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2" r:id="rId3"/>
    <p:sldMasterId id="2147483656" r:id="rId4"/>
  </p:sldMasterIdLst>
  <p:sldIdLst>
    <p:sldId id="256" r:id="rId5"/>
    <p:sldId id="258" r:id="rId6"/>
    <p:sldId id="260" r:id="rId7"/>
    <p:sldId id="257" r:id="rId8"/>
    <p:sldId id="261" r:id="rId9"/>
  </p:sldIdLst>
  <p:sldSz cx="12192000" cy="6858000"/>
  <p:notesSz cx="12192000" cy="6858000"/>
  <p:embeddedFontLst>
    <p:embeddedFont>
      <p:font typeface="Calibri" panose="020F0502020204030204"/>
      <p:regular r:id="rId13"/>
      <p:bold r:id="rId14"/>
      <p:italic r:id="rId15"/>
      <p:boldItalic r:id="rId16"/>
    </p:embeddedFont>
    <p:embeddedFont>
      <p:font typeface="Kapra Neue" panose="00000900000000000000" pitchFamily="50" charset="-18"/>
      <p:bold r:id="rId17"/>
    </p:embeddedFont>
    <p:embeddedFont>
      <p:font typeface="Kapra Neue Medium" panose="00000700000000000000" pitchFamily="50" charset="-18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ahnschrift Condensed" panose="020B0502040204020203"/>
      <p:regular r:id="rId23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660"/>
  </p:normalViewPr>
  <p:slideViewPr>
    <p:cSldViewPr>
      <p:cViewPr varScale="1">
        <p:scale>
          <a:sx n="116" d="100"/>
          <a:sy n="116" d="100"/>
        </p:scale>
        <p:origin x="120" y="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font" Target="fonts/font11.fntdata"/><Relationship Id="rId22" Type="http://schemas.openxmlformats.org/officeDocument/2006/relationships/font" Target="fonts/font10.fntdata"/><Relationship Id="rId21" Type="http://schemas.openxmlformats.org/officeDocument/2006/relationships/font" Target="fonts/font9.fntdata"/><Relationship Id="rId20" Type="http://schemas.openxmlformats.org/officeDocument/2006/relationships/font" Target="fonts/font8.fntdata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numFmt formatCode="#,##0\ [$zł-415]_);[Red]\(#,##0\ [$zł-415]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l-PL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Wydatki</c:v>
                </c:pt>
                <c:pt idx="1">
                  <c:v>Bieżące</c:v>
                </c:pt>
                <c:pt idx="2">
                  <c:v>Majątkowe</c:v>
                </c:pt>
                <c:pt idx="3">
                  <c:v>Komunikacja</c:v>
                </c:pt>
              </c:strCache>
            </c:strRef>
          </c:cat>
          <c:val>
            <c:numRef>
              <c:f>Sheet1!$B$2</c:f>
              <c:numCache>
                <c:formatCode>_ * #.##0_ ;_ * \-#.##0_ ;_ * "-"??_ ;_ @_ </c:formatCode>
                <c:ptCount val="1"/>
                <c:pt idx="0">
                  <c:v>6471297832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Bieżące</c:v>
                </c:pt>
              </c:strCache>
            </c:strRef>
          </c:tx>
          <c:spPr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#,##0\ [$zł-415]_);[Red]\(#,##0\ [$zł-415]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pl-PL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$£-491]#,##0_);[Red]\([$£-491]#,##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l-PL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Wydatki</c:v>
                </c:pt>
                <c:pt idx="1">
                  <c:v>Bieżące</c:v>
                </c:pt>
                <c:pt idx="2">
                  <c:v>Majątkowe</c:v>
                </c:pt>
                <c:pt idx="3">
                  <c:v>Komunikacja</c:v>
                </c:pt>
              </c:strCache>
            </c:strRef>
          </c:cat>
          <c:val>
            <c:numRef>
              <c:f>Sheet1!$B$3</c:f>
              <c:numCache>
                <c:formatCode>_ * #.##0_ ;_ * \-#.##0_ ;_ * "-"??_ ;_ @_ </c:formatCode>
                <c:ptCount val="1"/>
                <c:pt idx="0">
                  <c:v>4602719805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Majątkowe</c:v>
                </c:pt>
              </c:strCache>
            </c:strRef>
          </c:tx>
          <c:spPr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\ [$zł-415]_);[Red]\(#,##0\ [$zł-415]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l-PL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Wydatki</c:v>
                </c:pt>
                <c:pt idx="1">
                  <c:v>Bieżące</c:v>
                </c:pt>
                <c:pt idx="2">
                  <c:v>Majątkowe</c:v>
                </c:pt>
                <c:pt idx="3">
                  <c:v>Komunikacja</c:v>
                </c:pt>
              </c:strCache>
            </c:strRef>
          </c:cat>
          <c:val>
            <c:numRef>
              <c:f>Sheet1!$B$4</c:f>
              <c:numCache>
                <c:formatCode>_ * #.##0_ ;_ * \-#.##0_ ;_ * "-"??_ ;_ @_ </c:formatCode>
                <c:ptCount val="1"/>
                <c:pt idx="0">
                  <c:v>1868578027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Komunikacja</c:v>
                </c:pt>
              </c:strCache>
            </c:strRef>
          </c:tx>
          <c:spPr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\ [$zł-415]_);[Red]\(#,##0\ [$zł-415]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l-PL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Wydatki</c:v>
                </c:pt>
                <c:pt idx="1">
                  <c:v>Bieżące</c:v>
                </c:pt>
                <c:pt idx="2">
                  <c:v>Majątkowe</c:v>
                </c:pt>
                <c:pt idx="3">
                  <c:v>Komunikacja</c:v>
                </c:pt>
              </c:strCache>
            </c:strRef>
          </c:cat>
          <c:val>
            <c:numRef>
              <c:f>Sheet1!$B$5</c:f>
              <c:numCache>
                <c:formatCode>_ * #.##0_ ;_ * \-#.##0_ ;_ * "-"??_ ;_ @_ </c:formatCode>
                <c:ptCount val="1"/>
                <c:pt idx="0">
                  <c:v>831500000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30"/>
        <c:axId val="560039823"/>
        <c:axId val="769330807"/>
      </c:barChart>
      <c:catAx>
        <c:axId val="560039823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l-PL"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769330807"/>
        <c:crosses val="autoZero"/>
        <c:auto val="1"/>
        <c:lblAlgn val="ctr"/>
        <c:lblOffset val="100"/>
        <c:noMultiLvlLbl val="0"/>
      </c:catAx>
      <c:valAx>
        <c:axId val="769330807"/>
        <c:scaling>
          <c:orientation val="minMax"/>
        </c:scaling>
        <c:delete val="1"/>
        <c:axPos val="l"/>
        <c:numFmt formatCode="_ * #.##0_ ;_ * \-#.##0_ ;_ * &quot;-&quot;??_ ;_ @_ 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l-PL"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56003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pl-PL" sz="2000">
          <a:solidFill>
            <a:schemeClr val="bg1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Wydatki bieżące</c:v>
                </c:pt>
              </c:strCache>
            </c:strRef>
          </c:tx>
          <c:spPr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#,##0\ [$zł-415]_);[Red]\(#,##0\ [$zł-415]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pl-PL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[$£-491]#,##0_);[Red]\([$£-491]#,##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l-PL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Sheet1!$B$3</c:f>
              <c:numCache>
                <c:formatCode>_ * #.##0_ ;_ * \-#.##0_ ;_ * "-"??_ ;_ @_ </c:formatCode>
                <c:ptCount val="1"/>
                <c:pt idx="0">
                  <c:v>4602719805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Koszt komunikacji</c:v>
                </c:pt>
              </c:strCache>
            </c:strRef>
          </c:tx>
          <c:spPr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\ [$zł-415]_);[Red]\(#,##0\ [$zł-415]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l-PL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Sheet1!$B$5</c:f>
              <c:numCache>
                <c:formatCode>_ * #.##0_ ;_ * \-#.##0_ ;_ * "-"??_ ;_ @_ </c:formatCode>
                <c:ptCount val="1"/>
                <c:pt idx="0">
                  <c:v>831500000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30"/>
        <c:axId val="560039823"/>
        <c:axId val="769330807"/>
      </c:barChart>
      <c:catAx>
        <c:axId val="560039823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l-PL"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769330807"/>
        <c:crosses val="autoZero"/>
        <c:auto val="1"/>
        <c:lblAlgn val="ctr"/>
        <c:lblOffset val="100"/>
        <c:noMultiLvlLbl val="0"/>
      </c:catAx>
      <c:valAx>
        <c:axId val="769330807"/>
        <c:scaling>
          <c:orientation val="minMax"/>
        </c:scaling>
        <c:delete val="1"/>
        <c:axPos val="l"/>
        <c:numFmt formatCode="_ * #.##0_ ;_ * \-#.##0_ ;_ * &quot;-&quot;??_ ;_ @_ 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l-PL"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56003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pl-PL" sz="2000">
          <a:solidFill>
            <a:schemeClr val="bg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6" Type="http://schemas.openxmlformats.org/officeDocument/2006/relationships/image" Target="../media/image2.svg"/><Relationship Id="rId35" Type="http://schemas.openxmlformats.org/officeDocument/2006/relationships/image" Target="../media/image33.png"/><Relationship Id="rId34" Type="http://schemas.openxmlformats.org/officeDocument/2006/relationships/image" Target="../media/image1.sv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openxmlformats.org/officeDocument/2006/relationships/image" Target="../media/image30.png"/><Relationship Id="rId30" Type="http://schemas.openxmlformats.org/officeDocument/2006/relationships/image" Target="../media/image29.png"/><Relationship Id="rId3" Type="http://schemas.openxmlformats.org/officeDocument/2006/relationships/image" Target="../media/image2.png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svg"/><Relationship Id="rId4" Type="http://schemas.openxmlformats.org/officeDocument/2006/relationships/image" Target="../media/image35.png"/><Relationship Id="rId3" Type="http://schemas.openxmlformats.org/officeDocument/2006/relationships/image" Target="../media/image3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svg"/><Relationship Id="rId4" Type="http://schemas.openxmlformats.org/officeDocument/2006/relationships/image" Target="../media/image37.png"/><Relationship Id="rId3" Type="http://schemas.openxmlformats.org/officeDocument/2006/relationships/image" Target="../media/image5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6" Type="http://schemas.openxmlformats.org/officeDocument/2006/relationships/image" Target="../media/image2.svg"/><Relationship Id="rId35" Type="http://schemas.openxmlformats.org/officeDocument/2006/relationships/image" Target="../media/image33.png"/><Relationship Id="rId34" Type="http://schemas.openxmlformats.org/officeDocument/2006/relationships/image" Target="../media/image1.sv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openxmlformats.org/officeDocument/2006/relationships/image" Target="../media/image30.png"/><Relationship Id="rId30" Type="http://schemas.openxmlformats.org/officeDocument/2006/relationships/image" Target="../media/image29.png"/><Relationship Id="rId3" Type="http://schemas.openxmlformats.org/officeDocument/2006/relationships/image" Target="../media/image2.png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svg"/><Relationship Id="rId4" Type="http://schemas.openxmlformats.org/officeDocument/2006/relationships/image" Target="../media/image35.png"/><Relationship Id="rId3" Type="http://schemas.openxmlformats.org/officeDocument/2006/relationships/image" Target="../media/image3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svg"/><Relationship Id="rId4" Type="http://schemas.openxmlformats.org/officeDocument/2006/relationships/image" Target="../media/image37.png"/><Relationship Id="rId3" Type="http://schemas.openxmlformats.org/officeDocument/2006/relationships/image" Target="../media/image5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6" Type="http://schemas.openxmlformats.org/officeDocument/2006/relationships/image" Target="../media/image2.svg"/><Relationship Id="rId35" Type="http://schemas.openxmlformats.org/officeDocument/2006/relationships/image" Target="../media/image33.png"/><Relationship Id="rId34" Type="http://schemas.openxmlformats.org/officeDocument/2006/relationships/image" Target="../media/image1.sv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openxmlformats.org/officeDocument/2006/relationships/image" Target="../media/image30.png"/><Relationship Id="rId30" Type="http://schemas.openxmlformats.org/officeDocument/2006/relationships/image" Target="../media/image29.png"/><Relationship Id="rId3" Type="http://schemas.openxmlformats.org/officeDocument/2006/relationships/image" Target="../media/image2.png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svg"/><Relationship Id="rId4" Type="http://schemas.openxmlformats.org/officeDocument/2006/relationships/image" Target="../media/image35.png"/><Relationship Id="rId3" Type="http://schemas.openxmlformats.org/officeDocument/2006/relationships/image" Target="../media/image3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svg"/><Relationship Id="rId4" Type="http://schemas.openxmlformats.org/officeDocument/2006/relationships/image" Target="../media/image37.png"/><Relationship Id="rId3" Type="http://schemas.openxmlformats.org/officeDocument/2006/relationships/image" Target="../media/image5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2190095" cy="6858000"/>
          </a:xfrm>
          <a:custGeom>
            <a:avLst/>
            <a:gdLst/>
            <a:ahLst/>
            <a:cxnLst/>
            <a:rect l="l" t="t" r="r" b="b"/>
            <a:pathLst>
              <a:path w="12190095" h="6858000">
                <a:moveTo>
                  <a:pt x="12189599" y="0"/>
                </a:moveTo>
                <a:lnTo>
                  <a:pt x="0" y="0"/>
                </a:lnTo>
                <a:lnTo>
                  <a:pt x="0" y="6858000"/>
                </a:lnTo>
                <a:lnTo>
                  <a:pt x="12189599" y="68580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>
            <a:endParaRPr lang="pl-PL"/>
          </a:p>
        </p:txBody>
      </p:sp>
      <p:sp>
        <p:nvSpPr>
          <p:cNvPr id="18" name="bg object 18"/>
          <p:cNvSpPr/>
          <p:nvPr/>
        </p:nvSpPr>
        <p:spPr>
          <a:xfrm>
            <a:off x="12124462" y="25734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431" y="0"/>
                </a:moveTo>
                <a:lnTo>
                  <a:pt x="0" y="1041"/>
                </a:lnTo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560" y="4958140"/>
            <a:ext cx="179221" cy="16939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04398" y="654699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71" y="0"/>
                </a:moveTo>
                <a:lnTo>
                  <a:pt x="0" y="1041"/>
                </a:lnTo>
                <a:lnTo>
                  <a:pt x="457" y="104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39801" y="6589693"/>
            <a:ext cx="68580" cy="268605"/>
          </a:xfrm>
          <a:custGeom>
            <a:avLst/>
            <a:gdLst/>
            <a:ahLst/>
            <a:cxnLst/>
            <a:rect l="l" t="t" r="r" b="b"/>
            <a:pathLst>
              <a:path w="68579" h="268604">
                <a:moveTo>
                  <a:pt x="38388" y="0"/>
                </a:moveTo>
                <a:lnTo>
                  <a:pt x="31915" y="2506"/>
                </a:lnTo>
                <a:lnTo>
                  <a:pt x="22867" y="9305"/>
                </a:lnTo>
                <a:lnTo>
                  <a:pt x="15389" y="17636"/>
                </a:lnTo>
                <a:lnTo>
                  <a:pt x="8658" y="26689"/>
                </a:lnTo>
                <a:lnTo>
                  <a:pt x="1854" y="35653"/>
                </a:lnTo>
                <a:lnTo>
                  <a:pt x="0" y="37888"/>
                </a:lnTo>
                <a:lnTo>
                  <a:pt x="190" y="42879"/>
                </a:lnTo>
                <a:lnTo>
                  <a:pt x="1015" y="46206"/>
                </a:lnTo>
                <a:lnTo>
                  <a:pt x="3716" y="62889"/>
                </a:lnTo>
                <a:lnTo>
                  <a:pt x="4091" y="73423"/>
                </a:lnTo>
                <a:lnTo>
                  <a:pt x="4186" y="85076"/>
                </a:lnTo>
                <a:lnTo>
                  <a:pt x="3921" y="96431"/>
                </a:lnTo>
                <a:lnTo>
                  <a:pt x="3793" y="104592"/>
                </a:lnTo>
                <a:lnTo>
                  <a:pt x="4208" y="147038"/>
                </a:lnTo>
                <a:lnTo>
                  <a:pt x="7188" y="189310"/>
                </a:lnTo>
                <a:lnTo>
                  <a:pt x="7152" y="190007"/>
                </a:lnTo>
                <a:lnTo>
                  <a:pt x="7027" y="225693"/>
                </a:lnTo>
                <a:lnTo>
                  <a:pt x="7265" y="268305"/>
                </a:lnTo>
                <a:lnTo>
                  <a:pt x="46068" y="268305"/>
                </a:lnTo>
                <a:lnTo>
                  <a:pt x="46708" y="265091"/>
                </a:lnTo>
                <a:lnTo>
                  <a:pt x="21412" y="265091"/>
                </a:lnTo>
                <a:lnTo>
                  <a:pt x="11087" y="257357"/>
                </a:lnTo>
                <a:lnTo>
                  <a:pt x="12064" y="251210"/>
                </a:lnTo>
                <a:lnTo>
                  <a:pt x="10985" y="247006"/>
                </a:lnTo>
                <a:lnTo>
                  <a:pt x="34924" y="210484"/>
                </a:lnTo>
                <a:lnTo>
                  <a:pt x="36807" y="209109"/>
                </a:lnTo>
                <a:lnTo>
                  <a:pt x="15989" y="209109"/>
                </a:lnTo>
                <a:lnTo>
                  <a:pt x="20147" y="203047"/>
                </a:lnTo>
                <a:lnTo>
                  <a:pt x="23806" y="196670"/>
                </a:lnTo>
                <a:lnTo>
                  <a:pt x="27169" y="190007"/>
                </a:lnTo>
                <a:lnTo>
                  <a:pt x="30441" y="183087"/>
                </a:lnTo>
                <a:lnTo>
                  <a:pt x="65675" y="183087"/>
                </a:lnTo>
                <a:lnTo>
                  <a:pt x="65861" y="166273"/>
                </a:lnTo>
                <a:lnTo>
                  <a:pt x="65880" y="151337"/>
                </a:lnTo>
                <a:lnTo>
                  <a:pt x="55295" y="151337"/>
                </a:lnTo>
                <a:lnTo>
                  <a:pt x="48005" y="147248"/>
                </a:lnTo>
                <a:lnTo>
                  <a:pt x="49479" y="141241"/>
                </a:lnTo>
                <a:lnTo>
                  <a:pt x="49695" y="136199"/>
                </a:lnTo>
                <a:lnTo>
                  <a:pt x="49734" y="119898"/>
                </a:lnTo>
                <a:lnTo>
                  <a:pt x="48675" y="104592"/>
                </a:lnTo>
                <a:lnTo>
                  <a:pt x="46544" y="88964"/>
                </a:lnTo>
                <a:lnTo>
                  <a:pt x="43484" y="73423"/>
                </a:lnTo>
                <a:lnTo>
                  <a:pt x="42837" y="70527"/>
                </a:lnTo>
                <a:lnTo>
                  <a:pt x="42367" y="67441"/>
                </a:lnTo>
                <a:lnTo>
                  <a:pt x="42479" y="66120"/>
                </a:lnTo>
                <a:lnTo>
                  <a:pt x="15392" y="66120"/>
                </a:lnTo>
                <a:lnTo>
                  <a:pt x="11074" y="62551"/>
                </a:lnTo>
                <a:lnTo>
                  <a:pt x="22313" y="20895"/>
                </a:lnTo>
                <a:lnTo>
                  <a:pt x="35090" y="14660"/>
                </a:lnTo>
                <a:lnTo>
                  <a:pt x="57270" y="14660"/>
                </a:lnTo>
                <a:lnTo>
                  <a:pt x="53695" y="7611"/>
                </a:lnTo>
                <a:lnTo>
                  <a:pt x="49601" y="2545"/>
                </a:lnTo>
                <a:lnTo>
                  <a:pt x="44391" y="10"/>
                </a:lnTo>
                <a:lnTo>
                  <a:pt x="38388" y="0"/>
                </a:lnTo>
                <a:close/>
              </a:path>
              <a:path w="68579" h="268604">
                <a:moveTo>
                  <a:pt x="67923" y="257623"/>
                </a:moveTo>
                <a:lnTo>
                  <a:pt x="54419" y="257623"/>
                </a:lnTo>
                <a:lnTo>
                  <a:pt x="59938" y="260820"/>
                </a:lnTo>
                <a:lnTo>
                  <a:pt x="61601" y="265772"/>
                </a:lnTo>
                <a:lnTo>
                  <a:pt x="61595" y="268305"/>
                </a:lnTo>
                <a:lnTo>
                  <a:pt x="68381" y="268305"/>
                </a:lnTo>
                <a:lnTo>
                  <a:pt x="67923" y="257623"/>
                </a:lnTo>
                <a:close/>
              </a:path>
              <a:path w="68579" h="268604">
                <a:moveTo>
                  <a:pt x="65733" y="196143"/>
                </a:moveTo>
                <a:lnTo>
                  <a:pt x="55994" y="196143"/>
                </a:lnTo>
                <a:lnTo>
                  <a:pt x="59410" y="198086"/>
                </a:lnTo>
                <a:lnTo>
                  <a:pt x="62610" y="213821"/>
                </a:lnTo>
                <a:lnTo>
                  <a:pt x="63753" y="219866"/>
                </a:lnTo>
                <a:lnTo>
                  <a:pt x="63588" y="234420"/>
                </a:lnTo>
                <a:lnTo>
                  <a:pt x="61785" y="242256"/>
                </a:lnTo>
                <a:lnTo>
                  <a:pt x="44564" y="249216"/>
                </a:lnTo>
                <a:lnTo>
                  <a:pt x="37515" y="253788"/>
                </a:lnTo>
                <a:lnTo>
                  <a:pt x="25768" y="260481"/>
                </a:lnTo>
                <a:lnTo>
                  <a:pt x="21412" y="265091"/>
                </a:lnTo>
                <a:lnTo>
                  <a:pt x="46708" y="265091"/>
                </a:lnTo>
                <a:lnTo>
                  <a:pt x="47417" y="261643"/>
                </a:lnTo>
                <a:lnTo>
                  <a:pt x="50217" y="258057"/>
                </a:lnTo>
                <a:lnTo>
                  <a:pt x="54419" y="257623"/>
                </a:lnTo>
                <a:lnTo>
                  <a:pt x="67923" y="257623"/>
                </a:lnTo>
                <a:lnTo>
                  <a:pt x="66422" y="222644"/>
                </a:lnTo>
                <a:lnTo>
                  <a:pt x="65733" y="196143"/>
                </a:lnTo>
                <a:close/>
              </a:path>
              <a:path w="68579" h="268604">
                <a:moveTo>
                  <a:pt x="65675" y="183087"/>
                </a:moveTo>
                <a:lnTo>
                  <a:pt x="30441" y="183087"/>
                </a:lnTo>
                <a:lnTo>
                  <a:pt x="34636" y="192377"/>
                </a:lnTo>
                <a:lnTo>
                  <a:pt x="34145" y="198903"/>
                </a:lnTo>
                <a:lnTo>
                  <a:pt x="28189" y="204027"/>
                </a:lnTo>
                <a:lnTo>
                  <a:pt x="15989" y="209109"/>
                </a:lnTo>
                <a:lnTo>
                  <a:pt x="36807" y="209109"/>
                </a:lnTo>
                <a:lnTo>
                  <a:pt x="41421" y="205741"/>
                </a:lnTo>
                <a:lnTo>
                  <a:pt x="48069" y="201248"/>
                </a:lnTo>
                <a:lnTo>
                  <a:pt x="55994" y="196143"/>
                </a:lnTo>
                <a:lnTo>
                  <a:pt x="65733" y="196143"/>
                </a:lnTo>
                <a:lnTo>
                  <a:pt x="65637" y="192377"/>
                </a:lnTo>
                <a:lnTo>
                  <a:pt x="65675" y="183087"/>
                </a:lnTo>
                <a:close/>
              </a:path>
              <a:path w="68579" h="268604">
                <a:moveTo>
                  <a:pt x="64871" y="55566"/>
                </a:moveTo>
                <a:lnTo>
                  <a:pt x="56121" y="55566"/>
                </a:lnTo>
                <a:lnTo>
                  <a:pt x="59016" y="58932"/>
                </a:lnTo>
                <a:lnTo>
                  <a:pt x="59499" y="63390"/>
                </a:lnTo>
                <a:lnTo>
                  <a:pt x="60379" y="70606"/>
                </a:lnTo>
                <a:lnTo>
                  <a:pt x="61172" y="77791"/>
                </a:lnTo>
                <a:lnTo>
                  <a:pt x="61512" y="85076"/>
                </a:lnTo>
                <a:lnTo>
                  <a:pt x="60985" y="92142"/>
                </a:lnTo>
                <a:lnTo>
                  <a:pt x="59447" y="106017"/>
                </a:lnTo>
                <a:lnTo>
                  <a:pt x="58758" y="119898"/>
                </a:lnTo>
                <a:lnTo>
                  <a:pt x="58404" y="133780"/>
                </a:lnTo>
                <a:lnTo>
                  <a:pt x="57823" y="148619"/>
                </a:lnTo>
                <a:lnTo>
                  <a:pt x="56591" y="149534"/>
                </a:lnTo>
                <a:lnTo>
                  <a:pt x="55295" y="151337"/>
                </a:lnTo>
                <a:lnTo>
                  <a:pt x="65880" y="151337"/>
                </a:lnTo>
                <a:lnTo>
                  <a:pt x="65848" y="147038"/>
                </a:lnTo>
                <a:lnTo>
                  <a:pt x="65016" y="133780"/>
                </a:lnTo>
                <a:lnTo>
                  <a:pt x="64207" y="122543"/>
                </a:lnTo>
                <a:lnTo>
                  <a:pt x="63861" y="113199"/>
                </a:lnTo>
                <a:lnTo>
                  <a:pt x="63975" y="88964"/>
                </a:lnTo>
                <a:lnTo>
                  <a:pt x="64228" y="77791"/>
                </a:lnTo>
                <a:lnTo>
                  <a:pt x="64871" y="55566"/>
                </a:lnTo>
                <a:close/>
              </a:path>
              <a:path w="68579" h="268604">
                <a:moveTo>
                  <a:pt x="57270" y="14660"/>
                </a:moveTo>
                <a:lnTo>
                  <a:pt x="35090" y="14660"/>
                </a:lnTo>
                <a:lnTo>
                  <a:pt x="50457" y="17936"/>
                </a:lnTo>
                <a:lnTo>
                  <a:pt x="51244" y="25163"/>
                </a:lnTo>
                <a:lnTo>
                  <a:pt x="54711" y="37609"/>
                </a:lnTo>
                <a:lnTo>
                  <a:pt x="52273" y="42485"/>
                </a:lnTo>
                <a:lnTo>
                  <a:pt x="42332" y="49955"/>
                </a:lnTo>
                <a:lnTo>
                  <a:pt x="36837" y="53906"/>
                </a:lnTo>
                <a:lnTo>
                  <a:pt x="31203" y="57614"/>
                </a:lnTo>
                <a:lnTo>
                  <a:pt x="25374" y="60938"/>
                </a:lnTo>
                <a:lnTo>
                  <a:pt x="15392" y="66120"/>
                </a:lnTo>
                <a:lnTo>
                  <a:pt x="42479" y="66120"/>
                </a:lnTo>
                <a:lnTo>
                  <a:pt x="43027" y="59694"/>
                </a:lnTo>
                <a:lnTo>
                  <a:pt x="46304" y="57116"/>
                </a:lnTo>
                <a:lnTo>
                  <a:pt x="56121" y="55566"/>
                </a:lnTo>
                <a:lnTo>
                  <a:pt x="64871" y="55566"/>
                </a:lnTo>
                <a:lnTo>
                  <a:pt x="65024" y="49955"/>
                </a:lnTo>
                <a:lnTo>
                  <a:pt x="64936" y="42485"/>
                </a:lnTo>
                <a:lnTo>
                  <a:pt x="64380" y="35207"/>
                </a:lnTo>
                <a:lnTo>
                  <a:pt x="61904" y="25632"/>
                </a:lnTo>
                <a:lnTo>
                  <a:pt x="58187" y="16467"/>
                </a:lnTo>
                <a:lnTo>
                  <a:pt x="57270" y="14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929841" y="6551930"/>
            <a:ext cx="435609" cy="306070"/>
          </a:xfrm>
          <a:custGeom>
            <a:avLst/>
            <a:gdLst/>
            <a:ahLst/>
            <a:cxnLst/>
            <a:rect l="l" t="t" r="r" b="b"/>
            <a:pathLst>
              <a:path w="435610" h="306070">
                <a:moveTo>
                  <a:pt x="269724" y="0"/>
                </a:moveTo>
                <a:lnTo>
                  <a:pt x="261978" y="1269"/>
                </a:lnTo>
                <a:lnTo>
                  <a:pt x="231624" y="11429"/>
                </a:lnTo>
                <a:lnTo>
                  <a:pt x="201564" y="24129"/>
                </a:lnTo>
                <a:lnTo>
                  <a:pt x="194681" y="26669"/>
                </a:lnTo>
                <a:lnTo>
                  <a:pt x="194871" y="30479"/>
                </a:lnTo>
                <a:lnTo>
                  <a:pt x="194958" y="40639"/>
                </a:lnTo>
                <a:lnTo>
                  <a:pt x="194853" y="57149"/>
                </a:lnTo>
                <a:lnTo>
                  <a:pt x="191798" y="104139"/>
                </a:lnTo>
                <a:lnTo>
                  <a:pt x="173243" y="120649"/>
                </a:lnTo>
                <a:lnTo>
                  <a:pt x="169636" y="120649"/>
                </a:lnTo>
                <a:lnTo>
                  <a:pt x="153458" y="121919"/>
                </a:lnTo>
                <a:lnTo>
                  <a:pt x="111928" y="144779"/>
                </a:lnTo>
                <a:lnTo>
                  <a:pt x="76466" y="180339"/>
                </a:lnTo>
                <a:lnTo>
                  <a:pt x="59164" y="199389"/>
                </a:lnTo>
                <a:lnTo>
                  <a:pt x="40871" y="217169"/>
                </a:lnTo>
                <a:lnTo>
                  <a:pt x="33965" y="223519"/>
                </a:lnTo>
                <a:lnTo>
                  <a:pt x="20795" y="236219"/>
                </a:lnTo>
                <a:lnTo>
                  <a:pt x="14011" y="243839"/>
                </a:lnTo>
                <a:lnTo>
                  <a:pt x="7788" y="248919"/>
                </a:lnTo>
                <a:lnTo>
                  <a:pt x="588" y="295909"/>
                </a:lnTo>
                <a:lnTo>
                  <a:pt x="0" y="306069"/>
                </a:lnTo>
                <a:lnTo>
                  <a:pt x="313961" y="306069"/>
                </a:lnTo>
                <a:lnTo>
                  <a:pt x="319235" y="300989"/>
                </a:lnTo>
                <a:lnTo>
                  <a:pt x="331115" y="290829"/>
                </a:lnTo>
                <a:lnTo>
                  <a:pt x="343488" y="281939"/>
                </a:lnTo>
                <a:lnTo>
                  <a:pt x="355945" y="271779"/>
                </a:lnTo>
                <a:lnTo>
                  <a:pt x="362372" y="266699"/>
                </a:lnTo>
                <a:lnTo>
                  <a:pt x="167591" y="266699"/>
                </a:lnTo>
                <a:lnTo>
                  <a:pt x="138556" y="265429"/>
                </a:lnTo>
                <a:lnTo>
                  <a:pt x="109859" y="260349"/>
                </a:lnTo>
                <a:lnTo>
                  <a:pt x="88928" y="253999"/>
                </a:lnTo>
                <a:lnTo>
                  <a:pt x="94973" y="248919"/>
                </a:lnTo>
                <a:lnTo>
                  <a:pt x="100472" y="243839"/>
                </a:lnTo>
                <a:lnTo>
                  <a:pt x="106594" y="238759"/>
                </a:lnTo>
                <a:lnTo>
                  <a:pt x="114490" y="234949"/>
                </a:lnTo>
                <a:lnTo>
                  <a:pt x="295036" y="234949"/>
                </a:lnTo>
                <a:lnTo>
                  <a:pt x="295989" y="228599"/>
                </a:lnTo>
                <a:lnTo>
                  <a:pt x="301297" y="226059"/>
                </a:lnTo>
                <a:lnTo>
                  <a:pt x="387854" y="226059"/>
                </a:lnTo>
                <a:lnTo>
                  <a:pt x="388356" y="224789"/>
                </a:lnTo>
                <a:lnTo>
                  <a:pt x="320271" y="224789"/>
                </a:lnTo>
                <a:lnTo>
                  <a:pt x="319363" y="223519"/>
                </a:lnTo>
                <a:lnTo>
                  <a:pt x="118363" y="223519"/>
                </a:lnTo>
                <a:lnTo>
                  <a:pt x="112512" y="222249"/>
                </a:lnTo>
                <a:lnTo>
                  <a:pt x="110912" y="220979"/>
                </a:lnTo>
                <a:lnTo>
                  <a:pt x="110747" y="218439"/>
                </a:lnTo>
                <a:lnTo>
                  <a:pt x="112207" y="217169"/>
                </a:lnTo>
                <a:lnTo>
                  <a:pt x="118697" y="213359"/>
                </a:lnTo>
                <a:lnTo>
                  <a:pt x="125377" y="210819"/>
                </a:lnTo>
                <a:lnTo>
                  <a:pt x="133632" y="207009"/>
                </a:lnTo>
                <a:lnTo>
                  <a:pt x="292237" y="207009"/>
                </a:lnTo>
                <a:lnTo>
                  <a:pt x="291277" y="205739"/>
                </a:lnTo>
                <a:lnTo>
                  <a:pt x="294681" y="200659"/>
                </a:lnTo>
                <a:lnTo>
                  <a:pt x="299875" y="198119"/>
                </a:lnTo>
                <a:lnTo>
                  <a:pt x="310378" y="194309"/>
                </a:lnTo>
                <a:lnTo>
                  <a:pt x="425890" y="194309"/>
                </a:lnTo>
                <a:lnTo>
                  <a:pt x="426019" y="193039"/>
                </a:lnTo>
                <a:lnTo>
                  <a:pt x="155339" y="193039"/>
                </a:lnTo>
                <a:lnTo>
                  <a:pt x="147005" y="190499"/>
                </a:lnTo>
                <a:lnTo>
                  <a:pt x="153660" y="184149"/>
                </a:lnTo>
                <a:lnTo>
                  <a:pt x="159248" y="181609"/>
                </a:lnTo>
                <a:lnTo>
                  <a:pt x="165509" y="179069"/>
                </a:lnTo>
                <a:lnTo>
                  <a:pt x="325745" y="179069"/>
                </a:lnTo>
                <a:lnTo>
                  <a:pt x="327256" y="176529"/>
                </a:lnTo>
                <a:lnTo>
                  <a:pt x="304579" y="176529"/>
                </a:lnTo>
                <a:lnTo>
                  <a:pt x="297555" y="173989"/>
                </a:lnTo>
                <a:lnTo>
                  <a:pt x="292547" y="171449"/>
                </a:lnTo>
                <a:lnTo>
                  <a:pt x="289207" y="167639"/>
                </a:lnTo>
                <a:lnTo>
                  <a:pt x="290744" y="162559"/>
                </a:lnTo>
                <a:lnTo>
                  <a:pt x="295811" y="161289"/>
                </a:lnTo>
                <a:lnTo>
                  <a:pt x="319255" y="161289"/>
                </a:lnTo>
                <a:lnTo>
                  <a:pt x="324615" y="160019"/>
                </a:lnTo>
                <a:lnTo>
                  <a:pt x="434729" y="160019"/>
                </a:lnTo>
                <a:lnTo>
                  <a:pt x="435057" y="154939"/>
                </a:lnTo>
                <a:lnTo>
                  <a:pt x="434681" y="148589"/>
                </a:lnTo>
                <a:lnTo>
                  <a:pt x="434050" y="142239"/>
                </a:lnTo>
                <a:lnTo>
                  <a:pt x="433327" y="134619"/>
                </a:lnTo>
                <a:lnTo>
                  <a:pt x="427459" y="130809"/>
                </a:lnTo>
                <a:lnTo>
                  <a:pt x="420830" y="128269"/>
                </a:lnTo>
                <a:lnTo>
                  <a:pt x="389064" y="123189"/>
                </a:lnTo>
                <a:lnTo>
                  <a:pt x="372974" y="121919"/>
                </a:lnTo>
                <a:lnTo>
                  <a:pt x="356860" y="121919"/>
                </a:lnTo>
                <a:lnTo>
                  <a:pt x="325481" y="119379"/>
                </a:lnTo>
                <a:lnTo>
                  <a:pt x="309786" y="119379"/>
                </a:lnTo>
                <a:lnTo>
                  <a:pt x="294084" y="118109"/>
                </a:lnTo>
                <a:lnTo>
                  <a:pt x="285346" y="118109"/>
                </a:lnTo>
                <a:lnTo>
                  <a:pt x="280774" y="115569"/>
                </a:lnTo>
                <a:lnTo>
                  <a:pt x="280848" y="104139"/>
                </a:lnTo>
                <a:lnTo>
                  <a:pt x="281108" y="90169"/>
                </a:lnTo>
                <a:lnTo>
                  <a:pt x="281213" y="72389"/>
                </a:lnTo>
                <a:lnTo>
                  <a:pt x="280559" y="57149"/>
                </a:lnTo>
                <a:lnTo>
                  <a:pt x="278234" y="40639"/>
                </a:lnTo>
                <a:lnTo>
                  <a:pt x="277921" y="34289"/>
                </a:lnTo>
                <a:lnTo>
                  <a:pt x="278465" y="30479"/>
                </a:lnTo>
                <a:lnTo>
                  <a:pt x="265369" y="30479"/>
                </a:lnTo>
                <a:lnTo>
                  <a:pt x="265255" y="20319"/>
                </a:lnTo>
                <a:lnTo>
                  <a:pt x="264480" y="15239"/>
                </a:lnTo>
                <a:lnTo>
                  <a:pt x="280622" y="15239"/>
                </a:lnTo>
                <a:lnTo>
                  <a:pt x="279291" y="7619"/>
                </a:lnTo>
                <a:lnTo>
                  <a:pt x="275577" y="2539"/>
                </a:lnTo>
                <a:lnTo>
                  <a:pt x="269724" y="0"/>
                </a:lnTo>
                <a:close/>
              </a:path>
              <a:path w="435610" h="306070">
                <a:moveTo>
                  <a:pt x="422627" y="246379"/>
                </a:moveTo>
                <a:lnTo>
                  <a:pt x="398859" y="246379"/>
                </a:lnTo>
                <a:lnTo>
                  <a:pt x="401907" y="247649"/>
                </a:lnTo>
                <a:lnTo>
                  <a:pt x="401945" y="260349"/>
                </a:lnTo>
                <a:lnTo>
                  <a:pt x="401828" y="265429"/>
                </a:lnTo>
                <a:lnTo>
                  <a:pt x="401483" y="271779"/>
                </a:lnTo>
                <a:lnTo>
                  <a:pt x="400510" y="288289"/>
                </a:lnTo>
                <a:lnTo>
                  <a:pt x="399783" y="306069"/>
                </a:lnTo>
                <a:lnTo>
                  <a:pt x="423287" y="306069"/>
                </a:lnTo>
                <a:lnTo>
                  <a:pt x="423226" y="288289"/>
                </a:lnTo>
                <a:lnTo>
                  <a:pt x="423019" y="279399"/>
                </a:lnTo>
                <a:lnTo>
                  <a:pt x="422665" y="266699"/>
                </a:lnTo>
                <a:lnTo>
                  <a:pt x="422544" y="252729"/>
                </a:lnTo>
                <a:lnTo>
                  <a:pt x="422627" y="246379"/>
                </a:lnTo>
                <a:close/>
              </a:path>
              <a:path w="435610" h="306070">
                <a:moveTo>
                  <a:pt x="376186" y="264159"/>
                </a:moveTo>
                <a:lnTo>
                  <a:pt x="368087" y="264159"/>
                </a:lnTo>
                <a:lnTo>
                  <a:pt x="372925" y="274319"/>
                </a:lnTo>
                <a:lnTo>
                  <a:pt x="374891" y="266699"/>
                </a:lnTo>
                <a:lnTo>
                  <a:pt x="376186" y="264159"/>
                </a:lnTo>
                <a:close/>
              </a:path>
              <a:path w="435610" h="306070">
                <a:moveTo>
                  <a:pt x="179733" y="247649"/>
                </a:moveTo>
                <a:lnTo>
                  <a:pt x="156265" y="247649"/>
                </a:lnTo>
                <a:lnTo>
                  <a:pt x="166950" y="251459"/>
                </a:lnTo>
                <a:lnTo>
                  <a:pt x="177531" y="257809"/>
                </a:lnTo>
                <a:lnTo>
                  <a:pt x="189537" y="264159"/>
                </a:lnTo>
                <a:lnTo>
                  <a:pt x="167591" y="266699"/>
                </a:lnTo>
                <a:lnTo>
                  <a:pt x="265534" y="266699"/>
                </a:lnTo>
                <a:lnTo>
                  <a:pt x="261292" y="264159"/>
                </a:lnTo>
                <a:lnTo>
                  <a:pt x="261518" y="262889"/>
                </a:lnTo>
                <a:lnTo>
                  <a:pt x="226329" y="262889"/>
                </a:lnTo>
                <a:lnTo>
                  <a:pt x="220170" y="260349"/>
                </a:lnTo>
                <a:lnTo>
                  <a:pt x="219979" y="257809"/>
                </a:lnTo>
                <a:lnTo>
                  <a:pt x="222081" y="253999"/>
                </a:lnTo>
                <a:lnTo>
                  <a:pt x="189982" y="253999"/>
                </a:lnTo>
                <a:lnTo>
                  <a:pt x="183162" y="251459"/>
                </a:lnTo>
                <a:lnTo>
                  <a:pt x="181409" y="250189"/>
                </a:lnTo>
                <a:lnTo>
                  <a:pt x="179733" y="247649"/>
                </a:lnTo>
                <a:close/>
              </a:path>
              <a:path w="435610" h="306070">
                <a:moveTo>
                  <a:pt x="391636" y="250189"/>
                </a:moveTo>
                <a:lnTo>
                  <a:pt x="279415" y="250189"/>
                </a:lnTo>
                <a:lnTo>
                  <a:pt x="282959" y="251459"/>
                </a:lnTo>
                <a:lnTo>
                  <a:pt x="281777" y="262889"/>
                </a:lnTo>
                <a:lnTo>
                  <a:pt x="276177" y="265429"/>
                </a:lnTo>
                <a:lnTo>
                  <a:pt x="270030" y="265429"/>
                </a:lnTo>
                <a:lnTo>
                  <a:pt x="265534" y="266699"/>
                </a:lnTo>
                <a:lnTo>
                  <a:pt x="362372" y="266699"/>
                </a:lnTo>
                <a:lnTo>
                  <a:pt x="368087" y="264159"/>
                </a:lnTo>
                <a:lnTo>
                  <a:pt x="376186" y="264159"/>
                </a:lnTo>
                <a:lnTo>
                  <a:pt x="378775" y="259079"/>
                </a:lnTo>
                <a:lnTo>
                  <a:pt x="384414" y="253999"/>
                </a:lnTo>
                <a:lnTo>
                  <a:pt x="391636" y="250189"/>
                </a:lnTo>
                <a:close/>
              </a:path>
              <a:path w="435610" h="306070">
                <a:moveTo>
                  <a:pt x="422650" y="245109"/>
                </a:moveTo>
                <a:lnTo>
                  <a:pt x="239893" y="245109"/>
                </a:lnTo>
                <a:lnTo>
                  <a:pt x="240820" y="248919"/>
                </a:lnTo>
                <a:lnTo>
                  <a:pt x="240845" y="256539"/>
                </a:lnTo>
                <a:lnTo>
                  <a:pt x="239004" y="259079"/>
                </a:lnTo>
                <a:lnTo>
                  <a:pt x="235435" y="260349"/>
                </a:lnTo>
                <a:lnTo>
                  <a:pt x="230977" y="262889"/>
                </a:lnTo>
                <a:lnTo>
                  <a:pt x="261518" y="262889"/>
                </a:lnTo>
                <a:lnTo>
                  <a:pt x="263553" y="251459"/>
                </a:lnTo>
                <a:lnTo>
                  <a:pt x="269344" y="250189"/>
                </a:lnTo>
                <a:lnTo>
                  <a:pt x="391636" y="250189"/>
                </a:lnTo>
                <a:lnTo>
                  <a:pt x="398859" y="246379"/>
                </a:lnTo>
                <a:lnTo>
                  <a:pt x="422627" y="246379"/>
                </a:lnTo>
                <a:lnTo>
                  <a:pt x="422650" y="245109"/>
                </a:lnTo>
                <a:close/>
              </a:path>
              <a:path w="435610" h="306070">
                <a:moveTo>
                  <a:pt x="294465" y="238759"/>
                </a:moveTo>
                <a:lnTo>
                  <a:pt x="205285" y="238759"/>
                </a:lnTo>
                <a:lnTo>
                  <a:pt x="199830" y="246379"/>
                </a:lnTo>
                <a:lnTo>
                  <a:pt x="195133" y="251459"/>
                </a:lnTo>
                <a:lnTo>
                  <a:pt x="189982" y="253999"/>
                </a:lnTo>
                <a:lnTo>
                  <a:pt x="222081" y="253999"/>
                </a:lnTo>
                <a:lnTo>
                  <a:pt x="224183" y="250189"/>
                </a:lnTo>
                <a:lnTo>
                  <a:pt x="230012" y="247649"/>
                </a:lnTo>
                <a:lnTo>
                  <a:pt x="239893" y="245109"/>
                </a:lnTo>
                <a:lnTo>
                  <a:pt x="422650" y="245109"/>
                </a:lnTo>
                <a:lnTo>
                  <a:pt x="422697" y="242569"/>
                </a:lnTo>
                <a:lnTo>
                  <a:pt x="297576" y="242569"/>
                </a:lnTo>
                <a:lnTo>
                  <a:pt x="294274" y="240029"/>
                </a:lnTo>
                <a:lnTo>
                  <a:pt x="294465" y="238759"/>
                </a:lnTo>
                <a:close/>
              </a:path>
              <a:path w="435610" h="306070">
                <a:moveTo>
                  <a:pt x="295036" y="234949"/>
                </a:moveTo>
                <a:lnTo>
                  <a:pt x="122900" y="234949"/>
                </a:lnTo>
                <a:lnTo>
                  <a:pt x="130882" y="238759"/>
                </a:lnTo>
                <a:lnTo>
                  <a:pt x="137493" y="243839"/>
                </a:lnTo>
                <a:lnTo>
                  <a:pt x="139334" y="246379"/>
                </a:lnTo>
                <a:lnTo>
                  <a:pt x="140807" y="250189"/>
                </a:lnTo>
                <a:lnTo>
                  <a:pt x="143944" y="248919"/>
                </a:lnTo>
                <a:lnTo>
                  <a:pt x="156265" y="247649"/>
                </a:lnTo>
                <a:lnTo>
                  <a:pt x="179733" y="247649"/>
                </a:lnTo>
                <a:lnTo>
                  <a:pt x="179187" y="243839"/>
                </a:lnTo>
                <a:lnTo>
                  <a:pt x="181816" y="242569"/>
                </a:lnTo>
                <a:lnTo>
                  <a:pt x="189779" y="241299"/>
                </a:lnTo>
                <a:lnTo>
                  <a:pt x="195481" y="240029"/>
                </a:lnTo>
                <a:lnTo>
                  <a:pt x="205285" y="238759"/>
                </a:lnTo>
                <a:lnTo>
                  <a:pt x="294465" y="238759"/>
                </a:lnTo>
                <a:lnTo>
                  <a:pt x="295036" y="234949"/>
                </a:lnTo>
                <a:close/>
              </a:path>
              <a:path w="435610" h="306070">
                <a:moveTo>
                  <a:pt x="387854" y="226059"/>
                </a:moveTo>
                <a:lnTo>
                  <a:pt x="312016" y="226059"/>
                </a:lnTo>
                <a:lnTo>
                  <a:pt x="313667" y="228599"/>
                </a:lnTo>
                <a:lnTo>
                  <a:pt x="314251" y="232409"/>
                </a:lnTo>
                <a:lnTo>
                  <a:pt x="312550" y="240029"/>
                </a:lnTo>
                <a:lnTo>
                  <a:pt x="307838" y="242569"/>
                </a:lnTo>
                <a:lnTo>
                  <a:pt x="422697" y="242569"/>
                </a:lnTo>
                <a:lnTo>
                  <a:pt x="422767" y="238759"/>
                </a:lnTo>
                <a:lnTo>
                  <a:pt x="382400" y="238759"/>
                </a:lnTo>
                <a:lnTo>
                  <a:pt x="380380" y="231139"/>
                </a:lnTo>
                <a:lnTo>
                  <a:pt x="386349" y="229869"/>
                </a:lnTo>
                <a:lnTo>
                  <a:pt x="387854" y="226059"/>
                </a:lnTo>
                <a:close/>
              </a:path>
              <a:path w="435610" h="306070">
                <a:moveTo>
                  <a:pt x="423890" y="217169"/>
                </a:moveTo>
                <a:lnTo>
                  <a:pt x="391531" y="217169"/>
                </a:lnTo>
                <a:lnTo>
                  <a:pt x="400497" y="223519"/>
                </a:lnTo>
                <a:lnTo>
                  <a:pt x="398490" y="228599"/>
                </a:lnTo>
                <a:lnTo>
                  <a:pt x="395239" y="232409"/>
                </a:lnTo>
                <a:lnTo>
                  <a:pt x="392229" y="236219"/>
                </a:lnTo>
                <a:lnTo>
                  <a:pt x="388673" y="238759"/>
                </a:lnTo>
                <a:lnTo>
                  <a:pt x="422767" y="238759"/>
                </a:lnTo>
                <a:lnTo>
                  <a:pt x="422881" y="234949"/>
                </a:lnTo>
                <a:lnTo>
                  <a:pt x="423624" y="220979"/>
                </a:lnTo>
                <a:lnTo>
                  <a:pt x="423890" y="217169"/>
                </a:lnTo>
                <a:close/>
              </a:path>
              <a:path w="435610" h="306070">
                <a:moveTo>
                  <a:pt x="424333" y="210819"/>
                </a:moveTo>
                <a:lnTo>
                  <a:pt x="331117" y="210819"/>
                </a:lnTo>
                <a:lnTo>
                  <a:pt x="333098" y="213359"/>
                </a:lnTo>
                <a:lnTo>
                  <a:pt x="333124" y="215899"/>
                </a:lnTo>
                <a:lnTo>
                  <a:pt x="331879" y="220979"/>
                </a:lnTo>
                <a:lnTo>
                  <a:pt x="327904" y="223519"/>
                </a:lnTo>
                <a:lnTo>
                  <a:pt x="322951" y="223519"/>
                </a:lnTo>
                <a:lnTo>
                  <a:pt x="320271" y="224789"/>
                </a:lnTo>
                <a:lnTo>
                  <a:pt x="388356" y="224789"/>
                </a:lnTo>
                <a:lnTo>
                  <a:pt x="389359" y="222249"/>
                </a:lnTo>
                <a:lnTo>
                  <a:pt x="391531" y="217169"/>
                </a:lnTo>
                <a:lnTo>
                  <a:pt x="423890" y="217169"/>
                </a:lnTo>
                <a:lnTo>
                  <a:pt x="424333" y="210819"/>
                </a:lnTo>
                <a:close/>
              </a:path>
              <a:path w="435610" h="306070">
                <a:moveTo>
                  <a:pt x="292237" y="207009"/>
                </a:moveTo>
                <a:lnTo>
                  <a:pt x="133632" y="207009"/>
                </a:lnTo>
                <a:lnTo>
                  <a:pt x="135359" y="208279"/>
                </a:lnTo>
                <a:lnTo>
                  <a:pt x="136185" y="209549"/>
                </a:lnTo>
                <a:lnTo>
                  <a:pt x="136337" y="212089"/>
                </a:lnTo>
                <a:lnTo>
                  <a:pt x="135131" y="214629"/>
                </a:lnTo>
                <a:lnTo>
                  <a:pt x="132641" y="214629"/>
                </a:lnTo>
                <a:lnTo>
                  <a:pt x="127512" y="217169"/>
                </a:lnTo>
                <a:lnTo>
                  <a:pt x="123058" y="219709"/>
                </a:lnTo>
                <a:lnTo>
                  <a:pt x="118363" y="223519"/>
                </a:lnTo>
                <a:lnTo>
                  <a:pt x="319363" y="223519"/>
                </a:lnTo>
                <a:lnTo>
                  <a:pt x="318455" y="222249"/>
                </a:lnTo>
                <a:lnTo>
                  <a:pt x="319293" y="213359"/>
                </a:lnTo>
                <a:lnTo>
                  <a:pt x="302034" y="213359"/>
                </a:lnTo>
                <a:lnTo>
                  <a:pt x="296078" y="212089"/>
                </a:lnTo>
                <a:lnTo>
                  <a:pt x="292237" y="207009"/>
                </a:lnTo>
                <a:close/>
              </a:path>
              <a:path w="435610" h="306070">
                <a:moveTo>
                  <a:pt x="425890" y="194309"/>
                </a:moveTo>
                <a:lnTo>
                  <a:pt x="310378" y="194309"/>
                </a:lnTo>
                <a:lnTo>
                  <a:pt x="314620" y="198119"/>
                </a:lnTo>
                <a:lnTo>
                  <a:pt x="317858" y="209549"/>
                </a:lnTo>
                <a:lnTo>
                  <a:pt x="312677" y="212089"/>
                </a:lnTo>
                <a:lnTo>
                  <a:pt x="307965" y="212089"/>
                </a:lnTo>
                <a:lnTo>
                  <a:pt x="302034" y="213359"/>
                </a:lnTo>
                <a:lnTo>
                  <a:pt x="319293" y="213359"/>
                </a:lnTo>
                <a:lnTo>
                  <a:pt x="323916" y="212089"/>
                </a:lnTo>
                <a:lnTo>
                  <a:pt x="331117" y="210819"/>
                </a:lnTo>
                <a:lnTo>
                  <a:pt x="424333" y="210819"/>
                </a:lnTo>
                <a:lnTo>
                  <a:pt x="424599" y="207009"/>
                </a:lnTo>
                <a:lnTo>
                  <a:pt x="425890" y="194309"/>
                </a:lnTo>
                <a:close/>
              </a:path>
              <a:path w="435610" h="306070">
                <a:moveTo>
                  <a:pt x="325745" y="179069"/>
                </a:moveTo>
                <a:lnTo>
                  <a:pt x="166855" y="179069"/>
                </a:lnTo>
                <a:lnTo>
                  <a:pt x="169294" y="180339"/>
                </a:lnTo>
                <a:lnTo>
                  <a:pt x="170970" y="181609"/>
                </a:lnTo>
                <a:lnTo>
                  <a:pt x="170906" y="184149"/>
                </a:lnTo>
                <a:lnTo>
                  <a:pt x="170259" y="185419"/>
                </a:lnTo>
                <a:lnTo>
                  <a:pt x="166668" y="190499"/>
                </a:lnTo>
                <a:lnTo>
                  <a:pt x="161794" y="193039"/>
                </a:lnTo>
                <a:lnTo>
                  <a:pt x="426019" y="193039"/>
                </a:lnTo>
                <a:lnTo>
                  <a:pt x="426274" y="191769"/>
                </a:lnTo>
                <a:lnTo>
                  <a:pt x="328259" y="191769"/>
                </a:lnTo>
                <a:lnTo>
                  <a:pt x="324234" y="181609"/>
                </a:lnTo>
                <a:lnTo>
                  <a:pt x="325745" y="179069"/>
                </a:lnTo>
                <a:close/>
              </a:path>
              <a:path w="435610" h="306070">
                <a:moveTo>
                  <a:pt x="431178" y="172719"/>
                </a:moveTo>
                <a:lnTo>
                  <a:pt x="352262" y="172719"/>
                </a:lnTo>
                <a:lnTo>
                  <a:pt x="353634" y="179069"/>
                </a:lnTo>
                <a:lnTo>
                  <a:pt x="352555" y="181609"/>
                </a:lnTo>
                <a:lnTo>
                  <a:pt x="350510" y="182879"/>
                </a:lnTo>
                <a:lnTo>
                  <a:pt x="342674" y="187959"/>
                </a:lnTo>
                <a:lnTo>
                  <a:pt x="333873" y="191769"/>
                </a:lnTo>
                <a:lnTo>
                  <a:pt x="426274" y="191769"/>
                </a:lnTo>
                <a:lnTo>
                  <a:pt x="428565" y="180339"/>
                </a:lnTo>
                <a:lnTo>
                  <a:pt x="431178" y="172719"/>
                </a:lnTo>
                <a:close/>
              </a:path>
              <a:path w="435610" h="306070">
                <a:moveTo>
                  <a:pt x="434729" y="160019"/>
                </a:moveTo>
                <a:lnTo>
                  <a:pt x="324615" y="160019"/>
                </a:lnTo>
                <a:lnTo>
                  <a:pt x="325338" y="171449"/>
                </a:lnTo>
                <a:lnTo>
                  <a:pt x="321630" y="173989"/>
                </a:lnTo>
                <a:lnTo>
                  <a:pt x="317706" y="175259"/>
                </a:lnTo>
                <a:lnTo>
                  <a:pt x="311876" y="176529"/>
                </a:lnTo>
                <a:lnTo>
                  <a:pt x="327256" y="176529"/>
                </a:lnTo>
                <a:lnTo>
                  <a:pt x="341506" y="172719"/>
                </a:lnTo>
                <a:lnTo>
                  <a:pt x="431178" y="172719"/>
                </a:lnTo>
                <a:lnTo>
                  <a:pt x="432920" y="167639"/>
                </a:lnTo>
                <a:lnTo>
                  <a:pt x="434647" y="161289"/>
                </a:lnTo>
                <a:lnTo>
                  <a:pt x="434729" y="160019"/>
                </a:lnTo>
                <a:close/>
              </a:path>
              <a:path w="435610" h="306070">
                <a:moveTo>
                  <a:pt x="280622" y="15239"/>
                </a:moveTo>
                <a:lnTo>
                  <a:pt x="273624" y="15239"/>
                </a:lnTo>
                <a:lnTo>
                  <a:pt x="273268" y="19049"/>
                </a:lnTo>
                <a:lnTo>
                  <a:pt x="273624" y="22859"/>
                </a:lnTo>
                <a:lnTo>
                  <a:pt x="273332" y="25399"/>
                </a:lnTo>
                <a:lnTo>
                  <a:pt x="274005" y="30479"/>
                </a:lnTo>
                <a:lnTo>
                  <a:pt x="278465" y="30479"/>
                </a:lnTo>
                <a:lnTo>
                  <a:pt x="278828" y="27939"/>
                </a:lnTo>
                <a:lnTo>
                  <a:pt x="280034" y="21589"/>
                </a:lnTo>
                <a:lnTo>
                  <a:pt x="280622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981" y="6626123"/>
            <a:ext cx="85989" cy="23187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0" y="6330950"/>
            <a:ext cx="1764664" cy="527050"/>
          </a:xfrm>
          <a:custGeom>
            <a:avLst/>
            <a:gdLst/>
            <a:ahLst/>
            <a:cxnLst/>
            <a:rect l="l" t="t" r="r" b="b"/>
            <a:pathLst>
              <a:path w="1764664" h="527050">
                <a:moveTo>
                  <a:pt x="287414" y="214630"/>
                </a:moveTo>
                <a:lnTo>
                  <a:pt x="285185" y="214630"/>
                </a:lnTo>
                <a:lnTo>
                  <a:pt x="275896" y="218440"/>
                </a:lnTo>
                <a:lnTo>
                  <a:pt x="263015" y="226060"/>
                </a:lnTo>
                <a:lnTo>
                  <a:pt x="250013" y="236220"/>
                </a:lnTo>
                <a:lnTo>
                  <a:pt x="246406" y="238760"/>
                </a:lnTo>
                <a:lnTo>
                  <a:pt x="246381" y="243840"/>
                </a:lnTo>
                <a:lnTo>
                  <a:pt x="247282" y="247650"/>
                </a:lnTo>
                <a:lnTo>
                  <a:pt x="250367" y="269240"/>
                </a:lnTo>
                <a:lnTo>
                  <a:pt x="251402" y="290830"/>
                </a:lnTo>
                <a:lnTo>
                  <a:pt x="251616" y="353060"/>
                </a:lnTo>
                <a:lnTo>
                  <a:pt x="250741" y="370902"/>
                </a:lnTo>
                <a:lnTo>
                  <a:pt x="248720" y="389890"/>
                </a:lnTo>
                <a:lnTo>
                  <a:pt x="245479" y="408940"/>
                </a:lnTo>
                <a:lnTo>
                  <a:pt x="240096" y="434340"/>
                </a:lnTo>
                <a:lnTo>
                  <a:pt x="235089" y="461010"/>
                </a:lnTo>
                <a:lnTo>
                  <a:pt x="230650" y="488950"/>
                </a:lnTo>
                <a:lnTo>
                  <a:pt x="226975" y="515620"/>
                </a:lnTo>
                <a:lnTo>
                  <a:pt x="226327" y="520700"/>
                </a:lnTo>
                <a:lnTo>
                  <a:pt x="224700" y="527050"/>
                </a:lnTo>
                <a:lnTo>
                  <a:pt x="244929" y="527050"/>
                </a:lnTo>
                <a:lnTo>
                  <a:pt x="244147" y="523240"/>
                </a:lnTo>
                <a:lnTo>
                  <a:pt x="243188" y="514350"/>
                </a:lnTo>
                <a:lnTo>
                  <a:pt x="243076" y="508000"/>
                </a:lnTo>
                <a:lnTo>
                  <a:pt x="243131" y="505460"/>
                </a:lnTo>
                <a:lnTo>
                  <a:pt x="243903" y="492760"/>
                </a:lnTo>
                <a:lnTo>
                  <a:pt x="245136" y="477520"/>
                </a:lnTo>
                <a:lnTo>
                  <a:pt x="247036" y="463550"/>
                </a:lnTo>
                <a:lnTo>
                  <a:pt x="249886" y="449580"/>
                </a:lnTo>
                <a:lnTo>
                  <a:pt x="252159" y="436880"/>
                </a:lnTo>
                <a:lnTo>
                  <a:pt x="253377" y="424180"/>
                </a:lnTo>
                <a:lnTo>
                  <a:pt x="254335" y="411480"/>
                </a:lnTo>
                <a:lnTo>
                  <a:pt x="255830" y="398780"/>
                </a:lnTo>
                <a:lnTo>
                  <a:pt x="258499" y="372110"/>
                </a:lnTo>
                <a:lnTo>
                  <a:pt x="258951" y="349250"/>
                </a:lnTo>
                <a:lnTo>
                  <a:pt x="259070" y="340360"/>
                </a:lnTo>
                <a:lnTo>
                  <a:pt x="259255" y="318770"/>
                </a:lnTo>
                <a:lnTo>
                  <a:pt x="261024" y="292100"/>
                </a:lnTo>
                <a:lnTo>
                  <a:pt x="261811" y="285750"/>
                </a:lnTo>
                <a:lnTo>
                  <a:pt x="262980" y="279400"/>
                </a:lnTo>
                <a:lnTo>
                  <a:pt x="263602" y="265430"/>
                </a:lnTo>
                <a:lnTo>
                  <a:pt x="265609" y="259080"/>
                </a:lnTo>
                <a:lnTo>
                  <a:pt x="251981" y="251460"/>
                </a:lnTo>
                <a:lnTo>
                  <a:pt x="253048" y="246380"/>
                </a:lnTo>
                <a:lnTo>
                  <a:pt x="258382" y="245110"/>
                </a:lnTo>
                <a:lnTo>
                  <a:pt x="273534" y="241300"/>
                </a:lnTo>
                <a:lnTo>
                  <a:pt x="331177" y="241300"/>
                </a:lnTo>
                <a:lnTo>
                  <a:pt x="331204" y="240030"/>
                </a:lnTo>
                <a:lnTo>
                  <a:pt x="335484" y="238760"/>
                </a:lnTo>
                <a:lnTo>
                  <a:pt x="346468" y="238760"/>
                </a:lnTo>
                <a:lnTo>
                  <a:pt x="353223" y="237490"/>
                </a:lnTo>
                <a:lnTo>
                  <a:pt x="485846" y="237490"/>
                </a:lnTo>
                <a:lnTo>
                  <a:pt x="423431" y="232410"/>
                </a:lnTo>
                <a:lnTo>
                  <a:pt x="401134" y="231140"/>
                </a:lnTo>
                <a:lnTo>
                  <a:pt x="378840" y="228600"/>
                </a:lnTo>
                <a:lnTo>
                  <a:pt x="305563" y="228600"/>
                </a:lnTo>
                <a:lnTo>
                  <a:pt x="300177" y="227330"/>
                </a:lnTo>
                <a:lnTo>
                  <a:pt x="293317" y="223520"/>
                </a:lnTo>
                <a:lnTo>
                  <a:pt x="288043" y="219710"/>
                </a:lnTo>
                <a:lnTo>
                  <a:pt x="287414" y="214630"/>
                </a:lnTo>
                <a:close/>
              </a:path>
              <a:path w="1764664" h="527050">
                <a:moveTo>
                  <a:pt x="371868" y="285750"/>
                </a:moveTo>
                <a:lnTo>
                  <a:pt x="356228" y="288290"/>
                </a:lnTo>
                <a:lnTo>
                  <a:pt x="325972" y="298450"/>
                </a:lnTo>
                <a:lnTo>
                  <a:pt x="319139" y="300990"/>
                </a:lnTo>
                <a:lnTo>
                  <a:pt x="319076" y="313690"/>
                </a:lnTo>
                <a:lnTo>
                  <a:pt x="318592" y="339090"/>
                </a:lnTo>
                <a:lnTo>
                  <a:pt x="318471" y="342900"/>
                </a:lnTo>
                <a:lnTo>
                  <a:pt x="317005" y="368300"/>
                </a:lnTo>
                <a:lnTo>
                  <a:pt x="314229" y="394970"/>
                </a:lnTo>
                <a:lnTo>
                  <a:pt x="309982" y="420370"/>
                </a:lnTo>
                <a:lnTo>
                  <a:pt x="307586" y="436880"/>
                </a:lnTo>
                <a:lnTo>
                  <a:pt x="305945" y="453390"/>
                </a:lnTo>
                <a:lnTo>
                  <a:pt x="304098" y="468630"/>
                </a:lnTo>
                <a:lnTo>
                  <a:pt x="301080" y="485140"/>
                </a:lnTo>
                <a:lnTo>
                  <a:pt x="299760" y="494030"/>
                </a:lnTo>
                <a:lnTo>
                  <a:pt x="299635" y="509270"/>
                </a:lnTo>
                <a:lnTo>
                  <a:pt x="300011" y="516890"/>
                </a:lnTo>
                <a:lnTo>
                  <a:pt x="300115" y="519430"/>
                </a:lnTo>
                <a:lnTo>
                  <a:pt x="300361" y="527050"/>
                </a:lnTo>
                <a:lnTo>
                  <a:pt x="308192" y="527050"/>
                </a:lnTo>
                <a:lnTo>
                  <a:pt x="321849" y="515620"/>
                </a:lnTo>
                <a:lnTo>
                  <a:pt x="337087" y="511810"/>
                </a:lnTo>
                <a:lnTo>
                  <a:pt x="400245" y="511810"/>
                </a:lnTo>
                <a:lnTo>
                  <a:pt x="399479" y="505460"/>
                </a:lnTo>
                <a:lnTo>
                  <a:pt x="397717" y="491490"/>
                </a:lnTo>
                <a:lnTo>
                  <a:pt x="397591" y="483870"/>
                </a:lnTo>
                <a:lnTo>
                  <a:pt x="397618" y="477520"/>
                </a:lnTo>
                <a:lnTo>
                  <a:pt x="398608" y="466090"/>
                </a:lnTo>
                <a:lnTo>
                  <a:pt x="400775" y="453390"/>
                </a:lnTo>
                <a:lnTo>
                  <a:pt x="404351" y="427990"/>
                </a:lnTo>
                <a:lnTo>
                  <a:pt x="405851" y="405130"/>
                </a:lnTo>
                <a:lnTo>
                  <a:pt x="405969" y="402590"/>
                </a:lnTo>
                <a:lnTo>
                  <a:pt x="406683" y="377190"/>
                </a:lnTo>
                <a:lnTo>
                  <a:pt x="407569" y="353060"/>
                </a:lnTo>
                <a:lnTo>
                  <a:pt x="407812" y="345440"/>
                </a:lnTo>
                <a:lnTo>
                  <a:pt x="345149" y="345440"/>
                </a:lnTo>
                <a:lnTo>
                  <a:pt x="336402" y="344170"/>
                </a:lnTo>
                <a:lnTo>
                  <a:pt x="330866" y="341630"/>
                </a:lnTo>
                <a:lnTo>
                  <a:pt x="328109" y="336550"/>
                </a:lnTo>
                <a:lnTo>
                  <a:pt x="327699" y="327660"/>
                </a:lnTo>
                <a:lnTo>
                  <a:pt x="329395" y="316230"/>
                </a:lnTo>
                <a:lnTo>
                  <a:pt x="333247" y="307340"/>
                </a:lnTo>
                <a:lnTo>
                  <a:pt x="339574" y="300990"/>
                </a:lnTo>
                <a:lnTo>
                  <a:pt x="348692" y="297180"/>
                </a:lnTo>
                <a:lnTo>
                  <a:pt x="364971" y="294640"/>
                </a:lnTo>
                <a:lnTo>
                  <a:pt x="405847" y="294640"/>
                </a:lnTo>
                <a:lnTo>
                  <a:pt x="399213" y="289560"/>
                </a:lnTo>
                <a:lnTo>
                  <a:pt x="388418" y="287020"/>
                </a:lnTo>
                <a:lnTo>
                  <a:pt x="371868" y="285750"/>
                </a:lnTo>
                <a:close/>
              </a:path>
              <a:path w="1764664" h="527050">
                <a:moveTo>
                  <a:pt x="400245" y="511810"/>
                </a:moveTo>
                <a:lnTo>
                  <a:pt x="337087" y="511810"/>
                </a:lnTo>
                <a:lnTo>
                  <a:pt x="353169" y="513080"/>
                </a:lnTo>
                <a:lnTo>
                  <a:pt x="369355" y="515620"/>
                </a:lnTo>
                <a:lnTo>
                  <a:pt x="376581" y="516890"/>
                </a:lnTo>
                <a:lnTo>
                  <a:pt x="376556" y="524510"/>
                </a:lnTo>
                <a:lnTo>
                  <a:pt x="376183" y="527050"/>
                </a:lnTo>
                <a:lnTo>
                  <a:pt x="398672" y="527050"/>
                </a:lnTo>
                <a:lnTo>
                  <a:pt x="400178" y="519430"/>
                </a:lnTo>
                <a:lnTo>
                  <a:pt x="400398" y="513080"/>
                </a:lnTo>
                <a:lnTo>
                  <a:pt x="400245" y="511810"/>
                </a:lnTo>
                <a:close/>
              </a:path>
              <a:path w="1764664" h="527050">
                <a:moveTo>
                  <a:pt x="297723" y="259080"/>
                </a:moveTo>
                <a:lnTo>
                  <a:pt x="289256" y="259080"/>
                </a:lnTo>
                <a:lnTo>
                  <a:pt x="292634" y="262890"/>
                </a:lnTo>
                <a:lnTo>
                  <a:pt x="296190" y="265430"/>
                </a:lnTo>
                <a:lnTo>
                  <a:pt x="411974" y="265430"/>
                </a:lnTo>
                <a:lnTo>
                  <a:pt x="459144" y="273050"/>
                </a:lnTo>
                <a:lnTo>
                  <a:pt x="469903" y="276860"/>
                </a:lnTo>
                <a:lnTo>
                  <a:pt x="476611" y="284480"/>
                </a:lnTo>
                <a:lnTo>
                  <a:pt x="478659" y="293370"/>
                </a:lnTo>
                <a:lnTo>
                  <a:pt x="475438" y="303530"/>
                </a:lnTo>
                <a:lnTo>
                  <a:pt x="467890" y="322580"/>
                </a:lnTo>
                <a:lnTo>
                  <a:pt x="463895" y="341630"/>
                </a:lnTo>
                <a:lnTo>
                  <a:pt x="462256" y="360680"/>
                </a:lnTo>
                <a:lnTo>
                  <a:pt x="461773" y="379730"/>
                </a:lnTo>
                <a:lnTo>
                  <a:pt x="460070" y="417830"/>
                </a:lnTo>
                <a:lnTo>
                  <a:pt x="456767" y="455930"/>
                </a:lnTo>
                <a:lnTo>
                  <a:pt x="452777" y="494030"/>
                </a:lnTo>
                <a:lnTo>
                  <a:pt x="449389" y="527050"/>
                </a:lnTo>
                <a:lnTo>
                  <a:pt x="468761" y="527050"/>
                </a:lnTo>
                <a:lnTo>
                  <a:pt x="476975" y="519430"/>
                </a:lnTo>
                <a:lnTo>
                  <a:pt x="484023" y="515620"/>
                </a:lnTo>
                <a:lnTo>
                  <a:pt x="511786" y="511810"/>
                </a:lnTo>
                <a:lnTo>
                  <a:pt x="520917" y="509270"/>
                </a:lnTo>
                <a:lnTo>
                  <a:pt x="526721" y="508000"/>
                </a:lnTo>
                <a:lnTo>
                  <a:pt x="542524" y="508000"/>
                </a:lnTo>
                <a:lnTo>
                  <a:pt x="543989" y="477520"/>
                </a:lnTo>
                <a:lnTo>
                  <a:pt x="544724" y="458470"/>
                </a:lnTo>
                <a:lnTo>
                  <a:pt x="545835" y="436880"/>
                </a:lnTo>
                <a:lnTo>
                  <a:pt x="547853" y="416560"/>
                </a:lnTo>
                <a:lnTo>
                  <a:pt x="550130" y="394970"/>
                </a:lnTo>
                <a:lnTo>
                  <a:pt x="551453" y="375920"/>
                </a:lnTo>
                <a:lnTo>
                  <a:pt x="551576" y="373380"/>
                </a:lnTo>
                <a:lnTo>
                  <a:pt x="552061" y="355600"/>
                </a:lnTo>
                <a:lnTo>
                  <a:pt x="552031" y="341630"/>
                </a:lnTo>
                <a:lnTo>
                  <a:pt x="488519" y="341630"/>
                </a:lnTo>
                <a:lnTo>
                  <a:pt x="482436" y="339090"/>
                </a:lnTo>
                <a:lnTo>
                  <a:pt x="480861" y="325120"/>
                </a:lnTo>
                <a:lnTo>
                  <a:pt x="482156" y="317500"/>
                </a:lnTo>
                <a:lnTo>
                  <a:pt x="488951" y="313690"/>
                </a:lnTo>
                <a:lnTo>
                  <a:pt x="494780" y="311150"/>
                </a:lnTo>
                <a:lnTo>
                  <a:pt x="500955" y="309880"/>
                </a:lnTo>
                <a:lnTo>
                  <a:pt x="507507" y="308610"/>
                </a:lnTo>
                <a:lnTo>
                  <a:pt x="549087" y="308610"/>
                </a:lnTo>
                <a:lnTo>
                  <a:pt x="548836" y="307340"/>
                </a:lnTo>
                <a:lnTo>
                  <a:pt x="544572" y="295910"/>
                </a:lnTo>
                <a:lnTo>
                  <a:pt x="540289" y="289560"/>
                </a:lnTo>
                <a:lnTo>
                  <a:pt x="486436" y="289560"/>
                </a:lnTo>
                <a:lnTo>
                  <a:pt x="480607" y="288290"/>
                </a:lnTo>
                <a:lnTo>
                  <a:pt x="481674" y="275590"/>
                </a:lnTo>
                <a:lnTo>
                  <a:pt x="532715" y="275590"/>
                </a:lnTo>
                <a:lnTo>
                  <a:pt x="532842" y="273050"/>
                </a:lnTo>
                <a:lnTo>
                  <a:pt x="532321" y="270510"/>
                </a:lnTo>
                <a:lnTo>
                  <a:pt x="492788" y="270510"/>
                </a:lnTo>
                <a:lnTo>
                  <a:pt x="479946" y="269240"/>
                </a:lnTo>
                <a:lnTo>
                  <a:pt x="415907" y="261620"/>
                </a:lnTo>
                <a:lnTo>
                  <a:pt x="399862" y="260350"/>
                </a:lnTo>
                <a:lnTo>
                  <a:pt x="305942" y="260350"/>
                </a:lnTo>
                <a:lnTo>
                  <a:pt x="297723" y="259080"/>
                </a:lnTo>
                <a:close/>
              </a:path>
              <a:path w="1764664" h="527050">
                <a:moveTo>
                  <a:pt x="542524" y="508000"/>
                </a:moveTo>
                <a:lnTo>
                  <a:pt x="526721" y="508000"/>
                </a:lnTo>
                <a:lnTo>
                  <a:pt x="531445" y="510540"/>
                </a:lnTo>
                <a:lnTo>
                  <a:pt x="532334" y="523240"/>
                </a:lnTo>
                <a:lnTo>
                  <a:pt x="532434" y="527050"/>
                </a:lnTo>
                <a:lnTo>
                  <a:pt x="542089" y="527050"/>
                </a:lnTo>
                <a:lnTo>
                  <a:pt x="542340" y="511810"/>
                </a:lnTo>
                <a:lnTo>
                  <a:pt x="542524" y="508000"/>
                </a:lnTo>
                <a:close/>
              </a:path>
              <a:path w="1764664" h="527050">
                <a:moveTo>
                  <a:pt x="758357" y="245110"/>
                </a:moveTo>
                <a:lnTo>
                  <a:pt x="696659" y="245110"/>
                </a:lnTo>
                <a:lnTo>
                  <a:pt x="700304" y="259080"/>
                </a:lnTo>
                <a:lnTo>
                  <a:pt x="694830" y="261620"/>
                </a:lnTo>
                <a:lnTo>
                  <a:pt x="688823" y="265430"/>
                </a:lnTo>
                <a:lnTo>
                  <a:pt x="688061" y="265430"/>
                </a:lnTo>
                <a:lnTo>
                  <a:pt x="685686" y="267970"/>
                </a:lnTo>
                <a:lnTo>
                  <a:pt x="701144" y="295910"/>
                </a:lnTo>
                <a:lnTo>
                  <a:pt x="700759" y="306070"/>
                </a:lnTo>
                <a:lnTo>
                  <a:pt x="700428" y="317500"/>
                </a:lnTo>
                <a:lnTo>
                  <a:pt x="699894" y="328930"/>
                </a:lnTo>
                <a:lnTo>
                  <a:pt x="698945" y="341630"/>
                </a:lnTo>
                <a:lnTo>
                  <a:pt x="697754" y="360680"/>
                </a:lnTo>
                <a:lnTo>
                  <a:pt x="697893" y="381000"/>
                </a:lnTo>
                <a:lnTo>
                  <a:pt x="698806" y="398780"/>
                </a:lnTo>
                <a:lnTo>
                  <a:pt x="700660" y="421640"/>
                </a:lnTo>
                <a:lnTo>
                  <a:pt x="701422" y="425450"/>
                </a:lnTo>
                <a:lnTo>
                  <a:pt x="701117" y="427990"/>
                </a:lnTo>
                <a:lnTo>
                  <a:pt x="699753" y="454660"/>
                </a:lnTo>
                <a:lnTo>
                  <a:pt x="699648" y="463550"/>
                </a:lnTo>
                <a:lnTo>
                  <a:pt x="699522" y="515620"/>
                </a:lnTo>
                <a:lnTo>
                  <a:pt x="699199" y="527050"/>
                </a:lnTo>
                <a:lnTo>
                  <a:pt x="712679" y="527050"/>
                </a:lnTo>
                <a:lnTo>
                  <a:pt x="712805" y="490220"/>
                </a:lnTo>
                <a:lnTo>
                  <a:pt x="711841" y="427990"/>
                </a:lnTo>
                <a:lnTo>
                  <a:pt x="709522" y="370840"/>
                </a:lnTo>
                <a:lnTo>
                  <a:pt x="709575" y="349250"/>
                </a:lnTo>
                <a:lnTo>
                  <a:pt x="714795" y="297180"/>
                </a:lnTo>
                <a:lnTo>
                  <a:pt x="741592" y="255270"/>
                </a:lnTo>
                <a:lnTo>
                  <a:pt x="756607" y="246380"/>
                </a:lnTo>
                <a:lnTo>
                  <a:pt x="758357" y="245110"/>
                </a:lnTo>
                <a:close/>
              </a:path>
              <a:path w="1764664" h="527050">
                <a:moveTo>
                  <a:pt x="886029" y="271780"/>
                </a:moveTo>
                <a:lnTo>
                  <a:pt x="886191" y="307340"/>
                </a:lnTo>
                <a:lnTo>
                  <a:pt x="885106" y="345440"/>
                </a:lnTo>
                <a:lnTo>
                  <a:pt x="884990" y="360680"/>
                </a:lnTo>
                <a:lnTo>
                  <a:pt x="886272" y="422910"/>
                </a:lnTo>
                <a:lnTo>
                  <a:pt x="888496" y="471170"/>
                </a:lnTo>
                <a:lnTo>
                  <a:pt x="892342" y="527050"/>
                </a:lnTo>
                <a:lnTo>
                  <a:pt x="899476" y="527050"/>
                </a:lnTo>
                <a:lnTo>
                  <a:pt x="896737" y="504190"/>
                </a:lnTo>
                <a:lnTo>
                  <a:pt x="894438" y="481330"/>
                </a:lnTo>
                <a:lnTo>
                  <a:pt x="893714" y="461010"/>
                </a:lnTo>
                <a:lnTo>
                  <a:pt x="893740" y="457200"/>
                </a:lnTo>
                <a:lnTo>
                  <a:pt x="894205" y="452120"/>
                </a:lnTo>
                <a:lnTo>
                  <a:pt x="896008" y="445770"/>
                </a:lnTo>
                <a:lnTo>
                  <a:pt x="899378" y="440690"/>
                </a:lnTo>
                <a:lnTo>
                  <a:pt x="904660" y="435610"/>
                </a:lnTo>
                <a:lnTo>
                  <a:pt x="913029" y="430530"/>
                </a:lnTo>
                <a:lnTo>
                  <a:pt x="934777" y="430530"/>
                </a:lnTo>
                <a:lnTo>
                  <a:pt x="935021" y="426720"/>
                </a:lnTo>
                <a:lnTo>
                  <a:pt x="893255" y="426720"/>
                </a:lnTo>
                <a:lnTo>
                  <a:pt x="891553" y="424180"/>
                </a:lnTo>
                <a:lnTo>
                  <a:pt x="889979" y="415290"/>
                </a:lnTo>
                <a:lnTo>
                  <a:pt x="889852" y="408940"/>
                </a:lnTo>
                <a:lnTo>
                  <a:pt x="904114" y="397510"/>
                </a:lnTo>
                <a:lnTo>
                  <a:pt x="911467" y="391160"/>
                </a:lnTo>
                <a:lnTo>
                  <a:pt x="914375" y="387350"/>
                </a:lnTo>
                <a:lnTo>
                  <a:pt x="936479" y="387350"/>
                </a:lnTo>
                <a:lnTo>
                  <a:pt x="936597" y="381000"/>
                </a:lnTo>
                <a:lnTo>
                  <a:pt x="937424" y="303530"/>
                </a:lnTo>
                <a:lnTo>
                  <a:pt x="937544" y="294640"/>
                </a:lnTo>
                <a:lnTo>
                  <a:pt x="937600" y="292100"/>
                </a:lnTo>
                <a:lnTo>
                  <a:pt x="892392" y="292100"/>
                </a:lnTo>
                <a:lnTo>
                  <a:pt x="890880" y="289560"/>
                </a:lnTo>
                <a:lnTo>
                  <a:pt x="888391" y="283210"/>
                </a:lnTo>
                <a:lnTo>
                  <a:pt x="892074" y="278130"/>
                </a:lnTo>
                <a:lnTo>
                  <a:pt x="886029" y="271780"/>
                </a:lnTo>
                <a:close/>
              </a:path>
              <a:path w="1764664" h="527050">
                <a:moveTo>
                  <a:pt x="934777" y="430530"/>
                </a:moveTo>
                <a:lnTo>
                  <a:pt x="913029" y="430530"/>
                </a:lnTo>
                <a:lnTo>
                  <a:pt x="918579" y="431800"/>
                </a:lnTo>
                <a:lnTo>
                  <a:pt x="919481" y="441960"/>
                </a:lnTo>
                <a:lnTo>
                  <a:pt x="919728" y="447040"/>
                </a:lnTo>
                <a:lnTo>
                  <a:pt x="919797" y="459740"/>
                </a:lnTo>
                <a:lnTo>
                  <a:pt x="919673" y="468630"/>
                </a:lnTo>
                <a:lnTo>
                  <a:pt x="919158" y="487680"/>
                </a:lnTo>
                <a:lnTo>
                  <a:pt x="919032" y="490220"/>
                </a:lnTo>
                <a:lnTo>
                  <a:pt x="917679" y="509270"/>
                </a:lnTo>
                <a:lnTo>
                  <a:pt x="915828" y="527050"/>
                </a:lnTo>
                <a:lnTo>
                  <a:pt x="1207288" y="527050"/>
                </a:lnTo>
                <a:lnTo>
                  <a:pt x="1207417" y="521970"/>
                </a:lnTo>
                <a:lnTo>
                  <a:pt x="1191400" y="521970"/>
                </a:lnTo>
                <a:lnTo>
                  <a:pt x="1180847" y="520700"/>
                </a:lnTo>
                <a:lnTo>
                  <a:pt x="1181329" y="515620"/>
                </a:lnTo>
                <a:lnTo>
                  <a:pt x="1180174" y="509270"/>
                </a:lnTo>
                <a:lnTo>
                  <a:pt x="1180125" y="506730"/>
                </a:lnTo>
                <a:lnTo>
                  <a:pt x="1179825" y="502920"/>
                </a:lnTo>
                <a:lnTo>
                  <a:pt x="945478" y="502920"/>
                </a:lnTo>
                <a:lnTo>
                  <a:pt x="934899" y="501650"/>
                </a:lnTo>
                <a:lnTo>
                  <a:pt x="932689" y="499110"/>
                </a:lnTo>
                <a:lnTo>
                  <a:pt x="932447" y="488950"/>
                </a:lnTo>
                <a:lnTo>
                  <a:pt x="930822" y="482600"/>
                </a:lnTo>
                <a:lnTo>
                  <a:pt x="944271" y="476250"/>
                </a:lnTo>
                <a:lnTo>
                  <a:pt x="949935" y="474980"/>
                </a:lnTo>
                <a:lnTo>
                  <a:pt x="1208645" y="474980"/>
                </a:lnTo>
                <a:lnTo>
                  <a:pt x="1208445" y="466090"/>
                </a:lnTo>
                <a:lnTo>
                  <a:pt x="941268" y="466090"/>
                </a:lnTo>
                <a:lnTo>
                  <a:pt x="936215" y="463550"/>
                </a:lnTo>
                <a:lnTo>
                  <a:pt x="933687" y="458470"/>
                </a:lnTo>
                <a:lnTo>
                  <a:pt x="933582" y="454660"/>
                </a:lnTo>
                <a:lnTo>
                  <a:pt x="933639" y="448310"/>
                </a:lnTo>
                <a:lnTo>
                  <a:pt x="934777" y="430530"/>
                </a:lnTo>
                <a:close/>
              </a:path>
              <a:path w="1764664" h="527050">
                <a:moveTo>
                  <a:pt x="1450138" y="467360"/>
                </a:moveTo>
                <a:lnTo>
                  <a:pt x="1439343" y="480060"/>
                </a:lnTo>
                <a:lnTo>
                  <a:pt x="1438250" y="487680"/>
                </a:lnTo>
                <a:lnTo>
                  <a:pt x="1439965" y="504190"/>
                </a:lnTo>
                <a:lnTo>
                  <a:pt x="1440543" y="513080"/>
                </a:lnTo>
                <a:lnTo>
                  <a:pt x="1440600" y="523240"/>
                </a:lnTo>
                <a:lnTo>
                  <a:pt x="1440089" y="527050"/>
                </a:lnTo>
                <a:lnTo>
                  <a:pt x="1466622" y="527050"/>
                </a:lnTo>
                <a:lnTo>
                  <a:pt x="1468235" y="523240"/>
                </a:lnTo>
                <a:lnTo>
                  <a:pt x="1471795" y="513080"/>
                </a:lnTo>
                <a:lnTo>
                  <a:pt x="1472567" y="504190"/>
                </a:lnTo>
                <a:lnTo>
                  <a:pt x="1472458" y="497840"/>
                </a:lnTo>
                <a:lnTo>
                  <a:pt x="1471941" y="485140"/>
                </a:lnTo>
                <a:lnTo>
                  <a:pt x="1471880" y="477520"/>
                </a:lnTo>
                <a:lnTo>
                  <a:pt x="1471131" y="471170"/>
                </a:lnTo>
                <a:lnTo>
                  <a:pt x="1457516" y="469900"/>
                </a:lnTo>
                <a:lnTo>
                  <a:pt x="1450138" y="467360"/>
                </a:lnTo>
                <a:close/>
              </a:path>
              <a:path w="1764664" h="527050">
                <a:moveTo>
                  <a:pt x="1507262" y="468630"/>
                </a:moveTo>
                <a:lnTo>
                  <a:pt x="1493559" y="480060"/>
                </a:lnTo>
                <a:lnTo>
                  <a:pt x="1491184" y="486410"/>
                </a:lnTo>
                <a:lnTo>
                  <a:pt x="1491093" y="501650"/>
                </a:lnTo>
                <a:lnTo>
                  <a:pt x="1490478" y="527050"/>
                </a:lnTo>
                <a:lnTo>
                  <a:pt x="1513673" y="527050"/>
                </a:lnTo>
                <a:lnTo>
                  <a:pt x="1514228" y="514350"/>
                </a:lnTo>
                <a:lnTo>
                  <a:pt x="1514342" y="509270"/>
                </a:lnTo>
                <a:lnTo>
                  <a:pt x="1514219" y="495300"/>
                </a:lnTo>
                <a:lnTo>
                  <a:pt x="1514077" y="491490"/>
                </a:lnTo>
                <a:lnTo>
                  <a:pt x="1512837" y="481330"/>
                </a:lnTo>
                <a:lnTo>
                  <a:pt x="1510971" y="469900"/>
                </a:lnTo>
                <a:lnTo>
                  <a:pt x="1507262" y="468630"/>
                </a:lnTo>
                <a:close/>
              </a:path>
              <a:path w="1764664" h="527050">
                <a:moveTo>
                  <a:pt x="1556132" y="464820"/>
                </a:moveTo>
                <a:lnTo>
                  <a:pt x="1547305" y="464820"/>
                </a:lnTo>
                <a:lnTo>
                  <a:pt x="1543876" y="466090"/>
                </a:lnTo>
                <a:lnTo>
                  <a:pt x="1541184" y="477520"/>
                </a:lnTo>
                <a:lnTo>
                  <a:pt x="1539088" y="483870"/>
                </a:lnTo>
                <a:lnTo>
                  <a:pt x="1528801" y="491490"/>
                </a:lnTo>
                <a:lnTo>
                  <a:pt x="1531087" y="499110"/>
                </a:lnTo>
                <a:lnTo>
                  <a:pt x="1531405" y="510540"/>
                </a:lnTo>
                <a:lnTo>
                  <a:pt x="1533881" y="516890"/>
                </a:lnTo>
                <a:lnTo>
                  <a:pt x="1531634" y="527050"/>
                </a:lnTo>
                <a:lnTo>
                  <a:pt x="1582931" y="527050"/>
                </a:lnTo>
                <a:lnTo>
                  <a:pt x="1583798" y="514350"/>
                </a:lnTo>
                <a:lnTo>
                  <a:pt x="1584630" y="490220"/>
                </a:lnTo>
                <a:lnTo>
                  <a:pt x="1561009" y="490220"/>
                </a:lnTo>
                <a:lnTo>
                  <a:pt x="1562799" y="482600"/>
                </a:lnTo>
                <a:lnTo>
                  <a:pt x="1561275" y="476250"/>
                </a:lnTo>
                <a:lnTo>
                  <a:pt x="1561085" y="473710"/>
                </a:lnTo>
                <a:lnTo>
                  <a:pt x="1559243" y="466090"/>
                </a:lnTo>
                <a:lnTo>
                  <a:pt x="1556132" y="464820"/>
                </a:lnTo>
                <a:close/>
              </a:path>
              <a:path w="1764664" h="527050">
                <a:moveTo>
                  <a:pt x="1626127" y="378460"/>
                </a:moveTo>
                <a:lnTo>
                  <a:pt x="1598562" y="378460"/>
                </a:lnTo>
                <a:lnTo>
                  <a:pt x="1604874" y="379730"/>
                </a:lnTo>
                <a:lnTo>
                  <a:pt x="1605751" y="388620"/>
                </a:lnTo>
                <a:lnTo>
                  <a:pt x="1606118" y="393700"/>
                </a:lnTo>
                <a:lnTo>
                  <a:pt x="1606161" y="405130"/>
                </a:lnTo>
                <a:lnTo>
                  <a:pt x="1606040" y="462280"/>
                </a:lnTo>
                <a:lnTo>
                  <a:pt x="1605920" y="473710"/>
                </a:lnTo>
                <a:lnTo>
                  <a:pt x="1605799" y="497840"/>
                </a:lnTo>
                <a:lnTo>
                  <a:pt x="1605916" y="505460"/>
                </a:lnTo>
                <a:lnTo>
                  <a:pt x="1606380" y="518160"/>
                </a:lnTo>
                <a:lnTo>
                  <a:pt x="1606603" y="527050"/>
                </a:lnTo>
                <a:lnTo>
                  <a:pt x="1610008" y="527050"/>
                </a:lnTo>
                <a:lnTo>
                  <a:pt x="1610878" y="520700"/>
                </a:lnTo>
                <a:lnTo>
                  <a:pt x="1612194" y="509270"/>
                </a:lnTo>
                <a:lnTo>
                  <a:pt x="1612327" y="497840"/>
                </a:lnTo>
                <a:lnTo>
                  <a:pt x="1610234" y="485140"/>
                </a:lnTo>
                <a:lnTo>
                  <a:pt x="1609421" y="482600"/>
                </a:lnTo>
                <a:lnTo>
                  <a:pt x="1609586" y="478790"/>
                </a:lnTo>
                <a:lnTo>
                  <a:pt x="1613079" y="471170"/>
                </a:lnTo>
                <a:lnTo>
                  <a:pt x="1617943" y="467360"/>
                </a:lnTo>
                <a:lnTo>
                  <a:pt x="1646147" y="467360"/>
                </a:lnTo>
                <a:lnTo>
                  <a:pt x="1645103" y="461010"/>
                </a:lnTo>
                <a:lnTo>
                  <a:pt x="1644979" y="457200"/>
                </a:lnTo>
                <a:lnTo>
                  <a:pt x="1621067" y="457200"/>
                </a:lnTo>
                <a:lnTo>
                  <a:pt x="1617612" y="455930"/>
                </a:lnTo>
                <a:lnTo>
                  <a:pt x="1615834" y="441960"/>
                </a:lnTo>
                <a:lnTo>
                  <a:pt x="1616139" y="434340"/>
                </a:lnTo>
                <a:lnTo>
                  <a:pt x="1622540" y="429260"/>
                </a:lnTo>
                <a:lnTo>
                  <a:pt x="1642200" y="408940"/>
                </a:lnTo>
                <a:lnTo>
                  <a:pt x="1622807" y="408940"/>
                </a:lnTo>
                <a:lnTo>
                  <a:pt x="1617320" y="406400"/>
                </a:lnTo>
                <a:lnTo>
                  <a:pt x="1616469" y="402590"/>
                </a:lnTo>
                <a:lnTo>
                  <a:pt x="1617612" y="400050"/>
                </a:lnTo>
                <a:lnTo>
                  <a:pt x="1620822" y="391160"/>
                </a:lnTo>
                <a:lnTo>
                  <a:pt x="1624116" y="382270"/>
                </a:lnTo>
                <a:lnTo>
                  <a:pt x="1626127" y="378460"/>
                </a:lnTo>
                <a:close/>
              </a:path>
              <a:path w="1764664" h="527050">
                <a:moveTo>
                  <a:pt x="1760668" y="430530"/>
                </a:moveTo>
                <a:lnTo>
                  <a:pt x="1721854" y="430530"/>
                </a:lnTo>
                <a:lnTo>
                  <a:pt x="1732459" y="433070"/>
                </a:lnTo>
                <a:lnTo>
                  <a:pt x="1732145" y="435610"/>
                </a:lnTo>
                <a:lnTo>
                  <a:pt x="1732090" y="438150"/>
                </a:lnTo>
                <a:lnTo>
                  <a:pt x="1732395" y="441960"/>
                </a:lnTo>
                <a:lnTo>
                  <a:pt x="1732826" y="452120"/>
                </a:lnTo>
                <a:lnTo>
                  <a:pt x="1731774" y="462280"/>
                </a:lnTo>
                <a:lnTo>
                  <a:pt x="1728754" y="471170"/>
                </a:lnTo>
                <a:lnTo>
                  <a:pt x="1723276" y="478790"/>
                </a:lnTo>
                <a:lnTo>
                  <a:pt x="1718281" y="488950"/>
                </a:lnTo>
                <a:lnTo>
                  <a:pt x="1717630" y="497840"/>
                </a:lnTo>
                <a:lnTo>
                  <a:pt x="1718796" y="508000"/>
                </a:lnTo>
                <a:lnTo>
                  <a:pt x="1719251" y="516890"/>
                </a:lnTo>
                <a:lnTo>
                  <a:pt x="1725185" y="523240"/>
                </a:lnTo>
                <a:lnTo>
                  <a:pt x="1726626" y="527050"/>
                </a:lnTo>
                <a:lnTo>
                  <a:pt x="1756335" y="527050"/>
                </a:lnTo>
                <a:lnTo>
                  <a:pt x="1756665" y="511810"/>
                </a:lnTo>
                <a:lnTo>
                  <a:pt x="1756974" y="490220"/>
                </a:lnTo>
                <a:lnTo>
                  <a:pt x="1757100" y="483870"/>
                </a:lnTo>
                <a:lnTo>
                  <a:pt x="1758052" y="461010"/>
                </a:lnTo>
                <a:lnTo>
                  <a:pt x="1760424" y="435610"/>
                </a:lnTo>
                <a:lnTo>
                  <a:pt x="1760668" y="430530"/>
                </a:lnTo>
                <a:close/>
              </a:path>
              <a:path w="1764664" h="527050">
                <a:moveTo>
                  <a:pt x="1208672" y="482600"/>
                </a:moveTo>
                <a:lnTo>
                  <a:pt x="1191502" y="482600"/>
                </a:lnTo>
                <a:lnTo>
                  <a:pt x="1192696" y="485140"/>
                </a:lnTo>
                <a:lnTo>
                  <a:pt x="1193140" y="486410"/>
                </a:lnTo>
                <a:lnTo>
                  <a:pt x="1194565" y="492760"/>
                </a:lnTo>
                <a:lnTo>
                  <a:pt x="1195514" y="499110"/>
                </a:lnTo>
                <a:lnTo>
                  <a:pt x="1195603" y="506730"/>
                </a:lnTo>
                <a:lnTo>
                  <a:pt x="1194448" y="513080"/>
                </a:lnTo>
                <a:lnTo>
                  <a:pt x="1193217" y="518160"/>
                </a:lnTo>
                <a:lnTo>
                  <a:pt x="1191400" y="521970"/>
                </a:lnTo>
                <a:lnTo>
                  <a:pt x="1207417" y="521970"/>
                </a:lnTo>
                <a:lnTo>
                  <a:pt x="1207514" y="518160"/>
                </a:lnTo>
                <a:lnTo>
                  <a:pt x="1208415" y="495300"/>
                </a:lnTo>
                <a:lnTo>
                  <a:pt x="1208535" y="491490"/>
                </a:lnTo>
                <a:lnTo>
                  <a:pt x="1208672" y="482600"/>
                </a:lnTo>
                <a:close/>
              </a:path>
              <a:path w="1764664" h="527050">
                <a:moveTo>
                  <a:pt x="1646147" y="467360"/>
                </a:moveTo>
                <a:lnTo>
                  <a:pt x="1617943" y="467360"/>
                </a:lnTo>
                <a:lnTo>
                  <a:pt x="1630020" y="468630"/>
                </a:lnTo>
                <a:lnTo>
                  <a:pt x="1627887" y="474980"/>
                </a:lnTo>
                <a:lnTo>
                  <a:pt x="1627379" y="485140"/>
                </a:lnTo>
                <a:lnTo>
                  <a:pt x="1625512" y="490220"/>
                </a:lnTo>
                <a:lnTo>
                  <a:pt x="1624267" y="502920"/>
                </a:lnTo>
                <a:lnTo>
                  <a:pt x="1631125" y="511810"/>
                </a:lnTo>
                <a:lnTo>
                  <a:pt x="1644168" y="510540"/>
                </a:lnTo>
                <a:lnTo>
                  <a:pt x="1647330" y="505460"/>
                </a:lnTo>
                <a:lnTo>
                  <a:pt x="1648664" y="497840"/>
                </a:lnTo>
                <a:lnTo>
                  <a:pt x="1649022" y="485140"/>
                </a:lnTo>
                <a:lnTo>
                  <a:pt x="1647191" y="473710"/>
                </a:lnTo>
                <a:lnTo>
                  <a:pt x="1646147" y="467360"/>
                </a:lnTo>
                <a:close/>
              </a:path>
              <a:path w="1764664" h="527050">
                <a:moveTo>
                  <a:pt x="972338" y="474980"/>
                </a:moveTo>
                <a:lnTo>
                  <a:pt x="949935" y="474980"/>
                </a:lnTo>
                <a:lnTo>
                  <a:pt x="957073" y="477520"/>
                </a:lnTo>
                <a:lnTo>
                  <a:pt x="954545" y="483870"/>
                </a:lnTo>
                <a:lnTo>
                  <a:pt x="952475" y="488950"/>
                </a:lnTo>
                <a:lnTo>
                  <a:pt x="950710" y="494030"/>
                </a:lnTo>
                <a:lnTo>
                  <a:pt x="948729" y="499110"/>
                </a:lnTo>
                <a:lnTo>
                  <a:pt x="945478" y="502920"/>
                </a:lnTo>
                <a:lnTo>
                  <a:pt x="1179825" y="502920"/>
                </a:lnTo>
                <a:lnTo>
                  <a:pt x="1179526" y="499110"/>
                </a:lnTo>
                <a:lnTo>
                  <a:pt x="1182244" y="491490"/>
                </a:lnTo>
                <a:lnTo>
                  <a:pt x="1183484" y="488950"/>
                </a:lnTo>
                <a:lnTo>
                  <a:pt x="970776" y="488950"/>
                </a:lnTo>
                <a:lnTo>
                  <a:pt x="968109" y="486410"/>
                </a:lnTo>
                <a:lnTo>
                  <a:pt x="968134" y="476250"/>
                </a:lnTo>
                <a:lnTo>
                  <a:pt x="972338" y="474980"/>
                </a:lnTo>
                <a:close/>
              </a:path>
              <a:path w="1764664" h="527050">
                <a:moveTo>
                  <a:pt x="1585243" y="455930"/>
                </a:moveTo>
                <a:lnTo>
                  <a:pt x="1567206" y="455930"/>
                </a:lnTo>
                <a:lnTo>
                  <a:pt x="1570991" y="459740"/>
                </a:lnTo>
                <a:lnTo>
                  <a:pt x="1571905" y="471170"/>
                </a:lnTo>
                <a:lnTo>
                  <a:pt x="1572388" y="473710"/>
                </a:lnTo>
                <a:lnTo>
                  <a:pt x="1573061" y="481330"/>
                </a:lnTo>
                <a:lnTo>
                  <a:pt x="1573201" y="488950"/>
                </a:lnTo>
                <a:lnTo>
                  <a:pt x="1561009" y="490220"/>
                </a:lnTo>
                <a:lnTo>
                  <a:pt x="1584630" y="490220"/>
                </a:lnTo>
                <a:lnTo>
                  <a:pt x="1584980" y="480060"/>
                </a:lnTo>
                <a:lnTo>
                  <a:pt x="1585097" y="471170"/>
                </a:lnTo>
                <a:lnTo>
                  <a:pt x="1585243" y="455930"/>
                </a:lnTo>
                <a:close/>
              </a:path>
              <a:path w="1764664" h="527050">
                <a:moveTo>
                  <a:pt x="1208645" y="474980"/>
                </a:moveTo>
                <a:lnTo>
                  <a:pt x="972338" y="474980"/>
                </a:lnTo>
                <a:lnTo>
                  <a:pt x="980060" y="476250"/>
                </a:lnTo>
                <a:lnTo>
                  <a:pt x="981952" y="478790"/>
                </a:lnTo>
                <a:lnTo>
                  <a:pt x="981762" y="482600"/>
                </a:lnTo>
                <a:lnTo>
                  <a:pt x="981266" y="486410"/>
                </a:lnTo>
                <a:lnTo>
                  <a:pt x="978536" y="488950"/>
                </a:lnTo>
                <a:lnTo>
                  <a:pt x="1183484" y="488950"/>
                </a:lnTo>
                <a:lnTo>
                  <a:pt x="1185965" y="483870"/>
                </a:lnTo>
                <a:lnTo>
                  <a:pt x="1188137" y="483870"/>
                </a:lnTo>
                <a:lnTo>
                  <a:pt x="1191502" y="482600"/>
                </a:lnTo>
                <a:lnTo>
                  <a:pt x="1208672" y="482600"/>
                </a:lnTo>
                <a:lnTo>
                  <a:pt x="1208645" y="474980"/>
                </a:lnTo>
                <a:close/>
              </a:path>
              <a:path w="1764664" h="527050">
                <a:moveTo>
                  <a:pt x="1686561" y="379730"/>
                </a:moveTo>
                <a:lnTo>
                  <a:pt x="1679931" y="379730"/>
                </a:lnTo>
                <a:lnTo>
                  <a:pt x="1683919" y="382270"/>
                </a:lnTo>
                <a:lnTo>
                  <a:pt x="1685329" y="389890"/>
                </a:lnTo>
                <a:lnTo>
                  <a:pt x="1661260" y="429260"/>
                </a:lnTo>
                <a:lnTo>
                  <a:pt x="1657303" y="434340"/>
                </a:lnTo>
                <a:lnTo>
                  <a:pt x="1657190" y="440690"/>
                </a:lnTo>
                <a:lnTo>
                  <a:pt x="1660081" y="452120"/>
                </a:lnTo>
                <a:lnTo>
                  <a:pt x="1662075" y="458470"/>
                </a:lnTo>
                <a:lnTo>
                  <a:pt x="1664501" y="464820"/>
                </a:lnTo>
                <a:lnTo>
                  <a:pt x="1662316" y="478790"/>
                </a:lnTo>
                <a:lnTo>
                  <a:pt x="1667092" y="482600"/>
                </a:lnTo>
                <a:lnTo>
                  <a:pt x="1680592" y="485140"/>
                </a:lnTo>
                <a:lnTo>
                  <a:pt x="1682636" y="480060"/>
                </a:lnTo>
                <a:lnTo>
                  <a:pt x="1686002" y="469900"/>
                </a:lnTo>
                <a:lnTo>
                  <a:pt x="1687310" y="466090"/>
                </a:lnTo>
                <a:lnTo>
                  <a:pt x="1693152" y="453390"/>
                </a:lnTo>
                <a:lnTo>
                  <a:pt x="1707528" y="453390"/>
                </a:lnTo>
                <a:lnTo>
                  <a:pt x="1708392" y="452120"/>
                </a:lnTo>
                <a:lnTo>
                  <a:pt x="1688491" y="452120"/>
                </a:lnTo>
                <a:lnTo>
                  <a:pt x="1685672" y="447040"/>
                </a:lnTo>
                <a:lnTo>
                  <a:pt x="1683894" y="440690"/>
                </a:lnTo>
                <a:lnTo>
                  <a:pt x="1681100" y="433070"/>
                </a:lnTo>
                <a:lnTo>
                  <a:pt x="1677569" y="426720"/>
                </a:lnTo>
                <a:lnTo>
                  <a:pt x="1691514" y="420370"/>
                </a:lnTo>
                <a:lnTo>
                  <a:pt x="1711783" y="420370"/>
                </a:lnTo>
                <a:lnTo>
                  <a:pt x="1711173" y="417830"/>
                </a:lnTo>
                <a:lnTo>
                  <a:pt x="1709853" y="410210"/>
                </a:lnTo>
                <a:lnTo>
                  <a:pt x="1710992" y="403860"/>
                </a:lnTo>
                <a:lnTo>
                  <a:pt x="1714184" y="397510"/>
                </a:lnTo>
                <a:lnTo>
                  <a:pt x="1719022" y="391160"/>
                </a:lnTo>
                <a:lnTo>
                  <a:pt x="1709865" y="391160"/>
                </a:lnTo>
                <a:lnTo>
                  <a:pt x="1704493" y="384810"/>
                </a:lnTo>
                <a:lnTo>
                  <a:pt x="1702360" y="383540"/>
                </a:lnTo>
                <a:lnTo>
                  <a:pt x="1688351" y="382270"/>
                </a:lnTo>
                <a:lnTo>
                  <a:pt x="1686561" y="379730"/>
                </a:lnTo>
                <a:close/>
              </a:path>
              <a:path w="1764664" h="527050">
                <a:moveTo>
                  <a:pt x="1049014" y="461010"/>
                </a:moveTo>
                <a:lnTo>
                  <a:pt x="963678" y="461010"/>
                </a:lnTo>
                <a:lnTo>
                  <a:pt x="949059" y="464820"/>
                </a:lnTo>
                <a:lnTo>
                  <a:pt x="941268" y="466090"/>
                </a:lnTo>
                <a:lnTo>
                  <a:pt x="1208445" y="466090"/>
                </a:lnTo>
                <a:lnTo>
                  <a:pt x="1208388" y="463550"/>
                </a:lnTo>
                <a:lnTo>
                  <a:pt x="1180644" y="463550"/>
                </a:lnTo>
                <a:lnTo>
                  <a:pt x="1170841" y="462280"/>
                </a:lnTo>
                <a:lnTo>
                  <a:pt x="1062851" y="462280"/>
                </a:lnTo>
                <a:lnTo>
                  <a:pt x="1049014" y="461010"/>
                </a:lnTo>
                <a:close/>
              </a:path>
              <a:path w="1764664" h="527050">
                <a:moveTo>
                  <a:pt x="1373925" y="163830"/>
                </a:moveTo>
                <a:lnTo>
                  <a:pt x="1367981" y="165100"/>
                </a:lnTo>
                <a:lnTo>
                  <a:pt x="1357250" y="173990"/>
                </a:lnTo>
                <a:lnTo>
                  <a:pt x="1351027" y="179070"/>
                </a:lnTo>
                <a:lnTo>
                  <a:pt x="1316775" y="199390"/>
                </a:lnTo>
                <a:lnTo>
                  <a:pt x="1280888" y="242570"/>
                </a:lnTo>
                <a:lnTo>
                  <a:pt x="1246658" y="285750"/>
                </a:lnTo>
                <a:lnTo>
                  <a:pt x="1236924" y="298450"/>
                </a:lnTo>
                <a:lnTo>
                  <a:pt x="1227715" y="312420"/>
                </a:lnTo>
                <a:lnTo>
                  <a:pt x="1218931" y="326390"/>
                </a:lnTo>
                <a:lnTo>
                  <a:pt x="1210476" y="340360"/>
                </a:lnTo>
                <a:lnTo>
                  <a:pt x="1204594" y="347980"/>
                </a:lnTo>
                <a:lnTo>
                  <a:pt x="1198236" y="356870"/>
                </a:lnTo>
                <a:lnTo>
                  <a:pt x="1192245" y="364490"/>
                </a:lnTo>
                <a:lnTo>
                  <a:pt x="1187463" y="374650"/>
                </a:lnTo>
                <a:lnTo>
                  <a:pt x="1184700" y="381000"/>
                </a:lnTo>
                <a:lnTo>
                  <a:pt x="1182936" y="387350"/>
                </a:lnTo>
                <a:lnTo>
                  <a:pt x="1184134" y="393700"/>
                </a:lnTo>
                <a:lnTo>
                  <a:pt x="1190257" y="398780"/>
                </a:lnTo>
                <a:lnTo>
                  <a:pt x="1191553" y="400050"/>
                </a:lnTo>
                <a:lnTo>
                  <a:pt x="1192556" y="402590"/>
                </a:lnTo>
                <a:lnTo>
                  <a:pt x="1192670" y="403860"/>
                </a:lnTo>
                <a:lnTo>
                  <a:pt x="1193333" y="416560"/>
                </a:lnTo>
                <a:lnTo>
                  <a:pt x="1193403" y="431800"/>
                </a:lnTo>
                <a:lnTo>
                  <a:pt x="1192619" y="444500"/>
                </a:lnTo>
                <a:lnTo>
                  <a:pt x="1190511" y="458470"/>
                </a:lnTo>
                <a:lnTo>
                  <a:pt x="1189661" y="462280"/>
                </a:lnTo>
                <a:lnTo>
                  <a:pt x="1186638" y="463550"/>
                </a:lnTo>
                <a:lnTo>
                  <a:pt x="1208388" y="463550"/>
                </a:lnTo>
                <a:lnTo>
                  <a:pt x="1207388" y="450850"/>
                </a:lnTo>
                <a:lnTo>
                  <a:pt x="1207286" y="441960"/>
                </a:lnTo>
                <a:lnTo>
                  <a:pt x="1209053" y="425450"/>
                </a:lnTo>
                <a:lnTo>
                  <a:pt x="1208622" y="416560"/>
                </a:lnTo>
                <a:lnTo>
                  <a:pt x="1207669" y="411480"/>
                </a:lnTo>
                <a:lnTo>
                  <a:pt x="1208749" y="406400"/>
                </a:lnTo>
                <a:lnTo>
                  <a:pt x="1194474" y="398780"/>
                </a:lnTo>
                <a:lnTo>
                  <a:pt x="1197179" y="386080"/>
                </a:lnTo>
                <a:lnTo>
                  <a:pt x="1204837" y="384810"/>
                </a:lnTo>
                <a:lnTo>
                  <a:pt x="1217585" y="379730"/>
                </a:lnTo>
                <a:lnTo>
                  <a:pt x="1245833" y="379730"/>
                </a:lnTo>
                <a:lnTo>
                  <a:pt x="1250887" y="375920"/>
                </a:lnTo>
                <a:lnTo>
                  <a:pt x="1307360" y="375920"/>
                </a:lnTo>
                <a:lnTo>
                  <a:pt x="1315154" y="374650"/>
                </a:lnTo>
                <a:lnTo>
                  <a:pt x="1330719" y="373380"/>
                </a:lnTo>
                <a:lnTo>
                  <a:pt x="1629215" y="373380"/>
                </a:lnTo>
                <a:lnTo>
                  <a:pt x="1633526" y="368300"/>
                </a:lnTo>
                <a:lnTo>
                  <a:pt x="1638212" y="363220"/>
                </a:lnTo>
                <a:lnTo>
                  <a:pt x="1640066" y="358140"/>
                </a:lnTo>
                <a:lnTo>
                  <a:pt x="1220649" y="358140"/>
                </a:lnTo>
                <a:lnTo>
                  <a:pt x="1215403" y="356870"/>
                </a:lnTo>
                <a:lnTo>
                  <a:pt x="1217905" y="344170"/>
                </a:lnTo>
                <a:lnTo>
                  <a:pt x="1221779" y="341630"/>
                </a:lnTo>
                <a:lnTo>
                  <a:pt x="1644981" y="341630"/>
                </a:lnTo>
                <a:lnTo>
                  <a:pt x="1646672" y="337820"/>
                </a:lnTo>
                <a:lnTo>
                  <a:pt x="1650750" y="331470"/>
                </a:lnTo>
                <a:lnTo>
                  <a:pt x="1655001" y="325120"/>
                </a:lnTo>
                <a:lnTo>
                  <a:pt x="1656944" y="322580"/>
                </a:lnTo>
                <a:lnTo>
                  <a:pt x="1659738" y="318770"/>
                </a:lnTo>
                <a:lnTo>
                  <a:pt x="1670325" y="318770"/>
                </a:lnTo>
                <a:lnTo>
                  <a:pt x="1670218" y="316230"/>
                </a:lnTo>
                <a:lnTo>
                  <a:pt x="1670290" y="312420"/>
                </a:lnTo>
                <a:lnTo>
                  <a:pt x="1670415" y="309880"/>
                </a:lnTo>
                <a:lnTo>
                  <a:pt x="1438244" y="309880"/>
                </a:lnTo>
                <a:lnTo>
                  <a:pt x="1419637" y="306070"/>
                </a:lnTo>
                <a:lnTo>
                  <a:pt x="1396188" y="298450"/>
                </a:lnTo>
                <a:lnTo>
                  <a:pt x="1672776" y="298450"/>
                </a:lnTo>
                <a:lnTo>
                  <a:pt x="1673619" y="295910"/>
                </a:lnTo>
                <a:lnTo>
                  <a:pt x="1679631" y="289560"/>
                </a:lnTo>
                <a:lnTo>
                  <a:pt x="1532027" y="289560"/>
                </a:lnTo>
                <a:lnTo>
                  <a:pt x="1529144" y="283210"/>
                </a:lnTo>
                <a:lnTo>
                  <a:pt x="1532218" y="283210"/>
                </a:lnTo>
                <a:lnTo>
                  <a:pt x="1537374" y="281940"/>
                </a:lnTo>
                <a:lnTo>
                  <a:pt x="1692073" y="281940"/>
                </a:lnTo>
                <a:lnTo>
                  <a:pt x="1711719" y="255270"/>
                </a:lnTo>
                <a:lnTo>
                  <a:pt x="1711928" y="247650"/>
                </a:lnTo>
                <a:lnTo>
                  <a:pt x="1713072" y="240030"/>
                </a:lnTo>
                <a:lnTo>
                  <a:pt x="1715712" y="233680"/>
                </a:lnTo>
                <a:lnTo>
                  <a:pt x="1720368" y="228600"/>
                </a:lnTo>
                <a:lnTo>
                  <a:pt x="1724966" y="223520"/>
                </a:lnTo>
                <a:lnTo>
                  <a:pt x="1763698" y="223520"/>
                </a:lnTo>
                <a:lnTo>
                  <a:pt x="1764100" y="220980"/>
                </a:lnTo>
                <a:lnTo>
                  <a:pt x="1763565" y="218440"/>
                </a:lnTo>
                <a:lnTo>
                  <a:pt x="1704353" y="218440"/>
                </a:lnTo>
                <a:lnTo>
                  <a:pt x="1703401" y="217170"/>
                </a:lnTo>
                <a:lnTo>
                  <a:pt x="1704976" y="217170"/>
                </a:lnTo>
                <a:lnTo>
                  <a:pt x="1705852" y="209550"/>
                </a:lnTo>
                <a:lnTo>
                  <a:pt x="1706576" y="201930"/>
                </a:lnTo>
                <a:lnTo>
                  <a:pt x="1708316" y="194310"/>
                </a:lnTo>
                <a:lnTo>
                  <a:pt x="1709287" y="185420"/>
                </a:lnTo>
                <a:lnTo>
                  <a:pt x="1672019" y="185420"/>
                </a:lnTo>
                <a:lnTo>
                  <a:pt x="1671880" y="180340"/>
                </a:lnTo>
                <a:lnTo>
                  <a:pt x="1674153" y="179070"/>
                </a:lnTo>
                <a:lnTo>
                  <a:pt x="1705414" y="179070"/>
                </a:lnTo>
                <a:lnTo>
                  <a:pt x="1701851" y="176530"/>
                </a:lnTo>
                <a:lnTo>
                  <a:pt x="1693063" y="175260"/>
                </a:lnTo>
                <a:lnTo>
                  <a:pt x="1458888" y="167640"/>
                </a:lnTo>
                <a:lnTo>
                  <a:pt x="1419846" y="165100"/>
                </a:lnTo>
                <a:lnTo>
                  <a:pt x="1373925" y="163830"/>
                </a:lnTo>
                <a:close/>
              </a:path>
              <a:path w="1764664" h="527050">
                <a:moveTo>
                  <a:pt x="1151237" y="459740"/>
                </a:moveTo>
                <a:lnTo>
                  <a:pt x="1121785" y="459740"/>
                </a:lnTo>
                <a:lnTo>
                  <a:pt x="1062851" y="462280"/>
                </a:lnTo>
                <a:lnTo>
                  <a:pt x="1170841" y="462280"/>
                </a:lnTo>
                <a:lnTo>
                  <a:pt x="1151237" y="459740"/>
                </a:lnTo>
                <a:close/>
              </a:path>
              <a:path w="1764664" h="527050">
                <a:moveTo>
                  <a:pt x="1547712" y="450850"/>
                </a:moveTo>
                <a:lnTo>
                  <a:pt x="1545248" y="452120"/>
                </a:lnTo>
                <a:lnTo>
                  <a:pt x="1542047" y="452120"/>
                </a:lnTo>
                <a:lnTo>
                  <a:pt x="1541336" y="453390"/>
                </a:lnTo>
                <a:lnTo>
                  <a:pt x="1539673" y="454660"/>
                </a:lnTo>
                <a:lnTo>
                  <a:pt x="1546111" y="458470"/>
                </a:lnTo>
                <a:lnTo>
                  <a:pt x="1552601" y="457200"/>
                </a:lnTo>
                <a:lnTo>
                  <a:pt x="1567206" y="455930"/>
                </a:lnTo>
                <a:lnTo>
                  <a:pt x="1585243" y="455930"/>
                </a:lnTo>
                <a:lnTo>
                  <a:pt x="1585268" y="453390"/>
                </a:lnTo>
                <a:lnTo>
                  <a:pt x="1564225" y="453390"/>
                </a:lnTo>
                <a:lnTo>
                  <a:pt x="1550023" y="452120"/>
                </a:lnTo>
                <a:lnTo>
                  <a:pt x="1547712" y="450850"/>
                </a:lnTo>
                <a:close/>
              </a:path>
              <a:path w="1764664" h="527050">
                <a:moveTo>
                  <a:pt x="1636091" y="445770"/>
                </a:moveTo>
                <a:lnTo>
                  <a:pt x="1631443" y="452120"/>
                </a:lnTo>
                <a:lnTo>
                  <a:pt x="1621067" y="457200"/>
                </a:lnTo>
                <a:lnTo>
                  <a:pt x="1644979" y="457200"/>
                </a:lnTo>
                <a:lnTo>
                  <a:pt x="1644689" y="448310"/>
                </a:lnTo>
                <a:lnTo>
                  <a:pt x="1636091" y="445770"/>
                </a:lnTo>
                <a:close/>
              </a:path>
              <a:path w="1764664" h="527050">
                <a:moveTo>
                  <a:pt x="1585033" y="416560"/>
                </a:moveTo>
                <a:lnTo>
                  <a:pt x="1567308" y="416560"/>
                </a:lnTo>
                <a:lnTo>
                  <a:pt x="1568933" y="417830"/>
                </a:lnTo>
                <a:lnTo>
                  <a:pt x="1571219" y="427990"/>
                </a:lnTo>
                <a:lnTo>
                  <a:pt x="1571562" y="429260"/>
                </a:lnTo>
                <a:lnTo>
                  <a:pt x="1571594" y="441960"/>
                </a:lnTo>
                <a:lnTo>
                  <a:pt x="1570286" y="449580"/>
                </a:lnTo>
                <a:lnTo>
                  <a:pt x="1564225" y="453390"/>
                </a:lnTo>
                <a:lnTo>
                  <a:pt x="1585268" y="453390"/>
                </a:lnTo>
                <a:lnTo>
                  <a:pt x="1585144" y="425450"/>
                </a:lnTo>
                <a:lnTo>
                  <a:pt x="1585033" y="416560"/>
                </a:lnTo>
                <a:close/>
              </a:path>
              <a:path w="1764664" h="527050">
                <a:moveTo>
                  <a:pt x="1711783" y="420370"/>
                </a:moveTo>
                <a:lnTo>
                  <a:pt x="1691514" y="420370"/>
                </a:lnTo>
                <a:lnTo>
                  <a:pt x="1698181" y="426720"/>
                </a:lnTo>
                <a:lnTo>
                  <a:pt x="1700175" y="436880"/>
                </a:lnTo>
                <a:lnTo>
                  <a:pt x="1700197" y="441960"/>
                </a:lnTo>
                <a:lnTo>
                  <a:pt x="1699883" y="449580"/>
                </a:lnTo>
                <a:lnTo>
                  <a:pt x="1688491" y="452120"/>
                </a:lnTo>
                <a:lnTo>
                  <a:pt x="1708392" y="452120"/>
                </a:lnTo>
                <a:lnTo>
                  <a:pt x="1711846" y="447040"/>
                </a:lnTo>
                <a:lnTo>
                  <a:pt x="1716952" y="433070"/>
                </a:lnTo>
                <a:lnTo>
                  <a:pt x="1721854" y="430530"/>
                </a:lnTo>
                <a:lnTo>
                  <a:pt x="1760668" y="430530"/>
                </a:lnTo>
                <a:lnTo>
                  <a:pt x="1760912" y="425450"/>
                </a:lnTo>
                <a:lnTo>
                  <a:pt x="1720914" y="425450"/>
                </a:lnTo>
                <a:lnTo>
                  <a:pt x="1713320" y="424180"/>
                </a:lnTo>
                <a:lnTo>
                  <a:pt x="1712088" y="421640"/>
                </a:lnTo>
                <a:lnTo>
                  <a:pt x="1711783" y="420370"/>
                </a:lnTo>
                <a:close/>
              </a:path>
              <a:path w="1764664" h="527050">
                <a:moveTo>
                  <a:pt x="1556156" y="427990"/>
                </a:moveTo>
                <a:lnTo>
                  <a:pt x="1477890" y="427990"/>
                </a:lnTo>
                <a:lnTo>
                  <a:pt x="1489892" y="429260"/>
                </a:lnTo>
                <a:lnTo>
                  <a:pt x="1501725" y="431800"/>
                </a:lnTo>
                <a:lnTo>
                  <a:pt x="1506259" y="433070"/>
                </a:lnTo>
                <a:lnTo>
                  <a:pt x="1512114" y="434340"/>
                </a:lnTo>
                <a:lnTo>
                  <a:pt x="1515035" y="436880"/>
                </a:lnTo>
                <a:lnTo>
                  <a:pt x="1521454" y="441960"/>
                </a:lnTo>
                <a:lnTo>
                  <a:pt x="1528201" y="443230"/>
                </a:lnTo>
                <a:lnTo>
                  <a:pt x="1541920" y="440690"/>
                </a:lnTo>
                <a:lnTo>
                  <a:pt x="1552995" y="439420"/>
                </a:lnTo>
                <a:lnTo>
                  <a:pt x="1555827" y="434340"/>
                </a:lnTo>
                <a:lnTo>
                  <a:pt x="1556156" y="427990"/>
                </a:lnTo>
                <a:close/>
              </a:path>
              <a:path w="1764664" h="527050">
                <a:moveTo>
                  <a:pt x="1245833" y="379730"/>
                </a:moveTo>
                <a:lnTo>
                  <a:pt x="1223950" y="379730"/>
                </a:lnTo>
                <a:lnTo>
                  <a:pt x="1230008" y="382270"/>
                </a:lnTo>
                <a:lnTo>
                  <a:pt x="1233448" y="388620"/>
                </a:lnTo>
                <a:lnTo>
                  <a:pt x="1234306" y="393700"/>
                </a:lnTo>
                <a:lnTo>
                  <a:pt x="1233304" y="400050"/>
                </a:lnTo>
                <a:lnTo>
                  <a:pt x="1231164" y="406400"/>
                </a:lnTo>
                <a:lnTo>
                  <a:pt x="1230026" y="414020"/>
                </a:lnTo>
                <a:lnTo>
                  <a:pt x="1231667" y="419100"/>
                </a:lnTo>
                <a:lnTo>
                  <a:pt x="1234531" y="425450"/>
                </a:lnTo>
                <a:lnTo>
                  <a:pt x="1237057" y="431800"/>
                </a:lnTo>
                <a:lnTo>
                  <a:pt x="1238200" y="422910"/>
                </a:lnTo>
                <a:lnTo>
                  <a:pt x="1242988" y="419100"/>
                </a:lnTo>
                <a:lnTo>
                  <a:pt x="1496810" y="419100"/>
                </a:lnTo>
                <a:lnTo>
                  <a:pt x="1496256" y="417830"/>
                </a:lnTo>
                <a:lnTo>
                  <a:pt x="1483475" y="417830"/>
                </a:lnTo>
                <a:lnTo>
                  <a:pt x="1477100" y="416560"/>
                </a:lnTo>
                <a:lnTo>
                  <a:pt x="1447115" y="416560"/>
                </a:lnTo>
                <a:lnTo>
                  <a:pt x="1431621" y="415290"/>
                </a:lnTo>
                <a:lnTo>
                  <a:pt x="1404151" y="415290"/>
                </a:lnTo>
                <a:lnTo>
                  <a:pt x="1377740" y="414020"/>
                </a:lnTo>
                <a:lnTo>
                  <a:pt x="1351330" y="414020"/>
                </a:lnTo>
                <a:lnTo>
                  <a:pt x="1298614" y="411480"/>
                </a:lnTo>
                <a:lnTo>
                  <a:pt x="1286379" y="410210"/>
                </a:lnTo>
                <a:lnTo>
                  <a:pt x="1261999" y="405130"/>
                </a:lnTo>
                <a:lnTo>
                  <a:pt x="1250163" y="401320"/>
                </a:lnTo>
                <a:lnTo>
                  <a:pt x="1241299" y="401320"/>
                </a:lnTo>
                <a:lnTo>
                  <a:pt x="1240802" y="391160"/>
                </a:lnTo>
                <a:lnTo>
                  <a:pt x="1240778" y="383540"/>
                </a:lnTo>
                <a:lnTo>
                  <a:pt x="1245833" y="379730"/>
                </a:lnTo>
                <a:close/>
              </a:path>
              <a:path w="1764664" h="527050">
                <a:moveTo>
                  <a:pt x="1589378" y="388620"/>
                </a:moveTo>
                <a:lnTo>
                  <a:pt x="1477904" y="388620"/>
                </a:lnTo>
                <a:lnTo>
                  <a:pt x="1494278" y="389890"/>
                </a:lnTo>
                <a:lnTo>
                  <a:pt x="1526884" y="394970"/>
                </a:lnTo>
                <a:lnTo>
                  <a:pt x="1533178" y="397510"/>
                </a:lnTo>
                <a:lnTo>
                  <a:pt x="1538147" y="402590"/>
                </a:lnTo>
                <a:lnTo>
                  <a:pt x="1541037" y="408940"/>
                </a:lnTo>
                <a:lnTo>
                  <a:pt x="1541095" y="416560"/>
                </a:lnTo>
                <a:lnTo>
                  <a:pt x="1539482" y="422910"/>
                </a:lnTo>
                <a:lnTo>
                  <a:pt x="1332128" y="422910"/>
                </a:lnTo>
                <a:lnTo>
                  <a:pt x="1359358" y="424180"/>
                </a:lnTo>
                <a:lnTo>
                  <a:pt x="1382952" y="426720"/>
                </a:lnTo>
                <a:lnTo>
                  <a:pt x="1430254" y="429260"/>
                </a:lnTo>
                <a:lnTo>
                  <a:pt x="1453998" y="429260"/>
                </a:lnTo>
                <a:lnTo>
                  <a:pt x="1465874" y="427990"/>
                </a:lnTo>
                <a:lnTo>
                  <a:pt x="1556156" y="427990"/>
                </a:lnTo>
                <a:lnTo>
                  <a:pt x="1556485" y="421640"/>
                </a:lnTo>
                <a:lnTo>
                  <a:pt x="1548613" y="421640"/>
                </a:lnTo>
                <a:lnTo>
                  <a:pt x="1547127" y="417830"/>
                </a:lnTo>
                <a:lnTo>
                  <a:pt x="1550976" y="411480"/>
                </a:lnTo>
                <a:lnTo>
                  <a:pt x="1548270" y="410210"/>
                </a:lnTo>
                <a:lnTo>
                  <a:pt x="1545438" y="410210"/>
                </a:lnTo>
                <a:lnTo>
                  <a:pt x="1544359" y="403860"/>
                </a:lnTo>
                <a:lnTo>
                  <a:pt x="1544664" y="400050"/>
                </a:lnTo>
                <a:lnTo>
                  <a:pt x="1584748" y="400050"/>
                </a:lnTo>
                <a:lnTo>
                  <a:pt x="1584719" y="398780"/>
                </a:lnTo>
                <a:lnTo>
                  <a:pt x="1587082" y="391160"/>
                </a:lnTo>
                <a:lnTo>
                  <a:pt x="1589378" y="388620"/>
                </a:lnTo>
                <a:close/>
              </a:path>
              <a:path w="1764664" h="527050">
                <a:moveTo>
                  <a:pt x="936479" y="387350"/>
                </a:moveTo>
                <a:lnTo>
                  <a:pt x="914375" y="387350"/>
                </a:lnTo>
                <a:lnTo>
                  <a:pt x="922313" y="392430"/>
                </a:lnTo>
                <a:lnTo>
                  <a:pt x="922554" y="397510"/>
                </a:lnTo>
                <a:lnTo>
                  <a:pt x="896887" y="426720"/>
                </a:lnTo>
                <a:lnTo>
                  <a:pt x="935021" y="426720"/>
                </a:lnTo>
                <a:lnTo>
                  <a:pt x="935509" y="419100"/>
                </a:lnTo>
                <a:lnTo>
                  <a:pt x="935628" y="416560"/>
                </a:lnTo>
                <a:lnTo>
                  <a:pt x="936479" y="387350"/>
                </a:lnTo>
                <a:close/>
              </a:path>
              <a:path w="1764664" h="527050">
                <a:moveTo>
                  <a:pt x="1760514" y="328930"/>
                </a:moveTo>
                <a:lnTo>
                  <a:pt x="1731963" y="328930"/>
                </a:lnTo>
                <a:lnTo>
                  <a:pt x="1734795" y="330200"/>
                </a:lnTo>
                <a:lnTo>
                  <a:pt x="1735189" y="334010"/>
                </a:lnTo>
                <a:lnTo>
                  <a:pt x="1736463" y="345440"/>
                </a:lnTo>
                <a:lnTo>
                  <a:pt x="1736904" y="355600"/>
                </a:lnTo>
                <a:lnTo>
                  <a:pt x="1734525" y="365760"/>
                </a:lnTo>
                <a:lnTo>
                  <a:pt x="1727340" y="375920"/>
                </a:lnTo>
                <a:lnTo>
                  <a:pt x="1722908" y="379730"/>
                </a:lnTo>
                <a:lnTo>
                  <a:pt x="1723607" y="386080"/>
                </a:lnTo>
                <a:lnTo>
                  <a:pt x="1719162" y="391160"/>
                </a:lnTo>
                <a:lnTo>
                  <a:pt x="1719022" y="391160"/>
                </a:lnTo>
                <a:lnTo>
                  <a:pt x="1723951" y="397510"/>
                </a:lnTo>
                <a:lnTo>
                  <a:pt x="1726332" y="403860"/>
                </a:lnTo>
                <a:lnTo>
                  <a:pt x="1726535" y="411480"/>
                </a:lnTo>
                <a:lnTo>
                  <a:pt x="1724927" y="419100"/>
                </a:lnTo>
                <a:lnTo>
                  <a:pt x="1723772" y="422910"/>
                </a:lnTo>
                <a:lnTo>
                  <a:pt x="1720914" y="425450"/>
                </a:lnTo>
                <a:lnTo>
                  <a:pt x="1760912" y="425450"/>
                </a:lnTo>
                <a:lnTo>
                  <a:pt x="1761523" y="412750"/>
                </a:lnTo>
                <a:lnTo>
                  <a:pt x="1761447" y="406400"/>
                </a:lnTo>
                <a:lnTo>
                  <a:pt x="1759079" y="363220"/>
                </a:lnTo>
                <a:lnTo>
                  <a:pt x="1759179" y="356870"/>
                </a:lnTo>
                <a:lnTo>
                  <a:pt x="1759827" y="337820"/>
                </a:lnTo>
                <a:lnTo>
                  <a:pt x="1760458" y="330200"/>
                </a:lnTo>
                <a:lnTo>
                  <a:pt x="1760514" y="328930"/>
                </a:lnTo>
                <a:close/>
              </a:path>
              <a:path w="1764664" h="527050">
                <a:moveTo>
                  <a:pt x="1496810" y="419100"/>
                </a:moveTo>
                <a:lnTo>
                  <a:pt x="1242988" y="419100"/>
                </a:lnTo>
                <a:lnTo>
                  <a:pt x="1250303" y="420370"/>
                </a:lnTo>
                <a:lnTo>
                  <a:pt x="1277505" y="424180"/>
                </a:lnTo>
                <a:lnTo>
                  <a:pt x="1304811" y="424180"/>
                </a:lnTo>
                <a:lnTo>
                  <a:pt x="1332128" y="422910"/>
                </a:lnTo>
                <a:lnTo>
                  <a:pt x="1539482" y="422910"/>
                </a:lnTo>
                <a:lnTo>
                  <a:pt x="1534186" y="421640"/>
                </a:lnTo>
                <a:lnTo>
                  <a:pt x="1532268" y="421640"/>
                </a:lnTo>
                <a:lnTo>
                  <a:pt x="1522350" y="420370"/>
                </a:lnTo>
                <a:lnTo>
                  <a:pt x="1503185" y="420370"/>
                </a:lnTo>
                <a:lnTo>
                  <a:pt x="1496810" y="419100"/>
                </a:lnTo>
                <a:close/>
              </a:path>
              <a:path w="1764664" h="527050">
                <a:moveTo>
                  <a:pt x="1555776" y="420370"/>
                </a:moveTo>
                <a:lnTo>
                  <a:pt x="1548613" y="421640"/>
                </a:lnTo>
                <a:lnTo>
                  <a:pt x="1556068" y="421640"/>
                </a:lnTo>
                <a:lnTo>
                  <a:pt x="1555776" y="420370"/>
                </a:lnTo>
                <a:close/>
              </a:path>
              <a:path w="1764664" h="527050">
                <a:moveTo>
                  <a:pt x="1556551" y="420370"/>
                </a:moveTo>
                <a:lnTo>
                  <a:pt x="1556068" y="421640"/>
                </a:lnTo>
                <a:lnTo>
                  <a:pt x="1556485" y="421640"/>
                </a:lnTo>
                <a:lnTo>
                  <a:pt x="1556551" y="420370"/>
                </a:lnTo>
                <a:close/>
              </a:path>
              <a:path w="1764664" h="527050">
                <a:moveTo>
                  <a:pt x="1515543" y="419100"/>
                </a:moveTo>
                <a:lnTo>
                  <a:pt x="1503185" y="420370"/>
                </a:lnTo>
                <a:lnTo>
                  <a:pt x="1522350" y="420370"/>
                </a:lnTo>
                <a:lnTo>
                  <a:pt x="1515543" y="419100"/>
                </a:lnTo>
                <a:close/>
              </a:path>
              <a:path w="1764664" h="527050">
                <a:moveTo>
                  <a:pt x="1584748" y="400050"/>
                </a:moveTo>
                <a:lnTo>
                  <a:pt x="1551141" y="400050"/>
                </a:lnTo>
                <a:lnTo>
                  <a:pt x="1552741" y="402590"/>
                </a:lnTo>
                <a:lnTo>
                  <a:pt x="1552627" y="406400"/>
                </a:lnTo>
                <a:lnTo>
                  <a:pt x="1551585" y="408940"/>
                </a:lnTo>
                <a:lnTo>
                  <a:pt x="1550976" y="411480"/>
                </a:lnTo>
                <a:lnTo>
                  <a:pt x="1550836" y="415290"/>
                </a:lnTo>
                <a:lnTo>
                  <a:pt x="1553985" y="417830"/>
                </a:lnTo>
                <a:lnTo>
                  <a:pt x="1555776" y="420370"/>
                </a:lnTo>
                <a:lnTo>
                  <a:pt x="1556551" y="420370"/>
                </a:lnTo>
                <a:lnTo>
                  <a:pt x="1567308" y="416560"/>
                </a:lnTo>
                <a:lnTo>
                  <a:pt x="1585033" y="416560"/>
                </a:lnTo>
                <a:lnTo>
                  <a:pt x="1584923" y="407670"/>
                </a:lnTo>
                <a:lnTo>
                  <a:pt x="1584748" y="400050"/>
                </a:lnTo>
                <a:close/>
              </a:path>
              <a:path w="1764664" h="527050">
                <a:moveTo>
                  <a:pt x="1490714" y="405130"/>
                </a:moveTo>
                <a:lnTo>
                  <a:pt x="1491324" y="414020"/>
                </a:lnTo>
                <a:lnTo>
                  <a:pt x="1489393" y="417830"/>
                </a:lnTo>
                <a:lnTo>
                  <a:pt x="1496256" y="417830"/>
                </a:lnTo>
                <a:lnTo>
                  <a:pt x="1490714" y="405130"/>
                </a:lnTo>
                <a:close/>
              </a:path>
              <a:path w="1764664" h="527050">
                <a:moveTo>
                  <a:pt x="1466023" y="411480"/>
                </a:moveTo>
                <a:lnTo>
                  <a:pt x="1461034" y="411480"/>
                </a:lnTo>
                <a:lnTo>
                  <a:pt x="1453503" y="415290"/>
                </a:lnTo>
                <a:lnTo>
                  <a:pt x="1447115" y="416560"/>
                </a:lnTo>
                <a:lnTo>
                  <a:pt x="1477100" y="416560"/>
                </a:lnTo>
                <a:lnTo>
                  <a:pt x="1471331" y="414020"/>
                </a:lnTo>
                <a:lnTo>
                  <a:pt x="1466023" y="411480"/>
                </a:lnTo>
                <a:close/>
              </a:path>
              <a:path w="1764664" h="527050">
                <a:moveTo>
                  <a:pt x="1597414" y="379730"/>
                </a:moveTo>
                <a:lnTo>
                  <a:pt x="1404697" y="379730"/>
                </a:lnTo>
                <a:lnTo>
                  <a:pt x="1420648" y="382270"/>
                </a:lnTo>
                <a:lnTo>
                  <a:pt x="1421715" y="383540"/>
                </a:lnTo>
                <a:lnTo>
                  <a:pt x="1422142" y="392430"/>
                </a:lnTo>
                <a:lnTo>
                  <a:pt x="1422258" y="400050"/>
                </a:lnTo>
                <a:lnTo>
                  <a:pt x="1422146" y="406400"/>
                </a:lnTo>
                <a:lnTo>
                  <a:pt x="1419781" y="411480"/>
                </a:lnTo>
                <a:lnTo>
                  <a:pt x="1414145" y="414020"/>
                </a:lnTo>
                <a:lnTo>
                  <a:pt x="1404151" y="415290"/>
                </a:lnTo>
                <a:lnTo>
                  <a:pt x="1431621" y="415290"/>
                </a:lnTo>
                <a:lnTo>
                  <a:pt x="1429538" y="412750"/>
                </a:lnTo>
                <a:lnTo>
                  <a:pt x="1428636" y="405130"/>
                </a:lnTo>
                <a:lnTo>
                  <a:pt x="1428243" y="391160"/>
                </a:lnTo>
                <a:lnTo>
                  <a:pt x="1431440" y="384810"/>
                </a:lnTo>
                <a:lnTo>
                  <a:pt x="1438938" y="383540"/>
                </a:lnTo>
                <a:lnTo>
                  <a:pt x="1593970" y="383540"/>
                </a:lnTo>
                <a:lnTo>
                  <a:pt x="1597414" y="379730"/>
                </a:lnTo>
                <a:close/>
              </a:path>
              <a:path w="1764664" h="527050">
                <a:moveTo>
                  <a:pt x="1663577" y="370902"/>
                </a:moveTo>
                <a:lnTo>
                  <a:pt x="1637221" y="397510"/>
                </a:lnTo>
                <a:lnTo>
                  <a:pt x="1632929" y="402590"/>
                </a:lnTo>
                <a:lnTo>
                  <a:pt x="1624991" y="407670"/>
                </a:lnTo>
                <a:lnTo>
                  <a:pt x="1622807" y="408940"/>
                </a:lnTo>
                <a:lnTo>
                  <a:pt x="1642200" y="408940"/>
                </a:lnTo>
                <a:lnTo>
                  <a:pt x="1651926" y="398780"/>
                </a:lnTo>
                <a:lnTo>
                  <a:pt x="1664704" y="384810"/>
                </a:lnTo>
                <a:lnTo>
                  <a:pt x="1679931" y="379730"/>
                </a:lnTo>
                <a:lnTo>
                  <a:pt x="1686561" y="379730"/>
                </a:lnTo>
                <a:lnTo>
                  <a:pt x="1684770" y="377190"/>
                </a:lnTo>
                <a:lnTo>
                  <a:pt x="1687680" y="372110"/>
                </a:lnTo>
                <a:lnTo>
                  <a:pt x="1669508" y="372110"/>
                </a:lnTo>
                <a:lnTo>
                  <a:pt x="1663577" y="370902"/>
                </a:lnTo>
                <a:close/>
              </a:path>
              <a:path w="1764664" h="527050">
                <a:moveTo>
                  <a:pt x="1246684" y="398780"/>
                </a:moveTo>
                <a:lnTo>
                  <a:pt x="1241299" y="401320"/>
                </a:lnTo>
                <a:lnTo>
                  <a:pt x="1250163" y="401320"/>
                </a:lnTo>
                <a:lnTo>
                  <a:pt x="1246684" y="398780"/>
                </a:lnTo>
                <a:close/>
              </a:path>
              <a:path w="1764664" h="527050">
                <a:moveTo>
                  <a:pt x="1307360" y="375920"/>
                </a:moveTo>
                <a:lnTo>
                  <a:pt x="1250887" y="375920"/>
                </a:lnTo>
                <a:lnTo>
                  <a:pt x="1261314" y="377190"/>
                </a:lnTo>
                <a:lnTo>
                  <a:pt x="1271893" y="392430"/>
                </a:lnTo>
                <a:lnTo>
                  <a:pt x="1283907" y="398780"/>
                </a:lnTo>
                <a:lnTo>
                  <a:pt x="1287908" y="396240"/>
                </a:lnTo>
                <a:lnTo>
                  <a:pt x="1288047" y="391160"/>
                </a:lnTo>
                <a:lnTo>
                  <a:pt x="1289648" y="381000"/>
                </a:lnTo>
                <a:lnTo>
                  <a:pt x="1293953" y="378460"/>
                </a:lnTo>
                <a:lnTo>
                  <a:pt x="1299566" y="377190"/>
                </a:lnTo>
                <a:lnTo>
                  <a:pt x="1307360" y="375920"/>
                </a:lnTo>
                <a:close/>
              </a:path>
              <a:path w="1764664" h="527050">
                <a:moveTo>
                  <a:pt x="1629215" y="373380"/>
                </a:moveTo>
                <a:lnTo>
                  <a:pt x="1330719" y="373380"/>
                </a:lnTo>
                <a:lnTo>
                  <a:pt x="1346276" y="374650"/>
                </a:lnTo>
                <a:lnTo>
                  <a:pt x="1361834" y="377190"/>
                </a:lnTo>
                <a:lnTo>
                  <a:pt x="1366584" y="378460"/>
                </a:lnTo>
                <a:lnTo>
                  <a:pt x="1368464" y="381000"/>
                </a:lnTo>
                <a:lnTo>
                  <a:pt x="1372134" y="389890"/>
                </a:lnTo>
                <a:lnTo>
                  <a:pt x="1370724" y="394970"/>
                </a:lnTo>
                <a:lnTo>
                  <a:pt x="1376401" y="397510"/>
                </a:lnTo>
                <a:lnTo>
                  <a:pt x="1377910" y="387350"/>
                </a:lnTo>
                <a:lnTo>
                  <a:pt x="1380610" y="382270"/>
                </a:lnTo>
                <a:lnTo>
                  <a:pt x="1386479" y="379730"/>
                </a:lnTo>
                <a:lnTo>
                  <a:pt x="1597414" y="379730"/>
                </a:lnTo>
                <a:lnTo>
                  <a:pt x="1598562" y="378460"/>
                </a:lnTo>
                <a:lnTo>
                  <a:pt x="1626127" y="378460"/>
                </a:lnTo>
                <a:lnTo>
                  <a:pt x="1628137" y="374650"/>
                </a:lnTo>
                <a:lnTo>
                  <a:pt x="1629215" y="373380"/>
                </a:lnTo>
                <a:close/>
              </a:path>
              <a:path w="1764664" h="527050">
                <a:moveTo>
                  <a:pt x="1593970" y="383540"/>
                </a:moveTo>
                <a:lnTo>
                  <a:pt x="1438938" y="383540"/>
                </a:lnTo>
                <a:lnTo>
                  <a:pt x="1451446" y="386080"/>
                </a:lnTo>
                <a:lnTo>
                  <a:pt x="1454697" y="387350"/>
                </a:lnTo>
                <a:lnTo>
                  <a:pt x="1457148" y="389890"/>
                </a:lnTo>
                <a:lnTo>
                  <a:pt x="1461301" y="389890"/>
                </a:lnTo>
                <a:lnTo>
                  <a:pt x="1477904" y="388620"/>
                </a:lnTo>
                <a:lnTo>
                  <a:pt x="1589378" y="388620"/>
                </a:lnTo>
                <a:lnTo>
                  <a:pt x="1593970" y="383540"/>
                </a:lnTo>
                <a:close/>
              </a:path>
              <a:path w="1764664" h="527050">
                <a:moveTo>
                  <a:pt x="1696339" y="358140"/>
                </a:moveTo>
                <a:lnTo>
                  <a:pt x="1679246" y="358140"/>
                </a:lnTo>
                <a:lnTo>
                  <a:pt x="1682522" y="361950"/>
                </a:lnTo>
                <a:lnTo>
                  <a:pt x="1678633" y="367030"/>
                </a:lnTo>
                <a:lnTo>
                  <a:pt x="1674462" y="369570"/>
                </a:lnTo>
                <a:lnTo>
                  <a:pt x="1669508" y="372110"/>
                </a:lnTo>
                <a:lnTo>
                  <a:pt x="1687680" y="372110"/>
                </a:lnTo>
                <a:lnTo>
                  <a:pt x="1689863" y="368300"/>
                </a:lnTo>
                <a:lnTo>
                  <a:pt x="1693749" y="361950"/>
                </a:lnTo>
                <a:lnTo>
                  <a:pt x="1696339" y="358140"/>
                </a:lnTo>
                <a:close/>
              </a:path>
              <a:path w="1764664" h="527050">
                <a:moveTo>
                  <a:pt x="1663777" y="370840"/>
                </a:moveTo>
                <a:lnTo>
                  <a:pt x="1663269" y="370840"/>
                </a:lnTo>
                <a:lnTo>
                  <a:pt x="1663577" y="370902"/>
                </a:lnTo>
                <a:lnTo>
                  <a:pt x="1663777" y="370840"/>
                </a:lnTo>
                <a:close/>
              </a:path>
              <a:path w="1764664" h="527050">
                <a:moveTo>
                  <a:pt x="1675702" y="342900"/>
                </a:moveTo>
                <a:lnTo>
                  <a:pt x="1673302" y="346710"/>
                </a:lnTo>
                <a:lnTo>
                  <a:pt x="1670813" y="360680"/>
                </a:lnTo>
                <a:lnTo>
                  <a:pt x="1679246" y="358140"/>
                </a:lnTo>
                <a:lnTo>
                  <a:pt x="1696339" y="358140"/>
                </a:lnTo>
                <a:lnTo>
                  <a:pt x="1698065" y="355600"/>
                </a:lnTo>
                <a:lnTo>
                  <a:pt x="1700318" y="353060"/>
                </a:lnTo>
                <a:lnTo>
                  <a:pt x="1698054" y="353060"/>
                </a:lnTo>
                <a:lnTo>
                  <a:pt x="1694276" y="344170"/>
                </a:lnTo>
                <a:lnTo>
                  <a:pt x="1684922" y="344170"/>
                </a:lnTo>
                <a:lnTo>
                  <a:pt x="1675702" y="342900"/>
                </a:lnTo>
                <a:close/>
              </a:path>
              <a:path w="1764664" h="527050">
                <a:moveTo>
                  <a:pt x="1644981" y="341630"/>
                </a:moveTo>
                <a:lnTo>
                  <a:pt x="1221779" y="341630"/>
                </a:lnTo>
                <a:lnTo>
                  <a:pt x="1228281" y="342900"/>
                </a:lnTo>
                <a:lnTo>
                  <a:pt x="1235001" y="346710"/>
                </a:lnTo>
                <a:lnTo>
                  <a:pt x="1241521" y="349250"/>
                </a:lnTo>
                <a:lnTo>
                  <a:pt x="1248384" y="353060"/>
                </a:lnTo>
                <a:lnTo>
                  <a:pt x="1256132" y="353060"/>
                </a:lnTo>
                <a:lnTo>
                  <a:pt x="1248178" y="356870"/>
                </a:lnTo>
                <a:lnTo>
                  <a:pt x="1240237" y="358140"/>
                </a:lnTo>
                <a:lnTo>
                  <a:pt x="1640066" y="358140"/>
                </a:lnTo>
                <a:lnTo>
                  <a:pt x="1641133" y="353060"/>
                </a:lnTo>
                <a:lnTo>
                  <a:pt x="1643291" y="345440"/>
                </a:lnTo>
                <a:lnTo>
                  <a:pt x="1644981" y="341630"/>
                </a:lnTo>
                <a:close/>
              </a:path>
              <a:path w="1764664" h="527050">
                <a:moveTo>
                  <a:pt x="1702893" y="342900"/>
                </a:moveTo>
                <a:lnTo>
                  <a:pt x="1698054" y="353060"/>
                </a:lnTo>
                <a:lnTo>
                  <a:pt x="1700318" y="353060"/>
                </a:lnTo>
                <a:lnTo>
                  <a:pt x="1702570" y="350520"/>
                </a:lnTo>
                <a:lnTo>
                  <a:pt x="1707020" y="345440"/>
                </a:lnTo>
                <a:lnTo>
                  <a:pt x="1702893" y="342900"/>
                </a:lnTo>
                <a:close/>
              </a:path>
              <a:path w="1764664" h="527050">
                <a:moveTo>
                  <a:pt x="405847" y="294640"/>
                </a:moveTo>
                <a:lnTo>
                  <a:pt x="364971" y="294640"/>
                </a:lnTo>
                <a:lnTo>
                  <a:pt x="375921" y="299720"/>
                </a:lnTo>
                <a:lnTo>
                  <a:pt x="382432" y="311150"/>
                </a:lnTo>
                <a:lnTo>
                  <a:pt x="385395" y="326390"/>
                </a:lnTo>
                <a:lnTo>
                  <a:pt x="385776" y="330200"/>
                </a:lnTo>
                <a:lnTo>
                  <a:pt x="383884" y="336550"/>
                </a:lnTo>
                <a:lnTo>
                  <a:pt x="379616" y="336550"/>
                </a:lnTo>
                <a:lnTo>
                  <a:pt x="370852" y="337820"/>
                </a:lnTo>
                <a:lnTo>
                  <a:pt x="362402" y="341630"/>
                </a:lnTo>
                <a:lnTo>
                  <a:pt x="353942" y="344170"/>
                </a:lnTo>
                <a:lnTo>
                  <a:pt x="345149" y="345440"/>
                </a:lnTo>
                <a:lnTo>
                  <a:pt x="407812" y="345440"/>
                </a:lnTo>
                <a:lnTo>
                  <a:pt x="407936" y="332740"/>
                </a:lnTo>
                <a:lnTo>
                  <a:pt x="408110" y="322580"/>
                </a:lnTo>
                <a:lnTo>
                  <a:pt x="408737" y="313690"/>
                </a:lnTo>
                <a:lnTo>
                  <a:pt x="408859" y="303530"/>
                </a:lnTo>
                <a:lnTo>
                  <a:pt x="408868" y="300990"/>
                </a:lnTo>
                <a:lnTo>
                  <a:pt x="405847" y="294640"/>
                </a:lnTo>
                <a:close/>
              </a:path>
              <a:path w="1764664" h="527050">
                <a:moveTo>
                  <a:pt x="1690498" y="335280"/>
                </a:moveTo>
                <a:lnTo>
                  <a:pt x="1684922" y="344170"/>
                </a:lnTo>
                <a:lnTo>
                  <a:pt x="1694276" y="344170"/>
                </a:lnTo>
                <a:lnTo>
                  <a:pt x="1690498" y="335280"/>
                </a:lnTo>
                <a:close/>
              </a:path>
              <a:path w="1764664" h="527050">
                <a:moveTo>
                  <a:pt x="549087" y="308610"/>
                </a:moveTo>
                <a:lnTo>
                  <a:pt x="519151" y="308610"/>
                </a:lnTo>
                <a:lnTo>
                  <a:pt x="525108" y="309880"/>
                </a:lnTo>
                <a:lnTo>
                  <a:pt x="540551" y="313690"/>
                </a:lnTo>
                <a:lnTo>
                  <a:pt x="543624" y="317500"/>
                </a:lnTo>
                <a:lnTo>
                  <a:pt x="543104" y="336550"/>
                </a:lnTo>
                <a:lnTo>
                  <a:pt x="537846" y="341630"/>
                </a:lnTo>
                <a:lnTo>
                  <a:pt x="552031" y="341630"/>
                </a:lnTo>
                <a:lnTo>
                  <a:pt x="551943" y="331470"/>
                </a:lnTo>
                <a:lnTo>
                  <a:pt x="551097" y="318770"/>
                </a:lnTo>
                <a:lnTo>
                  <a:pt x="549087" y="308610"/>
                </a:lnTo>
                <a:close/>
              </a:path>
              <a:path w="1764664" h="527050">
                <a:moveTo>
                  <a:pt x="1760796" y="322580"/>
                </a:moveTo>
                <a:lnTo>
                  <a:pt x="1717511" y="322580"/>
                </a:lnTo>
                <a:lnTo>
                  <a:pt x="1716482" y="327660"/>
                </a:lnTo>
                <a:lnTo>
                  <a:pt x="1717244" y="330200"/>
                </a:lnTo>
                <a:lnTo>
                  <a:pt x="1727721" y="328930"/>
                </a:lnTo>
                <a:lnTo>
                  <a:pt x="1760514" y="328930"/>
                </a:lnTo>
                <a:lnTo>
                  <a:pt x="1760796" y="322580"/>
                </a:lnTo>
                <a:close/>
              </a:path>
              <a:path w="1764664" h="527050">
                <a:moveTo>
                  <a:pt x="1763698" y="223520"/>
                </a:moveTo>
                <a:lnTo>
                  <a:pt x="1728979" y="223520"/>
                </a:lnTo>
                <a:lnTo>
                  <a:pt x="1731392" y="229870"/>
                </a:lnTo>
                <a:lnTo>
                  <a:pt x="1736552" y="245110"/>
                </a:lnTo>
                <a:lnTo>
                  <a:pt x="1738694" y="260350"/>
                </a:lnTo>
                <a:lnTo>
                  <a:pt x="1735932" y="275590"/>
                </a:lnTo>
                <a:lnTo>
                  <a:pt x="1726375" y="290830"/>
                </a:lnTo>
                <a:lnTo>
                  <a:pt x="1721426" y="295910"/>
                </a:lnTo>
                <a:lnTo>
                  <a:pt x="1716758" y="303530"/>
                </a:lnTo>
                <a:lnTo>
                  <a:pt x="1711809" y="308610"/>
                </a:lnTo>
                <a:lnTo>
                  <a:pt x="1706017" y="314960"/>
                </a:lnTo>
                <a:lnTo>
                  <a:pt x="1703553" y="316230"/>
                </a:lnTo>
                <a:lnTo>
                  <a:pt x="1702842" y="320040"/>
                </a:lnTo>
                <a:lnTo>
                  <a:pt x="1704087" y="322580"/>
                </a:lnTo>
                <a:lnTo>
                  <a:pt x="1705877" y="327660"/>
                </a:lnTo>
                <a:lnTo>
                  <a:pt x="1708964" y="325120"/>
                </a:lnTo>
                <a:lnTo>
                  <a:pt x="1717511" y="322580"/>
                </a:lnTo>
                <a:lnTo>
                  <a:pt x="1760796" y="322580"/>
                </a:lnTo>
                <a:lnTo>
                  <a:pt x="1760853" y="321310"/>
                </a:lnTo>
                <a:lnTo>
                  <a:pt x="1761424" y="313690"/>
                </a:lnTo>
                <a:lnTo>
                  <a:pt x="1762583" y="304800"/>
                </a:lnTo>
                <a:lnTo>
                  <a:pt x="1764069" y="297180"/>
                </a:lnTo>
                <a:lnTo>
                  <a:pt x="1763307" y="289560"/>
                </a:lnTo>
                <a:lnTo>
                  <a:pt x="1763237" y="284480"/>
                </a:lnTo>
                <a:lnTo>
                  <a:pt x="1754988" y="284480"/>
                </a:lnTo>
                <a:lnTo>
                  <a:pt x="1753522" y="270510"/>
                </a:lnTo>
                <a:lnTo>
                  <a:pt x="1751744" y="257810"/>
                </a:lnTo>
                <a:lnTo>
                  <a:pt x="1751013" y="246380"/>
                </a:lnTo>
                <a:lnTo>
                  <a:pt x="1752690" y="233680"/>
                </a:lnTo>
                <a:lnTo>
                  <a:pt x="1753401" y="231140"/>
                </a:lnTo>
                <a:lnTo>
                  <a:pt x="1751991" y="226060"/>
                </a:lnTo>
                <a:lnTo>
                  <a:pt x="1763295" y="226060"/>
                </a:lnTo>
                <a:lnTo>
                  <a:pt x="1763698" y="223520"/>
                </a:lnTo>
                <a:close/>
              </a:path>
              <a:path w="1764664" h="527050">
                <a:moveTo>
                  <a:pt x="1670325" y="318770"/>
                </a:moveTo>
                <a:lnTo>
                  <a:pt x="1659738" y="318770"/>
                </a:lnTo>
                <a:lnTo>
                  <a:pt x="1667816" y="321310"/>
                </a:lnTo>
                <a:lnTo>
                  <a:pt x="1670432" y="321310"/>
                </a:lnTo>
                <a:lnTo>
                  <a:pt x="1670325" y="318770"/>
                </a:lnTo>
                <a:close/>
              </a:path>
              <a:path w="1764664" h="527050">
                <a:moveTo>
                  <a:pt x="1672776" y="298450"/>
                </a:moveTo>
                <a:lnTo>
                  <a:pt x="1431629" y="298450"/>
                </a:lnTo>
                <a:lnTo>
                  <a:pt x="1448221" y="300990"/>
                </a:lnTo>
                <a:lnTo>
                  <a:pt x="1464489" y="306070"/>
                </a:lnTo>
                <a:lnTo>
                  <a:pt x="1452899" y="309880"/>
                </a:lnTo>
                <a:lnTo>
                  <a:pt x="1670415" y="309880"/>
                </a:lnTo>
                <a:lnTo>
                  <a:pt x="1670666" y="304800"/>
                </a:lnTo>
                <a:lnTo>
                  <a:pt x="1672776" y="298450"/>
                </a:lnTo>
                <a:close/>
              </a:path>
              <a:path w="1764664" h="527050">
                <a:moveTo>
                  <a:pt x="941019" y="240030"/>
                </a:moveTo>
                <a:lnTo>
                  <a:pt x="890004" y="240030"/>
                </a:lnTo>
                <a:lnTo>
                  <a:pt x="896468" y="241300"/>
                </a:lnTo>
                <a:lnTo>
                  <a:pt x="896265" y="243840"/>
                </a:lnTo>
                <a:lnTo>
                  <a:pt x="896837" y="246380"/>
                </a:lnTo>
                <a:lnTo>
                  <a:pt x="898396" y="256540"/>
                </a:lnTo>
                <a:lnTo>
                  <a:pt x="898523" y="261620"/>
                </a:lnTo>
                <a:lnTo>
                  <a:pt x="898650" y="278130"/>
                </a:lnTo>
                <a:lnTo>
                  <a:pt x="899123" y="285750"/>
                </a:lnTo>
                <a:lnTo>
                  <a:pt x="899440" y="288290"/>
                </a:lnTo>
                <a:lnTo>
                  <a:pt x="897891" y="290830"/>
                </a:lnTo>
                <a:lnTo>
                  <a:pt x="892392" y="292100"/>
                </a:lnTo>
                <a:lnTo>
                  <a:pt x="937600" y="292100"/>
                </a:lnTo>
                <a:lnTo>
                  <a:pt x="937991" y="274320"/>
                </a:lnTo>
                <a:lnTo>
                  <a:pt x="939455" y="251460"/>
                </a:lnTo>
                <a:lnTo>
                  <a:pt x="941019" y="240030"/>
                </a:lnTo>
                <a:close/>
              </a:path>
              <a:path w="1764664" h="527050">
                <a:moveTo>
                  <a:pt x="532715" y="275590"/>
                </a:moveTo>
                <a:lnTo>
                  <a:pt x="502286" y="275590"/>
                </a:lnTo>
                <a:lnTo>
                  <a:pt x="502692" y="288290"/>
                </a:lnTo>
                <a:lnTo>
                  <a:pt x="496393" y="289560"/>
                </a:lnTo>
                <a:lnTo>
                  <a:pt x="540289" y="289560"/>
                </a:lnTo>
                <a:lnTo>
                  <a:pt x="537719" y="285750"/>
                </a:lnTo>
                <a:lnTo>
                  <a:pt x="532524" y="279400"/>
                </a:lnTo>
                <a:lnTo>
                  <a:pt x="532715" y="275590"/>
                </a:lnTo>
                <a:close/>
              </a:path>
              <a:path w="1764664" h="527050">
                <a:moveTo>
                  <a:pt x="1692073" y="281940"/>
                </a:moveTo>
                <a:lnTo>
                  <a:pt x="1537374" y="281940"/>
                </a:lnTo>
                <a:lnTo>
                  <a:pt x="1540130" y="283210"/>
                </a:lnTo>
                <a:lnTo>
                  <a:pt x="1541793" y="284480"/>
                </a:lnTo>
                <a:lnTo>
                  <a:pt x="1541425" y="288290"/>
                </a:lnTo>
                <a:lnTo>
                  <a:pt x="1540320" y="289560"/>
                </a:lnTo>
                <a:lnTo>
                  <a:pt x="1679631" y="289560"/>
                </a:lnTo>
                <a:lnTo>
                  <a:pt x="1689304" y="285750"/>
                </a:lnTo>
                <a:lnTo>
                  <a:pt x="1692784" y="284480"/>
                </a:lnTo>
                <a:lnTo>
                  <a:pt x="1692263" y="283210"/>
                </a:lnTo>
                <a:lnTo>
                  <a:pt x="1692073" y="281940"/>
                </a:lnTo>
                <a:close/>
              </a:path>
              <a:path w="1764664" h="527050">
                <a:moveTo>
                  <a:pt x="1761783" y="276860"/>
                </a:moveTo>
                <a:lnTo>
                  <a:pt x="1757312" y="279400"/>
                </a:lnTo>
                <a:lnTo>
                  <a:pt x="1756677" y="281940"/>
                </a:lnTo>
                <a:lnTo>
                  <a:pt x="1754988" y="284480"/>
                </a:lnTo>
                <a:lnTo>
                  <a:pt x="1763237" y="284480"/>
                </a:lnTo>
                <a:lnTo>
                  <a:pt x="1763167" y="279400"/>
                </a:lnTo>
                <a:lnTo>
                  <a:pt x="1761783" y="276860"/>
                </a:lnTo>
                <a:close/>
              </a:path>
              <a:path w="1764664" h="527050">
                <a:moveTo>
                  <a:pt x="502286" y="275590"/>
                </a:moveTo>
                <a:lnTo>
                  <a:pt x="481674" y="275590"/>
                </a:lnTo>
                <a:lnTo>
                  <a:pt x="488417" y="278130"/>
                </a:lnTo>
                <a:lnTo>
                  <a:pt x="492418" y="276860"/>
                </a:lnTo>
                <a:lnTo>
                  <a:pt x="496418" y="276860"/>
                </a:lnTo>
                <a:lnTo>
                  <a:pt x="502286" y="275590"/>
                </a:lnTo>
                <a:close/>
              </a:path>
              <a:path w="1764664" h="527050">
                <a:moveTo>
                  <a:pt x="531280" y="265430"/>
                </a:moveTo>
                <a:lnTo>
                  <a:pt x="518589" y="269240"/>
                </a:lnTo>
                <a:lnTo>
                  <a:pt x="505713" y="270510"/>
                </a:lnTo>
                <a:lnTo>
                  <a:pt x="532321" y="270510"/>
                </a:lnTo>
                <a:lnTo>
                  <a:pt x="531280" y="265430"/>
                </a:lnTo>
                <a:close/>
              </a:path>
              <a:path w="1764664" h="527050">
                <a:moveTo>
                  <a:pt x="331177" y="241300"/>
                </a:moveTo>
                <a:lnTo>
                  <a:pt x="288491" y="241300"/>
                </a:lnTo>
                <a:lnTo>
                  <a:pt x="303224" y="245110"/>
                </a:lnTo>
                <a:lnTo>
                  <a:pt x="317704" y="250190"/>
                </a:lnTo>
                <a:lnTo>
                  <a:pt x="319952" y="251460"/>
                </a:lnTo>
                <a:lnTo>
                  <a:pt x="320981" y="254000"/>
                </a:lnTo>
                <a:lnTo>
                  <a:pt x="321057" y="256540"/>
                </a:lnTo>
                <a:lnTo>
                  <a:pt x="313768" y="260350"/>
                </a:lnTo>
                <a:lnTo>
                  <a:pt x="399862" y="260350"/>
                </a:lnTo>
                <a:lnTo>
                  <a:pt x="383817" y="259080"/>
                </a:lnTo>
                <a:lnTo>
                  <a:pt x="351562" y="257810"/>
                </a:lnTo>
                <a:lnTo>
                  <a:pt x="342050" y="257810"/>
                </a:lnTo>
                <a:lnTo>
                  <a:pt x="333274" y="254000"/>
                </a:lnTo>
                <a:lnTo>
                  <a:pt x="330988" y="250190"/>
                </a:lnTo>
                <a:lnTo>
                  <a:pt x="331177" y="241300"/>
                </a:lnTo>
                <a:close/>
              </a:path>
              <a:path w="1764664" h="527050">
                <a:moveTo>
                  <a:pt x="884289" y="208280"/>
                </a:moveTo>
                <a:lnTo>
                  <a:pt x="883279" y="218440"/>
                </a:lnTo>
                <a:lnTo>
                  <a:pt x="883174" y="220980"/>
                </a:lnTo>
                <a:lnTo>
                  <a:pt x="883301" y="228600"/>
                </a:lnTo>
                <a:lnTo>
                  <a:pt x="883407" y="232410"/>
                </a:lnTo>
                <a:lnTo>
                  <a:pt x="883728" y="238760"/>
                </a:lnTo>
                <a:lnTo>
                  <a:pt x="883816" y="243840"/>
                </a:lnTo>
                <a:lnTo>
                  <a:pt x="883692" y="251460"/>
                </a:lnTo>
                <a:lnTo>
                  <a:pt x="888417" y="251460"/>
                </a:lnTo>
                <a:lnTo>
                  <a:pt x="885813" y="247650"/>
                </a:lnTo>
                <a:lnTo>
                  <a:pt x="888391" y="242570"/>
                </a:lnTo>
                <a:lnTo>
                  <a:pt x="890004" y="240030"/>
                </a:lnTo>
                <a:lnTo>
                  <a:pt x="941019" y="240030"/>
                </a:lnTo>
                <a:lnTo>
                  <a:pt x="942582" y="228600"/>
                </a:lnTo>
                <a:lnTo>
                  <a:pt x="943513" y="223520"/>
                </a:lnTo>
                <a:lnTo>
                  <a:pt x="923049" y="223520"/>
                </a:lnTo>
                <a:lnTo>
                  <a:pt x="913851" y="220980"/>
                </a:lnTo>
                <a:lnTo>
                  <a:pt x="905441" y="218440"/>
                </a:lnTo>
                <a:lnTo>
                  <a:pt x="889280" y="215900"/>
                </a:lnTo>
                <a:lnTo>
                  <a:pt x="887997" y="215900"/>
                </a:lnTo>
                <a:lnTo>
                  <a:pt x="886753" y="212090"/>
                </a:lnTo>
                <a:lnTo>
                  <a:pt x="884289" y="208280"/>
                </a:lnTo>
                <a:close/>
              </a:path>
              <a:path w="1764664" h="527050">
                <a:moveTo>
                  <a:pt x="633119" y="232410"/>
                </a:moveTo>
                <a:lnTo>
                  <a:pt x="604916" y="232410"/>
                </a:lnTo>
                <a:lnTo>
                  <a:pt x="576735" y="234950"/>
                </a:lnTo>
                <a:lnTo>
                  <a:pt x="517175" y="237490"/>
                </a:lnTo>
                <a:lnTo>
                  <a:pt x="359953" y="237490"/>
                </a:lnTo>
                <a:lnTo>
                  <a:pt x="366624" y="238760"/>
                </a:lnTo>
                <a:lnTo>
                  <a:pt x="405292" y="242570"/>
                </a:lnTo>
                <a:lnTo>
                  <a:pt x="417920" y="246380"/>
                </a:lnTo>
                <a:lnTo>
                  <a:pt x="420726" y="247650"/>
                </a:lnTo>
                <a:lnTo>
                  <a:pt x="426733" y="247650"/>
                </a:lnTo>
                <a:lnTo>
                  <a:pt x="449544" y="246380"/>
                </a:lnTo>
                <a:lnTo>
                  <a:pt x="553043" y="246380"/>
                </a:lnTo>
                <a:lnTo>
                  <a:pt x="588001" y="245110"/>
                </a:lnTo>
                <a:lnTo>
                  <a:pt x="758357" y="245110"/>
                </a:lnTo>
                <a:lnTo>
                  <a:pt x="770607" y="236220"/>
                </a:lnTo>
                <a:lnTo>
                  <a:pt x="773614" y="233680"/>
                </a:lnTo>
                <a:lnTo>
                  <a:pt x="661315" y="233680"/>
                </a:lnTo>
                <a:lnTo>
                  <a:pt x="633119" y="232410"/>
                </a:lnTo>
                <a:close/>
              </a:path>
              <a:path w="1764664" h="527050">
                <a:moveTo>
                  <a:pt x="553043" y="246380"/>
                </a:moveTo>
                <a:lnTo>
                  <a:pt x="472361" y="246380"/>
                </a:lnTo>
                <a:lnTo>
                  <a:pt x="495203" y="247650"/>
                </a:lnTo>
                <a:lnTo>
                  <a:pt x="518085" y="247650"/>
                </a:lnTo>
                <a:lnTo>
                  <a:pt x="553043" y="246380"/>
                </a:lnTo>
                <a:close/>
              </a:path>
              <a:path w="1764664" h="527050">
                <a:moveTo>
                  <a:pt x="696659" y="245110"/>
                </a:moveTo>
                <a:lnTo>
                  <a:pt x="623005" y="245110"/>
                </a:lnTo>
                <a:lnTo>
                  <a:pt x="664729" y="246380"/>
                </a:lnTo>
                <a:lnTo>
                  <a:pt x="690119" y="246380"/>
                </a:lnTo>
                <a:lnTo>
                  <a:pt x="696659" y="245110"/>
                </a:lnTo>
                <a:close/>
              </a:path>
              <a:path w="1764664" h="527050">
                <a:moveTo>
                  <a:pt x="945778" y="82550"/>
                </a:moveTo>
                <a:lnTo>
                  <a:pt x="896252" y="82550"/>
                </a:lnTo>
                <a:lnTo>
                  <a:pt x="904520" y="86360"/>
                </a:lnTo>
                <a:lnTo>
                  <a:pt x="905549" y="90170"/>
                </a:lnTo>
                <a:lnTo>
                  <a:pt x="893878" y="101600"/>
                </a:lnTo>
                <a:lnTo>
                  <a:pt x="888010" y="107950"/>
                </a:lnTo>
                <a:lnTo>
                  <a:pt x="858719" y="129540"/>
                </a:lnTo>
                <a:lnTo>
                  <a:pt x="815308" y="165100"/>
                </a:lnTo>
                <a:lnTo>
                  <a:pt x="793255" y="181610"/>
                </a:lnTo>
                <a:lnTo>
                  <a:pt x="782303" y="189230"/>
                </a:lnTo>
                <a:lnTo>
                  <a:pt x="760041" y="204470"/>
                </a:lnTo>
                <a:lnTo>
                  <a:pt x="743916" y="215900"/>
                </a:lnTo>
                <a:lnTo>
                  <a:pt x="738087" y="217170"/>
                </a:lnTo>
                <a:lnTo>
                  <a:pt x="732473" y="227330"/>
                </a:lnTo>
                <a:lnTo>
                  <a:pt x="727977" y="228600"/>
                </a:lnTo>
                <a:lnTo>
                  <a:pt x="723748" y="228600"/>
                </a:lnTo>
                <a:lnTo>
                  <a:pt x="692675" y="231140"/>
                </a:lnTo>
                <a:lnTo>
                  <a:pt x="677110" y="233680"/>
                </a:lnTo>
                <a:lnTo>
                  <a:pt x="773614" y="233680"/>
                </a:lnTo>
                <a:lnTo>
                  <a:pt x="797764" y="213360"/>
                </a:lnTo>
                <a:lnTo>
                  <a:pt x="803314" y="209550"/>
                </a:lnTo>
                <a:lnTo>
                  <a:pt x="808775" y="204470"/>
                </a:lnTo>
                <a:lnTo>
                  <a:pt x="810947" y="196850"/>
                </a:lnTo>
                <a:lnTo>
                  <a:pt x="810756" y="195580"/>
                </a:lnTo>
                <a:lnTo>
                  <a:pt x="813627" y="195580"/>
                </a:lnTo>
                <a:lnTo>
                  <a:pt x="829332" y="187960"/>
                </a:lnTo>
                <a:lnTo>
                  <a:pt x="845067" y="173990"/>
                </a:lnTo>
                <a:lnTo>
                  <a:pt x="859546" y="160020"/>
                </a:lnTo>
                <a:lnTo>
                  <a:pt x="874104" y="144780"/>
                </a:lnTo>
                <a:lnTo>
                  <a:pt x="884908" y="135890"/>
                </a:lnTo>
                <a:lnTo>
                  <a:pt x="896137" y="127000"/>
                </a:lnTo>
                <a:lnTo>
                  <a:pt x="907849" y="118110"/>
                </a:lnTo>
                <a:lnTo>
                  <a:pt x="920103" y="110490"/>
                </a:lnTo>
                <a:lnTo>
                  <a:pt x="926136" y="107950"/>
                </a:lnTo>
                <a:lnTo>
                  <a:pt x="944903" y="107950"/>
                </a:lnTo>
                <a:lnTo>
                  <a:pt x="944662" y="102870"/>
                </a:lnTo>
                <a:lnTo>
                  <a:pt x="944541" y="97790"/>
                </a:lnTo>
                <a:lnTo>
                  <a:pt x="944481" y="93980"/>
                </a:lnTo>
                <a:lnTo>
                  <a:pt x="945298" y="87630"/>
                </a:lnTo>
                <a:lnTo>
                  <a:pt x="945778" y="82550"/>
                </a:lnTo>
                <a:close/>
              </a:path>
              <a:path w="1764664" h="527050">
                <a:moveTo>
                  <a:pt x="1763295" y="226060"/>
                </a:moveTo>
                <a:lnTo>
                  <a:pt x="1760665" y="226060"/>
                </a:lnTo>
                <a:lnTo>
                  <a:pt x="1760703" y="229870"/>
                </a:lnTo>
                <a:lnTo>
                  <a:pt x="1762088" y="233680"/>
                </a:lnTo>
                <a:lnTo>
                  <a:pt x="1763295" y="226060"/>
                </a:lnTo>
                <a:close/>
              </a:path>
              <a:path w="1764664" h="527050">
                <a:moveTo>
                  <a:pt x="334163" y="226060"/>
                </a:moveTo>
                <a:lnTo>
                  <a:pt x="327021" y="226060"/>
                </a:lnTo>
                <a:lnTo>
                  <a:pt x="319868" y="227330"/>
                </a:lnTo>
                <a:lnTo>
                  <a:pt x="305563" y="228600"/>
                </a:lnTo>
                <a:lnTo>
                  <a:pt x="378840" y="228600"/>
                </a:lnTo>
                <a:lnTo>
                  <a:pt x="334163" y="226060"/>
                </a:lnTo>
                <a:close/>
              </a:path>
              <a:path w="1764664" h="527050">
                <a:moveTo>
                  <a:pt x="943319" y="166370"/>
                </a:moveTo>
                <a:lnTo>
                  <a:pt x="917779" y="166370"/>
                </a:lnTo>
                <a:lnTo>
                  <a:pt x="919709" y="172720"/>
                </a:lnTo>
                <a:lnTo>
                  <a:pt x="921703" y="182880"/>
                </a:lnTo>
                <a:lnTo>
                  <a:pt x="922148" y="185420"/>
                </a:lnTo>
                <a:lnTo>
                  <a:pt x="921881" y="186690"/>
                </a:lnTo>
                <a:lnTo>
                  <a:pt x="920194" y="195580"/>
                </a:lnTo>
                <a:lnTo>
                  <a:pt x="918470" y="205740"/>
                </a:lnTo>
                <a:lnTo>
                  <a:pt x="918743" y="214630"/>
                </a:lnTo>
                <a:lnTo>
                  <a:pt x="923049" y="223520"/>
                </a:lnTo>
                <a:lnTo>
                  <a:pt x="943513" y="223520"/>
                </a:lnTo>
                <a:lnTo>
                  <a:pt x="943979" y="220980"/>
                </a:lnTo>
                <a:lnTo>
                  <a:pt x="943166" y="212090"/>
                </a:lnTo>
                <a:lnTo>
                  <a:pt x="942669" y="205740"/>
                </a:lnTo>
                <a:lnTo>
                  <a:pt x="942550" y="201930"/>
                </a:lnTo>
                <a:lnTo>
                  <a:pt x="942424" y="185420"/>
                </a:lnTo>
                <a:lnTo>
                  <a:pt x="942470" y="177800"/>
                </a:lnTo>
                <a:lnTo>
                  <a:pt x="943319" y="166370"/>
                </a:lnTo>
                <a:close/>
              </a:path>
              <a:path w="1764664" h="527050">
                <a:moveTo>
                  <a:pt x="396520" y="93980"/>
                </a:moveTo>
                <a:lnTo>
                  <a:pt x="381252" y="109220"/>
                </a:lnTo>
                <a:lnTo>
                  <a:pt x="350240" y="143510"/>
                </a:lnTo>
                <a:lnTo>
                  <a:pt x="319159" y="179070"/>
                </a:lnTo>
                <a:lnTo>
                  <a:pt x="303683" y="199390"/>
                </a:lnTo>
                <a:lnTo>
                  <a:pt x="313059" y="200660"/>
                </a:lnTo>
                <a:lnTo>
                  <a:pt x="325913" y="203200"/>
                </a:lnTo>
                <a:lnTo>
                  <a:pt x="338364" y="207010"/>
                </a:lnTo>
                <a:lnTo>
                  <a:pt x="346533" y="208280"/>
                </a:lnTo>
                <a:lnTo>
                  <a:pt x="377498" y="208280"/>
                </a:lnTo>
                <a:lnTo>
                  <a:pt x="439228" y="210820"/>
                </a:lnTo>
                <a:lnTo>
                  <a:pt x="470015" y="213360"/>
                </a:lnTo>
                <a:lnTo>
                  <a:pt x="512615" y="215900"/>
                </a:lnTo>
                <a:lnTo>
                  <a:pt x="597747" y="215900"/>
                </a:lnTo>
                <a:lnTo>
                  <a:pt x="640297" y="217170"/>
                </a:lnTo>
                <a:lnTo>
                  <a:pt x="647447" y="217170"/>
                </a:lnTo>
                <a:lnTo>
                  <a:pt x="654584" y="218440"/>
                </a:lnTo>
                <a:lnTo>
                  <a:pt x="675674" y="218440"/>
                </a:lnTo>
                <a:lnTo>
                  <a:pt x="688500" y="215900"/>
                </a:lnTo>
                <a:lnTo>
                  <a:pt x="700068" y="209550"/>
                </a:lnTo>
                <a:lnTo>
                  <a:pt x="710236" y="199390"/>
                </a:lnTo>
                <a:lnTo>
                  <a:pt x="715137" y="193040"/>
                </a:lnTo>
                <a:lnTo>
                  <a:pt x="485890" y="193040"/>
                </a:lnTo>
                <a:lnTo>
                  <a:pt x="481966" y="191770"/>
                </a:lnTo>
                <a:lnTo>
                  <a:pt x="481832" y="190500"/>
                </a:lnTo>
                <a:lnTo>
                  <a:pt x="414757" y="190500"/>
                </a:lnTo>
                <a:lnTo>
                  <a:pt x="410693" y="189230"/>
                </a:lnTo>
                <a:lnTo>
                  <a:pt x="411379" y="180340"/>
                </a:lnTo>
                <a:lnTo>
                  <a:pt x="416980" y="180340"/>
                </a:lnTo>
                <a:lnTo>
                  <a:pt x="424371" y="179070"/>
                </a:lnTo>
                <a:lnTo>
                  <a:pt x="567405" y="179070"/>
                </a:lnTo>
                <a:lnTo>
                  <a:pt x="565544" y="177800"/>
                </a:lnTo>
                <a:lnTo>
                  <a:pt x="565456" y="172720"/>
                </a:lnTo>
                <a:lnTo>
                  <a:pt x="567178" y="163830"/>
                </a:lnTo>
                <a:lnTo>
                  <a:pt x="574819" y="129540"/>
                </a:lnTo>
                <a:lnTo>
                  <a:pt x="576492" y="120650"/>
                </a:lnTo>
                <a:lnTo>
                  <a:pt x="578253" y="111760"/>
                </a:lnTo>
                <a:lnTo>
                  <a:pt x="579824" y="102870"/>
                </a:lnTo>
                <a:lnTo>
                  <a:pt x="578564" y="101600"/>
                </a:lnTo>
                <a:lnTo>
                  <a:pt x="556705" y="101600"/>
                </a:lnTo>
                <a:lnTo>
                  <a:pt x="506146" y="97790"/>
                </a:lnTo>
                <a:lnTo>
                  <a:pt x="456539" y="95250"/>
                </a:lnTo>
                <a:lnTo>
                  <a:pt x="416968" y="95250"/>
                </a:lnTo>
                <a:lnTo>
                  <a:pt x="396520" y="93980"/>
                </a:lnTo>
                <a:close/>
              </a:path>
              <a:path w="1764664" h="527050">
                <a:moveTo>
                  <a:pt x="1731354" y="193040"/>
                </a:moveTo>
                <a:lnTo>
                  <a:pt x="1725359" y="208280"/>
                </a:lnTo>
                <a:lnTo>
                  <a:pt x="1720076" y="210820"/>
                </a:lnTo>
                <a:lnTo>
                  <a:pt x="1710322" y="212090"/>
                </a:lnTo>
                <a:lnTo>
                  <a:pt x="1707059" y="213360"/>
                </a:lnTo>
                <a:lnTo>
                  <a:pt x="1704976" y="217170"/>
                </a:lnTo>
                <a:lnTo>
                  <a:pt x="1704392" y="217170"/>
                </a:lnTo>
                <a:lnTo>
                  <a:pt x="1704353" y="218440"/>
                </a:lnTo>
                <a:lnTo>
                  <a:pt x="1763565" y="218440"/>
                </a:lnTo>
                <a:lnTo>
                  <a:pt x="1761959" y="210820"/>
                </a:lnTo>
                <a:lnTo>
                  <a:pt x="1755710" y="203200"/>
                </a:lnTo>
                <a:lnTo>
                  <a:pt x="1745400" y="196850"/>
                </a:lnTo>
                <a:lnTo>
                  <a:pt x="1738796" y="195580"/>
                </a:lnTo>
                <a:lnTo>
                  <a:pt x="1731354" y="193040"/>
                </a:lnTo>
                <a:close/>
              </a:path>
              <a:path w="1764664" h="527050">
                <a:moveTo>
                  <a:pt x="813627" y="195580"/>
                </a:moveTo>
                <a:lnTo>
                  <a:pt x="810756" y="195580"/>
                </a:lnTo>
                <a:lnTo>
                  <a:pt x="810997" y="196850"/>
                </a:lnTo>
                <a:lnTo>
                  <a:pt x="813627" y="195580"/>
                </a:lnTo>
                <a:close/>
              </a:path>
              <a:path w="1764664" h="527050">
                <a:moveTo>
                  <a:pt x="916661" y="151130"/>
                </a:moveTo>
                <a:lnTo>
                  <a:pt x="909554" y="151130"/>
                </a:lnTo>
                <a:lnTo>
                  <a:pt x="902969" y="154940"/>
                </a:lnTo>
                <a:lnTo>
                  <a:pt x="896303" y="160020"/>
                </a:lnTo>
                <a:lnTo>
                  <a:pt x="888564" y="167640"/>
                </a:lnTo>
                <a:lnTo>
                  <a:pt x="884227" y="175260"/>
                </a:lnTo>
                <a:lnTo>
                  <a:pt x="883064" y="182880"/>
                </a:lnTo>
                <a:lnTo>
                  <a:pt x="884848" y="191770"/>
                </a:lnTo>
                <a:lnTo>
                  <a:pt x="885280" y="194310"/>
                </a:lnTo>
                <a:lnTo>
                  <a:pt x="887020" y="194310"/>
                </a:lnTo>
                <a:lnTo>
                  <a:pt x="888277" y="196850"/>
                </a:lnTo>
                <a:lnTo>
                  <a:pt x="895808" y="191770"/>
                </a:lnTo>
                <a:lnTo>
                  <a:pt x="893865" y="184150"/>
                </a:lnTo>
                <a:lnTo>
                  <a:pt x="897713" y="171450"/>
                </a:lnTo>
                <a:lnTo>
                  <a:pt x="901371" y="166370"/>
                </a:lnTo>
                <a:lnTo>
                  <a:pt x="943319" y="166370"/>
                </a:lnTo>
                <a:lnTo>
                  <a:pt x="943790" y="160020"/>
                </a:lnTo>
                <a:lnTo>
                  <a:pt x="928726" y="160020"/>
                </a:lnTo>
                <a:lnTo>
                  <a:pt x="924891" y="156210"/>
                </a:lnTo>
                <a:lnTo>
                  <a:pt x="916661" y="151130"/>
                </a:lnTo>
                <a:close/>
              </a:path>
              <a:path w="1764664" h="527050">
                <a:moveTo>
                  <a:pt x="569266" y="180340"/>
                </a:moveTo>
                <a:lnTo>
                  <a:pt x="492812" y="180340"/>
                </a:lnTo>
                <a:lnTo>
                  <a:pt x="495809" y="184150"/>
                </a:lnTo>
                <a:lnTo>
                  <a:pt x="496406" y="187960"/>
                </a:lnTo>
                <a:lnTo>
                  <a:pt x="495923" y="191770"/>
                </a:lnTo>
                <a:lnTo>
                  <a:pt x="493688" y="193040"/>
                </a:lnTo>
                <a:lnTo>
                  <a:pt x="715137" y="193040"/>
                </a:lnTo>
                <a:lnTo>
                  <a:pt x="720039" y="186690"/>
                </a:lnTo>
                <a:lnTo>
                  <a:pt x="724259" y="182880"/>
                </a:lnTo>
                <a:lnTo>
                  <a:pt x="579527" y="182880"/>
                </a:lnTo>
                <a:lnTo>
                  <a:pt x="569266" y="180340"/>
                </a:lnTo>
                <a:close/>
              </a:path>
              <a:path w="1764664" h="527050">
                <a:moveTo>
                  <a:pt x="567405" y="179070"/>
                </a:moveTo>
                <a:lnTo>
                  <a:pt x="424371" y="179070"/>
                </a:lnTo>
                <a:lnTo>
                  <a:pt x="427064" y="180340"/>
                </a:lnTo>
                <a:lnTo>
                  <a:pt x="428194" y="184150"/>
                </a:lnTo>
                <a:lnTo>
                  <a:pt x="426594" y="189230"/>
                </a:lnTo>
                <a:lnTo>
                  <a:pt x="422682" y="190500"/>
                </a:lnTo>
                <a:lnTo>
                  <a:pt x="481832" y="190500"/>
                </a:lnTo>
                <a:lnTo>
                  <a:pt x="481026" y="182880"/>
                </a:lnTo>
                <a:lnTo>
                  <a:pt x="484518" y="180340"/>
                </a:lnTo>
                <a:lnTo>
                  <a:pt x="569266" y="180340"/>
                </a:lnTo>
                <a:lnTo>
                  <a:pt x="567405" y="179070"/>
                </a:lnTo>
                <a:close/>
              </a:path>
              <a:path w="1764664" h="527050">
                <a:moveTo>
                  <a:pt x="1705414" y="179070"/>
                </a:moveTo>
                <a:lnTo>
                  <a:pt x="1678217" y="179070"/>
                </a:lnTo>
                <a:lnTo>
                  <a:pt x="1679754" y="180340"/>
                </a:lnTo>
                <a:lnTo>
                  <a:pt x="1680135" y="182880"/>
                </a:lnTo>
                <a:lnTo>
                  <a:pt x="1679881" y="185420"/>
                </a:lnTo>
                <a:lnTo>
                  <a:pt x="1709287" y="185420"/>
                </a:lnTo>
                <a:lnTo>
                  <a:pt x="1707195" y="180340"/>
                </a:lnTo>
                <a:lnTo>
                  <a:pt x="1705414" y="179070"/>
                </a:lnTo>
                <a:close/>
              </a:path>
              <a:path w="1764664" h="527050">
                <a:moveTo>
                  <a:pt x="647200" y="0"/>
                </a:moveTo>
                <a:lnTo>
                  <a:pt x="611815" y="33020"/>
                </a:lnTo>
                <a:lnTo>
                  <a:pt x="596685" y="81280"/>
                </a:lnTo>
                <a:lnTo>
                  <a:pt x="593886" y="102870"/>
                </a:lnTo>
                <a:lnTo>
                  <a:pt x="584544" y="172720"/>
                </a:lnTo>
                <a:lnTo>
                  <a:pt x="582461" y="179070"/>
                </a:lnTo>
                <a:lnTo>
                  <a:pt x="579527" y="182880"/>
                </a:lnTo>
                <a:lnTo>
                  <a:pt x="724259" y="182880"/>
                </a:lnTo>
                <a:lnTo>
                  <a:pt x="731292" y="176530"/>
                </a:lnTo>
                <a:lnTo>
                  <a:pt x="743536" y="167640"/>
                </a:lnTo>
                <a:lnTo>
                  <a:pt x="756311" y="158750"/>
                </a:lnTo>
                <a:lnTo>
                  <a:pt x="768351" y="151130"/>
                </a:lnTo>
                <a:lnTo>
                  <a:pt x="701777" y="151130"/>
                </a:lnTo>
                <a:lnTo>
                  <a:pt x="694297" y="147320"/>
                </a:lnTo>
                <a:lnTo>
                  <a:pt x="693383" y="143510"/>
                </a:lnTo>
                <a:lnTo>
                  <a:pt x="694272" y="132080"/>
                </a:lnTo>
                <a:lnTo>
                  <a:pt x="693878" y="124460"/>
                </a:lnTo>
                <a:lnTo>
                  <a:pt x="699987" y="74930"/>
                </a:lnTo>
                <a:lnTo>
                  <a:pt x="702057" y="33020"/>
                </a:lnTo>
                <a:lnTo>
                  <a:pt x="702260" y="22860"/>
                </a:lnTo>
                <a:lnTo>
                  <a:pt x="701371" y="21590"/>
                </a:lnTo>
                <a:lnTo>
                  <a:pt x="632054" y="21590"/>
                </a:lnTo>
                <a:lnTo>
                  <a:pt x="629756" y="20320"/>
                </a:lnTo>
                <a:lnTo>
                  <a:pt x="630022" y="12700"/>
                </a:lnTo>
                <a:lnTo>
                  <a:pt x="633451" y="11430"/>
                </a:lnTo>
                <a:lnTo>
                  <a:pt x="689509" y="11430"/>
                </a:lnTo>
                <a:lnTo>
                  <a:pt x="675851" y="3810"/>
                </a:lnTo>
                <a:lnTo>
                  <a:pt x="661718" y="1270"/>
                </a:lnTo>
                <a:lnTo>
                  <a:pt x="647200" y="0"/>
                </a:lnTo>
                <a:close/>
              </a:path>
              <a:path w="1764664" h="527050">
                <a:moveTo>
                  <a:pt x="944903" y="107950"/>
                </a:moveTo>
                <a:lnTo>
                  <a:pt x="931343" y="107950"/>
                </a:lnTo>
                <a:lnTo>
                  <a:pt x="932587" y="115570"/>
                </a:lnTo>
                <a:lnTo>
                  <a:pt x="934091" y="124460"/>
                </a:lnTo>
                <a:lnTo>
                  <a:pt x="935083" y="133350"/>
                </a:lnTo>
                <a:lnTo>
                  <a:pt x="935141" y="142240"/>
                </a:lnTo>
                <a:lnTo>
                  <a:pt x="933844" y="151130"/>
                </a:lnTo>
                <a:lnTo>
                  <a:pt x="932676" y="156210"/>
                </a:lnTo>
                <a:lnTo>
                  <a:pt x="928726" y="160020"/>
                </a:lnTo>
                <a:lnTo>
                  <a:pt x="943790" y="160020"/>
                </a:lnTo>
                <a:lnTo>
                  <a:pt x="944262" y="153670"/>
                </a:lnTo>
                <a:lnTo>
                  <a:pt x="945809" y="127000"/>
                </a:lnTo>
                <a:lnTo>
                  <a:pt x="944903" y="107950"/>
                </a:lnTo>
                <a:close/>
              </a:path>
              <a:path w="1764664" h="527050">
                <a:moveTo>
                  <a:pt x="940918" y="59690"/>
                </a:moveTo>
                <a:lnTo>
                  <a:pt x="932536" y="63500"/>
                </a:lnTo>
                <a:lnTo>
                  <a:pt x="916552" y="66040"/>
                </a:lnTo>
                <a:lnTo>
                  <a:pt x="887023" y="66040"/>
                </a:lnTo>
                <a:lnTo>
                  <a:pt x="873888" y="68580"/>
                </a:lnTo>
                <a:lnTo>
                  <a:pt x="871094" y="69850"/>
                </a:lnTo>
                <a:lnTo>
                  <a:pt x="867982" y="71120"/>
                </a:lnTo>
                <a:lnTo>
                  <a:pt x="865125" y="71120"/>
                </a:lnTo>
                <a:lnTo>
                  <a:pt x="832136" y="73660"/>
                </a:lnTo>
                <a:lnTo>
                  <a:pt x="748114" y="91440"/>
                </a:lnTo>
                <a:lnTo>
                  <a:pt x="715011" y="93980"/>
                </a:lnTo>
                <a:lnTo>
                  <a:pt x="711279" y="96520"/>
                </a:lnTo>
                <a:lnTo>
                  <a:pt x="712547" y="106680"/>
                </a:lnTo>
                <a:lnTo>
                  <a:pt x="714819" y="120650"/>
                </a:lnTo>
                <a:lnTo>
                  <a:pt x="714922" y="137160"/>
                </a:lnTo>
                <a:lnTo>
                  <a:pt x="714109" y="140970"/>
                </a:lnTo>
                <a:lnTo>
                  <a:pt x="711277" y="144780"/>
                </a:lnTo>
                <a:lnTo>
                  <a:pt x="704902" y="148590"/>
                </a:lnTo>
                <a:lnTo>
                  <a:pt x="701777" y="151130"/>
                </a:lnTo>
                <a:lnTo>
                  <a:pt x="768351" y="151130"/>
                </a:lnTo>
                <a:lnTo>
                  <a:pt x="784497" y="140970"/>
                </a:lnTo>
                <a:lnTo>
                  <a:pt x="812864" y="124460"/>
                </a:lnTo>
                <a:lnTo>
                  <a:pt x="818884" y="120650"/>
                </a:lnTo>
                <a:lnTo>
                  <a:pt x="822813" y="118110"/>
                </a:lnTo>
                <a:lnTo>
                  <a:pt x="737909" y="118110"/>
                </a:lnTo>
                <a:lnTo>
                  <a:pt x="736690" y="111760"/>
                </a:lnTo>
                <a:lnTo>
                  <a:pt x="759205" y="104140"/>
                </a:lnTo>
                <a:lnTo>
                  <a:pt x="810885" y="92710"/>
                </a:lnTo>
                <a:lnTo>
                  <a:pt x="865358" y="83820"/>
                </a:lnTo>
                <a:lnTo>
                  <a:pt x="896252" y="82550"/>
                </a:lnTo>
                <a:lnTo>
                  <a:pt x="945778" y="82550"/>
                </a:lnTo>
                <a:lnTo>
                  <a:pt x="946018" y="80010"/>
                </a:lnTo>
                <a:lnTo>
                  <a:pt x="945605" y="72390"/>
                </a:lnTo>
                <a:lnTo>
                  <a:pt x="944131" y="64770"/>
                </a:lnTo>
                <a:lnTo>
                  <a:pt x="940918" y="59690"/>
                </a:lnTo>
                <a:close/>
              </a:path>
              <a:path w="1764664" h="527050">
                <a:moveTo>
                  <a:pt x="774752" y="106680"/>
                </a:moveTo>
                <a:lnTo>
                  <a:pt x="770230" y="110490"/>
                </a:lnTo>
                <a:lnTo>
                  <a:pt x="759156" y="111760"/>
                </a:lnTo>
                <a:lnTo>
                  <a:pt x="753250" y="113030"/>
                </a:lnTo>
                <a:lnTo>
                  <a:pt x="741427" y="114300"/>
                </a:lnTo>
                <a:lnTo>
                  <a:pt x="737909" y="118110"/>
                </a:lnTo>
                <a:lnTo>
                  <a:pt x="822813" y="118110"/>
                </a:lnTo>
                <a:lnTo>
                  <a:pt x="824777" y="116840"/>
                </a:lnTo>
                <a:lnTo>
                  <a:pt x="829247" y="110490"/>
                </a:lnTo>
                <a:lnTo>
                  <a:pt x="828401" y="109220"/>
                </a:lnTo>
                <a:lnTo>
                  <a:pt x="789052" y="109220"/>
                </a:lnTo>
                <a:lnTo>
                  <a:pt x="780581" y="107950"/>
                </a:lnTo>
                <a:lnTo>
                  <a:pt x="774752" y="106680"/>
                </a:lnTo>
                <a:close/>
              </a:path>
              <a:path w="1764664" h="527050">
                <a:moveTo>
                  <a:pt x="825018" y="104140"/>
                </a:moveTo>
                <a:lnTo>
                  <a:pt x="819671" y="105410"/>
                </a:lnTo>
                <a:lnTo>
                  <a:pt x="805907" y="107950"/>
                </a:lnTo>
                <a:lnTo>
                  <a:pt x="797493" y="109220"/>
                </a:lnTo>
                <a:lnTo>
                  <a:pt x="828401" y="109220"/>
                </a:lnTo>
                <a:lnTo>
                  <a:pt x="825018" y="104140"/>
                </a:lnTo>
                <a:close/>
              </a:path>
              <a:path w="1764664" h="527050">
                <a:moveTo>
                  <a:pt x="574783" y="97790"/>
                </a:moveTo>
                <a:lnTo>
                  <a:pt x="556705" y="101600"/>
                </a:lnTo>
                <a:lnTo>
                  <a:pt x="578564" y="101600"/>
                </a:lnTo>
                <a:lnTo>
                  <a:pt x="574783" y="97790"/>
                </a:lnTo>
                <a:close/>
              </a:path>
              <a:path w="1764664" h="527050">
                <a:moveTo>
                  <a:pt x="689509" y="11430"/>
                </a:moveTo>
                <a:lnTo>
                  <a:pt x="633451" y="11430"/>
                </a:lnTo>
                <a:lnTo>
                  <a:pt x="639547" y="12700"/>
                </a:lnTo>
                <a:lnTo>
                  <a:pt x="642341" y="12700"/>
                </a:lnTo>
                <a:lnTo>
                  <a:pt x="641897" y="20320"/>
                </a:lnTo>
                <a:lnTo>
                  <a:pt x="637934" y="20320"/>
                </a:lnTo>
                <a:lnTo>
                  <a:pt x="635229" y="21590"/>
                </a:lnTo>
                <a:lnTo>
                  <a:pt x="701371" y="21590"/>
                </a:lnTo>
                <a:lnTo>
                  <a:pt x="697815" y="16510"/>
                </a:lnTo>
                <a:lnTo>
                  <a:pt x="689509" y="11430"/>
                </a:lnTo>
                <a:close/>
              </a:path>
              <a:path w="1764664" h="527050">
                <a:moveTo>
                  <a:pt x="182123" y="516851"/>
                </a:moveTo>
                <a:lnTo>
                  <a:pt x="85223" y="516851"/>
                </a:lnTo>
                <a:lnTo>
                  <a:pt x="112620" y="517385"/>
                </a:lnTo>
                <a:lnTo>
                  <a:pt x="139980" y="519283"/>
                </a:lnTo>
                <a:lnTo>
                  <a:pt x="151862" y="521208"/>
                </a:lnTo>
                <a:lnTo>
                  <a:pt x="158690" y="525089"/>
                </a:lnTo>
                <a:lnTo>
                  <a:pt x="159466" y="527050"/>
                </a:lnTo>
                <a:lnTo>
                  <a:pt x="183836" y="527050"/>
                </a:lnTo>
                <a:lnTo>
                  <a:pt x="183880" y="525089"/>
                </a:lnTo>
                <a:lnTo>
                  <a:pt x="183605" y="523322"/>
                </a:lnTo>
                <a:lnTo>
                  <a:pt x="182123" y="516851"/>
                </a:lnTo>
                <a:close/>
              </a:path>
              <a:path w="1764664" h="527050">
                <a:moveTo>
                  <a:pt x="53872" y="101479"/>
                </a:moveTo>
                <a:lnTo>
                  <a:pt x="4192" y="101479"/>
                </a:lnTo>
                <a:lnTo>
                  <a:pt x="7024" y="109213"/>
                </a:lnTo>
                <a:lnTo>
                  <a:pt x="725" y="115906"/>
                </a:lnTo>
                <a:lnTo>
                  <a:pt x="0" y="116743"/>
                </a:lnTo>
                <a:lnTo>
                  <a:pt x="0" y="520544"/>
                </a:lnTo>
                <a:lnTo>
                  <a:pt x="30608" y="519182"/>
                </a:lnTo>
                <a:lnTo>
                  <a:pt x="57861" y="517508"/>
                </a:lnTo>
                <a:lnTo>
                  <a:pt x="85223" y="516851"/>
                </a:lnTo>
                <a:lnTo>
                  <a:pt x="182123" y="516851"/>
                </a:lnTo>
                <a:lnTo>
                  <a:pt x="181264" y="513101"/>
                </a:lnTo>
                <a:lnTo>
                  <a:pt x="177290" y="506663"/>
                </a:lnTo>
                <a:lnTo>
                  <a:pt x="170653" y="503230"/>
                </a:lnTo>
                <a:lnTo>
                  <a:pt x="169460" y="503091"/>
                </a:lnTo>
                <a:lnTo>
                  <a:pt x="19013" y="503091"/>
                </a:lnTo>
                <a:lnTo>
                  <a:pt x="16930" y="502939"/>
                </a:lnTo>
                <a:lnTo>
                  <a:pt x="11621" y="500678"/>
                </a:lnTo>
                <a:lnTo>
                  <a:pt x="9818" y="498570"/>
                </a:lnTo>
                <a:lnTo>
                  <a:pt x="11621" y="492931"/>
                </a:lnTo>
                <a:lnTo>
                  <a:pt x="13107" y="490670"/>
                </a:lnTo>
                <a:lnTo>
                  <a:pt x="31187" y="490670"/>
                </a:lnTo>
                <a:lnTo>
                  <a:pt x="31941" y="487597"/>
                </a:lnTo>
                <a:lnTo>
                  <a:pt x="32500" y="483419"/>
                </a:lnTo>
                <a:lnTo>
                  <a:pt x="35091" y="473411"/>
                </a:lnTo>
                <a:lnTo>
                  <a:pt x="39193" y="469601"/>
                </a:lnTo>
                <a:lnTo>
                  <a:pt x="55653" y="469601"/>
                </a:lnTo>
                <a:lnTo>
                  <a:pt x="57024" y="463403"/>
                </a:lnTo>
                <a:lnTo>
                  <a:pt x="59932" y="443052"/>
                </a:lnTo>
                <a:lnTo>
                  <a:pt x="60305" y="422681"/>
                </a:lnTo>
                <a:lnTo>
                  <a:pt x="59133" y="402339"/>
                </a:lnTo>
                <a:lnTo>
                  <a:pt x="58272" y="392245"/>
                </a:lnTo>
                <a:lnTo>
                  <a:pt x="43968" y="392245"/>
                </a:lnTo>
                <a:lnTo>
                  <a:pt x="42278" y="384756"/>
                </a:lnTo>
                <a:lnTo>
                  <a:pt x="42192" y="382073"/>
                </a:lnTo>
                <a:lnTo>
                  <a:pt x="42119" y="377767"/>
                </a:lnTo>
                <a:lnTo>
                  <a:pt x="43106" y="371593"/>
                </a:lnTo>
                <a:lnTo>
                  <a:pt x="44679" y="365766"/>
                </a:lnTo>
                <a:lnTo>
                  <a:pt x="56591" y="365766"/>
                </a:lnTo>
                <a:lnTo>
                  <a:pt x="55864" y="351222"/>
                </a:lnTo>
                <a:lnTo>
                  <a:pt x="55646" y="320374"/>
                </a:lnTo>
                <a:lnTo>
                  <a:pt x="55649" y="315766"/>
                </a:lnTo>
                <a:lnTo>
                  <a:pt x="42343" y="315766"/>
                </a:lnTo>
                <a:lnTo>
                  <a:pt x="41517" y="314039"/>
                </a:lnTo>
                <a:lnTo>
                  <a:pt x="40653" y="310038"/>
                </a:lnTo>
                <a:lnTo>
                  <a:pt x="40577" y="307790"/>
                </a:lnTo>
                <a:lnTo>
                  <a:pt x="43041" y="306406"/>
                </a:lnTo>
                <a:lnTo>
                  <a:pt x="55655" y="306406"/>
                </a:lnTo>
                <a:lnTo>
                  <a:pt x="55665" y="289534"/>
                </a:lnTo>
                <a:lnTo>
                  <a:pt x="54839" y="258705"/>
                </a:lnTo>
                <a:lnTo>
                  <a:pt x="53723" y="235646"/>
                </a:lnTo>
                <a:lnTo>
                  <a:pt x="52793" y="212574"/>
                </a:lnTo>
                <a:lnTo>
                  <a:pt x="52052" y="189494"/>
                </a:lnTo>
                <a:lnTo>
                  <a:pt x="51499" y="166414"/>
                </a:lnTo>
                <a:lnTo>
                  <a:pt x="51292" y="155085"/>
                </a:lnTo>
                <a:lnTo>
                  <a:pt x="51293" y="151364"/>
                </a:lnTo>
                <a:lnTo>
                  <a:pt x="9551" y="151364"/>
                </a:lnTo>
                <a:lnTo>
                  <a:pt x="8002" y="145853"/>
                </a:lnTo>
                <a:lnTo>
                  <a:pt x="8370" y="135756"/>
                </a:lnTo>
                <a:lnTo>
                  <a:pt x="9018" y="129470"/>
                </a:lnTo>
                <a:lnTo>
                  <a:pt x="21946" y="127095"/>
                </a:lnTo>
                <a:lnTo>
                  <a:pt x="52355" y="127095"/>
                </a:lnTo>
                <a:lnTo>
                  <a:pt x="53011" y="121100"/>
                </a:lnTo>
                <a:lnTo>
                  <a:pt x="53793" y="115906"/>
                </a:lnTo>
                <a:lnTo>
                  <a:pt x="54395" y="111499"/>
                </a:lnTo>
                <a:lnTo>
                  <a:pt x="54369" y="106699"/>
                </a:lnTo>
                <a:lnTo>
                  <a:pt x="53872" y="101479"/>
                </a:lnTo>
                <a:close/>
              </a:path>
              <a:path w="1764664" h="527050">
                <a:moveTo>
                  <a:pt x="31187" y="490670"/>
                </a:moveTo>
                <a:lnTo>
                  <a:pt x="13107" y="490670"/>
                </a:lnTo>
                <a:lnTo>
                  <a:pt x="19610" y="493325"/>
                </a:lnTo>
                <a:lnTo>
                  <a:pt x="20841" y="496385"/>
                </a:lnTo>
                <a:lnTo>
                  <a:pt x="20805" y="496906"/>
                </a:lnTo>
                <a:lnTo>
                  <a:pt x="20372" y="500132"/>
                </a:lnTo>
                <a:lnTo>
                  <a:pt x="19013" y="503091"/>
                </a:lnTo>
                <a:lnTo>
                  <a:pt x="169460" y="503091"/>
                </a:lnTo>
                <a:lnTo>
                  <a:pt x="163479" y="502392"/>
                </a:lnTo>
                <a:lnTo>
                  <a:pt x="41276" y="502392"/>
                </a:lnTo>
                <a:lnTo>
                  <a:pt x="32284" y="499713"/>
                </a:lnTo>
                <a:lnTo>
                  <a:pt x="29655" y="496906"/>
                </a:lnTo>
                <a:lnTo>
                  <a:pt x="31187" y="490670"/>
                </a:lnTo>
                <a:close/>
              </a:path>
              <a:path w="1764664" h="527050">
                <a:moveTo>
                  <a:pt x="55653" y="469601"/>
                </a:moveTo>
                <a:lnTo>
                  <a:pt x="39193" y="469601"/>
                </a:lnTo>
                <a:lnTo>
                  <a:pt x="51702" y="471671"/>
                </a:lnTo>
                <a:lnTo>
                  <a:pt x="49150" y="478186"/>
                </a:lnTo>
                <a:lnTo>
                  <a:pt x="50775" y="482707"/>
                </a:lnTo>
                <a:lnTo>
                  <a:pt x="49556" y="487229"/>
                </a:lnTo>
                <a:lnTo>
                  <a:pt x="48667" y="491966"/>
                </a:lnTo>
                <a:lnTo>
                  <a:pt x="45225" y="500983"/>
                </a:lnTo>
                <a:lnTo>
                  <a:pt x="41276" y="502392"/>
                </a:lnTo>
                <a:lnTo>
                  <a:pt x="163479" y="502392"/>
                </a:lnTo>
                <a:lnTo>
                  <a:pt x="160543" y="502050"/>
                </a:lnTo>
                <a:lnTo>
                  <a:pt x="92698" y="502050"/>
                </a:lnTo>
                <a:lnTo>
                  <a:pt x="84316" y="501859"/>
                </a:lnTo>
                <a:lnTo>
                  <a:pt x="65888" y="501846"/>
                </a:lnTo>
                <a:lnTo>
                  <a:pt x="60389" y="496525"/>
                </a:lnTo>
                <a:lnTo>
                  <a:pt x="57468" y="479088"/>
                </a:lnTo>
                <a:lnTo>
                  <a:pt x="55297" y="471214"/>
                </a:lnTo>
                <a:lnTo>
                  <a:pt x="55653" y="469601"/>
                </a:lnTo>
                <a:close/>
              </a:path>
              <a:path w="1764664" h="527050">
                <a:moveTo>
                  <a:pt x="145520" y="501796"/>
                </a:moveTo>
                <a:lnTo>
                  <a:pt x="101080" y="502050"/>
                </a:lnTo>
                <a:lnTo>
                  <a:pt x="160543" y="502050"/>
                </a:lnTo>
                <a:lnTo>
                  <a:pt x="160326" y="502024"/>
                </a:lnTo>
                <a:lnTo>
                  <a:pt x="145520" y="501796"/>
                </a:lnTo>
                <a:close/>
              </a:path>
              <a:path w="1764664" h="527050">
                <a:moveTo>
                  <a:pt x="56591" y="365766"/>
                </a:moveTo>
                <a:lnTo>
                  <a:pt x="44679" y="365766"/>
                </a:lnTo>
                <a:lnTo>
                  <a:pt x="46245" y="371777"/>
                </a:lnTo>
                <a:lnTo>
                  <a:pt x="47081" y="378020"/>
                </a:lnTo>
                <a:lnTo>
                  <a:pt x="46539" y="384756"/>
                </a:lnTo>
                <a:lnTo>
                  <a:pt x="43968" y="392245"/>
                </a:lnTo>
                <a:lnTo>
                  <a:pt x="58272" y="392245"/>
                </a:lnTo>
                <a:lnTo>
                  <a:pt x="57405" y="382073"/>
                </a:lnTo>
                <a:lnTo>
                  <a:pt x="56591" y="365766"/>
                </a:lnTo>
                <a:close/>
              </a:path>
              <a:path w="1764664" h="527050">
                <a:moveTo>
                  <a:pt x="55655" y="306406"/>
                </a:moveTo>
                <a:lnTo>
                  <a:pt x="43041" y="306406"/>
                </a:lnTo>
                <a:lnTo>
                  <a:pt x="45835" y="306851"/>
                </a:lnTo>
                <a:lnTo>
                  <a:pt x="47054" y="313226"/>
                </a:lnTo>
                <a:lnTo>
                  <a:pt x="46330" y="314890"/>
                </a:lnTo>
                <a:lnTo>
                  <a:pt x="42343" y="315766"/>
                </a:lnTo>
                <a:lnTo>
                  <a:pt x="55649" y="315766"/>
                </a:lnTo>
                <a:lnTo>
                  <a:pt x="55655" y="306406"/>
                </a:lnTo>
                <a:close/>
              </a:path>
              <a:path w="1764664" h="527050">
                <a:moveTo>
                  <a:pt x="52355" y="127095"/>
                </a:moveTo>
                <a:lnTo>
                  <a:pt x="21946" y="127095"/>
                </a:lnTo>
                <a:lnTo>
                  <a:pt x="22099" y="133076"/>
                </a:lnTo>
                <a:lnTo>
                  <a:pt x="22975" y="137864"/>
                </a:lnTo>
                <a:lnTo>
                  <a:pt x="22861" y="143275"/>
                </a:lnTo>
                <a:lnTo>
                  <a:pt x="21845" y="149091"/>
                </a:lnTo>
                <a:lnTo>
                  <a:pt x="9551" y="151364"/>
                </a:lnTo>
                <a:lnTo>
                  <a:pt x="51293" y="151364"/>
                </a:lnTo>
                <a:lnTo>
                  <a:pt x="51313" y="143275"/>
                </a:lnTo>
                <a:lnTo>
                  <a:pt x="51774" y="132408"/>
                </a:lnTo>
                <a:lnTo>
                  <a:pt x="52355" y="127095"/>
                </a:lnTo>
                <a:close/>
              </a:path>
              <a:path w="1764664" h="527050">
                <a:moveTo>
                  <a:pt x="26315" y="80371"/>
                </a:moveTo>
                <a:lnTo>
                  <a:pt x="0" y="81968"/>
                </a:lnTo>
                <a:lnTo>
                  <a:pt x="0" y="101733"/>
                </a:lnTo>
                <a:lnTo>
                  <a:pt x="4192" y="101479"/>
                </a:lnTo>
                <a:lnTo>
                  <a:pt x="53872" y="101479"/>
                </a:lnTo>
                <a:lnTo>
                  <a:pt x="53061" y="92969"/>
                </a:lnTo>
                <a:lnTo>
                  <a:pt x="48658" y="84648"/>
                </a:lnTo>
                <a:lnTo>
                  <a:pt x="40096" y="80770"/>
                </a:lnTo>
                <a:lnTo>
                  <a:pt x="26315" y="80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6867366" y="6789813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17983" y="0"/>
                </a:moveTo>
                <a:lnTo>
                  <a:pt x="3213" y="1231"/>
                </a:lnTo>
                <a:lnTo>
                  <a:pt x="2336" y="8166"/>
                </a:lnTo>
                <a:lnTo>
                  <a:pt x="1079" y="19024"/>
                </a:lnTo>
                <a:lnTo>
                  <a:pt x="0" y="24117"/>
                </a:lnTo>
                <a:lnTo>
                  <a:pt x="977" y="28663"/>
                </a:lnTo>
                <a:lnTo>
                  <a:pt x="3523" y="43884"/>
                </a:lnTo>
                <a:lnTo>
                  <a:pt x="4748" y="59121"/>
                </a:lnTo>
                <a:lnTo>
                  <a:pt x="4869" y="68186"/>
                </a:lnTo>
                <a:lnTo>
                  <a:pt x="24234" y="68186"/>
                </a:lnTo>
                <a:lnTo>
                  <a:pt x="26873" y="66294"/>
                </a:lnTo>
                <a:lnTo>
                  <a:pt x="34531" y="62674"/>
                </a:lnTo>
                <a:lnTo>
                  <a:pt x="34328" y="52412"/>
                </a:lnTo>
                <a:lnTo>
                  <a:pt x="23545" y="4241"/>
                </a:lnTo>
                <a:lnTo>
                  <a:pt x="17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038947" y="6432562"/>
            <a:ext cx="365125" cy="425450"/>
          </a:xfrm>
          <a:custGeom>
            <a:avLst/>
            <a:gdLst/>
            <a:ahLst/>
            <a:cxnLst/>
            <a:rect l="l" t="t" r="r" b="b"/>
            <a:pathLst>
              <a:path w="365125" h="425450">
                <a:moveTo>
                  <a:pt x="147955" y="416826"/>
                </a:moveTo>
                <a:lnTo>
                  <a:pt x="147878" y="402793"/>
                </a:lnTo>
                <a:lnTo>
                  <a:pt x="147586" y="388708"/>
                </a:lnTo>
                <a:lnTo>
                  <a:pt x="147066" y="374548"/>
                </a:lnTo>
                <a:lnTo>
                  <a:pt x="144589" y="396049"/>
                </a:lnTo>
                <a:lnTo>
                  <a:pt x="143548" y="406806"/>
                </a:lnTo>
                <a:lnTo>
                  <a:pt x="143052" y="417576"/>
                </a:lnTo>
                <a:lnTo>
                  <a:pt x="142760" y="425437"/>
                </a:lnTo>
                <a:lnTo>
                  <a:pt x="147840" y="425437"/>
                </a:lnTo>
                <a:lnTo>
                  <a:pt x="147955" y="416826"/>
                </a:lnTo>
                <a:close/>
              </a:path>
              <a:path w="365125" h="425450">
                <a:moveTo>
                  <a:pt x="364540" y="58420"/>
                </a:moveTo>
                <a:lnTo>
                  <a:pt x="359206" y="50800"/>
                </a:lnTo>
                <a:lnTo>
                  <a:pt x="355714" y="49530"/>
                </a:lnTo>
                <a:lnTo>
                  <a:pt x="354114" y="49390"/>
                </a:lnTo>
                <a:lnTo>
                  <a:pt x="354114" y="69850"/>
                </a:lnTo>
                <a:lnTo>
                  <a:pt x="352945" y="76200"/>
                </a:lnTo>
                <a:lnTo>
                  <a:pt x="344944" y="82550"/>
                </a:lnTo>
                <a:lnTo>
                  <a:pt x="342214" y="86194"/>
                </a:lnTo>
                <a:lnTo>
                  <a:pt x="342214" y="118110"/>
                </a:lnTo>
                <a:lnTo>
                  <a:pt x="341693" y="121920"/>
                </a:lnTo>
                <a:lnTo>
                  <a:pt x="340779" y="128270"/>
                </a:lnTo>
                <a:lnTo>
                  <a:pt x="339369" y="129755"/>
                </a:lnTo>
                <a:lnTo>
                  <a:pt x="339369" y="242570"/>
                </a:lnTo>
                <a:lnTo>
                  <a:pt x="336372" y="275590"/>
                </a:lnTo>
                <a:lnTo>
                  <a:pt x="330847" y="266700"/>
                </a:lnTo>
                <a:lnTo>
                  <a:pt x="330479" y="257810"/>
                </a:lnTo>
                <a:lnTo>
                  <a:pt x="331990" y="250190"/>
                </a:lnTo>
                <a:lnTo>
                  <a:pt x="332105" y="242570"/>
                </a:lnTo>
                <a:lnTo>
                  <a:pt x="330695" y="233680"/>
                </a:lnTo>
                <a:lnTo>
                  <a:pt x="330479" y="224790"/>
                </a:lnTo>
                <a:lnTo>
                  <a:pt x="331978" y="217170"/>
                </a:lnTo>
                <a:lnTo>
                  <a:pt x="335711" y="209550"/>
                </a:lnTo>
                <a:lnTo>
                  <a:pt x="339255" y="226060"/>
                </a:lnTo>
                <a:lnTo>
                  <a:pt x="339369" y="242570"/>
                </a:lnTo>
                <a:lnTo>
                  <a:pt x="339369" y="129755"/>
                </a:lnTo>
                <a:lnTo>
                  <a:pt x="337159" y="132080"/>
                </a:lnTo>
                <a:lnTo>
                  <a:pt x="330923" y="133350"/>
                </a:lnTo>
                <a:lnTo>
                  <a:pt x="326466" y="133350"/>
                </a:lnTo>
                <a:lnTo>
                  <a:pt x="325437" y="132080"/>
                </a:lnTo>
                <a:lnTo>
                  <a:pt x="324408" y="130810"/>
                </a:lnTo>
                <a:lnTo>
                  <a:pt x="323392" y="120650"/>
                </a:lnTo>
                <a:lnTo>
                  <a:pt x="327964" y="116840"/>
                </a:lnTo>
                <a:lnTo>
                  <a:pt x="331025" y="114300"/>
                </a:lnTo>
                <a:lnTo>
                  <a:pt x="341210" y="114300"/>
                </a:lnTo>
                <a:lnTo>
                  <a:pt x="342214" y="118110"/>
                </a:lnTo>
                <a:lnTo>
                  <a:pt x="342214" y="86194"/>
                </a:lnTo>
                <a:lnTo>
                  <a:pt x="342087" y="86360"/>
                </a:lnTo>
                <a:lnTo>
                  <a:pt x="334822" y="86360"/>
                </a:lnTo>
                <a:lnTo>
                  <a:pt x="333476" y="85090"/>
                </a:lnTo>
                <a:lnTo>
                  <a:pt x="332625" y="77470"/>
                </a:lnTo>
                <a:lnTo>
                  <a:pt x="334899" y="73660"/>
                </a:lnTo>
                <a:lnTo>
                  <a:pt x="340918" y="67310"/>
                </a:lnTo>
                <a:lnTo>
                  <a:pt x="344563" y="59690"/>
                </a:lnTo>
                <a:lnTo>
                  <a:pt x="354114" y="69850"/>
                </a:lnTo>
                <a:lnTo>
                  <a:pt x="354114" y="49390"/>
                </a:lnTo>
                <a:lnTo>
                  <a:pt x="327990" y="46990"/>
                </a:lnTo>
                <a:lnTo>
                  <a:pt x="304787" y="44450"/>
                </a:lnTo>
                <a:lnTo>
                  <a:pt x="286512" y="21590"/>
                </a:lnTo>
                <a:lnTo>
                  <a:pt x="286740" y="19050"/>
                </a:lnTo>
                <a:lnTo>
                  <a:pt x="285407" y="6350"/>
                </a:lnTo>
                <a:lnTo>
                  <a:pt x="284873" y="1270"/>
                </a:lnTo>
                <a:lnTo>
                  <a:pt x="283108" y="0"/>
                </a:lnTo>
                <a:lnTo>
                  <a:pt x="256451" y="0"/>
                </a:lnTo>
                <a:lnTo>
                  <a:pt x="251980" y="482"/>
                </a:lnTo>
                <a:lnTo>
                  <a:pt x="251980" y="139700"/>
                </a:lnTo>
                <a:lnTo>
                  <a:pt x="249567" y="142240"/>
                </a:lnTo>
                <a:lnTo>
                  <a:pt x="240766" y="146050"/>
                </a:lnTo>
                <a:lnTo>
                  <a:pt x="239725" y="145796"/>
                </a:lnTo>
                <a:lnTo>
                  <a:pt x="239725" y="283210"/>
                </a:lnTo>
                <a:lnTo>
                  <a:pt x="236232" y="359410"/>
                </a:lnTo>
                <a:lnTo>
                  <a:pt x="236804" y="363220"/>
                </a:lnTo>
                <a:lnTo>
                  <a:pt x="231355" y="368300"/>
                </a:lnTo>
                <a:lnTo>
                  <a:pt x="224434" y="361950"/>
                </a:lnTo>
                <a:lnTo>
                  <a:pt x="224218" y="355600"/>
                </a:lnTo>
                <a:lnTo>
                  <a:pt x="224332" y="351790"/>
                </a:lnTo>
                <a:lnTo>
                  <a:pt x="224485" y="349250"/>
                </a:lnTo>
                <a:lnTo>
                  <a:pt x="224574" y="346710"/>
                </a:lnTo>
                <a:lnTo>
                  <a:pt x="224701" y="340360"/>
                </a:lnTo>
                <a:lnTo>
                  <a:pt x="224701" y="320040"/>
                </a:lnTo>
                <a:lnTo>
                  <a:pt x="225018" y="307340"/>
                </a:lnTo>
                <a:lnTo>
                  <a:pt x="226745" y="293370"/>
                </a:lnTo>
                <a:lnTo>
                  <a:pt x="227152" y="287020"/>
                </a:lnTo>
                <a:lnTo>
                  <a:pt x="226187" y="279400"/>
                </a:lnTo>
                <a:lnTo>
                  <a:pt x="224955" y="271780"/>
                </a:lnTo>
                <a:lnTo>
                  <a:pt x="224612" y="266700"/>
                </a:lnTo>
                <a:lnTo>
                  <a:pt x="224650" y="256540"/>
                </a:lnTo>
                <a:lnTo>
                  <a:pt x="224993" y="250190"/>
                </a:lnTo>
                <a:lnTo>
                  <a:pt x="226047" y="247650"/>
                </a:lnTo>
                <a:lnTo>
                  <a:pt x="231673" y="247650"/>
                </a:lnTo>
                <a:lnTo>
                  <a:pt x="233667" y="248920"/>
                </a:lnTo>
                <a:lnTo>
                  <a:pt x="234124" y="251460"/>
                </a:lnTo>
                <a:lnTo>
                  <a:pt x="235940" y="260350"/>
                </a:lnTo>
                <a:lnTo>
                  <a:pt x="237807" y="267970"/>
                </a:lnTo>
                <a:lnTo>
                  <a:pt x="239255" y="276860"/>
                </a:lnTo>
                <a:lnTo>
                  <a:pt x="239725" y="283210"/>
                </a:lnTo>
                <a:lnTo>
                  <a:pt x="239725" y="145796"/>
                </a:lnTo>
                <a:lnTo>
                  <a:pt x="235597" y="144780"/>
                </a:lnTo>
                <a:lnTo>
                  <a:pt x="234403" y="143510"/>
                </a:lnTo>
                <a:lnTo>
                  <a:pt x="230835" y="139700"/>
                </a:lnTo>
                <a:lnTo>
                  <a:pt x="233603" y="133350"/>
                </a:lnTo>
                <a:lnTo>
                  <a:pt x="239445" y="133350"/>
                </a:lnTo>
                <a:lnTo>
                  <a:pt x="247332" y="132080"/>
                </a:lnTo>
                <a:lnTo>
                  <a:pt x="251129" y="132080"/>
                </a:lnTo>
                <a:lnTo>
                  <a:pt x="251980" y="139700"/>
                </a:lnTo>
                <a:lnTo>
                  <a:pt x="251980" y="482"/>
                </a:lnTo>
                <a:lnTo>
                  <a:pt x="244678" y="1270"/>
                </a:lnTo>
                <a:lnTo>
                  <a:pt x="233019" y="1270"/>
                </a:lnTo>
                <a:lnTo>
                  <a:pt x="221640" y="0"/>
                </a:lnTo>
                <a:lnTo>
                  <a:pt x="214376" y="0"/>
                </a:lnTo>
                <a:lnTo>
                  <a:pt x="208026" y="3810"/>
                </a:lnTo>
                <a:lnTo>
                  <a:pt x="201625" y="6350"/>
                </a:lnTo>
                <a:lnTo>
                  <a:pt x="194221" y="3810"/>
                </a:lnTo>
                <a:lnTo>
                  <a:pt x="191376" y="2108"/>
                </a:lnTo>
                <a:lnTo>
                  <a:pt x="191376" y="29210"/>
                </a:lnTo>
                <a:lnTo>
                  <a:pt x="191096" y="30480"/>
                </a:lnTo>
                <a:lnTo>
                  <a:pt x="190233" y="31750"/>
                </a:lnTo>
                <a:lnTo>
                  <a:pt x="189001" y="33020"/>
                </a:lnTo>
                <a:lnTo>
                  <a:pt x="187248" y="33020"/>
                </a:lnTo>
                <a:lnTo>
                  <a:pt x="186004" y="29210"/>
                </a:lnTo>
                <a:lnTo>
                  <a:pt x="186029" y="27940"/>
                </a:lnTo>
                <a:lnTo>
                  <a:pt x="186778" y="26670"/>
                </a:lnTo>
                <a:lnTo>
                  <a:pt x="190614" y="26670"/>
                </a:lnTo>
                <a:lnTo>
                  <a:pt x="191376" y="29210"/>
                </a:lnTo>
                <a:lnTo>
                  <a:pt x="191376" y="2108"/>
                </a:lnTo>
                <a:lnTo>
                  <a:pt x="189992" y="1270"/>
                </a:lnTo>
                <a:lnTo>
                  <a:pt x="187871" y="0"/>
                </a:lnTo>
                <a:lnTo>
                  <a:pt x="176441" y="0"/>
                </a:lnTo>
                <a:lnTo>
                  <a:pt x="176441" y="101600"/>
                </a:lnTo>
                <a:lnTo>
                  <a:pt x="175793" y="103797"/>
                </a:lnTo>
                <a:lnTo>
                  <a:pt x="175793" y="123190"/>
                </a:lnTo>
                <a:lnTo>
                  <a:pt x="174485" y="129540"/>
                </a:lnTo>
                <a:lnTo>
                  <a:pt x="169862" y="130810"/>
                </a:lnTo>
                <a:lnTo>
                  <a:pt x="166204" y="130810"/>
                </a:lnTo>
                <a:lnTo>
                  <a:pt x="165735" y="129540"/>
                </a:lnTo>
                <a:lnTo>
                  <a:pt x="165277" y="128270"/>
                </a:lnTo>
                <a:lnTo>
                  <a:pt x="164820" y="127000"/>
                </a:lnTo>
                <a:lnTo>
                  <a:pt x="164744" y="120650"/>
                </a:lnTo>
                <a:lnTo>
                  <a:pt x="166014" y="116840"/>
                </a:lnTo>
                <a:lnTo>
                  <a:pt x="174104" y="116840"/>
                </a:lnTo>
                <a:lnTo>
                  <a:pt x="175742" y="119380"/>
                </a:lnTo>
                <a:lnTo>
                  <a:pt x="175793" y="123190"/>
                </a:lnTo>
                <a:lnTo>
                  <a:pt x="175793" y="103797"/>
                </a:lnTo>
                <a:lnTo>
                  <a:pt x="175691" y="104140"/>
                </a:lnTo>
                <a:lnTo>
                  <a:pt x="174472" y="106680"/>
                </a:lnTo>
                <a:lnTo>
                  <a:pt x="173316" y="110490"/>
                </a:lnTo>
                <a:lnTo>
                  <a:pt x="166293" y="107950"/>
                </a:lnTo>
                <a:lnTo>
                  <a:pt x="165100" y="106680"/>
                </a:lnTo>
                <a:lnTo>
                  <a:pt x="166954" y="100330"/>
                </a:lnTo>
                <a:lnTo>
                  <a:pt x="169316" y="97790"/>
                </a:lnTo>
                <a:lnTo>
                  <a:pt x="176034" y="99060"/>
                </a:lnTo>
                <a:lnTo>
                  <a:pt x="176441" y="101600"/>
                </a:lnTo>
                <a:lnTo>
                  <a:pt x="176441" y="0"/>
                </a:lnTo>
                <a:lnTo>
                  <a:pt x="158864" y="0"/>
                </a:lnTo>
                <a:lnTo>
                  <a:pt x="150990" y="1270"/>
                </a:lnTo>
                <a:lnTo>
                  <a:pt x="148844" y="1092"/>
                </a:lnTo>
                <a:lnTo>
                  <a:pt x="148844" y="142240"/>
                </a:lnTo>
                <a:lnTo>
                  <a:pt x="146050" y="143510"/>
                </a:lnTo>
                <a:lnTo>
                  <a:pt x="139293" y="143510"/>
                </a:lnTo>
                <a:lnTo>
                  <a:pt x="135851" y="142240"/>
                </a:lnTo>
                <a:lnTo>
                  <a:pt x="136017" y="134620"/>
                </a:lnTo>
                <a:lnTo>
                  <a:pt x="138620" y="134620"/>
                </a:lnTo>
                <a:lnTo>
                  <a:pt x="140728" y="133350"/>
                </a:lnTo>
                <a:lnTo>
                  <a:pt x="144513" y="133350"/>
                </a:lnTo>
                <a:lnTo>
                  <a:pt x="148056" y="134620"/>
                </a:lnTo>
                <a:lnTo>
                  <a:pt x="148844" y="142240"/>
                </a:lnTo>
                <a:lnTo>
                  <a:pt x="148844" y="1092"/>
                </a:lnTo>
                <a:lnTo>
                  <a:pt x="136359" y="0"/>
                </a:lnTo>
                <a:lnTo>
                  <a:pt x="131343" y="2540"/>
                </a:lnTo>
                <a:lnTo>
                  <a:pt x="129247" y="8890"/>
                </a:lnTo>
                <a:lnTo>
                  <a:pt x="119202" y="33020"/>
                </a:lnTo>
                <a:lnTo>
                  <a:pt x="113207" y="42672"/>
                </a:lnTo>
                <a:lnTo>
                  <a:pt x="113207" y="121920"/>
                </a:lnTo>
                <a:lnTo>
                  <a:pt x="111620" y="127000"/>
                </a:lnTo>
                <a:lnTo>
                  <a:pt x="106476" y="127000"/>
                </a:lnTo>
                <a:lnTo>
                  <a:pt x="105879" y="127165"/>
                </a:lnTo>
                <a:lnTo>
                  <a:pt x="105879" y="132080"/>
                </a:lnTo>
                <a:lnTo>
                  <a:pt x="105778" y="201930"/>
                </a:lnTo>
                <a:lnTo>
                  <a:pt x="102196" y="208280"/>
                </a:lnTo>
                <a:lnTo>
                  <a:pt x="95897" y="207010"/>
                </a:lnTo>
                <a:lnTo>
                  <a:pt x="90068" y="208280"/>
                </a:lnTo>
                <a:lnTo>
                  <a:pt x="75323" y="208280"/>
                </a:lnTo>
                <a:lnTo>
                  <a:pt x="45910" y="210820"/>
                </a:lnTo>
                <a:lnTo>
                  <a:pt x="31318" y="213360"/>
                </a:lnTo>
                <a:lnTo>
                  <a:pt x="30581" y="213537"/>
                </a:lnTo>
                <a:lnTo>
                  <a:pt x="30581" y="242570"/>
                </a:lnTo>
                <a:lnTo>
                  <a:pt x="29489" y="254000"/>
                </a:lnTo>
                <a:lnTo>
                  <a:pt x="27457" y="265430"/>
                </a:lnTo>
                <a:lnTo>
                  <a:pt x="25806" y="276860"/>
                </a:lnTo>
                <a:lnTo>
                  <a:pt x="21717" y="265430"/>
                </a:lnTo>
                <a:lnTo>
                  <a:pt x="19519" y="254000"/>
                </a:lnTo>
                <a:lnTo>
                  <a:pt x="19138" y="243840"/>
                </a:lnTo>
                <a:lnTo>
                  <a:pt x="19177" y="240030"/>
                </a:lnTo>
                <a:lnTo>
                  <a:pt x="20167" y="229870"/>
                </a:lnTo>
                <a:lnTo>
                  <a:pt x="20561" y="227330"/>
                </a:lnTo>
                <a:lnTo>
                  <a:pt x="22593" y="224790"/>
                </a:lnTo>
                <a:lnTo>
                  <a:pt x="27787" y="224790"/>
                </a:lnTo>
                <a:lnTo>
                  <a:pt x="29464" y="227330"/>
                </a:lnTo>
                <a:lnTo>
                  <a:pt x="29921" y="229870"/>
                </a:lnTo>
                <a:lnTo>
                  <a:pt x="30530" y="238760"/>
                </a:lnTo>
                <a:lnTo>
                  <a:pt x="30581" y="242570"/>
                </a:lnTo>
                <a:lnTo>
                  <a:pt x="30581" y="213537"/>
                </a:lnTo>
                <a:lnTo>
                  <a:pt x="26035" y="214630"/>
                </a:lnTo>
                <a:lnTo>
                  <a:pt x="19748" y="214630"/>
                </a:lnTo>
                <a:lnTo>
                  <a:pt x="16192" y="199390"/>
                </a:lnTo>
                <a:lnTo>
                  <a:pt x="22720" y="198120"/>
                </a:lnTo>
                <a:lnTo>
                  <a:pt x="28371" y="195580"/>
                </a:lnTo>
                <a:lnTo>
                  <a:pt x="86067" y="195580"/>
                </a:lnTo>
                <a:lnTo>
                  <a:pt x="104508" y="199390"/>
                </a:lnTo>
                <a:lnTo>
                  <a:pt x="105778" y="201930"/>
                </a:lnTo>
                <a:lnTo>
                  <a:pt x="105778" y="132168"/>
                </a:lnTo>
                <a:lnTo>
                  <a:pt x="100901" y="135890"/>
                </a:lnTo>
                <a:lnTo>
                  <a:pt x="92557" y="135890"/>
                </a:lnTo>
                <a:lnTo>
                  <a:pt x="95732" y="146050"/>
                </a:lnTo>
                <a:lnTo>
                  <a:pt x="97599" y="151130"/>
                </a:lnTo>
                <a:lnTo>
                  <a:pt x="90766" y="154940"/>
                </a:lnTo>
                <a:lnTo>
                  <a:pt x="78994" y="152400"/>
                </a:lnTo>
                <a:lnTo>
                  <a:pt x="72301" y="152400"/>
                </a:lnTo>
                <a:lnTo>
                  <a:pt x="68694" y="142240"/>
                </a:lnTo>
                <a:lnTo>
                  <a:pt x="71145" y="138430"/>
                </a:lnTo>
                <a:lnTo>
                  <a:pt x="74447" y="137160"/>
                </a:lnTo>
                <a:lnTo>
                  <a:pt x="81432" y="133350"/>
                </a:lnTo>
                <a:lnTo>
                  <a:pt x="88709" y="130810"/>
                </a:lnTo>
                <a:lnTo>
                  <a:pt x="96710" y="129540"/>
                </a:lnTo>
                <a:lnTo>
                  <a:pt x="105879" y="132080"/>
                </a:lnTo>
                <a:lnTo>
                  <a:pt x="105879" y="127165"/>
                </a:lnTo>
                <a:lnTo>
                  <a:pt x="101803" y="128270"/>
                </a:lnTo>
                <a:lnTo>
                  <a:pt x="98005" y="125730"/>
                </a:lnTo>
                <a:lnTo>
                  <a:pt x="98259" y="115570"/>
                </a:lnTo>
                <a:lnTo>
                  <a:pt x="100469" y="111760"/>
                </a:lnTo>
                <a:lnTo>
                  <a:pt x="110172" y="111760"/>
                </a:lnTo>
                <a:lnTo>
                  <a:pt x="112407" y="114300"/>
                </a:lnTo>
                <a:lnTo>
                  <a:pt x="113207" y="121920"/>
                </a:lnTo>
                <a:lnTo>
                  <a:pt x="113207" y="42672"/>
                </a:lnTo>
                <a:lnTo>
                  <a:pt x="105778" y="54610"/>
                </a:lnTo>
                <a:lnTo>
                  <a:pt x="89966" y="74930"/>
                </a:lnTo>
                <a:lnTo>
                  <a:pt x="72771" y="93980"/>
                </a:lnTo>
                <a:lnTo>
                  <a:pt x="63246" y="104965"/>
                </a:lnTo>
                <a:lnTo>
                  <a:pt x="63246" y="168910"/>
                </a:lnTo>
                <a:lnTo>
                  <a:pt x="62547" y="172720"/>
                </a:lnTo>
                <a:lnTo>
                  <a:pt x="60007" y="173990"/>
                </a:lnTo>
                <a:lnTo>
                  <a:pt x="54025" y="172720"/>
                </a:lnTo>
                <a:lnTo>
                  <a:pt x="50190" y="173990"/>
                </a:lnTo>
                <a:lnTo>
                  <a:pt x="49364" y="165100"/>
                </a:lnTo>
                <a:lnTo>
                  <a:pt x="53416" y="165100"/>
                </a:lnTo>
                <a:lnTo>
                  <a:pt x="56921" y="163830"/>
                </a:lnTo>
                <a:lnTo>
                  <a:pt x="60147" y="163830"/>
                </a:lnTo>
                <a:lnTo>
                  <a:pt x="62395" y="166370"/>
                </a:lnTo>
                <a:lnTo>
                  <a:pt x="63246" y="168910"/>
                </a:lnTo>
                <a:lnTo>
                  <a:pt x="63246" y="104965"/>
                </a:lnTo>
                <a:lnTo>
                  <a:pt x="60655" y="107950"/>
                </a:lnTo>
                <a:lnTo>
                  <a:pt x="48907" y="123190"/>
                </a:lnTo>
                <a:lnTo>
                  <a:pt x="36791" y="137160"/>
                </a:lnTo>
                <a:lnTo>
                  <a:pt x="23583" y="149860"/>
                </a:lnTo>
                <a:lnTo>
                  <a:pt x="16395" y="156210"/>
                </a:lnTo>
                <a:lnTo>
                  <a:pt x="10744" y="163830"/>
                </a:lnTo>
                <a:lnTo>
                  <a:pt x="8305" y="172720"/>
                </a:lnTo>
                <a:lnTo>
                  <a:pt x="10833" y="184150"/>
                </a:lnTo>
                <a:lnTo>
                  <a:pt x="12814" y="187960"/>
                </a:lnTo>
                <a:lnTo>
                  <a:pt x="9906" y="191770"/>
                </a:lnTo>
                <a:lnTo>
                  <a:pt x="0" y="215900"/>
                </a:lnTo>
                <a:lnTo>
                  <a:pt x="457" y="222250"/>
                </a:lnTo>
                <a:lnTo>
                  <a:pt x="4648" y="265430"/>
                </a:lnTo>
                <a:lnTo>
                  <a:pt x="5549" y="300990"/>
                </a:lnTo>
                <a:lnTo>
                  <a:pt x="5664" y="311150"/>
                </a:lnTo>
                <a:lnTo>
                  <a:pt x="4445" y="351790"/>
                </a:lnTo>
                <a:lnTo>
                  <a:pt x="431" y="407670"/>
                </a:lnTo>
                <a:lnTo>
                  <a:pt x="50" y="416560"/>
                </a:lnTo>
                <a:lnTo>
                  <a:pt x="0" y="425437"/>
                </a:lnTo>
                <a:lnTo>
                  <a:pt x="41363" y="425437"/>
                </a:lnTo>
                <a:lnTo>
                  <a:pt x="41516" y="424180"/>
                </a:lnTo>
                <a:lnTo>
                  <a:pt x="42532" y="416560"/>
                </a:lnTo>
                <a:lnTo>
                  <a:pt x="43929" y="408940"/>
                </a:lnTo>
                <a:lnTo>
                  <a:pt x="45974" y="394970"/>
                </a:lnTo>
                <a:lnTo>
                  <a:pt x="46621" y="381000"/>
                </a:lnTo>
                <a:lnTo>
                  <a:pt x="46837" y="367030"/>
                </a:lnTo>
                <a:lnTo>
                  <a:pt x="47561" y="351790"/>
                </a:lnTo>
                <a:lnTo>
                  <a:pt x="49022" y="331470"/>
                </a:lnTo>
                <a:lnTo>
                  <a:pt x="50177" y="313690"/>
                </a:lnTo>
                <a:lnTo>
                  <a:pt x="51930" y="294640"/>
                </a:lnTo>
                <a:lnTo>
                  <a:pt x="54889" y="276860"/>
                </a:lnTo>
                <a:lnTo>
                  <a:pt x="55854" y="269240"/>
                </a:lnTo>
                <a:lnTo>
                  <a:pt x="56222" y="262890"/>
                </a:lnTo>
                <a:lnTo>
                  <a:pt x="56121" y="254000"/>
                </a:lnTo>
                <a:lnTo>
                  <a:pt x="55791" y="243840"/>
                </a:lnTo>
                <a:lnTo>
                  <a:pt x="57899" y="238760"/>
                </a:lnTo>
                <a:lnTo>
                  <a:pt x="70205" y="236220"/>
                </a:lnTo>
                <a:lnTo>
                  <a:pt x="76454" y="236220"/>
                </a:lnTo>
                <a:lnTo>
                  <a:pt x="84632" y="243840"/>
                </a:lnTo>
                <a:lnTo>
                  <a:pt x="84010" y="247650"/>
                </a:lnTo>
                <a:lnTo>
                  <a:pt x="77216" y="257810"/>
                </a:lnTo>
                <a:lnTo>
                  <a:pt x="75374" y="262890"/>
                </a:lnTo>
                <a:lnTo>
                  <a:pt x="88785" y="270510"/>
                </a:lnTo>
                <a:lnTo>
                  <a:pt x="88874" y="275590"/>
                </a:lnTo>
                <a:lnTo>
                  <a:pt x="89154" y="283210"/>
                </a:lnTo>
                <a:lnTo>
                  <a:pt x="89293" y="289560"/>
                </a:lnTo>
                <a:lnTo>
                  <a:pt x="89382" y="299720"/>
                </a:lnTo>
                <a:lnTo>
                  <a:pt x="89014" y="311150"/>
                </a:lnTo>
                <a:lnTo>
                  <a:pt x="87757" y="326390"/>
                </a:lnTo>
                <a:lnTo>
                  <a:pt x="85623" y="340360"/>
                </a:lnTo>
                <a:lnTo>
                  <a:pt x="85178" y="341630"/>
                </a:lnTo>
                <a:lnTo>
                  <a:pt x="76695" y="364490"/>
                </a:lnTo>
                <a:lnTo>
                  <a:pt x="73875" y="388620"/>
                </a:lnTo>
                <a:lnTo>
                  <a:pt x="73317" y="412750"/>
                </a:lnTo>
                <a:lnTo>
                  <a:pt x="72301" y="425437"/>
                </a:lnTo>
                <a:lnTo>
                  <a:pt x="83718" y="425437"/>
                </a:lnTo>
                <a:lnTo>
                  <a:pt x="85318" y="421640"/>
                </a:lnTo>
                <a:lnTo>
                  <a:pt x="78041" y="408940"/>
                </a:lnTo>
                <a:lnTo>
                  <a:pt x="80746" y="402590"/>
                </a:lnTo>
                <a:lnTo>
                  <a:pt x="84861" y="372110"/>
                </a:lnTo>
                <a:lnTo>
                  <a:pt x="88265" y="349250"/>
                </a:lnTo>
                <a:lnTo>
                  <a:pt x="95250" y="303530"/>
                </a:lnTo>
                <a:lnTo>
                  <a:pt x="95415" y="302260"/>
                </a:lnTo>
                <a:lnTo>
                  <a:pt x="95491" y="300990"/>
                </a:lnTo>
                <a:lnTo>
                  <a:pt x="96367" y="295910"/>
                </a:lnTo>
                <a:lnTo>
                  <a:pt x="98120" y="293370"/>
                </a:lnTo>
                <a:lnTo>
                  <a:pt x="104863" y="293370"/>
                </a:lnTo>
                <a:lnTo>
                  <a:pt x="106781" y="295910"/>
                </a:lnTo>
                <a:lnTo>
                  <a:pt x="107924" y="307340"/>
                </a:lnTo>
                <a:lnTo>
                  <a:pt x="109347" y="314960"/>
                </a:lnTo>
                <a:lnTo>
                  <a:pt x="109131" y="321310"/>
                </a:lnTo>
                <a:lnTo>
                  <a:pt x="108089" y="369570"/>
                </a:lnTo>
                <a:lnTo>
                  <a:pt x="107022" y="393700"/>
                </a:lnTo>
                <a:lnTo>
                  <a:pt x="104724" y="416560"/>
                </a:lnTo>
                <a:lnTo>
                  <a:pt x="103809" y="422910"/>
                </a:lnTo>
                <a:lnTo>
                  <a:pt x="103301" y="425437"/>
                </a:lnTo>
                <a:lnTo>
                  <a:pt x="109385" y="425437"/>
                </a:lnTo>
                <a:lnTo>
                  <a:pt x="112483" y="408940"/>
                </a:lnTo>
                <a:lnTo>
                  <a:pt x="116001" y="381000"/>
                </a:lnTo>
                <a:lnTo>
                  <a:pt x="117640" y="354330"/>
                </a:lnTo>
                <a:lnTo>
                  <a:pt x="117551" y="331470"/>
                </a:lnTo>
                <a:lnTo>
                  <a:pt x="117436" y="322580"/>
                </a:lnTo>
                <a:lnTo>
                  <a:pt x="117170" y="311150"/>
                </a:lnTo>
                <a:lnTo>
                  <a:pt x="117221" y="293370"/>
                </a:lnTo>
                <a:lnTo>
                  <a:pt x="119951" y="250190"/>
                </a:lnTo>
                <a:lnTo>
                  <a:pt x="135674" y="234950"/>
                </a:lnTo>
                <a:lnTo>
                  <a:pt x="144106" y="234950"/>
                </a:lnTo>
                <a:lnTo>
                  <a:pt x="149326" y="236220"/>
                </a:lnTo>
                <a:lnTo>
                  <a:pt x="151815" y="241300"/>
                </a:lnTo>
                <a:lnTo>
                  <a:pt x="152031" y="247650"/>
                </a:lnTo>
                <a:lnTo>
                  <a:pt x="152031" y="251460"/>
                </a:lnTo>
                <a:lnTo>
                  <a:pt x="149313" y="295910"/>
                </a:lnTo>
                <a:lnTo>
                  <a:pt x="156756" y="294640"/>
                </a:lnTo>
                <a:lnTo>
                  <a:pt x="155600" y="289560"/>
                </a:lnTo>
                <a:lnTo>
                  <a:pt x="156146" y="285750"/>
                </a:lnTo>
                <a:lnTo>
                  <a:pt x="157365" y="276860"/>
                </a:lnTo>
                <a:lnTo>
                  <a:pt x="169329" y="234950"/>
                </a:lnTo>
                <a:lnTo>
                  <a:pt x="170561" y="233680"/>
                </a:lnTo>
                <a:lnTo>
                  <a:pt x="178879" y="231140"/>
                </a:lnTo>
                <a:lnTo>
                  <a:pt x="188772" y="233680"/>
                </a:lnTo>
                <a:lnTo>
                  <a:pt x="195389" y="236220"/>
                </a:lnTo>
                <a:lnTo>
                  <a:pt x="195059" y="241300"/>
                </a:lnTo>
                <a:lnTo>
                  <a:pt x="196113" y="251460"/>
                </a:lnTo>
                <a:lnTo>
                  <a:pt x="196164" y="259080"/>
                </a:lnTo>
                <a:lnTo>
                  <a:pt x="179578" y="260350"/>
                </a:lnTo>
                <a:lnTo>
                  <a:pt x="181013" y="265430"/>
                </a:lnTo>
                <a:lnTo>
                  <a:pt x="185305" y="311150"/>
                </a:lnTo>
                <a:lnTo>
                  <a:pt x="187502" y="349250"/>
                </a:lnTo>
                <a:lnTo>
                  <a:pt x="188137" y="391160"/>
                </a:lnTo>
                <a:lnTo>
                  <a:pt x="186905" y="425437"/>
                </a:lnTo>
                <a:lnTo>
                  <a:pt x="279019" y="425437"/>
                </a:lnTo>
                <a:lnTo>
                  <a:pt x="279603" y="408940"/>
                </a:lnTo>
                <a:lnTo>
                  <a:pt x="279730" y="368300"/>
                </a:lnTo>
                <a:lnTo>
                  <a:pt x="281863" y="299720"/>
                </a:lnTo>
                <a:lnTo>
                  <a:pt x="282194" y="284480"/>
                </a:lnTo>
                <a:lnTo>
                  <a:pt x="282486" y="270510"/>
                </a:lnTo>
                <a:lnTo>
                  <a:pt x="282562" y="222250"/>
                </a:lnTo>
                <a:lnTo>
                  <a:pt x="283006" y="215900"/>
                </a:lnTo>
                <a:lnTo>
                  <a:pt x="279209" y="209550"/>
                </a:lnTo>
                <a:lnTo>
                  <a:pt x="275424" y="203200"/>
                </a:lnTo>
                <a:lnTo>
                  <a:pt x="273913" y="200660"/>
                </a:lnTo>
                <a:lnTo>
                  <a:pt x="277393" y="195580"/>
                </a:lnTo>
                <a:lnTo>
                  <a:pt x="286118" y="189230"/>
                </a:lnTo>
                <a:lnTo>
                  <a:pt x="287870" y="187960"/>
                </a:lnTo>
                <a:lnTo>
                  <a:pt x="289560" y="186690"/>
                </a:lnTo>
                <a:lnTo>
                  <a:pt x="291249" y="185420"/>
                </a:lnTo>
                <a:lnTo>
                  <a:pt x="292455" y="181610"/>
                </a:lnTo>
                <a:lnTo>
                  <a:pt x="285711" y="185420"/>
                </a:lnTo>
                <a:lnTo>
                  <a:pt x="278841" y="186690"/>
                </a:lnTo>
                <a:lnTo>
                  <a:pt x="271780" y="186690"/>
                </a:lnTo>
                <a:lnTo>
                  <a:pt x="264718" y="184238"/>
                </a:lnTo>
                <a:lnTo>
                  <a:pt x="264718" y="233680"/>
                </a:lnTo>
                <a:lnTo>
                  <a:pt x="263105" y="250190"/>
                </a:lnTo>
                <a:lnTo>
                  <a:pt x="259994" y="267970"/>
                </a:lnTo>
                <a:lnTo>
                  <a:pt x="255943" y="284480"/>
                </a:lnTo>
                <a:lnTo>
                  <a:pt x="252971" y="256540"/>
                </a:lnTo>
                <a:lnTo>
                  <a:pt x="252120" y="247650"/>
                </a:lnTo>
                <a:lnTo>
                  <a:pt x="250532" y="231140"/>
                </a:lnTo>
                <a:lnTo>
                  <a:pt x="249923" y="224790"/>
                </a:lnTo>
                <a:lnTo>
                  <a:pt x="249567" y="220980"/>
                </a:lnTo>
                <a:lnTo>
                  <a:pt x="250342" y="215900"/>
                </a:lnTo>
                <a:lnTo>
                  <a:pt x="252133" y="214630"/>
                </a:lnTo>
                <a:lnTo>
                  <a:pt x="259308" y="209550"/>
                </a:lnTo>
                <a:lnTo>
                  <a:pt x="264363" y="209550"/>
                </a:lnTo>
                <a:lnTo>
                  <a:pt x="264642" y="213360"/>
                </a:lnTo>
                <a:lnTo>
                  <a:pt x="264718" y="233680"/>
                </a:lnTo>
                <a:lnTo>
                  <a:pt x="264718" y="184238"/>
                </a:lnTo>
                <a:lnTo>
                  <a:pt x="264477" y="184150"/>
                </a:lnTo>
                <a:lnTo>
                  <a:pt x="263296" y="183565"/>
                </a:lnTo>
                <a:lnTo>
                  <a:pt x="263296" y="191770"/>
                </a:lnTo>
                <a:lnTo>
                  <a:pt x="263017" y="195580"/>
                </a:lnTo>
                <a:lnTo>
                  <a:pt x="262547" y="200660"/>
                </a:lnTo>
                <a:lnTo>
                  <a:pt x="257568" y="201930"/>
                </a:lnTo>
                <a:lnTo>
                  <a:pt x="253288" y="203200"/>
                </a:lnTo>
                <a:lnTo>
                  <a:pt x="250571" y="203200"/>
                </a:lnTo>
                <a:lnTo>
                  <a:pt x="248678" y="201930"/>
                </a:lnTo>
                <a:lnTo>
                  <a:pt x="248767" y="195580"/>
                </a:lnTo>
                <a:lnTo>
                  <a:pt x="248818" y="193040"/>
                </a:lnTo>
                <a:lnTo>
                  <a:pt x="251358" y="189230"/>
                </a:lnTo>
                <a:lnTo>
                  <a:pt x="260451" y="190500"/>
                </a:lnTo>
                <a:lnTo>
                  <a:pt x="263296" y="191770"/>
                </a:lnTo>
                <a:lnTo>
                  <a:pt x="263296" y="183565"/>
                </a:lnTo>
                <a:lnTo>
                  <a:pt x="259359" y="181610"/>
                </a:lnTo>
                <a:lnTo>
                  <a:pt x="258521" y="177800"/>
                </a:lnTo>
                <a:lnTo>
                  <a:pt x="263080" y="173990"/>
                </a:lnTo>
                <a:lnTo>
                  <a:pt x="272135" y="167640"/>
                </a:lnTo>
                <a:lnTo>
                  <a:pt x="275513" y="163830"/>
                </a:lnTo>
                <a:lnTo>
                  <a:pt x="300304" y="142240"/>
                </a:lnTo>
                <a:lnTo>
                  <a:pt x="302602" y="138430"/>
                </a:lnTo>
                <a:lnTo>
                  <a:pt x="311924" y="137160"/>
                </a:lnTo>
                <a:lnTo>
                  <a:pt x="317830" y="138430"/>
                </a:lnTo>
                <a:lnTo>
                  <a:pt x="315747" y="144780"/>
                </a:lnTo>
                <a:lnTo>
                  <a:pt x="313842" y="156210"/>
                </a:lnTo>
                <a:lnTo>
                  <a:pt x="315417" y="167640"/>
                </a:lnTo>
                <a:lnTo>
                  <a:pt x="318135" y="177800"/>
                </a:lnTo>
                <a:lnTo>
                  <a:pt x="319659" y="189230"/>
                </a:lnTo>
                <a:lnTo>
                  <a:pt x="319735" y="207010"/>
                </a:lnTo>
                <a:lnTo>
                  <a:pt x="319506" y="222250"/>
                </a:lnTo>
                <a:lnTo>
                  <a:pt x="318744" y="240030"/>
                </a:lnTo>
                <a:lnTo>
                  <a:pt x="316992" y="260350"/>
                </a:lnTo>
                <a:lnTo>
                  <a:pt x="316395" y="267970"/>
                </a:lnTo>
                <a:lnTo>
                  <a:pt x="316026" y="279400"/>
                </a:lnTo>
                <a:lnTo>
                  <a:pt x="315874" y="290830"/>
                </a:lnTo>
                <a:lnTo>
                  <a:pt x="314921" y="331470"/>
                </a:lnTo>
                <a:lnTo>
                  <a:pt x="314452" y="359410"/>
                </a:lnTo>
                <a:lnTo>
                  <a:pt x="313550" y="391160"/>
                </a:lnTo>
                <a:lnTo>
                  <a:pt x="311734" y="420370"/>
                </a:lnTo>
                <a:lnTo>
                  <a:pt x="311353" y="425437"/>
                </a:lnTo>
                <a:lnTo>
                  <a:pt x="351066" y="425437"/>
                </a:lnTo>
                <a:lnTo>
                  <a:pt x="351993" y="405130"/>
                </a:lnTo>
                <a:lnTo>
                  <a:pt x="353733" y="373380"/>
                </a:lnTo>
                <a:lnTo>
                  <a:pt x="358457" y="311150"/>
                </a:lnTo>
                <a:lnTo>
                  <a:pt x="360603" y="280670"/>
                </a:lnTo>
                <a:lnTo>
                  <a:pt x="361010" y="275590"/>
                </a:lnTo>
                <a:lnTo>
                  <a:pt x="361734" y="266700"/>
                </a:lnTo>
                <a:lnTo>
                  <a:pt x="362927" y="254000"/>
                </a:lnTo>
                <a:lnTo>
                  <a:pt x="363232" y="241300"/>
                </a:lnTo>
                <a:lnTo>
                  <a:pt x="361721" y="227330"/>
                </a:lnTo>
                <a:lnTo>
                  <a:pt x="360654" y="219710"/>
                </a:lnTo>
                <a:lnTo>
                  <a:pt x="360654" y="209550"/>
                </a:lnTo>
                <a:lnTo>
                  <a:pt x="360959" y="203200"/>
                </a:lnTo>
                <a:lnTo>
                  <a:pt x="361543" y="195580"/>
                </a:lnTo>
                <a:lnTo>
                  <a:pt x="362229" y="184150"/>
                </a:lnTo>
                <a:lnTo>
                  <a:pt x="362508" y="172720"/>
                </a:lnTo>
                <a:lnTo>
                  <a:pt x="361937" y="161290"/>
                </a:lnTo>
                <a:lnTo>
                  <a:pt x="360045" y="149860"/>
                </a:lnTo>
                <a:lnTo>
                  <a:pt x="358940" y="146050"/>
                </a:lnTo>
                <a:lnTo>
                  <a:pt x="358927" y="139700"/>
                </a:lnTo>
                <a:lnTo>
                  <a:pt x="359397" y="137160"/>
                </a:lnTo>
                <a:lnTo>
                  <a:pt x="359638" y="135890"/>
                </a:lnTo>
                <a:lnTo>
                  <a:pt x="359905" y="133350"/>
                </a:lnTo>
                <a:lnTo>
                  <a:pt x="361429" y="119380"/>
                </a:lnTo>
                <a:lnTo>
                  <a:pt x="361581" y="114300"/>
                </a:lnTo>
                <a:lnTo>
                  <a:pt x="361657" y="111760"/>
                </a:lnTo>
                <a:lnTo>
                  <a:pt x="361696" y="110490"/>
                </a:lnTo>
                <a:lnTo>
                  <a:pt x="361810" y="106680"/>
                </a:lnTo>
                <a:lnTo>
                  <a:pt x="361721" y="99060"/>
                </a:lnTo>
                <a:lnTo>
                  <a:pt x="361645" y="97790"/>
                </a:lnTo>
                <a:lnTo>
                  <a:pt x="361086" y="87630"/>
                </a:lnTo>
                <a:lnTo>
                  <a:pt x="360921" y="86360"/>
                </a:lnTo>
                <a:lnTo>
                  <a:pt x="358914" y="71120"/>
                </a:lnTo>
                <a:lnTo>
                  <a:pt x="358533" y="68580"/>
                </a:lnTo>
                <a:lnTo>
                  <a:pt x="359067" y="66040"/>
                </a:lnTo>
                <a:lnTo>
                  <a:pt x="361759" y="60960"/>
                </a:lnTo>
                <a:lnTo>
                  <a:pt x="363143" y="59690"/>
                </a:lnTo>
                <a:lnTo>
                  <a:pt x="36454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4330" y="6653975"/>
            <a:ext cx="93582" cy="204024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390295" y="6351270"/>
            <a:ext cx="618490" cy="506730"/>
          </a:xfrm>
          <a:custGeom>
            <a:avLst/>
            <a:gdLst/>
            <a:ahLst/>
            <a:cxnLst/>
            <a:rect l="l" t="t" r="r" b="b"/>
            <a:pathLst>
              <a:path w="618490" h="506729">
                <a:moveTo>
                  <a:pt x="309245" y="0"/>
                </a:moveTo>
                <a:lnTo>
                  <a:pt x="263976" y="5080"/>
                </a:lnTo>
                <a:lnTo>
                  <a:pt x="233689" y="36830"/>
                </a:lnTo>
                <a:lnTo>
                  <a:pt x="226656" y="80010"/>
                </a:lnTo>
                <a:lnTo>
                  <a:pt x="223118" y="130810"/>
                </a:lnTo>
                <a:lnTo>
                  <a:pt x="220307" y="156210"/>
                </a:lnTo>
                <a:lnTo>
                  <a:pt x="209234" y="194310"/>
                </a:lnTo>
                <a:lnTo>
                  <a:pt x="157411" y="201930"/>
                </a:lnTo>
                <a:lnTo>
                  <a:pt x="82207" y="207010"/>
                </a:lnTo>
                <a:lnTo>
                  <a:pt x="44538" y="208280"/>
                </a:lnTo>
                <a:lnTo>
                  <a:pt x="33327" y="209550"/>
                </a:lnTo>
                <a:lnTo>
                  <a:pt x="22960" y="213360"/>
                </a:lnTo>
                <a:lnTo>
                  <a:pt x="13390" y="218440"/>
                </a:lnTo>
                <a:lnTo>
                  <a:pt x="4572" y="224790"/>
                </a:lnTo>
                <a:lnTo>
                  <a:pt x="0" y="229870"/>
                </a:lnTo>
                <a:lnTo>
                  <a:pt x="200" y="233680"/>
                </a:lnTo>
                <a:lnTo>
                  <a:pt x="267" y="241300"/>
                </a:lnTo>
                <a:lnTo>
                  <a:pt x="844" y="252730"/>
                </a:lnTo>
                <a:lnTo>
                  <a:pt x="2714" y="264160"/>
                </a:lnTo>
                <a:lnTo>
                  <a:pt x="5303" y="276860"/>
                </a:lnTo>
                <a:lnTo>
                  <a:pt x="8102" y="288290"/>
                </a:lnTo>
                <a:lnTo>
                  <a:pt x="11861" y="308610"/>
                </a:lnTo>
                <a:lnTo>
                  <a:pt x="14035" y="328930"/>
                </a:lnTo>
                <a:lnTo>
                  <a:pt x="15087" y="349250"/>
                </a:lnTo>
                <a:lnTo>
                  <a:pt x="15358" y="363220"/>
                </a:lnTo>
                <a:lnTo>
                  <a:pt x="15472" y="370840"/>
                </a:lnTo>
                <a:lnTo>
                  <a:pt x="15352" y="387350"/>
                </a:lnTo>
                <a:lnTo>
                  <a:pt x="15233" y="397510"/>
                </a:lnTo>
                <a:lnTo>
                  <a:pt x="14665" y="420370"/>
                </a:lnTo>
                <a:lnTo>
                  <a:pt x="14326" y="441960"/>
                </a:lnTo>
                <a:lnTo>
                  <a:pt x="14292" y="447040"/>
                </a:lnTo>
                <a:lnTo>
                  <a:pt x="14782" y="471170"/>
                </a:lnTo>
                <a:lnTo>
                  <a:pt x="15365" y="485140"/>
                </a:lnTo>
                <a:lnTo>
                  <a:pt x="15765" y="500380"/>
                </a:lnTo>
                <a:lnTo>
                  <a:pt x="15897" y="506730"/>
                </a:lnTo>
                <a:lnTo>
                  <a:pt x="39988" y="506730"/>
                </a:lnTo>
                <a:lnTo>
                  <a:pt x="39153" y="497840"/>
                </a:lnTo>
                <a:lnTo>
                  <a:pt x="38036" y="486410"/>
                </a:lnTo>
                <a:lnTo>
                  <a:pt x="37179" y="472440"/>
                </a:lnTo>
                <a:lnTo>
                  <a:pt x="37569" y="457200"/>
                </a:lnTo>
                <a:lnTo>
                  <a:pt x="38336" y="441960"/>
                </a:lnTo>
                <a:lnTo>
                  <a:pt x="38608" y="426720"/>
                </a:lnTo>
                <a:lnTo>
                  <a:pt x="38196" y="367030"/>
                </a:lnTo>
                <a:lnTo>
                  <a:pt x="32423" y="308610"/>
                </a:lnTo>
                <a:lnTo>
                  <a:pt x="30741" y="299720"/>
                </a:lnTo>
                <a:lnTo>
                  <a:pt x="29238" y="290830"/>
                </a:lnTo>
                <a:lnTo>
                  <a:pt x="28083" y="281940"/>
                </a:lnTo>
                <a:lnTo>
                  <a:pt x="27444" y="273050"/>
                </a:lnTo>
                <a:lnTo>
                  <a:pt x="27063" y="261620"/>
                </a:lnTo>
                <a:lnTo>
                  <a:pt x="31978" y="259080"/>
                </a:lnTo>
                <a:lnTo>
                  <a:pt x="92185" y="259080"/>
                </a:lnTo>
                <a:lnTo>
                  <a:pt x="89161" y="255270"/>
                </a:lnTo>
                <a:lnTo>
                  <a:pt x="81368" y="247650"/>
                </a:lnTo>
                <a:lnTo>
                  <a:pt x="79133" y="245110"/>
                </a:lnTo>
                <a:lnTo>
                  <a:pt x="78892" y="241300"/>
                </a:lnTo>
                <a:lnTo>
                  <a:pt x="85090" y="236220"/>
                </a:lnTo>
                <a:lnTo>
                  <a:pt x="240238" y="236220"/>
                </a:lnTo>
                <a:lnTo>
                  <a:pt x="244223" y="233680"/>
                </a:lnTo>
                <a:lnTo>
                  <a:pt x="253758" y="231140"/>
                </a:lnTo>
                <a:lnTo>
                  <a:pt x="283133" y="226060"/>
                </a:lnTo>
                <a:lnTo>
                  <a:pt x="297028" y="224790"/>
                </a:lnTo>
                <a:lnTo>
                  <a:pt x="477809" y="224790"/>
                </a:lnTo>
                <a:lnTo>
                  <a:pt x="473379" y="219710"/>
                </a:lnTo>
                <a:lnTo>
                  <a:pt x="466823" y="213360"/>
                </a:lnTo>
                <a:lnTo>
                  <a:pt x="459568" y="208280"/>
                </a:lnTo>
                <a:lnTo>
                  <a:pt x="452180" y="203200"/>
                </a:lnTo>
                <a:lnTo>
                  <a:pt x="390842" y="203200"/>
                </a:lnTo>
                <a:lnTo>
                  <a:pt x="386765" y="201930"/>
                </a:lnTo>
                <a:lnTo>
                  <a:pt x="316217" y="201930"/>
                </a:lnTo>
                <a:lnTo>
                  <a:pt x="316242" y="200660"/>
                </a:lnTo>
                <a:lnTo>
                  <a:pt x="286756" y="199390"/>
                </a:lnTo>
                <a:lnTo>
                  <a:pt x="272019" y="199390"/>
                </a:lnTo>
                <a:lnTo>
                  <a:pt x="257289" y="198120"/>
                </a:lnTo>
                <a:lnTo>
                  <a:pt x="244348" y="196850"/>
                </a:lnTo>
                <a:lnTo>
                  <a:pt x="242963" y="195580"/>
                </a:lnTo>
                <a:lnTo>
                  <a:pt x="244411" y="182880"/>
                </a:lnTo>
                <a:lnTo>
                  <a:pt x="245636" y="172720"/>
                </a:lnTo>
                <a:lnTo>
                  <a:pt x="247056" y="162560"/>
                </a:lnTo>
                <a:lnTo>
                  <a:pt x="248547" y="152400"/>
                </a:lnTo>
                <a:lnTo>
                  <a:pt x="249986" y="143510"/>
                </a:lnTo>
                <a:lnTo>
                  <a:pt x="251040" y="135890"/>
                </a:lnTo>
                <a:lnTo>
                  <a:pt x="255447" y="130810"/>
                </a:lnTo>
                <a:lnTo>
                  <a:pt x="262686" y="129540"/>
                </a:lnTo>
                <a:lnTo>
                  <a:pt x="276423" y="128270"/>
                </a:lnTo>
                <a:lnTo>
                  <a:pt x="290168" y="125730"/>
                </a:lnTo>
                <a:lnTo>
                  <a:pt x="317715" y="123190"/>
                </a:lnTo>
                <a:lnTo>
                  <a:pt x="382756" y="123190"/>
                </a:lnTo>
                <a:lnTo>
                  <a:pt x="379048" y="114300"/>
                </a:lnTo>
                <a:lnTo>
                  <a:pt x="377924" y="109220"/>
                </a:lnTo>
                <a:lnTo>
                  <a:pt x="252247" y="109220"/>
                </a:lnTo>
                <a:lnTo>
                  <a:pt x="251790" y="107950"/>
                </a:lnTo>
                <a:lnTo>
                  <a:pt x="254115" y="82550"/>
                </a:lnTo>
                <a:lnTo>
                  <a:pt x="255111" y="72390"/>
                </a:lnTo>
                <a:lnTo>
                  <a:pt x="257048" y="49530"/>
                </a:lnTo>
                <a:lnTo>
                  <a:pt x="259387" y="39370"/>
                </a:lnTo>
                <a:lnTo>
                  <a:pt x="264337" y="31750"/>
                </a:lnTo>
                <a:lnTo>
                  <a:pt x="271764" y="27940"/>
                </a:lnTo>
                <a:lnTo>
                  <a:pt x="281533" y="26670"/>
                </a:lnTo>
                <a:lnTo>
                  <a:pt x="346573" y="26670"/>
                </a:lnTo>
                <a:lnTo>
                  <a:pt x="343801" y="22860"/>
                </a:lnTo>
                <a:lnTo>
                  <a:pt x="341668" y="19050"/>
                </a:lnTo>
                <a:lnTo>
                  <a:pt x="335757" y="10160"/>
                </a:lnTo>
                <a:lnTo>
                  <a:pt x="327985" y="3810"/>
                </a:lnTo>
                <a:lnTo>
                  <a:pt x="318949" y="1270"/>
                </a:lnTo>
                <a:lnTo>
                  <a:pt x="309245" y="0"/>
                </a:lnTo>
                <a:close/>
              </a:path>
              <a:path w="618490" h="506729">
                <a:moveTo>
                  <a:pt x="92185" y="259080"/>
                </a:moveTo>
                <a:lnTo>
                  <a:pt x="31978" y="259080"/>
                </a:lnTo>
                <a:lnTo>
                  <a:pt x="40855" y="264160"/>
                </a:lnTo>
                <a:lnTo>
                  <a:pt x="47902" y="269240"/>
                </a:lnTo>
                <a:lnTo>
                  <a:pt x="54382" y="275590"/>
                </a:lnTo>
                <a:lnTo>
                  <a:pt x="60399" y="281940"/>
                </a:lnTo>
                <a:lnTo>
                  <a:pt x="66052" y="288290"/>
                </a:lnTo>
                <a:lnTo>
                  <a:pt x="75785" y="298450"/>
                </a:lnTo>
                <a:lnTo>
                  <a:pt x="108394" y="328930"/>
                </a:lnTo>
                <a:lnTo>
                  <a:pt x="119557" y="336550"/>
                </a:lnTo>
                <a:lnTo>
                  <a:pt x="122542" y="345440"/>
                </a:lnTo>
                <a:lnTo>
                  <a:pt x="123913" y="346710"/>
                </a:lnTo>
                <a:lnTo>
                  <a:pt x="125171" y="347980"/>
                </a:lnTo>
                <a:lnTo>
                  <a:pt x="138959" y="353060"/>
                </a:lnTo>
                <a:lnTo>
                  <a:pt x="144386" y="363220"/>
                </a:lnTo>
                <a:lnTo>
                  <a:pt x="145027" y="374650"/>
                </a:lnTo>
                <a:lnTo>
                  <a:pt x="145019" y="378460"/>
                </a:lnTo>
                <a:lnTo>
                  <a:pt x="144821" y="384810"/>
                </a:lnTo>
                <a:lnTo>
                  <a:pt x="144797" y="388620"/>
                </a:lnTo>
                <a:lnTo>
                  <a:pt x="145469" y="403860"/>
                </a:lnTo>
                <a:lnTo>
                  <a:pt x="146383" y="420370"/>
                </a:lnTo>
                <a:lnTo>
                  <a:pt x="147063" y="435610"/>
                </a:lnTo>
                <a:lnTo>
                  <a:pt x="146978" y="457200"/>
                </a:lnTo>
                <a:lnTo>
                  <a:pt x="146649" y="472440"/>
                </a:lnTo>
                <a:lnTo>
                  <a:pt x="146391" y="490220"/>
                </a:lnTo>
                <a:lnTo>
                  <a:pt x="146230" y="506730"/>
                </a:lnTo>
                <a:lnTo>
                  <a:pt x="176709" y="506730"/>
                </a:lnTo>
                <a:lnTo>
                  <a:pt x="176594" y="500380"/>
                </a:lnTo>
                <a:lnTo>
                  <a:pt x="176523" y="497840"/>
                </a:lnTo>
                <a:lnTo>
                  <a:pt x="176043" y="485140"/>
                </a:lnTo>
                <a:lnTo>
                  <a:pt x="174859" y="447040"/>
                </a:lnTo>
                <a:lnTo>
                  <a:pt x="172823" y="402590"/>
                </a:lnTo>
                <a:lnTo>
                  <a:pt x="172078" y="381000"/>
                </a:lnTo>
                <a:lnTo>
                  <a:pt x="172122" y="378460"/>
                </a:lnTo>
                <a:lnTo>
                  <a:pt x="172740" y="369570"/>
                </a:lnTo>
                <a:lnTo>
                  <a:pt x="176045" y="363220"/>
                </a:lnTo>
                <a:lnTo>
                  <a:pt x="182701" y="360680"/>
                </a:lnTo>
                <a:lnTo>
                  <a:pt x="618000" y="360680"/>
                </a:lnTo>
                <a:lnTo>
                  <a:pt x="618277" y="359410"/>
                </a:lnTo>
                <a:lnTo>
                  <a:pt x="616511" y="354330"/>
                </a:lnTo>
                <a:lnTo>
                  <a:pt x="613705" y="350520"/>
                </a:lnTo>
                <a:lnTo>
                  <a:pt x="522743" y="350520"/>
                </a:lnTo>
                <a:lnTo>
                  <a:pt x="486979" y="347980"/>
                </a:lnTo>
                <a:lnTo>
                  <a:pt x="469087" y="347980"/>
                </a:lnTo>
                <a:lnTo>
                  <a:pt x="445351" y="346710"/>
                </a:lnTo>
                <a:lnTo>
                  <a:pt x="397783" y="346710"/>
                </a:lnTo>
                <a:lnTo>
                  <a:pt x="374040" y="345440"/>
                </a:lnTo>
                <a:lnTo>
                  <a:pt x="294262" y="342900"/>
                </a:lnTo>
                <a:lnTo>
                  <a:pt x="254407" y="340360"/>
                </a:lnTo>
                <a:lnTo>
                  <a:pt x="214655" y="336550"/>
                </a:lnTo>
                <a:lnTo>
                  <a:pt x="206120" y="335280"/>
                </a:lnTo>
                <a:lnTo>
                  <a:pt x="172034" y="335280"/>
                </a:lnTo>
                <a:lnTo>
                  <a:pt x="165569" y="332740"/>
                </a:lnTo>
                <a:lnTo>
                  <a:pt x="160261" y="325120"/>
                </a:lnTo>
                <a:lnTo>
                  <a:pt x="149208" y="313690"/>
                </a:lnTo>
                <a:lnTo>
                  <a:pt x="137434" y="300990"/>
                </a:lnTo>
                <a:lnTo>
                  <a:pt x="124958" y="290830"/>
                </a:lnTo>
                <a:lnTo>
                  <a:pt x="111798" y="280670"/>
                </a:lnTo>
                <a:lnTo>
                  <a:pt x="103455" y="273050"/>
                </a:lnTo>
                <a:lnTo>
                  <a:pt x="96216" y="264160"/>
                </a:lnTo>
                <a:lnTo>
                  <a:pt x="92185" y="259080"/>
                </a:lnTo>
                <a:close/>
              </a:path>
              <a:path w="618490" h="506729">
                <a:moveTo>
                  <a:pt x="618000" y="360680"/>
                </a:moveTo>
                <a:lnTo>
                  <a:pt x="193459" y="360680"/>
                </a:lnTo>
                <a:lnTo>
                  <a:pt x="258621" y="368300"/>
                </a:lnTo>
                <a:lnTo>
                  <a:pt x="291283" y="370840"/>
                </a:lnTo>
                <a:lnTo>
                  <a:pt x="363082" y="370840"/>
                </a:lnTo>
                <a:lnTo>
                  <a:pt x="480009" y="374650"/>
                </a:lnTo>
                <a:lnTo>
                  <a:pt x="495702" y="375920"/>
                </a:lnTo>
                <a:lnTo>
                  <a:pt x="551996" y="375920"/>
                </a:lnTo>
                <a:lnTo>
                  <a:pt x="557336" y="378460"/>
                </a:lnTo>
                <a:lnTo>
                  <a:pt x="562016" y="422910"/>
                </a:lnTo>
                <a:lnTo>
                  <a:pt x="562524" y="457200"/>
                </a:lnTo>
                <a:lnTo>
                  <a:pt x="562076" y="485140"/>
                </a:lnTo>
                <a:lnTo>
                  <a:pt x="560712" y="506730"/>
                </a:lnTo>
                <a:lnTo>
                  <a:pt x="600400" y="506730"/>
                </a:lnTo>
                <a:lnTo>
                  <a:pt x="601387" y="490220"/>
                </a:lnTo>
                <a:lnTo>
                  <a:pt x="603200" y="452120"/>
                </a:lnTo>
                <a:lnTo>
                  <a:pt x="604565" y="420370"/>
                </a:lnTo>
                <a:lnTo>
                  <a:pt x="606056" y="381000"/>
                </a:lnTo>
                <a:lnTo>
                  <a:pt x="608926" y="375920"/>
                </a:lnTo>
                <a:lnTo>
                  <a:pt x="613232" y="370840"/>
                </a:lnTo>
                <a:lnTo>
                  <a:pt x="617171" y="364490"/>
                </a:lnTo>
                <a:lnTo>
                  <a:pt x="618000" y="360680"/>
                </a:lnTo>
                <a:close/>
              </a:path>
              <a:path w="618490" h="506729">
                <a:moveTo>
                  <a:pt x="545452" y="349250"/>
                </a:moveTo>
                <a:lnTo>
                  <a:pt x="540664" y="350520"/>
                </a:lnTo>
                <a:lnTo>
                  <a:pt x="550367" y="350520"/>
                </a:lnTo>
                <a:lnTo>
                  <a:pt x="545452" y="349250"/>
                </a:lnTo>
                <a:close/>
              </a:path>
              <a:path w="618490" h="506729">
                <a:moveTo>
                  <a:pt x="484328" y="231140"/>
                </a:moveTo>
                <a:lnTo>
                  <a:pt x="434172" y="231140"/>
                </a:lnTo>
                <a:lnTo>
                  <a:pt x="445000" y="234950"/>
                </a:lnTo>
                <a:lnTo>
                  <a:pt x="454834" y="241300"/>
                </a:lnTo>
                <a:lnTo>
                  <a:pt x="464299" y="248920"/>
                </a:lnTo>
                <a:lnTo>
                  <a:pt x="477684" y="259080"/>
                </a:lnTo>
                <a:lnTo>
                  <a:pt x="490588" y="270510"/>
                </a:lnTo>
                <a:lnTo>
                  <a:pt x="503025" y="281940"/>
                </a:lnTo>
                <a:lnTo>
                  <a:pt x="515010" y="293370"/>
                </a:lnTo>
                <a:lnTo>
                  <a:pt x="523705" y="303530"/>
                </a:lnTo>
                <a:lnTo>
                  <a:pt x="532363" y="312420"/>
                </a:lnTo>
                <a:lnTo>
                  <a:pt x="549478" y="330200"/>
                </a:lnTo>
                <a:lnTo>
                  <a:pt x="553046" y="334010"/>
                </a:lnTo>
                <a:lnTo>
                  <a:pt x="556844" y="339090"/>
                </a:lnTo>
                <a:lnTo>
                  <a:pt x="553300" y="345440"/>
                </a:lnTo>
                <a:lnTo>
                  <a:pt x="550367" y="350520"/>
                </a:lnTo>
                <a:lnTo>
                  <a:pt x="613705" y="350520"/>
                </a:lnTo>
                <a:lnTo>
                  <a:pt x="585333" y="321310"/>
                </a:lnTo>
                <a:lnTo>
                  <a:pt x="531350" y="270510"/>
                </a:lnTo>
                <a:lnTo>
                  <a:pt x="494761" y="240030"/>
                </a:lnTo>
                <a:lnTo>
                  <a:pt x="487197" y="233680"/>
                </a:lnTo>
                <a:lnTo>
                  <a:pt x="484328" y="231140"/>
                </a:lnTo>
                <a:close/>
              </a:path>
              <a:path w="618490" h="506729">
                <a:moveTo>
                  <a:pt x="506975" y="312420"/>
                </a:moveTo>
                <a:lnTo>
                  <a:pt x="260020" y="312420"/>
                </a:lnTo>
                <a:lnTo>
                  <a:pt x="306189" y="313690"/>
                </a:lnTo>
                <a:lnTo>
                  <a:pt x="352231" y="317500"/>
                </a:lnTo>
                <a:lnTo>
                  <a:pt x="398157" y="322580"/>
                </a:lnTo>
                <a:lnTo>
                  <a:pt x="438372" y="325120"/>
                </a:lnTo>
                <a:lnTo>
                  <a:pt x="458422" y="325120"/>
                </a:lnTo>
                <a:lnTo>
                  <a:pt x="478396" y="327660"/>
                </a:lnTo>
                <a:lnTo>
                  <a:pt x="492561" y="330200"/>
                </a:lnTo>
                <a:lnTo>
                  <a:pt x="499675" y="330200"/>
                </a:lnTo>
                <a:lnTo>
                  <a:pt x="510908" y="331470"/>
                </a:lnTo>
                <a:lnTo>
                  <a:pt x="515759" y="331470"/>
                </a:lnTo>
                <a:lnTo>
                  <a:pt x="518541" y="321310"/>
                </a:lnTo>
                <a:lnTo>
                  <a:pt x="516039" y="317500"/>
                </a:lnTo>
                <a:lnTo>
                  <a:pt x="512419" y="316230"/>
                </a:lnTo>
                <a:lnTo>
                  <a:pt x="506975" y="312420"/>
                </a:lnTo>
                <a:close/>
              </a:path>
              <a:path w="618490" h="506729">
                <a:moveTo>
                  <a:pt x="240238" y="236220"/>
                </a:moveTo>
                <a:lnTo>
                  <a:pt x="90093" y="236220"/>
                </a:lnTo>
                <a:lnTo>
                  <a:pt x="91605" y="240030"/>
                </a:lnTo>
                <a:lnTo>
                  <a:pt x="102867" y="254000"/>
                </a:lnTo>
                <a:lnTo>
                  <a:pt x="117349" y="264160"/>
                </a:lnTo>
                <a:lnTo>
                  <a:pt x="133015" y="273050"/>
                </a:lnTo>
                <a:lnTo>
                  <a:pt x="147828" y="281940"/>
                </a:lnTo>
                <a:lnTo>
                  <a:pt x="153466" y="287020"/>
                </a:lnTo>
                <a:lnTo>
                  <a:pt x="158978" y="292100"/>
                </a:lnTo>
                <a:lnTo>
                  <a:pt x="163195" y="297180"/>
                </a:lnTo>
                <a:lnTo>
                  <a:pt x="169894" y="304800"/>
                </a:lnTo>
                <a:lnTo>
                  <a:pt x="177563" y="309880"/>
                </a:lnTo>
                <a:lnTo>
                  <a:pt x="186192" y="312420"/>
                </a:lnTo>
                <a:lnTo>
                  <a:pt x="195770" y="313690"/>
                </a:lnTo>
                <a:lnTo>
                  <a:pt x="213715" y="313690"/>
                </a:lnTo>
                <a:lnTo>
                  <a:pt x="260020" y="312420"/>
                </a:lnTo>
                <a:lnTo>
                  <a:pt x="506975" y="312420"/>
                </a:lnTo>
                <a:lnTo>
                  <a:pt x="501530" y="308610"/>
                </a:lnTo>
                <a:lnTo>
                  <a:pt x="492118" y="300990"/>
                </a:lnTo>
                <a:lnTo>
                  <a:pt x="483201" y="292100"/>
                </a:lnTo>
                <a:lnTo>
                  <a:pt x="473798" y="283210"/>
                </a:lnTo>
                <a:lnTo>
                  <a:pt x="464546" y="275590"/>
                </a:lnTo>
                <a:lnTo>
                  <a:pt x="332778" y="275590"/>
                </a:lnTo>
                <a:lnTo>
                  <a:pt x="319080" y="273050"/>
                </a:lnTo>
                <a:lnTo>
                  <a:pt x="241549" y="273050"/>
                </a:lnTo>
                <a:lnTo>
                  <a:pt x="235786" y="270510"/>
                </a:lnTo>
                <a:lnTo>
                  <a:pt x="233183" y="265430"/>
                </a:lnTo>
                <a:lnTo>
                  <a:pt x="233172" y="255270"/>
                </a:lnTo>
                <a:lnTo>
                  <a:pt x="234877" y="245110"/>
                </a:lnTo>
                <a:lnTo>
                  <a:pt x="238245" y="237490"/>
                </a:lnTo>
                <a:lnTo>
                  <a:pt x="240238" y="236220"/>
                </a:lnTo>
                <a:close/>
              </a:path>
              <a:path w="618490" h="506729">
                <a:moveTo>
                  <a:pt x="477809" y="224790"/>
                </a:moveTo>
                <a:lnTo>
                  <a:pt x="336182" y="224790"/>
                </a:lnTo>
                <a:lnTo>
                  <a:pt x="341606" y="226060"/>
                </a:lnTo>
                <a:lnTo>
                  <a:pt x="344394" y="231140"/>
                </a:lnTo>
                <a:lnTo>
                  <a:pt x="348639" y="269240"/>
                </a:lnTo>
                <a:lnTo>
                  <a:pt x="346324" y="274320"/>
                </a:lnTo>
                <a:lnTo>
                  <a:pt x="341221" y="275590"/>
                </a:lnTo>
                <a:lnTo>
                  <a:pt x="464546" y="275590"/>
                </a:lnTo>
                <a:lnTo>
                  <a:pt x="461462" y="273050"/>
                </a:lnTo>
                <a:lnTo>
                  <a:pt x="449629" y="261620"/>
                </a:lnTo>
                <a:lnTo>
                  <a:pt x="437574" y="251460"/>
                </a:lnTo>
                <a:lnTo>
                  <a:pt x="424573" y="241300"/>
                </a:lnTo>
                <a:lnTo>
                  <a:pt x="421652" y="240030"/>
                </a:lnTo>
                <a:lnTo>
                  <a:pt x="419684" y="236220"/>
                </a:lnTo>
                <a:lnTo>
                  <a:pt x="421728" y="231140"/>
                </a:lnTo>
                <a:lnTo>
                  <a:pt x="484328" y="231140"/>
                </a:lnTo>
                <a:lnTo>
                  <a:pt x="480024" y="227330"/>
                </a:lnTo>
                <a:lnTo>
                  <a:pt x="477809" y="224790"/>
                </a:lnTo>
                <a:close/>
              </a:path>
              <a:path w="618490" h="506729">
                <a:moveTo>
                  <a:pt x="291576" y="270510"/>
                </a:moveTo>
                <a:lnTo>
                  <a:pt x="271048" y="270510"/>
                </a:lnTo>
                <a:lnTo>
                  <a:pt x="264374" y="271780"/>
                </a:lnTo>
                <a:lnTo>
                  <a:pt x="257707" y="271780"/>
                </a:lnTo>
                <a:lnTo>
                  <a:pt x="251040" y="273050"/>
                </a:lnTo>
                <a:lnTo>
                  <a:pt x="319080" y="273050"/>
                </a:lnTo>
                <a:lnTo>
                  <a:pt x="291576" y="270510"/>
                </a:lnTo>
                <a:close/>
              </a:path>
              <a:path w="618490" h="506729">
                <a:moveTo>
                  <a:pt x="441706" y="194310"/>
                </a:moveTo>
                <a:lnTo>
                  <a:pt x="437476" y="195580"/>
                </a:lnTo>
                <a:lnTo>
                  <a:pt x="433273" y="195580"/>
                </a:lnTo>
                <a:lnTo>
                  <a:pt x="424438" y="198120"/>
                </a:lnTo>
                <a:lnTo>
                  <a:pt x="397878" y="201930"/>
                </a:lnTo>
                <a:lnTo>
                  <a:pt x="390842" y="203200"/>
                </a:lnTo>
                <a:lnTo>
                  <a:pt x="452180" y="203200"/>
                </a:lnTo>
                <a:lnTo>
                  <a:pt x="445223" y="196850"/>
                </a:lnTo>
                <a:lnTo>
                  <a:pt x="441706" y="194310"/>
                </a:lnTo>
                <a:close/>
              </a:path>
              <a:path w="618490" h="506729">
                <a:moveTo>
                  <a:pt x="382756" y="123190"/>
                </a:moveTo>
                <a:lnTo>
                  <a:pt x="326264" y="123190"/>
                </a:lnTo>
                <a:lnTo>
                  <a:pt x="331490" y="125730"/>
                </a:lnTo>
                <a:lnTo>
                  <a:pt x="334423" y="130810"/>
                </a:lnTo>
                <a:lnTo>
                  <a:pt x="339464" y="180340"/>
                </a:lnTo>
                <a:lnTo>
                  <a:pt x="339530" y="193040"/>
                </a:lnTo>
                <a:lnTo>
                  <a:pt x="337021" y="198120"/>
                </a:lnTo>
                <a:lnTo>
                  <a:pt x="331304" y="200660"/>
                </a:lnTo>
                <a:lnTo>
                  <a:pt x="321576" y="201930"/>
                </a:lnTo>
                <a:lnTo>
                  <a:pt x="386765" y="201930"/>
                </a:lnTo>
                <a:lnTo>
                  <a:pt x="385330" y="194310"/>
                </a:lnTo>
                <a:lnTo>
                  <a:pt x="383149" y="179070"/>
                </a:lnTo>
                <a:lnTo>
                  <a:pt x="381893" y="165100"/>
                </a:lnTo>
                <a:lnTo>
                  <a:pt x="381949" y="151130"/>
                </a:lnTo>
                <a:lnTo>
                  <a:pt x="383705" y="135890"/>
                </a:lnTo>
                <a:lnTo>
                  <a:pt x="384505" y="132080"/>
                </a:lnTo>
                <a:lnTo>
                  <a:pt x="385495" y="128270"/>
                </a:lnTo>
                <a:lnTo>
                  <a:pt x="383286" y="124460"/>
                </a:lnTo>
                <a:lnTo>
                  <a:pt x="382756" y="123190"/>
                </a:lnTo>
                <a:close/>
              </a:path>
              <a:path w="618490" h="506729">
                <a:moveTo>
                  <a:pt x="346573" y="26670"/>
                </a:moveTo>
                <a:lnTo>
                  <a:pt x="281533" y="26670"/>
                </a:lnTo>
                <a:lnTo>
                  <a:pt x="299364" y="34290"/>
                </a:lnTo>
                <a:lnTo>
                  <a:pt x="316393" y="46990"/>
                </a:lnTo>
                <a:lnTo>
                  <a:pt x="328534" y="64770"/>
                </a:lnTo>
                <a:lnTo>
                  <a:pt x="331698" y="82550"/>
                </a:lnTo>
                <a:lnTo>
                  <a:pt x="331520" y="97790"/>
                </a:lnTo>
                <a:lnTo>
                  <a:pt x="330708" y="99060"/>
                </a:lnTo>
                <a:lnTo>
                  <a:pt x="316115" y="100330"/>
                </a:lnTo>
                <a:lnTo>
                  <a:pt x="290420" y="102870"/>
                </a:lnTo>
                <a:lnTo>
                  <a:pt x="277646" y="105410"/>
                </a:lnTo>
                <a:lnTo>
                  <a:pt x="264858" y="106680"/>
                </a:lnTo>
                <a:lnTo>
                  <a:pt x="252247" y="109220"/>
                </a:lnTo>
                <a:lnTo>
                  <a:pt x="377924" y="109220"/>
                </a:lnTo>
                <a:lnTo>
                  <a:pt x="376520" y="102870"/>
                </a:lnTo>
                <a:lnTo>
                  <a:pt x="373240" y="82550"/>
                </a:lnTo>
                <a:lnTo>
                  <a:pt x="359754" y="43180"/>
                </a:lnTo>
                <a:lnTo>
                  <a:pt x="347497" y="27940"/>
                </a:lnTo>
                <a:lnTo>
                  <a:pt x="346573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662882" y="6604000"/>
            <a:ext cx="593725" cy="254000"/>
          </a:xfrm>
          <a:custGeom>
            <a:avLst/>
            <a:gdLst/>
            <a:ahLst/>
            <a:cxnLst/>
            <a:rect l="l" t="t" r="r" b="b"/>
            <a:pathLst>
              <a:path w="593725" h="254000">
                <a:moveTo>
                  <a:pt x="551405" y="0"/>
                </a:moveTo>
                <a:lnTo>
                  <a:pt x="503697" y="0"/>
                </a:lnTo>
                <a:lnTo>
                  <a:pt x="217970" y="6349"/>
                </a:lnTo>
                <a:lnTo>
                  <a:pt x="160905" y="6349"/>
                </a:lnTo>
                <a:lnTo>
                  <a:pt x="147427" y="7619"/>
                </a:lnTo>
                <a:lnTo>
                  <a:pt x="133966" y="7619"/>
                </a:lnTo>
                <a:lnTo>
                  <a:pt x="107083" y="10159"/>
                </a:lnTo>
                <a:lnTo>
                  <a:pt x="99539" y="10159"/>
                </a:lnTo>
                <a:lnTo>
                  <a:pt x="93583" y="12699"/>
                </a:lnTo>
                <a:lnTo>
                  <a:pt x="88147" y="19049"/>
                </a:lnTo>
                <a:lnTo>
                  <a:pt x="82034" y="24129"/>
                </a:lnTo>
                <a:lnTo>
                  <a:pt x="75785" y="30479"/>
                </a:lnTo>
                <a:lnTo>
                  <a:pt x="69368" y="35559"/>
                </a:lnTo>
                <a:lnTo>
                  <a:pt x="62747" y="41909"/>
                </a:lnTo>
                <a:lnTo>
                  <a:pt x="29852" y="82549"/>
                </a:lnTo>
                <a:lnTo>
                  <a:pt x="17704" y="116839"/>
                </a:lnTo>
                <a:lnTo>
                  <a:pt x="11398" y="134619"/>
                </a:lnTo>
                <a:lnTo>
                  <a:pt x="1021" y="186689"/>
                </a:lnTo>
                <a:lnTo>
                  <a:pt x="0" y="246379"/>
                </a:lnTo>
                <a:lnTo>
                  <a:pt x="192" y="253999"/>
                </a:lnTo>
                <a:lnTo>
                  <a:pt x="18667" y="253999"/>
                </a:lnTo>
                <a:lnTo>
                  <a:pt x="21242" y="242569"/>
                </a:lnTo>
                <a:lnTo>
                  <a:pt x="26171" y="231139"/>
                </a:lnTo>
                <a:lnTo>
                  <a:pt x="54159" y="231139"/>
                </a:lnTo>
                <a:lnTo>
                  <a:pt x="54797" y="229869"/>
                </a:lnTo>
                <a:lnTo>
                  <a:pt x="64512" y="224789"/>
                </a:lnTo>
                <a:lnTo>
                  <a:pt x="69288" y="220979"/>
                </a:lnTo>
                <a:lnTo>
                  <a:pt x="101762" y="220979"/>
                </a:lnTo>
                <a:lnTo>
                  <a:pt x="105876" y="217169"/>
                </a:lnTo>
                <a:lnTo>
                  <a:pt x="414749" y="217169"/>
                </a:lnTo>
                <a:lnTo>
                  <a:pt x="417453" y="212089"/>
                </a:lnTo>
                <a:lnTo>
                  <a:pt x="426083" y="201929"/>
                </a:lnTo>
                <a:lnTo>
                  <a:pt x="435695" y="191769"/>
                </a:lnTo>
                <a:lnTo>
                  <a:pt x="438769" y="189229"/>
                </a:lnTo>
                <a:lnTo>
                  <a:pt x="461605" y="189229"/>
                </a:lnTo>
                <a:lnTo>
                  <a:pt x="461816" y="179069"/>
                </a:lnTo>
                <a:lnTo>
                  <a:pt x="461057" y="167639"/>
                </a:lnTo>
                <a:lnTo>
                  <a:pt x="460651" y="165099"/>
                </a:lnTo>
                <a:lnTo>
                  <a:pt x="462226" y="161289"/>
                </a:lnTo>
                <a:lnTo>
                  <a:pt x="466290" y="151129"/>
                </a:lnTo>
                <a:lnTo>
                  <a:pt x="466858" y="149859"/>
                </a:lnTo>
                <a:lnTo>
                  <a:pt x="112988" y="149859"/>
                </a:lnTo>
                <a:lnTo>
                  <a:pt x="110436" y="148589"/>
                </a:lnTo>
                <a:lnTo>
                  <a:pt x="111579" y="142239"/>
                </a:lnTo>
                <a:lnTo>
                  <a:pt x="491492" y="142239"/>
                </a:lnTo>
                <a:lnTo>
                  <a:pt x="491400" y="139699"/>
                </a:lnTo>
                <a:lnTo>
                  <a:pt x="490763" y="132079"/>
                </a:lnTo>
                <a:lnTo>
                  <a:pt x="490293" y="128269"/>
                </a:lnTo>
                <a:lnTo>
                  <a:pt x="492553" y="125729"/>
                </a:lnTo>
                <a:lnTo>
                  <a:pt x="523629" y="125729"/>
                </a:lnTo>
                <a:lnTo>
                  <a:pt x="522894" y="119379"/>
                </a:lnTo>
                <a:lnTo>
                  <a:pt x="522338" y="113029"/>
                </a:lnTo>
                <a:lnTo>
                  <a:pt x="523446" y="105409"/>
                </a:lnTo>
                <a:lnTo>
                  <a:pt x="207692" y="105409"/>
                </a:lnTo>
                <a:lnTo>
                  <a:pt x="202434" y="102869"/>
                </a:lnTo>
                <a:lnTo>
                  <a:pt x="202714" y="101599"/>
                </a:lnTo>
                <a:lnTo>
                  <a:pt x="206156" y="97789"/>
                </a:lnTo>
                <a:lnTo>
                  <a:pt x="208518" y="96519"/>
                </a:lnTo>
                <a:lnTo>
                  <a:pt x="527412" y="96519"/>
                </a:lnTo>
                <a:lnTo>
                  <a:pt x="529599" y="92709"/>
                </a:lnTo>
                <a:lnTo>
                  <a:pt x="532736" y="87629"/>
                </a:lnTo>
                <a:lnTo>
                  <a:pt x="536927" y="83819"/>
                </a:lnTo>
                <a:lnTo>
                  <a:pt x="583254" y="83819"/>
                </a:lnTo>
                <a:lnTo>
                  <a:pt x="583440" y="78739"/>
                </a:lnTo>
                <a:lnTo>
                  <a:pt x="586863" y="63499"/>
                </a:lnTo>
                <a:lnTo>
                  <a:pt x="587542" y="46989"/>
                </a:lnTo>
                <a:lnTo>
                  <a:pt x="584748" y="39369"/>
                </a:lnTo>
                <a:lnTo>
                  <a:pt x="333918" y="39369"/>
                </a:lnTo>
                <a:lnTo>
                  <a:pt x="332419" y="34289"/>
                </a:lnTo>
                <a:lnTo>
                  <a:pt x="330527" y="29209"/>
                </a:lnTo>
                <a:lnTo>
                  <a:pt x="581023" y="29209"/>
                </a:lnTo>
                <a:lnTo>
                  <a:pt x="569706" y="12699"/>
                </a:lnTo>
                <a:lnTo>
                  <a:pt x="555990" y="1269"/>
                </a:lnTo>
                <a:lnTo>
                  <a:pt x="551405" y="0"/>
                </a:lnTo>
                <a:close/>
              </a:path>
              <a:path w="593725" h="254000">
                <a:moveTo>
                  <a:pt x="54159" y="231139"/>
                </a:moveTo>
                <a:lnTo>
                  <a:pt x="26171" y="231139"/>
                </a:lnTo>
                <a:lnTo>
                  <a:pt x="30379" y="242569"/>
                </a:lnTo>
                <a:lnTo>
                  <a:pt x="32534" y="253999"/>
                </a:lnTo>
                <a:lnTo>
                  <a:pt x="51009" y="253999"/>
                </a:lnTo>
                <a:lnTo>
                  <a:pt x="51132" y="247649"/>
                </a:lnTo>
                <a:lnTo>
                  <a:pt x="51177" y="246379"/>
                </a:lnTo>
                <a:lnTo>
                  <a:pt x="52244" y="234949"/>
                </a:lnTo>
                <a:lnTo>
                  <a:pt x="54159" y="231139"/>
                </a:lnTo>
                <a:close/>
              </a:path>
              <a:path w="593725" h="254000">
                <a:moveTo>
                  <a:pt x="101762" y="220979"/>
                </a:moveTo>
                <a:lnTo>
                  <a:pt x="69288" y="220979"/>
                </a:lnTo>
                <a:lnTo>
                  <a:pt x="79410" y="226059"/>
                </a:lnTo>
                <a:lnTo>
                  <a:pt x="78152" y="232409"/>
                </a:lnTo>
                <a:lnTo>
                  <a:pt x="78315" y="238759"/>
                </a:lnTo>
                <a:lnTo>
                  <a:pt x="78424" y="245109"/>
                </a:lnTo>
                <a:lnTo>
                  <a:pt x="78305" y="253999"/>
                </a:lnTo>
                <a:lnTo>
                  <a:pt x="97096" y="253999"/>
                </a:lnTo>
                <a:lnTo>
                  <a:pt x="97990" y="236219"/>
                </a:lnTo>
                <a:lnTo>
                  <a:pt x="98231" y="232409"/>
                </a:lnTo>
                <a:lnTo>
                  <a:pt x="98561" y="228599"/>
                </a:lnTo>
                <a:lnTo>
                  <a:pt x="101762" y="220979"/>
                </a:lnTo>
                <a:close/>
              </a:path>
              <a:path w="593725" h="254000">
                <a:moveTo>
                  <a:pt x="142363" y="217169"/>
                </a:moveTo>
                <a:lnTo>
                  <a:pt x="105876" y="217169"/>
                </a:lnTo>
                <a:lnTo>
                  <a:pt x="115833" y="218439"/>
                </a:lnTo>
                <a:lnTo>
                  <a:pt x="116481" y="223519"/>
                </a:lnTo>
                <a:lnTo>
                  <a:pt x="116462" y="232409"/>
                </a:lnTo>
                <a:lnTo>
                  <a:pt x="116348" y="237489"/>
                </a:lnTo>
                <a:lnTo>
                  <a:pt x="116120" y="243839"/>
                </a:lnTo>
                <a:lnTo>
                  <a:pt x="115642" y="253999"/>
                </a:lnTo>
                <a:lnTo>
                  <a:pt x="133018" y="253999"/>
                </a:lnTo>
                <a:lnTo>
                  <a:pt x="133842" y="237489"/>
                </a:lnTo>
                <a:lnTo>
                  <a:pt x="135645" y="232409"/>
                </a:lnTo>
                <a:lnTo>
                  <a:pt x="137385" y="219709"/>
                </a:lnTo>
                <a:lnTo>
                  <a:pt x="142363" y="217169"/>
                </a:lnTo>
                <a:close/>
              </a:path>
              <a:path w="593725" h="254000">
                <a:moveTo>
                  <a:pt x="278431" y="217169"/>
                </a:moveTo>
                <a:lnTo>
                  <a:pt x="142363" y="217169"/>
                </a:lnTo>
                <a:lnTo>
                  <a:pt x="155889" y="218439"/>
                </a:lnTo>
                <a:lnTo>
                  <a:pt x="157921" y="222249"/>
                </a:lnTo>
                <a:lnTo>
                  <a:pt x="159258" y="241299"/>
                </a:lnTo>
                <a:lnTo>
                  <a:pt x="160464" y="253999"/>
                </a:lnTo>
                <a:lnTo>
                  <a:pt x="164319" y="253999"/>
                </a:lnTo>
                <a:lnTo>
                  <a:pt x="164422" y="241299"/>
                </a:lnTo>
                <a:lnTo>
                  <a:pt x="164542" y="236219"/>
                </a:lnTo>
                <a:lnTo>
                  <a:pt x="164627" y="233679"/>
                </a:lnTo>
                <a:lnTo>
                  <a:pt x="164995" y="229869"/>
                </a:lnTo>
                <a:lnTo>
                  <a:pt x="165922" y="224789"/>
                </a:lnTo>
                <a:lnTo>
                  <a:pt x="166900" y="223519"/>
                </a:lnTo>
                <a:lnTo>
                  <a:pt x="196529" y="223519"/>
                </a:lnTo>
                <a:lnTo>
                  <a:pt x="209038" y="222249"/>
                </a:lnTo>
                <a:lnTo>
                  <a:pt x="266112" y="222249"/>
                </a:lnTo>
                <a:lnTo>
                  <a:pt x="269617" y="218439"/>
                </a:lnTo>
                <a:lnTo>
                  <a:pt x="278431" y="217169"/>
                </a:lnTo>
                <a:close/>
              </a:path>
              <a:path w="593725" h="254000">
                <a:moveTo>
                  <a:pt x="196529" y="223519"/>
                </a:moveTo>
                <a:lnTo>
                  <a:pt x="172094" y="223519"/>
                </a:lnTo>
                <a:lnTo>
                  <a:pt x="173542" y="224789"/>
                </a:lnTo>
                <a:lnTo>
                  <a:pt x="173859" y="227329"/>
                </a:lnTo>
                <a:lnTo>
                  <a:pt x="176039" y="242569"/>
                </a:lnTo>
                <a:lnTo>
                  <a:pt x="176908" y="250189"/>
                </a:lnTo>
                <a:lnTo>
                  <a:pt x="177140" y="253999"/>
                </a:lnTo>
                <a:lnTo>
                  <a:pt x="196269" y="253999"/>
                </a:lnTo>
                <a:lnTo>
                  <a:pt x="196898" y="245109"/>
                </a:lnTo>
                <a:lnTo>
                  <a:pt x="196846" y="232409"/>
                </a:lnTo>
                <a:lnTo>
                  <a:pt x="196643" y="229869"/>
                </a:lnTo>
                <a:lnTo>
                  <a:pt x="196529" y="223519"/>
                </a:lnTo>
                <a:close/>
              </a:path>
              <a:path w="593725" h="254000">
                <a:moveTo>
                  <a:pt x="266112" y="222249"/>
                </a:moveTo>
                <a:lnTo>
                  <a:pt x="209038" y="222249"/>
                </a:lnTo>
                <a:lnTo>
                  <a:pt x="209051" y="227329"/>
                </a:lnTo>
                <a:lnTo>
                  <a:pt x="209813" y="232409"/>
                </a:lnTo>
                <a:lnTo>
                  <a:pt x="212752" y="253999"/>
                </a:lnTo>
                <a:lnTo>
                  <a:pt x="245113" y="253999"/>
                </a:lnTo>
                <a:lnTo>
                  <a:pt x="246664" y="237489"/>
                </a:lnTo>
                <a:lnTo>
                  <a:pt x="248104" y="224789"/>
                </a:lnTo>
                <a:lnTo>
                  <a:pt x="264772" y="224789"/>
                </a:lnTo>
                <a:lnTo>
                  <a:pt x="264944" y="223519"/>
                </a:lnTo>
                <a:lnTo>
                  <a:pt x="266112" y="222249"/>
                </a:lnTo>
                <a:close/>
              </a:path>
              <a:path w="593725" h="254000">
                <a:moveTo>
                  <a:pt x="264772" y="224789"/>
                </a:moveTo>
                <a:lnTo>
                  <a:pt x="248104" y="224789"/>
                </a:lnTo>
                <a:lnTo>
                  <a:pt x="254568" y="228599"/>
                </a:lnTo>
                <a:lnTo>
                  <a:pt x="255152" y="232409"/>
                </a:lnTo>
                <a:lnTo>
                  <a:pt x="255613" y="246379"/>
                </a:lnTo>
                <a:lnTo>
                  <a:pt x="256029" y="253999"/>
                </a:lnTo>
                <a:lnTo>
                  <a:pt x="263151" y="253999"/>
                </a:lnTo>
                <a:lnTo>
                  <a:pt x="263049" y="248919"/>
                </a:lnTo>
                <a:lnTo>
                  <a:pt x="263123" y="241299"/>
                </a:lnTo>
                <a:lnTo>
                  <a:pt x="263737" y="232409"/>
                </a:lnTo>
                <a:lnTo>
                  <a:pt x="264772" y="224789"/>
                </a:lnTo>
                <a:close/>
              </a:path>
              <a:path w="593725" h="254000">
                <a:moveTo>
                  <a:pt x="414749" y="217169"/>
                </a:moveTo>
                <a:lnTo>
                  <a:pt x="287280" y="217169"/>
                </a:lnTo>
                <a:lnTo>
                  <a:pt x="293651" y="219709"/>
                </a:lnTo>
                <a:lnTo>
                  <a:pt x="297543" y="226059"/>
                </a:lnTo>
                <a:lnTo>
                  <a:pt x="298954" y="234949"/>
                </a:lnTo>
                <a:lnTo>
                  <a:pt x="299056" y="253999"/>
                </a:lnTo>
                <a:lnTo>
                  <a:pt x="323814" y="253999"/>
                </a:lnTo>
                <a:lnTo>
                  <a:pt x="323624" y="251459"/>
                </a:lnTo>
                <a:lnTo>
                  <a:pt x="323697" y="247649"/>
                </a:lnTo>
                <a:lnTo>
                  <a:pt x="323948" y="243839"/>
                </a:lnTo>
                <a:lnTo>
                  <a:pt x="324761" y="241299"/>
                </a:lnTo>
                <a:lnTo>
                  <a:pt x="395644" y="241299"/>
                </a:lnTo>
                <a:lnTo>
                  <a:pt x="395601" y="240029"/>
                </a:lnTo>
                <a:lnTo>
                  <a:pt x="396122" y="236219"/>
                </a:lnTo>
                <a:lnTo>
                  <a:pt x="402853" y="234949"/>
                </a:lnTo>
                <a:lnTo>
                  <a:pt x="409888" y="234949"/>
                </a:lnTo>
                <a:lnTo>
                  <a:pt x="411369" y="223519"/>
                </a:lnTo>
                <a:lnTo>
                  <a:pt x="414749" y="217169"/>
                </a:lnTo>
                <a:close/>
              </a:path>
              <a:path w="593725" h="254000">
                <a:moveTo>
                  <a:pt x="395644" y="241299"/>
                </a:moveTo>
                <a:lnTo>
                  <a:pt x="330920" y="241299"/>
                </a:lnTo>
                <a:lnTo>
                  <a:pt x="331466" y="243839"/>
                </a:lnTo>
                <a:lnTo>
                  <a:pt x="332722" y="253999"/>
                </a:lnTo>
                <a:lnTo>
                  <a:pt x="339564" y="253999"/>
                </a:lnTo>
                <a:lnTo>
                  <a:pt x="338236" y="248919"/>
                </a:lnTo>
                <a:lnTo>
                  <a:pt x="351177" y="245109"/>
                </a:lnTo>
                <a:lnTo>
                  <a:pt x="395738" y="245109"/>
                </a:lnTo>
                <a:lnTo>
                  <a:pt x="395644" y="241299"/>
                </a:lnTo>
                <a:close/>
              </a:path>
              <a:path w="593725" h="254000">
                <a:moveTo>
                  <a:pt x="395738" y="245109"/>
                </a:moveTo>
                <a:lnTo>
                  <a:pt x="351177" y="245109"/>
                </a:lnTo>
                <a:lnTo>
                  <a:pt x="357882" y="247649"/>
                </a:lnTo>
                <a:lnTo>
                  <a:pt x="361182" y="253999"/>
                </a:lnTo>
                <a:lnTo>
                  <a:pt x="395657" y="253999"/>
                </a:lnTo>
                <a:lnTo>
                  <a:pt x="395738" y="245109"/>
                </a:lnTo>
                <a:close/>
              </a:path>
              <a:path w="593725" h="254000">
                <a:moveTo>
                  <a:pt x="409888" y="234949"/>
                </a:moveTo>
                <a:lnTo>
                  <a:pt x="402853" y="234949"/>
                </a:lnTo>
                <a:lnTo>
                  <a:pt x="404517" y="253999"/>
                </a:lnTo>
                <a:lnTo>
                  <a:pt x="410139" y="253999"/>
                </a:lnTo>
                <a:lnTo>
                  <a:pt x="409738" y="246379"/>
                </a:lnTo>
                <a:lnTo>
                  <a:pt x="409394" y="238759"/>
                </a:lnTo>
                <a:lnTo>
                  <a:pt x="409888" y="234949"/>
                </a:lnTo>
                <a:close/>
              </a:path>
              <a:path w="593725" h="254000">
                <a:moveTo>
                  <a:pt x="461605" y="189229"/>
                </a:moveTo>
                <a:lnTo>
                  <a:pt x="438769" y="189229"/>
                </a:lnTo>
                <a:lnTo>
                  <a:pt x="442147" y="190499"/>
                </a:lnTo>
                <a:lnTo>
                  <a:pt x="444103" y="194309"/>
                </a:lnTo>
                <a:lnTo>
                  <a:pt x="449673" y="234949"/>
                </a:lnTo>
                <a:lnTo>
                  <a:pt x="449920" y="253999"/>
                </a:lnTo>
                <a:lnTo>
                  <a:pt x="466391" y="253999"/>
                </a:lnTo>
                <a:lnTo>
                  <a:pt x="466279" y="243839"/>
                </a:lnTo>
                <a:lnTo>
                  <a:pt x="465882" y="234949"/>
                </a:lnTo>
                <a:lnTo>
                  <a:pt x="464750" y="223519"/>
                </a:lnTo>
                <a:lnTo>
                  <a:pt x="462886" y="212089"/>
                </a:lnTo>
                <a:lnTo>
                  <a:pt x="461577" y="200659"/>
                </a:lnTo>
                <a:lnTo>
                  <a:pt x="461605" y="189229"/>
                </a:lnTo>
                <a:close/>
              </a:path>
              <a:path w="593725" h="254000">
                <a:moveTo>
                  <a:pt x="491492" y="142239"/>
                </a:moveTo>
                <a:lnTo>
                  <a:pt x="470265" y="142239"/>
                </a:lnTo>
                <a:lnTo>
                  <a:pt x="486394" y="143509"/>
                </a:lnTo>
                <a:lnTo>
                  <a:pt x="483981" y="153669"/>
                </a:lnTo>
                <a:lnTo>
                  <a:pt x="489859" y="218439"/>
                </a:lnTo>
                <a:lnTo>
                  <a:pt x="491766" y="253999"/>
                </a:lnTo>
                <a:lnTo>
                  <a:pt x="521295" y="253999"/>
                </a:lnTo>
                <a:lnTo>
                  <a:pt x="521410" y="247649"/>
                </a:lnTo>
                <a:lnTo>
                  <a:pt x="521637" y="227329"/>
                </a:lnTo>
                <a:lnTo>
                  <a:pt x="522060" y="198119"/>
                </a:lnTo>
                <a:lnTo>
                  <a:pt x="522805" y="171449"/>
                </a:lnTo>
                <a:lnTo>
                  <a:pt x="522886" y="170179"/>
                </a:lnTo>
                <a:lnTo>
                  <a:pt x="493341" y="170179"/>
                </a:lnTo>
                <a:lnTo>
                  <a:pt x="491604" y="161289"/>
                </a:lnTo>
                <a:lnTo>
                  <a:pt x="491443" y="153669"/>
                </a:lnTo>
                <a:lnTo>
                  <a:pt x="491492" y="142239"/>
                </a:lnTo>
                <a:close/>
              </a:path>
              <a:path w="593725" h="254000">
                <a:moveTo>
                  <a:pt x="583254" y="83819"/>
                </a:moveTo>
                <a:lnTo>
                  <a:pt x="536927" y="83819"/>
                </a:lnTo>
                <a:lnTo>
                  <a:pt x="549386" y="86359"/>
                </a:lnTo>
                <a:lnTo>
                  <a:pt x="548713" y="92709"/>
                </a:lnTo>
                <a:lnTo>
                  <a:pt x="551560" y="138429"/>
                </a:lnTo>
                <a:lnTo>
                  <a:pt x="554283" y="208279"/>
                </a:lnTo>
                <a:lnTo>
                  <a:pt x="555391" y="253999"/>
                </a:lnTo>
                <a:lnTo>
                  <a:pt x="564322" y="253999"/>
                </a:lnTo>
                <a:lnTo>
                  <a:pt x="562180" y="240029"/>
                </a:lnTo>
                <a:lnTo>
                  <a:pt x="561349" y="212089"/>
                </a:lnTo>
                <a:lnTo>
                  <a:pt x="561273" y="179069"/>
                </a:lnTo>
                <a:lnTo>
                  <a:pt x="560016" y="149859"/>
                </a:lnTo>
                <a:lnTo>
                  <a:pt x="558853" y="138429"/>
                </a:lnTo>
                <a:lnTo>
                  <a:pt x="557871" y="126999"/>
                </a:lnTo>
                <a:lnTo>
                  <a:pt x="557605" y="116839"/>
                </a:lnTo>
                <a:lnTo>
                  <a:pt x="557626" y="113029"/>
                </a:lnTo>
                <a:lnTo>
                  <a:pt x="558327" y="102869"/>
                </a:lnTo>
                <a:lnTo>
                  <a:pt x="558911" y="97789"/>
                </a:lnTo>
                <a:lnTo>
                  <a:pt x="557958" y="92709"/>
                </a:lnTo>
                <a:lnTo>
                  <a:pt x="564384" y="90169"/>
                </a:lnTo>
                <a:lnTo>
                  <a:pt x="583020" y="90169"/>
                </a:lnTo>
                <a:lnTo>
                  <a:pt x="583254" y="83819"/>
                </a:lnTo>
                <a:close/>
              </a:path>
              <a:path w="593725" h="254000">
                <a:moveTo>
                  <a:pt x="583020" y="90169"/>
                </a:moveTo>
                <a:lnTo>
                  <a:pt x="564384" y="90169"/>
                </a:lnTo>
                <a:lnTo>
                  <a:pt x="568161" y="97789"/>
                </a:lnTo>
                <a:lnTo>
                  <a:pt x="570671" y="105409"/>
                </a:lnTo>
                <a:lnTo>
                  <a:pt x="577369" y="149859"/>
                </a:lnTo>
                <a:lnTo>
                  <a:pt x="580759" y="199389"/>
                </a:lnTo>
                <a:lnTo>
                  <a:pt x="582230" y="222249"/>
                </a:lnTo>
                <a:lnTo>
                  <a:pt x="582350" y="246379"/>
                </a:lnTo>
                <a:lnTo>
                  <a:pt x="581273" y="253999"/>
                </a:lnTo>
                <a:lnTo>
                  <a:pt x="593185" y="253999"/>
                </a:lnTo>
                <a:lnTo>
                  <a:pt x="593424" y="243839"/>
                </a:lnTo>
                <a:lnTo>
                  <a:pt x="593315" y="212089"/>
                </a:lnTo>
                <a:lnTo>
                  <a:pt x="593188" y="205739"/>
                </a:lnTo>
                <a:lnTo>
                  <a:pt x="590548" y="165099"/>
                </a:lnTo>
                <a:lnTo>
                  <a:pt x="585974" y="123189"/>
                </a:lnTo>
                <a:lnTo>
                  <a:pt x="584090" y="107949"/>
                </a:lnTo>
                <a:lnTo>
                  <a:pt x="582880" y="93979"/>
                </a:lnTo>
                <a:lnTo>
                  <a:pt x="583020" y="90169"/>
                </a:lnTo>
                <a:close/>
              </a:path>
              <a:path w="593725" h="254000">
                <a:moveTo>
                  <a:pt x="523629" y="125729"/>
                </a:moveTo>
                <a:lnTo>
                  <a:pt x="499691" y="125729"/>
                </a:lnTo>
                <a:lnTo>
                  <a:pt x="500529" y="128269"/>
                </a:lnTo>
                <a:lnTo>
                  <a:pt x="497087" y="170179"/>
                </a:lnTo>
                <a:lnTo>
                  <a:pt x="522886" y="170179"/>
                </a:lnTo>
                <a:lnTo>
                  <a:pt x="524468" y="146049"/>
                </a:lnTo>
                <a:lnTo>
                  <a:pt x="524512" y="133349"/>
                </a:lnTo>
                <a:lnTo>
                  <a:pt x="523629" y="125729"/>
                </a:lnTo>
                <a:close/>
              </a:path>
              <a:path w="593725" h="254000">
                <a:moveTo>
                  <a:pt x="470265" y="142239"/>
                </a:moveTo>
                <a:lnTo>
                  <a:pt x="120050" y="142239"/>
                </a:lnTo>
                <a:lnTo>
                  <a:pt x="122920" y="143509"/>
                </a:lnTo>
                <a:lnTo>
                  <a:pt x="121789" y="148589"/>
                </a:lnTo>
                <a:lnTo>
                  <a:pt x="118310" y="149859"/>
                </a:lnTo>
                <a:lnTo>
                  <a:pt x="466858" y="149859"/>
                </a:lnTo>
                <a:lnTo>
                  <a:pt x="470265" y="142239"/>
                </a:lnTo>
                <a:close/>
              </a:path>
              <a:path w="593725" h="254000">
                <a:moveTo>
                  <a:pt x="527412" y="96519"/>
                </a:moveTo>
                <a:lnTo>
                  <a:pt x="208518" y="96519"/>
                </a:lnTo>
                <a:lnTo>
                  <a:pt x="212887" y="99059"/>
                </a:lnTo>
                <a:lnTo>
                  <a:pt x="212874" y="100329"/>
                </a:lnTo>
                <a:lnTo>
                  <a:pt x="211934" y="100329"/>
                </a:lnTo>
                <a:lnTo>
                  <a:pt x="210042" y="102869"/>
                </a:lnTo>
                <a:lnTo>
                  <a:pt x="207692" y="105409"/>
                </a:lnTo>
                <a:lnTo>
                  <a:pt x="523446" y="105409"/>
                </a:lnTo>
                <a:lnTo>
                  <a:pt x="525955" y="99059"/>
                </a:lnTo>
                <a:lnTo>
                  <a:pt x="527412" y="96519"/>
                </a:lnTo>
                <a:close/>
              </a:path>
              <a:path w="593725" h="254000">
                <a:moveTo>
                  <a:pt x="581489" y="30479"/>
                </a:moveTo>
                <a:lnTo>
                  <a:pt x="340115" y="30479"/>
                </a:lnTo>
                <a:lnTo>
                  <a:pt x="341157" y="31749"/>
                </a:lnTo>
                <a:lnTo>
                  <a:pt x="343417" y="33019"/>
                </a:lnTo>
                <a:lnTo>
                  <a:pt x="339201" y="36829"/>
                </a:lnTo>
                <a:lnTo>
                  <a:pt x="333918" y="39369"/>
                </a:lnTo>
                <a:lnTo>
                  <a:pt x="584748" y="39369"/>
                </a:lnTo>
                <a:lnTo>
                  <a:pt x="581489" y="30479"/>
                </a:lnTo>
                <a:close/>
              </a:path>
              <a:path w="593725" h="254000">
                <a:moveTo>
                  <a:pt x="581023" y="29209"/>
                </a:moveTo>
                <a:lnTo>
                  <a:pt x="330527" y="29209"/>
                </a:lnTo>
                <a:lnTo>
                  <a:pt x="336458" y="31749"/>
                </a:lnTo>
                <a:lnTo>
                  <a:pt x="340115" y="30479"/>
                </a:lnTo>
                <a:lnTo>
                  <a:pt x="581489" y="30479"/>
                </a:lnTo>
                <a:lnTo>
                  <a:pt x="581023" y="29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3528393" y="6457355"/>
            <a:ext cx="81915" cy="400685"/>
          </a:xfrm>
          <a:custGeom>
            <a:avLst/>
            <a:gdLst/>
            <a:ahLst/>
            <a:cxnLst/>
            <a:rect l="l" t="t" r="r" b="b"/>
            <a:pathLst>
              <a:path w="81914" h="400684">
                <a:moveTo>
                  <a:pt x="45355" y="0"/>
                </a:moveTo>
                <a:lnTo>
                  <a:pt x="45375" y="20204"/>
                </a:lnTo>
                <a:lnTo>
                  <a:pt x="43596" y="40279"/>
                </a:lnTo>
                <a:lnTo>
                  <a:pt x="40980" y="60309"/>
                </a:lnTo>
                <a:lnTo>
                  <a:pt x="38484" y="80378"/>
                </a:lnTo>
                <a:lnTo>
                  <a:pt x="27837" y="184227"/>
                </a:lnTo>
                <a:lnTo>
                  <a:pt x="22166" y="236110"/>
                </a:lnTo>
                <a:lnTo>
                  <a:pt x="15790" y="287896"/>
                </a:lnTo>
                <a:lnTo>
                  <a:pt x="6230" y="354944"/>
                </a:lnTo>
                <a:lnTo>
                  <a:pt x="1509" y="388482"/>
                </a:lnTo>
                <a:lnTo>
                  <a:pt x="0" y="400644"/>
                </a:lnTo>
                <a:lnTo>
                  <a:pt x="81857" y="400644"/>
                </a:lnTo>
                <a:lnTo>
                  <a:pt x="81693" y="375275"/>
                </a:lnTo>
                <a:lnTo>
                  <a:pt x="80637" y="344439"/>
                </a:lnTo>
                <a:lnTo>
                  <a:pt x="79241" y="313627"/>
                </a:lnTo>
                <a:lnTo>
                  <a:pt x="78020" y="282803"/>
                </a:lnTo>
                <a:lnTo>
                  <a:pt x="77301" y="263294"/>
                </a:lnTo>
                <a:lnTo>
                  <a:pt x="76531" y="243786"/>
                </a:lnTo>
                <a:lnTo>
                  <a:pt x="75984" y="224282"/>
                </a:lnTo>
                <a:lnTo>
                  <a:pt x="75937" y="204787"/>
                </a:lnTo>
                <a:lnTo>
                  <a:pt x="75714" y="175721"/>
                </a:lnTo>
                <a:lnTo>
                  <a:pt x="74979" y="158508"/>
                </a:lnTo>
                <a:lnTo>
                  <a:pt x="68952" y="158508"/>
                </a:lnTo>
                <a:lnTo>
                  <a:pt x="65703" y="154125"/>
                </a:lnTo>
                <a:lnTo>
                  <a:pt x="64343" y="150114"/>
                </a:lnTo>
                <a:lnTo>
                  <a:pt x="64624" y="144178"/>
                </a:lnTo>
                <a:lnTo>
                  <a:pt x="66297" y="134023"/>
                </a:lnTo>
                <a:lnTo>
                  <a:pt x="73679" y="134023"/>
                </a:lnTo>
                <a:lnTo>
                  <a:pt x="72658" y="117756"/>
                </a:lnTo>
                <a:lnTo>
                  <a:pt x="70692" y="88798"/>
                </a:lnTo>
                <a:lnTo>
                  <a:pt x="69797" y="73371"/>
                </a:lnTo>
                <a:lnTo>
                  <a:pt x="69349" y="60309"/>
                </a:lnTo>
                <a:lnTo>
                  <a:pt x="69425" y="40279"/>
                </a:lnTo>
                <a:lnTo>
                  <a:pt x="70120" y="27076"/>
                </a:lnTo>
                <a:lnTo>
                  <a:pt x="70222" y="25869"/>
                </a:lnTo>
                <a:lnTo>
                  <a:pt x="70539" y="24676"/>
                </a:lnTo>
                <a:lnTo>
                  <a:pt x="70603" y="23469"/>
                </a:lnTo>
                <a:lnTo>
                  <a:pt x="70142" y="11747"/>
                </a:lnTo>
                <a:lnTo>
                  <a:pt x="66490" y="4514"/>
                </a:lnTo>
                <a:lnTo>
                  <a:pt x="58582" y="891"/>
                </a:lnTo>
                <a:lnTo>
                  <a:pt x="45355" y="0"/>
                </a:lnTo>
                <a:close/>
              </a:path>
              <a:path w="81914" h="400684">
                <a:moveTo>
                  <a:pt x="73679" y="134023"/>
                </a:moveTo>
                <a:lnTo>
                  <a:pt x="66297" y="134023"/>
                </a:lnTo>
                <a:lnTo>
                  <a:pt x="69698" y="140636"/>
                </a:lnTo>
                <a:lnTo>
                  <a:pt x="70730" y="146785"/>
                </a:lnTo>
                <a:lnTo>
                  <a:pt x="70209" y="152673"/>
                </a:lnTo>
                <a:lnTo>
                  <a:pt x="68952" y="158508"/>
                </a:lnTo>
                <a:lnTo>
                  <a:pt x="74979" y="158508"/>
                </a:lnTo>
                <a:lnTo>
                  <a:pt x="74476" y="146721"/>
                </a:lnTo>
                <a:lnTo>
                  <a:pt x="73679" y="134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4367085" y="6463029"/>
            <a:ext cx="1897380" cy="394970"/>
          </a:xfrm>
          <a:custGeom>
            <a:avLst/>
            <a:gdLst/>
            <a:ahLst/>
            <a:cxnLst/>
            <a:rect l="l" t="t" r="r" b="b"/>
            <a:pathLst>
              <a:path w="1897379" h="394970">
                <a:moveTo>
                  <a:pt x="341368" y="0"/>
                </a:moveTo>
                <a:lnTo>
                  <a:pt x="273878" y="17779"/>
                </a:lnTo>
                <a:lnTo>
                  <a:pt x="255473" y="26669"/>
                </a:lnTo>
                <a:lnTo>
                  <a:pt x="253568" y="27939"/>
                </a:lnTo>
                <a:lnTo>
                  <a:pt x="248551" y="27939"/>
                </a:lnTo>
                <a:lnTo>
                  <a:pt x="223393" y="59689"/>
                </a:lnTo>
                <a:lnTo>
                  <a:pt x="214477" y="97789"/>
                </a:lnTo>
                <a:lnTo>
                  <a:pt x="214147" y="100329"/>
                </a:lnTo>
                <a:lnTo>
                  <a:pt x="214274" y="101599"/>
                </a:lnTo>
                <a:lnTo>
                  <a:pt x="213956" y="104139"/>
                </a:lnTo>
                <a:lnTo>
                  <a:pt x="209414" y="123189"/>
                </a:lnTo>
                <a:lnTo>
                  <a:pt x="202718" y="133349"/>
                </a:lnTo>
                <a:lnTo>
                  <a:pt x="191005" y="139699"/>
                </a:lnTo>
                <a:lnTo>
                  <a:pt x="171411" y="140969"/>
                </a:lnTo>
                <a:lnTo>
                  <a:pt x="87299" y="148589"/>
                </a:lnTo>
                <a:lnTo>
                  <a:pt x="59397" y="152399"/>
                </a:lnTo>
                <a:lnTo>
                  <a:pt x="46867" y="154939"/>
                </a:lnTo>
                <a:lnTo>
                  <a:pt x="34526" y="158749"/>
                </a:lnTo>
                <a:lnTo>
                  <a:pt x="22273" y="163829"/>
                </a:lnTo>
                <a:lnTo>
                  <a:pt x="10007" y="167639"/>
                </a:lnTo>
                <a:lnTo>
                  <a:pt x="2298" y="171449"/>
                </a:lnTo>
                <a:lnTo>
                  <a:pt x="0" y="176529"/>
                </a:lnTo>
                <a:lnTo>
                  <a:pt x="2603" y="184149"/>
                </a:lnTo>
                <a:lnTo>
                  <a:pt x="7084" y="200659"/>
                </a:lnTo>
                <a:lnTo>
                  <a:pt x="9696" y="217169"/>
                </a:lnTo>
                <a:lnTo>
                  <a:pt x="10793" y="233679"/>
                </a:lnTo>
                <a:lnTo>
                  <a:pt x="10852" y="251459"/>
                </a:lnTo>
                <a:lnTo>
                  <a:pt x="11335" y="256539"/>
                </a:lnTo>
                <a:lnTo>
                  <a:pt x="12960" y="264159"/>
                </a:lnTo>
                <a:lnTo>
                  <a:pt x="14671" y="270509"/>
                </a:lnTo>
                <a:lnTo>
                  <a:pt x="15532" y="276859"/>
                </a:lnTo>
                <a:lnTo>
                  <a:pt x="16380" y="321309"/>
                </a:lnTo>
                <a:lnTo>
                  <a:pt x="16746" y="344169"/>
                </a:lnTo>
                <a:lnTo>
                  <a:pt x="16964" y="375919"/>
                </a:lnTo>
                <a:lnTo>
                  <a:pt x="17088" y="382269"/>
                </a:lnTo>
                <a:lnTo>
                  <a:pt x="18043" y="394969"/>
                </a:lnTo>
                <a:lnTo>
                  <a:pt x="132673" y="394969"/>
                </a:lnTo>
                <a:lnTo>
                  <a:pt x="134581" y="393699"/>
                </a:lnTo>
                <a:lnTo>
                  <a:pt x="141960" y="391159"/>
                </a:lnTo>
                <a:lnTo>
                  <a:pt x="146596" y="388619"/>
                </a:lnTo>
                <a:lnTo>
                  <a:pt x="151256" y="388619"/>
                </a:lnTo>
                <a:lnTo>
                  <a:pt x="181562" y="386079"/>
                </a:lnTo>
                <a:lnTo>
                  <a:pt x="102260" y="386079"/>
                </a:lnTo>
                <a:lnTo>
                  <a:pt x="86873" y="384809"/>
                </a:lnTo>
                <a:lnTo>
                  <a:pt x="42418" y="373379"/>
                </a:lnTo>
                <a:lnTo>
                  <a:pt x="36982" y="369569"/>
                </a:lnTo>
                <a:lnTo>
                  <a:pt x="39801" y="364489"/>
                </a:lnTo>
                <a:lnTo>
                  <a:pt x="273055" y="364489"/>
                </a:lnTo>
                <a:lnTo>
                  <a:pt x="278895" y="363219"/>
                </a:lnTo>
                <a:lnTo>
                  <a:pt x="1437471" y="363219"/>
                </a:lnTo>
                <a:lnTo>
                  <a:pt x="1422222" y="351789"/>
                </a:lnTo>
                <a:lnTo>
                  <a:pt x="1416003" y="345439"/>
                </a:lnTo>
                <a:lnTo>
                  <a:pt x="1411401" y="340359"/>
                </a:lnTo>
                <a:lnTo>
                  <a:pt x="622731" y="340359"/>
                </a:lnTo>
                <a:lnTo>
                  <a:pt x="617016" y="335279"/>
                </a:lnTo>
                <a:lnTo>
                  <a:pt x="618096" y="331469"/>
                </a:lnTo>
                <a:lnTo>
                  <a:pt x="619506" y="330199"/>
                </a:lnTo>
                <a:lnTo>
                  <a:pt x="561873" y="330199"/>
                </a:lnTo>
                <a:lnTo>
                  <a:pt x="553529" y="328929"/>
                </a:lnTo>
                <a:lnTo>
                  <a:pt x="147853" y="328929"/>
                </a:lnTo>
                <a:lnTo>
                  <a:pt x="143637" y="327659"/>
                </a:lnTo>
                <a:lnTo>
                  <a:pt x="143903" y="320039"/>
                </a:lnTo>
                <a:lnTo>
                  <a:pt x="87641" y="320039"/>
                </a:lnTo>
                <a:lnTo>
                  <a:pt x="76365" y="317499"/>
                </a:lnTo>
                <a:lnTo>
                  <a:pt x="34671" y="307339"/>
                </a:lnTo>
                <a:lnTo>
                  <a:pt x="31470" y="306069"/>
                </a:lnTo>
                <a:lnTo>
                  <a:pt x="29057" y="304799"/>
                </a:lnTo>
                <a:lnTo>
                  <a:pt x="29184" y="297179"/>
                </a:lnTo>
                <a:lnTo>
                  <a:pt x="32677" y="294639"/>
                </a:lnTo>
                <a:lnTo>
                  <a:pt x="446583" y="294639"/>
                </a:lnTo>
                <a:lnTo>
                  <a:pt x="460905" y="293369"/>
                </a:lnTo>
                <a:lnTo>
                  <a:pt x="489610" y="293369"/>
                </a:lnTo>
                <a:lnTo>
                  <a:pt x="524476" y="290829"/>
                </a:lnTo>
                <a:lnTo>
                  <a:pt x="120967" y="290829"/>
                </a:lnTo>
                <a:lnTo>
                  <a:pt x="120332" y="287019"/>
                </a:lnTo>
                <a:lnTo>
                  <a:pt x="120815" y="279399"/>
                </a:lnTo>
                <a:lnTo>
                  <a:pt x="123266" y="276859"/>
                </a:lnTo>
                <a:lnTo>
                  <a:pt x="130784" y="275589"/>
                </a:lnTo>
                <a:lnTo>
                  <a:pt x="599460" y="275589"/>
                </a:lnTo>
                <a:lnTo>
                  <a:pt x="599278" y="274319"/>
                </a:lnTo>
                <a:lnTo>
                  <a:pt x="557047" y="274319"/>
                </a:lnTo>
                <a:lnTo>
                  <a:pt x="555180" y="266699"/>
                </a:lnTo>
                <a:lnTo>
                  <a:pt x="557068" y="264159"/>
                </a:lnTo>
                <a:lnTo>
                  <a:pt x="94030" y="264159"/>
                </a:lnTo>
                <a:lnTo>
                  <a:pt x="92557" y="261619"/>
                </a:lnTo>
                <a:lnTo>
                  <a:pt x="91897" y="259079"/>
                </a:lnTo>
                <a:lnTo>
                  <a:pt x="92087" y="256539"/>
                </a:lnTo>
                <a:lnTo>
                  <a:pt x="94068" y="253999"/>
                </a:lnTo>
                <a:lnTo>
                  <a:pt x="215226" y="253999"/>
                </a:lnTo>
                <a:lnTo>
                  <a:pt x="212686" y="252729"/>
                </a:lnTo>
                <a:lnTo>
                  <a:pt x="208610" y="247649"/>
                </a:lnTo>
                <a:lnTo>
                  <a:pt x="214741" y="245109"/>
                </a:lnTo>
                <a:lnTo>
                  <a:pt x="594822" y="245109"/>
                </a:lnTo>
                <a:lnTo>
                  <a:pt x="594399" y="242569"/>
                </a:lnTo>
                <a:lnTo>
                  <a:pt x="102260" y="242569"/>
                </a:lnTo>
                <a:lnTo>
                  <a:pt x="99783" y="240029"/>
                </a:lnTo>
                <a:lnTo>
                  <a:pt x="83199" y="229869"/>
                </a:lnTo>
                <a:lnTo>
                  <a:pt x="65522" y="220979"/>
                </a:lnTo>
                <a:lnTo>
                  <a:pt x="29260" y="205739"/>
                </a:lnTo>
                <a:lnTo>
                  <a:pt x="28841" y="205739"/>
                </a:lnTo>
                <a:lnTo>
                  <a:pt x="28714" y="204469"/>
                </a:lnTo>
                <a:lnTo>
                  <a:pt x="27660" y="203199"/>
                </a:lnTo>
                <a:lnTo>
                  <a:pt x="35303" y="199389"/>
                </a:lnTo>
                <a:lnTo>
                  <a:pt x="42721" y="198119"/>
                </a:lnTo>
                <a:lnTo>
                  <a:pt x="75470" y="198119"/>
                </a:lnTo>
                <a:lnTo>
                  <a:pt x="56121" y="186689"/>
                </a:lnTo>
                <a:lnTo>
                  <a:pt x="49733" y="181609"/>
                </a:lnTo>
                <a:lnTo>
                  <a:pt x="50622" y="177799"/>
                </a:lnTo>
                <a:lnTo>
                  <a:pt x="57937" y="175259"/>
                </a:lnTo>
                <a:lnTo>
                  <a:pt x="65290" y="171449"/>
                </a:lnTo>
                <a:lnTo>
                  <a:pt x="71488" y="170179"/>
                </a:lnTo>
                <a:lnTo>
                  <a:pt x="95408" y="170179"/>
                </a:lnTo>
                <a:lnTo>
                  <a:pt x="96138" y="166369"/>
                </a:lnTo>
                <a:lnTo>
                  <a:pt x="100266" y="165099"/>
                </a:lnTo>
                <a:lnTo>
                  <a:pt x="175112" y="165099"/>
                </a:lnTo>
                <a:lnTo>
                  <a:pt x="176174" y="161289"/>
                </a:lnTo>
                <a:lnTo>
                  <a:pt x="231127" y="161289"/>
                </a:lnTo>
                <a:lnTo>
                  <a:pt x="241007" y="160019"/>
                </a:lnTo>
                <a:lnTo>
                  <a:pt x="247396" y="157479"/>
                </a:lnTo>
                <a:lnTo>
                  <a:pt x="270596" y="157479"/>
                </a:lnTo>
                <a:lnTo>
                  <a:pt x="273202" y="156209"/>
                </a:lnTo>
                <a:lnTo>
                  <a:pt x="287331" y="156209"/>
                </a:lnTo>
                <a:lnTo>
                  <a:pt x="292747" y="154939"/>
                </a:lnTo>
                <a:lnTo>
                  <a:pt x="324624" y="154939"/>
                </a:lnTo>
                <a:lnTo>
                  <a:pt x="331800" y="153669"/>
                </a:lnTo>
                <a:lnTo>
                  <a:pt x="382650" y="153669"/>
                </a:lnTo>
                <a:lnTo>
                  <a:pt x="384327" y="151129"/>
                </a:lnTo>
                <a:lnTo>
                  <a:pt x="397395" y="148589"/>
                </a:lnTo>
                <a:lnTo>
                  <a:pt x="470909" y="148589"/>
                </a:lnTo>
                <a:lnTo>
                  <a:pt x="451878" y="144779"/>
                </a:lnTo>
                <a:lnTo>
                  <a:pt x="437162" y="140969"/>
                </a:lnTo>
                <a:lnTo>
                  <a:pt x="434451" y="139699"/>
                </a:lnTo>
                <a:lnTo>
                  <a:pt x="245910" y="139699"/>
                </a:lnTo>
                <a:lnTo>
                  <a:pt x="241706" y="138429"/>
                </a:lnTo>
                <a:lnTo>
                  <a:pt x="227787" y="138429"/>
                </a:lnTo>
                <a:lnTo>
                  <a:pt x="223862" y="137159"/>
                </a:lnTo>
                <a:lnTo>
                  <a:pt x="225729" y="124459"/>
                </a:lnTo>
                <a:lnTo>
                  <a:pt x="233349" y="124459"/>
                </a:lnTo>
                <a:lnTo>
                  <a:pt x="239623" y="123189"/>
                </a:lnTo>
                <a:lnTo>
                  <a:pt x="263406" y="123189"/>
                </a:lnTo>
                <a:lnTo>
                  <a:pt x="265315" y="121919"/>
                </a:lnTo>
                <a:lnTo>
                  <a:pt x="271576" y="120649"/>
                </a:lnTo>
                <a:lnTo>
                  <a:pt x="275602" y="119379"/>
                </a:lnTo>
                <a:lnTo>
                  <a:pt x="279730" y="119379"/>
                </a:lnTo>
                <a:lnTo>
                  <a:pt x="288455" y="118109"/>
                </a:lnTo>
                <a:lnTo>
                  <a:pt x="307848" y="118109"/>
                </a:lnTo>
                <a:lnTo>
                  <a:pt x="312026" y="116839"/>
                </a:lnTo>
                <a:lnTo>
                  <a:pt x="318306" y="114299"/>
                </a:lnTo>
                <a:lnTo>
                  <a:pt x="324785" y="113029"/>
                </a:lnTo>
                <a:lnTo>
                  <a:pt x="357716" y="113029"/>
                </a:lnTo>
                <a:lnTo>
                  <a:pt x="357794" y="111759"/>
                </a:lnTo>
                <a:lnTo>
                  <a:pt x="236308" y="111759"/>
                </a:lnTo>
                <a:lnTo>
                  <a:pt x="228892" y="102869"/>
                </a:lnTo>
                <a:lnTo>
                  <a:pt x="232054" y="99059"/>
                </a:lnTo>
                <a:lnTo>
                  <a:pt x="234467" y="95249"/>
                </a:lnTo>
                <a:lnTo>
                  <a:pt x="238315" y="90169"/>
                </a:lnTo>
                <a:lnTo>
                  <a:pt x="274942" y="90169"/>
                </a:lnTo>
                <a:lnTo>
                  <a:pt x="277177" y="88899"/>
                </a:lnTo>
                <a:lnTo>
                  <a:pt x="285445" y="88899"/>
                </a:lnTo>
                <a:lnTo>
                  <a:pt x="289598" y="87629"/>
                </a:lnTo>
                <a:lnTo>
                  <a:pt x="305219" y="87629"/>
                </a:lnTo>
                <a:lnTo>
                  <a:pt x="307936" y="83819"/>
                </a:lnTo>
                <a:lnTo>
                  <a:pt x="315518" y="82549"/>
                </a:lnTo>
                <a:lnTo>
                  <a:pt x="317881" y="82549"/>
                </a:lnTo>
                <a:lnTo>
                  <a:pt x="325374" y="81279"/>
                </a:lnTo>
                <a:lnTo>
                  <a:pt x="345503" y="81279"/>
                </a:lnTo>
                <a:lnTo>
                  <a:pt x="347294" y="80009"/>
                </a:lnTo>
                <a:lnTo>
                  <a:pt x="355955" y="77469"/>
                </a:lnTo>
                <a:lnTo>
                  <a:pt x="396409" y="77469"/>
                </a:lnTo>
                <a:lnTo>
                  <a:pt x="395344" y="73659"/>
                </a:lnTo>
                <a:lnTo>
                  <a:pt x="395337" y="71119"/>
                </a:lnTo>
                <a:lnTo>
                  <a:pt x="246189" y="71119"/>
                </a:lnTo>
                <a:lnTo>
                  <a:pt x="243827" y="69849"/>
                </a:lnTo>
                <a:lnTo>
                  <a:pt x="242989" y="64769"/>
                </a:lnTo>
                <a:lnTo>
                  <a:pt x="245173" y="63499"/>
                </a:lnTo>
                <a:lnTo>
                  <a:pt x="247459" y="63499"/>
                </a:lnTo>
                <a:lnTo>
                  <a:pt x="249720" y="62229"/>
                </a:lnTo>
                <a:lnTo>
                  <a:pt x="268131" y="62229"/>
                </a:lnTo>
                <a:lnTo>
                  <a:pt x="267970" y="58419"/>
                </a:lnTo>
                <a:lnTo>
                  <a:pt x="275996" y="52069"/>
                </a:lnTo>
                <a:lnTo>
                  <a:pt x="339329" y="52069"/>
                </a:lnTo>
                <a:lnTo>
                  <a:pt x="343650" y="49529"/>
                </a:lnTo>
                <a:lnTo>
                  <a:pt x="384313" y="49529"/>
                </a:lnTo>
                <a:lnTo>
                  <a:pt x="379442" y="41909"/>
                </a:lnTo>
                <a:lnTo>
                  <a:pt x="374634" y="33019"/>
                </a:lnTo>
                <a:lnTo>
                  <a:pt x="318091" y="33019"/>
                </a:lnTo>
                <a:lnTo>
                  <a:pt x="310045" y="31749"/>
                </a:lnTo>
                <a:lnTo>
                  <a:pt x="316905" y="26669"/>
                </a:lnTo>
                <a:lnTo>
                  <a:pt x="324535" y="22859"/>
                </a:lnTo>
                <a:lnTo>
                  <a:pt x="332651" y="22859"/>
                </a:lnTo>
                <a:lnTo>
                  <a:pt x="340969" y="21589"/>
                </a:lnTo>
                <a:lnTo>
                  <a:pt x="367588" y="21589"/>
                </a:lnTo>
                <a:lnTo>
                  <a:pt x="366674" y="20319"/>
                </a:lnTo>
                <a:lnTo>
                  <a:pt x="364667" y="15239"/>
                </a:lnTo>
                <a:lnTo>
                  <a:pt x="361442" y="11429"/>
                </a:lnTo>
                <a:lnTo>
                  <a:pt x="355463" y="6349"/>
                </a:lnTo>
                <a:lnTo>
                  <a:pt x="348980" y="1269"/>
                </a:lnTo>
                <a:lnTo>
                  <a:pt x="341368" y="0"/>
                </a:lnTo>
                <a:close/>
              </a:path>
              <a:path w="1897379" h="394970">
                <a:moveTo>
                  <a:pt x="323329" y="391159"/>
                </a:moveTo>
                <a:lnTo>
                  <a:pt x="317347" y="392429"/>
                </a:lnTo>
                <a:lnTo>
                  <a:pt x="311518" y="394969"/>
                </a:lnTo>
                <a:lnTo>
                  <a:pt x="335852" y="394969"/>
                </a:lnTo>
                <a:lnTo>
                  <a:pt x="329133" y="393699"/>
                </a:lnTo>
                <a:lnTo>
                  <a:pt x="323329" y="391159"/>
                </a:lnTo>
                <a:close/>
              </a:path>
              <a:path w="1897379" h="394970">
                <a:moveTo>
                  <a:pt x="433920" y="388619"/>
                </a:moveTo>
                <a:lnTo>
                  <a:pt x="390536" y="392429"/>
                </a:lnTo>
                <a:lnTo>
                  <a:pt x="376783" y="394969"/>
                </a:lnTo>
                <a:lnTo>
                  <a:pt x="685096" y="394969"/>
                </a:lnTo>
                <a:lnTo>
                  <a:pt x="686130" y="393699"/>
                </a:lnTo>
                <a:lnTo>
                  <a:pt x="759523" y="393699"/>
                </a:lnTo>
                <a:lnTo>
                  <a:pt x="790514" y="391159"/>
                </a:lnTo>
                <a:lnTo>
                  <a:pt x="805223" y="391159"/>
                </a:lnTo>
                <a:lnTo>
                  <a:pt x="823391" y="389889"/>
                </a:lnTo>
                <a:lnTo>
                  <a:pt x="442722" y="389889"/>
                </a:lnTo>
                <a:lnTo>
                  <a:pt x="433920" y="388619"/>
                </a:lnTo>
                <a:close/>
              </a:path>
              <a:path w="1897379" h="394970">
                <a:moveTo>
                  <a:pt x="759523" y="393699"/>
                </a:moveTo>
                <a:lnTo>
                  <a:pt x="686130" y="393699"/>
                </a:lnTo>
                <a:lnTo>
                  <a:pt x="690778" y="394969"/>
                </a:lnTo>
                <a:lnTo>
                  <a:pt x="757758" y="394969"/>
                </a:lnTo>
                <a:lnTo>
                  <a:pt x="759523" y="393699"/>
                </a:lnTo>
                <a:close/>
              </a:path>
              <a:path w="1897379" h="394970">
                <a:moveTo>
                  <a:pt x="1397520" y="373379"/>
                </a:moveTo>
                <a:lnTo>
                  <a:pt x="575729" y="373379"/>
                </a:lnTo>
                <a:lnTo>
                  <a:pt x="560631" y="375919"/>
                </a:lnTo>
                <a:lnTo>
                  <a:pt x="553079" y="375919"/>
                </a:lnTo>
                <a:lnTo>
                  <a:pt x="545515" y="377189"/>
                </a:lnTo>
                <a:lnTo>
                  <a:pt x="526787" y="378459"/>
                </a:lnTo>
                <a:lnTo>
                  <a:pt x="508052" y="380999"/>
                </a:lnTo>
                <a:lnTo>
                  <a:pt x="489310" y="382269"/>
                </a:lnTo>
                <a:lnTo>
                  <a:pt x="461008" y="386079"/>
                </a:lnTo>
                <a:lnTo>
                  <a:pt x="451740" y="388619"/>
                </a:lnTo>
                <a:lnTo>
                  <a:pt x="442722" y="389889"/>
                </a:lnTo>
                <a:lnTo>
                  <a:pt x="827798" y="389889"/>
                </a:lnTo>
                <a:lnTo>
                  <a:pt x="828004" y="394969"/>
                </a:lnTo>
                <a:lnTo>
                  <a:pt x="859983" y="394969"/>
                </a:lnTo>
                <a:lnTo>
                  <a:pt x="860564" y="388619"/>
                </a:lnTo>
                <a:lnTo>
                  <a:pt x="906259" y="388619"/>
                </a:lnTo>
                <a:lnTo>
                  <a:pt x="909396" y="386079"/>
                </a:lnTo>
                <a:lnTo>
                  <a:pt x="961936" y="386079"/>
                </a:lnTo>
                <a:lnTo>
                  <a:pt x="964666" y="384809"/>
                </a:lnTo>
                <a:lnTo>
                  <a:pt x="970597" y="383539"/>
                </a:lnTo>
                <a:lnTo>
                  <a:pt x="1065028" y="383539"/>
                </a:lnTo>
                <a:lnTo>
                  <a:pt x="1068717" y="382269"/>
                </a:lnTo>
                <a:lnTo>
                  <a:pt x="1081700" y="382269"/>
                </a:lnTo>
                <a:lnTo>
                  <a:pt x="1107665" y="380999"/>
                </a:lnTo>
                <a:lnTo>
                  <a:pt x="1120648" y="379729"/>
                </a:lnTo>
                <a:lnTo>
                  <a:pt x="1321743" y="379729"/>
                </a:lnTo>
                <a:lnTo>
                  <a:pt x="1340967" y="378459"/>
                </a:lnTo>
                <a:lnTo>
                  <a:pt x="1397520" y="373379"/>
                </a:lnTo>
                <a:close/>
              </a:path>
              <a:path w="1897379" h="394970">
                <a:moveTo>
                  <a:pt x="934923" y="386079"/>
                </a:moveTo>
                <a:lnTo>
                  <a:pt x="909396" y="386079"/>
                </a:lnTo>
                <a:lnTo>
                  <a:pt x="915225" y="389889"/>
                </a:lnTo>
                <a:lnTo>
                  <a:pt x="914819" y="394969"/>
                </a:lnTo>
                <a:lnTo>
                  <a:pt x="929982" y="394969"/>
                </a:lnTo>
                <a:lnTo>
                  <a:pt x="930935" y="387349"/>
                </a:lnTo>
                <a:lnTo>
                  <a:pt x="934923" y="386079"/>
                </a:lnTo>
                <a:close/>
              </a:path>
              <a:path w="1897379" h="394970">
                <a:moveTo>
                  <a:pt x="961936" y="386079"/>
                </a:moveTo>
                <a:lnTo>
                  <a:pt x="942149" y="386079"/>
                </a:lnTo>
                <a:lnTo>
                  <a:pt x="946886" y="387349"/>
                </a:lnTo>
                <a:lnTo>
                  <a:pt x="945778" y="394969"/>
                </a:lnTo>
                <a:lnTo>
                  <a:pt x="964476" y="394969"/>
                </a:lnTo>
                <a:lnTo>
                  <a:pt x="961644" y="393699"/>
                </a:lnTo>
                <a:lnTo>
                  <a:pt x="961936" y="386079"/>
                </a:lnTo>
                <a:close/>
              </a:path>
              <a:path w="1897379" h="394970">
                <a:moveTo>
                  <a:pt x="1065028" y="383539"/>
                </a:moveTo>
                <a:lnTo>
                  <a:pt x="1018095" y="383539"/>
                </a:lnTo>
                <a:lnTo>
                  <a:pt x="1020622" y="384809"/>
                </a:lnTo>
                <a:lnTo>
                  <a:pt x="1026109" y="386079"/>
                </a:lnTo>
                <a:lnTo>
                  <a:pt x="1028039" y="387349"/>
                </a:lnTo>
                <a:lnTo>
                  <a:pt x="1027595" y="394969"/>
                </a:lnTo>
                <a:lnTo>
                  <a:pt x="1422696" y="394969"/>
                </a:lnTo>
                <a:lnTo>
                  <a:pt x="1422244" y="393699"/>
                </a:lnTo>
                <a:lnTo>
                  <a:pt x="1065822" y="393699"/>
                </a:lnTo>
                <a:lnTo>
                  <a:pt x="1062685" y="392429"/>
                </a:lnTo>
                <a:lnTo>
                  <a:pt x="1043914" y="392429"/>
                </a:lnTo>
                <a:lnTo>
                  <a:pt x="1042263" y="391159"/>
                </a:lnTo>
                <a:lnTo>
                  <a:pt x="1041184" y="389889"/>
                </a:lnTo>
                <a:lnTo>
                  <a:pt x="1041844" y="387349"/>
                </a:lnTo>
                <a:lnTo>
                  <a:pt x="1042352" y="386079"/>
                </a:lnTo>
                <a:lnTo>
                  <a:pt x="1043698" y="384809"/>
                </a:lnTo>
                <a:lnTo>
                  <a:pt x="1061339" y="384809"/>
                </a:lnTo>
                <a:lnTo>
                  <a:pt x="1065028" y="383539"/>
                </a:lnTo>
                <a:close/>
              </a:path>
              <a:path w="1897379" h="394970">
                <a:moveTo>
                  <a:pt x="1440833" y="365759"/>
                </a:moveTo>
                <a:lnTo>
                  <a:pt x="581355" y="365759"/>
                </a:lnTo>
                <a:lnTo>
                  <a:pt x="580580" y="372109"/>
                </a:lnTo>
                <a:lnTo>
                  <a:pt x="578116" y="373379"/>
                </a:lnTo>
                <a:lnTo>
                  <a:pt x="1421866" y="373379"/>
                </a:lnTo>
                <a:lnTo>
                  <a:pt x="1438099" y="386079"/>
                </a:lnTo>
                <a:lnTo>
                  <a:pt x="1451996" y="394969"/>
                </a:lnTo>
                <a:lnTo>
                  <a:pt x="1478925" y="394969"/>
                </a:lnTo>
                <a:lnTo>
                  <a:pt x="1462639" y="382269"/>
                </a:lnTo>
                <a:lnTo>
                  <a:pt x="1440833" y="365759"/>
                </a:lnTo>
                <a:close/>
              </a:path>
              <a:path w="1897379" h="394970">
                <a:moveTo>
                  <a:pt x="1440744" y="297179"/>
                </a:moveTo>
                <a:lnTo>
                  <a:pt x="1411198" y="297179"/>
                </a:lnTo>
                <a:lnTo>
                  <a:pt x="1414360" y="298449"/>
                </a:lnTo>
                <a:lnTo>
                  <a:pt x="1416304" y="300989"/>
                </a:lnTo>
                <a:lnTo>
                  <a:pt x="1432388" y="312419"/>
                </a:lnTo>
                <a:lnTo>
                  <a:pt x="1449509" y="323849"/>
                </a:lnTo>
                <a:lnTo>
                  <a:pt x="1466833" y="334009"/>
                </a:lnTo>
                <a:lnTo>
                  <a:pt x="1483525" y="344169"/>
                </a:lnTo>
                <a:lnTo>
                  <a:pt x="1491798" y="351789"/>
                </a:lnTo>
                <a:lnTo>
                  <a:pt x="1497641" y="360679"/>
                </a:lnTo>
                <a:lnTo>
                  <a:pt x="1500559" y="369569"/>
                </a:lnTo>
                <a:lnTo>
                  <a:pt x="1500060" y="380999"/>
                </a:lnTo>
                <a:lnTo>
                  <a:pt x="1498904" y="387349"/>
                </a:lnTo>
                <a:lnTo>
                  <a:pt x="1504040" y="394969"/>
                </a:lnTo>
                <a:lnTo>
                  <a:pt x="1532031" y="394969"/>
                </a:lnTo>
                <a:lnTo>
                  <a:pt x="1532706" y="379729"/>
                </a:lnTo>
                <a:lnTo>
                  <a:pt x="1536049" y="370839"/>
                </a:lnTo>
                <a:lnTo>
                  <a:pt x="1544758" y="367029"/>
                </a:lnTo>
                <a:lnTo>
                  <a:pt x="1896099" y="367029"/>
                </a:lnTo>
                <a:lnTo>
                  <a:pt x="1895431" y="353059"/>
                </a:lnTo>
                <a:lnTo>
                  <a:pt x="1895299" y="349249"/>
                </a:lnTo>
                <a:lnTo>
                  <a:pt x="1798861" y="349249"/>
                </a:lnTo>
                <a:lnTo>
                  <a:pt x="1783702" y="347979"/>
                </a:lnTo>
                <a:lnTo>
                  <a:pt x="1759546" y="345439"/>
                </a:lnTo>
                <a:lnTo>
                  <a:pt x="1711150" y="345439"/>
                </a:lnTo>
                <a:lnTo>
                  <a:pt x="1686966" y="344169"/>
                </a:lnTo>
                <a:lnTo>
                  <a:pt x="1606386" y="344169"/>
                </a:lnTo>
                <a:lnTo>
                  <a:pt x="1579549" y="342899"/>
                </a:lnTo>
                <a:lnTo>
                  <a:pt x="1538046" y="342899"/>
                </a:lnTo>
                <a:lnTo>
                  <a:pt x="1535455" y="339089"/>
                </a:lnTo>
                <a:lnTo>
                  <a:pt x="1535895" y="326389"/>
                </a:lnTo>
                <a:lnTo>
                  <a:pt x="1491843" y="326389"/>
                </a:lnTo>
                <a:lnTo>
                  <a:pt x="1481442" y="321309"/>
                </a:lnTo>
                <a:lnTo>
                  <a:pt x="1477403" y="320039"/>
                </a:lnTo>
                <a:lnTo>
                  <a:pt x="1473936" y="318769"/>
                </a:lnTo>
                <a:lnTo>
                  <a:pt x="1459144" y="308609"/>
                </a:lnTo>
                <a:lnTo>
                  <a:pt x="1444336" y="299719"/>
                </a:lnTo>
                <a:lnTo>
                  <a:pt x="1440744" y="297179"/>
                </a:lnTo>
                <a:close/>
              </a:path>
              <a:path w="1897379" h="394970">
                <a:moveTo>
                  <a:pt x="1896342" y="372109"/>
                </a:moveTo>
                <a:lnTo>
                  <a:pt x="1862607" y="372109"/>
                </a:lnTo>
                <a:lnTo>
                  <a:pt x="1864880" y="389889"/>
                </a:lnTo>
                <a:lnTo>
                  <a:pt x="1865388" y="392429"/>
                </a:lnTo>
                <a:lnTo>
                  <a:pt x="1865713" y="394969"/>
                </a:lnTo>
                <a:lnTo>
                  <a:pt x="1897217" y="394969"/>
                </a:lnTo>
                <a:lnTo>
                  <a:pt x="1896464" y="374649"/>
                </a:lnTo>
                <a:lnTo>
                  <a:pt x="1896342" y="372109"/>
                </a:lnTo>
                <a:close/>
              </a:path>
              <a:path w="1897379" h="394970">
                <a:moveTo>
                  <a:pt x="1219759" y="389889"/>
                </a:moveTo>
                <a:lnTo>
                  <a:pt x="1121761" y="389889"/>
                </a:lnTo>
                <a:lnTo>
                  <a:pt x="1091316" y="392429"/>
                </a:lnTo>
                <a:lnTo>
                  <a:pt x="1073708" y="393699"/>
                </a:lnTo>
                <a:lnTo>
                  <a:pt x="1422244" y="393699"/>
                </a:lnTo>
                <a:lnTo>
                  <a:pt x="1422171" y="392429"/>
                </a:lnTo>
                <a:lnTo>
                  <a:pt x="1293987" y="392429"/>
                </a:lnTo>
                <a:lnTo>
                  <a:pt x="1270680" y="391159"/>
                </a:lnTo>
                <a:lnTo>
                  <a:pt x="1247406" y="391159"/>
                </a:lnTo>
                <a:lnTo>
                  <a:pt x="1219759" y="389889"/>
                </a:lnTo>
                <a:close/>
              </a:path>
              <a:path w="1897379" h="394970">
                <a:moveTo>
                  <a:pt x="1061339" y="384809"/>
                </a:moveTo>
                <a:lnTo>
                  <a:pt x="1043698" y="384809"/>
                </a:lnTo>
                <a:lnTo>
                  <a:pt x="1047203" y="386079"/>
                </a:lnTo>
                <a:lnTo>
                  <a:pt x="1047915" y="387349"/>
                </a:lnTo>
                <a:lnTo>
                  <a:pt x="1047153" y="391159"/>
                </a:lnTo>
                <a:lnTo>
                  <a:pt x="1045921" y="392429"/>
                </a:lnTo>
                <a:lnTo>
                  <a:pt x="1062685" y="392429"/>
                </a:lnTo>
                <a:lnTo>
                  <a:pt x="1061339" y="384809"/>
                </a:lnTo>
                <a:close/>
              </a:path>
              <a:path w="1897379" h="394970">
                <a:moveTo>
                  <a:pt x="1421866" y="373379"/>
                </a:moveTo>
                <a:lnTo>
                  <a:pt x="1397520" y="373379"/>
                </a:lnTo>
                <a:lnTo>
                  <a:pt x="1397000" y="387349"/>
                </a:lnTo>
                <a:lnTo>
                  <a:pt x="1395323" y="389889"/>
                </a:lnTo>
                <a:lnTo>
                  <a:pt x="1383626" y="391159"/>
                </a:lnTo>
                <a:lnTo>
                  <a:pt x="1372878" y="391159"/>
                </a:lnTo>
                <a:lnTo>
                  <a:pt x="1362125" y="392429"/>
                </a:lnTo>
                <a:lnTo>
                  <a:pt x="1422171" y="392429"/>
                </a:lnTo>
                <a:lnTo>
                  <a:pt x="1421731" y="384809"/>
                </a:lnTo>
                <a:lnTo>
                  <a:pt x="1421866" y="373379"/>
                </a:lnTo>
                <a:close/>
              </a:path>
              <a:path w="1897379" h="394970">
                <a:moveTo>
                  <a:pt x="906259" y="388619"/>
                </a:moveTo>
                <a:lnTo>
                  <a:pt x="860564" y="388619"/>
                </a:lnTo>
                <a:lnTo>
                  <a:pt x="865428" y="389889"/>
                </a:lnTo>
                <a:lnTo>
                  <a:pt x="897166" y="389889"/>
                </a:lnTo>
                <a:lnTo>
                  <a:pt x="903122" y="391159"/>
                </a:lnTo>
                <a:lnTo>
                  <a:pt x="906259" y="388619"/>
                </a:lnTo>
                <a:close/>
              </a:path>
              <a:path w="1897379" h="394970">
                <a:moveTo>
                  <a:pt x="360808" y="379729"/>
                </a:moveTo>
                <a:lnTo>
                  <a:pt x="100863" y="379729"/>
                </a:lnTo>
                <a:lnTo>
                  <a:pt x="102984" y="382269"/>
                </a:lnTo>
                <a:lnTo>
                  <a:pt x="103403" y="384809"/>
                </a:lnTo>
                <a:lnTo>
                  <a:pt x="102260" y="386079"/>
                </a:lnTo>
                <a:lnTo>
                  <a:pt x="196723" y="386079"/>
                </a:lnTo>
                <a:lnTo>
                  <a:pt x="226631" y="384809"/>
                </a:lnTo>
                <a:lnTo>
                  <a:pt x="241376" y="383539"/>
                </a:lnTo>
                <a:lnTo>
                  <a:pt x="256120" y="383539"/>
                </a:lnTo>
                <a:lnTo>
                  <a:pt x="270865" y="382269"/>
                </a:lnTo>
                <a:lnTo>
                  <a:pt x="330828" y="380999"/>
                </a:lnTo>
                <a:lnTo>
                  <a:pt x="360808" y="379729"/>
                </a:lnTo>
                <a:close/>
              </a:path>
              <a:path w="1897379" h="394970">
                <a:moveTo>
                  <a:pt x="1018095" y="383539"/>
                </a:moveTo>
                <a:lnTo>
                  <a:pt x="973658" y="383539"/>
                </a:lnTo>
                <a:lnTo>
                  <a:pt x="976591" y="384809"/>
                </a:lnTo>
                <a:lnTo>
                  <a:pt x="986395" y="384809"/>
                </a:lnTo>
                <a:lnTo>
                  <a:pt x="996191" y="386079"/>
                </a:lnTo>
                <a:lnTo>
                  <a:pt x="1005992" y="386079"/>
                </a:lnTo>
                <a:lnTo>
                  <a:pt x="1015809" y="384809"/>
                </a:lnTo>
                <a:lnTo>
                  <a:pt x="1018095" y="383539"/>
                </a:lnTo>
                <a:close/>
              </a:path>
              <a:path w="1897379" h="394970">
                <a:moveTo>
                  <a:pt x="1321743" y="379729"/>
                </a:moveTo>
                <a:lnTo>
                  <a:pt x="1156501" y="379729"/>
                </a:lnTo>
                <a:lnTo>
                  <a:pt x="1228136" y="382269"/>
                </a:lnTo>
                <a:lnTo>
                  <a:pt x="1283294" y="382269"/>
                </a:lnTo>
                <a:lnTo>
                  <a:pt x="1321743" y="379729"/>
                </a:lnTo>
                <a:close/>
              </a:path>
              <a:path w="1897379" h="394970">
                <a:moveTo>
                  <a:pt x="273055" y="364489"/>
                </a:moveTo>
                <a:lnTo>
                  <a:pt x="42659" y="364489"/>
                </a:lnTo>
                <a:lnTo>
                  <a:pt x="50330" y="365759"/>
                </a:lnTo>
                <a:lnTo>
                  <a:pt x="56108" y="365759"/>
                </a:lnTo>
                <a:lnTo>
                  <a:pt x="60655" y="368299"/>
                </a:lnTo>
                <a:lnTo>
                  <a:pt x="78493" y="375919"/>
                </a:lnTo>
                <a:lnTo>
                  <a:pt x="87856" y="378459"/>
                </a:lnTo>
                <a:lnTo>
                  <a:pt x="97713" y="379729"/>
                </a:lnTo>
                <a:lnTo>
                  <a:pt x="390791" y="379729"/>
                </a:lnTo>
                <a:lnTo>
                  <a:pt x="410947" y="378459"/>
                </a:lnTo>
                <a:lnTo>
                  <a:pt x="420975" y="377189"/>
                </a:lnTo>
                <a:lnTo>
                  <a:pt x="167190" y="377189"/>
                </a:lnTo>
                <a:lnTo>
                  <a:pt x="146611" y="374649"/>
                </a:lnTo>
                <a:lnTo>
                  <a:pt x="129412" y="369569"/>
                </a:lnTo>
                <a:lnTo>
                  <a:pt x="267221" y="369569"/>
                </a:lnTo>
                <a:lnTo>
                  <a:pt x="255536" y="368299"/>
                </a:lnTo>
                <a:lnTo>
                  <a:pt x="273055" y="364489"/>
                </a:lnTo>
                <a:close/>
              </a:path>
              <a:path w="1897379" h="394970">
                <a:moveTo>
                  <a:pt x="1437471" y="363219"/>
                </a:moveTo>
                <a:lnTo>
                  <a:pt x="278895" y="363219"/>
                </a:lnTo>
                <a:lnTo>
                  <a:pt x="290612" y="364489"/>
                </a:lnTo>
                <a:lnTo>
                  <a:pt x="302348" y="367029"/>
                </a:lnTo>
                <a:lnTo>
                  <a:pt x="290614" y="369569"/>
                </a:lnTo>
                <a:lnTo>
                  <a:pt x="203263" y="369569"/>
                </a:lnTo>
                <a:lnTo>
                  <a:pt x="187343" y="374649"/>
                </a:lnTo>
                <a:lnTo>
                  <a:pt x="167190" y="377189"/>
                </a:lnTo>
                <a:lnTo>
                  <a:pt x="420975" y="377189"/>
                </a:lnTo>
                <a:lnTo>
                  <a:pt x="431003" y="375919"/>
                </a:lnTo>
                <a:lnTo>
                  <a:pt x="471119" y="373379"/>
                </a:lnTo>
                <a:lnTo>
                  <a:pt x="496136" y="370839"/>
                </a:lnTo>
                <a:lnTo>
                  <a:pt x="546123" y="368299"/>
                </a:lnTo>
                <a:lnTo>
                  <a:pt x="572909" y="365759"/>
                </a:lnTo>
                <a:lnTo>
                  <a:pt x="1440833" y="365759"/>
                </a:lnTo>
                <a:lnTo>
                  <a:pt x="1437471" y="363219"/>
                </a:lnTo>
                <a:close/>
              </a:path>
              <a:path w="1897379" h="394970">
                <a:moveTo>
                  <a:pt x="1896099" y="367029"/>
                </a:moveTo>
                <a:lnTo>
                  <a:pt x="1568780" y="367029"/>
                </a:lnTo>
                <a:lnTo>
                  <a:pt x="1575943" y="368299"/>
                </a:lnTo>
                <a:lnTo>
                  <a:pt x="1583131" y="368299"/>
                </a:lnTo>
                <a:lnTo>
                  <a:pt x="1682378" y="372109"/>
                </a:lnTo>
                <a:lnTo>
                  <a:pt x="1781644" y="377189"/>
                </a:lnTo>
                <a:lnTo>
                  <a:pt x="1798152" y="377189"/>
                </a:lnTo>
                <a:lnTo>
                  <a:pt x="1814687" y="375919"/>
                </a:lnTo>
                <a:lnTo>
                  <a:pt x="1831226" y="375919"/>
                </a:lnTo>
                <a:lnTo>
                  <a:pt x="1862569" y="373379"/>
                </a:lnTo>
                <a:lnTo>
                  <a:pt x="1862607" y="372109"/>
                </a:lnTo>
                <a:lnTo>
                  <a:pt x="1896342" y="372109"/>
                </a:lnTo>
                <a:lnTo>
                  <a:pt x="1896099" y="367029"/>
                </a:lnTo>
                <a:close/>
              </a:path>
              <a:path w="1897379" h="394970">
                <a:moveTo>
                  <a:pt x="1892183" y="293369"/>
                </a:moveTo>
                <a:lnTo>
                  <a:pt x="1815713" y="293369"/>
                </a:lnTo>
                <a:lnTo>
                  <a:pt x="1839798" y="294639"/>
                </a:lnTo>
                <a:lnTo>
                  <a:pt x="1843938" y="295909"/>
                </a:lnTo>
                <a:lnTo>
                  <a:pt x="1848142" y="295909"/>
                </a:lnTo>
                <a:lnTo>
                  <a:pt x="1857171" y="297179"/>
                </a:lnTo>
                <a:lnTo>
                  <a:pt x="1859292" y="299719"/>
                </a:lnTo>
                <a:lnTo>
                  <a:pt x="1859038" y="304799"/>
                </a:lnTo>
                <a:lnTo>
                  <a:pt x="1858728" y="313689"/>
                </a:lnTo>
                <a:lnTo>
                  <a:pt x="1858414" y="328929"/>
                </a:lnTo>
                <a:lnTo>
                  <a:pt x="1858213" y="336549"/>
                </a:lnTo>
                <a:lnTo>
                  <a:pt x="1857857" y="344169"/>
                </a:lnTo>
                <a:lnTo>
                  <a:pt x="1853692" y="349249"/>
                </a:lnTo>
                <a:lnTo>
                  <a:pt x="1895299" y="349249"/>
                </a:lnTo>
                <a:lnTo>
                  <a:pt x="1894687" y="331469"/>
                </a:lnTo>
                <a:lnTo>
                  <a:pt x="1893494" y="307339"/>
                </a:lnTo>
                <a:lnTo>
                  <a:pt x="1892183" y="293369"/>
                </a:lnTo>
                <a:close/>
              </a:path>
              <a:path w="1897379" h="394970">
                <a:moveTo>
                  <a:pt x="1572415" y="341629"/>
                </a:moveTo>
                <a:lnTo>
                  <a:pt x="1565240" y="342899"/>
                </a:lnTo>
                <a:lnTo>
                  <a:pt x="1579549" y="342899"/>
                </a:lnTo>
                <a:lnTo>
                  <a:pt x="1572415" y="341629"/>
                </a:lnTo>
                <a:close/>
              </a:path>
              <a:path w="1897379" h="394970">
                <a:moveTo>
                  <a:pt x="1404175" y="300989"/>
                </a:moveTo>
                <a:lnTo>
                  <a:pt x="651167" y="300989"/>
                </a:lnTo>
                <a:lnTo>
                  <a:pt x="644550" y="311149"/>
                </a:lnTo>
                <a:lnTo>
                  <a:pt x="640029" y="320039"/>
                </a:lnTo>
                <a:lnTo>
                  <a:pt x="635279" y="328929"/>
                </a:lnTo>
                <a:lnTo>
                  <a:pt x="627976" y="335279"/>
                </a:lnTo>
                <a:lnTo>
                  <a:pt x="625436" y="336549"/>
                </a:lnTo>
                <a:lnTo>
                  <a:pt x="622731" y="340359"/>
                </a:lnTo>
                <a:lnTo>
                  <a:pt x="1411401" y="340359"/>
                </a:lnTo>
                <a:lnTo>
                  <a:pt x="1408666" y="332739"/>
                </a:lnTo>
                <a:lnTo>
                  <a:pt x="1408460" y="330199"/>
                </a:lnTo>
                <a:lnTo>
                  <a:pt x="1387386" y="330199"/>
                </a:lnTo>
                <a:lnTo>
                  <a:pt x="1387449" y="326389"/>
                </a:lnTo>
                <a:lnTo>
                  <a:pt x="1388872" y="325119"/>
                </a:lnTo>
                <a:lnTo>
                  <a:pt x="1389418" y="323849"/>
                </a:lnTo>
                <a:lnTo>
                  <a:pt x="1392428" y="322579"/>
                </a:lnTo>
                <a:lnTo>
                  <a:pt x="1408170" y="322579"/>
                </a:lnTo>
                <a:lnTo>
                  <a:pt x="1408353" y="318769"/>
                </a:lnTo>
                <a:lnTo>
                  <a:pt x="1406944" y="313689"/>
                </a:lnTo>
                <a:lnTo>
                  <a:pt x="1405902" y="304799"/>
                </a:lnTo>
                <a:lnTo>
                  <a:pt x="1404175" y="300989"/>
                </a:lnTo>
                <a:close/>
              </a:path>
              <a:path w="1897379" h="394970">
                <a:moveTo>
                  <a:pt x="631920" y="314959"/>
                </a:moveTo>
                <a:lnTo>
                  <a:pt x="572350" y="314959"/>
                </a:lnTo>
                <a:lnTo>
                  <a:pt x="577253" y="316229"/>
                </a:lnTo>
                <a:lnTo>
                  <a:pt x="579043" y="320039"/>
                </a:lnTo>
                <a:lnTo>
                  <a:pt x="579932" y="323849"/>
                </a:lnTo>
                <a:lnTo>
                  <a:pt x="578319" y="326389"/>
                </a:lnTo>
                <a:lnTo>
                  <a:pt x="573417" y="328929"/>
                </a:lnTo>
                <a:lnTo>
                  <a:pt x="570979" y="328929"/>
                </a:lnTo>
                <a:lnTo>
                  <a:pt x="561873" y="330199"/>
                </a:lnTo>
                <a:lnTo>
                  <a:pt x="619506" y="330199"/>
                </a:lnTo>
                <a:lnTo>
                  <a:pt x="620915" y="328929"/>
                </a:lnTo>
                <a:lnTo>
                  <a:pt x="626815" y="321309"/>
                </a:lnTo>
                <a:lnTo>
                  <a:pt x="631920" y="314959"/>
                </a:lnTo>
                <a:close/>
              </a:path>
              <a:path w="1897379" h="394970">
                <a:moveTo>
                  <a:pt x="1408170" y="322579"/>
                </a:moveTo>
                <a:lnTo>
                  <a:pt x="1392428" y="322579"/>
                </a:lnTo>
                <a:lnTo>
                  <a:pt x="1393342" y="323849"/>
                </a:lnTo>
                <a:lnTo>
                  <a:pt x="1393952" y="327659"/>
                </a:lnTo>
                <a:lnTo>
                  <a:pt x="1392999" y="330199"/>
                </a:lnTo>
                <a:lnTo>
                  <a:pt x="1408460" y="330199"/>
                </a:lnTo>
                <a:lnTo>
                  <a:pt x="1408151" y="326389"/>
                </a:lnTo>
                <a:lnTo>
                  <a:pt x="1408170" y="322579"/>
                </a:lnTo>
                <a:close/>
              </a:path>
              <a:path w="1897379" h="394970">
                <a:moveTo>
                  <a:pt x="600236" y="281939"/>
                </a:moveTo>
                <a:lnTo>
                  <a:pt x="572490" y="281939"/>
                </a:lnTo>
                <a:lnTo>
                  <a:pt x="576313" y="295909"/>
                </a:lnTo>
                <a:lnTo>
                  <a:pt x="568388" y="297179"/>
                </a:lnTo>
                <a:lnTo>
                  <a:pt x="561378" y="303529"/>
                </a:lnTo>
                <a:lnTo>
                  <a:pt x="557199" y="306069"/>
                </a:lnTo>
                <a:lnTo>
                  <a:pt x="553262" y="306069"/>
                </a:lnTo>
                <a:lnTo>
                  <a:pt x="474889" y="313689"/>
                </a:lnTo>
                <a:lnTo>
                  <a:pt x="424780" y="316229"/>
                </a:lnTo>
                <a:lnTo>
                  <a:pt x="399808" y="318769"/>
                </a:lnTo>
                <a:lnTo>
                  <a:pt x="384851" y="321309"/>
                </a:lnTo>
                <a:lnTo>
                  <a:pt x="369695" y="322579"/>
                </a:lnTo>
                <a:lnTo>
                  <a:pt x="339229" y="322579"/>
                </a:lnTo>
                <a:lnTo>
                  <a:pt x="302973" y="323849"/>
                </a:lnTo>
                <a:lnTo>
                  <a:pt x="230451" y="325119"/>
                </a:lnTo>
                <a:lnTo>
                  <a:pt x="194195" y="326389"/>
                </a:lnTo>
                <a:lnTo>
                  <a:pt x="186600" y="327659"/>
                </a:lnTo>
                <a:lnTo>
                  <a:pt x="179012" y="327659"/>
                </a:lnTo>
                <a:lnTo>
                  <a:pt x="171424" y="328929"/>
                </a:lnTo>
                <a:lnTo>
                  <a:pt x="553529" y="328929"/>
                </a:lnTo>
                <a:lnTo>
                  <a:pt x="553491" y="313689"/>
                </a:lnTo>
                <a:lnTo>
                  <a:pt x="632941" y="313689"/>
                </a:lnTo>
                <a:lnTo>
                  <a:pt x="634476" y="312419"/>
                </a:lnTo>
                <a:lnTo>
                  <a:pt x="610209" y="312419"/>
                </a:lnTo>
                <a:lnTo>
                  <a:pt x="602411" y="308609"/>
                </a:lnTo>
                <a:lnTo>
                  <a:pt x="602119" y="304799"/>
                </a:lnTo>
                <a:lnTo>
                  <a:pt x="601954" y="300989"/>
                </a:lnTo>
                <a:lnTo>
                  <a:pt x="600236" y="281939"/>
                </a:lnTo>
                <a:close/>
              </a:path>
              <a:path w="1897379" h="394970">
                <a:moveTo>
                  <a:pt x="1439799" y="229869"/>
                </a:moveTo>
                <a:lnTo>
                  <a:pt x="1404327" y="229869"/>
                </a:lnTo>
                <a:lnTo>
                  <a:pt x="1412989" y="232409"/>
                </a:lnTo>
                <a:lnTo>
                  <a:pt x="1417497" y="233679"/>
                </a:lnTo>
                <a:lnTo>
                  <a:pt x="1422984" y="234949"/>
                </a:lnTo>
                <a:lnTo>
                  <a:pt x="1425854" y="237489"/>
                </a:lnTo>
                <a:lnTo>
                  <a:pt x="1437917" y="248919"/>
                </a:lnTo>
                <a:lnTo>
                  <a:pt x="1451227" y="259079"/>
                </a:lnTo>
                <a:lnTo>
                  <a:pt x="1464953" y="267969"/>
                </a:lnTo>
                <a:lnTo>
                  <a:pt x="1478267" y="278129"/>
                </a:lnTo>
                <a:lnTo>
                  <a:pt x="1485598" y="284479"/>
                </a:lnTo>
                <a:lnTo>
                  <a:pt x="1491346" y="290829"/>
                </a:lnTo>
                <a:lnTo>
                  <a:pt x="1494606" y="298449"/>
                </a:lnTo>
                <a:lnTo>
                  <a:pt x="1494472" y="308609"/>
                </a:lnTo>
                <a:lnTo>
                  <a:pt x="1494929" y="312419"/>
                </a:lnTo>
                <a:lnTo>
                  <a:pt x="1495336" y="313689"/>
                </a:lnTo>
                <a:lnTo>
                  <a:pt x="1495856" y="325119"/>
                </a:lnTo>
                <a:lnTo>
                  <a:pt x="1491843" y="326389"/>
                </a:lnTo>
                <a:lnTo>
                  <a:pt x="1535895" y="326389"/>
                </a:lnTo>
                <a:lnTo>
                  <a:pt x="1555242" y="298449"/>
                </a:lnTo>
                <a:lnTo>
                  <a:pt x="1557045" y="298449"/>
                </a:lnTo>
                <a:lnTo>
                  <a:pt x="1606029" y="294639"/>
                </a:lnTo>
                <a:lnTo>
                  <a:pt x="1767570" y="294639"/>
                </a:lnTo>
                <a:lnTo>
                  <a:pt x="1791646" y="293369"/>
                </a:lnTo>
                <a:lnTo>
                  <a:pt x="1892183" y="293369"/>
                </a:lnTo>
                <a:lnTo>
                  <a:pt x="1891230" y="283209"/>
                </a:lnTo>
                <a:lnTo>
                  <a:pt x="1891091" y="281939"/>
                </a:lnTo>
                <a:lnTo>
                  <a:pt x="1538173" y="281939"/>
                </a:lnTo>
                <a:lnTo>
                  <a:pt x="1535417" y="278129"/>
                </a:lnTo>
                <a:lnTo>
                  <a:pt x="1537309" y="264159"/>
                </a:lnTo>
                <a:lnTo>
                  <a:pt x="1537851" y="262889"/>
                </a:lnTo>
                <a:lnTo>
                  <a:pt x="1487716" y="262889"/>
                </a:lnTo>
                <a:lnTo>
                  <a:pt x="1476794" y="257809"/>
                </a:lnTo>
                <a:lnTo>
                  <a:pt x="1464072" y="250189"/>
                </a:lnTo>
                <a:lnTo>
                  <a:pt x="1452373" y="241299"/>
                </a:lnTo>
                <a:lnTo>
                  <a:pt x="1439799" y="229869"/>
                </a:lnTo>
                <a:close/>
              </a:path>
              <a:path w="1897379" h="394970">
                <a:moveTo>
                  <a:pt x="432257" y="294639"/>
                </a:moveTo>
                <a:lnTo>
                  <a:pt x="32677" y="294639"/>
                </a:lnTo>
                <a:lnTo>
                  <a:pt x="43040" y="295909"/>
                </a:lnTo>
                <a:lnTo>
                  <a:pt x="49606" y="295909"/>
                </a:lnTo>
                <a:lnTo>
                  <a:pt x="55918" y="298449"/>
                </a:lnTo>
                <a:lnTo>
                  <a:pt x="67366" y="300989"/>
                </a:lnTo>
                <a:lnTo>
                  <a:pt x="78517" y="304799"/>
                </a:lnTo>
                <a:lnTo>
                  <a:pt x="89354" y="309879"/>
                </a:lnTo>
                <a:lnTo>
                  <a:pt x="99860" y="314959"/>
                </a:lnTo>
                <a:lnTo>
                  <a:pt x="93604" y="318769"/>
                </a:lnTo>
                <a:lnTo>
                  <a:pt x="87641" y="320039"/>
                </a:lnTo>
                <a:lnTo>
                  <a:pt x="143903" y="320039"/>
                </a:lnTo>
                <a:lnTo>
                  <a:pt x="147574" y="318769"/>
                </a:lnTo>
                <a:lnTo>
                  <a:pt x="150520" y="318769"/>
                </a:lnTo>
                <a:lnTo>
                  <a:pt x="171581" y="313689"/>
                </a:lnTo>
                <a:lnTo>
                  <a:pt x="214056" y="308609"/>
                </a:lnTo>
                <a:lnTo>
                  <a:pt x="246780" y="308609"/>
                </a:lnTo>
                <a:lnTo>
                  <a:pt x="280250" y="304799"/>
                </a:lnTo>
                <a:lnTo>
                  <a:pt x="299863" y="302259"/>
                </a:lnTo>
                <a:lnTo>
                  <a:pt x="339213" y="299719"/>
                </a:lnTo>
                <a:lnTo>
                  <a:pt x="377311" y="298449"/>
                </a:lnTo>
                <a:lnTo>
                  <a:pt x="432257" y="294639"/>
                </a:lnTo>
                <a:close/>
              </a:path>
              <a:path w="1897379" h="394970">
                <a:moveTo>
                  <a:pt x="632941" y="313689"/>
                </a:moveTo>
                <a:lnTo>
                  <a:pt x="553491" y="313689"/>
                </a:lnTo>
                <a:lnTo>
                  <a:pt x="562381" y="316229"/>
                </a:lnTo>
                <a:lnTo>
                  <a:pt x="567055" y="314959"/>
                </a:lnTo>
                <a:lnTo>
                  <a:pt x="631920" y="314959"/>
                </a:lnTo>
                <a:lnTo>
                  <a:pt x="632941" y="313689"/>
                </a:lnTo>
                <a:close/>
              </a:path>
              <a:path w="1897379" h="394970">
                <a:moveTo>
                  <a:pt x="738978" y="242569"/>
                </a:moveTo>
                <a:lnTo>
                  <a:pt x="719735" y="242569"/>
                </a:lnTo>
                <a:lnTo>
                  <a:pt x="681583" y="247649"/>
                </a:lnTo>
                <a:lnTo>
                  <a:pt x="672163" y="250189"/>
                </a:lnTo>
                <a:lnTo>
                  <a:pt x="663260" y="253999"/>
                </a:lnTo>
                <a:lnTo>
                  <a:pt x="655333" y="260349"/>
                </a:lnTo>
                <a:lnTo>
                  <a:pt x="648843" y="269239"/>
                </a:lnTo>
                <a:lnTo>
                  <a:pt x="641049" y="278129"/>
                </a:lnTo>
                <a:lnTo>
                  <a:pt x="632301" y="288289"/>
                </a:lnTo>
                <a:lnTo>
                  <a:pt x="623514" y="297179"/>
                </a:lnTo>
                <a:lnTo>
                  <a:pt x="615607" y="306069"/>
                </a:lnTo>
                <a:lnTo>
                  <a:pt x="613486" y="309879"/>
                </a:lnTo>
                <a:lnTo>
                  <a:pt x="610209" y="312419"/>
                </a:lnTo>
                <a:lnTo>
                  <a:pt x="634476" y="312419"/>
                </a:lnTo>
                <a:lnTo>
                  <a:pt x="640616" y="307339"/>
                </a:lnTo>
                <a:lnTo>
                  <a:pt x="651167" y="300989"/>
                </a:lnTo>
                <a:lnTo>
                  <a:pt x="1404175" y="300989"/>
                </a:lnTo>
                <a:lnTo>
                  <a:pt x="1411198" y="297179"/>
                </a:lnTo>
                <a:lnTo>
                  <a:pt x="1440744" y="297179"/>
                </a:lnTo>
                <a:lnTo>
                  <a:pt x="1429970" y="289559"/>
                </a:lnTo>
                <a:lnTo>
                  <a:pt x="1416507" y="278129"/>
                </a:lnTo>
                <a:lnTo>
                  <a:pt x="1410893" y="273049"/>
                </a:lnTo>
                <a:lnTo>
                  <a:pt x="1409678" y="271779"/>
                </a:lnTo>
                <a:lnTo>
                  <a:pt x="1332117" y="271779"/>
                </a:lnTo>
                <a:lnTo>
                  <a:pt x="1318429" y="270509"/>
                </a:lnTo>
                <a:lnTo>
                  <a:pt x="1314894" y="269239"/>
                </a:lnTo>
                <a:lnTo>
                  <a:pt x="1206482" y="269239"/>
                </a:lnTo>
                <a:lnTo>
                  <a:pt x="1195390" y="267969"/>
                </a:lnTo>
                <a:lnTo>
                  <a:pt x="822072" y="267969"/>
                </a:lnTo>
                <a:lnTo>
                  <a:pt x="797953" y="265429"/>
                </a:lnTo>
                <a:lnTo>
                  <a:pt x="789680" y="264159"/>
                </a:lnTo>
                <a:lnTo>
                  <a:pt x="764438" y="264159"/>
                </a:lnTo>
                <a:lnTo>
                  <a:pt x="748467" y="262889"/>
                </a:lnTo>
                <a:lnTo>
                  <a:pt x="700125" y="260349"/>
                </a:lnTo>
                <a:lnTo>
                  <a:pt x="702500" y="253999"/>
                </a:lnTo>
                <a:lnTo>
                  <a:pt x="711047" y="253999"/>
                </a:lnTo>
                <a:lnTo>
                  <a:pt x="723994" y="252729"/>
                </a:lnTo>
                <a:lnTo>
                  <a:pt x="1404734" y="252729"/>
                </a:lnTo>
                <a:lnTo>
                  <a:pt x="1402981" y="248919"/>
                </a:lnTo>
                <a:lnTo>
                  <a:pt x="1402651" y="247649"/>
                </a:lnTo>
                <a:lnTo>
                  <a:pt x="1311732" y="247649"/>
                </a:lnTo>
                <a:lnTo>
                  <a:pt x="1279001" y="246379"/>
                </a:lnTo>
                <a:lnTo>
                  <a:pt x="787857" y="246379"/>
                </a:lnTo>
                <a:lnTo>
                  <a:pt x="758355" y="243839"/>
                </a:lnTo>
                <a:lnTo>
                  <a:pt x="738978" y="242569"/>
                </a:lnTo>
                <a:close/>
              </a:path>
              <a:path w="1897379" h="394970">
                <a:moveTo>
                  <a:pt x="1767570" y="294639"/>
                </a:moveTo>
                <a:lnTo>
                  <a:pt x="1708167" y="294639"/>
                </a:lnTo>
                <a:lnTo>
                  <a:pt x="1743494" y="295909"/>
                </a:lnTo>
                <a:lnTo>
                  <a:pt x="1767570" y="294639"/>
                </a:lnTo>
                <a:close/>
              </a:path>
              <a:path w="1897379" h="394970">
                <a:moveTo>
                  <a:pt x="599460" y="275589"/>
                </a:moveTo>
                <a:lnTo>
                  <a:pt x="130784" y="275589"/>
                </a:lnTo>
                <a:lnTo>
                  <a:pt x="130251" y="279399"/>
                </a:lnTo>
                <a:lnTo>
                  <a:pt x="130784" y="280669"/>
                </a:lnTo>
                <a:lnTo>
                  <a:pt x="129222" y="284479"/>
                </a:lnTo>
                <a:lnTo>
                  <a:pt x="129400" y="289559"/>
                </a:lnTo>
                <a:lnTo>
                  <a:pt x="124485" y="290829"/>
                </a:lnTo>
                <a:lnTo>
                  <a:pt x="524476" y="290829"/>
                </a:lnTo>
                <a:lnTo>
                  <a:pt x="559142" y="285749"/>
                </a:lnTo>
                <a:lnTo>
                  <a:pt x="564565" y="284479"/>
                </a:lnTo>
                <a:lnTo>
                  <a:pt x="572490" y="281939"/>
                </a:lnTo>
                <a:lnTo>
                  <a:pt x="600236" y="281939"/>
                </a:lnTo>
                <a:lnTo>
                  <a:pt x="600006" y="279399"/>
                </a:lnTo>
                <a:lnTo>
                  <a:pt x="599460" y="275589"/>
                </a:lnTo>
                <a:close/>
              </a:path>
              <a:path w="1897379" h="394970">
                <a:moveTo>
                  <a:pt x="1619017" y="271779"/>
                </a:moveTo>
                <a:lnTo>
                  <a:pt x="1547304" y="280669"/>
                </a:lnTo>
                <a:lnTo>
                  <a:pt x="1538173" y="281939"/>
                </a:lnTo>
                <a:lnTo>
                  <a:pt x="1891091" y="281939"/>
                </a:lnTo>
                <a:lnTo>
                  <a:pt x="1890262" y="274319"/>
                </a:lnTo>
                <a:lnTo>
                  <a:pt x="1646490" y="274319"/>
                </a:lnTo>
                <a:lnTo>
                  <a:pt x="1629003" y="273049"/>
                </a:lnTo>
                <a:lnTo>
                  <a:pt x="1619017" y="271779"/>
                </a:lnTo>
                <a:close/>
              </a:path>
              <a:path w="1897379" h="394970">
                <a:moveTo>
                  <a:pt x="595669" y="250189"/>
                </a:moveTo>
                <a:lnTo>
                  <a:pt x="563448" y="250189"/>
                </a:lnTo>
                <a:lnTo>
                  <a:pt x="573366" y="253999"/>
                </a:lnTo>
                <a:lnTo>
                  <a:pt x="573100" y="259079"/>
                </a:lnTo>
                <a:lnTo>
                  <a:pt x="571677" y="267969"/>
                </a:lnTo>
                <a:lnTo>
                  <a:pt x="570357" y="269239"/>
                </a:lnTo>
                <a:lnTo>
                  <a:pt x="557047" y="274319"/>
                </a:lnTo>
                <a:lnTo>
                  <a:pt x="599278" y="274319"/>
                </a:lnTo>
                <a:lnTo>
                  <a:pt x="596726" y="256539"/>
                </a:lnTo>
                <a:lnTo>
                  <a:pt x="595669" y="250189"/>
                </a:lnTo>
                <a:close/>
              </a:path>
              <a:path w="1897379" h="394970">
                <a:moveTo>
                  <a:pt x="1719162" y="273049"/>
                </a:moveTo>
                <a:lnTo>
                  <a:pt x="1698574" y="274319"/>
                </a:lnTo>
                <a:lnTo>
                  <a:pt x="1739742" y="274319"/>
                </a:lnTo>
                <a:lnTo>
                  <a:pt x="1719162" y="273049"/>
                </a:lnTo>
                <a:close/>
              </a:path>
              <a:path w="1897379" h="394970">
                <a:moveTo>
                  <a:pt x="1885027" y="226059"/>
                </a:moveTo>
                <a:lnTo>
                  <a:pt x="1858924" y="226059"/>
                </a:lnTo>
                <a:lnTo>
                  <a:pt x="1858748" y="238759"/>
                </a:lnTo>
                <a:lnTo>
                  <a:pt x="1858622" y="243839"/>
                </a:lnTo>
                <a:lnTo>
                  <a:pt x="1857673" y="260349"/>
                </a:lnTo>
                <a:lnTo>
                  <a:pt x="1853555" y="270509"/>
                </a:lnTo>
                <a:lnTo>
                  <a:pt x="1843765" y="274319"/>
                </a:lnTo>
                <a:lnTo>
                  <a:pt x="1890262" y="274319"/>
                </a:lnTo>
                <a:lnTo>
                  <a:pt x="1888465" y="257809"/>
                </a:lnTo>
                <a:lnTo>
                  <a:pt x="1885772" y="233679"/>
                </a:lnTo>
                <a:lnTo>
                  <a:pt x="1885027" y="226059"/>
                </a:lnTo>
                <a:close/>
              </a:path>
              <a:path w="1897379" h="394970">
                <a:moveTo>
                  <a:pt x="1406147" y="257809"/>
                </a:moveTo>
                <a:lnTo>
                  <a:pt x="1360360" y="257809"/>
                </a:lnTo>
                <a:lnTo>
                  <a:pt x="1363891" y="260349"/>
                </a:lnTo>
                <a:lnTo>
                  <a:pt x="1366024" y="267969"/>
                </a:lnTo>
                <a:lnTo>
                  <a:pt x="1361706" y="270509"/>
                </a:lnTo>
                <a:lnTo>
                  <a:pt x="1358582" y="270509"/>
                </a:lnTo>
                <a:lnTo>
                  <a:pt x="1345464" y="271779"/>
                </a:lnTo>
                <a:lnTo>
                  <a:pt x="1409678" y="271779"/>
                </a:lnTo>
                <a:lnTo>
                  <a:pt x="1407248" y="269239"/>
                </a:lnTo>
                <a:lnTo>
                  <a:pt x="1406147" y="257809"/>
                </a:lnTo>
                <a:close/>
              </a:path>
              <a:path w="1897379" h="394970">
                <a:moveTo>
                  <a:pt x="1310627" y="260349"/>
                </a:moveTo>
                <a:lnTo>
                  <a:pt x="1294130" y="260349"/>
                </a:lnTo>
                <a:lnTo>
                  <a:pt x="1295273" y="266699"/>
                </a:lnTo>
                <a:lnTo>
                  <a:pt x="1291666" y="267969"/>
                </a:lnTo>
                <a:lnTo>
                  <a:pt x="1275016" y="267969"/>
                </a:lnTo>
                <a:lnTo>
                  <a:pt x="1261148" y="269239"/>
                </a:lnTo>
                <a:lnTo>
                  <a:pt x="1314894" y="269239"/>
                </a:lnTo>
                <a:lnTo>
                  <a:pt x="1304290" y="265429"/>
                </a:lnTo>
                <a:lnTo>
                  <a:pt x="1307960" y="262889"/>
                </a:lnTo>
                <a:lnTo>
                  <a:pt x="1309230" y="261619"/>
                </a:lnTo>
                <a:lnTo>
                  <a:pt x="1310627" y="260349"/>
                </a:lnTo>
                <a:close/>
              </a:path>
              <a:path w="1897379" h="394970">
                <a:moveTo>
                  <a:pt x="935621" y="264159"/>
                </a:moveTo>
                <a:lnTo>
                  <a:pt x="890844" y="264159"/>
                </a:lnTo>
                <a:lnTo>
                  <a:pt x="868466" y="265429"/>
                </a:lnTo>
                <a:lnTo>
                  <a:pt x="834088" y="266699"/>
                </a:lnTo>
                <a:lnTo>
                  <a:pt x="822072" y="267969"/>
                </a:lnTo>
                <a:lnTo>
                  <a:pt x="1195390" y="267969"/>
                </a:lnTo>
                <a:lnTo>
                  <a:pt x="1173205" y="265429"/>
                </a:lnTo>
                <a:lnTo>
                  <a:pt x="951734" y="265429"/>
                </a:lnTo>
                <a:lnTo>
                  <a:pt x="935621" y="264159"/>
                </a:lnTo>
                <a:close/>
              </a:path>
              <a:path w="1897379" h="394970">
                <a:moveTo>
                  <a:pt x="1405318" y="253999"/>
                </a:moveTo>
                <a:lnTo>
                  <a:pt x="1058646" y="253999"/>
                </a:lnTo>
                <a:lnTo>
                  <a:pt x="1066038" y="259079"/>
                </a:lnTo>
                <a:lnTo>
                  <a:pt x="1056948" y="260349"/>
                </a:lnTo>
                <a:lnTo>
                  <a:pt x="1048702" y="261619"/>
                </a:lnTo>
                <a:lnTo>
                  <a:pt x="1016781" y="261619"/>
                </a:lnTo>
                <a:lnTo>
                  <a:pt x="999985" y="264159"/>
                </a:lnTo>
                <a:lnTo>
                  <a:pt x="983922" y="265429"/>
                </a:lnTo>
                <a:lnTo>
                  <a:pt x="1173205" y="265429"/>
                </a:lnTo>
                <a:lnTo>
                  <a:pt x="1122945" y="262889"/>
                </a:lnTo>
                <a:lnTo>
                  <a:pt x="1096822" y="259079"/>
                </a:lnTo>
                <a:lnTo>
                  <a:pt x="1106029" y="256539"/>
                </a:lnTo>
                <a:lnTo>
                  <a:pt x="1406025" y="256539"/>
                </a:lnTo>
                <a:lnTo>
                  <a:pt x="1405902" y="255269"/>
                </a:lnTo>
                <a:lnTo>
                  <a:pt x="1405318" y="253999"/>
                </a:lnTo>
                <a:close/>
              </a:path>
              <a:path w="1897379" h="394970">
                <a:moveTo>
                  <a:pt x="215226" y="253999"/>
                </a:moveTo>
                <a:lnTo>
                  <a:pt x="99085" y="253999"/>
                </a:lnTo>
                <a:lnTo>
                  <a:pt x="100342" y="255269"/>
                </a:lnTo>
                <a:lnTo>
                  <a:pt x="100469" y="260349"/>
                </a:lnTo>
                <a:lnTo>
                  <a:pt x="99542" y="264159"/>
                </a:lnTo>
                <a:lnTo>
                  <a:pt x="557068" y="264159"/>
                </a:lnTo>
                <a:lnTo>
                  <a:pt x="558012" y="262889"/>
                </a:lnTo>
                <a:lnTo>
                  <a:pt x="559117" y="257809"/>
                </a:lnTo>
                <a:lnTo>
                  <a:pt x="559820" y="255269"/>
                </a:lnTo>
                <a:lnTo>
                  <a:pt x="217766" y="255269"/>
                </a:lnTo>
                <a:lnTo>
                  <a:pt x="215226" y="253999"/>
                </a:lnTo>
                <a:close/>
              </a:path>
              <a:path w="1897379" h="394970">
                <a:moveTo>
                  <a:pt x="1470664" y="140969"/>
                </a:moveTo>
                <a:lnTo>
                  <a:pt x="1407332" y="140969"/>
                </a:lnTo>
                <a:lnTo>
                  <a:pt x="1413217" y="144779"/>
                </a:lnTo>
                <a:lnTo>
                  <a:pt x="1448746" y="170179"/>
                </a:lnTo>
                <a:lnTo>
                  <a:pt x="1481416" y="199389"/>
                </a:lnTo>
                <a:lnTo>
                  <a:pt x="1491018" y="214629"/>
                </a:lnTo>
                <a:lnTo>
                  <a:pt x="1489468" y="222249"/>
                </a:lnTo>
                <a:lnTo>
                  <a:pt x="1490380" y="228599"/>
                </a:lnTo>
                <a:lnTo>
                  <a:pt x="1491716" y="236219"/>
                </a:lnTo>
                <a:lnTo>
                  <a:pt x="1492490" y="242569"/>
                </a:lnTo>
                <a:lnTo>
                  <a:pt x="1491716" y="250189"/>
                </a:lnTo>
                <a:lnTo>
                  <a:pt x="1488617" y="262889"/>
                </a:lnTo>
                <a:lnTo>
                  <a:pt x="1537851" y="262889"/>
                </a:lnTo>
                <a:lnTo>
                  <a:pt x="1538935" y="260349"/>
                </a:lnTo>
                <a:lnTo>
                  <a:pt x="1539025" y="250189"/>
                </a:lnTo>
                <a:lnTo>
                  <a:pt x="1539217" y="243839"/>
                </a:lnTo>
                <a:lnTo>
                  <a:pt x="1541581" y="237489"/>
                </a:lnTo>
                <a:lnTo>
                  <a:pt x="1547238" y="233679"/>
                </a:lnTo>
                <a:lnTo>
                  <a:pt x="1557464" y="232409"/>
                </a:lnTo>
                <a:lnTo>
                  <a:pt x="1577175" y="231139"/>
                </a:lnTo>
                <a:lnTo>
                  <a:pt x="1748411" y="231139"/>
                </a:lnTo>
                <a:lnTo>
                  <a:pt x="1768935" y="229869"/>
                </a:lnTo>
                <a:lnTo>
                  <a:pt x="1779181" y="229869"/>
                </a:lnTo>
                <a:lnTo>
                  <a:pt x="1794718" y="228599"/>
                </a:lnTo>
                <a:lnTo>
                  <a:pt x="1810250" y="226059"/>
                </a:lnTo>
                <a:lnTo>
                  <a:pt x="1885027" y="226059"/>
                </a:lnTo>
                <a:lnTo>
                  <a:pt x="1884908" y="224789"/>
                </a:lnTo>
                <a:lnTo>
                  <a:pt x="1885759" y="219709"/>
                </a:lnTo>
                <a:lnTo>
                  <a:pt x="1886674" y="210819"/>
                </a:lnTo>
                <a:lnTo>
                  <a:pt x="1885488" y="204469"/>
                </a:lnTo>
                <a:lnTo>
                  <a:pt x="1881675" y="199389"/>
                </a:lnTo>
                <a:lnTo>
                  <a:pt x="1874710" y="194309"/>
                </a:lnTo>
                <a:lnTo>
                  <a:pt x="1870951" y="191769"/>
                </a:lnTo>
                <a:lnTo>
                  <a:pt x="1567459" y="191769"/>
                </a:lnTo>
                <a:lnTo>
                  <a:pt x="1546566" y="190499"/>
                </a:lnTo>
                <a:lnTo>
                  <a:pt x="1511034" y="172719"/>
                </a:lnTo>
                <a:lnTo>
                  <a:pt x="1472742" y="143509"/>
                </a:lnTo>
                <a:lnTo>
                  <a:pt x="1470431" y="142239"/>
                </a:lnTo>
                <a:lnTo>
                  <a:pt x="1470664" y="140969"/>
                </a:lnTo>
                <a:close/>
              </a:path>
              <a:path w="1897379" h="394970">
                <a:moveTo>
                  <a:pt x="1406025" y="256539"/>
                </a:moveTo>
                <a:lnTo>
                  <a:pt x="1238037" y="256539"/>
                </a:lnTo>
                <a:lnTo>
                  <a:pt x="1289024" y="260349"/>
                </a:lnTo>
                <a:lnTo>
                  <a:pt x="1322107" y="260349"/>
                </a:lnTo>
                <a:lnTo>
                  <a:pt x="1333592" y="259079"/>
                </a:lnTo>
                <a:lnTo>
                  <a:pt x="1345081" y="259079"/>
                </a:lnTo>
                <a:lnTo>
                  <a:pt x="1356575" y="257809"/>
                </a:lnTo>
                <a:lnTo>
                  <a:pt x="1406147" y="257809"/>
                </a:lnTo>
                <a:lnTo>
                  <a:pt x="1406025" y="256539"/>
                </a:lnTo>
                <a:close/>
              </a:path>
              <a:path w="1897379" h="394970">
                <a:moveTo>
                  <a:pt x="1220978" y="256539"/>
                </a:moveTo>
                <a:lnTo>
                  <a:pt x="1122218" y="256539"/>
                </a:lnTo>
                <a:lnTo>
                  <a:pt x="1129639" y="257809"/>
                </a:lnTo>
                <a:lnTo>
                  <a:pt x="1198153" y="257809"/>
                </a:lnTo>
                <a:lnTo>
                  <a:pt x="1220978" y="256539"/>
                </a:lnTo>
                <a:close/>
              </a:path>
              <a:path w="1897379" h="394970">
                <a:moveTo>
                  <a:pt x="1404734" y="252729"/>
                </a:moveTo>
                <a:lnTo>
                  <a:pt x="749879" y="252729"/>
                </a:lnTo>
                <a:lnTo>
                  <a:pt x="762876" y="253999"/>
                </a:lnTo>
                <a:lnTo>
                  <a:pt x="781641" y="256539"/>
                </a:lnTo>
                <a:lnTo>
                  <a:pt x="819319" y="256539"/>
                </a:lnTo>
                <a:lnTo>
                  <a:pt x="838098" y="255269"/>
                </a:lnTo>
                <a:lnTo>
                  <a:pt x="862309" y="253999"/>
                </a:lnTo>
                <a:lnTo>
                  <a:pt x="1405318" y="253999"/>
                </a:lnTo>
                <a:lnTo>
                  <a:pt x="1404734" y="252729"/>
                </a:lnTo>
                <a:close/>
              </a:path>
              <a:path w="1897379" h="394970">
                <a:moveTo>
                  <a:pt x="1058646" y="253999"/>
                </a:moveTo>
                <a:lnTo>
                  <a:pt x="886471" y="253999"/>
                </a:lnTo>
                <a:lnTo>
                  <a:pt x="934720" y="256539"/>
                </a:lnTo>
                <a:lnTo>
                  <a:pt x="992097" y="256539"/>
                </a:lnTo>
                <a:lnTo>
                  <a:pt x="1020761" y="255269"/>
                </a:lnTo>
                <a:lnTo>
                  <a:pt x="1053884" y="255269"/>
                </a:lnTo>
                <a:lnTo>
                  <a:pt x="1058646" y="253999"/>
                </a:lnTo>
                <a:close/>
              </a:path>
              <a:path w="1897379" h="394970">
                <a:moveTo>
                  <a:pt x="594822" y="245109"/>
                </a:moveTo>
                <a:lnTo>
                  <a:pt x="214741" y="245109"/>
                </a:lnTo>
                <a:lnTo>
                  <a:pt x="218976" y="247649"/>
                </a:lnTo>
                <a:lnTo>
                  <a:pt x="222626" y="251459"/>
                </a:lnTo>
                <a:lnTo>
                  <a:pt x="226999" y="255269"/>
                </a:lnTo>
                <a:lnTo>
                  <a:pt x="559820" y="255269"/>
                </a:lnTo>
                <a:lnTo>
                  <a:pt x="560171" y="253999"/>
                </a:lnTo>
                <a:lnTo>
                  <a:pt x="563448" y="250189"/>
                </a:lnTo>
                <a:lnTo>
                  <a:pt x="595669" y="250189"/>
                </a:lnTo>
                <a:lnTo>
                  <a:pt x="594822" y="245109"/>
                </a:lnTo>
                <a:close/>
              </a:path>
              <a:path w="1897379" h="394970">
                <a:moveTo>
                  <a:pt x="1383866" y="104139"/>
                </a:moveTo>
                <a:lnTo>
                  <a:pt x="1376105" y="107949"/>
                </a:lnTo>
                <a:lnTo>
                  <a:pt x="1372902" y="115569"/>
                </a:lnTo>
                <a:lnTo>
                  <a:pt x="1374254" y="128269"/>
                </a:lnTo>
                <a:lnTo>
                  <a:pt x="1377870" y="149859"/>
                </a:lnTo>
                <a:lnTo>
                  <a:pt x="1378105" y="161289"/>
                </a:lnTo>
                <a:lnTo>
                  <a:pt x="1378221" y="172719"/>
                </a:lnTo>
                <a:lnTo>
                  <a:pt x="1376749" y="193039"/>
                </a:lnTo>
                <a:lnTo>
                  <a:pt x="1374140" y="215899"/>
                </a:lnTo>
                <a:lnTo>
                  <a:pt x="1373581" y="218439"/>
                </a:lnTo>
                <a:lnTo>
                  <a:pt x="1373339" y="219709"/>
                </a:lnTo>
                <a:lnTo>
                  <a:pt x="1344472" y="246379"/>
                </a:lnTo>
                <a:lnTo>
                  <a:pt x="1311732" y="247649"/>
                </a:lnTo>
                <a:lnTo>
                  <a:pt x="1402651" y="247649"/>
                </a:lnTo>
                <a:lnTo>
                  <a:pt x="1399349" y="234949"/>
                </a:lnTo>
                <a:lnTo>
                  <a:pt x="1404327" y="229869"/>
                </a:lnTo>
                <a:lnTo>
                  <a:pt x="1439799" y="229869"/>
                </a:lnTo>
                <a:lnTo>
                  <a:pt x="1430020" y="220979"/>
                </a:lnTo>
                <a:lnTo>
                  <a:pt x="1426413" y="218439"/>
                </a:lnTo>
                <a:lnTo>
                  <a:pt x="1423263" y="214629"/>
                </a:lnTo>
                <a:lnTo>
                  <a:pt x="1419186" y="212089"/>
                </a:lnTo>
                <a:lnTo>
                  <a:pt x="1405399" y="200659"/>
                </a:lnTo>
                <a:lnTo>
                  <a:pt x="1398585" y="185419"/>
                </a:lnTo>
                <a:lnTo>
                  <a:pt x="1396789" y="168909"/>
                </a:lnTo>
                <a:lnTo>
                  <a:pt x="1398054" y="152399"/>
                </a:lnTo>
                <a:lnTo>
                  <a:pt x="1399789" y="144779"/>
                </a:lnTo>
                <a:lnTo>
                  <a:pt x="1402868" y="140969"/>
                </a:lnTo>
                <a:lnTo>
                  <a:pt x="1470664" y="140969"/>
                </a:lnTo>
                <a:lnTo>
                  <a:pt x="1471129" y="138429"/>
                </a:lnTo>
                <a:lnTo>
                  <a:pt x="1471879" y="134619"/>
                </a:lnTo>
                <a:lnTo>
                  <a:pt x="1475384" y="134619"/>
                </a:lnTo>
                <a:lnTo>
                  <a:pt x="1485330" y="133349"/>
                </a:lnTo>
                <a:lnTo>
                  <a:pt x="1492492" y="133349"/>
                </a:lnTo>
                <a:lnTo>
                  <a:pt x="1499657" y="132079"/>
                </a:lnTo>
                <a:lnTo>
                  <a:pt x="1529719" y="132079"/>
                </a:lnTo>
                <a:lnTo>
                  <a:pt x="1552503" y="130809"/>
                </a:lnTo>
                <a:lnTo>
                  <a:pt x="1575209" y="126999"/>
                </a:lnTo>
                <a:lnTo>
                  <a:pt x="1597875" y="124459"/>
                </a:lnTo>
                <a:lnTo>
                  <a:pt x="1614627" y="121919"/>
                </a:lnTo>
                <a:lnTo>
                  <a:pt x="1745867" y="121919"/>
                </a:lnTo>
                <a:lnTo>
                  <a:pt x="1731673" y="111759"/>
                </a:lnTo>
                <a:lnTo>
                  <a:pt x="1722447" y="107949"/>
                </a:lnTo>
                <a:lnTo>
                  <a:pt x="1417620" y="107949"/>
                </a:lnTo>
                <a:lnTo>
                  <a:pt x="1396187" y="105409"/>
                </a:lnTo>
                <a:lnTo>
                  <a:pt x="1383866" y="104139"/>
                </a:lnTo>
                <a:close/>
              </a:path>
              <a:path w="1897379" h="394970">
                <a:moveTo>
                  <a:pt x="921450" y="243839"/>
                </a:moveTo>
                <a:lnTo>
                  <a:pt x="854263" y="243839"/>
                </a:lnTo>
                <a:lnTo>
                  <a:pt x="817511" y="246379"/>
                </a:lnTo>
                <a:lnTo>
                  <a:pt x="1246274" y="246379"/>
                </a:lnTo>
                <a:lnTo>
                  <a:pt x="1213548" y="245109"/>
                </a:lnTo>
                <a:lnTo>
                  <a:pt x="951966" y="245109"/>
                </a:lnTo>
                <a:lnTo>
                  <a:pt x="921450" y="243839"/>
                </a:lnTo>
                <a:close/>
              </a:path>
              <a:path w="1897379" h="394970">
                <a:moveTo>
                  <a:pt x="1076111" y="243839"/>
                </a:moveTo>
                <a:lnTo>
                  <a:pt x="1034062" y="243839"/>
                </a:lnTo>
                <a:lnTo>
                  <a:pt x="1013040" y="245109"/>
                </a:lnTo>
                <a:lnTo>
                  <a:pt x="1097140" y="245109"/>
                </a:lnTo>
                <a:lnTo>
                  <a:pt x="1076111" y="243839"/>
                </a:lnTo>
                <a:close/>
              </a:path>
              <a:path w="1897379" h="394970">
                <a:moveTo>
                  <a:pt x="75470" y="198119"/>
                </a:moveTo>
                <a:lnTo>
                  <a:pt x="42721" y="198119"/>
                </a:lnTo>
                <a:lnTo>
                  <a:pt x="50222" y="199389"/>
                </a:lnTo>
                <a:lnTo>
                  <a:pt x="58115" y="201929"/>
                </a:lnTo>
                <a:lnTo>
                  <a:pt x="70565" y="208279"/>
                </a:lnTo>
                <a:lnTo>
                  <a:pt x="82492" y="215899"/>
                </a:lnTo>
                <a:lnTo>
                  <a:pt x="105841" y="229869"/>
                </a:lnTo>
                <a:lnTo>
                  <a:pt x="108902" y="232409"/>
                </a:lnTo>
                <a:lnTo>
                  <a:pt x="110934" y="236219"/>
                </a:lnTo>
                <a:lnTo>
                  <a:pt x="107810" y="240029"/>
                </a:lnTo>
                <a:lnTo>
                  <a:pt x="105435" y="242569"/>
                </a:lnTo>
                <a:lnTo>
                  <a:pt x="594399" y="242569"/>
                </a:lnTo>
                <a:lnTo>
                  <a:pt x="593764" y="238759"/>
                </a:lnTo>
                <a:lnTo>
                  <a:pt x="541502" y="238759"/>
                </a:lnTo>
                <a:lnTo>
                  <a:pt x="538848" y="236219"/>
                </a:lnTo>
                <a:lnTo>
                  <a:pt x="541731" y="233679"/>
                </a:lnTo>
                <a:lnTo>
                  <a:pt x="143306" y="233679"/>
                </a:lnTo>
                <a:lnTo>
                  <a:pt x="137655" y="232409"/>
                </a:lnTo>
                <a:lnTo>
                  <a:pt x="130911" y="231139"/>
                </a:lnTo>
                <a:lnTo>
                  <a:pt x="125349" y="227329"/>
                </a:lnTo>
                <a:lnTo>
                  <a:pt x="75470" y="198119"/>
                </a:lnTo>
                <a:close/>
              </a:path>
              <a:path w="1897379" h="394970">
                <a:moveTo>
                  <a:pt x="95408" y="170179"/>
                </a:moveTo>
                <a:lnTo>
                  <a:pt x="71488" y="170179"/>
                </a:lnTo>
                <a:lnTo>
                  <a:pt x="78803" y="177799"/>
                </a:lnTo>
                <a:lnTo>
                  <a:pt x="115555" y="194309"/>
                </a:lnTo>
                <a:lnTo>
                  <a:pt x="126730" y="200659"/>
                </a:lnTo>
                <a:lnTo>
                  <a:pt x="148577" y="213359"/>
                </a:lnTo>
                <a:lnTo>
                  <a:pt x="150012" y="214629"/>
                </a:lnTo>
                <a:lnTo>
                  <a:pt x="153568" y="218439"/>
                </a:lnTo>
                <a:lnTo>
                  <a:pt x="159994" y="220979"/>
                </a:lnTo>
                <a:lnTo>
                  <a:pt x="156044" y="232409"/>
                </a:lnTo>
                <a:lnTo>
                  <a:pt x="546138" y="232409"/>
                </a:lnTo>
                <a:lnTo>
                  <a:pt x="547331" y="236219"/>
                </a:lnTo>
                <a:lnTo>
                  <a:pt x="548487" y="238759"/>
                </a:lnTo>
                <a:lnTo>
                  <a:pt x="593764" y="238759"/>
                </a:lnTo>
                <a:lnTo>
                  <a:pt x="593130" y="234949"/>
                </a:lnTo>
                <a:lnTo>
                  <a:pt x="592107" y="227329"/>
                </a:lnTo>
                <a:lnTo>
                  <a:pt x="179387" y="227329"/>
                </a:lnTo>
                <a:lnTo>
                  <a:pt x="176860" y="224789"/>
                </a:lnTo>
                <a:lnTo>
                  <a:pt x="159808" y="209549"/>
                </a:lnTo>
                <a:lnTo>
                  <a:pt x="141095" y="196849"/>
                </a:lnTo>
                <a:lnTo>
                  <a:pt x="121294" y="186689"/>
                </a:lnTo>
                <a:lnTo>
                  <a:pt x="98323" y="175259"/>
                </a:lnTo>
                <a:lnTo>
                  <a:pt x="94678" y="173989"/>
                </a:lnTo>
                <a:lnTo>
                  <a:pt x="95408" y="170179"/>
                </a:lnTo>
                <a:close/>
              </a:path>
              <a:path w="1897379" h="394970">
                <a:moveTo>
                  <a:pt x="148920" y="231139"/>
                </a:moveTo>
                <a:lnTo>
                  <a:pt x="143306" y="233679"/>
                </a:lnTo>
                <a:lnTo>
                  <a:pt x="541731" y="233679"/>
                </a:lnTo>
                <a:lnTo>
                  <a:pt x="546138" y="232409"/>
                </a:lnTo>
                <a:lnTo>
                  <a:pt x="156044" y="232409"/>
                </a:lnTo>
                <a:lnTo>
                  <a:pt x="148920" y="231139"/>
                </a:lnTo>
                <a:close/>
              </a:path>
              <a:path w="1897379" h="394970">
                <a:moveTo>
                  <a:pt x="1738172" y="231139"/>
                </a:moveTo>
                <a:lnTo>
                  <a:pt x="1636318" y="231139"/>
                </a:lnTo>
                <a:lnTo>
                  <a:pt x="1687274" y="233679"/>
                </a:lnTo>
                <a:lnTo>
                  <a:pt x="1738172" y="231139"/>
                </a:lnTo>
                <a:close/>
              </a:path>
              <a:path w="1897379" h="394970">
                <a:moveTo>
                  <a:pt x="175112" y="165099"/>
                </a:moveTo>
                <a:lnTo>
                  <a:pt x="133743" y="165099"/>
                </a:lnTo>
                <a:lnTo>
                  <a:pt x="148166" y="167639"/>
                </a:lnTo>
                <a:lnTo>
                  <a:pt x="161323" y="175259"/>
                </a:lnTo>
                <a:lnTo>
                  <a:pt x="173304" y="184149"/>
                </a:lnTo>
                <a:lnTo>
                  <a:pt x="179559" y="190499"/>
                </a:lnTo>
                <a:lnTo>
                  <a:pt x="185988" y="195579"/>
                </a:lnTo>
                <a:lnTo>
                  <a:pt x="192945" y="199389"/>
                </a:lnTo>
                <a:lnTo>
                  <a:pt x="200787" y="203199"/>
                </a:lnTo>
                <a:lnTo>
                  <a:pt x="204647" y="204469"/>
                </a:lnTo>
                <a:lnTo>
                  <a:pt x="208000" y="207009"/>
                </a:lnTo>
                <a:lnTo>
                  <a:pt x="214083" y="210819"/>
                </a:lnTo>
                <a:lnTo>
                  <a:pt x="216484" y="213359"/>
                </a:lnTo>
                <a:lnTo>
                  <a:pt x="215646" y="220979"/>
                </a:lnTo>
                <a:lnTo>
                  <a:pt x="192874" y="224789"/>
                </a:lnTo>
                <a:lnTo>
                  <a:pt x="185178" y="224789"/>
                </a:lnTo>
                <a:lnTo>
                  <a:pt x="182372" y="226059"/>
                </a:lnTo>
                <a:lnTo>
                  <a:pt x="179387" y="227329"/>
                </a:lnTo>
                <a:lnTo>
                  <a:pt x="592107" y="227329"/>
                </a:lnTo>
                <a:lnTo>
                  <a:pt x="590914" y="218439"/>
                </a:lnTo>
                <a:lnTo>
                  <a:pt x="237502" y="218439"/>
                </a:lnTo>
                <a:lnTo>
                  <a:pt x="233651" y="215899"/>
                </a:lnTo>
                <a:lnTo>
                  <a:pt x="228663" y="209549"/>
                </a:lnTo>
                <a:lnTo>
                  <a:pt x="224590" y="203199"/>
                </a:lnTo>
                <a:lnTo>
                  <a:pt x="223481" y="198119"/>
                </a:lnTo>
                <a:lnTo>
                  <a:pt x="224129" y="196849"/>
                </a:lnTo>
                <a:lnTo>
                  <a:pt x="225894" y="195579"/>
                </a:lnTo>
                <a:lnTo>
                  <a:pt x="227228" y="195579"/>
                </a:lnTo>
                <a:lnTo>
                  <a:pt x="238346" y="194309"/>
                </a:lnTo>
                <a:lnTo>
                  <a:pt x="309778" y="194309"/>
                </a:lnTo>
                <a:lnTo>
                  <a:pt x="313410" y="193039"/>
                </a:lnTo>
                <a:lnTo>
                  <a:pt x="319874" y="190499"/>
                </a:lnTo>
                <a:lnTo>
                  <a:pt x="336050" y="190499"/>
                </a:lnTo>
                <a:lnTo>
                  <a:pt x="336626" y="185419"/>
                </a:lnTo>
                <a:lnTo>
                  <a:pt x="339674" y="184149"/>
                </a:lnTo>
                <a:lnTo>
                  <a:pt x="342633" y="184149"/>
                </a:lnTo>
                <a:lnTo>
                  <a:pt x="354166" y="182879"/>
                </a:lnTo>
                <a:lnTo>
                  <a:pt x="212928" y="182879"/>
                </a:lnTo>
                <a:lnTo>
                  <a:pt x="212806" y="179069"/>
                </a:lnTo>
                <a:lnTo>
                  <a:pt x="181787" y="179069"/>
                </a:lnTo>
                <a:lnTo>
                  <a:pt x="173342" y="171449"/>
                </a:lnTo>
                <a:lnTo>
                  <a:pt x="175112" y="165099"/>
                </a:lnTo>
                <a:close/>
              </a:path>
              <a:path w="1897379" h="394970">
                <a:moveTo>
                  <a:pt x="297967" y="194309"/>
                </a:moveTo>
                <a:lnTo>
                  <a:pt x="238346" y="194309"/>
                </a:lnTo>
                <a:lnTo>
                  <a:pt x="260077" y="196849"/>
                </a:lnTo>
                <a:lnTo>
                  <a:pt x="270344" y="201929"/>
                </a:lnTo>
                <a:lnTo>
                  <a:pt x="273418" y="204469"/>
                </a:lnTo>
                <a:lnTo>
                  <a:pt x="275742" y="207009"/>
                </a:lnTo>
                <a:lnTo>
                  <a:pt x="275209" y="212089"/>
                </a:lnTo>
                <a:lnTo>
                  <a:pt x="266145" y="214629"/>
                </a:lnTo>
                <a:lnTo>
                  <a:pt x="237502" y="218439"/>
                </a:lnTo>
                <a:lnTo>
                  <a:pt x="590914" y="218439"/>
                </a:lnTo>
                <a:lnTo>
                  <a:pt x="590232" y="213359"/>
                </a:lnTo>
                <a:lnTo>
                  <a:pt x="589995" y="212089"/>
                </a:lnTo>
                <a:lnTo>
                  <a:pt x="308917" y="212089"/>
                </a:lnTo>
                <a:lnTo>
                  <a:pt x="299472" y="207009"/>
                </a:lnTo>
                <a:lnTo>
                  <a:pt x="289534" y="199389"/>
                </a:lnTo>
                <a:lnTo>
                  <a:pt x="297967" y="194309"/>
                </a:lnTo>
                <a:close/>
              </a:path>
              <a:path w="1897379" h="394970">
                <a:moveTo>
                  <a:pt x="336050" y="190499"/>
                </a:moveTo>
                <a:lnTo>
                  <a:pt x="319874" y="190499"/>
                </a:lnTo>
                <a:lnTo>
                  <a:pt x="323494" y="195579"/>
                </a:lnTo>
                <a:lnTo>
                  <a:pt x="331584" y="201929"/>
                </a:lnTo>
                <a:lnTo>
                  <a:pt x="331025" y="205739"/>
                </a:lnTo>
                <a:lnTo>
                  <a:pt x="326415" y="208279"/>
                </a:lnTo>
                <a:lnTo>
                  <a:pt x="317891" y="212089"/>
                </a:lnTo>
                <a:lnTo>
                  <a:pt x="589995" y="212089"/>
                </a:lnTo>
                <a:lnTo>
                  <a:pt x="589521" y="209549"/>
                </a:lnTo>
                <a:lnTo>
                  <a:pt x="389509" y="209549"/>
                </a:lnTo>
                <a:lnTo>
                  <a:pt x="375618" y="208279"/>
                </a:lnTo>
                <a:lnTo>
                  <a:pt x="363312" y="205739"/>
                </a:lnTo>
                <a:lnTo>
                  <a:pt x="352057" y="200659"/>
                </a:lnTo>
                <a:lnTo>
                  <a:pt x="338658" y="194309"/>
                </a:lnTo>
                <a:lnTo>
                  <a:pt x="335762" y="193039"/>
                </a:lnTo>
                <a:lnTo>
                  <a:pt x="336050" y="190499"/>
                </a:lnTo>
                <a:close/>
              </a:path>
              <a:path w="1897379" h="394970">
                <a:moveTo>
                  <a:pt x="393647" y="208279"/>
                </a:moveTo>
                <a:lnTo>
                  <a:pt x="389509" y="209549"/>
                </a:lnTo>
                <a:lnTo>
                  <a:pt x="398976" y="209549"/>
                </a:lnTo>
                <a:lnTo>
                  <a:pt x="393647" y="208279"/>
                </a:lnTo>
                <a:close/>
              </a:path>
              <a:path w="1897379" h="394970">
                <a:moveTo>
                  <a:pt x="324624" y="154939"/>
                </a:moveTo>
                <a:lnTo>
                  <a:pt x="292747" y="154939"/>
                </a:lnTo>
                <a:lnTo>
                  <a:pt x="294868" y="158749"/>
                </a:lnTo>
                <a:lnTo>
                  <a:pt x="295795" y="161289"/>
                </a:lnTo>
                <a:lnTo>
                  <a:pt x="297281" y="166369"/>
                </a:lnTo>
                <a:lnTo>
                  <a:pt x="298894" y="171449"/>
                </a:lnTo>
                <a:lnTo>
                  <a:pt x="300850" y="177799"/>
                </a:lnTo>
                <a:lnTo>
                  <a:pt x="292925" y="180339"/>
                </a:lnTo>
                <a:lnTo>
                  <a:pt x="219341" y="180339"/>
                </a:lnTo>
                <a:lnTo>
                  <a:pt x="212928" y="182879"/>
                </a:lnTo>
                <a:lnTo>
                  <a:pt x="365588" y="182879"/>
                </a:lnTo>
                <a:lnTo>
                  <a:pt x="376762" y="184149"/>
                </a:lnTo>
                <a:lnTo>
                  <a:pt x="387553" y="189229"/>
                </a:lnTo>
                <a:lnTo>
                  <a:pt x="389026" y="190499"/>
                </a:lnTo>
                <a:lnTo>
                  <a:pt x="390867" y="191769"/>
                </a:lnTo>
                <a:lnTo>
                  <a:pt x="397065" y="196849"/>
                </a:lnTo>
                <a:lnTo>
                  <a:pt x="409359" y="198119"/>
                </a:lnTo>
                <a:lnTo>
                  <a:pt x="407263" y="205739"/>
                </a:lnTo>
                <a:lnTo>
                  <a:pt x="404010" y="209549"/>
                </a:lnTo>
                <a:lnTo>
                  <a:pt x="589521" y="209549"/>
                </a:lnTo>
                <a:lnTo>
                  <a:pt x="589047" y="207009"/>
                </a:lnTo>
                <a:lnTo>
                  <a:pt x="432587" y="207009"/>
                </a:lnTo>
                <a:lnTo>
                  <a:pt x="429717" y="205739"/>
                </a:lnTo>
                <a:lnTo>
                  <a:pt x="423053" y="199389"/>
                </a:lnTo>
                <a:lnTo>
                  <a:pt x="416459" y="194309"/>
                </a:lnTo>
                <a:lnTo>
                  <a:pt x="409687" y="187959"/>
                </a:lnTo>
                <a:lnTo>
                  <a:pt x="402488" y="181609"/>
                </a:lnTo>
                <a:lnTo>
                  <a:pt x="443488" y="181609"/>
                </a:lnTo>
                <a:lnTo>
                  <a:pt x="438937" y="176529"/>
                </a:lnTo>
                <a:lnTo>
                  <a:pt x="313156" y="176529"/>
                </a:lnTo>
                <a:lnTo>
                  <a:pt x="311886" y="172719"/>
                </a:lnTo>
                <a:lnTo>
                  <a:pt x="310972" y="162559"/>
                </a:lnTo>
                <a:lnTo>
                  <a:pt x="309753" y="156209"/>
                </a:lnTo>
                <a:lnTo>
                  <a:pt x="324624" y="154939"/>
                </a:lnTo>
                <a:close/>
              </a:path>
              <a:path w="1897379" h="394970">
                <a:moveTo>
                  <a:pt x="443488" y="181609"/>
                </a:moveTo>
                <a:lnTo>
                  <a:pt x="415675" y="181609"/>
                </a:lnTo>
                <a:lnTo>
                  <a:pt x="427253" y="184149"/>
                </a:lnTo>
                <a:lnTo>
                  <a:pt x="437307" y="190499"/>
                </a:lnTo>
                <a:lnTo>
                  <a:pt x="445922" y="198119"/>
                </a:lnTo>
                <a:lnTo>
                  <a:pt x="447408" y="200659"/>
                </a:lnTo>
                <a:lnTo>
                  <a:pt x="449249" y="201929"/>
                </a:lnTo>
                <a:lnTo>
                  <a:pt x="446722" y="207009"/>
                </a:lnTo>
                <a:lnTo>
                  <a:pt x="489191" y="207009"/>
                </a:lnTo>
                <a:lnTo>
                  <a:pt x="474615" y="201929"/>
                </a:lnTo>
                <a:lnTo>
                  <a:pt x="461173" y="195579"/>
                </a:lnTo>
                <a:lnTo>
                  <a:pt x="449177" y="187959"/>
                </a:lnTo>
                <a:lnTo>
                  <a:pt x="443488" y="181609"/>
                </a:lnTo>
                <a:close/>
              </a:path>
              <a:path w="1897379" h="394970">
                <a:moveTo>
                  <a:pt x="522075" y="165099"/>
                </a:moveTo>
                <a:lnTo>
                  <a:pt x="449135" y="165099"/>
                </a:lnTo>
                <a:lnTo>
                  <a:pt x="452221" y="167639"/>
                </a:lnTo>
                <a:lnTo>
                  <a:pt x="465479" y="173989"/>
                </a:lnTo>
                <a:lnTo>
                  <a:pt x="479385" y="177799"/>
                </a:lnTo>
                <a:lnTo>
                  <a:pt x="493146" y="182879"/>
                </a:lnTo>
                <a:lnTo>
                  <a:pt x="505968" y="189229"/>
                </a:lnTo>
                <a:lnTo>
                  <a:pt x="507898" y="191769"/>
                </a:lnTo>
                <a:lnTo>
                  <a:pt x="510260" y="191769"/>
                </a:lnTo>
                <a:lnTo>
                  <a:pt x="514616" y="196849"/>
                </a:lnTo>
                <a:lnTo>
                  <a:pt x="515556" y="200659"/>
                </a:lnTo>
                <a:lnTo>
                  <a:pt x="503669" y="204469"/>
                </a:lnTo>
                <a:lnTo>
                  <a:pt x="496836" y="207009"/>
                </a:lnTo>
                <a:lnTo>
                  <a:pt x="589047" y="207009"/>
                </a:lnTo>
                <a:lnTo>
                  <a:pt x="588100" y="201929"/>
                </a:lnTo>
                <a:lnTo>
                  <a:pt x="546088" y="171449"/>
                </a:lnTo>
                <a:lnTo>
                  <a:pt x="525729" y="166369"/>
                </a:lnTo>
                <a:lnTo>
                  <a:pt x="522075" y="165099"/>
                </a:lnTo>
                <a:close/>
              </a:path>
              <a:path w="1897379" h="394970">
                <a:moveTo>
                  <a:pt x="309778" y="194309"/>
                </a:moveTo>
                <a:lnTo>
                  <a:pt x="297967" y="194309"/>
                </a:lnTo>
                <a:lnTo>
                  <a:pt x="306146" y="195579"/>
                </a:lnTo>
                <a:lnTo>
                  <a:pt x="309778" y="194309"/>
                </a:lnTo>
                <a:close/>
              </a:path>
              <a:path w="1897379" h="394970">
                <a:moveTo>
                  <a:pt x="1745867" y="121919"/>
                </a:moveTo>
                <a:lnTo>
                  <a:pt x="1614627" y="121919"/>
                </a:lnTo>
                <a:lnTo>
                  <a:pt x="1622844" y="123189"/>
                </a:lnTo>
                <a:lnTo>
                  <a:pt x="1635802" y="123189"/>
                </a:lnTo>
                <a:lnTo>
                  <a:pt x="1661727" y="125729"/>
                </a:lnTo>
                <a:lnTo>
                  <a:pt x="1674685" y="125729"/>
                </a:lnTo>
                <a:lnTo>
                  <a:pt x="1687470" y="128269"/>
                </a:lnTo>
                <a:lnTo>
                  <a:pt x="1699685" y="132079"/>
                </a:lnTo>
                <a:lnTo>
                  <a:pt x="1711386" y="137159"/>
                </a:lnTo>
                <a:lnTo>
                  <a:pt x="1722628" y="144779"/>
                </a:lnTo>
                <a:lnTo>
                  <a:pt x="1732016" y="149859"/>
                </a:lnTo>
                <a:lnTo>
                  <a:pt x="1741651" y="156209"/>
                </a:lnTo>
                <a:lnTo>
                  <a:pt x="1751397" y="161289"/>
                </a:lnTo>
                <a:lnTo>
                  <a:pt x="1763725" y="168909"/>
                </a:lnTo>
                <a:lnTo>
                  <a:pt x="1766493" y="170179"/>
                </a:lnTo>
                <a:lnTo>
                  <a:pt x="1771764" y="172719"/>
                </a:lnTo>
                <a:lnTo>
                  <a:pt x="1774024" y="175259"/>
                </a:lnTo>
                <a:lnTo>
                  <a:pt x="1772462" y="181609"/>
                </a:lnTo>
                <a:lnTo>
                  <a:pt x="1769275" y="182879"/>
                </a:lnTo>
                <a:lnTo>
                  <a:pt x="1743013" y="185419"/>
                </a:lnTo>
                <a:lnTo>
                  <a:pt x="1731385" y="186689"/>
                </a:lnTo>
                <a:lnTo>
                  <a:pt x="1669529" y="186689"/>
                </a:lnTo>
                <a:lnTo>
                  <a:pt x="1669529" y="187959"/>
                </a:lnTo>
                <a:lnTo>
                  <a:pt x="1643997" y="187959"/>
                </a:lnTo>
                <a:lnTo>
                  <a:pt x="1567459" y="191769"/>
                </a:lnTo>
                <a:lnTo>
                  <a:pt x="1870951" y="191769"/>
                </a:lnTo>
                <a:lnTo>
                  <a:pt x="1869071" y="190499"/>
                </a:lnTo>
                <a:lnTo>
                  <a:pt x="1856955" y="185419"/>
                </a:lnTo>
                <a:lnTo>
                  <a:pt x="1836761" y="176529"/>
                </a:lnTo>
                <a:lnTo>
                  <a:pt x="1817517" y="165099"/>
                </a:lnTo>
                <a:lnTo>
                  <a:pt x="1798286" y="152399"/>
                </a:lnTo>
                <a:lnTo>
                  <a:pt x="1778127" y="143509"/>
                </a:lnTo>
                <a:lnTo>
                  <a:pt x="1770844" y="139699"/>
                </a:lnTo>
                <a:lnTo>
                  <a:pt x="1763815" y="135889"/>
                </a:lnTo>
                <a:lnTo>
                  <a:pt x="1757208" y="130809"/>
                </a:lnTo>
                <a:lnTo>
                  <a:pt x="1751190" y="125729"/>
                </a:lnTo>
                <a:lnTo>
                  <a:pt x="1745867" y="121919"/>
                </a:lnTo>
                <a:close/>
              </a:path>
              <a:path w="1897379" h="394970">
                <a:moveTo>
                  <a:pt x="233743" y="179069"/>
                </a:moveTo>
                <a:lnTo>
                  <a:pt x="227203" y="179069"/>
                </a:lnTo>
                <a:lnTo>
                  <a:pt x="225437" y="180339"/>
                </a:lnTo>
                <a:lnTo>
                  <a:pt x="245237" y="180339"/>
                </a:lnTo>
                <a:lnTo>
                  <a:pt x="233743" y="179069"/>
                </a:lnTo>
                <a:close/>
              </a:path>
              <a:path w="1897379" h="394970">
                <a:moveTo>
                  <a:pt x="270596" y="157479"/>
                </a:moveTo>
                <a:lnTo>
                  <a:pt x="247396" y="157479"/>
                </a:lnTo>
                <a:lnTo>
                  <a:pt x="247357" y="173989"/>
                </a:lnTo>
                <a:lnTo>
                  <a:pt x="245237" y="180339"/>
                </a:lnTo>
                <a:lnTo>
                  <a:pt x="261264" y="180339"/>
                </a:lnTo>
                <a:lnTo>
                  <a:pt x="262013" y="170179"/>
                </a:lnTo>
                <a:lnTo>
                  <a:pt x="260172" y="162559"/>
                </a:lnTo>
                <a:lnTo>
                  <a:pt x="270596" y="157479"/>
                </a:lnTo>
                <a:close/>
              </a:path>
              <a:path w="1897379" h="394970">
                <a:moveTo>
                  <a:pt x="221615" y="161289"/>
                </a:moveTo>
                <a:lnTo>
                  <a:pt x="191808" y="161289"/>
                </a:lnTo>
                <a:lnTo>
                  <a:pt x="194056" y="163829"/>
                </a:lnTo>
                <a:lnTo>
                  <a:pt x="192709" y="172719"/>
                </a:lnTo>
                <a:lnTo>
                  <a:pt x="192150" y="177799"/>
                </a:lnTo>
                <a:lnTo>
                  <a:pt x="181787" y="179069"/>
                </a:lnTo>
                <a:lnTo>
                  <a:pt x="212806" y="179069"/>
                </a:lnTo>
                <a:lnTo>
                  <a:pt x="212483" y="168909"/>
                </a:lnTo>
                <a:lnTo>
                  <a:pt x="213893" y="162559"/>
                </a:lnTo>
                <a:lnTo>
                  <a:pt x="221615" y="161289"/>
                </a:lnTo>
                <a:close/>
              </a:path>
              <a:path w="1897379" h="394970">
                <a:moveTo>
                  <a:pt x="470909" y="148589"/>
                </a:moveTo>
                <a:lnTo>
                  <a:pt x="397395" y="148589"/>
                </a:lnTo>
                <a:lnTo>
                  <a:pt x="401828" y="152399"/>
                </a:lnTo>
                <a:lnTo>
                  <a:pt x="403021" y="153669"/>
                </a:lnTo>
                <a:lnTo>
                  <a:pt x="403593" y="154939"/>
                </a:lnTo>
                <a:lnTo>
                  <a:pt x="404317" y="156209"/>
                </a:lnTo>
                <a:lnTo>
                  <a:pt x="403199" y="162559"/>
                </a:lnTo>
                <a:lnTo>
                  <a:pt x="398932" y="165099"/>
                </a:lnTo>
                <a:lnTo>
                  <a:pt x="388493" y="166369"/>
                </a:lnTo>
                <a:lnTo>
                  <a:pt x="354952" y="166369"/>
                </a:lnTo>
                <a:lnTo>
                  <a:pt x="318643" y="176529"/>
                </a:lnTo>
                <a:lnTo>
                  <a:pt x="438937" y="176529"/>
                </a:lnTo>
                <a:lnTo>
                  <a:pt x="436270" y="172719"/>
                </a:lnTo>
                <a:lnTo>
                  <a:pt x="437959" y="168909"/>
                </a:lnTo>
                <a:lnTo>
                  <a:pt x="441858" y="167639"/>
                </a:lnTo>
                <a:lnTo>
                  <a:pt x="445350" y="165099"/>
                </a:lnTo>
                <a:lnTo>
                  <a:pt x="522075" y="165099"/>
                </a:lnTo>
                <a:lnTo>
                  <a:pt x="489313" y="153669"/>
                </a:lnTo>
                <a:lnTo>
                  <a:pt x="470909" y="148589"/>
                </a:lnTo>
                <a:close/>
              </a:path>
              <a:path w="1897379" h="394970">
                <a:moveTo>
                  <a:pt x="133743" y="165099"/>
                </a:moveTo>
                <a:lnTo>
                  <a:pt x="100266" y="165099"/>
                </a:lnTo>
                <a:lnTo>
                  <a:pt x="103886" y="166369"/>
                </a:lnTo>
                <a:lnTo>
                  <a:pt x="108597" y="167639"/>
                </a:lnTo>
                <a:lnTo>
                  <a:pt x="113118" y="167639"/>
                </a:lnTo>
                <a:lnTo>
                  <a:pt x="117970" y="166369"/>
                </a:lnTo>
                <a:lnTo>
                  <a:pt x="133743" y="165099"/>
                </a:lnTo>
                <a:close/>
              </a:path>
              <a:path w="1897379" h="394970">
                <a:moveTo>
                  <a:pt x="382650" y="153669"/>
                </a:moveTo>
                <a:lnTo>
                  <a:pt x="348488" y="153669"/>
                </a:lnTo>
                <a:lnTo>
                  <a:pt x="356527" y="154939"/>
                </a:lnTo>
                <a:lnTo>
                  <a:pt x="358800" y="156209"/>
                </a:lnTo>
                <a:lnTo>
                  <a:pt x="359752" y="162559"/>
                </a:lnTo>
                <a:lnTo>
                  <a:pt x="357974" y="166369"/>
                </a:lnTo>
                <a:lnTo>
                  <a:pt x="388493" y="166369"/>
                </a:lnTo>
                <a:lnTo>
                  <a:pt x="383628" y="163829"/>
                </a:lnTo>
                <a:lnTo>
                  <a:pt x="380339" y="158749"/>
                </a:lnTo>
                <a:lnTo>
                  <a:pt x="380974" y="156209"/>
                </a:lnTo>
                <a:lnTo>
                  <a:pt x="382650" y="153669"/>
                </a:lnTo>
                <a:close/>
              </a:path>
              <a:path w="1897379" h="394970">
                <a:moveTo>
                  <a:pt x="186982" y="161289"/>
                </a:moveTo>
                <a:lnTo>
                  <a:pt x="176174" y="161289"/>
                </a:lnTo>
                <a:lnTo>
                  <a:pt x="182587" y="162559"/>
                </a:lnTo>
                <a:lnTo>
                  <a:pt x="186982" y="161289"/>
                </a:lnTo>
                <a:close/>
              </a:path>
              <a:path w="1897379" h="394970">
                <a:moveTo>
                  <a:pt x="287331" y="156209"/>
                </a:moveTo>
                <a:lnTo>
                  <a:pt x="273202" y="156209"/>
                </a:lnTo>
                <a:lnTo>
                  <a:pt x="281914" y="157479"/>
                </a:lnTo>
                <a:lnTo>
                  <a:pt x="287331" y="156209"/>
                </a:lnTo>
                <a:close/>
              </a:path>
              <a:path w="1897379" h="394970">
                <a:moveTo>
                  <a:pt x="263406" y="123189"/>
                </a:moveTo>
                <a:lnTo>
                  <a:pt x="244881" y="123189"/>
                </a:lnTo>
                <a:lnTo>
                  <a:pt x="248297" y="125729"/>
                </a:lnTo>
                <a:lnTo>
                  <a:pt x="245910" y="139699"/>
                </a:lnTo>
                <a:lnTo>
                  <a:pt x="434451" y="139699"/>
                </a:lnTo>
                <a:lnTo>
                  <a:pt x="431740" y="138429"/>
                </a:lnTo>
                <a:lnTo>
                  <a:pt x="262585" y="138429"/>
                </a:lnTo>
                <a:lnTo>
                  <a:pt x="259587" y="125729"/>
                </a:lnTo>
                <a:lnTo>
                  <a:pt x="263406" y="123189"/>
                </a:lnTo>
                <a:close/>
              </a:path>
              <a:path w="1897379" h="394970">
                <a:moveTo>
                  <a:pt x="237502" y="137159"/>
                </a:moveTo>
                <a:lnTo>
                  <a:pt x="231978" y="138429"/>
                </a:lnTo>
                <a:lnTo>
                  <a:pt x="241706" y="138429"/>
                </a:lnTo>
                <a:lnTo>
                  <a:pt x="237502" y="137159"/>
                </a:lnTo>
                <a:close/>
              </a:path>
              <a:path w="1897379" h="394970">
                <a:moveTo>
                  <a:pt x="269189" y="134619"/>
                </a:moveTo>
                <a:lnTo>
                  <a:pt x="262585" y="138429"/>
                </a:lnTo>
                <a:lnTo>
                  <a:pt x="431740" y="138429"/>
                </a:lnTo>
                <a:lnTo>
                  <a:pt x="429029" y="137159"/>
                </a:lnTo>
                <a:lnTo>
                  <a:pt x="274015" y="137159"/>
                </a:lnTo>
                <a:lnTo>
                  <a:pt x="269189" y="134619"/>
                </a:lnTo>
                <a:close/>
              </a:path>
              <a:path w="1897379" h="394970">
                <a:moveTo>
                  <a:pt x="277469" y="135889"/>
                </a:moveTo>
                <a:lnTo>
                  <a:pt x="274015" y="137159"/>
                </a:lnTo>
                <a:lnTo>
                  <a:pt x="281686" y="137159"/>
                </a:lnTo>
                <a:lnTo>
                  <a:pt x="277469" y="135889"/>
                </a:lnTo>
                <a:close/>
              </a:path>
              <a:path w="1897379" h="394970">
                <a:moveTo>
                  <a:pt x="307848" y="118109"/>
                </a:moveTo>
                <a:lnTo>
                  <a:pt x="288455" y="118109"/>
                </a:lnTo>
                <a:lnTo>
                  <a:pt x="292061" y="119379"/>
                </a:lnTo>
                <a:lnTo>
                  <a:pt x="293636" y="130809"/>
                </a:lnTo>
                <a:lnTo>
                  <a:pt x="290906" y="134619"/>
                </a:lnTo>
                <a:lnTo>
                  <a:pt x="281686" y="137159"/>
                </a:lnTo>
                <a:lnTo>
                  <a:pt x="429029" y="137159"/>
                </a:lnTo>
                <a:lnTo>
                  <a:pt x="423606" y="134619"/>
                </a:lnTo>
                <a:lnTo>
                  <a:pt x="421201" y="132079"/>
                </a:lnTo>
                <a:lnTo>
                  <a:pt x="311302" y="132079"/>
                </a:lnTo>
                <a:lnTo>
                  <a:pt x="307962" y="130809"/>
                </a:lnTo>
                <a:lnTo>
                  <a:pt x="306019" y="121919"/>
                </a:lnTo>
                <a:lnTo>
                  <a:pt x="307848" y="118109"/>
                </a:lnTo>
                <a:close/>
              </a:path>
              <a:path w="1897379" h="394970">
                <a:moveTo>
                  <a:pt x="357716" y="113029"/>
                </a:moveTo>
                <a:lnTo>
                  <a:pt x="341972" y="113029"/>
                </a:lnTo>
                <a:lnTo>
                  <a:pt x="342417" y="118109"/>
                </a:lnTo>
                <a:lnTo>
                  <a:pt x="343750" y="125729"/>
                </a:lnTo>
                <a:lnTo>
                  <a:pt x="342760" y="129539"/>
                </a:lnTo>
                <a:lnTo>
                  <a:pt x="332727" y="132079"/>
                </a:lnTo>
                <a:lnTo>
                  <a:pt x="421201" y="132079"/>
                </a:lnTo>
                <a:lnTo>
                  <a:pt x="419998" y="130809"/>
                </a:lnTo>
                <a:lnTo>
                  <a:pt x="375526" y="130809"/>
                </a:lnTo>
                <a:lnTo>
                  <a:pt x="361416" y="129539"/>
                </a:lnTo>
                <a:lnTo>
                  <a:pt x="356933" y="125729"/>
                </a:lnTo>
                <a:lnTo>
                  <a:pt x="357716" y="113029"/>
                </a:lnTo>
                <a:close/>
              </a:path>
              <a:path w="1897379" h="394970">
                <a:moveTo>
                  <a:pt x="406260" y="107949"/>
                </a:moveTo>
                <a:lnTo>
                  <a:pt x="363131" y="107949"/>
                </a:lnTo>
                <a:lnTo>
                  <a:pt x="373976" y="109219"/>
                </a:lnTo>
                <a:lnTo>
                  <a:pt x="379857" y="109219"/>
                </a:lnTo>
                <a:lnTo>
                  <a:pt x="389991" y="110489"/>
                </a:lnTo>
                <a:lnTo>
                  <a:pt x="390893" y="116839"/>
                </a:lnTo>
                <a:lnTo>
                  <a:pt x="391566" y="128269"/>
                </a:lnTo>
                <a:lnTo>
                  <a:pt x="386842" y="129539"/>
                </a:lnTo>
                <a:lnTo>
                  <a:pt x="379107" y="130809"/>
                </a:lnTo>
                <a:lnTo>
                  <a:pt x="419998" y="130809"/>
                </a:lnTo>
                <a:lnTo>
                  <a:pt x="412782" y="123189"/>
                </a:lnTo>
                <a:lnTo>
                  <a:pt x="406260" y="107949"/>
                </a:lnTo>
                <a:close/>
              </a:path>
              <a:path w="1897379" h="394970">
                <a:moveTo>
                  <a:pt x="274942" y="90169"/>
                </a:moveTo>
                <a:lnTo>
                  <a:pt x="238315" y="90169"/>
                </a:lnTo>
                <a:lnTo>
                  <a:pt x="244068" y="92709"/>
                </a:lnTo>
                <a:lnTo>
                  <a:pt x="251917" y="92709"/>
                </a:lnTo>
                <a:lnTo>
                  <a:pt x="253174" y="93979"/>
                </a:lnTo>
                <a:lnTo>
                  <a:pt x="253517" y="96519"/>
                </a:lnTo>
                <a:lnTo>
                  <a:pt x="253860" y="101599"/>
                </a:lnTo>
                <a:lnTo>
                  <a:pt x="251320" y="105409"/>
                </a:lnTo>
                <a:lnTo>
                  <a:pt x="242112" y="107949"/>
                </a:lnTo>
                <a:lnTo>
                  <a:pt x="236308" y="111759"/>
                </a:lnTo>
                <a:lnTo>
                  <a:pt x="357794" y="111759"/>
                </a:lnTo>
                <a:lnTo>
                  <a:pt x="357873" y="110489"/>
                </a:lnTo>
                <a:lnTo>
                  <a:pt x="363131" y="107949"/>
                </a:lnTo>
                <a:lnTo>
                  <a:pt x="406260" y="107949"/>
                </a:lnTo>
                <a:lnTo>
                  <a:pt x="405882" y="106679"/>
                </a:lnTo>
                <a:lnTo>
                  <a:pt x="268897" y="106679"/>
                </a:lnTo>
                <a:lnTo>
                  <a:pt x="265239" y="93979"/>
                </a:lnTo>
                <a:lnTo>
                  <a:pt x="270205" y="91439"/>
                </a:lnTo>
                <a:lnTo>
                  <a:pt x="274942" y="90169"/>
                </a:lnTo>
                <a:close/>
              </a:path>
              <a:path w="1897379" h="394970">
                <a:moveTo>
                  <a:pt x="1664881" y="93979"/>
                </a:moveTo>
                <a:lnTo>
                  <a:pt x="1657743" y="93979"/>
                </a:lnTo>
                <a:lnTo>
                  <a:pt x="1622048" y="99059"/>
                </a:lnTo>
                <a:lnTo>
                  <a:pt x="1586220" y="101599"/>
                </a:lnTo>
                <a:lnTo>
                  <a:pt x="1514449" y="104139"/>
                </a:lnTo>
                <a:lnTo>
                  <a:pt x="1495611" y="104139"/>
                </a:lnTo>
                <a:lnTo>
                  <a:pt x="1439100" y="107949"/>
                </a:lnTo>
                <a:lnTo>
                  <a:pt x="1722447" y="107949"/>
                </a:lnTo>
                <a:lnTo>
                  <a:pt x="1710145" y="102869"/>
                </a:lnTo>
                <a:lnTo>
                  <a:pt x="1687562" y="99059"/>
                </a:lnTo>
                <a:lnTo>
                  <a:pt x="1664881" y="93979"/>
                </a:lnTo>
                <a:close/>
              </a:path>
              <a:path w="1897379" h="394970">
                <a:moveTo>
                  <a:pt x="305219" y="87629"/>
                </a:moveTo>
                <a:lnTo>
                  <a:pt x="289598" y="87629"/>
                </a:lnTo>
                <a:lnTo>
                  <a:pt x="290436" y="97789"/>
                </a:lnTo>
                <a:lnTo>
                  <a:pt x="287388" y="99059"/>
                </a:lnTo>
                <a:lnTo>
                  <a:pt x="282016" y="100329"/>
                </a:lnTo>
                <a:lnTo>
                  <a:pt x="280301" y="101599"/>
                </a:lnTo>
                <a:lnTo>
                  <a:pt x="274332" y="102869"/>
                </a:lnTo>
                <a:lnTo>
                  <a:pt x="268897" y="106679"/>
                </a:lnTo>
                <a:lnTo>
                  <a:pt x="405882" y="106679"/>
                </a:lnTo>
                <a:lnTo>
                  <a:pt x="403613" y="99059"/>
                </a:lnTo>
                <a:lnTo>
                  <a:pt x="306565" y="99059"/>
                </a:lnTo>
                <a:lnTo>
                  <a:pt x="305219" y="87629"/>
                </a:lnTo>
                <a:close/>
              </a:path>
              <a:path w="1897379" h="394970">
                <a:moveTo>
                  <a:pt x="311683" y="97789"/>
                </a:moveTo>
                <a:lnTo>
                  <a:pt x="306565" y="99059"/>
                </a:lnTo>
                <a:lnTo>
                  <a:pt x="316204" y="99059"/>
                </a:lnTo>
                <a:lnTo>
                  <a:pt x="311683" y="97789"/>
                </a:lnTo>
                <a:close/>
              </a:path>
              <a:path w="1897379" h="394970">
                <a:moveTo>
                  <a:pt x="345503" y="81279"/>
                </a:moveTo>
                <a:lnTo>
                  <a:pt x="325374" y="81279"/>
                </a:lnTo>
                <a:lnTo>
                  <a:pt x="329603" y="82549"/>
                </a:lnTo>
                <a:lnTo>
                  <a:pt x="331863" y="95249"/>
                </a:lnTo>
                <a:lnTo>
                  <a:pt x="327393" y="96519"/>
                </a:lnTo>
                <a:lnTo>
                  <a:pt x="322465" y="97789"/>
                </a:lnTo>
                <a:lnTo>
                  <a:pt x="320179" y="97789"/>
                </a:lnTo>
                <a:lnTo>
                  <a:pt x="316204" y="99059"/>
                </a:lnTo>
                <a:lnTo>
                  <a:pt x="403613" y="99059"/>
                </a:lnTo>
                <a:lnTo>
                  <a:pt x="402856" y="96519"/>
                </a:lnTo>
                <a:lnTo>
                  <a:pt x="401897" y="93979"/>
                </a:lnTo>
                <a:lnTo>
                  <a:pt x="351472" y="93979"/>
                </a:lnTo>
                <a:lnTo>
                  <a:pt x="345884" y="90169"/>
                </a:lnTo>
                <a:lnTo>
                  <a:pt x="345008" y="86359"/>
                </a:lnTo>
                <a:lnTo>
                  <a:pt x="345503" y="81279"/>
                </a:lnTo>
                <a:close/>
              </a:path>
              <a:path w="1897379" h="394970">
                <a:moveTo>
                  <a:pt x="396409" y="77469"/>
                </a:moveTo>
                <a:lnTo>
                  <a:pt x="372033" y="77469"/>
                </a:lnTo>
                <a:lnTo>
                  <a:pt x="374192" y="80009"/>
                </a:lnTo>
                <a:lnTo>
                  <a:pt x="374840" y="82549"/>
                </a:lnTo>
                <a:lnTo>
                  <a:pt x="375615" y="86359"/>
                </a:lnTo>
                <a:lnTo>
                  <a:pt x="374459" y="90169"/>
                </a:lnTo>
                <a:lnTo>
                  <a:pt x="366966" y="92709"/>
                </a:lnTo>
                <a:lnTo>
                  <a:pt x="362775" y="92709"/>
                </a:lnTo>
                <a:lnTo>
                  <a:pt x="361086" y="93979"/>
                </a:lnTo>
                <a:lnTo>
                  <a:pt x="401897" y="93979"/>
                </a:lnTo>
                <a:lnTo>
                  <a:pt x="398538" y="85089"/>
                </a:lnTo>
                <a:lnTo>
                  <a:pt x="396409" y="77469"/>
                </a:lnTo>
                <a:close/>
              </a:path>
              <a:path w="1897379" h="394970">
                <a:moveTo>
                  <a:pt x="268131" y="62229"/>
                </a:moveTo>
                <a:lnTo>
                  <a:pt x="249720" y="62229"/>
                </a:lnTo>
                <a:lnTo>
                  <a:pt x="251866" y="63499"/>
                </a:lnTo>
                <a:lnTo>
                  <a:pt x="252641" y="66039"/>
                </a:lnTo>
                <a:lnTo>
                  <a:pt x="252361" y="68579"/>
                </a:lnTo>
                <a:lnTo>
                  <a:pt x="250913" y="69849"/>
                </a:lnTo>
                <a:lnTo>
                  <a:pt x="246189" y="71119"/>
                </a:lnTo>
                <a:lnTo>
                  <a:pt x="395337" y="71119"/>
                </a:lnTo>
                <a:lnTo>
                  <a:pt x="395330" y="68579"/>
                </a:lnTo>
                <a:lnTo>
                  <a:pt x="269176" y="68579"/>
                </a:lnTo>
                <a:lnTo>
                  <a:pt x="268185" y="63499"/>
                </a:lnTo>
                <a:lnTo>
                  <a:pt x="268131" y="62229"/>
                </a:lnTo>
                <a:close/>
              </a:path>
              <a:path w="1897379" h="394970">
                <a:moveTo>
                  <a:pt x="309359" y="52069"/>
                </a:moveTo>
                <a:lnTo>
                  <a:pt x="285305" y="52069"/>
                </a:lnTo>
                <a:lnTo>
                  <a:pt x="287680" y="54609"/>
                </a:lnTo>
                <a:lnTo>
                  <a:pt x="288061" y="66039"/>
                </a:lnTo>
                <a:lnTo>
                  <a:pt x="282486" y="67309"/>
                </a:lnTo>
                <a:lnTo>
                  <a:pt x="273138" y="67309"/>
                </a:lnTo>
                <a:lnTo>
                  <a:pt x="269176" y="68579"/>
                </a:lnTo>
                <a:lnTo>
                  <a:pt x="395330" y="68579"/>
                </a:lnTo>
                <a:lnTo>
                  <a:pt x="395312" y="62229"/>
                </a:lnTo>
                <a:lnTo>
                  <a:pt x="395541" y="60959"/>
                </a:lnTo>
                <a:lnTo>
                  <a:pt x="303237" y="60959"/>
                </a:lnTo>
                <a:lnTo>
                  <a:pt x="303085" y="53339"/>
                </a:lnTo>
                <a:lnTo>
                  <a:pt x="306273" y="53339"/>
                </a:lnTo>
                <a:lnTo>
                  <a:pt x="309359" y="52069"/>
                </a:lnTo>
                <a:close/>
              </a:path>
              <a:path w="1897379" h="394970">
                <a:moveTo>
                  <a:pt x="339329" y="52069"/>
                </a:moveTo>
                <a:lnTo>
                  <a:pt x="312000" y="52069"/>
                </a:lnTo>
                <a:lnTo>
                  <a:pt x="314286" y="53339"/>
                </a:lnTo>
                <a:lnTo>
                  <a:pt x="314718" y="60959"/>
                </a:lnTo>
                <a:lnTo>
                  <a:pt x="395541" y="60959"/>
                </a:lnTo>
                <a:lnTo>
                  <a:pt x="394233" y="58419"/>
                </a:lnTo>
                <a:lnTo>
                  <a:pt x="392963" y="57149"/>
                </a:lnTo>
                <a:lnTo>
                  <a:pt x="389828" y="54609"/>
                </a:lnTo>
                <a:lnTo>
                  <a:pt x="334949" y="54609"/>
                </a:lnTo>
                <a:lnTo>
                  <a:pt x="339329" y="52069"/>
                </a:lnTo>
                <a:close/>
              </a:path>
              <a:path w="1897379" h="394970">
                <a:moveTo>
                  <a:pt x="384313" y="49529"/>
                </a:moveTo>
                <a:lnTo>
                  <a:pt x="362419" y="49529"/>
                </a:lnTo>
                <a:lnTo>
                  <a:pt x="355136" y="53339"/>
                </a:lnTo>
                <a:lnTo>
                  <a:pt x="348337" y="54609"/>
                </a:lnTo>
                <a:lnTo>
                  <a:pt x="389828" y="54609"/>
                </a:lnTo>
                <a:lnTo>
                  <a:pt x="385124" y="50799"/>
                </a:lnTo>
                <a:lnTo>
                  <a:pt x="384313" y="49529"/>
                </a:lnTo>
                <a:close/>
              </a:path>
              <a:path w="1897379" h="394970">
                <a:moveTo>
                  <a:pt x="367588" y="21589"/>
                </a:moveTo>
                <a:lnTo>
                  <a:pt x="343471" y="21589"/>
                </a:lnTo>
                <a:lnTo>
                  <a:pt x="345490" y="24129"/>
                </a:lnTo>
                <a:lnTo>
                  <a:pt x="346202" y="29209"/>
                </a:lnTo>
                <a:lnTo>
                  <a:pt x="344081" y="31749"/>
                </a:lnTo>
                <a:lnTo>
                  <a:pt x="341757" y="31749"/>
                </a:lnTo>
                <a:lnTo>
                  <a:pt x="333917" y="33019"/>
                </a:lnTo>
                <a:lnTo>
                  <a:pt x="374634" y="33019"/>
                </a:lnTo>
                <a:lnTo>
                  <a:pt x="369417" y="24129"/>
                </a:lnTo>
                <a:lnTo>
                  <a:pt x="367588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232758" y="6806376"/>
            <a:ext cx="6350" cy="52069"/>
          </a:xfrm>
          <a:custGeom>
            <a:avLst/>
            <a:gdLst/>
            <a:ahLst/>
            <a:cxnLst/>
            <a:rect l="l" t="t" r="r" b="b"/>
            <a:pathLst>
              <a:path w="6350" h="52070">
                <a:moveTo>
                  <a:pt x="1385" y="0"/>
                </a:moveTo>
                <a:lnTo>
                  <a:pt x="0" y="15264"/>
                </a:lnTo>
                <a:lnTo>
                  <a:pt x="142" y="29559"/>
                </a:lnTo>
                <a:lnTo>
                  <a:pt x="686" y="43187"/>
                </a:lnTo>
                <a:lnTo>
                  <a:pt x="573" y="51622"/>
                </a:lnTo>
                <a:lnTo>
                  <a:pt x="5631" y="51622"/>
                </a:lnTo>
                <a:lnTo>
                  <a:pt x="5381" y="48001"/>
                </a:lnTo>
                <a:lnTo>
                  <a:pt x="4420" y="35465"/>
                </a:lnTo>
                <a:lnTo>
                  <a:pt x="3353" y="22936"/>
                </a:lnTo>
                <a:lnTo>
                  <a:pt x="2769" y="16497"/>
                </a:lnTo>
                <a:lnTo>
                  <a:pt x="5792" y="9855"/>
                </a:lnTo>
                <a:lnTo>
                  <a:pt x="1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826927" y="6535549"/>
            <a:ext cx="46355" cy="322580"/>
          </a:xfrm>
          <a:custGeom>
            <a:avLst/>
            <a:gdLst/>
            <a:ahLst/>
            <a:cxnLst/>
            <a:rect l="l" t="t" r="r" b="b"/>
            <a:pathLst>
              <a:path w="46355" h="322579">
                <a:moveTo>
                  <a:pt x="14262" y="0"/>
                </a:moveTo>
                <a:lnTo>
                  <a:pt x="1638" y="4152"/>
                </a:lnTo>
                <a:lnTo>
                  <a:pt x="1079" y="10541"/>
                </a:lnTo>
                <a:lnTo>
                  <a:pt x="112" y="44808"/>
                </a:lnTo>
                <a:lnTo>
                  <a:pt x="0" y="61582"/>
                </a:lnTo>
                <a:lnTo>
                  <a:pt x="214" y="73990"/>
                </a:lnTo>
                <a:lnTo>
                  <a:pt x="1426" y="104514"/>
                </a:lnTo>
                <a:lnTo>
                  <a:pt x="2857" y="135321"/>
                </a:lnTo>
                <a:lnTo>
                  <a:pt x="4364" y="166123"/>
                </a:lnTo>
                <a:lnTo>
                  <a:pt x="6058" y="202336"/>
                </a:lnTo>
                <a:lnTo>
                  <a:pt x="6807" y="208241"/>
                </a:lnTo>
                <a:lnTo>
                  <a:pt x="2413" y="220789"/>
                </a:lnTo>
                <a:lnTo>
                  <a:pt x="3543" y="227139"/>
                </a:lnTo>
                <a:lnTo>
                  <a:pt x="10287" y="239255"/>
                </a:lnTo>
                <a:lnTo>
                  <a:pt x="10345" y="240601"/>
                </a:lnTo>
                <a:lnTo>
                  <a:pt x="10462" y="246888"/>
                </a:lnTo>
                <a:lnTo>
                  <a:pt x="10193" y="251180"/>
                </a:lnTo>
                <a:lnTo>
                  <a:pt x="9850" y="263791"/>
                </a:lnTo>
                <a:lnTo>
                  <a:pt x="9757" y="275158"/>
                </a:lnTo>
                <a:lnTo>
                  <a:pt x="10118" y="290541"/>
                </a:lnTo>
                <a:lnTo>
                  <a:pt x="10944" y="310028"/>
                </a:lnTo>
                <a:lnTo>
                  <a:pt x="11318" y="322450"/>
                </a:lnTo>
                <a:lnTo>
                  <a:pt x="46006" y="322450"/>
                </a:lnTo>
                <a:lnTo>
                  <a:pt x="44404" y="303976"/>
                </a:lnTo>
                <a:lnTo>
                  <a:pt x="43512" y="284467"/>
                </a:lnTo>
                <a:lnTo>
                  <a:pt x="22885" y="284467"/>
                </a:lnTo>
                <a:lnTo>
                  <a:pt x="16192" y="283895"/>
                </a:lnTo>
                <a:lnTo>
                  <a:pt x="15468" y="280543"/>
                </a:lnTo>
                <a:lnTo>
                  <a:pt x="15684" y="275158"/>
                </a:lnTo>
                <a:lnTo>
                  <a:pt x="16560" y="272199"/>
                </a:lnTo>
                <a:lnTo>
                  <a:pt x="23177" y="271995"/>
                </a:lnTo>
                <a:lnTo>
                  <a:pt x="43757" y="271995"/>
                </a:lnTo>
                <a:lnTo>
                  <a:pt x="44182" y="254203"/>
                </a:lnTo>
                <a:lnTo>
                  <a:pt x="23063" y="254203"/>
                </a:lnTo>
                <a:lnTo>
                  <a:pt x="11430" y="250456"/>
                </a:lnTo>
                <a:lnTo>
                  <a:pt x="12115" y="244995"/>
                </a:lnTo>
                <a:lnTo>
                  <a:pt x="11392" y="238620"/>
                </a:lnTo>
                <a:lnTo>
                  <a:pt x="11557" y="236804"/>
                </a:lnTo>
                <a:lnTo>
                  <a:pt x="11537" y="230708"/>
                </a:lnTo>
                <a:lnTo>
                  <a:pt x="11315" y="226453"/>
                </a:lnTo>
                <a:lnTo>
                  <a:pt x="15506" y="214845"/>
                </a:lnTo>
                <a:lnTo>
                  <a:pt x="22402" y="212229"/>
                </a:lnTo>
                <a:lnTo>
                  <a:pt x="43879" y="212229"/>
                </a:lnTo>
                <a:lnTo>
                  <a:pt x="43538" y="203380"/>
                </a:lnTo>
                <a:lnTo>
                  <a:pt x="41238" y="173237"/>
                </a:lnTo>
                <a:lnTo>
                  <a:pt x="38582" y="143103"/>
                </a:lnTo>
                <a:lnTo>
                  <a:pt x="36702" y="122679"/>
                </a:lnTo>
                <a:lnTo>
                  <a:pt x="35058" y="102190"/>
                </a:lnTo>
                <a:lnTo>
                  <a:pt x="34414" y="81778"/>
                </a:lnTo>
                <a:lnTo>
                  <a:pt x="34846" y="73990"/>
                </a:lnTo>
                <a:lnTo>
                  <a:pt x="24587" y="73990"/>
                </a:lnTo>
                <a:lnTo>
                  <a:pt x="21044" y="73812"/>
                </a:lnTo>
                <a:lnTo>
                  <a:pt x="18288" y="73469"/>
                </a:lnTo>
                <a:lnTo>
                  <a:pt x="16738" y="71539"/>
                </a:lnTo>
                <a:lnTo>
                  <a:pt x="17526" y="66001"/>
                </a:lnTo>
                <a:lnTo>
                  <a:pt x="19443" y="63690"/>
                </a:lnTo>
                <a:lnTo>
                  <a:pt x="35417" y="63690"/>
                </a:lnTo>
                <a:lnTo>
                  <a:pt x="35511" y="55854"/>
                </a:lnTo>
                <a:lnTo>
                  <a:pt x="15976" y="55854"/>
                </a:lnTo>
                <a:lnTo>
                  <a:pt x="5892" y="53911"/>
                </a:lnTo>
                <a:lnTo>
                  <a:pt x="5325" y="44808"/>
                </a:lnTo>
                <a:lnTo>
                  <a:pt x="5321" y="37604"/>
                </a:lnTo>
                <a:lnTo>
                  <a:pt x="5753" y="33223"/>
                </a:lnTo>
                <a:lnTo>
                  <a:pt x="4902" y="25679"/>
                </a:lnTo>
                <a:lnTo>
                  <a:pt x="19100" y="23545"/>
                </a:lnTo>
                <a:lnTo>
                  <a:pt x="27692" y="23545"/>
                </a:lnTo>
                <a:lnTo>
                  <a:pt x="26955" y="21898"/>
                </a:lnTo>
                <a:lnTo>
                  <a:pt x="20294" y="10223"/>
                </a:lnTo>
                <a:lnTo>
                  <a:pt x="17627" y="5740"/>
                </a:lnTo>
                <a:lnTo>
                  <a:pt x="14262" y="0"/>
                </a:lnTo>
                <a:close/>
              </a:path>
              <a:path w="46355" h="322579">
                <a:moveTo>
                  <a:pt x="43757" y="271995"/>
                </a:moveTo>
                <a:lnTo>
                  <a:pt x="23177" y="271995"/>
                </a:lnTo>
                <a:lnTo>
                  <a:pt x="23876" y="274269"/>
                </a:lnTo>
                <a:lnTo>
                  <a:pt x="23838" y="277025"/>
                </a:lnTo>
                <a:lnTo>
                  <a:pt x="23164" y="280212"/>
                </a:lnTo>
                <a:lnTo>
                  <a:pt x="22885" y="284467"/>
                </a:lnTo>
                <a:lnTo>
                  <a:pt x="43512" y="284467"/>
                </a:lnTo>
                <a:lnTo>
                  <a:pt x="43571" y="280212"/>
                </a:lnTo>
                <a:lnTo>
                  <a:pt x="43757" y="271995"/>
                </a:lnTo>
                <a:close/>
              </a:path>
              <a:path w="46355" h="322579">
                <a:moveTo>
                  <a:pt x="43879" y="212229"/>
                </a:moveTo>
                <a:lnTo>
                  <a:pt x="22402" y="212229"/>
                </a:lnTo>
                <a:lnTo>
                  <a:pt x="37033" y="213156"/>
                </a:lnTo>
                <a:lnTo>
                  <a:pt x="36512" y="220306"/>
                </a:lnTo>
                <a:lnTo>
                  <a:pt x="38125" y="233006"/>
                </a:lnTo>
                <a:lnTo>
                  <a:pt x="36626" y="240601"/>
                </a:lnTo>
                <a:lnTo>
                  <a:pt x="27355" y="251180"/>
                </a:lnTo>
                <a:lnTo>
                  <a:pt x="23063" y="254203"/>
                </a:lnTo>
                <a:lnTo>
                  <a:pt x="44182" y="254203"/>
                </a:lnTo>
                <a:lnTo>
                  <a:pt x="44619" y="236804"/>
                </a:lnTo>
                <a:lnTo>
                  <a:pt x="44591" y="230708"/>
                </a:lnTo>
                <a:lnTo>
                  <a:pt x="43879" y="212229"/>
                </a:lnTo>
                <a:close/>
              </a:path>
              <a:path w="46355" h="322579">
                <a:moveTo>
                  <a:pt x="11557" y="230708"/>
                </a:moveTo>
                <a:lnTo>
                  <a:pt x="11544" y="230847"/>
                </a:lnTo>
                <a:lnTo>
                  <a:pt x="11557" y="230708"/>
                </a:lnTo>
                <a:close/>
              </a:path>
              <a:path w="46355" h="322579">
                <a:moveTo>
                  <a:pt x="35417" y="63690"/>
                </a:moveTo>
                <a:lnTo>
                  <a:pt x="19443" y="63690"/>
                </a:lnTo>
                <a:lnTo>
                  <a:pt x="25857" y="64109"/>
                </a:lnTo>
                <a:lnTo>
                  <a:pt x="27228" y="66446"/>
                </a:lnTo>
                <a:lnTo>
                  <a:pt x="26632" y="71818"/>
                </a:lnTo>
                <a:lnTo>
                  <a:pt x="24587" y="73990"/>
                </a:lnTo>
                <a:lnTo>
                  <a:pt x="34846" y="73990"/>
                </a:lnTo>
                <a:lnTo>
                  <a:pt x="35417" y="63690"/>
                </a:lnTo>
                <a:close/>
              </a:path>
              <a:path w="46355" h="322579">
                <a:moveTo>
                  <a:pt x="27692" y="23545"/>
                </a:moveTo>
                <a:lnTo>
                  <a:pt x="19100" y="23545"/>
                </a:lnTo>
                <a:lnTo>
                  <a:pt x="24650" y="31851"/>
                </a:lnTo>
                <a:lnTo>
                  <a:pt x="24578" y="43180"/>
                </a:lnTo>
                <a:lnTo>
                  <a:pt x="24155" y="46393"/>
                </a:lnTo>
                <a:lnTo>
                  <a:pt x="20167" y="52946"/>
                </a:lnTo>
                <a:lnTo>
                  <a:pt x="15976" y="55854"/>
                </a:lnTo>
                <a:lnTo>
                  <a:pt x="35511" y="55854"/>
                </a:lnTo>
                <a:lnTo>
                  <a:pt x="35475" y="46849"/>
                </a:lnTo>
                <a:lnTo>
                  <a:pt x="32315" y="33864"/>
                </a:lnTo>
                <a:lnTo>
                  <a:pt x="27692" y="23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469052" y="6365240"/>
            <a:ext cx="433705" cy="492759"/>
          </a:xfrm>
          <a:custGeom>
            <a:avLst/>
            <a:gdLst/>
            <a:ahLst/>
            <a:cxnLst/>
            <a:rect l="l" t="t" r="r" b="b"/>
            <a:pathLst>
              <a:path w="433705" h="492759">
                <a:moveTo>
                  <a:pt x="141534" y="109219"/>
                </a:moveTo>
                <a:lnTo>
                  <a:pt x="129727" y="109219"/>
                </a:lnTo>
                <a:lnTo>
                  <a:pt x="119307" y="111759"/>
                </a:lnTo>
                <a:lnTo>
                  <a:pt x="109742" y="116839"/>
                </a:lnTo>
                <a:lnTo>
                  <a:pt x="100500" y="125729"/>
                </a:lnTo>
                <a:lnTo>
                  <a:pt x="85654" y="139699"/>
                </a:lnTo>
                <a:lnTo>
                  <a:pt x="55377" y="167639"/>
                </a:lnTo>
                <a:lnTo>
                  <a:pt x="40302" y="182879"/>
                </a:lnTo>
                <a:lnTo>
                  <a:pt x="32522" y="190499"/>
                </a:lnTo>
                <a:lnTo>
                  <a:pt x="25400" y="198119"/>
                </a:lnTo>
                <a:lnTo>
                  <a:pt x="19919" y="207009"/>
                </a:lnTo>
                <a:lnTo>
                  <a:pt x="17061" y="218439"/>
                </a:lnTo>
                <a:lnTo>
                  <a:pt x="16629" y="222249"/>
                </a:lnTo>
                <a:lnTo>
                  <a:pt x="13759" y="224789"/>
                </a:lnTo>
                <a:lnTo>
                  <a:pt x="576" y="229869"/>
                </a:lnTo>
                <a:lnTo>
                  <a:pt x="16" y="236219"/>
                </a:lnTo>
                <a:lnTo>
                  <a:pt x="0" y="238759"/>
                </a:lnTo>
                <a:lnTo>
                  <a:pt x="576" y="246379"/>
                </a:lnTo>
                <a:lnTo>
                  <a:pt x="2252" y="273049"/>
                </a:lnTo>
                <a:lnTo>
                  <a:pt x="3415" y="298449"/>
                </a:lnTo>
                <a:lnTo>
                  <a:pt x="4364" y="326389"/>
                </a:lnTo>
                <a:lnTo>
                  <a:pt x="4982" y="350519"/>
                </a:lnTo>
                <a:lnTo>
                  <a:pt x="5099" y="384809"/>
                </a:lnTo>
                <a:lnTo>
                  <a:pt x="4376" y="412749"/>
                </a:lnTo>
                <a:lnTo>
                  <a:pt x="2170" y="473709"/>
                </a:lnTo>
                <a:lnTo>
                  <a:pt x="1684" y="492759"/>
                </a:lnTo>
                <a:lnTo>
                  <a:pt x="17150" y="492759"/>
                </a:lnTo>
                <a:lnTo>
                  <a:pt x="17381" y="455929"/>
                </a:lnTo>
                <a:lnTo>
                  <a:pt x="17505" y="430529"/>
                </a:lnTo>
                <a:lnTo>
                  <a:pt x="17379" y="364489"/>
                </a:lnTo>
                <a:lnTo>
                  <a:pt x="16540" y="313689"/>
                </a:lnTo>
                <a:lnTo>
                  <a:pt x="16439" y="312419"/>
                </a:lnTo>
                <a:lnTo>
                  <a:pt x="16477" y="303529"/>
                </a:lnTo>
                <a:lnTo>
                  <a:pt x="17125" y="298449"/>
                </a:lnTo>
                <a:lnTo>
                  <a:pt x="27856" y="297179"/>
                </a:lnTo>
                <a:lnTo>
                  <a:pt x="249824" y="297179"/>
                </a:lnTo>
                <a:lnTo>
                  <a:pt x="246868" y="293369"/>
                </a:lnTo>
                <a:lnTo>
                  <a:pt x="240200" y="292099"/>
                </a:lnTo>
                <a:lnTo>
                  <a:pt x="240918" y="290829"/>
                </a:lnTo>
                <a:lnTo>
                  <a:pt x="17226" y="290829"/>
                </a:lnTo>
                <a:lnTo>
                  <a:pt x="15181" y="289559"/>
                </a:lnTo>
                <a:lnTo>
                  <a:pt x="14572" y="283209"/>
                </a:lnTo>
                <a:lnTo>
                  <a:pt x="15512" y="281939"/>
                </a:lnTo>
                <a:lnTo>
                  <a:pt x="337349" y="281939"/>
                </a:lnTo>
                <a:lnTo>
                  <a:pt x="340124" y="278129"/>
                </a:lnTo>
                <a:lnTo>
                  <a:pt x="345577" y="271779"/>
                </a:lnTo>
                <a:lnTo>
                  <a:pt x="34155" y="271779"/>
                </a:lnTo>
                <a:lnTo>
                  <a:pt x="32123" y="270509"/>
                </a:lnTo>
                <a:lnTo>
                  <a:pt x="27280" y="269239"/>
                </a:lnTo>
                <a:lnTo>
                  <a:pt x="21739" y="267969"/>
                </a:lnTo>
                <a:lnTo>
                  <a:pt x="17330" y="266699"/>
                </a:lnTo>
                <a:lnTo>
                  <a:pt x="15880" y="261619"/>
                </a:lnTo>
                <a:lnTo>
                  <a:pt x="16617" y="252729"/>
                </a:lnTo>
                <a:lnTo>
                  <a:pt x="37830" y="252729"/>
                </a:lnTo>
                <a:lnTo>
                  <a:pt x="43058" y="251459"/>
                </a:lnTo>
                <a:lnTo>
                  <a:pt x="183912" y="251459"/>
                </a:lnTo>
                <a:lnTo>
                  <a:pt x="180561" y="250189"/>
                </a:lnTo>
                <a:lnTo>
                  <a:pt x="178910" y="248919"/>
                </a:lnTo>
                <a:lnTo>
                  <a:pt x="158818" y="248919"/>
                </a:lnTo>
                <a:lnTo>
                  <a:pt x="145453" y="246379"/>
                </a:lnTo>
                <a:lnTo>
                  <a:pt x="136662" y="245109"/>
                </a:lnTo>
                <a:lnTo>
                  <a:pt x="127925" y="242569"/>
                </a:lnTo>
                <a:lnTo>
                  <a:pt x="119283" y="241299"/>
                </a:lnTo>
                <a:lnTo>
                  <a:pt x="111346" y="238759"/>
                </a:lnTo>
                <a:lnTo>
                  <a:pt x="110675" y="234949"/>
                </a:lnTo>
                <a:lnTo>
                  <a:pt x="46014" y="234949"/>
                </a:lnTo>
                <a:lnTo>
                  <a:pt x="39221" y="232409"/>
                </a:lnTo>
                <a:lnTo>
                  <a:pt x="32619" y="229869"/>
                </a:lnTo>
                <a:lnTo>
                  <a:pt x="24884" y="227329"/>
                </a:lnTo>
                <a:lnTo>
                  <a:pt x="23957" y="222249"/>
                </a:lnTo>
                <a:lnTo>
                  <a:pt x="29685" y="215899"/>
                </a:lnTo>
                <a:lnTo>
                  <a:pt x="35123" y="210819"/>
                </a:lnTo>
                <a:lnTo>
                  <a:pt x="41121" y="207009"/>
                </a:lnTo>
                <a:lnTo>
                  <a:pt x="47976" y="204469"/>
                </a:lnTo>
                <a:lnTo>
                  <a:pt x="99749" y="204469"/>
                </a:lnTo>
                <a:lnTo>
                  <a:pt x="90030" y="200659"/>
                </a:lnTo>
                <a:lnTo>
                  <a:pt x="80619" y="196849"/>
                </a:lnTo>
                <a:lnTo>
                  <a:pt x="71747" y="191769"/>
                </a:lnTo>
                <a:lnTo>
                  <a:pt x="68433" y="189229"/>
                </a:lnTo>
                <a:lnTo>
                  <a:pt x="64584" y="186689"/>
                </a:lnTo>
                <a:lnTo>
                  <a:pt x="66909" y="181609"/>
                </a:lnTo>
                <a:lnTo>
                  <a:pt x="68712" y="177799"/>
                </a:lnTo>
                <a:lnTo>
                  <a:pt x="201275" y="177799"/>
                </a:lnTo>
                <a:lnTo>
                  <a:pt x="199268" y="176529"/>
                </a:lnTo>
                <a:lnTo>
                  <a:pt x="199128" y="175259"/>
                </a:lnTo>
                <a:lnTo>
                  <a:pt x="82936" y="175259"/>
                </a:lnTo>
                <a:lnTo>
                  <a:pt x="79901" y="171449"/>
                </a:lnTo>
                <a:lnTo>
                  <a:pt x="81552" y="166369"/>
                </a:lnTo>
                <a:lnTo>
                  <a:pt x="83292" y="161289"/>
                </a:lnTo>
                <a:lnTo>
                  <a:pt x="87368" y="158749"/>
                </a:lnTo>
                <a:lnTo>
                  <a:pt x="91026" y="156209"/>
                </a:lnTo>
                <a:lnTo>
                  <a:pt x="97416" y="151129"/>
                </a:lnTo>
                <a:lnTo>
                  <a:pt x="104027" y="146049"/>
                </a:lnTo>
                <a:lnTo>
                  <a:pt x="110425" y="142239"/>
                </a:lnTo>
                <a:lnTo>
                  <a:pt x="116172" y="135889"/>
                </a:lnTo>
                <a:lnTo>
                  <a:pt x="120020" y="130809"/>
                </a:lnTo>
                <a:lnTo>
                  <a:pt x="347834" y="130809"/>
                </a:lnTo>
                <a:lnTo>
                  <a:pt x="344390" y="124459"/>
                </a:lnTo>
                <a:lnTo>
                  <a:pt x="342308" y="114299"/>
                </a:lnTo>
                <a:lnTo>
                  <a:pt x="342084" y="111759"/>
                </a:lnTo>
                <a:lnTo>
                  <a:pt x="151237" y="111759"/>
                </a:lnTo>
                <a:lnTo>
                  <a:pt x="141534" y="109219"/>
                </a:lnTo>
                <a:close/>
              </a:path>
              <a:path w="433705" h="492759">
                <a:moveTo>
                  <a:pt x="249824" y="297179"/>
                </a:moveTo>
                <a:lnTo>
                  <a:pt x="27856" y="297179"/>
                </a:lnTo>
                <a:lnTo>
                  <a:pt x="28758" y="307339"/>
                </a:lnTo>
                <a:lnTo>
                  <a:pt x="31331" y="331469"/>
                </a:lnTo>
                <a:lnTo>
                  <a:pt x="32249" y="344169"/>
                </a:lnTo>
                <a:lnTo>
                  <a:pt x="32273" y="345439"/>
                </a:lnTo>
                <a:lnTo>
                  <a:pt x="32399" y="364489"/>
                </a:lnTo>
                <a:lnTo>
                  <a:pt x="32276" y="394969"/>
                </a:lnTo>
                <a:lnTo>
                  <a:pt x="32400" y="414019"/>
                </a:lnTo>
                <a:lnTo>
                  <a:pt x="32519" y="453389"/>
                </a:lnTo>
                <a:lnTo>
                  <a:pt x="32274" y="473709"/>
                </a:lnTo>
                <a:lnTo>
                  <a:pt x="32155" y="481329"/>
                </a:lnTo>
                <a:lnTo>
                  <a:pt x="32042" y="486409"/>
                </a:lnTo>
                <a:lnTo>
                  <a:pt x="31931" y="492759"/>
                </a:lnTo>
                <a:lnTo>
                  <a:pt x="46883" y="492759"/>
                </a:lnTo>
                <a:lnTo>
                  <a:pt x="45877" y="486409"/>
                </a:lnTo>
                <a:lnTo>
                  <a:pt x="46894" y="471169"/>
                </a:lnTo>
                <a:lnTo>
                  <a:pt x="50551" y="453389"/>
                </a:lnTo>
                <a:lnTo>
                  <a:pt x="97156" y="453389"/>
                </a:lnTo>
                <a:lnTo>
                  <a:pt x="97528" y="449579"/>
                </a:lnTo>
                <a:lnTo>
                  <a:pt x="99408" y="447039"/>
                </a:lnTo>
                <a:lnTo>
                  <a:pt x="112235" y="444499"/>
                </a:lnTo>
                <a:lnTo>
                  <a:pt x="128199" y="441959"/>
                </a:lnTo>
                <a:lnTo>
                  <a:pt x="98862" y="441959"/>
                </a:lnTo>
                <a:lnTo>
                  <a:pt x="96766" y="424179"/>
                </a:lnTo>
                <a:lnTo>
                  <a:pt x="103091" y="422909"/>
                </a:lnTo>
                <a:lnTo>
                  <a:pt x="112400" y="421639"/>
                </a:lnTo>
                <a:lnTo>
                  <a:pt x="115384" y="420369"/>
                </a:lnTo>
                <a:lnTo>
                  <a:pt x="252312" y="420369"/>
                </a:lnTo>
                <a:lnTo>
                  <a:pt x="252365" y="419099"/>
                </a:lnTo>
                <a:lnTo>
                  <a:pt x="182306" y="419099"/>
                </a:lnTo>
                <a:lnTo>
                  <a:pt x="170304" y="417829"/>
                </a:lnTo>
                <a:lnTo>
                  <a:pt x="158300" y="417829"/>
                </a:lnTo>
                <a:lnTo>
                  <a:pt x="146296" y="416559"/>
                </a:lnTo>
                <a:lnTo>
                  <a:pt x="110431" y="416559"/>
                </a:lnTo>
                <a:lnTo>
                  <a:pt x="102202" y="415289"/>
                </a:lnTo>
                <a:lnTo>
                  <a:pt x="97262" y="412749"/>
                </a:lnTo>
                <a:lnTo>
                  <a:pt x="100983" y="400049"/>
                </a:lnTo>
                <a:lnTo>
                  <a:pt x="254519" y="400049"/>
                </a:lnTo>
                <a:lnTo>
                  <a:pt x="256637" y="384809"/>
                </a:lnTo>
                <a:lnTo>
                  <a:pt x="156554" y="384809"/>
                </a:lnTo>
                <a:lnTo>
                  <a:pt x="111536" y="380999"/>
                </a:lnTo>
                <a:lnTo>
                  <a:pt x="101491" y="379729"/>
                </a:lnTo>
                <a:lnTo>
                  <a:pt x="101249" y="378459"/>
                </a:lnTo>
                <a:lnTo>
                  <a:pt x="104120" y="365759"/>
                </a:lnTo>
                <a:lnTo>
                  <a:pt x="105009" y="364489"/>
                </a:lnTo>
                <a:lnTo>
                  <a:pt x="106215" y="360679"/>
                </a:lnTo>
                <a:lnTo>
                  <a:pt x="102210" y="358139"/>
                </a:lnTo>
                <a:lnTo>
                  <a:pt x="88892" y="358139"/>
                </a:lnTo>
                <a:lnTo>
                  <a:pt x="78453" y="356869"/>
                </a:lnTo>
                <a:lnTo>
                  <a:pt x="78577" y="353059"/>
                </a:lnTo>
                <a:lnTo>
                  <a:pt x="78472" y="346709"/>
                </a:lnTo>
                <a:lnTo>
                  <a:pt x="78399" y="344169"/>
                </a:lnTo>
                <a:lnTo>
                  <a:pt x="78453" y="330199"/>
                </a:lnTo>
                <a:lnTo>
                  <a:pt x="78897" y="330199"/>
                </a:lnTo>
                <a:lnTo>
                  <a:pt x="79024" y="308609"/>
                </a:lnTo>
                <a:lnTo>
                  <a:pt x="79799" y="306069"/>
                </a:lnTo>
                <a:lnTo>
                  <a:pt x="87762" y="304799"/>
                </a:lnTo>
                <a:lnTo>
                  <a:pt x="115101" y="304799"/>
                </a:lnTo>
                <a:lnTo>
                  <a:pt x="118560" y="303529"/>
                </a:lnTo>
                <a:lnTo>
                  <a:pt x="339768" y="303529"/>
                </a:lnTo>
                <a:lnTo>
                  <a:pt x="333139" y="300989"/>
                </a:lnTo>
                <a:lnTo>
                  <a:pt x="332718" y="299719"/>
                </a:lnTo>
                <a:lnTo>
                  <a:pt x="251795" y="299719"/>
                </a:lnTo>
                <a:lnTo>
                  <a:pt x="249824" y="297179"/>
                </a:lnTo>
                <a:close/>
              </a:path>
              <a:path w="433705" h="492759">
                <a:moveTo>
                  <a:pt x="97156" y="453389"/>
                </a:moveTo>
                <a:lnTo>
                  <a:pt x="50551" y="453389"/>
                </a:lnTo>
                <a:lnTo>
                  <a:pt x="53527" y="467359"/>
                </a:lnTo>
                <a:lnTo>
                  <a:pt x="54760" y="478789"/>
                </a:lnTo>
                <a:lnTo>
                  <a:pt x="54773" y="483869"/>
                </a:lnTo>
                <a:lnTo>
                  <a:pt x="54482" y="492759"/>
                </a:lnTo>
                <a:lnTo>
                  <a:pt x="94101" y="492759"/>
                </a:lnTo>
                <a:lnTo>
                  <a:pt x="94175" y="487679"/>
                </a:lnTo>
                <a:lnTo>
                  <a:pt x="94671" y="478789"/>
                </a:lnTo>
                <a:lnTo>
                  <a:pt x="97156" y="453389"/>
                </a:lnTo>
                <a:close/>
              </a:path>
              <a:path w="433705" h="492759">
                <a:moveTo>
                  <a:pt x="251460" y="440689"/>
                </a:moveTo>
                <a:lnTo>
                  <a:pt x="217188" y="440689"/>
                </a:lnTo>
                <a:lnTo>
                  <a:pt x="218470" y="441959"/>
                </a:lnTo>
                <a:lnTo>
                  <a:pt x="219416" y="455929"/>
                </a:lnTo>
                <a:lnTo>
                  <a:pt x="219521" y="459739"/>
                </a:lnTo>
                <a:lnTo>
                  <a:pt x="219388" y="462279"/>
                </a:lnTo>
                <a:lnTo>
                  <a:pt x="219321" y="464819"/>
                </a:lnTo>
                <a:lnTo>
                  <a:pt x="217821" y="481329"/>
                </a:lnTo>
                <a:lnTo>
                  <a:pt x="214524" y="491489"/>
                </a:lnTo>
                <a:lnTo>
                  <a:pt x="212072" y="492759"/>
                </a:lnTo>
                <a:lnTo>
                  <a:pt x="252210" y="492759"/>
                </a:lnTo>
                <a:lnTo>
                  <a:pt x="251812" y="477519"/>
                </a:lnTo>
                <a:lnTo>
                  <a:pt x="251690" y="471169"/>
                </a:lnTo>
                <a:lnTo>
                  <a:pt x="251356" y="448309"/>
                </a:lnTo>
                <a:lnTo>
                  <a:pt x="251460" y="440689"/>
                </a:lnTo>
                <a:close/>
              </a:path>
              <a:path w="433705" h="492759">
                <a:moveTo>
                  <a:pt x="272417" y="382269"/>
                </a:moveTo>
                <a:lnTo>
                  <a:pt x="256989" y="382269"/>
                </a:lnTo>
                <a:lnTo>
                  <a:pt x="262186" y="402589"/>
                </a:lnTo>
                <a:lnTo>
                  <a:pt x="262882" y="426719"/>
                </a:lnTo>
                <a:lnTo>
                  <a:pt x="262989" y="435609"/>
                </a:lnTo>
                <a:lnTo>
                  <a:pt x="259840" y="471169"/>
                </a:lnTo>
                <a:lnTo>
                  <a:pt x="255009" y="492759"/>
                </a:lnTo>
                <a:lnTo>
                  <a:pt x="265009" y="492759"/>
                </a:lnTo>
                <a:lnTo>
                  <a:pt x="265267" y="491489"/>
                </a:lnTo>
                <a:lnTo>
                  <a:pt x="266272" y="478789"/>
                </a:lnTo>
                <a:lnTo>
                  <a:pt x="268057" y="445769"/>
                </a:lnTo>
                <a:lnTo>
                  <a:pt x="271250" y="401319"/>
                </a:lnTo>
                <a:lnTo>
                  <a:pt x="272417" y="382269"/>
                </a:lnTo>
                <a:close/>
              </a:path>
              <a:path w="433705" h="492759">
                <a:moveTo>
                  <a:pt x="422119" y="363219"/>
                </a:moveTo>
                <a:lnTo>
                  <a:pt x="278237" y="363219"/>
                </a:lnTo>
                <a:lnTo>
                  <a:pt x="287292" y="364489"/>
                </a:lnTo>
                <a:lnTo>
                  <a:pt x="287293" y="372109"/>
                </a:lnTo>
                <a:lnTo>
                  <a:pt x="283408" y="461009"/>
                </a:lnTo>
                <a:lnTo>
                  <a:pt x="282401" y="492759"/>
                </a:lnTo>
                <a:lnTo>
                  <a:pt x="297587" y="492759"/>
                </a:lnTo>
                <a:lnTo>
                  <a:pt x="297287" y="487679"/>
                </a:lnTo>
                <a:lnTo>
                  <a:pt x="299623" y="483869"/>
                </a:lnTo>
                <a:lnTo>
                  <a:pt x="304195" y="482599"/>
                </a:lnTo>
                <a:lnTo>
                  <a:pt x="415132" y="482599"/>
                </a:lnTo>
                <a:lnTo>
                  <a:pt x="415209" y="480059"/>
                </a:lnTo>
                <a:lnTo>
                  <a:pt x="359304" y="480059"/>
                </a:lnTo>
                <a:lnTo>
                  <a:pt x="355053" y="478789"/>
                </a:lnTo>
                <a:lnTo>
                  <a:pt x="348899" y="474979"/>
                </a:lnTo>
                <a:lnTo>
                  <a:pt x="336949" y="474979"/>
                </a:lnTo>
                <a:lnTo>
                  <a:pt x="335628" y="472439"/>
                </a:lnTo>
                <a:lnTo>
                  <a:pt x="336060" y="469899"/>
                </a:lnTo>
                <a:lnTo>
                  <a:pt x="299179" y="469899"/>
                </a:lnTo>
                <a:lnTo>
                  <a:pt x="297845" y="467359"/>
                </a:lnTo>
                <a:lnTo>
                  <a:pt x="298036" y="455929"/>
                </a:lnTo>
                <a:lnTo>
                  <a:pt x="298228" y="448309"/>
                </a:lnTo>
                <a:lnTo>
                  <a:pt x="298527" y="440689"/>
                </a:lnTo>
                <a:lnTo>
                  <a:pt x="298988" y="433069"/>
                </a:lnTo>
                <a:lnTo>
                  <a:pt x="300695" y="414019"/>
                </a:lnTo>
                <a:lnTo>
                  <a:pt x="302735" y="394969"/>
                </a:lnTo>
                <a:lnTo>
                  <a:pt x="338318" y="394969"/>
                </a:lnTo>
                <a:lnTo>
                  <a:pt x="341611" y="388619"/>
                </a:lnTo>
                <a:lnTo>
                  <a:pt x="348716" y="383539"/>
                </a:lnTo>
                <a:lnTo>
                  <a:pt x="339184" y="383539"/>
                </a:lnTo>
                <a:lnTo>
                  <a:pt x="336923" y="382269"/>
                </a:lnTo>
                <a:lnTo>
                  <a:pt x="337279" y="374649"/>
                </a:lnTo>
                <a:lnTo>
                  <a:pt x="340835" y="373379"/>
                </a:lnTo>
                <a:lnTo>
                  <a:pt x="344226" y="372109"/>
                </a:lnTo>
                <a:lnTo>
                  <a:pt x="399695" y="372109"/>
                </a:lnTo>
                <a:lnTo>
                  <a:pt x="399801" y="370839"/>
                </a:lnTo>
                <a:lnTo>
                  <a:pt x="400296" y="368299"/>
                </a:lnTo>
                <a:lnTo>
                  <a:pt x="421648" y="368299"/>
                </a:lnTo>
                <a:lnTo>
                  <a:pt x="422119" y="363219"/>
                </a:lnTo>
                <a:close/>
              </a:path>
              <a:path w="433705" h="492759">
                <a:moveTo>
                  <a:pt x="415132" y="482599"/>
                </a:moveTo>
                <a:lnTo>
                  <a:pt x="304195" y="482599"/>
                </a:lnTo>
                <a:lnTo>
                  <a:pt x="309250" y="483869"/>
                </a:lnTo>
                <a:lnTo>
                  <a:pt x="309999" y="487679"/>
                </a:lnTo>
                <a:lnTo>
                  <a:pt x="310130" y="492759"/>
                </a:lnTo>
                <a:lnTo>
                  <a:pt x="414824" y="492759"/>
                </a:lnTo>
                <a:lnTo>
                  <a:pt x="415132" y="482599"/>
                </a:lnTo>
                <a:close/>
              </a:path>
              <a:path w="433705" h="492759">
                <a:moveTo>
                  <a:pt x="415525" y="469899"/>
                </a:moveTo>
                <a:lnTo>
                  <a:pt x="367022" y="469899"/>
                </a:lnTo>
                <a:lnTo>
                  <a:pt x="362883" y="477519"/>
                </a:lnTo>
                <a:lnTo>
                  <a:pt x="359304" y="480059"/>
                </a:lnTo>
                <a:lnTo>
                  <a:pt x="415209" y="480059"/>
                </a:lnTo>
                <a:lnTo>
                  <a:pt x="415525" y="469899"/>
                </a:lnTo>
                <a:close/>
              </a:path>
              <a:path w="433705" h="492759">
                <a:moveTo>
                  <a:pt x="348442" y="473709"/>
                </a:moveTo>
                <a:lnTo>
                  <a:pt x="345496" y="474979"/>
                </a:lnTo>
                <a:lnTo>
                  <a:pt x="347960" y="474979"/>
                </a:lnTo>
                <a:lnTo>
                  <a:pt x="348442" y="473709"/>
                </a:lnTo>
                <a:close/>
              </a:path>
              <a:path w="433705" h="492759">
                <a:moveTo>
                  <a:pt x="415987" y="457199"/>
                </a:moveTo>
                <a:lnTo>
                  <a:pt x="356850" y="457199"/>
                </a:lnTo>
                <a:lnTo>
                  <a:pt x="359148" y="458469"/>
                </a:lnTo>
                <a:lnTo>
                  <a:pt x="360190" y="461009"/>
                </a:lnTo>
                <a:lnTo>
                  <a:pt x="355402" y="467359"/>
                </a:lnTo>
                <a:lnTo>
                  <a:pt x="351833" y="469899"/>
                </a:lnTo>
                <a:lnTo>
                  <a:pt x="348442" y="473709"/>
                </a:lnTo>
                <a:lnTo>
                  <a:pt x="348899" y="474979"/>
                </a:lnTo>
                <a:lnTo>
                  <a:pt x="367022" y="469899"/>
                </a:lnTo>
                <a:lnTo>
                  <a:pt x="415525" y="469899"/>
                </a:lnTo>
                <a:lnTo>
                  <a:pt x="415987" y="457199"/>
                </a:lnTo>
                <a:close/>
              </a:path>
              <a:path w="433705" h="492759">
                <a:moveTo>
                  <a:pt x="338318" y="394969"/>
                </a:moveTo>
                <a:lnTo>
                  <a:pt x="302735" y="394969"/>
                </a:lnTo>
                <a:lnTo>
                  <a:pt x="309974" y="398779"/>
                </a:lnTo>
                <a:lnTo>
                  <a:pt x="310710" y="402589"/>
                </a:lnTo>
                <a:lnTo>
                  <a:pt x="310190" y="405129"/>
                </a:lnTo>
                <a:lnTo>
                  <a:pt x="309385" y="415289"/>
                </a:lnTo>
                <a:lnTo>
                  <a:pt x="309291" y="424179"/>
                </a:lnTo>
                <a:lnTo>
                  <a:pt x="309398" y="430529"/>
                </a:lnTo>
                <a:lnTo>
                  <a:pt x="309995" y="443229"/>
                </a:lnTo>
                <a:lnTo>
                  <a:pt x="310101" y="457199"/>
                </a:lnTo>
                <a:lnTo>
                  <a:pt x="309982" y="459739"/>
                </a:lnTo>
                <a:lnTo>
                  <a:pt x="309821" y="462279"/>
                </a:lnTo>
                <a:lnTo>
                  <a:pt x="308501" y="468629"/>
                </a:lnTo>
                <a:lnTo>
                  <a:pt x="306164" y="469899"/>
                </a:lnTo>
                <a:lnTo>
                  <a:pt x="336060" y="469899"/>
                </a:lnTo>
                <a:lnTo>
                  <a:pt x="338944" y="464819"/>
                </a:lnTo>
                <a:lnTo>
                  <a:pt x="344740" y="459739"/>
                </a:lnTo>
                <a:lnTo>
                  <a:pt x="351394" y="457199"/>
                </a:lnTo>
                <a:lnTo>
                  <a:pt x="415987" y="457199"/>
                </a:lnTo>
                <a:lnTo>
                  <a:pt x="416126" y="453389"/>
                </a:lnTo>
                <a:lnTo>
                  <a:pt x="343877" y="453389"/>
                </a:lnTo>
                <a:lnTo>
                  <a:pt x="336420" y="452119"/>
                </a:lnTo>
                <a:lnTo>
                  <a:pt x="333514" y="445769"/>
                </a:lnTo>
                <a:lnTo>
                  <a:pt x="333621" y="426719"/>
                </a:lnTo>
                <a:lnTo>
                  <a:pt x="333875" y="422909"/>
                </a:lnTo>
                <a:lnTo>
                  <a:pt x="334345" y="422909"/>
                </a:lnTo>
                <a:lnTo>
                  <a:pt x="334371" y="412749"/>
                </a:lnTo>
                <a:lnTo>
                  <a:pt x="336342" y="398779"/>
                </a:lnTo>
                <a:lnTo>
                  <a:pt x="338318" y="394969"/>
                </a:lnTo>
                <a:close/>
              </a:path>
              <a:path w="433705" h="492759">
                <a:moveTo>
                  <a:pt x="399680" y="375919"/>
                </a:moveTo>
                <a:lnTo>
                  <a:pt x="368711" y="375919"/>
                </a:lnTo>
                <a:lnTo>
                  <a:pt x="370921" y="378459"/>
                </a:lnTo>
                <a:lnTo>
                  <a:pt x="371810" y="383539"/>
                </a:lnTo>
                <a:lnTo>
                  <a:pt x="373426" y="394969"/>
                </a:lnTo>
                <a:lnTo>
                  <a:pt x="374271" y="406399"/>
                </a:lnTo>
                <a:lnTo>
                  <a:pt x="374330" y="422909"/>
                </a:lnTo>
                <a:lnTo>
                  <a:pt x="374083" y="430529"/>
                </a:lnTo>
                <a:lnTo>
                  <a:pt x="373563" y="440689"/>
                </a:lnTo>
                <a:lnTo>
                  <a:pt x="366717" y="447039"/>
                </a:lnTo>
                <a:lnTo>
                  <a:pt x="343877" y="453389"/>
                </a:lnTo>
                <a:lnTo>
                  <a:pt x="416126" y="453389"/>
                </a:lnTo>
                <a:lnTo>
                  <a:pt x="416373" y="447039"/>
                </a:lnTo>
                <a:lnTo>
                  <a:pt x="417378" y="426719"/>
                </a:lnTo>
                <a:lnTo>
                  <a:pt x="419121" y="400049"/>
                </a:lnTo>
                <a:lnTo>
                  <a:pt x="420899" y="377189"/>
                </a:lnTo>
                <a:lnTo>
                  <a:pt x="399877" y="377189"/>
                </a:lnTo>
                <a:lnTo>
                  <a:pt x="399680" y="375919"/>
                </a:lnTo>
                <a:close/>
              </a:path>
              <a:path w="433705" h="492759">
                <a:moveTo>
                  <a:pt x="160965" y="434339"/>
                </a:moveTo>
                <a:lnTo>
                  <a:pt x="144606" y="434339"/>
                </a:lnTo>
                <a:lnTo>
                  <a:pt x="128281" y="435609"/>
                </a:lnTo>
                <a:lnTo>
                  <a:pt x="111968" y="438149"/>
                </a:lnTo>
                <a:lnTo>
                  <a:pt x="106799" y="438149"/>
                </a:lnTo>
                <a:lnTo>
                  <a:pt x="98862" y="441959"/>
                </a:lnTo>
                <a:lnTo>
                  <a:pt x="144248" y="441959"/>
                </a:lnTo>
                <a:lnTo>
                  <a:pt x="183589" y="440689"/>
                </a:lnTo>
                <a:lnTo>
                  <a:pt x="251460" y="440689"/>
                </a:lnTo>
                <a:lnTo>
                  <a:pt x="251673" y="435609"/>
                </a:lnTo>
                <a:lnTo>
                  <a:pt x="177386" y="435609"/>
                </a:lnTo>
                <a:lnTo>
                  <a:pt x="160965" y="434339"/>
                </a:lnTo>
                <a:close/>
              </a:path>
              <a:path w="433705" h="492759">
                <a:moveTo>
                  <a:pt x="211054" y="431799"/>
                </a:moveTo>
                <a:lnTo>
                  <a:pt x="202551" y="431799"/>
                </a:lnTo>
                <a:lnTo>
                  <a:pt x="177386" y="435609"/>
                </a:lnTo>
                <a:lnTo>
                  <a:pt x="251673" y="435609"/>
                </a:lnTo>
                <a:lnTo>
                  <a:pt x="251779" y="433069"/>
                </a:lnTo>
                <a:lnTo>
                  <a:pt x="213746" y="433069"/>
                </a:lnTo>
                <a:lnTo>
                  <a:pt x="211054" y="431799"/>
                </a:lnTo>
                <a:close/>
              </a:path>
              <a:path w="433705" h="492759">
                <a:moveTo>
                  <a:pt x="252312" y="420369"/>
                </a:moveTo>
                <a:lnTo>
                  <a:pt x="118217" y="420369"/>
                </a:lnTo>
                <a:lnTo>
                  <a:pt x="153791" y="422909"/>
                </a:lnTo>
                <a:lnTo>
                  <a:pt x="171596" y="422909"/>
                </a:lnTo>
                <a:lnTo>
                  <a:pt x="189375" y="424179"/>
                </a:lnTo>
                <a:lnTo>
                  <a:pt x="213035" y="424179"/>
                </a:lnTo>
                <a:lnTo>
                  <a:pt x="215372" y="425449"/>
                </a:lnTo>
                <a:lnTo>
                  <a:pt x="215854" y="430529"/>
                </a:lnTo>
                <a:lnTo>
                  <a:pt x="213746" y="433069"/>
                </a:lnTo>
                <a:lnTo>
                  <a:pt x="251779" y="433069"/>
                </a:lnTo>
                <a:lnTo>
                  <a:pt x="252312" y="420369"/>
                </a:lnTo>
                <a:close/>
              </a:path>
              <a:path w="433705" h="492759">
                <a:moveTo>
                  <a:pt x="254166" y="402589"/>
                </a:moveTo>
                <a:lnTo>
                  <a:pt x="214190" y="402589"/>
                </a:lnTo>
                <a:lnTo>
                  <a:pt x="214330" y="410209"/>
                </a:lnTo>
                <a:lnTo>
                  <a:pt x="212296" y="415289"/>
                </a:lnTo>
                <a:lnTo>
                  <a:pt x="207083" y="416559"/>
                </a:lnTo>
                <a:lnTo>
                  <a:pt x="194302" y="416559"/>
                </a:lnTo>
                <a:lnTo>
                  <a:pt x="182306" y="419099"/>
                </a:lnTo>
                <a:lnTo>
                  <a:pt x="252365" y="419099"/>
                </a:lnTo>
                <a:lnTo>
                  <a:pt x="252578" y="414019"/>
                </a:lnTo>
                <a:lnTo>
                  <a:pt x="254166" y="402589"/>
                </a:lnTo>
                <a:close/>
              </a:path>
              <a:path w="433705" h="492759">
                <a:moveTo>
                  <a:pt x="254519" y="400049"/>
                </a:moveTo>
                <a:lnTo>
                  <a:pt x="100983" y="400049"/>
                </a:lnTo>
                <a:lnTo>
                  <a:pt x="104716" y="401319"/>
                </a:lnTo>
                <a:lnTo>
                  <a:pt x="109187" y="403859"/>
                </a:lnTo>
                <a:lnTo>
                  <a:pt x="115448" y="406399"/>
                </a:lnTo>
                <a:lnTo>
                  <a:pt x="122344" y="405129"/>
                </a:lnTo>
                <a:lnTo>
                  <a:pt x="128643" y="403859"/>
                </a:lnTo>
                <a:lnTo>
                  <a:pt x="144686" y="402589"/>
                </a:lnTo>
                <a:lnTo>
                  <a:pt x="254166" y="402589"/>
                </a:lnTo>
                <a:lnTo>
                  <a:pt x="254519" y="400049"/>
                </a:lnTo>
                <a:close/>
              </a:path>
              <a:path w="433705" h="492759">
                <a:moveTo>
                  <a:pt x="214190" y="402589"/>
                </a:moveTo>
                <a:lnTo>
                  <a:pt x="176744" y="402589"/>
                </a:lnTo>
                <a:lnTo>
                  <a:pt x="192766" y="403859"/>
                </a:lnTo>
                <a:lnTo>
                  <a:pt x="200551" y="403859"/>
                </a:lnTo>
                <a:lnTo>
                  <a:pt x="214190" y="402589"/>
                </a:lnTo>
                <a:close/>
              </a:path>
              <a:path w="433705" h="492759">
                <a:moveTo>
                  <a:pt x="206494" y="383539"/>
                </a:moveTo>
                <a:lnTo>
                  <a:pt x="171125" y="383539"/>
                </a:lnTo>
                <a:lnTo>
                  <a:pt x="156554" y="384809"/>
                </a:lnTo>
                <a:lnTo>
                  <a:pt x="213568" y="384809"/>
                </a:lnTo>
                <a:lnTo>
                  <a:pt x="206494" y="383539"/>
                </a:lnTo>
                <a:close/>
              </a:path>
              <a:path w="433705" h="492759">
                <a:moveTo>
                  <a:pt x="422355" y="360679"/>
                </a:moveTo>
                <a:lnTo>
                  <a:pt x="195166" y="360679"/>
                </a:lnTo>
                <a:lnTo>
                  <a:pt x="201160" y="361949"/>
                </a:lnTo>
                <a:lnTo>
                  <a:pt x="215753" y="361949"/>
                </a:lnTo>
                <a:lnTo>
                  <a:pt x="218597" y="367029"/>
                </a:lnTo>
                <a:lnTo>
                  <a:pt x="218534" y="382269"/>
                </a:lnTo>
                <a:lnTo>
                  <a:pt x="213568" y="384809"/>
                </a:lnTo>
                <a:lnTo>
                  <a:pt x="256637" y="384809"/>
                </a:lnTo>
                <a:lnTo>
                  <a:pt x="256989" y="382269"/>
                </a:lnTo>
                <a:lnTo>
                  <a:pt x="272417" y="382269"/>
                </a:lnTo>
                <a:lnTo>
                  <a:pt x="272712" y="377189"/>
                </a:lnTo>
                <a:lnTo>
                  <a:pt x="272953" y="374649"/>
                </a:lnTo>
                <a:lnTo>
                  <a:pt x="274960" y="367029"/>
                </a:lnTo>
                <a:lnTo>
                  <a:pt x="278237" y="363219"/>
                </a:lnTo>
                <a:lnTo>
                  <a:pt x="422119" y="363219"/>
                </a:lnTo>
                <a:lnTo>
                  <a:pt x="422355" y="360679"/>
                </a:lnTo>
                <a:close/>
              </a:path>
              <a:path w="433705" h="492759">
                <a:moveTo>
                  <a:pt x="399695" y="372109"/>
                </a:moveTo>
                <a:lnTo>
                  <a:pt x="348785" y="372109"/>
                </a:lnTo>
                <a:lnTo>
                  <a:pt x="349903" y="375919"/>
                </a:lnTo>
                <a:lnTo>
                  <a:pt x="349484" y="380999"/>
                </a:lnTo>
                <a:lnTo>
                  <a:pt x="345661" y="382269"/>
                </a:lnTo>
                <a:lnTo>
                  <a:pt x="339184" y="383539"/>
                </a:lnTo>
                <a:lnTo>
                  <a:pt x="348716" y="383539"/>
                </a:lnTo>
                <a:lnTo>
                  <a:pt x="350492" y="382269"/>
                </a:lnTo>
                <a:lnTo>
                  <a:pt x="363301" y="377189"/>
                </a:lnTo>
                <a:lnTo>
                  <a:pt x="368711" y="375919"/>
                </a:lnTo>
                <a:lnTo>
                  <a:pt x="399680" y="375919"/>
                </a:lnTo>
                <a:lnTo>
                  <a:pt x="399695" y="372109"/>
                </a:lnTo>
                <a:close/>
              </a:path>
              <a:path w="433705" h="492759">
                <a:moveTo>
                  <a:pt x="421648" y="368299"/>
                </a:moveTo>
                <a:lnTo>
                  <a:pt x="403433" y="368299"/>
                </a:lnTo>
                <a:lnTo>
                  <a:pt x="404182" y="369569"/>
                </a:lnTo>
                <a:lnTo>
                  <a:pt x="405186" y="370839"/>
                </a:lnTo>
                <a:lnTo>
                  <a:pt x="404246" y="372109"/>
                </a:lnTo>
                <a:lnTo>
                  <a:pt x="403636" y="374649"/>
                </a:lnTo>
                <a:lnTo>
                  <a:pt x="399877" y="377189"/>
                </a:lnTo>
                <a:lnTo>
                  <a:pt x="420899" y="377189"/>
                </a:lnTo>
                <a:lnTo>
                  <a:pt x="421294" y="372109"/>
                </a:lnTo>
                <a:lnTo>
                  <a:pt x="421648" y="368299"/>
                </a:lnTo>
                <a:close/>
              </a:path>
              <a:path w="433705" h="492759">
                <a:moveTo>
                  <a:pt x="133747" y="349249"/>
                </a:moveTo>
                <a:lnTo>
                  <a:pt x="117061" y="349249"/>
                </a:lnTo>
                <a:lnTo>
                  <a:pt x="127886" y="351789"/>
                </a:lnTo>
                <a:lnTo>
                  <a:pt x="133730" y="353059"/>
                </a:lnTo>
                <a:lnTo>
                  <a:pt x="138325" y="355599"/>
                </a:lnTo>
                <a:lnTo>
                  <a:pt x="140073" y="363219"/>
                </a:lnTo>
                <a:lnTo>
                  <a:pt x="140022" y="364489"/>
                </a:lnTo>
                <a:lnTo>
                  <a:pt x="146195" y="364489"/>
                </a:lnTo>
                <a:lnTo>
                  <a:pt x="156946" y="363219"/>
                </a:lnTo>
                <a:lnTo>
                  <a:pt x="178445" y="361949"/>
                </a:lnTo>
                <a:lnTo>
                  <a:pt x="189197" y="361949"/>
                </a:lnTo>
                <a:lnTo>
                  <a:pt x="195166" y="360679"/>
                </a:lnTo>
                <a:lnTo>
                  <a:pt x="422355" y="360679"/>
                </a:lnTo>
                <a:lnTo>
                  <a:pt x="422709" y="356869"/>
                </a:lnTo>
                <a:lnTo>
                  <a:pt x="186797" y="356869"/>
                </a:lnTo>
                <a:lnTo>
                  <a:pt x="133747" y="349249"/>
                </a:lnTo>
                <a:close/>
              </a:path>
              <a:path w="433705" h="492759">
                <a:moveTo>
                  <a:pt x="115101" y="304799"/>
                </a:moveTo>
                <a:lnTo>
                  <a:pt x="87762" y="304799"/>
                </a:lnTo>
                <a:lnTo>
                  <a:pt x="89896" y="307339"/>
                </a:lnTo>
                <a:lnTo>
                  <a:pt x="91343" y="314959"/>
                </a:lnTo>
                <a:lnTo>
                  <a:pt x="91559" y="320039"/>
                </a:lnTo>
                <a:lnTo>
                  <a:pt x="90899" y="331469"/>
                </a:lnTo>
                <a:lnTo>
                  <a:pt x="89261" y="349249"/>
                </a:lnTo>
                <a:lnTo>
                  <a:pt x="88990" y="351789"/>
                </a:lnTo>
                <a:lnTo>
                  <a:pt x="88892" y="358139"/>
                </a:lnTo>
                <a:lnTo>
                  <a:pt x="102210" y="358139"/>
                </a:lnTo>
                <a:lnTo>
                  <a:pt x="100208" y="356869"/>
                </a:lnTo>
                <a:lnTo>
                  <a:pt x="105123" y="353059"/>
                </a:lnTo>
                <a:lnTo>
                  <a:pt x="110266" y="349249"/>
                </a:lnTo>
                <a:lnTo>
                  <a:pt x="133747" y="349249"/>
                </a:lnTo>
                <a:lnTo>
                  <a:pt x="116121" y="345439"/>
                </a:lnTo>
                <a:lnTo>
                  <a:pt x="107646" y="344169"/>
                </a:lnTo>
                <a:lnTo>
                  <a:pt x="103365" y="340359"/>
                </a:lnTo>
                <a:lnTo>
                  <a:pt x="102250" y="335279"/>
                </a:lnTo>
                <a:lnTo>
                  <a:pt x="103269" y="326389"/>
                </a:lnTo>
                <a:lnTo>
                  <a:pt x="103459" y="325119"/>
                </a:lnTo>
                <a:lnTo>
                  <a:pt x="103840" y="323849"/>
                </a:lnTo>
                <a:lnTo>
                  <a:pt x="104056" y="322579"/>
                </a:lnTo>
                <a:lnTo>
                  <a:pt x="107028" y="312419"/>
                </a:lnTo>
                <a:lnTo>
                  <a:pt x="111643" y="306069"/>
                </a:lnTo>
                <a:lnTo>
                  <a:pt x="115101" y="304799"/>
                </a:lnTo>
                <a:close/>
              </a:path>
              <a:path w="433705" h="492759">
                <a:moveTo>
                  <a:pt x="339768" y="303529"/>
                </a:moveTo>
                <a:lnTo>
                  <a:pt x="214368" y="303529"/>
                </a:lnTo>
                <a:lnTo>
                  <a:pt x="222560" y="308609"/>
                </a:lnTo>
                <a:lnTo>
                  <a:pt x="224135" y="312419"/>
                </a:lnTo>
                <a:lnTo>
                  <a:pt x="217776" y="337819"/>
                </a:lnTo>
                <a:lnTo>
                  <a:pt x="218000" y="344169"/>
                </a:lnTo>
                <a:lnTo>
                  <a:pt x="218635" y="351789"/>
                </a:lnTo>
                <a:lnTo>
                  <a:pt x="213873" y="355599"/>
                </a:lnTo>
                <a:lnTo>
                  <a:pt x="186924" y="355599"/>
                </a:lnTo>
                <a:lnTo>
                  <a:pt x="186797" y="356869"/>
                </a:lnTo>
                <a:lnTo>
                  <a:pt x="422709" y="356869"/>
                </a:lnTo>
                <a:lnTo>
                  <a:pt x="422944" y="354329"/>
                </a:lnTo>
                <a:lnTo>
                  <a:pt x="341267" y="354329"/>
                </a:lnTo>
                <a:lnTo>
                  <a:pt x="338968" y="351789"/>
                </a:lnTo>
                <a:lnTo>
                  <a:pt x="359594" y="328929"/>
                </a:lnTo>
                <a:lnTo>
                  <a:pt x="277690" y="328929"/>
                </a:lnTo>
                <a:lnTo>
                  <a:pt x="276446" y="326389"/>
                </a:lnTo>
                <a:lnTo>
                  <a:pt x="276103" y="320039"/>
                </a:lnTo>
                <a:lnTo>
                  <a:pt x="277640" y="316229"/>
                </a:lnTo>
                <a:lnTo>
                  <a:pt x="426521" y="316229"/>
                </a:lnTo>
                <a:lnTo>
                  <a:pt x="427428" y="304799"/>
                </a:lnTo>
                <a:lnTo>
                  <a:pt x="352785" y="304799"/>
                </a:lnTo>
                <a:lnTo>
                  <a:pt x="339768" y="303529"/>
                </a:lnTo>
                <a:close/>
              </a:path>
              <a:path w="433705" h="492759">
                <a:moveTo>
                  <a:pt x="425456" y="327659"/>
                </a:moveTo>
                <a:lnTo>
                  <a:pt x="365765" y="327659"/>
                </a:lnTo>
                <a:lnTo>
                  <a:pt x="367962" y="328929"/>
                </a:lnTo>
                <a:lnTo>
                  <a:pt x="371048" y="334009"/>
                </a:lnTo>
                <a:lnTo>
                  <a:pt x="345496" y="354329"/>
                </a:lnTo>
                <a:lnTo>
                  <a:pt x="422944" y="354329"/>
                </a:lnTo>
                <a:lnTo>
                  <a:pt x="425456" y="327659"/>
                </a:lnTo>
                <a:close/>
              </a:path>
              <a:path w="433705" h="492759">
                <a:moveTo>
                  <a:pt x="426521" y="316229"/>
                </a:moveTo>
                <a:lnTo>
                  <a:pt x="285425" y="316229"/>
                </a:lnTo>
                <a:lnTo>
                  <a:pt x="287342" y="318769"/>
                </a:lnTo>
                <a:lnTo>
                  <a:pt x="287228" y="326389"/>
                </a:lnTo>
                <a:lnTo>
                  <a:pt x="284955" y="328929"/>
                </a:lnTo>
                <a:lnTo>
                  <a:pt x="359594" y="328929"/>
                </a:lnTo>
                <a:lnTo>
                  <a:pt x="363149" y="327659"/>
                </a:lnTo>
                <a:lnTo>
                  <a:pt x="425456" y="327659"/>
                </a:lnTo>
                <a:lnTo>
                  <a:pt x="426420" y="317499"/>
                </a:lnTo>
                <a:lnTo>
                  <a:pt x="426521" y="316229"/>
                </a:lnTo>
                <a:close/>
              </a:path>
              <a:path w="433705" h="492759">
                <a:moveTo>
                  <a:pt x="210914" y="303529"/>
                </a:moveTo>
                <a:lnTo>
                  <a:pt x="118560" y="303529"/>
                </a:lnTo>
                <a:lnTo>
                  <a:pt x="128440" y="304799"/>
                </a:lnTo>
                <a:lnTo>
                  <a:pt x="142977" y="308609"/>
                </a:lnTo>
                <a:lnTo>
                  <a:pt x="186936" y="312419"/>
                </a:lnTo>
                <a:lnTo>
                  <a:pt x="194607" y="312419"/>
                </a:lnTo>
                <a:lnTo>
                  <a:pt x="202494" y="314959"/>
                </a:lnTo>
                <a:lnTo>
                  <a:pt x="210914" y="303529"/>
                </a:lnTo>
                <a:close/>
              </a:path>
              <a:path w="433705" h="492759">
                <a:moveTo>
                  <a:pt x="429814" y="256539"/>
                </a:moveTo>
                <a:lnTo>
                  <a:pt x="365435" y="256539"/>
                </a:lnTo>
                <a:lnTo>
                  <a:pt x="369702" y="259079"/>
                </a:lnTo>
                <a:lnTo>
                  <a:pt x="370491" y="267969"/>
                </a:lnTo>
                <a:lnTo>
                  <a:pt x="370521" y="270509"/>
                </a:lnTo>
                <a:lnTo>
                  <a:pt x="370356" y="273049"/>
                </a:lnTo>
                <a:lnTo>
                  <a:pt x="370273" y="278129"/>
                </a:lnTo>
                <a:lnTo>
                  <a:pt x="370794" y="278129"/>
                </a:lnTo>
                <a:lnTo>
                  <a:pt x="370794" y="280669"/>
                </a:lnTo>
                <a:lnTo>
                  <a:pt x="368736" y="293369"/>
                </a:lnTo>
                <a:lnTo>
                  <a:pt x="362587" y="302259"/>
                </a:lnTo>
                <a:lnTo>
                  <a:pt x="352785" y="304799"/>
                </a:lnTo>
                <a:lnTo>
                  <a:pt x="427428" y="304799"/>
                </a:lnTo>
                <a:lnTo>
                  <a:pt x="428436" y="292099"/>
                </a:lnTo>
                <a:lnTo>
                  <a:pt x="429522" y="266699"/>
                </a:lnTo>
                <a:lnTo>
                  <a:pt x="429814" y="256539"/>
                </a:lnTo>
                <a:close/>
              </a:path>
              <a:path w="433705" h="492759">
                <a:moveTo>
                  <a:pt x="334574" y="285749"/>
                </a:moveTo>
                <a:lnTo>
                  <a:pt x="254386" y="285749"/>
                </a:lnTo>
                <a:lnTo>
                  <a:pt x="259669" y="290829"/>
                </a:lnTo>
                <a:lnTo>
                  <a:pt x="258958" y="293369"/>
                </a:lnTo>
                <a:lnTo>
                  <a:pt x="251795" y="299719"/>
                </a:lnTo>
                <a:lnTo>
                  <a:pt x="332718" y="299719"/>
                </a:lnTo>
                <a:lnTo>
                  <a:pt x="331876" y="297179"/>
                </a:lnTo>
                <a:lnTo>
                  <a:pt x="271861" y="297179"/>
                </a:lnTo>
                <a:lnTo>
                  <a:pt x="271506" y="292099"/>
                </a:lnTo>
                <a:lnTo>
                  <a:pt x="271315" y="288289"/>
                </a:lnTo>
                <a:lnTo>
                  <a:pt x="274211" y="288289"/>
                </a:lnTo>
                <a:lnTo>
                  <a:pt x="279951" y="287019"/>
                </a:lnTo>
                <a:lnTo>
                  <a:pt x="333697" y="287019"/>
                </a:lnTo>
                <a:lnTo>
                  <a:pt x="334574" y="285749"/>
                </a:lnTo>
                <a:close/>
              </a:path>
              <a:path w="433705" h="492759">
                <a:moveTo>
                  <a:pt x="333697" y="287019"/>
                </a:moveTo>
                <a:lnTo>
                  <a:pt x="279951" y="287019"/>
                </a:lnTo>
                <a:lnTo>
                  <a:pt x="283278" y="288289"/>
                </a:lnTo>
                <a:lnTo>
                  <a:pt x="284345" y="292099"/>
                </a:lnTo>
                <a:lnTo>
                  <a:pt x="283990" y="294639"/>
                </a:lnTo>
                <a:lnTo>
                  <a:pt x="283075" y="297179"/>
                </a:lnTo>
                <a:lnTo>
                  <a:pt x="331876" y="297179"/>
                </a:lnTo>
                <a:lnTo>
                  <a:pt x="330192" y="292099"/>
                </a:lnTo>
                <a:lnTo>
                  <a:pt x="333697" y="287019"/>
                </a:lnTo>
                <a:close/>
              </a:path>
              <a:path w="433705" h="492759">
                <a:moveTo>
                  <a:pt x="337349" y="281939"/>
                </a:moveTo>
                <a:lnTo>
                  <a:pt x="21023" y="281939"/>
                </a:lnTo>
                <a:lnTo>
                  <a:pt x="23106" y="283209"/>
                </a:lnTo>
                <a:lnTo>
                  <a:pt x="23640" y="285749"/>
                </a:lnTo>
                <a:lnTo>
                  <a:pt x="23576" y="288289"/>
                </a:lnTo>
                <a:lnTo>
                  <a:pt x="22535" y="290829"/>
                </a:lnTo>
                <a:lnTo>
                  <a:pt x="240918" y="290829"/>
                </a:lnTo>
                <a:lnTo>
                  <a:pt x="241635" y="289559"/>
                </a:lnTo>
                <a:lnTo>
                  <a:pt x="241762" y="288289"/>
                </a:lnTo>
                <a:lnTo>
                  <a:pt x="242169" y="288289"/>
                </a:lnTo>
                <a:lnTo>
                  <a:pt x="248379" y="285749"/>
                </a:lnTo>
                <a:lnTo>
                  <a:pt x="334574" y="285749"/>
                </a:lnTo>
                <a:lnTo>
                  <a:pt x="337349" y="281939"/>
                </a:lnTo>
                <a:close/>
              </a:path>
              <a:path w="433705" h="492759">
                <a:moveTo>
                  <a:pt x="183912" y="251459"/>
                </a:moveTo>
                <a:lnTo>
                  <a:pt x="43058" y="251459"/>
                </a:lnTo>
                <a:lnTo>
                  <a:pt x="41356" y="261619"/>
                </a:lnTo>
                <a:lnTo>
                  <a:pt x="43655" y="271779"/>
                </a:lnTo>
                <a:lnTo>
                  <a:pt x="345577" y="271779"/>
                </a:lnTo>
                <a:lnTo>
                  <a:pt x="346667" y="270509"/>
                </a:lnTo>
                <a:lnTo>
                  <a:pt x="97666" y="270509"/>
                </a:lnTo>
                <a:lnTo>
                  <a:pt x="84469" y="266699"/>
                </a:lnTo>
                <a:lnTo>
                  <a:pt x="79507" y="262889"/>
                </a:lnTo>
                <a:lnTo>
                  <a:pt x="57003" y="262889"/>
                </a:lnTo>
                <a:lnTo>
                  <a:pt x="55250" y="261619"/>
                </a:lnTo>
                <a:lnTo>
                  <a:pt x="54145" y="260349"/>
                </a:lnTo>
                <a:lnTo>
                  <a:pt x="54983" y="256539"/>
                </a:lnTo>
                <a:lnTo>
                  <a:pt x="56977" y="255269"/>
                </a:lnTo>
                <a:lnTo>
                  <a:pt x="201305" y="255269"/>
                </a:lnTo>
                <a:lnTo>
                  <a:pt x="187263" y="252729"/>
                </a:lnTo>
                <a:lnTo>
                  <a:pt x="183912" y="251459"/>
                </a:lnTo>
                <a:close/>
              </a:path>
              <a:path w="433705" h="492759">
                <a:moveTo>
                  <a:pt x="262355" y="257809"/>
                </a:moveTo>
                <a:lnTo>
                  <a:pt x="72890" y="257809"/>
                </a:lnTo>
                <a:lnTo>
                  <a:pt x="87427" y="259079"/>
                </a:lnTo>
                <a:lnTo>
                  <a:pt x="101105" y="259079"/>
                </a:lnTo>
                <a:lnTo>
                  <a:pt x="114462" y="261619"/>
                </a:lnTo>
                <a:lnTo>
                  <a:pt x="128034" y="266699"/>
                </a:lnTo>
                <a:lnTo>
                  <a:pt x="112261" y="270509"/>
                </a:lnTo>
                <a:lnTo>
                  <a:pt x="346667" y="270509"/>
                </a:lnTo>
                <a:lnTo>
                  <a:pt x="353873" y="265429"/>
                </a:lnTo>
                <a:lnTo>
                  <a:pt x="355380" y="264159"/>
                </a:lnTo>
                <a:lnTo>
                  <a:pt x="276573" y="264159"/>
                </a:lnTo>
                <a:lnTo>
                  <a:pt x="271353" y="261619"/>
                </a:lnTo>
                <a:lnTo>
                  <a:pt x="266464" y="260349"/>
                </a:lnTo>
                <a:lnTo>
                  <a:pt x="263898" y="259079"/>
                </a:lnTo>
                <a:lnTo>
                  <a:pt x="262355" y="257809"/>
                </a:lnTo>
                <a:close/>
              </a:path>
              <a:path w="433705" h="492759">
                <a:moveTo>
                  <a:pt x="287114" y="250189"/>
                </a:moveTo>
                <a:lnTo>
                  <a:pt x="279087" y="250189"/>
                </a:lnTo>
                <a:lnTo>
                  <a:pt x="282161" y="253999"/>
                </a:lnTo>
                <a:lnTo>
                  <a:pt x="281170" y="259079"/>
                </a:lnTo>
                <a:lnTo>
                  <a:pt x="276573" y="264159"/>
                </a:lnTo>
                <a:lnTo>
                  <a:pt x="355380" y="264159"/>
                </a:lnTo>
                <a:lnTo>
                  <a:pt x="361409" y="259079"/>
                </a:lnTo>
                <a:lnTo>
                  <a:pt x="363422" y="257809"/>
                </a:lnTo>
                <a:lnTo>
                  <a:pt x="345889" y="257809"/>
                </a:lnTo>
                <a:lnTo>
                  <a:pt x="346485" y="253999"/>
                </a:lnTo>
                <a:lnTo>
                  <a:pt x="293997" y="253999"/>
                </a:lnTo>
                <a:lnTo>
                  <a:pt x="287114" y="250189"/>
                </a:lnTo>
                <a:close/>
              </a:path>
              <a:path w="433705" h="492759">
                <a:moveTo>
                  <a:pt x="201305" y="255269"/>
                </a:moveTo>
                <a:lnTo>
                  <a:pt x="56977" y="255269"/>
                </a:lnTo>
                <a:lnTo>
                  <a:pt x="61295" y="256539"/>
                </a:lnTo>
                <a:lnTo>
                  <a:pt x="61409" y="257809"/>
                </a:lnTo>
                <a:lnTo>
                  <a:pt x="60838" y="260349"/>
                </a:lnTo>
                <a:lnTo>
                  <a:pt x="60266" y="261619"/>
                </a:lnTo>
                <a:lnTo>
                  <a:pt x="58946" y="262889"/>
                </a:lnTo>
                <a:lnTo>
                  <a:pt x="79507" y="262889"/>
                </a:lnTo>
                <a:lnTo>
                  <a:pt x="72890" y="257809"/>
                </a:lnTo>
                <a:lnTo>
                  <a:pt x="262355" y="257809"/>
                </a:lnTo>
                <a:lnTo>
                  <a:pt x="260812" y="256539"/>
                </a:lnTo>
                <a:lnTo>
                  <a:pt x="208171" y="256539"/>
                </a:lnTo>
                <a:lnTo>
                  <a:pt x="201305" y="255269"/>
                </a:lnTo>
                <a:close/>
              </a:path>
              <a:path w="433705" h="492759">
                <a:moveTo>
                  <a:pt x="430426" y="233679"/>
                </a:moveTo>
                <a:lnTo>
                  <a:pt x="363669" y="233679"/>
                </a:lnTo>
                <a:lnTo>
                  <a:pt x="368699" y="238759"/>
                </a:lnTo>
                <a:lnTo>
                  <a:pt x="368800" y="241299"/>
                </a:lnTo>
                <a:lnTo>
                  <a:pt x="367276" y="243839"/>
                </a:lnTo>
                <a:lnTo>
                  <a:pt x="363806" y="250189"/>
                </a:lnTo>
                <a:lnTo>
                  <a:pt x="359459" y="253999"/>
                </a:lnTo>
                <a:lnTo>
                  <a:pt x="353675" y="256539"/>
                </a:lnTo>
                <a:lnTo>
                  <a:pt x="345889" y="257809"/>
                </a:lnTo>
                <a:lnTo>
                  <a:pt x="363422" y="257809"/>
                </a:lnTo>
                <a:lnTo>
                  <a:pt x="365435" y="256539"/>
                </a:lnTo>
                <a:lnTo>
                  <a:pt x="429814" y="256539"/>
                </a:lnTo>
                <a:lnTo>
                  <a:pt x="430426" y="233679"/>
                </a:lnTo>
                <a:close/>
              </a:path>
              <a:path w="433705" h="492759">
                <a:moveTo>
                  <a:pt x="237160" y="231139"/>
                </a:moveTo>
                <a:lnTo>
                  <a:pt x="199420" y="231139"/>
                </a:lnTo>
                <a:lnTo>
                  <a:pt x="208679" y="232409"/>
                </a:lnTo>
                <a:lnTo>
                  <a:pt x="226897" y="237489"/>
                </a:lnTo>
                <a:lnTo>
                  <a:pt x="235234" y="241299"/>
                </a:lnTo>
                <a:lnTo>
                  <a:pt x="237939" y="243839"/>
                </a:lnTo>
                <a:lnTo>
                  <a:pt x="238346" y="247649"/>
                </a:lnTo>
                <a:lnTo>
                  <a:pt x="234790" y="248919"/>
                </a:lnTo>
                <a:lnTo>
                  <a:pt x="228189" y="251459"/>
                </a:lnTo>
                <a:lnTo>
                  <a:pt x="221914" y="253999"/>
                </a:lnTo>
                <a:lnTo>
                  <a:pt x="215421" y="256539"/>
                </a:lnTo>
                <a:lnTo>
                  <a:pt x="260812" y="256539"/>
                </a:lnTo>
                <a:lnTo>
                  <a:pt x="263174" y="250189"/>
                </a:lnTo>
                <a:lnTo>
                  <a:pt x="287114" y="250189"/>
                </a:lnTo>
                <a:lnTo>
                  <a:pt x="272471" y="245109"/>
                </a:lnTo>
                <a:lnTo>
                  <a:pt x="271353" y="237489"/>
                </a:lnTo>
                <a:lnTo>
                  <a:pt x="256012" y="237489"/>
                </a:lnTo>
                <a:lnTo>
                  <a:pt x="244950" y="236219"/>
                </a:lnTo>
                <a:lnTo>
                  <a:pt x="236784" y="236219"/>
                </a:lnTo>
                <a:lnTo>
                  <a:pt x="237160" y="231139"/>
                </a:lnTo>
                <a:close/>
              </a:path>
              <a:path w="433705" h="492759">
                <a:moveTo>
                  <a:pt x="37830" y="252729"/>
                </a:moveTo>
                <a:lnTo>
                  <a:pt x="16617" y="252729"/>
                </a:lnTo>
                <a:lnTo>
                  <a:pt x="27373" y="255269"/>
                </a:lnTo>
                <a:lnTo>
                  <a:pt x="37830" y="252729"/>
                </a:lnTo>
                <a:close/>
              </a:path>
              <a:path w="433705" h="492759">
                <a:moveTo>
                  <a:pt x="384558" y="208279"/>
                </a:moveTo>
                <a:lnTo>
                  <a:pt x="300563" y="208279"/>
                </a:lnTo>
                <a:lnTo>
                  <a:pt x="308653" y="209549"/>
                </a:lnTo>
                <a:lnTo>
                  <a:pt x="314876" y="213359"/>
                </a:lnTo>
                <a:lnTo>
                  <a:pt x="321226" y="217169"/>
                </a:lnTo>
                <a:lnTo>
                  <a:pt x="324934" y="222249"/>
                </a:lnTo>
                <a:lnTo>
                  <a:pt x="321150" y="232409"/>
                </a:lnTo>
                <a:lnTo>
                  <a:pt x="318775" y="233679"/>
                </a:lnTo>
                <a:lnTo>
                  <a:pt x="317365" y="251459"/>
                </a:lnTo>
                <a:lnTo>
                  <a:pt x="315028" y="253999"/>
                </a:lnTo>
                <a:lnTo>
                  <a:pt x="346485" y="253999"/>
                </a:lnTo>
                <a:lnTo>
                  <a:pt x="347477" y="247649"/>
                </a:lnTo>
                <a:lnTo>
                  <a:pt x="352735" y="242569"/>
                </a:lnTo>
                <a:lnTo>
                  <a:pt x="358666" y="237489"/>
                </a:lnTo>
                <a:lnTo>
                  <a:pt x="360888" y="234949"/>
                </a:lnTo>
                <a:lnTo>
                  <a:pt x="363669" y="233679"/>
                </a:lnTo>
                <a:lnTo>
                  <a:pt x="430426" y="233679"/>
                </a:lnTo>
                <a:lnTo>
                  <a:pt x="430902" y="215899"/>
                </a:lnTo>
                <a:lnTo>
                  <a:pt x="387203" y="215899"/>
                </a:lnTo>
                <a:lnTo>
                  <a:pt x="385056" y="213359"/>
                </a:lnTo>
                <a:lnTo>
                  <a:pt x="384558" y="208279"/>
                </a:lnTo>
                <a:close/>
              </a:path>
              <a:path w="433705" h="492759">
                <a:moveTo>
                  <a:pt x="279087" y="250189"/>
                </a:moveTo>
                <a:lnTo>
                  <a:pt x="269702" y="250189"/>
                </a:lnTo>
                <a:lnTo>
                  <a:pt x="273868" y="251459"/>
                </a:lnTo>
                <a:lnTo>
                  <a:pt x="279087" y="250189"/>
                </a:lnTo>
                <a:close/>
              </a:path>
              <a:path w="433705" h="492759">
                <a:moveTo>
                  <a:pt x="295721" y="217169"/>
                </a:moveTo>
                <a:lnTo>
                  <a:pt x="136012" y="217169"/>
                </a:lnTo>
                <a:lnTo>
                  <a:pt x="143413" y="218439"/>
                </a:lnTo>
                <a:lnTo>
                  <a:pt x="145610" y="218439"/>
                </a:lnTo>
                <a:lnTo>
                  <a:pt x="157845" y="219709"/>
                </a:lnTo>
                <a:lnTo>
                  <a:pt x="163549" y="222249"/>
                </a:lnTo>
                <a:lnTo>
                  <a:pt x="164729" y="229869"/>
                </a:lnTo>
                <a:lnTo>
                  <a:pt x="162806" y="241299"/>
                </a:lnTo>
                <a:lnTo>
                  <a:pt x="161765" y="246379"/>
                </a:lnTo>
                <a:lnTo>
                  <a:pt x="158818" y="248919"/>
                </a:lnTo>
                <a:lnTo>
                  <a:pt x="178910" y="248919"/>
                </a:lnTo>
                <a:lnTo>
                  <a:pt x="177259" y="247649"/>
                </a:lnTo>
                <a:lnTo>
                  <a:pt x="176497" y="243839"/>
                </a:lnTo>
                <a:lnTo>
                  <a:pt x="178961" y="243839"/>
                </a:lnTo>
                <a:lnTo>
                  <a:pt x="184643" y="241299"/>
                </a:lnTo>
                <a:lnTo>
                  <a:pt x="189038" y="236219"/>
                </a:lnTo>
                <a:lnTo>
                  <a:pt x="193509" y="232409"/>
                </a:lnTo>
                <a:lnTo>
                  <a:pt x="199420" y="231139"/>
                </a:lnTo>
                <a:lnTo>
                  <a:pt x="237160" y="231139"/>
                </a:lnTo>
                <a:lnTo>
                  <a:pt x="237838" y="220979"/>
                </a:lnTo>
                <a:lnTo>
                  <a:pt x="293411" y="220979"/>
                </a:lnTo>
                <a:lnTo>
                  <a:pt x="295721" y="217169"/>
                </a:lnTo>
                <a:close/>
              </a:path>
              <a:path w="433705" h="492759">
                <a:moveTo>
                  <a:pt x="292262" y="222249"/>
                </a:moveTo>
                <a:lnTo>
                  <a:pt x="256354" y="222249"/>
                </a:lnTo>
                <a:lnTo>
                  <a:pt x="260685" y="223519"/>
                </a:lnTo>
                <a:lnTo>
                  <a:pt x="259974" y="233679"/>
                </a:lnTo>
                <a:lnTo>
                  <a:pt x="256012" y="237489"/>
                </a:lnTo>
                <a:lnTo>
                  <a:pt x="271353" y="237489"/>
                </a:lnTo>
                <a:lnTo>
                  <a:pt x="277843" y="233679"/>
                </a:lnTo>
                <a:lnTo>
                  <a:pt x="283586" y="229869"/>
                </a:lnTo>
                <a:lnTo>
                  <a:pt x="288814" y="226059"/>
                </a:lnTo>
                <a:lnTo>
                  <a:pt x="292262" y="222249"/>
                </a:lnTo>
                <a:close/>
              </a:path>
              <a:path w="433705" h="492759">
                <a:moveTo>
                  <a:pt x="99749" y="204469"/>
                </a:moveTo>
                <a:lnTo>
                  <a:pt x="55987" y="204469"/>
                </a:lnTo>
                <a:lnTo>
                  <a:pt x="65489" y="207009"/>
                </a:lnTo>
                <a:lnTo>
                  <a:pt x="84517" y="210819"/>
                </a:lnTo>
                <a:lnTo>
                  <a:pt x="93998" y="213359"/>
                </a:lnTo>
                <a:lnTo>
                  <a:pt x="98557" y="214629"/>
                </a:lnTo>
                <a:lnTo>
                  <a:pt x="103548" y="215899"/>
                </a:lnTo>
                <a:lnTo>
                  <a:pt x="102684" y="228599"/>
                </a:lnTo>
                <a:lnTo>
                  <a:pt x="98100" y="231139"/>
                </a:lnTo>
                <a:lnTo>
                  <a:pt x="93464" y="231139"/>
                </a:lnTo>
                <a:lnTo>
                  <a:pt x="68847" y="234949"/>
                </a:lnTo>
                <a:lnTo>
                  <a:pt x="110675" y="234949"/>
                </a:lnTo>
                <a:lnTo>
                  <a:pt x="110228" y="232409"/>
                </a:lnTo>
                <a:lnTo>
                  <a:pt x="116896" y="227329"/>
                </a:lnTo>
                <a:lnTo>
                  <a:pt x="122968" y="223519"/>
                </a:lnTo>
                <a:lnTo>
                  <a:pt x="129269" y="219709"/>
                </a:lnTo>
                <a:lnTo>
                  <a:pt x="136012" y="217169"/>
                </a:lnTo>
                <a:lnTo>
                  <a:pt x="295721" y="217169"/>
                </a:lnTo>
                <a:lnTo>
                  <a:pt x="297261" y="214629"/>
                </a:lnTo>
                <a:lnTo>
                  <a:pt x="153827" y="214629"/>
                </a:lnTo>
                <a:lnTo>
                  <a:pt x="152151" y="213359"/>
                </a:lnTo>
                <a:lnTo>
                  <a:pt x="152430" y="208279"/>
                </a:lnTo>
                <a:lnTo>
                  <a:pt x="153180" y="207009"/>
                </a:lnTo>
                <a:lnTo>
                  <a:pt x="109542" y="207009"/>
                </a:lnTo>
                <a:lnTo>
                  <a:pt x="99749" y="204469"/>
                </a:lnTo>
                <a:close/>
              </a:path>
              <a:path w="433705" h="492759">
                <a:moveTo>
                  <a:pt x="293411" y="220979"/>
                </a:moveTo>
                <a:lnTo>
                  <a:pt x="237838" y="220979"/>
                </a:lnTo>
                <a:lnTo>
                  <a:pt x="247058" y="223519"/>
                </a:lnTo>
                <a:lnTo>
                  <a:pt x="251351" y="222249"/>
                </a:lnTo>
                <a:lnTo>
                  <a:pt x="292262" y="222249"/>
                </a:lnTo>
                <a:lnTo>
                  <a:pt x="293411" y="220979"/>
                </a:lnTo>
                <a:close/>
              </a:path>
              <a:path w="433705" h="492759">
                <a:moveTo>
                  <a:pt x="406392" y="200659"/>
                </a:moveTo>
                <a:lnTo>
                  <a:pt x="395813" y="200659"/>
                </a:lnTo>
                <a:lnTo>
                  <a:pt x="397210" y="203199"/>
                </a:lnTo>
                <a:lnTo>
                  <a:pt x="397477" y="210819"/>
                </a:lnTo>
                <a:lnTo>
                  <a:pt x="396054" y="214629"/>
                </a:lnTo>
                <a:lnTo>
                  <a:pt x="387203" y="215899"/>
                </a:lnTo>
                <a:lnTo>
                  <a:pt x="430902" y="215899"/>
                </a:lnTo>
                <a:lnTo>
                  <a:pt x="431241" y="203199"/>
                </a:lnTo>
                <a:lnTo>
                  <a:pt x="406799" y="203199"/>
                </a:lnTo>
                <a:lnTo>
                  <a:pt x="406392" y="200659"/>
                </a:lnTo>
                <a:close/>
              </a:path>
              <a:path w="433705" h="492759">
                <a:moveTo>
                  <a:pt x="385469" y="205739"/>
                </a:moveTo>
                <a:lnTo>
                  <a:pt x="158526" y="205739"/>
                </a:lnTo>
                <a:lnTo>
                  <a:pt x="159555" y="209549"/>
                </a:lnTo>
                <a:lnTo>
                  <a:pt x="159682" y="212089"/>
                </a:lnTo>
                <a:lnTo>
                  <a:pt x="159199" y="214629"/>
                </a:lnTo>
                <a:lnTo>
                  <a:pt x="297261" y="214629"/>
                </a:lnTo>
                <a:lnTo>
                  <a:pt x="300563" y="208279"/>
                </a:lnTo>
                <a:lnTo>
                  <a:pt x="384558" y="208279"/>
                </a:lnTo>
                <a:lnTo>
                  <a:pt x="384434" y="207009"/>
                </a:lnTo>
                <a:lnTo>
                  <a:pt x="385469" y="205739"/>
                </a:lnTo>
                <a:close/>
              </a:path>
              <a:path w="433705" h="492759">
                <a:moveTo>
                  <a:pt x="363974" y="168909"/>
                </a:moveTo>
                <a:lnTo>
                  <a:pt x="207625" y="168909"/>
                </a:lnTo>
                <a:lnTo>
                  <a:pt x="208552" y="170179"/>
                </a:lnTo>
                <a:lnTo>
                  <a:pt x="207891" y="176529"/>
                </a:lnTo>
                <a:lnTo>
                  <a:pt x="205821" y="177799"/>
                </a:lnTo>
                <a:lnTo>
                  <a:pt x="68712" y="177799"/>
                </a:lnTo>
                <a:lnTo>
                  <a:pt x="85666" y="182879"/>
                </a:lnTo>
                <a:lnTo>
                  <a:pt x="103785" y="187959"/>
                </a:lnTo>
                <a:lnTo>
                  <a:pt x="112870" y="189229"/>
                </a:lnTo>
                <a:lnTo>
                  <a:pt x="118369" y="190499"/>
                </a:lnTo>
                <a:lnTo>
                  <a:pt x="124122" y="191769"/>
                </a:lnTo>
                <a:lnTo>
                  <a:pt x="121011" y="205739"/>
                </a:lnTo>
                <a:lnTo>
                  <a:pt x="115461" y="207009"/>
                </a:lnTo>
                <a:lnTo>
                  <a:pt x="153180" y="207009"/>
                </a:lnTo>
                <a:lnTo>
                  <a:pt x="153929" y="205739"/>
                </a:lnTo>
                <a:lnTo>
                  <a:pt x="385469" y="205739"/>
                </a:lnTo>
                <a:lnTo>
                  <a:pt x="388574" y="201929"/>
                </a:lnTo>
                <a:lnTo>
                  <a:pt x="391711" y="201929"/>
                </a:lnTo>
                <a:lnTo>
                  <a:pt x="395813" y="200659"/>
                </a:lnTo>
                <a:lnTo>
                  <a:pt x="406392" y="200659"/>
                </a:lnTo>
                <a:lnTo>
                  <a:pt x="405986" y="198119"/>
                </a:lnTo>
                <a:lnTo>
                  <a:pt x="405976" y="194309"/>
                </a:lnTo>
                <a:lnTo>
                  <a:pt x="263688" y="194309"/>
                </a:lnTo>
                <a:lnTo>
                  <a:pt x="253827" y="191769"/>
                </a:lnTo>
                <a:lnTo>
                  <a:pt x="263097" y="187959"/>
                </a:lnTo>
                <a:lnTo>
                  <a:pt x="280518" y="185419"/>
                </a:lnTo>
                <a:lnTo>
                  <a:pt x="288524" y="184149"/>
                </a:lnTo>
                <a:lnTo>
                  <a:pt x="290111" y="182879"/>
                </a:lnTo>
                <a:lnTo>
                  <a:pt x="361752" y="182879"/>
                </a:lnTo>
                <a:lnTo>
                  <a:pt x="359694" y="180339"/>
                </a:lnTo>
                <a:lnTo>
                  <a:pt x="361155" y="171449"/>
                </a:lnTo>
                <a:lnTo>
                  <a:pt x="363974" y="168909"/>
                </a:lnTo>
                <a:close/>
              </a:path>
              <a:path w="433705" h="492759">
                <a:moveTo>
                  <a:pt x="432261" y="181609"/>
                </a:moveTo>
                <a:lnTo>
                  <a:pt x="406189" y="181609"/>
                </a:lnTo>
                <a:lnTo>
                  <a:pt x="412577" y="182879"/>
                </a:lnTo>
                <a:lnTo>
                  <a:pt x="417848" y="182879"/>
                </a:lnTo>
                <a:lnTo>
                  <a:pt x="416159" y="189229"/>
                </a:lnTo>
                <a:lnTo>
                  <a:pt x="417276" y="191769"/>
                </a:lnTo>
                <a:lnTo>
                  <a:pt x="416578" y="196849"/>
                </a:lnTo>
                <a:lnTo>
                  <a:pt x="417949" y="203199"/>
                </a:lnTo>
                <a:lnTo>
                  <a:pt x="431241" y="203199"/>
                </a:lnTo>
                <a:lnTo>
                  <a:pt x="431541" y="193039"/>
                </a:lnTo>
                <a:lnTo>
                  <a:pt x="432122" y="182879"/>
                </a:lnTo>
                <a:lnTo>
                  <a:pt x="432261" y="181609"/>
                </a:lnTo>
                <a:close/>
              </a:path>
              <a:path w="433705" h="492759">
                <a:moveTo>
                  <a:pt x="361752" y="182879"/>
                </a:moveTo>
                <a:lnTo>
                  <a:pt x="290111" y="182879"/>
                </a:lnTo>
                <a:lnTo>
                  <a:pt x="292067" y="184149"/>
                </a:lnTo>
                <a:lnTo>
                  <a:pt x="293007" y="189229"/>
                </a:lnTo>
                <a:lnTo>
                  <a:pt x="291889" y="190499"/>
                </a:lnTo>
                <a:lnTo>
                  <a:pt x="289311" y="191769"/>
                </a:lnTo>
                <a:lnTo>
                  <a:pt x="272688" y="194309"/>
                </a:lnTo>
                <a:lnTo>
                  <a:pt x="405976" y="194309"/>
                </a:lnTo>
                <a:lnTo>
                  <a:pt x="406006" y="186689"/>
                </a:lnTo>
                <a:lnTo>
                  <a:pt x="364838" y="186689"/>
                </a:lnTo>
                <a:lnTo>
                  <a:pt x="361752" y="182879"/>
                </a:lnTo>
                <a:close/>
              </a:path>
              <a:path w="433705" h="492759">
                <a:moveTo>
                  <a:pt x="433310" y="170179"/>
                </a:moveTo>
                <a:lnTo>
                  <a:pt x="378833" y="170179"/>
                </a:lnTo>
                <a:lnTo>
                  <a:pt x="378592" y="181609"/>
                </a:lnTo>
                <a:lnTo>
                  <a:pt x="375074" y="185419"/>
                </a:lnTo>
                <a:lnTo>
                  <a:pt x="369677" y="185419"/>
                </a:lnTo>
                <a:lnTo>
                  <a:pt x="364838" y="186689"/>
                </a:lnTo>
                <a:lnTo>
                  <a:pt x="406006" y="186689"/>
                </a:lnTo>
                <a:lnTo>
                  <a:pt x="406189" y="181609"/>
                </a:lnTo>
                <a:lnTo>
                  <a:pt x="432261" y="181609"/>
                </a:lnTo>
                <a:lnTo>
                  <a:pt x="433227" y="172719"/>
                </a:lnTo>
                <a:lnTo>
                  <a:pt x="433310" y="170179"/>
                </a:lnTo>
                <a:close/>
              </a:path>
              <a:path w="433705" h="492759">
                <a:moveTo>
                  <a:pt x="102983" y="171449"/>
                </a:moveTo>
                <a:lnTo>
                  <a:pt x="94675" y="171449"/>
                </a:lnTo>
                <a:lnTo>
                  <a:pt x="86238" y="173989"/>
                </a:lnTo>
                <a:lnTo>
                  <a:pt x="82936" y="175259"/>
                </a:lnTo>
                <a:lnTo>
                  <a:pt x="199128" y="175259"/>
                </a:lnTo>
                <a:lnTo>
                  <a:pt x="198989" y="173989"/>
                </a:lnTo>
                <a:lnTo>
                  <a:pt x="119499" y="173989"/>
                </a:lnTo>
                <a:lnTo>
                  <a:pt x="102983" y="171449"/>
                </a:lnTo>
                <a:close/>
              </a:path>
              <a:path w="433705" h="492759">
                <a:moveTo>
                  <a:pt x="347834" y="130809"/>
                </a:moveTo>
                <a:lnTo>
                  <a:pt x="120020" y="130809"/>
                </a:lnTo>
                <a:lnTo>
                  <a:pt x="135082" y="132079"/>
                </a:lnTo>
                <a:lnTo>
                  <a:pt x="139413" y="135889"/>
                </a:lnTo>
                <a:lnTo>
                  <a:pt x="141191" y="139699"/>
                </a:lnTo>
                <a:lnTo>
                  <a:pt x="141331" y="142239"/>
                </a:lnTo>
                <a:lnTo>
                  <a:pt x="141839" y="146049"/>
                </a:lnTo>
                <a:lnTo>
                  <a:pt x="140683" y="146049"/>
                </a:lnTo>
                <a:lnTo>
                  <a:pt x="136459" y="152399"/>
                </a:lnTo>
                <a:lnTo>
                  <a:pt x="135714" y="158749"/>
                </a:lnTo>
                <a:lnTo>
                  <a:pt x="134764" y="166369"/>
                </a:lnTo>
                <a:lnTo>
                  <a:pt x="129926" y="171449"/>
                </a:lnTo>
                <a:lnTo>
                  <a:pt x="126776" y="172719"/>
                </a:lnTo>
                <a:lnTo>
                  <a:pt x="123004" y="172719"/>
                </a:lnTo>
                <a:lnTo>
                  <a:pt x="119499" y="173989"/>
                </a:lnTo>
                <a:lnTo>
                  <a:pt x="198989" y="173989"/>
                </a:lnTo>
                <a:lnTo>
                  <a:pt x="199611" y="170179"/>
                </a:lnTo>
                <a:lnTo>
                  <a:pt x="201414" y="168909"/>
                </a:lnTo>
                <a:lnTo>
                  <a:pt x="433352" y="168909"/>
                </a:lnTo>
                <a:lnTo>
                  <a:pt x="433476" y="165099"/>
                </a:lnTo>
                <a:lnTo>
                  <a:pt x="269816" y="165099"/>
                </a:lnTo>
                <a:lnTo>
                  <a:pt x="268826" y="160019"/>
                </a:lnTo>
                <a:lnTo>
                  <a:pt x="271480" y="158749"/>
                </a:lnTo>
                <a:lnTo>
                  <a:pt x="433684" y="158749"/>
                </a:lnTo>
                <a:lnTo>
                  <a:pt x="429906" y="148589"/>
                </a:lnTo>
                <a:lnTo>
                  <a:pt x="421462" y="143509"/>
                </a:lnTo>
                <a:lnTo>
                  <a:pt x="407916" y="140969"/>
                </a:lnTo>
                <a:lnTo>
                  <a:pt x="386461" y="139699"/>
                </a:lnTo>
                <a:lnTo>
                  <a:pt x="365016" y="137159"/>
                </a:lnTo>
                <a:lnTo>
                  <a:pt x="355226" y="135889"/>
                </a:lnTo>
                <a:lnTo>
                  <a:pt x="348523" y="132079"/>
                </a:lnTo>
                <a:lnTo>
                  <a:pt x="347834" y="130809"/>
                </a:lnTo>
                <a:close/>
              </a:path>
              <a:path w="433705" h="492759">
                <a:moveTo>
                  <a:pt x="433352" y="168909"/>
                </a:moveTo>
                <a:lnTo>
                  <a:pt x="368368" y="168909"/>
                </a:lnTo>
                <a:lnTo>
                  <a:pt x="372090" y="171449"/>
                </a:lnTo>
                <a:lnTo>
                  <a:pt x="378833" y="170179"/>
                </a:lnTo>
                <a:lnTo>
                  <a:pt x="433310" y="170179"/>
                </a:lnTo>
                <a:lnTo>
                  <a:pt x="433352" y="168909"/>
                </a:lnTo>
                <a:close/>
              </a:path>
              <a:path w="433705" h="492759">
                <a:moveTo>
                  <a:pt x="433684" y="158749"/>
                </a:moveTo>
                <a:lnTo>
                  <a:pt x="278122" y="158749"/>
                </a:lnTo>
                <a:lnTo>
                  <a:pt x="278846" y="160019"/>
                </a:lnTo>
                <a:lnTo>
                  <a:pt x="278313" y="162559"/>
                </a:lnTo>
                <a:lnTo>
                  <a:pt x="276255" y="163829"/>
                </a:lnTo>
                <a:lnTo>
                  <a:pt x="272204" y="165099"/>
                </a:lnTo>
                <a:lnTo>
                  <a:pt x="433476" y="165099"/>
                </a:lnTo>
                <a:lnTo>
                  <a:pt x="433684" y="158749"/>
                </a:lnTo>
                <a:close/>
              </a:path>
              <a:path w="433705" h="492759">
                <a:moveTo>
                  <a:pt x="315125" y="0"/>
                </a:moveTo>
                <a:lnTo>
                  <a:pt x="306367" y="0"/>
                </a:lnTo>
                <a:lnTo>
                  <a:pt x="289488" y="3809"/>
                </a:lnTo>
                <a:lnTo>
                  <a:pt x="272549" y="5079"/>
                </a:lnTo>
                <a:lnTo>
                  <a:pt x="255573" y="5079"/>
                </a:lnTo>
                <a:lnTo>
                  <a:pt x="238587" y="6349"/>
                </a:lnTo>
                <a:lnTo>
                  <a:pt x="230070" y="6349"/>
                </a:lnTo>
                <a:lnTo>
                  <a:pt x="188495" y="17779"/>
                </a:lnTo>
                <a:lnTo>
                  <a:pt x="175344" y="46989"/>
                </a:lnTo>
                <a:lnTo>
                  <a:pt x="171709" y="58419"/>
                </a:lnTo>
                <a:lnTo>
                  <a:pt x="166665" y="69849"/>
                </a:lnTo>
                <a:lnTo>
                  <a:pt x="159149" y="80009"/>
                </a:lnTo>
                <a:lnTo>
                  <a:pt x="155097" y="85089"/>
                </a:lnTo>
                <a:lnTo>
                  <a:pt x="155885" y="91439"/>
                </a:lnTo>
                <a:lnTo>
                  <a:pt x="154551" y="106679"/>
                </a:lnTo>
                <a:lnTo>
                  <a:pt x="151237" y="111759"/>
                </a:lnTo>
                <a:lnTo>
                  <a:pt x="342084" y="111759"/>
                </a:lnTo>
                <a:lnTo>
                  <a:pt x="341299" y="102869"/>
                </a:lnTo>
                <a:lnTo>
                  <a:pt x="340827" y="91439"/>
                </a:lnTo>
                <a:lnTo>
                  <a:pt x="341181" y="81279"/>
                </a:lnTo>
                <a:lnTo>
                  <a:pt x="342651" y="69849"/>
                </a:lnTo>
                <a:lnTo>
                  <a:pt x="268953" y="69849"/>
                </a:lnTo>
                <a:lnTo>
                  <a:pt x="265321" y="68579"/>
                </a:lnTo>
                <a:lnTo>
                  <a:pt x="264559" y="67309"/>
                </a:lnTo>
                <a:lnTo>
                  <a:pt x="243794" y="67309"/>
                </a:lnTo>
                <a:lnTo>
                  <a:pt x="242461" y="66039"/>
                </a:lnTo>
                <a:lnTo>
                  <a:pt x="243159" y="62229"/>
                </a:lnTo>
                <a:lnTo>
                  <a:pt x="244531" y="60959"/>
                </a:lnTo>
                <a:lnTo>
                  <a:pt x="343384" y="60959"/>
                </a:lnTo>
                <a:lnTo>
                  <a:pt x="343143" y="55879"/>
                </a:lnTo>
                <a:lnTo>
                  <a:pt x="341751" y="49529"/>
                </a:lnTo>
                <a:lnTo>
                  <a:pt x="339273" y="43179"/>
                </a:lnTo>
                <a:lnTo>
                  <a:pt x="336319" y="36829"/>
                </a:lnTo>
                <a:lnTo>
                  <a:pt x="333885" y="29209"/>
                </a:lnTo>
                <a:lnTo>
                  <a:pt x="331808" y="22859"/>
                </a:lnTo>
                <a:lnTo>
                  <a:pt x="329926" y="15239"/>
                </a:lnTo>
                <a:lnTo>
                  <a:pt x="326618" y="7619"/>
                </a:lnTo>
                <a:lnTo>
                  <a:pt x="321780" y="1269"/>
                </a:lnTo>
                <a:lnTo>
                  <a:pt x="315125" y="0"/>
                </a:lnTo>
                <a:close/>
              </a:path>
              <a:path w="433705" h="492759">
                <a:moveTo>
                  <a:pt x="343312" y="63499"/>
                </a:moveTo>
                <a:lnTo>
                  <a:pt x="269956" y="63499"/>
                </a:lnTo>
                <a:lnTo>
                  <a:pt x="271252" y="64769"/>
                </a:lnTo>
                <a:lnTo>
                  <a:pt x="270769" y="67309"/>
                </a:lnTo>
                <a:lnTo>
                  <a:pt x="270083" y="68579"/>
                </a:lnTo>
                <a:lnTo>
                  <a:pt x="268953" y="69849"/>
                </a:lnTo>
                <a:lnTo>
                  <a:pt x="342651" y="69849"/>
                </a:lnTo>
                <a:lnTo>
                  <a:pt x="343312" y="63499"/>
                </a:lnTo>
                <a:close/>
              </a:path>
              <a:path w="433705" h="492759">
                <a:moveTo>
                  <a:pt x="343384" y="60959"/>
                </a:moveTo>
                <a:lnTo>
                  <a:pt x="248163" y="60959"/>
                </a:lnTo>
                <a:lnTo>
                  <a:pt x="249077" y="63499"/>
                </a:lnTo>
                <a:lnTo>
                  <a:pt x="248988" y="64769"/>
                </a:lnTo>
                <a:lnTo>
                  <a:pt x="248607" y="66039"/>
                </a:lnTo>
                <a:lnTo>
                  <a:pt x="247312" y="67309"/>
                </a:lnTo>
                <a:lnTo>
                  <a:pt x="264559" y="67309"/>
                </a:lnTo>
                <a:lnTo>
                  <a:pt x="265346" y="64769"/>
                </a:lnTo>
                <a:lnTo>
                  <a:pt x="268064" y="63499"/>
                </a:lnTo>
                <a:lnTo>
                  <a:pt x="343312" y="63499"/>
                </a:lnTo>
                <a:lnTo>
                  <a:pt x="343384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6577139" y="6724827"/>
            <a:ext cx="356235" cy="133350"/>
          </a:xfrm>
          <a:custGeom>
            <a:avLst/>
            <a:gdLst/>
            <a:ahLst/>
            <a:cxnLst/>
            <a:rect l="l" t="t" r="r" b="b"/>
            <a:pathLst>
              <a:path w="356234" h="133350">
                <a:moveTo>
                  <a:pt x="195973" y="133172"/>
                </a:moveTo>
                <a:lnTo>
                  <a:pt x="195834" y="132473"/>
                </a:lnTo>
                <a:lnTo>
                  <a:pt x="193662" y="127254"/>
                </a:lnTo>
                <a:lnTo>
                  <a:pt x="181660" y="124650"/>
                </a:lnTo>
                <a:lnTo>
                  <a:pt x="179501" y="130136"/>
                </a:lnTo>
                <a:lnTo>
                  <a:pt x="176784" y="133172"/>
                </a:lnTo>
                <a:lnTo>
                  <a:pt x="195973" y="133172"/>
                </a:lnTo>
                <a:close/>
              </a:path>
              <a:path w="356234" h="133350">
                <a:moveTo>
                  <a:pt x="355803" y="115684"/>
                </a:moveTo>
                <a:lnTo>
                  <a:pt x="353339" y="59359"/>
                </a:lnTo>
                <a:lnTo>
                  <a:pt x="349415" y="29654"/>
                </a:lnTo>
                <a:lnTo>
                  <a:pt x="344817" y="22606"/>
                </a:lnTo>
                <a:lnTo>
                  <a:pt x="336765" y="17805"/>
                </a:lnTo>
                <a:lnTo>
                  <a:pt x="325767" y="16002"/>
                </a:lnTo>
                <a:lnTo>
                  <a:pt x="321894" y="15938"/>
                </a:lnTo>
                <a:lnTo>
                  <a:pt x="316344" y="15849"/>
                </a:lnTo>
                <a:lnTo>
                  <a:pt x="306920" y="15849"/>
                </a:lnTo>
                <a:lnTo>
                  <a:pt x="288061" y="15938"/>
                </a:lnTo>
                <a:lnTo>
                  <a:pt x="260324" y="15684"/>
                </a:lnTo>
                <a:lnTo>
                  <a:pt x="246456" y="15125"/>
                </a:lnTo>
                <a:lnTo>
                  <a:pt x="232295" y="13804"/>
                </a:lnTo>
                <a:lnTo>
                  <a:pt x="219240" y="12801"/>
                </a:lnTo>
                <a:lnTo>
                  <a:pt x="205816" y="12763"/>
                </a:lnTo>
                <a:lnTo>
                  <a:pt x="178879" y="13652"/>
                </a:lnTo>
                <a:lnTo>
                  <a:pt x="149301" y="13804"/>
                </a:lnTo>
                <a:lnTo>
                  <a:pt x="119761" y="13106"/>
                </a:lnTo>
                <a:lnTo>
                  <a:pt x="90233" y="11658"/>
                </a:lnTo>
                <a:lnTo>
                  <a:pt x="60744" y="9575"/>
                </a:lnTo>
                <a:lnTo>
                  <a:pt x="43103" y="9232"/>
                </a:lnTo>
                <a:lnTo>
                  <a:pt x="34417" y="7670"/>
                </a:lnTo>
                <a:lnTo>
                  <a:pt x="26098" y="3225"/>
                </a:lnTo>
                <a:lnTo>
                  <a:pt x="21996" y="0"/>
                </a:lnTo>
                <a:lnTo>
                  <a:pt x="16979" y="4318"/>
                </a:lnTo>
                <a:lnTo>
                  <a:pt x="1282" y="56857"/>
                </a:lnTo>
                <a:lnTo>
                  <a:pt x="0" y="102019"/>
                </a:lnTo>
                <a:lnTo>
                  <a:pt x="1041" y="123837"/>
                </a:lnTo>
                <a:lnTo>
                  <a:pt x="1701" y="133172"/>
                </a:lnTo>
                <a:lnTo>
                  <a:pt x="29972" y="133172"/>
                </a:lnTo>
                <a:lnTo>
                  <a:pt x="29794" y="123837"/>
                </a:lnTo>
                <a:lnTo>
                  <a:pt x="29667" y="97142"/>
                </a:lnTo>
                <a:lnTo>
                  <a:pt x="29451" y="85458"/>
                </a:lnTo>
                <a:lnTo>
                  <a:pt x="28879" y="63728"/>
                </a:lnTo>
                <a:lnTo>
                  <a:pt x="28892" y="56857"/>
                </a:lnTo>
                <a:lnTo>
                  <a:pt x="29032" y="52806"/>
                </a:lnTo>
                <a:lnTo>
                  <a:pt x="30708" y="47523"/>
                </a:lnTo>
                <a:lnTo>
                  <a:pt x="34480" y="42799"/>
                </a:lnTo>
                <a:lnTo>
                  <a:pt x="41046" y="37122"/>
                </a:lnTo>
                <a:lnTo>
                  <a:pt x="37439" y="50304"/>
                </a:lnTo>
                <a:lnTo>
                  <a:pt x="37401" y="63728"/>
                </a:lnTo>
                <a:lnTo>
                  <a:pt x="38696" y="74739"/>
                </a:lnTo>
                <a:lnTo>
                  <a:pt x="39662" y="85458"/>
                </a:lnTo>
                <a:lnTo>
                  <a:pt x="39789" y="87731"/>
                </a:lnTo>
                <a:lnTo>
                  <a:pt x="39890" y="90919"/>
                </a:lnTo>
                <a:lnTo>
                  <a:pt x="40627" y="95021"/>
                </a:lnTo>
                <a:lnTo>
                  <a:pt x="44246" y="104660"/>
                </a:lnTo>
                <a:lnTo>
                  <a:pt x="47561" y="110439"/>
                </a:lnTo>
                <a:lnTo>
                  <a:pt x="61277" y="108712"/>
                </a:lnTo>
                <a:lnTo>
                  <a:pt x="59461" y="102019"/>
                </a:lnTo>
                <a:lnTo>
                  <a:pt x="61912" y="95592"/>
                </a:lnTo>
                <a:lnTo>
                  <a:pt x="62217" y="93154"/>
                </a:lnTo>
                <a:lnTo>
                  <a:pt x="62763" y="90919"/>
                </a:lnTo>
                <a:lnTo>
                  <a:pt x="62839" y="90678"/>
                </a:lnTo>
                <a:lnTo>
                  <a:pt x="62928" y="89331"/>
                </a:lnTo>
                <a:lnTo>
                  <a:pt x="63754" y="88252"/>
                </a:lnTo>
                <a:lnTo>
                  <a:pt x="63017" y="90170"/>
                </a:lnTo>
                <a:lnTo>
                  <a:pt x="63220" y="90919"/>
                </a:lnTo>
                <a:lnTo>
                  <a:pt x="68491" y="94068"/>
                </a:lnTo>
                <a:lnTo>
                  <a:pt x="71716" y="99174"/>
                </a:lnTo>
                <a:lnTo>
                  <a:pt x="74841" y="104660"/>
                </a:lnTo>
                <a:lnTo>
                  <a:pt x="79641" y="108851"/>
                </a:lnTo>
                <a:lnTo>
                  <a:pt x="85344" y="111607"/>
                </a:lnTo>
                <a:lnTo>
                  <a:pt x="89154" y="112179"/>
                </a:lnTo>
                <a:lnTo>
                  <a:pt x="99263" y="106781"/>
                </a:lnTo>
                <a:lnTo>
                  <a:pt x="101282" y="102285"/>
                </a:lnTo>
                <a:lnTo>
                  <a:pt x="97421" y="88252"/>
                </a:lnTo>
                <a:lnTo>
                  <a:pt x="85077" y="51739"/>
                </a:lnTo>
                <a:lnTo>
                  <a:pt x="76619" y="51219"/>
                </a:lnTo>
                <a:lnTo>
                  <a:pt x="66954" y="49123"/>
                </a:lnTo>
                <a:lnTo>
                  <a:pt x="48399" y="31305"/>
                </a:lnTo>
                <a:lnTo>
                  <a:pt x="54851" y="29743"/>
                </a:lnTo>
                <a:lnTo>
                  <a:pt x="61480" y="29756"/>
                </a:lnTo>
                <a:lnTo>
                  <a:pt x="79616" y="29743"/>
                </a:lnTo>
                <a:lnTo>
                  <a:pt x="141300" y="29718"/>
                </a:lnTo>
                <a:lnTo>
                  <a:pt x="305562" y="32778"/>
                </a:lnTo>
                <a:lnTo>
                  <a:pt x="337553" y="63728"/>
                </a:lnTo>
                <a:lnTo>
                  <a:pt x="339090" y="108851"/>
                </a:lnTo>
                <a:lnTo>
                  <a:pt x="339305" y="133172"/>
                </a:lnTo>
                <a:lnTo>
                  <a:pt x="353682" y="133172"/>
                </a:lnTo>
                <a:lnTo>
                  <a:pt x="353847" y="131914"/>
                </a:lnTo>
                <a:lnTo>
                  <a:pt x="355206" y="123837"/>
                </a:lnTo>
                <a:lnTo>
                  <a:pt x="355803" y="115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44493" y="667184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673" y="0"/>
                </a:moveTo>
                <a:lnTo>
                  <a:pt x="0" y="762"/>
                </a:lnTo>
                <a:lnTo>
                  <a:pt x="317" y="2286"/>
                </a:lnTo>
                <a:lnTo>
                  <a:pt x="1574" y="5143"/>
                </a:lnTo>
                <a:lnTo>
                  <a:pt x="2654" y="5676"/>
                </a:lnTo>
                <a:lnTo>
                  <a:pt x="3555" y="4584"/>
                </a:lnTo>
                <a:lnTo>
                  <a:pt x="3276" y="3098"/>
                </a:lnTo>
                <a:lnTo>
                  <a:pt x="2019" y="50"/>
                </a:lnTo>
                <a:lnTo>
                  <a:pt x="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41631" y="6736594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1650" y="0"/>
                </a:moveTo>
                <a:lnTo>
                  <a:pt x="0" y="2298"/>
                </a:lnTo>
                <a:lnTo>
                  <a:pt x="1117" y="5054"/>
                </a:lnTo>
                <a:lnTo>
                  <a:pt x="3301" y="5664"/>
                </a:lnTo>
                <a:lnTo>
                  <a:pt x="3860" y="3949"/>
                </a:lnTo>
                <a:lnTo>
                  <a:pt x="3568" y="2260"/>
                </a:lnTo>
                <a:lnTo>
                  <a:pt x="1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6462915" y="6821970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3670" y="2298"/>
                </a:moveTo>
                <a:lnTo>
                  <a:pt x="3314" y="952"/>
                </a:lnTo>
                <a:lnTo>
                  <a:pt x="2070" y="25"/>
                </a:lnTo>
                <a:lnTo>
                  <a:pt x="660" y="0"/>
                </a:lnTo>
                <a:lnTo>
                  <a:pt x="0" y="711"/>
                </a:lnTo>
                <a:lnTo>
                  <a:pt x="368" y="2057"/>
                </a:lnTo>
                <a:lnTo>
                  <a:pt x="1625" y="2971"/>
                </a:lnTo>
                <a:lnTo>
                  <a:pt x="2984" y="3086"/>
                </a:lnTo>
                <a:lnTo>
                  <a:pt x="3670" y="2298"/>
                </a:lnTo>
                <a:close/>
              </a:path>
              <a:path w="29845" h="4445">
                <a:moveTo>
                  <a:pt x="29667" y="4000"/>
                </a:moveTo>
                <a:lnTo>
                  <a:pt x="29476" y="1308"/>
                </a:lnTo>
                <a:lnTo>
                  <a:pt x="28143" y="1638"/>
                </a:lnTo>
                <a:lnTo>
                  <a:pt x="28333" y="4279"/>
                </a:lnTo>
                <a:lnTo>
                  <a:pt x="29667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5102726" y="685692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179" y="0"/>
                </a:moveTo>
                <a:lnTo>
                  <a:pt x="0" y="1079"/>
                </a:lnTo>
                <a:lnTo>
                  <a:pt x="3121" y="1079"/>
                </a:lnTo>
                <a:lnTo>
                  <a:pt x="2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4977181" y="6809257"/>
            <a:ext cx="11430" cy="26034"/>
          </a:xfrm>
          <a:custGeom>
            <a:avLst/>
            <a:gdLst/>
            <a:ahLst/>
            <a:cxnLst/>
            <a:rect l="l" t="t" r="r" b="b"/>
            <a:pathLst>
              <a:path w="11429" h="26034">
                <a:moveTo>
                  <a:pt x="5969" y="1346"/>
                </a:moveTo>
                <a:lnTo>
                  <a:pt x="4991" y="0"/>
                </a:lnTo>
                <a:lnTo>
                  <a:pt x="3035" y="228"/>
                </a:lnTo>
                <a:lnTo>
                  <a:pt x="1346" y="431"/>
                </a:lnTo>
                <a:lnTo>
                  <a:pt x="0" y="1587"/>
                </a:lnTo>
                <a:lnTo>
                  <a:pt x="88" y="3416"/>
                </a:lnTo>
                <a:lnTo>
                  <a:pt x="1689" y="5664"/>
                </a:lnTo>
                <a:lnTo>
                  <a:pt x="3683" y="5829"/>
                </a:lnTo>
                <a:lnTo>
                  <a:pt x="5054" y="4838"/>
                </a:lnTo>
                <a:lnTo>
                  <a:pt x="5969" y="1346"/>
                </a:lnTo>
                <a:close/>
              </a:path>
              <a:path w="11429" h="26034">
                <a:moveTo>
                  <a:pt x="11328" y="21539"/>
                </a:moveTo>
                <a:lnTo>
                  <a:pt x="11188" y="20383"/>
                </a:lnTo>
                <a:lnTo>
                  <a:pt x="7200" y="18859"/>
                </a:lnTo>
                <a:lnTo>
                  <a:pt x="5499" y="20294"/>
                </a:lnTo>
                <a:lnTo>
                  <a:pt x="4025" y="22237"/>
                </a:lnTo>
                <a:lnTo>
                  <a:pt x="3086" y="23495"/>
                </a:lnTo>
                <a:lnTo>
                  <a:pt x="3187" y="24638"/>
                </a:lnTo>
                <a:lnTo>
                  <a:pt x="7112" y="25984"/>
                </a:lnTo>
                <a:lnTo>
                  <a:pt x="9004" y="24904"/>
                </a:lnTo>
                <a:lnTo>
                  <a:pt x="10375" y="22771"/>
                </a:lnTo>
                <a:lnTo>
                  <a:pt x="11328" y="2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4894021" y="6698208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4" h="3809">
                <a:moveTo>
                  <a:pt x="4025" y="660"/>
                </a:moveTo>
                <a:lnTo>
                  <a:pt x="3124" y="0"/>
                </a:lnTo>
                <a:lnTo>
                  <a:pt x="1828" y="368"/>
                </a:lnTo>
                <a:lnTo>
                  <a:pt x="685" y="1308"/>
                </a:lnTo>
                <a:lnTo>
                  <a:pt x="0" y="2489"/>
                </a:lnTo>
                <a:lnTo>
                  <a:pt x="304" y="3314"/>
                </a:lnTo>
                <a:lnTo>
                  <a:pt x="1485" y="3708"/>
                </a:lnTo>
                <a:lnTo>
                  <a:pt x="3619" y="1828"/>
                </a:lnTo>
                <a:lnTo>
                  <a:pt x="4025" y="660"/>
                </a:lnTo>
                <a:close/>
              </a:path>
              <a:path w="31114" h="3809">
                <a:moveTo>
                  <a:pt x="30581" y="241"/>
                </a:moveTo>
                <a:lnTo>
                  <a:pt x="29552" y="114"/>
                </a:lnTo>
                <a:lnTo>
                  <a:pt x="29946" y="1193"/>
                </a:lnTo>
                <a:lnTo>
                  <a:pt x="30581" y="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3976484" y="6634663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6019" y="0"/>
                </a:moveTo>
                <a:lnTo>
                  <a:pt x="4495" y="190"/>
                </a:lnTo>
                <a:lnTo>
                  <a:pt x="2984" y="368"/>
                </a:lnTo>
                <a:lnTo>
                  <a:pt x="431" y="1104"/>
                </a:lnTo>
                <a:lnTo>
                  <a:pt x="0" y="3746"/>
                </a:lnTo>
                <a:lnTo>
                  <a:pt x="2006" y="4089"/>
                </a:lnTo>
                <a:lnTo>
                  <a:pt x="4368" y="4279"/>
                </a:lnTo>
                <a:lnTo>
                  <a:pt x="7861" y="2451"/>
                </a:lnTo>
                <a:lnTo>
                  <a:pt x="8127" y="749"/>
                </a:lnTo>
                <a:lnTo>
                  <a:pt x="6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3907844" y="664694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117" y="0"/>
                </a:moveTo>
                <a:lnTo>
                  <a:pt x="0" y="990"/>
                </a:lnTo>
                <a:lnTo>
                  <a:pt x="2413" y="2311"/>
                </a:lnTo>
                <a:lnTo>
                  <a:pt x="3543" y="1231"/>
                </a:lnTo>
                <a:lnTo>
                  <a:pt x="1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3834879" y="675216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854" y="0"/>
                </a:moveTo>
                <a:lnTo>
                  <a:pt x="355" y="609"/>
                </a:lnTo>
                <a:lnTo>
                  <a:pt x="0" y="1917"/>
                </a:lnTo>
                <a:lnTo>
                  <a:pt x="800" y="2425"/>
                </a:lnTo>
                <a:lnTo>
                  <a:pt x="2400" y="1866"/>
                </a:lnTo>
                <a:lnTo>
                  <a:pt x="3365" y="800"/>
                </a:lnTo>
                <a:lnTo>
                  <a:pt x="1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3824837" y="665073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2882" y="0"/>
                </a:moveTo>
                <a:lnTo>
                  <a:pt x="1524" y="749"/>
                </a:lnTo>
                <a:lnTo>
                  <a:pt x="482" y="2120"/>
                </a:lnTo>
                <a:lnTo>
                  <a:pt x="0" y="3530"/>
                </a:lnTo>
                <a:lnTo>
                  <a:pt x="596" y="4787"/>
                </a:lnTo>
                <a:lnTo>
                  <a:pt x="1841" y="4559"/>
                </a:lnTo>
                <a:lnTo>
                  <a:pt x="3835" y="2070"/>
                </a:lnTo>
                <a:lnTo>
                  <a:pt x="3683" y="508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3791394" y="6709041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4">
                <a:moveTo>
                  <a:pt x="4622" y="29260"/>
                </a:moveTo>
                <a:lnTo>
                  <a:pt x="3886" y="28016"/>
                </a:lnTo>
                <a:lnTo>
                  <a:pt x="2730" y="27495"/>
                </a:lnTo>
                <a:lnTo>
                  <a:pt x="1612" y="28359"/>
                </a:lnTo>
                <a:lnTo>
                  <a:pt x="0" y="31115"/>
                </a:lnTo>
                <a:lnTo>
                  <a:pt x="3009" y="32029"/>
                </a:lnTo>
                <a:lnTo>
                  <a:pt x="4622" y="29260"/>
                </a:lnTo>
                <a:close/>
              </a:path>
              <a:path w="21589" h="32384">
                <a:moveTo>
                  <a:pt x="21069" y="723"/>
                </a:moveTo>
                <a:lnTo>
                  <a:pt x="19723" y="0"/>
                </a:lnTo>
                <a:lnTo>
                  <a:pt x="19608" y="1270"/>
                </a:lnTo>
                <a:lnTo>
                  <a:pt x="21069" y="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3552520" y="6748119"/>
            <a:ext cx="41275" cy="21590"/>
          </a:xfrm>
          <a:custGeom>
            <a:avLst/>
            <a:gdLst/>
            <a:ahLst/>
            <a:cxnLst/>
            <a:rect l="l" t="t" r="r" b="b"/>
            <a:pathLst>
              <a:path w="41275" h="21590">
                <a:moveTo>
                  <a:pt x="2324" y="9588"/>
                </a:moveTo>
                <a:lnTo>
                  <a:pt x="1219" y="8496"/>
                </a:lnTo>
                <a:lnTo>
                  <a:pt x="0" y="11087"/>
                </a:lnTo>
                <a:lnTo>
                  <a:pt x="1003" y="12204"/>
                </a:lnTo>
                <a:lnTo>
                  <a:pt x="2324" y="9588"/>
                </a:lnTo>
                <a:close/>
              </a:path>
              <a:path w="41275" h="21590">
                <a:moveTo>
                  <a:pt x="27647" y="2032"/>
                </a:moveTo>
                <a:lnTo>
                  <a:pt x="27457" y="584"/>
                </a:lnTo>
                <a:lnTo>
                  <a:pt x="26644" y="0"/>
                </a:lnTo>
                <a:lnTo>
                  <a:pt x="25298" y="482"/>
                </a:lnTo>
                <a:lnTo>
                  <a:pt x="24206" y="1625"/>
                </a:lnTo>
                <a:lnTo>
                  <a:pt x="24993" y="3009"/>
                </a:lnTo>
                <a:lnTo>
                  <a:pt x="26200" y="3771"/>
                </a:lnTo>
                <a:lnTo>
                  <a:pt x="27127" y="3365"/>
                </a:lnTo>
                <a:lnTo>
                  <a:pt x="27647" y="2032"/>
                </a:lnTo>
                <a:close/>
              </a:path>
              <a:path w="41275" h="21590">
                <a:moveTo>
                  <a:pt x="41148" y="21361"/>
                </a:moveTo>
                <a:lnTo>
                  <a:pt x="40843" y="20205"/>
                </a:lnTo>
                <a:lnTo>
                  <a:pt x="40220" y="21209"/>
                </a:lnTo>
                <a:lnTo>
                  <a:pt x="41148" y="21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3275901" y="674705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844" y="0"/>
                </a:moveTo>
                <a:lnTo>
                  <a:pt x="1511" y="622"/>
                </a:lnTo>
                <a:lnTo>
                  <a:pt x="355" y="1790"/>
                </a:lnTo>
                <a:lnTo>
                  <a:pt x="0" y="3111"/>
                </a:lnTo>
                <a:lnTo>
                  <a:pt x="723" y="3848"/>
                </a:lnTo>
                <a:lnTo>
                  <a:pt x="3670" y="3822"/>
                </a:lnTo>
                <a:lnTo>
                  <a:pt x="4406" y="3086"/>
                </a:lnTo>
                <a:lnTo>
                  <a:pt x="4394" y="1727"/>
                </a:lnTo>
                <a:lnTo>
                  <a:pt x="3835" y="431"/>
                </a:lnTo>
                <a:lnTo>
                  <a:pt x="2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2880664" y="65974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0"/>
                </a:moveTo>
                <a:lnTo>
                  <a:pt x="406" y="1422"/>
                </a:lnTo>
                <a:lnTo>
                  <a:pt x="1257" y="2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2815525" y="657153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3555" y="0"/>
                </a:moveTo>
                <a:lnTo>
                  <a:pt x="888" y="1358"/>
                </a:lnTo>
                <a:lnTo>
                  <a:pt x="0" y="2374"/>
                </a:lnTo>
                <a:lnTo>
                  <a:pt x="406" y="3683"/>
                </a:lnTo>
                <a:lnTo>
                  <a:pt x="1727" y="3873"/>
                </a:lnTo>
                <a:lnTo>
                  <a:pt x="4317" y="2705"/>
                </a:lnTo>
                <a:lnTo>
                  <a:pt x="3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2708008" y="647606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2882" y="0"/>
                </a:moveTo>
                <a:lnTo>
                  <a:pt x="0" y="355"/>
                </a:lnTo>
                <a:lnTo>
                  <a:pt x="1104" y="2616"/>
                </a:lnTo>
                <a:lnTo>
                  <a:pt x="3886" y="1282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2550668" y="673402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4521" y="3149"/>
                </a:moveTo>
                <a:lnTo>
                  <a:pt x="4279" y="1079"/>
                </a:lnTo>
                <a:lnTo>
                  <a:pt x="3136" y="0"/>
                </a:lnTo>
                <a:lnTo>
                  <a:pt x="1333" y="482"/>
                </a:lnTo>
                <a:lnTo>
                  <a:pt x="0" y="2971"/>
                </a:lnTo>
                <a:lnTo>
                  <a:pt x="190" y="4749"/>
                </a:lnTo>
                <a:lnTo>
                  <a:pt x="1562" y="5880"/>
                </a:lnTo>
                <a:lnTo>
                  <a:pt x="3302" y="5600"/>
                </a:lnTo>
                <a:lnTo>
                  <a:pt x="4521" y="3149"/>
                </a:lnTo>
                <a:close/>
              </a:path>
              <a:path w="25400" h="25400">
                <a:moveTo>
                  <a:pt x="24803" y="22948"/>
                </a:moveTo>
                <a:lnTo>
                  <a:pt x="21996" y="21717"/>
                </a:lnTo>
                <a:lnTo>
                  <a:pt x="20751" y="22771"/>
                </a:lnTo>
                <a:lnTo>
                  <a:pt x="20358" y="24155"/>
                </a:lnTo>
                <a:lnTo>
                  <a:pt x="21082" y="25234"/>
                </a:lnTo>
                <a:lnTo>
                  <a:pt x="22440" y="24968"/>
                </a:lnTo>
                <a:lnTo>
                  <a:pt x="24803" y="22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2615448" y="663408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139" y="304"/>
                </a:lnTo>
                <a:lnTo>
                  <a:pt x="0" y="1638"/>
                </a:lnTo>
                <a:lnTo>
                  <a:pt x="2019" y="3213"/>
                </a:lnTo>
                <a:lnTo>
                  <a:pt x="2997" y="2171"/>
                </a:lnTo>
                <a:lnTo>
                  <a:pt x="2362" y="825"/>
                </a:lnTo>
                <a:lnTo>
                  <a:pt x="1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2688774" y="6649337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3568" y="0"/>
                </a:moveTo>
                <a:lnTo>
                  <a:pt x="1917" y="431"/>
                </a:lnTo>
                <a:lnTo>
                  <a:pt x="571" y="787"/>
                </a:lnTo>
                <a:lnTo>
                  <a:pt x="0" y="1727"/>
                </a:lnTo>
                <a:lnTo>
                  <a:pt x="1358" y="4673"/>
                </a:lnTo>
                <a:lnTo>
                  <a:pt x="2921" y="5181"/>
                </a:lnTo>
                <a:lnTo>
                  <a:pt x="4445" y="4432"/>
                </a:lnTo>
                <a:lnTo>
                  <a:pt x="5905" y="1892"/>
                </a:lnTo>
                <a:lnTo>
                  <a:pt x="4978" y="279"/>
                </a:lnTo>
                <a:lnTo>
                  <a:pt x="3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2340890" y="654585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609" y="0"/>
                </a:moveTo>
                <a:lnTo>
                  <a:pt x="0" y="1333"/>
                </a:lnTo>
                <a:lnTo>
                  <a:pt x="1295" y="1295"/>
                </a:lnTo>
                <a:lnTo>
                  <a:pt x="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2265495" y="68112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25" y="0"/>
                </a:moveTo>
                <a:lnTo>
                  <a:pt x="0" y="1651"/>
                </a:lnTo>
                <a:lnTo>
                  <a:pt x="1320" y="1790"/>
                </a:lnTo>
                <a:lnTo>
                  <a:pt x="1384" y="165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2188742" y="6474302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308" y="0"/>
                </a:moveTo>
                <a:lnTo>
                  <a:pt x="0" y="711"/>
                </a:lnTo>
                <a:lnTo>
                  <a:pt x="431" y="3543"/>
                </a:lnTo>
                <a:lnTo>
                  <a:pt x="1447" y="4432"/>
                </a:lnTo>
                <a:lnTo>
                  <a:pt x="2476" y="3822"/>
                </a:lnTo>
                <a:lnTo>
                  <a:pt x="2882" y="2438"/>
                </a:lnTo>
                <a:lnTo>
                  <a:pt x="1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793946" y="67702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44" y="0"/>
                </a:moveTo>
                <a:lnTo>
                  <a:pt x="0" y="508"/>
                </a:lnTo>
                <a:lnTo>
                  <a:pt x="507" y="1803"/>
                </a:lnTo>
                <a:lnTo>
                  <a:pt x="1638" y="1828"/>
                </a:lnTo>
                <a:lnTo>
                  <a:pt x="1612" y="520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1566953" y="6832665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130" y="0"/>
                </a:moveTo>
                <a:lnTo>
                  <a:pt x="126" y="889"/>
                </a:lnTo>
                <a:lnTo>
                  <a:pt x="0" y="2222"/>
                </a:lnTo>
                <a:lnTo>
                  <a:pt x="647" y="2755"/>
                </a:lnTo>
                <a:lnTo>
                  <a:pt x="1625" y="2222"/>
                </a:lnTo>
                <a:lnTo>
                  <a:pt x="2133" y="927"/>
                </a:lnTo>
                <a:lnTo>
                  <a:pt x="1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333480" y="6808592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447" y="0"/>
                </a:moveTo>
                <a:lnTo>
                  <a:pt x="279" y="292"/>
                </a:lnTo>
                <a:lnTo>
                  <a:pt x="0" y="1714"/>
                </a:lnTo>
                <a:lnTo>
                  <a:pt x="749" y="2920"/>
                </a:lnTo>
                <a:lnTo>
                  <a:pt x="1549" y="2768"/>
                </a:lnTo>
                <a:lnTo>
                  <a:pt x="1930" y="1320"/>
                </a:lnTo>
                <a:lnTo>
                  <a:pt x="1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2817007" y="683879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482" y="0"/>
                </a:moveTo>
                <a:lnTo>
                  <a:pt x="0" y="507"/>
                </a:lnTo>
                <a:lnTo>
                  <a:pt x="939" y="304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1718969" y="672092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17" y="0"/>
                </a:moveTo>
                <a:lnTo>
                  <a:pt x="190" y="12"/>
                </a:lnTo>
                <a:lnTo>
                  <a:pt x="0" y="228"/>
                </a:lnTo>
                <a:lnTo>
                  <a:pt x="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1550962" y="674171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59">
                <a:moveTo>
                  <a:pt x="127" y="25"/>
                </a:moveTo>
                <a:lnTo>
                  <a:pt x="0" y="38"/>
                </a:lnTo>
                <a:lnTo>
                  <a:pt x="12" y="228"/>
                </a:lnTo>
                <a:lnTo>
                  <a:pt x="127" y="25"/>
                </a:lnTo>
                <a:close/>
              </a:path>
              <a:path w="5715" h="10159">
                <a:moveTo>
                  <a:pt x="5588" y="9283"/>
                </a:moveTo>
                <a:lnTo>
                  <a:pt x="4813" y="9309"/>
                </a:lnTo>
                <a:lnTo>
                  <a:pt x="5092" y="9753"/>
                </a:lnTo>
                <a:lnTo>
                  <a:pt x="5575" y="9563"/>
                </a:lnTo>
                <a:lnTo>
                  <a:pt x="5588" y="9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2331406" y="66130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241" y="0"/>
                </a:moveTo>
                <a:lnTo>
                  <a:pt x="0" y="825"/>
                </a:lnTo>
                <a:lnTo>
                  <a:pt x="685" y="431"/>
                </a:lnTo>
                <a:lnTo>
                  <a:pt x="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810756" y="652624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90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531275" y="65959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0" y="25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6640079" y="681306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825" y="0"/>
                </a:moveTo>
                <a:lnTo>
                  <a:pt x="0" y="1092"/>
                </a:lnTo>
                <a:lnTo>
                  <a:pt x="88" y="1930"/>
                </a:lnTo>
                <a:lnTo>
                  <a:pt x="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1778889" y="6581978"/>
            <a:ext cx="8890" cy="276225"/>
          </a:xfrm>
          <a:custGeom>
            <a:avLst/>
            <a:gdLst/>
            <a:ahLst/>
            <a:cxnLst/>
            <a:rect l="l" t="t" r="r" b="b"/>
            <a:pathLst>
              <a:path w="8889" h="276225">
                <a:moveTo>
                  <a:pt x="2895" y="274764"/>
                </a:moveTo>
                <a:lnTo>
                  <a:pt x="2514" y="265404"/>
                </a:lnTo>
                <a:lnTo>
                  <a:pt x="1625" y="256146"/>
                </a:lnTo>
                <a:lnTo>
                  <a:pt x="444" y="265442"/>
                </a:lnTo>
                <a:lnTo>
                  <a:pt x="0" y="274802"/>
                </a:lnTo>
                <a:lnTo>
                  <a:pt x="38" y="276021"/>
                </a:lnTo>
                <a:lnTo>
                  <a:pt x="2857" y="276021"/>
                </a:lnTo>
                <a:lnTo>
                  <a:pt x="2895" y="274764"/>
                </a:lnTo>
                <a:close/>
              </a:path>
              <a:path w="8889" h="276225">
                <a:moveTo>
                  <a:pt x="4838" y="206768"/>
                </a:moveTo>
                <a:lnTo>
                  <a:pt x="4051" y="197510"/>
                </a:lnTo>
                <a:lnTo>
                  <a:pt x="1854" y="188074"/>
                </a:lnTo>
                <a:lnTo>
                  <a:pt x="1854" y="224726"/>
                </a:lnTo>
                <a:lnTo>
                  <a:pt x="4140" y="215849"/>
                </a:lnTo>
                <a:lnTo>
                  <a:pt x="4838" y="206768"/>
                </a:lnTo>
                <a:close/>
              </a:path>
              <a:path w="8889" h="276225">
                <a:moveTo>
                  <a:pt x="6731" y="147523"/>
                </a:moveTo>
                <a:lnTo>
                  <a:pt x="6489" y="140830"/>
                </a:lnTo>
                <a:lnTo>
                  <a:pt x="6286" y="126009"/>
                </a:lnTo>
                <a:lnTo>
                  <a:pt x="5664" y="118630"/>
                </a:lnTo>
                <a:lnTo>
                  <a:pt x="3987" y="111340"/>
                </a:lnTo>
                <a:lnTo>
                  <a:pt x="1625" y="139776"/>
                </a:lnTo>
                <a:lnTo>
                  <a:pt x="1587" y="154762"/>
                </a:lnTo>
                <a:lnTo>
                  <a:pt x="3975" y="170675"/>
                </a:lnTo>
                <a:lnTo>
                  <a:pt x="5854" y="162166"/>
                </a:lnTo>
                <a:lnTo>
                  <a:pt x="6642" y="154533"/>
                </a:lnTo>
                <a:lnTo>
                  <a:pt x="6731" y="147523"/>
                </a:lnTo>
                <a:close/>
              </a:path>
              <a:path w="8889" h="276225">
                <a:moveTo>
                  <a:pt x="8229" y="88303"/>
                </a:moveTo>
                <a:lnTo>
                  <a:pt x="6680" y="88417"/>
                </a:lnTo>
                <a:lnTo>
                  <a:pt x="4914" y="88290"/>
                </a:lnTo>
                <a:lnTo>
                  <a:pt x="4521" y="90309"/>
                </a:lnTo>
                <a:lnTo>
                  <a:pt x="5740" y="92151"/>
                </a:lnTo>
                <a:lnTo>
                  <a:pt x="7442" y="89522"/>
                </a:lnTo>
                <a:lnTo>
                  <a:pt x="8229" y="88315"/>
                </a:lnTo>
                <a:close/>
              </a:path>
              <a:path w="8889" h="276225">
                <a:moveTo>
                  <a:pt x="8242" y="79857"/>
                </a:moveTo>
                <a:lnTo>
                  <a:pt x="4991" y="0"/>
                </a:lnTo>
                <a:lnTo>
                  <a:pt x="2857" y="16090"/>
                </a:lnTo>
                <a:lnTo>
                  <a:pt x="2197" y="24079"/>
                </a:lnTo>
                <a:lnTo>
                  <a:pt x="2451" y="32016"/>
                </a:lnTo>
                <a:lnTo>
                  <a:pt x="3098" y="44069"/>
                </a:lnTo>
                <a:lnTo>
                  <a:pt x="3352" y="56184"/>
                </a:lnTo>
                <a:lnTo>
                  <a:pt x="4597" y="68173"/>
                </a:lnTo>
                <a:lnTo>
                  <a:pt x="8242" y="79857"/>
                </a:lnTo>
                <a:close/>
              </a:path>
              <a:path w="8889" h="276225">
                <a:moveTo>
                  <a:pt x="8331" y="79933"/>
                </a:moveTo>
                <a:lnTo>
                  <a:pt x="8229" y="88303"/>
                </a:lnTo>
                <a:lnTo>
                  <a:pt x="8318" y="82677"/>
                </a:lnTo>
                <a:lnTo>
                  <a:pt x="8331" y="79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1258570" y="6766179"/>
            <a:ext cx="265430" cy="92075"/>
          </a:xfrm>
          <a:custGeom>
            <a:avLst/>
            <a:gdLst/>
            <a:ahLst/>
            <a:cxnLst/>
            <a:rect l="l" t="t" r="r" b="b"/>
            <a:pathLst>
              <a:path w="265430" h="92075">
                <a:moveTo>
                  <a:pt x="16484" y="2794"/>
                </a:moveTo>
                <a:lnTo>
                  <a:pt x="16154" y="1308"/>
                </a:lnTo>
                <a:lnTo>
                  <a:pt x="14655" y="1308"/>
                </a:lnTo>
                <a:lnTo>
                  <a:pt x="13081" y="1143"/>
                </a:lnTo>
                <a:lnTo>
                  <a:pt x="9766" y="1600"/>
                </a:lnTo>
                <a:lnTo>
                  <a:pt x="9626" y="2552"/>
                </a:lnTo>
                <a:lnTo>
                  <a:pt x="11239" y="3213"/>
                </a:lnTo>
                <a:lnTo>
                  <a:pt x="14478" y="3556"/>
                </a:lnTo>
                <a:lnTo>
                  <a:pt x="15900" y="3530"/>
                </a:lnTo>
                <a:lnTo>
                  <a:pt x="16484" y="2794"/>
                </a:lnTo>
                <a:close/>
              </a:path>
              <a:path w="265430" h="92075">
                <a:moveTo>
                  <a:pt x="115341" y="63512"/>
                </a:moveTo>
                <a:lnTo>
                  <a:pt x="114007" y="51701"/>
                </a:lnTo>
                <a:lnTo>
                  <a:pt x="113093" y="45910"/>
                </a:lnTo>
                <a:lnTo>
                  <a:pt x="113017" y="45173"/>
                </a:lnTo>
                <a:lnTo>
                  <a:pt x="112699" y="39382"/>
                </a:lnTo>
                <a:lnTo>
                  <a:pt x="113347" y="33134"/>
                </a:lnTo>
                <a:lnTo>
                  <a:pt x="114566" y="29235"/>
                </a:lnTo>
                <a:lnTo>
                  <a:pt x="115316" y="26822"/>
                </a:lnTo>
                <a:lnTo>
                  <a:pt x="110782" y="25590"/>
                </a:lnTo>
                <a:lnTo>
                  <a:pt x="110248" y="25387"/>
                </a:lnTo>
                <a:lnTo>
                  <a:pt x="107416" y="24218"/>
                </a:lnTo>
                <a:lnTo>
                  <a:pt x="103949" y="23825"/>
                </a:lnTo>
                <a:lnTo>
                  <a:pt x="81826" y="22948"/>
                </a:lnTo>
                <a:lnTo>
                  <a:pt x="41465" y="25184"/>
                </a:lnTo>
                <a:lnTo>
                  <a:pt x="41465" y="37579"/>
                </a:lnTo>
                <a:lnTo>
                  <a:pt x="41160" y="42392"/>
                </a:lnTo>
                <a:lnTo>
                  <a:pt x="40576" y="45910"/>
                </a:lnTo>
                <a:lnTo>
                  <a:pt x="39662" y="50965"/>
                </a:lnTo>
                <a:lnTo>
                  <a:pt x="30022" y="51155"/>
                </a:lnTo>
                <a:lnTo>
                  <a:pt x="30238" y="47129"/>
                </a:lnTo>
                <a:lnTo>
                  <a:pt x="29451" y="39712"/>
                </a:lnTo>
                <a:lnTo>
                  <a:pt x="31343" y="36195"/>
                </a:lnTo>
                <a:lnTo>
                  <a:pt x="39585" y="35382"/>
                </a:lnTo>
                <a:lnTo>
                  <a:pt x="41465" y="37579"/>
                </a:lnTo>
                <a:lnTo>
                  <a:pt x="41465" y="25184"/>
                </a:lnTo>
                <a:lnTo>
                  <a:pt x="37630" y="25387"/>
                </a:lnTo>
                <a:lnTo>
                  <a:pt x="15506" y="25044"/>
                </a:lnTo>
                <a:lnTo>
                  <a:pt x="13233" y="24866"/>
                </a:lnTo>
                <a:lnTo>
                  <a:pt x="10807" y="25857"/>
                </a:lnTo>
                <a:lnTo>
                  <a:pt x="5461" y="27406"/>
                </a:lnTo>
                <a:lnTo>
                  <a:pt x="2565" y="29413"/>
                </a:lnTo>
                <a:lnTo>
                  <a:pt x="2565" y="33134"/>
                </a:lnTo>
                <a:lnTo>
                  <a:pt x="2032" y="47485"/>
                </a:lnTo>
                <a:lnTo>
                  <a:pt x="812" y="62382"/>
                </a:lnTo>
                <a:lnTo>
                  <a:pt x="76" y="75196"/>
                </a:lnTo>
                <a:lnTo>
                  <a:pt x="0" y="78422"/>
                </a:lnTo>
                <a:lnTo>
                  <a:pt x="520" y="91821"/>
                </a:lnTo>
                <a:lnTo>
                  <a:pt x="27241" y="91821"/>
                </a:lnTo>
                <a:lnTo>
                  <a:pt x="27216" y="89979"/>
                </a:lnTo>
                <a:lnTo>
                  <a:pt x="28981" y="87452"/>
                </a:lnTo>
                <a:lnTo>
                  <a:pt x="32092" y="86258"/>
                </a:lnTo>
                <a:lnTo>
                  <a:pt x="35991" y="87274"/>
                </a:lnTo>
                <a:lnTo>
                  <a:pt x="37655" y="90144"/>
                </a:lnTo>
                <a:lnTo>
                  <a:pt x="37769" y="91821"/>
                </a:lnTo>
                <a:lnTo>
                  <a:pt x="67576" y="91821"/>
                </a:lnTo>
                <a:lnTo>
                  <a:pt x="68783" y="88366"/>
                </a:lnTo>
                <a:lnTo>
                  <a:pt x="69062" y="86258"/>
                </a:lnTo>
                <a:lnTo>
                  <a:pt x="69710" y="81280"/>
                </a:lnTo>
                <a:lnTo>
                  <a:pt x="69684" y="74117"/>
                </a:lnTo>
                <a:lnTo>
                  <a:pt x="69291" y="66878"/>
                </a:lnTo>
                <a:lnTo>
                  <a:pt x="68961" y="59651"/>
                </a:lnTo>
                <a:lnTo>
                  <a:pt x="68732" y="51155"/>
                </a:lnTo>
                <a:lnTo>
                  <a:pt x="68618" y="45173"/>
                </a:lnTo>
                <a:lnTo>
                  <a:pt x="68491" y="35382"/>
                </a:lnTo>
                <a:lnTo>
                  <a:pt x="68605" y="33540"/>
                </a:lnTo>
                <a:lnTo>
                  <a:pt x="69215" y="30251"/>
                </a:lnTo>
                <a:lnTo>
                  <a:pt x="78752" y="29235"/>
                </a:lnTo>
                <a:lnTo>
                  <a:pt x="79222" y="33134"/>
                </a:lnTo>
                <a:lnTo>
                  <a:pt x="79870" y="41249"/>
                </a:lnTo>
                <a:lnTo>
                  <a:pt x="79133" y="45173"/>
                </a:lnTo>
                <a:lnTo>
                  <a:pt x="79095" y="45910"/>
                </a:lnTo>
                <a:lnTo>
                  <a:pt x="79527" y="49720"/>
                </a:lnTo>
                <a:lnTo>
                  <a:pt x="80568" y="64198"/>
                </a:lnTo>
                <a:lnTo>
                  <a:pt x="82334" y="78422"/>
                </a:lnTo>
                <a:lnTo>
                  <a:pt x="87515" y="91401"/>
                </a:lnTo>
                <a:lnTo>
                  <a:pt x="87960" y="91821"/>
                </a:lnTo>
                <a:lnTo>
                  <a:pt x="112598" y="91821"/>
                </a:lnTo>
                <a:lnTo>
                  <a:pt x="113576" y="86804"/>
                </a:lnTo>
                <a:lnTo>
                  <a:pt x="115049" y="75196"/>
                </a:lnTo>
                <a:lnTo>
                  <a:pt x="115341" y="63512"/>
                </a:lnTo>
                <a:close/>
              </a:path>
              <a:path w="265430" h="92075">
                <a:moveTo>
                  <a:pt x="156362" y="2324"/>
                </a:moveTo>
                <a:lnTo>
                  <a:pt x="156286" y="698"/>
                </a:lnTo>
                <a:lnTo>
                  <a:pt x="151866" y="0"/>
                </a:lnTo>
                <a:lnTo>
                  <a:pt x="148983" y="88"/>
                </a:lnTo>
                <a:lnTo>
                  <a:pt x="146138" y="38"/>
                </a:lnTo>
                <a:lnTo>
                  <a:pt x="145630" y="38"/>
                </a:lnTo>
                <a:lnTo>
                  <a:pt x="145122" y="482"/>
                </a:lnTo>
                <a:lnTo>
                  <a:pt x="142913" y="1498"/>
                </a:lnTo>
                <a:lnTo>
                  <a:pt x="145249" y="2209"/>
                </a:lnTo>
                <a:lnTo>
                  <a:pt x="145796" y="2514"/>
                </a:lnTo>
                <a:lnTo>
                  <a:pt x="149199" y="2590"/>
                </a:lnTo>
                <a:lnTo>
                  <a:pt x="152095" y="2819"/>
                </a:lnTo>
                <a:lnTo>
                  <a:pt x="156362" y="2324"/>
                </a:lnTo>
                <a:close/>
              </a:path>
              <a:path w="265430" h="92075">
                <a:moveTo>
                  <a:pt x="160972" y="21501"/>
                </a:moveTo>
                <a:lnTo>
                  <a:pt x="159880" y="20624"/>
                </a:lnTo>
                <a:lnTo>
                  <a:pt x="159016" y="20662"/>
                </a:lnTo>
                <a:lnTo>
                  <a:pt x="160972" y="21501"/>
                </a:lnTo>
                <a:close/>
              </a:path>
              <a:path w="265430" h="92075">
                <a:moveTo>
                  <a:pt x="161264" y="91821"/>
                </a:moveTo>
                <a:lnTo>
                  <a:pt x="161048" y="78676"/>
                </a:lnTo>
                <a:lnTo>
                  <a:pt x="160401" y="59359"/>
                </a:lnTo>
                <a:lnTo>
                  <a:pt x="159461" y="40055"/>
                </a:lnTo>
                <a:lnTo>
                  <a:pt x="158229" y="20802"/>
                </a:lnTo>
                <a:lnTo>
                  <a:pt x="158394" y="20548"/>
                </a:lnTo>
                <a:lnTo>
                  <a:pt x="158229" y="20802"/>
                </a:lnTo>
                <a:lnTo>
                  <a:pt x="159004" y="20662"/>
                </a:lnTo>
                <a:lnTo>
                  <a:pt x="158470" y="20447"/>
                </a:lnTo>
                <a:lnTo>
                  <a:pt x="151269" y="22593"/>
                </a:lnTo>
                <a:lnTo>
                  <a:pt x="143751" y="23190"/>
                </a:lnTo>
                <a:lnTo>
                  <a:pt x="136093" y="23545"/>
                </a:lnTo>
                <a:lnTo>
                  <a:pt x="128460" y="24980"/>
                </a:lnTo>
                <a:lnTo>
                  <a:pt x="130289" y="59448"/>
                </a:lnTo>
                <a:lnTo>
                  <a:pt x="131114" y="76593"/>
                </a:lnTo>
                <a:lnTo>
                  <a:pt x="131673" y="91821"/>
                </a:lnTo>
                <a:lnTo>
                  <a:pt x="161264" y="91821"/>
                </a:lnTo>
                <a:close/>
              </a:path>
              <a:path w="265430" h="92075">
                <a:moveTo>
                  <a:pt x="238417" y="21539"/>
                </a:moveTo>
                <a:lnTo>
                  <a:pt x="236245" y="20408"/>
                </a:lnTo>
                <a:lnTo>
                  <a:pt x="235343" y="19570"/>
                </a:lnTo>
                <a:lnTo>
                  <a:pt x="230403" y="19405"/>
                </a:lnTo>
                <a:lnTo>
                  <a:pt x="226402" y="19507"/>
                </a:lnTo>
                <a:lnTo>
                  <a:pt x="222415" y="19519"/>
                </a:lnTo>
                <a:lnTo>
                  <a:pt x="219621" y="17348"/>
                </a:lnTo>
                <a:lnTo>
                  <a:pt x="214401" y="15062"/>
                </a:lnTo>
                <a:lnTo>
                  <a:pt x="214477" y="12992"/>
                </a:lnTo>
                <a:lnTo>
                  <a:pt x="214896" y="1536"/>
                </a:lnTo>
                <a:lnTo>
                  <a:pt x="207429" y="4686"/>
                </a:lnTo>
                <a:lnTo>
                  <a:pt x="200228" y="4864"/>
                </a:lnTo>
                <a:lnTo>
                  <a:pt x="195478" y="5334"/>
                </a:lnTo>
                <a:lnTo>
                  <a:pt x="192709" y="5257"/>
                </a:lnTo>
                <a:lnTo>
                  <a:pt x="192239" y="11188"/>
                </a:lnTo>
                <a:lnTo>
                  <a:pt x="193725" y="13474"/>
                </a:lnTo>
                <a:lnTo>
                  <a:pt x="196278" y="14008"/>
                </a:lnTo>
                <a:lnTo>
                  <a:pt x="202755" y="15735"/>
                </a:lnTo>
                <a:lnTo>
                  <a:pt x="209169" y="17678"/>
                </a:lnTo>
                <a:lnTo>
                  <a:pt x="215696" y="19177"/>
                </a:lnTo>
                <a:lnTo>
                  <a:pt x="222415" y="19532"/>
                </a:lnTo>
                <a:lnTo>
                  <a:pt x="238417" y="21539"/>
                </a:lnTo>
                <a:close/>
              </a:path>
              <a:path w="265430" h="92075">
                <a:moveTo>
                  <a:pt x="265010" y="19634"/>
                </a:moveTo>
                <a:lnTo>
                  <a:pt x="264020" y="20091"/>
                </a:lnTo>
                <a:lnTo>
                  <a:pt x="265010" y="20548"/>
                </a:lnTo>
                <a:lnTo>
                  <a:pt x="265010" y="19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592039" y="6592299"/>
            <a:ext cx="71755" cy="5715"/>
          </a:xfrm>
          <a:custGeom>
            <a:avLst/>
            <a:gdLst/>
            <a:ahLst/>
            <a:cxnLst/>
            <a:rect l="l" t="t" r="r" b="b"/>
            <a:pathLst>
              <a:path w="71754" h="5715">
                <a:moveTo>
                  <a:pt x="35645" y="0"/>
                </a:moveTo>
                <a:lnTo>
                  <a:pt x="17772" y="165"/>
                </a:lnTo>
                <a:lnTo>
                  <a:pt x="0" y="3822"/>
                </a:lnTo>
                <a:lnTo>
                  <a:pt x="17855" y="4778"/>
                </a:lnTo>
                <a:lnTo>
                  <a:pt x="35702" y="5481"/>
                </a:lnTo>
                <a:lnTo>
                  <a:pt x="53545" y="5053"/>
                </a:lnTo>
                <a:lnTo>
                  <a:pt x="71386" y="2616"/>
                </a:lnTo>
                <a:lnTo>
                  <a:pt x="53542" y="1443"/>
                </a:lnTo>
                <a:lnTo>
                  <a:pt x="35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531281" y="659595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3111" y="1054"/>
                </a:lnTo>
                <a:lnTo>
                  <a:pt x="5664" y="4559"/>
                </a:lnTo>
                <a:lnTo>
                  <a:pt x="10452" y="1778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6785292" y="6772567"/>
            <a:ext cx="75565" cy="85725"/>
          </a:xfrm>
          <a:custGeom>
            <a:avLst/>
            <a:gdLst/>
            <a:ahLst/>
            <a:cxnLst/>
            <a:rect l="l" t="t" r="r" b="b"/>
            <a:pathLst>
              <a:path w="75565" h="85725">
                <a:moveTo>
                  <a:pt x="35382" y="60909"/>
                </a:moveTo>
                <a:lnTo>
                  <a:pt x="34366" y="46685"/>
                </a:lnTo>
                <a:lnTo>
                  <a:pt x="29349" y="18669"/>
                </a:lnTo>
                <a:lnTo>
                  <a:pt x="28727" y="14376"/>
                </a:lnTo>
                <a:lnTo>
                  <a:pt x="26619" y="10782"/>
                </a:lnTo>
                <a:lnTo>
                  <a:pt x="18440" y="152"/>
                </a:lnTo>
                <a:lnTo>
                  <a:pt x="12420" y="0"/>
                </a:lnTo>
                <a:lnTo>
                  <a:pt x="3429" y="10972"/>
                </a:lnTo>
                <a:lnTo>
                  <a:pt x="2273" y="15722"/>
                </a:lnTo>
                <a:lnTo>
                  <a:pt x="2387" y="18669"/>
                </a:lnTo>
                <a:lnTo>
                  <a:pt x="2489" y="34061"/>
                </a:lnTo>
                <a:lnTo>
                  <a:pt x="2019" y="40792"/>
                </a:lnTo>
                <a:lnTo>
                  <a:pt x="1092" y="47536"/>
                </a:lnTo>
                <a:lnTo>
                  <a:pt x="381" y="51536"/>
                </a:lnTo>
                <a:lnTo>
                  <a:pt x="0" y="57810"/>
                </a:lnTo>
                <a:lnTo>
                  <a:pt x="2247" y="59728"/>
                </a:lnTo>
                <a:lnTo>
                  <a:pt x="8572" y="67703"/>
                </a:lnTo>
                <a:lnTo>
                  <a:pt x="10541" y="76174"/>
                </a:lnTo>
                <a:lnTo>
                  <a:pt x="9677" y="85001"/>
                </a:lnTo>
                <a:lnTo>
                  <a:pt x="9575" y="85432"/>
                </a:lnTo>
                <a:lnTo>
                  <a:pt x="32118" y="85432"/>
                </a:lnTo>
                <a:lnTo>
                  <a:pt x="32156" y="83324"/>
                </a:lnTo>
                <a:lnTo>
                  <a:pt x="33451" y="75653"/>
                </a:lnTo>
                <a:lnTo>
                  <a:pt x="35382" y="60909"/>
                </a:lnTo>
                <a:close/>
              </a:path>
              <a:path w="75565" h="85725">
                <a:moveTo>
                  <a:pt x="75412" y="52146"/>
                </a:moveTo>
                <a:lnTo>
                  <a:pt x="57213" y="16446"/>
                </a:lnTo>
                <a:lnTo>
                  <a:pt x="54127" y="14338"/>
                </a:lnTo>
                <a:lnTo>
                  <a:pt x="47421" y="18326"/>
                </a:lnTo>
                <a:lnTo>
                  <a:pt x="47180" y="21704"/>
                </a:lnTo>
                <a:lnTo>
                  <a:pt x="49364" y="46228"/>
                </a:lnTo>
                <a:lnTo>
                  <a:pt x="50558" y="57035"/>
                </a:lnTo>
                <a:lnTo>
                  <a:pt x="52095" y="67767"/>
                </a:lnTo>
                <a:lnTo>
                  <a:pt x="53314" y="75145"/>
                </a:lnTo>
                <a:lnTo>
                  <a:pt x="53581" y="81800"/>
                </a:lnTo>
                <a:lnTo>
                  <a:pt x="52539" y="85432"/>
                </a:lnTo>
                <a:lnTo>
                  <a:pt x="70866" y="85432"/>
                </a:lnTo>
                <a:lnTo>
                  <a:pt x="73609" y="80645"/>
                </a:lnTo>
                <a:lnTo>
                  <a:pt x="75158" y="73774"/>
                </a:lnTo>
                <a:lnTo>
                  <a:pt x="75311" y="66700"/>
                </a:lnTo>
                <a:lnTo>
                  <a:pt x="74891" y="59499"/>
                </a:lnTo>
                <a:lnTo>
                  <a:pt x="74904" y="55867"/>
                </a:lnTo>
                <a:lnTo>
                  <a:pt x="75412" y="52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6625688" y="6844159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70">
                <a:moveTo>
                  <a:pt x="28270" y="0"/>
                </a:moveTo>
                <a:lnTo>
                  <a:pt x="26784" y="4851"/>
                </a:lnTo>
                <a:lnTo>
                  <a:pt x="20723" y="13840"/>
                </a:lnTo>
                <a:lnTo>
                  <a:pt x="46033" y="13840"/>
                </a:lnTo>
                <a:lnTo>
                  <a:pt x="44056" y="5791"/>
                </a:lnTo>
                <a:lnTo>
                  <a:pt x="38456" y="4279"/>
                </a:lnTo>
                <a:lnTo>
                  <a:pt x="28270" y="0"/>
                </a:lnTo>
                <a:close/>
              </a:path>
              <a:path w="46354" h="13970">
                <a:moveTo>
                  <a:pt x="6350" y="4737"/>
                </a:moveTo>
                <a:lnTo>
                  <a:pt x="1130" y="5892"/>
                </a:lnTo>
                <a:lnTo>
                  <a:pt x="0" y="13840"/>
                </a:lnTo>
                <a:lnTo>
                  <a:pt x="20012" y="13840"/>
                </a:lnTo>
                <a:lnTo>
                  <a:pt x="16383" y="10426"/>
                </a:lnTo>
                <a:lnTo>
                  <a:pt x="6350" y="4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6685001" y="6772668"/>
            <a:ext cx="92075" cy="85725"/>
          </a:xfrm>
          <a:custGeom>
            <a:avLst/>
            <a:gdLst/>
            <a:ahLst/>
            <a:cxnLst/>
            <a:rect l="l" t="t" r="r" b="b"/>
            <a:pathLst>
              <a:path w="92075" h="85725">
                <a:moveTo>
                  <a:pt x="31369" y="85331"/>
                </a:moveTo>
                <a:lnTo>
                  <a:pt x="31102" y="84632"/>
                </a:lnTo>
                <a:lnTo>
                  <a:pt x="29540" y="80975"/>
                </a:lnTo>
                <a:lnTo>
                  <a:pt x="28041" y="77431"/>
                </a:lnTo>
                <a:lnTo>
                  <a:pt x="25755" y="72288"/>
                </a:lnTo>
                <a:lnTo>
                  <a:pt x="21729" y="71285"/>
                </a:lnTo>
                <a:lnTo>
                  <a:pt x="13462" y="80962"/>
                </a:lnTo>
                <a:lnTo>
                  <a:pt x="6451" y="79946"/>
                </a:lnTo>
                <a:lnTo>
                  <a:pt x="0" y="82169"/>
                </a:lnTo>
                <a:lnTo>
                  <a:pt x="508" y="85331"/>
                </a:lnTo>
                <a:lnTo>
                  <a:pt x="31369" y="85331"/>
                </a:lnTo>
                <a:close/>
              </a:path>
              <a:path w="92075" h="85725">
                <a:moveTo>
                  <a:pt x="42583" y="62496"/>
                </a:moveTo>
                <a:lnTo>
                  <a:pt x="42087" y="55283"/>
                </a:lnTo>
                <a:lnTo>
                  <a:pt x="42316" y="49352"/>
                </a:lnTo>
                <a:lnTo>
                  <a:pt x="41046" y="39865"/>
                </a:lnTo>
                <a:lnTo>
                  <a:pt x="24853" y="4114"/>
                </a:lnTo>
                <a:lnTo>
                  <a:pt x="18745" y="3035"/>
                </a:lnTo>
                <a:lnTo>
                  <a:pt x="12458" y="4203"/>
                </a:lnTo>
                <a:lnTo>
                  <a:pt x="4229" y="7353"/>
                </a:lnTo>
                <a:lnTo>
                  <a:pt x="5168" y="14795"/>
                </a:lnTo>
                <a:lnTo>
                  <a:pt x="19405" y="56311"/>
                </a:lnTo>
                <a:lnTo>
                  <a:pt x="28740" y="66751"/>
                </a:lnTo>
                <a:lnTo>
                  <a:pt x="42583" y="62496"/>
                </a:lnTo>
                <a:close/>
              </a:path>
              <a:path w="92075" h="85725">
                <a:moveTo>
                  <a:pt x="91935" y="57746"/>
                </a:moveTo>
                <a:lnTo>
                  <a:pt x="90360" y="46189"/>
                </a:lnTo>
                <a:lnTo>
                  <a:pt x="89281" y="34721"/>
                </a:lnTo>
                <a:lnTo>
                  <a:pt x="87604" y="23507"/>
                </a:lnTo>
                <a:lnTo>
                  <a:pt x="84239" y="12674"/>
                </a:lnTo>
                <a:lnTo>
                  <a:pt x="81572" y="6527"/>
                </a:lnTo>
                <a:lnTo>
                  <a:pt x="77774" y="0"/>
                </a:lnTo>
                <a:lnTo>
                  <a:pt x="70192" y="444"/>
                </a:lnTo>
                <a:lnTo>
                  <a:pt x="61633" y="939"/>
                </a:lnTo>
                <a:lnTo>
                  <a:pt x="58648" y="7734"/>
                </a:lnTo>
                <a:lnTo>
                  <a:pt x="57632" y="15633"/>
                </a:lnTo>
                <a:lnTo>
                  <a:pt x="56819" y="27470"/>
                </a:lnTo>
                <a:lnTo>
                  <a:pt x="57353" y="39179"/>
                </a:lnTo>
                <a:lnTo>
                  <a:pt x="59042" y="50787"/>
                </a:lnTo>
                <a:lnTo>
                  <a:pt x="61734" y="62293"/>
                </a:lnTo>
                <a:lnTo>
                  <a:pt x="63792" y="69875"/>
                </a:lnTo>
                <a:lnTo>
                  <a:pt x="68656" y="73304"/>
                </a:lnTo>
                <a:lnTo>
                  <a:pt x="85001" y="70853"/>
                </a:lnTo>
                <a:lnTo>
                  <a:pt x="91668" y="64325"/>
                </a:lnTo>
                <a:lnTo>
                  <a:pt x="91935" y="57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1652828" y="6828523"/>
            <a:ext cx="53340" cy="29845"/>
          </a:xfrm>
          <a:custGeom>
            <a:avLst/>
            <a:gdLst/>
            <a:ahLst/>
            <a:cxnLst/>
            <a:rect l="l" t="t" r="r" b="b"/>
            <a:pathLst>
              <a:path w="53339" h="29845">
                <a:moveTo>
                  <a:pt x="11785" y="29476"/>
                </a:moveTo>
                <a:lnTo>
                  <a:pt x="11493" y="27914"/>
                </a:lnTo>
                <a:lnTo>
                  <a:pt x="825" y="28359"/>
                </a:lnTo>
                <a:lnTo>
                  <a:pt x="0" y="29476"/>
                </a:lnTo>
                <a:lnTo>
                  <a:pt x="11785" y="29476"/>
                </a:lnTo>
                <a:close/>
              </a:path>
              <a:path w="53339" h="29845">
                <a:moveTo>
                  <a:pt x="53136" y="5651"/>
                </a:moveTo>
                <a:lnTo>
                  <a:pt x="35331" y="29476"/>
                </a:lnTo>
                <a:lnTo>
                  <a:pt x="51130" y="29476"/>
                </a:lnTo>
                <a:lnTo>
                  <a:pt x="52654" y="23825"/>
                </a:lnTo>
                <a:lnTo>
                  <a:pt x="52374" y="11836"/>
                </a:lnTo>
                <a:lnTo>
                  <a:pt x="53136" y="5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3314274" y="685789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917" y="0"/>
                </a:moveTo>
                <a:lnTo>
                  <a:pt x="0" y="2349"/>
                </a:lnTo>
                <a:lnTo>
                  <a:pt x="1447" y="2463"/>
                </a:lnTo>
                <a:lnTo>
                  <a:pt x="2832" y="2438"/>
                </a:lnTo>
                <a:lnTo>
                  <a:pt x="3302" y="469"/>
                </a:lnTo>
                <a:lnTo>
                  <a:pt x="1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2189449" y="6745647"/>
            <a:ext cx="1270" cy="26670"/>
          </a:xfrm>
          <a:custGeom>
            <a:avLst/>
            <a:gdLst/>
            <a:ahLst/>
            <a:cxnLst/>
            <a:rect l="l" t="t" r="r" b="b"/>
            <a:pathLst>
              <a:path w="1269" h="26670">
                <a:moveTo>
                  <a:pt x="1193" y="0"/>
                </a:moveTo>
                <a:lnTo>
                  <a:pt x="0" y="38"/>
                </a:lnTo>
                <a:lnTo>
                  <a:pt x="0" y="26174"/>
                </a:lnTo>
                <a:lnTo>
                  <a:pt x="1193" y="26111"/>
                </a:lnTo>
                <a:lnTo>
                  <a:pt x="11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2331656" y="660739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698" y="5562"/>
                </a:moveTo>
                <a:lnTo>
                  <a:pt x="0" y="5626"/>
                </a:lnTo>
                <a:lnTo>
                  <a:pt x="431" y="6057"/>
                </a:lnTo>
                <a:lnTo>
                  <a:pt x="698" y="5562"/>
                </a:lnTo>
                <a:close/>
              </a:path>
              <a:path w="8255" h="6350">
                <a:moveTo>
                  <a:pt x="7658" y="292"/>
                </a:moveTo>
                <a:lnTo>
                  <a:pt x="3657" y="0"/>
                </a:lnTo>
                <a:lnTo>
                  <a:pt x="2159" y="2743"/>
                </a:lnTo>
                <a:lnTo>
                  <a:pt x="698" y="5549"/>
                </a:lnTo>
                <a:lnTo>
                  <a:pt x="3937" y="5219"/>
                </a:lnTo>
                <a:lnTo>
                  <a:pt x="6819" y="4356"/>
                </a:lnTo>
                <a:lnTo>
                  <a:pt x="7658" y="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1711718" y="6585033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09">
                <a:moveTo>
                  <a:pt x="0" y="0"/>
                </a:moveTo>
                <a:lnTo>
                  <a:pt x="685" y="10236"/>
                </a:lnTo>
                <a:lnTo>
                  <a:pt x="7505" y="15900"/>
                </a:lnTo>
                <a:lnTo>
                  <a:pt x="5499" y="12953"/>
                </a:lnTo>
                <a:lnTo>
                  <a:pt x="3187" y="10185"/>
                </a:lnTo>
                <a:lnTo>
                  <a:pt x="533" y="4978"/>
                </a:lnTo>
                <a:lnTo>
                  <a:pt x="507" y="2400"/>
                </a:lnTo>
                <a:lnTo>
                  <a:pt x="38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1696897" y="6629310"/>
            <a:ext cx="17145" cy="46355"/>
          </a:xfrm>
          <a:custGeom>
            <a:avLst/>
            <a:gdLst/>
            <a:ahLst/>
            <a:cxnLst/>
            <a:rect l="l" t="t" r="r" b="b"/>
            <a:pathLst>
              <a:path w="17144" h="46354">
                <a:moveTo>
                  <a:pt x="2120" y="4152"/>
                </a:moveTo>
                <a:lnTo>
                  <a:pt x="1701" y="1168"/>
                </a:lnTo>
                <a:lnTo>
                  <a:pt x="1041" y="0"/>
                </a:lnTo>
                <a:lnTo>
                  <a:pt x="76" y="355"/>
                </a:lnTo>
                <a:lnTo>
                  <a:pt x="0" y="1879"/>
                </a:lnTo>
                <a:lnTo>
                  <a:pt x="876" y="4610"/>
                </a:lnTo>
                <a:lnTo>
                  <a:pt x="2120" y="4152"/>
                </a:lnTo>
                <a:close/>
              </a:path>
              <a:path w="17144" h="46354">
                <a:moveTo>
                  <a:pt x="17145" y="34569"/>
                </a:moveTo>
                <a:lnTo>
                  <a:pt x="13538" y="37744"/>
                </a:lnTo>
                <a:lnTo>
                  <a:pt x="11480" y="41935"/>
                </a:lnTo>
                <a:lnTo>
                  <a:pt x="9499" y="46202"/>
                </a:lnTo>
                <a:lnTo>
                  <a:pt x="12103" y="42354"/>
                </a:lnTo>
                <a:lnTo>
                  <a:pt x="16040" y="39420"/>
                </a:lnTo>
                <a:lnTo>
                  <a:pt x="17145" y="34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1319918" y="6715428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4">
                <a:moveTo>
                  <a:pt x="6883" y="0"/>
                </a:moveTo>
                <a:lnTo>
                  <a:pt x="3111" y="507"/>
                </a:lnTo>
                <a:lnTo>
                  <a:pt x="63" y="914"/>
                </a:lnTo>
                <a:lnTo>
                  <a:pt x="0" y="3543"/>
                </a:lnTo>
                <a:lnTo>
                  <a:pt x="330" y="8826"/>
                </a:lnTo>
                <a:lnTo>
                  <a:pt x="660" y="11785"/>
                </a:lnTo>
                <a:lnTo>
                  <a:pt x="4127" y="12839"/>
                </a:lnTo>
                <a:lnTo>
                  <a:pt x="7353" y="11607"/>
                </a:lnTo>
                <a:lnTo>
                  <a:pt x="8216" y="8826"/>
                </a:lnTo>
                <a:lnTo>
                  <a:pt x="8229" y="2539"/>
                </a:lnTo>
                <a:lnTo>
                  <a:pt x="6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2667654" y="6607091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219" y="0"/>
                </a:moveTo>
                <a:lnTo>
                  <a:pt x="0" y="520"/>
                </a:lnTo>
                <a:lnTo>
                  <a:pt x="990" y="1346"/>
                </a:lnTo>
                <a:lnTo>
                  <a:pt x="2222" y="850"/>
                </a:lnTo>
                <a:lnTo>
                  <a:pt x="1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0" y="4267199"/>
            <a:ext cx="7179309" cy="2590800"/>
          </a:xfrm>
          <a:custGeom>
            <a:avLst/>
            <a:gdLst/>
            <a:ahLst/>
            <a:cxnLst/>
            <a:rect l="l" t="t" r="r" b="b"/>
            <a:pathLst>
              <a:path w="7179309" h="2590800">
                <a:moveTo>
                  <a:pt x="37287" y="1371600"/>
                </a:moveTo>
                <a:lnTo>
                  <a:pt x="36537" y="1346200"/>
                </a:lnTo>
                <a:lnTo>
                  <a:pt x="35496" y="1333500"/>
                </a:lnTo>
                <a:lnTo>
                  <a:pt x="34848" y="1320800"/>
                </a:lnTo>
                <a:lnTo>
                  <a:pt x="33947" y="1308100"/>
                </a:lnTo>
                <a:lnTo>
                  <a:pt x="25539" y="1308100"/>
                </a:lnTo>
                <a:lnTo>
                  <a:pt x="25539" y="1346200"/>
                </a:lnTo>
                <a:lnTo>
                  <a:pt x="25298" y="1358900"/>
                </a:lnTo>
                <a:lnTo>
                  <a:pt x="25222" y="1384300"/>
                </a:lnTo>
                <a:lnTo>
                  <a:pt x="23850" y="1384300"/>
                </a:lnTo>
                <a:lnTo>
                  <a:pt x="23901" y="1422400"/>
                </a:lnTo>
                <a:lnTo>
                  <a:pt x="23774" y="1422400"/>
                </a:lnTo>
                <a:lnTo>
                  <a:pt x="23647" y="1435100"/>
                </a:lnTo>
                <a:lnTo>
                  <a:pt x="23888" y="1447800"/>
                </a:lnTo>
                <a:lnTo>
                  <a:pt x="6705" y="1447800"/>
                </a:lnTo>
                <a:lnTo>
                  <a:pt x="5549" y="1435100"/>
                </a:lnTo>
                <a:lnTo>
                  <a:pt x="2743" y="1422400"/>
                </a:lnTo>
                <a:lnTo>
                  <a:pt x="1828" y="1422400"/>
                </a:lnTo>
                <a:lnTo>
                  <a:pt x="1422" y="1384300"/>
                </a:lnTo>
                <a:lnTo>
                  <a:pt x="1231" y="1333500"/>
                </a:lnTo>
                <a:lnTo>
                  <a:pt x="2959" y="1333500"/>
                </a:lnTo>
                <a:lnTo>
                  <a:pt x="6934" y="1320800"/>
                </a:lnTo>
                <a:lnTo>
                  <a:pt x="21170" y="1320800"/>
                </a:lnTo>
                <a:lnTo>
                  <a:pt x="24485" y="1333500"/>
                </a:lnTo>
                <a:lnTo>
                  <a:pt x="25539" y="1346200"/>
                </a:lnTo>
                <a:lnTo>
                  <a:pt x="25539" y="1308100"/>
                </a:lnTo>
                <a:lnTo>
                  <a:pt x="0" y="1308100"/>
                </a:lnTo>
                <a:lnTo>
                  <a:pt x="0" y="1460500"/>
                </a:lnTo>
                <a:lnTo>
                  <a:pt x="36080" y="1460500"/>
                </a:lnTo>
                <a:lnTo>
                  <a:pt x="36372" y="1447800"/>
                </a:lnTo>
                <a:lnTo>
                  <a:pt x="36652" y="1435100"/>
                </a:lnTo>
                <a:lnTo>
                  <a:pt x="35979" y="1409700"/>
                </a:lnTo>
                <a:lnTo>
                  <a:pt x="37287" y="1371600"/>
                </a:lnTo>
                <a:close/>
              </a:path>
              <a:path w="7179309" h="2590800">
                <a:moveTo>
                  <a:pt x="854697" y="2286000"/>
                </a:moveTo>
                <a:lnTo>
                  <a:pt x="831240" y="2278138"/>
                </a:lnTo>
                <a:lnTo>
                  <a:pt x="832916" y="2286000"/>
                </a:lnTo>
                <a:lnTo>
                  <a:pt x="854697" y="2286000"/>
                </a:lnTo>
                <a:close/>
              </a:path>
              <a:path w="7179309" h="2590800">
                <a:moveTo>
                  <a:pt x="961136" y="2362200"/>
                </a:moveTo>
                <a:lnTo>
                  <a:pt x="924687" y="2362200"/>
                </a:lnTo>
                <a:lnTo>
                  <a:pt x="925474" y="2374900"/>
                </a:lnTo>
                <a:lnTo>
                  <a:pt x="948944" y="2374900"/>
                </a:lnTo>
                <a:lnTo>
                  <a:pt x="961136" y="2362200"/>
                </a:lnTo>
                <a:close/>
              </a:path>
              <a:path w="7179309" h="2590800">
                <a:moveTo>
                  <a:pt x="980427" y="2476500"/>
                </a:moveTo>
                <a:lnTo>
                  <a:pt x="959231" y="2476500"/>
                </a:lnTo>
                <a:lnTo>
                  <a:pt x="958354" y="2463800"/>
                </a:lnTo>
                <a:lnTo>
                  <a:pt x="960970" y="2451100"/>
                </a:lnTo>
                <a:lnTo>
                  <a:pt x="963193" y="2451100"/>
                </a:lnTo>
                <a:lnTo>
                  <a:pt x="959116" y="2438400"/>
                </a:lnTo>
                <a:lnTo>
                  <a:pt x="957135" y="2438400"/>
                </a:lnTo>
                <a:lnTo>
                  <a:pt x="957948" y="2425700"/>
                </a:lnTo>
                <a:lnTo>
                  <a:pt x="953693" y="2413000"/>
                </a:lnTo>
                <a:lnTo>
                  <a:pt x="927506" y="2413000"/>
                </a:lnTo>
                <a:lnTo>
                  <a:pt x="926388" y="2425700"/>
                </a:lnTo>
                <a:lnTo>
                  <a:pt x="923912" y="2451100"/>
                </a:lnTo>
                <a:lnTo>
                  <a:pt x="920216" y="2463800"/>
                </a:lnTo>
                <a:lnTo>
                  <a:pt x="915428" y="2489200"/>
                </a:lnTo>
                <a:lnTo>
                  <a:pt x="924839" y="2489200"/>
                </a:lnTo>
                <a:lnTo>
                  <a:pt x="926071" y="2501900"/>
                </a:lnTo>
                <a:lnTo>
                  <a:pt x="926604" y="2501900"/>
                </a:lnTo>
                <a:lnTo>
                  <a:pt x="926503" y="2514600"/>
                </a:lnTo>
                <a:lnTo>
                  <a:pt x="926045" y="2527300"/>
                </a:lnTo>
                <a:lnTo>
                  <a:pt x="925233" y="2527300"/>
                </a:lnTo>
                <a:lnTo>
                  <a:pt x="922934" y="2540000"/>
                </a:lnTo>
                <a:lnTo>
                  <a:pt x="912558" y="2540000"/>
                </a:lnTo>
                <a:lnTo>
                  <a:pt x="905535" y="2552700"/>
                </a:lnTo>
                <a:lnTo>
                  <a:pt x="898131" y="2552700"/>
                </a:lnTo>
                <a:lnTo>
                  <a:pt x="890282" y="2565400"/>
                </a:lnTo>
                <a:lnTo>
                  <a:pt x="885482" y="2578100"/>
                </a:lnTo>
                <a:lnTo>
                  <a:pt x="880973" y="2578100"/>
                </a:lnTo>
                <a:lnTo>
                  <a:pt x="877138" y="2590800"/>
                </a:lnTo>
                <a:lnTo>
                  <a:pt x="886256" y="2590800"/>
                </a:lnTo>
                <a:lnTo>
                  <a:pt x="887793" y="2578100"/>
                </a:lnTo>
                <a:lnTo>
                  <a:pt x="897432" y="2578100"/>
                </a:lnTo>
                <a:lnTo>
                  <a:pt x="902919" y="2565400"/>
                </a:lnTo>
                <a:lnTo>
                  <a:pt x="914171" y="2565400"/>
                </a:lnTo>
                <a:lnTo>
                  <a:pt x="920915" y="2552700"/>
                </a:lnTo>
                <a:lnTo>
                  <a:pt x="924890" y="2552700"/>
                </a:lnTo>
                <a:lnTo>
                  <a:pt x="926058" y="2565400"/>
                </a:lnTo>
                <a:lnTo>
                  <a:pt x="926769" y="2578100"/>
                </a:lnTo>
                <a:lnTo>
                  <a:pt x="926325" y="2590800"/>
                </a:lnTo>
                <a:lnTo>
                  <a:pt x="950683" y="2590800"/>
                </a:lnTo>
                <a:lnTo>
                  <a:pt x="951865" y="2578100"/>
                </a:lnTo>
                <a:lnTo>
                  <a:pt x="953643" y="2552700"/>
                </a:lnTo>
                <a:lnTo>
                  <a:pt x="956754" y="2527300"/>
                </a:lnTo>
                <a:lnTo>
                  <a:pt x="961910" y="2501900"/>
                </a:lnTo>
                <a:lnTo>
                  <a:pt x="966025" y="2489200"/>
                </a:lnTo>
                <a:lnTo>
                  <a:pt x="972235" y="2489200"/>
                </a:lnTo>
                <a:lnTo>
                  <a:pt x="980427" y="2476500"/>
                </a:lnTo>
                <a:close/>
              </a:path>
              <a:path w="7179309" h="2590800">
                <a:moveTo>
                  <a:pt x="1145527" y="2364740"/>
                </a:moveTo>
                <a:lnTo>
                  <a:pt x="1127366" y="2374900"/>
                </a:lnTo>
                <a:lnTo>
                  <a:pt x="1140955" y="2374900"/>
                </a:lnTo>
                <a:lnTo>
                  <a:pt x="1145527" y="2364740"/>
                </a:lnTo>
                <a:close/>
              </a:path>
              <a:path w="7179309" h="2590800">
                <a:moveTo>
                  <a:pt x="1150073" y="2362200"/>
                </a:moveTo>
                <a:lnTo>
                  <a:pt x="1146683" y="2362200"/>
                </a:lnTo>
                <a:lnTo>
                  <a:pt x="1145527" y="2364740"/>
                </a:lnTo>
                <a:lnTo>
                  <a:pt x="1150073" y="2362200"/>
                </a:lnTo>
                <a:close/>
              </a:path>
              <a:path w="7179309" h="2590800">
                <a:moveTo>
                  <a:pt x="1394333" y="1034491"/>
                </a:moveTo>
                <a:lnTo>
                  <a:pt x="1393850" y="1034072"/>
                </a:lnTo>
                <a:lnTo>
                  <a:pt x="1391843" y="1033208"/>
                </a:lnTo>
                <a:lnTo>
                  <a:pt x="1390294" y="1033653"/>
                </a:lnTo>
                <a:lnTo>
                  <a:pt x="1389113" y="1034770"/>
                </a:lnTo>
                <a:lnTo>
                  <a:pt x="1392605" y="1034592"/>
                </a:lnTo>
                <a:lnTo>
                  <a:pt x="1394333" y="1034491"/>
                </a:lnTo>
                <a:close/>
              </a:path>
              <a:path w="7179309" h="2590800">
                <a:moveTo>
                  <a:pt x="1638338" y="2197100"/>
                </a:moveTo>
                <a:lnTo>
                  <a:pt x="1616392" y="2184400"/>
                </a:lnTo>
                <a:lnTo>
                  <a:pt x="1604492" y="2184400"/>
                </a:lnTo>
                <a:lnTo>
                  <a:pt x="1598587" y="2197100"/>
                </a:lnTo>
                <a:lnTo>
                  <a:pt x="1638338" y="2197100"/>
                </a:lnTo>
                <a:close/>
              </a:path>
              <a:path w="7179309" h="2590800">
                <a:moveTo>
                  <a:pt x="2141232" y="2383028"/>
                </a:moveTo>
                <a:lnTo>
                  <a:pt x="2135543" y="2387600"/>
                </a:lnTo>
                <a:lnTo>
                  <a:pt x="2138197" y="2387600"/>
                </a:lnTo>
                <a:lnTo>
                  <a:pt x="2141232" y="2383028"/>
                </a:lnTo>
                <a:close/>
              </a:path>
              <a:path w="7179309" h="2590800">
                <a:moveTo>
                  <a:pt x="2160130" y="2362200"/>
                </a:moveTo>
                <a:lnTo>
                  <a:pt x="2154999" y="2362200"/>
                </a:lnTo>
                <a:lnTo>
                  <a:pt x="2141232" y="2383028"/>
                </a:lnTo>
                <a:lnTo>
                  <a:pt x="2151303" y="2374900"/>
                </a:lnTo>
                <a:lnTo>
                  <a:pt x="2160130" y="2362200"/>
                </a:lnTo>
                <a:close/>
              </a:path>
              <a:path w="7179309" h="2590800">
                <a:moveTo>
                  <a:pt x="2172119" y="2347468"/>
                </a:moveTo>
                <a:lnTo>
                  <a:pt x="2168969" y="2349500"/>
                </a:lnTo>
                <a:lnTo>
                  <a:pt x="2160130" y="2362200"/>
                </a:lnTo>
                <a:lnTo>
                  <a:pt x="2162314" y="2362200"/>
                </a:lnTo>
                <a:lnTo>
                  <a:pt x="2171712" y="2349500"/>
                </a:lnTo>
                <a:lnTo>
                  <a:pt x="2172119" y="2347468"/>
                </a:lnTo>
                <a:close/>
              </a:path>
              <a:path w="7179309" h="2590800">
                <a:moveTo>
                  <a:pt x="2453665" y="1993900"/>
                </a:moveTo>
                <a:lnTo>
                  <a:pt x="2413927" y="1993900"/>
                </a:lnTo>
                <a:lnTo>
                  <a:pt x="2407615" y="2006600"/>
                </a:lnTo>
                <a:lnTo>
                  <a:pt x="2453182" y="2006600"/>
                </a:lnTo>
                <a:lnTo>
                  <a:pt x="2453665" y="1993900"/>
                </a:lnTo>
                <a:close/>
              </a:path>
              <a:path w="7179309" h="2590800">
                <a:moveTo>
                  <a:pt x="2769324" y="977900"/>
                </a:moveTo>
                <a:lnTo>
                  <a:pt x="2703639" y="977900"/>
                </a:lnTo>
                <a:lnTo>
                  <a:pt x="2727439" y="990600"/>
                </a:lnTo>
                <a:lnTo>
                  <a:pt x="2748445" y="990600"/>
                </a:lnTo>
                <a:lnTo>
                  <a:pt x="2769324" y="977900"/>
                </a:lnTo>
                <a:close/>
              </a:path>
              <a:path w="7179309" h="2590800">
                <a:moveTo>
                  <a:pt x="2878556" y="2272881"/>
                </a:moveTo>
                <a:lnTo>
                  <a:pt x="2878277" y="2273198"/>
                </a:lnTo>
                <a:lnTo>
                  <a:pt x="2878556" y="2272881"/>
                </a:lnTo>
                <a:close/>
              </a:path>
              <a:path w="7179309" h="2590800">
                <a:moveTo>
                  <a:pt x="2888030" y="2235631"/>
                </a:moveTo>
                <a:lnTo>
                  <a:pt x="2887637" y="2235200"/>
                </a:lnTo>
                <a:lnTo>
                  <a:pt x="2886786" y="2237232"/>
                </a:lnTo>
                <a:lnTo>
                  <a:pt x="2888030" y="2235631"/>
                </a:lnTo>
                <a:close/>
              </a:path>
              <a:path w="7179309" h="2590800">
                <a:moveTo>
                  <a:pt x="2889466" y="2260600"/>
                </a:moveTo>
                <a:lnTo>
                  <a:pt x="2884652" y="2260600"/>
                </a:lnTo>
                <a:lnTo>
                  <a:pt x="2878556" y="2272881"/>
                </a:lnTo>
                <a:lnTo>
                  <a:pt x="2889466" y="2260600"/>
                </a:lnTo>
                <a:close/>
              </a:path>
              <a:path w="7179309" h="2590800">
                <a:moveTo>
                  <a:pt x="2966720" y="965200"/>
                </a:moveTo>
                <a:lnTo>
                  <a:pt x="2952127" y="965200"/>
                </a:lnTo>
                <a:lnTo>
                  <a:pt x="2938640" y="977900"/>
                </a:lnTo>
                <a:lnTo>
                  <a:pt x="2956712" y="977900"/>
                </a:lnTo>
                <a:lnTo>
                  <a:pt x="2966720" y="965200"/>
                </a:lnTo>
                <a:close/>
              </a:path>
              <a:path w="7179309" h="2590800">
                <a:moveTo>
                  <a:pt x="3150463" y="2438400"/>
                </a:moveTo>
                <a:lnTo>
                  <a:pt x="3087713" y="2438400"/>
                </a:lnTo>
                <a:lnTo>
                  <a:pt x="3106382" y="2451100"/>
                </a:lnTo>
                <a:lnTo>
                  <a:pt x="3144685" y="2451100"/>
                </a:lnTo>
                <a:lnTo>
                  <a:pt x="3150463" y="2438400"/>
                </a:lnTo>
                <a:close/>
              </a:path>
              <a:path w="7179309" h="2590800">
                <a:moveTo>
                  <a:pt x="3241103" y="1422400"/>
                </a:moveTo>
                <a:lnTo>
                  <a:pt x="3236430" y="1409700"/>
                </a:lnTo>
                <a:lnTo>
                  <a:pt x="3239579" y="1422400"/>
                </a:lnTo>
                <a:lnTo>
                  <a:pt x="3241103" y="1422400"/>
                </a:lnTo>
                <a:close/>
              </a:path>
              <a:path w="7179309" h="2590800">
                <a:moveTo>
                  <a:pt x="3293199" y="1460500"/>
                </a:moveTo>
                <a:close/>
              </a:path>
              <a:path w="7179309" h="2590800">
                <a:moveTo>
                  <a:pt x="3367748" y="2476500"/>
                </a:moveTo>
                <a:lnTo>
                  <a:pt x="3346183" y="2463800"/>
                </a:lnTo>
                <a:lnTo>
                  <a:pt x="3299968" y="2463800"/>
                </a:lnTo>
                <a:lnTo>
                  <a:pt x="3301923" y="2476500"/>
                </a:lnTo>
                <a:lnTo>
                  <a:pt x="3367748" y="2476500"/>
                </a:lnTo>
                <a:close/>
              </a:path>
              <a:path w="7179309" h="2590800">
                <a:moveTo>
                  <a:pt x="3375787" y="2400300"/>
                </a:moveTo>
                <a:lnTo>
                  <a:pt x="3346627" y="2387600"/>
                </a:lnTo>
                <a:lnTo>
                  <a:pt x="3314458" y="2387600"/>
                </a:lnTo>
                <a:lnTo>
                  <a:pt x="3322777" y="2400300"/>
                </a:lnTo>
                <a:lnTo>
                  <a:pt x="3375787" y="2400300"/>
                </a:lnTo>
                <a:close/>
              </a:path>
              <a:path w="7179309" h="2590800">
                <a:moveTo>
                  <a:pt x="3633863" y="1193800"/>
                </a:moveTo>
                <a:lnTo>
                  <a:pt x="3632784" y="1193800"/>
                </a:lnTo>
                <a:lnTo>
                  <a:pt x="3633190" y="1195158"/>
                </a:lnTo>
                <a:lnTo>
                  <a:pt x="3633863" y="1193800"/>
                </a:lnTo>
                <a:close/>
              </a:path>
              <a:path w="7179309" h="2590800">
                <a:moveTo>
                  <a:pt x="3636632" y="1206500"/>
                </a:moveTo>
                <a:lnTo>
                  <a:pt x="3633190" y="1195158"/>
                </a:lnTo>
                <a:lnTo>
                  <a:pt x="3627526" y="1206500"/>
                </a:lnTo>
                <a:lnTo>
                  <a:pt x="3636632" y="1206500"/>
                </a:lnTo>
                <a:close/>
              </a:path>
              <a:path w="7179309" h="2590800">
                <a:moveTo>
                  <a:pt x="3638677" y="1460500"/>
                </a:moveTo>
                <a:lnTo>
                  <a:pt x="3623741" y="1460500"/>
                </a:lnTo>
                <a:lnTo>
                  <a:pt x="3617468" y="1473200"/>
                </a:lnTo>
                <a:lnTo>
                  <a:pt x="3629863" y="1473200"/>
                </a:lnTo>
                <a:lnTo>
                  <a:pt x="3638677" y="1460500"/>
                </a:lnTo>
                <a:close/>
              </a:path>
              <a:path w="7179309" h="2590800">
                <a:moveTo>
                  <a:pt x="4572000" y="215900"/>
                </a:moveTo>
                <a:lnTo>
                  <a:pt x="4571911" y="216255"/>
                </a:lnTo>
                <a:lnTo>
                  <a:pt x="4572000" y="215900"/>
                </a:lnTo>
                <a:close/>
              </a:path>
              <a:path w="7179309" h="2590800">
                <a:moveTo>
                  <a:pt x="4587989" y="2340660"/>
                </a:moveTo>
                <a:lnTo>
                  <a:pt x="4586287" y="2339390"/>
                </a:lnTo>
                <a:lnTo>
                  <a:pt x="4584687" y="2337955"/>
                </a:lnTo>
                <a:lnTo>
                  <a:pt x="4583392" y="2335974"/>
                </a:lnTo>
                <a:lnTo>
                  <a:pt x="4576788" y="2332291"/>
                </a:lnTo>
                <a:lnTo>
                  <a:pt x="4564329" y="2327846"/>
                </a:lnTo>
                <a:lnTo>
                  <a:pt x="4551489" y="2324163"/>
                </a:lnTo>
                <a:lnTo>
                  <a:pt x="4543717" y="2322817"/>
                </a:lnTo>
                <a:lnTo>
                  <a:pt x="4532858" y="2323833"/>
                </a:lnTo>
                <a:lnTo>
                  <a:pt x="4527842" y="2328849"/>
                </a:lnTo>
                <a:lnTo>
                  <a:pt x="4527131" y="2346769"/>
                </a:lnTo>
                <a:lnTo>
                  <a:pt x="4527347" y="2353818"/>
                </a:lnTo>
                <a:lnTo>
                  <a:pt x="4527347" y="2360879"/>
                </a:lnTo>
                <a:lnTo>
                  <a:pt x="4527448" y="2362555"/>
                </a:lnTo>
                <a:lnTo>
                  <a:pt x="4541786" y="2355773"/>
                </a:lnTo>
                <a:lnTo>
                  <a:pt x="4556722" y="2349868"/>
                </a:lnTo>
                <a:lnTo>
                  <a:pt x="4572152" y="2344839"/>
                </a:lnTo>
                <a:lnTo>
                  <a:pt x="4587989" y="2340660"/>
                </a:lnTo>
                <a:close/>
              </a:path>
              <a:path w="7179309" h="2590800">
                <a:moveTo>
                  <a:pt x="4856340" y="685800"/>
                </a:moveTo>
                <a:lnTo>
                  <a:pt x="4786274" y="685800"/>
                </a:lnTo>
                <a:lnTo>
                  <a:pt x="4759553" y="698500"/>
                </a:lnTo>
                <a:lnTo>
                  <a:pt x="4732604" y="698500"/>
                </a:lnTo>
                <a:lnTo>
                  <a:pt x="4705451" y="711200"/>
                </a:lnTo>
                <a:lnTo>
                  <a:pt x="4763173" y="711200"/>
                </a:lnTo>
                <a:lnTo>
                  <a:pt x="4793894" y="698500"/>
                </a:lnTo>
                <a:lnTo>
                  <a:pt x="4835258" y="698500"/>
                </a:lnTo>
                <a:lnTo>
                  <a:pt x="4856340" y="685800"/>
                </a:lnTo>
                <a:close/>
              </a:path>
              <a:path w="7179309" h="2590800">
                <a:moveTo>
                  <a:pt x="4996764" y="977900"/>
                </a:moveTo>
                <a:lnTo>
                  <a:pt x="4995989" y="977900"/>
                </a:lnTo>
                <a:lnTo>
                  <a:pt x="4983873" y="965200"/>
                </a:lnTo>
                <a:lnTo>
                  <a:pt x="4981321" y="965200"/>
                </a:lnTo>
                <a:lnTo>
                  <a:pt x="4987810" y="977900"/>
                </a:lnTo>
                <a:lnTo>
                  <a:pt x="4993932" y="990600"/>
                </a:lnTo>
                <a:lnTo>
                  <a:pt x="4996764" y="977900"/>
                </a:lnTo>
                <a:close/>
              </a:path>
              <a:path w="7179309" h="2590800">
                <a:moveTo>
                  <a:pt x="5320017" y="2417051"/>
                </a:moveTo>
                <a:lnTo>
                  <a:pt x="5319560" y="2412250"/>
                </a:lnTo>
                <a:lnTo>
                  <a:pt x="5318836" y="2407437"/>
                </a:lnTo>
                <a:lnTo>
                  <a:pt x="5316893" y="2398204"/>
                </a:lnTo>
                <a:lnTo>
                  <a:pt x="5313375" y="2394000"/>
                </a:lnTo>
                <a:lnTo>
                  <a:pt x="5314670" y="2389200"/>
                </a:lnTo>
                <a:lnTo>
                  <a:pt x="5315140" y="2380259"/>
                </a:lnTo>
                <a:lnTo>
                  <a:pt x="5312080" y="2373058"/>
                </a:lnTo>
                <a:lnTo>
                  <a:pt x="5306898" y="2366848"/>
                </a:lnTo>
                <a:lnTo>
                  <a:pt x="5301005" y="2360853"/>
                </a:lnTo>
                <a:lnTo>
                  <a:pt x="5295925" y="2355443"/>
                </a:lnTo>
                <a:lnTo>
                  <a:pt x="5290159" y="2352421"/>
                </a:lnTo>
                <a:lnTo>
                  <a:pt x="5283809" y="2350998"/>
                </a:lnTo>
                <a:lnTo>
                  <a:pt x="5292788" y="2361158"/>
                </a:lnTo>
                <a:lnTo>
                  <a:pt x="5300573" y="2372068"/>
                </a:lnTo>
                <a:lnTo>
                  <a:pt x="5307038" y="2383383"/>
                </a:lnTo>
                <a:lnTo>
                  <a:pt x="5312067" y="2394775"/>
                </a:lnTo>
                <a:lnTo>
                  <a:pt x="5314835" y="2402090"/>
                </a:lnTo>
                <a:lnTo>
                  <a:pt x="5320017" y="2417051"/>
                </a:lnTo>
                <a:close/>
              </a:path>
              <a:path w="7179309" h="2590800">
                <a:moveTo>
                  <a:pt x="5392204" y="1562100"/>
                </a:moveTo>
                <a:lnTo>
                  <a:pt x="5369255" y="1549400"/>
                </a:lnTo>
                <a:lnTo>
                  <a:pt x="5346636" y="1524000"/>
                </a:lnTo>
                <a:lnTo>
                  <a:pt x="5323484" y="1511300"/>
                </a:lnTo>
                <a:lnTo>
                  <a:pt x="5298973" y="1498600"/>
                </a:lnTo>
                <a:lnTo>
                  <a:pt x="5290413" y="1498600"/>
                </a:lnTo>
                <a:lnTo>
                  <a:pt x="5295036" y="1511300"/>
                </a:lnTo>
                <a:lnTo>
                  <a:pt x="5316791" y="1524000"/>
                </a:lnTo>
                <a:lnTo>
                  <a:pt x="5334101" y="1524000"/>
                </a:lnTo>
                <a:lnTo>
                  <a:pt x="5351132" y="1536700"/>
                </a:lnTo>
                <a:lnTo>
                  <a:pt x="5367731" y="1549400"/>
                </a:lnTo>
                <a:lnTo>
                  <a:pt x="5375732" y="1562100"/>
                </a:lnTo>
                <a:lnTo>
                  <a:pt x="5392204" y="1562100"/>
                </a:lnTo>
                <a:close/>
              </a:path>
              <a:path w="7179309" h="2590800">
                <a:moveTo>
                  <a:pt x="5401297" y="1574800"/>
                </a:moveTo>
                <a:lnTo>
                  <a:pt x="5400967" y="1562100"/>
                </a:lnTo>
                <a:lnTo>
                  <a:pt x="5392204" y="1562100"/>
                </a:lnTo>
                <a:lnTo>
                  <a:pt x="5401297" y="1574800"/>
                </a:lnTo>
                <a:close/>
              </a:path>
              <a:path w="7179309" h="2590800">
                <a:moveTo>
                  <a:pt x="5683351" y="2336800"/>
                </a:moveTo>
                <a:lnTo>
                  <a:pt x="5673585" y="2336800"/>
                </a:lnTo>
                <a:lnTo>
                  <a:pt x="5674144" y="2349500"/>
                </a:lnTo>
                <a:lnTo>
                  <a:pt x="5683351" y="2336800"/>
                </a:lnTo>
                <a:close/>
              </a:path>
              <a:path w="7179309" h="2590800">
                <a:moveTo>
                  <a:pt x="5823623" y="177800"/>
                </a:moveTo>
                <a:lnTo>
                  <a:pt x="5823178" y="177800"/>
                </a:lnTo>
                <a:lnTo>
                  <a:pt x="5823153" y="179095"/>
                </a:lnTo>
                <a:lnTo>
                  <a:pt x="5823623" y="177800"/>
                </a:lnTo>
                <a:close/>
              </a:path>
              <a:path w="7179309" h="2590800">
                <a:moveTo>
                  <a:pt x="5846369" y="165100"/>
                </a:moveTo>
                <a:lnTo>
                  <a:pt x="5831738" y="165100"/>
                </a:lnTo>
                <a:lnTo>
                  <a:pt x="5829478" y="177800"/>
                </a:lnTo>
                <a:lnTo>
                  <a:pt x="5846369" y="165100"/>
                </a:lnTo>
                <a:close/>
              </a:path>
              <a:path w="7179309" h="2590800">
                <a:moveTo>
                  <a:pt x="6786372" y="2286000"/>
                </a:moveTo>
                <a:lnTo>
                  <a:pt x="6785457" y="2285301"/>
                </a:lnTo>
                <a:lnTo>
                  <a:pt x="6785445" y="2286000"/>
                </a:lnTo>
                <a:lnTo>
                  <a:pt x="6786372" y="2286000"/>
                </a:lnTo>
                <a:close/>
              </a:path>
              <a:path w="7179309" h="2590800">
                <a:moveTo>
                  <a:pt x="7149770" y="1041400"/>
                </a:moveTo>
                <a:lnTo>
                  <a:pt x="7146899" y="1028700"/>
                </a:lnTo>
                <a:lnTo>
                  <a:pt x="7091781" y="1028700"/>
                </a:lnTo>
                <a:lnTo>
                  <a:pt x="7075411" y="1041400"/>
                </a:lnTo>
                <a:lnTo>
                  <a:pt x="7149770" y="1041400"/>
                </a:lnTo>
                <a:close/>
              </a:path>
              <a:path w="7179309" h="2590800">
                <a:moveTo>
                  <a:pt x="7178802" y="889000"/>
                </a:moveTo>
                <a:lnTo>
                  <a:pt x="7178408" y="876300"/>
                </a:lnTo>
                <a:lnTo>
                  <a:pt x="7178307" y="850900"/>
                </a:lnTo>
                <a:lnTo>
                  <a:pt x="7177595" y="825500"/>
                </a:lnTo>
                <a:lnTo>
                  <a:pt x="7175500" y="800100"/>
                </a:lnTo>
                <a:lnTo>
                  <a:pt x="7171245" y="787400"/>
                </a:lnTo>
                <a:lnTo>
                  <a:pt x="7169239" y="774700"/>
                </a:lnTo>
                <a:lnTo>
                  <a:pt x="7166496" y="762000"/>
                </a:lnTo>
                <a:lnTo>
                  <a:pt x="7163054" y="762000"/>
                </a:lnTo>
                <a:lnTo>
                  <a:pt x="7161441" y="749300"/>
                </a:lnTo>
                <a:lnTo>
                  <a:pt x="7159498" y="749300"/>
                </a:lnTo>
                <a:lnTo>
                  <a:pt x="7156767" y="736600"/>
                </a:lnTo>
                <a:lnTo>
                  <a:pt x="7149554" y="723900"/>
                </a:lnTo>
                <a:lnTo>
                  <a:pt x="7140372" y="711200"/>
                </a:lnTo>
                <a:lnTo>
                  <a:pt x="7129462" y="711200"/>
                </a:lnTo>
                <a:lnTo>
                  <a:pt x="7117118" y="698500"/>
                </a:lnTo>
                <a:lnTo>
                  <a:pt x="7113791" y="698500"/>
                </a:lnTo>
                <a:lnTo>
                  <a:pt x="7051726" y="673100"/>
                </a:lnTo>
                <a:lnTo>
                  <a:pt x="7019823" y="647700"/>
                </a:lnTo>
                <a:lnTo>
                  <a:pt x="6987426" y="635000"/>
                </a:lnTo>
                <a:lnTo>
                  <a:pt x="6973417" y="635000"/>
                </a:lnTo>
                <a:lnTo>
                  <a:pt x="6906006" y="609600"/>
                </a:lnTo>
                <a:lnTo>
                  <a:pt x="6871792" y="596900"/>
                </a:lnTo>
                <a:lnTo>
                  <a:pt x="6829234" y="596900"/>
                </a:lnTo>
                <a:lnTo>
                  <a:pt x="6780441" y="584200"/>
                </a:lnTo>
                <a:lnTo>
                  <a:pt x="6765696" y="584200"/>
                </a:lnTo>
                <a:lnTo>
                  <a:pt x="6765696" y="800100"/>
                </a:lnTo>
                <a:lnTo>
                  <a:pt x="6764922" y="812800"/>
                </a:lnTo>
                <a:lnTo>
                  <a:pt x="6763804" y="812800"/>
                </a:lnTo>
                <a:lnTo>
                  <a:pt x="6763309" y="825500"/>
                </a:lnTo>
                <a:lnTo>
                  <a:pt x="6709245" y="825500"/>
                </a:lnTo>
                <a:lnTo>
                  <a:pt x="6711264" y="812774"/>
                </a:lnTo>
                <a:lnTo>
                  <a:pt x="6710616" y="800100"/>
                </a:lnTo>
                <a:lnTo>
                  <a:pt x="6747624" y="800100"/>
                </a:lnTo>
                <a:lnTo>
                  <a:pt x="6752387" y="787400"/>
                </a:lnTo>
                <a:lnTo>
                  <a:pt x="6765112" y="787400"/>
                </a:lnTo>
                <a:lnTo>
                  <a:pt x="6765696" y="800100"/>
                </a:lnTo>
                <a:lnTo>
                  <a:pt x="6765696" y="584200"/>
                </a:lnTo>
                <a:lnTo>
                  <a:pt x="6764668" y="584200"/>
                </a:lnTo>
                <a:lnTo>
                  <a:pt x="6764668" y="723900"/>
                </a:lnTo>
                <a:lnTo>
                  <a:pt x="6763994" y="736600"/>
                </a:lnTo>
                <a:lnTo>
                  <a:pt x="6728130" y="736600"/>
                </a:lnTo>
                <a:lnTo>
                  <a:pt x="6720687" y="749300"/>
                </a:lnTo>
                <a:lnTo>
                  <a:pt x="6711836" y="749300"/>
                </a:lnTo>
                <a:lnTo>
                  <a:pt x="6708559" y="736600"/>
                </a:lnTo>
                <a:lnTo>
                  <a:pt x="6708394" y="723900"/>
                </a:lnTo>
                <a:lnTo>
                  <a:pt x="6708889" y="711200"/>
                </a:lnTo>
                <a:lnTo>
                  <a:pt x="6710642" y="711200"/>
                </a:lnTo>
                <a:lnTo>
                  <a:pt x="6714807" y="698500"/>
                </a:lnTo>
                <a:lnTo>
                  <a:pt x="6763232" y="698500"/>
                </a:lnTo>
                <a:lnTo>
                  <a:pt x="6764375" y="711200"/>
                </a:lnTo>
                <a:lnTo>
                  <a:pt x="6764388" y="723900"/>
                </a:lnTo>
                <a:lnTo>
                  <a:pt x="6764668" y="723900"/>
                </a:lnTo>
                <a:lnTo>
                  <a:pt x="6764668" y="584200"/>
                </a:lnTo>
                <a:lnTo>
                  <a:pt x="6761848" y="584200"/>
                </a:lnTo>
                <a:lnTo>
                  <a:pt x="6761848" y="647700"/>
                </a:lnTo>
                <a:lnTo>
                  <a:pt x="6759029" y="660400"/>
                </a:lnTo>
                <a:lnTo>
                  <a:pt x="6707505" y="660400"/>
                </a:lnTo>
                <a:lnTo>
                  <a:pt x="6704762" y="647700"/>
                </a:lnTo>
                <a:lnTo>
                  <a:pt x="6704597" y="635000"/>
                </a:lnTo>
                <a:lnTo>
                  <a:pt x="6704800" y="635000"/>
                </a:lnTo>
                <a:lnTo>
                  <a:pt x="6705155" y="622300"/>
                </a:lnTo>
                <a:lnTo>
                  <a:pt x="6707289" y="622300"/>
                </a:lnTo>
                <a:lnTo>
                  <a:pt x="6712966" y="609600"/>
                </a:lnTo>
                <a:lnTo>
                  <a:pt x="6757568" y="609600"/>
                </a:lnTo>
                <a:lnTo>
                  <a:pt x="6759080" y="622300"/>
                </a:lnTo>
                <a:lnTo>
                  <a:pt x="6760019" y="635000"/>
                </a:lnTo>
                <a:lnTo>
                  <a:pt x="6761848" y="647700"/>
                </a:lnTo>
                <a:lnTo>
                  <a:pt x="6761848" y="584200"/>
                </a:lnTo>
                <a:lnTo>
                  <a:pt x="6665658" y="584200"/>
                </a:lnTo>
                <a:lnTo>
                  <a:pt x="6665658" y="901700"/>
                </a:lnTo>
                <a:lnTo>
                  <a:pt x="6665379" y="914400"/>
                </a:lnTo>
                <a:lnTo>
                  <a:pt x="6664934" y="927100"/>
                </a:lnTo>
                <a:lnTo>
                  <a:pt x="6662699" y="927100"/>
                </a:lnTo>
                <a:lnTo>
                  <a:pt x="6662699" y="1016000"/>
                </a:lnTo>
                <a:lnTo>
                  <a:pt x="6661759" y="1028700"/>
                </a:lnTo>
                <a:lnTo>
                  <a:pt x="6656832" y="1028700"/>
                </a:lnTo>
                <a:lnTo>
                  <a:pt x="6656832" y="1066800"/>
                </a:lnTo>
                <a:lnTo>
                  <a:pt x="6656667" y="1079500"/>
                </a:lnTo>
                <a:lnTo>
                  <a:pt x="6656248" y="1092200"/>
                </a:lnTo>
                <a:lnTo>
                  <a:pt x="6655714" y="1104900"/>
                </a:lnTo>
                <a:lnTo>
                  <a:pt x="6655206" y="1104900"/>
                </a:lnTo>
                <a:lnTo>
                  <a:pt x="6654432" y="1130300"/>
                </a:lnTo>
                <a:lnTo>
                  <a:pt x="6654940" y="1155700"/>
                </a:lnTo>
                <a:lnTo>
                  <a:pt x="6655930" y="1181100"/>
                </a:lnTo>
                <a:lnTo>
                  <a:pt x="6656578" y="1206500"/>
                </a:lnTo>
                <a:lnTo>
                  <a:pt x="6656603" y="1219200"/>
                </a:lnTo>
                <a:lnTo>
                  <a:pt x="6656400" y="1231900"/>
                </a:lnTo>
                <a:lnTo>
                  <a:pt x="6655803" y="1231900"/>
                </a:lnTo>
                <a:lnTo>
                  <a:pt x="6654660" y="1244600"/>
                </a:lnTo>
                <a:lnTo>
                  <a:pt x="6653162" y="1257300"/>
                </a:lnTo>
                <a:lnTo>
                  <a:pt x="6652628" y="1270000"/>
                </a:lnTo>
                <a:lnTo>
                  <a:pt x="6652031" y="1282700"/>
                </a:lnTo>
                <a:lnTo>
                  <a:pt x="6652019" y="1282903"/>
                </a:lnTo>
                <a:lnTo>
                  <a:pt x="6652019" y="2260600"/>
                </a:lnTo>
                <a:lnTo>
                  <a:pt x="6651193" y="2273300"/>
                </a:lnTo>
                <a:lnTo>
                  <a:pt x="6642824" y="2260600"/>
                </a:lnTo>
                <a:lnTo>
                  <a:pt x="6635280" y="2260600"/>
                </a:lnTo>
                <a:lnTo>
                  <a:pt x="6619646" y="2235200"/>
                </a:lnTo>
                <a:lnTo>
                  <a:pt x="6605308" y="2222500"/>
                </a:lnTo>
                <a:lnTo>
                  <a:pt x="6591821" y="2197100"/>
                </a:lnTo>
                <a:lnTo>
                  <a:pt x="6578701" y="2184400"/>
                </a:lnTo>
                <a:lnTo>
                  <a:pt x="6571120" y="2171700"/>
                </a:lnTo>
                <a:lnTo>
                  <a:pt x="6563296" y="2159000"/>
                </a:lnTo>
                <a:lnTo>
                  <a:pt x="6555079" y="2159000"/>
                </a:lnTo>
                <a:lnTo>
                  <a:pt x="6546329" y="2146300"/>
                </a:lnTo>
                <a:lnTo>
                  <a:pt x="6541325" y="2133600"/>
                </a:lnTo>
                <a:lnTo>
                  <a:pt x="6537655" y="2133600"/>
                </a:lnTo>
                <a:lnTo>
                  <a:pt x="6535407" y="2120900"/>
                </a:lnTo>
                <a:lnTo>
                  <a:pt x="6534620" y="2120900"/>
                </a:lnTo>
                <a:lnTo>
                  <a:pt x="6534442" y="2108200"/>
                </a:lnTo>
                <a:lnTo>
                  <a:pt x="6533883" y="2108200"/>
                </a:lnTo>
                <a:lnTo>
                  <a:pt x="6532854" y="2095500"/>
                </a:lnTo>
                <a:lnTo>
                  <a:pt x="6530708" y="2095500"/>
                </a:lnTo>
                <a:lnTo>
                  <a:pt x="6531483" y="2082800"/>
                </a:lnTo>
                <a:lnTo>
                  <a:pt x="6538773" y="2082800"/>
                </a:lnTo>
                <a:lnTo>
                  <a:pt x="6545885" y="2095500"/>
                </a:lnTo>
                <a:lnTo>
                  <a:pt x="6551384" y="2095500"/>
                </a:lnTo>
                <a:lnTo>
                  <a:pt x="6576161" y="2120900"/>
                </a:lnTo>
                <a:lnTo>
                  <a:pt x="6636093" y="2197100"/>
                </a:lnTo>
                <a:lnTo>
                  <a:pt x="6640970" y="2197100"/>
                </a:lnTo>
                <a:lnTo>
                  <a:pt x="6644627" y="2209800"/>
                </a:lnTo>
                <a:lnTo>
                  <a:pt x="6647015" y="2209800"/>
                </a:lnTo>
                <a:lnTo>
                  <a:pt x="6648043" y="2222500"/>
                </a:lnTo>
                <a:lnTo>
                  <a:pt x="6649212" y="2235200"/>
                </a:lnTo>
                <a:lnTo>
                  <a:pt x="6650952" y="2247900"/>
                </a:lnTo>
                <a:lnTo>
                  <a:pt x="6652019" y="2260600"/>
                </a:lnTo>
                <a:lnTo>
                  <a:pt x="6652019" y="1282903"/>
                </a:lnTo>
                <a:lnTo>
                  <a:pt x="6650342" y="1308100"/>
                </a:lnTo>
                <a:lnTo>
                  <a:pt x="6648856" y="1320800"/>
                </a:lnTo>
                <a:lnTo>
                  <a:pt x="6648285" y="1333500"/>
                </a:lnTo>
                <a:lnTo>
                  <a:pt x="6648539" y="1346200"/>
                </a:lnTo>
                <a:lnTo>
                  <a:pt x="6648666" y="1384300"/>
                </a:lnTo>
                <a:lnTo>
                  <a:pt x="6647802" y="1422400"/>
                </a:lnTo>
                <a:lnTo>
                  <a:pt x="6646621" y="1460500"/>
                </a:lnTo>
                <a:lnTo>
                  <a:pt x="6645783" y="1498600"/>
                </a:lnTo>
                <a:lnTo>
                  <a:pt x="6645973" y="1511300"/>
                </a:lnTo>
                <a:lnTo>
                  <a:pt x="6646748" y="1524000"/>
                </a:lnTo>
                <a:lnTo>
                  <a:pt x="6647802" y="1549400"/>
                </a:lnTo>
                <a:lnTo>
                  <a:pt x="6648793" y="1562100"/>
                </a:lnTo>
                <a:lnTo>
                  <a:pt x="6648971" y="1574800"/>
                </a:lnTo>
                <a:lnTo>
                  <a:pt x="6648628" y="1587500"/>
                </a:lnTo>
                <a:lnTo>
                  <a:pt x="6647777" y="1587500"/>
                </a:lnTo>
                <a:lnTo>
                  <a:pt x="6646392" y="1600200"/>
                </a:lnTo>
                <a:lnTo>
                  <a:pt x="6645161" y="1612900"/>
                </a:lnTo>
                <a:lnTo>
                  <a:pt x="6641198" y="1612900"/>
                </a:lnTo>
                <a:lnTo>
                  <a:pt x="6641198" y="2146300"/>
                </a:lnTo>
                <a:lnTo>
                  <a:pt x="6641071" y="2159000"/>
                </a:lnTo>
                <a:lnTo>
                  <a:pt x="6631152" y="2159000"/>
                </a:lnTo>
                <a:lnTo>
                  <a:pt x="6625209" y="2146300"/>
                </a:lnTo>
                <a:lnTo>
                  <a:pt x="6619329" y="2133600"/>
                </a:lnTo>
                <a:lnTo>
                  <a:pt x="6613411" y="2133600"/>
                </a:lnTo>
                <a:lnTo>
                  <a:pt x="6607340" y="2120900"/>
                </a:lnTo>
                <a:lnTo>
                  <a:pt x="6591465" y="2108200"/>
                </a:lnTo>
                <a:lnTo>
                  <a:pt x="6575298" y="2082800"/>
                </a:lnTo>
                <a:lnTo>
                  <a:pt x="6558648" y="2070100"/>
                </a:lnTo>
                <a:lnTo>
                  <a:pt x="6541287" y="2057400"/>
                </a:lnTo>
                <a:lnTo>
                  <a:pt x="6535902" y="2044700"/>
                </a:lnTo>
                <a:lnTo>
                  <a:pt x="6532486" y="2044700"/>
                </a:lnTo>
                <a:lnTo>
                  <a:pt x="6530403" y="2032000"/>
                </a:lnTo>
                <a:lnTo>
                  <a:pt x="6527965" y="2032000"/>
                </a:lnTo>
                <a:lnTo>
                  <a:pt x="6526212" y="2019300"/>
                </a:lnTo>
                <a:lnTo>
                  <a:pt x="6524853" y="2006600"/>
                </a:lnTo>
                <a:lnTo>
                  <a:pt x="6523596" y="1993900"/>
                </a:lnTo>
                <a:lnTo>
                  <a:pt x="6534099" y="2006600"/>
                </a:lnTo>
                <a:lnTo>
                  <a:pt x="6542519" y="2006600"/>
                </a:lnTo>
                <a:lnTo>
                  <a:pt x="6549606" y="2019300"/>
                </a:lnTo>
                <a:lnTo>
                  <a:pt x="6556121" y="2019300"/>
                </a:lnTo>
                <a:lnTo>
                  <a:pt x="6574396" y="2044700"/>
                </a:lnTo>
                <a:lnTo>
                  <a:pt x="6610655" y="2082800"/>
                </a:lnTo>
                <a:lnTo>
                  <a:pt x="6628955" y="2108200"/>
                </a:lnTo>
                <a:lnTo>
                  <a:pt x="6635102" y="2120900"/>
                </a:lnTo>
                <a:lnTo>
                  <a:pt x="6638836" y="2133600"/>
                </a:lnTo>
                <a:lnTo>
                  <a:pt x="6640690" y="2133600"/>
                </a:lnTo>
                <a:lnTo>
                  <a:pt x="6641185" y="2146300"/>
                </a:lnTo>
                <a:lnTo>
                  <a:pt x="6641198" y="1612900"/>
                </a:lnTo>
                <a:lnTo>
                  <a:pt x="6635216" y="1612900"/>
                </a:lnTo>
                <a:lnTo>
                  <a:pt x="6635216" y="2070100"/>
                </a:lnTo>
                <a:lnTo>
                  <a:pt x="6634404" y="2070100"/>
                </a:lnTo>
                <a:lnTo>
                  <a:pt x="6626174" y="2082800"/>
                </a:lnTo>
                <a:lnTo>
                  <a:pt x="6623977" y="2070100"/>
                </a:lnTo>
                <a:lnTo>
                  <a:pt x="6602895" y="2044700"/>
                </a:lnTo>
                <a:lnTo>
                  <a:pt x="6585356" y="2019300"/>
                </a:lnTo>
                <a:lnTo>
                  <a:pt x="6562039" y="1993900"/>
                </a:lnTo>
                <a:lnTo>
                  <a:pt x="6550380" y="1981200"/>
                </a:lnTo>
                <a:lnTo>
                  <a:pt x="6544996" y="1981200"/>
                </a:lnTo>
                <a:lnTo>
                  <a:pt x="6539395" y="1968500"/>
                </a:lnTo>
                <a:lnTo>
                  <a:pt x="6534213" y="1968500"/>
                </a:lnTo>
                <a:lnTo>
                  <a:pt x="6530149" y="1955800"/>
                </a:lnTo>
                <a:lnTo>
                  <a:pt x="6528270" y="1955800"/>
                </a:lnTo>
                <a:lnTo>
                  <a:pt x="6525908" y="1943100"/>
                </a:lnTo>
                <a:lnTo>
                  <a:pt x="6529946" y="1943100"/>
                </a:lnTo>
                <a:lnTo>
                  <a:pt x="6544259" y="1955800"/>
                </a:lnTo>
                <a:lnTo>
                  <a:pt x="6560363" y="1968500"/>
                </a:lnTo>
                <a:lnTo>
                  <a:pt x="6576504" y="1993900"/>
                </a:lnTo>
                <a:lnTo>
                  <a:pt x="6590944" y="2006600"/>
                </a:lnTo>
                <a:lnTo>
                  <a:pt x="6598221" y="2006600"/>
                </a:lnTo>
                <a:lnTo>
                  <a:pt x="6606222" y="2019300"/>
                </a:lnTo>
                <a:lnTo>
                  <a:pt x="6614566" y="2032000"/>
                </a:lnTo>
                <a:lnTo>
                  <a:pt x="6622872" y="2032000"/>
                </a:lnTo>
                <a:lnTo>
                  <a:pt x="6629628" y="2044700"/>
                </a:lnTo>
                <a:lnTo>
                  <a:pt x="6633680" y="2057400"/>
                </a:lnTo>
                <a:lnTo>
                  <a:pt x="6635216" y="2070100"/>
                </a:lnTo>
                <a:lnTo>
                  <a:pt x="6635216" y="1612900"/>
                </a:lnTo>
                <a:lnTo>
                  <a:pt x="6634607" y="1612900"/>
                </a:lnTo>
                <a:lnTo>
                  <a:pt x="6634607" y="1930400"/>
                </a:lnTo>
                <a:lnTo>
                  <a:pt x="6629908" y="1930400"/>
                </a:lnTo>
                <a:lnTo>
                  <a:pt x="6629908" y="2006600"/>
                </a:lnTo>
                <a:lnTo>
                  <a:pt x="6618287" y="2006600"/>
                </a:lnTo>
                <a:lnTo>
                  <a:pt x="6610413" y="1993900"/>
                </a:lnTo>
                <a:lnTo>
                  <a:pt x="6605448" y="1981200"/>
                </a:lnTo>
                <a:lnTo>
                  <a:pt x="6600380" y="1981200"/>
                </a:lnTo>
                <a:lnTo>
                  <a:pt x="6567894" y="1943100"/>
                </a:lnTo>
                <a:lnTo>
                  <a:pt x="6541389" y="1917700"/>
                </a:lnTo>
                <a:lnTo>
                  <a:pt x="6536372" y="1905000"/>
                </a:lnTo>
                <a:lnTo>
                  <a:pt x="6531369" y="1892300"/>
                </a:lnTo>
                <a:lnTo>
                  <a:pt x="6529032" y="1879600"/>
                </a:lnTo>
                <a:lnTo>
                  <a:pt x="6526708" y="1866900"/>
                </a:lnTo>
                <a:lnTo>
                  <a:pt x="6527139" y="1854200"/>
                </a:lnTo>
                <a:lnTo>
                  <a:pt x="6527559" y="1841500"/>
                </a:lnTo>
                <a:lnTo>
                  <a:pt x="6534912" y="1854200"/>
                </a:lnTo>
                <a:lnTo>
                  <a:pt x="6541757" y="1866900"/>
                </a:lnTo>
                <a:lnTo>
                  <a:pt x="6547967" y="1866900"/>
                </a:lnTo>
                <a:lnTo>
                  <a:pt x="6553390" y="1879600"/>
                </a:lnTo>
                <a:lnTo>
                  <a:pt x="6568110" y="1892300"/>
                </a:lnTo>
                <a:lnTo>
                  <a:pt x="6583502" y="1917700"/>
                </a:lnTo>
                <a:lnTo>
                  <a:pt x="6598971" y="1930400"/>
                </a:lnTo>
                <a:lnTo>
                  <a:pt x="6613957" y="1955800"/>
                </a:lnTo>
                <a:lnTo>
                  <a:pt x="6621589" y="1955800"/>
                </a:lnTo>
                <a:lnTo>
                  <a:pt x="6623812" y="1968500"/>
                </a:lnTo>
                <a:lnTo>
                  <a:pt x="6624269" y="1981200"/>
                </a:lnTo>
                <a:lnTo>
                  <a:pt x="6626860" y="1981200"/>
                </a:lnTo>
                <a:lnTo>
                  <a:pt x="6628701" y="1993900"/>
                </a:lnTo>
                <a:lnTo>
                  <a:pt x="6629908" y="2006600"/>
                </a:lnTo>
                <a:lnTo>
                  <a:pt x="6629908" y="1930400"/>
                </a:lnTo>
                <a:lnTo>
                  <a:pt x="6623685" y="1930400"/>
                </a:lnTo>
                <a:lnTo>
                  <a:pt x="6612458" y="1905000"/>
                </a:lnTo>
                <a:lnTo>
                  <a:pt x="6588163" y="1879600"/>
                </a:lnTo>
                <a:lnTo>
                  <a:pt x="6577101" y="1866900"/>
                </a:lnTo>
                <a:lnTo>
                  <a:pt x="6569748" y="1854200"/>
                </a:lnTo>
                <a:lnTo>
                  <a:pt x="6561315" y="1841500"/>
                </a:lnTo>
                <a:lnTo>
                  <a:pt x="6552806" y="1841500"/>
                </a:lnTo>
                <a:lnTo>
                  <a:pt x="6545148" y="1828800"/>
                </a:lnTo>
                <a:lnTo>
                  <a:pt x="6540894" y="1816100"/>
                </a:lnTo>
                <a:lnTo>
                  <a:pt x="6536461" y="1816100"/>
                </a:lnTo>
                <a:lnTo>
                  <a:pt x="6531953" y="1803400"/>
                </a:lnTo>
                <a:lnTo>
                  <a:pt x="6523418" y="1803400"/>
                </a:lnTo>
                <a:lnTo>
                  <a:pt x="6523139" y="1790700"/>
                </a:lnTo>
                <a:lnTo>
                  <a:pt x="6523355" y="1778000"/>
                </a:lnTo>
                <a:lnTo>
                  <a:pt x="6532740" y="1790700"/>
                </a:lnTo>
                <a:lnTo>
                  <a:pt x="6539370" y="1790700"/>
                </a:lnTo>
                <a:lnTo>
                  <a:pt x="6544348" y="1803400"/>
                </a:lnTo>
                <a:lnTo>
                  <a:pt x="6548742" y="1816100"/>
                </a:lnTo>
                <a:lnTo>
                  <a:pt x="6565468" y="1841500"/>
                </a:lnTo>
                <a:lnTo>
                  <a:pt x="6583286" y="1866900"/>
                </a:lnTo>
                <a:lnTo>
                  <a:pt x="6602222" y="1892300"/>
                </a:lnTo>
                <a:lnTo>
                  <a:pt x="6622250" y="1905000"/>
                </a:lnTo>
                <a:lnTo>
                  <a:pt x="6626796" y="1917700"/>
                </a:lnTo>
                <a:lnTo>
                  <a:pt x="6630987" y="1917700"/>
                </a:lnTo>
                <a:lnTo>
                  <a:pt x="6634607" y="1930400"/>
                </a:lnTo>
                <a:lnTo>
                  <a:pt x="6634607" y="1612900"/>
                </a:lnTo>
                <a:lnTo>
                  <a:pt x="6628435" y="1612900"/>
                </a:lnTo>
                <a:lnTo>
                  <a:pt x="6629984" y="1600200"/>
                </a:lnTo>
                <a:lnTo>
                  <a:pt x="6631292" y="1600200"/>
                </a:lnTo>
                <a:lnTo>
                  <a:pt x="6633921" y="1587500"/>
                </a:lnTo>
                <a:lnTo>
                  <a:pt x="6633819" y="1562100"/>
                </a:lnTo>
                <a:lnTo>
                  <a:pt x="6632473" y="1549400"/>
                </a:lnTo>
                <a:lnTo>
                  <a:pt x="6631356" y="1536700"/>
                </a:lnTo>
                <a:lnTo>
                  <a:pt x="6630975" y="1511300"/>
                </a:lnTo>
                <a:lnTo>
                  <a:pt x="6630886" y="1485900"/>
                </a:lnTo>
                <a:lnTo>
                  <a:pt x="6630848" y="1473200"/>
                </a:lnTo>
                <a:lnTo>
                  <a:pt x="6630479" y="1447800"/>
                </a:lnTo>
                <a:lnTo>
                  <a:pt x="6629692" y="1409700"/>
                </a:lnTo>
                <a:lnTo>
                  <a:pt x="6629781" y="1371600"/>
                </a:lnTo>
                <a:lnTo>
                  <a:pt x="6630225" y="1346200"/>
                </a:lnTo>
                <a:lnTo>
                  <a:pt x="6630657" y="1320800"/>
                </a:lnTo>
                <a:lnTo>
                  <a:pt x="6632232" y="1282700"/>
                </a:lnTo>
                <a:lnTo>
                  <a:pt x="6631978" y="1270000"/>
                </a:lnTo>
                <a:lnTo>
                  <a:pt x="6631279" y="1257300"/>
                </a:lnTo>
                <a:lnTo>
                  <a:pt x="6630263" y="1257300"/>
                </a:lnTo>
                <a:lnTo>
                  <a:pt x="6628816" y="1244600"/>
                </a:lnTo>
                <a:lnTo>
                  <a:pt x="6628587" y="1244600"/>
                </a:lnTo>
                <a:lnTo>
                  <a:pt x="6629070" y="1231900"/>
                </a:lnTo>
                <a:lnTo>
                  <a:pt x="6629616" y="1219200"/>
                </a:lnTo>
                <a:lnTo>
                  <a:pt x="6629667" y="1206500"/>
                </a:lnTo>
                <a:lnTo>
                  <a:pt x="6628752" y="1193800"/>
                </a:lnTo>
                <a:lnTo>
                  <a:pt x="6626415" y="1193800"/>
                </a:lnTo>
                <a:lnTo>
                  <a:pt x="6623913" y="1181100"/>
                </a:lnTo>
                <a:lnTo>
                  <a:pt x="6627419" y="1168400"/>
                </a:lnTo>
                <a:lnTo>
                  <a:pt x="6628066" y="1168400"/>
                </a:lnTo>
                <a:lnTo>
                  <a:pt x="6629476" y="1143000"/>
                </a:lnTo>
                <a:lnTo>
                  <a:pt x="6630098" y="1117600"/>
                </a:lnTo>
                <a:lnTo>
                  <a:pt x="6630136" y="1092200"/>
                </a:lnTo>
                <a:lnTo>
                  <a:pt x="6629755" y="1066800"/>
                </a:lnTo>
                <a:lnTo>
                  <a:pt x="6630416" y="1054100"/>
                </a:lnTo>
                <a:lnTo>
                  <a:pt x="6649656" y="1054100"/>
                </a:lnTo>
                <a:lnTo>
                  <a:pt x="6654838" y="1066800"/>
                </a:lnTo>
                <a:lnTo>
                  <a:pt x="6656832" y="1066800"/>
                </a:lnTo>
                <a:lnTo>
                  <a:pt x="6656832" y="1028700"/>
                </a:lnTo>
                <a:lnTo>
                  <a:pt x="6644424" y="1028700"/>
                </a:lnTo>
                <a:lnTo>
                  <a:pt x="6630378" y="1016000"/>
                </a:lnTo>
                <a:lnTo>
                  <a:pt x="6616344" y="1003300"/>
                </a:lnTo>
                <a:lnTo>
                  <a:pt x="6609245" y="1000175"/>
                </a:lnTo>
                <a:lnTo>
                  <a:pt x="6609245" y="1587500"/>
                </a:lnTo>
                <a:lnTo>
                  <a:pt x="6608077" y="1600200"/>
                </a:lnTo>
                <a:lnTo>
                  <a:pt x="6604660" y="1612900"/>
                </a:lnTo>
                <a:lnTo>
                  <a:pt x="6575501" y="1612900"/>
                </a:lnTo>
                <a:lnTo>
                  <a:pt x="6574002" y="1587500"/>
                </a:lnTo>
                <a:lnTo>
                  <a:pt x="6574460" y="1574800"/>
                </a:lnTo>
                <a:lnTo>
                  <a:pt x="6574485" y="1562100"/>
                </a:lnTo>
                <a:lnTo>
                  <a:pt x="6571843" y="1536700"/>
                </a:lnTo>
                <a:lnTo>
                  <a:pt x="6568021" y="1524000"/>
                </a:lnTo>
                <a:lnTo>
                  <a:pt x="6564490" y="1498600"/>
                </a:lnTo>
                <a:lnTo>
                  <a:pt x="6562941" y="1485900"/>
                </a:lnTo>
                <a:lnTo>
                  <a:pt x="6582651" y="1485900"/>
                </a:lnTo>
                <a:lnTo>
                  <a:pt x="6589166" y="1498600"/>
                </a:lnTo>
                <a:lnTo>
                  <a:pt x="6607188" y="1498600"/>
                </a:lnTo>
                <a:lnTo>
                  <a:pt x="6607302" y="1511300"/>
                </a:lnTo>
                <a:lnTo>
                  <a:pt x="6607391" y="1524000"/>
                </a:lnTo>
                <a:lnTo>
                  <a:pt x="6607378" y="1549400"/>
                </a:lnTo>
                <a:lnTo>
                  <a:pt x="6609194" y="1549400"/>
                </a:lnTo>
                <a:lnTo>
                  <a:pt x="6609245" y="1587500"/>
                </a:lnTo>
                <a:lnTo>
                  <a:pt x="6609245" y="1000175"/>
                </a:lnTo>
                <a:lnTo>
                  <a:pt x="6605689" y="998613"/>
                </a:lnTo>
                <a:lnTo>
                  <a:pt x="6605689" y="1054100"/>
                </a:lnTo>
                <a:lnTo>
                  <a:pt x="6604775" y="1066800"/>
                </a:lnTo>
                <a:lnTo>
                  <a:pt x="6604394" y="1066800"/>
                </a:lnTo>
                <a:lnTo>
                  <a:pt x="6603403" y="1079500"/>
                </a:lnTo>
                <a:lnTo>
                  <a:pt x="6603339" y="1080058"/>
                </a:lnTo>
                <a:lnTo>
                  <a:pt x="6603339" y="1308100"/>
                </a:lnTo>
                <a:lnTo>
                  <a:pt x="6603327" y="1320800"/>
                </a:lnTo>
                <a:lnTo>
                  <a:pt x="6602971" y="1320800"/>
                </a:lnTo>
                <a:lnTo>
                  <a:pt x="6601955" y="1346200"/>
                </a:lnTo>
                <a:lnTo>
                  <a:pt x="6583820" y="1346200"/>
                </a:lnTo>
                <a:lnTo>
                  <a:pt x="6576593" y="1333500"/>
                </a:lnTo>
                <a:lnTo>
                  <a:pt x="6563893" y="1333500"/>
                </a:lnTo>
                <a:lnTo>
                  <a:pt x="6560490" y="1320800"/>
                </a:lnTo>
                <a:lnTo>
                  <a:pt x="6561722" y="1308100"/>
                </a:lnTo>
                <a:lnTo>
                  <a:pt x="6561849" y="1295400"/>
                </a:lnTo>
                <a:lnTo>
                  <a:pt x="6560617" y="1295400"/>
                </a:lnTo>
                <a:lnTo>
                  <a:pt x="6559575" y="1282700"/>
                </a:lnTo>
                <a:lnTo>
                  <a:pt x="6558127" y="1270000"/>
                </a:lnTo>
                <a:lnTo>
                  <a:pt x="6555689" y="1257300"/>
                </a:lnTo>
                <a:lnTo>
                  <a:pt x="6554203" y="1257300"/>
                </a:lnTo>
                <a:lnTo>
                  <a:pt x="6554140" y="1244600"/>
                </a:lnTo>
                <a:lnTo>
                  <a:pt x="6554825" y="1244600"/>
                </a:lnTo>
                <a:lnTo>
                  <a:pt x="6555587" y="1231900"/>
                </a:lnTo>
                <a:lnTo>
                  <a:pt x="6556159" y="1231900"/>
                </a:lnTo>
                <a:lnTo>
                  <a:pt x="6561620" y="1219200"/>
                </a:lnTo>
                <a:lnTo>
                  <a:pt x="6568440" y="1231900"/>
                </a:lnTo>
                <a:lnTo>
                  <a:pt x="6590055" y="1231900"/>
                </a:lnTo>
                <a:lnTo>
                  <a:pt x="6602222" y="1244600"/>
                </a:lnTo>
                <a:lnTo>
                  <a:pt x="6602768" y="1257300"/>
                </a:lnTo>
                <a:lnTo>
                  <a:pt x="6602857" y="1282700"/>
                </a:lnTo>
                <a:lnTo>
                  <a:pt x="6602819" y="1295400"/>
                </a:lnTo>
                <a:lnTo>
                  <a:pt x="6603339" y="1308100"/>
                </a:lnTo>
                <a:lnTo>
                  <a:pt x="6603339" y="1080058"/>
                </a:lnTo>
                <a:lnTo>
                  <a:pt x="6601930" y="1092200"/>
                </a:lnTo>
                <a:lnTo>
                  <a:pt x="6599352" y="1092200"/>
                </a:lnTo>
                <a:lnTo>
                  <a:pt x="6589204" y="1079500"/>
                </a:lnTo>
                <a:lnTo>
                  <a:pt x="6570891" y="1079500"/>
                </a:lnTo>
                <a:lnTo>
                  <a:pt x="6564655" y="1066800"/>
                </a:lnTo>
                <a:lnTo>
                  <a:pt x="6560540" y="1066800"/>
                </a:lnTo>
                <a:lnTo>
                  <a:pt x="6558966" y="1054100"/>
                </a:lnTo>
                <a:lnTo>
                  <a:pt x="6559969" y="1041400"/>
                </a:lnTo>
                <a:lnTo>
                  <a:pt x="6562128" y="1041400"/>
                </a:lnTo>
                <a:lnTo>
                  <a:pt x="6564058" y="1028700"/>
                </a:lnTo>
                <a:lnTo>
                  <a:pt x="6564960" y="1016000"/>
                </a:lnTo>
                <a:lnTo>
                  <a:pt x="6569215" y="1016000"/>
                </a:lnTo>
                <a:lnTo>
                  <a:pt x="6574574" y="1028700"/>
                </a:lnTo>
                <a:lnTo>
                  <a:pt x="6586093" y="1028700"/>
                </a:lnTo>
                <a:lnTo>
                  <a:pt x="6597523" y="1041400"/>
                </a:lnTo>
                <a:lnTo>
                  <a:pt x="6602565" y="1041400"/>
                </a:lnTo>
                <a:lnTo>
                  <a:pt x="6604533" y="1054100"/>
                </a:lnTo>
                <a:lnTo>
                  <a:pt x="6605689" y="1054100"/>
                </a:lnTo>
                <a:lnTo>
                  <a:pt x="6605689" y="998613"/>
                </a:lnTo>
                <a:lnTo>
                  <a:pt x="6558674" y="977900"/>
                </a:lnTo>
                <a:lnTo>
                  <a:pt x="6539065" y="960247"/>
                </a:lnTo>
                <a:lnTo>
                  <a:pt x="6539065" y="1600200"/>
                </a:lnTo>
                <a:lnTo>
                  <a:pt x="6537807" y="1612900"/>
                </a:lnTo>
                <a:lnTo>
                  <a:pt x="6513004" y="1612900"/>
                </a:lnTo>
                <a:lnTo>
                  <a:pt x="6515900" y="1600200"/>
                </a:lnTo>
                <a:lnTo>
                  <a:pt x="6518173" y="1600200"/>
                </a:lnTo>
                <a:lnTo>
                  <a:pt x="6519862" y="1587500"/>
                </a:lnTo>
                <a:lnTo>
                  <a:pt x="6521094" y="1587500"/>
                </a:lnTo>
                <a:lnTo>
                  <a:pt x="6521958" y="1574800"/>
                </a:lnTo>
                <a:lnTo>
                  <a:pt x="6523114" y="1549400"/>
                </a:lnTo>
                <a:lnTo>
                  <a:pt x="6522606" y="1524000"/>
                </a:lnTo>
                <a:lnTo>
                  <a:pt x="6520891" y="1498600"/>
                </a:lnTo>
                <a:lnTo>
                  <a:pt x="6518478" y="1485900"/>
                </a:lnTo>
                <a:lnTo>
                  <a:pt x="6517475" y="1473200"/>
                </a:lnTo>
                <a:lnTo>
                  <a:pt x="6516560" y="1460449"/>
                </a:lnTo>
                <a:lnTo>
                  <a:pt x="6515900" y="1447800"/>
                </a:lnTo>
                <a:lnTo>
                  <a:pt x="6515608" y="1447800"/>
                </a:lnTo>
                <a:lnTo>
                  <a:pt x="6515659" y="1371600"/>
                </a:lnTo>
                <a:lnTo>
                  <a:pt x="6515760" y="1358900"/>
                </a:lnTo>
                <a:lnTo>
                  <a:pt x="6516459" y="1295400"/>
                </a:lnTo>
                <a:lnTo>
                  <a:pt x="6516230" y="1270000"/>
                </a:lnTo>
                <a:lnTo>
                  <a:pt x="6515862" y="1257300"/>
                </a:lnTo>
                <a:lnTo>
                  <a:pt x="6515506" y="1244600"/>
                </a:lnTo>
                <a:lnTo>
                  <a:pt x="6514249" y="1219200"/>
                </a:lnTo>
                <a:lnTo>
                  <a:pt x="6513728" y="1206500"/>
                </a:lnTo>
                <a:lnTo>
                  <a:pt x="6513855" y="1193800"/>
                </a:lnTo>
                <a:lnTo>
                  <a:pt x="6515176" y="1181100"/>
                </a:lnTo>
                <a:lnTo>
                  <a:pt x="6518199" y="1168400"/>
                </a:lnTo>
                <a:lnTo>
                  <a:pt x="6519634" y="1155700"/>
                </a:lnTo>
                <a:lnTo>
                  <a:pt x="6520066" y="1155700"/>
                </a:lnTo>
                <a:lnTo>
                  <a:pt x="6518859" y="1130300"/>
                </a:lnTo>
                <a:lnTo>
                  <a:pt x="6518491" y="1104900"/>
                </a:lnTo>
                <a:lnTo>
                  <a:pt x="6518199" y="1092200"/>
                </a:lnTo>
                <a:lnTo>
                  <a:pt x="6517221" y="1066800"/>
                </a:lnTo>
                <a:lnTo>
                  <a:pt x="6515900" y="1054100"/>
                </a:lnTo>
                <a:lnTo>
                  <a:pt x="6515036" y="1041400"/>
                </a:lnTo>
                <a:lnTo>
                  <a:pt x="6515316" y="1028700"/>
                </a:lnTo>
                <a:lnTo>
                  <a:pt x="6515595" y="1016000"/>
                </a:lnTo>
                <a:lnTo>
                  <a:pt x="6518529" y="1003300"/>
                </a:lnTo>
                <a:lnTo>
                  <a:pt x="6519697" y="1003300"/>
                </a:lnTo>
                <a:lnTo>
                  <a:pt x="6518478" y="990600"/>
                </a:lnTo>
                <a:lnTo>
                  <a:pt x="6531902" y="990600"/>
                </a:lnTo>
                <a:lnTo>
                  <a:pt x="6534683" y="1003300"/>
                </a:lnTo>
                <a:lnTo>
                  <a:pt x="6535140" y="1028700"/>
                </a:lnTo>
                <a:lnTo>
                  <a:pt x="6535763" y="1041400"/>
                </a:lnTo>
                <a:lnTo>
                  <a:pt x="6536144" y="1054100"/>
                </a:lnTo>
                <a:lnTo>
                  <a:pt x="6535826" y="1079500"/>
                </a:lnTo>
                <a:lnTo>
                  <a:pt x="6535560" y="1092200"/>
                </a:lnTo>
                <a:lnTo>
                  <a:pt x="6536068" y="1117600"/>
                </a:lnTo>
                <a:lnTo>
                  <a:pt x="6536830" y="1130300"/>
                </a:lnTo>
                <a:lnTo>
                  <a:pt x="6537338" y="1143000"/>
                </a:lnTo>
                <a:lnTo>
                  <a:pt x="6537211" y="1181100"/>
                </a:lnTo>
                <a:lnTo>
                  <a:pt x="6537096" y="1231900"/>
                </a:lnTo>
                <a:lnTo>
                  <a:pt x="6537706" y="1257300"/>
                </a:lnTo>
                <a:lnTo>
                  <a:pt x="6537795" y="1270000"/>
                </a:lnTo>
                <a:lnTo>
                  <a:pt x="6537261" y="1282700"/>
                </a:lnTo>
                <a:lnTo>
                  <a:pt x="6536601" y="1308100"/>
                </a:lnTo>
                <a:lnTo>
                  <a:pt x="6536309" y="1320800"/>
                </a:lnTo>
                <a:lnTo>
                  <a:pt x="6536410" y="1346200"/>
                </a:lnTo>
                <a:lnTo>
                  <a:pt x="6536588" y="1371600"/>
                </a:lnTo>
                <a:lnTo>
                  <a:pt x="6536931" y="1397000"/>
                </a:lnTo>
                <a:lnTo>
                  <a:pt x="6537579" y="1422400"/>
                </a:lnTo>
                <a:lnTo>
                  <a:pt x="6537833" y="1447800"/>
                </a:lnTo>
                <a:lnTo>
                  <a:pt x="6537376" y="1460500"/>
                </a:lnTo>
                <a:lnTo>
                  <a:pt x="6536652" y="1485900"/>
                </a:lnTo>
                <a:lnTo>
                  <a:pt x="6536271" y="1503756"/>
                </a:lnTo>
                <a:lnTo>
                  <a:pt x="6536220" y="1536700"/>
                </a:lnTo>
                <a:lnTo>
                  <a:pt x="6536868" y="1549400"/>
                </a:lnTo>
                <a:lnTo>
                  <a:pt x="6537731" y="1574800"/>
                </a:lnTo>
                <a:lnTo>
                  <a:pt x="6538646" y="1600200"/>
                </a:lnTo>
                <a:lnTo>
                  <a:pt x="6539065" y="1600200"/>
                </a:lnTo>
                <a:lnTo>
                  <a:pt x="6539065" y="960247"/>
                </a:lnTo>
                <a:lnTo>
                  <a:pt x="6530480" y="952500"/>
                </a:lnTo>
                <a:lnTo>
                  <a:pt x="6499873" y="939800"/>
                </a:lnTo>
                <a:lnTo>
                  <a:pt x="6495516" y="936282"/>
                </a:lnTo>
                <a:lnTo>
                  <a:pt x="6495516" y="990600"/>
                </a:lnTo>
                <a:lnTo>
                  <a:pt x="6495339" y="1003300"/>
                </a:lnTo>
                <a:lnTo>
                  <a:pt x="6494551" y="1016000"/>
                </a:lnTo>
                <a:lnTo>
                  <a:pt x="6494335" y="1028700"/>
                </a:lnTo>
                <a:lnTo>
                  <a:pt x="6491008" y="1028700"/>
                </a:lnTo>
                <a:lnTo>
                  <a:pt x="6491008" y="1219200"/>
                </a:lnTo>
                <a:lnTo>
                  <a:pt x="6489725" y="1219200"/>
                </a:lnTo>
                <a:lnTo>
                  <a:pt x="6489789" y="1244600"/>
                </a:lnTo>
                <a:lnTo>
                  <a:pt x="6489649" y="1244600"/>
                </a:lnTo>
                <a:lnTo>
                  <a:pt x="6489433" y="1257300"/>
                </a:lnTo>
                <a:lnTo>
                  <a:pt x="6484620" y="1257300"/>
                </a:lnTo>
                <a:lnTo>
                  <a:pt x="6484620" y="1562100"/>
                </a:lnTo>
                <a:lnTo>
                  <a:pt x="6483718" y="1562100"/>
                </a:lnTo>
                <a:lnTo>
                  <a:pt x="6480429" y="1574800"/>
                </a:lnTo>
                <a:lnTo>
                  <a:pt x="6478143" y="1587500"/>
                </a:lnTo>
                <a:lnTo>
                  <a:pt x="6476822" y="1600200"/>
                </a:lnTo>
                <a:lnTo>
                  <a:pt x="6476365" y="1600200"/>
                </a:lnTo>
                <a:lnTo>
                  <a:pt x="6476352" y="1612900"/>
                </a:lnTo>
                <a:lnTo>
                  <a:pt x="6463932" y="1612900"/>
                </a:lnTo>
                <a:lnTo>
                  <a:pt x="6463932" y="2019300"/>
                </a:lnTo>
                <a:lnTo>
                  <a:pt x="6463373" y="2032000"/>
                </a:lnTo>
                <a:lnTo>
                  <a:pt x="6462916" y="2057400"/>
                </a:lnTo>
                <a:lnTo>
                  <a:pt x="6463335" y="2070100"/>
                </a:lnTo>
                <a:lnTo>
                  <a:pt x="6463487" y="2082800"/>
                </a:lnTo>
                <a:lnTo>
                  <a:pt x="6458623" y="2082800"/>
                </a:lnTo>
                <a:lnTo>
                  <a:pt x="6456794" y="2070100"/>
                </a:lnTo>
                <a:lnTo>
                  <a:pt x="6455664" y="2070100"/>
                </a:lnTo>
                <a:lnTo>
                  <a:pt x="6454102" y="2044700"/>
                </a:lnTo>
                <a:lnTo>
                  <a:pt x="6452743" y="2032000"/>
                </a:lnTo>
                <a:lnTo>
                  <a:pt x="6451397" y="2019300"/>
                </a:lnTo>
                <a:lnTo>
                  <a:pt x="6449835" y="2006600"/>
                </a:lnTo>
                <a:lnTo>
                  <a:pt x="6447777" y="1993900"/>
                </a:lnTo>
                <a:lnTo>
                  <a:pt x="6445542" y="1968500"/>
                </a:lnTo>
                <a:lnTo>
                  <a:pt x="6446202" y="1955800"/>
                </a:lnTo>
                <a:lnTo>
                  <a:pt x="6448844" y="1930400"/>
                </a:lnTo>
                <a:lnTo>
                  <a:pt x="6452514" y="1905000"/>
                </a:lnTo>
                <a:lnTo>
                  <a:pt x="6459931" y="1905000"/>
                </a:lnTo>
                <a:lnTo>
                  <a:pt x="6461290" y="1917700"/>
                </a:lnTo>
                <a:lnTo>
                  <a:pt x="6461290" y="1943100"/>
                </a:lnTo>
                <a:lnTo>
                  <a:pt x="6462001" y="1955800"/>
                </a:lnTo>
                <a:lnTo>
                  <a:pt x="6462928" y="1981200"/>
                </a:lnTo>
                <a:lnTo>
                  <a:pt x="6463754" y="1993900"/>
                </a:lnTo>
                <a:lnTo>
                  <a:pt x="6463932" y="2019300"/>
                </a:lnTo>
                <a:lnTo>
                  <a:pt x="6463932" y="1612900"/>
                </a:lnTo>
                <a:lnTo>
                  <a:pt x="6458013" y="1612900"/>
                </a:lnTo>
                <a:lnTo>
                  <a:pt x="6458013" y="1778000"/>
                </a:lnTo>
                <a:lnTo>
                  <a:pt x="6448399" y="1790700"/>
                </a:lnTo>
                <a:lnTo>
                  <a:pt x="6446698" y="1778000"/>
                </a:lnTo>
                <a:lnTo>
                  <a:pt x="6443891" y="1778000"/>
                </a:lnTo>
                <a:lnTo>
                  <a:pt x="6433096" y="1765300"/>
                </a:lnTo>
                <a:lnTo>
                  <a:pt x="6428778" y="1759813"/>
                </a:lnTo>
                <a:lnTo>
                  <a:pt x="6428778" y="1828800"/>
                </a:lnTo>
                <a:lnTo>
                  <a:pt x="6426822" y="1841500"/>
                </a:lnTo>
                <a:lnTo>
                  <a:pt x="6332118" y="1841500"/>
                </a:lnTo>
                <a:lnTo>
                  <a:pt x="6321031" y="1828800"/>
                </a:lnTo>
                <a:lnTo>
                  <a:pt x="6310071" y="1806067"/>
                </a:lnTo>
                <a:lnTo>
                  <a:pt x="6310071" y="1841500"/>
                </a:lnTo>
                <a:lnTo>
                  <a:pt x="6286881" y="1841500"/>
                </a:lnTo>
                <a:lnTo>
                  <a:pt x="6275260" y="1854200"/>
                </a:lnTo>
                <a:lnTo>
                  <a:pt x="6161125" y="1854200"/>
                </a:lnTo>
                <a:lnTo>
                  <a:pt x="6155258" y="1841500"/>
                </a:lnTo>
                <a:lnTo>
                  <a:pt x="6125413" y="1816100"/>
                </a:lnTo>
                <a:lnTo>
                  <a:pt x="6096139" y="1778000"/>
                </a:lnTo>
                <a:lnTo>
                  <a:pt x="6067679" y="1739900"/>
                </a:lnTo>
                <a:lnTo>
                  <a:pt x="6040336" y="1714500"/>
                </a:lnTo>
                <a:lnTo>
                  <a:pt x="6032538" y="1701800"/>
                </a:lnTo>
                <a:lnTo>
                  <a:pt x="6016764" y="1676400"/>
                </a:lnTo>
                <a:lnTo>
                  <a:pt x="6009081" y="1663700"/>
                </a:lnTo>
                <a:lnTo>
                  <a:pt x="6005233" y="1663700"/>
                </a:lnTo>
                <a:lnTo>
                  <a:pt x="6004928" y="1651000"/>
                </a:lnTo>
                <a:lnTo>
                  <a:pt x="6021997" y="1651000"/>
                </a:lnTo>
                <a:lnTo>
                  <a:pt x="6028563" y="1638300"/>
                </a:lnTo>
                <a:lnTo>
                  <a:pt x="6091872" y="1638300"/>
                </a:lnTo>
                <a:lnTo>
                  <a:pt x="6085383" y="1651000"/>
                </a:lnTo>
                <a:lnTo>
                  <a:pt x="6085814" y="1663700"/>
                </a:lnTo>
                <a:lnTo>
                  <a:pt x="6091415" y="1676400"/>
                </a:lnTo>
                <a:lnTo>
                  <a:pt x="6100013" y="1689100"/>
                </a:lnTo>
                <a:lnTo>
                  <a:pt x="6110211" y="1714500"/>
                </a:lnTo>
                <a:lnTo>
                  <a:pt x="6121590" y="1727200"/>
                </a:lnTo>
                <a:lnTo>
                  <a:pt x="6133719" y="1752600"/>
                </a:lnTo>
                <a:lnTo>
                  <a:pt x="6143726" y="1765300"/>
                </a:lnTo>
                <a:lnTo>
                  <a:pt x="6153226" y="1778000"/>
                </a:lnTo>
                <a:lnTo>
                  <a:pt x="6162091" y="1790700"/>
                </a:lnTo>
                <a:lnTo>
                  <a:pt x="6170206" y="1803400"/>
                </a:lnTo>
                <a:lnTo>
                  <a:pt x="6172238" y="1816100"/>
                </a:lnTo>
                <a:lnTo>
                  <a:pt x="6173152" y="1816100"/>
                </a:lnTo>
                <a:lnTo>
                  <a:pt x="6168021" y="1828800"/>
                </a:lnTo>
                <a:lnTo>
                  <a:pt x="6198374" y="1828800"/>
                </a:lnTo>
                <a:lnTo>
                  <a:pt x="6204826" y="1816100"/>
                </a:lnTo>
                <a:lnTo>
                  <a:pt x="6225565" y="1816100"/>
                </a:lnTo>
                <a:lnTo>
                  <a:pt x="6231064" y="1828800"/>
                </a:lnTo>
                <a:lnTo>
                  <a:pt x="6239459" y="1828800"/>
                </a:lnTo>
                <a:lnTo>
                  <a:pt x="6242431" y="1841500"/>
                </a:lnTo>
                <a:lnTo>
                  <a:pt x="6262459" y="1841500"/>
                </a:lnTo>
                <a:lnTo>
                  <a:pt x="6266827" y="1828800"/>
                </a:lnTo>
                <a:lnTo>
                  <a:pt x="6307760" y="1828800"/>
                </a:lnTo>
                <a:lnTo>
                  <a:pt x="6310071" y="1841500"/>
                </a:lnTo>
                <a:lnTo>
                  <a:pt x="6310071" y="1806067"/>
                </a:lnTo>
                <a:lnTo>
                  <a:pt x="6308788" y="1803400"/>
                </a:lnTo>
                <a:lnTo>
                  <a:pt x="6296622" y="1790700"/>
                </a:lnTo>
                <a:lnTo>
                  <a:pt x="6285750" y="1778000"/>
                </a:lnTo>
                <a:lnTo>
                  <a:pt x="6283058" y="1778000"/>
                </a:lnTo>
                <a:lnTo>
                  <a:pt x="6281559" y="1768640"/>
                </a:lnTo>
                <a:lnTo>
                  <a:pt x="6281559" y="1803400"/>
                </a:lnTo>
                <a:lnTo>
                  <a:pt x="6235992" y="1803400"/>
                </a:lnTo>
                <a:lnTo>
                  <a:pt x="6232995" y="1790700"/>
                </a:lnTo>
                <a:lnTo>
                  <a:pt x="6233236" y="1790700"/>
                </a:lnTo>
                <a:lnTo>
                  <a:pt x="6236716" y="1778000"/>
                </a:lnTo>
                <a:lnTo>
                  <a:pt x="6242355" y="1778000"/>
                </a:lnTo>
                <a:lnTo>
                  <a:pt x="6248374" y="1765300"/>
                </a:lnTo>
                <a:lnTo>
                  <a:pt x="6259436" y="1765300"/>
                </a:lnTo>
                <a:lnTo>
                  <a:pt x="6265253" y="1778000"/>
                </a:lnTo>
                <a:lnTo>
                  <a:pt x="6269672" y="1778000"/>
                </a:lnTo>
                <a:lnTo>
                  <a:pt x="6273876" y="1790700"/>
                </a:lnTo>
                <a:lnTo>
                  <a:pt x="6281559" y="1803400"/>
                </a:lnTo>
                <a:lnTo>
                  <a:pt x="6281559" y="1768640"/>
                </a:lnTo>
                <a:lnTo>
                  <a:pt x="6281026" y="1765300"/>
                </a:lnTo>
                <a:lnTo>
                  <a:pt x="6281407" y="1765300"/>
                </a:lnTo>
                <a:lnTo>
                  <a:pt x="6285941" y="1752600"/>
                </a:lnTo>
                <a:lnTo>
                  <a:pt x="6277165" y="1752600"/>
                </a:lnTo>
                <a:lnTo>
                  <a:pt x="6261671" y="1739900"/>
                </a:lnTo>
                <a:lnTo>
                  <a:pt x="6250902" y="1739900"/>
                </a:lnTo>
                <a:lnTo>
                  <a:pt x="6247435" y="1734299"/>
                </a:lnTo>
                <a:lnTo>
                  <a:pt x="6247435" y="1752600"/>
                </a:lnTo>
                <a:lnTo>
                  <a:pt x="6237376" y="1752600"/>
                </a:lnTo>
                <a:lnTo>
                  <a:pt x="6232106" y="1765300"/>
                </a:lnTo>
                <a:lnTo>
                  <a:pt x="6213919" y="1765300"/>
                </a:lnTo>
                <a:lnTo>
                  <a:pt x="6208255" y="1752600"/>
                </a:lnTo>
                <a:lnTo>
                  <a:pt x="6201778" y="1739900"/>
                </a:lnTo>
                <a:lnTo>
                  <a:pt x="6197841" y="1739900"/>
                </a:lnTo>
                <a:lnTo>
                  <a:pt x="6197841" y="1765300"/>
                </a:lnTo>
                <a:lnTo>
                  <a:pt x="6196876" y="1778000"/>
                </a:lnTo>
                <a:lnTo>
                  <a:pt x="6169698" y="1778000"/>
                </a:lnTo>
                <a:lnTo>
                  <a:pt x="6165189" y="1765300"/>
                </a:lnTo>
                <a:lnTo>
                  <a:pt x="6160948" y="1765300"/>
                </a:lnTo>
                <a:lnTo>
                  <a:pt x="6156579" y="1752600"/>
                </a:lnTo>
                <a:lnTo>
                  <a:pt x="6151740" y="1739900"/>
                </a:lnTo>
                <a:lnTo>
                  <a:pt x="6146063" y="1739900"/>
                </a:lnTo>
                <a:lnTo>
                  <a:pt x="6140170" y="1727200"/>
                </a:lnTo>
                <a:lnTo>
                  <a:pt x="6150241" y="1727200"/>
                </a:lnTo>
                <a:lnTo>
                  <a:pt x="6158662" y="1714500"/>
                </a:lnTo>
                <a:lnTo>
                  <a:pt x="6165456" y="1714500"/>
                </a:lnTo>
                <a:lnTo>
                  <a:pt x="6171336" y="1727200"/>
                </a:lnTo>
                <a:lnTo>
                  <a:pt x="6177038" y="1727200"/>
                </a:lnTo>
                <a:lnTo>
                  <a:pt x="6181839" y="1739900"/>
                </a:lnTo>
                <a:lnTo>
                  <a:pt x="6186398" y="1752600"/>
                </a:lnTo>
                <a:lnTo>
                  <a:pt x="6190793" y="1752600"/>
                </a:lnTo>
                <a:lnTo>
                  <a:pt x="6195098" y="1765300"/>
                </a:lnTo>
                <a:lnTo>
                  <a:pt x="6197841" y="1765300"/>
                </a:lnTo>
                <a:lnTo>
                  <a:pt x="6197841" y="1739900"/>
                </a:lnTo>
                <a:lnTo>
                  <a:pt x="6195466" y="1739900"/>
                </a:lnTo>
                <a:lnTo>
                  <a:pt x="6190285" y="1727200"/>
                </a:lnTo>
                <a:lnTo>
                  <a:pt x="6185636" y="1714500"/>
                </a:lnTo>
                <a:lnTo>
                  <a:pt x="6186576" y="1714500"/>
                </a:lnTo>
                <a:lnTo>
                  <a:pt x="6200876" y="1701800"/>
                </a:lnTo>
                <a:lnTo>
                  <a:pt x="6211049" y="1701800"/>
                </a:lnTo>
                <a:lnTo>
                  <a:pt x="6215659" y="1714500"/>
                </a:lnTo>
                <a:lnTo>
                  <a:pt x="6224714" y="1714500"/>
                </a:lnTo>
                <a:lnTo>
                  <a:pt x="6229121" y="1727200"/>
                </a:lnTo>
                <a:lnTo>
                  <a:pt x="6233096" y="1727200"/>
                </a:lnTo>
                <a:lnTo>
                  <a:pt x="6236627" y="1739900"/>
                </a:lnTo>
                <a:lnTo>
                  <a:pt x="6238989" y="1739900"/>
                </a:lnTo>
                <a:lnTo>
                  <a:pt x="6247435" y="1752600"/>
                </a:lnTo>
                <a:lnTo>
                  <a:pt x="6247435" y="1734299"/>
                </a:lnTo>
                <a:lnTo>
                  <a:pt x="6243040" y="1727200"/>
                </a:lnTo>
                <a:lnTo>
                  <a:pt x="6236259" y="1714500"/>
                </a:lnTo>
                <a:lnTo>
                  <a:pt x="6233846" y="1701800"/>
                </a:lnTo>
                <a:lnTo>
                  <a:pt x="6247638" y="1701800"/>
                </a:lnTo>
                <a:lnTo>
                  <a:pt x="6247396" y="1689100"/>
                </a:lnTo>
                <a:lnTo>
                  <a:pt x="6222022" y="1689100"/>
                </a:lnTo>
                <a:lnTo>
                  <a:pt x="6211532" y="1676400"/>
                </a:lnTo>
                <a:lnTo>
                  <a:pt x="6203670" y="1663700"/>
                </a:lnTo>
                <a:lnTo>
                  <a:pt x="6199937" y="1657540"/>
                </a:lnTo>
                <a:lnTo>
                  <a:pt x="6199937" y="1689100"/>
                </a:lnTo>
                <a:lnTo>
                  <a:pt x="6169672" y="1689100"/>
                </a:lnTo>
                <a:lnTo>
                  <a:pt x="6163996" y="1676400"/>
                </a:lnTo>
                <a:lnTo>
                  <a:pt x="6159652" y="1676400"/>
                </a:lnTo>
                <a:lnTo>
                  <a:pt x="6155461" y="1663700"/>
                </a:lnTo>
                <a:lnTo>
                  <a:pt x="6153531" y="1656562"/>
                </a:lnTo>
                <a:lnTo>
                  <a:pt x="6153531" y="1689100"/>
                </a:lnTo>
                <a:lnTo>
                  <a:pt x="6152908" y="1701800"/>
                </a:lnTo>
                <a:lnTo>
                  <a:pt x="6118784" y="1701800"/>
                </a:lnTo>
                <a:lnTo>
                  <a:pt x="6112129" y="1689100"/>
                </a:lnTo>
                <a:lnTo>
                  <a:pt x="6110630" y="1689100"/>
                </a:lnTo>
                <a:lnTo>
                  <a:pt x="6108598" y="1676400"/>
                </a:lnTo>
                <a:lnTo>
                  <a:pt x="6104991" y="1663700"/>
                </a:lnTo>
                <a:lnTo>
                  <a:pt x="6109741" y="1663700"/>
                </a:lnTo>
                <a:lnTo>
                  <a:pt x="6117348" y="1651000"/>
                </a:lnTo>
                <a:lnTo>
                  <a:pt x="6130976" y="1651000"/>
                </a:lnTo>
                <a:lnTo>
                  <a:pt x="6136691" y="1663700"/>
                </a:lnTo>
                <a:lnTo>
                  <a:pt x="6141605" y="1663700"/>
                </a:lnTo>
                <a:lnTo>
                  <a:pt x="6145047" y="1676400"/>
                </a:lnTo>
                <a:lnTo>
                  <a:pt x="6148527" y="1689100"/>
                </a:lnTo>
                <a:lnTo>
                  <a:pt x="6153531" y="1689100"/>
                </a:lnTo>
                <a:lnTo>
                  <a:pt x="6153531" y="1656562"/>
                </a:lnTo>
                <a:lnTo>
                  <a:pt x="6152032" y="1651000"/>
                </a:lnTo>
                <a:lnTo>
                  <a:pt x="6155741" y="1651000"/>
                </a:lnTo>
                <a:lnTo>
                  <a:pt x="6171527" y="1638300"/>
                </a:lnTo>
                <a:lnTo>
                  <a:pt x="6175743" y="1638300"/>
                </a:lnTo>
                <a:lnTo>
                  <a:pt x="6183084" y="1651000"/>
                </a:lnTo>
                <a:lnTo>
                  <a:pt x="6187605" y="1663700"/>
                </a:lnTo>
                <a:lnTo>
                  <a:pt x="6192063" y="1676400"/>
                </a:lnTo>
                <a:lnTo>
                  <a:pt x="6199937" y="1689100"/>
                </a:lnTo>
                <a:lnTo>
                  <a:pt x="6199937" y="1657540"/>
                </a:lnTo>
                <a:lnTo>
                  <a:pt x="6195974" y="1651000"/>
                </a:lnTo>
                <a:lnTo>
                  <a:pt x="6191516" y="1638300"/>
                </a:lnTo>
                <a:lnTo>
                  <a:pt x="6208725" y="1638300"/>
                </a:lnTo>
                <a:lnTo>
                  <a:pt x="6223343" y="1625600"/>
                </a:lnTo>
                <a:lnTo>
                  <a:pt x="6240513" y="1625600"/>
                </a:lnTo>
                <a:lnTo>
                  <a:pt x="6244183" y="1638300"/>
                </a:lnTo>
                <a:lnTo>
                  <a:pt x="6265850" y="1663700"/>
                </a:lnTo>
                <a:lnTo>
                  <a:pt x="6276784" y="1663700"/>
                </a:lnTo>
                <a:lnTo>
                  <a:pt x="6288049" y="1676400"/>
                </a:lnTo>
                <a:lnTo>
                  <a:pt x="6299111" y="1689100"/>
                </a:lnTo>
                <a:lnTo>
                  <a:pt x="6309296" y="1701800"/>
                </a:lnTo>
                <a:lnTo>
                  <a:pt x="6320269" y="1714500"/>
                </a:lnTo>
                <a:lnTo>
                  <a:pt x="6333731" y="1727200"/>
                </a:lnTo>
                <a:lnTo>
                  <a:pt x="6337059" y="1727200"/>
                </a:lnTo>
                <a:lnTo>
                  <a:pt x="6338659" y="1739900"/>
                </a:lnTo>
                <a:lnTo>
                  <a:pt x="6345060" y="1752600"/>
                </a:lnTo>
                <a:lnTo>
                  <a:pt x="6353721" y="1752600"/>
                </a:lnTo>
                <a:lnTo>
                  <a:pt x="6362090" y="1765300"/>
                </a:lnTo>
                <a:lnTo>
                  <a:pt x="6370472" y="1765300"/>
                </a:lnTo>
                <a:lnTo>
                  <a:pt x="6373203" y="1778000"/>
                </a:lnTo>
                <a:lnTo>
                  <a:pt x="6382779" y="1790700"/>
                </a:lnTo>
                <a:lnTo>
                  <a:pt x="6393637" y="1790700"/>
                </a:lnTo>
                <a:lnTo>
                  <a:pt x="6416789" y="1816100"/>
                </a:lnTo>
                <a:lnTo>
                  <a:pt x="6421044" y="1816100"/>
                </a:lnTo>
                <a:lnTo>
                  <a:pt x="6427102" y="1828800"/>
                </a:lnTo>
                <a:lnTo>
                  <a:pt x="6428778" y="1828800"/>
                </a:lnTo>
                <a:lnTo>
                  <a:pt x="6428778" y="1759813"/>
                </a:lnTo>
                <a:lnTo>
                  <a:pt x="6423101" y="1752600"/>
                </a:lnTo>
                <a:lnTo>
                  <a:pt x="6413614" y="1739900"/>
                </a:lnTo>
                <a:lnTo>
                  <a:pt x="6404292" y="1727200"/>
                </a:lnTo>
                <a:lnTo>
                  <a:pt x="6393599" y="1727200"/>
                </a:lnTo>
                <a:lnTo>
                  <a:pt x="6389573" y="1714500"/>
                </a:lnTo>
                <a:lnTo>
                  <a:pt x="6393485" y="1701800"/>
                </a:lnTo>
                <a:lnTo>
                  <a:pt x="6439662" y="1701800"/>
                </a:lnTo>
                <a:lnTo>
                  <a:pt x="6448044" y="1714500"/>
                </a:lnTo>
                <a:lnTo>
                  <a:pt x="6452616" y="1714500"/>
                </a:lnTo>
                <a:lnTo>
                  <a:pt x="6454064" y="1727200"/>
                </a:lnTo>
                <a:lnTo>
                  <a:pt x="6454114" y="1739900"/>
                </a:lnTo>
                <a:lnTo>
                  <a:pt x="6454076" y="1752600"/>
                </a:lnTo>
                <a:lnTo>
                  <a:pt x="6454648" y="1752600"/>
                </a:lnTo>
                <a:lnTo>
                  <a:pt x="6455461" y="1765300"/>
                </a:lnTo>
                <a:lnTo>
                  <a:pt x="6456083" y="1778000"/>
                </a:lnTo>
                <a:lnTo>
                  <a:pt x="6458013" y="1778000"/>
                </a:lnTo>
                <a:lnTo>
                  <a:pt x="6458013" y="1612900"/>
                </a:lnTo>
                <a:lnTo>
                  <a:pt x="6455435" y="1612900"/>
                </a:lnTo>
                <a:lnTo>
                  <a:pt x="6444056" y="1625600"/>
                </a:lnTo>
                <a:lnTo>
                  <a:pt x="6437681" y="1625600"/>
                </a:lnTo>
                <a:lnTo>
                  <a:pt x="6435979" y="1638300"/>
                </a:lnTo>
                <a:lnTo>
                  <a:pt x="6438659" y="1638300"/>
                </a:lnTo>
                <a:lnTo>
                  <a:pt x="6440818" y="1651000"/>
                </a:lnTo>
                <a:lnTo>
                  <a:pt x="6442316" y="1651000"/>
                </a:lnTo>
                <a:lnTo>
                  <a:pt x="6440551" y="1676400"/>
                </a:lnTo>
                <a:lnTo>
                  <a:pt x="6362141" y="1676400"/>
                </a:lnTo>
                <a:lnTo>
                  <a:pt x="6361062" y="1663700"/>
                </a:lnTo>
                <a:lnTo>
                  <a:pt x="6360236" y="1651000"/>
                </a:lnTo>
                <a:lnTo>
                  <a:pt x="6359487" y="1638300"/>
                </a:lnTo>
                <a:lnTo>
                  <a:pt x="6359233" y="1625600"/>
                </a:lnTo>
                <a:lnTo>
                  <a:pt x="6359906" y="1625600"/>
                </a:lnTo>
                <a:lnTo>
                  <a:pt x="6358839" y="1600200"/>
                </a:lnTo>
                <a:lnTo>
                  <a:pt x="6356972" y="1574800"/>
                </a:lnTo>
                <a:lnTo>
                  <a:pt x="6356020" y="1549400"/>
                </a:lnTo>
                <a:lnTo>
                  <a:pt x="6355588" y="1549400"/>
                </a:lnTo>
                <a:lnTo>
                  <a:pt x="6355905" y="1536700"/>
                </a:lnTo>
                <a:lnTo>
                  <a:pt x="6357277" y="1524000"/>
                </a:lnTo>
                <a:lnTo>
                  <a:pt x="6359957" y="1511300"/>
                </a:lnTo>
                <a:lnTo>
                  <a:pt x="6362179" y="1498600"/>
                </a:lnTo>
                <a:lnTo>
                  <a:pt x="6446202" y="1498600"/>
                </a:lnTo>
                <a:lnTo>
                  <a:pt x="6477838" y="1485900"/>
                </a:lnTo>
                <a:lnTo>
                  <a:pt x="6480873" y="1498600"/>
                </a:lnTo>
                <a:lnTo>
                  <a:pt x="6480353" y="1498600"/>
                </a:lnTo>
                <a:lnTo>
                  <a:pt x="6480048" y="1511300"/>
                </a:lnTo>
                <a:lnTo>
                  <a:pt x="6480708" y="1524000"/>
                </a:lnTo>
                <a:lnTo>
                  <a:pt x="6482042" y="1536700"/>
                </a:lnTo>
                <a:lnTo>
                  <a:pt x="6484620" y="1562100"/>
                </a:lnTo>
                <a:lnTo>
                  <a:pt x="6484620" y="1257300"/>
                </a:lnTo>
                <a:lnTo>
                  <a:pt x="6468377" y="1257300"/>
                </a:lnTo>
                <a:lnTo>
                  <a:pt x="6468250" y="1244600"/>
                </a:lnTo>
                <a:lnTo>
                  <a:pt x="6467932" y="1231900"/>
                </a:lnTo>
                <a:lnTo>
                  <a:pt x="6467081" y="1219200"/>
                </a:lnTo>
                <a:lnTo>
                  <a:pt x="6466802" y="1206500"/>
                </a:lnTo>
                <a:lnTo>
                  <a:pt x="6468275" y="1193800"/>
                </a:lnTo>
                <a:lnTo>
                  <a:pt x="6472479" y="1193800"/>
                </a:lnTo>
                <a:lnTo>
                  <a:pt x="6478740" y="1181100"/>
                </a:lnTo>
                <a:lnTo>
                  <a:pt x="6490132" y="1181100"/>
                </a:lnTo>
                <a:lnTo>
                  <a:pt x="6490970" y="1193800"/>
                </a:lnTo>
                <a:lnTo>
                  <a:pt x="6491008" y="1219200"/>
                </a:lnTo>
                <a:lnTo>
                  <a:pt x="6491008" y="1028700"/>
                </a:lnTo>
                <a:lnTo>
                  <a:pt x="6469583" y="1028700"/>
                </a:lnTo>
                <a:lnTo>
                  <a:pt x="6470497" y="1016000"/>
                </a:lnTo>
                <a:lnTo>
                  <a:pt x="6471209" y="1003300"/>
                </a:lnTo>
                <a:lnTo>
                  <a:pt x="6471298" y="990600"/>
                </a:lnTo>
                <a:lnTo>
                  <a:pt x="6471767" y="977900"/>
                </a:lnTo>
                <a:lnTo>
                  <a:pt x="6473622" y="965200"/>
                </a:lnTo>
                <a:lnTo>
                  <a:pt x="6485890" y="977900"/>
                </a:lnTo>
                <a:lnTo>
                  <a:pt x="6492557" y="977900"/>
                </a:lnTo>
                <a:lnTo>
                  <a:pt x="6495224" y="990600"/>
                </a:lnTo>
                <a:lnTo>
                  <a:pt x="6495516" y="990600"/>
                </a:lnTo>
                <a:lnTo>
                  <a:pt x="6495516" y="936282"/>
                </a:lnTo>
                <a:lnTo>
                  <a:pt x="6491237" y="932802"/>
                </a:lnTo>
                <a:lnTo>
                  <a:pt x="6491237" y="952500"/>
                </a:lnTo>
                <a:lnTo>
                  <a:pt x="6479718" y="952500"/>
                </a:lnTo>
                <a:lnTo>
                  <a:pt x="6473711" y="939800"/>
                </a:lnTo>
                <a:lnTo>
                  <a:pt x="6462928" y="939800"/>
                </a:lnTo>
                <a:lnTo>
                  <a:pt x="6456362" y="927100"/>
                </a:lnTo>
                <a:lnTo>
                  <a:pt x="6439636" y="927100"/>
                </a:lnTo>
                <a:lnTo>
                  <a:pt x="6439636" y="1041400"/>
                </a:lnTo>
                <a:lnTo>
                  <a:pt x="6439636" y="1117600"/>
                </a:lnTo>
                <a:lnTo>
                  <a:pt x="6439471" y="1143000"/>
                </a:lnTo>
                <a:lnTo>
                  <a:pt x="6438735" y="1168400"/>
                </a:lnTo>
                <a:lnTo>
                  <a:pt x="6437795" y="1206500"/>
                </a:lnTo>
                <a:lnTo>
                  <a:pt x="6436411" y="1231900"/>
                </a:lnTo>
                <a:lnTo>
                  <a:pt x="6434023" y="1257300"/>
                </a:lnTo>
                <a:lnTo>
                  <a:pt x="6432156" y="1269238"/>
                </a:lnTo>
                <a:lnTo>
                  <a:pt x="6432156" y="1435100"/>
                </a:lnTo>
                <a:lnTo>
                  <a:pt x="6413932" y="1435100"/>
                </a:lnTo>
                <a:lnTo>
                  <a:pt x="6410109" y="1422400"/>
                </a:lnTo>
                <a:lnTo>
                  <a:pt x="6407226" y="1422400"/>
                </a:lnTo>
                <a:lnTo>
                  <a:pt x="6386690" y="1397000"/>
                </a:lnTo>
                <a:lnTo>
                  <a:pt x="6380366" y="1387462"/>
                </a:lnTo>
                <a:lnTo>
                  <a:pt x="6380366" y="1422400"/>
                </a:lnTo>
                <a:lnTo>
                  <a:pt x="6377114" y="1422400"/>
                </a:lnTo>
                <a:lnTo>
                  <a:pt x="6368605" y="1435100"/>
                </a:lnTo>
                <a:lnTo>
                  <a:pt x="6320980" y="1435100"/>
                </a:lnTo>
                <a:lnTo>
                  <a:pt x="6320980" y="1638300"/>
                </a:lnTo>
                <a:lnTo>
                  <a:pt x="6310782" y="1638300"/>
                </a:lnTo>
                <a:lnTo>
                  <a:pt x="6297003" y="1625600"/>
                </a:lnTo>
                <a:lnTo>
                  <a:pt x="6284011" y="1612900"/>
                </a:lnTo>
                <a:lnTo>
                  <a:pt x="6271793" y="1600200"/>
                </a:lnTo>
                <a:lnTo>
                  <a:pt x="6260325" y="1574800"/>
                </a:lnTo>
                <a:lnTo>
                  <a:pt x="6252832" y="1574800"/>
                </a:lnTo>
                <a:lnTo>
                  <a:pt x="6249416" y="1562100"/>
                </a:lnTo>
                <a:lnTo>
                  <a:pt x="6246482" y="1562100"/>
                </a:lnTo>
                <a:lnTo>
                  <a:pt x="6240475" y="1549400"/>
                </a:lnTo>
                <a:lnTo>
                  <a:pt x="6232626" y="1549400"/>
                </a:lnTo>
                <a:lnTo>
                  <a:pt x="6223266" y="1536700"/>
                </a:lnTo>
                <a:lnTo>
                  <a:pt x="6187999" y="1536700"/>
                </a:lnTo>
                <a:lnTo>
                  <a:pt x="6185992" y="1524000"/>
                </a:lnTo>
                <a:lnTo>
                  <a:pt x="6186068" y="1511300"/>
                </a:lnTo>
                <a:lnTo>
                  <a:pt x="6186983" y="1498600"/>
                </a:lnTo>
                <a:lnTo>
                  <a:pt x="6314579" y="1498600"/>
                </a:lnTo>
                <a:lnTo>
                  <a:pt x="6317704" y="1524000"/>
                </a:lnTo>
                <a:lnTo>
                  <a:pt x="6319240" y="1536700"/>
                </a:lnTo>
                <a:lnTo>
                  <a:pt x="6319812" y="1549400"/>
                </a:lnTo>
                <a:lnTo>
                  <a:pt x="6319888" y="1574800"/>
                </a:lnTo>
                <a:lnTo>
                  <a:pt x="6319494" y="1600200"/>
                </a:lnTo>
                <a:lnTo>
                  <a:pt x="6319482" y="1612900"/>
                </a:lnTo>
                <a:lnTo>
                  <a:pt x="6320510" y="1625600"/>
                </a:lnTo>
                <a:lnTo>
                  <a:pt x="6320891" y="1625600"/>
                </a:lnTo>
                <a:lnTo>
                  <a:pt x="6320980" y="1638300"/>
                </a:lnTo>
                <a:lnTo>
                  <a:pt x="6320980" y="1435100"/>
                </a:lnTo>
                <a:lnTo>
                  <a:pt x="6244183" y="1435100"/>
                </a:lnTo>
                <a:lnTo>
                  <a:pt x="6244183" y="1460500"/>
                </a:lnTo>
                <a:lnTo>
                  <a:pt x="6227762" y="1473200"/>
                </a:lnTo>
                <a:lnTo>
                  <a:pt x="6171387" y="1473200"/>
                </a:lnTo>
                <a:lnTo>
                  <a:pt x="6171387" y="1511300"/>
                </a:lnTo>
                <a:lnTo>
                  <a:pt x="6171323" y="1536700"/>
                </a:lnTo>
                <a:lnTo>
                  <a:pt x="6160694" y="1536700"/>
                </a:lnTo>
                <a:lnTo>
                  <a:pt x="6160643" y="1524000"/>
                </a:lnTo>
                <a:lnTo>
                  <a:pt x="6159335" y="1498600"/>
                </a:lnTo>
                <a:lnTo>
                  <a:pt x="6171044" y="1498600"/>
                </a:lnTo>
                <a:lnTo>
                  <a:pt x="6171184" y="1511300"/>
                </a:lnTo>
                <a:lnTo>
                  <a:pt x="6171387" y="1511300"/>
                </a:lnTo>
                <a:lnTo>
                  <a:pt x="6171387" y="1473200"/>
                </a:lnTo>
                <a:lnTo>
                  <a:pt x="6107379" y="1473200"/>
                </a:lnTo>
                <a:lnTo>
                  <a:pt x="6107379" y="1524000"/>
                </a:lnTo>
                <a:lnTo>
                  <a:pt x="6105563" y="1536700"/>
                </a:lnTo>
                <a:lnTo>
                  <a:pt x="6100965" y="1536700"/>
                </a:lnTo>
                <a:lnTo>
                  <a:pt x="6094793" y="1549400"/>
                </a:lnTo>
                <a:lnTo>
                  <a:pt x="6050864" y="1549400"/>
                </a:lnTo>
                <a:lnTo>
                  <a:pt x="6032373" y="1562100"/>
                </a:lnTo>
                <a:lnTo>
                  <a:pt x="5985649" y="1562100"/>
                </a:lnTo>
                <a:lnTo>
                  <a:pt x="5979452" y="1549400"/>
                </a:lnTo>
                <a:lnTo>
                  <a:pt x="5977318" y="1549400"/>
                </a:lnTo>
                <a:lnTo>
                  <a:pt x="5977382" y="1536700"/>
                </a:lnTo>
                <a:lnTo>
                  <a:pt x="5977115" y="1536700"/>
                </a:lnTo>
                <a:lnTo>
                  <a:pt x="5977420" y="1524000"/>
                </a:lnTo>
                <a:lnTo>
                  <a:pt x="5979109" y="1511300"/>
                </a:lnTo>
                <a:lnTo>
                  <a:pt x="5999175" y="1511300"/>
                </a:lnTo>
                <a:lnTo>
                  <a:pt x="6021413" y="1498600"/>
                </a:lnTo>
                <a:lnTo>
                  <a:pt x="6095873" y="1498600"/>
                </a:lnTo>
                <a:lnTo>
                  <a:pt x="6101943" y="1511300"/>
                </a:lnTo>
                <a:lnTo>
                  <a:pt x="6105969" y="1524000"/>
                </a:lnTo>
                <a:lnTo>
                  <a:pt x="6107379" y="1524000"/>
                </a:lnTo>
                <a:lnTo>
                  <a:pt x="6107379" y="1473200"/>
                </a:lnTo>
                <a:lnTo>
                  <a:pt x="6034684" y="1473200"/>
                </a:lnTo>
                <a:lnTo>
                  <a:pt x="6041733" y="1460500"/>
                </a:lnTo>
                <a:lnTo>
                  <a:pt x="6244183" y="1460500"/>
                </a:lnTo>
                <a:lnTo>
                  <a:pt x="6244183" y="1435100"/>
                </a:lnTo>
                <a:lnTo>
                  <a:pt x="6222936" y="1435100"/>
                </a:lnTo>
                <a:lnTo>
                  <a:pt x="6182169" y="1447800"/>
                </a:lnTo>
                <a:lnTo>
                  <a:pt x="6168999" y="1447800"/>
                </a:lnTo>
                <a:lnTo>
                  <a:pt x="6162637" y="1435100"/>
                </a:lnTo>
                <a:lnTo>
                  <a:pt x="6147232" y="1447800"/>
                </a:lnTo>
                <a:lnTo>
                  <a:pt x="5983148" y="1447800"/>
                </a:lnTo>
                <a:lnTo>
                  <a:pt x="5975058" y="1435100"/>
                </a:lnTo>
                <a:lnTo>
                  <a:pt x="5967158" y="1435100"/>
                </a:lnTo>
                <a:lnTo>
                  <a:pt x="5960224" y="1422400"/>
                </a:lnTo>
                <a:lnTo>
                  <a:pt x="5953976" y="1422400"/>
                </a:lnTo>
                <a:lnTo>
                  <a:pt x="5957138" y="1409700"/>
                </a:lnTo>
                <a:lnTo>
                  <a:pt x="5974994" y="1409700"/>
                </a:lnTo>
                <a:lnTo>
                  <a:pt x="5980950" y="1397000"/>
                </a:lnTo>
                <a:lnTo>
                  <a:pt x="5985014" y="1397000"/>
                </a:lnTo>
                <a:lnTo>
                  <a:pt x="5986818" y="1384300"/>
                </a:lnTo>
                <a:lnTo>
                  <a:pt x="5986958" y="1371600"/>
                </a:lnTo>
                <a:lnTo>
                  <a:pt x="5985764" y="1358900"/>
                </a:lnTo>
                <a:lnTo>
                  <a:pt x="5983859" y="1346200"/>
                </a:lnTo>
                <a:lnTo>
                  <a:pt x="5981814" y="1333500"/>
                </a:lnTo>
                <a:lnTo>
                  <a:pt x="5979274" y="1308100"/>
                </a:lnTo>
                <a:lnTo>
                  <a:pt x="5975985" y="1295400"/>
                </a:lnTo>
                <a:lnTo>
                  <a:pt x="5971845" y="1282700"/>
                </a:lnTo>
                <a:lnTo>
                  <a:pt x="5966714" y="1270000"/>
                </a:lnTo>
                <a:lnTo>
                  <a:pt x="5965368" y="1257300"/>
                </a:lnTo>
                <a:lnTo>
                  <a:pt x="5964021" y="1257300"/>
                </a:lnTo>
                <a:lnTo>
                  <a:pt x="5961824" y="1244600"/>
                </a:lnTo>
                <a:lnTo>
                  <a:pt x="5959919" y="1231900"/>
                </a:lnTo>
                <a:lnTo>
                  <a:pt x="5957405" y="1219200"/>
                </a:lnTo>
                <a:lnTo>
                  <a:pt x="5953391" y="1206500"/>
                </a:lnTo>
                <a:lnTo>
                  <a:pt x="5951829" y="1201610"/>
                </a:lnTo>
                <a:lnTo>
                  <a:pt x="5951829" y="1460500"/>
                </a:lnTo>
                <a:lnTo>
                  <a:pt x="5944298" y="1460500"/>
                </a:lnTo>
                <a:lnTo>
                  <a:pt x="5944298" y="1549400"/>
                </a:lnTo>
                <a:lnTo>
                  <a:pt x="5944095" y="1549400"/>
                </a:lnTo>
                <a:lnTo>
                  <a:pt x="5942165" y="1562100"/>
                </a:lnTo>
                <a:lnTo>
                  <a:pt x="5921489" y="1562100"/>
                </a:lnTo>
                <a:lnTo>
                  <a:pt x="5907722" y="1574800"/>
                </a:lnTo>
                <a:lnTo>
                  <a:pt x="5905119" y="1578152"/>
                </a:lnTo>
                <a:lnTo>
                  <a:pt x="5905119" y="2311400"/>
                </a:lnTo>
                <a:lnTo>
                  <a:pt x="5905081" y="2374900"/>
                </a:lnTo>
                <a:lnTo>
                  <a:pt x="5903315" y="2374900"/>
                </a:lnTo>
                <a:lnTo>
                  <a:pt x="5900217" y="2387600"/>
                </a:lnTo>
                <a:lnTo>
                  <a:pt x="5895276" y="2374900"/>
                </a:lnTo>
                <a:lnTo>
                  <a:pt x="5892000" y="2374900"/>
                </a:lnTo>
                <a:lnTo>
                  <a:pt x="5885548" y="2362200"/>
                </a:lnTo>
                <a:lnTo>
                  <a:pt x="5878068" y="2349500"/>
                </a:lnTo>
                <a:lnTo>
                  <a:pt x="5869190" y="2336800"/>
                </a:lnTo>
                <a:lnTo>
                  <a:pt x="5858573" y="2324100"/>
                </a:lnTo>
                <a:lnTo>
                  <a:pt x="5845099" y="2324100"/>
                </a:lnTo>
                <a:lnTo>
                  <a:pt x="5837707" y="2311400"/>
                </a:lnTo>
                <a:lnTo>
                  <a:pt x="5832703" y="2298700"/>
                </a:lnTo>
                <a:lnTo>
                  <a:pt x="5830392" y="2286000"/>
                </a:lnTo>
                <a:lnTo>
                  <a:pt x="5831040" y="2273300"/>
                </a:lnTo>
                <a:lnTo>
                  <a:pt x="5833199" y="2260600"/>
                </a:lnTo>
                <a:lnTo>
                  <a:pt x="5834024" y="2247900"/>
                </a:lnTo>
                <a:lnTo>
                  <a:pt x="5834265" y="2222500"/>
                </a:lnTo>
                <a:lnTo>
                  <a:pt x="5834634" y="2209800"/>
                </a:lnTo>
                <a:lnTo>
                  <a:pt x="5834177" y="2197100"/>
                </a:lnTo>
                <a:lnTo>
                  <a:pt x="5852211" y="2197100"/>
                </a:lnTo>
                <a:lnTo>
                  <a:pt x="5859869" y="2209800"/>
                </a:lnTo>
                <a:lnTo>
                  <a:pt x="5867374" y="2209800"/>
                </a:lnTo>
                <a:lnTo>
                  <a:pt x="5875706" y="2222500"/>
                </a:lnTo>
                <a:lnTo>
                  <a:pt x="5900051" y="2222500"/>
                </a:lnTo>
                <a:lnTo>
                  <a:pt x="5900344" y="2237232"/>
                </a:lnTo>
                <a:lnTo>
                  <a:pt x="5900458" y="2311400"/>
                </a:lnTo>
                <a:lnTo>
                  <a:pt x="5905119" y="2311400"/>
                </a:lnTo>
                <a:lnTo>
                  <a:pt x="5905119" y="1578152"/>
                </a:lnTo>
                <a:lnTo>
                  <a:pt x="5897829" y="1587500"/>
                </a:lnTo>
                <a:lnTo>
                  <a:pt x="5897461" y="1588198"/>
                </a:lnTo>
                <a:lnTo>
                  <a:pt x="5897461" y="2171700"/>
                </a:lnTo>
                <a:lnTo>
                  <a:pt x="5896978" y="2184400"/>
                </a:lnTo>
                <a:lnTo>
                  <a:pt x="5890768" y="2184400"/>
                </a:lnTo>
                <a:lnTo>
                  <a:pt x="5884888" y="2197100"/>
                </a:lnTo>
                <a:lnTo>
                  <a:pt x="5877953" y="2184400"/>
                </a:lnTo>
                <a:lnTo>
                  <a:pt x="5862294" y="2184400"/>
                </a:lnTo>
                <a:lnTo>
                  <a:pt x="5847258" y="2171700"/>
                </a:lnTo>
                <a:lnTo>
                  <a:pt x="5839498" y="2171700"/>
                </a:lnTo>
                <a:lnTo>
                  <a:pt x="5836958" y="2159000"/>
                </a:lnTo>
                <a:lnTo>
                  <a:pt x="5837529" y="2133600"/>
                </a:lnTo>
                <a:lnTo>
                  <a:pt x="5838926" y="2120900"/>
                </a:lnTo>
                <a:lnTo>
                  <a:pt x="5840730" y="2095500"/>
                </a:lnTo>
                <a:lnTo>
                  <a:pt x="5842241" y="2082800"/>
                </a:lnTo>
                <a:lnTo>
                  <a:pt x="5842711" y="2070100"/>
                </a:lnTo>
                <a:lnTo>
                  <a:pt x="5842698" y="2057400"/>
                </a:lnTo>
                <a:lnTo>
                  <a:pt x="5842546" y="2044700"/>
                </a:lnTo>
                <a:lnTo>
                  <a:pt x="5842051" y="2032000"/>
                </a:lnTo>
                <a:lnTo>
                  <a:pt x="5841771" y="2019300"/>
                </a:lnTo>
                <a:lnTo>
                  <a:pt x="5843384" y="2006600"/>
                </a:lnTo>
                <a:lnTo>
                  <a:pt x="5846026" y="1993900"/>
                </a:lnTo>
                <a:lnTo>
                  <a:pt x="5848794" y="1981200"/>
                </a:lnTo>
                <a:lnTo>
                  <a:pt x="5850661" y="1968500"/>
                </a:lnTo>
                <a:lnTo>
                  <a:pt x="5855093" y="1968500"/>
                </a:lnTo>
                <a:lnTo>
                  <a:pt x="5864263" y="1981200"/>
                </a:lnTo>
                <a:lnTo>
                  <a:pt x="5882779" y="1993900"/>
                </a:lnTo>
                <a:lnTo>
                  <a:pt x="5891974" y="1993900"/>
                </a:lnTo>
                <a:lnTo>
                  <a:pt x="5894781" y="2006600"/>
                </a:lnTo>
                <a:lnTo>
                  <a:pt x="5894108" y="2032000"/>
                </a:lnTo>
                <a:lnTo>
                  <a:pt x="5893917" y="2032000"/>
                </a:lnTo>
                <a:lnTo>
                  <a:pt x="5894082" y="2044700"/>
                </a:lnTo>
                <a:lnTo>
                  <a:pt x="5894794" y="2070100"/>
                </a:lnTo>
                <a:lnTo>
                  <a:pt x="5894946" y="2108200"/>
                </a:lnTo>
                <a:lnTo>
                  <a:pt x="5895378" y="2133600"/>
                </a:lnTo>
                <a:lnTo>
                  <a:pt x="5896927" y="2159000"/>
                </a:lnTo>
                <a:lnTo>
                  <a:pt x="5897346" y="2171700"/>
                </a:lnTo>
                <a:lnTo>
                  <a:pt x="5897461" y="1588198"/>
                </a:lnTo>
                <a:lnTo>
                  <a:pt x="5894273" y="1594192"/>
                </a:lnTo>
                <a:lnTo>
                  <a:pt x="5894273" y="1879600"/>
                </a:lnTo>
                <a:lnTo>
                  <a:pt x="5894082" y="1905000"/>
                </a:lnTo>
                <a:lnTo>
                  <a:pt x="5893473" y="1917700"/>
                </a:lnTo>
                <a:lnTo>
                  <a:pt x="5892965" y="1943100"/>
                </a:lnTo>
                <a:lnTo>
                  <a:pt x="5892800" y="1955800"/>
                </a:lnTo>
                <a:lnTo>
                  <a:pt x="5878055" y="1955800"/>
                </a:lnTo>
                <a:lnTo>
                  <a:pt x="5875159" y="1943100"/>
                </a:lnTo>
                <a:lnTo>
                  <a:pt x="5862790" y="1943100"/>
                </a:lnTo>
                <a:lnTo>
                  <a:pt x="5857227" y="1930400"/>
                </a:lnTo>
                <a:lnTo>
                  <a:pt x="5854789" y="1917700"/>
                </a:lnTo>
                <a:lnTo>
                  <a:pt x="5854966" y="1917700"/>
                </a:lnTo>
                <a:lnTo>
                  <a:pt x="5856656" y="1892300"/>
                </a:lnTo>
                <a:lnTo>
                  <a:pt x="5857443" y="1866900"/>
                </a:lnTo>
                <a:lnTo>
                  <a:pt x="5857633" y="1854200"/>
                </a:lnTo>
                <a:lnTo>
                  <a:pt x="5857532" y="1828800"/>
                </a:lnTo>
                <a:lnTo>
                  <a:pt x="5858624" y="1803400"/>
                </a:lnTo>
                <a:lnTo>
                  <a:pt x="5861380" y="1790700"/>
                </a:lnTo>
                <a:lnTo>
                  <a:pt x="5864644" y="1765300"/>
                </a:lnTo>
                <a:lnTo>
                  <a:pt x="5867285" y="1739900"/>
                </a:lnTo>
                <a:lnTo>
                  <a:pt x="5878258" y="1739900"/>
                </a:lnTo>
                <a:lnTo>
                  <a:pt x="5882373" y="1752600"/>
                </a:lnTo>
                <a:lnTo>
                  <a:pt x="5885789" y="1752600"/>
                </a:lnTo>
                <a:lnTo>
                  <a:pt x="5888177" y="1765300"/>
                </a:lnTo>
                <a:lnTo>
                  <a:pt x="5889168" y="1765300"/>
                </a:lnTo>
                <a:lnTo>
                  <a:pt x="5889904" y="1790700"/>
                </a:lnTo>
                <a:lnTo>
                  <a:pt x="5890933" y="1816100"/>
                </a:lnTo>
                <a:lnTo>
                  <a:pt x="5893562" y="1866900"/>
                </a:lnTo>
                <a:lnTo>
                  <a:pt x="5894273" y="1879600"/>
                </a:lnTo>
                <a:lnTo>
                  <a:pt x="5894273" y="1594192"/>
                </a:lnTo>
                <a:lnTo>
                  <a:pt x="5891073" y="1600200"/>
                </a:lnTo>
                <a:lnTo>
                  <a:pt x="5886678" y="1612900"/>
                </a:lnTo>
                <a:lnTo>
                  <a:pt x="5885573" y="1625600"/>
                </a:lnTo>
                <a:lnTo>
                  <a:pt x="5885713" y="1625600"/>
                </a:lnTo>
                <a:lnTo>
                  <a:pt x="5884176" y="1638300"/>
                </a:lnTo>
                <a:lnTo>
                  <a:pt x="5882792" y="1638300"/>
                </a:lnTo>
                <a:lnTo>
                  <a:pt x="5885104" y="1651000"/>
                </a:lnTo>
                <a:lnTo>
                  <a:pt x="5885764" y="1663700"/>
                </a:lnTo>
                <a:lnTo>
                  <a:pt x="5885548" y="1676400"/>
                </a:lnTo>
                <a:lnTo>
                  <a:pt x="5885243" y="1689100"/>
                </a:lnTo>
                <a:lnTo>
                  <a:pt x="5885205" y="1701800"/>
                </a:lnTo>
                <a:lnTo>
                  <a:pt x="5881890" y="1701800"/>
                </a:lnTo>
                <a:lnTo>
                  <a:pt x="5874385" y="1689100"/>
                </a:lnTo>
                <a:lnTo>
                  <a:pt x="5870422" y="1689100"/>
                </a:lnTo>
                <a:lnTo>
                  <a:pt x="5868492" y="1676400"/>
                </a:lnTo>
                <a:lnTo>
                  <a:pt x="5870194" y="1663700"/>
                </a:lnTo>
                <a:lnTo>
                  <a:pt x="5875109" y="1651000"/>
                </a:lnTo>
                <a:lnTo>
                  <a:pt x="5882792" y="1638300"/>
                </a:lnTo>
                <a:lnTo>
                  <a:pt x="5876531" y="1638300"/>
                </a:lnTo>
                <a:lnTo>
                  <a:pt x="5877014" y="1625600"/>
                </a:lnTo>
                <a:lnTo>
                  <a:pt x="5877877" y="1612900"/>
                </a:lnTo>
                <a:lnTo>
                  <a:pt x="5878754" y="1587500"/>
                </a:lnTo>
                <a:lnTo>
                  <a:pt x="5879719" y="1574800"/>
                </a:lnTo>
                <a:lnTo>
                  <a:pt x="5881179" y="1549400"/>
                </a:lnTo>
                <a:lnTo>
                  <a:pt x="5883503" y="1536700"/>
                </a:lnTo>
                <a:lnTo>
                  <a:pt x="5884900" y="1524000"/>
                </a:lnTo>
                <a:lnTo>
                  <a:pt x="5885942" y="1511300"/>
                </a:lnTo>
                <a:lnTo>
                  <a:pt x="5886767" y="1498600"/>
                </a:lnTo>
                <a:lnTo>
                  <a:pt x="5887910" y="1485900"/>
                </a:lnTo>
                <a:lnTo>
                  <a:pt x="5888964" y="1485900"/>
                </a:lnTo>
                <a:lnTo>
                  <a:pt x="5893371" y="1473200"/>
                </a:lnTo>
                <a:lnTo>
                  <a:pt x="5902515" y="1473200"/>
                </a:lnTo>
                <a:lnTo>
                  <a:pt x="5911253" y="1485900"/>
                </a:lnTo>
                <a:lnTo>
                  <a:pt x="5919825" y="1485900"/>
                </a:lnTo>
                <a:lnTo>
                  <a:pt x="5928093" y="1498600"/>
                </a:lnTo>
                <a:lnTo>
                  <a:pt x="5939726" y="1498600"/>
                </a:lnTo>
                <a:lnTo>
                  <a:pt x="5941682" y="1511300"/>
                </a:lnTo>
                <a:lnTo>
                  <a:pt x="5943092" y="1524000"/>
                </a:lnTo>
                <a:lnTo>
                  <a:pt x="5943892" y="1524000"/>
                </a:lnTo>
                <a:lnTo>
                  <a:pt x="5943612" y="1536700"/>
                </a:lnTo>
                <a:lnTo>
                  <a:pt x="5943803" y="1536700"/>
                </a:lnTo>
                <a:lnTo>
                  <a:pt x="5944298" y="1549400"/>
                </a:lnTo>
                <a:lnTo>
                  <a:pt x="5944298" y="1460500"/>
                </a:lnTo>
                <a:lnTo>
                  <a:pt x="5934329" y="1460500"/>
                </a:lnTo>
                <a:lnTo>
                  <a:pt x="5920714" y="1447800"/>
                </a:lnTo>
                <a:lnTo>
                  <a:pt x="5907570" y="1435100"/>
                </a:lnTo>
                <a:lnTo>
                  <a:pt x="5894946" y="1422400"/>
                </a:lnTo>
                <a:lnTo>
                  <a:pt x="5882881" y="1409700"/>
                </a:lnTo>
                <a:lnTo>
                  <a:pt x="5869775" y="1409700"/>
                </a:lnTo>
                <a:lnTo>
                  <a:pt x="5866155" y="1397000"/>
                </a:lnTo>
                <a:lnTo>
                  <a:pt x="5873204" y="1397000"/>
                </a:lnTo>
                <a:lnTo>
                  <a:pt x="5884342" y="1409700"/>
                </a:lnTo>
                <a:lnTo>
                  <a:pt x="5897118" y="1422400"/>
                </a:lnTo>
                <a:lnTo>
                  <a:pt x="5910910" y="1422400"/>
                </a:lnTo>
                <a:lnTo>
                  <a:pt x="5925070" y="1435100"/>
                </a:lnTo>
                <a:lnTo>
                  <a:pt x="5932132" y="1435100"/>
                </a:lnTo>
                <a:lnTo>
                  <a:pt x="5938710" y="1447800"/>
                </a:lnTo>
                <a:lnTo>
                  <a:pt x="5945162" y="1447800"/>
                </a:lnTo>
                <a:lnTo>
                  <a:pt x="5951829" y="1460500"/>
                </a:lnTo>
                <a:lnTo>
                  <a:pt x="5951829" y="1201610"/>
                </a:lnTo>
                <a:lnTo>
                  <a:pt x="5949340" y="1193800"/>
                </a:lnTo>
                <a:lnTo>
                  <a:pt x="5947778" y="1181100"/>
                </a:lnTo>
                <a:lnTo>
                  <a:pt x="5948159" y="1168400"/>
                </a:lnTo>
                <a:lnTo>
                  <a:pt x="5949861" y="1155700"/>
                </a:lnTo>
                <a:lnTo>
                  <a:pt x="5951423" y="1143000"/>
                </a:lnTo>
                <a:lnTo>
                  <a:pt x="6039904" y="1143000"/>
                </a:lnTo>
                <a:lnTo>
                  <a:pt x="6057671" y="1130300"/>
                </a:lnTo>
                <a:lnTo>
                  <a:pt x="6119584" y="1130300"/>
                </a:lnTo>
                <a:lnTo>
                  <a:pt x="6126645" y="1143000"/>
                </a:lnTo>
                <a:lnTo>
                  <a:pt x="6128664" y="1155700"/>
                </a:lnTo>
                <a:lnTo>
                  <a:pt x="6127559" y="1181100"/>
                </a:lnTo>
                <a:lnTo>
                  <a:pt x="6126251" y="1193800"/>
                </a:lnTo>
                <a:lnTo>
                  <a:pt x="6125591" y="1206500"/>
                </a:lnTo>
                <a:lnTo>
                  <a:pt x="6126391" y="1231900"/>
                </a:lnTo>
                <a:lnTo>
                  <a:pt x="6128118" y="1244600"/>
                </a:lnTo>
                <a:lnTo>
                  <a:pt x="6129401" y="1270000"/>
                </a:lnTo>
                <a:lnTo>
                  <a:pt x="6130722" y="1282700"/>
                </a:lnTo>
                <a:lnTo>
                  <a:pt x="6132538" y="1308100"/>
                </a:lnTo>
                <a:lnTo>
                  <a:pt x="6134405" y="1320800"/>
                </a:lnTo>
                <a:lnTo>
                  <a:pt x="6136144" y="1333500"/>
                </a:lnTo>
                <a:lnTo>
                  <a:pt x="6137097" y="1358900"/>
                </a:lnTo>
                <a:lnTo>
                  <a:pt x="6136614" y="1371600"/>
                </a:lnTo>
                <a:lnTo>
                  <a:pt x="6136195" y="1371600"/>
                </a:lnTo>
                <a:lnTo>
                  <a:pt x="6136856" y="1384300"/>
                </a:lnTo>
                <a:lnTo>
                  <a:pt x="6138418" y="1384300"/>
                </a:lnTo>
                <a:lnTo>
                  <a:pt x="6142380" y="1397000"/>
                </a:lnTo>
                <a:lnTo>
                  <a:pt x="6152896" y="1384300"/>
                </a:lnTo>
                <a:lnTo>
                  <a:pt x="6175984" y="1384300"/>
                </a:lnTo>
                <a:lnTo>
                  <a:pt x="6178778" y="1371600"/>
                </a:lnTo>
                <a:lnTo>
                  <a:pt x="6178448" y="1371600"/>
                </a:lnTo>
                <a:lnTo>
                  <a:pt x="6175184" y="1358900"/>
                </a:lnTo>
                <a:lnTo>
                  <a:pt x="6174371" y="1346200"/>
                </a:lnTo>
                <a:lnTo>
                  <a:pt x="6174575" y="1320800"/>
                </a:lnTo>
                <a:lnTo>
                  <a:pt x="6174346" y="1308100"/>
                </a:lnTo>
                <a:lnTo>
                  <a:pt x="6173851" y="1295400"/>
                </a:lnTo>
                <a:lnTo>
                  <a:pt x="6173597" y="1295400"/>
                </a:lnTo>
                <a:lnTo>
                  <a:pt x="6173863" y="1282700"/>
                </a:lnTo>
                <a:lnTo>
                  <a:pt x="6174892" y="1270000"/>
                </a:lnTo>
                <a:lnTo>
                  <a:pt x="6176264" y="1257300"/>
                </a:lnTo>
                <a:lnTo>
                  <a:pt x="6261443" y="1257300"/>
                </a:lnTo>
                <a:lnTo>
                  <a:pt x="6268796" y="1270000"/>
                </a:lnTo>
                <a:lnTo>
                  <a:pt x="6275692" y="1270000"/>
                </a:lnTo>
                <a:lnTo>
                  <a:pt x="6294285" y="1295400"/>
                </a:lnTo>
                <a:lnTo>
                  <a:pt x="6311100" y="1320800"/>
                </a:lnTo>
                <a:lnTo>
                  <a:pt x="6342964" y="1371600"/>
                </a:lnTo>
                <a:lnTo>
                  <a:pt x="6351625" y="1371600"/>
                </a:lnTo>
                <a:lnTo>
                  <a:pt x="6360744" y="1384300"/>
                </a:lnTo>
                <a:lnTo>
                  <a:pt x="6369431" y="1397000"/>
                </a:lnTo>
                <a:lnTo>
                  <a:pt x="6376784" y="1409700"/>
                </a:lnTo>
                <a:lnTo>
                  <a:pt x="6380366" y="1422400"/>
                </a:lnTo>
                <a:lnTo>
                  <a:pt x="6380366" y="1387462"/>
                </a:lnTo>
                <a:lnTo>
                  <a:pt x="6369850" y="1371600"/>
                </a:lnTo>
                <a:lnTo>
                  <a:pt x="6354585" y="1346200"/>
                </a:lnTo>
                <a:lnTo>
                  <a:pt x="6338760" y="1320800"/>
                </a:lnTo>
                <a:lnTo>
                  <a:pt x="6331394" y="1308100"/>
                </a:lnTo>
                <a:lnTo>
                  <a:pt x="6324143" y="1295400"/>
                </a:lnTo>
                <a:lnTo>
                  <a:pt x="6317450" y="1282700"/>
                </a:lnTo>
                <a:lnTo>
                  <a:pt x="6311722" y="1270000"/>
                </a:lnTo>
                <a:lnTo>
                  <a:pt x="6309715" y="1270000"/>
                </a:lnTo>
                <a:lnTo>
                  <a:pt x="6303645" y="1257300"/>
                </a:lnTo>
                <a:lnTo>
                  <a:pt x="6325806" y="1257300"/>
                </a:lnTo>
                <a:lnTo>
                  <a:pt x="6327711" y="1270000"/>
                </a:lnTo>
                <a:lnTo>
                  <a:pt x="6330442" y="1270000"/>
                </a:lnTo>
                <a:lnTo>
                  <a:pt x="6333604" y="1282700"/>
                </a:lnTo>
                <a:lnTo>
                  <a:pt x="6336830" y="1282700"/>
                </a:lnTo>
                <a:lnTo>
                  <a:pt x="6339726" y="1295400"/>
                </a:lnTo>
                <a:lnTo>
                  <a:pt x="6345288" y="1308100"/>
                </a:lnTo>
                <a:lnTo>
                  <a:pt x="6351879" y="1320800"/>
                </a:lnTo>
                <a:lnTo>
                  <a:pt x="6360109" y="1333500"/>
                </a:lnTo>
                <a:lnTo>
                  <a:pt x="6370574" y="1346200"/>
                </a:lnTo>
                <a:lnTo>
                  <a:pt x="6376238" y="1346200"/>
                </a:lnTo>
                <a:lnTo>
                  <a:pt x="6380670" y="1358900"/>
                </a:lnTo>
                <a:lnTo>
                  <a:pt x="6383185" y="1371600"/>
                </a:lnTo>
                <a:lnTo>
                  <a:pt x="6382118" y="1384300"/>
                </a:lnTo>
                <a:lnTo>
                  <a:pt x="6403162" y="1384300"/>
                </a:lnTo>
                <a:lnTo>
                  <a:pt x="6406794" y="1397000"/>
                </a:lnTo>
                <a:lnTo>
                  <a:pt x="6414389" y="1397000"/>
                </a:lnTo>
                <a:lnTo>
                  <a:pt x="6422123" y="1409700"/>
                </a:lnTo>
                <a:lnTo>
                  <a:pt x="6428537" y="1422400"/>
                </a:lnTo>
                <a:lnTo>
                  <a:pt x="6432156" y="1435100"/>
                </a:lnTo>
                <a:lnTo>
                  <a:pt x="6432156" y="1269238"/>
                </a:lnTo>
                <a:lnTo>
                  <a:pt x="6430048" y="1282700"/>
                </a:lnTo>
                <a:lnTo>
                  <a:pt x="6428333" y="1257300"/>
                </a:lnTo>
                <a:lnTo>
                  <a:pt x="6426619" y="1231900"/>
                </a:lnTo>
                <a:lnTo>
                  <a:pt x="6424396" y="1181100"/>
                </a:lnTo>
                <a:lnTo>
                  <a:pt x="6423533" y="1143000"/>
                </a:lnTo>
                <a:lnTo>
                  <a:pt x="6424168" y="1092200"/>
                </a:lnTo>
                <a:lnTo>
                  <a:pt x="6426467" y="1041400"/>
                </a:lnTo>
                <a:lnTo>
                  <a:pt x="6429527" y="1003300"/>
                </a:lnTo>
                <a:lnTo>
                  <a:pt x="6430543" y="990600"/>
                </a:lnTo>
                <a:lnTo>
                  <a:pt x="6435204" y="1003300"/>
                </a:lnTo>
                <a:lnTo>
                  <a:pt x="6437973" y="1016000"/>
                </a:lnTo>
                <a:lnTo>
                  <a:pt x="6439294" y="1028700"/>
                </a:lnTo>
                <a:lnTo>
                  <a:pt x="6439636" y="1041400"/>
                </a:lnTo>
                <a:lnTo>
                  <a:pt x="6439636" y="927100"/>
                </a:lnTo>
                <a:lnTo>
                  <a:pt x="6438392" y="927100"/>
                </a:lnTo>
                <a:lnTo>
                  <a:pt x="6438392" y="952500"/>
                </a:lnTo>
                <a:lnTo>
                  <a:pt x="6436373" y="965200"/>
                </a:lnTo>
                <a:lnTo>
                  <a:pt x="6430886" y="965200"/>
                </a:lnTo>
                <a:lnTo>
                  <a:pt x="6429870" y="952500"/>
                </a:lnTo>
                <a:lnTo>
                  <a:pt x="6438392" y="952500"/>
                </a:lnTo>
                <a:lnTo>
                  <a:pt x="6438392" y="927100"/>
                </a:lnTo>
                <a:lnTo>
                  <a:pt x="6425768" y="927100"/>
                </a:lnTo>
                <a:lnTo>
                  <a:pt x="6420726" y="914400"/>
                </a:lnTo>
                <a:lnTo>
                  <a:pt x="6419101" y="914400"/>
                </a:lnTo>
                <a:lnTo>
                  <a:pt x="6419101" y="939800"/>
                </a:lnTo>
                <a:lnTo>
                  <a:pt x="6418593" y="952500"/>
                </a:lnTo>
                <a:lnTo>
                  <a:pt x="6417881" y="965200"/>
                </a:lnTo>
                <a:lnTo>
                  <a:pt x="6417030" y="965200"/>
                </a:lnTo>
                <a:lnTo>
                  <a:pt x="6415176" y="977900"/>
                </a:lnTo>
                <a:lnTo>
                  <a:pt x="6412382" y="977900"/>
                </a:lnTo>
                <a:lnTo>
                  <a:pt x="6412382" y="1231900"/>
                </a:lnTo>
                <a:lnTo>
                  <a:pt x="6391745" y="1231900"/>
                </a:lnTo>
                <a:lnTo>
                  <a:pt x="6392202" y="1219200"/>
                </a:lnTo>
                <a:lnTo>
                  <a:pt x="6392761" y="1206500"/>
                </a:lnTo>
                <a:lnTo>
                  <a:pt x="6392316" y="1181100"/>
                </a:lnTo>
                <a:lnTo>
                  <a:pt x="6391516" y="1168400"/>
                </a:lnTo>
                <a:lnTo>
                  <a:pt x="6390995" y="1143000"/>
                </a:lnTo>
                <a:lnTo>
                  <a:pt x="6401282" y="1143000"/>
                </a:lnTo>
                <a:lnTo>
                  <a:pt x="6407010" y="1155700"/>
                </a:lnTo>
                <a:lnTo>
                  <a:pt x="6410096" y="1168400"/>
                </a:lnTo>
                <a:lnTo>
                  <a:pt x="6410807" y="1168400"/>
                </a:lnTo>
                <a:lnTo>
                  <a:pt x="6410719" y="1181100"/>
                </a:lnTo>
                <a:lnTo>
                  <a:pt x="6411138" y="1193800"/>
                </a:lnTo>
                <a:lnTo>
                  <a:pt x="6411773" y="1206500"/>
                </a:lnTo>
                <a:lnTo>
                  <a:pt x="6412382" y="1231900"/>
                </a:lnTo>
                <a:lnTo>
                  <a:pt x="6412382" y="977900"/>
                </a:lnTo>
                <a:lnTo>
                  <a:pt x="6403238" y="977900"/>
                </a:lnTo>
                <a:lnTo>
                  <a:pt x="6400216" y="965200"/>
                </a:lnTo>
                <a:lnTo>
                  <a:pt x="6399987" y="965200"/>
                </a:lnTo>
                <a:lnTo>
                  <a:pt x="6400063" y="952500"/>
                </a:lnTo>
                <a:lnTo>
                  <a:pt x="6400660" y="952500"/>
                </a:lnTo>
                <a:lnTo>
                  <a:pt x="6400597" y="939800"/>
                </a:lnTo>
                <a:lnTo>
                  <a:pt x="6400330" y="939800"/>
                </a:lnTo>
                <a:lnTo>
                  <a:pt x="6408572" y="927100"/>
                </a:lnTo>
                <a:lnTo>
                  <a:pt x="6411544" y="939800"/>
                </a:lnTo>
                <a:lnTo>
                  <a:pt x="6419101" y="939800"/>
                </a:lnTo>
                <a:lnTo>
                  <a:pt x="6419101" y="914400"/>
                </a:lnTo>
                <a:lnTo>
                  <a:pt x="6415354" y="914400"/>
                </a:lnTo>
                <a:lnTo>
                  <a:pt x="6409283" y="902982"/>
                </a:lnTo>
                <a:lnTo>
                  <a:pt x="6407251" y="901700"/>
                </a:lnTo>
                <a:lnTo>
                  <a:pt x="6389052" y="901700"/>
                </a:lnTo>
                <a:lnTo>
                  <a:pt x="6389052" y="939800"/>
                </a:lnTo>
                <a:lnTo>
                  <a:pt x="6388748" y="952500"/>
                </a:lnTo>
                <a:lnTo>
                  <a:pt x="6386982" y="952500"/>
                </a:lnTo>
                <a:lnTo>
                  <a:pt x="6385941" y="955675"/>
                </a:lnTo>
                <a:lnTo>
                  <a:pt x="6385941" y="990600"/>
                </a:lnTo>
                <a:lnTo>
                  <a:pt x="6384557" y="1003300"/>
                </a:lnTo>
                <a:lnTo>
                  <a:pt x="6383452" y="1003300"/>
                </a:lnTo>
                <a:lnTo>
                  <a:pt x="6379426" y="990600"/>
                </a:lnTo>
                <a:lnTo>
                  <a:pt x="6379210" y="990600"/>
                </a:lnTo>
                <a:lnTo>
                  <a:pt x="6381509" y="977900"/>
                </a:lnTo>
                <a:lnTo>
                  <a:pt x="6385598" y="990600"/>
                </a:lnTo>
                <a:lnTo>
                  <a:pt x="6385941" y="990600"/>
                </a:lnTo>
                <a:lnTo>
                  <a:pt x="6385941" y="955675"/>
                </a:lnTo>
                <a:lnTo>
                  <a:pt x="6382817" y="965200"/>
                </a:lnTo>
                <a:lnTo>
                  <a:pt x="6378600" y="965200"/>
                </a:lnTo>
                <a:lnTo>
                  <a:pt x="6378651" y="927100"/>
                </a:lnTo>
                <a:lnTo>
                  <a:pt x="6388849" y="927100"/>
                </a:lnTo>
                <a:lnTo>
                  <a:pt x="6389052" y="939800"/>
                </a:lnTo>
                <a:lnTo>
                  <a:pt x="6389052" y="901700"/>
                </a:lnTo>
                <a:lnTo>
                  <a:pt x="6375857" y="901700"/>
                </a:lnTo>
                <a:lnTo>
                  <a:pt x="6375463" y="889000"/>
                </a:lnTo>
                <a:lnTo>
                  <a:pt x="6400355" y="889000"/>
                </a:lnTo>
                <a:lnTo>
                  <a:pt x="6407251" y="901700"/>
                </a:lnTo>
                <a:lnTo>
                  <a:pt x="6408598" y="901700"/>
                </a:lnTo>
                <a:lnTo>
                  <a:pt x="6409283" y="902982"/>
                </a:lnTo>
                <a:lnTo>
                  <a:pt x="6427381" y="914400"/>
                </a:lnTo>
                <a:lnTo>
                  <a:pt x="6447053" y="914400"/>
                </a:lnTo>
                <a:lnTo>
                  <a:pt x="6466459" y="927100"/>
                </a:lnTo>
                <a:lnTo>
                  <a:pt x="6488709" y="939800"/>
                </a:lnTo>
                <a:lnTo>
                  <a:pt x="6491237" y="952500"/>
                </a:lnTo>
                <a:lnTo>
                  <a:pt x="6491237" y="932802"/>
                </a:lnTo>
                <a:lnTo>
                  <a:pt x="6468529" y="914400"/>
                </a:lnTo>
                <a:lnTo>
                  <a:pt x="6436119" y="901700"/>
                </a:lnTo>
                <a:lnTo>
                  <a:pt x="6402298" y="889000"/>
                </a:lnTo>
                <a:lnTo>
                  <a:pt x="6396164" y="876300"/>
                </a:lnTo>
                <a:lnTo>
                  <a:pt x="6387528" y="876300"/>
                </a:lnTo>
                <a:lnTo>
                  <a:pt x="6385141" y="863600"/>
                </a:lnTo>
                <a:lnTo>
                  <a:pt x="6400254" y="863600"/>
                </a:lnTo>
                <a:lnTo>
                  <a:pt x="6415062" y="876300"/>
                </a:lnTo>
                <a:lnTo>
                  <a:pt x="6429324" y="876300"/>
                </a:lnTo>
                <a:lnTo>
                  <a:pt x="6442824" y="889000"/>
                </a:lnTo>
                <a:lnTo>
                  <a:pt x="6451714" y="889000"/>
                </a:lnTo>
                <a:lnTo>
                  <a:pt x="6460858" y="901700"/>
                </a:lnTo>
                <a:lnTo>
                  <a:pt x="6470282" y="901700"/>
                </a:lnTo>
                <a:lnTo>
                  <a:pt x="6479959" y="914400"/>
                </a:lnTo>
                <a:lnTo>
                  <a:pt x="6504508" y="927100"/>
                </a:lnTo>
                <a:lnTo>
                  <a:pt x="6528816" y="927100"/>
                </a:lnTo>
                <a:lnTo>
                  <a:pt x="6576911" y="952500"/>
                </a:lnTo>
                <a:lnTo>
                  <a:pt x="6607594" y="977900"/>
                </a:lnTo>
                <a:lnTo>
                  <a:pt x="6622974" y="977900"/>
                </a:lnTo>
                <a:lnTo>
                  <a:pt x="6638430" y="990600"/>
                </a:lnTo>
                <a:lnTo>
                  <a:pt x="6648945" y="990600"/>
                </a:lnTo>
                <a:lnTo>
                  <a:pt x="6653733" y="1003300"/>
                </a:lnTo>
                <a:lnTo>
                  <a:pt x="6658737" y="1003300"/>
                </a:lnTo>
                <a:lnTo>
                  <a:pt x="6661709" y="1016000"/>
                </a:lnTo>
                <a:lnTo>
                  <a:pt x="6662699" y="1016000"/>
                </a:lnTo>
                <a:lnTo>
                  <a:pt x="6662699" y="927100"/>
                </a:lnTo>
                <a:lnTo>
                  <a:pt x="6643294" y="927100"/>
                </a:lnTo>
                <a:lnTo>
                  <a:pt x="6643294" y="952500"/>
                </a:lnTo>
                <a:lnTo>
                  <a:pt x="6622021" y="952500"/>
                </a:lnTo>
                <a:lnTo>
                  <a:pt x="6578638" y="927100"/>
                </a:lnTo>
                <a:lnTo>
                  <a:pt x="6557619" y="914400"/>
                </a:lnTo>
                <a:lnTo>
                  <a:pt x="6541960" y="901700"/>
                </a:lnTo>
                <a:lnTo>
                  <a:pt x="6525615" y="889000"/>
                </a:lnTo>
                <a:lnTo>
                  <a:pt x="6508966" y="889000"/>
                </a:lnTo>
                <a:lnTo>
                  <a:pt x="6495885" y="878967"/>
                </a:lnTo>
                <a:lnTo>
                  <a:pt x="6495885" y="901700"/>
                </a:lnTo>
                <a:lnTo>
                  <a:pt x="6485102" y="901700"/>
                </a:lnTo>
                <a:lnTo>
                  <a:pt x="6466281" y="889000"/>
                </a:lnTo>
                <a:lnTo>
                  <a:pt x="6486715" y="889000"/>
                </a:lnTo>
                <a:lnTo>
                  <a:pt x="6495885" y="901700"/>
                </a:lnTo>
                <a:lnTo>
                  <a:pt x="6495885" y="878967"/>
                </a:lnTo>
                <a:lnTo>
                  <a:pt x="6492418" y="876300"/>
                </a:lnTo>
                <a:lnTo>
                  <a:pt x="6479857" y="876300"/>
                </a:lnTo>
                <a:lnTo>
                  <a:pt x="6455245" y="850900"/>
                </a:lnTo>
                <a:lnTo>
                  <a:pt x="6444742" y="850900"/>
                </a:lnTo>
                <a:lnTo>
                  <a:pt x="6444742" y="876300"/>
                </a:lnTo>
                <a:lnTo>
                  <a:pt x="6435623" y="876300"/>
                </a:lnTo>
                <a:lnTo>
                  <a:pt x="6430340" y="863600"/>
                </a:lnTo>
                <a:lnTo>
                  <a:pt x="6403327" y="863600"/>
                </a:lnTo>
                <a:lnTo>
                  <a:pt x="6393739" y="850900"/>
                </a:lnTo>
                <a:lnTo>
                  <a:pt x="6378943" y="850900"/>
                </a:lnTo>
                <a:lnTo>
                  <a:pt x="6374612" y="838200"/>
                </a:lnTo>
                <a:lnTo>
                  <a:pt x="6377749" y="838200"/>
                </a:lnTo>
                <a:lnTo>
                  <a:pt x="6380226" y="825500"/>
                </a:lnTo>
                <a:lnTo>
                  <a:pt x="6387122" y="825500"/>
                </a:lnTo>
                <a:lnTo>
                  <a:pt x="6401498" y="838200"/>
                </a:lnTo>
                <a:lnTo>
                  <a:pt x="6416776" y="850900"/>
                </a:lnTo>
                <a:lnTo>
                  <a:pt x="6431635" y="863600"/>
                </a:lnTo>
                <a:lnTo>
                  <a:pt x="6444742" y="876300"/>
                </a:lnTo>
                <a:lnTo>
                  <a:pt x="6444742" y="850900"/>
                </a:lnTo>
                <a:lnTo>
                  <a:pt x="6442748" y="850900"/>
                </a:lnTo>
                <a:lnTo>
                  <a:pt x="6428397" y="838200"/>
                </a:lnTo>
                <a:lnTo>
                  <a:pt x="6415125" y="838200"/>
                </a:lnTo>
                <a:lnTo>
                  <a:pt x="6401905" y="825500"/>
                </a:lnTo>
                <a:lnTo>
                  <a:pt x="6387693" y="812800"/>
                </a:lnTo>
                <a:lnTo>
                  <a:pt x="6377419" y="812800"/>
                </a:lnTo>
                <a:lnTo>
                  <a:pt x="6375870" y="800100"/>
                </a:lnTo>
                <a:lnTo>
                  <a:pt x="6388481" y="800100"/>
                </a:lnTo>
                <a:lnTo>
                  <a:pt x="6410096" y="812800"/>
                </a:lnTo>
                <a:lnTo>
                  <a:pt x="6420752" y="812800"/>
                </a:lnTo>
                <a:lnTo>
                  <a:pt x="6453784" y="838200"/>
                </a:lnTo>
                <a:lnTo>
                  <a:pt x="6500508" y="863600"/>
                </a:lnTo>
                <a:lnTo>
                  <a:pt x="6527647" y="876300"/>
                </a:lnTo>
                <a:lnTo>
                  <a:pt x="6550088" y="901700"/>
                </a:lnTo>
                <a:lnTo>
                  <a:pt x="6574066" y="914400"/>
                </a:lnTo>
                <a:lnTo>
                  <a:pt x="6598526" y="927100"/>
                </a:lnTo>
                <a:lnTo>
                  <a:pt x="6622415" y="939800"/>
                </a:lnTo>
                <a:lnTo>
                  <a:pt x="6636372" y="939800"/>
                </a:lnTo>
                <a:lnTo>
                  <a:pt x="6643294" y="952500"/>
                </a:lnTo>
                <a:lnTo>
                  <a:pt x="6643294" y="927100"/>
                </a:lnTo>
                <a:lnTo>
                  <a:pt x="6632207" y="927100"/>
                </a:lnTo>
                <a:lnTo>
                  <a:pt x="6625234" y="914400"/>
                </a:lnTo>
                <a:lnTo>
                  <a:pt x="6618059" y="914400"/>
                </a:lnTo>
                <a:lnTo>
                  <a:pt x="6577851" y="889000"/>
                </a:lnTo>
                <a:lnTo>
                  <a:pt x="6538836" y="876300"/>
                </a:lnTo>
                <a:lnTo>
                  <a:pt x="6462522" y="825500"/>
                </a:lnTo>
                <a:lnTo>
                  <a:pt x="6442888" y="812774"/>
                </a:lnTo>
                <a:lnTo>
                  <a:pt x="6423520" y="800100"/>
                </a:lnTo>
                <a:lnTo>
                  <a:pt x="6404242" y="787400"/>
                </a:lnTo>
                <a:lnTo>
                  <a:pt x="6380658" y="774700"/>
                </a:lnTo>
                <a:lnTo>
                  <a:pt x="6376441" y="774700"/>
                </a:lnTo>
                <a:lnTo>
                  <a:pt x="6376073" y="762000"/>
                </a:lnTo>
                <a:lnTo>
                  <a:pt x="6376467" y="762000"/>
                </a:lnTo>
                <a:lnTo>
                  <a:pt x="6378994" y="749300"/>
                </a:lnTo>
                <a:lnTo>
                  <a:pt x="6415354" y="749300"/>
                </a:lnTo>
                <a:lnTo>
                  <a:pt x="6422352" y="762000"/>
                </a:lnTo>
                <a:lnTo>
                  <a:pt x="6484810" y="800100"/>
                </a:lnTo>
                <a:lnTo>
                  <a:pt x="6504889" y="812800"/>
                </a:lnTo>
                <a:lnTo>
                  <a:pt x="6521805" y="812800"/>
                </a:lnTo>
                <a:lnTo>
                  <a:pt x="6557810" y="838200"/>
                </a:lnTo>
                <a:lnTo>
                  <a:pt x="6575438" y="838200"/>
                </a:lnTo>
                <a:lnTo>
                  <a:pt x="6587858" y="850900"/>
                </a:lnTo>
                <a:lnTo>
                  <a:pt x="6600101" y="850900"/>
                </a:lnTo>
                <a:lnTo>
                  <a:pt x="6612102" y="863600"/>
                </a:lnTo>
                <a:lnTo>
                  <a:pt x="6623736" y="876300"/>
                </a:lnTo>
                <a:lnTo>
                  <a:pt x="6634581" y="876300"/>
                </a:lnTo>
                <a:lnTo>
                  <a:pt x="6640246" y="889000"/>
                </a:lnTo>
                <a:lnTo>
                  <a:pt x="6656006" y="889000"/>
                </a:lnTo>
                <a:lnTo>
                  <a:pt x="6662509" y="901700"/>
                </a:lnTo>
                <a:lnTo>
                  <a:pt x="6665658" y="901700"/>
                </a:lnTo>
                <a:lnTo>
                  <a:pt x="6665658" y="584200"/>
                </a:lnTo>
                <a:lnTo>
                  <a:pt x="6585191" y="584200"/>
                </a:lnTo>
                <a:lnTo>
                  <a:pt x="6584251" y="596900"/>
                </a:lnTo>
                <a:lnTo>
                  <a:pt x="6583235" y="609600"/>
                </a:lnTo>
                <a:lnTo>
                  <a:pt x="6582118" y="622300"/>
                </a:lnTo>
                <a:lnTo>
                  <a:pt x="6580886" y="635000"/>
                </a:lnTo>
                <a:lnTo>
                  <a:pt x="6580124" y="635000"/>
                </a:lnTo>
                <a:lnTo>
                  <a:pt x="6577444" y="647700"/>
                </a:lnTo>
                <a:lnTo>
                  <a:pt x="6562293" y="647700"/>
                </a:lnTo>
                <a:lnTo>
                  <a:pt x="6562230" y="635000"/>
                </a:lnTo>
                <a:lnTo>
                  <a:pt x="6561429" y="635000"/>
                </a:lnTo>
                <a:lnTo>
                  <a:pt x="6560375" y="622300"/>
                </a:lnTo>
                <a:lnTo>
                  <a:pt x="6560007" y="609600"/>
                </a:lnTo>
                <a:lnTo>
                  <a:pt x="6560159" y="609600"/>
                </a:lnTo>
                <a:lnTo>
                  <a:pt x="6560680" y="596900"/>
                </a:lnTo>
                <a:lnTo>
                  <a:pt x="6561023" y="584200"/>
                </a:lnTo>
                <a:lnTo>
                  <a:pt x="6545516" y="584200"/>
                </a:lnTo>
                <a:lnTo>
                  <a:pt x="6543345" y="609600"/>
                </a:lnTo>
                <a:lnTo>
                  <a:pt x="6542176" y="622300"/>
                </a:lnTo>
                <a:lnTo>
                  <a:pt x="6540906" y="635000"/>
                </a:lnTo>
                <a:lnTo>
                  <a:pt x="6538481" y="635000"/>
                </a:lnTo>
                <a:lnTo>
                  <a:pt x="6532664" y="647700"/>
                </a:lnTo>
                <a:lnTo>
                  <a:pt x="6501295" y="647700"/>
                </a:lnTo>
                <a:lnTo>
                  <a:pt x="6499822" y="635000"/>
                </a:lnTo>
                <a:lnTo>
                  <a:pt x="6501155" y="622300"/>
                </a:lnTo>
                <a:lnTo>
                  <a:pt x="6500736" y="622300"/>
                </a:lnTo>
                <a:lnTo>
                  <a:pt x="6503517" y="584200"/>
                </a:lnTo>
                <a:lnTo>
                  <a:pt x="6504699" y="584200"/>
                </a:lnTo>
                <a:lnTo>
                  <a:pt x="6505067" y="571500"/>
                </a:lnTo>
                <a:lnTo>
                  <a:pt x="6490170" y="571500"/>
                </a:lnTo>
                <a:lnTo>
                  <a:pt x="6489522" y="584200"/>
                </a:lnTo>
                <a:lnTo>
                  <a:pt x="6488989" y="596900"/>
                </a:lnTo>
                <a:lnTo>
                  <a:pt x="6488417" y="609600"/>
                </a:lnTo>
                <a:lnTo>
                  <a:pt x="6488011" y="622300"/>
                </a:lnTo>
                <a:lnTo>
                  <a:pt x="6488138" y="622300"/>
                </a:lnTo>
                <a:lnTo>
                  <a:pt x="6487096" y="635000"/>
                </a:lnTo>
                <a:lnTo>
                  <a:pt x="6483617" y="647700"/>
                </a:lnTo>
                <a:lnTo>
                  <a:pt x="6455372" y="647700"/>
                </a:lnTo>
                <a:lnTo>
                  <a:pt x="6454838" y="635000"/>
                </a:lnTo>
                <a:lnTo>
                  <a:pt x="6454064" y="635000"/>
                </a:lnTo>
                <a:lnTo>
                  <a:pt x="6453873" y="622300"/>
                </a:lnTo>
                <a:lnTo>
                  <a:pt x="6454153" y="622300"/>
                </a:lnTo>
                <a:lnTo>
                  <a:pt x="6455346" y="596900"/>
                </a:lnTo>
                <a:lnTo>
                  <a:pt x="6455550" y="596900"/>
                </a:lnTo>
                <a:lnTo>
                  <a:pt x="6455448" y="584200"/>
                </a:lnTo>
                <a:lnTo>
                  <a:pt x="6455118" y="571500"/>
                </a:lnTo>
                <a:lnTo>
                  <a:pt x="6453987" y="571500"/>
                </a:lnTo>
                <a:lnTo>
                  <a:pt x="6451041" y="558800"/>
                </a:lnTo>
                <a:lnTo>
                  <a:pt x="6445707" y="558800"/>
                </a:lnTo>
                <a:lnTo>
                  <a:pt x="6440284" y="550494"/>
                </a:lnTo>
                <a:lnTo>
                  <a:pt x="6440284" y="609600"/>
                </a:lnTo>
                <a:lnTo>
                  <a:pt x="6439535" y="622300"/>
                </a:lnTo>
                <a:lnTo>
                  <a:pt x="6435306" y="647700"/>
                </a:lnTo>
                <a:lnTo>
                  <a:pt x="6431127" y="635000"/>
                </a:lnTo>
                <a:lnTo>
                  <a:pt x="6428283" y="622300"/>
                </a:lnTo>
                <a:lnTo>
                  <a:pt x="6426530" y="609600"/>
                </a:lnTo>
                <a:lnTo>
                  <a:pt x="6425641" y="596900"/>
                </a:lnTo>
                <a:lnTo>
                  <a:pt x="6425336" y="596900"/>
                </a:lnTo>
                <a:lnTo>
                  <a:pt x="6426860" y="571500"/>
                </a:lnTo>
                <a:lnTo>
                  <a:pt x="6437528" y="571500"/>
                </a:lnTo>
                <a:lnTo>
                  <a:pt x="6439103" y="596900"/>
                </a:lnTo>
                <a:lnTo>
                  <a:pt x="6440284" y="609600"/>
                </a:lnTo>
                <a:lnTo>
                  <a:pt x="6440284" y="550494"/>
                </a:lnTo>
                <a:lnTo>
                  <a:pt x="6437427" y="546100"/>
                </a:lnTo>
                <a:lnTo>
                  <a:pt x="6432740" y="546100"/>
                </a:lnTo>
                <a:lnTo>
                  <a:pt x="6435204" y="533400"/>
                </a:lnTo>
                <a:lnTo>
                  <a:pt x="6445021" y="533400"/>
                </a:lnTo>
                <a:lnTo>
                  <a:pt x="6442862" y="520700"/>
                </a:lnTo>
                <a:lnTo>
                  <a:pt x="6430746" y="469900"/>
                </a:lnTo>
                <a:lnTo>
                  <a:pt x="6416370" y="431800"/>
                </a:lnTo>
                <a:lnTo>
                  <a:pt x="6407417" y="406400"/>
                </a:lnTo>
                <a:lnTo>
                  <a:pt x="6403695" y="406400"/>
                </a:lnTo>
                <a:lnTo>
                  <a:pt x="6399911" y="393700"/>
                </a:lnTo>
                <a:lnTo>
                  <a:pt x="6396050" y="393700"/>
                </a:lnTo>
                <a:lnTo>
                  <a:pt x="6392088" y="381000"/>
                </a:lnTo>
                <a:lnTo>
                  <a:pt x="6388773" y="381000"/>
                </a:lnTo>
                <a:lnTo>
                  <a:pt x="6383464" y="368300"/>
                </a:lnTo>
                <a:lnTo>
                  <a:pt x="6377127" y="356120"/>
                </a:lnTo>
                <a:lnTo>
                  <a:pt x="6377127" y="558800"/>
                </a:lnTo>
                <a:lnTo>
                  <a:pt x="6376860" y="571500"/>
                </a:lnTo>
                <a:lnTo>
                  <a:pt x="6375247" y="609600"/>
                </a:lnTo>
                <a:lnTo>
                  <a:pt x="6370282" y="647700"/>
                </a:lnTo>
                <a:lnTo>
                  <a:pt x="6367754" y="647700"/>
                </a:lnTo>
                <a:lnTo>
                  <a:pt x="6365151" y="660400"/>
                </a:lnTo>
                <a:lnTo>
                  <a:pt x="6347244" y="660400"/>
                </a:lnTo>
                <a:lnTo>
                  <a:pt x="6339421" y="673100"/>
                </a:lnTo>
                <a:lnTo>
                  <a:pt x="6338176" y="673100"/>
                </a:lnTo>
                <a:lnTo>
                  <a:pt x="6340107" y="698500"/>
                </a:lnTo>
                <a:lnTo>
                  <a:pt x="6340869" y="723900"/>
                </a:lnTo>
                <a:lnTo>
                  <a:pt x="6340551" y="736600"/>
                </a:lnTo>
                <a:lnTo>
                  <a:pt x="6339230" y="762000"/>
                </a:lnTo>
                <a:lnTo>
                  <a:pt x="6338798" y="787400"/>
                </a:lnTo>
                <a:lnTo>
                  <a:pt x="6340310" y="812800"/>
                </a:lnTo>
                <a:lnTo>
                  <a:pt x="6342240" y="838200"/>
                </a:lnTo>
                <a:lnTo>
                  <a:pt x="6343040" y="850900"/>
                </a:lnTo>
                <a:lnTo>
                  <a:pt x="6342570" y="876300"/>
                </a:lnTo>
                <a:lnTo>
                  <a:pt x="6341770" y="901700"/>
                </a:lnTo>
                <a:lnTo>
                  <a:pt x="6340869" y="914400"/>
                </a:lnTo>
                <a:lnTo>
                  <a:pt x="6340043" y="939800"/>
                </a:lnTo>
                <a:lnTo>
                  <a:pt x="6339891" y="952500"/>
                </a:lnTo>
                <a:lnTo>
                  <a:pt x="6340195" y="965263"/>
                </a:lnTo>
                <a:lnTo>
                  <a:pt x="6340830" y="977900"/>
                </a:lnTo>
                <a:lnTo>
                  <a:pt x="6341669" y="990600"/>
                </a:lnTo>
                <a:lnTo>
                  <a:pt x="6344882" y="1041400"/>
                </a:lnTo>
                <a:lnTo>
                  <a:pt x="6348158" y="1079500"/>
                </a:lnTo>
                <a:lnTo>
                  <a:pt x="6351117" y="1130300"/>
                </a:lnTo>
                <a:lnTo>
                  <a:pt x="6353353" y="1168400"/>
                </a:lnTo>
                <a:lnTo>
                  <a:pt x="6353416" y="1181100"/>
                </a:lnTo>
                <a:lnTo>
                  <a:pt x="6353137" y="1193800"/>
                </a:lnTo>
                <a:lnTo>
                  <a:pt x="6352743" y="1193800"/>
                </a:lnTo>
                <a:lnTo>
                  <a:pt x="6352426" y="1206500"/>
                </a:lnTo>
                <a:lnTo>
                  <a:pt x="6322885" y="1206500"/>
                </a:lnTo>
                <a:lnTo>
                  <a:pt x="6322885" y="1219200"/>
                </a:lnTo>
                <a:lnTo>
                  <a:pt x="6316510" y="1231900"/>
                </a:lnTo>
                <a:lnTo>
                  <a:pt x="6294044" y="1231900"/>
                </a:lnTo>
                <a:lnTo>
                  <a:pt x="6302527" y="1219200"/>
                </a:lnTo>
                <a:lnTo>
                  <a:pt x="6322885" y="1219200"/>
                </a:lnTo>
                <a:lnTo>
                  <a:pt x="6322885" y="1206500"/>
                </a:lnTo>
                <a:lnTo>
                  <a:pt x="6291961" y="1206500"/>
                </a:lnTo>
                <a:lnTo>
                  <a:pt x="6289294" y="1193800"/>
                </a:lnTo>
                <a:lnTo>
                  <a:pt x="6287516" y="1181100"/>
                </a:lnTo>
                <a:lnTo>
                  <a:pt x="6287236" y="1168400"/>
                </a:lnTo>
                <a:lnTo>
                  <a:pt x="6286182" y="1153020"/>
                </a:lnTo>
                <a:lnTo>
                  <a:pt x="6286182" y="1206500"/>
                </a:lnTo>
                <a:lnTo>
                  <a:pt x="6278753" y="1206500"/>
                </a:lnTo>
                <a:lnTo>
                  <a:pt x="6278753" y="1231900"/>
                </a:lnTo>
                <a:lnTo>
                  <a:pt x="6257315" y="1231900"/>
                </a:lnTo>
                <a:lnTo>
                  <a:pt x="6254686" y="1219200"/>
                </a:lnTo>
                <a:lnTo>
                  <a:pt x="6278346" y="1219200"/>
                </a:lnTo>
                <a:lnTo>
                  <a:pt x="6278753" y="1231900"/>
                </a:lnTo>
                <a:lnTo>
                  <a:pt x="6278753" y="1206500"/>
                </a:lnTo>
                <a:lnTo>
                  <a:pt x="6257061" y="1206500"/>
                </a:lnTo>
                <a:lnTo>
                  <a:pt x="6256540" y="1193800"/>
                </a:lnTo>
                <a:lnTo>
                  <a:pt x="6256185" y="1181100"/>
                </a:lnTo>
                <a:lnTo>
                  <a:pt x="6256159" y="1168400"/>
                </a:lnTo>
                <a:lnTo>
                  <a:pt x="6256337" y="1155700"/>
                </a:lnTo>
                <a:lnTo>
                  <a:pt x="6254318" y="1130300"/>
                </a:lnTo>
                <a:lnTo>
                  <a:pt x="6254229" y="1104900"/>
                </a:lnTo>
                <a:lnTo>
                  <a:pt x="6255969" y="1066800"/>
                </a:lnTo>
                <a:lnTo>
                  <a:pt x="6255753" y="1041400"/>
                </a:lnTo>
                <a:lnTo>
                  <a:pt x="6254420" y="1028700"/>
                </a:lnTo>
                <a:lnTo>
                  <a:pt x="6252921" y="1003300"/>
                </a:lnTo>
                <a:lnTo>
                  <a:pt x="6252146" y="977900"/>
                </a:lnTo>
                <a:lnTo>
                  <a:pt x="6251410" y="939800"/>
                </a:lnTo>
                <a:lnTo>
                  <a:pt x="6249746" y="901700"/>
                </a:lnTo>
                <a:lnTo>
                  <a:pt x="6247587" y="863600"/>
                </a:lnTo>
                <a:lnTo>
                  <a:pt x="6245364" y="825500"/>
                </a:lnTo>
                <a:lnTo>
                  <a:pt x="6243993" y="787400"/>
                </a:lnTo>
                <a:lnTo>
                  <a:pt x="6243269" y="749300"/>
                </a:lnTo>
                <a:lnTo>
                  <a:pt x="6242393" y="721042"/>
                </a:lnTo>
                <a:lnTo>
                  <a:pt x="6242393" y="1181100"/>
                </a:lnTo>
                <a:lnTo>
                  <a:pt x="6241986" y="1193800"/>
                </a:lnTo>
                <a:lnTo>
                  <a:pt x="6241313" y="1202118"/>
                </a:lnTo>
                <a:lnTo>
                  <a:pt x="6241313" y="1219200"/>
                </a:lnTo>
                <a:lnTo>
                  <a:pt x="6226911" y="1231900"/>
                </a:lnTo>
                <a:lnTo>
                  <a:pt x="6178969" y="1231900"/>
                </a:lnTo>
                <a:lnTo>
                  <a:pt x="6179959" y="1219200"/>
                </a:lnTo>
                <a:lnTo>
                  <a:pt x="6241313" y="1219200"/>
                </a:lnTo>
                <a:lnTo>
                  <a:pt x="6241313" y="1202118"/>
                </a:lnTo>
                <a:lnTo>
                  <a:pt x="6240958" y="1206500"/>
                </a:lnTo>
                <a:lnTo>
                  <a:pt x="6170688" y="1206500"/>
                </a:lnTo>
                <a:lnTo>
                  <a:pt x="6173381" y="1143000"/>
                </a:lnTo>
                <a:lnTo>
                  <a:pt x="6174524" y="1117600"/>
                </a:lnTo>
                <a:lnTo>
                  <a:pt x="6175337" y="1104900"/>
                </a:lnTo>
                <a:lnTo>
                  <a:pt x="6176137" y="1092200"/>
                </a:lnTo>
                <a:lnTo>
                  <a:pt x="6175984" y="1092200"/>
                </a:lnTo>
                <a:lnTo>
                  <a:pt x="6160516" y="1079500"/>
                </a:lnTo>
                <a:lnTo>
                  <a:pt x="6160198" y="1079500"/>
                </a:lnTo>
                <a:lnTo>
                  <a:pt x="6159246" y="1066800"/>
                </a:lnTo>
                <a:lnTo>
                  <a:pt x="6157303" y="1054100"/>
                </a:lnTo>
                <a:lnTo>
                  <a:pt x="6156426" y="1028700"/>
                </a:lnTo>
                <a:lnTo>
                  <a:pt x="6155753" y="1003300"/>
                </a:lnTo>
                <a:lnTo>
                  <a:pt x="6154394" y="990600"/>
                </a:lnTo>
                <a:lnTo>
                  <a:pt x="6153455" y="977900"/>
                </a:lnTo>
                <a:lnTo>
                  <a:pt x="6152807" y="965200"/>
                </a:lnTo>
                <a:lnTo>
                  <a:pt x="6152286" y="952500"/>
                </a:lnTo>
                <a:lnTo>
                  <a:pt x="6151664" y="939800"/>
                </a:lnTo>
                <a:lnTo>
                  <a:pt x="6151969" y="939800"/>
                </a:lnTo>
                <a:lnTo>
                  <a:pt x="6151384" y="927100"/>
                </a:lnTo>
                <a:lnTo>
                  <a:pt x="6146508" y="927100"/>
                </a:lnTo>
                <a:lnTo>
                  <a:pt x="6145682" y="914400"/>
                </a:lnTo>
                <a:lnTo>
                  <a:pt x="6147092" y="901700"/>
                </a:lnTo>
                <a:lnTo>
                  <a:pt x="6148946" y="889000"/>
                </a:lnTo>
                <a:lnTo>
                  <a:pt x="6149581" y="876300"/>
                </a:lnTo>
                <a:lnTo>
                  <a:pt x="6148946" y="863600"/>
                </a:lnTo>
                <a:lnTo>
                  <a:pt x="6147638" y="850900"/>
                </a:lnTo>
                <a:lnTo>
                  <a:pt x="6146266" y="838200"/>
                </a:lnTo>
                <a:lnTo>
                  <a:pt x="6145047" y="825500"/>
                </a:lnTo>
                <a:lnTo>
                  <a:pt x="6144349" y="812774"/>
                </a:lnTo>
                <a:lnTo>
                  <a:pt x="6144145" y="800100"/>
                </a:lnTo>
                <a:lnTo>
                  <a:pt x="6144425" y="787400"/>
                </a:lnTo>
                <a:lnTo>
                  <a:pt x="6144641" y="762000"/>
                </a:lnTo>
                <a:lnTo>
                  <a:pt x="6143815" y="736600"/>
                </a:lnTo>
                <a:lnTo>
                  <a:pt x="6142355" y="711200"/>
                </a:lnTo>
                <a:lnTo>
                  <a:pt x="6140691" y="685800"/>
                </a:lnTo>
                <a:lnTo>
                  <a:pt x="6138964" y="660400"/>
                </a:lnTo>
                <a:lnTo>
                  <a:pt x="6137999" y="622300"/>
                </a:lnTo>
                <a:lnTo>
                  <a:pt x="6138329" y="596900"/>
                </a:lnTo>
                <a:lnTo>
                  <a:pt x="6141212" y="558800"/>
                </a:lnTo>
                <a:lnTo>
                  <a:pt x="6141288" y="546100"/>
                </a:lnTo>
                <a:lnTo>
                  <a:pt x="6140843" y="533400"/>
                </a:lnTo>
                <a:lnTo>
                  <a:pt x="6140005" y="533400"/>
                </a:lnTo>
                <a:lnTo>
                  <a:pt x="6139256" y="520700"/>
                </a:lnTo>
                <a:lnTo>
                  <a:pt x="6195314" y="520700"/>
                </a:lnTo>
                <a:lnTo>
                  <a:pt x="6210554" y="508000"/>
                </a:lnTo>
                <a:lnTo>
                  <a:pt x="6215634" y="508000"/>
                </a:lnTo>
                <a:lnTo>
                  <a:pt x="6218390" y="520700"/>
                </a:lnTo>
                <a:lnTo>
                  <a:pt x="6219736" y="533400"/>
                </a:lnTo>
                <a:lnTo>
                  <a:pt x="6221069" y="533400"/>
                </a:lnTo>
                <a:lnTo>
                  <a:pt x="6220777" y="558800"/>
                </a:lnTo>
                <a:lnTo>
                  <a:pt x="6220930" y="571500"/>
                </a:lnTo>
                <a:lnTo>
                  <a:pt x="6221590" y="584200"/>
                </a:lnTo>
                <a:lnTo>
                  <a:pt x="6223012" y="622300"/>
                </a:lnTo>
                <a:lnTo>
                  <a:pt x="6225146" y="660400"/>
                </a:lnTo>
                <a:lnTo>
                  <a:pt x="6227534" y="698500"/>
                </a:lnTo>
                <a:lnTo>
                  <a:pt x="6229705" y="736600"/>
                </a:lnTo>
                <a:lnTo>
                  <a:pt x="6231407" y="774700"/>
                </a:lnTo>
                <a:lnTo>
                  <a:pt x="6232817" y="800100"/>
                </a:lnTo>
                <a:lnTo>
                  <a:pt x="6234100" y="838200"/>
                </a:lnTo>
                <a:lnTo>
                  <a:pt x="6236805" y="914400"/>
                </a:lnTo>
                <a:lnTo>
                  <a:pt x="6238240" y="939800"/>
                </a:lnTo>
                <a:lnTo>
                  <a:pt x="6239548" y="977900"/>
                </a:lnTo>
                <a:lnTo>
                  <a:pt x="6240589" y="1003300"/>
                </a:lnTo>
                <a:lnTo>
                  <a:pt x="6241059" y="1041400"/>
                </a:lnTo>
                <a:lnTo>
                  <a:pt x="6241123" y="1054100"/>
                </a:lnTo>
                <a:lnTo>
                  <a:pt x="6241326" y="1117600"/>
                </a:lnTo>
                <a:lnTo>
                  <a:pt x="6242101" y="1168400"/>
                </a:lnTo>
                <a:lnTo>
                  <a:pt x="6242393" y="1181100"/>
                </a:lnTo>
                <a:lnTo>
                  <a:pt x="6242393" y="721042"/>
                </a:lnTo>
                <a:lnTo>
                  <a:pt x="6242088" y="711200"/>
                </a:lnTo>
                <a:lnTo>
                  <a:pt x="6239345" y="673100"/>
                </a:lnTo>
                <a:lnTo>
                  <a:pt x="6238926" y="660400"/>
                </a:lnTo>
                <a:lnTo>
                  <a:pt x="6239256" y="647700"/>
                </a:lnTo>
                <a:lnTo>
                  <a:pt x="6239116" y="635000"/>
                </a:lnTo>
                <a:lnTo>
                  <a:pt x="6237630" y="609600"/>
                </a:lnTo>
                <a:lnTo>
                  <a:pt x="6234404" y="558800"/>
                </a:lnTo>
                <a:lnTo>
                  <a:pt x="6232855" y="533400"/>
                </a:lnTo>
                <a:lnTo>
                  <a:pt x="6232499" y="533400"/>
                </a:lnTo>
                <a:lnTo>
                  <a:pt x="6233947" y="520700"/>
                </a:lnTo>
                <a:lnTo>
                  <a:pt x="6236576" y="508000"/>
                </a:lnTo>
                <a:lnTo>
                  <a:pt x="6244018" y="508000"/>
                </a:lnTo>
                <a:lnTo>
                  <a:pt x="6245961" y="520700"/>
                </a:lnTo>
                <a:lnTo>
                  <a:pt x="6249225" y="533400"/>
                </a:lnTo>
                <a:lnTo>
                  <a:pt x="6250444" y="546100"/>
                </a:lnTo>
                <a:lnTo>
                  <a:pt x="6251410" y="546100"/>
                </a:lnTo>
                <a:lnTo>
                  <a:pt x="6253607" y="571500"/>
                </a:lnTo>
                <a:lnTo>
                  <a:pt x="6255702" y="584200"/>
                </a:lnTo>
                <a:lnTo>
                  <a:pt x="6257709" y="609600"/>
                </a:lnTo>
                <a:lnTo>
                  <a:pt x="6259614" y="622300"/>
                </a:lnTo>
                <a:lnTo>
                  <a:pt x="6260236" y="635000"/>
                </a:lnTo>
                <a:lnTo>
                  <a:pt x="6260477" y="647700"/>
                </a:lnTo>
                <a:lnTo>
                  <a:pt x="6260173" y="647700"/>
                </a:lnTo>
                <a:lnTo>
                  <a:pt x="6259157" y="660400"/>
                </a:lnTo>
                <a:lnTo>
                  <a:pt x="6258268" y="673100"/>
                </a:lnTo>
                <a:lnTo>
                  <a:pt x="6259119" y="685800"/>
                </a:lnTo>
                <a:lnTo>
                  <a:pt x="6260770" y="698500"/>
                </a:lnTo>
                <a:lnTo>
                  <a:pt x="6262230" y="698500"/>
                </a:lnTo>
                <a:lnTo>
                  <a:pt x="6263602" y="723900"/>
                </a:lnTo>
                <a:lnTo>
                  <a:pt x="6264338" y="736600"/>
                </a:lnTo>
                <a:lnTo>
                  <a:pt x="6264364" y="762000"/>
                </a:lnTo>
                <a:lnTo>
                  <a:pt x="6263564" y="774700"/>
                </a:lnTo>
                <a:lnTo>
                  <a:pt x="6263017" y="800100"/>
                </a:lnTo>
                <a:lnTo>
                  <a:pt x="6264122" y="825500"/>
                </a:lnTo>
                <a:lnTo>
                  <a:pt x="6265951" y="850900"/>
                </a:lnTo>
                <a:lnTo>
                  <a:pt x="6267564" y="876300"/>
                </a:lnTo>
                <a:lnTo>
                  <a:pt x="6267729" y="889000"/>
                </a:lnTo>
                <a:lnTo>
                  <a:pt x="6267843" y="902982"/>
                </a:lnTo>
                <a:lnTo>
                  <a:pt x="6267513" y="914400"/>
                </a:lnTo>
                <a:lnTo>
                  <a:pt x="6267577" y="939800"/>
                </a:lnTo>
                <a:lnTo>
                  <a:pt x="6269152" y="965263"/>
                </a:lnTo>
                <a:lnTo>
                  <a:pt x="6271958" y="990600"/>
                </a:lnTo>
                <a:lnTo>
                  <a:pt x="6273089" y="1028700"/>
                </a:lnTo>
                <a:lnTo>
                  <a:pt x="6273889" y="1054100"/>
                </a:lnTo>
                <a:lnTo>
                  <a:pt x="6275692" y="1092200"/>
                </a:lnTo>
                <a:lnTo>
                  <a:pt x="6277368" y="1117600"/>
                </a:lnTo>
                <a:lnTo>
                  <a:pt x="6278600" y="1143000"/>
                </a:lnTo>
                <a:lnTo>
                  <a:pt x="6280010" y="1168400"/>
                </a:lnTo>
                <a:lnTo>
                  <a:pt x="6282233" y="1193800"/>
                </a:lnTo>
                <a:lnTo>
                  <a:pt x="6282995" y="1193800"/>
                </a:lnTo>
                <a:lnTo>
                  <a:pt x="6286182" y="1206500"/>
                </a:lnTo>
                <a:lnTo>
                  <a:pt x="6286182" y="1153020"/>
                </a:lnTo>
                <a:lnTo>
                  <a:pt x="6285496" y="1143000"/>
                </a:lnTo>
                <a:lnTo>
                  <a:pt x="6282931" y="1117600"/>
                </a:lnTo>
                <a:lnTo>
                  <a:pt x="6280759" y="1092200"/>
                </a:lnTo>
                <a:lnTo>
                  <a:pt x="6280175" y="1066800"/>
                </a:lnTo>
                <a:lnTo>
                  <a:pt x="6277800" y="1066800"/>
                </a:lnTo>
                <a:lnTo>
                  <a:pt x="6280099" y="1054100"/>
                </a:lnTo>
                <a:lnTo>
                  <a:pt x="6279705" y="1041400"/>
                </a:lnTo>
                <a:lnTo>
                  <a:pt x="6279451" y="1016000"/>
                </a:lnTo>
                <a:lnTo>
                  <a:pt x="6278651" y="1003300"/>
                </a:lnTo>
                <a:lnTo>
                  <a:pt x="6276645" y="977900"/>
                </a:lnTo>
                <a:lnTo>
                  <a:pt x="6275298" y="965200"/>
                </a:lnTo>
                <a:lnTo>
                  <a:pt x="6274486" y="965200"/>
                </a:lnTo>
                <a:lnTo>
                  <a:pt x="6274219" y="952500"/>
                </a:lnTo>
                <a:lnTo>
                  <a:pt x="6274549" y="937704"/>
                </a:lnTo>
                <a:lnTo>
                  <a:pt x="6274955" y="914400"/>
                </a:lnTo>
                <a:lnTo>
                  <a:pt x="6273927" y="889000"/>
                </a:lnTo>
                <a:lnTo>
                  <a:pt x="6270460" y="838200"/>
                </a:lnTo>
                <a:lnTo>
                  <a:pt x="6269736" y="825500"/>
                </a:lnTo>
                <a:lnTo>
                  <a:pt x="6269545" y="800100"/>
                </a:lnTo>
                <a:lnTo>
                  <a:pt x="6269888" y="787400"/>
                </a:lnTo>
                <a:lnTo>
                  <a:pt x="6270790" y="774700"/>
                </a:lnTo>
                <a:lnTo>
                  <a:pt x="6271539" y="762000"/>
                </a:lnTo>
                <a:lnTo>
                  <a:pt x="6271653" y="736600"/>
                </a:lnTo>
                <a:lnTo>
                  <a:pt x="6271069" y="723900"/>
                </a:lnTo>
                <a:lnTo>
                  <a:pt x="6269761" y="711200"/>
                </a:lnTo>
                <a:lnTo>
                  <a:pt x="6267780" y="685800"/>
                </a:lnTo>
                <a:lnTo>
                  <a:pt x="6267043" y="660400"/>
                </a:lnTo>
                <a:lnTo>
                  <a:pt x="6267120" y="635000"/>
                </a:lnTo>
                <a:lnTo>
                  <a:pt x="6267640" y="609600"/>
                </a:lnTo>
                <a:lnTo>
                  <a:pt x="6268097" y="596900"/>
                </a:lnTo>
                <a:lnTo>
                  <a:pt x="6266459" y="596900"/>
                </a:lnTo>
                <a:lnTo>
                  <a:pt x="6261100" y="571500"/>
                </a:lnTo>
                <a:lnTo>
                  <a:pt x="6261366" y="558800"/>
                </a:lnTo>
                <a:lnTo>
                  <a:pt x="6263564" y="533400"/>
                </a:lnTo>
                <a:lnTo>
                  <a:pt x="6263970" y="520700"/>
                </a:lnTo>
                <a:lnTo>
                  <a:pt x="6263525" y="508000"/>
                </a:lnTo>
                <a:lnTo>
                  <a:pt x="6333350" y="508000"/>
                </a:lnTo>
                <a:lnTo>
                  <a:pt x="6353848" y="495300"/>
                </a:lnTo>
                <a:lnTo>
                  <a:pt x="6369964" y="495300"/>
                </a:lnTo>
                <a:lnTo>
                  <a:pt x="6373000" y="508000"/>
                </a:lnTo>
                <a:lnTo>
                  <a:pt x="6374701" y="520700"/>
                </a:lnTo>
                <a:lnTo>
                  <a:pt x="6376479" y="533400"/>
                </a:lnTo>
                <a:lnTo>
                  <a:pt x="6377127" y="558800"/>
                </a:lnTo>
                <a:lnTo>
                  <a:pt x="6377127" y="356120"/>
                </a:lnTo>
                <a:lnTo>
                  <a:pt x="6376860" y="355600"/>
                </a:lnTo>
                <a:lnTo>
                  <a:pt x="6369647" y="342900"/>
                </a:lnTo>
                <a:lnTo>
                  <a:pt x="6360541" y="342900"/>
                </a:lnTo>
                <a:lnTo>
                  <a:pt x="6358026" y="331774"/>
                </a:lnTo>
                <a:lnTo>
                  <a:pt x="6358026" y="444500"/>
                </a:lnTo>
                <a:lnTo>
                  <a:pt x="6341504" y="444500"/>
                </a:lnTo>
                <a:lnTo>
                  <a:pt x="6290335" y="457200"/>
                </a:lnTo>
                <a:lnTo>
                  <a:pt x="6190170" y="457200"/>
                </a:lnTo>
                <a:lnTo>
                  <a:pt x="6139929" y="469900"/>
                </a:lnTo>
                <a:lnTo>
                  <a:pt x="6134138" y="469900"/>
                </a:lnTo>
                <a:lnTo>
                  <a:pt x="6134138" y="876300"/>
                </a:lnTo>
                <a:lnTo>
                  <a:pt x="6132525" y="876300"/>
                </a:lnTo>
                <a:lnTo>
                  <a:pt x="6132525" y="1079500"/>
                </a:lnTo>
                <a:lnTo>
                  <a:pt x="6123330" y="1092200"/>
                </a:lnTo>
                <a:lnTo>
                  <a:pt x="6113462" y="1092200"/>
                </a:lnTo>
                <a:lnTo>
                  <a:pt x="6104902" y="1054100"/>
                </a:lnTo>
                <a:lnTo>
                  <a:pt x="6103874" y="1016000"/>
                </a:lnTo>
                <a:lnTo>
                  <a:pt x="6104509" y="990600"/>
                </a:lnTo>
                <a:lnTo>
                  <a:pt x="6104471" y="965200"/>
                </a:lnTo>
                <a:lnTo>
                  <a:pt x="6102375" y="939800"/>
                </a:lnTo>
                <a:lnTo>
                  <a:pt x="6103213" y="927100"/>
                </a:lnTo>
                <a:lnTo>
                  <a:pt x="6117526" y="927100"/>
                </a:lnTo>
                <a:lnTo>
                  <a:pt x="6118720" y="939800"/>
                </a:lnTo>
                <a:lnTo>
                  <a:pt x="6124321" y="952500"/>
                </a:lnTo>
                <a:lnTo>
                  <a:pt x="6127661" y="977900"/>
                </a:lnTo>
                <a:lnTo>
                  <a:pt x="6129452" y="1003300"/>
                </a:lnTo>
                <a:lnTo>
                  <a:pt x="6130391" y="1028700"/>
                </a:lnTo>
                <a:lnTo>
                  <a:pt x="6131128" y="1041400"/>
                </a:lnTo>
                <a:lnTo>
                  <a:pt x="6131230" y="1066800"/>
                </a:lnTo>
                <a:lnTo>
                  <a:pt x="6130925" y="1079500"/>
                </a:lnTo>
                <a:lnTo>
                  <a:pt x="6132525" y="1079500"/>
                </a:lnTo>
                <a:lnTo>
                  <a:pt x="6132525" y="876300"/>
                </a:lnTo>
                <a:lnTo>
                  <a:pt x="6127559" y="876300"/>
                </a:lnTo>
                <a:lnTo>
                  <a:pt x="6127458" y="863600"/>
                </a:lnTo>
                <a:lnTo>
                  <a:pt x="6133604" y="863600"/>
                </a:lnTo>
                <a:lnTo>
                  <a:pt x="6134138" y="876300"/>
                </a:lnTo>
                <a:lnTo>
                  <a:pt x="6134138" y="469900"/>
                </a:lnTo>
                <a:lnTo>
                  <a:pt x="6133185" y="469900"/>
                </a:lnTo>
                <a:lnTo>
                  <a:pt x="6133185" y="787400"/>
                </a:lnTo>
                <a:lnTo>
                  <a:pt x="6132284" y="838200"/>
                </a:lnTo>
                <a:lnTo>
                  <a:pt x="6119507" y="838200"/>
                </a:lnTo>
                <a:lnTo>
                  <a:pt x="6115545" y="812800"/>
                </a:lnTo>
                <a:lnTo>
                  <a:pt x="6113081" y="800100"/>
                </a:lnTo>
                <a:lnTo>
                  <a:pt x="6112688" y="796950"/>
                </a:lnTo>
                <a:lnTo>
                  <a:pt x="6112688" y="902982"/>
                </a:lnTo>
                <a:lnTo>
                  <a:pt x="6112129" y="914400"/>
                </a:lnTo>
                <a:lnTo>
                  <a:pt x="6097816" y="914400"/>
                </a:lnTo>
                <a:lnTo>
                  <a:pt x="6099683" y="901700"/>
                </a:lnTo>
                <a:lnTo>
                  <a:pt x="6098273" y="901700"/>
                </a:lnTo>
                <a:lnTo>
                  <a:pt x="6097295" y="889000"/>
                </a:lnTo>
                <a:lnTo>
                  <a:pt x="6112586" y="889000"/>
                </a:lnTo>
                <a:lnTo>
                  <a:pt x="6112688" y="902982"/>
                </a:lnTo>
                <a:lnTo>
                  <a:pt x="6112688" y="796950"/>
                </a:lnTo>
                <a:lnTo>
                  <a:pt x="6111494" y="787400"/>
                </a:lnTo>
                <a:lnTo>
                  <a:pt x="6110198" y="762000"/>
                </a:lnTo>
                <a:lnTo>
                  <a:pt x="6108700" y="736600"/>
                </a:lnTo>
                <a:lnTo>
                  <a:pt x="6108230" y="711200"/>
                </a:lnTo>
                <a:lnTo>
                  <a:pt x="6107735" y="673100"/>
                </a:lnTo>
                <a:lnTo>
                  <a:pt x="6106134" y="647700"/>
                </a:lnTo>
                <a:lnTo>
                  <a:pt x="6105055" y="635000"/>
                </a:lnTo>
                <a:lnTo>
                  <a:pt x="6103823" y="622300"/>
                </a:lnTo>
                <a:lnTo>
                  <a:pt x="6102705" y="609600"/>
                </a:lnTo>
                <a:lnTo>
                  <a:pt x="6101169" y="571500"/>
                </a:lnTo>
                <a:lnTo>
                  <a:pt x="6101004" y="533400"/>
                </a:lnTo>
                <a:lnTo>
                  <a:pt x="6101931" y="533400"/>
                </a:lnTo>
                <a:lnTo>
                  <a:pt x="6104623" y="520700"/>
                </a:lnTo>
                <a:lnTo>
                  <a:pt x="6125146" y="520700"/>
                </a:lnTo>
                <a:lnTo>
                  <a:pt x="6126873" y="533400"/>
                </a:lnTo>
                <a:lnTo>
                  <a:pt x="6127978" y="546100"/>
                </a:lnTo>
                <a:lnTo>
                  <a:pt x="6128474" y="558800"/>
                </a:lnTo>
                <a:lnTo>
                  <a:pt x="6128385" y="571500"/>
                </a:lnTo>
                <a:lnTo>
                  <a:pt x="6128258" y="584200"/>
                </a:lnTo>
                <a:lnTo>
                  <a:pt x="6128232" y="622300"/>
                </a:lnTo>
                <a:lnTo>
                  <a:pt x="6128131" y="647700"/>
                </a:lnTo>
                <a:lnTo>
                  <a:pt x="6129629" y="685800"/>
                </a:lnTo>
                <a:lnTo>
                  <a:pt x="6131687" y="723900"/>
                </a:lnTo>
                <a:lnTo>
                  <a:pt x="6133096" y="762000"/>
                </a:lnTo>
                <a:lnTo>
                  <a:pt x="6133185" y="787400"/>
                </a:lnTo>
                <a:lnTo>
                  <a:pt x="6133185" y="469900"/>
                </a:lnTo>
                <a:lnTo>
                  <a:pt x="6100445" y="469900"/>
                </a:lnTo>
                <a:lnTo>
                  <a:pt x="6100445" y="812800"/>
                </a:lnTo>
                <a:lnTo>
                  <a:pt x="6091682" y="812800"/>
                </a:lnTo>
                <a:lnTo>
                  <a:pt x="6091186" y="812355"/>
                </a:lnTo>
                <a:lnTo>
                  <a:pt x="6091186" y="1079500"/>
                </a:lnTo>
                <a:lnTo>
                  <a:pt x="6063056" y="1079500"/>
                </a:lnTo>
                <a:lnTo>
                  <a:pt x="6061811" y="1066800"/>
                </a:lnTo>
                <a:lnTo>
                  <a:pt x="6060262" y="1054100"/>
                </a:lnTo>
                <a:lnTo>
                  <a:pt x="5951436" y="1054100"/>
                </a:lnTo>
                <a:lnTo>
                  <a:pt x="5947664" y="1066800"/>
                </a:lnTo>
                <a:lnTo>
                  <a:pt x="5946038" y="1079500"/>
                </a:lnTo>
                <a:lnTo>
                  <a:pt x="5943295" y="1079500"/>
                </a:lnTo>
                <a:lnTo>
                  <a:pt x="5943295" y="1346200"/>
                </a:lnTo>
                <a:lnTo>
                  <a:pt x="5942698" y="1371600"/>
                </a:lnTo>
                <a:lnTo>
                  <a:pt x="5942000" y="1384300"/>
                </a:lnTo>
                <a:lnTo>
                  <a:pt x="5941212" y="1384300"/>
                </a:lnTo>
                <a:lnTo>
                  <a:pt x="5941085" y="1397000"/>
                </a:lnTo>
                <a:lnTo>
                  <a:pt x="5942355" y="1409700"/>
                </a:lnTo>
                <a:lnTo>
                  <a:pt x="5915914" y="1384300"/>
                </a:lnTo>
                <a:lnTo>
                  <a:pt x="5902769" y="1384300"/>
                </a:lnTo>
                <a:lnTo>
                  <a:pt x="5890018" y="1371600"/>
                </a:lnTo>
                <a:lnTo>
                  <a:pt x="5856198" y="1348270"/>
                </a:lnTo>
                <a:lnTo>
                  <a:pt x="5856198" y="1536700"/>
                </a:lnTo>
                <a:lnTo>
                  <a:pt x="5854344" y="1549400"/>
                </a:lnTo>
                <a:lnTo>
                  <a:pt x="5851537" y="1562100"/>
                </a:lnTo>
                <a:lnTo>
                  <a:pt x="5848693" y="1574800"/>
                </a:lnTo>
                <a:lnTo>
                  <a:pt x="5847385" y="1562100"/>
                </a:lnTo>
                <a:lnTo>
                  <a:pt x="5848553" y="1549400"/>
                </a:lnTo>
                <a:lnTo>
                  <a:pt x="5851652" y="1536700"/>
                </a:lnTo>
                <a:lnTo>
                  <a:pt x="5856173" y="1511300"/>
                </a:lnTo>
                <a:lnTo>
                  <a:pt x="5856198" y="1536700"/>
                </a:lnTo>
                <a:lnTo>
                  <a:pt x="5856198" y="1348270"/>
                </a:lnTo>
                <a:lnTo>
                  <a:pt x="5853938" y="1346708"/>
                </a:lnTo>
                <a:lnTo>
                  <a:pt x="5853938" y="1447800"/>
                </a:lnTo>
                <a:lnTo>
                  <a:pt x="5849391" y="1460500"/>
                </a:lnTo>
                <a:lnTo>
                  <a:pt x="5846419" y="1473200"/>
                </a:lnTo>
                <a:lnTo>
                  <a:pt x="5845048" y="1473200"/>
                </a:lnTo>
                <a:lnTo>
                  <a:pt x="5844743" y="1485900"/>
                </a:lnTo>
                <a:lnTo>
                  <a:pt x="5841238" y="1536700"/>
                </a:lnTo>
                <a:lnTo>
                  <a:pt x="5835751" y="1574800"/>
                </a:lnTo>
                <a:lnTo>
                  <a:pt x="5834697" y="1587500"/>
                </a:lnTo>
                <a:lnTo>
                  <a:pt x="5833719" y="1612900"/>
                </a:lnTo>
                <a:lnTo>
                  <a:pt x="5832983" y="1625600"/>
                </a:lnTo>
                <a:lnTo>
                  <a:pt x="5832665" y="1651000"/>
                </a:lnTo>
                <a:lnTo>
                  <a:pt x="5832030" y="1651000"/>
                </a:lnTo>
                <a:lnTo>
                  <a:pt x="5834469" y="1663700"/>
                </a:lnTo>
                <a:lnTo>
                  <a:pt x="5831040" y="1663700"/>
                </a:lnTo>
                <a:lnTo>
                  <a:pt x="5831040" y="1993900"/>
                </a:lnTo>
                <a:lnTo>
                  <a:pt x="5830989" y="2006600"/>
                </a:lnTo>
                <a:lnTo>
                  <a:pt x="5830227" y="2006600"/>
                </a:lnTo>
                <a:lnTo>
                  <a:pt x="5829338" y="2019300"/>
                </a:lnTo>
                <a:lnTo>
                  <a:pt x="5828665" y="2032000"/>
                </a:lnTo>
                <a:lnTo>
                  <a:pt x="5828411" y="2032000"/>
                </a:lnTo>
                <a:lnTo>
                  <a:pt x="5828474" y="2044700"/>
                </a:lnTo>
                <a:lnTo>
                  <a:pt x="5828766" y="2057400"/>
                </a:lnTo>
                <a:lnTo>
                  <a:pt x="5828677" y="2082800"/>
                </a:lnTo>
                <a:lnTo>
                  <a:pt x="5826442" y="2095500"/>
                </a:lnTo>
                <a:lnTo>
                  <a:pt x="5821692" y="2120900"/>
                </a:lnTo>
                <a:lnTo>
                  <a:pt x="5818340" y="2132025"/>
                </a:lnTo>
                <a:lnTo>
                  <a:pt x="5818340" y="2222500"/>
                </a:lnTo>
                <a:lnTo>
                  <a:pt x="5818263" y="2247900"/>
                </a:lnTo>
                <a:lnTo>
                  <a:pt x="5816714" y="2260600"/>
                </a:lnTo>
                <a:lnTo>
                  <a:pt x="5814580" y="2286000"/>
                </a:lnTo>
                <a:lnTo>
                  <a:pt x="5806719" y="2286000"/>
                </a:lnTo>
                <a:lnTo>
                  <a:pt x="5806160" y="2273300"/>
                </a:lnTo>
                <a:lnTo>
                  <a:pt x="5804535" y="2260600"/>
                </a:lnTo>
                <a:lnTo>
                  <a:pt x="5806059" y="2247900"/>
                </a:lnTo>
                <a:lnTo>
                  <a:pt x="5810110" y="2222500"/>
                </a:lnTo>
                <a:lnTo>
                  <a:pt x="5816054" y="2209800"/>
                </a:lnTo>
                <a:lnTo>
                  <a:pt x="5818340" y="2222500"/>
                </a:lnTo>
                <a:lnTo>
                  <a:pt x="5818340" y="2132025"/>
                </a:lnTo>
                <a:lnTo>
                  <a:pt x="5814034" y="2146300"/>
                </a:lnTo>
                <a:lnTo>
                  <a:pt x="5808129" y="2146300"/>
                </a:lnTo>
                <a:lnTo>
                  <a:pt x="5808218" y="2133600"/>
                </a:lnTo>
                <a:lnTo>
                  <a:pt x="5812282" y="2095500"/>
                </a:lnTo>
                <a:lnTo>
                  <a:pt x="5814326" y="2082800"/>
                </a:lnTo>
                <a:lnTo>
                  <a:pt x="5818251" y="2044700"/>
                </a:lnTo>
                <a:lnTo>
                  <a:pt x="5819584" y="2032000"/>
                </a:lnTo>
                <a:lnTo>
                  <a:pt x="5822010" y="2006600"/>
                </a:lnTo>
                <a:lnTo>
                  <a:pt x="5822670" y="2006600"/>
                </a:lnTo>
                <a:lnTo>
                  <a:pt x="5822835" y="1993900"/>
                </a:lnTo>
                <a:lnTo>
                  <a:pt x="5829732" y="1981200"/>
                </a:lnTo>
                <a:lnTo>
                  <a:pt x="5831040" y="1993900"/>
                </a:lnTo>
                <a:lnTo>
                  <a:pt x="5831040" y="1663700"/>
                </a:lnTo>
                <a:lnTo>
                  <a:pt x="5830494" y="1663700"/>
                </a:lnTo>
                <a:lnTo>
                  <a:pt x="5830494" y="1701800"/>
                </a:lnTo>
                <a:lnTo>
                  <a:pt x="5830074" y="1714500"/>
                </a:lnTo>
                <a:lnTo>
                  <a:pt x="5824144" y="1739900"/>
                </a:lnTo>
                <a:lnTo>
                  <a:pt x="5819927" y="1778000"/>
                </a:lnTo>
                <a:lnTo>
                  <a:pt x="5815800" y="1803400"/>
                </a:lnTo>
                <a:lnTo>
                  <a:pt x="5810148" y="1841500"/>
                </a:lnTo>
                <a:lnTo>
                  <a:pt x="5809056" y="1841500"/>
                </a:lnTo>
                <a:lnTo>
                  <a:pt x="5808700" y="1854200"/>
                </a:lnTo>
                <a:lnTo>
                  <a:pt x="5808561" y="1866900"/>
                </a:lnTo>
                <a:lnTo>
                  <a:pt x="5808256" y="1879600"/>
                </a:lnTo>
                <a:lnTo>
                  <a:pt x="5808091" y="1879600"/>
                </a:lnTo>
                <a:lnTo>
                  <a:pt x="5806668" y="1889417"/>
                </a:lnTo>
                <a:lnTo>
                  <a:pt x="5806668" y="2006600"/>
                </a:lnTo>
                <a:lnTo>
                  <a:pt x="5805614" y="2019300"/>
                </a:lnTo>
                <a:lnTo>
                  <a:pt x="5802617" y="2044700"/>
                </a:lnTo>
                <a:lnTo>
                  <a:pt x="5797562" y="2057400"/>
                </a:lnTo>
                <a:lnTo>
                  <a:pt x="5794375" y="2082800"/>
                </a:lnTo>
                <a:lnTo>
                  <a:pt x="5792419" y="2095500"/>
                </a:lnTo>
                <a:lnTo>
                  <a:pt x="5791022" y="2108200"/>
                </a:lnTo>
                <a:lnTo>
                  <a:pt x="5789447" y="2120900"/>
                </a:lnTo>
                <a:lnTo>
                  <a:pt x="5788533" y="2120900"/>
                </a:lnTo>
                <a:lnTo>
                  <a:pt x="5789561" y="2133600"/>
                </a:lnTo>
                <a:lnTo>
                  <a:pt x="5777357" y="2133600"/>
                </a:lnTo>
                <a:lnTo>
                  <a:pt x="5777357" y="2159000"/>
                </a:lnTo>
                <a:lnTo>
                  <a:pt x="5775007" y="2171700"/>
                </a:lnTo>
                <a:lnTo>
                  <a:pt x="5767362" y="2171700"/>
                </a:lnTo>
                <a:lnTo>
                  <a:pt x="5767121" y="2159000"/>
                </a:lnTo>
                <a:lnTo>
                  <a:pt x="5777357" y="2159000"/>
                </a:lnTo>
                <a:lnTo>
                  <a:pt x="5777357" y="2133600"/>
                </a:lnTo>
                <a:lnTo>
                  <a:pt x="5768187" y="2133600"/>
                </a:lnTo>
                <a:lnTo>
                  <a:pt x="5769457" y="2120900"/>
                </a:lnTo>
                <a:lnTo>
                  <a:pt x="5771045" y="2108200"/>
                </a:lnTo>
                <a:lnTo>
                  <a:pt x="5772861" y="2095500"/>
                </a:lnTo>
                <a:lnTo>
                  <a:pt x="5774868" y="2095500"/>
                </a:lnTo>
                <a:lnTo>
                  <a:pt x="5777839" y="2070100"/>
                </a:lnTo>
                <a:lnTo>
                  <a:pt x="5776696" y="2070100"/>
                </a:lnTo>
                <a:lnTo>
                  <a:pt x="5773394" y="2057400"/>
                </a:lnTo>
                <a:lnTo>
                  <a:pt x="5771794" y="2057400"/>
                </a:lnTo>
                <a:lnTo>
                  <a:pt x="5771566" y="2044700"/>
                </a:lnTo>
                <a:lnTo>
                  <a:pt x="5772340" y="2044700"/>
                </a:lnTo>
                <a:lnTo>
                  <a:pt x="5773153" y="2032000"/>
                </a:lnTo>
                <a:lnTo>
                  <a:pt x="5772759" y="2019300"/>
                </a:lnTo>
                <a:lnTo>
                  <a:pt x="5770816" y="2006600"/>
                </a:lnTo>
                <a:lnTo>
                  <a:pt x="5770296" y="1981200"/>
                </a:lnTo>
                <a:lnTo>
                  <a:pt x="5771134" y="1955800"/>
                </a:lnTo>
                <a:lnTo>
                  <a:pt x="5772442" y="1943100"/>
                </a:lnTo>
                <a:lnTo>
                  <a:pt x="5773305" y="1917700"/>
                </a:lnTo>
                <a:lnTo>
                  <a:pt x="5788330" y="1917700"/>
                </a:lnTo>
                <a:lnTo>
                  <a:pt x="5793651" y="1930400"/>
                </a:lnTo>
                <a:lnTo>
                  <a:pt x="5805563" y="1930400"/>
                </a:lnTo>
                <a:lnTo>
                  <a:pt x="5804814" y="1943100"/>
                </a:lnTo>
                <a:lnTo>
                  <a:pt x="5804039" y="1955800"/>
                </a:lnTo>
                <a:lnTo>
                  <a:pt x="5804205" y="1968500"/>
                </a:lnTo>
                <a:lnTo>
                  <a:pt x="5804941" y="1968500"/>
                </a:lnTo>
                <a:lnTo>
                  <a:pt x="5805881" y="1981200"/>
                </a:lnTo>
                <a:lnTo>
                  <a:pt x="5806668" y="2006600"/>
                </a:lnTo>
                <a:lnTo>
                  <a:pt x="5806668" y="1889417"/>
                </a:lnTo>
                <a:lnTo>
                  <a:pt x="5806249" y="1892300"/>
                </a:lnTo>
                <a:lnTo>
                  <a:pt x="5802122" y="1905000"/>
                </a:lnTo>
                <a:lnTo>
                  <a:pt x="5795784" y="1892300"/>
                </a:lnTo>
                <a:lnTo>
                  <a:pt x="5787161" y="1892300"/>
                </a:lnTo>
                <a:lnTo>
                  <a:pt x="5780354" y="1879600"/>
                </a:lnTo>
                <a:lnTo>
                  <a:pt x="5776404" y="1879600"/>
                </a:lnTo>
                <a:lnTo>
                  <a:pt x="5776303" y="1866900"/>
                </a:lnTo>
                <a:lnTo>
                  <a:pt x="5776798" y="1866900"/>
                </a:lnTo>
                <a:lnTo>
                  <a:pt x="5776074" y="1854200"/>
                </a:lnTo>
                <a:lnTo>
                  <a:pt x="5775922" y="1854200"/>
                </a:lnTo>
                <a:lnTo>
                  <a:pt x="5774601" y="1841500"/>
                </a:lnTo>
                <a:lnTo>
                  <a:pt x="5774055" y="1828800"/>
                </a:lnTo>
                <a:lnTo>
                  <a:pt x="5774321" y="1816100"/>
                </a:lnTo>
                <a:lnTo>
                  <a:pt x="5775439" y="1790700"/>
                </a:lnTo>
                <a:lnTo>
                  <a:pt x="5777154" y="1765300"/>
                </a:lnTo>
                <a:lnTo>
                  <a:pt x="5777573" y="1739900"/>
                </a:lnTo>
                <a:lnTo>
                  <a:pt x="5778271" y="1714500"/>
                </a:lnTo>
                <a:lnTo>
                  <a:pt x="5780798" y="1689100"/>
                </a:lnTo>
                <a:lnTo>
                  <a:pt x="5784278" y="1676400"/>
                </a:lnTo>
                <a:lnTo>
                  <a:pt x="5790743" y="1663700"/>
                </a:lnTo>
                <a:lnTo>
                  <a:pt x="5799975" y="1663700"/>
                </a:lnTo>
                <a:lnTo>
                  <a:pt x="5811736" y="1676400"/>
                </a:lnTo>
                <a:lnTo>
                  <a:pt x="5820600" y="1676400"/>
                </a:lnTo>
                <a:lnTo>
                  <a:pt x="5827090" y="1689100"/>
                </a:lnTo>
                <a:lnTo>
                  <a:pt x="5830494" y="1701800"/>
                </a:lnTo>
                <a:lnTo>
                  <a:pt x="5830494" y="1663700"/>
                </a:lnTo>
                <a:lnTo>
                  <a:pt x="5821134" y="1663700"/>
                </a:lnTo>
                <a:lnTo>
                  <a:pt x="5814911" y="1651000"/>
                </a:lnTo>
                <a:lnTo>
                  <a:pt x="5815279" y="1651000"/>
                </a:lnTo>
                <a:lnTo>
                  <a:pt x="5816041" y="1638300"/>
                </a:lnTo>
                <a:lnTo>
                  <a:pt x="5816625" y="1638300"/>
                </a:lnTo>
                <a:lnTo>
                  <a:pt x="5816003" y="1625600"/>
                </a:lnTo>
                <a:lnTo>
                  <a:pt x="5814276" y="1625600"/>
                </a:lnTo>
                <a:lnTo>
                  <a:pt x="5810770" y="1612900"/>
                </a:lnTo>
                <a:lnTo>
                  <a:pt x="5804751" y="1612900"/>
                </a:lnTo>
                <a:lnTo>
                  <a:pt x="5799518" y="1600200"/>
                </a:lnTo>
                <a:lnTo>
                  <a:pt x="5792038" y="1600200"/>
                </a:lnTo>
                <a:lnTo>
                  <a:pt x="5782132" y="1587500"/>
                </a:lnTo>
                <a:lnTo>
                  <a:pt x="5776607" y="1574800"/>
                </a:lnTo>
                <a:lnTo>
                  <a:pt x="5775122" y="1549400"/>
                </a:lnTo>
                <a:lnTo>
                  <a:pt x="5777369" y="1536700"/>
                </a:lnTo>
                <a:lnTo>
                  <a:pt x="5779579" y="1524000"/>
                </a:lnTo>
                <a:lnTo>
                  <a:pt x="5780570" y="1511300"/>
                </a:lnTo>
                <a:lnTo>
                  <a:pt x="5781027" y="1498600"/>
                </a:lnTo>
                <a:lnTo>
                  <a:pt x="5781662" y="1485900"/>
                </a:lnTo>
                <a:lnTo>
                  <a:pt x="5784354" y="1460449"/>
                </a:lnTo>
                <a:lnTo>
                  <a:pt x="5787999" y="1435100"/>
                </a:lnTo>
                <a:lnTo>
                  <a:pt x="5791466" y="1409700"/>
                </a:lnTo>
                <a:lnTo>
                  <a:pt x="5793549" y="1384300"/>
                </a:lnTo>
                <a:lnTo>
                  <a:pt x="5801004" y="1371600"/>
                </a:lnTo>
                <a:lnTo>
                  <a:pt x="5803620" y="1384300"/>
                </a:lnTo>
                <a:lnTo>
                  <a:pt x="5805970" y="1384300"/>
                </a:lnTo>
                <a:lnTo>
                  <a:pt x="5813666" y="1397000"/>
                </a:lnTo>
                <a:lnTo>
                  <a:pt x="5821235" y="1397000"/>
                </a:lnTo>
                <a:lnTo>
                  <a:pt x="5829046" y="1409700"/>
                </a:lnTo>
                <a:lnTo>
                  <a:pt x="5837440" y="1422400"/>
                </a:lnTo>
                <a:lnTo>
                  <a:pt x="5847219" y="1422400"/>
                </a:lnTo>
                <a:lnTo>
                  <a:pt x="5852960" y="1435100"/>
                </a:lnTo>
                <a:lnTo>
                  <a:pt x="5853938" y="1447800"/>
                </a:lnTo>
                <a:lnTo>
                  <a:pt x="5853938" y="1346708"/>
                </a:lnTo>
                <a:lnTo>
                  <a:pt x="5853214" y="1346200"/>
                </a:lnTo>
                <a:lnTo>
                  <a:pt x="5834291" y="1320800"/>
                </a:lnTo>
                <a:lnTo>
                  <a:pt x="5814530" y="1308100"/>
                </a:lnTo>
                <a:lnTo>
                  <a:pt x="5805119" y="1308100"/>
                </a:lnTo>
                <a:lnTo>
                  <a:pt x="5796737" y="1295400"/>
                </a:lnTo>
                <a:lnTo>
                  <a:pt x="5788990" y="1295400"/>
                </a:lnTo>
                <a:lnTo>
                  <a:pt x="5777420" y="1282700"/>
                </a:lnTo>
                <a:lnTo>
                  <a:pt x="5777446" y="1270000"/>
                </a:lnTo>
                <a:lnTo>
                  <a:pt x="5927877" y="1270000"/>
                </a:lnTo>
                <a:lnTo>
                  <a:pt x="5932398" y="1282700"/>
                </a:lnTo>
                <a:lnTo>
                  <a:pt x="5938825" y="1308100"/>
                </a:lnTo>
                <a:lnTo>
                  <a:pt x="5942228" y="1333500"/>
                </a:lnTo>
                <a:lnTo>
                  <a:pt x="5943295" y="1346200"/>
                </a:lnTo>
                <a:lnTo>
                  <a:pt x="5943295" y="1079500"/>
                </a:lnTo>
                <a:lnTo>
                  <a:pt x="5924867" y="1079500"/>
                </a:lnTo>
                <a:lnTo>
                  <a:pt x="5924550" y="1066800"/>
                </a:lnTo>
                <a:lnTo>
                  <a:pt x="5921476" y="1054100"/>
                </a:lnTo>
                <a:lnTo>
                  <a:pt x="5919381" y="1054100"/>
                </a:lnTo>
                <a:lnTo>
                  <a:pt x="5919381" y="1244600"/>
                </a:lnTo>
                <a:lnTo>
                  <a:pt x="5915914" y="1257300"/>
                </a:lnTo>
                <a:lnTo>
                  <a:pt x="5913513" y="1244600"/>
                </a:lnTo>
                <a:lnTo>
                  <a:pt x="5822581" y="1244600"/>
                </a:lnTo>
                <a:lnTo>
                  <a:pt x="5844400" y="1231900"/>
                </a:lnTo>
                <a:lnTo>
                  <a:pt x="5910364" y="1231900"/>
                </a:lnTo>
                <a:lnTo>
                  <a:pt x="5917679" y="1244600"/>
                </a:lnTo>
                <a:lnTo>
                  <a:pt x="5919381" y="1244600"/>
                </a:lnTo>
                <a:lnTo>
                  <a:pt x="5919381" y="1054100"/>
                </a:lnTo>
                <a:lnTo>
                  <a:pt x="5904585" y="1054100"/>
                </a:lnTo>
                <a:lnTo>
                  <a:pt x="5904585" y="1168400"/>
                </a:lnTo>
                <a:lnTo>
                  <a:pt x="5902744" y="1181100"/>
                </a:lnTo>
                <a:lnTo>
                  <a:pt x="5837250" y="1181100"/>
                </a:lnTo>
                <a:lnTo>
                  <a:pt x="5835713" y="1168400"/>
                </a:lnTo>
                <a:lnTo>
                  <a:pt x="5862828" y="1168400"/>
                </a:lnTo>
                <a:lnTo>
                  <a:pt x="5872886" y="1155700"/>
                </a:lnTo>
                <a:lnTo>
                  <a:pt x="5904319" y="1155700"/>
                </a:lnTo>
                <a:lnTo>
                  <a:pt x="5904585" y="1168400"/>
                </a:lnTo>
                <a:lnTo>
                  <a:pt x="5904585" y="1054100"/>
                </a:lnTo>
                <a:lnTo>
                  <a:pt x="5901956" y="1054100"/>
                </a:lnTo>
                <a:lnTo>
                  <a:pt x="5901956" y="1092200"/>
                </a:lnTo>
                <a:lnTo>
                  <a:pt x="5857405" y="1092200"/>
                </a:lnTo>
                <a:lnTo>
                  <a:pt x="5868721" y="1079500"/>
                </a:lnTo>
                <a:lnTo>
                  <a:pt x="5899353" y="1079500"/>
                </a:lnTo>
                <a:lnTo>
                  <a:pt x="5901956" y="1092200"/>
                </a:lnTo>
                <a:lnTo>
                  <a:pt x="5901956" y="1054100"/>
                </a:lnTo>
                <a:lnTo>
                  <a:pt x="5815508" y="1054100"/>
                </a:lnTo>
                <a:lnTo>
                  <a:pt x="5811825" y="1066800"/>
                </a:lnTo>
                <a:lnTo>
                  <a:pt x="5809208" y="1079500"/>
                </a:lnTo>
                <a:lnTo>
                  <a:pt x="5805284" y="1079500"/>
                </a:lnTo>
                <a:lnTo>
                  <a:pt x="5801436" y="1066800"/>
                </a:lnTo>
                <a:lnTo>
                  <a:pt x="5805830" y="1066800"/>
                </a:lnTo>
                <a:lnTo>
                  <a:pt x="5797575" y="1054100"/>
                </a:lnTo>
                <a:lnTo>
                  <a:pt x="5782653" y="1054100"/>
                </a:lnTo>
                <a:lnTo>
                  <a:pt x="5782653" y="1092200"/>
                </a:lnTo>
                <a:lnTo>
                  <a:pt x="5781357" y="1104900"/>
                </a:lnTo>
                <a:lnTo>
                  <a:pt x="5717425" y="1104900"/>
                </a:lnTo>
                <a:lnTo>
                  <a:pt x="5714200" y="1079500"/>
                </a:lnTo>
                <a:lnTo>
                  <a:pt x="5774728" y="1079500"/>
                </a:lnTo>
                <a:lnTo>
                  <a:pt x="5780113" y="1092200"/>
                </a:lnTo>
                <a:lnTo>
                  <a:pt x="5782653" y="1092200"/>
                </a:lnTo>
                <a:lnTo>
                  <a:pt x="5782653" y="1054100"/>
                </a:lnTo>
                <a:lnTo>
                  <a:pt x="5731256" y="1054100"/>
                </a:lnTo>
                <a:lnTo>
                  <a:pt x="5714606" y="1066800"/>
                </a:lnTo>
                <a:lnTo>
                  <a:pt x="5689346" y="1066800"/>
                </a:lnTo>
                <a:lnTo>
                  <a:pt x="5690806" y="1092200"/>
                </a:lnTo>
                <a:lnTo>
                  <a:pt x="5692343" y="1104900"/>
                </a:lnTo>
                <a:lnTo>
                  <a:pt x="5695048" y="1117600"/>
                </a:lnTo>
                <a:lnTo>
                  <a:pt x="5699582" y="1130300"/>
                </a:lnTo>
                <a:lnTo>
                  <a:pt x="5702605" y="1130300"/>
                </a:lnTo>
                <a:lnTo>
                  <a:pt x="5707215" y="1143000"/>
                </a:lnTo>
                <a:lnTo>
                  <a:pt x="5717591" y="1117600"/>
                </a:lnTo>
                <a:lnTo>
                  <a:pt x="5725312" y="1117600"/>
                </a:lnTo>
                <a:lnTo>
                  <a:pt x="5733935" y="1130300"/>
                </a:lnTo>
                <a:lnTo>
                  <a:pt x="5784202" y="1130300"/>
                </a:lnTo>
                <a:lnTo>
                  <a:pt x="5792990" y="1117600"/>
                </a:lnTo>
                <a:lnTo>
                  <a:pt x="5901131" y="1117600"/>
                </a:lnTo>
                <a:lnTo>
                  <a:pt x="5903074" y="1130300"/>
                </a:lnTo>
                <a:lnTo>
                  <a:pt x="5894375" y="1130300"/>
                </a:lnTo>
                <a:lnTo>
                  <a:pt x="5881332" y="1143000"/>
                </a:lnTo>
                <a:lnTo>
                  <a:pt x="5817552" y="1143000"/>
                </a:lnTo>
                <a:lnTo>
                  <a:pt x="5811850" y="1155700"/>
                </a:lnTo>
                <a:lnTo>
                  <a:pt x="5810758" y="1168400"/>
                </a:lnTo>
                <a:lnTo>
                  <a:pt x="5810999" y="1181100"/>
                </a:lnTo>
                <a:lnTo>
                  <a:pt x="5811977" y="1181100"/>
                </a:lnTo>
                <a:lnTo>
                  <a:pt x="5813603" y="1193800"/>
                </a:lnTo>
                <a:lnTo>
                  <a:pt x="5816866" y="1206500"/>
                </a:lnTo>
                <a:lnTo>
                  <a:pt x="5866879" y="1206500"/>
                </a:lnTo>
                <a:lnTo>
                  <a:pt x="5846381" y="1219200"/>
                </a:lnTo>
                <a:lnTo>
                  <a:pt x="5815762" y="1219200"/>
                </a:lnTo>
                <a:lnTo>
                  <a:pt x="5815762" y="1244600"/>
                </a:lnTo>
                <a:lnTo>
                  <a:pt x="5791225" y="1257300"/>
                </a:lnTo>
                <a:lnTo>
                  <a:pt x="5762637" y="1257300"/>
                </a:lnTo>
                <a:lnTo>
                  <a:pt x="5762637" y="1346200"/>
                </a:lnTo>
                <a:lnTo>
                  <a:pt x="5761723" y="1347622"/>
                </a:lnTo>
                <a:lnTo>
                  <a:pt x="5761723" y="1676400"/>
                </a:lnTo>
                <a:lnTo>
                  <a:pt x="5761672" y="1689100"/>
                </a:lnTo>
                <a:lnTo>
                  <a:pt x="5761101" y="1697151"/>
                </a:lnTo>
                <a:lnTo>
                  <a:pt x="5761101" y="1727200"/>
                </a:lnTo>
                <a:lnTo>
                  <a:pt x="5759462" y="1739900"/>
                </a:lnTo>
                <a:lnTo>
                  <a:pt x="5758408" y="1765300"/>
                </a:lnTo>
                <a:lnTo>
                  <a:pt x="5757380" y="1778000"/>
                </a:lnTo>
                <a:lnTo>
                  <a:pt x="5756376" y="1790700"/>
                </a:lnTo>
                <a:lnTo>
                  <a:pt x="5755729" y="1803400"/>
                </a:lnTo>
                <a:lnTo>
                  <a:pt x="5750268" y="1803400"/>
                </a:lnTo>
                <a:lnTo>
                  <a:pt x="5750268" y="2019300"/>
                </a:lnTo>
                <a:lnTo>
                  <a:pt x="5749988" y="2032000"/>
                </a:lnTo>
                <a:lnTo>
                  <a:pt x="5749747" y="2044700"/>
                </a:lnTo>
                <a:lnTo>
                  <a:pt x="5748490" y="2049691"/>
                </a:lnTo>
                <a:lnTo>
                  <a:pt x="5748490" y="2209800"/>
                </a:lnTo>
                <a:lnTo>
                  <a:pt x="5745137" y="2222500"/>
                </a:lnTo>
                <a:lnTo>
                  <a:pt x="5730087" y="2222500"/>
                </a:lnTo>
                <a:lnTo>
                  <a:pt x="5711507" y="2235200"/>
                </a:lnTo>
                <a:lnTo>
                  <a:pt x="5655691" y="2235200"/>
                </a:lnTo>
                <a:lnTo>
                  <a:pt x="5639930" y="2247862"/>
                </a:lnTo>
                <a:lnTo>
                  <a:pt x="5637974" y="2222500"/>
                </a:lnTo>
                <a:lnTo>
                  <a:pt x="5636793" y="2222500"/>
                </a:lnTo>
                <a:lnTo>
                  <a:pt x="5635815" y="2209800"/>
                </a:lnTo>
                <a:lnTo>
                  <a:pt x="5697817" y="2209800"/>
                </a:lnTo>
                <a:lnTo>
                  <a:pt x="5714174" y="2197100"/>
                </a:lnTo>
                <a:lnTo>
                  <a:pt x="5720766" y="2209800"/>
                </a:lnTo>
                <a:lnTo>
                  <a:pt x="5748490" y="2209800"/>
                </a:lnTo>
                <a:lnTo>
                  <a:pt x="5748490" y="2049691"/>
                </a:lnTo>
                <a:lnTo>
                  <a:pt x="5746547" y="2057400"/>
                </a:lnTo>
                <a:lnTo>
                  <a:pt x="5737695" y="2057400"/>
                </a:lnTo>
                <a:lnTo>
                  <a:pt x="5704840" y="2070100"/>
                </a:lnTo>
                <a:lnTo>
                  <a:pt x="5638368" y="2070100"/>
                </a:lnTo>
                <a:lnTo>
                  <a:pt x="5637568" y="2057400"/>
                </a:lnTo>
                <a:lnTo>
                  <a:pt x="5637276" y="2044700"/>
                </a:lnTo>
                <a:lnTo>
                  <a:pt x="5639803" y="2044700"/>
                </a:lnTo>
                <a:lnTo>
                  <a:pt x="5640489" y="2032000"/>
                </a:lnTo>
                <a:lnTo>
                  <a:pt x="5640603" y="2019300"/>
                </a:lnTo>
                <a:lnTo>
                  <a:pt x="5638990" y="1993900"/>
                </a:lnTo>
                <a:lnTo>
                  <a:pt x="5637187" y="1981200"/>
                </a:lnTo>
                <a:lnTo>
                  <a:pt x="5636692" y="1968500"/>
                </a:lnTo>
                <a:lnTo>
                  <a:pt x="5637784" y="1955800"/>
                </a:lnTo>
                <a:lnTo>
                  <a:pt x="5677154" y="1955800"/>
                </a:lnTo>
                <a:lnTo>
                  <a:pt x="5684558" y="1943100"/>
                </a:lnTo>
                <a:lnTo>
                  <a:pt x="5714581" y="1943100"/>
                </a:lnTo>
                <a:lnTo>
                  <a:pt x="5721731" y="1955800"/>
                </a:lnTo>
                <a:lnTo>
                  <a:pt x="5747804" y="1955800"/>
                </a:lnTo>
                <a:lnTo>
                  <a:pt x="5747588" y="1968500"/>
                </a:lnTo>
                <a:lnTo>
                  <a:pt x="5747766" y="1968500"/>
                </a:lnTo>
                <a:lnTo>
                  <a:pt x="5747575" y="1981200"/>
                </a:lnTo>
                <a:lnTo>
                  <a:pt x="5750268" y="2019300"/>
                </a:lnTo>
                <a:lnTo>
                  <a:pt x="5750268" y="1803400"/>
                </a:lnTo>
                <a:lnTo>
                  <a:pt x="5656897" y="1803400"/>
                </a:lnTo>
                <a:lnTo>
                  <a:pt x="5653925" y="1790700"/>
                </a:lnTo>
                <a:lnTo>
                  <a:pt x="5652592" y="1790700"/>
                </a:lnTo>
                <a:lnTo>
                  <a:pt x="5652655" y="1778000"/>
                </a:lnTo>
                <a:lnTo>
                  <a:pt x="5653862" y="1765300"/>
                </a:lnTo>
                <a:lnTo>
                  <a:pt x="5655411" y="1765300"/>
                </a:lnTo>
                <a:lnTo>
                  <a:pt x="5656516" y="1752600"/>
                </a:lnTo>
                <a:lnTo>
                  <a:pt x="5657037" y="1752600"/>
                </a:lnTo>
                <a:lnTo>
                  <a:pt x="5656872" y="1739900"/>
                </a:lnTo>
                <a:lnTo>
                  <a:pt x="5657278" y="1727200"/>
                </a:lnTo>
                <a:lnTo>
                  <a:pt x="5761101" y="1727200"/>
                </a:lnTo>
                <a:lnTo>
                  <a:pt x="5761101" y="1697151"/>
                </a:lnTo>
                <a:lnTo>
                  <a:pt x="5760771" y="1701800"/>
                </a:lnTo>
                <a:lnTo>
                  <a:pt x="5752706" y="1701800"/>
                </a:lnTo>
                <a:lnTo>
                  <a:pt x="5744896" y="1714500"/>
                </a:lnTo>
                <a:lnTo>
                  <a:pt x="5642330" y="1714500"/>
                </a:lnTo>
                <a:lnTo>
                  <a:pt x="5642330" y="1727200"/>
                </a:lnTo>
                <a:lnTo>
                  <a:pt x="5641797" y="1739900"/>
                </a:lnTo>
                <a:lnTo>
                  <a:pt x="5641924" y="1739900"/>
                </a:lnTo>
                <a:lnTo>
                  <a:pt x="5640857" y="1752600"/>
                </a:lnTo>
                <a:lnTo>
                  <a:pt x="5639955" y="1765300"/>
                </a:lnTo>
                <a:lnTo>
                  <a:pt x="5639282" y="1778000"/>
                </a:lnTo>
                <a:lnTo>
                  <a:pt x="5638901" y="1790700"/>
                </a:lnTo>
                <a:lnTo>
                  <a:pt x="5638736" y="1803400"/>
                </a:lnTo>
                <a:lnTo>
                  <a:pt x="5627255" y="1803400"/>
                </a:lnTo>
                <a:lnTo>
                  <a:pt x="5627255" y="2209800"/>
                </a:lnTo>
                <a:lnTo>
                  <a:pt x="5621096" y="2222500"/>
                </a:lnTo>
                <a:lnTo>
                  <a:pt x="5622836" y="2222500"/>
                </a:lnTo>
                <a:lnTo>
                  <a:pt x="5622849" y="2237232"/>
                </a:lnTo>
                <a:lnTo>
                  <a:pt x="5623014" y="2247900"/>
                </a:lnTo>
                <a:lnTo>
                  <a:pt x="5600382" y="2247900"/>
                </a:lnTo>
                <a:lnTo>
                  <a:pt x="5600382" y="2311400"/>
                </a:lnTo>
                <a:lnTo>
                  <a:pt x="5592838" y="2311400"/>
                </a:lnTo>
                <a:lnTo>
                  <a:pt x="5586323" y="2324100"/>
                </a:lnTo>
                <a:lnTo>
                  <a:pt x="5579415" y="2336800"/>
                </a:lnTo>
                <a:lnTo>
                  <a:pt x="5570664" y="2349500"/>
                </a:lnTo>
                <a:lnTo>
                  <a:pt x="5561990" y="2349500"/>
                </a:lnTo>
                <a:lnTo>
                  <a:pt x="5560060" y="2362200"/>
                </a:lnTo>
                <a:lnTo>
                  <a:pt x="5563044" y="2362200"/>
                </a:lnTo>
                <a:lnTo>
                  <a:pt x="5557812" y="2374900"/>
                </a:lnTo>
                <a:lnTo>
                  <a:pt x="5551563" y="2387600"/>
                </a:lnTo>
                <a:lnTo>
                  <a:pt x="5545188" y="2387600"/>
                </a:lnTo>
                <a:lnTo>
                  <a:pt x="5538851" y="2400300"/>
                </a:lnTo>
                <a:lnTo>
                  <a:pt x="5532044" y="2413000"/>
                </a:lnTo>
                <a:lnTo>
                  <a:pt x="5525059" y="2413000"/>
                </a:lnTo>
                <a:lnTo>
                  <a:pt x="5518188" y="2425700"/>
                </a:lnTo>
                <a:lnTo>
                  <a:pt x="5514784" y="2425700"/>
                </a:lnTo>
                <a:lnTo>
                  <a:pt x="5511025" y="2438400"/>
                </a:lnTo>
                <a:lnTo>
                  <a:pt x="5506821" y="2425700"/>
                </a:lnTo>
                <a:lnTo>
                  <a:pt x="5503062" y="2425700"/>
                </a:lnTo>
                <a:lnTo>
                  <a:pt x="5497957" y="2413000"/>
                </a:lnTo>
                <a:lnTo>
                  <a:pt x="5511558" y="2413000"/>
                </a:lnTo>
                <a:lnTo>
                  <a:pt x="5520423" y="2400300"/>
                </a:lnTo>
                <a:lnTo>
                  <a:pt x="5526341" y="2400300"/>
                </a:lnTo>
                <a:lnTo>
                  <a:pt x="5529415" y="2387600"/>
                </a:lnTo>
                <a:lnTo>
                  <a:pt x="5520398" y="2387600"/>
                </a:lnTo>
                <a:lnTo>
                  <a:pt x="5516080" y="2400300"/>
                </a:lnTo>
                <a:lnTo>
                  <a:pt x="5493512" y="2400300"/>
                </a:lnTo>
                <a:lnTo>
                  <a:pt x="5493512" y="2463800"/>
                </a:lnTo>
                <a:lnTo>
                  <a:pt x="5492712" y="2476500"/>
                </a:lnTo>
                <a:lnTo>
                  <a:pt x="5475630" y="2451100"/>
                </a:lnTo>
                <a:lnTo>
                  <a:pt x="5460009" y="2425700"/>
                </a:lnTo>
                <a:lnTo>
                  <a:pt x="5446357" y="2413000"/>
                </a:lnTo>
                <a:lnTo>
                  <a:pt x="5435219" y="2387600"/>
                </a:lnTo>
                <a:lnTo>
                  <a:pt x="5450764" y="2387600"/>
                </a:lnTo>
                <a:lnTo>
                  <a:pt x="5452745" y="2400300"/>
                </a:lnTo>
                <a:lnTo>
                  <a:pt x="5460263" y="2413000"/>
                </a:lnTo>
                <a:lnTo>
                  <a:pt x="5469572" y="2425700"/>
                </a:lnTo>
                <a:lnTo>
                  <a:pt x="5479402" y="2438400"/>
                </a:lnTo>
                <a:lnTo>
                  <a:pt x="5488444" y="2451100"/>
                </a:lnTo>
                <a:lnTo>
                  <a:pt x="5491772" y="2463800"/>
                </a:lnTo>
                <a:lnTo>
                  <a:pt x="5493512" y="2463800"/>
                </a:lnTo>
                <a:lnTo>
                  <a:pt x="5493512" y="2400300"/>
                </a:lnTo>
                <a:lnTo>
                  <a:pt x="5490299" y="2400300"/>
                </a:lnTo>
                <a:lnTo>
                  <a:pt x="5487746" y="2387600"/>
                </a:lnTo>
                <a:lnTo>
                  <a:pt x="5485447" y="2387600"/>
                </a:lnTo>
                <a:lnTo>
                  <a:pt x="5483237" y="2374900"/>
                </a:lnTo>
                <a:lnTo>
                  <a:pt x="5480901" y="2374900"/>
                </a:lnTo>
                <a:lnTo>
                  <a:pt x="5478653" y="2362200"/>
                </a:lnTo>
                <a:lnTo>
                  <a:pt x="5481307" y="2362200"/>
                </a:lnTo>
                <a:lnTo>
                  <a:pt x="5483390" y="2349500"/>
                </a:lnTo>
                <a:lnTo>
                  <a:pt x="5489613" y="2336800"/>
                </a:lnTo>
                <a:lnTo>
                  <a:pt x="5497195" y="2336800"/>
                </a:lnTo>
                <a:lnTo>
                  <a:pt x="5505628" y="2324100"/>
                </a:lnTo>
                <a:lnTo>
                  <a:pt x="5517756" y="2311400"/>
                </a:lnTo>
                <a:lnTo>
                  <a:pt x="5553176" y="2311400"/>
                </a:lnTo>
                <a:lnTo>
                  <a:pt x="5566029" y="2298700"/>
                </a:lnTo>
                <a:lnTo>
                  <a:pt x="5591911" y="2298700"/>
                </a:lnTo>
                <a:lnTo>
                  <a:pt x="5600382" y="2311400"/>
                </a:lnTo>
                <a:lnTo>
                  <a:pt x="5600382" y="2247900"/>
                </a:lnTo>
                <a:lnTo>
                  <a:pt x="5596191" y="2247900"/>
                </a:lnTo>
                <a:lnTo>
                  <a:pt x="5592623" y="2235200"/>
                </a:lnTo>
                <a:lnTo>
                  <a:pt x="5591251" y="2235200"/>
                </a:lnTo>
                <a:lnTo>
                  <a:pt x="5591302" y="2222500"/>
                </a:lnTo>
                <a:lnTo>
                  <a:pt x="5593334" y="2209800"/>
                </a:lnTo>
                <a:lnTo>
                  <a:pt x="5627255" y="2209800"/>
                </a:lnTo>
                <a:lnTo>
                  <a:pt x="5627255" y="1803400"/>
                </a:lnTo>
                <a:lnTo>
                  <a:pt x="5616499" y="1803400"/>
                </a:lnTo>
                <a:lnTo>
                  <a:pt x="5617908" y="1790700"/>
                </a:lnTo>
                <a:lnTo>
                  <a:pt x="5620143" y="1778000"/>
                </a:lnTo>
                <a:lnTo>
                  <a:pt x="5621591" y="1765300"/>
                </a:lnTo>
                <a:lnTo>
                  <a:pt x="5622531" y="1752600"/>
                </a:lnTo>
                <a:lnTo>
                  <a:pt x="5623217" y="1739900"/>
                </a:lnTo>
                <a:lnTo>
                  <a:pt x="5623611" y="1727200"/>
                </a:lnTo>
                <a:lnTo>
                  <a:pt x="5642330" y="1727200"/>
                </a:lnTo>
                <a:lnTo>
                  <a:pt x="5642330" y="1714500"/>
                </a:lnTo>
                <a:lnTo>
                  <a:pt x="5612879" y="1714500"/>
                </a:lnTo>
                <a:lnTo>
                  <a:pt x="5612879" y="1955800"/>
                </a:lnTo>
                <a:lnTo>
                  <a:pt x="5612739" y="1968500"/>
                </a:lnTo>
                <a:lnTo>
                  <a:pt x="5612549" y="1981200"/>
                </a:lnTo>
                <a:lnTo>
                  <a:pt x="5612206" y="1981200"/>
                </a:lnTo>
                <a:lnTo>
                  <a:pt x="5611596" y="1993900"/>
                </a:lnTo>
                <a:lnTo>
                  <a:pt x="5610225" y="2006600"/>
                </a:lnTo>
                <a:lnTo>
                  <a:pt x="5609310" y="2019300"/>
                </a:lnTo>
                <a:lnTo>
                  <a:pt x="5608879" y="2044700"/>
                </a:lnTo>
                <a:lnTo>
                  <a:pt x="5608904" y="2057400"/>
                </a:lnTo>
                <a:lnTo>
                  <a:pt x="5608078" y="2070100"/>
                </a:lnTo>
                <a:lnTo>
                  <a:pt x="5588089" y="2070100"/>
                </a:lnTo>
                <a:lnTo>
                  <a:pt x="5588444" y="2057400"/>
                </a:lnTo>
                <a:lnTo>
                  <a:pt x="5588609" y="2044700"/>
                </a:lnTo>
                <a:lnTo>
                  <a:pt x="5589206" y="2019300"/>
                </a:lnTo>
                <a:lnTo>
                  <a:pt x="5590870" y="2006600"/>
                </a:lnTo>
                <a:lnTo>
                  <a:pt x="5593156" y="1993900"/>
                </a:lnTo>
                <a:lnTo>
                  <a:pt x="5598934" y="1968500"/>
                </a:lnTo>
                <a:lnTo>
                  <a:pt x="5601284" y="1955800"/>
                </a:lnTo>
                <a:lnTo>
                  <a:pt x="5612879" y="1955800"/>
                </a:lnTo>
                <a:lnTo>
                  <a:pt x="5612879" y="1714500"/>
                </a:lnTo>
                <a:lnTo>
                  <a:pt x="5608701" y="1714500"/>
                </a:lnTo>
                <a:lnTo>
                  <a:pt x="5608701" y="1752600"/>
                </a:lnTo>
                <a:lnTo>
                  <a:pt x="5606300" y="1765300"/>
                </a:lnTo>
                <a:lnTo>
                  <a:pt x="5602376" y="1778000"/>
                </a:lnTo>
                <a:lnTo>
                  <a:pt x="5598299" y="1803400"/>
                </a:lnTo>
                <a:lnTo>
                  <a:pt x="5574322" y="1803400"/>
                </a:lnTo>
                <a:lnTo>
                  <a:pt x="5574322" y="2209800"/>
                </a:lnTo>
                <a:lnTo>
                  <a:pt x="5574068" y="2222500"/>
                </a:lnTo>
                <a:lnTo>
                  <a:pt x="5573636" y="2235200"/>
                </a:lnTo>
                <a:lnTo>
                  <a:pt x="5571604" y="2235200"/>
                </a:lnTo>
                <a:lnTo>
                  <a:pt x="5566397" y="2247900"/>
                </a:lnTo>
                <a:lnTo>
                  <a:pt x="5497703" y="2247900"/>
                </a:lnTo>
                <a:lnTo>
                  <a:pt x="5497703" y="2311400"/>
                </a:lnTo>
                <a:lnTo>
                  <a:pt x="5492013" y="2324100"/>
                </a:lnTo>
                <a:lnTo>
                  <a:pt x="5484901" y="2324100"/>
                </a:lnTo>
                <a:lnTo>
                  <a:pt x="5477218" y="2336800"/>
                </a:lnTo>
                <a:lnTo>
                  <a:pt x="5460517" y="2336800"/>
                </a:lnTo>
                <a:lnTo>
                  <a:pt x="5459450" y="2324100"/>
                </a:lnTo>
                <a:lnTo>
                  <a:pt x="5456072" y="2311400"/>
                </a:lnTo>
                <a:lnTo>
                  <a:pt x="5497703" y="2311400"/>
                </a:lnTo>
                <a:lnTo>
                  <a:pt x="5497703" y="2247900"/>
                </a:lnTo>
                <a:lnTo>
                  <a:pt x="5466245" y="2247900"/>
                </a:lnTo>
                <a:lnTo>
                  <a:pt x="5465851" y="2209800"/>
                </a:lnTo>
                <a:lnTo>
                  <a:pt x="5574322" y="2209800"/>
                </a:lnTo>
                <a:lnTo>
                  <a:pt x="5574322" y="1803400"/>
                </a:lnTo>
                <a:lnTo>
                  <a:pt x="5570055" y="1803400"/>
                </a:lnTo>
                <a:lnTo>
                  <a:pt x="5570055" y="1955800"/>
                </a:lnTo>
                <a:lnTo>
                  <a:pt x="5570017" y="1993900"/>
                </a:lnTo>
                <a:lnTo>
                  <a:pt x="5569305" y="2006600"/>
                </a:lnTo>
                <a:lnTo>
                  <a:pt x="5566956" y="2032000"/>
                </a:lnTo>
                <a:lnTo>
                  <a:pt x="5564365" y="2044700"/>
                </a:lnTo>
                <a:lnTo>
                  <a:pt x="5562917" y="2057400"/>
                </a:lnTo>
                <a:lnTo>
                  <a:pt x="5561508" y="2070100"/>
                </a:lnTo>
                <a:lnTo>
                  <a:pt x="5557507" y="2082800"/>
                </a:lnTo>
                <a:lnTo>
                  <a:pt x="5481142" y="2082800"/>
                </a:lnTo>
                <a:lnTo>
                  <a:pt x="5484177" y="2070100"/>
                </a:lnTo>
                <a:lnTo>
                  <a:pt x="5488381" y="2057400"/>
                </a:lnTo>
                <a:lnTo>
                  <a:pt x="5489829" y="2044700"/>
                </a:lnTo>
                <a:lnTo>
                  <a:pt x="5489791" y="2032000"/>
                </a:lnTo>
                <a:lnTo>
                  <a:pt x="5489562" y="2006600"/>
                </a:lnTo>
                <a:lnTo>
                  <a:pt x="5490248" y="2006600"/>
                </a:lnTo>
                <a:lnTo>
                  <a:pt x="5491289" y="1993900"/>
                </a:lnTo>
                <a:lnTo>
                  <a:pt x="5491480" y="1981200"/>
                </a:lnTo>
                <a:lnTo>
                  <a:pt x="5489575" y="1968500"/>
                </a:lnTo>
                <a:lnTo>
                  <a:pt x="5491048" y="1968500"/>
                </a:lnTo>
                <a:lnTo>
                  <a:pt x="5495747" y="1955800"/>
                </a:lnTo>
                <a:lnTo>
                  <a:pt x="5570055" y="1955800"/>
                </a:lnTo>
                <a:lnTo>
                  <a:pt x="5570055" y="1803400"/>
                </a:lnTo>
                <a:lnTo>
                  <a:pt x="5527649" y="1803400"/>
                </a:lnTo>
                <a:lnTo>
                  <a:pt x="5527649" y="1816100"/>
                </a:lnTo>
                <a:lnTo>
                  <a:pt x="5527294" y="1828800"/>
                </a:lnTo>
                <a:lnTo>
                  <a:pt x="5481332" y="1828800"/>
                </a:lnTo>
                <a:lnTo>
                  <a:pt x="5467172" y="1837461"/>
                </a:lnTo>
                <a:lnTo>
                  <a:pt x="5467172" y="1968500"/>
                </a:lnTo>
                <a:lnTo>
                  <a:pt x="5466283" y="1981200"/>
                </a:lnTo>
                <a:lnTo>
                  <a:pt x="5464556" y="2006600"/>
                </a:lnTo>
                <a:lnTo>
                  <a:pt x="5462943" y="2019300"/>
                </a:lnTo>
                <a:lnTo>
                  <a:pt x="5461444" y="2044700"/>
                </a:lnTo>
                <a:lnTo>
                  <a:pt x="5460073" y="2057400"/>
                </a:lnTo>
                <a:lnTo>
                  <a:pt x="5458803" y="2070100"/>
                </a:lnTo>
                <a:lnTo>
                  <a:pt x="5455399" y="2082800"/>
                </a:lnTo>
                <a:lnTo>
                  <a:pt x="5451957" y="2082800"/>
                </a:lnTo>
                <a:lnTo>
                  <a:pt x="5451957" y="2222500"/>
                </a:lnTo>
                <a:lnTo>
                  <a:pt x="5450395" y="2235200"/>
                </a:lnTo>
                <a:lnTo>
                  <a:pt x="5449989" y="2235200"/>
                </a:lnTo>
                <a:lnTo>
                  <a:pt x="5447931" y="2247900"/>
                </a:lnTo>
                <a:lnTo>
                  <a:pt x="5439308" y="2260600"/>
                </a:lnTo>
                <a:lnTo>
                  <a:pt x="5427167" y="2260600"/>
                </a:lnTo>
                <a:lnTo>
                  <a:pt x="5425567" y="2247900"/>
                </a:lnTo>
                <a:lnTo>
                  <a:pt x="5425097" y="2247900"/>
                </a:lnTo>
                <a:lnTo>
                  <a:pt x="5425833" y="2235200"/>
                </a:lnTo>
                <a:lnTo>
                  <a:pt x="5425338" y="2222500"/>
                </a:lnTo>
                <a:lnTo>
                  <a:pt x="5426900" y="2209800"/>
                </a:lnTo>
                <a:lnTo>
                  <a:pt x="5451589" y="2209800"/>
                </a:lnTo>
                <a:lnTo>
                  <a:pt x="5451957" y="2222500"/>
                </a:lnTo>
                <a:lnTo>
                  <a:pt x="5451957" y="2082800"/>
                </a:lnTo>
                <a:lnTo>
                  <a:pt x="5432018" y="2082800"/>
                </a:lnTo>
                <a:lnTo>
                  <a:pt x="5436298" y="2070100"/>
                </a:lnTo>
                <a:lnTo>
                  <a:pt x="5438267" y="2057400"/>
                </a:lnTo>
                <a:lnTo>
                  <a:pt x="5438749" y="2044700"/>
                </a:lnTo>
                <a:lnTo>
                  <a:pt x="5438559" y="2032000"/>
                </a:lnTo>
                <a:lnTo>
                  <a:pt x="5438927" y="2019300"/>
                </a:lnTo>
                <a:lnTo>
                  <a:pt x="5440388" y="2006600"/>
                </a:lnTo>
                <a:lnTo>
                  <a:pt x="5442585" y="1993900"/>
                </a:lnTo>
                <a:lnTo>
                  <a:pt x="5445163" y="1981200"/>
                </a:lnTo>
                <a:lnTo>
                  <a:pt x="5446179" y="1968500"/>
                </a:lnTo>
                <a:lnTo>
                  <a:pt x="5434050" y="1968500"/>
                </a:lnTo>
                <a:lnTo>
                  <a:pt x="5433682" y="1955800"/>
                </a:lnTo>
                <a:lnTo>
                  <a:pt x="5465254" y="1955800"/>
                </a:lnTo>
                <a:lnTo>
                  <a:pt x="5467172" y="1968500"/>
                </a:lnTo>
                <a:lnTo>
                  <a:pt x="5467172" y="1837461"/>
                </a:lnTo>
                <a:lnTo>
                  <a:pt x="5460568" y="1841500"/>
                </a:lnTo>
                <a:lnTo>
                  <a:pt x="5439803" y="1841500"/>
                </a:lnTo>
                <a:lnTo>
                  <a:pt x="5439803" y="1879600"/>
                </a:lnTo>
                <a:lnTo>
                  <a:pt x="5432056" y="1892300"/>
                </a:lnTo>
                <a:lnTo>
                  <a:pt x="5416486" y="1892300"/>
                </a:lnTo>
                <a:lnTo>
                  <a:pt x="5416486" y="1968500"/>
                </a:lnTo>
                <a:lnTo>
                  <a:pt x="5416004" y="1981200"/>
                </a:lnTo>
                <a:lnTo>
                  <a:pt x="5414619" y="2006600"/>
                </a:lnTo>
                <a:lnTo>
                  <a:pt x="5413438" y="2019300"/>
                </a:lnTo>
                <a:lnTo>
                  <a:pt x="5412575" y="2032000"/>
                </a:lnTo>
                <a:lnTo>
                  <a:pt x="5412168" y="2057400"/>
                </a:lnTo>
                <a:lnTo>
                  <a:pt x="5411990" y="2057400"/>
                </a:lnTo>
                <a:lnTo>
                  <a:pt x="5410632" y="2070100"/>
                </a:lnTo>
                <a:lnTo>
                  <a:pt x="5410174" y="2071446"/>
                </a:lnTo>
                <a:lnTo>
                  <a:pt x="5410174" y="2235200"/>
                </a:lnTo>
                <a:lnTo>
                  <a:pt x="5408752" y="2247900"/>
                </a:lnTo>
                <a:lnTo>
                  <a:pt x="5404828" y="2260600"/>
                </a:lnTo>
                <a:lnTo>
                  <a:pt x="5392496" y="2260600"/>
                </a:lnTo>
                <a:lnTo>
                  <a:pt x="5386413" y="2273300"/>
                </a:lnTo>
                <a:lnTo>
                  <a:pt x="5369420" y="2273300"/>
                </a:lnTo>
                <a:lnTo>
                  <a:pt x="5365775" y="2286000"/>
                </a:lnTo>
                <a:lnTo>
                  <a:pt x="5362130" y="2286000"/>
                </a:lnTo>
                <a:lnTo>
                  <a:pt x="5357101" y="2298700"/>
                </a:lnTo>
                <a:lnTo>
                  <a:pt x="5347424" y="2286000"/>
                </a:lnTo>
                <a:lnTo>
                  <a:pt x="5339816" y="2260600"/>
                </a:lnTo>
                <a:lnTo>
                  <a:pt x="5333174" y="2247862"/>
                </a:lnTo>
                <a:lnTo>
                  <a:pt x="5329390" y="2240775"/>
                </a:lnTo>
                <a:lnTo>
                  <a:pt x="5329390" y="2298700"/>
                </a:lnTo>
                <a:lnTo>
                  <a:pt x="5323611" y="2298700"/>
                </a:lnTo>
                <a:lnTo>
                  <a:pt x="5319268" y="2311400"/>
                </a:lnTo>
                <a:lnTo>
                  <a:pt x="5304485" y="2311400"/>
                </a:lnTo>
                <a:lnTo>
                  <a:pt x="5300230" y="2298700"/>
                </a:lnTo>
                <a:lnTo>
                  <a:pt x="5295849" y="2298700"/>
                </a:lnTo>
                <a:lnTo>
                  <a:pt x="5302047" y="2286000"/>
                </a:lnTo>
                <a:lnTo>
                  <a:pt x="5304307" y="2273300"/>
                </a:lnTo>
                <a:lnTo>
                  <a:pt x="5302770" y="2260600"/>
                </a:lnTo>
                <a:lnTo>
                  <a:pt x="5297576" y="2247900"/>
                </a:lnTo>
                <a:lnTo>
                  <a:pt x="5295201" y="2247900"/>
                </a:lnTo>
                <a:lnTo>
                  <a:pt x="5293538" y="2235200"/>
                </a:lnTo>
                <a:lnTo>
                  <a:pt x="5309146" y="2235200"/>
                </a:lnTo>
                <a:lnTo>
                  <a:pt x="5313261" y="2247900"/>
                </a:lnTo>
                <a:lnTo>
                  <a:pt x="5314937" y="2260600"/>
                </a:lnTo>
                <a:lnTo>
                  <a:pt x="5316677" y="2260600"/>
                </a:lnTo>
                <a:lnTo>
                  <a:pt x="5318798" y="2273300"/>
                </a:lnTo>
                <a:lnTo>
                  <a:pt x="5321655" y="2286000"/>
                </a:lnTo>
                <a:lnTo>
                  <a:pt x="5325618" y="2286000"/>
                </a:lnTo>
                <a:lnTo>
                  <a:pt x="5329390" y="2298700"/>
                </a:lnTo>
                <a:lnTo>
                  <a:pt x="5329390" y="2240775"/>
                </a:lnTo>
                <a:lnTo>
                  <a:pt x="5326418" y="2235200"/>
                </a:lnTo>
                <a:lnTo>
                  <a:pt x="5324780" y="2235200"/>
                </a:lnTo>
                <a:lnTo>
                  <a:pt x="5326812" y="2222500"/>
                </a:lnTo>
                <a:lnTo>
                  <a:pt x="5406377" y="2222500"/>
                </a:lnTo>
                <a:lnTo>
                  <a:pt x="5408942" y="2235200"/>
                </a:lnTo>
                <a:lnTo>
                  <a:pt x="5410174" y="2235200"/>
                </a:lnTo>
                <a:lnTo>
                  <a:pt x="5410174" y="2071446"/>
                </a:lnTo>
                <a:lnTo>
                  <a:pt x="5406301" y="2082800"/>
                </a:lnTo>
                <a:lnTo>
                  <a:pt x="5354307" y="2082800"/>
                </a:lnTo>
                <a:lnTo>
                  <a:pt x="5352847" y="2070100"/>
                </a:lnTo>
                <a:lnTo>
                  <a:pt x="5350738" y="2057400"/>
                </a:lnTo>
                <a:lnTo>
                  <a:pt x="5350497" y="2032000"/>
                </a:lnTo>
                <a:lnTo>
                  <a:pt x="5351742" y="2019300"/>
                </a:lnTo>
                <a:lnTo>
                  <a:pt x="5354040" y="1993900"/>
                </a:lnTo>
                <a:lnTo>
                  <a:pt x="5355196" y="1993900"/>
                </a:lnTo>
                <a:lnTo>
                  <a:pt x="5355285" y="1981200"/>
                </a:lnTo>
                <a:lnTo>
                  <a:pt x="5356136" y="1968500"/>
                </a:lnTo>
                <a:lnTo>
                  <a:pt x="5416486" y="1968500"/>
                </a:lnTo>
                <a:lnTo>
                  <a:pt x="5416486" y="1892300"/>
                </a:lnTo>
                <a:lnTo>
                  <a:pt x="5409666" y="1892300"/>
                </a:lnTo>
                <a:lnTo>
                  <a:pt x="5409666" y="1905000"/>
                </a:lnTo>
                <a:lnTo>
                  <a:pt x="5398605" y="1917700"/>
                </a:lnTo>
                <a:lnTo>
                  <a:pt x="5378437" y="1917700"/>
                </a:lnTo>
                <a:lnTo>
                  <a:pt x="5379923" y="1905000"/>
                </a:lnTo>
                <a:lnTo>
                  <a:pt x="5409666" y="1905000"/>
                </a:lnTo>
                <a:lnTo>
                  <a:pt x="5409666" y="1892300"/>
                </a:lnTo>
                <a:lnTo>
                  <a:pt x="5378272" y="1892300"/>
                </a:lnTo>
                <a:lnTo>
                  <a:pt x="5378272" y="1917700"/>
                </a:lnTo>
                <a:lnTo>
                  <a:pt x="5362397" y="1917700"/>
                </a:lnTo>
                <a:lnTo>
                  <a:pt x="5368582" y="1905000"/>
                </a:lnTo>
                <a:lnTo>
                  <a:pt x="5373471" y="1905000"/>
                </a:lnTo>
                <a:lnTo>
                  <a:pt x="5378272" y="1917700"/>
                </a:lnTo>
                <a:lnTo>
                  <a:pt x="5378272" y="1892300"/>
                </a:lnTo>
                <a:lnTo>
                  <a:pt x="5341810" y="1892300"/>
                </a:lnTo>
                <a:lnTo>
                  <a:pt x="5341810" y="1968500"/>
                </a:lnTo>
                <a:lnTo>
                  <a:pt x="5336273" y="1981200"/>
                </a:lnTo>
                <a:lnTo>
                  <a:pt x="5333784" y="1981200"/>
                </a:lnTo>
                <a:lnTo>
                  <a:pt x="5333200" y="1993900"/>
                </a:lnTo>
                <a:lnTo>
                  <a:pt x="5333377" y="2006600"/>
                </a:lnTo>
                <a:lnTo>
                  <a:pt x="5333530" y="2019300"/>
                </a:lnTo>
                <a:lnTo>
                  <a:pt x="5333111" y="2044700"/>
                </a:lnTo>
                <a:lnTo>
                  <a:pt x="5331904" y="2057400"/>
                </a:lnTo>
                <a:lnTo>
                  <a:pt x="5329694" y="2082800"/>
                </a:lnTo>
                <a:lnTo>
                  <a:pt x="5328475" y="2082800"/>
                </a:lnTo>
                <a:lnTo>
                  <a:pt x="5325846" y="2095500"/>
                </a:lnTo>
                <a:lnTo>
                  <a:pt x="5308638" y="2082800"/>
                </a:lnTo>
                <a:lnTo>
                  <a:pt x="5305272" y="2082800"/>
                </a:lnTo>
                <a:lnTo>
                  <a:pt x="5304891" y="2070100"/>
                </a:lnTo>
                <a:lnTo>
                  <a:pt x="5303101" y="2057400"/>
                </a:lnTo>
                <a:lnTo>
                  <a:pt x="5300954" y="2044700"/>
                </a:lnTo>
                <a:lnTo>
                  <a:pt x="5299494" y="2044700"/>
                </a:lnTo>
                <a:lnTo>
                  <a:pt x="5298478" y="2032000"/>
                </a:lnTo>
                <a:lnTo>
                  <a:pt x="5297703" y="2019300"/>
                </a:lnTo>
                <a:lnTo>
                  <a:pt x="5297970" y="2006600"/>
                </a:lnTo>
                <a:lnTo>
                  <a:pt x="5300040" y="1993900"/>
                </a:lnTo>
                <a:lnTo>
                  <a:pt x="5301107" y="1993900"/>
                </a:lnTo>
                <a:lnTo>
                  <a:pt x="5301196" y="1981200"/>
                </a:lnTo>
                <a:lnTo>
                  <a:pt x="5295417" y="1968500"/>
                </a:lnTo>
                <a:lnTo>
                  <a:pt x="5341810" y="1968500"/>
                </a:lnTo>
                <a:lnTo>
                  <a:pt x="5341810" y="1892300"/>
                </a:lnTo>
                <a:lnTo>
                  <a:pt x="5331091" y="1892300"/>
                </a:lnTo>
                <a:lnTo>
                  <a:pt x="5331091" y="1943100"/>
                </a:lnTo>
                <a:lnTo>
                  <a:pt x="5323510" y="1955800"/>
                </a:lnTo>
                <a:lnTo>
                  <a:pt x="5308727" y="1955800"/>
                </a:lnTo>
                <a:lnTo>
                  <a:pt x="5301361" y="1943100"/>
                </a:lnTo>
                <a:lnTo>
                  <a:pt x="5331091" y="1943100"/>
                </a:lnTo>
                <a:lnTo>
                  <a:pt x="5331091" y="1892300"/>
                </a:lnTo>
                <a:lnTo>
                  <a:pt x="5291988" y="1892300"/>
                </a:lnTo>
                <a:lnTo>
                  <a:pt x="5297716" y="1879600"/>
                </a:lnTo>
                <a:lnTo>
                  <a:pt x="5439803" y="1879600"/>
                </a:lnTo>
                <a:lnTo>
                  <a:pt x="5439803" y="1841500"/>
                </a:lnTo>
                <a:lnTo>
                  <a:pt x="5288610" y="1841500"/>
                </a:lnTo>
                <a:lnTo>
                  <a:pt x="5288610" y="2197100"/>
                </a:lnTo>
                <a:lnTo>
                  <a:pt x="5288343" y="2209800"/>
                </a:lnTo>
                <a:lnTo>
                  <a:pt x="5285994" y="2209800"/>
                </a:lnTo>
                <a:lnTo>
                  <a:pt x="5285994" y="2286000"/>
                </a:lnTo>
                <a:lnTo>
                  <a:pt x="5284863" y="2298700"/>
                </a:lnTo>
                <a:lnTo>
                  <a:pt x="5257063" y="2298700"/>
                </a:lnTo>
                <a:lnTo>
                  <a:pt x="5237454" y="2286000"/>
                </a:lnTo>
                <a:lnTo>
                  <a:pt x="5111039" y="2286000"/>
                </a:lnTo>
                <a:lnTo>
                  <a:pt x="5084229" y="2298700"/>
                </a:lnTo>
                <a:lnTo>
                  <a:pt x="4961496" y="2298700"/>
                </a:lnTo>
                <a:lnTo>
                  <a:pt x="4937239" y="2311400"/>
                </a:lnTo>
                <a:lnTo>
                  <a:pt x="4808271" y="2311400"/>
                </a:lnTo>
                <a:lnTo>
                  <a:pt x="4781664" y="2324100"/>
                </a:lnTo>
                <a:lnTo>
                  <a:pt x="4681372" y="2324100"/>
                </a:lnTo>
                <a:lnTo>
                  <a:pt x="4676102" y="2311400"/>
                </a:lnTo>
                <a:lnTo>
                  <a:pt x="4729861" y="2311400"/>
                </a:lnTo>
                <a:lnTo>
                  <a:pt x="4745418" y="2298700"/>
                </a:lnTo>
                <a:lnTo>
                  <a:pt x="4892726" y="2298700"/>
                </a:lnTo>
                <a:lnTo>
                  <a:pt x="4902708" y="2286000"/>
                </a:lnTo>
                <a:lnTo>
                  <a:pt x="4968341" y="2286000"/>
                </a:lnTo>
                <a:lnTo>
                  <a:pt x="4987899" y="2273300"/>
                </a:lnTo>
                <a:lnTo>
                  <a:pt x="5042217" y="2273300"/>
                </a:lnTo>
                <a:lnTo>
                  <a:pt x="5062347" y="2260600"/>
                </a:lnTo>
                <a:lnTo>
                  <a:pt x="5187086" y="2260600"/>
                </a:lnTo>
                <a:lnTo>
                  <a:pt x="5199926" y="2273300"/>
                </a:lnTo>
                <a:lnTo>
                  <a:pt x="5262346" y="2273300"/>
                </a:lnTo>
                <a:lnTo>
                  <a:pt x="5268061" y="2286000"/>
                </a:lnTo>
                <a:lnTo>
                  <a:pt x="5285994" y="2286000"/>
                </a:lnTo>
                <a:lnTo>
                  <a:pt x="5285994" y="2209800"/>
                </a:lnTo>
                <a:lnTo>
                  <a:pt x="5283555" y="2209800"/>
                </a:lnTo>
                <a:lnTo>
                  <a:pt x="5288051" y="2197100"/>
                </a:lnTo>
                <a:lnTo>
                  <a:pt x="5279288" y="2197100"/>
                </a:lnTo>
                <a:lnTo>
                  <a:pt x="5273776" y="2184400"/>
                </a:lnTo>
                <a:lnTo>
                  <a:pt x="5283060" y="2184400"/>
                </a:lnTo>
                <a:lnTo>
                  <a:pt x="5288610" y="2197100"/>
                </a:lnTo>
                <a:lnTo>
                  <a:pt x="5288610" y="1841500"/>
                </a:lnTo>
                <a:lnTo>
                  <a:pt x="5278145" y="1841500"/>
                </a:lnTo>
                <a:lnTo>
                  <a:pt x="5278145" y="2057400"/>
                </a:lnTo>
                <a:lnTo>
                  <a:pt x="5278094" y="2070100"/>
                </a:lnTo>
                <a:lnTo>
                  <a:pt x="5277091" y="2082800"/>
                </a:lnTo>
                <a:lnTo>
                  <a:pt x="5275427" y="2095500"/>
                </a:lnTo>
                <a:lnTo>
                  <a:pt x="5271084" y="2095500"/>
                </a:lnTo>
                <a:lnTo>
                  <a:pt x="5271084" y="2235200"/>
                </a:lnTo>
                <a:lnTo>
                  <a:pt x="5263197" y="2222500"/>
                </a:lnTo>
                <a:lnTo>
                  <a:pt x="5261775" y="2222500"/>
                </a:lnTo>
                <a:lnTo>
                  <a:pt x="5261775" y="2260600"/>
                </a:lnTo>
                <a:lnTo>
                  <a:pt x="5225593" y="2260600"/>
                </a:lnTo>
                <a:lnTo>
                  <a:pt x="5208448" y="2247900"/>
                </a:lnTo>
                <a:lnTo>
                  <a:pt x="5122062" y="2247900"/>
                </a:lnTo>
                <a:lnTo>
                  <a:pt x="5121656" y="2235200"/>
                </a:lnTo>
                <a:lnTo>
                  <a:pt x="5119738" y="2235200"/>
                </a:lnTo>
                <a:lnTo>
                  <a:pt x="5115826" y="2222500"/>
                </a:lnTo>
                <a:lnTo>
                  <a:pt x="5109451" y="2222500"/>
                </a:lnTo>
                <a:lnTo>
                  <a:pt x="5103914" y="2209800"/>
                </a:lnTo>
                <a:lnTo>
                  <a:pt x="5100383" y="2197100"/>
                </a:lnTo>
                <a:lnTo>
                  <a:pt x="5097932" y="2197100"/>
                </a:lnTo>
                <a:lnTo>
                  <a:pt x="5095595" y="2184400"/>
                </a:lnTo>
                <a:lnTo>
                  <a:pt x="5184521" y="2184400"/>
                </a:lnTo>
                <a:lnTo>
                  <a:pt x="5192560" y="2171700"/>
                </a:lnTo>
                <a:lnTo>
                  <a:pt x="5200523" y="2184400"/>
                </a:lnTo>
                <a:lnTo>
                  <a:pt x="5220843" y="2184400"/>
                </a:lnTo>
                <a:lnTo>
                  <a:pt x="5233746" y="2197100"/>
                </a:lnTo>
                <a:lnTo>
                  <a:pt x="5244655" y="2222500"/>
                </a:lnTo>
                <a:lnTo>
                  <a:pt x="5253888" y="2235200"/>
                </a:lnTo>
                <a:lnTo>
                  <a:pt x="5261775" y="2260600"/>
                </a:lnTo>
                <a:lnTo>
                  <a:pt x="5261775" y="2222500"/>
                </a:lnTo>
                <a:lnTo>
                  <a:pt x="5256923" y="2222500"/>
                </a:lnTo>
                <a:lnTo>
                  <a:pt x="5252898" y="2209800"/>
                </a:lnTo>
                <a:lnTo>
                  <a:pt x="5249545" y="2197100"/>
                </a:lnTo>
                <a:lnTo>
                  <a:pt x="5246001" y="2197100"/>
                </a:lnTo>
                <a:lnTo>
                  <a:pt x="5241353" y="2184400"/>
                </a:lnTo>
                <a:lnTo>
                  <a:pt x="5240540" y="2184400"/>
                </a:lnTo>
                <a:lnTo>
                  <a:pt x="5244439" y="2171700"/>
                </a:lnTo>
                <a:lnTo>
                  <a:pt x="5246992" y="2184400"/>
                </a:lnTo>
                <a:lnTo>
                  <a:pt x="5257254" y="2184400"/>
                </a:lnTo>
                <a:lnTo>
                  <a:pt x="5264378" y="2197100"/>
                </a:lnTo>
                <a:lnTo>
                  <a:pt x="5269090" y="2209800"/>
                </a:lnTo>
                <a:lnTo>
                  <a:pt x="5271084" y="2235200"/>
                </a:lnTo>
                <a:lnTo>
                  <a:pt x="5271084" y="2095500"/>
                </a:lnTo>
                <a:lnTo>
                  <a:pt x="5270398" y="2095500"/>
                </a:lnTo>
                <a:lnTo>
                  <a:pt x="5270398" y="2159000"/>
                </a:lnTo>
                <a:lnTo>
                  <a:pt x="5268874" y="2171700"/>
                </a:lnTo>
                <a:lnTo>
                  <a:pt x="5263870" y="2171700"/>
                </a:lnTo>
                <a:lnTo>
                  <a:pt x="5255692" y="2159000"/>
                </a:lnTo>
                <a:lnTo>
                  <a:pt x="5270398" y="2159000"/>
                </a:lnTo>
                <a:lnTo>
                  <a:pt x="5270398" y="2095500"/>
                </a:lnTo>
                <a:lnTo>
                  <a:pt x="5241175" y="2095500"/>
                </a:lnTo>
                <a:lnTo>
                  <a:pt x="5231308" y="2082800"/>
                </a:lnTo>
                <a:lnTo>
                  <a:pt x="5205819" y="2082800"/>
                </a:lnTo>
                <a:lnTo>
                  <a:pt x="5208054" y="2070100"/>
                </a:lnTo>
                <a:lnTo>
                  <a:pt x="5210251" y="2057400"/>
                </a:lnTo>
                <a:lnTo>
                  <a:pt x="5211191" y="2044700"/>
                </a:lnTo>
                <a:lnTo>
                  <a:pt x="5212232" y="2019300"/>
                </a:lnTo>
                <a:lnTo>
                  <a:pt x="5214721" y="2006600"/>
                </a:lnTo>
                <a:lnTo>
                  <a:pt x="5216309" y="1993900"/>
                </a:lnTo>
                <a:lnTo>
                  <a:pt x="5217211" y="1993900"/>
                </a:lnTo>
                <a:lnTo>
                  <a:pt x="5214124" y="1981200"/>
                </a:lnTo>
                <a:lnTo>
                  <a:pt x="5216169" y="1968500"/>
                </a:lnTo>
                <a:lnTo>
                  <a:pt x="5273027" y="1968500"/>
                </a:lnTo>
                <a:lnTo>
                  <a:pt x="5275440" y="1981200"/>
                </a:lnTo>
                <a:lnTo>
                  <a:pt x="5276875" y="1993900"/>
                </a:lnTo>
                <a:lnTo>
                  <a:pt x="5277561" y="2006600"/>
                </a:lnTo>
                <a:lnTo>
                  <a:pt x="5277637" y="2019300"/>
                </a:lnTo>
                <a:lnTo>
                  <a:pt x="5277269" y="2032000"/>
                </a:lnTo>
                <a:lnTo>
                  <a:pt x="5276786" y="2044700"/>
                </a:lnTo>
                <a:lnTo>
                  <a:pt x="5277396" y="2057400"/>
                </a:lnTo>
                <a:lnTo>
                  <a:pt x="5278145" y="2057400"/>
                </a:lnTo>
                <a:lnTo>
                  <a:pt x="5278145" y="1841500"/>
                </a:lnTo>
                <a:lnTo>
                  <a:pt x="5245176" y="1841500"/>
                </a:lnTo>
                <a:lnTo>
                  <a:pt x="5265217" y="1828800"/>
                </a:lnTo>
                <a:lnTo>
                  <a:pt x="5448643" y="1828800"/>
                </a:lnTo>
                <a:lnTo>
                  <a:pt x="5490730" y="1816100"/>
                </a:lnTo>
                <a:lnTo>
                  <a:pt x="5527649" y="1816100"/>
                </a:lnTo>
                <a:lnTo>
                  <a:pt x="5527649" y="1803400"/>
                </a:lnTo>
                <a:lnTo>
                  <a:pt x="5500497" y="1803400"/>
                </a:lnTo>
                <a:lnTo>
                  <a:pt x="5502999" y="1778000"/>
                </a:lnTo>
                <a:lnTo>
                  <a:pt x="5504967" y="1765300"/>
                </a:lnTo>
                <a:lnTo>
                  <a:pt x="5507621" y="1752600"/>
                </a:lnTo>
                <a:lnTo>
                  <a:pt x="5511355" y="1739900"/>
                </a:lnTo>
                <a:lnTo>
                  <a:pt x="5512816" y="1727200"/>
                </a:lnTo>
                <a:lnTo>
                  <a:pt x="5606351" y="1727200"/>
                </a:lnTo>
                <a:lnTo>
                  <a:pt x="5608193" y="1739900"/>
                </a:lnTo>
                <a:lnTo>
                  <a:pt x="5608701" y="1752600"/>
                </a:lnTo>
                <a:lnTo>
                  <a:pt x="5608701" y="1714500"/>
                </a:lnTo>
                <a:lnTo>
                  <a:pt x="5495061" y="1714500"/>
                </a:lnTo>
                <a:lnTo>
                  <a:pt x="5495061" y="1727200"/>
                </a:lnTo>
                <a:lnTo>
                  <a:pt x="5492940" y="1739900"/>
                </a:lnTo>
                <a:lnTo>
                  <a:pt x="5493766" y="1739900"/>
                </a:lnTo>
                <a:lnTo>
                  <a:pt x="5491810" y="1752600"/>
                </a:lnTo>
                <a:lnTo>
                  <a:pt x="5489727" y="1765300"/>
                </a:lnTo>
                <a:lnTo>
                  <a:pt x="5487352" y="1778000"/>
                </a:lnTo>
                <a:lnTo>
                  <a:pt x="5484469" y="1803400"/>
                </a:lnTo>
                <a:lnTo>
                  <a:pt x="5461876" y="1803400"/>
                </a:lnTo>
                <a:lnTo>
                  <a:pt x="5463337" y="1778000"/>
                </a:lnTo>
                <a:lnTo>
                  <a:pt x="5465915" y="1765300"/>
                </a:lnTo>
                <a:lnTo>
                  <a:pt x="5468912" y="1752600"/>
                </a:lnTo>
                <a:lnTo>
                  <a:pt x="5471655" y="1739900"/>
                </a:lnTo>
                <a:lnTo>
                  <a:pt x="5473065" y="1727200"/>
                </a:lnTo>
                <a:lnTo>
                  <a:pt x="5495061" y="1727200"/>
                </a:lnTo>
                <a:lnTo>
                  <a:pt x="5495061" y="1714500"/>
                </a:lnTo>
                <a:lnTo>
                  <a:pt x="5456250" y="1714500"/>
                </a:lnTo>
                <a:lnTo>
                  <a:pt x="5456250" y="1739900"/>
                </a:lnTo>
                <a:lnTo>
                  <a:pt x="5456174" y="1752600"/>
                </a:lnTo>
                <a:lnTo>
                  <a:pt x="5454434" y="1765300"/>
                </a:lnTo>
                <a:lnTo>
                  <a:pt x="5451551" y="1778000"/>
                </a:lnTo>
                <a:lnTo>
                  <a:pt x="5447919" y="1790700"/>
                </a:lnTo>
                <a:lnTo>
                  <a:pt x="5442128" y="1803400"/>
                </a:lnTo>
                <a:lnTo>
                  <a:pt x="5438140" y="1803400"/>
                </a:lnTo>
                <a:lnTo>
                  <a:pt x="5432082" y="1816100"/>
                </a:lnTo>
                <a:lnTo>
                  <a:pt x="5373154" y="1816100"/>
                </a:lnTo>
                <a:lnTo>
                  <a:pt x="5373001" y="1790700"/>
                </a:lnTo>
                <a:lnTo>
                  <a:pt x="5371198" y="1778000"/>
                </a:lnTo>
                <a:lnTo>
                  <a:pt x="5372011" y="1765300"/>
                </a:lnTo>
                <a:lnTo>
                  <a:pt x="5374564" y="1752600"/>
                </a:lnTo>
                <a:lnTo>
                  <a:pt x="5377942" y="1739900"/>
                </a:lnTo>
                <a:lnTo>
                  <a:pt x="5379923" y="1727200"/>
                </a:lnTo>
                <a:lnTo>
                  <a:pt x="5453570" y="1727200"/>
                </a:lnTo>
                <a:lnTo>
                  <a:pt x="5456250" y="1739900"/>
                </a:lnTo>
                <a:lnTo>
                  <a:pt x="5456250" y="1714500"/>
                </a:lnTo>
                <a:lnTo>
                  <a:pt x="5365140" y="1714500"/>
                </a:lnTo>
                <a:lnTo>
                  <a:pt x="5365140" y="1727200"/>
                </a:lnTo>
                <a:lnTo>
                  <a:pt x="5362803" y="1739900"/>
                </a:lnTo>
                <a:lnTo>
                  <a:pt x="5362245" y="1739900"/>
                </a:lnTo>
                <a:lnTo>
                  <a:pt x="5360670" y="1752600"/>
                </a:lnTo>
                <a:lnTo>
                  <a:pt x="5357380" y="1778000"/>
                </a:lnTo>
                <a:lnTo>
                  <a:pt x="5355793" y="1778000"/>
                </a:lnTo>
                <a:lnTo>
                  <a:pt x="5354713" y="1790700"/>
                </a:lnTo>
                <a:lnTo>
                  <a:pt x="5352046" y="1790700"/>
                </a:lnTo>
                <a:lnTo>
                  <a:pt x="5355818" y="1816100"/>
                </a:lnTo>
                <a:lnTo>
                  <a:pt x="5340845" y="1816100"/>
                </a:lnTo>
                <a:lnTo>
                  <a:pt x="5340286" y="1803400"/>
                </a:lnTo>
                <a:lnTo>
                  <a:pt x="5341925" y="1790700"/>
                </a:lnTo>
                <a:lnTo>
                  <a:pt x="5342140" y="1765300"/>
                </a:lnTo>
                <a:lnTo>
                  <a:pt x="5341556" y="1752600"/>
                </a:lnTo>
                <a:lnTo>
                  <a:pt x="5340883" y="1739900"/>
                </a:lnTo>
                <a:lnTo>
                  <a:pt x="5340705" y="1739900"/>
                </a:lnTo>
                <a:lnTo>
                  <a:pt x="5340693" y="1727200"/>
                </a:lnTo>
                <a:lnTo>
                  <a:pt x="5365140" y="1727200"/>
                </a:lnTo>
                <a:lnTo>
                  <a:pt x="5365140" y="1714500"/>
                </a:lnTo>
                <a:lnTo>
                  <a:pt x="5327688" y="1714500"/>
                </a:lnTo>
                <a:lnTo>
                  <a:pt x="5327688" y="1765300"/>
                </a:lnTo>
                <a:lnTo>
                  <a:pt x="5327332" y="1778000"/>
                </a:lnTo>
                <a:lnTo>
                  <a:pt x="5325745" y="1790700"/>
                </a:lnTo>
                <a:lnTo>
                  <a:pt x="5322760" y="1803400"/>
                </a:lnTo>
                <a:lnTo>
                  <a:pt x="5320766" y="1816100"/>
                </a:lnTo>
                <a:lnTo>
                  <a:pt x="5237226" y="1816100"/>
                </a:lnTo>
                <a:lnTo>
                  <a:pt x="5237785" y="1803400"/>
                </a:lnTo>
                <a:lnTo>
                  <a:pt x="5239499" y="1790700"/>
                </a:lnTo>
                <a:lnTo>
                  <a:pt x="5242230" y="1778000"/>
                </a:lnTo>
                <a:lnTo>
                  <a:pt x="5245557" y="1752600"/>
                </a:lnTo>
                <a:lnTo>
                  <a:pt x="5249037" y="1739900"/>
                </a:lnTo>
                <a:lnTo>
                  <a:pt x="5250142" y="1727200"/>
                </a:lnTo>
                <a:lnTo>
                  <a:pt x="5322951" y="1727200"/>
                </a:lnTo>
                <a:lnTo>
                  <a:pt x="5325694" y="1739900"/>
                </a:lnTo>
                <a:lnTo>
                  <a:pt x="5326951" y="1752600"/>
                </a:lnTo>
                <a:lnTo>
                  <a:pt x="5327688" y="1765300"/>
                </a:lnTo>
                <a:lnTo>
                  <a:pt x="5327688" y="1714500"/>
                </a:lnTo>
                <a:lnTo>
                  <a:pt x="5229784" y="1714500"/>
                </a:lnTo>
                <a:lnTo>
                  <a:pt x="5229784" y="1739900"/>
                </a:lnTo>
                <a:lnTo>
                  <a:pt x="5229720" y="1752600"/>
                </a:lnTo>
                <a:lnTo>
                  <a:pt x="5227853" y="1765300"/>
                </a:lnTo>
                <a:lnTo>
                  <a:pt x="5226075" y="1778000"/>
                </a:lnTo>
                <a:lnTo>
                  <a:pt x="5223776" y="1790700"/>
                </a:lnTo>
                <a:lnTo>
                  <a:pt x="5220309" y="1803400"/>
                </a:lnTo>
                <a:lnTo>
                  <a:pt x="5219370" y="1816100"/>
                </a:lnTo>
                <a:lnTo>
                  <a:pt x="5205298" y="1816100"/>
                </a:lnTo>
                <a:lnTo>
                  <a:pt x="5204980" y="1803400"/>
                </a:lnTo>
                <a:lnTo>
                  <a:pt x="5207635" y="1790700"/>
                </a:lnTo>
                <a:lnTo>
                  <a:pt x="5212283" y="1752600"/>
                </a:lnTo>
                <a:lnTo>
                  <a:pt x="5214531" y="1739900"/>
                </a:lnTo>
                <a:lnTo>
                  <a:pt x="5215242" y="1727200"/>
                </a:lnTo>
                <a:lnTo>
                  <a:pt x="5229022" y="1727200"/>
                </a:lnTo>
                <a:lnTo>
                  <a:pt x="5229784" y="1739900"/>
                </a:lnTo>
                <a:lnTo>
                  <a:pt x="5229784" y="1714500"/>
                </a:lnTo>
                <a:lnTo>
                  <a:pt x="5199126" y="1714500"/>
                </a:lnTo>
                <a:lnTo>
                  <a:pt x="5199126" y="1739900"/>
                </a:lnTo>
                <a:lnTo>
                  <a:pt x="5198249" y="1739900"/>
                </a:lnTo>
                <a:lnTo>
                  <a:pt x="5196624" y="1765300"/>
                </a:lnTo>
                <a:lnTo>
                  <a:pt x="5194770" y="1778000"/>
                </a:lnTo>
                <a:lnTo>
                  <a:pt x="5192115" y="1789645"/>
                </a:lnTo>
                <a:lnTo>
                  <a:pt x="5192115" y="1981200"/>
                </a:lnTo>
                <a:lnTo>
                  <a:pt x="5188788" y="2019300"/>
                </a:lnTo>
                <a:lnTo>
                  <a:pt x="5184229" y="2044700"/>
                </a:lnTo>
                <a:lnTo>
                  <a:pt x="5182590" y="2057400"/>
                </a:lnTo>
                <a:lnTo>
                  <a:pt x="5181346" y="2070100"/>
                </a:lnTo>
                <a:lnTo>
                  <a:pt x="5178869" y="2082800"/>
                </a:lnTo>
                <a:lnTo>
                  <a:pt x="5169801" y="2082800"/>
                </a:lnTo>
                <a:lnTo>
                  <a:pt x="5168925" y="2071116"/>
                </a:lnTo>
                <a:lnTo>
                  <a:pt x="5168925" y="2159000"/>
                </a:lnTo>
                <a:lnTo>
                  <a:pt x="5158727" y="2171700"/>
                </a:lnTo>
                <a:lnTo>
                  <a:pt x="5138305" y="2171700"/>
                </a:lnTo>
                <a:lnTo>
                  <a:pt x="5119675" y="2159000"/>
                </a:lnTo>
                <a:lnTo>
                  <a:pt x="5168925" y="2159000"/>
                </a:lnTo>
                <a:lnTo>
                  <a:pt x="5168925" y="2071116"/>
                </a:lnTo>
                <a:lnTo>
                  <a:pt x="5168849" y="2070100"/>
                </a:lnTo>
                <a:lnTo>
                  <a:pt x="5168874" y="2057400"/>
                </a:lnTo>
                <a:lnTo>
                  <a:pt x="5169217" y="2057400"/>
                </a:lnTo>
                <a:lnTo>
                  <a:pt x="5169395" y="2019300"/>
                </a:lnTo>
                <a:lnTo>
                  <a:pt x="5170487" y="2006600"/>
                </a:lnTo>
                <a:lnTo>
                  <a:pt x="5173726" y="1993900"/>
                </a:lnTo>
                <a:lnTo>
                  <a:pt x="5174272" y="1993900"/>
                </a:lnTo>
                <a:lnTo>
                  <a:pt x="5176532" y="1981200"/>
                </a:lnTo>
                <a:lnTo>
                  <a:pt x="5192115" y="1981200"/>
                </a:lnTo>
                <a:lnTo>
                  <a:pt x="5192115" y="1789645"/>
                </a:lnTo>
                <a:lnTo>
                  <a:pt x="5191874" y="1790700"/>
                </a:lnTo>
                <a:lnTo>
                  <a:pt x="5187099" y="1816100"/>
                </a:lnTo>
                <a:lnTo>
                  <a:pt x="5184394" y="1816100"/>
                </a:lnTo>
                <a:lnTo>
                  <a:pt x="5179834" y="1828800"/>
                </a:lnTo>
                <a:lnTo>
                  <a:pt x="5157152" y="1828800"/>
                </a:lnTo>
                <a:lnTo>
                  <a:pt x="5157152" y="1981200"/>
                </a:lnTo>
                <a:lnTo>
                  <a:pt x="5156339" y="1993900"/>
                </a:lnTo>
                <a:lnTo>
                  <a:pt x="5155984" y="2006600"/>
                </a:lnTo>
                <a:lnTo>
                  <a:pt x="5155831" y="2006600"/>
                </a:lnTo>
                <a:lnTo>
                  <a:pt x="5155628" y="2019300"/>
                </a:lnTo>
                <a:lnTo>
                  <a:pt x="5155044" y="2032000"/>
                </a:lnTo>
                <a:lnTo>
                  <a:pt x="5153507" y="2044700"/>
                </a:lnTo>
                <a:lnTo>
                  <a:pt x="5151628" y="2057400"/>
                </a:lnTo>
                <a:lnTo>
                  <a:pt x="5149989" y="2070100"/>
                </a:lnTo>
                <a:lnTo>
                  <a:pt x="5149215" y="2082800"/>
                </a:lnTo>
                <a:lnTo>
                  <a:pt x="5146218" y="2095500"/>
                </a:lnTo>
                <a:lnTo>
                  <a:pt x="5074043" y="2095500"/>
                </a:lnTo>
                <a:lnTo>
                  <a:pt x="5074399" y="2082800"/>
                </a:lnTo>
                <a:lnTo>
                  <a:pt x="5074907" y="2070100"/>
                </a:lnTo>
                <a:lnTo>
                  <a:pt x="5075631" y="2057400"/>
                </a:lnTo>
                <a:lnTo>
                  <a:pt x="5076685" y="2044700"/>
                </a:lnTo>
                <a:lnTo>
                  <a:pt x="5078158" y="2019300"/>
                </a:lnTo>
                <a:lnTo>
                  <a:pt x="5079314" y="2019300"/>
                </a:lnTo>
                <a:lnTo>
                  <a:pt x="5080609" y="2006600"/>
                </a:lnTo>
                <a:lnTo>
                  <a:pt x="5081829" y="2006600"/>
                </a:lnTo>
                <a:lnTo>
                  <a:pt x="5082730" y="1993900"/>
                </a:lnTo>
                <a:lnTo>
                  <a:pt x="5083886" y="1981200"/>
                </a:lnTo>
                <a:lnTo>
                  <a:pt x="5157152" y="1981200"/>
                </a:lnTo>
                <a:lnTo>
                  <a:pt x="5157152" y="1828800"/>
                </a:lnTo>
                <a:lnTo>
                  <a:pt x="5122443" y="1828800"/>
                </a:lnTo>
                <a:lnTo>
                  <a:pt x="5122443" y="1905000"/>
                </a:lnTo>
                <a:lnTo>
                  <a:pt x="5107203" y="1917700"/>
                </a:lnTo>
                <a:lnTo>
                  <a:pt x="5074336" y="1917700"/>
                </a:lnTo>
                <a:lnTo>
                  <a:pt x="5087531" y="1905000"/>
                </a:lnTo>
                <a:lnTo>
                  <a:pt x="5122443" y="1905000"/>
                </a:lnTo>
                <a:lnTo>
                  <a:pt x="5122443" y="1828800"/>
                </a:lnTo>
                <a:lnTo>
                  <a:pt x="5111547" y="1828800"/>
                </a:lnTo>
                <a:lnTo>
                  <a:pt x="5110873" y="1816100"/>
                </a:lnTo>
                <a:lnTo>
                  <a:pt x="5110492" y="1816100"/>
                </a:lnTo>
                <a:lnTo>
                  <a:pt x="5110797" y="1803400"/>
                </a:lnTo>
                <a:lnTo>
                  <a:pt x="5110810" y="1790700"/>
                </a:lnTo>
                <a:lnTo>
                  <a:pt x="5111978" y="1778000"/>
                </a:lnTo>
                <a:lnTo>
                  <a:pt x="5113782" y="1765300"/>
                </a:lnTo>
                <a:lnTo>
                  <a:pt x="5115661" y="1752600"/>
                </a:lnTo>
                <a:lnTo>
                  <a:pt x="5116334" y="1739900"/>
                </a:lnTo>
                <a:lnTo>
                  <a:pt x="5154561" y="1739900"/>
                </a:lnTo>
                <a:lnTo>
                  <a:pt x="5170119" y="1727200"/>
                </a:lnTo>
                <a:lnTo>
                  <a:pt x="5195252" y="1727200"/>
                </a:lnTo>
                <a:lnTo>
                  <a:pt x="5199126" y="1739900"/>
                </a:lnTo>
                <a:lnTo>
                  <a:pt x="5199126" y="1714500"/>
                </a:lnTo>
                <a:lnTo>
                  <a:pt x="5125872" y="1714500"/>
                </a:lnTo>
                <a:lnTo>
                  <a:pt x="5103990" y="1727200"/>
                </a:lnTo>
                <a:lnTo>
                  <a:pt x="5101958" y="1727200"/>
                </a:lnTo>
                <a:lnTo>
                  <a:pt x="5101958" y="1739900"/>
                </a:lnTo>
                <a:lnTo>
                  <a:pt x="5101539" y="1752600"/>
                </a:lnTo>
                <a:lnTo>
                  <a:pt x="5100777" y="1752600"/>
                </a:lnTo>
                <a:lnTo>
                  <a:pt x="5098694" y="1778000"/>
                </a:lnTo>
                <a:lnTo>
                  <a:pt x="5097589" y="1790700"/>
                </a:lnTo>
                <a:lnTo>
                  <a:pt x="5096307" y="1803400"/>
                </a:lnTo>
                <a:lnTo>
                  <a:pt x="5095583" y="1816100"/>
                </a:lnTo>
                <a:lnTo>
                  <a:pt x="5093957" y="1816100"/>
                </a:lnTo>
                <a:lnTo>
                  <a:pt x="5089410" y="1828800"/>
                </a:lnTo>
                <a:lnTo>
                  <a:pt x="5072824" y="1828800"/>
                </a:lnTo>
                <a:lnTo>
                  <a:pt x="5074729" y="1803400"/>
                </a:lnTo>
                <a:lnTo>
                  <a:pt x="5076253" y="1790700"/>
                </a:lnTo>
                <a:lnTo>
                  <a:pt x="5077993" y="1790700"/>
                </a:lnTo>
                <a:lnTo>
                  <a:pt x="5080063" y="1778000"/>
                </a:lnTo>
                <a:lnTo>
                  <a:pt x="5081346" y="1765300"/>
                </a:lnTo>
                <a:lnTo>
                  <a:pt x="5083835" y="1765300"/>
                </a:lnTo>
                <a:lnTo>
                  <a:pt x="5085372" y="1752600"/>
                </a:lnTo>
                <a:lnTo>
                  <a:pt x="5086401" y="1739900"/>
                </a:lnTo>
                <a:lnTo>
                  <a:pt x="5101958" y="1739900"/>
                </a:lnTo>
                <a:lnTo>
                  <a:pt x="5101958" y="1727200"/>
                </a:lnTo>
                <a:lnTo>
                  <a:pt x="5067566" y="1727200"/>
                </a:lnTo>
                <a:lnTo>
                  <a:pt x="5067566" y="1752600"/>
                </a:lnTo>
                <a:lnTo>
                  <a:pt x="5067071" y="1760004"/>
                </a:lnTo>
                <a:lnTo>
                  <a:pt x="5067071" y="2133600"/>
                </a:lnTo>
                <a:lnTo>
                  <a:pt x="5066474" y="2146300"/>
                </a:lnTo>
                <a:lnTo>
                  <a:pt x="5000168" y="2146300"/>
                </a:lnTo>
                <a:lnTo>
                  <a:pt x="5000168" y="2184400"/>
                </a:lnTo>
                <a:lnTo>
                  <a:pt x="4993437" y="2184400"/>
                </a:lnTo>
                <a:lnTo>
                  <a:pt x="4993437" y="2260600"/>
                </a:lnTo>
                <a:lnTo>
                  <a:pt x="4987709" y="2273300"/>
                </a:lnTo>
                <a:lnTo>
                  <a:pt x="4971186" y="2273300"/>
                </a:lnTo>
                <a:lnTo>
                  <a:pt x="4977015" y="2260600"/>
                </a:lnTo>
                <a:lnTo>
                  <a:pt x="4993437" y="2260600"/>
                </a:lnTo>
                <a:lnTo>
                  <a:pt x="4993437" y="2184400"/>
                </a:lnTo>
                <a:lnTo>
                  <a:pt x="4955438" y="2184400"/>
                </a:lnTo>
                <a:lnTo>
                  <a:pt x="4955438" y="2260600"/>
                </a:lnTo>
                <a:lnTo>
                  <a:pt x="4955349" y="2273300"/>
                </a:lnTo>
                <a:lnTo>
                  <a:pt x="4941875" y="2273300"/>
                </a:lnTo>
                <a:lnTo>
                  <a:pt x="4907991" y="2273300"/>
                </a:lnTo>
                <a:lnTo>
                  <a:pt x="4886706" y="2286000"/>
                </a:lnTo>
                <a:lnTo>
                  <a:pt x="4759147" y="2286000"/>
                </a:lnTo>
                <a:lnTo>
                  <a:pt x="4740605" y="2298700"/>
                </a:lnTo>
                <a:lnTo>
                  <a:pt x="4723358" y="2298700"/>
                </a:lnTo>
                <a:lnTo>
                  <a:pt x="4715421" y="2286000"/>
                </a:lnTo>
                <a:lnTo>
                  <a:pt x="4707775" y="2286000"/>
                </a:lnTo>
                <a:lnTo>
                  <a:pt x="4697196" y="2273198"/>
                </a:lnTo>
                <a:lnTo>
                  <a:pt x="4686401" y="2260600"/>
                </a:lnTo>
                <a:lnTo>
                  <a:pt x="4685030" y="2260600"/>
                </a:lnTo>
                <a:lnTo>
                  <a:pt x="4685030" y="2286000"/>
                </a:lnTo>
                <a:lnTo>
                  <a:pt x="4684382" y="2286000"/>
                </a:lnTo>
                <a:lnTo>
                  <a:pt x="4684065" y="2285669"/>
                </a:lnTo>
                <a:lnTo>
                  <a:pt x="4673803" y="2282164"/>
                </a:lnTo>
                <a:lnTo>
                  <a:pt x="4673803" y="2311400"/>
                </a:lnTo>
                <a:lnTo>
                  <a:pt x="4647743" y="2311400"/>
                </a:lnTo>
                <a:lnTo>
                  <a:pt x="4636655" y="2298700"/>
                </a:lnTo>
                <a:lnTo>
                  <a:pt x="4624502" y="2298700"/>
                </a:lnTo>
                <a:lnTo>
                  <a:pt x="4612360" y="2286000"/>
                </a:lnTo>
                <a:lnTo>
                  <a:pt x="4601261" y="2273300"/>
                </a:lnTo>
                <a:lnTo>
                  <a:pt x="4592256" y="2273300"/>
                </a:lnTo>
                <a:lnTo>
                  <a:pt x="4582363" y="2260600"/>
                </a:lnTo>
                <a:lnTo>
                  <a:pt x="4572101" y="2260600"/>
                </a:lnTo>
                <a:lnTo>
                  <a:pt x="4562030" y="2247900"/>
                </a:lnTo>
                <a:lnTo>
                  <a:pt x="4551870" y="2247900"/>
                </a:lnTo>
                <a:lnTo>
                  <a:pt x="4532985" y="2235200"/>
                </a:lnTo>
                <a:lnTo>
                  <a:pt x="4522863" y="2222500"/>
                </a:lnTo>
                <a:lnTo>
                  <a:pt x="4514837" y="2222500"/>
                </a:lnTo>
                <a:lnTo>
                  <a:pt x="4517682" y="2209800"/>
                </a:lnTo>
                <a:lnTo>
                  <a:pt x="4545558" y="2209800"/>
                </a:lnTo>
                <a:lnTo>
                  <a:pt x="4552289" y="2222500"/>
                </a:lnTo>
                <a:lnTo>
                  <a:pt x="4562754" y="2222500"/>
                </a:lnTo>
                <a:lnTo>
                  <a:pt x="4573143" y="2235200"/>
                </a:lnTo>
                <a:lnTo>
                  <a:pt x="4582807" y="2247900"/>
                </a:lnTo>
                <a:lnTo>
                  <a:pt x="4591113" y="2260600"/>
                </a:lnTo>
                <a:lnTo>
                  <a:pt x="4597578" y="2260600"/>
                </a:lnTo>
                <a:lnTo>
                  <a:pt x="4605769" y="2273300"/>
                </a:lnTo>
                <a:lnTo>
                  <a:pt x="4634014" y="2273300"/>
                </a:lnTo>
                <a:lnTo>
                  <a:pt x="4644123" y="2286000"/>
                </a:lnTo>
                <a:lnTo>
                  <a:pt x="4653483" y="2286000"/>
                </a:lnTo>
                <a:lnTo>
                  <a:pt x="4661814" y="2298700"/>
                </a:lnTo>
                <a:lnTo>
                  <a:pt x="4667085" y="2298700"/>
                </a:lnTo>
                <a:lnTo>
                  <a:pt x="4673803" y="2311400"/>
                </a:lnTo>
                <a:lnTo>
                  <a:pt x="4673803" y="2282164"/>
                </a:lnTo>
                <a:lnTo>
                  <a:pt x="4647870" y="2273300"/>
                </a:lnTo>
                <a:lnTo>
                  <a:pt x="4613910" y="2247900"/>
                </a:lnTo>
                <a:lnTo>
                  <a:pt x="4582274" y="2235200"/>
                </a:lnTo>
                <a:lnTo>
                  <a:pt x="4562170" y="2209800"/>
                </a:lnTo>
                <a:lnTo>
                  <a:pt x="4552112" y="2197100"/>
                </a:lnTo>
                <a:lnTo>
                  <a:pt x="4590847" y="2197100"/>
                </a:lnTo>
                <a:lnTo>
                  <a:pt x="4600765" y="2209800"/>
                </a:lnTo>
                <a:lnTo>
                  <a:pt x="4606849" y="2209800"/>
                </a:lnTo>
                <a:lnTo>
                  <a:pt x="4613453" y="2222500"/>
                </a:lnTo>
                <a:lnTo>
                  <a:pt x="4620285" y="2222500"/>
                </a:lnTo>
                <a:lnTo>
                  <a:pt x="4627067" y="2235200"/>
                </a:lnTo>
                <a:lnTo>
                  <a:pt x="4642231" y="2247900"/>
                </a:lnTo>
                <a:lnTo>
                  <a:pt x="4657534" y="2260600"/>
                </a:lnTo>
                <a:lnTo>
                  <a:pt x="4671936" y="2273300"/>
                </a:lnTo>
                <a:lnTo>
                  <a:pt x="4684065" y="2285669"/>
                </a:lnTo>
                <a:lnTo>
                  <a:pt x="4685030" y="2286000"/>
                </a:lnTo>
                <a:lnTo>
                  <a:pt x="4685030" y="2260600"/>
                </a:lnTo>
                <a:lnTo>
                  <a:pt x="4675200" y="2260600"/>
                </a:lnTo>
                <a:lnTo>
                  <a:pt x="4663694" y="2247862"/>
                </a:lnTo>
                <a:lnTo>
                  <a:pt x="4651934" y="2235200"/>
                </a:lnTo>
                <a:lnTo>
                  <a:pt x="4640618" y="2235200"/>
                </a:lnTo>
                <a:lnTo>
                  <a:pt x="4629404" y="2222500"/>
                </a:lnTo>
                <a:lnTo>
                  <a:pt x="4617948" y="2209800"/>
                </a:lnTo>
                <a:lnTo>
                  <a:pt x="4612246" y="2209800"/>
                </a:lnTo>
                <a:lnTo>
                  <a:pt x="4607788" y="2197100"/>
                </a:lnTo>
                <a:lnTo>
                  <a:pt x="4689221" y="2197100"/>
                </a:lnTo>
                <a:lnTo>
                  <a:pt x="4704575" y="2184400"/>
                </a:lnTo>
                <a:lnTo>
                  <a:pt x="4713122" y="2184400"/>
                </a:lnTo>
                <a:lnTo>
                  <a:pt x="4727308" y="2197100"/>
                </a:lnTo>
                <a:lnTo>
                  <a:pt x="4738751" y="2197100"/>
                </a:lnTo>
                <a:lnTo>
                  <a:pt x="4749965" y="2184400"/>
                </a:lnTo>
                <a:lnTo>
                  <a:pt x="4757445" y="2197100"/>
                </a:lnTo>
                <a:lnTo>
                  <a:pt x="4761446" y="2197100"/>
                </a:lnTo>
                <a:lnTo>
                  <a:pt x="4762195" y="2209800"/>
                </a:lnTo>
                <a:lnTo>
                  <a:pt x="4761941" y="2209800"/>
                </a:lnTo>
                <a:lnTo>
                  <a:pt x="4761052" y="2222500"/>
                </a:lnTo>
                <a:lnTo>
                  <a:pt x="4760214" y="2222500"/>
                </a:lnTo>
                <a:lnTo>
                  <a:pt x="4761738" y="2235200"/>
                </a:lnTo>
                <a:lnTo>
                  <a:pt x="4773777" y="2235200"/>
                </a:lnTo>
                <a:lnTo>
                  <a:pt x="4778743" y="2247900"/>
                </a:lnTo>
                <a:lnTo>
                  <a:pt x="4786884" y="2247900"/>
                </a:lnTo>
                <a:lnTo>
                  <a:pt x="4791443" y="2260600"/>
                </a:lnTo>
                <a:lnTo>
                  <a:pt x="4934953" y="2260600"/>
                </a:lnTo>
                <a:lnTo>
                  <a:pt x="4941875" y="2273300"/>
                </a:lnTo>
                <a:lnTo>
                  <a:pt x="4948809" y="2260600"/>
                </a:lnTo>
                <a:lnTo>
                  <a:pt x="4955438" y="2260600"/>
                </a:lnTo>
                <a:lnTo>
                  <a:pt x="4955438" y="2184400"/>
                </a:lnTo>
                <a:lnTo>
                  <a:pt x="4942243" y="2184400"/>
                </a:lnTo>
                <a:lnTo>
                  <a:pt x="4953965" y="2171700"/>
                </a:lnTo>
                <a:lnTo>
                  <a:pt x="4977371" y="2171700"/>
                </a:lnTo>
                <a:lnTo>
                  <a:pt x="5000168" y="2184400"/>
                </a:lnTo>
                <a:lnTo>
                  <a:pt x="5000168" y="2146300"/>
                </a:lnTo>
                <a:lnTo>
                  <a:pt x="4997843" y="2146300"/>
                </a:lnTo>
                <a:lnTo>
                  <a:pt x="4994884" y="2133600"/>
                </a:lnTo>
                <a:lnTo>
                  <a:pt x="5067071" y="2133600"/>
                </a:lnTo>
                <a:lnTo>
                  <a:pt x="5067071" y="1760004"/>
                </a:lnTo>
                <a:lnTo>
                  <a:pt x="5066716" y="1765300"/>
                </a:lnTo>
                <a:lnTo>
                  <a:pt x="5062906" y="1778000"/>
                </a:lnTo>
                <a:lnTo>
                  <a:pt x="5061763" y="1785785"/>
                </a:lnTo>
                <a:lnTo>
                  <a:pt x="5061763" y="1981200"/>
                </a:lnTo>
                <a:lnTo>
                  <a:pt x="5060874" y="1993900"/>
                </a:lnTo>
                <a:lnTo>
                  <a:pt x="5058842" y="1993900"/>
                </a:lnTo>
                <a:lnTo>
                  <a:pt x="5057419" y="2006600"/>
                </a:lnTo>
                <a:lnTo>
                  <a:pt x="5056606" y="2019300"/>
                </a:lnTo>
                <a:lnTo>
                  <a:pt x="5056352" y="2019300"/>
                </a:lnTo>
                <a:lnTo>
                  <a:pt x="5056048" y="2032000"/>
                </a:lnTo>
                <a:lnTo>
                  <a:pt x="5055159" y="2057400"/>
                </a:lnTo>
                <a:lnTo>
                  <a:pt x="5054016" y="2070100"/>
                </a:lnTo>
                <a:lnTo>
                  <a:pt x="5052885" y="2082800"/>
                </a:lnTo>
                <a:lnTo>
                  <a:pt x="5052136" y="2082800"/>
                </a:lnTo>
                <a:lnTo>
                  <a:pt x="5050256" y="2095500"/>
                </a:lnTo>
                <a:lnTo>
                  <a:pt x="5039487" y="2095500"/>
                </a:lnTo>
                <a:lnTo>
                  <a:pt x="5035816" y="2082800"/>
                </a:lnTo>
                <a:lnTo>
                  <a:pt x="5036045" y="2070100"/>
                </a:lnTo>
                <a:lnTo>
                  <a:pt x="5036845" y="2070100"/>
                </a:lnTo>
                <a:lnTo>
                  <a:pt x="5037493" y="2057400"/>
                </a:lnTo>
                <a:lnTo>
                  <a:pt x="5038026" y="2044700"/>
                </a:lnTo>
                <a:lnTo>
                  <a:pt x="5039030" y="2032000"/>
                </a:lnTo>
                <a:lnTo>
                  <a:pt x="5041049" y="2019300"/>
                </a:lnTo>
                <a:lnTo>
                  <a:pt x="5042611" y="2006600"/>
                </a:lnTo>
                <a:lnTo>
                  <a:pt x="5041938" y="2006600"/>
                </a:lnTo>
                <a:lnTo>
                  <a:pt x="5041773" y="1993900"/>
                </a:lnTo>
                <a:lnTo>
                  <a:pt x="5041582" y="1993900"/>
                </a:lnTo>
                <a:lnTo>
                  <a:pt x="5043627" y="1981200"/>
                </a:lnTo>
                <a:lnTo>
                  <a:pt x="5061763" y="1981200"/>
                </a:lnTo>
                <a:lnTo>
                  <a:pt x="5061763" y="1785785"/>
                </a:lnTo>
                <a:lnTo>
                  <a:pt x="5061204" y="1789582"/>
                </a:lnTo>
                <a:lnTo>
                  <a:pt x="5061204" y="1917700"/>
                </a:lnTo>
                <a:lnTo>
                  <a:pt x="5031714" y="1917700"/>
                </a:lnTo>
                <a:lnTo>
                  <a:pt x="5060848" y="1905000"/>
                </a:lnTo>
                <a:lnTo>
                  <a:pt x="5061204" y="1917700"/>
                </a:lnTo>
                <a:lnTo>
                  <a:pt x="5061204" y="1789582"/>
                </a:lnTo>
                <a:lnTo>
                  <a:pt x="5061039" y="1790700"/>
                </a:lnTo>
                <a:lnTo>
                  <a:pt x="5058232" y="1816100"/>
                </a:lnTo>
                <a:lnTo>
                  <a:pt x="5056721" y="1816100"/>
                </a:lnTo>
                <a:lnTo>
                  <a:pt x="5051272" y="1828800"/>
                </a:lnTo>
                <a:lnTo>
                  <a:pt x="5040388" y="1828800"/>
                </a:lnTo>
                <a:lnTo>
                  <a:pt x="5032387" y="1841500"/>
                </a:lnTo>
                <a:lnTo>
                  <a:pt x="5023091" y="1841500"/>
                </a:lnTo>
                <a:lnTo>
                  <a:pt x="5023091" y="1993900"/>
                </a:lnTo>
                <a:lnTo>
                  <a:pt x="5022697" y="1993900"/>
                </a:lnTo>
                <a:lnTo>
                  <a:pt x="5019954" y="2032000"/>
                </a:lnTo>
                <a:lnTo>
                  <a:pt x="5018608" y="2044700"/>
                </a:lnTo>
                <a:lnTo>
                  <a:pt x="5016639" y="2070100"/>
                </a:lnTo>
                <a:lnTo>
                  <a:pt x="5016106" y="2070100"/>
                </a:lnTo>
                <a:lnTo>
                  <a:pt x="5019091" y="2082800"/>
                </a:lnTo>
                <a:lnTo>
                  <a:pt x="5022634" y="2095500"/>
                </a:lnTo>
                <a:lnTo>
                  <a:pt x="4983378" y="2095500"/>
                </a:lnTo>
                <a:lnTo>
                  <a:pt x="4983378" y="2133600"/>
                </a:lnTo>
                <a:lnTo>
                  <a:pt x="4973421" y="2146300"/>
                </a:lnTo>
                <a:lnTo>
                  <a:pt x="4965941" y="2146300"/>
                </a:lnTo>
                <a:lnTo>
                  <a:pt x="4958626" y="2133600"/>
                </a:lnTo>
                <a:lnTo>
                  <a:pt x="4983378" y="2133600"/>
                </a:lnTo>
                <a:lnTo>
                  <a:pt x="4983378" y="2095500"/>
                </a:lnTo>
                <a:lnTo>
                  <a:pt x="4957432" y="2095500"/>
                </a:lnTo>
                <a:lnTo>
                  <a:pt x="4957750" y="2082800"/>
                </a:lnTo>
                <a:lnTo>
                  <a:pt x="4957788" y="2070100"/>
                </a:lnTo>
                <a:lnTo>
                  <a:pt x="4957610" y="2057400"/>
                </a:lnTo>
                <a:lnTo>
                  <a:pt x="4959274" y="2044700"/>
                </a:lnTo>
                <a:lnTo>
                  <a:pt x="4958969" y="2032000"/>
                </a:lnTo>
                <a:lnTo>
                  <a:pt x="4958486" y="2006600"/>
                </a:lnTo>
                <a:lnTo>
                  <a:pt x="4959604" y="1993900"/>
                </a:lnTo>
                <a:lnTo>
                  <a:pt x="4961864" y="1981200"/>
                </a:lnTo>
                <a:lnTo>
                  <a:pt x="5021351" y="1981200"/>
                </a:lnTo>
                <a:lnTo>
                  <a:pt x="5023091" y="1993900"/>
                </a:lnTo>
                <a:lnTo>
                  <a:pt x="5023091" y="1841500"/>
                </a:lnTo>
                <a:lnTo>
                  <a:pt x="4978997" y="1841500"/>
                </a:lnTo>
                <a:lnTo>
                  <a:pt x="4978997" y="1917700"/>
                </a:lnTo>
                <a:lnTo>
                  <a:pt x="4971466" y="1930400"/>
                </a:lnTo>
                <a:lnTo>
                  <a:pt x="4957661" y="1930400"/>
                </a:lnTo>
                <a:lnTo>
                  <a:pt x="4951107" y="1917700"/>
                </a:lnTo>
                <a:lnTo>
                  <a:pt x="4978997" y="1917700"/>
                </a:lnTo>
                <a:lnTo>
                  <a:pt x="4978997" y="1841500"/>
                </a:lnTo>
                <a:lnTo>
                  <a:pt x="4974107" y="1841500"/>
                </a:lnTo>
                <a:lnTo>
                  <a:pt x="4970056" y="1828800"/>
                </a:lnTo>
                <a:lnTo>
                  <a:pt x="4969840" y="1828800"/>
                </a:lnTo>
                <a:lnTo>
                  <a:pt x="4969967" y="1803400"/>
                </a:lnTo>
                <a:lnTo>
                  <a:pt x="4971186" y="1790700"/>
                </a:lnTo>
                <a:lnTo>
                  <a:pt x="4973180" y="1778000"/>
                </a:lnTo>
                <a:lnTo>
                  <a:pt x="4975682" y="1752600"/>
                </a:lnTo>
                <a:lnTo>
                  <a:pt x="5018316" y="1752600"/>
                </a:lnTo>
                <a:lnTo>
                  <a:pt x="5035321" y="1739900"/>
                </a:lnTo>
                <a:lnTo>
                  <a:pt x="5061229" y="1739900"/>
                </a:lnTo>
                <a:lnTo>
                  <a:pt x="5066017" y="1752600"/>
                </a:lnTo>
                <a:lnTo>
                  <a:pt x="5067566" y="1752600"/>
                </a:lnTo>
                <a:lnTo>
                  <a:pt x="5067566" y="1727200"/>
                </a:lnTo>
                <a:lnTo>
                  <a:pt x="5034546" y="1727200"/>
                </a:lnTo>
                <a:lnTo>
                  <a:pt x="4982667" y="1739900"/>
                </a:lnTo>
                <a:lnTo>
                  <a:pt x="4958943" y="1739900"/>
                </a:lnTo>
                <a:lnTo>
                  <a:pt x="4958943" y="1778000"/>
                </a:lnTo>
                <a:lnTo>
                  <a:pt x="4956149" y="1816100"/>
                </a:lnTo>
                <a:lnTo>
                  <a:pt x="4955184" y="1828800"/>
                </a:lnTo>
                <a:lnTo>
                  <a:pt x="4952619" y="1828800"/>
                </a:lnTo>
                <a:lnTo>
                  <a:pt x="4950384" y="1841500"/>
                </a:lnTo>
                <a:lnTo>
                  <a:pt x="4943919" y="1841500"/>
                </a:lnTo>
                <a:lnTo>
                  <a:pt x="4943919" y="1993900"/>
                </a:lnTo>
                <a:lnTo>
                  <a:pt x="4939804" y="2006600"/>
                </a:lnTo>
                <a:lnTo>
                  <a:pt x="4939042" y="2032000"/>
                </a:lnTo>
                <a:lnTo>
                  <a:pt x="4939030" y="2034120"/>
                </a:lnTo>
                <a:lnTo>
                  <a:pt x="4939030" y="2159000"/>
                </a:lnTo>
                <a:lnTo>
                  <a:pt x="4930203" y="2171700"/>
                </a:lnTo>
                <a:lnTo>
                  <a:pt x="4802670" y="2171700"/>
                </a:lnTo>
                <a:lnTo>
                  <a:pt x="4802670" y="2222500"/>
                </a:lnTo>
                <a:lnTo>
                  <a:pt x="4793869" y="2222500"/>
                </a:lnTo>
                <a:lnTo>
                  <a:pt x="4794123" y="2209800"/>
                </a:lnTo>
                <a:lnTo>
                  <a:pt x="4801565" y="2209800"/>
                </a:lnTo>
                <a:lnTo>
                  <a:pt x="4802670" y="2222500"/>
                </a:lnTo>
                <a:lnTo>
                  <a:pt x="4802670" y="2171700"/>
                </a:lnTo>
                <a:lnTo>
                  <a:pt x="4678616" y="2171700"/>
                </a:lnTo>
                <a:lnTo>
                  <a:pt x="4660265" y="2184400"/>
                </a:lnTo>
                <a:lnTo>
                  <a:pt x="4550816" y="2184400"/>
                </a:lnTo>
                <a:lnTo>
                  <a:pt x="4526610" y="2197100"/>
                </a:lnTo>
                <a:lnTo>
                  <a:pt x="4519282" y="2197100"/>
                </a:lnTo>
                <a:lnTo>
                  <a:pt x="4517936" y="2184400"/>
                </a:lnTo>
                <a:lnTo>
                  <a:pt x="4524286" y="2184400"/>
                </a:lnTo>
                <a:lnTo>
                  <a:pt x="4545000" y="2171700"/>
                </a:lnTo>
                <a:lnTo>
                  <a:pt x="4586033" y="2171700"/>
                </a:lnTo>
                <a:lnTo>
                  <a:pt x="4607636" y="2159000"/>
                </a:lnTo>
                <a:lnTo>
                  <a:pt x="4939030" y="2159000"/>
                </a:lnTo>
                <a:lnTo>
                  <a:pt x="4939030" y="2034120"/>
                </a:lnTo>
                <a:lnTo>
                  <a:pt x="4938966" y="2044700"/>
                </a:lnTo>
                <a:lnTo>
                  <a:pt x="4936883" y="2070100"/>
                </a:lnTo>
                <a:lnTo>
                  <a:pt x="4935664" y="2070100"/>
                </a:lnTo>
                <a:lnTo>
                  <a:pt x="4934496" y="2082800"/>
                </a:lnTo>
                <a:lnTo>
                  <a:pt x="4932959" y="2095500"/>
                </a:lnTo>
                <a:lnTo>
                  <a:pt x="4930673" y="2095500"/>
                </a:lnTo>
                <a:lnTo>
                  <a:pt x="4924717" y="2082800"/>
                </a:lnTo>
                <a:lnTo>
                  <a:pt x="4923040" y="2057400"/>
                </a:lnTo>
                <a:lnTo>
                  <a:pt x="4922786" y="2044700"/>
                </a:lnTo>
                <a:lnTo>
                  <a:pt x="4921072" y="2019300"/>
                </a:lnTo>
                <a:lnTo>
                  <a:pt x="4920640" y="2019300"/>
                </a:lnTo>
                <a:lnTo>
                  <a:pt x="4921555" y="2006600"/>
                </a:lnTo>
                <a:lnTo>
                  <a:pt x="4922786" y="2006600"/>
                </a:lnTo>
                <a:lnTo>
                  <a:pt x="4923294" y="1993900"/>
                </a:lnTo>
                <a:lnTo>
                  <a:pt x="4923117" y="1981200"/>
                </a:lnTo>
                <a:lnTo>
                  <a:pt x="4928044" y="1981200"/>
                </a:lnTo>
                <a:lnTo>
                  <a:pt x="4943919" y="1993900"/>
                </a:lnTo>
                <a:lnTo>
                  <a:pt x="4943919" y="1841500"/>
                </a:lnTo>
                <a:lnTo>
                  <a:pt x="4941240" y="1841500"/>
                </a:lnTo>
                <a:lnTo>
                  <a:pt x="4938433" y="1828800"/>
                </a:lnTo>
                <a:lnTo>
                  <a:pt x="4938560" y="1828800"/>
                </a:lnTo>
                <a:lnTo>
                  <a:pt x="4938496" y="1816100"/>
                </a:lnTo>
                <a:lnTo>
                  <a:pt x="4938230" y="1803400"/>
                </a:lnTo>
                <a:lnTo>
                  <a:pt x="4938725" y="1790700"/>
                </a:lnTo>
                <a:lnTo>
                  <a:pt x="4940973" y="1778000"/>
                </a:lnTo>
                <a:lnTo>
                  <a:pt x="4943259" y="1778000"/>
                </a:lnTo>
                <a:lnTo>
                  <a:pt x="4945989" y="1752600"/>
                </a:lnTo>
                <a:lnTo>
                  <a:pt x="4958499" y="1752600"/>
                </a:lnTo>
                <a:lnTo>
                  <a:pt x="4958537" y="1778000"/>
                </a:lnTo>
                <a:lnTo>
                  <a:pt x="4958943" y="1778000"/>
                </a:lnTo>
                <a:lnTo>
                  <a:pt x="4958943" y="1739900"/>
                </a:lnTo>
                <a:lnTo>
                  <a:pt x="4926863" y="1739900"/>
                </a:lnTo>
                <a:lnTo>
                  <a:pt x="4926863" y="1765300"/>
                </a:lnTo>
                <a:lnTo>
                  <a:pt x="4926419" y="1765300"/>
                </a:lnTo>
                <a:lnTo>
                  <a:pt x="4926787" y="1778000"/>
                </a:lnTo>
                <a:lnTo>
                  <a:pt x="4926177" y="1778000"/>
                </a:lnTo>
                <a:lnTo>
                  <a:pt x="4922393" y="1790700"/>
                </a:lnTo>
                <a:lnTo>
                  <a:pt x="4920259" y="1803400"/>
                </a:lnTo>
                <a:lnTo>
                  <a:pt x="4919345" y="1816100"/>
                </a:lnTo>
                <a:lnTo>
                  <a:pt x="4919205" y="1828800"/>
                </a:lnTo>
                <a:lnTo>
                  <a:pt x="4915230" y="1841500"/>
                </a:lnTo>
                <a:lnTo>
                  <a:pt x="4904117" y="1841500"/>
                </a:lnTo>
                <a:lnTo>
                  <a:pt x="4904117" y="2044700"/>
                </a:lnTo>
                <a:lnTo>
                  <a:pt x="4903609" y="2057400"/>
                </a:lnTo>
                <a:lnTo>
                  <a:pt x="4901857" y="2070100"/>
                </a:lnTo>
                <a:lnTo>
                  <a:pt x="4900130" y="2082800"/>
                </a:lnTo>
                <a:lnTo>
                  <a:pt x="4899520" y="2095500"/>
                </a:lnTo>
                <a:lnTo>
                  <a:pt x="4816678" y="2095500"/>
                </a:lnTo>
                <a:lnTo>
                  <a:pt x="4819358" y="2057400"/>
                </a:lnTo>
                <a:lnTo>
                  <a:pt x="4822964" y="2032000"/>
                </a:lnTo>
                <a:lnTo>
                  <a:pt x="4824273" y="2019300"/>
                </a:lnTo>
                <a:lnTo>
                  <a:pt x="4825530" y="2019300"/>
                </a:lnTo>
                <a:lnTo>
                  <a:pt x="4826330" y="2006600"/>
                </a:lnTo>
                <a:lnTo>
                  <a:pt x="4825631" y="1993900"/>
                </a:lnTo>
                <a:lnTo>
                  <a:pt x="4829340" y="1993900"/>
                </a:lnTo>
                <a:lnTo>
                  <a:pt x="4842916" y="1981200"/>
                </a:lnTo>
                <a:lnTo>
                  <a:pt x="4896980" y="1981200"/>
                </a:lnTo>
                <a:lnTo>
                  <a:pt x="4902428" y="1993900"/>
                </a:lnTo>
                <a:lnTo>
                  <a:pt x="4904105" y="1993900"/>
                </a:lnTo>
                <a:lnTo>
                  <a:pt x="4902301" y="2006600"/>
                </a:lnTo>
                <a:lnTo>
                  <a:pt x="4900003" y="2006600"/>
                </a:lnTo>
                <a:lnTo>
                  <a:pt x="4900422" y="2019300"/>
                </a:lnTo>
                <a:lnTo>
                  <a:pt x="4902124" y="2032000"/>
                </a:lnTo>
                <a:lnTo>
                  <a:pt x="4904117" y="2044700"/>
                </a:lnTo>
                <a:lnTo>
                  <a:pt x="4904117" y="1841500"/>
                </a:lnTo>
                <a:lnTo>
                  <a:pt x="4847082" y="1841500"/>
                </a:lnTo>
                <a:lnTo>
                  <a:pt x="4844821" y="1828800"/>
                </a:lnTo>
                <a:lnTo>
                  <a:pt x="4843996" y="1828800"/>
                </a:lnTo>
                <a:lnTo>
                  <a:pt x="4844288" y="1816100"/>
                </a:lnTo>
                <a:lnTo>
                  <a:pt x="4845926" y="1790700"/>
                </a:lnTo>
                <a:lnTo>
                  <a:pt x="4848161" y="1778000"/>
                </a:lnTo>
                <a:lnTo>
                  <a:pt x="4850231" y="1765300"/>
                </a:lnTo>
                <a:lnTo>
                  <a:pt x="4869637" y="1765300"/>
                </a:lnTo>
                <a:lnTo>
                  <a:pt x="4878070" y="1752600"/>
                </a:lnTo>
                <a:lnTo>
                  <a:pt x="4886503" y="1752600"/>
                </a:lnTo>
                <a:lnTo>
                  <a:pt x="4894948" y="1765300"/>
                </a:lnTo>
                <a:lnTo>
                  <a:pt x="4909274" y="1765300"/>
                </a:lnTo>
                <a:lnTo>
                  <a:pt x="4924704" y="1752600"/>
                </a:lnTo>
                <a:lnTo>
                  <a:pt x="4926863" y="1765300"/>
                </a:lnTo>
                <a:lnTo>
                  <a:pt x="4926863" y="1739900"/>
                </a:lnTo>
                <a:lnTo>
                  <a:pt x="4834991" y="1739900"/>
                </a:lnTo>
                <a:lnTo>
                  <a:pt x="4834991" y="1765300"/>
                </a:lnTo>
                <a:lnTo>
                  <a:pt x="4834648" y="1790700"/>
                </a:lnTo>
                <a:lnTo>
                  <a:pt x="4833277" y="1803400"/>
                </a:lnTo>
                <a:lnTo>
                  <a:pt x="4830711" y="1816100"/>
                </a:lnTo>
                <a:lnTo>
                  <a:pt x="4826825" y="1841500"/>
                </a:lnTo>
                <a:lnTo>
                  <a:pt x="4813566" y="1841500"/>
                </a:lnTo>
                <a:lnTo>
                  <a:pt x="4813566" y="1930400"/>
                </a:lnTo>
                <a:lnTo>
                  <a:pt x="4807991" y="1938997"/>
                </a:lnTo>
                <a:lnTo>
                  <a:pt x="4807991" y="1993900"/>
                </a:lnTo>
                <a:lnTo>
                  <a:pt x="4804549" y="2006600"/>
                </a:lnTo>
                <a:lnTo>
                  <a:pt x="4803889" y="2006600"/>
                </a:lnTo>
                <a:lnTo>
                  <a:pt x="4803140" y="2019300"/>
                </a:lnTo>
                <a:lnTo>
                  <a:pt x="4803610" y="2032000"/>
                </a:lnTo>
                <a:lnTo>
                  <a:pt x="4804765" y="2032000"/>
                </a:lnTo>
                <a:lnTo>
                  <a:pt x="4806099" y="2044700"/>
                </a:lnTo>
                <a:lnTo>
                  <a:pt x="4805083" y="2070100"/>
                </a:lnTo>
                <a:lnTo>
                  <a:pt x="4802416" y="2082800"/>
                </a:lnTo>
                <a:lnTo>
                  <a:pt x="4798809" y="2095500"/>
                </a:lnTo>
                <a:lnTo>
                  <a:pt x="4781512" y="2095500"/>
                </a:lnTo>
                <a:lnTo>
                  <a:pt x="4781753" y="2082800"/>
                </a:lnTo>
                <a:lnTo>
                  <a:pt x="4782172" y="2082800"/>
                </a:lnTo>
                <a:lnTo>
                  <a:pt x="4782464" y="2070100"/>
                </a:lnTo>
                <a:lnTo>
                  <a:pt x="4783912" y="2044700"/>
                </a:lnTo>
                <a:lnTo>
                  <a:pt x="4784750" y="2044700"/>
                </a:lnTo>
                <a:lnTo>
                  <a:pt x="4785804" y="2032000"/>
                </a:lnTo>
                <a:lnTo>
                  <a:pt x="4786655" y="2019300"/>
                </a:lnTo>
                <a:lnTo>
                  <a:pt x="4792040" y="1993900"/>
                </a:lnTo>
                <a:lnTo>
                  <a:pt x="4807991" y="1993900"/>
                </a:lnTo>
                <a:lnTo>
                  <a:pt x="4807991" y="1938997"/>
                </a:lnTo>
                <a:lnTo>
                  <a:pt x="4805324" y="1943100"/>
                </a:lnTo>
                <a:lnTo>
                  <a:pt x="4787951" y="1943100"/>
                </a:lnTo>
                <a:lnTo>
                  <a:pt x="4793881" y="1930400"/>
                </a:lnTo>
                <a:lnTo>
                  <a:pt x="4813566" y="1930400"/>
                </a:lnTo>
                <a:lnTo>
                  <a:pt x="4813566" y="1841500"/>
                </a:lnTo>
                <a:lnTo>
                  <a:pt x="4813351" y="1841500"/>
                </a:lnTo>
                <a:lnTo>
                  <a:pt x="4813579" y="1828800"/>
                </a:lnTo>
                <a:lnTo>
                  <a:pt x="4814963" y="1828800"/>
                </a:lnTo>
                <a:lnTo>
                  <a:pt x="4814633" y="1803400"/>
                </a:lnTo>
                <a:lnTo>
                  <a:pt x="4814925" y="1790700"/>
                </a:lnTo>
                <a:lnTo>
                  <a:pt x="4816081" y="1778000"/>
                </a:lnTo>
                <a:lnTo>
                  <a:pt x="4818316" y="1765300"/>
                </a:lnTo>
                <a:lnTo>
                  <a:pt x="4834991" y="1765300"/>
                </a:lnTo>
                <a:lnTo>
                  <a:pt x="4834991" y="1739900"/>
                </a:lnTo>
                <a:lnTo>
                  <a:pt x="4800460" y="1739900"/>
                </a:lnTo>
                <a:lnTo>
                  <a:pt x="4800460" y="1765300"/>
                </a:lnTo>
                <a:lnTo>
                  <a:pt x="4800422" y="1778000"/>
                </a:lnTo>
                <a:lnTo>
                  <a:pt x="4799800" y="1778000"/>
                </a:lnTo>
                <a:lnTo>
                  <a:pt x="4796663" y="1790700"/>
                </a:lnTo>
                <a:lnTo>
                  <a:pt x="4794872" y="1803400"/>
                </a:lnTo>
                <a:lnTo>
                  <a:pt x="4794097" y="1816100"/>
                </a:lnTo>
                <a:lnTo>
                  <a:pt x="4793996" y="1828800"/>
                </a:lnTo>
                <a:lnTo>
                  <a:pt x="4793551" y="1841500"/>
                </a:lnTo>
                <a:lnTo>
                  <a:pt x="4782655" y="1841500"/>
                </a:lnTo>
                <a:lnTo>
                  <a:pt x="4782655" y="1993900"/>
                </a:lnTo>
                <a:lnTo>
                  <a:pt x="4779873" y="2006600"/>
                </a:lnTo>
                <a:lnTo>
                  <a:pt x="4774628" y="2019300"/>
                </a:lnTo>
                <a:lnTo>
                  <a:pt x="4770628" y="2032000"/>
                </a:lnTo>
                <a:lnTo>
                  <a:pt x="4768139" y="2044700"/>
                </a:lnTo>
                <a:lnTo>
                  <a:pt x="4767364" y="2070100"/>
                </a:lnTo>
                <a:lnTo>
                  <a:pt x="4766919" y="2070100"/>
                </a:lnTo>
                <a:lnTo>
                  <a:pt x="4763744" y="2082800"/>
                </a:lnTo>
                <a:lnTo>
                  <a:pt x="4759376" y="2095500"/>
                </a:lnTo>
                <a:lnTo>
                  <a:pt x="4701946" y="2095500"/>
                </a:lnTo>
                <a:lnTo>
                  <a:pt x="4701959" y="2082800"/>
                </a:lnTo>
                <a:lnTo>
                  <a:pt x="4701972" y="2070100"/>
                </a:lnTo>
                <a:lnTo>
                  <a:pt x="4702962" y="2057400"/>
                </a:lnTo>
                <a:lnTo>
                  <a:pt x="4703254" y="2057400"/>
                </a:lnTo>
                <a:lnTo>
                  <a:pt x="4703521" y="2044700"/>
                </a:lnTo>
                <a:lnTo>
                  <a:pt x="4704270" y="2044700"/>
                </a:lnTo>
                <a:lnTo>
                  <a:pt x="4704385" y="2019300"/>
                </a:lnTo>
                <a:lnTo>
                  <a:pt x="4704004" y="2019300"/>
                </a:lnTo>
                <a:lnTo>
                  <a:pt x="4703229" y="2006600"/>
                </a:lnTo>
                <a:lnTo>
                  <a:pt x="4707191" y="1993900"/>
                </a:lnTo>
                <a:lnTo>
                  <a:pt x="4782655" y="1993900"/>
                </a:lnTo>
                <a:lnTo>
                  <a:pt x="4782655" y="1841500"/>
                </a:lnTo>
                <a:lnTo>
                  <a:pt x="4749571" y="1841500"/>
                </a:lnTo>
                <a:lnTo>
                  <a:pt x="4749571" y="1905000"/>
                </a:lnTo>
                <a:lnTo>
                  <a:pt x="4742967" y="1917700"/>
                </a:lnTo>
                <a:lnTo>
                  <a:pt x="4711928" y="1917700"/>
                </a:lnTo>
                <a:lnTo>
                  <a:pt x="4714164" y="1892300"/>
                </a:lnTo>
                <a:lnTo>
                  <a:pt x="4727359" y="1892300"/>
                </a:lnTo>
                <a:lnTo>
                  <a:pt x="4733709" y="1905000"/>
                </a:lnTo>
                <a:lnTo>
                  <a:pt x="4749571" y="1905000"/>
                </a:lnTo>
                <a:lnTo>
                  <a:pt x="4749571" y="1841500"/>
                </a:lnTo>
                <a:lnTo>
                  <a:pt x="4737963" y="1841500"/>
                </a:lnTo>
                <a:lnTo>
                  <a:pt x="4722533" y="1854200"/>
                </a:lnTo>
                <a:lnTo>
                  <a:pt x="4718939" y="1841500"/>
                </a:lnTo>
                <a:lnTo>
                  <a:pt x="4720069" y="1841500"/>
                </a:lnTo>
                <a:lnTo>
                  <a:pt x="4721504" y="1828800"/>
                </a:lnTo>
                <a:lnTo>
                  <a:pt x="4721758" y="1816100"/>
                </a:lnTo>
                <a:lnTo>
                  <a:pt x="4721822" y="1803400"/>
                </a:lnTo>
                <a:lnTo>
                  <a:pt x="4722711" y="1790700"/>
                </a:lnTo>
                <a:lnTo>
                  <a:pt x="4725746" y="1778000"/>
                </a:lnTo>
                <a:lnTo>
                  <a:pt x="4731791" y="1765300"/>
                </a:lnTo>
                <a:lnTo>
                  <a:pt x="4800460" y="1765300"/>
                </a:lnTo>
                <a:lnTo>
                  <a:pt x="4800460" y="1739900"/>
                </a:lnTo>
                <a:lnTo>
                  <a:pt x="4723219" y="1739900"/>
                </a:lnTo>
                <a:lnTo>
                  <a:pt x="4725492" y="1727200"/>
                </a:lnTo>
                <a:lnTo>
                  <a:pt x="4726165" y="1727200"/>
                </a:lnTo>
                <a:lnTo>
                  <a:pt x="4728210" y="1714500"/>
                </a:lnTo>
                <a:lnTo>
                  <a:pt x="4732502" y="1714500"/>
                </a:lnTo>
                <a:lnTo>
                  <a:pt x="4738954" y="1701800"/>
                </a:lnTo>
                <a:lnTo>
                  <a:pt x="4879645" y="1701800"/>
                </a:lnTo>
                <a:lnTo>
                  <a:pt x="4898364" y="1689100"/>
                </a:lnTo>
                <a:lnTo>
                  <a:pt x="5361279" y="1689100"/>
                </a:lnTo>
                <a:lnTo>
                  <a:pt x="5409679" y="1676400"/>
                </a:lnTo>
                <a:lnTo>
                  <a:pt x="5761723" y="1676400"/>
                </a:lnTo>
                <a:lnTo>
                  <a:pt x="5761723" y="1347622"/>
                </a:lnTo>
                <a:lnTo>
                  <a:pt x="5754433" y="1358900"/>
                </a:lnTo>
                <a:lnTo>
                  <a:pt x="5749087" y="1371600"/>
                </a:lnTo>
                <a:lnTo>
                  <a:pt x="5745823" y="1384300"/>
                </a:lnTo>
                <a:lnTo>
                  <a:pt x="5743803" y="1397000"/>
                </a:lnTo>
                <a:lnTo>
                  <a:pt x="5743372" y="1397000"/>
                </a:lnTo>
                <a:lnTo>
                  <a:pt x="5750915" y="1409700"/>
                </a:lnTo>
                <a:lnTo>
                  <a:pt x="5748553" y="1409700"/>
                </a:lnTo>
                <a:lnTo>
                  <a:pt x="5744222" y="1422400"/>
                </a:lnTo>
                <a:lnTo>
                  <a:pt x="5742711" y="1447800"/>
                </a:lnTo>
                <a:lnTo>
                  <a:pt x="5742889" y="1460500"/>
                </a:lnTo>
                <a:lnTo>
                  <a:pt x="5743613" y="1473200"/>
                </a:lnTo>
                <a:lnTo>
                  <a:pt x="5744464" y="1485900"/>
                </a:lnTo>
                <a:lnTo>
                  <a:pt x="5744807" y="1511300"/>
                </a:lnTo>
                <a:lnTo>
                  <a:pt x="5742889" y="1524000"/>
                </a:lnTo>
                <a:lnTo>
                  <a:pt x="5736907" y="1536700"/>
                </a:lnTo>
                <a:lnTo>
                  <a:pt x="5726836" y="1524000"/>
                </a:lnTo>
                <a:lnTo>
                  <a:pt x="5717768" y="1511300"/>
                </a:lnTo>
                <a:lnTo>
                  <a:pt x="5709412" y="1511300"/>
                </a:lnTo>
                <a:lnTo>
                  <a:pt x="5701462" y="1498600"/>
                </a:lnTo>
                <a:lnTo>
                  <a:pt x="5698858" y="1491449"/>
                </a:lnTo>
                <a:lnTo>
                  <a:pt x="5698858" y="1612900"/>
                </a:lnTo>
                <a:lnTo>
                  <a:pt x="5679008" y="1612900"/>
                </a:lnTo>
                <a:lnTo>
                  <a:pt x="5675973" y="1625600"/>
                </a:lnTo>
                <a:lnTo>
                  <a:pt x="5602008" y="1625600"/>
                </a:lnTo>
                <a:lnTo>
                  <a:pt x="5604827" y="1612900"/>
                </a:lnTo>
                <a:lnTo>
                  <a:pt x="5602325" y="1600200"/>
                </a:lnTo>
                <a:lnTo>
                  <a:pt x="5607875" y="1600200"/>
                </a:lnTo>
                <a:lnTo>
                  <a:pt x="5611406" y="1612900"/>
                </a:lnTo>
                <a:lnTo>
                  <a:pt x="5630342" y="1612900"/>
                </a:lnTo>
                <a:lnTo>
                  <a:pt x="5632386" y="1600200"/>
                </a:lnTo>
                <a:lnTo>
                  <a:pt x="5630977" y="1600200"/>
                </a:lnTo>
                <a:lnTo>
                  <a:pt x="5628144" y="1587500"/>
                </a:lnTo>
                <a:lnTo>
                  <a:pt x="5625249" y="1574800"/>
                </a:lnTo>
                <a:lnTo>
                  <a:pt x="5622290" y="1574800"/>
                </a:lnTo>
                <a:lnTo>
                  <a:pt x="5611546" y="1549400"/>
                </a:lnTo>
                <a:lnTo>
                  <a:pt x="5604053" y="1524000"/>
                </a:lnTo>
                <a:lnTo>
                  <a:pt x="5596864" y="1511300"/>
                </a:lnTo>
                <a:lnTo>
                  <a:pt x="5590044" y="1485900"/>
                </a:lnTo>
                <a:lnTo>
                  <a:pt x="5596102" y="1485900"/>
                </a:lnTo>
                <a:lnTo>
                  <a:pt x="5598769" y="1498600"/>
                </a:lnTo>
                <a:lnTo>
                  <a:pt x="5611482" y="1498600"/>
                </a:lnTo>
                <a:lnTo>
                  <a:pt x="5622137" y="1511300"/>
                </a:lnTo>
                <a:lnTo>
                  <a:pt x="5630189" y="1524000"/>
                </a:lnTo>
                <a:lnTo>
                  <a:pt x="5635091" y="1536700"/>
                </a:lnTo>
                <a:lnTo>
                  <a:pt x="5636006" y="1549400"/>
                </a:lnTo>
                <a:lnTo>
                  <a:pt x="5652274" y="1549400"/>
                </a:lnTo>
                <a:lnTo>
                  <a:pt x="5661634" y="1562100"/>
                </a:lnTo>
                <a:lnTo>
                  <a:pt x="5669572" y="1562100"/>
                </a:lnTo>
                <a:lnTo>
                  <a:pt x="5676265" y="1574800"/>
                </a:lnTo>
                <a:lnTo>
                  <a:pt x="5682170" y="1587500"/>
                </a:lnTo>
                <a:lnTo>
                  <a:pt x="5688304" y="1600200"/>
                </a:lnTo>
                <a:lnTo>
                  <a:pt x="5694070" y="1600200"/>
                </a:lnTo>
                <a:lnTo>
                  <a:pt x="5698858" y="1612900"/>
                </a:lnTo>
                <a:lnTo>
                  <a:pt x="5698858" y="1491449"/>
                </a:lnTo>
                <a:lnTo>
                  <a:pt x="5696839" y="1485900"/>
                </a:lnTo>
                <a:lnTo>
                  <a:pt x="5694502" y="1473200"/>
                </a:lnTo>
                <a:lnTo>
                  <a:pt x="5693854" y="1473200"/>
                </a:lnTo>
                <a:lnTo>
                  <a:pt x="5694273" y="1460449"/>
                </a:lnTo>
                <a:lnTo>
                  <a:pt x="5696610" y="1422400"/>
                </a:lnTo>
                <a:lnTo>
                  <a:pt x="5698414" y="1384300"/>
                </a:lnTo>
                <a:lnTo>
                  <a:pt x="5701246" y="1346200"/>
                </a:lnTo>
                <a:lnTo>
                  <a:pt x="5706669" y="1308100"/>
                </a:lnTo>
                <a:lnTo>
                  <a:pt x="5720346" y="1308100"/>
                </a:lnTo>
                <a:lnTo>
                  <a:pt x="5728563" y="1320800"/>
                </a:lnTo>
                <a:lnTo>
                  <a:pt x="5737479" y="1320800"/>
                </a:lnTo>
                <a:lnTo>
                  <a:pt x="5746483" y="1333500"/>
                </a:lnTo>
                <a:lnTo>
                  <a:pt x="5757837" y="1333500"/>
                </a:lnTo>
                <a:lnTo>
                  <a:pt x="5761355" y="1346200"/>
                </a:lnTo>
                <a:lnTo>
                  <a:pt x="5762637" y="1346200"/>
                </a:lnTo>
                <a:lnTo>
                  <a:pt x="5762637" y="1257300"/>
                </a:lnTo>
                <a:lnTo>
                  <a:pt x="5756148" y="1257300"/>
                </a:lnTo>
                <a:lnTo>
                  <a:pt x="5756148" y="1295400"/>
                </a:lnTo>
                <a:lnTo>
                  <a:pt x="5747651" y="1295400"/>
                </a:lnTo>
                <a:lnTo>
                  <a:pt x="5743181" y="1282700"/>
                </a:lnTo>
                <a:lnTo>
                  <a:pt x="5751093" y="1282700"/>
                </a:lnTo>
                <a:lnTo>
                  <a:pt x="5756148" y="1295400"/>
                </a:lnTo>
                <a:lnTo>
                  <a:pt x="5756148" y="1257300"/>
                </a:lnTo>
                <a:lnTo>
                  <a:pt x="5721489" y="1257300"/>
                </a:lnTo>
                <a:lnTo>
                  <a:pt x="5721261" y="1244600"/>
                </a:lnTo>
                <a:lnTo>
                  <a:pt x="5815762" y="1244600"/>
                </a:lnTo>
                <a:lnTo>
                  <a:pt x="5815762" y="1219200"/>
                </a:lnTo>
                <a:lnTo>
                  <a:pt x="5705983" y="1219200"/>
                </a:lnTo>
                <a:lnTo>
                  <a:pt x="5685536" y="1231900"/>
                </a:lnTo>
                <a:lnTo>
                  <a:pt x="5670766" y="1231900"/>
                </a:lnTo>
                <a:lnTo>
                  <a:pt x="5669915" y="1244600"/>
                </a:lnTo>
                <a:lnTo>
                  <a:pt x="5668670" y="1257300"/>
                </a:lnTo>
                <a:lnTo>
                  <a:pt x="5668022" y="1257300"/>
                </a:lnTo>
                <a:lnTo>
                  <a:pt x="5672887" y="1270000"/>
                </a:lnTo>
                <a:lnTo>
                  <a:pt x="5675503" y="1270000"/>
                </a:lnTo>
                <a:lnTo>
                  <a:pt x="5674639" y="1282700"/>
                </a:lnTo>
                <a:lnTo>
                  <a:pt x="5672404" y="1295400"/>
                </a:lnTo>
                <a:lnTo>
                  <a:pt x="5672137" y="1308100"/>
                </a:lnTo>
                <a:lnTo>
                  <a:pt x="5672607" y="1320800"/>
                </a:lnTo>
                <a:lnTo>
                  <a:pt x="5672594" y="1333500"/>
                </a:lnTo>
                <a:lnTo>
                  <a:pt x="5671553" y="1358900"/>
                </a:lnTo>
                <a:lnTo>
                  <a:pt x="5670004" y="1384300"/>
                </a:lnTo>
                <a:lnTo>
                  <a:pt x="5666816" y="1409700"/>
                </a:lnTo>
                <a:lnTo>
                  <a:pt x="5660923" y="1435100"/>
                </a:lnTo>
                <a:lnTo>
                  <a:pt x="5654065" y="1435100"/>
                </a:lnTo>
                <a:lnTo>
                  <a:pt x="5653748" y="1384300"/>
                </a:lnTo>
                <a:lnTo>
                  <a:pt x="5653011" y="1333500"/>
                </a:lnTo>
                <a:lnTo>
                  <a:pt x="5651690" y="1295400"/>
                </a:lnTo>
                <a:lnTo>
                  <a:pt x="5649633" y="1244600"/>
                </a:lnTo>
                <a:lnTo>
                  <a:pt x="5648960" y="1231900"/>
                </a:lnTo>
                <a:lnTo>
                  <a:pt x="5648820" y="1219200"/>
                </a:lnTo>
                <a:lnTo>
                  <a:pt x="5649201" y="1193800"/>
                </a:lnTo>
                <a:lnTo>
                  <a:pt x="5650090" y="1181100"/>
                </a:lnTo>
                <a:lnTo>
                  <a:pt x="5650649" y="1168400"/>
                </a:lnTo>
                <a:lnTo>
                  <a:pt x="5650763" y="1155700"/>
                </a:lnTo>
                <a:lnTo>
                  <a:pt x="5650776" y="1143000"/>
                </a:lnTo>
                <a:lnTo>
                  <a:pt x="5650979" y="1130300"/>
                </a:lnTo>
                <a:lnTo>
                  <a:pt x="5651741" y="1104900"/>
                </a:lnTo>
                <a:lnTo>
                  <a:pt x="5652567" y="1079500"/>
                </a:lnTo>
                <a:lnTo>
                  <a:pt x="5653494" y="1054100"/>
                </a:lnTo>
                <a:lnTo>
                  <a:pt x="5654573" y="1041400"/>
                </a:lnTo>
                <a:lnTo>
                  <a:pt x="5654560" y="1028700"/>
                </a:lnTo>
                <a:lnTo>
                  <a:pt x="5653875" y="1016000"/>
                </a:lnTo>
                <a:lnTo>
                  <a:pt x="5653519" y="1003300"/>
                </a:lnTo>
                <a:lnTo>
                  <a:pt x="5654472" y="990600"/>
                </a:lnTo>
                <a:lnTo>
                  <a:pt x="5656567" y="977900"/>
                </a:lnTo>
                <a:lnTo>
                  <a:pt x="5659958" y="965200"/>
                </a:lnTo>
                <a:lnTo>
                  <a:pt x="5743930" y="965200"/>
                </a:lnTo>
                <a:lnTo>
                  <a:pt x="5777395" y="952500"/>
                </a:lnTo>
                <a:lnTo>
                  <a:pt x="5891187" y="952500"/>
                </a:lnTo>
                <a:lnTo>
                  <a:pt x="5900166" y="939800"/>
                </a:lnTo>
                <a:lnTo>
                  <a:pt x="6015177" y="939800"/>
                </a:lnTo>
                <a:lnTo>
                  <a:pt x="6032436" y="927100"/>
                </a:lnTo>
                <a:lnTo>
                  <a:pt x="6087999" y="927100"/>
                </a:lnTo>
                <a:lnTo>
                  <a:pt x="6089091" y="939800"/>
                </a:lnTo>
                <a:lnTo>
                  <a:pt x="6090145" y="965200"/>
                </a:lnTo>
                <a:lnTo>
                  <a:pt x="6090412" y="977900"/>
                </a:lnTo>
                <a:lnTo>
                  <a:pt x="6090056" y="1003300"/>
                </a:lnTo>
                <a:lnTo>
                  <a:pt x="6089256" y="1016000"/>
                </a:lnTo>
                <a:lnTo>
                  <a:pt x="6088900" y="1028700"/>
                </a:lnTo>
                <a:lnTo>
                  <a:pt x="6089002" y="1041400"/>
                </a:lnTo>
                <a:lnTo>
                  <a:pt x="6089510" y="1054100"/>
                </a:lnTo>
                <a:lnTo>
                  <a:pt x="6090323" y="1066800"/>
                </a:lnTo>
                <a:lnTo>
                  <a:pt x="6091186" y="1079500"/>
                </a:lnTo>
                <a:lnTo>
                  <a:pt x="6091186" y="812355"/>
                </a:lnTo>
                <a:lnTo>
                  <a:pt x="6082830" y="804849"/>
                </a:lnTo>
                <a:lnTo>
                  <a:pt x="6082830" y="914400"/>
                </a:lnTo>
                <a:lnTo>
                  <a:pt x="6051169" y="914400"/>
                </a:lnTo>
                <a:lnTo>
                  <a:pt x="6027305" y="927100"/>
                </a:lnTo>
                <a:lnTo>
                  <a:pt x="5921603" y="927100"/>
                </a:lnTo>
                <a:lnTo>
                  <a:pt x="5890819" y="939800"/>
                </a:lnTo>
                <a:lnTo>
                  <a:pt x="5786247" y="939800"/>
                </a:lnTo>
                <a:lnTo>
                  <a:pt x="5753760" y="952500"/>
                </a:lnTo>
                <a:lnTo>
                  <a:pt x="5655996" y="952500"/>
                </a:lnTo>
                <a:lnTo>
                  <a:pt x="5652973" y="939800"/>
                </a:lnTo>
                <a:lnTo>
                  <a:pt x="5724220" y="939800"/>
                </a:lnTo>
                <a:lnTo>
                  <a:pt x="5734723" y="927100"/>
                </a:lnTo>
                <a:lnTo>
                  <a:pt x="5831713" y="927100"/>
                </a:lnTo>
                <a:lnTo>
                  <a:pt x="5856478" y="914400"/>
                </a:lnTo>
                <a:lnTo>
                  <a:pt x="5905449" y="914400"/>
                </a:lnTo>
                <a:lnTo>
                  <a:pt x="5921654" y="901700"/>
                </a:lnTo>
                <a:lnTo>
                  <a:pt x="5981852" y="901700"/>
                </a:lnTo>
                <a:lnTo>
                  <a:pt x="6024537" y="889000"/>
                </a:lnTo>
                <a:lnTo>
                  <a:pt x="6074308" y="889000"/>
                </a:lnTo>
                <a:lnTo>
                  <a:pt x="6079591" y="901700"/>
                </a:lnTo>
                <a:lnTo>
                  <a:pt x="6082665" y="901700"/>
                </a:lnTo>
                <a:lnTo>
                  <a:pt x="6082830" y="914400"/>
                </a:lnTo>
                <a:lnTo>
                  <a:pt x="6082830" y="804849"/>
                </a:lnTo>
                <a:lnTo>
                  <a:pt x="6077559" y="800100"/>
                </a:lnTo>
                <a:lnTo>
                  <a:pt x="6062078" y="787400"/>
                </a:lnTo>
                <a:lnTo>
                  <a:pt x="6046241" y="774700"/>
                </a:lnTo>
                <a:lnTo>
                  <a:pt x="6031052" y="762000"/>
                </a:lnTo>
                <a:lnTo>
                  <a:pt x="6024638" y="762000"/>
                </a:lnTo>
                <a:lnTo>
                  <a:pt x="6020562" y="751941"/>
                </a:lnTo>
                <a:lnTo>
                  <a:pt x="6020562" y="850900"/>
                </a:lnTo>
                <a:lnTo>
                  <a:pt x="6014326" y="863600"/>
                </a:lnTo>
                <a:lnTo>
                  <a:pt x="5851334" y="863600"/>
                </a:lnTo>
                <a:lnTo>
                  <a:pt x="5812599" y="876300"/>
                </a:lnTo>
                <a:lnTo>
                  <a:pt x="5636971" y="876300"/>
                </a:lnTo>
                <a:lnTo>
                  <a:pt x="5636971" y="952500"/>
                </a:lnTo>
                <a:lnTo>
                  <a:pt x="5636514" y="952500"/>
                </a:lnTo>
                <a:lnTo>
                  <a:pt x="5636514" y="990600"/>
                </a:lnTo>
                <a:lnTo>
                  <a:pt x="5636044" y="1016000"/>
                </a:lnTo>
                <a:lnTo>
                  <a:pt x="5634139" y="1054100"/>
                </a:lnTo>
                <a:lnTo>
                  <a:pt x="5632094" y="1092200"/>
                </a:lnTo>
                <a:lnTo>
                  <a:pt x="5631192" y="1117600"/>
                </a:lnTo>
                <a:lnTo>
                  <a:pt x="5630494" y="1155700"/>
                </a:lnTo>
                <a:lnTo>
                  <a:pt x="5629186" y="1193800"/>
                </a:lnTo>
                <a:lnTo>
                  <a:pt x="5628741" y="1231900"/>
                </a:lnTo>
                <a:lnTo>
                  <a:pt x="5630672" y="1270000"/>
                </a:lnTo>
                <a:lnTo>
                  <a:pt x="5630989" y="1270000"/>
                </a:lnTo>
                <a:lnTo>
                  <a:pt x="5630507" y="1282700"/>
                </a:lnTo>
                <a:lnTo>
                  <a:pt x="5629770" y="1295400"/>
                </a:lnTo>
                <a:lnTo>
                  <a:pt x="5628843" y="1320800"/>
                </a:lnTo>
                <a:lnTo>
                  <a:pt x="5628475" y="1333500"/>
                </a:lnTo>
                <a:lnTo>
                  <a:pt x="5628995" y="1346200"/>
                </a:lnTo>
                <a:lnTo>
                  <a:pt x="5631167" y="1358900"/>
                </a:lnTo>
                <a:lnTo>
                  <a:pt x="5632691" y="1371600"/>
                </a:lnTo>
                <a:lnTo>
                  <a:pt x="5632793" y="1384300"/>
                </a:lnTo>
                <a:lnTo>
                  <a:pt x="5631675" y="1397000"/>
                </a:lnTo>
                <a:lnTo>
                  <a:pt x="5629491" y="1409700"/>
                </a:lnTo>
                <a:lnTo>
                  <a:pt x="5618797" y="1397000"/>
                </a:lnTo>
                <a:lnTo>
                  <a:pt x="5609996" y="1384300"/>
                </a:lnTo>
                <a:lnTo>
                  <a:pt x="5604192" y="1371600"/>
                </a:lnTo>
                <a:lnTo>
                  <a:pt x="5602440" y="1358900"/>
                </a:lnTo>
                <a:lnTo>
                  <a:pt x="5603278" y="1320800"/>
                </a:lnTo>
                <a:lnTo>
                  <a:pt x="5603176" y="1244600"/>
                </a:lnTo>
                <a:lnTo>
                  <a:pt x="5603646" y="1206500"/>
                </a:lnTo>
                <a:lnTo>
                  <a:pt x="5603506" y="1181100"/>
                </a:lnTo>
                <a:lnTo>
                  <a:pt x="5602744" y="1168400"/>
                </a:lnTo>
                <a:lnTo>
                  <a:pt x="5602427" y="1143000"/>
                </a:lnTo>
                <a:lnTo>
                  <a:pt x="5603633" y="1130300"/>
                </a:lnTo>
                <a:lnTo>
                  <a:pt x="5605335" y="1104900"/>
                </a:lnTo>
                <a:lnTo>
                  <a:pt x="5606389" y="1092200"/>
                </a:lnTo>
                <a:lnTo>
                  <a:pt x="5606453" y="1079500"/>
                </a:lnTo>
                <a:lnTo>
                  <a:pt x="5605208" y="1066800"/>
                </a:lnTo>
                <a:lnTo>
                  <a:pt x="5604611" y="1041400"/>
                </a:lnTo>
                <a:lnTo>
                  <a:pt x="5606161" y="1028700"/>
                </a:lnTo>
                <a:lnTo>
                  <a:pt x="5607888" y="1003300"/>
                </a:lnTo>
                <a:lnTo>
                  <a:pt x="5607863" y="990600"/>
                </a:lnTo>
                <a:lnTo>
                  <a:pt x="5607228" y="977900"/>
                </a:lnTo>
                <a:lnTo>
                  <a:pt x="5609539" y="977900"/>
                </a:lnTo>
                <a:lnTo>
                  <a:pt x="5634380" y="965200"/>
                </a:lnTo>
                <a:lnTo>
                  <a:pt x="5636234" y="965200"/>
                </a:lnTo>
                <a:lnTo>
                  <a:pt x="5636514" y="990600"/>
                </a:lnTo>
                <a:lnTo>
                  <a:pt x="5636514" y="952500"/>
                </a:lnTo>
                <a:lnTo>
                  <a:pt x="5618734" y="952500"/>
                </a:lnTo>
                <a:lnTo>
                  <a:pt x="5618632" y="939800"/>
                </a:lnTo>
                <a:lnTo>
                  <a:pt x="5635803" y="939800"/>
                </a:lnTo>
                <a:lnTo>
                  <a:pt x="5636971" y="952500"/>
                </a:lnTo>
                <a:lnTo>
                  <a:pt x="5636971" y="876300"/>
                </a:lnTo>
                <a:lnTo>
                  <a:pt x="5631243" y="876300"/>
                </a:lnTo>
                <a:lnTo>
                  <a:pt x="5627128" y="863600"/>
                </a:lnTo>
                <a:lnTo>
                  <a:pt x="5621337" y="863600"/>
                </a:lnTo>
                <a:lnTo>
                  <a:pt x="5614340" y="850900"/>
                </a:lnTo>
                <a:lnTo>
                  <a:pt x="5612092" y="850900"/>
                </a:lnTo>
                <a:lnTo>
                  <a:pt x="5610263" y="838200"/>
                </a:lnTo>
                <a:lnTo>
                  <a:pt x="5610999" y="838200"/>
                </a:lnTo>
                <a:lnTo>
                  <a:pt x="5622061" y="825500"/>
                </a:lnTo>
                <a:lnTo>
                  <a:pt x="5624182" y="838200"/>
                </a:lnTo>
                <a:lnTo>
                  <a:pt x="5625389" y="838200"/>
                </a:lnTo>
                <a:lnTo>
                  <a:pt x="5629033" y="850900"/>
                </a:lnTo>
                <a:lnTo>
                  <a:pt x="5647220" y="850900"/>
                </a:lnTo>
                <a:lnTo>
                  <a:pt x="5666664" y="838200"/>
                </a:lnTo>
                <a:lnTo>
                  <a:pt x="5811266" y="838200"/>
                </a:lnTo>
                <a:lnTo>
                  <a:pt x="5841695" y="825500"/>
                </a:lnTo>
                <a:lnTo>
                  <a:pt x="5951118" y="825500"/>
                </a:lnTo>
                <a:lnTo>
                  <a:pt x="5951359" y="812800"/>
                </a:lnTo>
                <a:lnTo>
                  <a:pt x="5945937" y="812800"/>
                </a:lnTo>
                <a:lnTo>
                  <a:pt x="5923521" y="787400"/>
                </a:lnTo>
                <a:lnTo>
                  <a:pt x="5914517" y="787400"/>
                </a:lnTo>
                <a:lnTo>
                  <a:pt x="5901995" y="774700"/>
                </a:lnTo>
                <a:lnTo>
                  <a:pt x="5898553" y="774700"/>
                </a:lnTo>
                <a:lnTo>
                  <a:pt x="5894159" y="763409"/>
                </a:lnTo>
                <a:lnTo>
                  <a:pt x="5894159" y="812800"/>
                </a:lnTo>
                <a:lnTo>
                  <a:pt x="5816181" y="812800"/>
                </a:lnTo>
                <a:lnTo>
                  <a:pt x="5789028" y="825500"/>
                </a:lnTo>
                <a:lnTo>
                  <a:pt x="5650255" y="825500"/>
                </a:lnTo>
                <a:lnTo>
                  <a:pt x="5651525" y="812800"/>
                </a:lnTo>
                <a:lnTo>
                  <a:pt x="5749531" y="812800"/>
                </a:lnTo>
                <a:lnTo>
                  <a:pt x="5778017" y="800100"/>
                </a:lnTo>
                <a:lnTo>
                  <a:pt x="5886843" y="800100"/>
                </a:lnTo>
                <a:lnTo>
                  <a:pt x="5894159" y="812800"/>
                </a:lnTo>
                <a:lnTo>
                  <a:pt x="5894159" y="763409"/>
                </a:lnTo>
                <a:lnTo>
                  <a:pt x="5893613" y="762000"/>
                </a:lnTo>
                <a:lnTo>
                  <a:pt x="5894603" y="762000"/>
                </a:lnTo>
                <a:lnTo>
                  <a:pt x="5898731" y="749300"/>
                </a:lnTo>
                <a:lnTo>
                  <a:pt x="5901169" y="749300"/>
                </a:lnTo>
                <a:lnTo>
                  <a:pt x="5907329" y="762000"/>
                </a:lnTo>
                <a:lnTo>
                  <a:pt x="5915063" y="762000"/>
                </a:lnTo>
                <a:lnTo>
                  <a:pt x="5926213" y="774700"/>
                </a:lnTo>
                <a:lnTo>
                  <a:pt x="5937923" y="787400"/>
                </a:lnTo>
                <a:lnTo>
                  <a:pt x="5949962" y="787400"/>
                </a:lnTo>
                <a:lnTo>
                  <a:pt x="5962078" y="800100"/>
                </a:lnTo>
                <a:lnTo>
                  <a:pt x="5976645" y="812800"/>
                </a:lnTo>
                <a:lnTo>
                  <a:pt x="5990425" y="825500"/>
                </a:lnTo>
                <a:lnTo>
                  <a:pt x="6003912" y="838200"/>
                </a:lnTo>
                <a:lnTo>
                  <a:pt x="6017577" y="850900"/>
                </a:lnTo>
                <a:lnTo>
                  <a:pt x="6020562" y="850900"/>
                </a:lnTo>
                <a:lnTo>
                  <a:pt x="6020562" y="751941"/>
                </a:lnTo>
                <a:lnTo>
                  <a:pt x="6019495" y="749300"/>
                </a:lnTo>
                <a:lnTo>
                  <a:pt x="6015850" y="736600"/>
                </a:lnTo>
                <a:lnTo>
                  <a:pt x="6013920" y="736600"/>
                </a:lnTo>
                <a:lnTo>
                  <a:pt x="6010364" y="698500"/>
                </a:lnTo>
                <a:lnTo>
                  <a:pt x="6006668" y="660400"/>
                </a:lnTo>
                <a:lnTo>
                  <a:pt x="6003239" y="622300"/>
                </a:lnTo>
                <a:lnTo>
                  <a:pt x="6000661" y="598322"/>
                </a:lnTo>
                <a:lnTo>
                  <a:pt x="6000661" y="736600"/>
                </a:lnTo>
                <a:lnTo>
                  <a:pt x="5989828" y="736600"/>
                </a:lnTo>
                <a:lnTo>
                  <a:pt x="5978969" y="723900"/>
                </a:lnTo>
                <a:lnTo>
                  <a:pt x="5977204" y="723900"/>
                </a:lnTo>
                <a:lnTo>
                  <a:pt x="5976861" y="711200"/>
                </a:lnTo>
                <a:lnTo>
                  <a:pt x="5974600" y="673100"/>
                </a:lnTo>
                <a:lnTo>
                  <a:pt x="5971959" y="647700"/>
                </a:lnTo>
                <a:lnTo>
                  <a:pt x="5970130" y="609600"/>
                </a:lnTo>
                <a:lnTo>
                  <a:pt x="5970282" y="571500"/>
                </a:lnTo>
                <a:lnTo>
                  <a:pt x="5971006" y="571500"/>
                </a:lnTo>
                <a:lnTo>
                  <a:pt x="5971895" y="558800"/>
                </a:lnTo>
                <a:lnTo>
                  <a:pt x="5972289" y="546100"/>
                </a:lnTo>
                <a:lnTo>
                  <a:pt x="5971502" y="533400"/>
                </a:lnTo>
                <a:lnTo>
                  <a:pt x="5972632" y="533400"/>
                </a:lnTo>
                <a:lnTo>
                  <a:pt x="5974359" y="520700"/>
                </a:lnTo>
                <a:lnTo>
                  <a:pt x="5982373" y="520700"/>
                </a:lnTo>
                <a:lnTo>
                  <a:pt x="5983948" y="533400"/>
                </a:lnTo>
                <a:lnTo>
                  <a:pt x="5984710" y="533400"/>
                </a:lnTo>
                <a:lnTo>
                  <a:pt x="5995467" y="673100"/>
                </a:lnTo>
                <a:lnTo>
                  <a:pt x="5995352" y="685800"/>
                </a:lnTo>
                <a:lnTo>
                  <a:pt x="5996851" y="698500"/>
                </a:lnTo>
                <a:lnTo>
                  <a:pt x="5998654" y="711200"/>
                </a:lnTo>
                <a:lnTo>
                  <a:pt x="5999480" y="723900"/>
                </a:lnTo>
                <a:lnTo>
                  <a:pt x="6000661" y="736600"/>
                </a:lnTo>
                <a:lnTo>
                  <a:pt x="6000661" y="598322"/>
                </a:lnTo>
                <a:lnTo>
                  <a:pt x="6000508" y="596900"/>
                </a:lnTo>
                <a:lnTo>
                  <a:pt x="5999543" y="584200"/>
                </a:lnTo>
                <a:lnTo>
                  <a:pt x="5998464" y="571500"/>
                </a:lnTo>
                <a:lnTo>
                  <a:pt x="5997448" y="558800"/>
                </a:lnTo>
                <a:lnTo>
                  <a:pt x="5996686" y="533400"/>
                </a:lnTo>
                <a:lnTo>
                  <a:pt x="5996013" y="520700"/>
                </a:lnTo>
                <a:lnTo>
                  <a:pt x="6090742" y="520700"/>
                </a:lnTo>
                <a:lnTo>
                  <a:pt x="6090590" y="533400"/>
                </a:lnTo>
                <a:lnTo>
                  <a:pt x="6090259" y="546100"/>
                </a:lnTo>
                <a:lnTo>
                  <a:pt x="6089866" y="546100"/>
                </a:lnTo>
                <a:lnTo>
                  <a:pt x="6089332" y="558800"/>
                </a:lnTo>
                <a:lnTo>
                  <a:pt x="6089878" y="571500"/>
                </a:lnTo>
                <a:lnTo>
                  <a:pt x="6090818" y="596900"/>
                </a:lnTo>
                <a:lnTo>
                  <a:pt x="6092241" y="609600"/>
                </a:lnTo>
                <a:lnTo>
                  <a:pt x="6094273" y="635000"/>
                </a:lnTo>
                <a:lnTo>
                  <a:pt x="6096190" y="660400"/>
                </a:lnTo>
                <a:lnTo>
                  <a:pt x="6096165" y="689483"/>
                </a:lnTo>
                <a:lnTo>
                  <a:pt x="6095835" y="711200"/>
                </a:lnTo>
                <a:lnTo>
                  <a:pt x="6096508" y="736600"/>
                </a:lnTo>
                <a:lnTo>
                  <a:pt x="6097562" y="749300"/>
                </a:lnTo>
                <a:lnTo>
                  <a:pt x="6098438" y="762000"/>
                </a:lnTo>
                <a:lnTo>
                  <a:pt x="6100203" y="800100"/>
                </a:lnTo>
                <a:lnTo>
                  <a:pt x="6100445" y="812800"/>
                </a:lnTo>
                <a:lnTo>
                  <a:pt x="6100445" y="469900"/>
                </a:lnTo>
                <a:lnTo>
                  <a:pt x="5966257" y="469900"/>
                </a:lnTo>
                <a:lnTo>
                  <a:pt x="5966257" y="698500"/>
                </a:lnTo>
                <a:lnTo>
                  <a:pt x="5952058" y="711200"/>
                </a:lnTo>
                <a:lnTo>
                  <a:pt x="5944603" y="698500"/>
                </a:lnTo>
                <a:lnTo>
                  <a:pt x="5939269" y="698500"/>
                </a:lnTo>
                <a:lnTo>
                  <a:pt x="5926379" y="685800"/>
                </a:lnTo>
                <a:lnTo>
                  <a:pt x="5913259" y="673100"/>
                </a:lnTo>
                <a:lnTo>
                  <a:pt x="5901271" y="660400"/>
                </a:lnTo>
                <a:lnTo>
                  <a:pt x="5891733" y="647700"/>
                </a:lnTo>
                <a:lnTo>
                  <a:pt x="5889549" y="647700"/>
                </a:lnTo>
                <a:lnTo>
                  <a:pt x="5888139" y="635762"/>
                </a:lnTo>
                <a:lnTo>
                  <a:pt x="5888139" y="749300"/>
                </a:lnTo>
                <a:lnTo>
                  <a:pt x="5877547" y="749300"/>
                </a:lnTo>
                <a:lnTo>
                  <a:pt x="5869737" y="736600"/>
                </a:lnTo>
                <a:lnTo>
                  <a:pt x="5862028" y="736600"/>
                </a:lnTo>
                <a:lnTo>
                  <a:pt x="5855513" y="723900"/>
                </a:lnTo>
                <a:lnTo>
                  <a:pt x="5870943" y="723900"/>
                </a:lnTo>
                <a:lnTo>
                  <a:pt x="5879084" y="736600"/>
                </a:lnTo>
                <a:lnTo>
                  <a:pt x="5888139" y="749300"/>
                </a:lnTo>
                <a:lnTo>
                  <a:pt x="5888139" y="635762"/>
                </a:lnTo>
                <a:lnTo>
                  <a:pt x="5888050" y="635000"/>
                </a:lnTo>
                <a:lnTo>
                  <a:pt x="5877103" y="635000"/>
                </a:lnTo>
                <a:lnTo>
                  <a:pt x="5871388" y="622300"/>
                </a:lnTo>
                <a:lnTo>
                  <a:pt x="5869063" y="609600"/>
                </a:lnTo>
                <a:lnTo>
                  <a:pt x="5868327" y="609600"/>
                </a:lnTo>
                <a:lnTo>
                  <a:pt x="5867844" y="584200"/>
                </a:lnTo>
                <a:lnTo>
                  <a:pt x="5868098" y="571500"/>
                </a:lnTo>
                <a:lnTo>
                  <a:pt x="5869051" y="546100"/>
                </a:lnTo>
                <a:lnTo>
                  <a:pt x="5870613" y="533400"/>
                </a:lnTo>
                <a:lnTo>
                  <a:pt x="5871426" y="520700"/>
                </a:lnTo>
                <a:lnTo>
                  <a:pt x="5959589" y="520700"/>
                </a:lnTo>
                <a:lnTo>
                  <a:pt x="5959716" y="533400"/>
                </a:lnTo>
                <a:lnTo>
                  <a:pt x="5960008" y="546100"/>
                </a:lnTo>
                <a:lnTo>
                  <a:pt x="5960376" y="546100"/>
                </a:lnTo>
                <a:lnTo>
                  <a:pt x="5960580" y="558800"/>
                </a:lnTo>
                <a:lnTo>
                  <a:pt x="5960364" y="558800"/>
                </a:lnTo>
                <a:lnTo>
                  <a:pt x="5959957" y="571500"/>
                </a:lnTo>
                <a:lnTo>
                  <a:pt x="5959843" y="584200"/>
                </a:lnTo>
                <a:lnTo>
                  <a:pt x="5960059" y="584200"/>
                </a:lnTo>
                <a:lnTo>
                  <a:pt x="5960618" y="596900"/>
                </a:lnTo>
                <a:lnTo>
                  <a:pt x="5959475" y="622300"/>
                </a:lnTo>
                <a:lnTo>
                  <a:pt x="5960021" y="647700"/>
                </a:lnTo>
                <a:lnTo>
                  <a:pt x="5961507" y="660400"/>
                </a:lnTo>
                <a:lnTo>
                  <a:pt x="5963158" y="685800"/>
                </a:lnTo>
                <a:lnTo>
                  <a:pt x="5963666" y="698500"/>
                </a:lnTo>
                <a:lnTo>
                  <a:pt x="5966257" y="698500"/>
                </a:lnTo>
                <a:lnTo>
                  <a:pt x="5966257" y="469900"/>
                </a:lnTo>
                <a:lnTo>
                  <a:pt x="5858395" y="469900"/>
                </a:lnTo>
                <a:lnTo>
                  <a:pt x="5858395" y="635000"/>
                </a:lnTo>
                <a:lnTo>
                  <a:pt x="5850636" y="635000"/>
                </a:lnTo>
                <a:lnTo>
                  <a:pt x="5850636" y="723900"/>
                </a:lnTo>
                <a:lnTo>
                  <a:pt x="5844667" y="711200"/>
                </a:lnTo>
                <a:lnTo>
                  <a:pt x="5848655" y="711200"/>
                </a:lnTo>
                <a:lnTo>
                  <a:pt x="5850636" y="723900"/>
                </a:lnTo>
                <a:lnTo>
                  <a:pt x="5850636" y="635000"/>
                </a:lnTo>
                <a:lnTo>
                  <a:pt x="5843422" y="635000"/>
                </a:lnTo>
                <a:lnTo>
                  <a:pt x="5842203" y="609600"/>
                </a:lnTo>
                <a:lnTo>
                  <a:pt x="5841771" y="596900"/>
                </a:lnTo>
                <a:lnTo>
                  <a:pt x="5841403" y="584200"/>
                </a:lnTo>
                <a:lnTo>
                  <a:pt x="5841085" y="571500"/>
                </a:lnTo>
                <a:lnTo>
                  <a:pt x="5841085" y="546100"/>
                </a:lnTo>
                <a:lnTo>
                  <a:pt x="5841390" y="533400"/>
                </a:lnTo>
                <a:lnTo>
                  <a:pt x="5841238" y="533400"/>
                </a:lnTo>
                <a:lnTo>
                  <a:pt x="5843155" y="520700"/>
                </a:lnTo>
                <a:lnTo>
                  <a:pt x="5857824" y="520700"/>
                </a:lnTo>
                <a:lnTo>
                  <a:pt x="5858192" y="533400"/>
                </a:lnTo>
                <a:lnTo>
                  <a:pt x="5858040" y="533400"/>
                </a:lnTo>
                <a:lnTo>
                  <a:pt x="5858040" y="546100"/>
                </a:lnTo>
                <a:lnTo>
                  <a:pt x="5855894" y="558800"/>
                </a:lnTo>
                <a:lnTo>
                  <a:pt x="5855563" y="584200"/>
                </a:lnTo>
                <a:lnTo>
                  <a:pt x="5856427" y="596900"/>
                </a:lnTo>
                <a:lnTo>
                  <a:pt x="5857862" y="622300"/>
                </a:lnTo>
                <a:lnTo>
                  <a:pt x="5858395" y="635000"/>
                </a:lnTo>
                <a:lnTo>
                  <a:pt x="5858395" y="469900"/>
                </a:lnTo>
                <a:lnTo>
                  <a:pt x="5833097" y="469900"/>
                </a:lnTo>
                <a:lnTo>
                  <a:pt x="5833097" y="622300"/>
                </a:lnTo>
                <a:lnTo>
                  <a:pt x="5830836" y="635000"/>
                </a:lnTo>
                <a:lnTo>
                  <a:pt x="5807214" y="635000"/>
                </a:lnTo>
                <a:lnTo>
                  <a:pt x="5807214" y="736600"/>
                </a:lnTo>
                <a:lnTo>
                  <a:pt x="5801233" y="749300"/>
                </a:lnTo>
                <a:lnTo>
                  <a:pt x="5789485" y="749300"/>
                </a:lnTo>
                <a:lnTo>
                  <a:pt x="5762345" y="762000"/>
                </a:lnTo>
                <a:lnTo>
                  <a:pt x="5706872" y="762000"/>
                </a:lnTo>
                <a:lnTo>
                  <a:pt x="5678919" y="774700"/>
                </a:lnTo>
                <a:lnTo>
                  <a:pt x="5646344" y="774700"/>
                </a:lnTo>
                <a:lnTo>
                  <a:pt x="5645886" y="762000"/>
                </a:lnTo>
                <a:lnTo>
                  <a:pt x="5646331" y="762000"/>
                </a:lnTo>
                <a:lnTo>
                  <a:pt x="5649823" y="749300"/>
                </a:lnTo>
                <a:lnTo>
                  <a:pt x="5657405" y="749300"/>
                </a:lnTo>
                <a:lnTo>
                  <a:pt x="5670169" y="736600"/>
                </a:lnTo>
                <a:lnTo>
                  <a:pt x="5807214" y="736600"/>
                </a:lnTo>
                <a:lnTo>
                  <a:pt x="5807214" y="635000"/>
                </a:lnTo>
                <a:lnTo>
                  <a:pt x="5757646" y="635000"/>
                </a:lnTo>
                <a:lnTo>
                  <a:pt x="5755665" y="622300"/>
                </a:lnTo>
                <a:lnTo>
                  <a:pt x="5755792" y="584200"/>
                </a:lnTo>
                <a:lnTo>
                  <a:pt x="5756948" y="584200"/>
                </a:lnTo>
                <a:lnTo>
                  <a:pt x="5756846" y="546100"/>
                </a:lnTo>
                <a:lnTo>
                  <a:pt x="5757049" y="546100"/>
                </a:lnTo>
                <a:lnTo>
                  <a:pt x="5757481" y="533400"/>
                </a:lnTo>
                <a:lnTo>
                  <a:pt x="5760910" y="520700"/>
                </a:lnTo>
                <a:lnTo>
                  <a:pt x="5827484" y="520700"/>
                </a:lnTo>
                <a:lnTo>
                  <a:pt x="5828741" y="546100"/>
                </a:lnTo>
                <a:lnTo>
                  <a:pt x="5829897" y="546100"/>
                </a:lnTo>
                <a:lnTo>
                  <a:pt x="5830303" y="558800"/>
                </a:lnTo>
                <a:lnTo>
                  <a:pt x="5830760" y="571500"/>
                </a:lnTo>
                <a:lnTo>
                  <a:pt x="5830963" y="584200"/>
                </a:lnTo>
                <a:lnTo>
                  <a:pt x="5831243" y="596900"/>
                </a:lnTo>
                <a:lnTo>
                  <a:pt x="5831967" y="609600"/>
                </a:lnTo>
                <a:lnTo>
                  <a:pt x="5833097" y="622300"/>
                </a:lnTo>
                <a:lnTo>
                  <a:pt x="5833097" y="469900"/>
                </a:lnTo>
                <a:lnTo>
                  <a:pt x="5745277" y="469900"/>
                </a:lnTo>
                <a:lnTo>
                  <a:pt x="5745277" y="584200"/>
                </a:lnTo>
                <a:lnTo>
                  <a:pt x="5743575" y="609600"/>
                </a:lnTo>
                <a:lnTo>
                  <a:pt x="5738355" y="635000"/>
                </a:lnTo>
                <a:lnTo>
                  <a:pt x="5737745" y="609600"/>
                </a:lnTo>
                <a:lnTo>
                  <a:pt x="5736488" y="584200"/>
                </a:lnTo>
                <a:lnTo>
                  <a:pt x="5736183" y="571500"/>
                </a:lnTo>
                <a:lnTo>
                  <a:pt x="5738444" y="546100"/>
                </a:lnTo>
                <a:lnTo>
                  <a:pt x="5743537" y="558800"/>
                </a:lnTo>
                <a:lnTo>
                  <a:pt x="5745277" y="584200"/>
                </a:lnTo>
                <a:lnTo>
                  <a:pt x="5745277" y="469900"/>
                </a:lnTo>
                <a:lnTo>
                  <a:pt x="5723610" y="469900"/>
                </a:lnTo>
                <a:lnTo>
                  <a:pt x="5717413" y="457200"/>
                </a:lnTo>
                <a:lnTo>
                  <a:pt x="5717413" y="533400"/>
                </a:lnTo>
                <a:lnTo>
                  <a:pt x="5716917" y="546100"/>
                </a:lnTo>
                <a:lnTo>
                  <a:pt x="5709082" y="546100"/>
                </a:lnTo>
                <a:lnTo>
                  <a:pt x="5708777" y="533400"/>
                </a:lnTo>
                <a:lnTo>
                  <a:pt x="5717413" y="533400"/>
                </a:lnTo>
                <a:lnTo>
                  <a:pt x="5717413" y="457200"/>
                </a:lnTo>
                <a:lnTo>
                  <a:pt x="5709082" y="444500"/>
                </a:lnTo>
                <a:lnTo>
                  <a:pt x="5699823" y="431800"/>
                </a:lnTo>
                <a:lnTo>
                  <a:pt x="5680430" y="406400"/>
                </a:lnTo>
                <a:lnTo>
                  <a:pt x="5678817" y="403517"/>
                </a:lnTo>
                <a:lnTo>
                  <a:pt x="5678817" y="558800"/>
                </a:lnTo>
                <a:lnTo>
                  <a:pt x="5677154" y="571500"/>
                </a:lnTo>
                <a:lnTo>
                  <a:pt x="5672861" y="584200"/>
                </a:lnTo>
                <a:lnTo>
                  <a:pt x="5669458" y="571500"/>
                </a:lnTo>
                <a:lnTo>
                  <a:pt x="5668492" y="546100"/>
                </a:lnTo>
                <a:lnTo>
                  <a:pt x="5670004" y="533400"/>
                </a:lnTo>
                <a:lnTo>
                  <a:pt x="5674068" y="508000"/>
                </a:lnTo>
                <a:lnTo>
                  <a:pt x="5677801" y="533400"/>
                </a:lnTo>
                <a:lnTo>
                  <a:pt x="5678817" y="558800"/>
                </a:lnTo>
                <a:lnTo>
                  <a:pt x="5678817" y="403517"/>
                </a:lnTo>
                <a:lnTo>
                  <a:pt x="5666257" y="381000"/>
                </a:lnTo>
                <a:lnTo>
                  <a:pt x="5654294" y="359968"/>
                </a:lnTo>
                <a:lnTo>
                  <a:pt x="5654294" y="495300"/>
                </a:lnTo>
                <a:lnTo>
                  <a:pt x="5654243" y="508000"/>
                </a:lnTo>
                <a:lnTo>
                  <a:pt x="5653989" y="508000"/>
                </a:lnTo>
                <a:lnTo>
                  <a:pt x="5652935" y="533400"/>
                </a:lnTo>
                <a:lnTo>
                  <a:pt x="5652770" y="546100"/>
                </a:lnTo>
                <a:lnTo>
                  <a:pt x="5653354" y="558800"/>
                </a:lnTo>
                <a:lnTo>
                  <a:pt x="5652846" y="571500"/>
                </a:lnTo>
                <a:lnTo>
                  <a:pt x="5652871" y="596900"/>
                </a:lnTo>
                <a:lnTo>
                  <a:pt x="5652617" y="609600"/>
                </a:lnTo>
                <a:lnTo>
                  <a:pt x="5651246" y="635000"/>
                </a:lnTo>
                <a:lnTo>
                  <a:pt x="5650217" y="635000"/>
                </a:lnTo>
                <a:lnTo>
                  <a:pt x="5646229" y="647700"/>
                </a:lnTo>
                <a:lnTo>
                  <a:pt x="5605767" y="647700"/>
                </a:lnTo>
                <a:lnTo>
                  <a:pt x="5605767" y="812800"/>
                </a:lnTo>
                <a:lnTo>
                  <a:pt x="5604726" y="825500"/>
                </a:lnTo>
                <a:lnTo>
                  <a:pt x="5596293" y="825500"/>
                </a:lnTo>
                <a:lnTo>
                  <a:pt x="5594515" y="812800"/>
                </a:lnTo>
                <a:lnTo>
                  <a:pt x="5594362" y="812800"/>
                </a:lnTo>
                <a:lnTo>
                  <a:pt x="5595556" y="800100"/>
                </a:lnTo>
                <a:lnTo>
                  <a:pt x="5602821" y="812800"/>
                </a:lnTo>
                <a:lnTo>
                  <a:pt x="5605767" y="812800"/>
                </a:lnTo>
                <a:lnTo>
                  <a:pt x="5605767" y="647700"/>
                </a:lnTo>
                <a:lnTo>
                  <a:pt x="5592153" y="647700"/>
                </a:lnTo>
                <a:lnTo>
                  <a:pt x="5592153" y="952500"/>
                </a:lnTo>
                <a:lnTo>
                  <a:pt x="5587758" y="952500"/>
                </a:lnTo>
                <a:lnTo>
                  <a:pt x="5587758" y="1003300"/>
                </a:lnTo>
                <a:lnTo>
                  <a:pt x="5585955" y="1022591"/>
                </a:lnTo>
                <a:lnTo>
                  <a:pt x="5585955" y="1612900"/>
                </a:lnTo>
                <a:lnTo>
                  <a:pt x="5584393" y="1625600"/>
                </a:lnTo>
                <a:lnTo>
                  <a:pt x="5564352" y="1625600"/>
                </a:lnTo>
                <a:lnTo>
                  <a:pt x="5558612" y="1612900"/>
                </a:lnTo>
                <a:lnTo>
                  <a:pt x="5552618" y="1612900"/>
                </a:lnTo>
                <a:lnTo>
                  <a:pt x="5544617" y="1600200"/>
                </a:lnTo>
                <a:lnTo>
                  <a:pt x="5538762" y="1587500"/>
                </a:lnTo>
                <a:lnTo>
                  <a:pt x="5533606" y="1574800"/>
                </a:lnTo>
                <a:lnTo>
                  <a:pt x="5530532" y="1568259"/>
                </a:lnTo>
                <a:lnTo>
                  <a:pt x="5530532" y="1625600"/>
                </a:lnTo>
                <a:lnTo>
                  <a:pt x="5489130" y="1625600"/>
                </a:lnTo>
                <a:lnTo>
                  <a:pt x="5488546" y="1612900"/>
                </a:lnTo>
                <a:lnTo>
                  <a:pt x="5484406" y="1600200"/>
                </a:lnTo>
                <a:lnTo>
                  <a:pt x="5481332" y="1574800"/>
                </a:lnTo>
                <a:lnTo>
                  <a:pt x="5478856" y="1562100"/>
                </a:lnTo>
                <a:lnTo>
                  <a:pt x="5477294" y="1536700"/>
                </a:lnTo>
                <a:lnTo>
                  <a:pt x="5477675" y="1536700"/>
                </a:lnTo>
                <a:lnTo>
                  <a:pt x="5477865" y="1524000"/>
                </a:lnTo>
                <a:lnTo>
                  <a:pt x="5478869" y="1524000"/>
                </a:lnTo>
                <a:lnTo>
                  <a:pt x="5479808" y="1511300"/>
                </a:lnTo>
                <a:lnTo>
                  <a:pt x="5487086" y="1511300"/>
                </a:lnTo>
                <a:lnTo>
                  <a:pt x="5488368" y="1524000"/>
                </a:lnTo>
                <a:lnTo>
                  <a:pt x="5489753" y="1524000"/>
                </a:lnTo>
                <a:lnTo>
                  <a:pt x="5494667" y="1536700"/>
                </a:lnTo>
                <a:lnTo>
                  <a:pt x="5499112" y="1536700"/>
                </a:lnTo>
                <a:lnTo>
                  <a:pt x="5503291" y="1549400"/>
                </a:lnTo>
                <a:lnTo>
                  <a:pt x="5512460" y="1574800"/>
                </a:lnTo>
                <a:lnTo>
                  <a:pt x="5517451" y="1587500"/>
                </a:lnTo>
                <a:lnTo>
                  <a:pt x="5522341" y="1600200"/>
                </a:lnTo>
                <a:lnTo>
                  <a:pt x="5527103" y="1612900"/>
                </a:lnTo>
                <a:lnTo>
                  <a:pt x="5530532" y="1625600"/>
                </a:lnTo>
                <a:lnTo>
                  <a:pt x="5530532" y="1568259"/>
                </a:lnTo>
                <a:lnTo>
                  <a:pt x="5527649" y="1562100"/>
                </a:lnTo>
                <a:lnTo>
                  <a:pt x="5521896" y="1549400"/>
                </a:lnTo>
                <a:lnTo>
                  <a:pt x="5516981" y="1536700"/>
                </a:lnTo>
                <a:lnTo>
                  <a:pt x="5511749" y="1524000"/>
                </a:lnTo>
                <a:lnTo>
                  <a:pt x="5505031" y="1511300"/>
                </a:lnTo>
                <a:lnTo>
                  <a:pt x="5503189" y="1511300"/>
                </a:lnTo>
                <a:lnTo>
                  <a:pt x="5502148" y="1498600"/>
                </a:lnTo>
                <a:lnTo>
                  <a:pt x="5515572" y="1498600"/>
                </a:lnTo>
                <a:lnTo>
                  <a:pt x="5522531" y="1511300"/>
                </a:lnTo>
                <a:lnTo>
                  <a:pt x="5528081" y="1524000"/>
                </a:lnTo>
                <a:lnTo>
                  <a:pt x="5532806" y="1524000"/>
                </a:lnTo>
                <a:lnTo>
                  <a:pt x="5542775" y="1549400"/>
                </a:lnTo>
                <a:lnTo>
                  <a:pt x="5553253" y="1562100"/>
                </a:lnTo>
                <a:lnTo>
                  <a:pt x="5565216" y="1587500"/>
                </a:lnTo>
                <a:lnTo>
                  <a:pt x="5579643" y="1600200"/>
                </a:lnTo>
                <a:lnTo>
                  <a:pt x="5581980" y="1612900"/>
                </a:lnTo>
                <a:lnTo>
                  <a:pt x="5585955" y="1612900"/>
                </a:lnTo>
                <a:lnTo>
                  <a:pt x="5585955" y="1022591"/>
                </a:lnTo>
                <a:lnTo>
                  <a:pt x="5585384" y="1028700"/>
                </a:lnTo>
                <a:lnTo>
                  <a:pt x="5584926" y="1054100"/>
                </a:lnTo>
                <a:lnTo>
                  <a:pt x="5585142" y="1092200"/>
                </a:lnTo>
                <a:lnTo>
                  <a:pt x="5584787" y="1117600"/>
                </a:lnTo>
                <a:lnTo>
                  <a:pt x="5583606" y="1130300"/>
                </a:lnTo>
                <a:lnTo>
                  <a:pt x="5581840" y="1155700"/>
                </a:lnTo>
                <a:lnTo>
                  <a:pt x="5579923" y="1181100"/>
                </a:lnTo>
                <a:lnTo>
                  <a:pt x="5579224" y="1186434"/>
                </a:lnTo>
                <a:lnTo>
                  <a:pt x="5579224" y="1562100"/>
                </a:lnTo>
                <a:lnTo>
                  <a:pt x="5577065" y="1574800"/>
                </a:lnTo>
                <a:lnTo>
                  <a:pt x="5569318" y="1562100"/>
                </a:lnTo>
                <a:lnTo>
                  <a:pt x="5563819" y="1549400"/>
                </a:lnTo>
                <a:lnTo>
                  <a:pt x="5559666" y="1549400"/>
                </a:lnTo>
                <a:lnTo>
                  <a:pt x="5555920" y="1536700"/>
                </a:lnTo>
                <a:lnTo>
                  <a:pt x="5547474" y="1524000"/>
                </a:lnTo>
                <a:lnTo>
                  <a:pt x="5537606" y="1498600"/>
                </a:lnTo>
                <a:lnTo>
                  <a:pt x="5526532" y="1485900"/>
                </a:lnTo>
                <a:lnTo>
                  <a:pt x="5514454" y="1473200"/>
                </a:lnTo>
                <a:lnTo>
                  <a:pt x="5506758" y="1473200"/>
                </a:lnTo>
                <a:lnTo>
                  <a:pt x="5515902" y="1460500"/>
                </a:lnTo>
                <a:lnTo>
                  <a:pt x="5521261" y="1460500"/>
                </a:lnTo>
                <a:lnTo>
                  <a:pt x="5524906" y="1473200"/>
                </a:lnTo>
                <a:lnTo>
                  <a:pt x="5528221" y="1473200"/>
                </a:lnTo>
                <a:lnTo>
                  <a:pt x="5531345" y="1485900"/>
                </a:lnTo>
                <a:lnTo>
                  <a:pt x="5538368" y="1485900"/>
                </a:lnTo>
                <a:lnTo>
                  <a:pt x="5549747" y="1511300"/>
                </a:lnTo>
                <a:lnTo>
                  <a:pt x="5559831" y="1524000"/>
                </a:lnTo>
                <a:lnTo>
                  <a:pt x="5568899" y="1536700"/>
                </a:lnTo>
                <a:lnTo>
                  <a:pt x="5577243" y="1562100"/>
                </a:lnTo>
                <a:lnTo>
                  <a:pt x="5579224" y="1562100"/>
                </a:lnTo>
                <a:lnTo>
                  <a:pt x="5579224" y="1186434"/>
                </a:lnTo>
                <a:lnTo>
                  <a:pt x="5578259" y="1193800"/>
                </a:lnTo>
                <a:lnTo>
                  <a:pt x="5576938" y="1219200"/>
                </a:lnTo>
                <a:lnTo>
                  <a:pt x="5576125" y="1244600"/>
                </a:lnTo>
                <a:lnTo>
                  <a:pt x="5576240" y="1270000"/>
                </a:lnTo>
                <a:lnTo>
                  <a:pt x="5577700" y="1282700"/>
                </a:lnTo>
                <a:lnTo>
                  <a:pt x="5578297" y="1295400"/>
                </a:lnTo>
                <a:lnTo>
                  <a:pt x="5578437" y="1308100"/>
                </a:lnTo>
                <a:lnTo>
                  <a:pt x="5578145" y="1308100"/>
                </a:lnTo>
                <a:lnTo>
                  <a:pt x="5577408" y="1320800"/>
                </a:lnTo>
                <a:lnTo>
                  <a:pt x="5576582" y="1320800"/>
                </a:lnTo>
                <a:lnTo>
                  <a:pt x="5573547" y="1333500"/>
                </a:lnTo>
                <a:lnTo>
                  <a:pt x="5571769" y="1333500"/>
                </a:lnTo>
                <a:lnTo>
                  <a:pt x="5571769" y="1511300"/>
                </a:lnTo>
                <a:lnTo>
                  <a:pt x="5565102" y="1498600"/>
                </a:lnTo>
                <a:lnTo>
                  <a:pt x="5557215" y="1498600"/>
                </a:lnTo>
                <a:lnTo>
                  <a:pt x="5549531" y="1485900"/>
                </a:lnTo>
                <a:lnTo>
                  <a:pt x="5543461" y="1473200"/>
                </a:lnTo>
                <a:lnTo>
                  <a:pt x="5540883" y="1473200"/>
                </a:lnTo>
                <a:lnTo>
                  <a:pt x="5538368" y="1460500"/>
                </a:lnTo>
                <a:lnTo>
                  <a:pt x="5550433" y="1460500"/>
                </a:lnTo>
                <a:lnTo>
                  <a:pt x="5558231" y="1473200"/>
                </a:lnTo>
                <a:lnTo>
                  <a:pt x="5564263" y="1485900"/>
                </a:lnTo>
                <a:lnTo>
                  <a:pt x="5568708" y="1498600"/>
                </a:lnTo>
                <a:lnTo>
                  <a:pt x="5571769" y="1511300"/>
                </a:lnTo>
                <a:lnTo>
                  <a:pt x="5571769" y="1333500"/>
                </a:lnTo>
                <a:lnTo>
                  <a:pt x="5569013" y="1333500"/>
                </a:lnTo>
                <a:lnTo>
                  <a:pt x="5569013" y="1346200"/>
                </a:lnTo>
                <a:lnTo>
                  <a:pt x="5560631" y="1358900"/>
                </a:lnTo>
                <a:lnTo>
                  <a:pt x="5559437" y="1358900"/>
                </a:lnTo>
                <a:lnTo>
                  <a:pt x="5559755" y="1371600"/>
                </a:lnTo>
                <a:lnTo>
                  <a:pt x="5553024" y="1371600"/>
                </a:lnTo>
                <a:lnTo>
                  <a:pt x="5546814" y="1358900"/>
                </a:lnTo>
                <a:lnTo>
                  <a:pt x="5546356" y="1358900"/>
                </a:lnTo>
                <a:lnTo>
                  <a:pt x="5551030" y="1346200"/>
                </a:lnTo>
                <a:lnTo>
                  <a:pt x="5569013" y="1346200"/>
                </a:lnTo>
                <a:lnTo>
                  <a:pt x="5569013" y="1333500"/>
                </a:lnTo>
                <a:lnTo>
                  <a:pt x="5543524" y="1333500"/>
                </a:lnTo>
                <a:lnTo>
                  <a:pt x="5541315" y="1320800"/>
                </a:lnTo>
                <a:lnTo>
                  <a:pt x="5539549" y="1320800"/>
                </a:lnTo>
                <a:lnTo>
                  <a:pt x="5537212" y="1308100"/>
                </a:lnTo>
                <a:lnTo>
                  <a:pt x="5535003" y="1295400"/>
                </a:lnTo>
                <a:lnTo>
                  <a:pt x="5532196" y="1270000"/>
                </a:lnTo>
                <a:lnTo>
                  <a:pt x="5528081" y="1257300"/>
                </a:lnTo>
                <a:lnTo>
                  <a:pt x="5525668" y="1257300"/>
                </a:lnTo>
                <a:lnTo>
                  <a:pt x="5524373" y="1244600"/>
                </a:lnTo>
                <a:lnTo>
                  <a:pt x="5524322" y="1231900"/>
                </a:lnTo>
                <a:lnTo>
                  <a:pt x="5525681" y="1231900"/>
                </a:lnTo>
                <a:lnTo>
                  <a:pt x="5526519" y="1219200"/>
                </a:lnTo>
                <a:lnTo>
                  <a:pt x="5526659" y="1219200"/>
                </a:lnTo>
                <a:lnTo>
                  <a:pt x="5523433" y="1206500"/>
                </a:lnTo>
                <a:lnTo>
                  <a:pt x="5521058" y="1181100"/>
                </a:lnTo>
                <a:lnTo>
                  <a:pt x="5519750" y="1168400"/>
                </a:lnTo>
                <a:lnTo>
                  <a:pt x="5519788" y="1143000"/>
                </a:lnTo>
                <a:lnTo>
                  <a:pt x="5519585" y="1143000"/>
                </a:lnTo>
                <a:lnTo>
                  <a:pt x="5519585" y="1384300"/>
                </a:lnTo>
                <a:lnTo>
                  <a:pt x="5517032" y="1397000"/>
                </a:lnTo>
                <a:lnTo>
                  <a:pt x="5508422" y="1397000"/>
                </a:lnTo>
                <a:lnTo>
                  <a:pt x="5503392" y="1388516"/>
                </a:lnTo>
                <a:lnTo>
                  <a:pt x="5503392" y="1409700"/>
                </a:lnTo>
                <a:lnTo>
                  <a:pt x="5459615" y="1409700"/>
                </a:lnTo>
                <a:lnTo>
                  <a:pt x="5459615" y="1473200"/>
                </a:lnTo>
                <a:lnTo>
                  <a:pt x="5458930" y="1479550"/>
                </a:lnTo>
                <a:lnTo>
                  <a:pt x="5458930" y="1562100"/>
                </a:lnTo>
                <a:lnTo>
                  <a:pt x="5452935" y="1562100"/>
                </a:lnTo>
                <a:lnTo>
                  <a:pt x="5451246" y="1549400"/>
                </a:lnTo>
                <a:lnTo>
                  <a:pt x="5448846" y="1549400"/>
                </a:lnTo>
                <a:lnTo>
                  <a:pt x="5448414" y="1545805"/>
                </a:lnTo>
                <a:lnTo>
                  <a:pt x="5448414" y="1625600"/>
                </a:lnTo>
                <a:lnTo>
                  <a:pt x="5407177" y="1625600"/>
                </a:lnTo>
                <a:lnTo>
                  <a:pt x="5396966" y="1612900"/>
                </a:lnTo>
                <a:lnTo>
                  <a:pt x="5391061" y="1612900"/>
                </a:lnTo>
                <a:lnTo>
                  <a:pt x="5384889" y="1600200"/>
                </a:lnTo>
                <a:lnTo>
                  <a:pt x="5375186" y="1600200"/>
                </a:lnTo>
                <a:lnTo>
                  <a:pt x="5379580" y="1612900"/>
                </a:lnTo>
                <a:lnTo>
                  <a:pt x="5390680" y="1612900"/>
                </a:lnTo>
                <a:lnTo>
                  <a:pt x="5393868" y="1625600"/>
                </a:lnTo>
                <a:lnTo>
                  <a:pt x="5362283" y="1625600"/>
                </a:lnTo>
                <a:lnTo>
                  <a:pt x="5356682" y="1612900"/>
                </a:lnTo>
                <a:lnTo>
                  <a:pt x="5351805" y="1600200"/>
                </a:lnTo>
                <a:lnTo>
                  <a:pt x="5364734" y="1600200"/>
                </a:lnTo>
                <a:lnTo>
                  <a:pt x="5364188" y="1587500"/>
                </a:lnTo>
                <a:lnTo>
                  <a:pt x="5359057" y="1587500"/>
                </a:lnTo>
                <a:lnTo>
                  <a:pt x="5340718" y="1574800"/>
                </a:lnTo>
                <a:lnTo>
                  <a:pt x="5339791" y="1574025"/>
                </a:lnTo>
                <a:lnTo>
                  <a:pt x="5339791" y="1612900"/>
                </a:lnTo>
                <a:lnTo>
                  <a:pt x="5337607" y="1625600"/>
                </a:lnTo>
                <a:lnTo>
                  <a:pt x="5300446" y="1625600"/>
                </a:lnTo>
                <a:lnTo>
                  <a:pt x="5294909" y="1612900"/>
                </a:lnTo>
                <a:lnTo>
                  <a:pt x="5290274" y="1612900"/>
                </a:lnTo>
                <a:lnTo>
                  <a:pt x="5281155" y="1600200"/>
                </a:lnTo>
                <a:lnTo>
                  <a:pt x="5281015" y="1600009"/>
                </a:lnTo>
                <a:lnTo>
                  <a:pt x="5281015" y="1625600"/>
                </a:lnTo>
                <a:lnTo>
                  <a:pt x="5269712" y="1625600"/>
                </a:lnTo>
                <a:lnTo>
                  <a:pt x="5265204" y="1612900"/>
                </a:lnTo>
                <a:lnTo>
                  <a:pt x="5261902" y="1600200"/>
                </a:lnTo>
                <a:lnTo>
                  <a:pt x="5268671" y="1600200"/>
                </a:lnTo>
                <a:lnTo>
                  <a:pt x="5273764" y="1612900"/>
                </a:lnTo>
                <a:lnTo>
                  <a:pt x="5277713" y="1612900"/>
                </a:lnTo>
                <a:lnTo>
                  <a:pt x="5281015" y="1625600"/>
                </a:lnTo>
                <a:lnTo>
                  <a:pt x="5281015" y="1600009"/>
                </a:lnTo>
                <a:lnTo>
                  <a:pt x="5263197" y="1574800"/>
                </a:lnTo>
                <a:lnTo>
                  <a:pt x="5254053" y="1562100"/>
                </a:lnTo>
                <a:lnTo>
                  <a:pt x="5250485" y="1555140"/>
                </a:lnTo>
                <a:lnTo>
                  <a:pt x="5250485" y="1625600"/>
                </a:lnTo>
                <a:lnTo>
                  <a:pt x="5228920" y="1625600"/>
                </a:lnTo>
                <a:lnTo>
                  <a:pt x="5226761" y="1612900"/>
                </a:lnTo>
                <a:lnTo>
                  <a:pt x="5224551" y="1612900"/>
                </a:lnTo>
                <a:lnTo>
                  <a:pt x="5222595" y="1600200"/>
                </a:lnTo>
                <a:lnTo>
                  <a:pt x="5220728" y="1587500"/>
                </a:lnTo>
                <a:lnTo>
                  <a:pt x="5218671" y="1587500"/>
                </a:lnTo>
                <a:lnTo>
                  <a:pt x="5219065" y="1574800"/>
                </a:lnTo>
                <a:lnTo>
                  <a:pt x="5226215" y="1574800"/>
                </a:lnTo>
                <a:lnTo>
                  <a:pt x="5227663" y="1587500"/>
                </a:lnTo>
                <a:lnTo>
                  <a:pt x="5234089" y="1587500"/>
                </a:lnTo>
                <a:lnTo>
                  <a:pt x="5239474" y="1600200"/>
                </a:lnTo>
                <a:lnTo>
                  <a:pt x="5244211" y="1612900"/>
                </a:lnTo>
                <a:lnTo>
                  <a:pt x="5250485" y="1625600"/>
                </a:lnTo>
                <a:lnTo>
                  <a:pt x="5250485" y="1555140"/>
                </a:lnTo>
                <a:lnTo>
                  <a:pt x="5247551" y="1549400"/>
                </a:lnTo>
                <a:lnTo>
                  <a:pt x="5240820" y="1536700"/>
                </a:lnTo>
                <a:lnTo>
                  <a:pt x="5234025" y="1524000"/>
                </a:lnTo>
                <a:lnTo>
                  <a:pt x="5227332" y="1524000"/>
                </a:lnTo>
                <a:lnTo>
                  <a:pt x="5224043" y="1511300"/>
                </a:lnTo>
                <a:lnTo>
                  <a:pt x="5219052" y="1511300"/>
                </a:lnTo>
                <a:lnTo>
                  <a:pt x="5228856" y="1498600"/>
                </a:lnTo>
                <a:lnTo>
                  <a:pt x="5249392" y="1498600"/>
                </a:lnTo>
                <a:lnTo>
                  <a:pt x="5254117" y="1511300"/>
                </a:lnTo>
                <a:lnTo>
                  <a:pt x="5258105" y="1511300"/>
                </a:lnTo>
                <a:lnTo>
                  <a:pt x="5263477" y="1524000"/>
                </a:lnTo>
                <a:lnTo>
                  <a:pt x="5268417" y="1524000"/>
                </a:lnTo>
                <a:lnTo>
                  <a:pt x="5273014" y="1536700"/>
                </a:lnTo>
                <a:lnTo>
                  <a:pt x="5277383" y="1549400"/>
                </a:lnTo>
                <a:lnTo>
                  <a:pt x="5283047" y="1549400"/>
                </a:lnTo>
                <a:lnTo>
                  <a:pt x="5289080" y="1562100"/>
                </a:lnTo>
                <a:lnTo>
                  <a:pt x="5295557" y="1574800"/>
                </a:lnTo>
                <a:lnTo>
                  <a:pt x="5302593" y="1587500"/>
                </a:lnTo>
                <a:lnTo>
                  <a:pt x="5306669" y="1587500"/>
                </a:lnTo>
                <a:lnTo>
                  <a:pt x="5310987" y="1600200"/>
                </a:lnTo>
                <a:lnTo>
                  <a:pt x="5329339" y="1600200"/>
                </a:lnTo>
                <a:lnTo>
                  <a:pt x="5339791" y="1612900"/>
                </a:lnTo>
                <a:lnTo>
                  <a:pt x="5339791" y="1574025"/>
                </a:lnTo>
                <a:lnTo>
                  <a:pt x="5325542" y="1562100"/>
                </a:lnTo>
                <a:lnTo>
                  <a:pt x="5312689" y="1549400"/>
                </a:lnTo>
                <a:lnTo>
                  <a:pt x="5301246" y="1536700"/>
                </a:lnTo>
                <a:lnTo>
                  <a:pt x="5296725" y="1524000"/>
                </a:lnTo>
                <a:lnTo>
                  <a:pt x="5291785" y="1524000"/>
                </a:lnTo>
                <a:lnTo>
                  <a:pt x="5287200" y="1511300"/>
                </a:lnTo>
                <a:lnTo>
                  <a:pt x="5283682" y="1511300"/>
                </a:lnTo>
                <a:lnTo>
                  <a:pt x="5290413" y="1498600"/>
                </a:lnTo>
                <a:lnTo>
                  <a:pt x="5276989" y="1498600"/>
                </a:lnTo>
                <a:lnTo>
                  <a:pt x="5270055" y="1485900"/>
                </a:lnTo>
                <a:lnTo>
                  <a:pt x="5264734" y="1485900"/>
                </a:lnTo>
                <a:lnTo>
                  <a:pt x="5258714" y="1473200"/>
                </a:lnTo>
                <a:lnTo>
                  <a:pt x="5327408" y="1473200"/>
                </a:lnTo>
                <a:lnTo>
                  <a:pt x="5344909" y="1485900"/>
                </a:lnTo>
                <a:lnTo>
                  <a:pt x="5359324" y="1485900"/>
                </a:lnTo>
                <a:lnTo>
                  <a:pt x="5351919" y="1473200"/>
                </a:lnTo>
                <a:lnTo>
                  <a:pt x="5344490" y="1473200"/>
                </a:lnTo>
                <a:lnTo>
                  <a:pt x="5337467" y="1460500"/>
                </a:lnTo>
                <a:lnTo>
                  <a:pt x="5384838" y="1460500"/>
                </a:lnTo>
                <a:lnTo>
                  <a:pt x="5393956" y="1473200"/>
                </a:lnTo>
                <a:lnTo>
                  <a:pt x="5403393" y="1473200"/>
                </a:lnTo>
                <a:lnTo>
                  <a:pt x="5403748" y="1485900"/>
                </a:lnTo>
                <a:lnTo>
                  <a:pt x="5403126" y="1498600"/>
                </a:lnTo>
                <a:lnTo>
                  <a:pt x="5387022" y="1498600"/>
                </a:lnTo>
                <a:lnTo>
                  <a:pt x="5379758" y="1485900"/>
                </a:lnTo>
                <a:lnTo>
                  <a:pt x="5362943" y="1485900"/>
                </a:lnTo>
                <a:lnTo>
                  <a:pt x="5399697" y="1511300"/>
                </a:lnTo>
                <a:lnTo>
                  <a:pt x="5414632" y="1511300"/>
                </a:lnTo>
                <a:lnTo>
                  <a:pt x="5417515" y="1524000"/>
                </a:lnTo>
                <a:lnTo>
                  <a:pt x="5423840" y="1536700"/>
                </a:lnTo>
                <a:lnTo>
                  <a:pt x="5430075" y="1562100"/>
                </a:lnTo>
                <a:lnTo>
                  <a:pt x="5435295" y="1574800"/>
                </a:lnTo>
                <a:lnTo>
                  <a:pt x="5438622" y="1587500"/>
                </a:lnTo>
                <a:lnTo>
                  <a:pt x="5439943" y="1600200"/>
                </a:lnTo>
                <a:lnTo>
                  <a:pt x="5442051" y="1600200"/>
                </a:lnTo>
                <a:lnTo>
                  <a:pt x="5444477" y="1612900"/>
                </a:lnTo>
                <a:lnTo>
                  <a:pt x="5446750" y="1612900"/>
                </a:lnTo>
                <a:lnTo>
                  <a:pt x="5448414" y="1625600"/>
                </a:lnTo>
                <a:lnTo>
                  <a:pt x="5448414" y="1545805"/>
                </a:lnTo>
                <a:lnTo>
                  <a:pt x="5447322" y="1536700"/>
                </a:lnTo>
                <a:lnTo>
                  <a:pt x="5448300" y="1524000"/>
                </a:lnTo>
                <a:lnTo>
                  <a:pt x="5453799" y="1536700"/>
                </a:lnTo>
                <a:lnTo>
                  <a:pt x="5456707" y="1549400"/>
                </a:lnTo>
                <a:lnTo>
                  <a:pt x="5458066" y="1549400"/>
                </a:lnTo>
                <a:lnTo>
                  <a:pt x="5458930" y="1562100"/>
                </a:lnTo>
                <a:lnTo>
                  <a:pt x="5458930" y="1479550"/>
                </a:lnTo>
                <a:lnTo>
                  <a:pt x="5458244" y="1485900"/>
                </a:lnTo>
                <a:lnTo>
                  <a:pt x="5456796" y="1485900"/>
                </a:lnTo>
                <a:lnTo>
                  <a:pt x="5456745" y="1498600"/>
                </a:lnTo>
                <a:lnTo>
                  <a:pt x="5456961" y="1498600"/>
                </a:lnTo>
                <a:lnTo>
                  <a:pt x="5456377" y="1511300"/>
                </a:lnTo>
                <a:lnTo>
                  <a:pt x="5455132" y="1511300"/>
                </a:lnTo>
                <a:lnTo>
                  <a:pt x="5451729" y="1524000"/>
                </a:lnTo>
                <a:lnTo>
                  <a:pt x="5443029" y="1511300"/>
                </a:lnTo>
                <a:lnTo>
                  <a:pt x="5432158" y="1511300"/>
                </a:lnTo>
                <a:lnTo>
                  <a:pt x="5429948" y="1498600"/>
                </a:lnTo>
                <a:lnTo>
                  <a:pt x="5429859" y="1485900"/>
                </a:lnTo>
                <a:lnTo>
                  <a:pt x="5435016" y="1485900"/>
                </a:lnTo>
                <a:lnTo>
                  <a:pt x="5439156" y="1473200"/>
                </a:lnTo>
                <a:lnTo>
                  <a:pt x="5459615" y="1473200"/>
                </a:lnTo>
                <a:lnTo>
                  <a:pt x="5459615" y="1409700"/>
                </a:lnTo>
                <a:lnTo>
                  <a:pt x="5380418" y="1409700"/>
                </a:lnTo>
                <a:lnTo>
                  <a:pt x="5366550" y="1422400"/>
                </a:lnTo>
                <a:lnTo>
                  <a:pt x="5207609" y="1422400"/>
                </a:lnTo>
                <a:lnTo>
                  <a:pt x="5207609" y="1625600"/>
                </a:lnTo>
                <a:lnTo>
                  <a:pt x="5174386" y="1625600"/>
                </a:lnTo>
                <a:lnTo>
                  <a:pt x="5173484" y="1612900"/>
                </a:lnTo>
                <a:lnTo>
                  <a:pt x="5173383" y="1587500"/>
                </a:lnTo>
                <a:lnTo>
                  <a:pt x="5173345" y="1549400"/>
                </a:lnTo>
                <a:lnTo>
                  <a:pt x="5173510" y="1536700"/>
                </a:lnTo>
                <a:lnTo>
                  <a:pt x="5173611" y="1524000"/>
                </a:lnTo>
                <a:lnTo>
                  <a:pt x="5172380" y="1511300"/>
                </a:lnTo>
                <a:lnTo>
                  <a:pt x="5185168" y="1511300"/>
                </a:lnTo>
                <a:lnTo>
                  <a:pt x="5186096" y="1524000"/>
                </a:lnTo>
                <a:lnTo>
                  <a:pt x="5190896" y="1549400"/>
                </a:lnTo>
                <a:lnTo>
                  <a:pt x="5195646" y="1562100"/>
                </a:lnTo>
                <a:lnTo>
                  <a:pt x="5200320" y="1587500"/>
                </a:lnTo>
                <a:lnTo>
                  <a:pt x="5204942" y="1612900"/>
                </a:lnTo>
                <a:lnTo>
                  <a:pt x="5207609" y="1625600"/>
                </a:lnTo>
                <a:lnTo>
                  <a:pt x="5207609" y="1422400"/>
                </a:lnTo>
                <a:lnTo>
                  <a:pt x="5164950" y="1422400"/>
                </a:lnTo>
                <a:lnTo>
                  <a:pt x="5159768" y="1424482"/>
                </a:lnTo>
                <a:lnTo>
                  <a:pt x="5159768" y="1600200"/>
                </a:lnTo>
                <a:lnTo>
                  <a:pt x="5158778" y="1612900"/>
                </a:lnTo>
                <a:lnTo>
                  <a:pt x="5157736" y="1625600"/>
                </a:lnTo>
                <a:lnTo>
                  <a:pt x="5153482" y="1625600"/>
                </a:lnTo>
                <a:lnTo>
                  <a:pt x="5136921" y="1638300"/>
                </a:lnTo>
                <a:lnTo>
                  <a:pt x="5132463" y="1625600"/>
                </a:lnTo>
                <a:lnTo>
                  <a:pt x="5131689" y="1612900"/>
                </a:lnTo>
                <a:lnTo>
                  <a:pt x="5130076" y="1612900"/>
                </a:lnTo>
                <a:lnTo>
                  <a:pt x="5125034" y="1600200"/>
                </a:lnTo>
                <a:lnTo>
                  <a:pt x="5126812" y="1600200"/>
                </a:lnTo>
                <a:lnTo>
                  <a:pt x="5133556" y="1574800"/>
                </a:lnTo>
                <a:lnTo>
                  <a:pt x="5139918" y="1562100"/>
                </a:lnTo>
                <a:lnTo>
                  <a:pt x="5146687" y="1549400"/>
                </a:lnTo>
                <a:lnTo>
                  <a:pt x="5154650" y="1536700"/>
                </a:lnTo>
                <a:lnTo>
                  <a:pt x="5159095" y="1536700"/>
                </a:lnTo>
                <a:lnTo>
                  <a:pt x="5158968" y="1549400"/>
                </a:lnTo>
                <a:lnTo>
                  <a:pt x="5158549" y="1562100"/>
                </a:lnTo>
                <a:lnTo>
                  <a:pt x="5159260" y="1574800"/>
                </a:lnTo>
                <a:lnTo>
                  <a:pt x="5159768" y="1600200"/>
                </a:lnTo>
                <a:lnTo>
                  <a:pt x="5159768" y="1424482"/>
                </a:lnTo>
                <a:lnTo>
                  <a:pt x="5146014" y="1429994"/>
                </a:lnTo>
                <a:lnTo>
                  <a:pt x="5146014" y="1511300"/>
                </a:lnTo>
                <a:lnTo>
                  <a:pt x="5141976" y="1536700"/>
                </a:lnTo>
                <a:lnTo>
                  <a:pt x="5137074" y="1549400"/>
                </a:lnTo>
                <a:lnTo>
                  <a:pt x="5131003" y="1562100"/>
                </a:lnTo>
                <a:lnTo>
                  <a:pt x="5123472" y="1574800"/>
                </a:lnTo>
                <a:lnTo>
                  <a:pt x="5116347" y="1574800"/>
                </a:lnTo>
                <a:lnTo>
                  <a:pt x="5116398" y="1562100"/>
                </a:lnTo>
                <a:lnTo>
                  <a:pt x="5116220" y="1562100"/>
                </a:lnTo>
                <a:lnTo>
                  <a:pt x="5115839" y="1549400"/>
                </a:lnTo>
                <a:lnTo>
                  <a:pt x="5115496" y="1536700"/>
                </a:lnTo>
                <a:lnTo>
                  <a:pt x="5115166" y="1524000"/>
                </a:lnTo>
                <a:lnTo>
                  <a:pt x="5114531" y="1511300"/>
                </a:lnTo>
                <a:lnTo>
                  <a:pt x="5117503" y="1498600"/>
                </a:lnTo>
                <a:lnTo>
                  <a:pt x="5124310" y="1511300"/>
                </a:lnTo>
                <a:lnTo>
                  <a:pt x="5146014" y="1511300"/>
                </a:lnTo>
                <a:lnTo>
                  <a:pt x="5146014" y="1429994"/>
                </a:lnTo>
                <a:lnTo>
                  <a:pt x="5133238" y="1435100"/>
                </a:lnTo>
                <a:lnTo>
                  <a:pt x="5130228" y="1435100"/>
                </a:lnTo>
                <a:lnTo>
                  <a:pt x="5130228" y="1447800"/>
                </a:lnTo>
                <a:lnTo>
                  <a:pt x="5130152" y="1460500"/>
                </a:lnTo>
                <a:lnTo>
                  <a:pt x="5110734" y="1460500"/>
                </a:lnTo>
                <a:lnTo>
                  <a:pt x="5110734" y="1625600"/>
                </a:lnTo>
                <a:lnTo>
                  <a:pt x="5108194" y="1638300"/>
                </a:lnTo>
                <a:lnTo>
                  <a:pt x="5012093" y="1638300"/>
                </a:lnTo>
                <a:lnTo>
                  <a:pt x="5006975" y="1625600"/>
                </a:lnTo>
                <a:lnTo>
                  <a:pt x="5004143" y="1612900"/>
                </a:lnTo>
                <a:lnTo>
                  <a:pt x="5002161" y="1612900"/>
                </a:lnTo>
                <a:lnTo>
                  <a:pt x="4999761" y="1600200"/>
                </a:lnTo>
                <a:lnTo>
                  <a:pt x="4995697" y="1587500"/>
                </a:lnTo>
                <a:lnTo>
                  <a:pt x="5001526" y="1587500"/>
                </a:lnTo>
                <a:lnTo>
                  <a:pt x="5022278" y="1600200"/>
                </a:lnTo>
                <a:lnTo>
                  <a:pt x="5031664" y="1612900"/>
                </a:lnTo>
                <a:lnTo>
                  <a:pt x="5045570" y="1625600"/>
                </a:lnTo>
                <a:lnTo>
                  <a:pt x="5058372" y="1625600"/>
                </a:lnTo>
                <a:lnTo>
                  <a:pt x="5055197" y="1612900"/>
                </a:lnTo>
                <a:lnTo>
                  <a:pt x="5052199" y="1612900"/>
                </a:lnTo>
                <a:lnTo>
                  <a:pt x="5034229" y="1600200"/>
                </a:lnTo>
                <a:lnTo>
                  <a:pt x="4999888" y="1574800"/>
                </a:lnTo>
                <a:lnTo>
                  <a:pt x="4994592" y="1571002"/>
                </a:lnTo>
                <a:lnTo>
                  <a:pt x="4994592" y="1638300"/>
                </a:lnTo>
                <a:lnTo>
                  <a:pt x="4971161" y="1638300"/>
                </a:lnTo>
                <a:lnTo>
                  <a:pt x="4966767" y="1625600"/>
                </a:lnTo>
                <a:lnTo>
                  <a:pt x="4957369" y="1612900"/>
                </a:lnTo>
                <a:lnTo>
                  <a:pt x="4947374" y="1587500"/>
                </a:lnTo>
                <a:lnTo>
                  <a:pt x="4940224" y="1578978"/>
                </a:lnTo>
                <a:lnTo>
                  <a:pt x="4940224" y="1638300"/>
                </a:lnTo>
                <a:lnTo>
                  <a:pt x="4927206" y="1651000"/>
                </a:lnTo>
                <a:lnTo>
                  <a:pt x="4919256" y="1651000"/>
                </a:lnTo>
                <a:lnTo>
                  <a:pt x="4911610" y="1638300"/>
                </a:lnTo>
                <a:lnTo>
                  <a:pt x="4910112" y="1638300"/>
                </a:lnTo>
                <a:lnTo>
                  <a:pt x="4900409" y="1612900"/>
                </a:lnTo>
                <a:lnTo>
                  <a:pt x="4890160" y="1589316"/>
                </a:lnTo>
                <a:lnTo>
                  <a:pt x="4890160" y="1638300"/>
                </a:lnTo>
                <a:lnTo>
                  <a:pt x="4885639" y="1651000"/>
                </a:lnTo>
                <a:lnTo>
                  <a:pt x="4860607" y="1651000"/>
                </a:lnTo>
                <a:lnTo>
                  <a:pt x="4859413" y="1638300"/>
                </a:lnTo>
                <a:lnTo>
                  <a:pt x="4856581" y="1625600"/>
                </a:lnTo>
                <a:lnTo>
                  <a:pt x="4854753" y="1612900"/>
                </a:lnTo>
                <a:lnTo>
                  <a:pt x="4854753" y="1587500"/>
                </a:lnTo>
                <a:lnTo>
                  <a:pt x="4857432" y="1574800"/>
                </a:lnTo>
                <a:lnTo>
                  <a:pt x="4867643" y="1587500"/>
                </a:lnTo>
                <a:lnTo>
                  <a:pt x="4875796" y="1600200"/>
                </a:lnTo>
                <a:lnTo>
                  <a:pt x="4882781" y="1625600"/>
                </a:lnTo>
                <a:lnTo>
                  <a:pt x="4889474" y="1638300"/>
                </a:lnTo>
                <a:lnTo>
                  <a:pt x="4890160" y="1638300"/>
                </a:lnTo>
                <a:lnTo>
                  <a:pt x="4890160" y="1589316"/>
                </a:lnTo>
                <a:lnTo>
                  <a:pt x="4889373" y="1587500"/>
                </a:lnTo>
                <a:lnTo>
                  <a:pt x="4883747" y="1574800"/>
                </a:lnTo>
                <a:lnTo>
                  <a:pt x="4878108" y="1562100"/>
                </a:lnTo>
                <a:lnTo>
                  <a:pt x="4867719" y="1549400"/>
                </a:lnTo>
                <a:lnTo>
                  <a:pt x="4864659" y="1536700"/>
                </a:lnTo>
                <a:lnTo>
                  <a:pt x="4862754" y="1524000"/>
                </a:lnTo>
                <a:lnTo>
                  <a:pt x="4861496" y="1511300"/>
                </a:lnTo>
                <a:lnTo>
                  <a:pt x="4868723" y="1511300"/>
                </a:lnTo>
                <a:lnTo>
                  <a:pt x="4874349" y="1524000"/>
                </a:lnTo>
                <a:lnTo>
                  <a:pt x="4881892" y="1524000"/>
                </a:lnTo>
                <a:lnTo>
                  <a:pt x="4896675" y="1549400"/>
                </a:lnTo>
                <a:lnTo>
                  <a:pt x="4910633" y="1562100"/>
                </a:lnTo>
                <a:lnTo>
                  <a:pt x="4922786" y="1587500"/>
                </a:lnTo>
                <a:lnTo>
                  <a:pt x="4932172" y="1600200"/>
                </a:lnTo>
                <a:lnTo>
                  <a:pt x="4934801" y="1612900"/>
                </a:lnTo>
                <a:lnTo>
                  <a:pt x="4937176" y="1625600"/>
                </a:lnTo>
                <a:lnTo>
                  <a:pt x="4938827" y="1625600"/>
                </a:lnTo>
                <a:lnTo>
                  <a:pt x="4939677" y="1638300"/>
                </a:lnTo>
                <a:lnTo>
                  <a:pt x="4940224" y="1638300"/>
                </a:lnTo>
                <a:lnTo>
                  <a:pt x="4940224" y="1578978"/>
                </a:lnTo>
                <a:lnTo>
                  <a:pt x="4936718" y="1574800"/>
                </a:lnTo>
                <a:lnTo>
                  <a:pt x="4925365" y="1562100"/>
                </a:lnTo>
                <a:lnTo>
                  <a:pt x="4920310" y="1549400"/>
                </a:lnTo>
                <a:lnTo>
                  <a:pt x="4916246" y="1536700"/>
                </a:lnTo>
                <a:lnTo>
                  <a:pt x="4912538" y="1524000"/>
                </a:lnTo>
                <a:lnTo>
                  <a:pt x="4908550" y="1524000"/>
                </a:lnTo>
                <a:lnTo>
                  <a:pt x="4904003" y="1511300"/>
                </a:lnTo>
                <a:lnTo>
                  <a:pt x="4899901" y="1498600"/>
                </a:lnTo>
                <a:lnTo>
                  <a:pt x="4925022" y="1498600"/>
                </a:lnTo>
                <a:lnTo>
                  <a:pt x="4934140" y="1524000"/>
                </a:lnTo>
                <a:lnTo>
                  <a:pt x="4944732" y="1549400"/>
                </a:lnTo>
                <a:lnTo>
                  <a:pt x="4955908" y="1562100"/>
                </a:lnTo>
                <a:lnTo>
                  <a:pt x="4966767" y="1574800"/>
                </a:lnTo>
                <a:lnTo>
                  <a:pt x="4968748" y="1587500"/>
                </a:lnTo>
                <a:lnTo>
                  <a:pt x="4971275" y="1587500"/>
                </a:lnTo>
                <a:lnTo>
                  <a:pt x="4972824" y="1600200"/>
                </a:lnTo>
                <a:lnTo>
                  <a:pt x="4976431" y="1612900"/>
                </a:lnTo>
                <a:lnTo>
                  <a:pt x="4981638" y="1612900"/>
                </a:lnTo>
                <a:lnTo>
                  <a:pt x="4987976" y="1625600"/>
                </a:lnTo>
                <a:lnTo>
                  <a:pt x="4993271" y="1625600"/>
                </a:lnTo>
                <a:lnTo>
                  <a:pt x="4994592" y="1638300"/>
                </a:lnTo>
                <a:lnTo>
                  <a:pt x="4994592" y="1571002"/>
                </a:lnTo>
                <a:lnTo>
                  <a:pt x="4982197" y="1562100"/>
                </a:lnTo>
                <a:lnTo>
                  <a:pt x="4973917" y="1549400"/>
                </a:lnTo>
                <a:lnTo>
                  <a:pt x="4967605" y="1549400"/>
                </a:lnTo>
                <a:lnTo>
                  <a:pt x="4962372" y="1536700"/>
                </a:lnTo>
                <a:lnTo>
                  <a:pt x="4957330" y="1524000"/>
                </a:lnTo>
                <a:lnTo>
                  <a:pt x="4955438" y="1524000"/>
                </a:lnTo>
                <a:lnTo>
                  <a:pt x="4954282" y="1511300"/>
                </a:lnTo>
                <a:lnTo>
                  <a:pt x="4952555" y="1511300"/>
                </a:lnTo>
                <a:lnTo>
                  <a:pt x="4948174" y="1498600"/>
                </a:lnTo>
                <a:lnTo>
                  <a:pt x="4953546" y="1498600"/>
                </a:lnTo>
                <a:lnTo>
                  <a:pt x="4965547" y="1485900"/>
                </a:lnTo>
                <a:lnTo>
                  <a:pt x="5008334" y="1485900"/>
                </a:lnTo>
                <a:lnTo>
                  <a:pt x="5014620" y="1498600"/>
                </a:lnTo>
                <a:lnTo>
                  <a:pt x="5020488" y="1498600"/>
                </a:lnTo>
                <a:lnTo>
                  <a:pt x="5067998" y="1536700"/>
                </a:lnTo>
                <a:lnTo>
                  <a:pt x="5087099" y="1549400"/>
                </a:lnTo>
                <a:lnTo>
                  <a:pt x="5090731" y="1549400"/>
                </a:lnTo>
                <a:lnTo>
                  <a:pt x="5096256" y="1574800"/>
                </a:lnTo>
                <a:lnTo>
                  <a:pt x="5110734" y="1625600"/>
                </a:lnTo>
                <a:lnTo>
                  <a:pt x="5110734" y="1460500"/>
                </a:lnTo>
                <a:lnTo>
                  <a:pt x="5084356" y="1460500"/>
                </a:lnTo>
                <a:lnTo>
                  <a:pt x="5084356" y="1524000"/>
                </a:lnTo>
                <a:lnTo>
                  <a:pt x="5078666" y="1536700"/>
                </a:lnTo>
                <a:lnTo>
                  <a:pt x="5075936" y="1524000"/>
                </a:lnTo>
                <a:lnTo>
                  <a:pt x="5061470" y="1524000"/>
                </a:lnTo>
                <a:lnTo>
                  <a:pt x="5049799" y="1511300"/>
                </a:lnTo>
                <a:lnTo>
                  <a:pt x="5038496" y="1498600"/>
                </a:lnTo>
                <a:lnTo>
                  <a:pt x="5027688" y="1485900"/>
                </a:lnTo>
                <a:lnTo>
                  <a:pt x="5050764" y="1485900"/>
                </a:lnTo>
                <a:lnTo>
                  <a:pt x="5058016" y="1498600"/>
                </a:lnTo>
                <a:lnTo>
                  <a:pt x="5068265" y="1498600"/>
                </a:lnTo>
                <a:lnTo>
                  <a:pt x="5079543" y="1511300"/>
                </a:lnTo>
                <a:lnTo>
                  <a:pt x="5081333" y="1511300"/>
                </a:lnTo>
                <a:lnTo>
                  <a:pt x="5083607" y="1524000"/>
                </a:lnTo>
                <a:lnTo>
                  <a:pt x="5084356" y="1524000"/>
                </a:lnTo>
                <a:lnTo>
                  <a:pt x="5084356" y="1460500"/>
                </a:lnTo>
                <a:lnTo>
                  <a:pt x="5063515" y="1460500"/>
                </a:lnTo>
                <a:lnTo>
                  <a:pt x="5086629" y="1447800"/>
                </a:lnTo>
                <a:lnTo>
                  <a:pt x="5130228" y="1447800"/>
                </a:lnTo>
                <a:lnTo>
                  <a:pt x="5130228" y="1435100"/>
                </a:lnTo>
                <a:lnTo>
                  <a:pt x="5030025" y="1435100"/>
                </a:lnTo>
                <a:lnTo>
                  <a:pt x="5030025" y="1460500"/>
                </a:lnTo>
                <a:lnTo>
                  <a:pt x="5022926" y="1473200"/>
                </a:lnTo>
                <a:lnTo>
                  <a:pt x="5008626" y="1473200"/>
                </a:lnTo>
                <a:lnTo>
                  <a:pt x="4996675" y="1460500"/>
                </a:lnTo>
                <a:lnTo>
                  <a:pt x="5030025" y="1460500"/>
                </a:lnTo>
                <a:lnTo>
                  <a:pt x="5030025" y="1435100"/>
                </a:lnTo>
                <a:lnTo>
                  <a:pt x="5023383" y="1435100"/>
                </a:lnTo>
                <a:lnTo>
                  <a:pt x="5046116" y="1422400"/>
                </a:lnTo>
                <a:lnTo>
                  <a:pt x="5104295" y="1422400"/>
                </a:lnTo>
                <a:lnTo>
                  <a:pt x="5117681" y="1409700"/>
                </a:lnTo>
                <a:lnTo>
                  <a:pt x="5054104" y="1409700"/>
                </a:lnTo>
                <a:lnTo>
                  <a:pt x="5043195" y="1422400"/>
                </a:lnTo>
                <a:lnTo>
                  <a:pt x="5003393" y="1422400"/>
                </a:lnTo>
                <a:lnTo>
                  <a:pt x="5002784" y="1409700"/>
                </a:lnTo>
                <a:lnTo>
                  <a:pt x="5013185" y="1409700"/>
                </a:lnTo>
                <a:lnTo>
                  <a:pt x="5017452" y="1397000"/>
                </a:lnTo>
                <a:lnTo>
                  <a:pt x="5169725" y="1397000"/>
                </a:lnTo>
                <a:lnTo>
                  <a:pt x="5151552" y="1409700"/>
                </a:lnTo>
                <a:lnTo>
                  <a:pt x="5256085" y="1409700"/>
                </a:lnTo>
                <a:lnTo>
                  <a:pt x="5272862" y="1397000"/>
                </a:lnTo>
                <a:lnTo>
                  <a:pt x="5493778" y="1397000"/>
                </a:lnTo>
                <a:lnTo>
                  <a:pt x="5503392" y="1409700"/>
                </a:lnTo>
                <a:lnTo>
                  <a:pt x="5503392" y="1388516"/>
                </a:lnTo>
                <a:lnTo>
                  <a:pt x="5500903" y="1384300"/>
                </a:lnTo>
                <a:lnTo>
                  <a:pt x="5519585" y="1384300"/>
                </a:lnTo>
                <a:lnTo>
                  <a:pt x="5519585" y="1143000"/>
                </a:lnTo>
                <a:lnTo>
                  <a:pt x="5513933" y="1130300"/>
                </a:lnTo>
                <a:lnTo>
                  <a:pt x="5510873" y="1117600"/>
                </a:lnTo>
                <a:lnTo>
                  <a:pt x="5510047" y="1113332"/>
                </a:lnTo>
                <a:lnTo>
                  <a:pt x="5510047" y="1333500"/>
                </a:lnTo>
                <a:lnTo>
                  <a:pt x="5508295" y="1333500"/>
                </a:lnTo>
                <a:lnTo>
                  <a:pt x="5503481" y="1346200"/>
                </a:lnTo>
                <a:lnTo>
                  <a:pt x="5497106" y="1346200"/>
                </a:lnTo>
                <a:lnTo>
                  <a:pt x="5501030" y="1358900"/>
                </a:lnTo>
                <a:lnTo>
                  <a:pt x="5493893" y="1358900"/>
                </a:lnTo>
                <a:lnTo>
                  <a:pt x="5497106" y="1346200"/>
                </a:lnTo>
                <a:lnTo>
                  <a:pt x="5478538" y="1346200"/>
                </a:lnTo>
                <a:lnTo>
                  <a:pt x="5491061" y="1358900"/>
                </a:lnTo>
                <a:lnTo>
                  <a:pt x="5466080" y="1358900"/>
                </a:lnTo>
                <a:lnTo>
                  <a:pt x="5478538" y="1346200"/>
                </a:lnTo>
                <a:lnTo>
                  <a:pt x="5439588" y="1346200"/>
                </a:lnTo>
                <a:lnTo>
                  <a:pt x="5440070" y="1333500"/>
                </a:lnTo>
                <a:lnTo>
                  <a:pt x="5441975" y="1320800"/>
                </a:lnTo>
                <a:lnTo>
                  <a:pt x="5453050" y="1308100"/>
                </a:lnTo>
                <a:lnTo>
                  <a:pt x="5452897" y="1308100"/>
                </a:lnTo>
                <a:lnTo>
                  <a:pt x="5451729" y="1295400"/>
                </a:lnTo>
                <a:lnTo>
                  <a:pt x="5450179" y="1282700"/>
                </a:lnTo>
                <a:lnTo>
                  <a:pt x="5449875" y="1270000"/>
                </a:lnTo>
                <a:lnTo>
                  <a:pt x="5451005" y="1257300"/>
                </a:lnTo>
                <a:lnTo>
                  <a:pt x="5453685" y="1244600"/>
                </a:lnTo>
                <a:lnTo>
                  <a:pt x="5454624" y="1244600"/>
                </a:lnTo>
                <a:lnTo>
                  <a:pt x="5452923" y="1231900"/>
                </a:lnTo>
                <a:lnTo>
                  <a:pt x="5430444" y="1231900"/>
                </a:lnTo>
                <a:lnTo>
                  <a:pt x="5430444" y="1333500"/>
                </a:lnTo>
                <a:lnTo>
                  <a:pt x="5429783" y="1346200"/>
                </a:lnTo>
                <a:lnTo>
                  <a:pt x="5419141" y="1346200"/>
                </a:lnTo>
                <a:lnTo>
                  <a:pt x="5419725" y="1333500"/>
                </a:lnTo>
                <a:lnTo>
                  <a:pt x="5430444" y="1333500"/>
                </a:lnTo>
                <a:lnTo>
                  <a:pt x="5430444" y="1231900"/>
                </a:lnTo>
                <a:lnTo>
                  <a:pt x="5427370" y="1231900"/>
                </a:lnTo>
                <a:lnTo>
                  <a:pt x="5422366" y="1219200"/>
                </a:lnTo>
                <a:lnTo>
                  <a:pt x="5417223" y="1219200"/>
                </a:lnTo>
                <a:lnTo>
                  <a:pt x="5411635" y="1231900"/>
                </a:lnTo>
                <a:lnTo>
                  <a:pt x="5405577" y="1231900"/>
                </a:lnTo>
                <a:lnTo>
                  <a:pt x="5400662" y="1244600"/>
                </a:lnTo>
                <a:lnTo>
                  <a:pt x="5397589" y="1257300"/>
                </a:lnTo>
                <a:lnTo>
                  <a:pt x="5397068" y="1257300"/>
                </a:lnTo>
                <a:lnTo>
                  <a:pt x="5397716" y="1270000"/>
                </a:lnTo>
                <a:lnTo>
                  <a:pt x="5397779" y="1295400"/>
                </a:lnTo>
                <a:lnTo>
                  <a:pt x="5397589" y="1295400"/>
                </a:lnTo>
                <a:lnTo>
                  <a:pt x="5396496" y="1308100"/>
                </a:lnTo>
                <a:lnTo>
                  <a:pt x="5394401" y="1320800"/>
                </a:lnTo>
                <a:lnTo>
                  <a:pt x="5392686" y="1333500"/>
                </a:lnTo>
                <a:lnTo>
                  <a:pt x="5392699" y="1346200"/>
                </a:lnTo>
                <a:lnTo>
                  <a:pt x="5194414" y="1346200"/>
                </a:lnTo>
                <a:lnTo>
                  <a:pt x="5201043" y="1333500"/>
                </a:lnTo>
                <a:lnTo>
                  <a:pt x="5204803" y="1320800"/>
                </a:lnTo>
                <a:lnTo>
                  <a:pt x="5206263" y="1320800"/>
                </a:lnTo>
                <a:lnTo>
                  <a:pt x="5205958" y="1308100"/>
                </a:lnTo>
                <a:lnTo>
                  <a:pt x="5205260" y="1295400"/>
                </a:lnTo>
                <a:lnTo>
                  <a:pt x="5205209" y="1282700"/>
                </a:lnTo>
                <a:lnTo>
                  <a:pt x="5205476" y="1270000"/>
                </a:lnTo>
                <a:lnTo>
                  <a:pt x="5205692" y="1257300"/>
                </a:lnTo>
                <a:lnTo>
                  <a:pt x="5205768" y="1244600"/>
                </a:lnTo>
                <a:lnTo>
                  <a:pt x="5176228" y="1244600"/>
                </a:lnTo>
                <a:lnTo>
                  <a:pt x="5165077" y="1257300"/>
                </a:lnTo>
                <a:lnTo>
                  <a:pt x="5159934" y="1270000"/>
                </a:lnTo>
                <a:lnTo>
                  <a:pt x="5159464" y="1295400"/>
                </a:lnTo>
                <a:lnTo>
                  <a:pt x="5159794" y="1295400"/>
                </a:lnTo>
                <a:lnTo>
                  <a:pt x="5159641" y="1308100"/>
                </a:lnTo>
                <a:lnTo>
                  <a:pt x="5158359" y="1308100"/>
                </a:lnTo>
                <a:lnTo>
                  <a:pt x="5157038" y="1320800"/>
                </a:lnTo>
                <a:lnTo>
                  <a:pt x="5156644" y="1333500"/>
                </a:lnTo>
                <a:lnTo>
                  <a:pt x="5157838" y="1346200"/>
                </a:lnTo>
                <a:lnTo>
                  <a:pt x="5161292" y="1346200"/>
                </a:lnTo>
                <a:lnTo>
                  <a:pt x="5165661" y="1358900"/>
                </a:lnTo>
                <a:lnTo>
                  <a:pt x="5047818" y="1358900"/>
                </a:lnTo>
                <a:lnTo>
                  <a:pt x="5042268" y="1371600"/>
                </a:lnTo>
                <a:lnTo>
                  <a:pt x="5175682" y="1371600"/>
                </a:lnTo>
                <a:lnTo>
                  <a:pt x="5200967" y="1358900"/>
                </a:lnTo>
                <a:lnTo>
                  <a:pt x="5416029" y="1358900"/>
                </a:lnTo>
                <a:lnTo>
                  <a:pt x="5386171" y="1371600"/>
                </a:lnTo>
                <a:lnTo>
                  <a:pt x="5277256" y="1371600"/>
                </a:lnTo>
                <a:lnTo>
                  <a:pt x="5257647" y="1384300"/>
                </a:lnTo>
                <a:lnTo>
                  <a:pt x="5027193" y="1384300"/>
                </a:lnTo>
                <a:lnTo>
                  <a:pt x="5038699" y="1371600"/>
                </a:lnTo>
                <a:lnTo>
                  <a:pt x="5042268" y="1371600"/>
                </a:lnTo>
                <a:lnTo>
                  <a:pt x="5036439" y="1358900"/>
                </a:lnTo>
                <a:lnTo>
                  <a:pt x="5041150" y="1358900"/>
                </a:lnTo>
                <a:lnTo>
                  <a:pt x="5045697" y="1346200"/>
                </a:lnTo>
                <a:lnTo>
                  <a:pt x="5046942" y="1333500"/>
                </a:lnTo>
                <a:lnTo>
                  <a:pt x="5048897" y="1333500"/>
                </a:lnTo>
                <a:lnTo>
                  <a:pt x="5052796" y="1320800"/>
                </a:lnTo>
                <a:lnTo>
                  <a:pt x="5053698" y="1308100"/>
                </a:lnTo>
                <a:lnTo>
                  <a:pt x="5053469" y="1282700"/>
                </a:lnTo>
                <a:lnTo>
                  <a:pt x="5053990" y="1270000"/>
                </a:lnTo>
                <a:lnTo>
                  <a:pt x="5053292" y="1270000"/>
                </a:lnTo>
                <a:lnTo>
                  <a:pt x="5049761" y="1257300"/>
                </a:lnTo>
                <a:lnTo>
                  <a:pt x="5031778" y="1257300"/>
                </a:lnTo>
                <a:lnTo>
                  <a:pt x="5027638" y="1270000"/>
                </a:lnTo>
                <a:lnTo>
                  <a:pt x="5012271" y="1270000"/>
                </a:lnTo>
                <a:lnTo>
                  <a:pt x="5013579" y="1282700"/>
                </a:lnTo>
                <a:lnTo>
                  <a:pt x="5015001" y="1295400"/>
                </a:lnTo>
                <a:lnTo>
                  <a:pt x="5013731" y="1320800"/>
                </a:lnTo>
                <a:lnTo>
                  <a:pt x="5011344" y="1333500"/>
                </a:lnTo>
                <a:lnTo>
                  <a:pt x="5009388" y="1346200"/>
                </a:lnTo>
                <a:lnTo>
                  <a:pt x="5008346" y="1358900"/>
                </a:lnTo>
                <a:lnTo>
                  <a:pt x="5024437" y="1358900"/>
                </a:lnTo>
                <a:lnTo>
                  <a:pt x="5024361" y="1359306"/>
                </a:lnTo>
                <a:lnTo>
                  <a:pt x="5024361" y="1384300"/>
                </a:lnTo>
                <a:lnTo>
                  <a:pt x="5014188" y="1397000"/>
                </a:lnTo>
                <a:lnTo>
                  <a:pt x="4995469" y="1397000"/>
                </a:lnTo>
                <a:lnTo>
                  <a:pt x="4994618" y="1384300"/>
                </a:lnTo>
                <a:lnTo>
                  <a:pt x="5024361" y="1384300"/>
                </a:lnTo>
                <a:lnTo>
                  <a:pt x="5024361" y="1359306"/>
                </a:lnTo>
                <a:lnTo>
                  <a:pt x="5022050" y="1371600"/>
                </a:lnTo>
                <a:lnTo>
                  <a:pt x="4993538" y="1371600"/>
                </a:lnTo>
                <a:lnTo>
                  <a:pt x="4994770" y="1358900"/>
                </a:lnTo>
                <a:lnTo>
                  <a:pt x="4995532" y="1346200"/>
                </a:lnTo>
                <a:lnTo>
                  <a:pt x="4996358" y="1333500"/>
                </a:lnTo>
                <a:lnTo>
                  <a:pt x="4994757" y="1308100"/>
                </a:lnTo>
                <a:lnTo>
                  <a:pt x="4992802" y="1282700"/>
                </a:lnTo>
                <a:lnTo>
                  <a:pt x="4992522" y="1257300"/>
                </a:lnTo>
                <a:lnTo>
                  <a:pt x="4992941" y="1244600"/>
                </a:lnTo>
                <a:lnTo>
                  <a:pt x="4992814" y="1219200"/>
                </a:lnTo>
                <a:lnTo>
                  <a:pt x="4992713" y="1206500"/>
                </a:lnTo>
                <a:lnTo>
                  <a:pt x="4993157" y="1195158"/>
                </a:lnTo>
                <a:lnTo>
                  <a:pt x="4993233" y="1181100"/>
                </a:lnTo>
                <a:lnTo>
                  <a:pt x="4992484" y="1168400"/>
                </a:lnTo>
                <a:lnTo>
                  <a:pt x="4991620" y="1168400"/>
                </a:lnTo>
                <a:lnTo>
                  <a:pt x="4991252" y="1155700"/>
                </a:lnTo>
                <a:lnTo>
                  <a:pt x="4991951" y="1143000"/>
                </a:lnTo>
                <a:lnTo>
                  <a:pt x="4994745" y="1130300"/>
                </a:lnTo>
                <a:lnTo>
                  <a:pt x="5257381" y="1130300"/>
                </a:lnTo>
                <a:lnTo>
                  <a:pt x="5272900" y="1117600"/>
                </a:lnTo>
                <a:lnTo>
                  <a:pt x="4990262" y="1117600"/>
                </a:lnTo>
                <a:lnTo>
                  <a:pt x="4994033" y="1104900"/>
                </a:lnTo>
                <a:lnTo>
                  <a:pt x="5010467" y="1104900"/>
                </a:lnTo>
                <a:lnTo>
                  <a:pt x="5024526" y="1092200"/>
                </a:lnTo>
                <a:lnTo>
                  <a:pt x="5324716" y="1092200"/>
                </a:lnTo>
                <a:lnTo>
                  <a:pt x="5351602" y="1079500"/>
                </a:lnTo>
                <a:lnTo>
                  <a:pt x="5365839" y="1079500"/>
                </a:lnTo>
                <a:lnTo>
                  <a:pt x="5370906" y="1092200"/>
                </a:lnTo>
                <a:lnTo>
                  <a:pt x="5403418" y="1092200"/>
                </a:lnTo>
                <a:lnTo>
                  <a:pt x="5422976" y="1079500"/>
                </a:lnTo>
                <a:lnTo>
                  <a:pt x="5475287" y="1079500"/>
                </a:lnTo>
                <a:lnTo>
                  <a:pt x="5483657" y="1092200"/>
                </a:lnTo>
                <a:lnTo>
                  <a:pt x="5467172" y="1092200"/>
                </a:lnTo>
                <a:lnTo>
                  <a:pt x="5455259" y="1104900"/>
                </a:lnTo>
                <a:lnTo>
                  <a:pt x="5295316" y="1104900"/>
                </a:lnTo>
                <a:lnTo>
                  <a:pt x="5279860" y="1117600"/>
                </a:lnTo>
                <a:lnTo>
                  <a:pt x="5438305" y="1117600"/>
                </a:lnTo>
                <a:lnTo>
                  <a:pt x="5455704" y="1104900"/>
                </a:lnTo>
                <a:lnTo>
                  <a:pt x="5484584" y="1104900"/>
                </a:lnTo>
                <a:lnTo>
                  <a:pt x="5488749" y="1117600"/>
                </a:lnTo>
                <a:lnTo>
                  <a:pt x="5495061" y="1155700"/>
                </a:lnTo>
                <a:lnTo>
                  <a:pt x="5497563" y="1181100"/>
                </a:lnTo>
                <a:lnTo>
                  <a:pt x="5498350" y="1206500"/>
                </a:lnTo>
                <a:lnTo>
                  <a:pt x="5499493" y="1231900"/>
                </a:lnTo>
                <a:lnTo>
                  <a:pt x="5501843" y="1257300"/>
                </a:lnTo>
                <a:lnTo>
                  <a:pt x="5504916" y="1282700"/>
                </a:lnTo>
                <a:lnTo>
                  <a:pt x="5507888" y="1295400"/>
                </a:lnTo>
                <a:lnTo>
                  <a:pt x="5509920" y="1320800"/>
                </a:lnTo>
                <a:lnTo>
                  <a:pt x="5510047" y="1333500"/>
                </a:lnTo>
                <a:lnTo>
                  <a:pt x="5510047" y="1113332"/>
                </a:lnTo>
                <a:lnTo>
                  <a:pt x="5508422" y="1104900"/>
                </a:lnTo>
                <a:lnTo>
                  <a:pt x="5504713" y="1092200"/>
                </a:lnTo>
                <a:lnTo>
                  <a:pt x="5503507" y="1079500"/>
                </a:lnTo>
                <a:lnTo>
                  <a:pt x="5501729" y="1079500"/>
                </a:lnTo>
                <a:lnTo>
                  <a:pt x="5513298" y="1066800"/>
                </a:lnTo>
                <a:lnTo>
                  <a:pt x="5508244" y="1066800"/>
                </a:lnTo>
                <a:lnTo>
                  <a:pt x="5496814" y="1054100"/>
                </a:lnTo>
                <a:lnTo>
                  <a:pt x="5482895" y="1054100"/>
                </a:lnTo>
                <a:lnTo>
                  <a:pt x="5474589" y="1041400"/>
                </a:lnTo>
                <a:lnTo>
                  <a:pt x="5468455" y="1041400"/>
                </a:lnTo>
                <a:lnTo>
                  <a:pt x="5464429" y="1028700"/>
                </a:lnTo>
                <a:lnTo>
                  <a:pt x="5462473" y="1016000"/>
                </a:lnTo>
                <a:lnTo>
                  <a:pt x="5459323" y="977900"/>
                </a:lnTo>
                <a:lnTo>
                  <a:pt x="5456428" y="939800"/>
                </a:lnTo>
                <a:lnTo>
                  <a:pt x="5453888" y="889000"/>
                </a:lnTo>
                <a:lnTo>
                  <a:pt x="5451767" y="850900"/>
                </a:lnTo>
                <a:lnTo>
                  <a:pt x="5451475" y="850900"/>
                </a:lnTo>
                <a:lnTo>
                  <a:pt x="5451500" y="838200"/>
                </a:lnTo>
                <a:lnTo>
                  <a:pt x="5462549" y="838200"/>
                </a:lnTo>
                <a:lnTo>
                  <a:pt x="5472531" y="850900"/>
                </a:lnTo>
                <a:lnTo>
                  <a:pt x="5481802" y="863600"/>
                </a:lnTo>
                <a:lnTo>
                  <a:pt x="5490667" y="876300"/>
                </a:lnTo>
                <a:lnTo>
                  <a:pt x="5499417" y="889000"/>
                </a:lnTo>
                <a:lnTo>
                  <a:pt x="5514619" y="901700"/>
                </a:lnTo>
                <a:lnTo>
                  <a:pt x="5530507" y="927100"/>
                </a:lnTo>
                <a:lnTo>
                  <a:pt x="5546623" y="939800"/>
                </a:lnTo>
                <a:lnTo>
                  <a:pt x="5562511" y="965200"/>
                </a:lnTo>
                <a:lnTo>
                  <a:pt x="5567400" y="965200"/>
                </a:lnTo>
                <a:lnTo>
                  <a:pt x="5572099" y="977900"/>
                </a:lnTo>
                <a:lnTo>
                  <a:pt x="5577586" y="977900"/>
                </a:lnTo>
                <a:lnTo>
                  <a:pt x="5584837" y="990600"/>
                </a:lnTo>
                <a:lnTo>
                  <a:pt x="5587123" y="990600"/>
                </a:lnTo>
                <a:lnTo>
                  <a:pt x="5587758" y="1003300"/>
                </a:lnTo>
                <a:lnTo>
                  <a:pt x="5587758" y="952500"/>
                </a:lnTo>
                <a:lnTo>
                  <a:pt x="5581218" y="952500"/>
                </a:lnTo>
                <a:lnTo>
                  <a:pt x="5571477" y="939800"/>
                </a:lnTo>
                <a:lnTo>
                  <a:pt x="5561622" y="927100"/>
                </a:lnTo>
                <a:lnTo>
                  <a:pt x="5552084" y="927100"/>
                </a:lnTo>
                <a:lnTo>
                  <a:pt x="5543258" y="914400"/>
                </a:lnTo>
                <a:lnTo>
                  <a:pt x="5525338" y="889000"/>
                </a:lnTo>
                <a:lnTo>
                  <a:pt x="5507202" y="863600"/>
                </a:lnTo>
                <a:lnTo>
                  <a:pt x="5488876" y="838200"/>
                </a:lnTo>
                <a:lnTo>
                  <a:pt x="5470360" y="812774"/>
                </a:lnTo>
                <a:lnTo>
                  <a:pt x="5462384" y="800100"/>
                </a:lnTo>
                <a:lnTo>
                  <a:pt x="5456364" y="787400"/>
                </a:lnTo>
                <a:lnTo>
                  <a:pt x="5453291" y="774700"/>
                </a:lnTo>
                <a:lnTo>
                  <a:pt x="5454116" y="762000"/>
                </a:lnTo>
                <a:lnTo>
                  <a:pt x="5462105" y="762000"/>
                </a:lnTo>
                <a:lnTo>
                  <a:pt x="5496687" y="812800"/>
                </a:lnTo>
                <a:lnTo>
                  <a:pt x="5513451" y="825500"/>
                </a:lnTo>
                <a:lnTo>
                  <a:pt x="5530100" y="850900"/>
                </a:lnTo>
                <a:lnTo>
                  <a:pt x="5540934" y="876300"/>
                </a:lnTo>
                <a:lnTo>
                  <a:pt x="5551805" y="889000"/>
                </a:lnTo>
                <a:lnTo>
                  <a:pt x="5562879" y="901700"/>
                </a:lnTo>
                <a:lnTo>
                  <a:pt x="5574309" y="914400"/>
                </a:lnTo>
                <a:lnTo>
                  <a:pt x="5578983" y="927100"/>
                </a:lnTo>
                <a:lnTo>
                  <a:pt x="5583072" y="927100"/>
                </a:lnTo>
                <a:lnTo>
                  <a:pt x="5590679" y="939800"/>
                </a:lnTo>
                <a:lnTo>
                  <a:pt x="5592153" y="952500"/>
                </a:lnTo>
                <a:lnTo>
                  <a:pt x="5592153" y="647700"/>
                </a:lnTo>
                <a:lnTo>
                  <a:pt x="5584279" y="647700"/>
                </a:lnTo>
                <a:lnTo>
                  <a:pt x="5584279" y="787400"/>
                </a:lnTo>
                <a:lnTo>
                  <a:pt x="5584279" y="800100"/>
                </a:lnTo>
                <a:lnTo>
                  <a:pt x="5583885" y="800100"/>
                </a:lnTo>
                <a:lnTo>
                  <a:pt x="5580939" y="812800"/>
                </a:lnTo>
                <a:lnTo>
                  <a:pt x="5572785" y="800100"/>
                </a:lnTo>
                <a:lnTo>
                  <a:pt x="5567223" y="800100"/>
                </a:lnTo>
                <a:lnTo>
                  <a:pt x="5558942" y="787400"/>
                </a:lnTo>
                <a:lnTo>
                  <a:pt x="5551741" y="774700"/>
                </a:lnTo>
                <a:lnTo>
                  <a:pt x="5545226" y="774700"/>
                </a:lnTo>
                <a:lnTo>
                  <a:pt x="5540959" y="762000"/>
                </a:lnTo>
                <a:lnTo>
                  <a:pt x="5536679" y="749300"/>
                </a:lnTo>
                <a:lnTo>
                  <a:pt x="5554942" y="749300"/>
                </a:lnTo>
                <a:lnTo>
                  <a:pt x="5567311" y="736600"/>
                </a:lnTo>
                <a:lnTo>
                  <a:pt x="5574881" y="736600"/>
                </a:lnTo>
                <a:lnTo>
                  <a:pt x="5579034" y="749300"/>
                </a:lnTo>
                <a:lnTo>
                  <a:pt x="5581129" y="762000"/>
                </a:lnTo>
                <a:lnTo>
                  <a:pt x="5581713" y="762000"/>
                </a:lnTo>
                <a:lnTo>
                  <a:pt x="5581650" y="774700"/>
                </a:lnTo>
                <a:lnTo>
                  <a:pt x="5582691" y="787400"/>
                </a:lnTo>
                <a:lnTo>
                  <a:pt x="5584279" y="787400"/>
                </a:lnTo>
                <a:lnTo>
                  <a:pt x="5584279" y="647700"/>
                </a:lnTo>
                <a:lnTo>
                  <a:pt x="5574106" y="647700"/>
                </a:lnTo>
                <a:lnTo>
                  <a:pt x="5575135" y="635000"/>
                </a:lnTo>
                <a:lnTo>
                  <a:pt x="5576316" y="609600"/>
                </a:lnTo>
                <a:lnTo>
                  <a:pt x="5577116" y="596900"/>
                </a:lnTo>
                <a:lnTo>
                  <a:pt x="5577649" y="571500"/>
                </a:lnTo>
                <a:lnTo>
                  <a:pt x="5577992" y="558800"/>
                </a:lnTo>
                <a:lnTo>
                  <a:pt x="5577624" y="546100"/>
                </a:lnTo>
                <a:lnTo>
                  <a:pt x="5576430" y="520700"/>
                </a:lnTo>
                <a:lnTo>
                  <a:pt x="5575046" y="508000"/>
                </a:lnTo>
                <a:lnTo>
                  <a:pt x="5574093" y="495300"/>
                </a:lnTo>
                <a:lnTo>
                  <a:pt x="5573712" y="482600"/>
                </a:lnTo>
                <a:lnTo>
                  <a:pt x="5573204" y="469900"/>
                </a:lnTo>
                <a:lnTo>
                  <a:pt x="5572023" y="457200"/>
                </a:lnTo>
                <a:lnTo>
                  <a:pt x="5571477" y="444500"/>
                </a:lnTo>
                <a:lnTo>
                  <a:pt x="5572010" y="444500"/>
                </a:lnTo>
                <a:lnTo>
                  <a:pt x="5577941" y="431800"/>
                </a:lnTo>
                <a:lnTo>
                  <a:pt x="5575033" y="419100"/>
                </a:lnTo>
                <a:lnTo>
                  <a:pt x="5571007" y="411137"/>
                </a:lnTo>
                <a:lnTo>
                  <a:pt x="5571007" y="558800"/>
                </a:lnTo>
                <a:lnTo>
                  <a:pt x="5570563" y="571500"/>
                </a:lnTo>
                <a:lnTo>
                  <a:pt x="5567743" y="596900"/>
                </a:lnTo>
                <a:lnTo>
                  <a:pt x="5564378" y="584200"/>
                </a:lnTo>
                <a:lnTo>
                  <a:pt x="5562562" y="558800"/>
                </a:lnTo>
                <a:lnTo>
                  <a:pt x="5562587" y="546100"/>
                </a:lnTo>
                <a:lnTo>
                  <a:pt x="5562625" y="533400"/>
                </a:lnTo>
                <a:lnTo>
                  <a:pt x="5564873" y="508000"/>
                </a:lnTo>
                <a:lnTo>
                  <a:pt x="5569102" y="533400"/>
                </a:lnTo>
                <a:lnTo>
                  <a:pt x="5571007" y="558800"/>
                </a:lnTo>
                <a:lnTo>
                  <a:pt x="5571007" y="411137"/>
                </a:lnTo>
                <a:lnTo>
                  <a:pt x="5568620" y="406400"/>
                </a:lnTo>
                <a:lnTo>
                  <a:pt x="5563984" y="381000"/>
                </a:lnTo>
                <a:lnTo>
                  <a:pt x="5545734" y="381000"/>
                </a:lnTo>
                <a:lnTo>
                  <a:pt x="5542305" y="368300"/>
                </a:lnTo>
                <a:lnTo>
                  <a:pt x="5533974" y="355600"/>
                </a:lnTo>
                <a:lnTo>
                  <a:pt x="5533466" y="355600"/>
                </a:lnTo>
                <a:lnTo>
                  <a:pt x="5535904" y="342900"/>
                </a:lnTo>
                <a:lnTo>
                  <a:pt x="5537047" y="330200"/>
                </a:lnTo>
                <a:lnTo>
                  <a:pt x="5537619" y="330200"/>
                </a:lnTo>
                <a:lnTo>
                  <a:pt x="5538267" y="317500"/>
                </a:lnTo>
                <a:lnTo>
                  <a:pt x="5538533" y="317500"/>
                </a:lnTo>
                <a:lnTo>
                  <a:pt x="5539562" y="304800"/>
                </a:lnTo>
                <a:lnTo>
                  <a:pt x="5548071" y="304800"/>
                </a:lnTo>
                <a:lnTo>
                  <a:pt x="5554332" y="317500"/>
                </a:lnTo>
                <a:lnTo>
                  <a:pt x="5559514" y="317500"/>
                </a:lnTo>
                <a:lnTo>
                  <a:pt x="5563070" y="330200"/>
                </a:lnTo>
                <a:lnTo>
                  <a:pt x="5577002" y="355600"/>
                </a:lnTo>
                <a:lnTo>
                  <a:pt x="5592026" y="381000"/>
                </a:lnTo>
                <a:lnTo>
                  <a:pt x="5607355" y="406400"/>
                </a:lnTo>
                <a:lnTo>
                  <a:pt x="5622150" y="419100"/>
                </a:lnTo>
                <a:lnTo>
                  <a:pt x="5631078" y="444500"/>
                </a:lnTo>
                <a:lnTo>
                  <a:pt x="5639409" y="457200"/>
                </a:lnTo>
                <a:lnTo>
                  <a:pt x="5646712" y="469900"/>
                </a:lnTo>
                <a:lnTo>
                  <a:pt x="5652554" y="482600"/>
                </a:lnTo>
                <a:lnTo>
                  <a:pt x="5653837" y="495300"/>
                </a:lnTo>
                <a:lnTo>
                  <a:pt x="5654294" y="495300"/>
                </a:lnTo>
                <a:lnTo>
                  <a:pt x="5654294" y="359968"/>
                </a:lnTo>
                <a:lnTo>
                  <a:pt x="5651817" y="355600"/>
                </a:lnTo>
                <a:lnTo>
                  <a:pt x="5637835" y="342900"/>
                </a:lnTo>
                <a:lnTo>
                  <a:pt x="5625046" y="317500"/>
                </a:lnTo>
                <a:lnTo>
                  <a:pt x="5621401" y="317500"/>
                </a:lnTo>
                <a:lnTo>
                  <a:pt x="5617553" y="304800"/>
                </a:lnTo>
                <a:lnTo>
                  <a:pt x="5613768" y="304800"/>
                </a:lnTo>
                <a:lnTo>
                  <a:pt x="5610288" y="292100"/>
                </a:lnTo>
                <a:lnTo>
                  <a:pt x="5606148" y="292100"/>
                </a:lnTo>
                <a:lnTo>
                  <a:pt x="5607672" y="279400"/>
                </a:lnTo>
                <a:lnTo>
                  <a:pt x="5698388" y="279400"/>
                </a:lnTo>
                <a:lnTo>
                  <a:pt x="5679745" y="292100"/>
                </a:lnTo>
                <a:lnTo>
                  <a:pt x="5666168" y="292100"/>
                </a:lnTo>
                <a:lnTo>
                  <a:pt x="5664835" y="304800"/>
                </a:lnTo>
                <a:lnTo>
                  <a:pt x="5667680" y="304800"/>
                </a:lnTo>
                <a:lnTo>
                  <a:pt x="5684177" y="342900"/>
                </a:lnTo>
                <a:lnTo>
                  <a:pt x="5698960" y="368300"/>
                </a:lnTo>
                <a:lnTo>
                  <a:pt x="5713285" y="393700"/>
                </a:lnTo>
                <a:lnTo>
                  <a:pt x="5728373" y="419100"/>
                </a:lnTo>
                <a:lnTo>
                  <a:pt x="5732513" y="431800"/>
                </a:lnTo>
                <a:lnTo>
                  <a:pt x="5959500" y="431800"/>
                </a:lnTo>
                <a:lnTo>
                  <a:pt x="6001613" y="419100"/>
                </a:lnTo>
                <a:lnTo>
                  <a:pt x="6288252" y="419100"/>
                </a:lnTo>
                <a:lnTo>
                  <a:pt x="6300178" y="431800"/>
                </a:lnTo>
                <a:lnTo>
                  <a:pt x="6318732" y="431800"/>
                </a:lnTo>
                <a:lnTo>
                  <a:pt x="6322568" y="419100"/>
                </a:lnTo>
                <a:lnTo>
                  <a:pt x="6322288" y="419100"/>
                </a:lnTo>
                <a:lnTo>
                  <a:pt x="6317767" y="406400"/>
                </a:lnTo>
                <a:lnTo>
                  <a:pt x="6302400" y="393700"/>
                </a:lnTo>
                <a:lnTo>
                  <a:pt x="6295568" y="381000"/>
                </a:lnTo>
                <a:lnTo>
                  <a:pt x="6288735" y="368300"/>
                </a:lnTo>
                <a:lnTo>
                  <a:pt x="6274740" y="355600"/>
                </a:lnTo>
                <a:lnTo>
                  <a:pt x="6258395" y="330200"/>
                </a:lnTo>
                <a:lnTo>
                  <a:pt x="6253442" y="330200"/>
                </a:lnTo>
                <a:lnTo>
                  <a:pt x="6253619" y="317500"/>
                </a:lnTo>
                <a:lnTo>
                  <a:pt x="6240208" y="317500"/>
                </a:lnTo>
                <a:lnTo>
                  <a:pt x="6235725" y="304800"/>
                </a:lnTo>
                <a:lnTo>
                  <a:pt x="6234811" y="303237"/>
                </a:lnTo>
                <a:lnTo>
                  <a:pt x="6234811" y="355600"/>
                </a:lnTo>
                <a:lnTo>
                  <a:pt x="6214211" y="368300"/>
                </a:lnTo>
                <a:lnTo>
                  <a:pt x="6151804" y="368300"/>
                </a:lnTo>
                <a:lnTo>
                  <a:pt x="6172301" y="355600"/>
                </a:lnTo>
                <a:lnTo>
                  <a:pt x="6234811" y="355600"/>
                </a:lnTo>
                <a:lnTo>
                  <a:pt x="6234811" y="303237"/>
                </a:lnTo>
                <a:lnTo>
                  <a:pt x="6228308" y="292100"/>
                </a:lnTo>
                <a:lnTo>
                  <a:pt x="6222187" y="292100"/>
                </a:lnTo>
                <a:lnTo>
                  <a:pt x="6222187" y="342900"/>
                </a:lnTo>
                <a:lnTo>
                  <a:pt x="6150876" y="342900"/>
                </a:lnTo>
                <a:lnTo>
                  <a:pt x="6150876" y="393700"/>
                </a:lnTo>
                <a:lnTo>
                  <a:pt x="6129350" y="406400"/>
                </a:lnTo>
                <a:lnTo>
                  <a:pt x="6107519" y="393700"/>
                </a:lnTo>
                <a:lnTo>
                  <a:pt x="6150876" y="393700"/>
                </a:lnTo>
                <a:lnTo>
                  <a:pt x="6150876" y="342900"/>
                </a:lnTo>
                <a:lnTo>
                  <a:pt x="6117183" y="342900"/>
                </a:lnTo>
                <a:lnTo>
                  <a:pt x="6127420" y="330200"/>
                </a:lnTo>
                <a:lnTo>
                  <a:pt x="6221806" y="330200"/>
                </a:lnTo>
                <a:lnTo>
                  <a:pt x="6222187" y="342900"/>
                </a:lnTo>
                <a:lnTo>
                  <a:pt x="6222187" y="292100"/>
                </a:lnTo>
                <a:lnTo>
                  <a:pt x="6218872" y="292100"/>
                </a:lnTo>
                <a:lnTo>
                  <a:pt x="6207963" y="279400"/>
                </a:lnTo>
                <a:lnTo>
                  <a:pt x="6202210" y="279400"/>
                </a:lnTo>
                <a:lnTo>
                  <a:pt x="6202210" y="317500"/>
                </a:lnTo>
                <a:lnTo>
                  <a:pt x="6115075" y="317500"/>
                </a:lnTo>
                <a:lnTo>
                  <a:pt x="6115075" y="342900"/>
                </a:lnTo>
                <a:lnTo>
                  <a:pt x="6107087" y="355600"/>
                </a:lnTo>
                <a:lnTo>
                  <a:pt x="6091453" y="355600"/>
                </a:lnTo>
                <a:lnTo>
                  <a:pt x="6090043" y="342900"/>
                </a:lnTo>
                <a:lnTo>
                  <a:pt x="6115075" y="342900"/>
                </a:lnTo>
                <a:lnTo>
                  <a:pt x="6115075" y="317500"/>
                </a:lnTo>
                <a:lnTo>
                  <a:pt x="6091339" y="317500"/>
                </a:lnTo>
                <a:lnTo>
                  <a:pt x="6091352" y="304800"/>
                </a:lnTo>
                <a:lnTo>
                  <a:pt x="6195593" y="304800"/>
                </a:lnTo>
                <a:lnTo>
                  <a:pt x="6202210" y="317500"/>
                </a:lnTo>
                <a:lnTo>
                  <a:pt x="6202210" y="279400"/>
                </a:lnTo>
                <a:lnTo>
                  <a:pt x="6083185" y="279400"/>
                </a:lnTo>
                <a:lnTo>
                  <a:pt x="6081471" y="254000"/>
                </a:lnTo>
                <a:lnTo>
                  <a:pt x="6230048" y="254000"/>
                </a:lnTo>
                <a:lnTo>
                  <a:pt x="6234608" y="266700"/>
                </a:lnTo>
                <a:lnTo>
                  <a:pt x="6249898" y="292100"/>
                </a:lnTo>
                <a:lnTo>
                  <a:pt x="6266904" y="304800"/>
                </a:lnTo>
                <a:lnTo>
                  <a:pt x="6284353" y="330200"/>
                </a:lnTo>
                <a:lnTo>
                  <a:pt x="6300965" y="355600"/>
                </a:lnTo>
                <a:lnTo>
                  <a:pt x="6311493" y="368300"/>
                </a:lnTo>
                <a:lnTo>
                  <a:pt x="6332779" y="393700"/>
                </a:lnTo>
                <a:lnTo>
                  <a:pt x="6343332" y="406400"/>
                </a:lnTo>
                <a:lnTo>
                  <a:pt x="6346952" y="419100"/>
                </a:lnTo>
                <a:lnTo>
                  <a:pt x="6350089" y="419100"/>
                </a:lnTo>
                <a:lnTo>
                  <a:pt x="6352730" y="431800"/>
                </a:lnTo>
                <a:lnTo>
                  <a:pt x="6354826" y="431800"/>
                </a:lnTo>
                <a:lnTo>
                  <a:pt x="6358026" y="444500"/>
                </a:lnTo>
                <a:lnTo>
                  <a:pt x="6358026" y="331774"/>
                </a:lnTo>
                <a:lnTo>
                  <a:pt x="6357671" y="330200"/>
                </a:lnTo>
                <a:lnTo>
                  <a:pt x="6348857" y="317500"/>
                </a:lnTo>
                <a:lnTo>
                  <a:pt x="6338887" y="304800"/>
                </a:lnTo>
                <a:lnTo>
                  <a:pt x="6328105" y="292100"/>
                </a:lnTo>
                <a:lnTo>
                  <a:pt x="6317513" y="280111"/>
                </a:lnTo>
                <a:lnTo>
                  <a:pt x="6317513" y="317500"/>
                </a:lnTo>
                <a:lnTo>
                  <a:pt x="6310604" y="317500"/>
                </a:lnTo>
                <a:lnTo>
                  <a:pt x="6309576" y="304800"/>
                </a:lnTo>
                <a:lnTo>
                  <a:pt x="6316954" y="304800"/>
                </a:lnTo>
                <a:lnTo>
                  <a:pt x="6317513" y="317500"/>
                </a:lnTo>
                <a:lnTo>
                  <a:pt x="6317513" y="280111"/>
                </a:lnTo>
                <a:lnTo>
                  <a:pt x="6290653" y="241300"/>
                </a:lnTo>
                <a:lnTo>
                  <a:pt x="6282995" y="228600"/>
                </a:lnTo>
                <a:lnTo>
                  <a:pt x="6263932" y="228600"/>
                </a:lnTo>
                <a:lnTo>
                  <a:pt x="6242037" y="215900"/>
                </a:lnTo>
                <a:lnTo>
                  <a:pt x="6220434" y="215900"/>
                </a:lnTo>
                <a:lnTo>
                  <a:pt x="6199060" y="203200"/>
                </a:lnTo>
                <a:lnTo>
                  <a:pt x="6114567" y="203200"/>
                </a:lnTo>
                <a:lnTo>
                  <a:pt x="6100419" y="215900"/>
                </a:lnTo>
                <a:lnTo>
                  <a:pt x="6077801" y="215900"/>
                </a:lnTo>
                <a:lnTo>
                  <a:pt x="6075616" y="212763"/>
                </a:lnTo>
                <a:lnTo>
                  <a:pt x="6075616" y="393700"/>
                </a:lnTo>
                <a:lnTo>
                  <a:pt x="6065723" y="406400"/>
                </a:lnTo>
                <a:lnTo>
                  <a:pt x="6034760" y="406400"/>
                </a:lnTo>
                <a:lnTo>
                  <a:pt x="6043663" y="393700"/>
                </a:lnTo>
                <a:lnTo>
                  <a:pt x="6075616" y="393700"/>
                </a:lnTo>
                <a:lnTo>
                  <a:pt x="6075616" y="212763"/>
                </a:lnTo>
                <a:lnTo>
                  <a:pt x="6068974" y="203200"/>
                </a:lnTo>
                <a:lnTo>
                  <a:pt x="6065672" y="203200"/>
                </a:lnTo>
                <a:lnTo>
                  <a:pt x="6065698" y="177800"/>
                </a:lnTo>
                <a:lnTo>
                  <a:pt x="6066155" y="177800"/>
                </a:lnTo>
                <a:lnTo>
                  <a:pt x="6066802" y="165100"/>
                </a:lnTo>
                <a:lnTo>
                  <a:pt x="6067577" y="165100"/>
                </a:lnTo>
                <a:lnTo>
                  <a:pt x="6068403" y="152400"/>
                </a:lnTo>
                <a:lnTo>
                  <a:pt x="6053467" y="152400"/>
                </a:lnTo>
                <a:lnTo>
                  <a:pt x="6045936" y="139700"/>
                </a:lnTo>
                <a:lnTo>
                  <a:pt x="5896991" y="139700"/>
                </a:lnTo>
                <a:lnTo>
                  <a:pt x="5880100" y="152400"/>
                </a:lnTo>
                <a:lnTo>
                  <a:pt x="5863221" y="152400"/>
                </a:lnTo>
                <a:lnTo>
                  <a:pt x="5846369" y="165100"/>
                </a:lnTo>
                <a:lnTo>
                  <a:pt x="6036843" y="165100"/>
                </a:lnTo>
                <a:lnTo>
                  <a:pt x="6039078" y="177800"/>
                </a:lnTo>
                <a:lnTo>
                  <a:pt x="6042622" y="177800"/>
                </a:lnTo>
                <a:lnTo>
                  <a:pt x="6045327" y="190500"/>
                </a:lnTo>
                <a:lnTo>
                  <a:pt x="6047270" y="203200"/>
                </a:lnTo>
                <a:lnTo>
                  <a:pt x="6048502" y="215900"/>
                </a:lnTo>
                <a:lnTo>
                  <a:pt x="6047930" y="215900"/>
                </a:lnTo>
                <a:lnTo>
                  <a:pt x="6042342" y="228600"/>
                </a:lnTo>
                <a:lnTo>
                  <a:pt x="6040209" y="215900"/>
                </a:lnTo>
                <a:lnTo>
                  <a:pt x="6036513" y="215900"/>
                </a:lnTo>
                <a:lnTo>
                  <a:pt x="6035002" y="203200"/>
                </a:lnTo>
                <a:lnTo>
                  <a:pt x="6028868" y="190500"/>
                </a:lnTo>
                <a:lnTo>
                  <a:pt x="5911964" y="190500"/>
                </a:lnTo>
                <a:lnTo>
                  <a:pt x="5881903" y="203200"/>
                </a:lnTo>
                <a:lnTo>
                  <a:pt x="5839053" y="203200"/>
                </a:lnTo>
                <a:lnTo>
                  <a:pt x="5838114" y="216255"/>
                </a:lnTo>
                <a:lnTo>
                  <a:pt x="5836082" y="241300"/>
                </a:lnTo>
                <a:lnTo>
                  <a:pt x="5834697" y="254000"/>
                </a:lnTo>
                <a:lnTo>
                  <a:pt x="5834621" y="279400"/>
                </a:lnTo>
                <a:lnTo>
                  <a:pt x="5836437" y="304800"/>
                </a:lnTo>
                <a:lnTo>
                  <a:pt x="5837898" y="304800"/>
                </a:lnTo>
                <a:lnTo>
                  <a:pt x="5839396" y="317500"/>
                </a:lnTo>
                <a:lnTo>
                  <a:pt x="5840692" y="330200"/>
                </a:lnTo>
                <a:lnTo>
                  <a:pt x="5841568" y="342900"/>
                </a:lnTo>
                <a:lnTo>
                  <a:pt x="5987529" y="342900"/>
                </a:lnTo>
                <a:lnTo>
                  <a:pt x="5998108" y="330200"/>
                </a:lnTo>
                <a:lnTo>
                  <a:pt x="6038012" y="330200"/>
                </a:lnTo>
                <a:lnTo>
                  <a:pt x="6047194" y="317500"/>
                </a:lnTo>
                <a:lnTo>
                  <a:pt x="6055157" y="330200"/>
                </a:lnTo>
                <a:lnTo>
                  <a:pt x="6059830" y="317500"/>
                </a:lnTo>
                <a:lnTo>
                  <a:pt x="6060059" y="304800"/>
                </a:lnTo>
                <a:lnTo>
                  <a:pt x="6057074" y="304800"/>
                </a:lnTo>
                <a:lnTo>
                  <a:pt x="6052515" y="292100"/>
                </a:lnTo>
                <a:lnTo>
                  <a:pt x="6050305" y="279400"/>
                </a:lnTo>
                <a:lnTo>
                  <a:pt x="6048502" y="266700"/>
                </a:lnTo>
                <a:lnTo>
                  <a:pt x="6045174" y="241300"/>
                </a:lnTo>
                <a:lnTo>
                  <a:pt x="6053391" y="241300"/>
                </a:lnTo>
                <a:lnTo>
                  <a:pt x="6059843" y="254000"/>
                </a:lnTo>
                <a:lnTo>
                  <a:pt x="6061494" y="254000"/>
                </a:lnTo>
                <a:lnTo>
                  <a:pt x="6062815" y="266700"/>
                </a:lnTo>
                <a:lnTo>
                  <a:pt x="6066472" y="279400"/>
                </a:lnTo>
                <a:lnTo>
                  <a:pt x="6069139" y="304800"/>
                </a:lnTo>
                <a:lnTo>
                  <a:pt x="6071146" y="330200"/>
                </a:lnTo>
                <a:lnTo>
                  <a:pt x="6073102" y="355600"/>
                </a:lnTo>
                <a:lnTo>
                  <a:pt x="6072378" y="355600"/>
                </a:lnTo>
                <a:lnTo>
                  <a:pt x="6069342" y="368300"/>
                </a:lnTo>
                <a:lnTo>
                  <a:pt x="6062675" y="355600"/>
                </a:lnTo>
                <a:lnTo>
                  <a:pt x="6048895" y="355600"/>
                </a:lnTo>
                <a:lnTo>
                  <a:pt x="6042037" y="368300"/>
                </a:lnTo>
                <a:lnTo>
                  <a:pt x="6001194" y="368300"/>
                </a:lnTo>
                <a:lnTo>
                  <a:pt x="6001194" y="393700"/>
                </a:lnTo>
                <a:lnTo>
                  <a:pt x="5951309" y="406400"/>
                </a:lnTo>
                <a:lnTo>
                  <a:pt x="5909221" y="406400"/>
                </a:lnTo>
                <a:lnTo>
                  <a:pt x="5858459" y="406400"/>
                </a:lnTo>
                <a:lnTo>
                  <a:pt x="5872619" y="393700"/>
                </a:lnTo>
                <a:lnTo>
                  <a:pt x="5885078" y="393700"/>
                </a:lnTo>
                <a:lnTo>
                  <a:pt x="5909221" y="406400"/>
                </a:lnTo>
                <a:lnTo>
                  <a:pt x="5933338" y="393700"/>
                </a:lnTo>
                <a:lnTo>
                  <a:pt x="6001194" y="393700"/>
                </a:lnTo>
                <a:lnTo>
                  <a:pt x="6001194" y="368300"/>
                </a:lnTo>
                <a:lnTo>
                  <a:pt x="5922810" y="368300"/>
                </a:lnTo>
                <a:lnTo>
                  <a:pt x="5894387" y="381000"/>
                </a:lnTo>
                <a:lnTo>
                  <a:pt x="5830138" y="381000"/>
                </a:lnTo>
                <a:lnTo>
                  <a:pt x="5830138" y="406400"/>
                </a:lnTo>
                <a:lnTo>
                  <a:pt x="5774017" y="406400"/>
                </a:lnTo>
                <a:lnTo>
                  <a:pt x="5785637" y="393700"/>
                </a:lnTo>
                <a:lnTo>
                  <a:pt x="5815990" y="393700"/>
                </a:lnTo>
                <a:lnTo>
                  <a:pt x="5830138" y="406400"/>
                </a:lnTo>
                <a:lnTo>
                  <a:pt x="5830138" y="381000"/>
                </a:lnTo>
                <a:lnTo>
                  <a:pt x="5822264" y="381000"/>
                </a:lnTo>
                <a:lnTo>
                  <a:pt x="5823382" y="368300"/>
                </a:lnTo>
                <a:lnTo>
                  <a:pt x="5823293" y="355600"/>
                </a:lnTo>
                <a:lnTo>
                  <a:pt x="5821934" y="355600"/>
                </a:lnTo>
                <a:lnTo>
                  <a:pt x="5820207" y="342900"/>
                </a:lnTo>
                <a:lnTo>
                  <a:pt x="5819038" y="330200"/>
                </a:lnTo>
                <a:lnTo>
                  <a:pt x="5817857" y="317500"/>
                </a:lnTo>
                <a:lnTo>
                  <a:pt x="5817159" y="304800"/>
                </a:lnTo>
                <a:lnTo>
                  <a:pt x="5817260" y="279400"/>
                </a:lnTo>
                <a:lnTo>
                  <a:pt x="5818479" y="266700"/>
                </a:lnTo>
                <a:lnTo>
                  <a:pt x="5819940" y="241300"/>
                </a:lnTo>
                <a:lnTo>
                  <a:pt x="5821096" y="203200"/>
                </a:lnTo>
                <a:lnTo>
                  <a:pt x="5822518" y="190500"/>
                </a:lnTo>
                <a:lnTo>
                  <a:pt x="5822835" y="190500"/>
                </a:lnTo>
                <a:lnTo>
                  <a:pt x="5823153" y="179095"/>
                </a:lnTo>
                <a:lnTo>
                  <a:pt x="5818924" y="190500"/>
                </a:lnTo>
                <a:lnTo>
                  <a:pt x="5814377" y="203200"/>
                </a:lnTo>
                <a:lnTo>
                  <a:pt x="5809983" y="203200"/>
                </a:lnTo>
                <a:lnTo>
                  <a:pt x="5805817" y="215646"/>
                </a:lnTo>
                <a:lnTo>
                  <a:pt x="5805817" y="342900"/>
                </a:lnTo>
                <a:lnTo>
                  <a:pt x="5805068" y="355600"/>
                </a:lnTo>
                <a:lnTo>
                  <a:pt x="5763387" y="355600"/>
                </a:lnTo>
                <a:lnTo>
                  <a:pt x="5745658" y="368300"/>
                </a:lnTo>
                <a:lnTo>
                  <a:pt x="5719381" y="368300"/>
                </a:lnTo>
                <a:lnTo>
                  <a:pt x="5713107" y="355600"/>
                </a:lnTo>
                <a:lnTo>
                  <a:pt x="5735421" y="355600"/>
                </a:lnTo>
                <a:lnTo>
                  <a:pt x="5762955" y="342900"/>
                </a:lnTo>
                <a:lnTo>
                  <a:pt x="5805817" y="342900"/>
                </a:lnTo>
                <a:lnTo>
                  <a:pt x="5805817" y="215646"/>
                </a:lnTo>
                <a:lnTo>
                  <a:pt x="5805729" y="215900"/>
                </a:lnTo>
                <a:lnTo>
                  <a:pt x="5803709" y="218224"/>
                </a:lnTo>
                <a:lnTo>
                  <a:pt x="5803709" y="317500"/>
                </a:lnTo>
                <a:lnTo>
                  <a:pt x="5792101" y="317500"/>
                </a:lnTo>
                <a:lnTo>
                  <a:pt x="5772912" y="330200"/>
                </a:lnTo>
                <a:lnTo>
                  <a:pt x="5695518" y="330200"/>
                </a:lnTo>
                <a:lnTo>
                  <a:pt x="5698248" y="317500"/>
                </a:lnTo>
                <a:lnTo>
                  <a:pt x="5718911" y="317500"/>
                </a:lnTo>
                <a:lnTo>
                  <a:pt x="5733567" y="304800"/>
                </a:lnTo>
                <a:lnTo>
                  <a:pt x="5801830" y="304800"/>
                </a:lnTo>
                <a:lnTo>
                  <a:pt x="5803709" y="317500"/>
                </a:lnTo>
                <a:lnTo>
                  <a:pt x="5803709" y="218224"/>
                </a:lnTo>
                <a:lnTo>
                  <a:pt x="5800953" y="221386"/>
                </a:lnTo>
                <a:lnTo>
                  <a:pt x="5800953" y="266700"/>
                </a:lnTo>
                <a:lnTo>
                  <a:pt x="5798731" y="266700"/>
                </a:lnTo>
                <a:lnTo>
                  <a:pt x="5784913" y="279400"/>
                </a:lnTo>
                <a:lnTo>
                  <a:pt x="5699747" y="279400"/>
                </a:lnTo>
                <a:lnTo>
                  <a:pt x="5719762" y="266700"/>
                </a:lnTo>
                <a:lnTo>
                  <a:pt x="5793829" y="266700"/>
                </a:lnTo>
                <a:lnTo>
                  <a:pt x="5796686" y="254000"/>
                </a:lnTo>
                <a:lnTo>
                  <a:pt x="5800953" y="266700"/>
                </a:lnTo>
                <a:lnTo>
                  <a:pt x="5800953" y="221386"/>
                </a:lnTo>
                <a:lnTo>
                  <a:pt x="5783580" y="241300"/>
                </a:lnTo>
                <a:lnTo>
                  <a:pt x="5750903" y="254000"/>
                </a:lnTo>
                <a:lnTo>
                  <a:pt x="5714746" y="254000"/>
                </a:lnTo>
                <a:lnTo>
                  <a:pt x="5682119" y="241300"/>
                </a:lnTo>
                <a:lnTo>
                  <a:pt x="5664479" y="241300"/>
                </a:lnTo>
                <a:lnTo>
                  <a:pt x="5664212" y="254000"/>
                </a:lnTo>
                <a:lnTo>
                  <a:pt x="5637415" y="254000"/>
                </a:lnTo>
                <a:lnTo>
                  <a:pt x="5639689" y="241300"/>
                </a:lnTo>
                <a:lnTo>
                  <a:pt x="5575541" y="266700"/>
                </a:lnTo>
                <a:lnTo>
                  <a:pt x="5517210" y="266700"/>
                </a:lnTo>
                <a:lnTo>
                  <a:pt x="5517210" y="571500"/>
                </a:lnTo>
                <a:lnTo>
                  <a:pt x="5516765" y="596900"/>
                </a:lnTo>
                <a:lnTo>
                  <a:pt x="5513679" y="609600"/>
                </a:lnTo>
                <a:lnTo>
                  <a:pt x="5511851" y="596900"/>
                </a:lnTo>
                <a:lnTo>
                  <a:pt x="5510047" y="571500"/>
                </a:lnTo>
                <a:lnTo>
                  <a:pt x="5509399" y="558800"/>
                </a:lnTo>
                <a:lnTo>
                  <a:pt x="5511063" y="546100"/>
                </a:lnTo>
                <a:lnTo>
                  <a:pt x="5515241" y="558800"/>
                </a:lnTo>
                <a:lnTo>
                  <a:pt x="5517210" y="571500"/>
                </a:lnTo>
                <a:lnTo>
                  <a:pt x="5517210" y="266700"/>
                </a:lnTo>
                <a:lnTo>
                  <a:pt x="5514086" y="266700"/>
                </a:lnTo>
                <a:lnTo>
                  <a:pt x="5512968" y="279400"/>
                </a:lnTo>
                <a:lnTo>
                  <a:pt x="5512155" y="292100"/>
                </a:lnTo>
                <a:lnTo>
                  <a:pt x="5511851" y="292100"/>
                </a:lnTo>
                <a:lnTo>
                  <a:pt x="5511825" y="304800"/>
                </a:lnTo>
                <a:lnTo>
                  <a:pt x="5511406" y="304800"/>
                </a:lnTo>
                <a:lnTo>
                  <a:pt x="5510225" y="317500"/>
                </a:lnTo>
                <a:lnTo>
                  <a:pt x="5508168" y="317500"/>
                </a:lnTo>
                <a:lnTo>
                  <a:pt x="5508168" y="495300"/>
                </a:lnTo>
                <a:lnTo>
                  <a:pt x="5507063" y="495300"/>
                </a:lnTo>
                <a:lnTo>
                  <a:pt x="5507063" y="660400"/>
                </a:lnTo>
                <a:lnTo>
                  <a:pt x="5477700" y="660400"/>
                </a:lnTo>
                <a:lnTo>
                  <a:pt x="5476760" y="647700"/>
                </a:lnTo>
                <a:lnTo>
                  <a:pt x="5476583" y="635000"/>
                </a:lnTo>
                <a:lnTo>
                  <a:pt x="5476456" y="596900"/>
                </a:lnTo>
                <a:lnTo>
                  <a:pt x="5472328" y="558800"/>
                </a:lnTo>
                <a:lnTo>
                  <a:pt x="5471973" y="546100"/>
                </a:lnTo>
                <a:lnTo>
                  <a:pt x="5474398" y="533400"/>
                </a:lnTo>
                <a:lnTo>
                  <a:pt x="5500662" y="533400"/>
                </a:lnTo>
                <a:lnTo>
                  <a:pt x="5501132" y="546100"/>
                </a:lnTo>
                <a:lnTo>
                  <a:pt x="5502846" y="571500"/>
                </a:lnTo>
                <a:lnTo>
                  <a:pt x="5504688" y="596900"/>
                </a:lnTo>
                <a:lnTo>
                  <a:pt x="5506224" y="622300"/>
                </a:lnTo>
                <a:lnTo>
                  <a:pt x="5506986" y="647700"/>
                </a:lnTo>
                <a:lnTo>
                  <a:pt x="5507063" y="660400"/>
                </a:lnTo>
                <a:lnTo>
                  <a:pt x="5507063" y="495300"/>
                </a:lnTo>
                <a:lnTo>
                  <a:pt x="5499900" y="495300"/>
                </a:lnTo>
                <a:lnTo>
                  <a:pt x="5498884" y="496531"/>
                </a:lnTo>
                <a:lnTo>
                  <a:pt x="5498884" y="520700"/>
                </a:lnTo>
                <a:lnTo>
                  <a:pt x="5476392" y="520700"/>
                </a:lnTo>
                <a:lnTo>
                  <a:pt x="5494121" y="508000"/>
                </a:lnTo>
                <a:lnTo>
                  <a:pt x="5496103" y="508000"/>
                </a:lnTo>
                <a:lnTo>
                  <a:pt x="5498884" y="520700"/>
                </a:lnTo>
                <a:lnTo>
                  <a:pt x="5498884" y="496531"/>
                </a:lnTo>
                <a:lnTo>
                  <a:pt x="5489410" y="508000"/>
                </a:lnTo>
                <a:lnTo>
                  <a:pt x="5469979" y="508000"/>
                </a:lnTo>
                <a:lnTo>
                  <a:pt x="5469979" y="609600"/>
                </a:lnTo>
                <a:lnTo>
                  <a:pt x="5469534" y="635000"/>
                </a:lnTo>
                <a:lnTo>
                  <a:pt x="5469407" y="635000"/>
                </a:lnTo>
                <a:lnTo>
                  <a:pt x="5469077" y="647700"/>
                </a:lnTo>
                <a:lnTo>
                  <a:pt x="5468544" y="660400"/>
                </a:lnTo>
                <a:lnTo>
                  <a:pt x="5466029" y="660400"/>
                </a:lnTo>
                <a:lnTo>
                  <a:pt x="5459349" y="673100"/>
                </a:lnTo>
                <a:lnTo>
                  <a:pt x="5448643" y="673100"/>
                </a:lnTo>
                <a:lnTo>
                  <a:pt x="5448643" y="1066800"/>
                </a:lnTo>
                <a:lnTo>
                  <a:pt x="5413362" y="1066800"/>
                </a:lnTo>
                <a:lnTo>
                  <a:pt x="5402986" y="1054100"/>
                </a:lnTo>
                <a:lnTo>
                  <a:pt x="5395493" y="1041400"/>
                </a:lnTo>
                <a:lnTo>
                  <a:pt x="5393017" y="1037564"/>
                </a:lnTo>
                <a:lnTo>
                  <a:pt x="5393017" y="1054100"/>
                </a:lnTo>
                <a:lnTo>
                  <a:pt x="5389003" y="1066800"/>
                </a:lnTo>
                <a:lnTo>
                  <a:pt x="5354523" y="1066800"/>
                </a:lnTo>
                <a:lnTo>
                  <a:pt x="5301996" y="1066800"/>
                </a:lnTo>
                <a:lnTo>
                  <a:pt x="5308524" y="1054100"/>
                </a:lnTo>
                <a:lnTo>
                  <a:pt x="5308739" y="1054100"/>
                </a:lnTo>
                <a:lnTo>
                  <a:pt x="5304625" y="1041400"/>
                </a:lnTo>
                <a:lnTo>
                  <a:pt x="5297716" y="1041400"/>
                </a:lnTo>
                <a:lnTo>
                  <a:pt x="5297716" y="1066800"/>
                </a:lnTo>
                <a:lnTo>
                  <a:pt x="5287467" y="1066800"/>
                </a:lnTo>
                <a:lnTo>
                  <a:pt x="5257101" y="1079500"/>
                </a:lnTo>
                <a:lnTo>
                  <a:pt x="5233784" y="1079500"/>
                </a:lnTo>
                <a:lnTo>
                  <a:pt x="5223319" y="1066800"/>
                </a:lnTo>
                <a:lnTo>
                  <a:pt x="5208968" y="1054100"/>
                </a:lnTo>
                <a:lnTo>
                  <a:pt x="5206784" y="1054100"/>
                </a:lnTo>
                <a:lnTo>
                  <a:pt x="5207292" y="1066800"/>
                </a:lnTo>
                <a:lnTo>
                  <a:pt x="5210784" y="1066800"/>
                </a:lnTo>
                <a:lnTo>
                  <a:pt x="5210886" y="1079500"/>
                </a:lnTo>
                <a:lnTo>
                  <a:pt x="5133822" y="1079500"/>
                </a:lnTo>
                <a:lnTo>
                  <a:pt x="5133645" y="1066800"/>
                </a:lnTo>
                <a:lnTo>
                  <a:pt x="5128844" y="1054100"/>
                </a:lnTo>
                <a:lnTo>
                  <a:pt x="5123015" y="1054100"/>
                </a:lnTo>
                <a:lnTo>
                  <a:pt x="5123015" y="1079500"/>
                </a:lnTo>
                <a:lnTo>
                  <a:pt x="5039855" y="1079500"/>
                </a:lnTo>
                <a:lnTo>
                  <a:pt x="5037277" y="1066800"/>
                </a:lnTo>
                <a:lnTo>
                  <a:pt x="5033035" y="1066800"/>
                </a:lnTo>
                <a:lnTo>
                  <a:pt x="5028755" y="1061377"/>
                </a:lnTo>
                <a:lnTo>
                  <a:pt x="5028755" y="1079500"/>
                </a:lnTo>
                <a:lnTo>
                  <a:pt x="5023574" y="1079500"/>
                </a:lnTo>
                <a:lnTo>
                  <a:pt x="5016436" y="1092200"/>
                </a:lnTo>
                <a:lnTo>
                  <a:pt x="5007254" y="1079500"/>
                </a:lnTo>
                <a:lnTo>
                  <a:pt x="5005095" y="1066800"/>
                </a:lnTo>
                <a:lnTo>
                  <a:pt x="4997348" y="1066800"/>
                </a:lnTo>
                <a:lnTo>
                  <a:pt x="4990846" y="1058887"/>
                </a:lnTo>
                <a:lnTo>
                  <a:pt x="4990846" y="1092200"/>
                </a:lnTo>
                <a:lnTo>
                  <a:pt x="4988090" y="1104900"/>
                </a:lnTo>
                <a:lnTo>
                  <a:pt x="4973828" y="1104900"/>
                </a:lnTo>
                <a:lnTo>
                  <a:pt x="4973828" y="1181100"/>
                </a:lnTo>
                <a:lnTo>
                  <a:pt x="4971847" y="1270000"/>
                </a:lnTo>
                <a:lnTo>
                  <a:pt x="4971008" y="1320800"/>
                </a:lnTo>
                <a:lnTo>
                  <a:pt x="4970716" y="1333500"/>
                </a:lnTo>
                <a:lnTo>
                  <a:pt x="4970475" y="1358900"/>
                </a:lnTo>
                <a:lnTo>
                  <a:pt x="4968087" y="1371536"/>
                </a:lnTo>
                <a:lnTo>
                  <a:pt x="4968087" y="1409700"/>
                </a:lnTo>
                <a:lnTo>
                  <a:pt x="4967135" y="1409700"/>
                </a:lnTo>
                <a:lnTo>
                  <a:pt x="4965090" y="1422400"/>
                </a:lnTo>
                <a:lnTo>
                  <a:pt x="4952022" y="1422400"/>
                </a:lnTo>
                <a:lnTo>
                  <a:pt x="4947018" y="1409700"/>
                </a:lnTo>
                <a:lnTo>
                  <a:pt x="4943335" y="1409700"/>
                </a:lnTo>
                <a:lnTo>
                  <a:pt x="4943335" y="1435100"/>
                </a:lnTo>
                <a:lnTo>
                  <a:pt x="4929225" y="1435100"/>
                </a:lnTo>
                <a:lnTo>
                  <a:pt x="4922507" y="1422400"/>
                </a:lnTo>
                <a:lnTo>
                  <a:pt x="4924907" y="1422400"/>
                </a:lnTo>
                <a:lnTo>
                  <a:pt x="4943335" y="1435100"/>
                </a:lnTo>
                <a:lnTo>
                  <a:pt x="4943335" y="1409700"/>
                </a:lnTo>
                <a:lnTo>
                  <a:pt x="4942725" y="1409700"/>
                </a:lnTo>
                <a:lnTo>
                  <a:pt x="4944503" y="1397000"/>
                </a:lnTo>
                <a:lnTo>
                  <a:pt x="4949799" y="1409700"/>
                </a:lnTo>
                <a:lnTo>
                  <a:pt x="4952784" y="1397000"/>
                </a:lnTo>
                <a:lnTo>
                  <a:pt x="4959705" y="1397000"/>
                </a:lnTo>
                <a:lnTo>
                  <a:pt x="4968087" y="1409700"/>
                </a:lnTo>
                <a:lnTo>
                  <a:pt x="4968087" y="1371536"/>
                </a:lnTo>
                <a:lnTo>
                  <a:pt x="4955756" y="1371600"/>
                </a:lnTo>
                <a:lnTo>
                  <a:pt x="4943335" y="1358900"/>
                </a:lnTo>
                <a:lnTo>
                  <a:pt x="4940820" y="1358900"/>
                </a:lnTo>
                <a:lnTo>
                  <a:pt x="4940820" y="1397000"/>
                </a:lnTo>
                <a:lnTo>
                  <a:pt x="4905718" y="1397000"/>
                </a:lnTo>
                <a:lnTo>
                  <a:pt x="4898466" y="1384300"/>
                </a:lnTo>
                <a:lnTo>
                  <a:pt x="4884318" y="1384300"/>
                </a:lnTo>
                <a:lnTo>
                  <a:pt x="4872266" y="1371600"/>
                </a:lnTo>
                <a:lnTo>
                  <a:pt x="4859655" y="1371600"/>
                </a:lnTo>
                <a:lnTo>
                  <a:pt x="4846739" y="1358900"/>
                </a:lnTo>
                <a:lnTo>
                  <a:pt x="4844529" y="1358900"/>
                </a:lnTo>
                <a:lnTo>
                  <a:pt x="4844529" y="1625600"/>
                </a:lnTo>
                <a:lnTo>
                  <a:pt x="4841976" y="1651000"/>
                </a:lnTo>
                <a:lnTo>
                  <a:pt x="4815649" y="1651000"/>
                </a:lnTo>
                <a:lnTo>
                  <a:pt x="4816335" y="1638300"/>
                </a:lnTo>
                <a:lnTo>
                  <a:pt x="4817757" y="1638300"/>
                </a:lnTo>
                <a:lnTo>
                  <a:pt x="4819027" y="1625600"/>
                </a:lnTo>
                <a:lnTo>
                  <a:pt x="4820971" y="1625600"/>
                </a:lnTo>
                <a:lnTo>
                  <a:pt x="4824387" y="1612900"/>
                </a:lnTo>
                <a:lnTo>
                  <a:pt x="4827981" y="1612900"/>
                </a:lnTo>
                <a:lnTo>
                  <a:pt x="4830965" y="1600200"/>
                </a:lnTo>
                <a:lnTo>
                  <a:pt x="4833899" y="1600200"/>
                </a:lnTo>
                <a:lnTo>
                  <a:pt x="4837341" y="1587500"/>
                </a:lnTo>
                <a:lnTo>
                  <a:pt x="4841494" y="1600200"/>
                </a:lnTo>
                <a:lnTo>
                  <a:pt x="4844123" y="1612900"/>
                </a:lnTo>
                <a:lnTo>
                  <a:pt x="4844529" y="1625600"/>
                </a:lnTo>
                <a:lnTo>
                  <a:pt x="4844529" y="1358900"/>
                </a:lnTo>
                <a:lnTo>
                  <a:pt x="4837138" y="1358900"/>
                </a:lnTo>
                <a:lnTo>
                  <a:pt x="4837138" y="1536700"/>
                </a:lnTo>
                <a:lnTo>
                  <a:pt x="4836668" y="1536700"/>
                </a:lnTo>
                <a:lnTo>
                  <a:pt x="4835055" y="1549400"/>
                </a:lnTo>
                <a:lnTo>
                  <a:pt x="4830978" y="1562100"/>
                </a:lnTo>
                <a:lnTo>
                  <a:pt x="4826152" y="1574800"/>
                </a:lnTo>
                <a:lnTo>
                  <a:pt x="4820666" y="1600200"/>
                </a:lnTo>
                <a:lnTo>
                  <a:pt x="4814646" y="1612900"/>
                </a:lnTo>
                <a:lnTo>
                  <a:pt x="4807928" y="1612900"/>
                </a:lnTo>
                <a:lnTo>
                  <a:pt x="4802035" y="1600200"/>
                </a:lnTo>
                <a:lnTo>
                  <a:pt x="4799203" y="1587500"/>
                </a:lnTo>
                <a:lnTo>
                  <a:pt x="4796485" y="1587500"/>
                </a:lnTo>
                <a:lnTo>
                  <a:pt x="4794770" y="1577759"/>
                </a:lnTo>
                <a:lnTo>
                  <a:pt x="4794770" y="1651000"/>
                </a:lnTo>
                <a:lnTo>
                  <a:pt x="4763757" y="1651000"/>
                </a:lnTo>
                <a:lnTo>
                  <a:pt x="4767275" y="1638300"/>
                </a:lnTo>
                <a:lnTo>
                  <a:pt x="4769269" y="1638300"/>
                </a:lnTo>
                <a:lnTo>
                  <a:pt x="4771542" y="1625600"/>
                </a:lnTo>
                <a:lnTo>
                  <a:pt x="4774057" y="1625600"/>
                </a:lnTo>
                <a:lnTo>
                  <a:pt x="4776800" y="1612900"/>
                </a:lnTo>
                <a:lnTo>
                  <a:pt x="4788154" y="1612900"/>
                </a:lnTo>
                <a:lnTo>
                  <a:pt x="4791189" y="1625600"/>
                </a:lnTo>
                <a:lnTo>
                  <a:pt x="4792802" y="1625600"/>
                </a:lnTo>
                <a:lnTo>
                  <a:pt x="4793742" y="1638300"/>
                </a:lnTo>
                <a:lnTo>
                  <a:pt x="4794770" y="1651000"/>
                </a:lnTo>
                <a:lnTo>
                  <a:pt x="4794770" y="1577759"/>
                </a:lnTo>
                <a:lnTo>
                  <a:pt x="4794250" y="1574800"/>
                </a:lnTo>
                <a:lnTo>
                  <a:pt x="4793983" y="1574800"/>
                </a:lnTo>
                <a:lnTo>
                  <a:pt x="4795964" y="1562100"/>
                </a:lnTo>
                <a:lnTo>
                  <a:pt x="4800473" y="1549400"/>
                </a:lnTo>
                <a:lnTo>
                  <a:pt x="4805832" y="1549400"/>
                </a:lnTo>
                <a:lnTo>
                  <a:pt x="4811014" y="1536700"/>
                </a:lnTo>
                <a:lnTo>
                  <a:pt x="4822952" y="1524000"/>
                </a:lnTo>
                <a:lnTo>
                  <a:pt x="4833302" y="1524000"/>
                </a:lnTo>
                <a:lnTo>
                  <a:pt x="4837138" y="1536700"/>
                </a:lnTo>
                <a:lnTo>
                  <a:pt x="4837138" y="1358900"/>
                </a:lnTo>
                <a:lnTo>
                  <a:pt x="4830178" y="1358900"/>
                </a:lnTo>
                <a:lnTo>
                  <a:pt x="4824654" y="1346200"/>
                </a:lnTo>
                <a:lnTo>
                  <a:pt x="4824260" y="1346200"/>
                </a:lnTo>
                <a:lnTo>
                  <a:pt x="4826533" y="1333500"/>
                </a:lnTo>
                <a:lnTo>
                  <a:pt x="4826203" y="1333500"/>
                </a:lnTo>
                <a:lnTo>
                  <a:pt x="4822672" y="1320800"/>
                </a:lnTo>
                <a:lnTo>
                  <a:pt x="4826355" y="1308100"/>
                </a:lnTo>
                <a:lnTo>
                  <a:pt x="4831727" y="1308100"/>
                </a:lnTo>
                <a:lnTo>
                  <a:pt x="4836134" y="1320800"/>
                </a:lnTo>
                <a:lnTo>
                  <a:pt x="4852924" y="1320800"/>
                </a:lnTo>
                <a:lnTo>
                  <a:pt x="4870043" y="1333500"/>
                </a:lnTo>
                <a:lnTo>
                  <a:pt x="4886909" y="1333500"/>
                </a:lnTo>
                <a:lnTo>
                  <a:pt x="4902936" y="1346200"/>
                </a:lnTo>
                <a:lnTo>
                  <a:pt x="4909413" y="1358900"/>
                </a:lnTo>
                <a:lnTo>
                  <a:pt x="4922659" y="1358900"/>
                </a:lnTo>
                <a:lnTo>
                  <a:pt x="4929276" y="1371600"/>
                </a:lnTo>
                <a:lnTo>
                  <a:pt x="4927257" y="1371600"/>
                </a:lnTo>
                <a:lnTo>
                  <a:pt x="4908601" y="1358900"/>
                </a:lnTo>
                <a:lnTo>
                  <a:pt x="4890274" y="1358900"/>
                </a:lnTo>
                <a:lnTo>
                  <a:pt x="4872545" y="1346200"/>
                </a:lnTo>
                <a:lnTo>
                  <a:pt x="4855692" y="1346200"/>
                </a:lnTo>
                <a:lnTo>
                  <a:pt x="4850219" y="1333500"/>
                </a:lnTo>
                <a:lnTo>
                  <a:pt x="4826533" y="1333500"/>
                </a:lnTo>
                <a:lnTo>
                  <a:pt x="4830826" y="1346200"/>
                </a:lnTo>
                <a:lnTo>
                  <a:pt x="4849546" y="1346200"/>
                </a:lnTo>
                <a:lnTo>
                  <a:pt x="4865751" y="1358900"/>
                </a:lnTo>
                <a:lnTo>
                  <a:pt x="4882185" y="1358900"/>
                </a:lnTo>
                <a:lnTo>
                  <a:pt x="4898644" y="1371600"/>
                </a:lnTo>
                <a:lnTo>
                  <a:pt x="4909375" y="1371600"/>
                </a:lnTo>
                <a:lnTo>
                  <a:pt x="4920043" y="1384300"/>
                </a:lnTo>
                <a:lnTo>
                  <a:pt x="4930559" y="1384300"/>
                </a:lnTo>
                <a:lnTo>
                  <a:pt x="4940820" y="1397000"/>
                </a:lnTo>
                <a:lnTo>
                  <a:pt x="4940820" y="1358900"/>
                </a:lnTo>
                <a:lnTo>
                  <a:pt x="4930013" y="1358900"/>
                </a:lnTo>
                <a:lnTo>
                  <a:pt x="4917059" y="1346200"/>
                </a:lnTo>
                <a:lnTo>
                  <a:pt x="4905718" y="1333500"/>
                </a:lnTo>
                <a:lnTo>
                  <a:pt x="4897920" y="1333500"/>
                </a:lnTo>
                <a:lnTo>
                  <a:pt x="4884064" y="1320800"/>
                </a:lnTo>
                <a:lnTo>
                  <a:pt x="4870640" y="1320800"/>
                </a:lnTo>
                <a:lnTo>
                  <a:pt x="4857648" y="1308100"/>
                </a:lnTo>
                <a:lnTo>
                  <a:pt x="4838814" y="1308100"/>
                </a:lnTo>
                <a:lnTo>
                  <a:pt x="4829708" y="1295400"/>
                </a:lnTo>
                <a:lnTo>
                  <a:pt x="4823307" y="1295400"/>
                </a:lnTo>
                <a:lnTo>
                  <a:pt x="4823930" y="1282700"/>
                </a:lnTo>
                <a:lnTo>
                  <a:pt x="4825085" y="1270000"/>
                </a:lnTo>
                <a:lnTo>
                  <a:pt x="4826355" y="1244600"/>
                </a:lnTo>
                <a:lnTo>
                  <a:pt x="4827511" y="1231900"/>
                </a:lnTo>
                <a:lnTo>
                  <a:pt x="4828032" y="1219200"/>
                </a:lnTo>
                <a:lnTo>
                  <a:pt x="4827587" y="1206500"/>
                </a:lnTo>
                <a:lnTo>
                  <a:pt x="4825822" y="1193800"/>
                </a:lnTo>
                <a:lnTo>
                  <a:pt x="4824920" y="1168400"/>
                </a:lnTo>
                <a:lnTo>
                  <a:pt x="4825581" y="1143000"/>
                </a:lnTo>
                <a:lnTo>
                  <a:pt x="4826940" y="1117600"/>
                </a:lnTo>
                <a:lnTo>
                  <a:pt x="4827536" y="1104900"/>
                </a:lnTo>
                <a:lnTo>
                  <a:pt x="4828121" y="1092200"/>
                </a:lnTo>
                <a:lnTo>
                  <a:pt x="4827917" y="1066800"/>
                </a:lnTo>
                <a:lnTo>
                  <a:pt x="4826762" y="1054100"/>
                </a:lnTo>
                <a:lnTo>
                  <a:pt x="4825339" y="1041400"/>
                </a:lnTo>
                <a:lnTo>
                  <a:pt x="4824298" y="1028700"/>
                </a:lnTo>
                <a:lnTo>
                  <a:pt x="4822495" y="1016000"/>
                </a:lnTo>
                <a:lnTo>
                  <a:pt x="4825898" y="1016000"/>
                </a:lnTo>
                <a:lnTo>
                  <a:pt x="4822406" y="1003300"/>
                </a:lnTo>
                <a:lnTo>
                  <a:pt x="4835372" y="1003300"/>
                </a:lnTo>
                <a:lnTo>
                  <a:pt x="4837811" y="1016000"/>
                </a:lnTo>
                <a:lnTo>
                  <a:pt x="4841608" y="1016000"/>
                </a:lnTo>
                <a:lnTo>
                  <a:pt x="4892954" y="1054100"/>
                </a:lnTo>
                <a:lnTo>
                  <a:pt x="4910163" y="1079500"/>
                </a:lnTo>
                <a:lnTo>
                  <a:pt x="4922164" y="1079500"/>
                </a:lnTo>
                <a:lnTo>
                  <a:pt x="4958435" y="1117600"/>
                </a:lnTo>
                <a:lnTo>
                  <a:pt x="4965319" y="1130300"/>
                </a:lnTo>
                <a:lnTo>
                  <a:pt x="4970030" y="1130300"/>
                </a:lnTo>
                <a:lnTo>
                  <a:pt x="4972558" y="1143000"/>
                </a:lnTo>
                <a:lnTo>
                  <a:pt x="4972913" y="1155700"/>
                </a:lnTo>
                <a:lnTo>
                  <a:pt x="4972634" y="1155700"/>
                </a:lnTo>
                <a:lnTo>
                  <a:pt x="4972621" y="1168400"/>
                </a:lnTo>
                <a:lnTo>
                  <a:pt x="4972799" y="1181100"/>
                </a:lnTo>
                <a:lnTo>
                  <a:pt x="4973828" y="1181100"/>
                </a:lnTo>
                <a:lnTo>
                  <a:pt x="4973828" y="1104900"/>
                </a:lnTo>
                <a:lnTo>
                  <a:pt x="4958981" y="1104900"/>
                </a:lnTo>
                <a:lnTo>
                  <a:pt x="4948504" y="1092200"/>
                </a:lnTo>
                <a:lnTo>
                  <a:pt x="4937899" y="1092200"/>
                </a:lnTo>
                <a:lnTo>
                  <a:pt x="4927435" y="1079500"/>
                </a:lnTo>
                <a:lnTo>
                  <a:pt x="4917338" y="1066800"/>
                </a:lnTo>
                <a:lnTo>
                  <a:pt x="4897196" y="1054100"/>
                </a:lnTo>
                <a:lnTo>
                  <a:pt x="4877244" y="1028700"/>
                </a:lnTo>
                <a:lnTo>
                  <a:pt x="4835868" y="990600"/>
                </a:lnTo>
                <a:lnTo>
                  <a:pt x="4849304" y="990600"/>
                </a:lnTo>
                <a:lnTo>
                  <a:pt x="4863223" y="1003300"/>
                </a:lnTo>
                <a:lnTo>
                  <a:pt x="4876597" y="1003300"/>
                </a:lnTo>
                <a:lnTo>
                  <a:pt x="4889347" y="1016000"/>
                </a:lnTo>
                <a:lnTo>
                  <a:pt x="4925161" y="1041400"/>
                </a:lnTo>
                <a:lnTo>
                  <a:pt x="4943399" y="1054100"/>
                </a:lnTo>
                <a:lnTo>
                  <a:pt x="4962233" y="1066800"/>
                </a:lnTo>
                <a:lnTo>
                  <a:pt x="4968189" y="1066800"/>
                </a:lnTo>
                <a:lnTo>
                  <a:pt x="4973675" y="1079500"/>
                </a:lnTo>
                <a:lnTo>
                  <a:pt x="4986299" y="1079500"/>
                </a:lnTo>
                <a:lnTo>
                  <a:pt x="4990389" y="1092200"/>
                </a:lnTo>
                <a:lnTo>
                  <a:pt x="4990846" y="1092200"/>
                </a:lnTo>
                <a:lnTo>
                  <a:pt x="4990846" y="1058887"/>
                </a:lnTo>
                <a:lnTo>
                  <a:pt x="4986921" y="1054100"/>
                </a:lnTo>
                <a:lnTo>
                  <a:pt x="4969383" y="1054100"/>
                </a:lnTo>
                <a:lnTo>
                  <a:pt x="4954041" y="1041400"/>
                </a:lnTo>
                <a:lnTo>
                  <a:pt x="4946561" y="1028700"/>
                </a:lnTo>
                <a:lnTo>
                  <a:pt x="4939754" y="1028700"/>
                </a:lnTo>
                <a:lnTo>
                  <a:pt x="4932870" y="1016000"/>
                </a:lnTo>
                <a:lnTo>
                  <a:pt x="4966411" y="1016000"/>
                </a:lnTo>
                <a:lnTo>
                  <a:pt x="4973421" y="1028700"/>
                </a:lnTo>
                <a:lnTo>
                  <a:pt x="4986401" y="1041400"/>
                </a:lnTo>
                <a:lnTo>
                  <a:pt x="5000295" y="1054100"/>
                </a:lnTo>
                <a:lnTo>
                  <a:pt x="5014201" y="1054100"/>
                </a:lnTo>
                <a:lnTo>
                  <a:pt x="5027231" y="1066800"/>
                </a:lnTo>
                <a:lnTo>
                  <a:pt x="5028755" y="1079500"/>
                </a:lnTo>
                <a:lnTo>
                  <a:pt x="5028755" y="1061377"/>
                </a:lnTo>
                <a:lnTo>
                  <a:pt x="5023028" y="1054100"/>
                </a:lnTo>
                <a:lnTo>
                  <a:pt x="5012207" y="1041400"/>
                </a:lnTo>
                <a:lnTo>
                  <a:pt x="5000676" y="1041400"/>
                </a:lnTo>
                <a:lnTo>
                  <a:pt x="4988522" y="1028700"/>
                </a:lnTo>
                <a:lnTo>
                  <a:pt x="4983315" y="1028700"/>
                </a:lnTo>
                <a:lnTo>
                  <a:pt x="4978019" y="1016000"/>
                </a:lnTo>
                <a:lnTo>
                  <a:pt x="4980673" y="1016000"/>
                </a:lnTo>
                <a:lnTo>
                  <a:pt x="4988865" y="1003300"/>
                </a:lnTo>
                <a:lnTo>
                  <a:pt x="4939462" y="1003300"/>
                </a:lnTo>
                <a:lnTo>
                  <a:pt x="4928311" y="1016000"/>
                </a:lnTo>
                <a:lnTo>
                  <a:pt x="4916436" y="1016000"/>
                </a:lnTo>
                <a:lnTo>
                  <a:pt x="4880229" y="990600"/>
                </a:lnTo>
                <a:lnTo>
                  <a:pt x="4843970" y="965200"/>
                </a:lnTo>
                <a:lnTo>
                  <a:pt x="4855591" y="952500"/>
                </a:lnTo>
                <a:lnTo>
                  <a:pt x="4874311" y="952500"/>
                </a:lnTo>
                <a:lnTo>
                  <a:pt x="4884674" y="965200"/>
                </a:lnTo>
                <a:lnTo>
                  <a:pt x="4924069" y="990600"/>
                </a:lnTo>
                <a:lnTo>
                  <a:pt x="4928425" y="977900"/>
                </a:lnTo>
                <a:lnTo>
                  <a:pt x="4913935" y="977900"/>
                </a:lnTo>
                <a:lnTo>
                  <a:pt x="4907013" y="965200"/>
                </a:lnTo>
                <a:lnTo>
                  <a:pt x="4891760" y="965200"/>
                </a:lnTo>
                <a:lnTo>
                  <a:pt x="4887595" y="952500"/>
                </a:lnTo>
                <a:lnTo>
                  <a:pt x="4901704" y="952500"/>
                </a:lnTo>
                <a:lnTo>
                  <a:pt x="4908664" y="939800"/>
                </a:lnTo>
                <a:lnTo>
                  <a:pt x="4939055" y="939800"/>
                </a:lnTo>
                <a:lnTo>
                  <a:pt x="4946421" y="952500"/>
                </a:lnTo>
                <a:lnTo>
                  <a:pt x="4954956" y="952500"/>
                </a:lnTo>
                <a:lnTo>
                  <a:pt x="4963299" y="965200"/>
                </a:lnTo>
                <a:lnTo>
                  <a:pt x="4977625" y="965200"/>
                </a:lnTo>
                <a:lnTo>
                  <a:pt x="4966589" y="952500"/>
                </a:lnTo>
                <a:lnTo>
                  <a:pt x="4960074" y="952500"/>
                </a:lnTo>
                <a:lnTo>
                  <a:pt x="4958131" y="939800"/>
                </a:lnTo>
                <a:lnTo>
                  <a:pt x="5001793" y="939800"/>
                </a:lnTo>
                <a:lnTo>
                  <a:pt x="5001907" y="952500"/>
                </a:lnTo>
                <a:lnTo>
                  <a:pt x="5003190" y="965263"/>
                </a:lnTo>
                <a:lnTo>
                  <a:pt x="5005133" y="977900"/>
                </a:lnTo>
                <a:lnTo>
                  <a:pt x="5007229" y="990600"/>
                </a:lnTo>
                <a:lnTo>
                  <a:pt x="5005552" y="990600"/>
                </a:lnTo>
                <a:lnTo>
                  <a:pt x="4993995" y="1003300"/>
                </a:lnTo>
                <a:lnTo>
                  <a:pt x="5004651" y="1003300"/>
                </a:lnTo>
                <a:lnTo>
                  <a:pt x="5011674" y="1016000"/>
                </a:lnTo>
                <a:lnTo>
                  <a:pt x="5018938" y="1016000"/>
                </a:lnTo>
                <a:lnTo>
                  <a:pt x="5028463" y="1028700"/>
                </a:lnTo>
                <a:lnTo>
                  <a:pt x="5049444" y="1028700"/>
                </a:lnTo>
                <a:lnTo>
                  <a:pt x="5059819" y="1041400"/>
                </a:lnTo>
                <a:lnTo>
                  <a:pt x="5069954" y="1041400"/>
                </a:lnTo>
                <a:lnTo>
                  <a:pt x="5074805" y="1054100"/>
                </a:lnTo>
                <a:lnTo>
                  <a:pt x="5089347" y="1054100"/>
                </a:lnTo>
                <a:lnTo>
                  <a:pt x="5097208" y="1066800"/>
                </a:lnTo>
                <a:lnTo>
                  <a:pt x="5117935" y="1066800"/>
                </a:lnTo>
                <a:lnTo>
                  <a:pt x="5123015" y="1079500"/>
                </a:lnTo>
                <a:lnTo>
                  <a:pt x="5123015" y="1054100"/>
                </a:lnTo>
                <a:lnTo>
                  <a:pt x="5105908" y="1054100"/>
                </a:lnTo>
                <a:lnTo>
                  <a:pt x="5090261" y="1041400"/>
                </a:lnTo>
                <a:lnTo>
                  <a:pt x="5075440" y="1028700"/>
                </a:lnTo>
                <a:lnTo>
                  <a:pt x="5060962" y="1028700"/>
                </a:lnTo>
                <a:lnTo>
                  <a:pt x="5053330" y="1016000"/>
                </a:lnTo>
                <a:lnTo>
                  <a:pt x="5045532" y="1016000"/>
                </a:lnTo>
                <a:lnTo>
                  <a:pt x="5037442" y="1003300"/>
                </a:lnTo>
                <a:lnTo>
                  <a:pt x="5037201" y="1003300"/>
                </a:lnTo>
                <a:lnTo>
                  <a:pt x="5040935" y="990600"/>
                </a:lnTo>
                <a:lnTo>
                  <a:pt x="5027828" y="990600"/>
                </a:lnTo>
                <a:lnTo>
                  <a:pt x="5024920" y="977900"/>
                </a:lnTo>
                <a:lnTo>
                  <a:pt x="5023510" y="977900"/>
                </a:lnTo>
                <a:lnTo>
                  <a:pt x="5021084" y="952500"/>
                </a:lnTo>
                <a:lnTo>
                  <a:pt x="5019256" y="927100"/>
                </a:lnTo>
                <a:lnTo>
                  <a:pt x="5018354" y="901700"/>
                </a:lnTo>
                <a:lnTo>
                  <a:pt x="5018722" y="876300"/>
                </a:lnTo>
                <a:lnTo>
                  <a:pt x="5019065" y="863600"/>
                </a:lnTo>
                <a:lnTo>
                  <a:pt x="5018710" y="863600"/>
                </a:lnTo>
                <a:lnTo>
                  <a:pt x="5018125" y="850900"/>
                </a:lnTo>
                <a:lnTo>
                  <a:pt x="5017338" y="838200"/>
                </a:lnTo>
                <a:lnTo>
                  <a:pt x="5017033" y="825500"/>
                </a:lnTo>
                <a:lnTo>
                  <a:pt x="5016589" y="787400"/>
                </a:lnTo>
                <a:lnTo>
                  <a:pt x="5016932" y="774700"/>
                </a:lnTo>
                <a:lnTo>
                  <a:pt x="5018024" y="762000"/>
                </a:lnTo>
                <a:lnTo>
                  <a:pt x="5018252" y="736600"/>
                </a:lnTo>
                <a:lnTo>
                  <a:pt x="5016004" y="723900"/>
                </a:lnTo>
                <a:lnTo>
                  <a:pt x="5014290" y="711200"/>
                </a:lnTo>
                <a:lnTo>
                  <a:pt x="5030482" y="711200"/>
                </a:lnTo>
                <a:lnTo>
                  <a:pt x="5031575" y="723900"/>
                </a:lnTo>
                <a:lnTo>
                  <a:pt x="5031384" y="723900"/>
                </a:lnTo>
                <a:lnTo>
                  <a:pt x="5030584" y="736600"/>
                </a:lnTo>
                <a:lnTo>
                  <a:pt x="5029416" y="736600"/>
                </a:lnTo>
                <a:lnTo>
                  <a:pt x="5028920" y="749300"/>
                </a:lnTo>
                <a:lnTo>
                  <a:pt x="5030089" y="749300"/>
                </a:lnTo>
                <a:lnTo>
                  <a:pt x="5032857" y="762000"/>
                </a:lnTo>
                <a:lnTo>
                  <a:pt x="5034204" y="774700"/>
                </a:lnTo>
                <a:lnTo>
                  <a:pt x="5035410" y="787400"/>
                </a:lnTo>
                <a:lnTo>
                  <a:pt x="5037772" y="800100"/>
                </a:lnTo>
                <a:lnTo>
                  <a:pt x="5038242" y="800100"/>
                </a:lnTo>
                <a:lnTo>
                  <a:pt x="5037988" y="812800"/>
                </a:lnTo>
                <a:lnTo>
                  <a:pt x="5038395" y="825500"/>
                </a:lnTo>
                <a:lnTo>
                  <a:pt x="5039411" y="838200"/>
                </a:lnTo>
                <a:lnTo>
                  <a:pt x="5041951" y="863600"/>
                </a:lnTo>
                <a:lnTo>
                  <a:pt x="5042649" y="876300"/>
                </a:lnTo>
                <a:lnTo>
                  <a:pt x="5043017" y="876300"/>
                </a:lnTo>
                <a:lnTo>
                  <a:pt x="5042941" y="901700"/>
                </a:lnTo>
                <a:lnTo>
                  <a:pt x="5030660" y="901700"/>
                </a:lnTo>
                <a:lnTo>
                  <a:pt x="5033086" y="914400"/>
                </a:lnTo>
                <a:lnTo>
                  <a:pt x="5043106" y="914400"/>
                </a:lnTo>
                <a:lnTo>
                  <a:pt x="5044821" y="927100"/>
                </a:lnTo>
                <a:lnTo>
                  <a:pt x="5047831" y="927100"/>
                </a:lnTo>
                <a:lnTo>
                  <a:pt x="5048059" y="939800"/>
                </a:lnTo>
                <a:lnTo>
                  <a:pt x="5045278" y="939800"/>
                </a:lnTo>
                <a:lnTo>
                  <a:pt x="5039233" y="952500"/>
                </a:lnTo>
                <a:lnTo>
                  <a:pt x="5030889" y="952500"/>
                </a:lnTo>
                <a:lnTo>
                  <a:pt x="5047297" y="965200"/>
                </a:lnTo>
                <a:lnTo>
                  <a:pt x="5049494" y="965200"/>
                </a:lnTo>
                <a:lnTo>
                  <a:pt x="5045176" y="977900"/>
                </a:lnTo>
                <a:lnTo>
                  <a:pt x="5044427" y="990600"/>
                </a:lnTo>
                <a:lnTo>
                  <a:pt x="5048059" y="990600"/>
                </a:lnTo>
                <a:lnTo>
                  <a:pt x="5054524" y="1003300"/>
                </a:lnTo>
                <a:lnTo>
                  <a:pt x="5062296" y="1016000"/>
                </a:lnTo>
                <a:lnTo>
                  <a:pt x="5067325" y="1016000"/>
                </a:lnTo>
                <a:lnTo>
                  <a:pt x="5076583" y="1003300"/>
                </a:lnTo>
                <a:lnTo>
                  <a:pt x="5082337" y="1003300"/>
                </a:lnTo>
                <a:lnTo>
                  <a:pt x="5086896" y="1016000"/>
                </a:lnTo>
                <a:lnTo>
                  <a:pt x="5092535" y="1016000"/>
                </a:lnTo>
                <a:lnTo>
                  <a:pt x="5095697" y="1028700"/>
                </a:lnTo>
                <a:lnTo>
                  <a:pt x="5098250" y="1028700"/>
                </a:lnTo>
                <a:lnTo>
                  <a:pt x="5107864" y="1016000"/>
                </a:lnTo>
                <a:lnTo>
                  <a:pt x="5118100" y="1016000"/>
                </a:lnTo>
                <a:lnTo>
                  <a:pt x="5129250" y="1028700"/>
                </a:lnTo>
                <a:lnTo>
                  <a:pt x="5152326" y="1028700"/>
                </a:lnTo>
                <a:lnTo>
                  <a:pt x="5163591" y="1041400"/>
                </a:lnTo>
                <a:lnTo>
                  <a:pt x="5201628" y="1041400"/>
                </a:lnTo>
                <a:lnTo>
                  <a:pt x="5207584" y="1028700"/>
                </a:lnTo>
                <a:lnTo>
                  <a:pt x="5211013" y="1028700"/>
                </a:lnTo>
                <a:lnTo>
                  <a:pt x="5211610" y="1016000"/>
                </a:lnTo>
                <a:lnTo>
                  <a:pt x="5148618" y="1016000"/>
                </a:lnTo>
                <a:lnTo>
                  <a:pt x="5148491" y="1003300"/>
                </a:lnTo>
                <a:lnTo>
                  <a:pt x="5148999" y="990600"/>
                </a:lnTo>
                <a:lnTo>
                  <a:pt x="5147615" y="977900"/>
                </a:lnTo>
                <a:lnTo>
                  <a:pt x="5142966" y="965200"/>
                </a:lnTo>
                <a:lnTo>
                  <a:pt x="5156962" y="965200"/>
                </a:lnTo>
                <a:lnTo>
                  <a:pt x="5157228" y="977900"/>
                </a:lnTo>
                <a:lnTo>
                  <a:pt x="5159692" y="990600"/>
                </a:lnTo>
                <a:lnTo>
                  <a:pt x="5168100" y="1003300"/>
                </a:lnTo>
                <a:lnTo>
                  <a:pt x="5185740" y="990600"/>
                </a:lnTo>
                <a:lnTo>
                  <a:pt x="5190134" y="990600"/>
                </a:lnTo>
                <a:lnTo>
                  <a:pt x="5235968" y="1028700"/>
                </a:lnTo>
                <a:lnTo>
                  <a:pt x="5278183" y="1054100"/>
                </a:lnTo>
                <a:lnTo>
                  <a:pt x="5288724" y="1054100"/>
                </a:lnTo>
                <a:lnTo>
                  <a:pt x="5297716" y="1066800"/>
                </a:lnTo>
                <a:lnTo>
                  <a:pt x="5297716" y="1041400"/>
                </a:lnTo>
                <a:lnTo>
                  <a:pt x="5294884" y="1041400"/>
                </a:lnTo>
                <a:lnTo>
                  <a:pt x="5279288" y="1028700"/>
                </a:lnTo>
                <a:lnTo>
                  <a:pt x="5264467" y="1028700"/>
                </a:lnTo>
                <a:lnTo>
                  <a:pt x="5249938" y="1016000"/>
                </a:lnTo>
                <a:lnTo>
                  <a:pt x="5235206" y="1003300"/>
                </a:lnTo>
                <a:lnTo>
                  <a:pt x="5227117" y="1003300"/>
                </a:lnTo>
                <a:lnTo>
                  <a:pt x="5217033" y="990600"/>
                </a:lnTo>
                <a:lnTo>
                  <a:pt x="5219928" y="977900"/>
                </a:lnTo>
                <a:lnTo>
                  <a:pt x="5191887" y="977900"/>
                </a:lnTo>
                <a:lnTo>
                  <a:pt x="5181943" y="965200"/>
                </a:lnTo>
                <a:lnTo>
                  <a:pt x="5176888" y="952500"/>
                </a:lnTo>
                <a:lnTo>
                  <a:pt x="5178285" y="939800"/>
                </a:lnTo>
                <a:lnTo>
                  <a:pt x="5196281" y="939800"/>
                </a:lnTo>
                <a:lnTo>
                  <a:pt x="5200485" y="952500"/>
                </a:lnTo>
                <a:lnTo>
                  <a:pt x="5207901" y="952500"/>
                </a:lnTo>
                <a:lnTo>
                  <a:pt x="5215928" y="965200"/>
                </a:lnTo>
                <a:lnTo>
                  <a:pt x="5224640" y="965200"/>
                </a:lnTo>
                <a:lnTo>
                  <a:pt x="5234089" y="977900"/>
                </a:lnTo>
                <a:lnTo>
                  <a:pt x="5283035" y="977900"/>
                </a:lnTo>
                <a:lnTo>
                  <a:pt x="5293868" y="990600"/>
                </a:lnTo>
                <a:lnTo>
                  <a:pt x="5303177" y="1003300"/>
                </a:lnTo>
                <a:lnTo>
                  <a:pt x="5312422" y="1016000"/>
                </a:lnTo>
                <a:lnTo>
                  <a:pt x="5322100" y="1016000"/>
                </a:lnTo>
                <a:lnTo>
                  <a:pt x="5330837" y="1028700"/>
                </a:lnTo>
                <a:lnTo>
                  <a:pt x="5337264" y="1054100"/>
                </a:lnTo>
                <a:lnTo>
                  <a:pt x="5348948" y="1054100"/>
                </a:lnTo>
                <a:lnTo>
                  <a:pt x="5354523" y="1066800"/>
                </a:lnTo>
                <a:lnTo>
                  <a:pt x="5365077" y="1054100"/>
                </a:lnTo>
                <a:lnTo>
                  <a:pt x="5355920" y="1041400"/>
                </a:lnTo>
                <a:lnTo>
                  <a:pt x="5346458" y="1041400"/>
                </a:lnTo>
                <a:lnTo>
                  <a:pt x="5341417" y="1028700"/>
                </a:lnTo>
                <a:lnTo>
                  <a:pt x="5337340" y="1028700"/>
                </a:lnTo>
                <a:lnTo>
                  <a:pt x="5330774" y="1016000"/>
                </a:lnTo>
                <a:lnTo>
                  <a:pt x="5323192" y="1003300"/>
                </a:lnTo>
                <a:lnTo>
                  <a:pt x="5314721" y="990600"/>
                </a:lnTo>
                <a:lnTo>
                  <a:pt x="5305476" y="990600"/>
                </a:lnTo>
                <a:lnTo>
                  <a:pt x="5299100" y="977900"/>
                </a:lnTo>
                <a:lnTo>
                  <a:pt x="5326964" y="977900"/>
                </a:lnTo>
                <a:lnTo>
                  <a:pt x="5326215" y="990600"/>
                </a:lnTo>
                <a:lnTo>
                  <a:pt x="5347284" y="990600"/>
                </a:lnTo>
                <a:lnTo>
                  <a:pt x="5352466" y="1003300"/>
                </a:lnTo>
                <a:lnTo>
                  <a:pt x="5357571" y="1003300"/>
                </a:lnTo>
                <a:lnTo>
                  <a:pt x="5365407" y="1016000"/>
                </a:lnTo>
                <a:lnTo>
                  <a:pt x="5372709" y="1028700"/>
                </a:lnTo>
                <a:lnTo>
                  <a:pt x="5380215" y="1041400"/>
                </a:lnTo>
                <a:lnTo>
                  <a:pt x="5388635" y="1054100"/>
                </a:lnTo>
                <a:lnTo>
                  <a:pt x="5393017" y="1054100"/>
                </a:lnTo>
                <a:lnTo>
                  <a:pt x="5393017" y="1037564"/>
                </a:lnTo>
                <a:lnTo>
                  <a:pt x="5379097" y="1016000"/>
                </a:lnTo>
                <a:lnTo>
                  <a:pt x="5386667" y="1016000"/>
                </a:lnTo>
                <a:lnTo>
                  <a:pt x="5401043" y="1028700"/>
                </a:lnTo>
                <a:lnTo>
                  <a:pt x="5416181" y="1028700"/>
                </a:lnTo>
                <a:lnTo>
                  <a:pt x="5431091" y="1041400"/>
                </a:lnTo>
                <a:lnTo>
                  <a:pt x="5444807" y="1054100"/>
                </a:lnTo>
                <a:lnTo>
                  <a:pt x="5448566" y="1054100"/>
                </a:lnTo>
                <a:lnTo>
                  <a:pt x="5448643" y="1066800"/>
                </a:lnTo>
                <a:lnTo>
                  <a:pt x="5448643" y="673100"/>
                </a:lnTo>
                <a:lnTo>
                  <a:pt x="5420449" y="673100"/>
                </a:lnTo>
                <a:lnTo>
                  <a:pt x="5418633" y="660400"/>
                </a:lnTo>
                <a:lnTo>
                  <a:pt x="5417070" y="647700"/>
                </a:lnTo>
                <a:lnTo>
                  <a:pt x="5416562" y="635000"/>
                </a:lnTo>
                <a:lnTo>
                  <a:pt x="5419331" y="609600"/>
                </a:lnTo>
                <a:lnTo>
                  <a:pt x="5418887" y="584200"/>
                </a:lnTo>
                <a:lnTo>
                  <a:pt x="5417401" y="571500"/>
                </a:lnTo>
                <a:lnTo>
                  <a:pt x="5415699" y="558800"/>
                </a:lnTo>
                <a:lnTo>
                  <a:pt x="5414416" y="546100"/>
                </a:lnTo>
                <a:lnTo>
                  <a:pt x="5442305" y="546100"/>
                </a:lnTo>
                <a:lnTo>
                  <a:pt x="5453316" y="533400"/>
                </a:lnTo>
                <a:lnTo>
                  <a:pt x="5459476" y="546100"/>
                </a:lnTo>
                <a:lnTo>
                  <a:pt x="5462740" y="546100"/>
                </a:lnTo>
                <a:lnTo>
                  <a:pt x="5465051" y="558800"/>
                </a:lnTo>
                <a:lnTo>
                  <a:pt x="5467832" y="571500"/>
                </a:lnTo>
                <a:lnTo>
                  <a:pt x="5469445" y="596900"/>
                </a:lnTo>
                <a:lnTo>
                  <a:pt x="5469979" y="609600"/>
                </a:lnTo>
                <a:lnTo>
                  <a:pt x="5469979" y="508000"/>
                </a:lnTo>
                <a:lnTo>
                  <a:pt x="5445061" y="508000"/>
                </a:lnTo>
                <a:lnTo>
                  <a:pt x="5445061" y="520700"/>
                </a:lnTo>
                <a:lnTo>
                  <a:pt x="5433847" y="533400"/>
                </a:lnTo>
                <a:lnTo>
                  <a:pt x="5414657" y="533400"/>
                </a:lnTo>
                <a:lnTo>
                  <a:pt x="5413400" y="520700"/>
                </a:lnTo>
                <a:lnTo>
                  <a:pt x="5445061" y="520700"/>
                </a:lnTo>
                <a:lnTo>
                  <a:pt x="5445061" y="508000"/>
                </a:lnTo>
                <a:lnTo>
                  <a:pt x="5412079" y="508000"/>
                </a:lnTo>
                <a:lnTo>
                  <a:pt x="5412079" y="596900"/>
                </a:lnTo>
                <a:lnTo>
                  <a:pt x="5411914" y="622300"/>
                </a:lnTo>
                <a:lnTo>
                  <a:pt x="5411140" y="635000"/>
                </a:lnTo>
                <a:lnTo>
                  <a:pt x="5410835" y="647700"/>
                </a:lnTo>
                <a:lnTo>
                  <a:pt x="5410911" y="660400"/>
                </a:lnTo>
                <a:lnTo>
                  <a:pt x="5411279" y="673100"/>
                </a:lnTo>
                <a:lnTo>
                  <a:pt x="5410873" y="685800"/>
                </a:lnTo>
                <a:lnTo>
                  <a:pt x="5407469" y="698500"/>
                </a:lnTo>
                <a:lnTo>
                  <a:pt x="5407431" y="850900"/>
                </a:lnTo>
                <a:lnTo>
                  <a:pt x="5406733" y="876300"/>
                </a:lnTo>
                <a:lnTo>
                  <a:pt x="5405412" y="901700"/>
                </a:lnTo>
                <a:lnTo>
                  <a:pt x="5404701" y="901700"/>
                </a:lnTo>
                <a:lnTo>
                  <a:pt x="5403367" y="910653"/>
                </a:lnTo>
                <a:lnTo>
                  <a:pt x="5403367" y="965200"/>
                </a:lnTo>
                <a:lnTo>
                  <a:pt x="5401513" y="990600"/>
                </a:lnTo>
                <a:lnTo>
                  <a:pt x="5388292" y="990600"/>
                </a:lnTo>
                <a:lnTo>
                  <a:pt x="5379453" y="977900"/>
                </a:lnTo>
                <a:lnTo>
                  <a:pt x="5372163" y="977900"/>
                </a:lnTo>
                <a:lnTo>
                  <a:pt x="5367871" y="965263"/>
                </a:lnTo>
                <a:lnTo>
                  <a:pt x="5367921" y="952500"/>
                </a:lnTo>
                <a:lnTo>
                  <a:pt x="5367337" y="952500"/>
                </a:lnTo>
                <a:lnTo>
                  <a:pt x="5366182" y="939800"/>
                </a:lnTo>
                <a:lnTo>
                  <a:pt x="5369395" y="927100"/>
                </a:lnTo>
                <a:lnTo>
                  <a:pt x="5402262" y="927100"/>
                </a:lnTo>
                <a:lnTo>
                  <a:pt x="5402326" y="952500"/>
                </a:lnTo>
                <a:lnTo>
                  <a:pt x="5402783" y="952500"/>
                </a:lnTo>
                <a:lnTo>
                  <a:pt x="5402783" y="965200"/>
                </a:lnTo>
                <a:lnTo>
                  <a:pt x="5403367" y="965200"/>
                </a:lnTo>
                <a:lnTo>
                  <a:pt x="5403367" y="910653"/>
                </a:lnTo>
                <a:lnTo>
                  <a:pt x="5402808" y="914400"/>
                </a:lnTo>
                <a:lnTo>
                  <a:pt x="5369090" y="914400"/>
                </a:lnTo>
                <a:lnTo>
                  <a:pt x="5365940" y="901700"/>
                </a:lnTo>
                <a:lnTo>
                  <a:pt x="5364810" y="889000"/>
                </a:lnTo>
                <a:lnTo>
                  <a:pt x="5364327" y="876300"/>
                </a:lnTo>
                <a:lnTo>
                  <a:pt x="5364289" y="850900"/>
                </a:lnTo>
                <a:lnTo>
                  <a:pt x="5364454" y="838200"/>
                </a:lnTo>
                <a:lnTo>
                  <a:pt x="5364569" y="825500"/>
                </a:lnTo>
                <a:lnTo>
                  <a:pt x="5363476" y="800100"/>
                </a:lnTo>
                <a:lnTo>
                  <a:pt x="5363108" y="787400"/>
                </a:lnTo>
                <a:lnTo>
                  <a:pt x="5362079" y="762000"/>
                </a:lnTo>
                <a:lnTo>
                  <a:pt x="5359857" y="743788"/>
                </a:lnTo>
                <a:lnTo>
                  <a:pt x="5359857" y="965200"/>
                </a:lnTo>
                <a:lnTo>
                  <a:pt x="5338267" y="965200"/>
                </a:lnTo>
                <a:lnTo>
                  <a:pt x="5327370" y="952500"/>
                </a:lnTo>
                <a:lnTo>
                  <a:pt x="5317325" y="952500"/>
                </a:lnTo>
                <a:lnTo>
                  <a:pt x="5307965" y="939800"/>
                </a:lnTo>
                <a:lnTo>
                  <a:pt x="5302707" y="927100"/>
                </a:lnTo>
                <a:lnTo>
                  <a:pt x="5356174" y="927100"/>
                </a:lnTo>
                <a:lnTo>
                  <a:pt x="5357431" y="939800"/>
                </a:lnTo>
                <a:lnTo>
                  <a:pt x="5357800" y="952500"/>
                </a:lnTo>
                <a:lnTo>
                  <a:pt x="5357990" y="952500"/>
                </a:lnTo>
                <a:lnTo>
                  <a:pt x="5359857" y="965200"/>
                </a:lnTo>
                <a:lnTo>
                  <a:pt x="5359857" y="743788"/>
                </a:lnTo>
                <a:lnTo>
                  <a:pt x="5358981" y="736600"/>
                </a:lnTo>
                <a:lnTo>
                  <a:pt x="5357901" y="736600"/>
                </a:lnTo>
                <a:lnTo>
                  <a:pt x="5359298" y="723900"/>
                </a:lnTo>
                <a:lnTo>
                  <a:pt x="5387149" y="723900"/>
                </a:lnTo>
                <a:lnTo>
                  <a:pt x="5397093" y="711200"/>
                </a:lnTo>
                <a:lnTo>
                  <a:pt x="5402631" y="711200"/>
                </a:lnTo>
                <a:lnTo>
                  <a:pt x="5404917" y="723900"/>
                </a:lnTo>
                <a:lnTo>
                  <a:pt x="5405145" y="736600"/>
                </a:lnTo>
                <a:lnTo>
                  <a:pt x="5404510" y="749300"/>
                </a:lnTo>
                <a:lnTo>
                  <a:pt x="5403697" y="762000"/>
                </a:lnTo>
                <a:lnTo>
                  <a:pt x="5402821" y="787400"/>
                </a:lnTo>
                <a:lnTo>
                  <a:pt x="5401602" y="800100"/>
                </a:lnTo>
                <a:lnTo>
                  <a:pt x="5402618" y="812800"/>
                </a:lnTo>
                <a:lnTo>
                  <a:pt x="5406428" y="825500"/>
                </a:lnTo>
                <a:lnTo>
                  <a:pt x="5407431" y="850900"/>
                </a:lnTo>
                <a:lnTo>
                  <a:pt x="5407431" y="698500"/>
                </a:lnTo>
                <a:lnTo>
                  <a:pt x="5399671" y="698500"/>
                </a:lnTo>
                <a:lnTo>
                  <a:pt x="5386082" y="711200"/>
                </a:lnTo>
                <a:lnTo>
                  <a:pt x="5363248" y="711200"/>
                </a:lnTo>
                <a:lnTo>
                  <a:pt x="5359933" y="698500"/>
                </a:lnTo>
                <a:lnTo>
                  <a:pt x="5359044" y="685800"/>
                </a:lnTo>
                <a:lnTo>
                  <a:pt x="5358917" y="673100"/>
                </a:lnTo>
                <a:lnTo>
                  <a:pt x="5358993" y="635000"/>
                </a:lnTo>
                <a:lnTo>
                  <a:pt x="5358562" y="622300"/>
                </a:lnTo>
                <a:lnTo>
                  <a:pt x="5358193" y="609600"/>
                </a:lnTo>
                <a:lnTo>
                  <a:pt x="5357038" y="586016"/>
                </a:lnTo>
                <a:lnTo>
                  <a:pt x="5357038" y="800100"/>
                </a:lnTo>
                <a:lnTo>
                  <a:pt x="5357012" y="889000"/>
                </a:lnTo>
                <a:lnTo>
                  <a:pt x="5356936" y="901700"/>
                </a:lnTo>
                <a:lnTo>
                  <a:pt x="5356834" y="914400"/>
                </a:lnTo>
                <a:lnTo>
                  <a:pt x="5303977" y="914400"/>
                </a:lnTo>
                <a:lnTo>
                  <a:pt x="5303850" y="901700"/>
                </a:lnTo>
                <a:lnTo>
                  <a:pt x="5303482" y="889000"/>
                </a:lnTo>
                <a:lnTo>
                  <a:pt x="5302999" y="876300"/>
                </a:lnTo>
                <a:lnTo>
                  <a:pt x="5302758" y="876300"/>
                </a:lnTo>
                <a:lnTo>
                  <a:pt x="5303952" y="838200"/>
                </a:lnTo>
                <a:lnTo>
                  <a:pt x="5303063" y="812774"/>
                </a:lnTo>
                <a:lnTo>
                  <a:pt x="5300865" y="800100"/>
                </a:lnTo>
                <a:lnTo>
                  <a:pt x="5299316" y="787704"/>
                </a:lnTo>
                <a:lnTo>
                  <a:pt x="5299316" y="965200"/>
                </a:lnTo>
                <a:lnTo>
                  <a:pt x="5237556" y="965200"/>
                </a:lnTo>
                <a:lnTo>
                  <a:pt x="5226634" y="952500"/>
                </a:lnTo>
                <a:lnTo>
                  <a:pt x="5215153" y="952500"/>
                </a:lnTo>
                <a:lnTo>
                  <a:pt x="5204053" y="939800"/>
                </a:lnTo>
                <a:lnTo>
                  <a:pt x="5194262" y="927100"/>
                </a:lnTo>
                <a:lnTo>
                  <a:pt x="5186057" y="927100"/>
                </a:lnTo>
                <a:lnTo>
                  <a:pt x="5194198" y="914400"/>
                </a:lnTo>
                <a:lnTo>
                  <a:pt x="5225834" y="914400"/>
                </a:lnTo>
                <a:lnTo>
                  <a:pt x="5235638" y="927100"/>
                </a:lnTo>
                <a:lnTo>
                  <a:pt x="5245417" y="927100"/>
                </a:lnTo>
                <a:lnTo>
                  <a:pt x="5258930" y="939800"/>
                </a:lnTo>
                <a:lnTo>
                  <a:pt x="5272240" y="939800"/>
                </a:lnTo>
                <a:lnTo>
                  <a:pt x="5285613" y="952500"/>
                </a:lnTo>
                <a:lnTo>
                  <a:pt x="5299316" y="965200"/>
                </a:lnTo>
                <a:lnTo>
                  <a:pt x="5299316" y="787704"/>
                </a:lnTo>
                <a:lnTo>
                  <a:pt x="5297690" y="774700"/>
                </a:lnTo>
                <a:lnTo>
                  <a:pt x="5297627" y="773671"/>
                </a:lnTo>
                <a:lnTo>
                  <a:pt x="5297627" y="901700"/>
                </a:lnTo>
                <a:lnTo>
                  <a:pt x="5296459" y="901700"/>
                </a:lnTo>
                <a:lnTo>
                  <a:pt x="5293055" y="914400"/>
                </a:lnTo>
                <a:lnTo>
                  <a:pt x="5257927" y="914400"/>
                </a:lnTo>
                <a:lnTo>
                  <a:pt x="5250904" y="901700"/>
                </a:lnTo>
                <a:lnTo>
                  <a:pt x="5235333" y="901700"/>
                </a:lnTo>
                <a:lnTo>
                  <a:pt x="5230139" y="889000"/>
                </a:lnTo>
                <a:lnTo>
                  <a:pt x="5227421" y="876300"/>
                </a:lnTo>
                <a:lnTo>
                  <a:pt x="5226570" y="876300"/>
                </a:lnTo>
                <a:lnTo>
                  <a:pt x="5226164" y="850900"/>
                </a:lnTo>
                <a:lnTo>
                  <a:pt x="5225262" y="838200"/>
                </a:lnTo>
                <a:lnTo>
                  <a:pt x="5223764" y="812774"/>
                </a:lnTo>
                <a:lnTo>
                  <a:pt x="5221567" y="800100"/>
                </a:lnTo>
                <a:lnTo>
                  <a:pt x="5221605" y="863600"/>
                </a:lnTo>
                <a:lnTo>
                  <a:pt x="5221211" y="876300"/>
                </a:lnTo>
                <a:lnTo>
                  <a:pt x="5218925" y="889000"/>
                </a:lnTo>
                <a:lnTo>
                  <a:pt x="5203190" y="889000"/>
                </a:lnTo>
                <a:lnTo>
                  <a:pt x="5187975" y="901700"/>
                </a:lnTo>
                <a:lnTo>
                  <a:pt x="5180088" y="901700"/>
                </a:lnTo>
                <a:lnTo>
                  <a:pt x="5177993" y="889000"/>
                </a:lnTo>
                <a:lnTo>
                  <a:pt x="5180152" y="876300"/>
                </a:lnTo>
                <a:lnTo>
                  <a:pt x="5181422" y="863600"/>
                </a:lnTo>
                <a:lnTo>
                  <a:pt x="5180622" y="863600"/>
                </a:lnTo>
                <a:lnTo>
                  <a:pt x="5180000" y="838200"/>
                </a:lnTo>
                <a:lnTo>
                  <a:pt x="5179796" y="838200"/>
                </a:lnTo>
                <a:lnTo>
                  <a:pt x="5180088" y="825500"/>
                </a:lnTo>
                <a:lnTo>
                  <a:pt x="5181206" y="812774"/>
                </a:lnTo>
                <a:lnTo>
                  <a:pt x="5182082" y="800100"/>
                </a:lnTo>
                <a:lnTo>
                  <a:pt x="5181409" y="787400"/>
                </a:lnTo>
                <a:lnTo>
                  <a:pt x="5179898" y="774700"/>
                </a:lnTo>
                <a:lnTo>
                  <a:pt x="5178234" y="762000"/>
                </a:lnTo>
                <a:lnTo>
                  <a:pt x="5177180" y="762000"/>
                </a:lnTo>
                <a:lnTo>
                  <a:pt x="5179403" y="749300"/>
                </a:lnTo>
                <a:lnTo>
                  <a:pt x="5217960" y="749300"/>
                </a:lnTo>
                <a:lnTo>
                  <a:pt x="5219255" y="762000"/>
                </a:lnTo>
                <a:lnTo>
                  <a:pt x="5220246" y="762000"/>
                </a:lnTo>
                <a:lnTo>
                  <a:pt x="5220741" y="774700"/>
                </a:lnTo>
                <a:lnTo>
                  <a:pt x="5226685" y="762000"/>
                </a:lnTo>
                <a:lnTo>
                  <a:pt x="5224970" y="762000"/>
                </a:lnTo>
                <a:lnTo>
                  <a:pt x="5225974" y="749300"/>
                </a:lnTo>
                <a:lnTo>
                  <a:pt x="5246954" y="749300"/>
                </a:lnTo>
                <a:lnTo>
                  <a:pt x="5253914" y="736600"/>
                </a:lnTo>
                <a:lnTo>
                  <a:pt x="5282006" y="736600"/>
                </a:lnTo>
                <a:lnTo>
                  <a:pt x="5293093" y="774700"/>
                </a:lnTo>
                <a:lnTo>
                  <a:pt x="5296662" y="825500"/>
                </a:lnTo>
                <a:lnTo>
                  <a:pt x="5296840" y="838200"/>
                </a:lnTo>
                <a:lnTo>
                  <a:pt x="5296522" y="850900"/>
                </a:lnTo>
                <a:lnTo>
                  <a:pt x="5296268" y="863600"/>
                </a:lnTo>
                <a:lnTo>
                  <a:pt x="5296408" y="876300"/>
                </a:lnTo>
                <a:lnTo>
                  <a:pt x="5297221" y="889000"/>
                </a:lnTo>
                <a:lnTo>
                  <a:pt x="5297627" y="901700"/>
                </a:lnTo>
                <a:lnTo>
                  <a:pt x="5297627" y="773671"/>
                </a:lnTo>
                <a:lnTo>
                  <a:pt x="5296916" y="762000"/>
                </a:lnTo>
                <a:lnTo>
                  <a:pt x="5296535" y="762000"/>
                </a:lnTo>
                <a:lnTo>
                  <a:pt x="5296293" y="749300"/>
                </a:lnTo>
                <a:lnTo>
                  <a:pt x="5295976" y="749300"/>
                </a:lnTo>
                <a:lnTo>
                  <a:pt x="5295506" y="736600"/>
                </a:lnTo>
                <a:lnTo>
                  <a:pt x="5354028" y="736600"/>
                </a:lnTo>
                <a:lnTo>
                  <a:pt x="5354764" y="749300"/>
                </a:lnTo>
                <a:lnTo>
                  <a:pt x="5355387" y="762000"/>
                </a:lnTo>
                <a:lnTo>
                  <a:pt x="5356669" y="787400"/>
                </a:lnTo>
                <a:lnTo>
                  <a:pt x="5356504" y="787400"/>
                </a:lnTo>
                <a:lnTo>
                  <a:pt x="5356504" y="800100"/>
                </a:lnTo>
                <a:lnTo>
                  <a:pt x="5357038" y="800100"/>
                </a:lnTo>
                <a:lnTo>
                  <a:pt x="5357038" y="586016"/>
                </a:lnTo>
                <a:lnTo>
                  <a:pt x="5356949" y="584200"/>
                </a:lnTo>
                <a:lnTo>
                  <a:pt x="5353875" y="571500"/>
                </a:lnTo>
                <a:lnTo>
                  <a:pt x="5353469" y="571500"/>
                </a:lnTo>
                <a:lnTo>
                  <a:pt x="5353469" y="558800"/>
                </a:lnTo>
                <a:lnTo>
                  <a:pt x="5354383" y="546100"/>
                </a:lnTo>
                <a:lnTo>
                  <a:pt x="5406275" y="546100"/>
                </a:lnTo>
                <a:lnTo>
                  <a:pt x="5406898" y="558800"/>
                </a:lnTo>
                <a:lnTo>
                  <a:pt x="5408688" y="571500"/>
                </a:lnTo>
                <a:lnTo>
                  <a:pt x="5410708" y="584200"/>
                </a:lnTo>
                <a:lnTo>
                  <a:pt x="5412079" y="596900"/>
                </a:lnTo>
                <a:lnTo>
                  <a:pt x="5412079" y="508000"/>
                </a:lnTo>
                <a:lnTo>
                  <a:pt x="5399456" y="508000"/>
                </a:lnTo>
                <a:lnTo>
                  <a:pt x="5399456" y="520700"/>
                </a:lnTo>
                <a:lnTo>
                  <a:pt x="5399278" y="533400"/>
                </a:lnTo>
                <a:lnTo>
                  <a:pt x="5351551" y="533400"/>
                </a:lnTo>
                <a:lnTo>
                  <a:pt x="5351551" y="635000"/>
                </a:lnTo>
                <a:lnTo>
                  <a:pt x="5351094" y="660400"/>
                </a:lnTo>
                <a:lnTo>
                  <a:pt x="5346382" y="698500"/>
                </a:lnTo>
                <a:lnTo>
                  <a:pt x="5344185" y="711200"/>
                </a:lnTo>
                <a:lnTo>
                  <a:pt x="5340616" y="711200"/>
                </a:lnTo>
                <a:lnTo>
                  <a:pt x="5335333" y="723900"/>
                </a:lnTo>
                <a:lnTo>
                  <a:pt x="5294274" y="723900"/>
                </a:lnTo>
                <a:lnTo>
                  <a:pt x="5289220" y="711200"/>
                </a:lnTo>
                <a:lnTo>
                  <a:pt x="5288851" y="685800"/>
                </a:lnTo>
                <a:lnTo>
                  <a:pt x="5289156" y="673100"/>
                </a:lnTo>
                <a:lnTo>
                  <a:pt x="5289042" y="647700"/>
                </a:lnTo>
                <a:lnTo>
                  <a:pt x="5288966" y="635000"/>
                </a:lnTo>
                <a:lnTo>
                  <a:pt x="5290172" y="622300"/>
                </a:lnTo>
                <a:lnTo>
                  <a:pt x="5289689" y="584200"/>
                </a:lnTo>
                <a:lnTo>
                  <a:pt x="5290820" y="571500"/>
                </a:lnTo>
                <a:lnTo>
                  <a:pt x="5292496" y="558800"/>
                </a:lnTo>
                <a:lnTo>
                  <a:pt x="5305907" y="546100"/>
                </a:lnTo>
                <a:lnTo>
                  <a:pt x="5342623" y="546100"/>
                </a:lnTo>
                <a:lnTo>
                  <a:pt x="5343652" y="558800"/>
                </a:lnTo>
                <a:lnTo>
                  <a:pt x="5348744" y="596900"/>
                </a:lnTo>
                <a:lnTo>
                  <a:pt x="5351551" y="635000"/>
                </a:lnTo>
                <a:lnTo>
                  <a:pt x="5351551" y="533400"/>
                </a:lnTo>
                <a:lnTo>
                  <a:pt x="5302948" y="533400"/>
                </a:lnTo>
                <a:lnTo>
                  <a:pt x="5291874" y="546100"/>
                </a:lnTo>
                <a:lnTo>
                  <a:pt x="5283530" y="546100"/>
                </a:lnTo>
                <a:lnTo>
                  <a:pt x="5283530" y="622300"/>
                </a:lnTo>
                <a:lnTo>
                  <a:pt x="5282336" y="622300"/>
                </a:lnTo>
                <a:lnTo>
                  <a:pt x="5281981" y="635000"/>
                </a:lnTo>
                <a:lnTo>
                  <a:pt x="5281485" y="647700"/>
                </a:lnTo>
                <a:lnTo>
                  <a:pt x="5281841" y="685800"/>
                </a:lnTo>
                <a:lnTo>
                  <a:pt x="5281384" y="698500"/>
                </a:lnTo>
                <a:lnTo>
                  <a:pt x="5279987" y="711200"/>
                </a:lnTo>
                <a:lnTo>
                  <a:pt x="5276634" y="711200"/>
                </a:lnTo>
                <a:lnTo>
                  <a:pt x="5270728" y="723900"/>
                </a:lnTo>
                <a:lnTo>
                  <a:pt x="5261648" y="723900"/>
                </a:lnTo>
                <a:lnTo>
                  <a:pt x="5239626" y="736600"/>
                </a:lnTo>
                <a:lnTo>
                  <a:pt x="5225821" y="736600"/>
                </a:lnTo>
                <a:lnTo>
                  <a:pt x="5218354" y="723900"/>
                </a:lnTo>
                <a:lnTo>
                  <a:pt x="5215331" y="698500"/>
                </a:lnTo>
                <a:lnTo>
                  <a:pt x="5215064" y="673100"/>
                </a:lnTo>
                <a:lnTo>
                  <a:pt x="5216499" y="635000"/>
                </a:lnTo>
                <a:lnTo>
                  <a:pt x="5218074" y="609600"/>
                </a:lnTo>
                <a:lnTo>
                  <a:pt x="5218239" y="571500"/>
                </a:lnTo>
                <a:lnTo>
                  <a:pt x="5217998" y="558800"/>
                </a:lnTo>
                <a:lnTo>
                  <a:pt x="5278171" y="558800"/>
                </a:lnTo>
                <a:lnTo>
                  <a:pt x="5281854" y="571500"/>
                </a:lnTo>
                <a:lnTo>
                  <a:pt x="5282768" y="584200"/>
                </a:lnTo>
                <a:lnTo>
                  <a:pt x="5282577" y="596900"/>
                </a:lnTo>
                <a:lnTo>
                  <a:pt x="5282908" y="609600"/>
                </a:lnTo>
                <a:lnTo>
                  <a:pt x="5283530" y="622300"/>
                </a:lnTo>
                <a:lnTo>
                  <a:pt x="5283530" y="546100"/>
                </a:lnTo>
                <a:lnTo>
                  <a:pt x="5211457" y="546100"/>
                </a:lnTo>
                <a:lnTo>
                  <a:pt x="5211457" y="635000"/>
                </a:lnTo>
                <a:lnTo>
                  <a:pt x="5210873" y="660400"/>
                </a:lnTo>
                <a:lnTo>
                  <a:pt x="5209489" y="673100"/>
                </a:lnTo>
                <a:lnTo>
                  <a:pt x="5208651" y="698500"/>
                </a:lnTo>
                <a:lnTo>
                  <a:pt x="5209654" y="711200"/>
                </a:lnTo>
                <a:lnTo>
                  <a:pt x="5208143" y="723900"/>
                </a:lnTo>
                <a:lnTo>
                  <a:pt x="5202136" y="736600"/>
                </a:lnTo>
                <a:lnTo>
                  <a:pt x="5177510" y="736600"/>
                </a:lnTo>
                <a:lnTo>
                  <a:pt x="5177320" y="723900"/>
                </a:lnTo>
                <a:lnTo>
                  <a:pt x="5173967" y="711200"/>
                </a:lnTo>
                <a:lnTo>
                  <a:pt x="5160657" y="711200"/>
                </a:lnTo>
                <a:lnTo>
                  <a:pt x="5160657" y="876300"/>
                </a:lnTo>
                <a:lnTo>
                  <a:pt x="5160035" y="876300"/>
                </a:lnTo>
                <a:lnTo>
                  <a:pt x="5159718" y="889000"/>
                </a:lnTo>
                <a:lnTo>
                  <a:pt x="5158206" y="897216"/>
                </a:lnTo>
                <a:lnTo>
                  <a:pt x="5158206" y="952500"/>
                </a:lnTo>
                <a:lnTo>
                  <a:pt x="5139118" y="952500"/>
                </a:lnTo>
                <a:lnTo>
                  <a:pt x="5139118" y="1003300"/>
                </a:lnTo>
                <a:lnTo>
                  <a:pt x="5105666" y="1003300"/>
                </a:lnTo>
                <a:lnTo>
                  <a:pt x="5100612" y="990600"/>
                </a:lnTo>
                <a:lnTo>
                  <a:pt x="5099189" y="977900"/>
                </a:lnTo>
                <a:lnTo>
                  <a:pt x="5099304" y="965200"/>
                </a:lnTo>
                <a:lnTo>
                  <a:pt x="5101704" y="952500"/>
                </a:lnTo>
                <a:lnTo>
                  <a:pt x="5107597" y="952500"/>
                </a:lnTo>
                <a:lnTo>
                  <a:pt x="5100739" y="939800"/>
                </a:lnTo>
                <a:lnTo>
                  <a:pt x="5097399" y="939800"/>
                </a:lnTo>
                <a:lnTo>
                  <a:pt x="5096713" y="927100"/>
                </a:lnTo>
                <a:lnTo>
                  <a:pt x="5097018" y="927100"/>
                </a:lnTo>
                <a:lnTo>
                  <a:pt x="5101768" y="914400"/>
                </a:lnTo>
                <a:lnTo>
                  <a:pt x="5116144" y="914400"/>
                </a:lnTo>
                <a:lnTo>
                  <a:pt x="5123485" y="927100"/>
                </a:lnTo>
                <a:lnTo>
                  <a:pt x="5131168" y="927100"/>
                </a:lnTo>
                <a:lnTo>
                  <a:pt x="5132235" y="939800"/>
                </a:lnTo>
                <a:lnTo>
                  <a:pt x="5132578" y="952500"/>
                </a:lnTo>
                <a:lnTo>
                  <a:pt x="5125364" y="952500"/>
                </a:lnTo>
                <a:lnTo>
                  <a:pt x="5131333" y="965200"/>
                </a:lnTo>
                <a:lnTo>
                  <a:pt x="5134445" y="965200"/>
                </a:lnTo>
                <a:lnTo>
                  <a:pt x="5136223" y="977900"/>
                </a:lnTo>
                <a:lnTo>
                  <a:pt x="5137264" y="990600"/>
                </a:lnTo>
                <a:lnTo>
                  <a:pt x="5138496" y="990600"/>
                </a:lnTo>
                <a:lnTo>
                  <a:pt x="5139118" y="1003300"/>
                </a:lnTo>
                <a:lnTo>
                  <a:pt x="5139118" y="952500"/>
                </a:lnTo>
                <a:lnTo>
                  <a:pt x="5137518" y="952500"/>
                </a:lnTo>
                <a:lnTo>
                  <a:pt x="5137620" y="927100"/>
                </a:lnTo>
                <a:lnTo>
                  <a:pt x="5157355" y="927100"/>
                </a:lnTo>
                <a:lnTo>
                  <a:pt x="5157317" y="939800"/>
                </a:lnTo>
                <a:lnTo>
                  <a:pt x="5157013" y="939800"/>
                </a:lnTo>
                <a:lnTo>
                  <a:pt x="5158206" y="952500"/>
                </a:lnTo>
                <a:lnTo>
                  <a:pt x="5158206" y="897216"/>
                </a:lnTo>
                <a:lnTo>
                  <a:pt x="5157381" y="901700"/>
                </a:lnTo>
                <a:lnTo>
                  <a:pt x="5135931" y="901700"/>
                </a:lnTo>
                <a:lnTo>
                  <a:pt x="5135804" y="889000"/>
                </a:lnTo>
                <a:lnTo>
                  <a:pt x="5135486" y="889000"/>
                </a:lnTo>
                <a:lnTo>
                  <a:pt x="5135638" y="876300"/>
                </a:lnTo>
                <a:lnTo>
                  <a:pt x="5137505" y="876300"/>
                </a:lnTo>
                <a:lnTo>
                  <a:pt x="5142306" y="863600"/>
                </a:lnTo>
                <a:lnTo>
                  <a:pt x="5146103" y="863600"/>
                </a:lnTo>
                <a:lnTo>
                  <a:pt x="5146306" y="850900"/>
                </a:lnTo>
                <a:lnTo>
                  <a:pt x="5141988" y="850900"/>
                </a:lnTo>
                <a:lnTo>
                  <a:pt x="5136096" y="838200"/>
                </a:lnTo>
                <a:lnTo>
                  <a:pt x="5134559" y="825500"/>
                </a:lnTo>
                <a:lnTo>
                  <a:pt x="5137251" y="812800"/>
                </a:lnTo>
                <a:lnTo>
                  <a:pt x="5143970" y="812800"/>
                </a:lnTo>
                <a:lnTo>
                  <a:pt x="5150345" y="800100"/>
                </a:lnTo>
                <a:lnTo>
                  <a:pt x="5149545" y="800100"/>
                </a:lnTo>
                <a:lnTo>
                  <a:pt x="5140122" y="787400"/>
                </a:lnTo>
                <a:lnTo>
                  <a:pt x="5132502" y="787400"/>
                </a:lnTo>
                <a:lnTo>
                  <a:pt x="5132502" y="863600"/>
                </a:lnTo>
                <a:lnTo>
                  <a:pt x="5128425" y="876300"/>
                </a:lnTo>
                <a:lnTo>
                  <a:pt x="5129466" y="889000"/>
                </a:lnTo>
                <a:lnTo>
                  <a:pt x="5128145" y="901700"/>
                </a:lnTo>
                <a:lnTo>
                  <a:pt x="5097805" y="901700"/>
                </a:lnTo>
                <a:lnTo>
                  <a:pt x="5095430" y="889000"/>
                </a:lnTo>
                <a:lnTo>
                  <a:pt x="5094490" y="876300"/>
                </a:lnTo>
                <a:lnTo>
                  <a:pt x="5095011" y="876300"/>
                </a:lnTo>
                <a:lnTo>
                  <a:pt x="5097069" y="863600"/>
                </a:lnTo>
                <a:lnTo>
                  <a:pt x="5132502" y="863600"/>
                </a:lnTo>
                <a:lnTo>
                  <a:pt x="5132502" y="787400"/>
                </a:lnTo>
                <a:lnTo>
                  <a:pt x="5130241" y="787400"/>
                </a:lnTo>
                <a:lnTo>
                  <a:pt x="5129200" y="777760"/>
                </a:lnTo>
                <a:lnTo>
                  <a:pt x="5129200" y="838200"/>
                </a:lnTo>
                <a:lnTo>
                  <a:pt x="5127485" y="838200"/>
                </a:lnTo>
                <a:lnTo>
                  <a:pt x="5122723" y="850900"/>
                </a:lnTo>
                <a:lnTo>
                  <a:pt x="5113845" y="838200"/>
                </a:lnTo>
                <a:lnTo>
                  <a:pt x="5103063" y="838200"/>
                </a:lnTo>
                <a:lnTo>
                  <a:pt x="5095900" y="825500"/>
                </a:lnTo>
                <a:lnTo>
                  <a:pt x="5093538" y="812800"/>
                </a:lnTo>
                <a:lnTo>
                  <a:pt x="5097196" y="812800"/>
                </a:lnTo>
                <a:lnTo>
                  <a:pt x="5098135" y="800100"/>
                </a:lnTo>
                <a:lnTo>
                  <a:pt x="5110010" y="800100"/>
                </a:lnTo>
                <a:lnTo>
                  <a:pt x="5118620" y="812800"/>
                </a:lnTo>
                <a:lnTo>
                  <a:pt x="5125390" y="812800"/>
                </a:lnTo>
                <a:lnTo>
                  <a:pt x="5128590" y="825500"/>
                </a:lnTo>
                <a:lnTo>
                  <a:pt x="5128907" y="825500"/>
                </a:lnTo>
                <a:lnTo>
                  <a:pt x="5129200" y="838200"/>
                </a:lnTo>
                <a:lnTo>
                  <a:pt x="5129200" y="777760"/>
                </a:lnTo>
                <a:lnTo>
                  <a:pt x="5128869" y="774700"/>
                </a:lnTo>
                <a:lnTo>
                  <a:pt x="5129581" y="762000"/>
                </a:lnTo>
                <a:lnTo>
                  <a:pt x="5153418" y="762000"/>
                </a:lnTo>
                <a:lnTo>
                  <a:pt x="5154384" y="774700"/>
                </a:lnTo>
                <a:lnTo>
                  <a:pt x="5154777" y="787400"/>
                </a:lnTo>
                <a:lnTo>
                  <a:pt x="5155133" y="800100"/>
                </a:lnTo>
                <a:lnTo>
                  <a:pt x="5155946" y="812800"/>
                </a:lnTo>
                <a:lnTo>
                  <a:pt x="5157533" y="825500"/>
                </a:lnTo>
                <a:lnTo>
                  <a:pt x="5158676" y="838200"/>
                </a:lnTo>
                <a:lnTo>
                  <a:pt x="5159629" y="850900"/>
                </a:lnTo>
                <a:lnTo>
                  <a:pt x="5160657" y="876300"/>
                </a:lnTo>
                <a:lnTo>
                  <a:pt x="5160657" y="711200"/>
                </a:lnTo>
                <a:lnTo>
                  <a:pt x="5152758" y="711200"/>
                </a:lnTo>
                <a:lnTo>
                  <a:pt x="5152352" y="698500"/>
                </a:lnTo>
                <a:lnTo>
                  <a:pt x="5151577" y="698500"/>
                </a:lnTo>
                <a:lnTo>
                  <a:pt x="5150243" y="685800"/>
                </a:lnTo>
                <a:lnTo>
                  <a:pt x="5148935" y="673100"/>
                </a:lnTo>
                <a:lnTo>
                  <a:pt x="5147703" y="673100"/>
                </a:lnTo>
                <a:lnTo>
                  <a:pt x="5147437" y="670242"/>
                </a:lnTo>
                <a:lnTo>
                  <a:pt x="5147437" y="736600"/>
                </a:lnTo>
                <a:lnTo>
                  <a:pt x="5124970" y="736600"/>
                </a:lnTo>
                <a:lnTo>
                  <a:pt x="5124793" y="734631"/>
                </a:lnTo>
                <a:lnTo>
                  <a:pt x="5124793" y="774700"/>
                </a:lnTo>
                <a:lnTo>
                  <a:pt x="5124539" y="787400"/>
                </a:lnTo>
                <a:lnTo>
                  <a:pt x="5099240" y="787400"/>
                </a:lnTo>
                <a:lnTo>
                  <a:pt x="5093119" y="776312"/>
                </a:lnTo>
                <a:lnTo>
                  <a:pt x="5093119" y="977900"/>
                </a:lnTo>
                <a:lnTo>
                  <a:pt x="5091785" y="990600"/>
                </a:lnTo>
                <a:lnTo>
                  <a:pt x="5076241" y="990600"/>
                </a:lnTo>
                <a:lnTo>
                  <a:pt x="5073853" y="977900"/>
                </a:lnTo>
                <a:lnTo>
                  <a:pt x="5067097" y="977900"/>
                </a:lnTo>
                <a:lnTo>
                  <a:pt x="5063731" y="965200"/>
                </a:lnTo>
                <a:lnTo>
                  <a:pt x="5067414" y="965200"/>
                </a:lnTo>
                <a:lnTo>
                  <a:pt x="5071427" y="952500"/>
                </a:lnTo>
                <a:lnTo>
                  <a:pt x="5066030" y="952500"/>
                </a:lnTo>
                <a:lnTo>
                  <a:pt x="5063388" y="939800"/>
                </a:lnTo>
                <a:lnTo>
                  <a:pt x="5063922" y="927100"/>
                </a:lnTo>
                <a:lnTo>
                  <a:pt x="5066284" y="914400"/>
                </a:lnTo>
                <a:lnTo>
                  <a:pt x="5087353" y="914400"/>
                </a:lnTo>
                <a:lnTo>
                  <a:pt x="5091900" y="927100"/>
                </a:lnTo>
                <a:lnTo>
                  <a:pt x="5091747" y="939800"/>
                </a:lnTo>
                <a:lnTo>
                  <a:pt x="5087937" y="952500"/>
                </a:lnTo>
                <a:lnTo>
                  <a:pt x="5079555" y="952500"/>
                </a:lnTo>
                <a:lnTo>
                  <a:pt x="5092611" y="965200"/>
                </a:lnTo>
                <a:lnTo>
                  <a:pt x="5092103" y="965200"/>
                </a:lnTo>
                <a:lnTo>
                  <a:pt x="5092992" y="977900"/>
                </a:lnTo>
                <a:lnTo>
                  <a:pt x="5093119" y="977900"/>
                </a:lnTo>
                <a:lnTo>
                  <a:pt x="5093119" y="776312"/>
                </a:lnTo>
                <a:lnTo>
                  <a:pt x="5092230" y="774700"/>
                </a:lnTo>
                <a:lnTo>
                  <a:pt x="5091481" y="770953"/>
                </a:lnTo>
                <a:lnTo>
                  <a:pt x="5091481" y="825500"/>
                </a:lnTo>
                <a:lnTo>
                  <a:pt x="5090744" y="838200"/>
                </a:lnTo>
                <a:lnTo>
                  <a:pt x="5090274" y="838200"/>
                </a:lnTo>
                <a:lnTo>
                  <a:pt x="5090274" y="863600"/>
                </a:lnTo>
                <a:lnTo>
                  <a:pt x="5089639" y="876300"/>
                </a:lnTo>
                <a:lnTo>
                  <a:pt x="5089969" y="876300"/>
                </a:lnTo>
                <a:lnTo>
                  <a:pt x="5090109" y="889000"/>
                </a:lnTo>
                <a:lnTo>
                  <a:pt x="5089271" y="901700"/>
                </a:lnTo>
                <a:lnTo>
                  <a:pt x="5061509" y="901700"/>
                </a:lnTo>
                <a:lnTo>
                  <a:pt x="5060556" y="876300"/>
                </a:lnTo>
                <a:lnTo>
                  <a:pt x="5060429" y="876300"/>
                </a:lnTo>
                <a:lnTo>
                  <a:pt x="5060531" y="863600"/>
                </a:lnTo>
                <a:lnTo>
                  <a:pt x="5060632" y="850900"/>
                </a:lnTo>
                <a:lnTo>
                  <a:pt x="5086731" y="850900"/>
                </a:lnTo>
                <a:lnTo>
                  <a:pt x="5090274" y="863600"/>
                </a:lnTo>
                <a:lnTo>
                  <a:pt x="5090274" y="838200"/>
                </a:lnTo>
                <a:lnTo>
                  <a:pt x="5061343" y="838200"/>
                </a:lnTo>
                <a:lnTo>
                  <a:pt x="5059375" y="825500"/>
                </a:lnTo>
                <a:lnTo>
                  <a:pt x="5059362" y="812774"/>
                </a:lnTo>
                <a:lnTo>
                  <a:pt x="5059883" y="800100"/>
                </a:lnTo>
                <a:lnTo>
                  <a:pt x="5088090" y="800100"/>
                </a:lnTo>
                <a:lnTo>
                  <a:pt x="5091023" y="812800"/>
                </a:lnTo>
                <a:lnTo>
                  <a:pt x="5091481" y="825500"/>
                </a:lnTo>
                <a:lnTo>
                  <a:pt x="5091481" y="770953"/>
                </a:lnTo>
                <a:lnTo>
                  <a:pt x="5089690" y="762000"/>
                </a:lnTo>
                <a:lnTo>
                  <a:pt x="5092738" y="749300"/>
                </a:lnTo>
                <a:lnTo>
                  <a:pt x="5109997" y="749300"/>
                </a:lnTo>
                <a:lnTo>
                  <a:pt x="5119344" y="762000"/>
                </a:lnTo>
                <a:lnTo>
                  <a:pt x="5124793" y="774700"/>
                </a:lnTo>
                <a:lnTo>
                  <a:pt x="5124793" y="734631"/>
                </a:lnTo>
                <a:lnTo>
                  <a:pt x="5123827" y="723900"/>
                </a:lnTo>
                <a:lnTo>
                  <a:pt x="5122176" y="723900"/>
                </a:lnTo>
                <a:lnTo>
                  <a:pt x="5113109" y="736600"/>
                </a:lnTo>
                <a:lnTo>
                  <a:pt x="5099570" y="736600"/>
                </a:lnTo>
                <a:lnTo>
                  <a:pt x="5095748" y="723900"/>
                </a:lnTo>
                <a:lnTo>
                  <a:pt x="5094084" y="711200"/>
                </a:lnTo>
                <a:lnTo>
                  <a:pt x="5118633" y="711200"/>
                </a:lnTo>
                <a:lnTo>
                  <a:pt x="5126609" y="723900"/>
                </a:lnTo>
                <a:lnTo>
                  <a:pt x="5146687" y="723900"/>
                </a:lnTo>
                <a:lnTo>
                  <a:pt x="5147437" y="736600"/>
                </a:lnTo>
                <a:lnTo>
                  <a:pt x="5147437" y="670242"/>
                </a:lnTo>
                <a:lnTo>
                  <a:pt x="5146522" y="660400"/>
                </a:lnTo>
                <a:lnTo>
                  <a:pt x="5143703" y="647700"/>
                </a:lnTo>
                <a:lnTo>
                  <a:pt x="5142395" y="635000"/>
                </a:lnTo>
                <a:lnTo>
                  <a:pt x="5142230" y="633412"/>
                </a:lnTo>
                <a:lnTo>
                  <a:pt x="5142230" y="685800"/>
                </a:lnTo>
                <a:lnTo>
                  <a:pt x="5134737" y="685800"/>
                </a:lnTo>
                <a:lnTo>
                  <a:pt x="5137378" y="673100"/>
                </a:lnTo>
                <a:lnTo>
                  <a:pt x="5141455" y="673100"/>
                </a:lnTo>
                <a:lnTo>
                  <a:pt x="5142230" y="685800"/>
                </a:lnTo>
                <a:lnTo>
                  <a:pt x="5142230" y="633412"/>
                </a:lnTo>
                <a:lnTo>
                  <a:pt x="5141074" y="622300"/>
                </a:lnTo>
                <a:lnTo>
                  <a:pt x="5138979" y="596900"/>
                </a:lnTo>
                <a:lnTo>
                  <a:pt x="5137734" y="584200"/>
                </a:lnTo>
                <a:lnTo>
                  <a:pt x="5138204" y="571500"/>
                </a:lnTo>
                <a:lnTo>
                  <a:pt x="5141252" y="558800"/>
                </a:lnTo>
                <a:lnTo>
                  <a:pt x="5202402" y="558800"/>
                </a:lnTo>
                <a:lnTo>
                  <a:pt x="5207901" y="571500"/>
                </a:lnTo>
                <a:lnTo>
                  <a:pt x="5210594" y="571500"/>
                </a:lnTo>
                <a:lnTo>
                  <a:pt x="5211394" y="584200"/>
                </a:lnTo>
                <a:lnTo>
                  <a:pt x="5211457" y="635000"/>
                </a:lnTo>
                <a:lnTo>
                  <a:pt x="5211457" y="546100"/>
                </a:lnTo>
                <a:lnTo>
                  <a:pt x="5164125" y="546100"/>
                </a:lnTo>
                <a:lnTo>
                  <a:pt x="5166931" y="533400"/>
                </a:lnTo>
                <a:lnTo>
                  <a:pt x="5202555" y="533400"/>
                </a:lnTo>
                <a:lnTo>
                  <a:pt x="5235359" y="520700"/>
                </a:lnTo>
                <a:lnTo>
                  <a:pt x="5399456" y="520700"/>
                </a:lnTo>
                <a:lnTo>
                  <a:pt x="5399456" y="508000"/>
                </a:lnTo>
                <a:lnTo>
                  <a:pt x="5306149" y="508000"/>
                </a:lnTo>
                <a:lnTo>
                  <a:pt x="5344287" y="495300"/>
                </a:lnTo>
                <a:lnTo>
                  <a:pt x="5420588" y="495300"/>
                </a:lnTo>
                <a:lnTo>
                  <a:pt x="5458828" y="482600"/>
                </a:lnTo>
                <a:lnTo>
                  <a:pt x="5507660" y="482600"/>
                </a:lnTo>
                <a:lnTo>
                  <a:pt x="5508168" y="495300"/>
                </a:lnTo>
                <a:lnTo>
                  <a:pt x="5508168" y="317500"/>
                </a:lnTo>
                <a:lnTo>
                  <a:pt x="5504713" y="317500"/>
                </a:lnTo>
                <a:lnTo>
                  <a:pt x="5504713" y="469900"/>
                </a:lnTo>
                <a:lnTo>
                  <a:pt x="5462536" y="469900"/>
                </a:lnTo>
                <a:lnTo>
                  <a:pt x="5470309" y="457200"/>
                </a:lnTo>
                <a:lnTo>
                  <a:pt x="5504142" y="457200"/>
                </a:lnTo>
                <a:lnTo>
                  <a:pt x="5504713" y="469900"/>
                </a:lnTo>
                <a:lnTo>
                  <a:pt x="5504713" y="317500"/>
                </a:lnTo>
                <a:lnTo>
                  <a:pt x="5497334" y="317500"/>
                </a:lnTo>
                <a:lnTo>
                  <a:pt x="5494452" y="304800"/>
                </a:lnTo>
                <a:lnTo>
                  <a:pt x="5493537" y="292100"/>
                </a:lnTo>
                <a:lnTo>
                  <a:pt x="5493994" y="292100"/>
                </a:lnTo>
                <a:lnTo>
                  <a:pt x="5494820" y="279400"/>
                </a:lnTo>
                <a:lnTo>
                  <a:pt x="5495810" y="266700"/>
                </a:lnTo>
                <a:lnTo>
                  <a:pt x="5496738" y="254000"/>
                </a:lnTo>
                <a:lnTo>
                  <a:pt x="5488140" y="254000"/>
                </a:lnTo>
                <a:lnTo>
                  <a:pt x="5484203" y="241300"/>
                </a:lnTo>
                <a:lnTo>
                  <a:pt x="5483415" y="254000"/>
                </a:lnTo>
                <a:lnTo>
                  <a:pt x="5482399" y="266700"/>
                </a:lnTo>
                <a:lnTo>
                  <a:pt x="5481459" y="266700"/>
                </a:lnTo>
                <a:lnTo>
                  <a:pt x="5480888" y="279400"/>
                </a:lnTo>
                <a:lnTo>
                  <a:pt x="5472646" y="279400"/>
                </a:lnTo>
                <a:lnTo>
                  <a:pt x="5471185" y="266700"/>
                </a:lnTo>
                <a:lnTo>
                  <a:pt x="5470449" y="266700"/>
                </a:lnTo>
                <a:lnTo>
                  <a:pt x="5470461" y="254000"/>
                </a:lnTo>
                <a:lnTo>
                  <a:pt x="5471084" y="254000"/>
                </a:lnTo>
                <a:lnTo>
                  <a:pt x="5471058" y="241300"/>
                </a:lnTo>
                <a:lnTo>
                  <a:pt x="5446496" y="241300"/>
                </a:lnTo>
                <a:lnTo>
                  <a:pt x="5446496" y="469900"/>
                </a:lnTo>
                <a:lnTo>
                  <a:pt x="5433301" y="469900"/>
                </a:lnTo>
                <a:lnTo>
                  <a:pt x="5439905" y="457200"/>
                </a:lnTo>
                <a:lnTo>
                  <a:pt x="5446496" y="469900"/>
                </a:lnTo>
                <a:lnTo>
                  <a:pt x="5446496" y="241300"/>
                </a:lnTo>
                <a:lnTo>
                  <a:pt x="5436070" y="241300"/>
                </a:lnTo>
                <a:lnTo>
                  <a:pt x="5436070" y="393700"/>
                </a:lnTo>
                <a:lnTo>
                  <a:pt x="5434254" y="393700"/>
                </a:lnTo>
                <a:lnTo>
                  <a:pt x="5429148" y="406400"/>
                </a:lnTo>
                <a:lnTo>
                  <a:pt x="5425999" y="395503"/>
                </a:lnTo>
                <a:lnTo>
                  <a:pt x="5425999" y="469900"/>
                </a:lnTo>
                <a:lnTo>
                  <a:pt x="5391277" y="482600"/>
                </a:lnTo>
                <a:lnTo>
                  <a:pt x="5351640" y="482600"/>
                </a:lnTo>
                <a:lnTo>
                  <a:pt x="5389232" y="469900"/>
                </a:lnTo>
                <a:lnTo>
                  <a:pt x="5425999" y="469900"/>
                </a:lnTo>
                <a:lnTo>
                  <a:pt x="5425999" y="395503"/>
                </a:lnTo>
                <a:lnTo>
                  <a:pt x="5425478" y="393700"/>
                </a:lnTo>
                <a:lnTo>
                  <a:pt x="5421338" y="393700"/>
                </a:lnTo>
                <a:lnTo>
                  <a:pt x="5418747" y="381000"/>
                </a:lnTo>
                <a:lnTo>
                  <a:pt x="5429961" y="381000"/>
                </a:lnTo>
                <a:lnTo>
                  <a:pt x="5436070" y="393700"/>
                </a:lnTo>
                <a:lnTo>
                  <a:pt x="5436070" y="241300"/>
                </a:lnTo>
                <a:lnTo>
                  <a:pt x="5414594" y="241300"/>
                </a:lnTo>
                <a:lnTo>
                  <a:pt x="5414594" y="419100"/>
                </a:lnTo>
                <a:lnTo>
                  <a:pt x="5391670" y="431800"/>
                </a:lnTo>
                <a:lnTo>
                  <a:pt x="5378932" y="431800"/>
                </a:lnTo>
                <a:lnTo>
                  <a:pt x="5414594" y="419100"/>
                </a:lnTo>
                <a:lnTo>
                  <a:pt x="5414594" y="241300"/>
                </a:lnTo>
                <a:lnTo>
                  <a:pt x="5380494" y="241300"/>
                </a:lnTo>
                <a:lnTo>
                  <a:pt x="5361838" y="233743"/>
                </a:lnTo>
                <a:lnTo>
                  <a:pt x="5361838" y="431800"/>
                </a:lnTo>
                <a:lnTo>
                  <a:pt x="5332425" y="444500"/>
                </a:lnTo>
                <a:lnTo>
                  <a:pt x="5310733" y="444500"/>
                </a:lnTo>
                <a:lnTo>
                  <a:pt x="5324741" y="431800"/>
                </a:lnTo>
                <a:lnTo>
                  <a:pt x="5361838" y="431800"/>
                </a:lnTo>
                <a:lnTo>
                  <a:pt x="5361838" y="233743"/>
                </a:lnTo>
                <a:lnTo>
                  <a:pt x="5349151" y="228600"/>
                </a:lnTo>
                <a:lnTo>
                  <a:pt x="5343626" y="228600"/>
                </a:lnTo>
                <a:lnTo>
                  <a:pt x="5343626" y="279400"/>
                </a:lnTo>
                <a:lnTo>
                  <a:pt x="5329339" y="279400"/>
                </a:lnTo>
                <a:lnTo>
                  <a:pt x="5325465" y="266700"/>
                </a:lnTo>
                <a:lnTo>
                  <a:pt x="5338343" y="266700"/>
                </a:lnTo>
                <a:lnTo>
                  <a:pt x="5343626" y="279400"/>
                </a:lnTo>
                <a:lnTo>
                  <a:pt x="5343626" y="228600"/>
                </a:lnTo>
                <a:lnTo>
                  <a:pt x="5298148" y="228600"/>
                </a:lnTo>
                <a:lnTo>
                  <a:pt x="5293144" y="241300"/>
                </a:lnTo>
                <a:lnTo>
                  <a:pt x="5289613" y="241300"/>
                </a:lnTo>
                <a:lnTo>
                  <a:pt x="5286146" y="228600"/>
                </a:lnTo>
                <a:lnTo>
                  <a:pt x="5283454" y="215900"/>
                </a:lnTo>
                <a:lnTo>
                  <a:pt x="5282933" y="203200"/>
                </a:lnTo>
                <a:lnTo>
                  <a:pt x="5283339" y="177800"/>
                </a:lnTo>
                <a:lnTo>
                  <a:pt x="5283441" y="165100"/>
                </a:lnTo>
                <a:lnTo>
                  <a:pt x="5281841" y="152400"/>
                </a:lnTo>
                <a:lnTo>
                  <a:pt x="5279021" y="127000"/>
                </a:lnTo>
                <a:lnTo>
                  <a:pt x="5276456" y="88900"/>
                </a:lnTo>
                <a:lnTo>
                  <a:pt x="5275605" y="63500"/>
                </a:lnTo>
                <a:lnTo>
                  <a:pt x="5272290" y="50800"/>
                </a:lnTo>
                <a:lnTo>
                  <a:pt x="5271808" y="38100"/>
                </a:lnTo>
                <a:lnTo>
                  <a:pt x="5276100" y="38100"/>
                </a:lnTo>
                <a:lnTo>
                  <a:pt x="5276227" y="25400"/>
                </a:lnTo>
                <a:lnTo>
                  <a:pt x="5268531" y="25400"/>
                </a:lnTo>
                <a:lnTo>
                  <a:pt x="5261407" y="12700"/>
                </a:lnTo>
                <a:lnTo>
                  <a:pt x="5243220" y="12700"/>
                </a:lnTo>
                <a:lnTo>
                  <a:pt x="5232184" y="0"/>
                </a:lnTo>
                <a:lnTo>
                  <a:pt x="5222913" y="0"/>
                </a:lnTo>
                <a:lnTo>
                  <a:pt x="5222913" y="215900"/>
                </a:lnTo>
                <a:lnTo>
                  <a:pt x="5220589" y="215900"/>
                </a:lnTo>
                <a:lnTo>
                  <a:pt x="5220589" y="330200"/>
                </a:lnTo>
                <a:lnTo>
                  <a:pt x="5218138" y="342900"/>
                </a:lnTo>
                <a:lnTo>
                  <a:pt x="5212626" y="342900"/>
                </a:lnTo>
                <a:lnTo>
                  <a:pt x="5212626" y="508000"/>
                </a:lnTo>
                <a:lnTo>
                  <a:pt x="5209603" y="520700"/>
                </a:lnTo>
                <a:lnTo>
                  <a:pt x="5192522" y="520700"/>
                </a:lnTo>
                <a:lnTo>
                  <a:pt x="5149837" y="533400"/>
                </a:lnTo>
                <a:lnTo>
                  <a:pt x="5140617" y="533400"/>
                </a:lnTo>
                <a:lnTo>
                  <a:pt x="5139537" y="520700"/>
                </a:lnTo>
                <a:lnTo>
                  <a:pt x="5138623" y="508000"/>
                </a:lnTo>
                <a:lnTo>
                  <a:pt x="5212626" y="508000"/>
                </a:lnTo>
                <a:lnTo>
                  <a:pt x="5212626" y="342900"/>
                </a:lnTo>
                <a:lnTo>
                  <a:pt x="5211775" y="342900"/>
                </a:lnTo>
                <a:lnTo>
                  <a:pt x="5202428" y="355600"/>
                </a:lnTo>
                <a:lnTo>
                  <a:pt x="5142192" y="355600"/>
                </a:lnTo>
                <a:lnTo>
                  <a:pt x="5142192" y="457200"/>
                </a:lnTo>
                <a:lnTo>
                  <a:pt x="5137975" y="469900"/>
                </a:lnTo>
                <a:lnTo>
                  <a:pt x="5126126" y="469900"/>
                </a:lnTo>
                <a:lnTo>
                  <a:pt x="5129746" y="457200"/>
                </a:lnTo>
                <a:lnTo>
                  <a:pt x="5142192" y="457200"/>
                </a:lnTo>
                <a:lnTo>
                  <a:pt x="5142192" y="355600"/>
                </a:lnTo>
                <a:lnTo>
                  <a:pt x="5111699" y="355600"/>
                </a:lnTo>
                <a:lnTo>
                  <a:pt x="5111699" y="571500"/>
                </a:lnTo>
                <a:lnTo>
                  <a:pt x="5108968" y="571500"/>
                </a:lnTo>
                <a:lnTo>
                  <a:pt x="5108968" y="596900"/>
                </a:lnTo>
                <a:lnTo>
                  <a:pt x="5104346" y="635000"/>
                </a:lnTo>
                <a:lnTo>
                  <a:pt x="5100269" y="635000"/>
                </a:lnTo>
                <a:lnTo>
                  <a:pt x="5098643" y="622300"/>
                </a:lnTo>
                <a:lnTo>
                  <a:pt x="5097919" y="609600"/>
                </a:lnTo>
                <a:lnTo>
                  <a:pt x="5098034" y="596900"/>
                </a:lnTo>
                <a:lnTo>
                  <a:pt x="5098897" y="584200"/>
                </a:lnTo>
                <a:lnTo>
                  <a:pt x="5108397" y="584200"/>
                </a:lnTo>
                <a:lnTo>
                  <a:pt x="5108968" y="596900"/>
                </a:lnTo>
                <a:lnTo>
                  <a:pt x="5108968" y="571500"/>
                </a:lnTo>
                <a:lnTo>
                  <a:pt x="5098262" y="571500"/>
                </a:lnTo>
                <a:lnTo>
                  <a:pt x="5101069" y="558800"/>
                </a:lnTo>
                <a:lnTo>
                  <a:pt x="5099723" y="558800"/>
                </a:lnTo>
                <a:lnTo>
                  <a:pt x="5099062" y="546100"/>
                </a:lnTo>
                <a:lnTo>
                  <a:pt x="5108156" y="546100"/>
                </a:lnTo>
                <a:lnTo>
                  <a:pt x="5108994" y="558800"/>
                </a:lnTo>
                <a:lnTo>
                  <a:pt x="5111699" y="571500"/>
                </a:lnTo>
                <a:lnTo>
                  <a:pt x="5111699" y="355600"/>
                </a:lnTo>
                <a:lnTo>
                  <a:pt x="5109083" y="355600"/>
                </a:lnTo>
                <a:lnTo>
                  <a:pt x="5109083" y="520700"/>
                </a:lnTo>
                <a:lnTo>
                  <a:pt x="5107800" y="533400"/>
                </a:lnTo>
                <a:lnTo>
                  <a:pt x="5104803" y="533400"/>
                </a:lnTo>
                <a:lnTo>
                  <a:pt x="5100561" y="520700"/>
                </a:lnTo>
                <a:lnTo>
                  <a:pt x="5101425" y="520700"/>
                </a:lnTo>
                <a:lnTo>
                  <a:pt x="5103749" y="508000"/>
                </a:lnTo>
                <a:lnTo>
                  <a:pt x="5107965" y="520700"/>
                </a:lnTo>
                <a:lnTo>
                  <a:pt x="5109083" y="520700"/>
                </a:lnTo>
                <a:lnTo>
                  <a:pt x="5109083" y="355600"/>
                </a:lnTo>
                <a:lnTo>
                  <a:pt x="5093906" y="355600"/>
                </a:lnTo>
                <a:lnTo>
                  <a:pt x="5093906" y="495300"/>
                </a:lnTo>
                <a:lnTo>
                  <a:pt x="5092039" y="497446"/>
                </a:lnTo>
                <a:lnTo>
                  <a:pt x="5092039" y="546100"/>
                </a:lnTo>
                <a:lnTo>
                  <a:pt x="5091735" y="558800"/>
                </a:lnTo>
                <a:lnTo>
                  <a:pt x="5089563" y="558800"/>
                </a:lnTo>
                <a:lnTo>
                  <a:pt x="5089563" y="584200"/>
                </a:lnTo>
                <a:lnTo>
                  <a:pt x="5089410" y="596900"/>
                </a:lnTo>
                <a:lnTo>
                  <a:pt x="5089347" y="618070"/>
                </a:lnTo>
                <a:lnTo>
                  <a:pt x="5089347" y="774700"/>
                </a:lnTo>
                <a:lnTo>
                  <a:pt x="5079479" y="787400"/>
                </a:lnTo>
                <a:lnTo>
                  <a:pt x="5065573" y="787400"/>
                </a:lnTo>
                <a:lnTo>
                  <a:pt x="5060721" y="774700"/>
                </a:lnTo>
                <a:lnTo>
                  <a:pt x="5056898" y="774700"/>
                </a:lnTo>
                <a:lnTo>
                  <a:pt x="5056327" y="764501"/>
                </a:lnTo>
                <a:lnTo>
                  <a:pt x="5056327" y="825500"/>
                </a:lnTo>
                <a:lnTo>
                  <a:pt x="5055171" y="830110"/>
                </a:lnTo>
                <a:lnTo>
                  <a:pt x="5055171" y="876300"/>
                </a:lnTo>
                <a:lnTo>
                  <a:pt x="5054536" y="889000"/>
                </a:lnTo>
                <a:lnTo>
                  <a:pt x="5051755" y="901700"/>
                </a:lnTo>
                <a:lnTo>
                  <a:pt x="5048669" y="889000"/>
                </a:lnTo>
                <a:lnTo>
                  <a:pt x="5046713" y="876300"/>
                </a:lnTo>
                <a:lnTo>
                  <a:pt x="5045646" y="876300"/>
                </a:lnTo>
                <a:lnTo>
                  <a:pt x="5045214" y="863600"/>
                </a:lnTo>
                <a:lnTo>
                  <a:pt x="5052974" y="863600"/>
                </a:lnTo>
                <a:lnTo>
                  <a:pt x="5054485" y="876300"/>
                </a:lnTo>
                <a:lnTo>
                  <a:pt x="5055171" y="876300"/>
                </a:lnTo>
                <a:lnTo>
                  <a:pt x="5055171" y="830110"/>
                </a:lnTo>
                <a:lnTo>
                  <a:pt x="5053139" y="838200"/>
                </a:lnTo>
                <a:lnTo>
                  <a:pt x="5038890" y="825500"/>
                </a:lnTo>
                <a:lnTo>
                  <a:pt x="5041290" y="825500"/>
                </a:lnTo>
                <a:lnTo>
                  <a:pt x="5039855" y="812774"/>
                </a:lnTo>
                <a:lnTo>
                  <a:pt x="5038318" y="800100"/>
                </a:lnTo>
                <a:lnTo>
                  <a:pt x="5054320" y="800100"/>
                </a:lnTo>
                <a:lnTo>
                  <a:pt x="5055425" y="812800"/>
                </a:lnTo>
                <a:lnTo>
                  <a:pt x="5056327" y="825500"/>
                </a:lnTo>
                <a:lnTo>
                  <a:pt x="5056327" y="764501"/>
                </a:lnTo>
                <a:lnTo>
                  <a:pt x="5056187" y="762000"/>
                </a:lnTo>
                <a:lnTo>
                  <a:pt x="5055413" y="762000"/>
                </a:lnTo>
                <a:lnTo>
                  <a:pt x="5052555" y="755294"/>
                </a:lnTo>
                <a:lnTo>
                  <a:pt x="5052555" y="774700"/>
                </a:lnTo>
                <a:lnTo>
                  <a:pt x="5036337" y="774700"/>
                </a:lnTo>
                <a:lnTo>
                  <a:pt x="5036642" y="762000"/>
                </a:lnTo>
                <a:lnTo>
                  <a:pt x="5049863" y="762000"/>
                </a:lnTo>
                <a:lnTo>
                  <a:pt x="5052555" y="774700"/>
                </a:lnTo>
                <a:lnTo>
                  <a:pt x="5052555" y="755294"/>
                </a:lnTo>
                <a:lnTo>
                  <a:pt x="5050002" y="749300"/>
                </a:lnTo>
                <a:lnTo>
                  <a:pt x="5087493" y="749300"/>
                </a:lnTo>
                <a:lnTo>
                  <a:pt x="5085766" y="762000"/>
                </a:lnTo>
                <a:lnTo>
                  <a:pt x="5086362" y="762000"/>
                </a:lnTo>
                <a:lnTo>
                  <a:pt x="5085499" y="774700"/>
                </a:lnTo>
                <a:lnTo>
                  <a:pt x="5089347" y="774700"/>
                </a:lnTo>
                <a:lnTo>
                  <a:pt x="5089347" y="618070"/>
                </a:lnTo>
                <a:lnTo>
                  <a:pt x="5089296" y="635000"/>
                </a:lnTo>
                <a:lnTo>
                  <a:pt x="5088801" y="660400"/>
                </a:lnTo>
                <a:lnTo>
                  <a:pt x="5088140" y="664756"/>
                </a:lnTo>
                <a:lnTo>
                  <a:pt x="5088140" y="723900"/>
                </a:lnTo>
                <a:lnTo>
                  <a:pt x="5051514" y="723900"/>
                </a:lnTo>
                <a:lnTo>
                  <a:pt x="5049977" y="711200"/>
                </a:lnTo>
                <a:lnTo>
                  <a:pt x="5036147" y="711200"/>
                </a:lnTo>
                <a:lnTo>
                  <a:pt x="5044554" y="698500"/>
                </a:lnTo>
                <a:lnTo>
                  <a:pt x="5070538" y="698500"/>
                </a:lnTo>
                <a:lnTo>
                  <a:pt x="5076177" y="711200"/>
                </a:lnTo>
                <a:lnTo>
                  <a:pt x="5085308" y="711200"/>
                </a:lnTo>
                <a:lnTo>
                  <a:pt x="5088140" y="723900"/>
                </a:lnTo>
                <a:lnTo>
                  <a:pt x="5088140" y="664756"/>
                </a:lnTo>
                <a:lnTo>
                  <a:pt x="5086870" y="673100"/>
                </a:lnTo>
                <a:lnTo>
                  <a:pt x="5085181" y="685800"/>
                </a:lnTo>
                <a:lnTo>
                  <a:pt x="5084140" y="698500"/>
                </a:lnTo>
                <a:lnTo>
                  <a:pt x="5071161" y="685800"/>
                </a:lnTo>
                <a:lnTo>
                  <a:pt x="5043017" y="685800"/>
                </a:lnTo>
                <a:lnTo>
                  <a:pt x="5038407" y="673100"/>
                </a:lnTo>
                <a:lnTo>
                  <a:pt x="5037010" y="660400"/>
                </a:lnTo>
                <a:lnTo>
                  <a:pt x="5036883" y="647700"/>
                </a:lnTo>
                <a:lnTo>
                  <a:pt x="5036959" y="622300"/>
                </a:lnTo>
                <a:lnTo>
                  <a:pt x="5037772" y="609600"/>
                </a:lnTo>
                <a:lnTo>
                  <a:pt x="5038382" y="584200"/>
                </a:lnTo>
                <a:lnTo>
                  <a:pt x="5041455" y="546100"/>
                </a:lnTo>
                <a:lnTo>
                  <a:pt x="5043754" y="533400"/>
                </a:lnTo>
                <a:lnTo>
                  <a:pt x="5052898" y="533400"/>
                </a:lnTo>
                <a:lnTo>
                  <a:pt x="5061077" y="546100"/>
                </a:lnTo>
                <a:lnTo>
                  <a:pt x="5069852" y="558800"/>
                </a:lnTo>
                <a:lnTo>
                  <a:pt x="5078857" y="571500"/>
                </a:lnTo>
                <a:lnTo>
                  <a:pt x="5087696" y="584200"/>
                </a:lnTo>
                <a:lnTo>
                  <a:pt x="5089563" y="584200"/>
                </a:lnTo>
                <a:lnTo>
                  <a:pt x="5089563" y="558800"/>
                </a:lnTo>
                <a:lnTo>
                  <a:pt x="5080762" y="558800"/>
                </a:lnTo>
                <a:lnTo>
                  <a:pt x="5079720" y="546100"/>
                </a:lnTo>
                <a:lnTo>
                  <a:pt x="5075771" y="546100"/>
                </a:lnTo>
                <a:lnTo>
                  <a:pt x="5071300" y="533400"/>
                </a:lnTo>
                <a:lnTo>
                  <a:pt x="5068684" y="520700"/>
                </a:lnTo>
                <a:lnTo>
                  <a:pt x="5078463" y="520700"/>
                </a:lnTo>
                <a:lnTo>
                  <a:pt x="5082794" y="533400"/>
                </a:lnTo>
                <a:lnTo>
                  <a:pt x="5087302" y="533400"/>
                </a:lnTo>
                <a:lnTo>
                  <a:pt x="5090477" y="546100"/>
                </a:lnTo>
                <a:lnTo>
                  <a:pt x="5092039" y="546100"/>
                </a:lnTo>
                <a:lnTo>
                  <a:pt x="5092039" y="497446"/>
                </a:lnTo>
                <a:lnTo>
                  <a:pt x="5082819" y="508000"/>
                </a:lnTo>
                <a:lnTo>
                  <a:pt x="5079238" y="508000"/>
                </a:lnTo>
                <a:lnTo>
                  <a:pt x="5075440" y="495300"/>
                </a:lnTo>
                <a:lnTo>
                  <a:pt x="5064404" y="495300"/>
                </a:lnTo>
                <a:lnTo>
                  <a:pt x="5062131" y="492544"/>
                </a:lnTo>
                <a:lnTo>
                  <a:pt x="5062131" y="508000"/>
                </a:lnTo>
                <a:lnTo>
                  <a:pt x="5061077" y="520700"/>
                </a:lnTo>
                <a:lnTo>
                  <a:pt x="5060924" y="508000"/>
                </a:lnTo>
                <a:lnTo>
                  <a:pt x="5062131" y="508000"/>
                </a:lnTo>
                <a:lnTo>
                  <a:pt x="5062131" y="492544"/>
                </a:lnTo>
                <a:lnTo>
                  <a:pt x="5053952" y="482600"/>
                </a:lnTo>
                <a:lnTo>
                  <a:pt x="5044059" y="469900"/>
                </a:lnTo>
                <a:lnTo>
                  <a:pt x="5034712" y="457200"/>
                </a:lnTo>
                <a:lnTo>
                  <a:pt x="5032756" y="457200"/>
                </a:lnTo>
                <a:lnTo>
                  <a:pt x="5032756" y="520700"/>
                </a:lnTo>
                <a:lnTo>
                  <a:pt x="5032286" y="546100"/>
                </a:lnTo>
                <a:lnTo>
                  <a:pt x="5032222" y="558800"/>
                </a:lnTo>
                <a:lnTo>
                  <a:pt x="5032362" y="571500"/>
                </a:lnTo>
                <a:lnTo>
                  <a:pt x="5032451" y="596900"/>
                </a:lnTo>
                <a:lnTo>
                  <a:pt x="5028920" y="596900"/>
                </a:lnTo>
                <a:lnTo>
                  <a:pt x="5028844" y="660400"/>
                </a:lnTo>
                <a:lnTo>
                  <a:pt x="5028158" y="673100"/>
                </a:lnTo>
                <a:lnTo>
                  <a:pt x="5026482" y="685800"/>
                </a:lnTo>
                <a:lnTo>
                  <a:pt x="5016258" y="685800"/>
                </a:lnTo>
                <a:lnTo>
                  <a:pt x="5008118" y="673100"/>
                </a:lnTo>
                <a:lnTo>
                  <a:pt x="4981130" y="673100"/>
                </a:lnTo>
                <a:lnTo>
                  <a:pt x="4989309" y="685800"/>
                </a:lnTo>
                <a:lnTo>
                  <a:pt x="4995100" y="685800"/>
                </a:lnTo>
                <a:lnTo>
                  <a:pt x="4995545" y="698500"/>
                </a:lnTo>
                <a:lnTo>
                  <a:pt x="4995900" y="711200"/>
                </a:lnTo>
                <a:lnTo>
                  <a:pt x="4996383" y="723900"/>
                </a:lnTo>
                <a:lnTo>
                  <a:pt x="4996967" y="723900"/>
                </a:lnTo>
                <a:lnTo>
                  <a:pt x="4997602" y="736600"/>
                </a:lnTo>
                <a:lnTo>
                  <a:pt x="4999482" y="774700"/>
                </a:lnTo>
                <a:lnTo>
                  <a:pt x="5000244" y="812774"/>
                </a:lnTo>
                <a:lnTo>
                  <a:pt x="5000599" y="850900"/>
                </a:lnTo>
                <a:lnTo>
                  <a:pt x="5001260" y="889000"/>
                </a:lnTo>
                <a:lnTo>
                  <a:pt x="5001349" y="901700"/>
                </a:lnTo>
                <a:lnTo>
                  <a:pt x="5001476" y="901700"/>
                </a:lnTo>
                <a:lnTo>
                  <a:pt x="4999152" y="914400"/>
                </a:lnTo>
                <a:lnTo>
                  <a:pt x="4980216" y="914400"/>
                </a:lnTo>
                <a:lnTo>
                  <a:pt x="4978971" y="901700"/>
                </a:lnTo>
                <a:lnTo>
                  <a:pt x="4978666" y="901700"/>
                </a:lnTo>
                <a:lnTo>
                  <a:pt x="4981016" y="889000"/>
                </a:lnTo>
                <a:lnTo>
                  <a:pt x="4985207" y="889000"/>
                </a:lnTo>
                <a:lnTo>
                  <a:pt x="4990376" y="876300"/>
                </a:lnTo>
                <a:lnTo>
                  <a:pt x="4973879" y="876300"/>
                </a:lnTo>
                <a:lnTo>
                  <a:pt x="4971161" y="863600"/>
                </a:lnTo>
                <a:lnTo>
                  <a:pt x="4969484" y="850900"/>
                </a:lnTo>
                <a:lnTo>
                  <a:pt x="4965573" y="838200"/>
                </a:lnTo>
                <a:lnTo>
                  <a:pt x="4962741" y="812774"/>
                </a:lnTo>
                <a:lnTo>
                  <a:pt x="4960988" y="787400"/>
                </a:lnTo>
                <a:lnTo>
                  <a:pt x="4960264" y="774700"/>
                </a:lnTo>
                <a:lnTo>
                  <a:pt x="4959997" y="762000"/>
                </a:lnTo>
                <a:lnTo>
                  <a:pt x="4959731" y="749300"/>
                </a:lnTo>
                <a:lnTo>
                  <a:pt x="4959401" y="723900"/>
                </a:lnTo>
                <a:lnTo>
                  <a:pt x="4960683" y="711200"/>
                </a:lnTo>
                <a:lnTo>
                  <a:pt x="4964963" y="685800"/>
                </a:lnTo>
                <a:lnTo>
                  <a:pt x="4968303" y="673100"/>
                </a:lnTo>
                <a:lnTo>
                  <a:pt x="4980330" y="673100"/>
                </a:lnTo>
                <a:lnTo>
                  <a:pt x="4977752" y="660400"/>
                </a:lnTo>
                <a:lnTo>
                  <a:pt x="4977066" y="647700"/>
                </a:lnTo>
                <a:lnTo>
                  <a:pt x="4975923" y="635000"/>
                </a:lnTo>
                <a:lnTo>
                  <a:pt x="4975580" y="622300"/>
                </a:lnTo>
                <a:lnTo>
                  <a:pt x="4977282" y="622300"/>
                </a:lnTo>
                <a:lnTo>
                  <a:pt x="4978070" y="609600"/>
                </a:lnTo>
                <a:lnTo>
                  <a:pt x="4980584" y="609600"/>
                </a:lnTo>
                <a:lnTo>
                  <a:pt x="4986477" y="596900"/>
                </a:lnTo>
                <a:lnTo>
                  <a:pt x="4988877" y="596900"/>
                </a:lnTo>
                <a:lnTo>
                  <a:pt x="4988725" y="584200"/>
                </a:lnTo>
                <a:lnTo>
                  <a:pt x="4986985" y="571500"/>
                </a:lnTo>
                <a:lnTo>
                  <a:pt x="4983353" y="558800"/>
                </a:lnTo>
                <a:lnTo>
                  <a:pt x="4980762" y="546100"/>
                </a:lnTo>
                <a:lnTo>
                  <a:pt x="4979479" y="533400"/>
                </a:lnTo>
                <a:lnTo>
                  <a:pt x="4979797" y="508000"/>
                </a:lnTo>
                <a:lnTo>
                  <a:pt x="4979721" y="495300"/>
                </a:lnTo>
                <a:lnTo>
                  <a:pt x="4978400" y="495300"/>
                </a:lnTo>
                <a:lnTo>
                  <a:pt x="4976482" y="482600"/>
                </a:lnTo>
                <a:lnTo>
                  <a:pt x="4974577" y="469900"/>
                </a:lnTo>
                <a:lnTo>
                  <a:pt x="4974056" y="469900"/>
                </a:lnTo>
                <a:lnTo>
                  <a:pt x="4973142" y="461594"/>
                </a:lnTo>
                <a:lnTo>
                  <a:pt x="4973142" y="571500"/>
                </a:lnTo>
                <a:lnTo>
                  <a:pt x="4972951" y="584200"/>
                </a:lnTo>
                <a:lnTo>
                  <a:pt x="4972164" y="609600"/>
                </a:lnTo>
                <a:lnTo>
                  <a:pt x="4970551" y="622300"/>
                </a:lnTo>
                <a:lnTo>
                  <a:pt x="4969662" y="622300"/>
                </a:lnTo>
                <a:lnTo>
                  <a:pt x="4968900" y="635000"/>
                </a:lnTo>
                <a:lnTo>
                  <a:pt x="4958588" y="635000"/>
                </a:lnTo>
                <a:lnTo>
                  <a:pt x="4956086" y="609600"/>
                </a:lnTo>
                <a:lnTo>
                  <a:pt x="4955603" y="596900"/>
                </a:lnTo>
                <a:lnTo>
                  <a:pt x="4957318" y="584200"/>
                </a:lnTo>
                <a:lnTo>
                  <a:pt x="4952492" y="584200"/>
                </a:lnTo>
                <a:lnTo>
                  <a:pt x="4952403" y="596900"/>
                </a:lnTo>
                <a:lnTo>
                  <a:pt x="4951692" y="596900"/>
                </a:lnTo>
                <a:lnTo>
                  <a:pt x="4950574" y="609600"/>
                </a:lnTo>
                <a:lnTo>
                  <a:pt x="4949825" y="622300"/>
                </a:lnTo>
                <a:lnTo>
                  <a:pt x="4950180" y="635000"/>
                </a:lnTo>
                <a:lnTo>
                  <a:pt x="4950549" y="635000"/>
                </a:lnTo>
                <a:lnTo>
                  <a:pt x="4950574" y="647700"/>
                </a:lnTo>
                <a:lnTo>
                  <a:pt x="4939182" y="647700"/>
                </a:lnTo>
                <a:lnTo>
                  <a:pt x="4946535" y="660400"/>
                </a:lnTo>
                <a:lnTo>
                  <a:pt x="4955260" y="660400"/>
                </a:lnTo>
                <a:lnTo>
                  <a:pt x="4955857" y="673100"/>
                </a:lnTo>
                <a:lnTo>
                  <a:pt x="4955362" y="673100"/>
                </a:lnTo>
                <a:lnTo>
                  <a:pt x="4955337" y="673735"/>
                </a:lnTo>
                <a:lnTo>
                  <a:pt x="4955337" y="901700"/>
                </a:lnTo>
                <a:lnTo>
                  <a:pt x="4905781" y="901700"/>
                </a:lnTo>
                <a:lnTo>
                  <a:pt x="4886376" y="914400"/>
                </a:lnTo>
                <a:lnTo>
                  <a:pt x="4935042" y="914400"/>
                </a:lnTo>
                <a:lnTo>
                  <a:pt x="4917364" y="927100"/>
                </a:lnTo>
                <a:lnTo>
                  <a:pt x="4849253" y="927100"/>
                </a:lnTo>
                <a:lnTo>
                  <a:pt x="4833023" y="939800"/>
                </a:lnTo>
                <a:lnTo>
                  <a:pt x="4806150" y="939800"/>
                </a:lnTo>
                <a:lnTo>
                  <a:pt x="4806150" y="1511300"/>
                </a:lnTo>
                <a:lnTo>
                  <a:pt x="4805959" y="1524000"/>
                </a:lnTo>
                <a:lnTo>
                  <a:pt x="4802289" y="1536700"/>
                </a:lnTo>
                <a:lnTo>
                  <a:pt x="4798326" y="1536700"/>
                </a:lnTo>
                <a:lnTo>
                  <a:pt x="4793577" y="1549400"/>
                </a:lnTo>
                <a:lnTo>
                  <a:pt x="4776203" y="1549400"/>
                </a:lnTo>
                <a:lnTo>
                  <a:pt x="4776203" y="1587500"/>
                </a:lnTo>
                <a:lnTo>
                  <a:pt x="4775974" y="1600200"/>
                </a:lnTo>
                <a:lnTo>
                  <a:pt x="4774666" y="1600200"/>
                </a:lnTo>
                <a:lnTo>
                  <a:pt x="4768050" y="1612900"/>
                </a:lnTo>
                <a:lnTo>
                  <a:pt x="4762843" y="1612900"/>
                </a:lnTo>
                <a:lnTo>
                  <a:pt x="4758690" y="1625600"/>
                </a:lnTo>
                <a:lnTo>
                  <a:pt x="4755210" y="1638300"/>
                </a:lnTo>
                <a:lnTo>
                  <a:pt x="4752949" y="1651000"/>
                </a:lnTo>
                <a:lnTo>
                  <a:pt x="4741875" y="1651000"/>
                </a:lnTo>
                <a:lnTo>
                  <a:pt x="4735334" y="1638300"/>
                </a:lnTo>
                <a:lnTo>
                  <a:pt x="4724806" y="1638300"/>
                </a:lnTo>
                <a:lnTo>
                  <a:pt x="4719739" y="1625600"/>
                </a:lnTo>
                <a:lnTo>
                  <a:pt x="4716577" y="1625600"/>
                </a:lnTo>
                <a:lnTo>
                  <a:pt x="4717974" y="1612900"/>
                </a:lnTo>
                <a:lnTo>
                  <a:pt x="4720260" y="1612900"/>
                </a:lnTo>
                <a:lnTo>
                  <a:pt x="4727676" y="1600200"/>
                </a:lnTo>
                <a:lnTo>
                  <a:pt x="4734649" y="1587500"/>
                </a:lnTo>
                <a:lnTo>
                  <a:pt x="4741367" y="1574800"/>
                </a:lnTo>
                <a:lnTo>
                  <a:pt x="4748022" y="1562100"/>
                </a:lnTo>
                <a:lnTo>
                  <a:pt x="4752949" y="1549400"/>
                </a:lnTo>
                <a:lnTo>
                  <a:pt x="4756810" y="1549400"/>
                </a:lnTo>
                <a:lnTo>
                  <a:pt x="4763300" y="1562100"/>
                </a:lnTo>
                <a:lnTo>
                  <a:pt x="4767846" y="1574800"/>
                </a:lnTo>
                <a:lnTo>
                  <a:pt x="4772164" y="1574800"/>
                </a:lnTo>
                <a:lnTo>
                  <a:pt x="4775339" y="1587500"/>
                </a:lnTo>
                <a:lnTo>
                  <a:pt x="4776203" y="1587500"/>
                </a:lnTo>
                <a:lnTo>
                  <a:pt x="4776203" y="1549400"/>
                </a:lnTo>
                <a:lnTo>
                  <a:pt x="4772164" y="1549400"/>
                </a:lnTo>
                <a:lnTo>
                  <a:pt x="4766551" y="1536700"/>
                </a:lnTo>
                <a:lnTo>
                  <a:pt x="4770158" y="1524000"/>
                </a:lnTo>
                <a:lnTo>
                  <a:pt x="4792599" y="1524000"/>
                </a:lnTo>
                <a:lnTo>
                  <a:pt x="4799038" y="1511300"/>
                </a:lnTo>
                <a:lnTo>
                  <a:pt x="4806150" y="1511300"/>
                </a:lnTo>
                <a:lnTo>
                  <a:pt x="4806150" y="939800"/>
                </a:lnTo>
                <a:lnTo>
                  <a:pt x="4804600" y="939800"/>
                </a:lnTo>
                <a:lnTo>
                  <a:pt x="4804600" y="1168400"/>
                </a:lnTo>
                <a:lnTo>
                  <a:pt x="4803978" y="1176286"/>
                </a:lnTo>
                <a:lnTo>
                  <a:pt x="4803978" y="1206500"/>
                </a:lnTo>
                <a:lnTo>
                  <a:pt x="4802175" y="1219200"/>
                </a:lnTo>
                <a:lnTo>
                  <a:pt x="4799609" y="1219200"/>
                </a:lnTo>
                <a:lnTo>
                  <a:pt x="4799609" y="1397000"/>
                </a:lnTo>
                <a:lnTo>
                  <a:pt x="4799025" y="1397000"/>
                </a:lnTo>
                <a:lnTo>
                  <a:pt x="4795583" y="1408518"/>
                </a:lnTo>
                <a:lnTo>
                  <a:pt x="4795583" y="1422400"/>
                </a:lnTo>
                <a:lnTo>
                  <a:pt x="4794631" y="1435100"/>
                </a:lnTo>
                <a:lnTo>
                  <a:pt x="4773422" y="1435100"/>
                </a:lnTo>
                <a:lnTo>
                  <a:pt x="4776267" y="1422400"/>
                </a:lnTo>
                <a:lnTo>
                  <a:pt x="4795583" y="1422400"/>
                </a:lnTo>
                <a:lnTo>
                  <a:pt x="4795583" y="1408518"/>
                </a:lnTo>
                <a:lnTo>
                  <a:pt x="4795228" y="1409700"/>
                </a:lnTo>
                <a:lnTo>
                  <a:pt x="4785741" y="1409700"/>
                </a:lnTo>
                <a:lnTo>
                  <a:pt x="4786503" y="1397000"/>
                </a:lnTo>
                <a:lnTo>
                  <a:pt x="4788522" y="1397000"/>
                </a:lnTo>
                <a:lnTo>
                  <a:pt x="4787925" y="1384300"/>
                </a:lnTo>
                <a:lnTo>
                  <a:pt x="4796053" y="1384300"/>
                </a:lnTo>
                <a:lnTo>
                  <a:pt x="4799609" y="1397000"/>
                </a:lnTo>
                <a:lnTo>
                  <a:pt x="4799609" y="1219200"/>
                </a:lnTo>
                <a:lnTo>
                  <a:pt x="4798238" y="1219200"/>
                </a:lnTo>
                <a:lnTo>
                  <a:pt x="4798238" y="1282700"/>
                </a:lnTo>
                <a:lnTo>
                  <a:pt x="4797679" y="1295400"/>
                </a:lnTo>
                <a:lnTo>
                  <a:pt x="4794974" y="1320800"/>
                </a:lnTo>
                <a:lnTo>
                  <a:pt x="4791265" y="1346200"/>
                </a:lnTo>
                <a:lnTo>
                  <a:pt x="4785728" y="1371600"/>
                </a:lnTo>
                <a:lnTo>
                  <a:pt x="4777511" y="1397000"/>
                </a:lnTo>
                <a:lnTo>
                  <a:pt x="4776063" y="1397000"/>
                </a:lnTo>
                <a:lnTo>
                  <a:pt x="4775314" y="1409700"/>
                </a:lnTo>
                <a:lnTo>
                  <a:pt x="4759134" y="1409700"/>
                </a:lnTo>
                <a:lnTo>
                  <a:pt x="4759134" y="1511300"/>
                </a:lnTo>
                <a:lnTo>
                  <a:pt x="4752441" y="1524000"/>
                </a:lnTo>
                <a:lnTo>
                  <a:pt x="4748288" y="1524000"/>
                </a:lnTo>
                <a:lnTo>
                  <a:pt x="4745533" y="1536700"/>
                </a:lnTo>
                <a:lnTo>
                  <a:pt x="4742967" y="1549400"/>
                </a:lnTo>
                <a:lnTo>
                  <a:pt x="4737201" y="1562100"/>
                </a:lnTo>
                <a:lnTo>
                  <a:pt x="4730381" y="1574800"/>
                </a:lnTo>
                <a:lnTo>
                  <a:pt x="4722698" y="1587500"/>
                </a:lnTo>
                <a:lnTo>
                  <a:pt x="4714341" y="1600200"/>
                </a:lnTo>
                <a:lnTo>
                  <a:pt x="4710671" y="1612900"/>
                </a:lnTo>
                <a:lnTo>
                  <a:pt x="4706607" y="1612900"/>
                </a:lnTo>
                <a:lnTo>
                  <a:pt x="4704727" y="1610093"/>
                </a:lnTo>
                <a:lnTo>
                  <a:pt x="4704727" y="1790700"/>
                </a:lnTo>
                <a:lnTo>
                  <a:pt x="4704143" y="1803400"/>
                </a:lnTo>
                <a:lnTo>
                  <a:pt x="4703584" y="1816100"/>
                </a:lnTo>
                <a:lnTo>
                  <a:pt x="4702886" y="1816100"/>
                </a:lnTo>
                <a:lnTo>
                  <a:pt x="4701845" y="1828800"/>
                </a:lnTo>
                <a:lnTo>
                  <a:pt x="4699736" y="1841500"/>
                </a:lnTo>
                <a:lnTo>
                  <a:pt x="4683645" y="1841500"/>
                </a:lnTo>
                <a:lnTo>
                  <a:pt x="4683645" y="2006600"/>
                </a:lnTo>
                <a:lnTo>
                  <a:pt x="4683455" y="2019300"/>
                </a:lnTo>
                <a:lnTo>
                  <a:pt x="4682782" y="2019300"/>
                </a:lnTo>
                <a:lnTo>
                  <a:pt x="4682388" y="2032000"/>
                </a:lnTo>
                <a:lnTo>
                  <a:pt x="4682541" y="2032000"/>
                </a:lnTo>
                <a:lnTo>
                  <a:pt x="4682541" y="2044700"/>
                </a:lnTo>
                <a:lnTo>
                  <a:pt x="4682198" y="2044700"/>
                </a:lnTo>
                <a:lnTo>
                  <a:pt x="4682274" y="2070100"/>
                </a:lnTo>
                <a:lnTo>
                  <a:pt x="4682007" y="2070100"/>
                </a:lnTo>
                <a:lnTo>
                  <a:pt x="4680623" y="2082800"/>
                </a:lnTo>
                <a:lnTo>
                  <a:pt x="4666310" y="2082800"/>
                </a:lnTo>
                <a:lnTo>
                  <a:pt x="4666310" y="2120900"/>
                </a:lnTo>
                <a:lnTo>
                  <a:pt x="4657928" y="2133600"/>
                </a:lnTo>
                <a:lnTo>
                  <a:pt x="4641354" y="2133600"/>
                </a:lnTo>
                <a:lnTo>
                  <a:pt x="4648695" y="2120900"/>
                </a:lnTo>
                <a:lnTo>
                  <a:pt x="4666310" y="2120900"/>
                </a:lnTo>
                <a:lnTo>
                  <a:pt x="4666310" y="2082800"/>
                </a:lnTo>
                <a:lnTo>
                  <a:pt x="4629975" y="2082800"/>
                </a:lnTo>
                <a:lnTo>
                  <a:pt x="4620653" y="2070100"/>
                </a:lnTo>
                <a:lnTo>
                  <a:pt x="4610366" y="2070100"/>
                </a:lnTo>
                <a:lnTo>
                  <a:pt x="4611941" y="2044700"/>
                </a:lnTo>
                <a:lnTo>
                  <a:pt x="4613211" y="2032000"/>
                </a:lnTo>
                <a:lnTo>
                  <a:pt x="4614900" y="2006600"/>
                </a:lnTo>
                <a:lnTo>
                  <a:pt x="4617288" y="1993900"/>
                </a:lnTo>
                <a:lnTo>
                  <a:pt x="4618367" y="1981200"/>
                </a:lnTo>
                <a:lnTo>
                  <a:pt x="4642497" y="1981200"/>
                </a:lnTo>
                <a:lnTo>
                  <a:pt x="4658931" y="1993900"/>
                </a:lnTo>
                <a:lnTo>
                  <a:pt x="4683023" y="1993900"/>
                </a:lnTo>
                <a:lnTo>
                  <a:pt x="4683645" y="2006600"/>
                </a:lnTo>
                <a:lnTo>
                  <a:pt x="4683645" y="1841500"/>
                </a:lnTo>
                <a:lnTo>
                  <a:pt x="4674679" y="1841500"/>
                </a:lnTo>
                <a:lnTo>
                  <a:pt x="4667504" y="1828800"/>
                </a:lnTo>
                <a:lnTo>
                  <a:pt x="4654245" y="1828800"/>
                </a:lnTo>
                <a:lnTo>
                  <a:pt x="4647273" y="1816100"/>
                </a:lnTo>
                <a:lnTo>
                  <a:pt x="4644123" y="1816100"/>
                </a:lnTo>
                <a:lnTo>
                  <a:pt x="4647209" y="1803400"/>
                </a:lnTo>
                <a:lnTo>
                  <a:pt x="4650041" y="1790700"/>
                </a:lnTo>
                <a:lnTo>
                  <a:pt x="4653318" y="1790700"/>
                </a:lnTo>
                <a:lnTo>
                  <a:pt x="4656925" y="1778000"/>
                </a:lnTo>
                <a:lnTo>
                  <a:pt x="4660747" y="1765300"/>
                </a:lnTo>
                <a:lnTo>
                  <a:pt x="4669129" y="1752600"/>
                </a:lnTo>
                <a:lnTo>
                  <a:pt x="4672419" y="1752600"/>
                </a:lnTo>
                <a:lnTo>
                  <a:pt x="4673879" y="1739900"/>
                </a:lnTo>
                <a:lnTo>
                  <a:pt x="4692523" y="1739900"/>
                </a:lnTo>
                <a:lnTo>
                  <a:pt x="4699876" y="1752600"/>
                </a:lnTo>
                <a:lnTo>
                  <a:pt x="4704397" y="1765300"/>
                </a:lnTo>
                <a:lnTo>
                  <a:pt x="4704486" y="1778000"/>
                </a:lnTo>
                <a:lnTo>
                  <a:pt x="4703280" y="1778000"/>
                </a:lnTo>
                <a:lnTo>
                  <a:pt x="4704296" y="1790700"/>
                </a:lnTo>
                <a:lnTo>
                  <a:pt x="4704727" y="1790700"/>
                </a:lnTo>
                <a:lnTo>
                  <a:pt x="4704727" y="1610093"/>
                </a:lnTo>
                <a:lnTo>
                  <a:pt x="4704664" y="1714500"/>
                </a:lnTo>
                <a:lnTo>
                  <a:pt x="4703889" y="1727200"/>
                </a:lnTo>
                <a:lnTo>
                  <a:pt x="4692078" y="1727200"/>
                </a:lnTo>
                <a:lnTo>
                  <a:pt x="4683671" y="1714500"/>
                </a:lnTo>
                <a:lnTo>
                  <a:pt x="4667288" y="1701800"/>
                </a:lnTo>
                <a:lnTo>
                  <a:pt x="4660404" y="1691436"/>
                </a:lnTo>
                <a:lnTo>
                  <a:pt x="4660404" y="1714500"/>
                </a:lnTo>
                <a:lnTo>
                  <a:pt x="4656556" y="1739900"/>
                </a:lnTo>
                <a:lnTo>
                  <a:pt x="4652937" y="1752600"/>
                </a:lnTo>
                <a:lnTo>
                  <a:pt x="4648378" y="1765300"/>
                </a:lnTo>
                <a:lnTo>
                  <a:pt x="4641710" y="1778000"/>
                </a:lnTo>
                <a:lnTo>
                  <a:pt x="4638611" y="1778000"/>
                </a:lnTo>
                <a:lnTo>
                  <a:pt x="4635919" y="1790700"/>
                </a:lnTo>
                <a:lnTo>
                  <a:pt x="4630839" y="1803400"/>
                </a:lnTo>
                <a:lnTo>
                  <a:pt x="4616386" y="1803400"/>
                </a:lnTo>
                <a:lnTo>
                  <a:pt x="4612513" y="1790700"/>
                </a:lnTo>
                <a:lnTo>
                  <a:pt x="4617758" y="1778000"/>
                </a:lnTo>
                <a:lnTo>
                  <a:pt x="4620184" y="1765300"/>
                </a:lnTo>
                <a:lnTo>
                  <a:pt x="4623143" y="1765300"/>
                </a:lnTo>
                <a:lnTo>
                  <a:pt x="4627105" y="1752600"/>
                </a:lnTo>
                <a:lnTo>
                  <a:pt x="4630458" y="1739900"/>
                </a:lnTo>
                <a:lnTo>
                  <a:pt x="4633925" y="1727200"/>
                </a:lnTo>
                <a:lnTo>
                  <a:pt x="4638268" y="1714500"/>
                </a:lnTo>
                <a:lnTo>
                  <a:pt x="4640186" y="1714500"/>
                </a:lnTo>
                <a:lnTo>
                  <a:pt x="4641088" y="1701800"/>
                </a:lnTo>
                <a:lnTo>
                  <a:pt x="4655261" y="1701800"/>
                </a:lnTo>
                <a:lnTo>
                  <a:pt x="4658614" y="1714500"/>
                </a:lnTo>
                <a:lnTo>
                  <a:pt x="4660404" y="1714500"/>
                </a:lnTo>
                <a:lnTo>
                  <a:pt x="4660404" y="1691436"/>
                </a:lnTo>
                <a:lnTo>
                  <a:pt x="4658855" y="1689100"/>
                </a:lnTo>
                <a:lnTo>
                  <a:pt x="4642015" y="1676400"/>
                </a:lnTo>
                <a:lnTo>
                  <a:pt x="4638192" y="1673479"/>
                </a:lnTo>
                <a:lnTo>
                  <a:pt x="4638192" y="1701800"/>
                </a:lnTo>
                <a:lnTo>
                  <a:pt x="4628350" y="1701800"/>
                </a:lnTo>
                <a:lnTo>
                  <a:pt x="4623765" y="1714500"/>
                </a:lnTo>
                <a:lnTo>
                  <a:pt x="4620768" y="1727200"/>
                </a:lnTo>
                <a:lnTo>
                  <a:pt x="4617669" y="1739900"/>
                </a:lnTo>
                <a:lnTo>
                  <a:pt x="4614456" y="1752600"/>
                </a:lnTo>
                <a:lnTo>
                  <a:pt x="4612398" y="1752600"/>
                </a:lnTo>
                <a:lnTo>
                  <a:pt x="4610163" y="1765300"/>
                </a:lnTo>
                <a:lnTo>
                  <a:pt x="4607750" y="1765300"/>
                </a:lnTo>
                <a:lnTo>
                  <a:pt x="4605134" y="1778000"/>
                </a:lnTo>
                <a:lnTo>
                  <a:pt x="4603381" y="1778000"/>
                </a:lnTo>
                <a:lnTo>
                  <a:pt x="4603381" y="1981200"/>
                </a:lnTo>
                <a:lnTo>
                  <a:pt x="4598111" y="2032000"/>
                </a:lnTo>
                <a:lnTo>
                  <a:pt x="4595838" y="2057400"/>
                </a:lnTo>
                <a:lnTo>
                  <a:pt x="4596562" y="2057400"/>
                </a:lnTo>
                <a:lnTo>
                  <a:pt x="4582541" y="2070100"/>
                </a:lnTo>
                <a:lnTo>
                  <a:pt x="4575378" y="2057400"/>
                </a:lnTo>
                <a:lnTo>
                  <a:pt x="4576203" y="2044700"/>
                </a:lnTo>
                <a:lnTo>
                  <a:pt x="4577258" y="2044700"/>
                </a:lnTo>
                <a:lnTo>
                  <a:pt x="4578591" y="2032000"/>
                </a:lnTo>
                <a:lnTo>
                  <a:pt x="4580204" y="2019300"/>
                </a:lnTo>
                <a:lnTo>
                  <a:pt x="4582122" y="2019300"/>
                </a:lnTo>
                <a:lnTo>
                  <a:pt x="4583811" y="2006600"/>
                </a:lnTo>
                <a:lnTo>
                  <a:pt x="4584471" y="1993900"/>
                </a:lnTo>
                <a:lnTo>
                  <a:pt x="4585182" y="1981200"/>
                </a:lnTo>
                <a:lnTo>
                  <a:pt x="4587024" y="1981200"/>
                </a:lnTo>
                <a:lnTo>
                  <a:pt x="4588053" y="1968500"/>
                </a:lnTo>
                <a:lnTo>
                  <a:pt x="4601680" y="1968500"/>
                </a:lnTo>
                <a:lnTo>
                  <a:pt x="4603369" y="1981200"/>
                </a:lnTo>
                <a:lnTo>
                  <a:pt x="4603381" y="1778000"/>
                </a:lnTo>
                <a:lnTo>
                  <a:pt x="4601400" y="1778000"/>
                </a:lnTo>
                <a:lnTo>
                  <a:pt x="4596650" y="1790700"/>
                </a:lnTo>
                <a:lnTo>
                  <a:pt x="4589831" y="1778000"/>
                </a:lnTo>
                <a:lnTo>
                  <a:pt x="4582642" y="1778000"/>
                </a:lnTo>
                <a:lnTo>
                  <a:pt x="4575581" y="1765300"/>
                </a:lnTo>
                <a:lnTo>
                  <a:pt x="4573486" y="1765300"/>
                </a:lnTo>
                <a:lnTo>
                  <a:pt x="4573486" y="1968500"/>
                </a:lnTo>
                <a:lnTo>
                  <a:pt x="4571504" y="1968500"/>
                </a:lnTo>
                <a:lnTo>
                  <a:pt x="4570425" y="1981200"/>
                </a:lnTo>
                <a:lnTo>
                  <a:pt x="4569866" y="1981200"/>
                </a:lnTo>
                <a:lnTo>
                  <a:pt x="4569599" y="1993900"/>
                </a:lnTo>
                <a:lnTo>
                  <a:pt x="4569422" y="2006600"/>
                </a:lnTo>
                <a:lnTo>
                  <a:pt x="4568317" y="2006600"/>
                </a:lnTo>
                <a:lnTo>
                  <a:pt x="4566005" y="2019300"/>
                </a:lnTo>
                <a:lnTo>
                  <a:pt x="4562881" y="2032000"/>
                </a:lnTo>
                <a:lnTo>
                  <a:pt x="4559351" y="2044700"/>
                </a:lnTo>
                <a:lnTo>
                  <a:pt x="4557966" y="2057400"/>
                </a:lnTo>
                <a:lnTo>
                  <a:pt x="4545546" y="2057400"/>
                </a:lnTo>
                <a:lnTo>
                  <a:pt x="4542663" y="2044700"/>
                </a:lnTo>
                <a:lnTo>
                  <a:pt x="4544212" y="1981200"/>
                </a:lnTo>
                <a:lnTo>
                  <a:pt x="4544746" y="1955800"/>
                </a:lnTo>
                <a:lnTo>
                  <a:pt x="4546422" y="1955800"/>
                </a:lnTo>
                <a:lnTo>
                  <a:pt x="4551019" y="1943100"/>
                </a:lnTo>
                <a:lnTo>
                  <a:pt x="4553610" y="1955800"/>
                </a:lnTo>
                <a:lnTo>
                  <a:pt x="4572597" y="1955800"/>
                </a:lnTo>
                <a:lnTo>
                  <a:pt x="4573486" y="1968500"/>
                </a:lnTo>
                <a:lnTo>
                  <a:pt x="4573486" y="1765300"/>
                </a:lnTo>
                <a:lnTo>
                  <a:pt x="4570476" y="1765300"/>
                </a:lnTo>
                <a:lnTo>
                  <a:pt x="4569142" y="1752600"/>
                </a:lnTo>
                <a:lnTo>
                  <a:pt x="4568964" y="1752600"/>
                </a:lnTo>
                <a:lnTo>
                  <a:pt x="4570196" y="1739900"/>
                </a:lnTo>
                <a:lnTo>
                  <a:pt x="4578375" y="1727200"/>
                </a:lnTo>
                <a:lnTo>
                  <a:pt x="4603039" y="1676400"/>
                </a:lnTo>
                <a:lnTo>
                  <a:pt x="4619676" y="1676400"/>
                </a:lnTo>
                <a:lnTo>
                  <a:pt x="4625543" y="1689100"/>
                </a:lnTo>
                <a:lnTo>
                  <a:pt x="4634687" y="1689100"/>
                </a:lnTo>
                <a:lnTo>
                  <a:pt x="4638192" y="1701800"/>
                </a:lnTo>
                <a:lnTo>
                  <a:pt x="4638192" y="1673479"/>
                </a:lnTo>
                <a:lnTo>
                  <a:pt x="4608893" y="1651000"/>
                </a:lnTo>
                <a:lnTo>
                  <a:pt x="4598454" y="1643214"/>
                </a:lnTo>
                <a:lnTo>
                  <a:pt x="4598454" y="1663700"/>
                </a:lnTo>
                <a:lnTo>
                  <a:pt x="4592980" y="1676400"/>
                </a:lnTo>
                <a:lnTo>
                  <a:pt x="4588548" y="1676400"/>
                </a:lnTo>
                <a:lnTo>
                  <a:pt x="4584357" y="1689100"/>
                </a:lnTo>
                <a:lnTo>
                  <a:pt x="4570057" y="1727200"/>
                </a:lnTo>
                <a:lnTo>
                  <a:pt x="4564316" y="1727200"/>
                </a:lnTo>
                <a:lnTo>
                  <a:pt x="4556696" y="1739900"/>
                </a:lnTo>
                <a:lnTo>
                  <a:pt x="4551819" y="1727200"/>
                </a:lnTo>
                <a:lnTo>
                  <a:pt x="4554791" y="1727200"/>
                </a:lnTo>
                <a:lnTo>
                  <a:pt x="4569282" y="1676400"/>
                </a:lnTo>
                <a:lnTo>
                  <a:pt x="4573486" y="1663700"/>
                </a:lnTo>
                <a:lnTo>
                  <a:pt x="4576711" y="1663700"/>
                </a:lnTo>
                <a:lnTo>
                  <a:pt x="4580128" y="1651000"/>
                </a:lnTo>
                <a:lnTo>
                  <a:pt x="4585589" y="1651000"/>
                </a:lnTo>
                <a:lnTo>
                  <a:pt x="4594961" y="1663700"/>
                </a:lnTo>
                <a:lnTo>
                  <a:pt x="4598454" y="1663700"/>
                </a:lnTo>
                <a:lnTo>
                  <a:pt x="4598454" y="1643214"/>
                </a:lnTo>
                <a:lnTo>
                  <a:pt x="4591888" y="1638300"/>
                </a:lnTo>
                <a:lnTo>
                  <a:pt x="4578096" y="1625600"/>
                </a:lnTo>
                <a:lnTo>
                  <a:pt x="4566005" y="1613547"/>
                </a:lnTo>
                <a:lnTo>
                  <a:pt x="4566005" y="1651000"/>
                </a:lnTo>
                <a:lnTo>
                  <a:pt x="4563897" y="1663700"/>
                </a:lnTo>
                <a:lnTo>
                  <a:pt x="4560176" y="1676400"/>
                </a:lnTo>
                <a:lnTo>
                  <a:pt x="4556137" y="1689100"/>
                </a:lnTo>
                <a:lnTo>
                  <a:pt x="4546587" y="1714500"/>
                </a:lnTo>
                <a:lnTo>
                  <a:pt x="4537392" y="1714500"/>
                </a:lnTo>
                <a:lnTo>
                  <a:pt x="4537253" y="1701800"/>
                </a:lnTo>
                <a:lnTo>
                  <a:pt x="4537608" y="1689100"/>
                </a:lnTo>
                <a:lnTo>
                  <a:pt x="4537672" y="1676400"/>
                </a:lnTo>
                <a:lnTo>
                  <a:pt x="4537354" y="1663700"/>
                </a:lnTo>
                <a:lnTo>
                  <a:pt x="4537253" y="1638300"/>
                </a:lnTo>
                <a:lnTo>
                  <a:pt x="4537443" y="1625600"/>
                </a:lnTo>
                <a:lnTo>
                  <a:pt x="4537583" y="1612900"/>
                </a:lnTo>
                <a:lnTo>
                  <a:pt x="4541558" y="1612900"/>
                </a:lnTo>
                <a:lnTo>
                  <a:pt x="4547819" y="1625600"/>
                </a:lnTo>
                <a:lnTo>
                  <a:pt x="4558195" y="1625600"/>
                </a:lnTo>
                <a:lnTo>
                  <a:pt x="4564189" y="1638300"/>
                </a:lnTo>
                <a:lnTo>
                  <a:pt x="4566005" y="1651000"/>
                </a:lnTo>
                <a:lnTo>
                  <a:pt x="4566005" y="1613547"/>
                </a:lnTo>
                <a:lnTo>
                  <a:pt x="4565358" y="1612900"/>
                </a:lnTo>
                <a:lnTo>
                  <a:pt x="4552708" y="1600200"/>
                </a:lnTo>
                <a:lnTo>
                  <a:pt x="4539196" y="1600200"/>
                </a:lnTo>
                <a:lnTo>
                  <a:pt x="4537443" y="1587500"/>
                </a:lnTo>
                <a:lnTo>
                  <a:pt x="4535475" y="1587500"/>
                </a:lnTo>
                <a:lnTo>
                  <a:pt x="4534560" y="1574800"/>
                </a:lnTo>
                <a:lnTo>
                  <a:pt x="4533760" y="1574800"/>
                </a:lnTo>
                <a:lnTo>
                  <a:pt x="4532261" y="1562100"/>
                </a:lnTo>
                <a:lnTo>
                  <a:pt x="4537405" y="1549400"/>
                </a:lnTo>
                <a:lnTo>
                  <a:pt x="4554321" y="1574800"/>
                </a:lnTo>
                <a:lnTo>
                  <a:pt x="4572724" y="1587500"/>
                </a:lnTo>
                <a:lnTo>
                  <a:pt x="4610836" y="1612900"/>
                </a:lnTo>
                <a:lnTo>
                  <a:pt x="4666716" y="1651000"/>
                </a:lnTo>
                <a:lnTo>
                  <a:pt x="4685500" y="1676400"/>
                </a:lnTo>
                <a:lnTo>
                  <a:pt x="4695253" y="1676400"/>
                </a:lnTo>
                <a:lnTo>
                  <a:pt x="4701451" y="1689100"/>
                </a:lnTo>
                <a:lnTo>
                  <a:pt x="4704473" y="1701800"/>
                </a:lnTo>
                <a:lnTo>
                  <a:pt x="4704664" y="1714500"/>
                </a:lnTo>
                <a:lnTo>
                  <a:pt x="4704664" y="1609991"/>
                </a:lnTo>
                <a:lnTo>
                  <a:pt x="4698123" y="1600200"/>
                </a:lnTo>
                <a:lnTo>
                  <a:pt x="4696714" y="1600200"/>
                </a:lnTo>
                <a:lnTo>
                  <a:pt x="4679975" y="1587500"/>
                </a:lnTo>
                <a:lnTo>
                  <a:pt x="4674019" y="1574800"/>
                </a:lnTo>
                <a:lnTo>
                  <a:pt x="4678565" y="1562100"/>
                </a:lnTo>
                <a:lnTo>
                  <a:pt x="4693310" y="1549400"/>
                </a:lnTo>
                <a:lnTo>
                  <a:pt x="4697857" y="1549400"/>
                </a:lnTo>
                <a:lnTo>
                  <a:pt x="4702429" y="1536700"/>
                </a:lnTo>
                <a:lnTo>
                  <a:pt x="4716615" y="1536700"/>
                </a:lnTo>
                <a:lnTo>
                  <a:pt x="4719726" y="1524000"/>
                </a:lnTo>
                <a:lnTo>
                  <a:pt x="4720196" y="1524000"/>
                </a:lnTo>
                <a:lnTo>
                  <a:pt x="4711001" y="1511300"/>
                </a:lnTo>
                <a:lnTo>
                  <a:pt x="4708614" y="1524000"/>
                </a:lnTo>
                <a:lnTo>
                  <a:pt x="4706734" y="1524000"/>
                </a:lnTo>
                <a:lnTo>
                  <a:pt x="4699559" y="1536700"/>
                </a:lnTo>
                <a:lnTo>
                  <a:pt x="4691405" y="1536700"/>
                </a:lnTo>
                <a:lnTo>
                  <a:pt x="4682756" y="1549400"/>
                </a:lnTo>
                <a:lnTo>
                  <a:pt x="4674044" y="1549400"/>
                </a:lnTo>
                <a:lnTo>
                  <a:pt x="4665396" y="1562100"/>
                </a:lnTo>
                <a:lnTo>
                  <a:pt x="4652581" y="1562100"/>
                </a:lnTo>
                <a:lnTo>
                  <a:pt x="4644707" y="1549400"/>
                </a:lnTo>
                <a:lnTo>
                  <a:pt x="4636986" y="1549400"/>
                </a:lnTo>
                <a:lnTo>
                  <a:pt x="4644479" y="1536700"/>
                </a:lnTo>
                <a:lnTo>
                  <a:pt x="4651959" y="1536700"/>
                </a:lnTo>
                <a:lnTo>
                  <a:pt x="4658804" y="1524000"/>
                </a:lnTo>
                <a:lnTo>
                  <a:pt x="4664380" y="1524000"/>
                </a:lnTo>
                <a:lnTo>
                  <a:pt x="4667478" y="1511300"/>
                </a:lnTo>
                <a:lnTo>
                  <a:pt x="4711001" y="1511300"/>
                </a:lnTo>
                <a:lnTo>
                  <a:pt x="4759134" y="1511300"/>
                </a:lnTo>
                <a:lnTo>
                  <a:pt x="4759134" y="1409700"/>
                </a:lnTo>
                <a:lnTo>
                  <a:pt x="4753762" y="1409700"/>
                </a:lnTo>
                <a:lnTo>
                  <a:pt x="4753622" y="1397000"/>
                </a:lnTo>
                <a:lnTo>
                  <a:pt x="4750486" y="1358900"/>
                </a:lnTo>
                <a:lnTo>
                  <a:pt x="4750879" y="1333500"/>
                </a:lnTo>
                <a:lnTo>
                  <a:pt x="4755223" y="1308100"/>
                </a:lnTo>
                <a:lnTo>
                  <a:pt x="4758106" y="1295400"/>
                </a:lnTo>
                <a:lnTo>
                  <a:pt x="4760176" y="1282700"/>
                </a:lnTo>
                <a:lnTo>
                  <a:pt x="4761293" y="1270000"/>
                </a:lnTo>
                <a:lnTo>
                  <a:pt x="4761357" y="1257300"/>
                </a:lnTo>
                <a:lnTo>
                  <a:pt x="4761001" y="1244600"/>
                </a:lnTo>
                <a:lnTo>
                  <a:pt x="4788255" y="1244600"/>
                </a:lnTo>
                <a:lnTo>
                  <a:pt x="4792370" y="1257300"/>
                </a:lnTo>
                <a:lnTo>
                  <a:pt x="4795545" y="1257300"/>
                </a:lnTo>
                <a:lnTo>
                  <a:pt x="4797514" y="1270000"/>
                </a:lnTo>
                <a:lnTo>
                  <a:pt x="4798238" y="1282700"/>
                </a:lnTo>
                <a:lnTo>
                  <a:pt x="4798238" y="1219200"/>
                </a:lnTo>
                <a:lnTo>
                  <a:pt x="4757001" y="1219200"/>
                </a:lnTo>
                <a:lnTo>
                  <a:pt x="4750714" y="1224114"/>
                </a:lnTo>
                <a:lnTo>
                  <a:pt x="4750714" y="1244600"/>
                </a:lnTo>
                <a:lnTo>
                  <a:pt x="4746764" y="1257300"/>
                </a:lnTo>
                <a:lnTo>
                  <a:pt x="4743691" y="1270000"/>
                </a:lnTo>
                <a:lnTo>
                  <a:pt x="4741710" y="1282700"/>
                </a:lnTo>
                <a:lnTo>
                  <a:pt x="4740999" y="1295400"/>
                </a:lnTo>
                <a:lnTo>
                  <a:pt x="4740795" y="1397000"/>
                </a:lnTo>
                <a:lnTo>
                  <a:pt x="4738802" y="1409700"/>
                </a:lnTo>
                <a:lnTo>
                  <a:pt x="4733302" y="1409700"/>
                </a:lnTo>
                <a:lnTo>
                  <a:pt x="4725086" y="1422400"/>
                </a:lnTo>
                <a:lnTo>
                  <a:pt x="4742180" y="1422400"/>
                </a:lnTo>
                <a:lnTo>
                  <a:pt x="4743805" y="1435100"/>
                </a:lnTo>
                <a:lnTo>
                  <a:pt x="4728210" y="1435100"/>
                </a:lnTo>
                <a:lnTo>
                  <a:pt x="4689500" y="1447800"/>
                </a:lnTo>
                <a:lnTo>
                  <a:pt x="4694694" y="1435100"/>
                </a:lnTo>
                <a:lnTo>
                  <a:pt x="4706912" y="1435100"/>
                </a:lnTo>
                <a:lnTo>
                  <a:pt x="4714608" y="1422400"/>
                </a:lnTo>
                <a:lnTo>
                  <a:pt x="4711408" y="1422400"/>
                </a:lnTo>
                <a:lnTo>
                  <a:pt x="4710188" y="1409700"/>
                </a:lnTo>
                <a:lnTo>
                  <a:pt x="4712551" y="1409700"/>
                </a:lnTo>
                <a:lnTo>
                  <a:pt x="4713567" y="1397000"/>
                </a:lnTo>
                <a:lnTo>
                  <a:pt x="4722444" y="1371600"/>
                </a:lnTo>
                <a:lnTo>
                  <a:pt x="4726013" y="1333500"/>
                </a:lnTo>
                <a:lnTo>
                  <a:pt x="4725009" y="1308100"/>
                </a:lnTo>
                <a:lnTo>
                  <a:pt x="4720196" y="1270000"/>
                </a:lnTo>
                <a:lnTo>
                  <a:pt x="4717999" y="1270000"/>
                </a:lnTo>
                <a:lnTo>
                  <a:pt x="4715929" y="1262989"/>
                </a:lnTo>
                <a:lnTo>
                  <a:pt x="4715929" y="1320800"/>
                </a:lnTo>
                <a:lnTo>
                  <a:pt x="4715802" y="1346200"/>
                </a:lnTo>
                <a:lnTo>
                  <a:pt x="4711890" y="1371600"/>
                </a:lnTo>
                <a:lnTo>
                  <a:pt x="4703623" y="1397000"/>
                </a:lnTo>
                <a:lnTo>
                  <a:pt x="4702378" y="1409700"/>
                </a:lnTo>
                <a:lnTo>
                  <a:pt x="4688929" y="1409700"/>
                </a:lnTo>
                <a:lnTo>
                  <a:pt x="4688814" y="1371600"/>
                </a:lnTo>
                <a:lnTo>
                  <a:pt x="4688116" y="1333500"/>
                </a:lnTo>
                <a:lnTo>
                  <a:pt x="4688700" y="1308100"/>
                </a:lnTo>
                <a:lnTo>
                  <a:pt x="4692256" y="1282700"/>
                </a:lnTo>
                <a:lnTo>
                  <a:pt x="4692802" y="1282700"/>
                </a:lnTo>
                <a:lnTo>
                  <a:pt x="4693805" y="1270000"/>
                </a:lnTo>
                <a:lnTo>
                  <a:pt x="4705312" y="1270000"/>
                </a:lnTo>
                <a:lnTo>
                  <a:pt x="4709109" y="1282700"/>
                </a:lnTo>
                <a:lnTo>
                  <a:pt x="4712830" y="1282700"/>
                </a:lnTo>
                <a:lnTo>
                  <a:pt x="4715929" y="1320800"/>
                </a:lnTo>
                <a:lnTo>
                  <a:pt x="4715929" y="1262989"/>
                </a:lnTo>
                <a:lnTo>
                  <a:pt x="4714252" y="1257300"/>
                </a:lnTo>
                <a:lnTo>
                  <a:pt x="4708957" y="1257300"/>
                </a:lnTo>
                <a:lnTo>
                  <a:pt x="4702111" y="1244600"/>
                </a:lnTo>
                <a:lnTo>
                  <a:pt x="4750714" y="1244600"/>
                </a:lnTo>
                <a:lnTo>
                  <a:pt x="4750714" y="1224114"/>
                </a:lnTo>
                <a:lnTo>
                  <a:pt x="4740745" y="1231900"/>
                </a:lnTo>
                <a:lnTo>
                  <a:pt x="4686224" y="1231900"/>
                </a:lnTo>
                <a:lnTo>
                  <a:pt x="4684293" y="1219200"/>
                </a:lnTo>
                <a:lnTo>
                  <a:pt x="4697196" y="1219200"/>
                </a:lnTo>
                <a:lnTo>
                  <a:pt x="4703165" y="1206500"/>
                </a:lnTo>
                <a:lnTo>
                  <a:pt x="4803978" y="1206500"/>
                </a:lnTo>
                <a:lnTo>
                  <a:pt x="4803978" y="1176286"/>
                </a:lnTo>
                <a:lnTo>
                  <a:pt x="4803597" y="1181100"/>
                </a:lnTo>
                <a:lnTo>
                  <a:pt x="4802175" y="1193800"/>
                </a:lnTo>
                <a:lnTo>
                  <a:pt x="4792611" y="1181100"/>
                </a:lnTo>
                <a:lnTo>
                  <a:pt x="4770501" y="1181100"/>
                </a:lnTo>
                <a:lnTo>
                  <a:pt x="4763173" y="1193800"/>
                </a:lnTo>
                <a:lnTo>
                  <a:pt x="4686439" y="1193800"/>
                </a:lnTo>
                <a:lnTo>
                  <a:pt x="4687735" y="1181100"/>
                </a:lnTo>
                <a:lnTo>
                  <a:pt x="4716056" y="1181100"/>
                </a:lnTo>
                <a:lnTo>
                  <a:pt x="4738802" y="1168400"/>
                </a:lnTo>
                <a:lnTo>
                  <a:pt x="4804600" y="1168400"/>
                </a:lnTo>
                <a:lnTo>
                  <a:pt x="4804600" y="939800"/>
                </a:lnTo>
                <a:lnTo>
                  <a:pt x="4804575" y="1104900"/>
                </a:lnTo>
                <a:lnTo>
                  <a:pt x="4804562" y="1143000"/>
                </a:lnTo>
                <a:lnTo>
                  <a:pt x="4798250" y="1143000"/>
                </a:lnTo>
                <a:lnTo>
                  <a:pt x="4792827" y="1155700"/>
                </a:lnTo>
                <a:lnTo>
                  <a:pt x="4772863" y="1155700"/>
                </a:lnTo>
                <a:lnTo>
                  <a:pt x="4783023" y="1143000"/>
                </a:lnTo>
                <a:lnTo>
                  <a:pt x="4790275" y="1130300"/>
                </a:lnTo>
                <a:lnTo>
                  <a:pt x="4795913" y="1117600"/>
                </a:lnTo>
                <a:lnTo>
                  <a:pt x="4801209" y="1104900"/>
                </a:lnTo>
                <a:lnTo>
                  <a:pt x="4804575" y="1104900"/>
                </a:lnTo>
                <a:lnTo>
                  <a:pt x="4804575" y="939800"/>
                </a:lnTo>
                <a:lnTo>
                  <a:pt x="4802937" y="939800"/>
                </a:lnTo>
                <a:lnTo>
                  <a:pt x="4802937" y="1016000"/>
                </a:lnTo>
                <a:lnTo>
                  <a:pt x="4802594" y="1028700"/>
                </a:lnTo>
                <a:lnTo>
                  <a:pt x="4799952" y="1054100"/>
                </a:lnTo>
                <a:lnTo>
                  <a:pt x="4796574" y="1066800"/>
                </a:lnTo>
                <a:lnTo>
                  <a:pt x="4792319" y="1092200"/>
                </a:lnTo>
                <a:lnTo>
                  <a:pt x="4787023" y="1117600"/>
                </a:lnTo>
                <a:lnTo>
                  <a:pt x="4784864" y="1117600"/>
                </a:lnTo>
                <a:lnTo>
                  <a:pt x="4784217" y="1130300"/>
                </a:lnTo>
                <a:lnTo>
                  <a:pt x="4766627" y="1130300"/>
                </a:lnTo>
                <a:lnTo>
                  <a:pt x="4766437" y="1117600"/>
                </a:lnTo>
                <a:lnTo>
                  <a:pt x="4764151" y="1117600"/>
                </a:lnTo>
                <a:lnTo>
                  <a:pt x="4764049" y="1116952"/>
                </a:lnTo>
                <a:lnTo>
                  <a:pt x="4764049" y="1143000"/>
                </a:lnTo>
                <a:lnTo>
                  <a:pt x="4763795" y="1155700"/>
                </a:lnTo>
                <a:lnTo>
                  <a:pt x="4740313" y="1155700"/>
                </a:lnTo>
                <a:lnTo>
                  <a:pt x="4725594" y="1168400"/>
                </a:lnTo>
                <a:lnTo>
                  <a:pt x="4685335" y="1168400"/>
                </a:lnTo>
                <a:lnTo>
                  <a:pt x="4686351" y="1155700"/>
                </a:lnTo>
                <a:lnTo>
                  <a:pt x="4687354" y="1143000"/>
                </a:lnTo>
                <a:lnTo>
                  <a:pt x="4687773" y="1117600"/>
                </a:lnTo>
                <a:lnTo>
                  <a:pt x="4687773" y="1092200"/>
                </a:lnTo>
                <a:lnTo>
                  <a:pt x="4688560" y="1066800"/>
                </a:lnTo>
                <a:lnTo>
                  <a:pt x="4695241" y="1066800"/>
                </a:lnTo>
                <a:lnTo>
                  <a:pt x="4696447" y="1079500"/>
                </a:lnTo>
                <a:lnTo>
                  <a:pt x="4697133" y="1092200"/>
                </a:lnTo>
                <a:lnTo>
                  <a:pt x="4697387" y="1104900"/>
                </a:lnTo>
                <a:lnTo>
                  <a:pt x="4697298" y="1117600"/>
                </a:lnTo>
                <a:lnTo>
                  <a:pt x="4697171" y="1130300"/>
                </a:lnTo>
                <a:lnTo>
                  <a:pt x="4697666" y="1130300"/>
                </a:lnTo>
                <a:lnTo>
                  <a:pt x="4703267" y="1143000"/>
                </a:lnTo>
                <a:lnTo>
                  <a:pt x="4709084" y="1143000"/>
                </a:lnTo>
                <a:lnTo>
                  <a:pt x="4715053" y="1155700"/>
                </a:lnTo>
                <a:lnTo>
                  <a:pt x="4719853" y="1143000"/>
                </a:lnTo>
                <a:lnTo>
                  <a:pt x="4721631" y="1143000"/>
                </a:lnTo>
                <a:lnTo>
                  <a:pt x="4727372" y="1130300"/>
                </a:lnTo>
                <a:lnTo>
                  <a:pt x="4732985" y="1117600"/>
                </a:lnTo>
                <a:lnTo>
                  <a:pt x="4737227" y="1104900"/>
                </a:lnTo>
                <a:lnTo>
                  <a:pt x="4738827" y="1092200"/>
                </a:lnTo>
                <a:lnTo>
                  <a:pt x="4739259" y="1079500"/>
                </a:lnTo>
                <a:lnTo>
                  <a:pt x="4740478" y="1066800"/>
                </a:lnTo>
                <a:lnTo>
                  <a:pt x="4743653" y="1041400"/>
                </a:lnTo>
                <a:lnTo>
                  <a:pt x="4754334" y="1041400"/>
                </a:lnTo>
                <a:lnTo>
                  <a:pt x="4751184" y="1054100"/>
                </a:lnTo>
                <a:lnTo>
                  <a:pt x="4751057" y="1054100"/>
                </a:lnTo>
                <a:lnTo>
                  <a:pt x="4750638" y="1079500"/>
                </a:lnTo>
                <a:lnTo>
                  <a:pt x="4751349" y="1104900"/>
                </a:lnTo>
                <a:lnTo>
                  <a:pt x="4754524" y="1117600"/>
                </a:lnTo>
                <a:lnTo>
                  <a:pt x="4761484" y="1143000"/>
                </a:lnTo>
                <a:lnTo>
                  <a:pt x="4764049" y="1143000"/>
                </a:lnTo>
                <a:lnTo>
                  <a:pt x="4764049" y="1116952"/>
                </a:lnTo>
                <a:lnTo>
                  <a:pt x="4762195" y="1104900"/>
                </a:lnTo>
                <a:lnTo>
                  <a:pt x="4761623" y="1092200"/>
                </a:lnTo>
                <a:lnTo>
                  <a:pt x="4761446" y="1079500"/>
                </a:lnTo>
                <a:lnTo>
                  <a:pt x="4760684" y="1066800"/>
                </a:lnTo>
                <a:lnTo>
                  <a:pt x="4760214" y="1054100"/>
                </a:lnTo>
                <a:lnTo>
                  <a:pt x="4761509" y="1041400"/>
                </a:lnTo>
                <a:lnTo>
                  <a:pt x="4763084" y="1028700"/>
                </a:lnTo>
                <a:lnTo>
                  <a:pt x="4763414" y="1016000"/>
                </a:lnTo>
                <a:lnTo>
                  <a:pt x="4763122" y="1003300"/>
                </a:lnTo>
                <a:lnTo>
                  <a:pt x="4763186" y="990600"/>
                </a:lnTo>
                <a:lnTo>
                  <a:pt x="4763478" y="990600"/>
                </a:lnTo>
                <a:lnTo>
                  <a:pt x="4764671" y="977900"/>
                </a:lnTo>
                <a:lnTo>
                  <a:pt x="4767846" y="965200"/>
                </a:lnTo>
                <a:lnTo>
                  <a:pt x="4787938" y="965200"/>
                </a:lnTo>
                <a:lnTo>
                  <a:pt x="4795952" y="977900"/>
                </a:lnTo>
                <a:lnTo>
                  <a:pt x="4798098" y="977900"/>
                </a:lnTo>
                <a:lnTo>
                  <a:pt x="4798695" y="990600"/>
                </a:lnTo>
                <a:lnTo>
                  <a:pt x="4800358" y="1003300"/>
                </a:lnTo>
                <a:lnTo>
                  <a:pt x="4801984" y="1003300"/>
                </a:lnTo>
                <a:lnTo>
                  <a:pt x="4802937" y="1016000"/>
                </a:lnTo>
                <a:lnTo>
                  <a:pt x="4802937" y="939800"/>
                </a:lnTo>
                <a:lnTo>
                  <a:pt x="4782045" y="939800"/>
                </a:lnTo>
                <a:lnTo>
                  <a:pt x="4772558" y="952500"/>
                </a:lnTo>
                <a:lnTo>
                  <a:pt x="4756620" y="952500"/>
                </a:lnTo>
                <a:lnTo>
                  <a:pt x="4756620" y="965200"/>
                </a:lnTo>
                <a:lnTo>
                  <a:pt x="4752518" y="977900"/>
                </a:lnTo>
                <a:lnTo>
                  <a:pt x="4750359" y="990600"/>
                </a:lnTo>
                <a:lnTo>
                  <a:pt x="4748530" y="1003300"/>
                </a:lnTo>
                <a:lnTo>
                  <a:pt x="4745380" y="1016000"/>
                </a:lnTo>
                <a:lnTo>
                  <a:pt x="4741100" y="1016000"/>
                </a:lnTo>
                <a:lnTo>
                  <a:pt x="4740173" y="1003300"/>
                </a:lnTo>
                <a:lnTo>
                  <a:pt x="4737836" y="990600"/>
                </a:lnTo>
                <a:lnTo>
                  <a:pt x="4736350" y="990600"/>
                </a:lnTo>
                <a:lnTo>
                  <a:pt x="4736350" y="1041400"/>
                </a:lnTo>
                <a:lnTo>
                  <a:pt x="4732604" y="1054100"/>
                </a:lnTo>
                <a:lnTo>
                  <a:pt x="4730813" y="1066800"/>
                </a:lnTo>
                <a:lnTo>
                  <a:pt x="4729137" y="1092200"/>
                </a:lnTo>
                <a:lnTo>
                  <a:pt x="4725733" y="1104900"/>
                </a:lnTo>
                <a:lnTo>
                  <a:pt x="4724184" y="1117600"/>
                </a:lnTo>
                <a:lnTo>
                  <a:pt x="4710227" y="1117600"/>
                </a:lnTo>
                <a:lnTo>
                  <a:pt x="4710125" y="1104900"/>
                </a:lnTo>
                <a:lnTo>
                  <a:pt x="4709820" y="1092200"/>
                </a:lnTo>
                <a:lnTo>
                  <a:pt x="4709198" y="1092200"/>
                </a:lnTo>
                <a:lnTo>
                  <a:pt x="4708283" y="1079500"/>
                </a:lnTo>
                <a:lnTo>
                  <a:pt x="4707090" y="1066800"/>
                </a:lnTo>
                <a:lnTo>
                  <a:pt x="4706150" y="1054100"/>
                </a:lnTo>
                <a:lnTo>
                  <a:pt x="4705934" y="1054100"/>
                </a:lnTo>
                <a:lnTo>
                  <a:pt x="4706455" y="1041400"/>
                </a:lnTo>
                <a:lnTo>
                  <a:pt x="4707725" y="1028700"/>
                </a:lnTo>
                <a:lnTo>
                  <a:pt x="4709211" y="1016000"/>
                </a:lnTo>
                <a:lnTo>
                  <a:pt x="4710138" y="1016000"/>
                </a:lnTo>
                <a:lnTo>
                  <a:pt x="4709922" y="1003300"/>
                </a:lnTo>
                <a:lnTo>
                  <a:pt x="4707902" y="990600"/>
                </a:lnTo>
                <a:lnTo>
                  <a:pt x="4727702" y="990600"/>
                </a:lnTo>
                <a:lnTo>
                  <a:pt x="4728883" y="1003300"/>
                </a:lnTo>
                <a:lnTo>
                  <a:pt x="4730597" y="1003300"/>
                </a:lnTo>
                <a:lnTo>
                  <a:pt x="4732452" y="1016000"/>
                </a:lnTo>
                <a:lnTo>
                  <a:pt x="4736350" y="1041400"/>
                </a:lnTo>
                <a:lnTo>
                  <a:pt x="4736350" y="990600"/>
                </a:lnTo>
                <a:lnTo>
                  <a:pt x="4733760" y="990600"/>
                </a:lnTo>
                <a:lnTo>
                  <a:pt x="4727651" y="977900"/>
                </a:lnTo>
                <a:lnTo>
                  <a:pt x="4721949" y="977900"/>
                </a:lnTo>
                <a:lnTo>
                  <a:pt x="4723549" y="965200"/>
                </a:lnTo>
                <a:lnTo>
                  <a:pt x="4756620" y="965200"/>
                </a:lnTo>
                <a:lnTo>
                  <a:pt x="4756620" y="952500"/>
                </a:lnTo>
                <a:lnTo>
                  <a:pt x="4699228" y="952500"/>
                </a:lnTo>
                <a:lnTo>
                  <a:pt x="4699736" y="939800"/>
                </a:lnTo>
                <a:lnTo>
                  <a:pt x="4710620" y="939800"/>
                </a:lnTo>
                <a:lnTo>
                  <a:pt x="4721441" y="927100"/>
                </a:lnTo>
                <a:lnTo>
                  <a:pt x="4818659" y="927100"/>
                </a:lnTo>
                <a:lnTo>
                  <a:pt x="4851298" y="914400"/>
                </a:lnTo>
                <a:lnTo>
                  <a:pt x="4726978" y="914400"/>
                </a:lnTo>
                <a:lnTo>
                  <a:pt x="4720971" y="927100"/>
                </a:lnTo>
                <a:lnTo>
                  <a:pt x="4711458" y="914400"/>
                </a:lnTo>
                <a:lnTo>
                  <a:pt x="4708474" y="914400"/>
                </a:lnTo>
                <a:lnTo>
                  <a:pt x="4708703" y="901700"/>
                </a:lnTo>
                <a:lnTo>
                  <a:pt x="4818519" y="901700"/>
                </a:lnTo>
                <a:lnTo>
                  <a:pt x="4821974" y="889000"/>
                </a:lnTo>
                <a:lnTo>
                  <a:pt x="4829175" y="889000"/>
                </a:lnTo>
                <a:lnTo>
                  <a:pt x="4850866" y="901700"/>
                </a:lnTo>
                <a:lnTo>
                  <a:pt x="4872355" y="889000"/>
                </a:lnTo>
                <a:lnTo>
                  <a:pt x="4954613" y="889000"/>
                </a:lnTo>
                <a:lnTo>
                  <a:pt x="4955337" y="901700"/>
                </a:lnTo>
                <a:lnTo>
                  <a:pt x="4955337" y="673735"/>
                </a:lnTo>
                <a:lnTo>
                  <a:pt x="4954346" y="698500"/>
                </a:lnTo>
                <a:lnTo>
                  <a:pt x="4953216" y="711200"/>
                </a:lnTo>
                <a:lnTo>
                  <a:pt x="4953012" y="714070"/>
                </a:lnTo>
                <a:lnTo>
                  <a:pt x="4953012" y="876300"/>
                </a:lnTo>
                <a:lnTo>
                  <a:pt x="4903444" y="876300"/>
                </a:lnTo>
                <a:lnTo>
                  <a:pt x="4906124" y="863600"/>
                </a:lnTo>
                <a:lnTo>
                  <a:pt x="4910404" y="863600"/>
                </a:lnTo>
                <a:lnTo>
                  <a:pt x="4913693" y="850900"/>
                </a:lnTo>
                <a:lnTo>
                  <a:pt x="4918049" y="838200"/>
                </a:lnTo>
                <a:lnTo>
                  <a:pt x="4920158" y="825500"/>
                </a:lnTo>
                <a:lnTo>
                  <a:pt x="4920666" y="800100"/>
                </a:lnTo>
                <a:lnTo>
                  <a:pt x="4920208" y="787400"/>
                </a:lnTo>
                <a:lnTo>
                  <a:pt x="4919561" y="774700"/>
                </a:lnTo>
                <a:lnTo>
                  <a:pt x="4919040" y="774700"/>
                </a:lnTo>
                <a:lnTo>
                  <a:pt x="4919942" y="762000"/>
                </a:lnTo>
                <a:lnTo>
                  <a:pt x="4923587" y="762000"/>
                </a:lnTo>
                <a:lnTo>
                  <a:pt x="4927155" y="774700"/>
                </a:lnTo>
                <a:lnTo>
                  <a:pt x="4930914" y="774700"/>
                </a:lnTo>
                <a:lnTo>
                  <a:pt x="4934928" y="787400"/>
                </a:lnTo>
                <a:lnTo>
                  <a:pt x="4939233" y="800100"/>
                </a:lnTo>
                <a:lnTo>
                  <a:pt x="4941608" y="812800"/>
                </a:lnTo>
                <a:lnTo>
                  <a:pt x="4943627" y="812800"/>
                </a:lnTo>
                <a:lnTo>
                  <a:pt x="4945278" y="825500"/>
                </a:lnTo>
                <a:lnTo>
                  <a:pt x="4946523" y="825500"/>
                </a:lnTo>
                <a:lnTo>
                  <a:pt x="4947869" y="838200"/>
                </a:lnTo>
                <a:lnTo>
                  <a:pt x="4949355" y="850900"/>
                </a:lnTo>
                <a:lnTo>
                  <a:pt x="4950752" y="850900"/>
                </a:lnTo>
                <a:lnTo>
                  <a:pt x="4951844" y="863600"/>
                </a:lnTo>
                <a:lnTo>
                  <a:pt x="4953012" y="876300"/>
                </a:lnTo>
                <a:lnTo>
                  <a:pt x="4953012" y="714070"/>
                </a:lnTo>
                <a:lnTo>
                  <a:pt x="4952314" y="723900"/>
                </a:lnTo>
                <a:lnTo>
                  <a:pt x="4952009" y="749300"/>
                </a:lnTo>
                <a:lnTo>
                  <a:pt x="4941303" y="749300"/>
                </a:lnTo>
                <a:lnTo>
                  <a:pt x="4941519" y="736600"/>
                </a:lnTo>
                <a:lnTo>
                  <a:pt x="4941367" y="736600"/>
                </a:lnTo>
                <a:lnTo>
                  <a:pt x="4939169" y="723900"/>
                </a:lnTo>
                <a:lnTo>
                  <a:pt x="4935969" y="698500"/>
                </a:lnTo>
                <a:lnTo>
                  <a:pt x="4932197" y="685800"/>
                </a:lnTo>
                <a:lnTo>
                  <a:pt x="4928311" y="673100"/>
                </a:lnTo>
                <a:lnTo>
                  <a:pt x="4927181" y="660400"/>
                </a:lnTo>
                <a:lnTo>
                  <a:pt x="4923218" y="660400"/>
                </a:lnTo>
                <a:lnTo>
                  <a:pt x="4932007" y="647700"/>
                </a:lnTo>
                <a:lnTo>
                  <a:pt x="4935817" y="647700"/>
                </a:lnTo>
                <a:lnTo>
                  <a:pt x="4929035" y="635000"/>
                </a:lnTo>
                <a:lnTo>
                  <a:pt x="4925352" y="635000"/>
                </a:lnTo>
                <a:lnTo>
                  <a:pt x="4936731" y="622300"/>
                </a:lnTo>
                <a:lnTo>
                  <a:pt x="4934356" y="609600"/>
                </a:lnTo>
                <a:lnTo>
                  <a:pt x="4933188" y="609600"/>
                </a:lnTo>
                <a:lnTo>
                  <a:pt x="4931156" y="596900"/>
                </a:lnTo>
                <a:lnTo>
                  <a:pt x="4930241" y="571500"/>
                </a:lnTo>
                <a:lnTo>
                  <a:pt x="4930178" y="558800"/>
                </a:lnTo>
                <a:lnTo>
                  <a:pt x="4930673" y="546100"/>
                </a:lnTo>
                <a:lnTo>
                  <a:pt x="4930330" y="520700"/>
                </a:lnTo>
                <a:lnTo>
                  <a:pt x="4928451" y="508000"/>
                </a:lnTo>
                <a:lnTo>
                  <a:pt x="4925898" y="495300"/>
                </a:lnTo>
                <a:lnTo>
                  <a:pt x="4923498" y="482600"/>
                </a:lnTo>
                <a:lnTo>
                  <a:pt x="4922215" y="469900"/>
                </a:lnTo>
                <a:lnTo>
                  <a:pt x="4921364" y="457200"/>
                </a:lnTo>
                <a:lnTo>
                  <a:pt x="4921275" y="444500"/>
                </a:lnTo>
                <a:lnTo>
                  <a:pt x="4922278" y="431800"/>
                </a:lnTo>
                <a:lnTo>
                  <a:pt x="4922913" y="431800"/>
                </a:lnTo>
                <a:lnTo>
                  <a:pt x="4923841" y="419100"/>
                </a:lnTo>
                <a:lnTo>
                  <a:pt x="4933848" y="419100"/>
                </a:lnTo>
                <a:lnTo>
                  <a:pt x="4938573" y="431800"/>
                </a:lnTo>
                <a:lnTo>
                  <a:pt x="4943983" y="431800"/>
                </a:lnTo>
                <a:lnTo>
                  <a:pt x="4957762" y="444500"/>
                </a:lnTo>
                <a:lnTo>
                  <a:pt x="4964506" y="457200"/>
                </a:lnTo>
                <a:lnTo>
                  <a:pt x="4966754" y="469900"/>
                </a:lnTo>
                <a:lnTo>
                  <a:pt x="4966995" y="482600"/>
                </a:lnTo>
                <a:lnTo>
                  <a:pt x="4969865" y="520700"/>
                </a:lnTo>
                <a:lnTo>
                  <a:pt x="4971847" y="533400"/>
                </a:lnTo>
                <a:lnTo>
                  <a:pt x="4972951" y="558800"/>
                </a:lnTo>
                <a:lnTo>
                  <a:pt x="4973142" y="571500"/>
                </a:lnTo>
                <a:lnTo>
                  <a:pt x="4973142" y="461594"/>
                </a:lnTo>
                <a:lnTo>
                  <a:pt x="4972659" y="457200"/>
                </a:lnTo>
                <a:lnTo>
                  <a:pt x="4982324" y="457200"/>
                </a:lnTo>
                <a:lnTo>
                  <a:pt x="4984686" y="469900"/>
                </a:lnTo>
                <a:lnTo>
                  <a:pt x="4994554" y="469900"/>
                </a:lnTo>
                <a:lnTo>
                  <a:pt x="5003647" y="482600"/>
                </a:lnTo>
                <a:lnTo>
                  <a:pt x="5012423" y="495300"/>
                </a:lnTo>
                <a:lnTo>
                  <a:pt x="5021326" y="495300"/>
                </a:lnTo>
                <a:lnTo>
                  <a:pt x="5026482" y="508000"/>
                </a:lnTo>
                <a:lnTo>
                  <a:pt x="5030165" y="508000"/>
                </a:lnTo>
                <a:lnTo>
                  <a:pt x="5032299" y="520700"/>
                </a:lnTo>
                <a:lnTo>
                  <a:pt x="5032756" y="520700"/>
                </a:lnTo>
                <a:lnTo>
                  <a:pt x="5032756" y="457200"/>
                </a:lnTo>
                <a:lnTo>
                  <a:pt x="5027968" y="457200"/>
                </a:lnTo>
                <a:lnTo>
                  <a:pt x="5027968" y="482600"/>
                </a:lnTo>
                <a:lnTo>
                  <a:pt x="5019738" y="469900"/>
                </a:lnTo>
                <a:lnTo>
                  <a:pt x="5023066" y="469900"/>
                </a:lnTo>
                <a:lnTo>
                  <a:pt x="5027968" y="482600"/>
                </a:lnTo>
                <a:lnTo>
                  <a:pt x="5027968" y="457200"/>
                </a:lnTo>
                <a:lnTo>
                  <a:pt x="5023713" y="457200"/>
                </a:lnTo>
                <a:lnTo>
                  <a:pt x="5017732" y="450723"/>
                </a:lnTo>
                <a:lnTo>
                  <a:pt x="5017732" y="469900"/>
                </a:lnTo>
                <a:lnTo>
                  <a:pt x="5013718" y="469900"/>
                </a:lnTo>
                <a:lnTo>
                  <a:pt x="5008372" y="457200"/>
                </a:lnTo>
                <a:lnTo>
                  <a:pt x="5011064" y="457200"/>
                </a:lnTo>
                <a:lnTo>
                  <a:pt x="5017732" y="469900"/>
                </a:lnTo>
                <a:lnTo>
                  <a:pt x="5017732" y="450723"/>
                </a:lnTo>
                <a:lnTo>
                  <a:pt x="5012004" y="444500"/>
                </a:lnTo>
                <a:lnTo>
                  <a:pt x="4993589" y="425208"/>
                </a:lnTo>
                <a:lnTo>
                  <a:pt x="4993589" y="444500"/>
                </a:lnTo>
                <a:lnTo>
                  <a:pt x="4982159" y="444500"/>
                </a:lnTo>
                <a:lnTo>
                  <a:pt x="4971021" y="431800"/>
                </a:lnTo>
                <a:lnTo>
                  <a:pt x="4961890" y="419100"/>
                </a:lnTo>
                <a:lnTo>
                  <a:pt x="4956518" y="406400"/>
                </a:lnTo>
                <a:lnTo>
                  <a:pt x="4967643" y="419100"/>
                </a:lnTo>
                <a:lnTo>
                  <a:pt x="4978070" y="431800"/>
                </a:lnTo>
                <a:lnTo>
                  <a:pt x="4986998" y="431800"/>
                </a:lnTo>
                <a:lnTo>
                  <a:pt x="4993589" y="444500"/>
                </a:lnTo>
                <a:lnTo>
                  <a:pt x="4993589" y="425208"/>
                </a:lnTo>
                <a:lnTo>
                  <a:pt x="4987772" y="419100"/>
                </a:lnTo>
                <a:lnTo>
                  <a:pt x="4975364" y="406400"/>
                </a:lnTo>
                <a:lnTo>
                  <a:pt x="4963122" y="393700"/>
                </a:lnTo>
                <a:lnTo>
                  <a:pt x="4951273" y="381000"/>
                </a:lnTo>
                <a:lnTo>
                  <a:pt x="4940071" y="368300"/>
                </a:lnTo>
                <a:lnTo>
                  <a:pt x="4934712" y="368300"/>
                </a:lnTo>
                <a:lnTo>
                  <a:pt x="4937226" y="355600"/>
                </a:lnTo>
                <a:lnTo>
                  <a:pt x="4950358" y="368300"/>
                </a:lnTo>
                <a:lnTo>
                  <a:pt x="4964404" y="381000"/>
                </a:lnTo>
                <a:lnTo>
                  <a:pt x="4978031" y="393700"/>
                </a:lnTo>
                <a:lnTo>
                  <a:pt x="4989931" y="406400"/>
                </a:lnTo>
                <a:lnTo>
                  <a:pt x="4997120" y="419100"/>
                </a:lnTo>
                <a:lnTo>
                  <a:pt x="5005540" y="419100"/>
                </a:lnTo>
                <a:lnTo>
                  <a:pt x="5015103" y="431800"/>
                </a:lnTo>
                <a:lnTo>
                  <a:pt x="5036909" y="431800"/>
                </a:lnTo>
                <a:lnTo>
                  <a:pt x="5047881" y="444500"/>
                </a:lnTo>
                <a:lnTo>
                  <a:pt x="5059083" y="457200"/>
                </a:lnTo>
                <a:lnTo>
                  <a:pt x="5070119" y="457200"/>
                </a:lnTo>
                <a:lnTo>
                  <a:pt x="5080647" y="469900"/>
                </a:lnTo>
                <a:lnTo>
                  <a:pt x="5085054" y="469900"/>
                </a:lnTo>
                <a:lnTo>
                  <a:pt x="5089258" y="482600"/>
                </a:lnTo>
                <a:lnTo>
                  <a:pt x="5086121" y="482600"/>
                </a:lnTo>
                <a:lnTo>
                  <a:pt x="5085994" y="495300"/>
                </a:lnTo>
                <a:lnTo>
                  <a:pt x="5093906" y="495300"/>
                </a:lnTo>
                <a:lnTo>
                  <a:pt x="5093906" y="355600"/>
                </a:lnTo>
                <a:lnTo>
                  <a:pt x="5093182" y="355600"/>
                </a:lnTo>
                <a:lnTo>
                  <a:pt x="5093208" y="342900"/>
                </a:lnTo>
                <a:lnTo>
                  <a:pt x="5093347" y="330200"/>
                </a:lnTo>
                <a:lnTo>
                  <a:pt x="5093005" y="317500"/>
                </a:lnTo>
                <a:lnTo>
                  <a:pt x="5215344" y="317500"/>
                </a:lnTo>
                <a:lnTo>
                  <a:pt x="5220589" y="330200"/>
                </a:lnTo>
                <a:lnTo>
                  <a:pt x="5220589" y="215900"/>
                </a:lnTo>
                <a:lnTo>
                  <a:pt x="5217807" y="215900"/>
                </a:lnTo>
                <a:lnTo>
                  <a:pt x="5217807" y="279400"/>
                </a:lnTo>
                <a:lnTo>
                  <a:pt x="5200993" y="279400"/>
                </a:lnTo>
                <a:lnTo>
                  <a:pt x="5175643" y="292100"/>
                </a:lnTo>
                <a:lnTo>
                  <a:pt x="5087518" y="292100"/>
                </a:lnTo>
                <a:lnTo>
                  <a:pt x="5092636" y="279400"/>
                </a:lnTo>
                <a:lnTo>
                  <a:pt x="5089068" y="266700"/>
                </a:lnTo>
                <a:lnTo>
                  <a:pt x="5100663" y="266700"/>
                </a:lnTo>
                <a:lnTo>
                  <a:pt x="5107711" y="254000"/>
                </a:lnTo>
                <a:lnTo>
                  <a:pt x="5114887" y="266700"/>
                </a:lnTo>
                <a:lnTo>
                  <a:pt x="5140782" y="266700"/>
                </a:lnTo>
                <a:lnTo>
                  <a:pt x="5161737" y="254000"/>
                </a:lnTo>
                <a:lnTo>
                  <a:pt x="5182070" y="266700"/>
                </a:lnTo>
                <a:lnTo>
                  <a:pt x="5217045" y="266700"/>
                </a:lnTo>
                <a:lnTo>
                  <a:pt x="5217807" y="279400"/>
                </a:lnTo>
                <a:lnTo>
                  <a:pt x="5217807" y="215900"/>
                </a:lnTo>
                <a:lnTo>
                  <a:pt x="5204561" y="215900"/>
                </a:lnTo>
                <a:lnTo>
                  <a:pt x="5204561" y="241300"/>
                </a:lnTo>
                <a:lnTo>
                  <a:pt x="5188458" y="241300"/>
                </a:lnTo>
                <a:lnTo>
                  <a:pt x="5197526" y="228600"/>
                </a:lnTo>
                <a:lnTo>
                  <a:pt x="5204561" y="241300"/>
                </a:lnTo>
                <a:lnTo>
                  <a:pt x="5204561" y="215900"/>
                </a:lnTo>
                <a:lnTo>
                  <a:pt x="5128387" y="215900"/>
                </a:lnTo>
                <a:lnTo>
                  <a:pt x="5111928" y="228600"/>
                </a:lnTo>
                <a:lnTo>
                  <a:pt x="5091531" y="228600"/>
                </a:lnTo>
                <a:lnTo>
                  <a:pt x="5092408" y="215900"/>
                </a:lnTo>
                <a:lnTo>
                  <a:pt x="5093322" y="203200"/>
                </a:lnTo>
                <a:lnTo>
                  <a:pt x="5094186" y="203200"/>
                </a:lnTo>
                <a:lnTo>
                  <a:pt x="5095113" y="190500"/>
                </a:lnTo>
                <a:lnTo>
                  <a:pt x="5118214" y="190500"/>
                </a:lnTo>
                <a:lnTo>
                  <a:pt x="5129276" y="177800"/>
                </a:lnTo>
                <a:lnTo>
                  <a:pt x="5217934" y="177800"/>
                </a:lnTo>
                <a:lnTo>
                  <a:pt x="5222303" y="190500"/>
                </a:lnTo>
                <a:lnTo>
                  <a:pt x="5222913" y="215900"/>
                </a:lnTo>
                <a:lnTo>
                  <a:pt x="5222913" y="0"/>
                </a:lnTo>
                <a:lnTo>
                  <a:pt x="5219128" y="0"/>
                </a:lnTo>
                <a:lnTo>
                  <a:pt x="5219128" y="114300"/>
                </a:lnTo>
                <a:lnTo>
                  <a:pt x="5218925" y="127000"/>
                </a:lnTo>
                <a:lnTo>
                  <a:pt x="5218557" y="127000"/>
                </a:lnTo>
                <a:lnTo>
                  <a:pt x="5218341" y="139700"/>
                </a:lnTo>
                <a:lnTo>
                  <a:pt x="5218658" y="139700"/>
                </a:lnTo>
                <a:lnTo>
                  <a:pt x="5218430" y="152400"/>
                </a:lnTo>
                <a:lnTo>
                  <a:pt x="5214683" y="165100"/>
                </a:lnTo>
                <a:lnTo>
                  <a:pt x="5200510" y="152400"/>
                </a:lnTo>
                <a:lnTo>
                  <a:pt x="5095684" y="152400"/>
                </a:lnTo>
                <a:lnTo>
                  <a:pt x="5094821" y="139700"/>
                </a:lnTo>
                <a:lnTo>
                  <a:pt x="5097500" y="127000"/>
                </a:lnTo>
                <a:lnTo>
                  <a:pt x="5207813" y="127000"/>
                </a:lnTo>
                <a:lnTo>
                  <a:pt x="5218519" y="114300"/>
                </a:lnTo>
                <a:lnTo>
                  <a:pt x="5219128" y="114300"/>
                </a:lnTo>
                <a:lnTo>
                  <a:pt x="5219128" y="0"/>
                </a:lnTo>
                <a:lnTo>
                  <a:pt x="5218138" y="0"/>
                </a:lnTo>
                <a:lnTo>
                  <a:pt x="5218138" y="88900"/>
                </a:lnTo>
                <a:lnTo>
                  <a:pt x="5217757" y="88900"/>
                </a:lnTo>
                <a:lnTo>
                  <a:pt x="5215928" y="101600"/>
                </a:lnTo>
                <a:lnTo>
                  <a:pt x="5150002" y="101600"/>
                </a:lnTo>
                <a:lnTo>
                  <a:pt x="5130241" y="114300"/>
                </a:lnTo>
                <a:lnTo>
                  <a:pt x="5123993" y="114300"/>
                </a:lnTo>
                <a:lnTo>
                  <a:pt x="5116677" y="101600"/>
                </a:lnTo>
                <a:lnTo>
                  <a:pt x="5110238" y="101600"/>
                </a:lnTo>
                <a:lnTo>
                  <a:pt x="5099990" y="114300"/>
                </a:lnTo>
                <a:lnTo>
                  <a:pt x="5095621" y="114300"/>
                </a:lnTo>
                <a:lnTo>
                  <a:pt x="5094109" y="101600"/>
                </a:lnTo>
                <a:lnTo>
                  <a:pt x="5096421" y="88900"/>
                </a:lnTo>
                <a:lnTo>
                  <a:pt x="5169751" y="88900"/>
                </a:lnTo>
                <a:lnTo>
                  <a:pt x="5182730" y="76200"/>
                </a:lnTo>
                <a:lnTo>
                  <a:pt x="5215674" y="76200"/>
                </a:lnTo>
                <a:lnTo>
                  <a:pt x="5218138" y="88900"/>
                </a:lnTo>
                <a:lnTo>
                  <a:pt x="5218138" y="0"/>
                </a:lnTo>
                <a:lnTo>
                  <a:pt x="5217579" y="0"/>
                </a:lnTo>
                <a:lnTo>
                  <a:pt x="5217579" y="50800"/>
                </a:lnTo>
                <a:lnTo>
                  <a:pt x="5217033" y="50800"/>
                </a:lnTo>
                <a:lnTo>
                  <a:pt x="5213553" y="63500"/>
                </a:lnTo>
                <a:lnTo>
                  <a:pt x="5170271" y="63500"/>
                </a:lnTo>
                <a:lnTo>
                  <a:pt x="5152034" y="76200"/>
                </a:lnTo>
                <a:lnTo>
                  <a:pt x="5104587" y="76200"/>
                </a:lnTo>
                <a:lnTo>
                  <a:pt x="5099278" y="63500"/>
                </a:lnTo>
                <a:lnTo>
                  <a:pt x="5099164" y="50800"/>
                </a:lnTo>
                <a:lnTo>
                  <a:pt x="5102415" y="38100"/>
                </a:lnTo>
                <a:lnTo>
                  <a:pt x="5198148" y="38100"/>
                </a:lnTo>
                <a:lnTo>
                  <a:pt x="5206377" y="25400"/>
                </a:lnTo>
                <a:lnTo>
                  <a:pt x="5213731" y="38100"/>
                </a:lnTo>
                <a:lnTo>
                  <a:pt x="5215928" y="38100"/>
                </a:lnTo>
                <a:lnTo>
                  <a:pt x="5217579" y="50800"/>
                </a:lnTo>
                <a:lnTo>
                  <a:pt x="5217579" y="0"/>
                </a:lnTo>
                <a:lnTo>
                  <a:pt x="5207952" y="0"/>
                </a:lnTo>
                <a:lnTo>
                  <a:pt x="5180584" y="12700"/>
                </a:lnTo>
                <a:lnTo>
                  <a:pt x="5076241" y="12700"/>
                </a:lnTo>
                <a:lnTo>
                  <a:pt x="5061255" y="63500"/>
                </a:lnTo>
                <a:lnTo>
                  <a:pt x="5056822" y="101600"/>
                </a:lnTo>
                <a:lnTo>
                  <a:pt x="5058867" y="101600"/>
                </a:lnTo>
                <a:lnTo>
                  <a:pt x="5059731" y="114300"/>
                </a:lnTo>
                <a:lnTo>
                  <a:pt x="5059451" y="125056"/>
                </a:lnTo>
                <a:lnTo>
                  <a:pt x="5059451" y="266700"/>
                </a:lnTo>
                <a:lnTo>
                  <a:pt x="5057013" y="279400"/>
                </a:lnTo>
                <a:lnTo>
                  <a:pt x="5052377" y="279400"/>
                </a:lnTo>
                <a:lnTo>
                  <a:pt x="5050193" y="266700"/>
                </a:lnTo>
                <a:lnTo>
                  <a:pt x="5059451" y="266700"/>
                </a:lnTo>
                <a:lnTo>
                  <a:pt x="5059451" y="125056"/>
                </a:lnTo>
                <a:lnTo>
                  <a:pt x="5059400" y="127000"/>
                </a:lnTo>
                <a:lnTo>
                  <a:pt x="5057902" y="127000"/>
                </a:lnTo>
                <a:lnTo>
                  <a:pt x="5056238" y="136245"/>
                </a:lnTo>
                <a:lnTo>
                  <a:pt x="5056238" y="241300"/>
                </a:lnTo>
                <a:lnTo>
                  <a:pt x="5051920" y="254000"/>
                </a:lnTo>
                <a:lnTo>
                  <a:pt x="5047818" y="242862"/>
                </a:lnTo>
                <a:lnTo>
                  <a:pt x="5047818" y="266700"/>
                </a:lnTo>
                <a:lnTo>
                  <a:pt x="5047323" y="279400"/>
                </a:lnTo>
                <a:lnTo>
                  <a:pt x="5047640" y="266700"/>
                </a:lnTo>
                <a:lnTo>
                  <a:pt x="5047818" y="266700"/>
                </a:lnTo>
                <a:lnTo>
                  <a:pt x="5047818" y="242862"/>
                </a:lnTo>
                <a:lnTo>
                  <a:pt x="5047246" y="241300"/>
                </a:lnTo>
                <a:lnTo>
                  <a:pt x="5056238" y="241300"/>
                </a:lnTo>
                <a:lnTo>
                  <a:pt x="5056238" y="136245"/>
                </a:lnTo>
                <a:lnTo>
                  <a:pt x="5055806" y="138645"/>
                </a:lnTo>
                <a:lnTo>
                  <a:pt x="5055806" y="215900"/>
                </a:lnTo>
                <a:lnTo>
                  <a:pt x="5055209" y="228600"/>
                </a:lnTo>
                <a:lnTo>
                  <a:pt x="5050333" y="228600"/>
                </a:lnTo>
                <a:lnTo>
                  <a:pt x="5049507" y="215900"/>
                </a:lnTo>
                <a:lnTo>
                  <a:pt x="5055806" y="215900"/>
                </a:lnTo>
                <a:lnTo>
                  <a:pt x="5055806" y="138645"/>
                </a:lnTo>
                <a:lnTo>
                  <a:pt x="5055616" y="139700"/>
                </a:lnTo>
                <a:lnTo>
                  <a:pt x="5051133" y="165100"/>
                </a:lnTo>
                <a:lnTo>
                  <a:pt x="5046586" y="177800"/>
                </a:lnTo>
                <a:lnTo>
                  <a:pt x="5044122" y="190500"/>
                </a:lnTo>
                <a:lnTo>
                  <a:pt x="5043894" y="190500"/>
                </a:lnTo>
                <a:lnTo>
                  <a:pt x="5043894" y="292100"/>
                </a:lnTo>
                <a:lnTo>
                  <a:pt x="5034077" y="304800"/>
                </a:lnTo>
                <a:lnTo>
                  <a:pt x="5012461" y="304800"/>
                </a:lnTo>
                <a:lnTo>
                  <a:pt x="5021859" y="292100"/>
                </a:lnTo>
                <a:lnTo>
                  <a:pt x="5043894" y="292100"/>
                </a:lnTo>
                <a:lnTo>
                  <a:pt x="5043894" y="190500"/>
                </a:lnTo>
                <a:lnTo>
                  <a:pt x="5042852" y="190500"/>
                </a:lnTo>
                <a:lnTo>
                  <a:pt x="5041303" y="203200"/>
                </a:lnTo>
                <a:lnTo>
                  <a:pt x="5039804" y="203200"/>
                </a:lnTo>
                <a:lnTo>
                  <a:pt x="5039220" y="215900"/>
                </a:lnTo>
                <a:lnTo>
                  <a:pt x="5038522" y="215900"/>
                </a:lnTo>
                <a:lnTo>
                  <a:pt x="5037569" y="228600"/>
                </a:lnTo>
                <a:lnTo>
                  <a:pt x="5036553" y="228600"/>
                </a:lnTo>
                <a:lnTo>
                  <a:pt x="5035245" y="241300"/>
                </a:lnTo>
                <a:lnTo>
                  <a:pt x="5034902" y="241300"/>
                </a:lnTo>
                <a:lnTo>
                  <a:pt x="5033988" y="254000"/>
                </a:lnTo>
                <a:lnTo>
                  <a:pt x="5032210" y="254000"/>
                </a:lnTo>
                <a:lnTo>
                  <a:pt x="5017948" y="266700"/>
                </a:lnTo>
                <a:lnTo>
                  <a:pt x="4991989" y="266700"/>
                </a:lnTo>
                <a:lnTo>
                  <a:pt x="4978603" y="279400"/>
                </a:lnTo>
                <a:lnTo>
                  <a:pt x="4963350" y="292100"/>
                </a:lnTo>
                <a:lnTo>
                  <a:pt x="4961064" y="293789"/>
                </a:lnTo>
                <a:lnTo>
                  <a:pt x="4961064" y="317500"/>
                </a:lnTo>
                <a:lnTo>
                  <a:pt x="4960404" y="330200"/>
                </a:lnTo>
                <a:lnTo>
                  <a:pt x="4955883" y="330200"/>
                </a:lnTo>
                <a:lnTo>
                  <a:pt x="4944745" y="342900"/>
                </a:lnTo>
                <a:lnTo>
                  <a:pt x="4938420" y="342900"/>
                </a:lnTo>
                <a:lnTo>
                  <a:pt x="4931740" y="330200"/>
                </a:lnTo>
                <a:lnTo>
                  <a:pt x="4934216" y="330200"/>
                </a:lnTo>
                <a:lnTo>
                  <a:pt x="4940135" y="317500"/>
                </a:lnTo>
                <a:lnTo>
                  <a:pt x="4961064" y="317500"/>
                </a:lnTo>
                <a:lnTo>
                  <a:pt x="4961064" y="293789"/>
                </a:lnTo>
                <a:lnTo>
                  <a:pt x="4946078" y="304800"/>
                </a:lnTo>
                <a:lnTo>
                  <a:pt x="4926647" y="317500"/>
                </a:lnTo>
                <a:lnTo>
                  <a:pt x="4919167" y="317500"/>
                </a:lnTo>
                <a:lnTo>
                  <a:pt x="4917364" y="320763"/>
                </a:lnTo>
                <a:lnTo>
                  <a:pt x="4917364" y="571500"/>
                </a:lnTo>
                <a:lnTo>
                  <a:pt x="4915928" y="596900"/>
                </a:lnTo>
                <a:lnTo>
                  <a:pt x="4914100" y="609600"/>
                </a:lnTo>
                <a:lnTo>
                  <a:pt x="4911890" y="596900"/>
                </a:lnTo>
                <a:lnTo>
                  <a:pt x="4911445" y="571500"/>
                </a:lnTo>
                <a:lnTo>
                  <a:pt x="4912195" y="558800"/>
                </a:lnTo>
                <a:lnTo>
                  <a:pt x="4913604" y="546100"/>
                </a:lnTo>
                <a:lnTo>
                  <a:pt x="4917046" y="558800"/>
                </a:lnTo>
                <a:lnTo>
                  <a:pt x="4917364" y="571500"/>
                </a:lnTo>
                <a:lnTo>
                  <a:pt x="4917364" y="320763"/>
                </a:lnTo>
                <a:lnTo>
                  <a:pt x="4910671" y="332867"/>
                </a:lnTo>
                <a:lnTo>
                  <a:pt x="4910671" y="812800"/>
                </a:lnTo>
                <a:lnTo>
                  <a:pt x="4908791" y="838200"/>
                </a:lnTo>
                <a:lnTo>
                  <a:pt x="4906988" y="838200"/>
                </a:lnTo>
                <a:lnTo>
                  <a:pt x="4905070" y="850900"/>
                </a:lnTo>
                <a:lnTo>
                  <a:pt x="4896815" y="850900"/>
                </a:lnTo>
                <a:lnTo>
                  <a:pt x="4894770" y="825500"/>
                </a:lnTo>
                <a:lnTo>
                  <a:pt x="4891176" y="800100"/>
                </a:lnTo>
                <a:lnTo>
                  <a:pt x="4890922" y="797496"/>
                </a:lnTo>
                <a:lnTo>
                  <a:pt x="4890922" y="876300"/>
                </a:lnTo>
                <a:lnTo>
                  <a:pt x="4883315" y="876300"/>
                </a:lnTo>
                <a:lnTo>
                  <a:pt x="4872304" y="889000"/>
                </a:lnTo>
                <a:lnTo>
                  <a:pt x="4850219" y="889000"/>
                </a:lnTo>
                <a:lnTo>
                  <a:pt x="4839259" y="876300"/>
                </a:lnTo>
                <a:lnTo>
                  <a:pt x="4840033" y="876300"/>
                </a:lnTo>
                <a:lnTo>
                  <a:pt x="4849126" y="863600"/>
                </a:lnTo>
                <a:lnTo>
                  <a:pt x="4854333" y="850900"/>
                </a:lnTo>
                <a:lnTo>
                  <a:pt x="4856797" y="825500"/>
                </a:lnTo>
                <a:lnTo>
                  <a:pt x="4857623" y="812800"/>
                </a:lnTo>
                <a:lnTo>
                  <a:pt x="4857572" y="800100"/>
                </a:lnTo>
                <a:lnTo>
                  <a:pt x="4857102" y="787400"/>
                </a:lnTo>
                <a:lnTo>
                  <a:pt x="4856518" y="774700"/>
                </a:lnTo>
                <a:lnTo>
                  <a:pt x="4856150" y="762000"/>
                </a:lnTo>
                <a:lnTo>
                  <a:pt x="4854626" y="762000"/>
                </a:lnTo>
                <a:lnTo>
                  <a:pt x="4850790" y="749300"/>
                </a:lnTo>
                <a:lnTo>
                  <a:pt x="4847158" y="740714"/>
                </a:lnTo>
                <a:lnTo>
                  <a:pt x="4847158" y="787400"/>
                </a:lnTo>
                <a:lnTo>
                  <a:pt x="4847133" y="825500"/>
                </a:lnTo>
                <a:lnTo>
                  <a:pt x="4846904" y="838200"/>
                </a:lnTo>
                <a:lnTo>
                  <a:pt x="4845342" y="850900"/>
                </a:lnTo>
                <a:lnTo>
                  <a:pt x="4840097" y="863600"/>
                </a:lnTo>
                <a:lnTo>
                  <a:pt x="4825936" y="863600"/>
                </a:lnTo>
                <a:lnTo>
                  <a:pt x="4825695" y="850900"/>
                </a:lnTo>
                <a:lnTo>
                  <a:pt x="4824603" y="825500"/>
                </a:lnTo>
                <a:lnTo>
                  <a:pt x="4823942" y="800100"/>
                </a:lnTo>
                <a:lnTo>
                  <a:pt x="4823955" y="787400"/>
                </a:lnTo>
                <a:lnTo>
                  <a:pt x="4824920" y="762000"/>
                </a:lnTo>
                <a:lnTo>
                  <a:pt x="4825123" y="749300"/>
                </a:lnTo>
                <a:lnTo>
                  <a:pt x="4834902" y="749300"/>
                </a:lnTo>
                <a:lnTo>
                  <a:pt x="4842408" y="762000"/>
                </a:lnTo>
                <a:lnTo>
                  <a:pt x="4845405" y="762000"/>
                </a:lnTo>
                <a:lnTo>
                  <a:pt x="4846713" y="774700"/>
                </a:lnTo>
                <a:lnTo>
                  <a:pt x="4847158" y="787400"/>
                </a:lnTo>
                <a:lnTo>
                  <a:pt x="4847158" y="740714"/>
                </a:lnTo>
                <a:lnTo>
                  <a:pt x="4845418" y="736600"/>
                </a:lnTo>
                <a:lnTo>
                  <a:pt x="4839322" y="736600"/>
                </a:lnTo>
                <a:lnTo>
                  <a:pt x="4832591" y="723900"/>
                </a:lnTo>
                <a:lnTo>
                  <a:pt x="4872406" y="723900"/>
                </a:lnTo>
                <a:lnTo>
                  <a:pt x="4875327" y="736600"/>
                </a:lnTo>
                <a:lnTo>
                  <a:pt x="4878451" y="749300"/>
                </a:lnTo>
                <a:lnTo>
                  <a:pt x="4879670" y="774700"/>
                </a:lnTo>
                <a:lnTo>
                  <a:pt x="4880153" y="787400"/>
                </a:lnTo>
                <a:lnTo>
                  <a:pt x="4881042" y="812800"/>
                </a:lnTo>
                <a:lnTo>
                  <a:pt x="4882591" y="825500"/>
                </a:lnTo>
                <a:lnTo>
                  <a:pt x="4884623" y="838200"/>
                </a:lnTo>
                <a:lnTo>
                  <a:pt x="4887341" y="850900"/>
                </a:lnTo>
                <a:lnTo>
                  <a:pt x="4890922" y="876300"/>
                </a:lnTo>
                <a:lnTo>
                  <a:pt x="4890922" y="797496"/>
                </a:lnTo>
                <a:lnTo>
                  <a:pt x="4888700" y="774700"/>
                </a:lnTo>
                <a:lnTo>
                  <a:pt x="4890033" y="762000"/>
                </a:lnTo>
                <a:lnTo>
                  <a:pt x="4889982" y="723900"/>
                </a:lnTo>
                <a:lnTo>
                  <a:pt x="4890617" y="723900"/>
                </a:lnTo>
                <a:lnTo>
                  <a:pt x="4898809" y="711200"/>
                </a:lnTo>
                <a:lnTo>
                  <a:pt x="4901527" y="723900"/>
                </a:lnTo>
                <a:lnTo>
                  <a:pt x="4906416" y="723900"/>
                </a:lnTo>
                <a:lnTo>
                  <a:pt x="4908778" y="736600"/>
                </a:lnTo>
                <a:lnTo>
                  <a:pt x="4908588" y="736600"/>
                </a:lnTo>
                <a:lnTo>
                  <a:pt x="4908905" y="762000"/>
                </a:lnTo>
                <a:lnTo>
                  <a:pt x="4910150" y="787400"/>
                </a:lnTo>
                <a:lnTo>
                  <a:pt x="4910671" y="812800"/>
                </a:lnTo>
                <a:lnTo>
                  <a:pt x="4910671" y="332867"/>
                </a:lnTo>
                <a:lnTo>
                  <a:pt x="4908410" y="336943"/>
                </a:lnTo>
                <a:lnTo>
                  <a:pt x="4908410" y="673100"/>
                </a:lnTo>
                <a:lnTo>
                  <a:pt x="4901336" y="673100"/>
                </a:lnTo>
                <a:lnTo>
                  <a:pt x="4893119" y="685800"/>
                </a:lnTo>
                <a:lnTo>
                  <a:pt x="4903609" y="685800"/>
                </a:lnTo>
                <a:lnTo>
                  <a:pt x="4896167" y="698500"/>
                </a:lnTo>
                <a:lnTo>
                  <a:pt x="4884877" y="698500"/>
                </a:lnTo>
                <a:lnTo>
                  <a:pt x="4880775" y="711200"/>
                </a:lnTo>
                <a:lnTo>
                  <a:pt x="4830877" y="711200"/>
                </a:lnTo>
                <a:lnTo>
                  <a:pt x="4813528" y="723900"/>
                </a:lnTo>
                <a:lnTo>
                  <a:pt x="4816157" y="723900"/>
                </a:lnTo>
                <a:lnTo>
                  <a:pt x="4815408" y="736600"/>
                </a:lnTo>
                <a:lnTo>
                  <a:pt x="4813693" y="762000"/>
                </a:lnTo>
                <a:lnTo>
                  <a:pt x="4814100" y="800100"/>
                </a:lnTo>
                <a:lnTo>
                  <a:pt x="4812792" y="825500"/>
                </a:lnTo>
                <a:lnTo>
                  <a:pt x="4812652" y="838200"/>
                </a:lnTo>
                <a:lnTo>
                  <a:pt x="4814074" y="850900"/>
                </a:lnTo>
                <a:lnTo>
                  <a:pt x="4815637" y="863600"/>
                </a:lnTo>
                <a:lnTo>
                  <a:pt x="4815954" y="876300"/>
                </a:lnTo>
                <a:lnTo>
                  <a:pt x="4815675" y="876300"/>
                </a:lnTo>
                <a:lnTo>
                  <a:pt x="4819116" y="889000"/>
                </a:lnTo>
                <a:lnTo>
                  <a:pt x="4787417" y="889000"/>
                </a:lnTo>
                <a:lnTo>
                  <a:pt x="4792065" y="850900"/>
                </a:lnTo>
                <a:lnTo>
                  <a:pt x="4794491" y="825500"/>
                </a:lnTo>
                <a:lnTo>
                  <a:pt x="4793920" y="825500"/>
                </a:lnTo>
                <a:lnTo>
                  <a:pt x="4795113" y="800100"/>
                </a:lnTo>
                <a:lnTo>
                  <a:pt x="4795659" y="787400"/>
                </a:lnTo>
                <a:lnTo>
                  <a:pt x="4796066" y="774700"/>
                </a:lnTo>
                <a:lnTo>
                  <a:pt x="4796142" y="762000"/>
                </a:lnTo>
                <a:lnTo>
                  <a:pt x="4795647" y="762000"/>
                </a:lnTo>
                <a:lnTo>
                  <a:pt x="4794186" y="749300"/>
                </a:lnTo>
                <a:lnTo>
                  <a:pt x="4791341" y="736600"/>
                </a:lnTo>
                <a:lnTo>
                  <a:pt x="4787798" y="736600"/>
                </a:lnTo>
                <a:lnTo>
                  <a:pt x="4789563" y="723900"/>
                </a:lnTo>
                <a:lnTo>
                  <a:pt x="4782782" y="723900"/>
                </a:lnTo>
                <a:lnTo>
                  <a:pt x="4782782" y="774700"/>
                </a:lnTo>
                <a:lnTo>
                  <a:pt x="4782363" y="787400"/>
                </a:lnTo>
                <a:lnTo>
                  <a:pt x="4781410" y="800100"/>
                </a:lnTo>
                <a:lnTo>
                  <a:pt x="4780216" y="812800"/>
                </a:lnTo>
                <a:lnTo>
                  <a:pt x="4779073" y="825500"/>
                </a:lnTo>
                <a:lnTo>
                  <a:pt x="4778807" y="838200"/>
                </a:lnTo>
                <a:lnTo>
                  <a:pt x="4770806" y="838200"/>
                </a:lnTo>
                <a:lnTo>
                  <a:pt x="4768812" y="825500"/>
                </a:lnTo>
                <a:lnTo>
                  <a:pt x="4767580" y="825500"/>
                </a:lnTo>
                <a:lnTo>
                  <a:pt x="4767072" y="812774"/>
                </a:lnTo>
                <a:lnTo>
                  <a:pt x="4766399" y="800100"/>
                </a:lnTo>
                <a:lnTo>
                  <a:pt x="4765586" y="787400"/>
                </a:lnTo>
                <a:lnTo>
                  <a:pt x="4765472" y="774700"/>
                </a:lnTo>
                <a:lnTo>
                  <a:pt x="4766881" y="749300"/>
                </a:lnTo>
                <a:lnTo>
                  <a:pt x="4768977" y="749300"/>
                </a:lnTo>
                <a:lnTo>
                  <a:pt x="4772787" y="736600"/>
                </a:lnTo>
                <a:lnTo>
                  <a:pt x="4777613" y="749300"/>
                </a:lnTo>
                <a:lnTo>
                  <a:pt x="4780699" y="749300"/>
                </a:lnTo>
                <a:lnTo>
                  <a:pt x="4782324" y="762000"/>
                </a:lnTo>
                <a:lnTo>
                  <a:pt x="4782782" y="774700"/>
                </a:lnTo>
                <a:lnTo>
                  <a:pt x="4782782" y="723900"/>
                </a:lnTo>
                <a:lnTo>
                  <a:pt x="4762639" y="723900"/>
                </a:lnTo>
                <a:lnTo>
                  <a:pt x="4762639" y="863600"/>
                </a:lnTo>
                <a:lnTo>
                  <a:pt x="4761852" y="876300"/>
                </a:lnTo>
                <a:lnTo>
                  <a:pt x="4757852" y="889000"/>
                </a:lnTo>
                <a:lnTo>
                  <a:pt x="4730826" y="889000"/>
                </a:lnTo>
                <a:lnTo>
                  <a:pt x="4734077" y="863600"/>
                </a:lnTo>
                <a:lnTo>
                  <a:pt x="4734242" y="825500"/>
                </a:lnTo>
                <a:lnTo>
                  <a:pt x="4733556" y="800100"/>
                </a:lnTo>
                <a:lnTo>
                  <a:pt x="4734242" y="774700"/>
                </a:lnTo>
                <a:lnTo>
                  <a:pt x="4734750" y="774700"/>
                </a:lnTo>
                <a:lnTo>
                  <a:pt x="4734357" y="762000"/>
                </a:lnTo>
                <a:lnTo>
                  <a:pt x="4732071" y="762000"/>
                </a:lnTo>
                <a:lnTo>
                  <a:pt x="4726927" y="749300"/>
                </a:lnTo>
                <a:lnTo>
                  <a:pt x="4724374" y="749300"/>
                </a:lnTo>
                <a:lnTo>
                  <a:pt x="4725632" y="736600"/>
                </a:lnTo>
                <a:lnTo>
                  <a:pt x="4754524" y="736600"/>
                </a:lnTo>
                <a:lnTo>
                  <a:pt x="4757572" y="749300"/>
                </a:lnTo>
                <a:lnTo>
                  <a:pt x="4757356" y="774700"/>
                </a:lnTo>
                <a:lnTo>
                  <a:pt x="4756912" y="787400"/>
                </a:lnTo>
                <a:lnTo>
                  <a:pt x="4757242" y="812800"/>
                </a:lnTo>
                <a:lnTo>
                  <a:pt x="4758588" y="825500"/>
                </a:lnTo>
                <a:lnTo>
                  <a:pt x="4761166" y="850900"/>
                </a:lnTo>
                <a:lnTo>
                  <a:pt x="4761992" y="850900"/>
                </a:lnTo>
                <a:lnTo>
                  <a:pt x="4762398" y="863600"/>
                </a:lnTo>
                <a:lnTo>
                  <a:pt x="4762639" y="863600"/>
                </a:lnTo>
                <a:lnTo>
                  <a:pt x="4762639" y="723900"/>
                </a:lnTo>
                <a:lnTo>
                  <a:pt x="4722863" y="723900"/>
                </a:lnTo>
                <a:lnTo>
                  <a:pt x="4722863" y="850900"/>
                </a:lnTo>
                <a:lnTo>
                  <a:pt x="4722609" y="863600"/>
                </a:lnTo>
                <a:lnTo>
                  <a:pt x="4722469" y="876300"/>
                </a:lnTo>
                <a:lnTo>
                  <a:pt x="4705743" y="876300"/>
                </a:lnTo>
                <a:lnTo>
                  <a:pt x="4704486" y="863600"/>
                </a:lnTo>
                <a:lnTo>
                  <a:pt x="4703216" y="863600"/>
                </a:lnTo>
                <a:lnTo>
                  <a:pt x="4702276" y="850900"/>
                </a:lnTo>
                <a:lnTo>
                  <a:pt x="4701679" y="850900"/>
                </a:lnTo>
                <a:lnTo>
                  <a:pt x="4701565" y="825500"/>
                </a:lnTo>
                <a:lnTo>
                  <a:pt x="4702721" y="774700"/>
                </a:lnTo>
                <a:lnTo>
                  <a:pt x="4702708" y="762000"/>
                </a:lnTo>
                <a:lnTo>
                  <a:pt x="4719904" y="762000"/>
                </a:lnTo>
                <a:lnTo>
                  <a:pt x="4722012" y="774700"/>
                </a:lnTo>
                <a:lnTo>
                  <a:pt x="4722177" y="774700"/>
                </a:lnTo>
                <a:lnTo>
                  <a:pt x="4722431" y="787400"/>
                </a:lnTo>
                <a:lnTo>
                  <a:pt x="4722368" y="825500"/>
                </a:lnTo>
                <a:lnTo>
                  <a:pt x="4722774" y="825500"/>
                </a:lnTo>
                <a:lnTo>
                  <a:pt x="4722863" y="850900"/>
                </a:lnTo>
                <a:lnTo>
                  <a:pt x="4722863" y="723900"/>
                </a:lnTo>
                <a:lnTo>
                  <a:pt x="4711370" y="723900"/>
                </a:lnTo>
                <a:lnTo>
                  <a:pt x="4711370" y="736600"/>
                </a:lnTo>
                <a:lnTo>
                  <a:pt x="4707153" y="749300"/>
                </a:lnTo>
                <a:lnTo>
                  <a:pt x="4699279" y="736600"/>
                </a:lnTo>
                <a:lnTo>
                  <a:pt x="4711370" y="736600"/>
                </a:lnTo>
                <a:lnTo>
                  <a:pt x="4711370" y="723900"/>
                </a:lnTo>
                <a:lnTo>
                  <a:pt x="4695329" y="723900"/>
                </a:lnTo>
                <a:lnTo>
                  <a:pt x="4695329" y="736600"/>
                </a:lnTo>
                <a:lnTo>
                  <a:pt x="4688598" y="749300"/>
                </a:lnTo>
                <a:lnTo>
                  <a:pt x="4689602" y="749300"/>
                </a:lnTo>
                <a:lnTo>
                  <a:pt x="4689894" y="774700"/>
                </a:lnTo>
                <a:lnTo>
                  <a:pt x="4690542" y="812800"/>
                </a:lnTo>
                <a:lnTo>
                  <a:pt x="4690834" y="838200"/>
                </a:lnTo>
                <a:lnTo>
                  <a:pt x="4690859" y="876300"/>
                </a:lnTo>
                <a:lnTo>
                  <a:pt x="4681906" y="876300"/>
                </a:lnTo>
                <a:lnTo>
                  <a:pt x="4679848" y="863600"/>
                </a:lnTo>
                <a:lnTo>
                  <a:pt x="4678705" y="851039"/>
                </a:lnTo>
                <a:lnTo>
                  <a:pt x="4678705" y="952500"/>
                </a:lnTo>
                <a:lnTo>
                  <a:pt x="4678667" y="977900"/>
                </a:lnTo>
                <a:lnTo>
                  <a:pt x="4677600" y="1016000"/>
                </a:lnTo>
                <a:lnTo>
                  <a:pt x="4675733" y="1041400"/>
                </a:lnTo>
                <a:lnTo>
                  <a:pt x="4673270" y="1066800"/>
                </a:lnTo>
                <a:lnTo>
                  <a:pt x="4672635" y="1079500"/>
                </a:lnTo>
                <a:lnTo>
                  <a:pt x="4672317" y="1092200"/>
                </a:lnTo>
                <a:lnTo>
                  <a:pt x="4672469" y="1092200"/>
                </a:lnTo>
                <a:lnTo>
                  <a:pt x="4673244" y="1104900"/>
                </a:lnTo>
                <a:lnTo>
                  <a:pt x="4673651" y="1117600"/>
                </a:lnTo>
                <a:lnTo>
                  <a:pt x="4672266" y="1130300"/>
                </a:lnTo>
                <a:lnTo>
                  <a:pt x="4670310" y="1143000"/>
                </a:lnTo>
                <a:lnTo>
                  <a:pt x="4669040" y="1155700"/>
                </a:lnTo>
                <a:lnTo>
                  <a:pt x="4662767" y="1104900"/>
                </a:lnTo>
                <a:lnTo>
                  <a:pt x="4661332" y="1066800"/>
                </a:lnTo>
                <a:lnTo>
                  <a:pt x="4662563" y="1016000"/>
                </a:lnTo>
                <a:lnTo>
                  <a:pt x="4664926" y="965200"/>
                </a:lnTo>
                <a:lnTo>
                  <a:pt x="4666056" y="965200"/>
                </a:lnTo>
                <a:lnTo>
                  <a:pt x="4667453" y="952500"/>
                </a:lnTo>
                <a:lnTo>
                  <a:pt x="4668786" y="939800"/>
                </a:lnTo>
                <a:lnTo>
                  <a:pt x="4677892" y="939800"/>
                </a:lnTo>
                <a:lnTo>
                  <a:pt x="4678515" y="952500"/>
                </a:lnTo>
                <a:lnTo>
                  <a:pt x="4678705" y="952500"/>
                </a:lnTo>
                <a:lnTo>
                  <a:pt x="4678705" y="851039"/>
                </a:lnTo>
                <a:lnTo>
                  <a:pt x="4678692" y="850900"/>
                </a:lnTo>
                <a:lnTo>
                  <a:pt x="4677880" y="850900"/>
                </a:lnTo>
                <a:lnTo>
                  <a:pt x="4677562" y="838200"/>
                </a:lnTo>
                <a:lnTo>
                  <a:pt x="4677473" y="825500"/>
                </a:lnTo>
                <a:lnTo>
                  <a:pt x="4677118" y="800100"/>
                </a:lnTo>
                <a:lnTo>
                  <a:pt x="4676419" y="787400"/>
                </a:lnTo>
                <a:lnTo>
                  <a:pt x="4675238" y="762000"/>
                </a:lnTo>
                <a:lnTo>
                  <a:pt x="4674298" y="762000"/>
                </a:lnTo>
                <a:lnTo>
                  <a:pt x="4672292" y="749300"/>
                </a:lnTo>
                <a:lnTo>
                  <a:pt x="4668990" y="749300"/>
                </a:lnTo>
                <a:lnTo>
                  <a:pt x="4667491" y="745388"/>
                </a:lnTo>
                <a:lnTo>
                  <a:pt x="4667491" y="800100"/>
                </a:lnTo>
                <a:lnTo>
                  <a:pt x="4666500" y="825500"/>
                </a:lnTo>
                <a:lnTo>
                  <a:pt x="4663567" y="850900"/>
                </a:lnTo>
                <a:lnTo>
                  <a:pt x="4647666" y="827100"/>
                </a:lnTo>
                <a:lnTo>
                  <a:pt x="4647666" y="939800"/>
                </a:lnTo>
                <a:lnTo>
                  <a:pt x="4647463" y="952500"/>
                </a:lnTo>
                <a:lnTo>
                  <a:pt x="4646841" y="965263"/>
                </a:lnTo>
                <a:lnTo>
                  <a:pt x="4645863" y="977900"/>
                </a:lnTo>
                <a:lnTo>
                  <a:pt x="4644809" y="990600"/>
                </a:lnTo>
                <a:lnTo>
                  <a:pt x="4643945" y="1003300"/>
                </a:lnTo>
                <a:lnTo>
                  <a:pt x="4643005" y="1028700"/>
                </a:lnTo>
                <a:lnTo>
                  <a:pt x="4642840" y="1041400"/>
                </a:lnTo>
                <a:lnTo>
                  <a:pt x="4642790" y="1066800"/>
                </a:lnTo>
                <a:lnTo>
                  <a:pt x="4642904" y="1079500"/>
                </a:lnTo>
                <a:lnTo>
                  <a:pt x="4643640" y="1104900"/>
                </a:lnTo>
                <a:lnTo>
                  <a:pt x="4644923" y="1155700"/>
                </a:lnTo>
                <a:lnTo>
                  <a:pt x="4645330" y="1206500"/>
                </a:lnTo>
                <a:lnTo>
                  <a:pt x="4645393" y="1244600"/>
                </a:lnTo>
                <a:lnTo>
                  <a:pt x="4645507" y="1270000"/>
                </a:lnTo>
                <a:lnTo>
                  <a:pt x="4645685" y="1295400"/>
                </a:lnTo>
                <a:lnTo>
                  <a:pt x="4645761" y="1333500"/>
                </a:lnTo>
                <a:lnTo>
                  <a:pt x="4645063" y="1371600"/>
                </a:lnTo>
                <a:lnTo>
                  <a:pt x="4643907" y="1397000"/>
                </a:lnTo>
                <a:lnTo>
                  <a:pt x="4642434" y="1435100"/>
                </a:lnTo>
                <a:lnTo>
                  <a:pt x="4642726" y="1435100"/>
                </a:lnTo>
                <a:lnTo>
                  <a:pt x="4642409" y="1447800"/>
                </a:lnTo>
                <a:lnTo>
                  <a:pt x="4640808" y="1447800"/>
                </a:lnTo>
                <a:lnTo>
                  <a:pt x="4640808" y="1524000"/>
                </a:lnTo>
                <a:lnTo>
                  <a:pt x="4633646" y="1524000"/>
                </a:lnTo>
                <a:lnTo>
                  <a:pt x="4628121" y="1536700"/>
                </a:lnTo>
                <a:lnTo>
                  <a:pt x="4624197" y="1536700"/>
                </a:lnTo>
                <a:lnTo>
                  <a:pt x="4621073" y="1524000"/>
                </a:lnTo>
                <a:lnTo>
                  <a:pt x="4629569" y="1524000"/>
                </a:lnTo>
                <a:lnTo>
                  <a:pt x="4634738" y="1511300"/>
                </a:lnTo>
                <a:lnTo>
                  <a:pt x="4640808" y="1524000"/>
                </a:lnTo>
                <a:lnTo>
                  <a:pt x="4640808" y="1447800"/>
                </a:lnTo>
                <a:lnTo>
                  <a:pt x="4637138" y="1447800"/>
                </a:lnTo>
                <a:lnTo>
                  <a:pt x="4637138" y="1485900"/>
                </a:lnTo>
                <a:lnTo>
                  <a:pt x="4590351" y="1485900"/>
                </a:lnTo>
                <a:lnTo>
                  <a:pt x="4601349" y="1473200"/>
                </a:lnTo>
                <a:lnTo>
                  <a:pt x="4636795" y="1473200"/>
                </a:lnTo>
                <a:lnTo>
                  <a:pt x="4637138" y="1485900"/>
                </a:lnTo>
                <a:lnTo>
                  <a:pt x="4637138" y="1447800"/>
                </a:lnTo>
                <a:lnTo>
                  <a:pt x="4634458" y="1447800"/>
                </a:lnTo>
                <a:lnTo>
                  <a:pt x="4632439" y="1435100"/>
                </a:lnTo>
                <a:lnTo>
                  <a:pt x="4630090" y="1422400"/>
                </a:lnTo>
                <a:lnTo>
                  <a:pt x="4628159" y="1422400"/>
                </a:lnTo>
                <a:lnTo>
                  <a:pt x="4627359" y="1409700"/>
                </a:lnTo>
                <a:lnTo>
                  <a:pt x="4627600" y="1397000"/>
                </a:lnTo>
                <a:lnTo>
                  <a:pt x="4627753" y="1384300"/>
                </a:lnTo>
                <a:lnTo>
                  <a:pt x="4627042" y="1371600"/>
                </a:lnTo>
                <a:lnTo>
                  <a:pt x="4624717" y="1346200"/>
                </a:lnTo>
                <a:lnTo>
                  <a:pt x="4622292" y="1333500"/>
                </a:lnTo>
                <a:lnTo>
                  <a:pt x="4621606" y="1320800"/>
                </a:lnTo>
                <a:lnTo>
                  <a:pt x="4621644" y="1308100"/>
                </a:lnTo>
                <a:lnTo>
                  <a:pt x="4621555" y="1282700"/>
                </a:lnTo>
                <a:lnTo>
                  <a:pt x="4620780" y="1244600"/>
                </a:lnTo>
                <a:lnTo>
                  <a:pt x="4620298" y="1219200"/>
                </a:lnTo>
                <a:lnTo>
                  <a:pt x="4620158" y="1193800"/>
                </a:lnTo>
                <a:lnTo>
                  <a:pt x="4620387" y="1168400"/>
                </a:lnTo>
                <a:lnTo>
                  <a:pt x="4620412" y="1155700"/>
                </a:lnTo>
                <a:lnTo>
                  <a:pt x="4620450" y="1130300"/>
                </a:lnTo>
                <a:lnTo>
                  <a:pt x="4620298" y="1104900"/>
                </a:lnTo>
                <a:lnTo>
                  <a:pt x="4620806" y="1079500"/>
                </a:lnTo>
                <a:lnTo>
                  <a:pt x="4622825" y="1041400"/>
                </a:lnTo>
                <a:lnTo>
                  <a:pt x="4623740" y="1028700"/>
                </a:lnTo>
                <a:lnTo>
                  <a:pt x="4623790" y="1016000"/>
                </a:lnTo>
                <a:lnTo>
                  <a:pt x="4622863" y="1003300"/>
                </a:lnTo>
                <a:lnTo>
                  <a:pt x="4620780" y="990600"/>
                </a:lnTo>
                <a:lnTo>
                  <a:pt x="4616081" y="977900"/>
                </a:lnTo>
                <a:lnTo>
                  <a:pt x="4614418" y="977900"/>
                </a:lnTo>
                <a:lnTo>
                  <a:pt x="4614418" y="1422400"/>
                </a:lnTo>
                <a:lnTo>
                  <a:pt x="4613199" y="1435100"/>
                </a:lnTo>
                <a:lnTo>
                  <a:pt x="4613580" y="1435100"/>
                </a:lnTo>
                <a:lnTo>
                  <a:pt x="4613338" y="1447800"/>
                </a:lnTo>
                <a:lnTo>
                  <a:pt x="4599178" y="1447800"/>
                </a:lnTo>
                <a:lnTo>
                  <a:pt x="4598619" y="1435100"/>
                </a:lnTo>
                <a:lnTo>
                  <a:pt x="4600372" y="1435100"/>
                </a:lnTo>
                <a:lnTo>
                  <a:pt x="4601222" y="1422400"/>
                </a:lnTo>
                <a:lnTo>
                  <a:pt x="4601984" y="1422400"/>
                </a:lnTo>
                <a:lnTo>
                  <a:pt x="4600943" y="1409700"/>
                </a:lnTo>
                <a:lnTo>
                  <a:pt x="4613707" y="1409700"/>
                </a:lnTo>
                <a:lnTo>
                  <a:pt x="4613757" y="1422400"/>
                </a:lnTo>
                <a:lnTo>
                  <a:pt x="4614418" y="1422400"/>
                </a:lnTo>
                <a:lnTo>
                  <a:pt x="4614418" y="977900"/>
                </a:lnTo>
                <a:lnTo>
                  <a:pt x="4614240" y="977900"/>
                </a:lnTo>
                <a:lnTo>
                  <a:pt x="4614240" y="1016000"/>
                </a:lnTo>
                <a:lnTo>
                  <a:pt x="4613935" y="1023099"/>
                </a:lnTo>
                <a:lnTo>
                  <a:pt x="4613935" y="1371600"/>
                </a:lnTo>
                <a:lnTo>
                  <a:pt x="4603648" y="1371600"/>
                </a:lnTo>
                <a:lnTo>
                  <a:pt x="4603877" y="1358900"/>
                </a:lnTo>
                <a:lnTo>
                  <a:pt x="4594098" y="1358900"/>
                </a:lnTo>
                <a:lnTo>
                  <a:pt x="4591926" y="1371600"/>
                </a:lnTo>
                <a:lnTo>
                  <a:pt x="4577956" y="1371600"/>
                </a:lnTo>
                <a:lnTo>
                  <a:pt x="4577956" y="1435100"/>
                </a:lnTo>
                <a:lnTo>
                  <a:pt x="4577385" y="1447800"/>
                </a:lnTo>
                <a:lnTo>
                  <a:pt x="4571924" y="1435100"/>
                </a:lnTo>
                <a:lnTo>
                  <a:pt x="4569803" y="1422400"/>
                </a:lnTo>
                <a:lnTo>
                  <a:pt x="4570298" y="1409700"/>
                </a:lnTo>
                <a:lnTo>
                  <a:pt x="4572660" y="1397000"/>
                </a:lnTo>
                <a:lnTo>
                  <a:pt x="4575873" y="1409700"/>
                </a:lnTo>
                <a:lnTo>
                  <a:pt x="4577550" y="1422400"/>
                </a:lnTo>
                <a:lnTo>
                  <a:pt x="4577956" y="1435100"/>
                </a:lnTo>
                <a:lnTo>
                  <a:pt x="4577956" y="1371600"/>
                </a:lnTo>
                <a:lnTo>
                  <a:pt x="4574578" y="1371600"/>
                </a:lnTo>
                <a:lnTo>
                  <a:pt x="4570679" y="1358900"/>
                </a:lnTo>
                <a:lnTo>
                  <a:pt x="4576584" y="1358900"/>
                </a:lnTo>
                <a:lnTo>
                  <a:pt x="4583887" y="1346200"/>
                </a:lnTo>
                <a:lnTo>
                  <a:pt x="4610608" y="1346200"/>
                </a:lnTo>
                <a:lnTo>
                  <a:pt x="4611840" y="1358900"/>
                </a:lnTo>
                <a:lnTo>
                  <a:pt x="4612894" y="1358900"/>
                </a:lnTo>
                <a:lnTo>
                  <a:pt x="4613935" y="1371600"/>
                </a:lnTo>
                <a:lnTo>
                  <a:pt x="4613935" y="1023099"/>
                </a:lnTo>
                <a:lnTo>
                  <a:pt x="4613694" y="1028700"/>
                </a:lnTo>
                <a:lnTo>
                  <a:pt x="4612271" y="1028700"/>
                </a:lnTo>
                <a:lnTo>
                  <a:pt x="4612271" y="1143000"/>
                </a:lnTo>
                <a:lnTo>
                  <a:pt x="4612094" y="1143000"/>
                </a:lnTo>
                <a:lnTo>
                  <a:pt x="4611649" y="1145387"/>
                </a:lnTo>
                <a:lnTo>
                  <a:pt x="4611649" y="1181100"/>
                </a:lnTo>
                <a:lnTo>
                  <a:pt x="4609427" y="1193800"/>
                </a:lnTo>
                <a:lnTo>
                  <a:pt x="4593564" y="1193800"/>
                </a:lnTo>
                <a:lnTo>
                  <a:pt x="4593564" y="1308100"/>
                </a:lnTo>
                <a:lnTo>
                  <a:pt x="4591837" y="1320800"/>
                </a:lnTo>
                <a:lnTo>
                  <a:pt x="4592840" y="1320800"/>
                </a:lnTo>
                <a:lnTo>
                  <a:pt x="4592917" y="1333500"/>
                </a:lnTo>
                <a:lnTo>
                  <a:pt x="4584649" y="1333500"/>
                </a:lnTo>
                <a:lnTo>
                  <a:pt x="4580890" y="1346200"/>
                </a:lnTo>
                <a:lnTo>
                  <a:pt x="4573879" y="1333500"/>
                </a:lnTo>
                <a:lnTo>
                  <a:pt x="4574019" y="1333500"/>
                </a:lnTo>
                <a:lnTo>
                  <a:pt x="4575657" y="1320800"/>
                </a:lnTo>
                <a:lnTo>
                  <a:pt x="4579340" y="1320800"/>
                </a:lnTo>
                <a:lnTo>
                  <a:pt x="4581664" y="1308100"/>
                </a:lnTo>
                <a:lnTo>
                  <a:pt x="4593564" y="1308100"/>
                </a:lnTo>
                <a:lnTo>
                  <a:pt x="4593564" y="1193800"/>
                </a:lnTo>
                <a:lnTo>
                  <a:pt x="4579099" y="1193800"/>
                </a:lnTo>
                <a:lnTo>
                  <a:pt x="4579074" y="1181100"/>
                </a:lnTo>
                <a:lnTo>
                  <a:pt x="4577372" y="1168400"/>
                </a:lnTo>
                <a:lnTo>
                  <a:pt x="4605337" y="1168400"/>
                </a:lnTo>
                <a:lnTo>
                  <a:pt x="4611649" y="1181100"/>
                </a:lnTo>
                <a:lnTo>
                  <a:pt x="4611649" y="1145387"/>
                </a:lnTo>
                <a:lnTo>
                  <a:pt x="4609719" y="1155700"/>
                </a:lnTo>
                <a:lnTo>
                  <a:pt x="4598454" y="1155700"/>
                </a:lnTo>
                <a:lnTo>
                  <a:pt x="4601007" y="1143000"/>
                </a:lnTo>
                <a:lnTo>
                  <a:pt x="4601375" y="1143000"/>
                </a:lnTo>
                <a:lnTo>
                  <a:pt x="4607877" y="1130300"/>
                </a:lnTo>
                <a:lnTo>
                  <a:pt x="4612271" y="1143000"/>
                </a:lnTo>
                <a:lnTo>
                  <a:pt x="4612271" y="1028700"/>
                </a:lnTo>
                <a:lnTo>
                  <a:pt x="4587316" y="1028700"/>
                </a:lnTo>
                <a:lnTo>
                  <a:pt x="4587316" y="1143000"/>
                </a:lnTo>
                <a:lnTo>
                  <a:pt x="4587049" y="1155700"/>
                </a:lnTo>
                <a:lnTo>
                  <a:pt x="4579505" y="1155700"/>
                </a:lnTo>
                <a:lnTo>
                  <a:pt x="4579163" y="1143000"/>
                </a:lnTo>
                <a:lnTo>
                  <a:pt x="4587316" y="1143000"/>
                </a:lnTo>
                <a:lnTo>
                  <a:pt x="4587316" y="1028700"/>
                </a:lnTo>
                <a:lnTo>
                  <a:pt x="4582376" y="1028700"/>
                </a:lnTo>
                <a:lnTo>
                  <a:pt x="4579759" y="1016000"/>
                </a:lnTo>
                <a:lnTo>
                  <a:pt x="4578604" y="1016000"/>
                </a:lnTo>
                <a:lnTo>
                  <a:pt x="4578794" y="1003300"/>
                </a:lnTo>
                <a:lnTo>
                  <a:pt x="4580115" y="990600"/>
                </a:lnTo>
                <a:lnTo>
                  <a:pt x="4582706" y="990600"/>
                </a:lnTo>
                <a:lnTo>
                  <a:pt x="4585665" y="977900"/>
                </a:lnTo>
                <a:lnTo>
                  <a:pt x="4597984" y="977900"/>
                </a:lnTo>
                <a:lnTo>
                  <a:pt x="4604309" y="990600"/>
                </a:lnTo>
                <a:lnTo>
                  <a:pt x="4609414" y="990600"/>
                </a:lnTo>
                <a:lnTo>
                  <a:pt x="4612881" y="1003300"/>
                </a:lnTo>
                <a:lnTo>
                  <a:pt x="4614240" y="1016000"/>
                </a:lnTo>
                <a:lnTo>
                  <a:pt x="4614240" y="977900"/>
                </a:lnTo>
                <a:lnTo>
                  <a:pt x="4608271" y="977900"/>
                </a:lnTo>
                <a:lnTo>
                  <a:pt x="4597895" y="965200"/>
                </a:lnTo>
                <a:lnTo>
                  <a:pt x="4572901" y="965200"/>
                </a:lnTo>
                <a:lnTo>
                  <a:pt x="4571276" y="977900"/>
                </a:lnTo>
                <a:lnTo>
                  <a:pt x="4570742" y="990600"/>
                </a:lnTo>
                <a:lnTo>
                  <a:pt x="4570679" y="1130300"/>
                </a:lnTo>
                <a:lnTo>
                  <a:pt x="4570247" y="1168400"/>
                </a:lnTo>
                <a:lnTo>
                  <a:pt x="4569536" y="1206500"/>
                </a:lnTo>
                <a:lnTo>
                  <a:pt x="4568418" y="1244600"/>
                </a:lnTo>
                <a:lnTo>
                  <a:pt x="4566818" y="1282700"/>
                </a:lnTo>
                <a:lnTo>
                  <a:pt x="4564659" y="1320800"/>
                </a:lnTo>
                <a:lnTo>
                  <a:pt x="4563821" y="1320800"/>
                </a:lnTo>
                <a:lnTo>
                  <a:pt x="4561560" y="1333500"/>
                </a:lnTo>
                <a:lnTo>
                  <a:pt x="4556785" y="1333500"/>
                </a:lnTo>
                <a:lnTo>
                  <a:pt x="4548365" y="1346200"/>
                </a:lnTo>
                <a:lnTo>
                  <a:pt x="4555922" y="1346200"/>
                </a:lnTo>
                <a:lnTo>
                  <a:pt x="4559909" y="1358900"/>
                </a:lnTo>
                <a:lnTo>
                  <a:pt x="4561332" y="1358900"/>
                </a:lnTo>
                <a:lnTo>
                  <a:pt x="4561192" y="1371600"/>
                </a:lnTo>
                <a:lnTo>
                  <a:pt x="4559897" y="1384300"/>
                </a:lnTo>
                <a:lnTo>
                  <a:pt x="4558741" y="1409700"/>
                </a:lnTo>
                <a:lnTo>
                  <a:pt x="4557725" y="1435100"/>
                </a:lnTo>
                <a:lnTo>
                  <a:pt x="4556480" y="1460500"/>
                </a:lnTo>
                <a:lnTo>
                  <a:pt x="4544593" y="1460500"/>
                </a:lnTo>
                <a:lnTo>
                  <a:pt x="4540834" y="1473200"/>
                </a:lnTo>
                <a:lnTo>
                  <a:pt x="4532960" y="1460500"/>
                </a:lnTo>
                <a:lnTo>
                  <a:pt x="4533811" y="1460500"/>
                </a:lnTo>
                <a:lnTo>
                  <a:pt x="4534370" y="1422400"/>
                </a:lnTo>
                <a:lnTo>
                  <a:pt x="4534547" y="1409700"/>
                </a:lnTo>
                <a:lnTo>
                  <a:pt x="4534624" y="1384300"/>
                </a:lnTo>
                <a:lnTo>
                  <a:pt x="4534205" y="1358900"/>
                </a:lnTo>
                <a:lnTo>
                  <a:pt x="4533544" y="1320800"/>
                </a:lnTo>
                <a:lnTo>
                  <a:pt x="4533392" y="1295400"/>
                </a:lnTo>
                <a:lnTo>
                  <a:pt x="4533595" y="1257300"/>
                </a:lnTo>
                <a:lnTo>
                  <a:pt x="4534065" y="1219200"/>
                </a:lnTo>
                <a:lnTo>
                  <a:pt x="4543018" y="1206500"/>
                </a:lnTo>
                <a:lnTo>
                  <a:pt x="4538472" y="1193800"/>
                </a:lnTo>
                <a:lnTo>
                  <a:pt x="4534039" y="1193800"/>
                </a:lnTo>
                <a:lnTo>
                  <a:pt x="4535271" y="1181100"/>
                </a:lnTo>
                <a:lnTo>
                  <a:pt x="4535563" y="1181100"/>
                </a:lnTo>
                <a:lnTo>
                  <a:pt x="4535881" y="1168400"/>
                </a:lnTo>
                <a:lnTo>
                  <a:pt x="4546384" y="1168400"/>
                </a:lnTo>
                <a:lnTo>
                  <a:pt x="4552175" y="1155700"/>
                </a:lnTo>
                <a:lnTo>
                  <a:pt x="4545787" y="1155700"/>
                </a:lnTo>
                <a:lnTo>
                  <a:pt x="4540313" y="1143000"/>
                </a:lnTo>
                <a:lnTo>
                  <a:pt x="4537557" y="1143000"/>
                </a:lnTo>
                <a:lnTo>
                  <a:pt x="4538230" y="1130300"/>
                </a:lnTo>
                <a:lnTo>
                  <a:pt x="4540161" y="1104900"/>
                </a:lnTo>
                <a:lnTo>
                  <a:pt x="4541164" y="1092200"/>
                </a:lnTo>
                <a:lnTo>
                  <a:pt x="4541329" y="1079500"/>
                </a:lnTo>
                <a:lnTo>
                  <a:pt x="4541482" y="1066800"/>
                </a:lnTo>
                <a:lnTo>
                  <a:pt x="4541329" y="1054100"/>
                </a:lnTo>
                <a:lnTo>
                  <a:pt x="4541228" y="1041400"/>
                </a:lnTo>
                <a:lnTo>
                  <a:pt x="4542688" y="1041400"/>
                </a:lnTo>
                <a:lnTo>
                  <a:pt x="4543349" y="1028700"/>
                </a:lnTo>
                <a:lnTo>
                  <a:pt x="4543869" y="1028700"/>
                </a:lnTo>
                <a:lnTo>
                  <a:pt x="4543704" y="1016000"/>
                </a:lnTo>
                <a:lnTo>
                  <a:pt x="4542574" y="1016000"/>
                </a:lnTo>
                <a:lnTo>
                  <a:pt x="4540237" y="1003300"/>
                </a:lnTo>
                <a:lnTo>
                  <a:pt x="4535919" y="997191"/>
                </a:lnTo>
                <a:lnTo>
                  <a:pt x="4535919" y="1028700"/>
                </a:lnTo>
                <a:lnTo>
                  <a:pt x="4534370" y="1028700"/>
                </a:lnTo>
                <a:lnTo>
                  <a:pt x="4527461" y="1040066"/>
                </a:lnTo>
                <a:lnTo>
                  <a:pt x="4527461" y="1181100"/>
                </a:lnTo>
                <a:lnTo>
                  <a:pt x="4526813" y="1193800"/>
                </a:lnTo>
                <a:lnTo>
                  <a:pt x="4525594" y="1193800"/>
                </a:lnTo>
                <a:lnTo>
                  <a:pt x="4525594" y="1371600"/>
                </a:lnTo>
                <a:lnTo>
                  <a:pt x="4518380" y="1371600"/>
                </a:lnTo>
                <a:lnTo>
                  <a:pt x="4518380" y="1663700"/>
                </a:lnTo>
                <a:lnTo>
                  <a:pt x="4517974" y="1671091"/>
                </a:lnTo>
                <a:lnTo>
                  <a:pt x="4517974" y="1778000"/>
                </a:lnTo>
                <a:lnTo>
                  <a:pt x="4517288" y="1790700"/>
                </a:lnTo>
                <a:lnTo>
                  <a:pt x="4495228" y="1790700"/>
                </a:lnTo>
                <a:lnTo>
                  <a:pt x="4495228" y="1816100"/>
                </a:lnTo>
                <a:lnTo>
                  <a:pt x="4492498" y="1828800"/>
                </a:lnTo>
                <a:lnTo>
                  <a:pt x="4490301" y="1828800"/>
                </a:lnTo>
                <a:lnTo>
                  <a:pt x="4487799" y="1841500"/>
                </a:lnTo>
                <a:lnTo>
                  <a:pt x="4483506" y="1828800"/>
                </a:lnTo>
                <a:lnTo>
                  <a:pt x="4483722" y="1816100"/>
                </a:lnTo>
                <a:lnTo>
                  <a:pt x="4495228" y="1816100"/>
                </a:lnTo>
                <a:lnTo>
                  <a:pt x="4495228" y="1790700"/>
                </a:lnTo>
                <a:lnTo>
                  <a:pt x="4483316" y="1790700"/>
                </a:lnTo>
                <a:lnTo>
                  <a:pt x="4482223" y="1778000"/>
                </a:lnTo>
                <a:lnTo>
                  <a:pt x="4481703" y="1778000"/>
                </a:lnTo>
                <a:lnTo>
                  <a:pt x="4481576" y="1765300"/>
                </a:lnTo>
                <a:lnTo>
                  <a:pt x="4478159" y="1752600"/>
                </a:lnTo>
                <a:lnTo>
                  <a:pt x="4484192" y="1752600"/>
                </a:lnTo>
                <a:lnTo>
                  <a:pt x="4490085" y="1739900"/>
                </a:lnTo>
                <a:lnTo>
                  <a:pt x="4516310" y="1739900"/>
                </a:lnTo>
                <a:lnTo>
                  <a:pt x="4516882" y="1752600"/>
                </a:lnTo>
                <a:lnTo>
                  <a:pt x="4516615" y="1765300"/>
                </a:lnTo>
                <a:lnTo>
                  <a:pt x="4517580" y="1765300"/>
                </a:lnTo>
                <a:lnTo>
                  <a:pt x="4517898" y="1778000"/>
                </a:lnTo>
                <a:lnTo>
                  <a:pt x="4517974" y="1671091"/>
                </a:lnTo>
                <a:lnTo>
                  <a:pt x="4517682" y="1676400"/>
                </a:lnTo>
                <a:lnTo>
                  <a:pt x="4516653" y="1689100"/>
                </a:lnTo>
                <a:lnTo>
                  <a:pt x="4514532" y="1701800"/>
                </a:lnTo>
                <a:lnTo>
                  <a:pt x="4510964" y="1701800"/>
                </a:lnTo>
                <a:lnTo>
                  <a:pt x="4505566" y="1714500"/>
                </a:lnTo>
                <a:lnTo>
                  <a:pt x="4503064" y="1701800"/>
                </a:lnTo>
                <a:lnTo>
                  <a:pt x="4503242" y="1689100"/>
                </a:lnTo>
                <a:lnTo>
                  <a:pt x="4503420" y="1676400"/>
                </a:lnTo>
                <a:lnTo>
                  <a:pt x="4504918" y="1663700"/>
                </a:lnTo>
                <a:lnTo>
                  <a:pt x="4505833" y="1651000"/>
                </a:lnTo>
                <a:lnTo>
                  <a:pt x="4505985" y="1638300"/>
                </a:lnTo>
                <a:lnTo>
                  <a:pt x="4506506" y="1612900"/>
                </a:lnTo>
                <a:lnTo>
                  <a:pt x="4507700" y="1600200"/>
                </a:lnTo>
                <a:lnTo>
                  <a:pt x="4509846" y="1587500"/>
                </a:lnTo>
                <a:lnTo>
                  <a:pt x="4517339" y="1587500"/>
                </a:lnTo>
                <a:lnTo>
                  <a:pt x="4516044" y="1600200"/>
                </a:lnTo>
                <a:lnTo>
                  <a:pt x="4516666" y="1625600"/>
                </a:lnTo>
                <a:lnTo>
                  <a:pt x="4517745" y="1638300"/>
                </a:lnTo>
                <a:lnTo>
                  <a:pt x="4518380" y="1663700"/>
                </a:lnTo>
                <a:lnTo>
                  <a:pt x="4518380" y="1371600"/>
                </a:lnTo>
                <a:lnTo>
                  <a:pt x="4512107" y="1371600"/>
                </a:lnTo>
                <a:lnTo>
                  <a:pt x="4512107" y="1549400"/>
                </a:lnTo>
                <a:lnTo>
                  <a:pt x="4511522" y="1574800"/>
                </a:lnTo>
                <a:lnTo>
                  <a:pt x="4486859" y="1574800"/>
                </a:lnTo>
                <a:lnTo>
                  <a:pt x="4486859" y="1714500"/>
                </a:lnTo>
                <a:lnTo>
                  <a:pt x="4485906" y="1714500"/>
                </a:lnTo>
                <a:lnTo>
                  <a:pt x="4484624" y="1727200"/>
                </a:lnTo>
                <a:lnTo>
                  <a:pt x="4480687" y="1714500"/>
                </a:lnTo>
                <a:lnTo>
                  <a:pt x="4479722" y="1714500"/>
                </a:lnTo>
                <a:lnTo>
                  <a:pt x="4480484" y="1701800"/>
                </a:lnTo>
                <a:lnTo>
                  <a:pt x="4481754" y="1689100"/>
                </a:lnTo>
                <a:lnTo>
                  <a:pt x="4485983" y="1701800"/>
                </a:lnTo>
                <a:lnTo>
                  <a:pt x="4486859" y="1714500"/>
                </a:lnTo>
                <a:lnTo>
                  <a:pt x="4486859" y="1574800"/>
                </a:lnTo>
                <a:lnTo>
                  <a:pt x="4480953" y="1574800"/>
                </a:lnTo>
                <a:lnTo>
                  <a:pt x="4481868" y="1549400"/>
                </a:lnTo>
                <a:lnTo>
                  <a:pt x="4512107" y="1549400"/>
                </a:lnTo>
                <a:lnTo>
                  <a:pt x="4512107" y="1371600"/>
                </a:lnTo>
                <a:lnTo>
                  <a:pt x="4505896" y="1371600"/>
                </a:lnTo>
                <a:lnTo>
                  <a:pt x="4505896" y="1524000"/>
                </a:lnTo>
                <a:lnTo>
                  <a:pt x="4505236" y="1536700"/>
                </a:lnTo>
                <a:lnTo>
                  <a:pt x="4481500" y="1536700"/>
                </a:lnTo>
                <a:lnTo>
                  <a:pt x="4481677" y="1524000"/>
                </a:lnTo>
                <a:lnTo>
                  <a:pt x="4493450" y="1524000"/>
                </a:lnTo>
                <a:lnTo>
                  <a:pt x="4495990" y="1511300"/>
                </a:lnTo>
                <a:lnTo>
                  <a:pt x="4504728" y="1511300"/>
                </a:lnTo>
                <a:lnTo>
                  <a:pt x="4505642" y="1524000"/>
                </a:lnTo>
                <a:lnTo>
                  <a:pt x="4505896" y="1524000"/>
                </a:lnTo>
                <a:lnTo>
                  <a:pt x="4505896" y="1371600"/>
                </a:lnTo>
                <a:lnTo>
                  <a:pt x="4500956" y="1371600"/>
                </a:lnTo>
                <a:lnTo>
                  <a:pt x="4500956" y="1397000"/>
                </a:lnTo>
                <a:lnTo>
                  <a:pt x="4498073" y="1409700"/>
                </a:lnTo>
                <a:lnTo>
                  <a:pt x="4495546" y="1397000"/>
                </a:lnTo>
                <a:lnTo>
                  <a:pt x="4491964" y="1397000"/>
                </a:lnTo>
                <a:lnTo>
                  <a:pt x="4491964" y="1460500"/>
                </a:lnTo>
                <a:lnTo>
                  <a:pt x="4490758" y="1485900"/>
                </a:lnTo>
                <a:lnTo>
                  <a:pt x="4487329" y="1498600"/>
                </a:lnTo>
                <a:lnTo>
                  <a:pt x="4483125" y="1485900"/>
                </a:lnTo>
                <a:lnTo>
                  <a:pt x="4480941" y="1460449"/>
                </a:lnTo>
                <a:lnTo>
                  <a:pt x="4481423" y="1447800"/>
                </a:lnTo>
                <a:lnTo>
                  <a:pt x="4485259" y="1422400"/>
                </a:lnTo>
                <a:lnTo>
                  <a:pt x="4490339" y="1447800"/>
                </a:lnTo>
                <a:lnTo>
                  <a:pt x="4491964" y="1460500"/>
                </a:lnTo>
                <a:lnTo>
                  <a:pt x="4491964" y="1397000"/>
                </a:lnTo>
                <a:lnTo>
                  <a:pt x="4483874" y="1397000"/>
                </a:lnTo>
                <a:lnTo>
                  <a:pt x="4484090" y="1384300"/>
                </a:lnTo>
                <a:lnTo>
                  <a:pt x="4499254" y="1384300"/>
                </a:lnTo>
                <a:lnTo>
                  <a:pt x="4500600" y="1397000"/>
                </a:lnTo>
                <a:lnTo>
                  <a:pt x="4500956" y="1397000"/>
                </a:lnTo>
                <a:lnTo>
                  <a:pt x="4500956" y="1371600"/>
                </a:lnTo>
                <a:lnTo>
                  <a:pt x="4486313" y="1371600"/>
                </a:lnTo>
                <a:lnTo>
                  <a:pt x="4479836" y="1384300"/>
                </a:lnTo>
                <a:lnTo>
                  <a:pt x="4480052" y="1358900"/>
                </a:lnTo>
                <a:lnTo>
                  <a:pt x="4517085" y="1358900"/>
                </a:lnTo>
                <a:lnTo>
                  <a:pt x="4521898" y="1346200"/>
                </a:lnTo>
                <a:lnTo>
                  <a:pt x="4524692" y="1358900"/>
                </a:lnTo>
                <a:lnTo>
                  <a:pt x="4525594" y="1371600"/>
                </a:lnTo>
                <a:lnTo>
                  <a:pt x="4525594" y="1193800"/>
                </a:lnTo>
                <a:lnTo>
                  <a:pt x="4524476" y="1193800"/>
                </a:lnTo>
                <a:lnTo>
                  <a:pt x="4524476" y="1333500"/>
                </a:lnTo>
                <a:lnTo>
                  <a:pt x="4514989" y="1333500"/>
                </a:lnTo>
                <a:lnTo>
                  <a:pt x="4519473" y="1320800"/>
                </a:lnTo>
                <a:lnTo>
                  <a:pt x="4521898" y="1320800"/>
                </a:lnTo>
                <a:lnTo>
                  <a:pt x="4524476" y="1333500"/>
                </a:lnTo>
                <a:lnTo>
                  <a:pt x="4524476" y="1193800"/>
                </a:lnTo>
                <a:lnTo>
                  <a:pt x="4519739" y="1193800"/>
                </a:lnTo>
                <a:lnTo>
                  <a:pt x="4519739" y="1308100"/>
                </a:lnTo>
                <a:lnTo>
                  <a:pt x="4516056" y="1308100"/>
                </a:lnTo>
                <a:lnTo>
                  <a:pt x="4514735" y="1320800"/>
                </a:lnTo>
                <a:lnTo>
                  <a:pt x="4507420" y="1320800"/>
                </a:lnTo>
                <a:lnTo>
                  <a:pt x="4507496" y="1308100"/>
                </a:lnTo>
                <a:lnTo>
                  <a:pt x="4507649" y="1308100"/>
                </a:lnTo>
                <a:lnTo>
                  <a:pt x="4506785" y="1295400"/>
                </a:lnTo>
                <a:lnTo>
                  <a:pt x="4516196" y="1295400"/>
                </a:lnTo>
                <a:lnTo>
                  <a:pt x="4519739" y="1308100"/>
                </a:lnTo>
                <a:lnTo>
                  <a:pt x="4519739" y="1193800"/>
                </a:lnTo>
                <a:lnTo>
                  <a:pt x="4513999" y="1193800"/>
                </a:lnTo>
                <a:lnTo>
                  <a:pt x="4513999" y="1219200"/>
                </a:lnTo>
                <a:lnTo>
                  <a:pt x="4513237" y="1219200"/>
                </a:lnTo>
                <a:lnTo>
                  <a:pt x="4512373" y="1231900"/>
                </a:lnTo>
                <a:lnTo>
                  <a:pt x="4511408" y="1231900"/>
                </a:lnTo>
                <a:lnTo>
                  <a:pt x="4509389" y="1257300"/>
                </a:lnTo>
                <a:lnTo>
                  <a:pt x="4505884" y="1257300"/>
                </a:lnTo>
                <a:lnTo>
                  <a:pt x="4505566" y="1244600"/>
                </a:lnTo>
                <a:lnTo>
                  <a:pt x="4503877" y="1231900"/>
                </a:lnTo>
                <a:lnTo>
                  <a:pt x="4503509" y="1231900"/>
                </a:lnTo>
                <a:lnTo>
                  <a:pt x="4498086" y="1227124"/>
                </a:lnTo>
                <a:lnTo>
                  <a:pt x="4498086" y="1320800"/>
                </a:lnTo>
                <a:lnTo>
                  <a:pt x="4495431" y="1333500"/>
                </a:lnTo>
                <a:lnTo>
                  <a:pt x="4493145" y="1333500"/>
                </a:lnTo>
                <a:lnTo>
                  <a:pt x="4487672" y="1346200"/>
                </a:lnTo>
                <a:lnTo>
                  <a:pt x="4485068" y="1346200"/>
                </a:lnTo>
                <a:lnTo>
                  <a:pt x="4481754" y="1333500"/>
                </a:lnTo>
                <a:lnTo>
                  <a:pt x="4482198" y="1333500"/>
                </a:lnTo>
                <a:lnTo>
                  <a:pt x="4486846" y="1320800"/>
                </a:lnTo>
                <a:lnTo>
                  <a:pt x="4498086" y="1320800"/>
                </a:lnTo>
                <a:lnTo>
                  <a:pt x="4498086" y="1227124"/>
                </a:lnTo>
                <a:lnTo>
                  <a:pt x="4489120" y="1219200"/>
                </a:lnTo>
                <a:lnTo>
                  <a:pt x="4489602" y="1219200"/>
                </a:lnTo>
                <a:lnTo>
                  <a:pt x="4499343" y="1206500"/>
                </a:lnTo>
                <a:lnTo>
                  <a:pt x="4504156" y="1206500"/>
                </a:lnTo>
                <a:lnTo>
                  <a:pt x="4513999" y="1219200"/>
                </a:lnTo>
                <a:lnTo>
                  <a:pt x="4513999" y="1193800"/>
                </a:lnTo>
                <a:lnTo>
                  <a:pt x="4491025" y="1193800"/>
                </a:lnTo>
                <a:lnTo>
                  <a:pt x="4490377" y="1181100"/>
                </a:lnTo>
                <a:lnTo>
                  <a:pt x="4490199" y="1168400"/>
                </a:lnTo>
                <a:lnTo>
                  <a:pt x="4527270" y="1168400"/>
                </a:lnTo>
                <a:lnTo>
                  <a:pt x="4527461" y="1181100"/>
                </a:lnTo>
                <a:lnTo>
                  <a:pt x="4527461" y="1040066"/>
                </a:lnTo>
                <a:lnTo>
                  <a:pt x="4527118" y="1040638"/>
                </a:lnTo>
                <a:lnTo>
                  <a:pt x="4527118" y="1054100"/>
                </a:lnTo>
                <a:lnTo>
                  <a:pt x="4525429" y="1066800"/>
                </a:lnTo>
                <a:lnTo>
                  <a:pt x="4523968" y="1079500"/>
                </a:lnTo>
                <a:lnTo>
                  <a:pt x="4517352" y="1079500"/>
                </a:lnTo>
                <a:lnTo>
                  <a:pt x="4517250" y="1066800"/>
                </a:lnTo>
                <a:lnTo>
                  <a:pt x="4517656" y="1066800"/>
                </a:lnTo>
                <a:lnTo>
                  <a:pt x="4517872" y="1054100"/>
                </a:lnTo>
                <a:lnTo>
                  <a:pt x="4527118" y="1054100"/>
                </a:lnTo>
                <a:lnTo>
                  <a:pt x="4527118" y="1040638"/>
                </a:lnTo>
                <a:lnTo>
                  <a:pt x="4526648" y="1041400"/>
                </a:lnTo>
                <a:lnTo>
                  <a:pt x="4499102" y="1041400"/>
                </a:lnTo>
                <a:lnTo>
                  <a:pt x="4499102" y="1066800"/>
                </a:lnTo>
                <a:lnTo>
                  <a:pt x="4486795" y="1066800"/>
                </a:lnTo>
                <a:lnTo>
                  <a:pt x="4486770" y="1054100"/>
                </a:lnTo>
                <a:lnTo>
                  <a:pt x="4498886" y="1054100"/>
                </a:lnTo>
                <a:lnTo>
                  <a:pt x="4499102" y="1066800"/>
                </a:lnTo>
                <a:lnTo>
                  <a:pt x="4499102" y="1041400"/>
                </a:lnTo>
                <a:lnTo>
                  <a:pt x="4486859" y="1041400"/>
                </a:lnTo>
                <a:lnTo>
                  <a:pt x="4485017" y="1028700"/>
                </a:lnTo>
                <a:lnTo>
                  <a:pt x="4486110" y="1016000"/>
                </a:lnTo>
                <a:lnTo>
                  <a:pt x="4486275" y="1016000"/>
                </a:lnTo>
                <a:lnTo>
                  <a:pt x="4487100" y="1003300"/>
                </a:lnTo>
                <a:lnTo>
                  <a:pt x="4486364" y="990600"/>
                </a:lnTo>
                <a:lnTo>
                  <a:pt x="4518469" y="990600"/>
                </a:lnTo>
                <a:lnTo>
                  <a:pt x="4524578" y="1003300"/>
                </a:lnTo>
                <a:lnTo>
                  <a:pt x="4529594" y="1003300"/>
                </a:lnTo>
                <a:lnTo>
                  <a:pt x="4531398" y="1016000"/>
                </a:lnTo>
                <a:lnTo>
                  <a:pt x="4535919" y="1028700"/>
                </a:lnTo>
                <a:lnTo>
                  <a:pt x="4535919" y="997191"/>
                </a:lnTo>
                <a:lnTo>
                  <a:pt x="4531271" y="990600"/>
                </a:lnTo>
                <a:lnTo>
                  <a:pt x="4518266" y="977900"/>
                </a:lnTo>
                <a:lnTo>
                  <a:pt x="4479861" y="977900"/>
                </a:lnTo>
                <a:lnTo>
                  <a:pt x="4476928" y="990600"/>
                </a:lnTo>
                <a:lnTo>
                  <a:pt x="4477334" y="1016000"/>
                </a:lnTo>
                <a:lnTo>
                  <a:pt x="4477613" y="1041400"/>
                </a:lnTo>
                <a:lnTo>
                  <a:pt x="4477702" y="1054100"/>
                </a:lnTo>
                <a:lnTo>
                  <a:pt x="4477817" y="1092200"/>
                </a:lnTo>
                <a:lnTo>
                  <a:pt x="4478426" y="1117600"/>
                </a:lnTo>
                <a:lnTo>
                  <a:pt x="4479785" y="1143000"/>
                </a:lnTo>
                <a:lnTo>
                  <a:pt x="4481068" y="1155700"/>
                </a:lnTo>
                <a:lnTo>
                  <a:pt x="4481411" y="1181100"/>
                </a:lnTo>
                <a:lnTo>
                  <a:pt x="4480471" y="1206500"/>
                </a:lnTo>
                <a:lnTo>
                  <a:pt x="4478934" y="1244600"/>
                </a:lnTo>
                <a:lnTo>
                  <a:pt x="4476953" y="1270000"/>
                </a:lnTo>
                <a:lnTo>
                  <a:pt x="4474692" y="1308100"/>
                </a:lnTo>
                <a:lnTo>
                  <a:pt x="4471873" y="1333500"/>
                </a:lnTo>
                <a:lnTo>
                  <a:pt x="4469117" y="1371600"/>
                </a:lnTo>
                <a:lnTo>
                  <a:pt x="4467352" y="1409700"/>
                </a:lnTo>
                <a:lnTo>
                  <a:pt x="4467466" y="1435100"/>
                </a:lnTo>
                <a:lnTo>
                  <a:pt x="4468850" y="1473200"/>
                </a:lnTo>
                <a:lnTo>
                  <a:pt x="4469917" y="1511300"/>
                </a:lnTo>
                <a:lnTo>
                  <a:pt x="4470806" y="1562100"/>
                </a:lnTo>
                <a:lnTo>
                  <a:pt x="4471594" y="1600200"/>
                </a:lnTo>
                <a:lnTo>
                  <a:pt x="4471708" y="1625600"/>
                </a:lnTo>
                <a:lnTo>
                  <a:pt x="4471619" y="1638300"/>
                </a:lnTo>
                <a:lnTo>
                  <a:pt x="4471111" y="1663700"/>
                </a:lnTo>
                <a:lnTo>
                  <a:pt x="4470387" y="1689100"/>
                </a:lnTo>
                <a:lnTo>
                  <a:pt x="4469828" y="1701800"/>
                </a:lnTo>
                <a:lnTo>
                  <a:pt x="4469777" y="1739900"/>
                </a:lnTo>
                <a:lnTo>
                  <a:pt x="4469854" y="1752600"/>
                </a:lnTo>
                <a:lnTo>
                  <a:pt x="4470120" y="1778000"/>
                </a:lnTo>
                <a:lnTo>
                  <a:pt x="4470882" y="1816100"/>
                </a:lnTo>
                <a:lnTo>
                  <a:pt x="4472165" y="1841500"/>
                </a:lnTo>
                <a:lnTo>
                  <a:pt x="4473791" y="1879600"/>
                </a:lnTo>
                <a:lnTo>
                  <a:pt x="4475505" y="1917700"/>
                </a:lnTo>
                <a:lnTo>
                  <a:pt x="4475861" y="1930400"/>
                </a:lnTo>
                <a:lnTo>
                  <a:pt x="4475886" y="1955800"/>
                </a:lnTo>
                <a:lnTo>
                  <a:pt x="4476826" y="1968500"/>
                </a:lnTo>
                <a:lnTo>
                  <a:pt x="4476864" y="1981200"/>
                </a:lnTo>
                <a:lnTo>
                  <a:pt x="4475188" y="1993900"/>
                </a:lnTo>
                <a:lnTo>
                  <a:pt x="4470120" y="2019300"/>
                </a:lnTo>
                <a:lnTo>
                  <a:pt x="4465663" y="2044700"/>
                </a:lnTo>
                <a:lnTo>
                  <a:pt x="4460735" y="2057400"/>
                </a:lnTo>
                <a:lnTo>
                  <a:pt x="4449800" y="2108200"/>
                </a:lnTo>
                <a:lnTo>
                  <a:pt x="4445419" y="2108200"/>
                </a:lnTo>
                <a:lnTo>
                  <a:pt x="4443184" y="2095500"/>
                </a:lnTo>
                <a:lnTo>
                  <a:pt x="4441482" y="2095500"/>
                </a:lnTo>
                <a:lnTo>
                  <a:pt x="4442041" y="2082800"/>
                </a:lnTo>
                <a:lnTo>
                  <a:pt x="4442866" y="2070100"/>
                </a:lnTo>
                <a:lnTo>
                  <a:pt x="4442980" y="2057400"/>
                </a:lnTo>
                <a:lnTo>
                  <a:pt x="4443869" y="2057400"/>
                </a:lnTo>
                <a:lnTo>
                  <a:pt x="4447032" y="2044700"/>
                </a:lnTo>
                <a:lnTo>
                  <a:pt x="4447298" y="2032000"/>
                </a:lnTo>
                <a:lnTo>
                  <a:pt x="4442168" y="2019300"/>
                </a:lnTo>
                <a:lnTo>
                  <a:pt x="4440987" y="2006600"/>
                </a:lnTo>
                <a:lnTo>
                  <a:pt x="4441622" y="1993900"/>
                </a:lnTo>
                <a:lnTo>
                  <a:pt x="4441863" y="1981200"/>
                </a:lnTo>
                <a:lnTo>
                  <a:pt x="4441507" y="1968500"/>
                </a:lnTo>
                <a:lnTo>
                  <a:pt x="4440771" y="1943100"/>
                </a:lnTo>
                <a:lnTo>
                  <a:pt x="4440504" y="1917700"/>
                </a:lnTo>
                <a:lnTo>
                  <a:pt x="4441088" y="1892300"/>
                </a:lnTo>
                <a:lnTo>
                  <a:pt x="4441393" y="1879600"/>
                </a:lnTo>
                <a:lnTo>
                  <a:pt x="4443781" y="1854200"/>
                </a:lnTo>
                <a:lnTo>
                  <a:pt x="4444060" y="1828800"/>
                </a:lnTo>
                <a:lnTo>
                  <a:pt x="4442142" y="1816100"/>
                </a:lnTo>
                <a:lnTo>
                  <a:pt x="4441037" y="1803400"/>
                </a:lnTo>
                <a:lnTo>
                  <a:pt x="4439945" y="1790700"/>
                </a:lnTo>
                <a:lnTo>
                  <a:pt x="4439399" y="1778000"/>
                </a:lnTo>
                <a:lnTo>
                  <a:pt x="4439678" y="1752600"/>
                </a:lnTo>
                <a:lnTo>
                  <a:pt x="4439818" y="1739900"/>
                </a:lnTo>
                <a:lnTo>
                  <a:pt x="4439018" y="1714500"/>
                </a:lnTo>
                <a:lnTo>
                  <a:pt x="4438878" y="1701800"/>
                </a:lnTo>
                <a:lnTo>
                  <a:pt x="4438586" y="1676400"/>
                </a:lnTo>
                <a:lnTo>
                  <a:pt x="4439348" y="1663700"/>
                </a:lnTo>
                <a:lnTo>
                  <a:pt x="4440110" y="1651000"/>
                </a:lnTo>
                <a:lnTo>
                  <a:pt x="4441571" y="1625600"/>
                </a:lnTo>
                <a:lnTo>
                  <a:pt x="4442434" y="1612900"/>
                </a:lnTo>
                <a:lnTo>
                  <a:pt x="4443146" y="1574800"/>
                </a:lnTo>
                <a:lnTo>
                  <a:pt x="4443146" y="1562100"/>
                </a:lnTo>
                <a:lnTo>
                  <a:pt x="4443133" y="1549400"/>
                </a:lnTo>
                <a:lnTo>
                  <a:pt x="4442841" y="1536700"/>
                </a:lnTo>
                <a:lnTo>
                  <a:pt x="4442320" y="1524000"/>
                </a:lnTo>
                <a:lnTo>
                  <a:pt x="4441685" y="1498600"/>
                </a:lnTo>
                <a:lnTo>
                  <a:pt x="4442155" y="1485900"/>
                </a:lnTo>
                <a:lnTo>
                  <a:pt x="4443057" y="1485900"/>
                </a:lnTo>
                <a:lnTo>
                  <a:pt x="4444301" y="1473200"/>
                </a:lnTo>
                <a:lnTo>
                  <a:pt x="4446232" y="1460500"/>
                </a:lnTo>
                <a:lnTo>
                  <a:pt x="4447476" y="1460500"/>
                </a:lnTo>
                <a:lnTo>
                  <a:pt x="4446714" y="1447800"/>
                </a:lnTo>
                <a:lnTo>
                  <a:pt x="4442612" y="1435100"/>
                </a:lnTo>
                <a:lnTo>
                  <a:pt x="4440923" y="1435100"/>
                </a:lnTo>
                <a:lnTo>
                  <a:pt x="4441418" y="1422400"/>
                </a:lnTo>
                <a:lnTo>
                  <a:pt x="4441837" y="1422400"/>
                </a:lnTo>
                <a:lnTo>
                  <a:pt x="4443539" y="1397000"/>
                </a:lnTo>
                <a:lnTo>
                  <a:pt x="4443539" y="1384300"/>
                </a:lnTo>
                <a:lnTo>
                  <a:pt x="4443539" y="1371600"/>
                </a:lnTo>
                <a:lnTo>
                  <a:pt x="4443387" y="1358900"/>
                </a:lnTo>
                <a:lnTo>
                  <a:pt x="4443234" y="1346200"/>
                </a:lnTo>
                <a:lnTo>
                  <a:pt x="4444111" y="1320800"/>
                </a:lnTo>
                <a:lnTo>
                  <a:pt x="4444987" y="1295400"/>
                </a:lnTo>
                <a:lnTo>
                  <a:pt x="4444504" y="1270000"/>
                </a:lnTo>
                <a:lnTo>
                  <a:pt x="4444276" y="1257300"/>
                </a:lnTo>
                <a:lnTo>
                  <a:pt x="4443641" y="1231900"/>
                </a:lnTo>
                <a:lnTo>
                  <a:pt x="4443336" y="1219200"/>
                </a:lnTo>
                <a:lnTo>
                  <a:pt x="4443501" y="1206500"/>
                </a:lnTo>
                <a:lnTo>
                  <a:pt x="4443654" y="1193800"/>
                </a:lnTo>
                <a:lnTo>
                  <a:pt x="4444212" y="1181100"/>
                </a:lnTo>
                <a:lnTo>
                  <a:pt x="4446473" y="1168400"/>
                </a:lnTo>
                <a:lnTo>
                  <a:pt x="4449610" y="1155700"/>
                </a:lnTo>
                <a:lnTo>
                  <a:pt x="4452747" y="1143000"/>
                </a:lnTo>
                <a:lnTo>
                  <a:pt x="4455274" y="1117600"/>
                </a:lnTo>
                <a:lnTo>
                  <a:pt x="4454233" y="1092200"/>
                </a:lnTo>
                <a:lnTo>
                  <a:pt x="4448454" y="1066800"/>
                </a:lnTo>
                <a:lnTo>
                  <a:pt x="4447984" y="1054100"/>
                </a:lnTo>
                <a:lnTo>
                  <a:pt x="4448187" y="1041400"/>
                </a:lnTo>
                <a:lnTo>
                  <a:pt x="4448848" y="1041400"/>
                </a:lnTo>
                <a:lnTo>
                  <a:pt x="4449597" y="1028700"/>
                </a:lnTo>
                <a:lnTo>
                  <a:pt x="4449026" y="1028700"/>
                </a:lnTo>
                <a:lnTo>
                  <a:pt x="4447781" y="1016000"/>
                </a:lnTo>
                <a:lnTo>
                  <a:pt x="4444111" y="1003300"/>
                </a:lnTo>
                <a:lnTo>
                  <a:pt x="4438472" y="1003300"/>
                </a:lnTo>
                <a:lnTo>
                  <a:pt x="4438104" y="1002779"/>
                </a:lnTo>
                <a:lnTo>
                  <a:pt x="4438104" y="1028700"/>
                </a:lnTo>
                <a:lnTo>
                  <a:pt x="4437939" y="1028700"/>
                </a:lnTo>
                <a:lnTo>
                  <a:pt x="4437469" y="1037577"/>
                </a:lnTo>
                <a:lnTo>
                  <a:pt x="4437469" y="1193800"/>
                </a:lnTo>
                <a:lnTo>
                  <a:pt x="4435792" y="1193800"/>
                </a:lnTo>
                <a:lnTo>
                  <a:pt x="4435792" y="1358900"/>
                </a:lnTo>
                <a:lnTo>
                  <a:pt x="4434421" y="1371600"/>
                </a:lnTo>
                <a:lnTo>
                  <a:pt x="4432605" y="1371600"/>
                </a:lnTo>
                <a:lnTo>
                  <a:pt x="4432605" y="1498600"/>
                </a:lnTo>
                <a:lnTo>
                  <a:pt x="4432287" y="1500403"/>
                </a:lnTo>
                <a:lnTo>
                  <a:pt x="4432287" y="1549400"/>
                </a:lnTo>
                <a:lnTo>
                  <a:pt x="4432122" y="1552841"/>
                </a:lnTo>
                <a:lnTo>
                  <a:pt x="4432122" y="1574800"/>
                </a:lnTo>
                <a:lnTo>
                  <a:pt x="4431804" y="1587500"/>
                </a:lnTo>
                <a:lnTo>
                  <a:pt x="4431436" y="1587500"/>
                </a:lnTo>
                <a:lnTo>
                  <a:pt x="4431436" y="2082800"/>
                </a:lnTo>
                <a:lnTo>
                  <a:pt x="4431131" y="2095500"/>
                </a:lnTo>
                <a:lnTo>
                  <a:pt x="4430026" y="2108200"/>
                </a:lnTo>
                <a:lnTo>
                  <a:pt x="4425035" y="2095500"/>
                </a:lnTo>
                <a:lnTo>
                  <a:pt x="4424743" y="2095500"/>
                </a:lnTo>
                <a:lnTo>
                  <a:pt x="4425556" y="2082800"/>
                </a:lnTo>
                <a:lnTo>
                  <a:pt x="4423727" y="2070100"/>
                </a:lnTo>
                <a:lnTo>
                  <a:pt x="4421505" y="2057400"/>
                </a:lnTo>
                <a:lnTo>
                  <a:pt x="4419435" y="2057400"/>
                </a:lnTo>
                <a:lnTo>
                  <a:pt x="4418000" y="2044700"/>
                </a:lnTo>
                <a:lnTo>
                  <a:pt x="4430687" y="2044700"/>
                </a:lnTo>
                <a:lnTo>
                  <a:pt x="4431233" y="2070100"/>
                </a:lnTo>
                <a:lnTo>
                  <a:pt x="4431436" y="2082800"/>
                </a:lnTo>
                <a:lnTo>
                  <a:pt x="4431436" y="1587500"/>
                </a:lnTo>
                <a:lnTo>
                  <a:pt x="4430255" y="1587500"/>
                </a:lnTo>
                <a:lnTo>
                  <a:pt x="4430255" y="2006600"/>
                </a:lnTo>
                <a:lnTo>
                  <a:pt x="4429506" y="2032000"/>
                </a:lnTo>
                <a:lnTo>
                  <a:pt x="4402480" y="2032000"/>
                </a:lnTo>
                <a:lnTo>
                  <a:pt x="4400816" y="2019300"/>
                </a:lnTo>
                <a:lnTo>
                  <a:pt x="4399826" y="2006600"/>
                </a:lnTo>
                <a:lnTo>
                  <a:pt x="4398975" y="2006600"/>
                </a:lnTo>
                <a:lnTo>
                  <a:pt x="4397133" y="1981200"/>
                </a:lnTo>
                <a:lnTo>
                  <a:pt x="4430242" y="1981200"/>
                </a:lnTo>
                <a:lnTo>
                  <a:pt x="4430230" y="2006600"/>
                </a:lnTo>
                <a:lnTo>
                  <a:pt x="4430255" y="1587500"/>
                </a:lnTo>
                <a:lnTo>
                  <a:pt x="4427601" y="1587500"/>
                </a:lnTo>
                <a:lnTo>
                  <a:pt x="4427601" y="1765300"/>
                </a:lnTo>
                <a:lnTo>
                  <a:pt x="4427461" y="1778000"/>
                </a:lnTo>
                <a:lnTo>
                  <a:pt x="4424756" y="1790700"/>
                </a:lnTo>
                <a:lnTo>
                  <a:pt x="4420857" y="1790700"/>
                </a:lnTo>
                <a:lnTo>
                  <a:pt x="4420857" y="1968500"/>
                </a:lnTo>
                <a:lnTo>
                  <a:pt x="4397781" y="1968500"/>
                </a:lnTo>
                <a:lnTo>
                  <a:pt x="4395825" y="1957387"/>
                </a:lnTo>
                <a:lnTo>
                  <a:pt x="4395825" y="2235200"/>
                </a:lnTo>
                <a:lnTo>
                  <a:pt x="4391241" y="2247900"/>
                </a:lnTo>
                <a:lnTo>
                  <a:pt x="4386351" y="2247900"/>
                </a:lnTo>
                <a:lnTo>
                  <a:pt x="4383913" y="2235200"/>
                </a:lnTo>
                <a:lnTo>
                  <a:pt x="4383125" y="2235200"/>
                </a:lnTo>
                <a:lnTo>
                  <a:pt x="4383125" y="2311400"/>
                </a:lnTo>
                <a:lnTo>
                  <a:pt x="4378922" y="2311400"/>
                </a:lnTo>
                <a:lnTo>
                  <a:pt x="4376293" y="2298700"/>
                </a:lnTo>
                <a:lnTo>
                  <a:pt x="4374375" y="2298700"/>
                </a:lnTo>
                <a:lnTo>
                  <a:pt x="4372368" y="2286000"/>
                </a:lnTo>
                <a:lnTo>
                  <a:pt x="4367873" y="2286000"/>
                </a:lnTo>
                <a:lnTo>
                  <a:pt x="4369143" y="2273300"/>
                </a:lnTo>
                <a:lnTo>
                  <a:pt x="4378439" y="2273300"/>
                </a:lnTo>
                <a:lnTo>
                  <a:pt x="4378998" y="2286000"/>
                </a:lnTo>
                <a:lnTo>
                  <a:pt x="4380115" y="2286000"/>
                </a:lnTo>
                <a:lnTo>
                  <a:pt x="4381144" y="2298700"/>
                </a:lnTo>
                <a:lnTo>
                  <a:pt x="4383125" y="2311400"/>
                </a:lnTo>
                <a:lnTo>
                  <a:pt x="4383125" y="2235200"/>
                </a:lnTo>
                <a:lnTo>
                  <a:pt x="4382694" y="2235200"/>
                </a:lnTo>
                <a:lnTo>
                  <a:pt x="4379150" y="2209800"/>
                </a:lnTo>
                <a:lnTo>
                  <a:pt x="4376191" y="2171700"/>
                </a:lnTo>
                <a:lnTo>
                  <a:pt x="4374985" y="2133600"/>
                </a:lnTo>
                <a:lnTo>
                  <a:pt x="4376699" y="2108200"/>
                </a:lnTo>
                <a:lnTo>
                  <a:pt x="4383773" y="2146300"/>
                </a:lnTo>
                <a:lnTo>
                  <a:pt x="4386097" y="2146300"/>
                </a:lnTo>
                <a:lnTo>
                  <a:pt x="4390174" y="2171700"/>
                </a:lnTo>
                <a:lnTo>
                  <a:pt x="4393565" y="2197100"/>
                </a:lnTo>
                <a:lnTo>
                  <a:pt x="4395622" y="2209800"/>
                </a:lnTo>
                <a:lnTo>
                  <a:pt x="4395711" y="2235200"/>
                </a:lnTo>
                <a:lnTo>
                  <a:pt x="4395825" y="1957387"/>
                </a:lnTo>
                <a:lnTo>
                  <a:pt x="4395546" y="1955800"/>
                </a:lnTo>
                <a:lnTo>
                  <a:pt x="4393870" y="1943100"/>
                </a:lnTo>
                <a:lnTo>
                  <a:pt x="4393222" y="1930400"/>
                </a:lnTo>
                <a:lnTo>
                  <a:pt x="4393069" y="1930400"/>
                </a:lnTo>
                <a:lnTo>
                  <a:pt x="4392892" y="1917700"/>
                </a:lnTo>
                <a:lnTo>
                  <a:pt x="4393158" y="1905000"/>
                </a:lnTo>
                <a:lnTo>
                  <a:pt x="4394276" y="1892300"/>
                </a:lnTo>
                <a:lnTo>
                  <a:pt x="4395711" y="1892300"/>
                </a:lnTo>
                <a:lnTo>
                  <a:pt x="4396905" y="1879600"/>
                </a:lnTo>
                <a:lnTo>
                  <a:pt x="4400143" y="1892300"/>
                </a:lnTo>
                <a:lnTo>
                  <a:pt x="4401426" y="1905000"/>
                </a:lnTo>
                <a:lnTo>
                  <a:pt x="4401871" y="1917700"/>
                </a:lnTo>
                <a:lnTo>
                  <a:pt x="4402569" y="1930400"/>
                </a:lnTo>
                <a:lnTo>
                  <a:pt x="4403242" y="1943100"/>
                </a:lnTo>
                <a:lnTo>
                  <a:pt x="4400232" y="1943100"/>
                </a:lnTo>
                <a:lnTo>
                  <a:pt x="4417606" y="1955800"/>
                </a:lnTo>
                <a:lnTo>
                  <a:pt x="4416857" y="1955800"/>
                </a:lnTo>
                <a:lnTo>
                  <a:pt x="4420857" y="1968500"/>
                </a:lnTo>
                <a:lnTo>
                  <a:pt x="4420857" y="1790700"/>
                </a:lnTo>
                <a:lnTo>
                  <a:pt x="4414329" y="1790700"/>
                </a:lnTo>
                <a:lnTo>
                  <a:pt x="4414329" y="1866900"/>
                </a:lnTo>
                <a:lnTo>
                  <a:pt x="4412412" y="1892300"/>
                </a:lnTo>
                <a:lnTo>
                  <a:pt x="4409287" y="1892300"/>
                </a:lnTo>
                <a:lnTo>
                  <a:pt x="4408233" y="1879600"/>
                </a:lnTo>
                <a:lnTo>
                  <a:pt x="4404004" y="1828800"/>
                </a:lnTo>
                <a:lnTo>
                  <a:pt x="4402912" y="1816100"/>
                </a:lnTo>
                <a:lnTo>
                  <a:pt x="4401578" y="1803400"/>
                </a:lnTo>
                <a:lnTo>
                  <a:pt x="4413529" y="1803400"/>
                </a:lnTo>
                <a:lnTo>
                  <a:pt x="4413110" y="1828800"/>
                </a:lnTo>
                <a:lnTo>
                  <a:pt x="4413974" y="1854200"/>
                </a:lnTo>
                <a:lnTo>
                  <a:pt x="4414329" y="1866900"/>
                </a:lnTo>
                <a:lnTo>
                  <a:pt x="4414329" y="1790700"/>
                </a:lnTo>
                <a:lnTo>
                  <a:pt x="4406062" y="1790700"/>
                </a:lnTo>
                <a:lnTo>
                  <a:pt x="4394809" y="1778000"/>
                </a:lnTo>
                <a:lnTo>
                  <a:pt x="4387621" y="1778000"/>
                </a:lnTo>
                <a:lnTo>
                  <a:pt x="4385272" y="1765300"/>
                </a:lnTo>
                <a:lnTo>
                  <a:pt x="4388497" y="1752600"/>
                </a:lnTo>
                <a:lnTo>
                  <a:pt x="4426813" y="1752600"/>
                </a:lnTo>
                <a:lnTo>
                  <a:pt x="4427232" y="1765300"/>
                </a:lnTo>
                <a:lnTo>
                  <a:pt x="4427601" y="1765300"/>
                </a:lnTo>
                <a:lnTo>
                  <a:pt x="4427601" y="1587500"/>
                </a:lnTo>
                <a:lnTo>
                  <a:pt x="4426915" y="1587500"/>
                </a:lnTo>
                <a:lnTo>
                  <a:pt x="4426915" y="1727200"/>
                </a:lnTo>
                <a:lnTo>
                  <a:pt x="4424375" y="1739900"/>
                </a:lnTo>
                <a:lnTo>
                  <a:pt x="4398950" y="1739900"/>
                </a:lnTo>
                <a:lnTo>
                  <a:pt x="4390326" y="1727200"/>
                </a:lnTo>
                <a:lnTo>
                  <a:pt x="4385221" y="1727200"/>
                </a:lnTo>
                <a:lnTo>
                  <a:pt x="4384052" y="1714500"/>
                </a:lnTo>
                <a:lnTo>
                  <a:pt x="4384383" y="1701800"/>
                </a:lnTo>
                <a:lnTo>
                  <a:pt x="4398988" y="1701800"/>
                </a:lnTo>
                <a:lnTo>
                  <a:pt x="4396194" y="1714500"/>
                </a:lnTo>
                <a:lnTo>
                  <a:pt x="4409503" y="1714500"/>
                </a:lnTo>
                <a:lnTo>
                  <a:pt x="4406849" y="1701800"/>
                </a:lnTo>
                <a:lnTo>
                  <a:pt x="4413288" y="1701800"/>
                </a:lnTo>
                <a:lnTo>
                  <a:pt x="4418215" y="1714500"/>
                </a:lnTo>
                <a:lnTo>
                  <a:pt x="4413186" y="1714500"/>
                </a:lnTo>
                <a:lnTo>
                  <a:pt x="4423626" y="1727200"/>
                </a:lnTo>
                <a:lnTo>
                  <a:pt x="4426915" y="1727200"/>
                </a:lnTo>
                <a:lnTo>
                  <a:pt x="4426915" y="1587500"/>
                </a:lnTo>
                <a:lnTo>
                  <a:pt x="4424604" y="1587500"/>
                </a:lnTo>
                <a:lnTo>
                  <a:pt x="4422686" y="1600200"/>
                </a:lnTo>
                <a:lnTo>
                  <a:pt x="4423092" y="1612900"/>
                </a:lnTo>
                <a:lnTo>
                  <a:pt x="4424667" y="1625600"/>
                </a:lnTo>
                <a:lnTo>
                  <a:pt x="4426001" y="1625600"/>
                </a:lnTo>
                <a:lnTo>
                  <a:pt x="4426153" y="1638300"/>
                </a:lnTo>
                <a:lnTo>
                  <a:pt x="4425112" y="1651000"/>
                </a:lnTo>
                <a:lnTo>
                  <a:pt x="4422876" y="1663700"/>
                </a:lnTo>
                <a:lnTo>
                  <a:pt x="4419854" y="1651000"/>
                </a:lnTo>
                <a:lnTo>
                  <a:pt x="4418952" y="1638300"/>
                </a:lnTo>
                <a:lnTo>
                  <a:pt x="4418889" y="1625600"/>
                </a:lnTo>
                <a:lnTo>
                  <a:pt x="4418647" y="1612900"/>
                </a:lnTo>
                <a:lnTo>
                  <a:pt x="4417949" y="1600200"/>
                </a:lnTo>
                <a:lnTo>
                  <a:pt x="4415307" y="1600200"/>
                </a:lnTo>
                <a:lnTo>
                  <a:pt x="4409237" y="1587500"/>
                </a:lnTo>
                <a:lnTo>
                  <a:pt x="4405109" y="1587500"/>
                </a:lnTo>
                <a:lnTo>
                  <a:pt x="4413936" y="1574800"/>
                </a:lnTo>
                <a:lnTo>
                  <a:pt x="4432122" y="1574800"/>
                </a:lnTo>
                <a:lnTo>
                  <a:pt x="4432122" y="1552841"/>
                </a:lnTo>
                <a:lnTo>
                  <a:pt x="4431677" y="1562100"/>
                </a:lnTo>
                <a:lnTo>
                  <a:pt x="4396321" y="1562100"/>
                </a:lnTo>
                <a:lnTo>
                  <a:pt x="4396321" y="1625600"/>
                </a:lnTo>
                <a:lnTo>
                  <a:pt x="4393425" y="1651000"/>
                </a:lnTo>
                <a:lnTo>
                  <a:pt x="4387418" y="1663700"/>
                </a:lnTo>
                <a:lnTo>
                  <a:pt x="4382897" y="1651000"/>
                </a:lnTo>
                <a:lnTo>
                  <a:pt x="4382211" y="1625600"/>
                </a:lnTo>
                <a:lnTo>
                  <a:pt x="4385310" y="1600200"/>
                </a:lnTo>
                <a:lnTo>
                  <a:pt x="4392142" y="1587500"/>
                </a:lnTo>
                <a:lnTo>
                  <a:pt x="4395940" y="1600200"/>
                </a:lnTo>
                <a:lnTo>
                  <a:pt x="4396321" y="1625600"/>
                </a:lnTo>
                <a:lnTo>
                  <a:pt x="4396321" y="1562100"/>
                </a:lnTo>
                <a:lnTo>
                  <a:pt x="4381182" y="1562100"/>
                </a:lnTo>
                <a:lnTo>
                  <a:pt x="4379709" y="1549400"/>
                </a:lnTo>
                <a:lnTo>
                  <a:pt x="4384840" y="1536700"/>
                </a:lnTo>
                <a:lnTo>
                  <a:pt x="4409897" y="1536700"/>
                </a:lnTo>
                <a:lnTo>
                  <a:pt x="4431462" y="1549400"/>
                </a:lnTo>
                <a:lnTo>
                  <a:pt x="4432287" y="1549400"/>
                </a:lnTo>
                <a:lnTo>
                  <a:pt x="4432287" y="1500403"/>
                </a:lnTo>
                <a:lnTo>
                  <a:pt x="4430357" y="1511300"/>
                </a:lnTo>
                <a:lnTo>
                  <a:pt x="4423994" y="1524000"/>
                </a:lnTo>
                <a:lnTo>
                  <a:pt x="4423029" y="1511300"/>
                </a:lnTo>
                <a:lnTo>
                  <a:pt x="4423194" y="1498600"/>
                </a:lnTo>
                <a:lnTo>
                  <a:pt x="4424997" y="1498600"/>
                </a:lnTo>
                <a:lnTo>
                  <a:pt x="4428972" y="1485900"/>
                </a:lnTo>
                <a:lnTo>
                  <a:pt x="4431792" y="1498600"/>
                </a:lnTo>
                <a:lnTo>
                  <a:pt x="4432605" y="1498600"/>
                </a:lnTo>
                <a:lnTo>
                  <a:pt x="4432605" y="1371600"/>
                </a:lnTo>
                <a:lnTo>
                  <a:pt x="4427080" y="1371600"/>
                </a:lnTo>
                <a:lnTo>
                  <a:pt x="4427080" y="1447800"/>
                </a:lnTo>
                <a:lnTo>
                  <a:pt x="4425975" y="1460500"/>
                </a:lnTo>
                <a:lnTo>
                  <a:pt x="4421606" y="1473200"/>
                </a:lnTo>
                <a:lnTo>
                  <a:pt x="4418635" y="1460500"/>
                </a:lnTo>
                <a:lnTo>
                  <a:pt x="4418444" y="1435100"/>
                </a:lnTo>
                <a:lnTo>
                  <a:pt x="4421009" y="1435100"/>
                </a:lnTo>
                <a:lnTo>
                  <a:pt x="4426280" y="1422400"/>
                </a:lnTo>
                <a:lnTo>
                  <a:pt x="4426623" y="1435100"/>
                </a:lnTo>
                <a:lnTo>
                  <a:pt x="4427080" y="1447800"/>
                </a:lnTo>
                <a:lnTo>
                  <a:pt x="4427080" y="1371600"/>
                </a:lnTo>
                <a:lnTo>
                  <a:pt x="4420768" y="1371600"/>
                </a:lnTo>
                <a:lnTo>
                  <a:pt x="4420768" y="1384300"/>
                </a:lnTo>
                <a:lnTo>
                  <a:pt x="4419600" y="1397000"/>
                </a:lnTo>
                <a:lnTo>
                  <a:pt x="4408881" y="1397000"/>
                </a:lnTo>
                <a:lnTo>
                  <a:pt x="4408881" y="1524000"/>
                </a:lnTo>
                <a:lnTo>
                  <a:pt x="4386656" y="1524000"/>
                </a:lnTo>
                <a:lnTo>
                  <a:pt x="4393654" y="1511300"/>
                </a:lnTo>
                <a:lnTo>
                  <a:pt x="4397286" y="1511300"/>
                </a:lnTo>
                <a:lnTo>
                  <a:pt x="4398759" y="1498600"/>
                </a:lnTo>
                <a:lnTo>
                  <a:pt x="4399458" y="1498600"/>
                </a:lnTo>
                <a:lnTo>
                  <a:pt x="4400220" y="1485900"/>
                </a:lnTo>
                <a:lnTo>
                  <a:pt x="4406684" y="1485900"/>
                </a:lnTo>
                <a:lnTo>
                  <a:pt x="4407814" y="1511300"/>
                </a:lnTo>
                <a:lnTo>
                  <a:pt x="4408309" y="1511300"/>
                </a:lnTo>
                <a:lnTo>
                  <a:pt x="4408881" y="1524000"/>
                </a:lnTo>
                <a:lnTo>
                  <a:pt x="4408881" y="1397000"/>
                </a:lnTo>
                <a:lnTo>
                  <a:pt x="4407471" y="1397000"/>
                </a:lnTo>
                <a:lnTo>
                  <a:pt x="4412589" y="1384300"/>
                </a:lnTo>
                <a:lnTo>
                  <a:pt x="4420768" y="1384300"/>
                </a:lnTo>
                <a:lnTo>
                  <a:pt x="4420768" y="1371600"/>
                </a:lnTo>
                <a:lnTo>
                  <a:pt x="4404753" y="1371600"/>
                </a:lnTo>
                <a:lnTo>
                  <a:pt x="4404753" y="1422400"/>
                </a:lnTo>
                <a:lnTo>
                  <a:pt x="4402099" y="1447800"/>
                </a:lnTo>
                <a:lnTo>
                  <a:pt x="4394632" y="1460500"/>
                </a:lnTo>
                <a:lnTo>
                  <a:pt x="4393616" y="1447800"/>
                </a:lnTo>
                <a:lnTo>
                  <a:pt x="4393387" y="1422400"/>
                </a:lnTo>
                <a:lnTo>
                  <a:pt x="4394149" y="1409700"/>
                </a:lnTo>
                <a:lnTo>
                  <a:pt x="4396117" y="1397000"/>
                </a:lnTo>
                <a:lnTo>
                  <a:pt x="4402721" y="1409700"/>
                </a:lnTo>
                <a:lnTo>
                  <a:pt x="4404753" y="1422400"/>
                </a:lnTo>
                <a:lnTo>
                  <a:pt x="4404753" y="1371600"/>
                </a:lnTo>
                <a:lnTo>
                  <a:pt x="4388967" y="1371600"/>
                </a:lnTo>
                <a:lnTo>
                  <a:pt x="4387583" y="1358900"/>
                </a:lnTo>
                <a:lnTo>
                  <a:pt x="4435792" y="1358900"/>
                </a:lnTo>
                <a:lnTo>
                  <a:pt x="4435792" y="1193800"/>
                </a:lnTo>
                <a:lnTo>
                  <a:pt x="4433455" y="1193800"/>
                </a:lnTo>
                <a:lnTo>
                  <a:pt x="4433455" y="1333500"/>
                </a:lnTo>
                <a:lnTo>
                  <a:pt x="4432071" y="1346200"/>
                </a:lnTo>
                <a:lnTo>
                  <a:pt x="4421454" y="1346200"/>
                </a:lnTo>
                <a:lnTo>
                  <a:pt x="4421200" y="1333500"/>
                </a:lnTo>
                <a:lnTo>
                  <a:pt x="4420857" y="1333500"/>
                </a:lnTo>
                <a:lnTo>
                  <a:pt x="4421708" y="1320800"/>
                </a:lnTo>
                <a:lnTo>
                  <a:pt x="4427525" y="1320800"/>
                </a:lnTo>
                <a:lnTo>
                  <a:pt x="4430293" y="1333500"/>
                </a:lnTo>
                <a:lnTo>
                  <a:pt x="4433455" y="1333500"/>
                </a:lnTo>
                <a:lnTo>
                  <a:pt x="4433455" y="1193800"/>
                </a:lnTo>
                <a:lnTo>
                  <a:pt x="4416222" y="1193800"/>
                </a:lnTo>
                <a:lnTo>
                  <a:pt x="4409567" y="1206500"/>
                </a:lnTo>
                <a:lnTo>
                  <a:pt x="4405300" y="1206500"/>
                </a:lnTo>
                <a:lnTo>
                  <a:pt x="4405300" y="1219200"/>
                </a:lnTo>
                <a:lnTo>
                  <a:pt x="4404779" y="1231900"/>
                </a:lnTo>
                <a:lnTo>
                  <a:pt x="4400105" y="1231900"/>
                </a:lnTo>
                <a:lnTo>
                  <a:pt x="4400105" y="1333500"/>
                </a:lnTo>
                <a:lnTo>
                  <a:pt x="4398327" y="1346200"/>
                </a:lnTo>
                <a:lnTo>
                  <a:pt x="4386199" y="1346200"/>
                </a:lnTo>
                <a:lnTo>
                  <a:pt x="4388015" y="1333500"/>
                </a:lnTo>
                <a:lnTo>
                  <a:pt x="4387748" y="1320800"/>
                </a:lnTo>
                <a:lnTo>
                  <a:pt x="4387507" y="1308100"/>
                </a:lnTo>
                <a:lnTo>
                  <a:pt x="4387304" y="1295400"/>
                </a:lnTo>
                <a:lnTo>
                  <a:pt x="4387240" y="1282700"/>
                </a:lnTo>
                <a:lnTo>
                  <a:pt x="4385970" y="1270000"/>
                </a:lnTo>
                <a:lnTo>
                  <a:pt x="4390314" y="1270000"/>
                </a:lnTo>
                <a:lnTo>
                  <a:pt x="4396689" y="1282700"/>
                </a:lnTo>
                <a:lnTo>
                  <a:pt x="4398530" y="1282700"/>
                </a:lnTo>
                <a:lnTo>
                  <a:pt x="4398835" y="1295400"/>
                </a:lnTo>
                <a:lnTo>
                  <a:pt x="4399191" y="1308100"/>
                </a:lnTo>
                <a:lnTo>
                  <a:pt x="4399966" y="1333500"/>
                </a:lnTo>
                <a:lnTo>
                  <a:pt x="4400105" y="1333500"/>
                </a:lnTo>
                <a:lnTo>
                  <a:pt x="4400105" y="1231900"/>
                </a:lnTo>
                <a:lnTo>
                  <a:pt x="4395838" y="1231900"/>
                </a:lnTo>
                <a:lnTo>
                  <a:pt x="4394517" y="1219200"/>
                </a:lnTo>
                <a:lnTo>
                  <a:pt x="4405300" y="1219200"/>
                </a:lnTo>
                <a:lnTo>
                  <a:pt x="4405300" y="1206500"/>
                </a:lnTo>
                <a:lnTo>
                  <a:pt x="4389196" y="1206500"/>
                </a:lnTo>
                <a:lnTo>
                  <a:pt x="4389615" y="1193800"/>
                </a:lnTo>
                <a:lnTo>
                  <a:pt x="4388955" y="1181100"/>
                </a:lnTo>
                <a:lnTo>
                  <a:pt x="4436554" y="1181100"/>
                </a:lnTo>
                <a:lnTo>
                  <a:pt x="4437469" y="1193800"/>
                </a:lnTo>
                <a:lnTo>
                  <a:pt x="4437469" y="1037577"/>
                </a:lnTo>
                <a:lnTo>
                  <a:pt x="4437265" y="1041400"/>
                </a:lnTo>
                <a:lnTo>
                  <a:pt x="4423156" y="1041400"/>
                </a:lnTo>
                <a:lnTo>
                  <a:pt x="4423156" y="1092200"/>
                </a:lnTo>
                <a:lnTo>
                  <a:pt x="4420984" y="1092200"/>
                </a:lnTo>
                <a:lnTo>
                  <a:pt x="4418965" y="1079500"/>
                </a:lnTo>
                <a:lnTo>
                  <a:pt x="4416552" y="1079500"/>
                </a:lnTo>
                <a:lnTo>
                  <a:pt x="4413212" y="1066800"/>
                </a:lnTo>
                <a:lnTo>
                  <a:pt x="4411218" y="1066800"/>
                </a:lnTo>
                <a:lnTo>
                  <a:pt x="4413148" y="1054100"/>
                </a:lnTo>
                <a:lnTo>
                  <a:pt x="4423054" y="1054100"/>
                </a:lnTo>
                <a:lnTo>
                  <a:pt x="4423105" y="1066800"/>
                </a:lnTo>
                <a:lnTo>
                  <a:pt x="4423156" y="1092200"/>
                </a:lnTo>
                <a:lnTo>
                  <a:pt x="4423156" y="1041400"/>
                </a:lnTo>
                <a:lnTo>
                  <a:pt x="4406163" y="1041400"/>
                </a:lnTo>
                <a:lnTo>
                  <a:pt x="4406163" y="1168400"/>
                </a:lnTo>
                <a:lnTo>
                  <a:pt x="4394022" y="1168400"/>
                </a:lnTo>
                <a:lnTo>
                  <a:pt x="4393946" y="1155700"/>
                </a:lnTo>
                <a:lnTo>
                  <a:pt x="4405769" y="1155700"/>
                </a:lnTo>
                <a:lnTo>
                  <a:pt x="4406163" y="1168400"/>
                </a:lnTo>
                <a:lnTo>
                  <a:pt x="4406163" y="1041400"/>
                </a:lnTo>
                <a:lnTo>
                  <a:pt x="4395965" y="1041400"/>
                </a:lnTo>
                <a:lnTo>
                  <a:pt x="4392066" y="1028700"/>
                </a:lnTo>
                <a:lnTo>
                  <a:pt x="4394695" y="1016000"/>
                </a:lnTo>
                <a:lnTo>
                  <a:pt x="4402874" y="1003300"/>
                </a:lnTo>
                <a:lnTo>
                  <a:pt x="4425683" y="1003300"/>
                </a:lnTo>
                <a:lnTo>
                  <a:pt x="4433608" y="1016000"/>
                </a:lnTo>
                <a:lnTo>
                  <a:pt x="4438104" y="1028700"/>
                </a:lnTo>
                <a:lnTo>
                  <a:pt x="4438104" y="1002779"/>
                </a:lnTo>
                <a:lnTo>
                  <a:pt x="4429531" y="990600"/>
                </a:lnTo>
                <a:lnTo>
                  <a:pt x="4387939" y="990600"/>
                </a:lnTo>
                <a:lnTo>
                  <a:pt x="4387062" y="1003300"/>
                </a:lnTo>
                <a:lnTo>
                  <a:pt x="4386046" y="1016000"/>
                </a:lnTo>
                <a:lnTo>
                  <a:pt x="4385208" y="1028700"/>
                </a:lnTo>
                <a:lnTo>
                  <a:pt x="4384586" y="1041400"/>
                </a:lnTo>
                <a:lnTo>
                  <a:pt x="4384192" y="1066800"/>
                </a:lnTo>
                <a:lnTo>
                  <a:pt x="4384027" y="1079500"/>
                </a:lnTo>
                <a:lnTo>
                  <a:pt x="4383798" y="1079500"/>
                </a:lnTo>
                <a:lnTo>
                  <a:pt x="4383265" y="1092200"/>
                </a:lnTo>
                <a:lnTo>
                  <a:pt x="4380192" y="1130300"/>
                </a:lnTo>
                <a:lnTo>
                  <a:pt x="4378591" y="1181100"/>
                </a:lnTo>
                <a:lnTo>
                  <a:pt x="4377880" y="1219200"/>
                </a:lnTo>
                <a:lnTo>
                  <a:pt x="4377474" y="1257300"/>
                </a:lnTo>
                <a:lnTo>
                  <a:pt x="4377169" y="1282700"/>
                </a:lnTo>
                <a:lnTo>
                  <a:pt x="4376725" y="1308100"/>
                </a:lnTo>
                <a:lnTo>
                  <a:pt x="4376204" y="1333500"/>
                </a:lnTo>
                <a:lnTo>
                  <a:pt x="4375645" y="1346200"/>
                </a:lnTo>
                <a:lnTo>
                  <a:pt x="4375505" y="1358900"/>
                </a:lnTo>
                <a:lnTo>
                  <a:pt x="4375416" y="1422400"/>
                </a:lnTo>
                <a:lnTo>
                  <a:pt x="4375543" y="1473200"/>
                </a:lnTo>
                <a:lnTo>
                  <a:pt x="4375480" y="1485900"/>
                </a:lnTo>
                <a:lnTo>
                  <a:pt x="4374337" y="1511300"/>
                </a:lnTo>
                <a:lnTo>
                  <a:pt x="4371429" y="1536700"/>
                </a:lnTo>
                <a:lnTo>
                  <a:pt x="4370362" y="1549400"/>
                </a:lnTo>
                <a:lnTo>
                  <a:pt x="4370603" y="1562100"/>
                </a:lnTo>
                <a:lnTo>
                  <a:pt x="4371391" y="1574800"/>
                </a:lnTo>
                <a:lnTo>
                  <a:pt x="4372013" y="1587500"/>
                </a:lnTo>
                <a:lnTo>
                  <a:pt x="4372686" y="1587500"/>
                </a:lnTo>
                <a:lnTo>
                  <a:pt x="4372445" y="1600200"/>
                </a:lnTo>
                <a:lnTo>
                  <a:pt x="4371137" y="1638300"/>
                </a:lnTo>
                <a:lnTo>
                  <a:pt x="4372178" y="1676400"/>
                </a:lnTo>
                <a:lnTo>
                  <a:pt x="4374083" y="1714500"/>
                </a:lnTo>
                <a:lnTo>
                  <a:pt x="4375378" y="1765300"/>
                </a:lnTo>
                <a:lnTo>
                  <a:pt x="4370133" y="1752600"/>
                </a:lnTo>
                <a:lnTo>
                  <a:pt x="4367250" y="1739900"/>
                </a:lnTo>
                <a:lnTo>
                  <a:pt x="4365942" y="1727200"/>
                </a:lnTo>
                <a:lnTo>
                  <a:pt x="4365409" y="1714500"/>
                </a:lnTo>
                <a:lnTo>
                  <a:pt x="4363796" y="1701800"/>
                </a:lnTo>
                <a:lnTo>
                  <a:pt x="4361231" y="1676400"/>
                </a:lnTo>
                <a:lnTo>
                  <a:pt x="4359884" y="1663700"/>
                </a:lnTo>
                <a:lnTo>
                  <a:pt x="4358538" y="1651000"/>
                </a:lnTo>
                <a:lnTo>
                  <a:pt x="4356544" y="1625600"/>
                </a:lnTo>
                <a:lnTo>
                  <a:pt x="4354360" y="1600200"/>
                </a:lnTo>
                <a:lnTo>
                  <a:pt x="4351934" y="1562100"/>
                </a:lnTo>
                <a:lnTo>
                  <a:pt x="4350131" y="1536700"/>
                </a:lnTo>
                <a:lnTo>
                  <a:pt x="4349801" y="1498600"/>
                </a:lnTo>
                <a:lnTo>
                  <a:pt x="4349547" y="1498600"/>
                </a:lnTo>
                <a:lnTo>
                  <a:pt x="4347997" y="1485900"/>
                </a:lnTo>
                <a:lnTo>
                  <a:pt x="4347870" y="1485430"/>
                </a:lnTo>
                <a:lnTo>
                  <a:pt x="4347870" y="2235200"/>
                </a:lnTo>
                <a:lnTo>
                  <a:pt x="4343628" y="2235200"/>
                </a:lnTo>
                <a:lnTo>
                  <a:pt x="4343628" y="2273300"/>
                </a:lnTo>
                <a:lnTo>
                  <a:pt x="4341215" y="2286000"/>
                </a:lnTo>
                <a:lnTo>
                  <a:pt x="4306963" y="2286000"/>
                </a:lnTo>
                <a:lnTo>
                  <a:pt x="4290860" y="2273300"/>
                </a:lnTo>
                <a:lnTo>
                  <a:pt x="4188968" y="2273300"/>
                </a:lnTo>
                <a:lnTo>
                  <a:pt x="4165777" y="2286000"/>
                </a:lnTo>
                <a:lnTo>
                  <a:pt x="4130319" y="2286000"/>
                </a:lnTo>
                <a:lnTo>
                  <a:pt x="4095013" y="2298700"/>
                </a:lnTo>
                <a:lnTo>
                  <a:pt x="4014305" y="2298700"/>
                </a:lnTo>
                <a:lnTo>
                  <a:pt x="4004449" y="2311400"/>
                </a:lnTo>
                <a:lnTo>
                  <a:pt x="3994632" y="2298700"/>
                </a:lnTo>
                <a:lnTo>
                  <a:pt x="3946525" y="2298700"/>
                </a:lnTo>
                <a:lnTo>
                  <a:pt x="3928326" y="2311400"/>
                </a:lnTo>
                <a:lnTo>
                  <a:pt x="3908272" y="2311400"/>
                </a:lnTo>
                <a:lnTo>
                  <a:pt x="3906532" y="2324100"/>
                </a:lnTo>
                <a:lnTo>
                  <a:pt x="3903903" y="2324100"/>
                </a:lnTo>
                <a:lnTo>
                  <a:pt x="3902138" y="2311400"/>
                </a:lnTo>
                <a:lnTo>
                  <a:pt x="3903764" y="2298700"/>
                </a:lnTo>
                <a:lnTo>
                  <a:pt x="3908729" y="2286000"/>
                </a:lnTo>
                <a:lnTo>
                  <a:pt x="3916959" y="2286000"/>
                </a:lnTo>
                <a:lnTo>
                  <a:pt x="3927906" y="2273300"/>
                </a:lnTo>
                <a:lnTo>
                  <a:pt x="4040949" y="2273300"/>
                </a:lnTo>
                <a:lnTo>
                  <a:pt x="4079786" y="2260600"/>
                </a:lnTo>
                <a:lnTo>
                  <a:pt x="4340707" y="2260600"/>
                </a:lnTo>
                <a:lnTo>
                  <a:pt x="4342930" y="2273300"/>
                </a:lnTo>
                <a:lnTo>
                  <a:pt x="4343628" y="2273300"/>
                </a:lnTo>
                <a:lnTo>
                  <a:pt x="4343628" y="2235200"/>
                </a:lnTo>
                <a:lnTo>
                  <a:pt x="4330408" y="2235200"/>
                </a:lnTo>
                <a:lnTo>
                  <a:pt x="4336504" y="2222500"/>
                </a:lnTo>
                <a:lnTo>
                  <a:pt x="4335907" y="2222500"/>
                </a:lnTo>
                <a:lnTo>
                  <a:pt x="4333532" y="2197100"/>
                </a:lnTo>
                <a:lnTo>
                  <a:pt x="4332478" y="2159000"/>
                </a:lnTo>
                <a:lnTo>
                  <a:pt x="4332325" y="2133600"/>
                </a:lnTo>
                <a:lnTo>
                  <a:pt x="4332592" y="2108200"/>
                </a:lnTo>
                <a:lnTo>
                  <a:pt x="4332529" y="2082800"/>
                </a:lnTo>
                <a:lnTo>
                  <a:pt x="4332338" y="2082800"/>
                </a:lnTo>
                <a:lnTo>
                  <a:pt x="4332059" y="2070100"/>
                </a:lnTo>
                <a:lnTo>
                  <a:pt x="4332503" y="2057400"/>
                </a:lnTo>
                <a:lnTo>
                  <a:pt x="4333506" y="2057400"/>
                </a:lnTo>
                <a:lnTo>
                  <a:pt x="4335183" y="2044700"/>
                </a:lnTo>
                <a:lnTo>
                  <a:pt x="4341342" y="2057400"/>
                </a:lnTo>
                <a:lnTo>
                  <a:pt x="4339958" y="2070100"/>
                </a:lnTo>
                <a:lnTo>
                  <a:pt x="4340098" y="2070100"/>
                </a:lnTo>
                <a:lnTo>
                  <a:pt x="4340745" y="2108200"/>
                </a:lnTo>
                <a:lnTo>
                  <a:pt x="4341457" y="2146300"/>
                </a:lnTo>
                <a:lnTo>
                  <a:pt x="4342689" y="2184400"/>
                </a:lnTo>
                <a:lnTo>
                  <a:pt x="4344873" y="2209800"/>
                </a:lnTo>
                <a:lnTo>
                  <a:pt x="4345178" y="2222500"/>
                </a:lnTo>
                <a:lnTo>
                  <a:pt x="4344365" y="2222500"/>
                </a:lnTo>
                <a:lnTo>
                  <a:pt x="4347870" y="2235200"/>
                </a:lnTo>
                <a:lnTo>
                  <a:pt x="4347870" y="1485430"/>
                </a:lnTo>
                <a:lnTo>
                  <a:pt x="4344594" y="1473200"/>
                </a:lnTo>
                <a:lnTo>
                  <a:pt x="4339945" y="1473200"/>
                </a:lnTo>
                <a:lnTo>
                  <a:pt x="4339945" y="1739900"/>
                </a:lnTo>
                <a:lnTo>
                  <a:pt x="4333049" y="1739900"/>
                </a:lnTo>
                <a:lnTo>
                  <a:pt x="4333430" y="1727200"/>
                </a:lnTo>
                <a:lnTo>
                  <a:pt x="4339641" y="1727200"/>
                </a:lnTo>
                <a:lnTo>
                  <a:pt x="4339945" y="1739900"/>
                </a:lnTo>
                <a:lnTo>
                  <a:pt x="4339945" y="1473200"/>
                </a:lnTo>
                <a:lnTo>
                  <a:pt x="4338777" y="1473200"/>
                </a:lnTo>
                <a:lnTo>
                  <a:pt x="4334662" y="1460500"/>
                </a:lnTo>
                <a:lnTo>
                  <a:pt x="4335805" y="1460500"/>
                </a:lnTo>
                <a:lnTo>
                  <a:pt x="4336212" y="1447800"/>
                </a:lnTo>
                <a:lnTo>
                  <a:pt x="4336999" y="1422400"/>
                </a:lnTo>
                <a:lnTo>
                  <a:pt x="4336389" y="1397000"/>
                </a:lnTo>
                <a:lnTo>
                  <a:pt x="4336059" y="1358900"/>
                </a:lnTo>
                <a:lnTo>
                  <a:pt x="4338104" y="1333500"/>
                </a:lnTo>
                <a:lnTo>
                  <a:pt x="4336529" y="1320800"/>
                </a:lnTo>
                <a:lnTo>
                  <a:pt x="4334942" y="1308100"/>
                </a:lnTo>
                <a:lnTo>
                  <a:pt x="4334370" y="1295400"/>
                </a:lnTo>
                <a:lnTo>
                  <a:pt x="4335170" y="1282700"/>
                </a:lnTo>
                <a:lnTo>
                  <a:pt x="4336148" y="1257300"/>
                </a:lnTo>
                <a:lnTo>
                  <a:pt x="4336745" y="1244600"/>
                </a:lnTo>
                <a:lnTo>
                  <a:pt x="4337761" y="1244600"/>
                </a:lnTo>
                <a:lnTo>
                  <a:pt x="4339475" y="1231900"/>
                </a:lnTo>
                <a:lnTo>
                  <a:pt x="4342193" y="1219200"/>
                </a:lnTo>
                <a:lnTo>
                  <a:pt x="4342816" y="1206500"/>
                </a:lnTo>
                <a:lnTo>
                  <a:pt x="4343438" y="1206500"/>
                </a:lnTo>
                <a:lnTo>
                  <a:pt x="4340072" y="1193800"/>
                </a:lnTo>
                <a:lnTo>
                  <a:pt x="4340669" y="1168400"/>
                </a:lnTo>
                <a:lnTo>
                  <a:pt x="4343006" y="1155700"/>
                </a:lnTo>
                <a:lnTo>
                  <a:pt x="4344848" y="1130300"/>
                </a:lnTo>
                <a:lnTo>
                  <a:pt x="4345406" y="1117600"/>
                </a:lnTo>
                <a:lnTo>
                  <a:pt x="4345635" y="1104900"/>
                </a:lnTo>
                <a:lnTo>
                  <a:pt x="4345317" y="1092200"/>
                </a:lnTo>
                <a:lnTo>
                  <a:pt x="4344238" y="1079500"/>
                </a:lnTo>
                <a:lnTo>
                  <a:pt x="4343489" y="1066800"/>
                </a:lnTo>
                <a:lnTo>
                  <a:pt x="4343336" y="1054100"/>
                </a:lnTo>
                <a:lnTo>
                  <a:pt x="4343260" y="1041400"/>
                </a:lnTo>
                <a:lnTo>
                  <a:pt x="4343057" y="1028700"/>
                </a:lnTo>
                <a:lnTo>
                  <a:pt x="4342219" y="1028700"/>
                </a:lnTo>
                <a:lnTo>
                  <a:pt x="4341571" y="1016000"/>
                </a:lnTo>
                <a:lnTo>
                  <a:pt x="4340923" y="1003300"/>
                </a:lnTo>
                <a:lnTo>
                  <a:pt x="4337088" y="1003300"/>
                </a:lnTo>
                <a:lnTo>
                  <a:pt x="4337088" y="1104900"/>
                </a:lnTo>
                <a:lnTo>
                  <a:pt x="4336313" y="1130300"/>
                </a:lnTo>
                <a:lnTo>
                  <a:pt x="4334815" y="1143000"/>
                </a:lnTo>
                <a:lnTo>
                  <a:pt x="4334611" y="1143000"/>
                </a:lnTo>
                <a:lnTo>
                  <a:pt x="4333545" y="1155700"/>
                </a:lnTo>
                <a:lnTo>
                  <a:pt x="4331805" y="1155700"/>
                </a:lnTo>
                <a:lnTo>
                  <a:pt x="4331805" y="1181100"/>
                </a:lnTo>
                <a:lnTo>
                  <a:pt x="4331436" y="1193800"/>
                </a:lnTo>
                <a:lnTo>
                  <a:pt x="4326864" y="1193800"/>
                </a:lnTo>
                <a:lnTo>
                  <a:pt x="4326864" y="1397000"/>
                </a:lnTo>
                <a:lnTo>
                  <a:pt x="4326521" y="1409700"/>
                </a:lnTo>
                <a:lnTo>
                  <a:pt x="4326204" y="1422400"/>
                </a:lnTo>
                <a:lnTo>
                  <a:pt x="4325378" y="1435100"/>
                </a:lnTo>
                <a:lnTo>
                  <a:pt x="4324070" y="1447800"/>
                </a:lnTo>
                <a:lnTo>
                  <a:pt x="4316514" y="1447800"/>
                </a:lnTo>
                <a:lnTo>
                  <a:pt x="4316514" y="1511300"/>
                </a:lnTo>
                <a:lnTo>
                  <a:pt x="4315460" y="1524000"/>
                </a:lnTo>
                <a:lnTo>
                  <a:pt x="4315104" y="1524000"/>
                </a:lnTo>
                <a:lnTo>
                  <a:pt x="4314863" y="1536700"/>
                </a:lnTo>
                <a:lnTo>
                  <a:pt x="4314152" y="1536700"/>
                </a:lnTo>
                <a:lnTo>
                  <a:pt x="4311218" y="1562100"/>
                </a:lnTo>
                <a:lnTo>
                  <a:pt x="4309173" y="1587500"/>
                </a:lnTo>
                <a:lnTo>
                  <a:pt x="4308830" y="1612900"/>
                </a:lnTo>
                <a:lnTo>
                  <a:pt x="4310964" y="1638300"/>
                </a:lnTo>
                <a:lnTo>
                  <a:pt x="4311688" y="1638300"/>
                </a:lnTo>
                <a:lnTo>
                  <a:pt x="4311154" y="1651000"/>
                </a:lnTo>
                <a:lnTo>
                  <a:pt x="4310748" y="1651000"/>
                </a:lnTo>
                <a:lnTo>
                  <a:pt x="4310748" y="2235200"/>
                </a:lnTo>
                <a:lnTo>
                  <a:pt x="4299940" y="2235200"/>
                </a:lnTo>
                <a:lnTo>
                  <a:pt x="4293336" y="2222500"/>
                </a:lnTo>
                <a:lnTo>
                  <a:pt x="4292473" y="2222500"/>
                </a:lnTo>
                <a:lnTo>
                  <a:pt x="4289018" y="2184400"/>
                </a:lnTo>
                <a:lnTo>
                  <a:pt x="4287228" y="2171700"/>
                </a:lnTo>
                <a:lnTo>
                  <a:pt x="4285272" y="2159000"/>
                </a:lnTo>
                <a:lnTo>
                  <a:pt x="4284535" y="2146300"/>
                </a:lnTo>
                <a:lnTo>
                  <a:pt x="4294378" y="2146300"/>
                </a:lnTo>
                <a:lnTo>
                  <a:pt x="4295483" y="2133600"/>
                </a:lnTo>
                <a:lnTo>
                  <a:pt x="4291228" y="2133600"/>
                </a:lnTo>
                <a:lnTo>
                  <a:pt x="4283227" y="2120900"/>
                </a:lnTo>
                <a:lnTo>
                  <a:pt x="4280103" y="2120900"/>
                </a:lnTo>
                <a:lnTo>
                  <a:pt x="4279976" y="2108200"/>
                </a:lnTo>
                <a:lnTo>
                  <a:pt x="4280979" y="2095500"/>
                </a:lnTo>
                <a:lnTo>
                  <a:pt x="4281538" y="2095500"/>
                </a:lnTo>
                <a:lnTo>
                  <a:pt x="4282668" y="2082800"/>
                </a:lnTo>
                <a:lnTo>
                  <a:pt x="4281640" y="2082800"/>
                </a:lnTo>
                <a:lnTo>
                  <a:pt x="4278084" y="2057400"/>
                </a:lnTo>
                <a:lnTo>
                  <a:pt x="4276890" y="2032000"/>
                </a:lnTo>
                <a:lnTo>
                  <a:pt x="4276293" y="2019300"/>
                </a:lnTo>
                <a:lnTo>
                  <a:pt x="4275582" y="2006600"/>
                </a:lnTo>
                <a:lnTo>
                  <a:pt x="4274871" y="1993900"/>
                </a:lnTo>
                <a:lnTo>
                  <a:pt x="4274667" y="1991766"/>
                </a:lnTo>
                <a:lnTo>
                  <a:pt x="4274667" y="2171700"/>
                </a:lnTo>
                <a:lnTo>
                  <a:pt x="4252201" y="2184400"/>
                </a:lnTo>
                <a:lnTo>
                  <a:pt x="4224058" y="2184400"/>
                </a:lnTo>
                <a:lnTo>
                  <a:pt x="4222928" y="2171700"/>
                </a:lnTo>
                <a:lnTo>
                  <a:pt x="4222343" y="2159000"/>
                </a:lnTo>
                <a:lnTo>
                  <a:pt x="4226280" y="2146300"/>
                </a:lnTo>
                <a:lnTo>
                  <a:pt x="4273435" y="2146300"/>
                </a:lnTo>
                <a:lnTo>
                  <a:pt x="4274197" y="2159000"/>
                </a:lnTo>
                <a:lnTo>
                  <a:pt x="4274667" y="2171700"/>
                </a:lnTo>
                <a:lnTo>
                  <a:pt x="4274667" y="1991766"/>
                </a:lnTo>
                <a:lnTo>
                  <a:pt x="4272458" y="1968500"/>
                </a:lnTo>
                <a:lnTo>
                  <a:pt x="4271175" y="1955800"/>
                </a:lnTo>
                <a:lnTo>
                  <a:pt x="4273601" y="1943100"/>
                </a:lnTo>
                <a:lnTo>
                  <a:pt x="4289539" y="1943100"/>
                </a:lnTo>
                <a:lnTo>
                  <a:pt x="4281970" y="1930400"/>
                </a:lnTo>
                <a:lnTo>
                  <a:pt x="4275734" y="1930400"/>
                </a:lnTo>
                <a:lnTo>
                  <a:pt x="4271861" y="1917700"/>
                </a:lnTo>
                <a:lnTo>
                  <a:pt x="4271784" y="1905000"/>
                </a:lnTo>
                <a:lnTo>
                  <a:pt x="4272242" y="1905000"/>
                </a:lnTo>
                <a:lnTo>
                  <a:pt x="4271645" y="1892300"/>
                </a:lnTo>
                <a:lnTo>
                  <a:pt x="4272292" y="1879600"/>
                </a:lnTo>
                <a:lnTo>
                  <a:pt x="4279608" y="1879600"/>
                </a:lnTo>
                <a:lnTo>
                  <a:pt x="4279874" y="1866900"/>
                </a:lnTo>
                <a:lnTo>
                  <a:pt x="4270857" y="1866900"/>
                </a:lnTo>
                <a:lnTo>
                  <a:pt x="4270883" y="1854200"/>
                </a:lnTo>
                <a:lnTo>
                  <a:pt x="4270451" y="1854200"/>
                </a:lnTo>
                <a:lnTo>
                  <a:pt x="4269105" y="1828800"/>
                </a:lnTo>
                <a:lnTo>
                  <a:pt x="4267720" y="1816100"/>
                </a:lnTo>
                <a:lnTo>
                  <a:pt x="4266641" y="1790700"/>
                </a:lnTo>
                <a:lnTo>
                  <a:pt x="4266171" y="1778000"/>
                </a:lnTo>
                <a:lnTo>
                  <a:pt x="4266514" y="1765300"/>
                </a:lnTo>
                <a:lnTo>
                  <a:pt x="4267238" y="1752600"/>
                </a:lnTo>
                <a:lnTo>
                  <a:pt x="4267860" y="1739900"/>
                </a:lnTo>
                <a:lnTo>
                  <a:pt x="4266819" y="1727200"/>
                </a:lnTo>
                <a:lnTo>
                  <a:pt x="4265092" y="1719922"/>
                </a:lnTo>
                <a:lnTo>
                  <a:pt x="4265092" y="2019300"/>
                </a:lnTo>
                <a:lnTo>
                  <a:pt x="4261586" y="2032000"/>
                </a:lnTo>
                <a:lnTo>
                  <a:pt x="4259542" y="2019300"/>
                </a:lnTo>
                <a:lnTo>
                  <a:pt x="4265092" y="2019300"/>
                </a:lnTo>
                <a:lnTo>
                  <a:pt x="4265092" y="1719922"/>
                </a:lnTo>
                <a:lnTo>
                  <a:pt x="4264406" y="1717027"/>
                </a:lnTo>
                <a:lnTo>
                  <a:pt x="4264406" y="1993900"/>
                </a:lnTo>
                <a:lnTo>
                  <a:pt x="4262374" y="1993900"/>
                </a:lnTo>
                <a:lnTo>
                  <a:pt x="4254068" y="2006600"/>
                </a:lnTo>
                <a:lnTo>
                  <a:pt x="4235323" y="2006600"/>
                </a:lnTo>
                <a:lnTo>
                  <a:pt x="4232605" y="2004085"/>
                </a:lnTo>
                <a:lnTo>
                  <a:pt x="4232605" y="2120900"/>
                </a:lnTo>
                <a:lnTo>
                  <a:pt x="4231868" y="2133600"/>
                </a:lnTo>
                <a:lnTo>
                  <a:pt x="4225328" y="2120900"/>
                </a:lnTo>
                <a:lnTo>
                  <a:pt x="4232605" y="2120900"/>
                </a:lnTo>
                <a:lnTo>
                  <a:pt x="4232605" y="2004085"/>
                </a:lnTo>
                <a:lnTo>
                  <a:pt x="4232389" y="2003882"/>
                </a:lnTo>
                <a:lnTo>
                  <a:pt x="4232389" y="2082800"/>
                </a:lnTo>
                <a:lnTo>
                  <a:pt x="4228566" y="2095500"/>
                </a:lnTo>
                <a:lnTo>
                  <a:pt x="4223029" y="2095500"/>
                </a:lnTo>
                <a:lnTo>
                  <a:pt x="4225976" y="2082800"/>
                </a:lnTo>
                <a:lnTo>
                  <a:pt x="4232389" y="2082800"/>
                </a:lnTo>
                <a:lnTo>
                  <a:pt x="4232389" y="2003882"/>
                </a:lnTo>
                <a:lnTo>
                  <a:pt x="4221632" y="1993900"/>
                </a:lnTo>
                <a:lnTo>
                  <a:pt x="4220718" y="1993900"/>
                </a:lnTo>
                <a:lnTo>
                  <a:pt x="4220134" y="1981200"/>
                </a:lnTo>
                <a:lnTo>
                  <a:pt x="4220172" y="1968500"/>
                </a:lnTo>
                <a:lnTo>
                  <a:pt x="4221759" y="1968500"/>
                </a:lnTo>
                <a:lnTo>
                  <a:pt x="4218063" y="1955800"/>
                </a:lnTo>
                <a:lnTo>
                  <a:pt x="4226026" y="1955800"/>
                </a:lnTo>
                <a:lnTo>
                  <a:pt x="4233380" y="1943100"/>
                </a:lnTo>
                <a:lnTo>
                  <a:pt x="4263110" y="1943100"/>
                </a:lnTo>
                <a:lnTo>
                  <a:pt x="4263961" y="1955800"/>
                </a:lnTo>
                <a:lnTo>
                  <a:pt x="4264139" y="1968500"/>
                </a:lnTo>
                <a:lnTo>
                  <a:pt x="4264355" y="1968500"/>
                </a:lnTo>
                <a:lnTo>
                  <a:pt x="4264406" y="1993900"/>
                </a:lnTo>
                <a:lnTo>
                  <a:pt x="4264406" y="1717027"/>
                </a:lnTo>
                <a:lnTo>
                  <a:pt x="4264012" y="1715363"/>
                </a:lnTo>
                <a:lnTo>
                  <a:pt x="4264012" y="1892300"/>
                </a:lnTo>
                <a:lnTo>
                  <a:pt x="4263809" y="1905000"/>
                </a:lnTo>
                <a:lnTo>
                  <a:pt x="4262564" y="1917700"/>
                </a:lnTo>
                <a:lnTo>
                  <a:pt x="4259465" y="1930400"/>
                </a:lnTo>
                <a:lnTo>
                  <a:pt x="4234535" y="1930400"/>
                </a:lnTo>
                <a:lnTo>
                  <a:pt x="4231068" y="1943100"/>
                </a:lnTo>
                <a:lnTo>
                  <a:pt x="4222648" y="1943100"/>
                </a:lnTo>
                <a:lnTo>
                  <a:pt x="4219499" y="1930400"/>
                </a:lnTo>
                <a:lnTo>
                  <a:pt x="4218457" y="1930400"/>
                </a:lnTo>
                <a:lnTo>
                  <a:pt x="4218178" y="1917700"/>
                </a:lnTo>
                <a:lnTo>
                  <a:pt x="4217695" y="1917700"/>
                </a:lnTo>
                <a:lnTo>
                  <a:pt x="4218203" y="1905000"/>
                </a:lnTo>
                <a:lnTo>
                  <a:pt x="4222521" y="1892300"/>
                </a:lnTo>
                <a:lnTo>
                  <a:pt x="4231005" y="1879600"/>
                </a:lnTo>
                <a:lnTo>
                  <a:pt x="4262285" y="1879600"/>
                </a:lnTo>
                <a:lnTo>
                  <a:pt x="4263783" y="1892300"/>
                </a:lnTo>
                <a:lnTo>
                  <a:pt x="4264012" y="1892300"/>
                </a:lnTo>
                <a:lnTo>
                  <a:pt x="4264012" y="1715363"/>
                </a:lnTo>
                <a:lnTo>
                  <a:pt x="4263809" y="1714500"/>
                </a:lnTo>
                <a:lnTo>
                  <a:pt x="4260405" y="1714500"/>
                </a:lnTo>
                <a:lnTo>
                  <a:pt x="4260405" y="1866900"/>
                </a:lnTo>
                <a:lnTo>
                  <a:pt x="4248543" y="1866900"/>
                </a:lnTo>
                <a:lnTo>
                  <a:pt x="4248289" y="1854200"/>
                </a:lnTo>
                <a:lnTo>
                  <a:pt x="4259999" y="1854200"/>
                </a:lnTo>
                <a:lnTo>
                  <a:pt x="4260405" y="1866900"/>
                </a:lnTo>
                <a:lnTo>
                  <a:pt x="4260405" y="1714500"/>
                </a:lnTo>
                <a:lnTo>
                  <a:pt x="4258640" y="1714500"/>
                </a:lnTo>
                <a:lnTo>
                  <a:pt x="4258640" y="1727200"/>
                </a:lnTo>
                <a:lnTo>
                  <a:pt x="4258386" y="1739900"/>
                </a:lnTo>
                <a:lnTo>
                  <a:pt x="4257370" y="1739900"/>
                </a:lnTo>
                <a:lnTo>
                  <a:pt x="4255452" y="1752600"/>
                </a:lnTo>
                <a:lnTo>
                  <a:pt x="4242613" y="1752600"/>
                </a:lnTo>
                <a:lnTo>
                  <a:pt x="4242613" y="1790700"/>
                </a:lnTo>
                <a:lnTo>
                  <a:pt x="4240174" y="1816100"/>
                </a:lnTo>
                <a:lnTo>
                  <a:pt x="4237939" y="1803400"/>
                </a:lnTo>
                <a:lnTo>
                  <a:pt x="4236148" y="1790700"/>
                </a:lnTo>
                <a:lnTo>
                  <a:pt x="4235081" y="1778000"/>
                </a:lnTo>
                <a:lnTo>
                  <a:pt x="4235005" y="1765300"/>
                </a:lnTo>
                <a:lnTo>
                  <a:pt x="4240022" y="1778000"/>
                </a:lnTo>
                <a:lnTo>
                  <a:pt x="4242562" y="1778000"/>
                </a:lnTo>
                <a:lnTo>
                  <a:pt x="4242613" y="1790700"/>
                </a:lnTo>
                <a:lnTo>
                  <a:pt x="4242613" y="1752600"/>
                </a:lnTo>
                <a:lnTo>
                  <a:pt x="4227830" y="1752600"/>
                </a:lnTo>
                <a:lnTo>
                  <a:pt x="4227830" y="1866900"/>
                </a:lnTo>
                <a:lnTo>
                  <a:pt x="4227639" y="1879600"/>
                </a:lnTo>
                <a:lnTo>
                  <a:pt x="4217200" y="1879600"/>
                </a:lnTo>
                <a:lnTo>
                  <a:pt x="4216095" y="1866900"/>
                </a:lnTo>
                <a:lnTo>
                  <a:pt x="4215371" y="1854200"/>
                </a:lnTo>
                <a:lnTo>
                  <a:pt x="4214838" y="1854200"/>
                </a:lnTo>
                <a:lnTo>
                  <a:pt x="4214736" y="1841500"/>
                </a:lnTo>
                <a:lnTo>
                  <a:pt x="4213669" y="1828800"/>
                </a:lnTo>
                <a:lnTo>
                  <a:pt x="4211536" y="1816100"/>
                </a:lnTo>
                <a:lnTo>
                  <a:pt x="4209199" y="1803400"/>
                </a:lnTo>
                <a:lnTo>
                  <a:pt x="4207535" y="1790700"/>
                </a:lnTo>
                <a:lnTo>
                  <a:pt x="4207103" y="1778000"/>
                </a:lnTo>
                <a:lnTo>
                  <a:pt x="4204512" y="1765300"/>
                </a:lnTo>
                <a:lnTo>
                  <a:pt x="4221073" y="1765300"/>
                </a:lnTo>
                <a:lnTo>
                  <a:pt x="4217873" y="1778000"/>
                </a:lnTo>
                <a:lnTo>
                  <a:pt x="4218343" y="1790700"/>
                </a:lnTo>
                <a:lnTo>
                  <a:pt x="4219270" y="1803400"/>
                </a:lnTo>
                <a:lnTo>
                  <a:pt x="4220057" y="1803400"/>
                </a:lnTo>
                <a:lnTo>
                  <a:pt x="4221467" y="1828800"/>
                </a:lnTo>
                <a:lnTo>
                  <a:pt x="4221454" y="1841500"/>
                </a:lnTo>
                <a:lnTo>
                  <a:pt x="4222750" y="1854200"/>
                </a:lnTo>
                <a:lnTo>
                  <a:pt x="4224718" y="1854200"/>
                </a:lnTo>
                <a:lnTo>
                  <a:pt x="4226763" y="1866900"/>
                </a:lnTo>
                <a:lnTo>
                  <a:pt x="4227830" y="1866900"/>
                </a:lnTo>
                <a:lnTo>
                  <a:pt x="4227830" y="1752600"/>
                </a:lnTo>
                <a:lnTo>
                  <a:pt x="4206748" y="1752600"/>
                </a:lnTo>
                <a:lnTo>
                  <a:pt x="4205135" y="1739900"/>
                </a:lnTo>
                <a:lnTo>
                  <a:pt x="4204817" y="1739900"/>
                </a:lnTo>
                <a:lnTo>
                  <a:pt x="4205884" y="1727200"/>
                </a:lnTo>
                <a:lnTo>
                  <a:pt x="4209834" y="1714500"/>
                </a:lnTo>
                <a:lnTo>
                  <a:pt x="4244314" y="1714500"/>
                </a:lnTo>
                <a:lnTo>
                  <a:pt x="4251261" y="1727200"/>
                </a:lnTo>
                <a:lnTo>
                  <a:pt x="4258640" y="1727200"/>
                </a:lnTo>
                <a:lnTo>
                  <a:pt x="4258640" y="1714500"/>
                </a:lnTo>
                <a:lnTo>
                  <a:pt x="4248493" y="1714500"/>
                </a:lnTo>
                <a:lnTo>
                  <a:pt x="4235386" y="1701800"/>
                </a:lnTo>
                <a:lnTo>
                  <a:pt x="4186250" y="1701800"/>
                </a:lnTo>
                <a:lnTo>
                  <a:pt x="4185183" y="1714500"/>
                </a:lnTo>
                <a:lnTo>
                  <a:pt x="4195673" y="1714500"/>
                </a:lnTo>
                <a:lnTo>
                  <a:pt x="4196867" y="1727200"/>
                </a:lnTo>
                <a:lnTo>
                  <a:pt x="4198493" y="1765300"/>
                </a:lnTo>
                <a:lnTo>
                  <a:pt x="4201947" y="1790700"/>
                </a:lnTo>
                <a:lnTo>
                  <a:pt x="4205567" y="1828800"/>
                </a:lnTo>
                <a:lnTo>
                  <a:pt x="4207624" y="1866900"/>
                </a:lnTo>
                <a:lnTo>
                  <a:pt x="4208742" y="1905000"/>
                </a:lnTo>
                <a:lnTo>
                  <a:pt x="4210113" y="1930400"/>
                </a:lnTo>
                <a:lnTo>
                  <a:pt x="4211078" y="1968500"/>
                </a:lnTo>
                <a:lnTo>
                  <a:pt x="4210951" y="2006600"/>
                </a:lnTo>
                <a:lnTo>
                  <a:pt x="4210621" y="2032000"/>
                </a:lnTo>
                <a:lnTo>
                  <a:pt x="4210570" y="2070100"/>
                </a:lnTo>
                <a:lnTo>
                  <a:pt x="4211396" y="2108200"/>
                </a:lnTo>
                <a:lnTo>
                  <a:pt x="4212971" y="2133600"/>
                </a:lnTo>
                <a:lnTo>
                  <a:pt x="4213504" y="2159000"/>
                </a:lnTo>
                <a:lnTo>
                  <a:pt x="4213618" y="2171700"/>
                </a:lnTo>
                <a:lnTo>
                  <a:pt x="4213657" y="2197100"/>
                </a:lnTo>
                <a:lnTo>
                  <a:pt x="4214304" y="2209800"/>
                </a:lnTo>
                <a:lnTo>
                  <a:pt x="4215003" y="2222500"/>
                </a:lnTo>
                <a:lnTo>
                  <a:pt x="4225506" y="2222500"/>
                </a:lnTo>
                <a:lnTo>
                  <a:pt x="4227334" y="2209800"/>
                </a:lnTo>
                <a:lnTo>
                  <a:pt x="4227919" y="2209800"/>
                </a:lnTo>
                <a:lnTo>
                  <a:pt x="4231106" y="2197100"/>
                </a:lnTo>
                <a:lnTo>
                  <a:pt x="4278744" y="2197100"/>
                </a:lnTo>
                <a:lnTo>
                  <a:pt x="4279697" y="2209800"/>
                </a:lnTo>
                <a:lnTo>
                  <a:pt x="4280281" y="2235200"/>
                </a:lnTo>
                <a:lnTo>
                  <a:pt x="4172013" y="2235200"/>
                </a:lnTo>
                <a:lnTo>
                  <a:pt x="4172635" y="2222500"/>
                </a:lnTo>
                <a:lnTo>
                  <a:pt x="4164444" y="2209800"/>
                </a:lnTo>
                <a:lnTo>
                  <a:pt x="4160964" y="2197100"/>
                </a:lnTo>
                <a:lnTo>
                  <a:pt x="4161117" y="2184400"/>
                </a:lnTo>
                <a:lnTo>
                  <a:pt x="4163733" y="2171700"/>
                </a:lnTo>
                <a:lnTo>
                  <a:pt x="4165777" y="2159000"/>
                </a:lnTo>
                <a:lnTo>
                  <a:pt x="4165409" y="2146300"/>
                </a:lnTo>
                <a:lnTo>
                  <a:pt x="4163212" y="2146300"/>
                </a:lnTo>
                <a:lnTo>
                  <a:pt x="4159783" y="2133600"/>
                </a:lnTo>
                <a:lnTo>
                  <a:pt x="4157053" y="2120900"/>
                </a:lnTo>
                <a:lnTo>
                  <a:pt x="4156164" y="2120900"/>
                </a:lnTo>
                <a:lnTo>
                  <a:pt x="4156405" y="2108200"/>
                </a:lnTo>
                <a:lnTo>
                  <a:pt x="4156341" y="2095500"/>
                </a:lnTo>
                <a:lnTo>
                  <a:pt x="4155363" y="2082800"/>
                </a:lnTo>
                <a:lnTo>
                  <a:pt x="4154043" y="2057400"/>
                </a:lnTo>
                <a:lnTo>
                  <a:pt x="4153598" y="2052294"/>
                </a:lnTo>
                <a:lnTo>
                  <a:pt x="4153598" y="2222500"/>
                </a:lnTo>
                <a:lnTo>
                  <a:pt x="4153344" y="2222500"/>
                </a:lnTo>
                <a:lnTo>
                  <a:pt x="4150715" y="2235200"/>
                </a:lnTo>
                <a:lnTo>
                  <a:pt x="4109580" y="2235200"/>
                </a:lnTo>
                <a:lnTo>
                  <a:pt x="4109504" y="2222500"/>
                </a:lnTo>
                <a:lnTo>
                  <a:pt x="4138117" y="2222500"/>
                </a:lnTo>
                <a:lnTo>
                  <a:pt x="4146423" y="2209800"/>
                </a:lnTo>
                <a:lnTo>
                  <a:pt x="4112069" y="2209800"/>
                </a:lnTo>
                <a:lnTo>
                  <a:pt x="4106481" y="2197100"/>
                </a:lnTo>
                <a:lnTo>
                  <a:pt x="4103967" y="2197100"/>
                </a:lnTo>
                <a:lnTo>
                  <a:pt x="4103141" y="2184400"/>
                </a:lnTo>
                <a:lnTo>
                  <a:pt x="4102925" y="2184400"/>
                </a:lnTo>
                <a:lnTo>
                  <a:pt x="4102798" y="2171700"/>
                </a:lnTo>
                <a:lnTo>
                  <a:pt x="4101477" y="2159000"/>
                </a:lnTo>
                <a:lnTo>
                  <a:pt x="4107065" y="2159000"/>
                </a:lnTo>
                <a:lnTo>
                  <a:pt x="4111739" y="2146300"/>
                </a:lnTo>
                <a:lnTo>
                  <a:pt x="4117225" y="2146300"/>
                </a:lnTo>
                <a:lnTo>
                  <a:pt x="4127258" y="2159000"/>
                </a:lnTo>
                <a:lnTo>
                  <a:pt x="4132059" y="2146300"/>
                </a:lnTo>
                <a:lnTo>
                  <a:pt x="4147972" y="2159000"/>
                </a:lnTo>
                <a:lnTo>
                  <a:pt x="4150436" y="2159000"/>
                </a:lnTo>
                <a:lnTo>
                  <a:pt x="4152417" y="2171700"/>
                </a:lnTo>
                <a:lnTo>
                  <a:pt x="4152633" y="2184400"/>
                </a:lnTo>
                <a:lnTo>
                  <a:pt x="4152773" y="2197100"/>
                </a:lnTo>
                <a:lnTo>
                  <a:pt x="4152036" y="2209800"/>
                </a:lnTo>
                <a:lnTo>
                  <a:pt x="4151299" y="2209800"/>
                </a:lnTo>
                <a:lnTo>
                  <a:pt x="4153598" y="2222500"/>
                </a:lnTo>
                <a:lnTo>
                  <a:pt x="4153598" y="2052294"/>
                </a:lnTo>
                <a:lnTo>
                  <a:pt x="4152938" y="2044700"/>
                </a:lnTo>
                <a:lnTo>
                  <a:pt x="4151871" y="2019300"/>
                </a:lnTo>
                <a:lnTo>
                  <a:pt x="4150982" y="1993900"/>
                </a:lnTo>
                <a:lnTo>
                  <a:pt x="4150868" y="1981200"/>
                </a:lnTo>
                <a:lnTo>
                  <a:pt x="4152138" y="1955800"/>
                </a:lnTo>
                <a:lnTo>
                  <a:pt x="4152696" y="1943100"/>
                </a:lnTo>
                <a:lnTo>
                  <a:pt x="4152201" y="1930400"/>
                </a:lnTo>
                <a:lnTo>
                  <a:pt x="4151553" y="1917700"/>
                </a:lnTo>
                <a:lnTo>
                  <a:pt x="4151503" y="1892300"/>
                </a:lnTo>
                <a:lnTo>
                  <a:pt x="4152963" y="1879600"/>
                </a:lnTo>
                <a:lnTo>
                  <a:pt x="4159796" y="1879600"/>
                </a:lnTo>
                <a:lnTo>
                  <a:pt x="4158589" y="1866900"/>
                </a:lnTo>
                <a:lnTo>
                  <a:pt x="4151604" y="1866900"/>
                </a:lnTo>
                <a:lnTo>
                  <a:pt x="4149407" y="1857400"/>
                </a:lnTo>
                <a:lnTo>
                  <a:pt x="4149407" y="2133600"/>
                </a:lnTo>
                <a:lnTo>
                  <a:pt x="4132707" y="2133600"/>
                </a:lnTo>
                <a:lnTo>
                  <a:pt x="4137291" y="2120900"/>
                </a:lnTo>
                <a:lnTo>
                  <a:pt x="4148988" y="2120900"/>
                </a:lnTo>
                <a:lnTo>
                  <a:pt x="4149407" y="2133600"/>
                </a:lnTo>
                <a:lnTo>
                  <a:pt x="4149407" y="1857400"/>
                </a:lnTo>
                <a:lnTo>
                  <a:pt x="4148671" y="1854200"/>
                </a:lnTo>
                <a:lnTo>
                  <a:pt x="4147312" y="1841500"/>
                </a:lnTo>
                <a:lnTo>
                  <a:pt x="4146727" y="1841500"/>
                </a:lnTo>
                <a:lnTo>
                  <a:pt x="4145127" y="1816100"/>
                </a:lnTo>
                <a:lnTo>
                  <a:pt x="4143718" y="1806511"/>
                </a:lnTo>
                <a:lnTo>
                  <a:pt x="4143718" y="1905000"/>
                </a:lnTo>
                <a:lnTo>
                  <a:pt x="4143514" y="1905000"/>
                </a:lnTo>
                <a:lnTo>
                  <a:pt x="4143273" y="1907984"/>
                </a:lnTo>
                <a:lnTo>
                  <a:pt x="4143273" y="1943100"/>
                </a:lnTo>
                <a:lnTo>
                  <a:pt x="4143159" y="1955800"/>
                </a:lnTo>
                <a:lnTo>
                  <a:pt x="4143121" y="1981200"/>
                </a:lnTo>
                <a:lnTo>
                  <a:pt x="4142778" y="1981200"/>
                </a:lnTo>
                <a:lnTo>
                  <a:pt x="4142994" y="1993900"/>
                </a:lnTo>
                <a:lnTo>
                  <a:pt x="4142333" y="2006600"/>
                </a:lnTo>
                <a:lnTo>
                  <a:pt x="4140644" y="2019300"/>
                </a:lnTo>
                <a:lnTo>
                  <a:pt x="4119575" y="2019300"/>
                </a:lnTo>
                <a:lnTo>
                  <a:pt x="4119575" y="2095500"/>
                </a:lnTo>
                <a:lnTo>
                  <a:pt x="4119575" y="2108200"/>
                </a:lnTo>
                <a:lnTo>
                  <a:pt x="4115231" y="2133600"/>
                </a:lnTo>
                <a:lnTo>
                  <a:pt x="4113593" y="2108200"/>
                </a:lnTo>
                <a:lnTo>
                  <a:pt x="4111256" y="2095500"/>
                </a:lnTo>
                <a:lnTo>
                  <a:pt x="4110164" y="2070100"/>
                </a:lnTo>
                <a:lnTo>
                  <a:pt x="4112260" y="2057400"/>
                </a:lnTo>
                <a:lnTo>
                  <a:pt x="4118546" y="2057400"/>
                </a:lnTo>
                <a:lnTo>
                  <a:pt x="4118241" y="2082800"/>
                </a:lnTo>
                <a:lnTo>
                  <a:pt x="4119575" y="2095500"/>
                </a:lnTo>
                <a:lnTo>
                  <a:pt x="4119575" y="2019300"/>
                </a:lnTo>
                <a:lnTo>
                  <a:pt x="4103624" y="2019300"/>
                </a:lnTo>
                <a:lnTo>
                  <a:pt x="4095927" y="2006600"/>
                </a:lnTo>
                <a:lnTo>
                  <a:pt x="4092905" y="2006600"/>
                </a:lnTo>
                <a:lnTo>
                  <a:pt x="4092397" y="1993900"/>
                </a:lnTo>
                <a:lnTo>
                  <a:pt x="4092359" y="1981200"/>
                </a:lnTo>
                <a:lnTo>
                  <a:pt x="4092105" y="1968500"/>
                </a:lnTo>
                <a:lnTo>
                  <a:pt x="4092029" y="1943100"/>
                </a:lnTo>
                <a:lnTo>
                  <a:pt x="4143273" y="1943100"/>
                </a:lnTo>
                <a:lnTo>
                  <a:pt x="4143273" y="1907984"/>
                </a:lnTo>
                <a:lnTo>
                  <a:pt x="4142486" y="1917700"/>
                </a:lnTo>
                <a:lnTo>
                  <a:pt x="4139577" y="1930400"/>
                </a:lnTo>
                <a:lnTo>
                  <a:pt x="4090898" y="1930400"/>
                </a:lnTo>
                <a:lnTo>
                  <a:pt x="4089044" y="1905000"/>
                </a:lnTo>
                <a:lnTo>
                  <a:pt x="4088688" y="1905000"/>
                </a:lnTo>
                <a:lnTo>
                  <a:pt x="4088612" y="1892300"/>
                </a:lnTo>
                <a:lnTo>
                  <a:pt x="4090860" y="1879600"/>
                </a:lnTo>
                <a:lnTo>
                  <a:pt x="4140276" y="1879600"/>
                </a:lnTo>
                <a:lnTo>
                  <a:pt x="4143514" y="1892300"/>
                </a:lnTo>
                <a:lnTo>
                  <a:pt x="4143718" y="1905000"/>
                </a:lnTo>
                <a:lnTo>
                  <a:pt x="4143718" y="1806511"/>
                </a:lnTo>
                <a:lnTo>
                  <a:pt x="4143260" y="1803400"/>
                </a:lnTo>
                <a:lnTo>
                  <a:pt x="4142321" y="1778000"/>
                </a:lnTo>
                <a:lnTo>
                  <a:pt x="4143527" y="1765300"/>
                </a:lnTo>
                <a:lnTo>
                  <a:pt x="4144403" y="1752600"/>
                </a:lnTo>
                <a:lnTo>
                  <a:pt x="4144683" y="1752600"/>
                </a:lnTo>
                <a:lnTo>
                  <a:pt x="4144734" y="1739900"/>
                </a:lnTo>
                <a:lnTo>
                  <a:pt x="4144924" y="1727200"/>
                </a:lnTo>
                <a:lnTo>
                  <a:pt x="4143832" y="1714500"/>
                </a:lnTo>
                <a:lnTo>
                  <a:pt x="4139666" y="1714500"/>
                </a:lnTo>
                <a:lnTo>
                  <a:pt x="4134637" y="1705521"/>
                </a:lnTo>
                <a:lnTo>
                  <a:pt x="4134637" y="1739900"/>
                </a:lnTo>
                <a:lnTo>
                  <a:pt x="4132618" y="1752600"/>
                </a:lnTo>
                <a:lnTo>
                  <a:pt x="4088930" y="1752600"/>
                </a:lnTo>
                <a:lnTo>
                  <a:pt x="4088930" y="1765300"/>
                </a:lnTo>
                <a:lnTo>
                  <a:pt x="4088434" y="1778000"/>
                </a:lnTo>
                <a:lnTo>
                  <a:pt x="4088650" y="1790700"/>
                </a:lnTo>
                <a:lnTo>
                  <a:pt x="4088396" y="1803400"/>
                </a:lnTo>
                <a:lnTo>
                  <a:pt x="4086491" y="1816100"/>
                </a:lnTo>
                <a:lnTo>
                  <a:pt x="4081691" y="1803400"/>
                </a:lnTo>
                <a:lnTo>
                  <a:pt x="4080433" y="1790700"/>
                </a:lnTo>
                <a:lnTo>
                  <a:pt x="4082834" y="1778000"/>
                </a:lnTo>
                <a:lnTo>
                  <a:pt x="4088930" y="1765300"/>
                </a:lnTo>
                <a:lnTo>
                  <a:pt x="4088930" y="1752600"/>
                </a:lnTo>
                <a:lnTo>
                  <a:pt x="4079506" y="1752600"/>
                </a:lnTo>
                <a:lnTo>
                  <a:pt x="4079278" y="1739900"/>
                </a:lnTo>
                <a:lnTo>
                  <a:pt x="4079456" y="1739900"/>
                </a:lnTo>
                <a:lnTo>
                  <a:pt x="4081246" y="1727200"/>
                </a:lnTo>
                <a:lnTo>
                  <a:pt x="4086352" y="1714500"/>
                </a:lnTo>
                <a:lnTo>
                  <a:pt x="4132757" y="1714500"/>
                </a:lnTo>
                <a:lnTo>
                  <a:pt x="4134104" y="1739900"/>
                </a:lnTo>
                <a:lnTo>
                  <a:pt x="4134637" y="1739900"/>
                </a:lnTo>
                <a:lnTo>
                  <a:pt x="4134637" y="1705521"/>
                </a:lnTo>
                <a:lnTo>
                  <a:pt x="4132554" y="1701800"/>
                </a:lnTo>
                <a:lnTo>
                  <a:pt x="4070134" y="1701800"/>
                </a:lnTo>
                <a:lnTo>
                  <a:pt x="4070400" y="1714500"/>
                </a:lnTo>
                <a:lnTo>
                  <a:pt x="4071480" y="1739900"/>
                </a:lnTo>
                <a:lnTo>
                  <a:pt x="4072674" y="1765300"/>
                </a:lnTo>
                <a:lnTo>
                  <a:pt x="4074299" y="1803400"/>
                </a:lnTo>
                <a:lnTo>
                  <a:pt x="4076700" y="1828800"/>
                </a:lnTo>
                <a:lnTo>
                  <a:pt x="4077741" y="1841500"/>
                </a:lnTo>
                <a:lnTo>
                  <a:pt x="4078313" y="1854200"/>
                </a:lnTo>
                <a:lnTo>
                  <a:pt x="4077843" y="1866900"/>
                </a:lnTo>
                <a:lnTo>
                  <a:pt x="4075722" y="1879600"/>
                </a:lnTo>
                <a:lnTo>
                  <a:pt x="4076484" y="1879600"/>
                </a:lnTo>
                <a:lnTo>
                  <a:pt x="4079303" y="1892300"/>
                </a:lnTo>
                <a:lnTo>
                  <a:pt x="4080649" y="1905000"/>
                </a:lnTo>
                <a:lnTo>
                  <a:pt x="4081005" y="1905000"/>
                </a:lnTo>
                <a:lnTo>
                  <a:pt x="4080840" y="1917700"/>
                </a:lnTo>
                <a:lnTo>
                  <a:pt x="4081183" y="1943100"/>
                </a:lnTo>
                <a:lnTo>
                  <a:pt x="4084396" y="1981200"/>
                </a:lnTo>
                <a:lnTo>
                  <a:pt x="4084802" y="2006600"/>
                </a:lnTo>
                <a:lnTo>
                  <a:pt x="4085069" y="2032000"/>
                </a:lnTo>
                <a:lnTo>
                  <a:pt x="4086415" y="2057400"/>
                </a:lnTo>
                <a:lnTo>
                  <a:pt x="4087952" y="2070100"/>
                </a:lnTo>
                <a:lnTo>
                  <a:pt x="4088777" y="2095500"/>
                </a:lnTo>
                <a:lnTo>
                  <a:pt x="4089857" y="2133600"/>
                </a:lnTo>
                <a:lnTo>
                  <a:pt x="4091724" y="2159000"/>
                </a:lnTo>
                <a:lnTo>
                  <a:pt x="4093032" y="2184400"/>
                </a:lnTo>
                <a:lnTo>
                  <a:pt x="4092448" y="2222500"/>
                </a:lnTo>
                <a:lnTo>
                  <a:pt x="4092613" y="2222500"/>
                </a:lnTo>
                <a:lnTo>
                  <a:pt x="4091355" y="2235200"/>
                </a:lnTo>
                <a:lnTo>
                  <a:pt x="4074274" y="2235200"/>
                </a:lnTo>
                <a:lnTo>
                  <a:pt x="4070921" y="2222500"/>
                </a:lnTo>
                <a:lnTo>
                  <a:pt x="4066971" y="2222500"/>
                </a:lnTo>
                <a:lnTo>
                  <a:pt x="4062120" y="2197100"/>
                </a:lnTo>
                <a:lnTo>
                  <a:pt x="4057142" y="2171700"/>
                </a:lnTo>
                <a:lnTo>
                  <a:pt x="4053916" y="2160841"/>
                </a:lnTo>
                <a:lnTo>
                  <a:pt x="4053916" y="2235200"/>
                </a:lnTo>
                <a:lnTo>
                  <a:pt x="3990048" y="2235200"/>
                </a:lnTo>
                <a:lnTo>
                  <a:pt x="3991051" y="2222500"/>
                </a:lnTo>
                <a:lnTo>
                  <a:pt x="4052709" y="2222500"/>
                </a:lnTo>
                <a:lnTo>
                  <a:pt x="4053916" y="2235200"/>
                </a:lnTo>
                <a:lnTo>
                  <a:pt x="4053916" y="2160841"/>
                </a:lnTo>
                <a:lnTo>
                  <a:pt x="4053370" y="2159000"/>
                </a:lnTo>
                <a:lnTo>
                  <a:pt x="4052125" y="2133600"/>
                </a:lnTo>
                <a:lnTo>
                  <a:pt x="4051312" y="2120900"/>
                </a:lnTo>
                <a:lnTo>
                  <a:pt x="4050665" y="2117229"/>
                </a:lnTo>
                <a:lnTo>
                  <a:pt x="4050665" y="2209800"/>
                </a:lnTo>
                <a:lnTo>
                  <a:pt x="4000639" y="2209800"/>
                </a:lnTo>
                <a:lnTo>
                  <a:pt x="3994543" y="2197100"/>
                </a:lnTo>
                <a:lnTo>
                  <a:pt x="3990238" y="2197100"/>
                </a:lnTo>
                <a:lnTo>
                  <a:pt x="3987520" y="2184400"/>
                </a:lnTo>
                <a:lnTo>
                  <a:pt x="3986873" y="2184400"/>
                </a:lnTo>
                <a:lnTo>
                  <a:pt x="3988282" y="2171700"/>
                </a:lnTo>
                <a:lnTo>
                  <a:pt x="3991724" y="2159000"/>
                </a:lnTo>
                <a:lnTo>
                  <a:pt x="4043540" y="2159000"/>
                </a:lnTo>
                <a:lnTo>
                  <a:pt x="4045915" y="2171700"/>
                </a:lnTo>
                <a:lnTo>
                  <a:pt x="4046944" y="2171700"/>
                </a:lnTo>
                <a:lnTo>
                  <a:pt x="4047845" y="2184400"/>
                </a:lnTo>
                <a:lnTo>
                  <a:pt x="4048709" y="2184400"/>
                </a:lnTo>
                <a:lnTo>
                  <a:pt x="4049611" y="2197100"/>
                </a:lnTo>
                <a:lnTo>
                  <a:pt x="4050665" y="2209800"/>
                </a:lnTo>
                <a:lnTo>
                  <a:pt x="4050665" y="2117229"/>
                </a:lnTo>
                <a:lnTo>
                  <a:pt x="4049077" y="2108200"/>
                </a:lnTo>
                <a:lnTo>
                  <a:pt x="4046461" y="2095500"/>
                </a:lnTo>
                <a:lnTo>
                  <a:pt x="4044556" y="2082800"/>
                </a:lnTo>
                <a:lnTo>
                  <a:pt x="4042968" y="2070100"/>
                </a:lnTo>
                <a:lnTo>
                  <a:pt x="4042460" y="2057400"/>
                </a:lnTo>
                <a:lnTo>
                  <a:pt x="4041965" y="2044700"/>
                </a:lnTo>
                <a:lnTo>
                  <a:pt x="4040848" y="2019300"/>
                </a:lnTo>
                <a:lnTo>
                  <a:pt x="4038879" y="1993900"/>
                </a:lnTo>
                <a:lnTo>
                  <a:pt x="4036085" y="1968500"/>
                </a:lnTo>
                <a:lnTo>
                  <a:pt x="4034764" y="1943100"/>
                </a:lnTo>
                <a:lnTo>
                  <a:pt x="4034548" y="1917700"/>
                </a:lnTo>
                <a:lnTo>
                  <a:pt x="4034561" y="1892300"/>
                </a:lnTo>
                <a:lnTo>
                  <a:pt x="4034675" y="1866900"/>
                </a:lnTo>
                <a:lnTo>
                  <a:pt x="4034383" y="1854200"/>
                </a:lnTo>
                <a:lnTo>
                  <a:pt x="4034231" y="1850898"/>
                </a:lnTo>
                <a:lnTo>
                  <a:pt x="4034231" y="2070100"/>
                </a:lnTo>
                <a:lnTo>
                  <a:pt x="4033875" y="2082800"/>
                </a:lnTo>
                <a:lnTo>
                  <a:pt x="4029240" y="2082800"/>
                </a:lnTo>
                <a:lnTo>
                  <a:pt x="4027792" y="2070100"/>
                </a:lnTo>
                <a:lnTo>
                  <a:pt x="4026331" y="2057400"/>
                </a:lnTo>
                <a:lnTo>
                  <a:pt x="4031678" y="2057400"/>
                </a:lnTo>
                <a:lnTo>
                  <a:pt x="4033901" y="2070100"/>
                </a:lnTo>
                <a:lnTo>
                  <a:pt x="4034231" y="2070100"/>
                </a:lnTo>
                <a:lnTo>
                  <a:pt x="4034231" y="1850898"/>
                </a:lnTo>
                <a:lnTo>
                  <a:pt x="4033799" y="1841500"/>
                </a:lnTo>
                <a:lnTo>
                  <a:pt x="4032935" y="1816100"/>
                </a:lnTo>
                <a:lnTo>
                  <a:pt x="4031678" y="1803400"/>
                </a:lnTo>
                <a:lnTo>
                  <a:pt x="4031170" y="1778000"/>
                </a:lnTo>
                <a:lnTo>
                  <a:pt x="4031094" y="1765300"/>
                </a:lnTo>
                <a:lnTo>
                  <a:pt x="4031018" y="1752600"/>
                </a:lnTo>
                <a:lnTo>
                  <a:pt x="4030802" y="1727200"/>
                </a:lnTo>
                <a:lnTo>
                  <a:pt x="4030726" y="1714500"/>
                </a:lnTo>
                <a:lnTo>
                  <a:pt x="4029799" y="1714500"/>
                </a:lnTo>
                <a:lnTo>
                  <a:pt x="4028325" y="1710245"/>
                </a:lnTo>
                <a:lnTo>
                  <a:pt x="4028325" y="1981200"/>
                </a:lnTo>
                <a:lnTo>
                  <a:pt x="4023830" y="2006600"/>
                </a:lnTo>
                <a:lnTo>
                  <a:pt x="4012273" y="2006600"/>
                </a:lnTo>
                <a:lnTo>
                  <a:pt x="4011930" y="2006892"/>
                </a:lnTo>
                <a:lnTo>
                  <a:pt x="4011930" y="2120900"/>
                </a:lnTo>
                <a:lnTo>
                  <a:pt x="4009212" y="2133600"/>
                </a:lnTo>
                <a:lnTo>
                  <a:pt x="4004030" y="2120900"/>
                </a:lnTo>
                <a:lnTo>
                  <a:pt x="4004221" y="2108200"/>
                </a:lnTo>
                <a:lnTo>
                  <a:pt x="4005808" y="2082800"/>
                </a:lnTo>
                <a:lnTo>
                  <a:pt x="4004792" y="2070100"/>
                </a:lnTo>
                <a:lnTo>
                  <a:pt x="4008056" y="2082800"/>
                </a:lnTo>
                <a:lnTo>
                  <a:pt x="4010990" y="2095500"/>
                </a:lnTo>
                <a:lnTo>
                  <a:pt x="4011930" y="2120900"/>
                </a:lnTo>
                <a:lnTo>
                  <a:pt x="4011930" y="2006892"/>
                </a:lnTo>
                <a:lnTo>
                  <a:pt x="3997198" y="2019300"/>
                </a:lnTo>
                <a:lnTo>
                  <a:pt x="3977652" y="2019300"/>
                </a:lnTo>
                <a:lnTo>
                  <a:pt x="3976065" y="2006600"/>
                </a:lnTo>
                <a:lnTo>
                  <a:pt x="3975531" y="1993900"/>
                </a:lnTo>
                <a:lnTo>
                  <a:pt x="3975189" y="1981200"/>
                </a:lnTo>
                <a:lnTo>
                  <a:pt x="3984764" y="1981200"/>
                </a:lnTo>
                <a:lnTo>
                  <a:pt x="3999534" y="1968500"/>
                </a:lnTo>
                <a:lnTo>
                  <a:pt x="4024338" y="1968500"/>
                </a:lnTo>
                <a:lnTo>
                  <a:pt x="4027424" y="1981200"/>
                </a:lnTo>
                <a:lnTo>
                  <a:pt x="4028325" y="1981200"/>
                </a:lnTo>
                <a:lnTo>
                  <a:pt x="4028325" y="1710245"/>
                </a:lnTo>
                <a:lnTo>
                  <a:pt x="4027157" y="1706867"/>
                </a:lnTo>
                <a:lnTo>
                  <a:pt x="4027157" y="1955800"/>
                </a:lnTo>
                <a:lnTo>
                  <a:pt x="3985234" y="1955800"/>
                </a:lnTo>
                <a:lnTo>
                  <a:pt x="3977614" y="1968500"/>
                </a:lnTo>
                <a:lnTo>
                  <a:pt x="3973004" y="1955800"/>
                </a:lnTo>
                <a:lnTo>
                  <a:pt x="3970604" y="1943100"/>
                </a:lnTo>
                <a:lnTo>
                  <a:pt x="3970693" y="1930400"/>
                </a:lnTo>
                <a:lnTo>
                  <a:pt x="3971569" y="1930400"/>
                </a:lnTo>
                <a:lnTo>
                  <a:pt x="3971188" y="1917700"/>
                </a:lnTo>
                <a:lnTo>
                  <a:pt x="3970617" y="1917700"/>
                </a:lnTo>
                <a:lnTo>
                  <a:pt x="3970744" y="1905000"/>
                </a:lnTo>
                <a:lnTo>
                  <a:pt x="3973499" y="1905000"/>
                </a:lnTo>
                <a:lnTo>
                  <a:pt x="3979748" y="1892300"/>
                </a:lnTo>
                <a:lnTo>
                  <a:pt x="4025366" y="1892300"/>
                </a:lnTo>
                <a:lnTo>
                  <a:pt x="4025595" y="1905000"/>
                </a:lnTo>
                <a:lnTo>
                  <a:pt x="4026039" y="1917700"/>
                </a:lnTo>
                <a:lnTo>
                  <a:pt x="4026408" y="1917700"/>
                </a:lnTo>
                <a:lnTo>
                  <a:pt x="4026725" y="1930400"/>
                </a:lnTo>
                <a:lnTo>
                  <a:pt x="4027157" y="1955800"/>
                </a:lnTo>
                <a:lnTo>
                  <a:pt x="4027157" y="1706867"/>
                </a:lnTo>
                <a:lnTo>
                  <a:pt x="4025404" y="1701800"/>
                </a:lnTo>
                <a:lnTo>
                  <a:pt x="4022839" y="1701800"/>
                </a:lnTo>
                <a:lnTo>
                  <a:pt x="4022839" y="1765300"/>
                </a:lnTo>
                <a:lnTo>
                  <a:pt x="4022687" y="1778000"/>
                </a:lnTo>
                <a:lnTo>
                  <a:pt x="4016489" y="1778000"/>
                </a:lnTo>
                <a:lnTo>
                  <a:pt x="4016298" y="1765300"/>
                </a:lnTo>
                <a:lnTo>
                  <a:pt x="4022839" y="1765300"/>
                </a:lnTo>
                <a:lnTo>
                  <a:pt x="4022839" y="1701800"/>
                </a:lnTo>
                <a:lnTo>
                  <a:pt x="4022445" y="1701800"/>
                </a:lnTo>
                <a:lnTo>
                  <a:pt x="4022445" y="1727200"/>
                </a:lnTo>
                <a:lnTo>
                  <a:pt x="4022166" y="1739900"/>
                </a:lnTo>
                <a:lnTo>
                  <a:pt x="4019219" y="1752600"/>
                </a:lnTo>
                <a:lnTo>
                  <a:pt x="4004602" y="1752600"/>
                </a:lnTo>
                <a:lnTo>
                  <a:pt x="3996804" y="1739900"/>
                </a:lnTo>
                <a:lnTo>
                  <a:pt x="3989451" y="1752600"/>
                </a:lnTo>
                <a:lnTo>
                  <a:pt x="3975824" y="1752600"/>
                </a:lnTo>
                <a:lnTo>
                  <a:pt x="3975824" y="1828800"/>
                </a:lnTo>
                <a:lnTo>
                  <a:pt x="3972979" y="1854200"/>
                </a:lnTo>
                <a:lnTo>
                  <a:pt x="3966743" y="1854200"/>
                </a:lnTo>
                <a:lnTo>
                  <a:pt x="3965194" y="1816100"/>
                </a:lnTo>
                <a:lnTo>
                  <a:pt x="3963746" y="1765300"/>
                </a:lnTo>
                <a:lnTo>
                  <a:pt x="3971036" y="1765300"/>
                </a:lnTo>
                <a:lnTo>
                  <a:pt x="3973957" y="1790700"/>
                </a:lnTo>
                <a:lnTo>
                  <a:pt x="3975798" y="1816100"/>
                </a:lnTo>
                <a:lnTo>
                  <a:pt x="3975824" y="1828800"/>
                </a:lnTo>
                <a:lnTo>
                  <a:pt x="3975824" y="1752600"/>
                </a:lnTo>
                <a:lnTo>
                  <a:pt x="3965511" y="1752600"/>
                </a:lnTo>
                <a:lnTo>
                  <a:pt x="3961981" y="1739900"/>
                </a:lnTo>
                <a:lnTo>
                  <a:pt x="3960825" y="1727200"/>
                </a:lnTo>
                <a:lnTo>
                  <a:pt x="3961612" y="1727200"/>
                </a:lnTo>
                <a:lnTo>
                  <a:pt x="3964876" y="1714500"/>
                </a:lnTo>
                <a:lnTo>
                  <a:pt x="4021378" y="1714500"/>
                </a:lnTo>
                <a:lnTo>
                  <a:pt x="4022445" y="1727200"/>
                </a:lnTo>
                <a:lnTo>
                  <a:pt x="4022445" y="1701800"/>
                </a:lnTo>
                <a:lnTo>
                  <a:pt x="3977106" y="1701800"/>
                </a:lnTo>
                <a:lnTo>
                  <a:pt x="3964317" y="1689100"/>
                </a:lnTo>
                <a:lnTo>
                  <a:pt x="3956456" y="1689100"/>
                </a:lnTo>
                <a:lnTo>
                  <a:pt x="3955148" y="1727200"/>
                </a:lnTo>
                <a:lnTo>
                  <a:pt x="3954678" y="1739900"/>
                </a:lnTo>
                <a:lnTo>
                  <a:pt x="3954729" y="1752600"/>
                </a:lnTo>
                <a:lnTo>
                  <a:pt x="3957294" y="1790700"/>
                </a:lnTo>
                <a:lnTo>
                  <a:pt x="3958412" y="1816100"/>
                </a:lnTo>
                <a:lnTo>
                  <a:pt x="3959174" y="1841500"/>
                </a:lnTo>
                <a:lnTo>
                  <a:pt x="3959783" y="1866900"/>
                </a:lnTo>
                <a:lnTo>
                  <a:pt x="3960469" y="1892300"/>
                </a:lnTo>
                <a:lnTo>
                  <a:pt x="3961333" y="1905000"/>
                </a:lnTo>
                <a:lnTo>
                  <a:pt x="3962349" y="1930400"/>
                </a:lnTo>
                <a:lnTo>
                  <a:pt x="3963454" y="1955800"/>
                </a:lnTo>
                <a:lnTo>
                  <a:pt x="3965740" y="1993900"/>
                </a:lnTo>
                <a:lnTo>
                  <a:pt x="3968318" y="2044700"/>
                </a:lnTo>
                <a:lnTo>
                  <a:pt x="3971429" y="2082800"/>
                </a:lnTo>
                <a:lnTo>
                  <a:pt x="3975290" y="2120900"/>
                </a:lnTo>
                <a:lnTo>
                  <a:pt x="3976497" y="2146300"/>
                </a:lnTo>
                <a:lnTo>
                  <a:pt x="3976789" y="2159000"/>
                </a:lnTo>
                <a:lnTo>
                  <a:pt x="3975887" y="2197100"/>
                </a:lnTo>
                <a:lnTo>
                  <a:pt x="3976243" y="2209800"/>
                </a:lnTo>
                <a:lnTo>
                  <a:pt x="3977398" y="2209800"/>
                </a:lnTo>
                <a:lnTo>
                  <a:pt x="3978643" y="2222500"/>
                </a:lnTo>
                <a:lnTo>
                  <a:pt x="3979265" y="2222500"/>
                </a:lnTo>
                <a:lnTo>
                  <a:pt x="3979354" y="2235631"/>
                </a:lnTo>
                <a:lnTo>
                  <a:pt x="3978338" y="2247900"/>
                </a:lnTo>
                <a:lnTo>
                  <a:pt x="3944975" y="2247900"/>
                </a:lnTo>
                <a:lnTo>
                  <a:pt x="3942042" y="2235200"/>
                </a:lnTo>
                <a:lnTo>
                  <a:pt x="3941356" y="2222500"/>
                </a:lnTo>
                <a:lnTo>
                  <a:pt x="3941178" y="2209800"/>
                </a:lnTo>
                <a:lnTo>
                  <a:pt x="3941076" y="2197100"/>
                </a:lnTo>
                <a:lnTo>
                  <a:pt x="3940810" y="2171700"/>
                </a:lnTo>
                <a:lnTo>
                  <a:pt x="3940124" y="2159000"/>
                </a:lnTo>
                <a:lnTo>
                  <a:pt x="3940175" y="2146300"/>
                </a:lnTo>
                <a:lnTo>
                  <a:pt x="3940949" y="2133600"/>
                </a:lnTo>
                <a:lnTo>
                  <a:pt x="3941153" y="2120900"/>
                </a:lnTo>
                <a:lnTo>
                  <a:pt x="3939514" y="2108200"/>
                </a:lnTo>
                <a:lnTo>
                  <a:pt x="3937685" y="2095500"/>
                </a:lnTo>
                <a:lnTo>
                  <a:pt x="3937216" y="2082800"/>
                </a:lnTo>
                <a:lnTo>
                  <a:pt x="3937279" y="2070100"/>
                </a:lnTo>
                <a:lnTo>
                  <a:pt x="3937114" y="2057400"/>
                </a:lnTo>
                <a:lnTo>
                  <a:pt x="3936835" y="2044700"/>
                </a:lnTo>
                <a:lnTo>
                  <a:pt x="3936796" y="2032000"/>
                </a:lnTo>
                <a:lnTo>
                  <a:pt x="3936492" y="2019300"/>
                </a:lnTo>
                <a:lnTo>
                  <a:pt x="3935425" y="2006600"/>
                </a:lnTo>
                <a:lnTo>
                  <a:pt x="3933901" y="1993900"/>
                </a:lnTo>
                <a:lnTo>
                  <a:pt x="3932517" y="1981200"/>
                </a:lnTo>
                <a:lnTo>
                  <a:pt x="3929888" y="1930400"/>
                </a:lnTo>
                <a:lnTo>
                  <a:pt x="3928961" y="1879600"/>
                </a:lnTo>
                <a:lnTo>
                  <a:pt x="3928160" y="1816100"/>
                </a:lnTo>
                <a:lnTo>
                  <a:pt x="3927195" y="1701800"/>
                </a:lnTo>
                <a:lnTo>
                  <a:pt x="3926967" y="1676400"/>
                </a:lnTo>
                <a:lnTo>
                  <a:pt x="3928072" y="1663700"/>
                </a:lnTo>
                <a:lnTo>
                  <a:pt x="4039755" y="1663700"/>
                </a:lnTo>
                <a:lnTo>
                  <a:pt x="4059593" y="1676400"/>
                </a:lnTo>
                <a:lnTo>
                  <a:pt x="4303750" y="1676400"/>
                </a:lnTo>
                <a:lnTo>
                  <a:pt x="4303636" y="1689100"/>
                </a:lnTo>
                <a:lnTo>
                  <a:pt x="4302747" y="1701800"/>
                </a:lnTo>
                <a:lnTo>
                  <a:pt x="4301985" y="1714500"/>
                </a:lnTo>
                <a:lnTo>
                  <a:pt x="4301553" y="1714500"/>
                </a:lnTo>
                <a:lnTo>
                  <a:pt x="4301617" y="1727200"/>
                </a:lnTo>
                <a:lnTo>
                  <a:pt x="4303217" y="1778000"/>
                </a:lnTo>
                <a:lnTo>
                  <a:pt x="4306214" y="1866900"/>
                </a:lnTo>
                <a:lnTo>
                  <a:pt x="4307814" y="1905000"/>
                </a:lnTo>
                <a:lnTo>
                  <a:pt x="4307624" y="1917700"/>
                </a:lnTo>
                <a:lnTo>
                  <a:pt x="4306709" y="1930400"/>
                </a:lnTo>
                <a:lnTo>
                  <a:pt x="4305706" y="1943100"/>
                </a:lnTo>
                <a:lnTo>
                  <a:pt x="4305185" y="1943100"/>
                </a:lnTo>
                <a:lnTo>
                  <a:pt x="4305211" y="1955800"/>
                </a:lnTo>
                <a:lnTo>
                  <a:pt x="4305312" y="1981200"/>
                </a:lnTo>
                <a:lnTo>
                  <a:pt x="4305490" y="2006600"/>
                </a:lnTo>
                <a:lnTo>
                  <a:pt x="4305211" y="2032000"/>
                </a:lnTo>
                <a:lnTo>
                  <a:pt x="4304462" y="2070100"/>
                </a:lnTo>
                <a:lnTo>
                  <a:pt x="4304106" y="2108200"/>
                </a:lnTo>
                <a:lnTo>
                  <a:pt x="4303776" y="2197100"/>
                </a:lnTo>
                <a:lnTo>
                  <a:pt x="4303954" y="2197100"/>
                </a:lnTo>
                <a:lnTo>
                  <a:pt x="4304728" y="2209800"/>
                </a:lnTo>
                <a:lnTo>
                  <a:pt x="4306316" y="2209800"/>
                </a:lnTo>
                <a:lnTo>
                  <a:pt x="4308957" y="2222500"/>
                </a:lnTo>
                <a:lnTo>
                  <a:pt x="4310646" y="2222500"/>
                </a:lnTo>
                <a:lnTo>
                  <a:pt x="4310748" y="2235200"/>
                </a:lnTo>
                <a:lnTo>
                  <a:pt x="4310748" y="1651000"/>
                </a:lnTo>
                <a:lnTo>
                  <a:pt x="4298734" y="1651000"/>
                </a:lnTo>
                <a:lnTo>
                  <a:pt x="4284980" y="1638300"/>
                </a:lnTo>
                <a:lnTo>
                  <a:pt x="4242168" y="1638300"/>
                </a:lnTo>
                <a:lnTo>
                  <a:pt x="4227487" y="1651000"/>
                </a:lnTo>
                <a:lnTo>
                  <a:pt x="4107865" y="1651000"/>
                </a:lnTo>
                <a:lnTo>
                  <a:pt x="4083227" y="1638300"/>
                </a:lnTo>
                <a:lnTo>
                  <a:pt x="3975963" y="1638300"/>
                </a:lnTo>
                <a:lnTo>
                  <a:pt x="3959390" y="1625600"/>
                </a:lnTo>
                <a:lnTo>
                  <a:pt x="3931818" y="1625600"/>
                </a:lnTo>
                <a:lnTo>
                  <a:pt x="3934777" y="1612900"/>
                </a:lnTo>
                <a:lnTo>
                  <a:pt x="3941508" y="1587500"/>
                </a:lnTo>
                <a:lnTo>
                  <a:pt x="3947198" y="1574800"/>
                </a:lnTo>
                <a:lnTo>
                  <a:pt x="3953129" y="1549400"/>
                </a:lnTo>
                <a:lnTo>
                  <a:pt x="3956862" y="1536700"/>
                </a:lnTo>
                <a:lnTo>
                  <a:pt x="3960584" y="1524000"/>
                </a:lnTo>
                <a:lnTo>
                  <a:pt x="3962920" y="1511300"/>
                </a:lnTo>
                <a:lnTo>
                  <a:pt x="3968165" y="1511300"/>
                </a:lnTo>
                <a:lnTo>
                  <a:pt x="3974185" y="1498600"/>
                </a:lnTo>
                <a:lnTo>
                  <a:pt x="3982453" y="1485900"/>
                </a:lnTo>
                <a:lnTo>
                  <a:pt x="4002976" y="1485900"/>
                </a:lnTo>
                <a:lnTo>
                  <a:pt x="4018216" y="1473200"/>
                </a:lnTo>
                <a:lnTo>
                  <a:pt x="4068762" y="1473200"/>
                </a:lnTo>
                <a:lnTo>
                  <a:pt x="4072699" y="1485900"/>
                </a:lnTo>
                <a:lnTo>
                  <a:pt x="4070972" y="1485900"/>
                </a:lnTo>
                <a:lnTo>
                  <a:pt x="4069575" y="1498600"/>
                </a:lnTo>
                <a:lnTo>
                  <a:pt x="4049611" y="1498600"/>
                </a:lnTo>
                <a:lnTo>
                  <a:pt x="4037800" y="1511300"/>
                </a:lnTo>
                <a:lnTo>
                  <a:pt x="4068749" y="1511300"/>
                </a:lnTo>
                <a:lnTo>
                  <a:pt x="4069778" y="1524000"/>
                </a:lnTo>
                <a:lnTo>
                  <a:pt x="4070375" y="1536700"/>
                </a:lnTo>
                <a:lnTo>
                  <a:pt x="4070896" y="1549400"/>
                </a:lnTo>
                <a:lnTo>
                  <a:pt x="4071823" y="1562100"/>
                </a:lnTo>
                <a:lnTo>
                  <a:pt x="4072750" y="1562100"/>
                </a:lnTo>
                <a:lnTo>
                  <a:pt x="4075099" y="1574800"/>
                </a:lnTo>
                <a:lnTo>
                  <a:pt x="4079506" y="1574800"/>
                </a:lnTo>
                <a:lnTo>
                  <a:pt x="4086644" y="1587500"/>
                </a:lnTo>
                <a:lnTo>
                  <a:pt x="4094594" y="1587500"/>
                </a:lnTo>
                <a:lnTo>
                  <a:pt x="4092422" y="1600200"/>
                </a:lnTo>
                <a:lnTo>
                  <a:pt x="3971925" y="1600200"/>
                </a:lnTo>
                <a:lnTo>
                  <a:pt x="3970312" y="1587500"/>
                </a:lnTo>
                <a:lnTo>
                  <a:pt x="3971887" y="1574800"/>
                </a:lnTo>
                <a:lnTo>
                  <a:pt x="3974858" y="1574800"/>
                </a:lnTo>
                <a:lnTo>
                  <a:pt x="3978046" y="1562100"/>
                </a:lnTo>
                <a:lnTo>
                  <a:pt x="3981043" y="1549400"/>
                </a:lnTo>
                <a:lnTo>
                  <a:pt x="3983431" y="1536700"/>
                </a:lnTo>
                <a:lnTo>
                  <a:pt x="3986555" y="1524000"/>
                </a:lnTo>
                <a:lnTo>
                  <a:pt x="3998772" y="1524000"/>
                </a:lnTo>
                <a:lnTo>
                  <a:pt x="4006799" y="1511300"/>
                </a:lnTo>
                <a:lnTo>
                  <a:pt x="3979862" y="1511300"/>
                </a:lnTo>
                <a:lnTo>
                  <a:pt x="3975443" y="1536700"/>
                </a:lnTo>
                <a:lnTo>
                  <a:pt x="3969880" y="1549400"/>
                </a:lnTo>
                <a:lnTo>
                  <a:pt x="3963581" y="1574800"/>
                </a:lnTo>
                <a:lnTo>
                  <a:pt x="3956964" y="1587500"/>
                </a:lnTo>
                <a:lnTo>
                  <a:pt x="3954627" y="1600200"/>
                </a:lnTo>
                <a:lnTo>
                  <a:pt x="3955453" y="1600200"/>
                </a:lnTo>
                <a:lnTo>
                  <a:pt x="3959898" y="1612900"/>
                </a:lnTo>
                <a:lnTo>
                  <a:pt x="4275531" y="1612900"/>
                </a:lnTo>
                <a:lnTo>
                  <a:pt x="4282402" y="1587500"/>
                </a:lnTo>
                <a:lnTo>
                  <a:pt x="4288472" y="1562100"/>
                </a:lnTo>
                <a:lnTo>
                  <a:pt x="4293463" y="1549400"/>
                </a:lnTo>
                <a:lnTo>
                  <a:pt x="4297070" y="1524000"/>
                </a:lnTo>
                <a:lnTo>
                  <a:pt x="4297591" y="1524000"/>
                </a:lnTo>
                <a:lnTo>
                  <a:pt x="4297731" y="1511300"/>
                </a:lnTo>
                <a:lnTo>
                  <a:pt x="4295127" y="1498600"/>
                </a:lnTo>
                <a:lnTo>
                  <a:pt x="4285234" y="1498600"/>
                </a:lnTo>
                <a:lnTo>
                  <a:pt x="4285234" y="1511300"/>
                </a:lnTo>
                <a:lnTo>
                  <a:pt x="4285094" y="1524000"/>
                </a:lnTo>
                <a:lnTo>
                  <a:pt x="4283900" y="1549400"/>
                </a:lnTo>
                <a:lnTo>
                  <a:pt x="4280967" y="1562100"/>
                </a:lnTo>
                <a:lnTo>
                  <a:pt x="4276763" y="1574800"/>
                </a:lnTo>
                <a:lnTo>
                  <a:pt x="4271784" y="1587500"/>
                </a:lnTo>
                <a:lnTo>
                  <a:pt x="4269587" y="1600200"/>
                </a:lnTo>
                <a:lnTo>
                  <a:pt x="4197781" y="1600200"/>
                </a:lnTo>
                <a:lnTo>
                  <a:pt x="4196296" y="1587500"/>
                </a:lnTo>
                <a:lnTo>
                  <a:pt x="4191660" y="1562100"/>
                </a:lnTo>
                <a:lnTo>
                  <a:pt x="4187621" y="1524000"/>
                </a:lnTo>
                <a:lnTo>
                  <a:pt x="4182757" y="1498600"/>
                </a:lnTo>
                <a:lnTo>
                  <a:pt x="4175620" y="1460449"/>
                </a:lnTo>
                <a:lnTo>
                  <a:pt x="4168190" y="1422400"/>
                </a:lnTo>
                <a:lnTo>
                  <a:pt x="4166197" y="1397000"/>
                </a:lnTo>
                <a:lnTo>
                  <a:pt x="4152874" y="1397000"/>
                </a:lnTo>
                <a:lnTo>
                  <a:pt x="4149509" y="1409700"/>
                </a:lnTo>
                <a:lnTo>
                  <a:pt x="4140314" y="1409700"/>
                </a:lnTo>
                <a:lnTo>
                  <a:pt x="4135297" y="1422400"/>
                </a:lnTo>
                <a:lnTo>
                  <a:pt x="4122242" y="1422400"/>
                </a:lnTo>
                <a:lnTo>
                  <a:pt x="4123486" y="1435100"/>
                </a:lnTo>
                <a:lnTo>
                  <a:pt x="4123791" y="1447800"/>
                </a:lnTo>
                <a:lnTo>
                  <a:pt x="4124591" y="1447800"/>
                </a:lnTo>
                <a:lnTo>
                  <a:pt x="4126941" y="1460500"/>
                </a:lnTo>
                <a:lnTo>
                  <a:pt x="4127487" y="1485900"/>
                </a:lnTo>
                <a:lnTo>
                  <a:pt x="4126166" y="1498600"/>
                </a:lnTo>
                <a:lnTo>
                  <a:pt x="4122940" y="1524000"/>
                </a:lnTo>
                <a:lnTo>
                  <a:pt x="4121708" y="1524000"/>
                </a:lnTo>
                <a:lnTo>
                  <a:pt x="4121531" y="1536700"/>
                </a:lnTo>
                <a:lnTo>
                  <a:pt x="4121950" y="1549400"/>
                </a:lnTo>
                <a:lnTo>
                  <a:pt x="4122534" y="1549400"/>
                </a:lnTo>
                <a:lnTo>
                  <a:pt x="4122597" y="1562100"/>
                </a:lnTo>
                <a:lnTo>
                  <a:pt x="4124909" y="1562100"/>
                </a:lnTo>
                <a:lnTo>
                  <a:pt x="4130103" y="1574800"/>
                </a:lnTo>
                <a:lnTo>
                  <a:pt x="4145318" y="1574800"/>
                </a:lnTo>
                <a:lnTo>
                  <a:pt x="4145076" y="1562100"/>
                </a:lnTo>
                <a:lnTo>
                  <a:pt x="4151109" y="1562100"/>
                </a:lnTo>
                <a:lnTo>
                  <a:pt x="4156125" y="1574800"/>
                </a:lnTo>
                <a:lnTo>
                  <a:pt x="4160355" y="1574800"/>
                </a:lnTo>
                <a:lnTo>
                  <a:pt x="4165168" y="1587500"/>
                </a:lnTo>
                <a:lnTo>
                  <a:pt x="4171937" y="1587500"/>
                </a:lnTo>
                <a:lnTo>
                  <a:pt x="4177093" y="1600200"/>
                </a:lnTo>
                <a:lnTo>
                  <a:pt x="4102646" y="1600200"/>
                </a:lnTo>
                <a:lnTo>
                  <a:pt x="4102506" y="1587500"/>
                </a:lnTo>
                <a:lnTo>
                  <a:pt x="4102036" y="1587500"/>
                </a:lnTo>
                <a:lnTo>
                  <a:pt x="4100868" y="1574800"/>
                </a:lnTo>
                <a:lnTo>
                  <a:pt x="4098937" y="1574800"/>
                </a:lnTo>
                <a:lnTo>
                  <a:pt x="4096194" y="1562100"/>
                </a:lnTo>
                <a:lnTo>
                  <a:pt x="4094124" y="1549400"/>
                </a:lnTo>
                <a:lnTo>
                  <a:pt x="4095216" y="1536700"/>
                </a:lnTo>
                <a:lnTo>
                  <a:pt x="4096651" y="1524000"/>
                </a:lnTo>
                <a:lnTo>
                  <a:pt x="4099839" y="1498600"/>
                </a:lnTo>
                <a:lnTo>
                  <a:pt x="4102735" y="1473200"/>
                </a:lnTo>
                <a:lnTo>
                  <a:pt x="4104983" y="1447800"/>
                </a:lnTo>
                <a:lnTo>
                  <a:pt x="4106227" y="1435100"/>
                </a:lnTo>
                <a:lnTo>
                  <a:pt x="4106875" y="1422400"/>
                </a:lnTo>
                <a:lnTo>
                  <a:pt x="4108132" y="1409700"/>
                </a:lnTo>
                <a:lnTo>
                  <a:pt x="4110063" y="1397000"/>
                </a:lnTo>
                <a:lnTo>
                  <a:pt x="4112666" y="1384300"/>
                </a:lnTo>
                <a:lnTo>
                  <a:pt x="4115397" y="1371600"/>
                </a:lnTo>
                <a:lnTo>
                  <a:pt x="4119397" y="1371600"/>
                </a:lnTo>
                <a:lnTo>
                  <a:pt x="4125074" y="1358900"/>
                </a:lnTo>
                <a:lnTo>
                  <a:pt x="4180840" y="1358900"/>
                </a:lnTo>
                <a:lnTo>
                  <a:pt x="4194860" y="1371600"/>
                </a:lnTo>
                <a:lnTo>
                  <a:pt x="4196473" y="1371600"/>
                </a:lnTo>
                <a:lnTo>
                  <a:pt x="4195915" y="1384300"/>
                </a:lnTo>
                <a:lnTo>
                  <a:pt x="4193743" y="1397000"/>
                </a:lnTo>
                <a:lnTo>
                  <a:pt x="4204779" y="1397000"/>
                </a:lnTo>
                <a:lnTo>
                  <a:pt x="4204258" y="1409700"/>
                </a:lnTo>
                <a:lnTo>
                  <a:pt x="4204398" y="1409700"/>
                </a:lnTo>
                <a:lnTo>
                  <a:pt x="4205097" y="1422400"/>
                </a:lnTo>
                <a:lnTo>
                  <a:pt x="4205833" y="1435100"/>
                </a:lnTo>
                <a:lnTo>
                  <a:pt x="4206748" y="1473200"/>
                </a:lnTo>
                <a:lnTo>
                  <a:pt x="4207535" y="1485900"/>
                </a:lnTo>
                <a:lnTo>
                  <a:pt x="4209211" y="1498600"/>
                </a:lnTo>
                <a:lnTo>
                  <a:pt x="4211078" y="1511300"/>
                </a:lnTo>
                <a:lnTo>
                  <a:pt x="4212412" y="1524000"/>
                </a:lnTo>
                <a:lnTo>
                  <a:pt x="4213098" y="1536700"/>
                </a:lnTo>
                <a:lnTo>
                  <a:pt x="4213987" y="1536700"/>
                </a:lnTo>
                <a:lnTo>
                  <a:pt x="4214939" y="1549400"/>
                </a:lnTo>
                <a:lnTo>
                  <a:pt x="4216806" y="1574800"/>
                </a:lnTo>
                <a:lnTo>
                  <a:pt x="4231881" y="1574800"/>
                </a:lnTo>
                <a:lnTo>
                  <a:pt x="4233240" y="1587500"/>
                </a:lnTo>
                <a:lnTo>
                  <a:pt x="4257154" y="1587500"/>
                </a:lnTo>
                <a:lnTo>
                  <a:pt x="4257840" y="1574800"/>
                </a:lnTo>
                <a:lnTo>
                  <a:pt x="4257548" y="1574800"/>
                </a:lnTo>
                <a:lnTo>
                  <a:pt x="4256798" y="1562100"/>
                </a:lnTo>
                <a:lnTo>
                  <a:pt x="4255706" y="1549400"/>
                </a:lnTo>
                <a:lnTo>
                  <a:pt x="4254551" y="1536700"/>
                </a:lnTo>
                <a:lnTo>
                  <a:pt x="4253623" y="1524000"/>
                </a:lnTo>
                <a:lnTo>
                  <a:pt x="4256100" y="1511300"/>
                </a:lnTo>
                <a:lnTo>
                  <a:pt x="4285234" y="1511300"/>
                </a:lnTo>
                <a:lnTo>
                  <a:pt x="4285234" y="1498600"/>
                </a:lnTo>
                <a:lnTo>
                  <a:pt x="4249712" y="1498600"/>
                </a:lnTo>
                <a:lnTo>
                  <a:pt x="4250233" y="1485900"/>
                </a:lnTo>
                <a:lnTo>
                  <a:pt x="4252036" y="1473200"/>
                </a:lnTo>
                <a:lnTo>
                  <a:pt x="4289463" y="1473200"/>
                </a:lnTo>
                <a:lnTo>
                  <a:pt x="4296295" y="1485900"/>
                </a:lnTo>
                <a:lnTo>
                  <a:pt x="4306405" y="1485900"/>
                </a:lnTo>
                <a:lnTo>
                  <a:pt x="4314799" y="1498600"/>
                </a:lnTo>
                <a:lnTo>
                  <a:pt x="4316514" y="1511300"/>
                </a:lnTo>
                <a:lnTo>
                  <a:pt x="4316514" y="1447800"/>
                </a:lnTo>
                <a:lnTo>
                  <a:pt x="4316044" y="1447800"/>
                </a:lnTo>
                <a:lnTo>
                  <a:pt x="4312297" y="1435100"/>
                </a:lnTo>
                <a:lnTo>
                  <a:pt x="4312120" y="1435100"/>
                </a:lnTo>
                <a:lnTo>
                  <a:pt x="4312844" y="1422400"/>
                </a:lnTo>
                <a:lnTo>
                  <a:pt x="4313707" y="1422400"/>
                </a:lnTo>
                <a:lnTo>
                  <a:pt x="4313339" y="1409700"/>
                </a:lnTo>
                <a:lnTo>
                  <a:pt x="4310646" y="1397000"/>
                </a:lnTo>
                <a:lnTo>
                  <a:pt x="4309453" y="1397000"/>
                </a:lnTo>
                <a:lnTo>
                  <a:pt x="4323181" y="1384300"/>
                </a:lnTo>
                <a:lnTo>
                  <a:pt x="4326864" y="1397000"/>
                </a:lnTo>
                <a:lnTo>
                  <a:pt x="4326864" y="1193800"/>
                </a:lnTo>
                <a:lnTo>
                  <a:pt x="4326255" y="1193800"/>
                </a:lnTo>
                <a:lnTo>
                  <a:pt x="4326255" y="1371600"/>
                </a:lnTo>
                <a:lnTo>
                  <a:pt x="4324286" y="1371600"/>
                </a:lnTo>
                <a:lnTo>
                  <a:pt x="4318978" y="1384300"/>
                </a:lnTo>
                <a:lnTo>
                  <a:pt x="4297972" y="1384300"/>
                </a:lnTo>
                <a:lnTo>
                  <a:pt x="4297972" y="1422400"/>
                </a:lnTo>
                <a:lnTo>
                  <a:pt x="4292333" y="1435100"/>
                </a:lnTo>
                <a:lnTo>
                  <a:pt x="4289209" y="1422400"/>
                </a:lnTo>
                <a:lnTo>
                  <a:pt x="4297972" y="1422400"/>
                </a:lnTo>
                <a:lnTo>
                  <a:pt x="4297972" y="1384300"/>
                </a:lnTo>
                <a:lnTo>
                  <a:pt x="4284446" y="1384300"/>
                </a:lnTo>
                <a:lnTo>
                  <a:pt x="4283062" y="1371600"/>
                </a:lnTo>
                <a:lnTo>
                  <a:pt x="4282643" y="1358900"/>
                </a:lnTo>
                <a:lnTo>
                  <a:pt x="4281170" y="1358900"/>
                </a:lnTo>
                <a:lnTo>
                  <a:pt x="4280979" y="1346200"/>
                </a:lnTo>
                <a:lnTo>
                  <a:pt x="4283519" y="1333500"/>
                </a:lnTo>
                <a:lnTo>
                  <a:pt x="4324870" y="1333500"/>
                </a:lnTo>
                <a:lnTo>
                  <a:pt x="4325556" y="1346200"/>
                </a:lnTo>
                <a:lnTo>
                  <a:pt x="4325988" y="1358900"/>
                </a:lnTo>
                <a:lnTo>
                  <a:pt x="4326204" y="1358900"/>
                </a:lnTo>
                <a:lnTo>
                  <a:pt x="4326255" y="1371600"/>
                </a:lnTo>
                <a:lnTo>
                  <a:pt x="4326255" y="1193800"/>
                </a:lnTo>
                <a:lnTo>
                  <a:pt x="4320616" y="1193800"/>
                </a:lnTo>
                <a:lnTo>
                  <a:pt x="4320616" y="1308100"/>
                </a:lnTo>
                <a:lnTo>
                  <a:pt x="4313974" y="1320800"/>
                </a:lnTo>
                <a:lnTo>
                  <a:pt x="4310685" y="1320800"/>
                </a:lnTo>
                <a:lnTo>
                  <a:pt x="4308386" y="1308100"/>
                </a:lnTo>
                <a:lnTo>
                  <a:pt x="4320616" y="1308100"/>
                </a:lnTo>
                <a:lnTo>
                  <a:pt x="4320616" y="1193800"/>
                </a:lnTo>
                <a:lnTo>
                  <a:pt x="4312805" y="1193800"/>
                </a:lnTo>
                <a:lnTo>
                  <a:pt x="4311980" y="1195285"/>
                </a:lnTo>
                <a:lnTo>
                  <a:pt x="4311980" y="1244600"/>
                </a:lnTo>
                <a:lnTo>
                  <a:pt x="4311662" y="1257300"/>
                </a:lnTo>
                <a:lnTo>
                  <a:pt x="4310545" y="1270000"/>
                </a:lnTo>
                <a:lnTo>
                  <a:pt x="4304017" y="1270000"/>
                </a:lnTo>
                <a:lnTo>
                  <a:pt x="4304169" y="1257300"/>
                </a:lnTo>
                <a:lnTo>
                  <a:pt x="4303954" y="1257300"/>
                </a:lnTo>
                <a:lnTo>
                  <a:pt x="4303039" y="1244600"/>
                </a:lnTo>
                <a:lnTo>
                  <a:pt x="4301121" y="1244600"/>
                </a:lnTo>
                <a:lnTo>
                  <a:pt x="4298416" y="1231900"/>
                </a:lnTo>
                <a:lnTo>
                  <a:pt x="4295140" y="1231900"/>
                </a:lnTo>
                <a:lnTo>
                  <a:pt x="4292473" y="1219200"/>
                </a:lnTo>
                <a:lnTo>
                  <a:pt x="4310304" y="1219200"/>
                </a:lnTo>
                <a:lnTo>
                  <a:pt x="4311523" y="1231900"/>
                </a:lnTo>
                <a:lnTo>
                  <a:pt x="4311980" y="1244600"/>
                </a:lnTo>
                <a:lnTo>
                  <a:pt x="4311980" y="1195285"/>
                </a:lnTo>
                <a:lnTo>
                  <a:pt x="4305706" y="1206500"/>
                </a:lnTo>
                <a:lnTo>
                  <a:pt x="4284916" y="1206500"/>
                </a:lnTo>
                <a:lnTo>
                  <a:pt x="4284916" y="1308100"/>
                </a:lnTo>
                <a:lnTo>
                  <a:pt x="4282948" y="1320800"/>
                </a:lnTo>
                <a:lnTo>
                  <a:pt x="4278452" y="1308100"/>
                </a:lnTo>
                <a:lnTo>
                  <a:pt x="4276255" y="1295400"/>
                </a:lnTo>
                <a:lnTo>
                  <a:pt x="4276204" y="1282700"/>
                </a:lnTo>
                <a:lnTo>
                  <a:pt x="4278134" y="1270000"/>
                </a:lnTo>
                <a:lnTo>
                  <a:pt x="4282300" y="1270000"/>
                </a:lnTo>
                <a:lnTo>
                  <a:pt x="4284637" y="1282700"/>
                </a:lnTo>
                <a:lnTo>
                  <a:pt x="4284916" y="1308100"/>
                </a:lnTo>
                <a:lnTo>
                  <a:pt x="4284916" y="1206500"/>
                </a:lnTo>
                <a:lnTo>
                  <a:pt x="4277322" y="1206500"/>
                </a:lnTo>
                <a:lnTo>
                  <a:pt x="4275340" y="1193800"/>
                </a:lnTo>
                <a:lnTo>
                  <a:pt x="4274667" y="1181100"/>
                </a:lnTo>
                <a:lnTo>
                  <a:pt x="4279976" y="1181100"/>
                </a:lnTo>
                <a:lnTo>
                  <a:pt x="4286199" y="1168400"/>
                </a:lnTo>
                <a:lnTo>
                  <a:pt x="4329188" y="1168400"/>
                </a:lnTo>
                <a:lnTo>
                  <a:pt x="4331805" y="1181100"/>
                </a:lnTo>
                <a:lnTo>
                  <a:pt x="4331805" y="1155700"/>
                </a:lnTo>
                <a:lnTo>
                  <a:pt x="4325315" y="1155700"/>
                </a:lnTo>
                <a:lnTo>
                  <a:pt x="4324820" y="1130300"/>
                </a:lnTo>
                <a:lnTo>
                  <a:pt x="4324464" y="1117600"/>
                </a:lnTo>
                <a:lnTo>
                  <a:pt x="4325340" y="1092200"/>
                </a:lnTo>
                <a:lnTo>
                  <a:pt x="4328807" y="1079500"/>
                </a:lnTo>
                <a:lnTo>
                  <a:pt x="4329506" y="1079500"/>
                </a:lnTo>
                <a:lnTo>
                  <a:pt x="4335183" y="1066800"/>
                </a:lnTo>
                <a:lnTo>
                  <a:pt x="4336821" y="1092200"/>
                </a:lnTo>
                <a:lnTo>
                  <a:pt x="4337088" y="1104900"/>
                </a:lnTo>
                <a:lnTo>
                  <a:pt x="4337088" y="1003300"/>
                </a:lnTo>
                <a:lnTo>
                  <a:pt x="4335792" y="1003300"/>
                </a:lnTo>
                <a:lnTo>
                  <a:pt x="4335792" y="1041400"/>
                </a:lnTo>
                <a:lnTo>
                  <a:pt x="4326534" y="1041400"/>
                </a:lnTo>
                <a:lnTo>
                  <a:pt x="4318152" y="1054100"/>
                </a:lnTo>
                <a:lnTo>
                  <a:pt x="4310265" y="1054100"/>
                </a:lnTo>
                <a:lnTo>
                  <a:pt x="4310265" y="1155700"/>
                </a:lnTo>
                <a:lnTo>
                  <a:pt x="4301083" y="1155700"/>
                </a:lnTo>
                <a:lnTo>
                  <a:pt x="4300791" y="1143000"/>
                </a:lnTo>
                <a:lnTo>
                  <a:pt x="4300994" y="1143000"/>
                </a:lnTo>
                <a:lnTo>
                  <a:pt x="4302696" y="1130300"/>
                </a:lnTo>
                <a:lnTo>
                  <a:pt x="4305592" y="1130300"/>
                </a:lnTo>
                <a:lnTo>
                  <a:pt x="4309338" y="1117600"/>
                </a:lnTo>
                <a:lnTo>
                  <a:pt x="4309148" y="1130300"/>
                </a:lnTo>
                <a:lnTo>
                  <a:pt x="4309592" y="1130300"/>
                </a:lnTo>
                <a:lnTo>
                  <a:pt x="4310138" y="1143000"/>
                </a:lnTo>
                <a:lnTo>
                  <a:pt x="4310265" y="1155700"/>
                </a:lnTo>
                <a:lnTo>
                  <a:pt x="4310265" y="1054100"/>
                </a:lnTo>
                <a:lnTo>
                  <a:pt x="4300956" y="1054100"/>
                </a:lnTo>
                <a:lnTo>
                  <a:pt x="4300956" y="1092200"/>
                </a:lnTo>
                <a:lnTo>
                  <a:pt x="4295584" y="1092200"/>
                </a:lnTo>
                <a:lnTo>
                  <a:pt x="4294327" y="1079500"/>
                </a:lnTo>
                <a:lnTo>
                  <a:pt x="4300410" y="1079500"/>
                </a:lnTo>
                <a:lnTo>
                  <a:pt x="4300956" y="1092200"/>
                </a:lnTo>
                <a:lnTo>
                  <a:pt x="4300956" y="1054100"/>
                </a:lnTo>
                <a:lnTo>
                  <a:pt x="4282554" y="1054100"/>
                </a:lnTo>
                <a:lnTo>
                  <a:pt x="4284980" y="1041400"/>
                </a:lnTo>
                <a:lnTo>
                  <a:pt x="4285234" y="1041400"/>
                </a:lnTo>
                <a:lnTo>
                  <a:pt x="4289844" y="1016000"/>
                </a:lnTo>
                <a:lnTo>
                  <a:pt x="4330751" y="1016000"/>
                </a:lnTo>
                <a:lnTo>
                  <a:pt x="4334116" y="1028700"/>
                </a:lnTo>
                <a:lnTo>
                  <a:pt x="4335272" y="1028700"/>
                </a:lnTo>
                <a:lnTo>
                  <a:pt x="4335792" y="1041400"/>
                </a:lnTo>
                <a:lnTo>
                  <a:pt x="4335792" y="1003300"/>
                </a:lnTo>
                <a:lnTo>
                  <a:pt x="4282198" y="1003300"/>
                </a:lnTo>
                <a:lnTo>
                  <a:pt x="4279925" y="1028700"/>
                </a:lnTo>
                <a:lnTo>
                  <a:pt x="4276483" y="1028700"/>
                </a:lnTo>
                <a:lnTo>
                  <a:pt x="4275531" y="1041400"/>
                </a:lnTo>
                <a:lnTo>
                  <a:pt x="4272280" y="1066800"/>
                </a:lnTo>
                <a:lnTo>
                  <a:pt x="4269600" y="1092200"/>
                </a:lnTo>
                <a:lnTo>
                  <a:pt x="4268063" y="1117600"/>
                </a:lnTo>
                <a:lnTo>
                  <a:pt x="4268152" y="1155700"/>
                </a:lnTo>
                <a:lnTo>
                  <a:pt x="4267200" y="1168400"/>
                </a:lnTo>
                <a:lnTo>
                  <a:pt x="4266146" y="1181100"/>
                </a:lnTo>
                <a:lnTo>
                  <a:pt x="4265752" y="1193800"/>
                </a:lnTo>
                <a:lnTo>
                  <a:pt x="4266108" y="1270000"/>
                </a:lnTo>
                <a:lnTo>
                  <a:pt x="4267416" y="1295400"/>
                </a:lnTo>
                <a:lnTo>
                  <a:pt x="4270984" y="1333500"/>
                </a:lnTo>
                <a:lnTo>
                  <a:pt x="4272648" y="1346200"/>
                </a:lnTo>
                <a:lnTo>
                  <a:pt x="4273067" y="1371600"/>
                </a:lnTo>
                <a:lnTo>
                  <a:pt x="4272940" y="1384300"/>
                </a:lnTo>
                <a:lnTo>
                  <a:pt x="4272927" y="1409700"/>
                </a:lnTo>
                <a:lnTo>
                  <a:pt x="4273054" y="1409700"/>
                </a:lnTo>
                <a:lnTo>
                  <a:pt x="4272394" y="1422400"/>
                </a:lnTo>
                <a:lnTo>
                  <a:pt x="4272902" y="1435100"/>
                </a:lnTo>
                <a:lnTo>
                  <a:pt x="4244759" y="1435100"/>
                </a:lnTo>
                <a:lnTo>
                  <a:pt x="4240835" y="1422400"/>
                </a:lnTo>
                <a:lnTo>
                  <a:pt x="4239984" y="1409700"/>
                </a:lnTo>
                <a:lnTo>
                  <a:pt x="4239438" y="1409700"/>
                </a:lnTo>
                <a:lnTo>
                  <a:pt x="4237825" y="1384300"/>
                </a:lnTo>
                <a:lnTo>
                  <a:pt x="4236288" y="1371600"/>
                </a:lnTo>
                <a:lnTo>
                  <a:pt x="4235488" y="1358900"/>
                </a:lnTo>
                <a:lnTo>
                  <a:pt x="4234688" y="1346200"/>
                </a:lnTo>
                <a:lnTo>
                  <a:pt x="4232872" y="1333500"/>
                </a:lnTo>
                <a:lnTo>
                  <a:pt x="4232300" y="1308100"/>
                </a:lnTo>
                <a:lnTo>
                  <a:pt x="4233253" y="1295400"/>
                </a:lnTo>
                <a:lnTo>
                  <a:pt x="4234358" y="1270000"/>
                </a:lnTo>
                <a:lnTo>
                  <a:pt x="4234205" y="1257300"/>
                </a:lnTo>
                <a:lnTo>
                  <a:pt x="4233113" y="1219200"/>
                </a:lnTo>
                <a:lnTo>
                  <a:pt x="4233989" y="1181100"/>
                </a:lnTo>
                <a:lnTo>
                  <a:pt x="4235602" y="1143000"/>
                </a:lnTo>
                <a:lnTo>
                  <a:pt x="4236720" y="1117600"/>
                </a:lnTo>
                <a:lnTo>
                  <a:pt x="4236834" y="1028700"/>
                </a:lnTo>
                <a:lnTo>
                  <a:pt x="4237240" y="1016000"/>
                </a:lnTo>
                <a:lnTo>
                  <a:pt x="4238053" y="1003300"/>
                </a:lnTo>
                <a:lnTo>
                  <a:pt x="4239184" y="1003300"/>
                </a:lnTo>
                <a:lnTo>
                  <a:pt x="4240517" y="990600"/>
                </a:lnTo>
                <a:lnTo>
                  <a:pt x="4242486" y="977900"/>
                </a:lnTo>
                <a:lnTo>
                  <a:pt x="4345775" y="977900"/>
                </a:lnTo>
                <a:lnTo>
                  <a:pt x="4374680" y="965200"/>
                </a:lnTo>
                <a:lnTo>
                  <a:pt x="4465891" y="965200"/>
                </a:lnTo>
                <a:lnTo>
                  <a:pt x="4496041" y="952500"/>
                </a:lnTo>
                <a:lnTo>
                  <a:pt x="4612843" y="952500"/>
                </a:lnTo>
                <a:lnTo>
                  <a:pt x="4620831" y="939800"/>
                </a:lnTo>
                <a:lnTo>
                  <a:pt x="4647666" y="939800"/>
                </a:lnTo>
                <a:lnTo>
                  <a:pt x="4647666" y="827100"/>
                </a:lnTo>
                <a:lnTo>
                  <a:pt x="4646600" y="825500"/>
                </a:lnTo>
                <a:lnTo>
                  <a:pt x="4643856" y="825500"/>
                </a:lnTo>
                <a:lnTo>
                  <a:pt x="4643856" y="889000"/>
                </a:lnTo>
                <a:lnTo>
                  <a:pt x="4642993" y="901700"/>
                </a:lnTo>
                <a:lnTo>
                  <a:pt x="4614697" y="901700"/>
                </a:lnTo>
                <a:lnTo>
                  <a:pt x="4614697" y="927100"/>
                </a:lnTo>
                <a:lnTo>
                  <a:pt x="4569422" y="937704"/>
                </a:lnTo>
                <a:lnTo>
                  <a:pt x="4566920" y="939800"/>
                </a:lnTo>
                <a:lnTo>
                  <a:pt x="4560468" y="939800"/>
                </a:lnTo>
                <a:lnTo>
                  <a:pt x="4491926" y="952500"/>
                </a:lnTo>
                <a:lnTo>
                  <a:pt x="4393501" y="952500"/>
                </a:lnTo>
                <a:lnTo>
                  <a:pt x="4436757" y="939800"/>
                </a:lnTo>
                <a:lnTo>
                  <a:pt x="4560468" y="939800"/>
                </a:lnTo>
                <a:lnTo>
                  <a:pt x="4569422" y="937704"/>
                </a:lnTo>
                <a:lnTo>
                  <a:pt x="4582045" y="927100"/>
                </a:lnTo>
                <a:lnTo>
                  <a:pt x="4614697" y="927100"/>
                </a:lnTo>
                <a:lnTo>
                  <a:pt x="4614697" y="901700"/>
                </a:lnTo>
                <a:lnTo>
                  <a:pt x="4614278" y="901700"/>
                </a:lnTo>
                <a:lnTo>
                  <a:pt x="4605871" y="914400"/>
                </a:lnTo>
                <a:lnTo>
                  <a:pt x="4450740" y="914400"/>
                </a:lnTo>
                <a:lnTo>
                  <a:pt x="4433506" y="927100"/>
                </a:lnTo>
                <a:lnTo>
                  <a:pt x="4367174" y="927100"/>
                </a:lnTo>
                <a:lnTo>
                  <a:pt x="4350842" y="939800"/>
                </a:lnTo>
                <a:lnTo>
                  <a:pt x="4287558" y="939800"/>
                </a:lnTo>
                <a:lnTo>
                  <a:pt x="4266476" y="952500"/>
                </a:lnTo>
                <a:lnTo>
                  <a:pt x="4251503" y="952500"/>
                </a:lnTo>
                <a:lnTo>
                  <a:pt x="4240708" y="939800"/>
                </a:lnTo>
                <a:lnTo>
                  <a:pt x="4232757" y="939800"/>
                </a:lnTo>
                <a:lnTo>
                  <a:pt x="4226293" y="927100"/>
                </a:lnTo>
                <a:lnTo>
                  <a:pt x="4221442" y="914781"/>
                </a:lnTo>
                <a:lnTo>
                  <a:pt x="4221442" y="990600"/>
                </a:lnTo>
                <a:lnTo>
                  <a:pt x="4219626" y="1016000"/>
                </a:lnTo>
                <a:lnTo>
                  <a:pt x="4219257" y="1028700"/>
                </a:lnTo>
                <a:lnTo>
                  <a:pt x="4219575" y="1054100"/>
                </a:lnTo>
                <a:lnTo>
                  <a:pt x="4219765" y="1066800"/>
                </a:lnTo>
                <a:lnTo>
                  <a:pt x="4218991" y="1092200"/>
                </a:lnTo>
                <a:lnTo>
                  <a:pt x="4217289" y="1117600"/>
                </a:lnTo>
                <a:lnTo>
                  <a:pt x="4215181" y="1143000"/>
                </a:lnTo>
                <a:lnTo>
                  <a:pt x="4214292" y="1154290"/>
                </a:lnTo>
                <a:lnTo>
                  <a:pt x="4214292" y="1282700"/>
                </a:lnTo>
                <a:lnTo>
                  <a:pt x="4214101" y="1320800"/>
                </a:lnTo>
                <a:lnTo>
                  <a:pt x="4213974" y="1333500"/>
                </a:lnTo>
                <a:lnTo>
                  <a:pt x="4203623" y="1333500"/>
                </a:lnTo>
                <a:lnTo>
                  <a:pt x="4203458" y="1320800"/>
                </a:lnTo>
                <a:lnTo>
                  <a:pt x="4203903" y="1308100"/>
                </a:lnTo>
                <a:lnTo>
                  <a:pt x="4205617" y="1295400"/>
                </a:lnTo>
                <a:lnTo>
                  <a:pt x="4208386" y="1282700"/>
                </a:lnTo>
                <a:lnTo>
                  <a:pt x="4211980" y="1257300"/>
                </a:lnTo>
                <a:lnTo>
                  <a:pt x="4213745" y="1270000"/>
                </a:lnTo>
                <a:lnTo>
                  <a:pt x="4214292" y="1282700"/>
                </a:lnTo>
                <a:lnTo>
                  <a:pt x="4214292" y="1154290"/>
                </a:lnTo>
                <a:lnTo>
                  <a:pt x="4210177" y="1206500"/>
                </a:lnTo>
                <a:lnTo>
                  <a:pt x="4206532" y="1244600"/>
                </a:lnTo>
                <a:lnTo>
                  <a:pt x="4203039" y="1282700"/>
                </a:lnTo>
                <a:lnTo>
                  <a:pt x="4200499" y="1308100"/>
                </a:lnTo>
                <a:lnTo>
                  <a:pt x="4200309" y="1320800"/>
                </a:lnTo>
                <a:lnTo>
                  <a:pt x="4199382" y="1320800"/>
                </a:lnTo>
                <a:lnTo>
                  <a:pt x="4196207" y="1333500"/>
                </a:lnTo>
                <a:lnTo>
                  <a:pt x="4170159" y="1333500"/>
                </a:lnTo>
                <a:lnTo>
                  <a:pt x="4171277" y="1308100"/>
                </a:lnTo>
                <a:lnTo>
                  <a:pt x="4172191" y="1295400"/>
                </a:lnTo>
                <a:lnTo>
                  <a:pt x="4173207" y="1270000"/>
                </a:lnTo>
                <a:lnTo>
                  <a:pt x="4174401" y="1257300"/>
                </a:lnTo>
                <a:lnTo>
                  <a:pt x="4176890" y="1219200"/>
                </a:lnTo>
                <a:lnTo>
                  <a:pt x="4179913" y="1193800"/>
                </a:lnTo>
                <a:lnTo>
                  <a:pt x="4183303" y="1168400"/>
                </a:lnTo>
                <a:lnTo>
                  <a:pt x="4186885" y="1143000"/>
                </a:lnTo>
                <a:lnTo>
                  <a:pt x="4190098" y="1104900"/>
                </a:lnTo>
                <a:lnTo>
                  <a:pt x="4192587" y="1079500"/>
                </a:lnTo>
                <a:lnTo>
                  <a:pt x="4194810" y="1054100"/>
                </a:lnTo>
                <a:lnTo>
                  <a:pt x="4197185" y="1016000"/>
                </a:lnTo>
                <a:lnTo>
                  <a:pt x="4190492" y="1028700"/>
                </a:lnTo>
                <a:lnTo>
                  <a:pt x="4190314" y="1028700"/>
                </a:lnTo>
                <a:lnTo>
                  <a:pt x="4189907" y="1041400"/>
                </a:lnTo>
                <a:lnTo>
                  <a:pt x="4188371" y="1066800"/>
                </a:lnTo>
                <a:lnTo>
                  <a:pt x="4186898" y="1079500"/>
                </a:lnTo>
                <a:lnTo>
                  <a:pt x="4185107" y="1104900"/>
                </a:lnTo>
                <a:lnTo>
                  <a:pt x="4182580" y="1130300"/>
                </a:lnTo>
                <a:lnTo>
                  <a:pt x="4179290" y="1168400"/>
                </a:lnTo>
                <a:lnTo>
                  <a:pt x="4176128" y="1193800"/>
                </a:lnTo>
                <a:lnTo>
                  <a:pt x="4173131" y="1219200"/>
                </a:lnTo>
                <a:lnTo>
                  <a:pt x="4170324" y="1244600"/>
                </a:lnTo>
                <a:lnTo>
                  <a:pt x="4168800" y="1257300"/>
                </a:lnTo>
                <a:lnTo>
                  <a:pt x="4166108" y="1295400"/>
                </a:lnTo>
                <a:lnTo>
                  <a:pt x="4158932" y="1333500"/>
                </a:lnTo>
                <a:lnTo>
                  <a:pt x="4127563" y="1333500"/>
                </a:lnTo>
                <a:lnTo>
                  <a:pt x="4128541" y="1320800"/>
                </a:lnTo>
                <a:lnTo>
                  <a:pt x="4129379" y="1308100"/>
                </a:lnTo>
                <a:lnTo>
                  <a:pt x="4129659" y="1282700"/>
                </a:lnTo>
                <a:lnTo>
                  <a:pt x="4130852" y="1257300"/>
                </a:lnTo>
                <a:lnTo>
                  <a:pt x="4134421" y="1244600"/>
                </a:lnTo>
                <a:lnTo>
                  <a:pt x="4137850" y="1231900"/>
                </a:lnTo>
                <a:lnTo>
                  <a:pt x="4140466" y="1219200"/>
                </a:lnTo>
                <a:lnTo>
                  <a:pt x="4142054" y="1206500"/>
                </a:lnTo>
                <a:lnTo>
                  <a:pt x="4142346" y="1193800"/>
                </a:lnTo>
                <a:lnTo>
                  <a:pt x="4139819" y="1193800"/>
                </a:lnTo>
                <a:lnTo>
                  <a:pt x="4137977" y="1206500"/>
                </a:lnTo>
                <a:lnTo>
                  <a:pt x="4136567" y="1206500"/>
                </a:lnTo>
                <a:lnTo>
                  <a:pt x="4135323" y="1219200"/>
                </a:lnTo>
                <a:lnTo>
                  <a:pt x="4130332" y="1244600"/>
                </a:lnTo>
                <a:lnTo>
                  <a:pt x="4124985" y="1270000"/>
                </a:lnTo>
                <a:lnTo>
                  <a:pt x="4120451" y="1295400"/>
                </a:lnTo>
                <a:lnTo>
                  <a:pt x="4117949" y="1320800"/>
                </a:lnTo>
                <a:lnTo>
                  <a:pt x="4117733" y="1333500"/>
                </a:lnTo>
                <a:lnTo>
                  <a:pt x="4100880" y="1333500"/>
                </a:lnTo>
                <a:lnTo>
                  <a:pt x="4099369" y="1320800"/>
                </a:lnTo>
                <a:lnTo>
                  <a:pt x="4100296" y="1320800"/>
                </a:lnTo>
                <a:lnTo>
                  <a:pt x="4102100" y="1308100"/>
                </a:lnTo>
                <a:lnTo>
                  <a:pt x="4104094" y="1295400"/>
                </a:lnTo>
                <a:lnTo>
                  <a:pt x="4109872" y="1270000"/>
                </a:lnTo>
                <a:lnTo>
                  <a:pt x="4110990" y="1257300"/>
                </a:lnTo>
                <a:lnTo>
                  <a:pt x="4113530" y="1257300"/>
                </a:lnTo>
                <a:lnTo>
                  <a:pt x="4117251" y="1231900"/>
                </a:lnTo>
                <a:lnTo>
                  <a:pt x="4118648" y="1219200"/>
                </a:lnTo>
                <a:lnTo>
                  <a:pt x="4119715" y="1206500"/>
                </a:lnTo>
                <a:lnTo>
                  <a:pt x="4122394" y="1181100"/>
                </a:lnTo>
                <a:lnTo>
                  <a:pt x="4128503" y="1155700"/>
                </a:lnTo>
                <a:lnTo>
                  <a:pt x="4132923" y="1117600"/>
                </a:lnTo>
                <a:lnTo>
                  <a:pt x="4137063" y="1092200"/>
                </a:lnTo>
                <a:lnTo>
                  <a:pt x="4142270" y="1054100"/>
                </a:lnTo>
                <a:lnTo>
                  <a:pt x="4147858" y="1028700"/>
                </a:lnTo>
                <a:lnTo>
                  <a:pt x="4152303" y="990600"/>
                </a:lnTo>
                <a:lnTo>
                  <a:pt x="4156405" y="965200"/>
                </a:lnTo>
                <a:lnTo>
                  <a:pt x="4160926" y="927100"/>
                </a:lnTo>
                <a:lnTo>
                  <a:pt x="4162475" y="927100"/>
                </a:lnTo>
                <a:lnTo>
                  <a:pt x="4164673" y="914400"/>
                </a:lnTo>
                <a:lnTo>
                  <a:pt x="4167276" y="914400"/>
                </a:lnTo>
                <a:lnTo>
                  <a:pt x="4170908" y="901700"/>
                </a:lnTo>
                <a:lnTo>
                  <a:pt x="4183634" y="901700"/>
                </a:lnTo>
                <a:lnTo>
                  <a:pt x="4183011" y="914400"/>
                </a:lnTo>
                <a:lnTo>
                  <a:pt x="4182110" y="914400"/>
                </a:lnTo>
                <a:lnTo>
                  <a:pt x="4176230" y="952500"/>
                </a:lnTo>
                <a:lnTo>
                  <a:pt x="4172394" y="977900"/>
                </a:lnTo>
                <a:lnTo>
                  <a:pt x="4169651" y="1016000"/>
                </a:lnTo>
                <a:lnTo>
                  <a:pt x="4167047" y="1041400"/>
                </a:lnTo>
                <a:lnTo>
                  <a:pt x="4173245" y="1041400"/>
                </a:lnTo>
                <a:lnTo>
                  <a:pt x="4171467" y="1028700"/>
                </a:lnTo>
                <a:lnTo>
                  <a:pt x="4172597" y="1028700"/>
                </a:lnTo>
                <a:lnTo>
                  <a:pt x="4175099" y="1003300"/>
                </a:lnTo>
                <a:lnTo>
                  <a:pt x="4177233" y="990600"/>
                </a:lnTo>
                <a:lnTo>
                  <a:pt x="4179112" y="977900"/>
                </a:lnTo>
                <a:lnTo>
                  <a:pt x="4180878" y="952500"/>
                </a:lnTo>
                <a:lnTo>
                  <a:pt x="4181703" y="952500"/>
                </a:lnTo>
                <a:lnTo>
                  <a:pt x="4182922" y="939800"/>
                </a:lnTo>
                <a:lnTo>
                  <a:pt x="4185488" y="927100"/>
                </a:lnTo>
                <a:lnTo>
                  <a:pt x="4196054" y="927100"/>
                </a:lnTo>
                <a:lnTo>
                  <a:pt x="4198912" y="939800"/>
                </a:lnTo>
                <a:lnTo>
                  <a:pt x="4199547" y="939800"/>
                </a:lnTo>
                <a:lnTo>
                  <a:pt x="4198556" y="952500"/>
                </a:lnTo>
                <a:lnTo>
                  <a:pt x="4196753" y="965200"/>
                </a:lnTo>
                <a:lnTo>
                  <a:pt x="4195305" y="965200"/>
                </a:lnTo>
                <a:lnTo>
                  <a:pt x="4194175" y="977900"/>
                </a:lnTo>
                <a:lnTo>
                  <a:pt x="4193362" y="990600"/>
                </a:lnTo>
                <a:lnTo>
                  <a:pt x="4193006" y="990600"/>
                </a:lnTo>
                <a:lnTo>
                  <a:pt x="4191673" y="1003300"/>
                </a:lnTo>
                <a:lnTo>
                  <a:pt x="4195381" y="1003300"/>
                </a:lnTo>
                <a:lnTo>
                  <a:pt x="4198518" y="990600"/>
                </a:lnTo>
                <a:lnTo>
                  <a:pt x="4199280" y="977900"/>
                </a:lnTo>
                <a:lnTo>
                  <a:pt x="4200537" y="977900"/>
                </a:lnTo>
                <a:lnTo>
                  <a:pt x="4205084" y="965200"/>
                </a:lnTo>
                <a:lnTo>
                  <a:pt x="4211891" y="965200"/>
                </a:lnTo>
                <a:lnTo>
                  <a:pt x="4217479" y="977900"/>
                </a:lnTo>
                <a:lnTo>
                  <a:pt x="4220972" y="977900"/>
                </a:lnTo>
                <a:lnTo>
                  <a:pt x="4221442" y="990600"/>
                </a:lnTo>
                <a:lnTo>
                  <a:pt x="4221442" y="914781"/>
                </a:lnTo>
                <a:lnTo>
                  <a:pt x="4216298" y="901700"/>
                </a:lnTo>
                <a:lnTo>
                  <a:pt x="4205376" y="876300"/>
                </a:lnTo>
                <a:lnTo>
                  <a:pt x="4193032" y="863600"/>
                </a:lnTo>
                <a:lnTo>
                  <a:pt x="4185894" y="850900"/>
                </a:lnTo>
                <a:lnTo>
                  <a:pt x="4178744" y="838200"/>
                </a:lnTo>
                <a:lnTo>
                  <a:pt x="4175709" y="838200"/>
                </a:lnTo>
                <a:lnTo>
                  <a:pt x="4174185" y="831316"/>
                </a:lnTo>
                <a:lnTo>
                  <a:pt x="4174185" y="889000"/>
                </a:lnTo>
                <a:lnTo>
                  <a:pt x="4160012" y="901700"/>
                </a:lnTo>
                <a:lnTo>
                  <a:pt x="4157675" y="901700"/>
                </a:lnTo>
                <a:lnTo>
                  <a:pt x="4154589" y="927100"/>
                </a:lnTo>
                <a:lnTo>
                  <a:pt x="4152011" y="939800"/>
                </a:lnTo>
                <a:lnTo>
                  <a:pt x="4149902" y="952500"/>
                </a:lnTo>
                <a:lnTo>
                  <a:pt x="4148213" y="977900"/>
                </a:lnTo>
                <a:lnTo>
                  <a:pt x="4143997" y="1003300"/>
                </a:lnTo>
                <a:lnTo>
                  <a:pt x="4138218" y="1041400"/>
                </a:lnTo>
                <a:lnTo>
                  <a:pt x="4132034" y="1079500"/>
                </a:lnTo>
                <a:lnTo>
                  <a:pt x="4126636" y="1104900"/>
                </a:lnTo>
                <a:lnTo>
                  <a:pt x="4121975" y="1143000"/>
                </a:lnTo>
                <a:lnTo>
                  <a:pt x="4117035" y="1168400"/>
                </a:lnTo>
                <a:lnTo>
                  <a:pt x="4111929" y="1206500"/>
                </a:lnTo>
                <a:lnTo>
                  <a:pt x="4105719" y="1244600"/>
                </a:lnTo>
                <a:lnTo>
                  <a:pt x="4103890" y="1257300"/>
                </a:lnTo>
                <a:lnTo>
                  <a:pt x="4101604" y="1257300"/>
                </a:lnTo>
                <a:lnTo>
                  <a:pt x="4097604" y="1270000"/>
                </a:lnTo>
                <a:lnTo>
                  <a:pt x="4094391" y="1282700"/>
                </a:lnTo>
                <a:lnTo>
                  <a:pt x="4092651" y="1295400"/>
                </a:lnTo>
                <a:lnTo>
                  <a:pt x="4093083" y="1308100"/>
                </a:lnTo>
                <a:lnTo>
                  <a:pt x="4093895" y="1320800"/>
                </a:lnTo>
                <a:lnTo>
                  <a:pt x="4093705" y="1320800"/>
                </a:lnTo>
                <a:lnTo>
                  <a:pt x="4086098" y="1333500"/>
                </a:lnTo>
                <a:lnTo>
                  <a:pt x="4082796" y="1320800"/>
                </a:lnTo>
                <a:lnTo>
                  <a:pt x="4081780" y="1308100"/>
                </a:lnTo>
                <a:lnTo>
                  <a:pt x="4082427" y="1308100"/>
                </a:lnTo>
                <a:lnTo>
                  <a:pt x="4084142" y="1295400"/>
                </a:lnTo>
                <a:lnTo>
                  <a:pt x="4089120" y="1282700"/>
                </a:lnTo>
                <a:lnTo>
                  <a:pt x="4093222" y="1257300"/>
                </a:lnTo>
                <a:lnTo>
                  <a:pt x="4096308" y="1244600"/>
                </a:lnTo>
                <a:lnTo>
                  <a:pt x="4098226" y="1219200"/>
                </a:lnTo>
                <a:lnTo>
                  <a:pt x="4107027" y="1155700"/>
                </a:lnTo>
                <a:lnTo>
                  <a:pt x="4112628" y="1130300"/>
                </a:lnTo>
                <a:lnTo>
                  <a:pt x="4117124" y="1092200"/>
                </a:lnTo>
                <a:lnTo>
                  <a:pt x="4120019" y="1066800"/>
                </a:lnTo>
                <a:lnTo>
                  <a:pt x="4123588" y="1041400"/>
                </a:lnTo>
                <a:lnTo>
                  <a:pt x="4127716" y="1016000"/>
                </a:lnTo>
                <a:lnTo>
                  <a:pt x="4132262" y="1003300"/>
                </a:lnTo>
                <a:lnTo>
                  <a:pt x="4137507" y="965200"/>
                </a:lnTo>
                <a:lnTo>
                  <a:pt x="4141470" y="939800"/>
                </a:lnTo>
                <a:lnTo>
                  <a:pt x="4145013" y="901700"/>
                </a:lnTo>
                <a:lnTo>
                  <a:pt x="4148963" y="876300"/>
                </a:lnTo>
                <a:lnTo>
                  <a:pt x="4149356" y="876300"/>
                </a:lnTo>
                <a:lnTo>
                  <a:pt x="4150156" y="863600"/>
                </a:lnTo>
                <a:lnTo>
                  <a:pt x="4159707" y="863600"/>
                </a:lnTo>
                <a:lnTo>
                  <a:pt x="4163707" y="876300"/>
                </a:lnTo>
                <a:lnTo>
                  <a:pt x="4165943" y="876300"/>
                </a:lnTo>
                <a:lnTo>
                  <a:pt x="4171873" y="889000"/>
                </a:lnTo>
                <a:lnTo>
                  <a:pt x="4174185" y="889000"/>
                </a:lnTo>
                <a:lnTo>
                  <a:pt x="4174185" y="831316"/>
                </a:lnTo>
                <a:lnTo>
                  <a:pt x="4172902" y="825500"/>
                </a:lnTo>
                <a:lnTo>
                  <a:pt x="4176382" y="825500"/>
                </a:lnTo>
                <a:lnTo>
                  <a:pt x="4183151" y="812800"/>
                </a:lnTo>
                <a:lnTo>
                  <a:pt x="4233913" y="812800"/>
                </a:lnTo>
                <a:lnTo>
                  <a:pt x="4246334" y="800100"/>
                </a:lnTo>
                <a:lnTo>
                  <a:pt x="4318635" y="800100"/>
                </a:lnTo>
                <a:lnTo>
                  <a:pt x="4334497" y="787400"/>
                </a:lnTo>
                <a:lnTo>
                  <a:pt x="4489386" y="787400"/>
                </a:lnTo>
                <a:lnTo>
                  <a:pt x="4500029" y="774700"/>
                </a:lnTo>
                <a:lnTo>
                  <a:pt x="4543018" y="774700"/>
                </a:lnTo>
                <a:lnTo>
                  <a:pt x="4549940" y="787400"/>
                </a:lnTo>
                <a:lnTo>
                  <a:pt x="4557357" y="800100"/>
                </a:lnTo>
                <a:lnTo>
                  <a:pt x="4564342" y="800100"/>
                </a:lnTo>
                <a:lnTo>
                  <a:pt x="4581944" y="812800"/>
                </a:lnTo>
                <a:lnTo>
                  <a:pt x="4598327" y="838200"/>
                </a:lnTo>
                <a:lnTo>
                  <a:pt x="4614405" y="850900"/>
                </a:lnTo>
                <a:lnTo>
                  <a:pt x="4631080" y="876300"/>
                </a:lnTo>
                <a:lnTo>
                  <a:pt x="4638789" y="876300"/>
                </a:lnTo>
                <a:lnTo>
                  <a:pt x="4641342" y="889000"/>
                </a:lnTo>
                <a:lnTo>
                  <a:pt x="4643856" y="889000"/>
                </a:lnTo>
                <a:lnTo>
                  <a:pt x="4643856" y="825500"/>
                </a:lnTo>
                <a:lnTo>
                  <a:pt x="4639246" y="825500"/>
                </a:lnTo>
                <a:lnTo>
                  <a:pt x="4632261" y="812800"/>
                </a:lnTo>
                <a:lnTo>
                  <a:pt x="4630140" y="812800"/>
                </a:lnTo>
                <a:lnTo>
                  <a:pt x="4631753" y="800100"/>
                </a:lnTo>
                <a:lnTo>
                  <a:pt x="4632439" y="774700"/>
                </a:lnTo>
                <a:lnTo>
                  <a:pt x="4634077" y="762000"/>
                </a:lnTo>
                <a:lnTo>
                  <a:pt x="4636008" y="762000"/>
                </a:lnTo>
                <a:lnTo>
                  <a:pt x="4638903" y="749300"/>
                </a:lnTo>
                <a:lnTo>
                  <a:pt x="4661941" y="749300"/>
                </a:lnTo>
                <a:lnTo>
                  <a:pt x="4663643" y="762000"/>
                </a:lnTo>
                <a:lnTo>
                  <a:pt x="4666539" y="787400"/>
                </a:lnTo>
                <a:lnTo>
                  <a:pt x="4667491" y="800100"/>
                </a:lnTo>
                <a:lnTo>
                  <a:pt x="4667491" y="745388"/>
                </a:lnTo>
                <a:lnTo>
                  <a:pt x="4664126" y="736600"/>
                </a:lnTo>
                <a:lnTo>
                  <a:pt x="4695329" y="736600"/>
                </a:lnTo>
                <a:lnTo>
                  <a:pt x="4695329" y="723900"/>
                </a:lnTo>
                <a:lnTo>
                  <a:pt x="4669917" y="723900"/>
                </a:lnTo>
                <a:lnTo>
                  <a:pt x="4701095" y="711200"/>
                </a:lnTo>
                <a:lnTo>
                  <a:pt x="4630737" y="711200"/>
                </a:lnTo>
                <a:lnTo>
                  <a:pt x="4630737" y="736600"/>
                </a:lnTo>
                <a:lnTo>
                  <a:pt x="4621835" y="749300"/>
                </a:lnTo>
                <a:lnTo>
                  <a:pt x="4618672" y="762000"/>
                </a:lnTo>
                <a:lnTo>
                  <a:pt x="4618025" y="774700"/>
                </a:lnTo>
                <a:lnTo>
                  <a:pt x="4616653" y="800100"/>
                </a:lnTo>
                <a:lnTo>
                  <a:pt x="4605756" y="787400"/>
                </a:lnTo>
                <a:lnTo>
                  <a:pt x="4595914" y="774700"/>
                </a:lnTo>
                <a:lnTo>
                  <a:pt x="4586986" y="762000"/>
                </a:lnTo>
                <a:lnTo>
                  <a:pt x="4578794" y="762000"/>
                </a:lnTo>
                <a:lnTo>
                  <a:pt x="4572381" y="749300"/>
                </a:lnTo>
                <a:lnTo>
                  <a:pt x="4583658" y="749300"/>
                </a:lnTo>
                <a:lnTo>
                  <a:pt x="4594720" y="736600"/>
                </a:lnTo>
                <a:lnTo>
                  <a:pt x="4523791" y="736600"/>
                </a:lnTo>
                <a:lnTo>
                  <a:pt x="4501324" y="749300"/>
                </a:lnTo>
                <a:lnTo>
                  <a:pt x="4327080" y="749300"/>
                </a:lnTo>
                <a:lnTo>
                  <a:pt x="4319930" y="762000"/>
                </a:lnTo>
                <a:lnTo>
                  <a:pt x="4243070" y="762000"/>
                </a:lnTo>
                <a:lnTo>
                  <a:pt x="4243070" y="787400"/>
                </a:lnTo>
                <a:lnTo>
                  <a:pt x="4219397" y="800100"/>
                </a:lnTo>
                <a:lnTo>
                  <a:pt x="4195775" y="800100"/>
                </a:lnTo>
                <a:lnTo>
                  <a:pt x="4172051" y="812800"/>
                </a:lnTo>
                <a:lnTo>
                  <a:pt x="4163123" y="812800"/>
                </a:lnTo>
                <a:lnTo>
                  <a:pt x="4159212" y="800100"/>
                </a:lnTo>
                <a:lnTo>
                  <a:pt x="4194479" y="800100"/>
                </a:lnTo>
                <a:lnTo>
                  <a:pt x="4215866" y="787400"/>
                </a:lnTo>
                <a:lnTo>
                  <a:pt x="4243070" y="787400"/>
                </a:lnTo>
                <a:lnTo>
                  <a:pt x="4243070" y="762000"/>
                </a:lnTo>
                <a:lnTo>
                  <a:pt x="4198785" y="762000"/>
                </a:lnTo>
                <a:lnTo>
                  <a:pt x="4175048" y="774700"/>
                </a:lnTo>
                <a:lnTo>
                  <a:pt x="4119905" y="774700"/>
                </a:lnTo>
                <a:lnTo>
                  <a:pt x="4119905" y="952500"/>
                </a:lnTo>
                <a:lnTo>
                  <a:pt x="4118965" y="952500"/>
                </a:lnTo>
                <a:lnTo>
                  <a:pt x="4115600" y="965200"/>
                </a:lnTo>
                <a:lnTo>
                  <a:pt x="4113644" y="952500"/>
                </a:lnTo>
                <a:lnTo>
                  <a:pt x="4113428" y="952500"/>
                </a:lnTo>
                <a:lnTo>
                  <a:pt x="4114660" y="939800"/>
                </a:lnTo>
                <a:lnTo>
                  <a:pt x="4119054" y="939800"/>
                </a:lnTo>
                <a:lnTo>
                  <a:pt x="4119905" y="952500"/>
                </a:lnTo>
                <a:lnTo>
                  <a:pt x="4119905" y="774700"/>
                </a:lnTo>
                <a:lnTo>
                  <a:pt x="4112361" y="774700"/>
                </a:lnTo>
                <a:lnTo>
                  <a:pt x="4112323" y="762000"/>
                </a:lnTo>
                <a:lnTo>
                  <a:pt x="4116717" y="749300"/>
                </a:lnTo>
                <a:lnTo>
                  <a:pt x="4118419" y="749300"/>
                </a:lnTo>
                <a:lnTo>
                  <a:pt x="4111371" y="736600"/>
                </a:lnTo>
                <a:lnTo>
                  <a:pt x="4109466" y="736600"/>
                </a:lnTo>
                <a:lnTo>
                  <a:pt x="4109682" y="723900"/>
                </a:lnTo>
                <a:lnTo>
                  <a:pt x="4132707" y="723900"/>
                </a:lnTo>
                <a:lnTo>
                  <a:pt x="4140314" y="736600"/>
                </a:lnTo>
                <a:lnTo>
                  <a:pt x="4136999" y="736600"/>
                </a:lnTo>
                <a:lnTo>
                  <a:pt x="4121988" y="749300"/>
                </a:lnTo>
                <a:lnTo>
                  <a:pt x="4278109" y="749300"/>
                </a:lnTo>
                <a:lnTo>
                  <a:pt x="4291228" y="736600"/>
                </a:lnTo>
                <a:lnTo>
                  <a:pt x="4388599" y="736600"/>
                </a:lnTo>
                <a:lnTo>
                  <a:pt x="4410278" y="723900"/>
                </a:lnTo>
                <a:lnTo>
                  <a:pt x="4322572" y="723900"/>
                </a:lnTo>
                <a:lnTo>
                  <a:pt x="4290847" y="736600"/>
                </a:lnTo>
                <a:lnTo>
                  <a:pt x="4147807" y="736600"/>
                </a:lnTo>
                <a:lnTo>
                  <a:pt x="4155173" y="723900"/>
                </a:lnTo>
                <a:lnTo>
                  <a:pt x="4289082" y="723900"/>
                </a:lnTo>
                <a:lnTo>
                  <a:pt x="4308462" y="711200"/>
                </a:lnTo>
                <a:lnTo>
                  <a:pt x="4463986" y="711200"/>
                </a:lnTo>
                <a:lnTo>
                  <a:pt x="4427334" y="723900"/>
                </a:lnTo>
                <a:lnTo>
                  <a:pt x="4603331" y="723900"/>
                </a:lnTo>
                <a:lnTo>
                  <a:pt x="4598568" y="736600"/>
                </a:lnTo>
                <a:lnTo>
                  <a:pt x="4630737" y="736600"/>
                </a:lnTo>
                <a:lnTo>
                  <a:pt x="4630737" y="711200"/>
                </a:lnTo>
                <a:lnTo>
                  <a:pt x="4478134" y="711200"/>
                </a:lnTo>
                <a:lnTo>
                  <a:pt x="4490605" y="698500"/>
                </a:lnTo>
                <a:lnTo>
                  <a:pt x="4646841" y="698500"/>
                </a:lnTo>
                <a:lnTo>
                  <a:pt x="4659998" y="685800"/>
                </a:lnTo>
                <a:lnTo>
                  <a:pt x="4781677" y="685800"/>
                </a:lnTo>
                <a:lnTo>
                  <a:pt x="4822825" y="673100"/>
                </a:lnTo>
                <a:lnTo>
                  <a:pt x="4873307" y="673100"/>
                </a:lnTo>
                <a:lnTo>
                  <a:pt x="4876139" y="660400"/>
                </a:lnTo>
                <a:lnTo>
                  <a:pt x="4903863" y="660400"/>
                </a:lnTo>
                <a:lnTo>
                  <a:pt x="4908410" y="673100"/>
                </a:lnTo>
                <a:lnTo>
                  <a:pt x="4908410" y="336943"/>
                </a:lnTo>
                <a:lnTo>
                  <a:pt x="4899584" y="352894"/>
                </a:lnTo>
                <a:lnTo>
                  <a:pt x="4899584" y="647700"/>
                </a:lnTo>
                <a:lnTo>
                  <a:pt x="4828667" y="647700"/>
                </a:lnTo>
                <a:lnTo>
                  <a:pt x="4809096" y="660400"/>
                </a:lnTo>
                <a:lnTo>
                  <a:pt x="4748758" y="660400"/>
                </a:lnTo>
                <a:lnTo>
                  <a:pt x="4753788" y="622300"/>
                </a:lnTo>
                <a:lnTo>
                  <a:pt x="4756213" y="596900"/>
                </a:lnTo>
                <a:lnTo>
                  <a:pt x="4758537" y="584200"/>
                </a:lnTo>
                <a:lnTo>
                  <a:pt x="4759363" y="571500"/>
                </a:lnTo>
                <a:lnTo>
                  <a:pt x="4758918" y="571500"/>
                </a:lnTo>
                <a:lnTo>
                  <a:pt x="4759274" y="558800"/>
                </a:lnTo>
                <a:lnTo>
                  <a:pt x="4761344" y="546100"/>
                </a:lnTo>
                <a:lnTo>
                  <a:pt x="4799673" y="546100"/>
                </a:lnTo>
                <a:lnTo>
                  <a:pt x="4833836" y="533400"/>
                </a:lnTo>
                <a:lnTo>
                  <a:pt x="4831410" y="546100"/>
                </a:lnTo>
                <a:lnTo>
                  <a:pt x="4830089" y="546100"/>
                </a:lnTo>
                <a:lnTo>
                  <a:pt x="4829492" y="558800"/>
                </a:lnTo>
                <a:lnTo>
                  <a:pt x="4829200" y="558800"/>
                </a:lnTo>
                <a:lnTo>
                  <a:pt x="4828870" y="571500"/>
                </a:lnTo>
                <a:lnTo>
                  <a:pt x="4828756" y="596900"/>
                </a:lnTo>
                <a:lnTo>
                  <a:pt x="4828387" y="609600"/>
                </a:lnTo>
                <a:lnTo>
                  <a:pt x="4827295" y="622300"/>
                </a:lnTo>
                <a:lnTo>
                  <a:pt x="4827498" y="622300"/>
                </a:lnTo>
                <a:lnTo>
                  <a:pt x="4830864" y="635000"/>
                </a:lnTo>
                <a:lnTo>
                  <a:pt x="4870399" y="635000"/>
                </a:lnTo>
                <a:lnTo>
                  <a:pt x="4872367" y="622300"/>
                </a:lnTo>
                <a:lnTo>
                  <a:pt x="4870856" y="609600"/>
                </a:lnTo>
                <a:lnTo>
                  <a:pt x="4868824" y="596900"/>
                </a:lnTo>
                <a:lnTo>
                  <a:pt x="4866386" y="571500"/>
                </a:lnTo>
                <a:lnTo>
                  <a:pt x="4863541" y="558800"/>
                </a:lnTo>
                <a:lnTo>
                  <a:pt x="4862106" y="553224"/>
                </a:lnTo>
                <a:lnTo>
                  <a:pt x="4862106" y="622300"/>
                </a:lnTo>
                <a:lnTo>
                  <a:pt x="4839119" y="622300"/>
                </a:lnTo>
                <a:lnTo>
                  <a:pt x="4839170" y="609600"/>
                </a:lnTo>
                <a:lnTo>
                  <a:pt x="4839195" y="596900"/>
                </a:lnTo>
                <a:lnTo>
                  <a:pt x="4838700" y="596900"/>
                </a:lnTo>
                <a:lnTo>
                  <a:pt x="4841329" y="571500"/>
                </a:lnTo>
                <a:lnTo>
                  <a:pt x="4842497" y="558800"/>
                </a:lnTo>
                <a:lnTo>
                  <a:pt x="4851158" y="558800"/>
                </a:lnTo>
                <a:lnTo>
                  <a:pt x="4854156" y="571500"/>
                </a:lnTo>
                <a:lnTo>
                  <a:pt x="4857394" y="584200"/>
                </a:lnTo>
                <a:lnTo>
                  <a:pt x="4860150" y="596900"/>
                </a:lnTo>
                <a:lnTo>
                  <a:pt x="4861712" y="609600"/>
                </a:lnTo>
                <a:lnTo>
                  <a:pt x="4862106" y="622300"/>
                </a:lnTo>
                <a:lnTo>
                  <a:pt x="4862106" y="553224"/>
                </a:lnTo>
                <a:lnTo>
                  <a:pt x="4860277" y="546100"/>
                </a:lnTo>
                <a:lnTo>
                  <a:pt x="4859299" y="546100"/>
                </a:lnTo>
                <a:lnTo>
                  <a:pt x="4855565" y="533400"/>
                </a:lnTo>
                <a:lnTo>
                  <a:pt x="4871123" y="533400"/>
                </a:lnTo>
                <a:lnTo>
                  <a:pt x="4879810" y="546100"/>
                </a:lnTo>
                <a:lnTo>
                  <a:pt x="4881257" y="546100"/>
                </a:lnTo>
                <a:lnTo>
                  <a:pt x="4886337" y="571500"/>
                </a:lnTo>
                <a:lnTo>
                  <a:pt x="4890274" y="596900"/>
                </a:lnTo>
                <a:lnTo>
                  <a:pt x="4894148" y="622300"/>
                </a:lnTo>
                <a:lnTo>
                  <a:pt x="4899584" y="647700"/>
                </a:lnTo>
                <a:lnTo>
                  <a:pt x="4899584" y="352894"/>
                </a:lnTo>
                <a:lnTo>
                  <a:pt x="4898085" y="355600"/>
                </a:lnTo>
                <a:lnTo>
                  <a:pt x="4896472" y="357200"/>
                </a:lnTo>
                <a:lnTo>
                  <a:pt x="4896472" y="406400"/>
                </a:lnTo>
                <a:lnTo>
                  <a:pt x="4892370" y="406400"/>
                </a:lnTo>
                <a:lnTo>
                  <a:pt x="4892370" y="431800"/>
                </a:lnTo>
                <a:lnTo>
                  <a:pt x="4891125" y="431800"/>
                </a:lnTo>
                <a:lnTo>
                  <a:pt x="4888865" y="444500"/>
                </a:lnTo>
                <a:lnTo>
                  <a:pt x="4885106" y="431800"/>
                </a:lnTo>
                <a:lnTo>
                  <a:pt x="4882908" y="431800"/>
                </a:lnTo>
                <a:lnTo>
                  <a:pt x="4884763" y="419100"/>
                </a:lnTo>
                <a:lnTo>
                  <a:pt x="4891837" y="419100"/>
                </a:lnTo>
                <a:lnTo>
                  <a:pt x="4892370" y="431800"/>
                </a:lnTo>
                <a:lnTo>
                  <a:pt x="4892370" y="406400"/>
                </a:lnTo>
                <a:lnTo>
                  <a:pt x="4889893" y="406400"/>
                </a:lnTo>
                <a:lnTo>
                  <a:pt x="4887493" y="393700"/>
                </a:lnTo>
                <a:lnTo>
                  <a:pt x="4886249" y="393700"/>
                </a:lnTo>
                <a:lnTo>
                  <a:pt x="4886553" y="381000"/>
                </a:lnTo>
                <a:lnTo>
                  <a:pt x="4895139" y="381000"/>
                </a:lnTo>
                <a:lnTo>
                  <a:pt x="4895469" y="393700"/>
                </a:lnTo>
                <a:lnTo>
                  <a:pt x="4896472" y="406400"/>
                </a:lnTo>
                <a:lnTo>
                  <a:pt x="4896472" y="357200"/>
                </a:lnTo>
                <a:lnTo>
                  <a:pt x="4873066" y="380326"/>
                </a:lnTo>
                <a:lnTo>
                  <a:pt x="4873066" y="520700"/>
                </a:lnTo>
                <a:lnTo>
                  <a:pt x="4818926" y="520700"/>
                </a:lnTo>
                <a:lnTo>
                  <a:pt x="4796371" y="533400"/>
                </a:lnTo>
                <a:lnTo>
                  <a:pt x="4760430" y="533400"/>
                </a:lnTo>
                <a:lnTo>
                  <a:pt x="4759591" y="508000"/>
                </a:lnTo>
                <a:lnTo>
                  <a:pt x="4858740" y="508000"/>
                </a:lnTo>
                <a:lnTo>
                  <a:pt x="4867834" y="495300"/>
                </a:lnTo>
                <a:lnTo>
                  <a:pt x="4873066" y="520700"/>
                </a:lnTo>
                <a:lnTo>
                  <a:pt x="4873066" y="380326"/>
                </a:lnTo>
                <a:lnTo>
                  <a:pt x="4872380" y="381000"/>
                </a:lnTo>
                <a:lnTo>
                  <a:pt x="4856492" y="387705"/>
                </a:lnTo>
                <a:lnTo>
                  <a:pt x="4856492" y="482600"/>
                </a:lnTo>
                <a:lnTo>
                  <a:pt x="4829848" y="482600"/>
                </a:lnTo>
                <a:lnTo>
                  <a:pt x="4829670" y="469900"/>
                </a:lnTo>
                <a:lnTo>
                  <a:pt x="4855756" y="469900"/>
                </a:lnTo>
                <a:lnTo>
                  <a:pt x="4856492" y="482600"/>
                </a:lnTo>
                <a:lnTo>
                  <a:pt x="4856492" y="387705"/>
                </a:lnTo>
                <a:lnTo>
                  <a:pt x="4845926" y="392163"/>
                </a:lnTo>
                <a:lnTo>
                  <a:pt x="4845926" y="444500"/>
                </a:lnTo>
                <a:lnTo>
                  <a:pt x="4844821" y="457200"/>
                </a:lnTo>
                <a:lnTo>
                  <a:pt x="4825974" y="457200"/>
                </a:lnTo>
                <a:lnTo>
                  <a:pt x="4825085" y="444500"/>
                </a:lnTo>
                <a:lnTo>
                  <a:pt x="4845926" y="444500"/>
                </a:lnTo>
                <a:lnTo>
                  <a:pt x="4845926" y="392163"/>
                </a:lnTo>
                <a:lnTo>
                  <a:pt x="4842268" y="393700"/>
                </a:lnTo>
                <a:lnTo>
                  <a:pt x="4812614" y="404660"/>
                </a:lnTo>
                <a:lnTo>
                  <a:pt x="4812614" y="482600"/>
                </a:lnTo>
                <a:lnTo>
                  <a:pt x="4797082" y="482600"/>
                </a:lnTo>
                <a:lnTo>
                  <a:pt x="4796701" y="469900"/>
                </a:lnTo>
                <a:lnTo>
                  <a:pt x="4812233" y="469900"/>
                </a:lnTo>
                <a:lnTo>
                  <a:pt x="4812614" y="482600"/>
                </a:lnTo>
                <a:lnTo>
                  <a:pt x="4812614" y="404660"/>
                </a:lnTo>
                <a:lnTo>
                  <a:pt x="4807877" y="406400"/>
                </a:lnTo>
                <a:lnTo>
                  <a:pt x="4800689" y="406400"/>
                </a:lnTo>
                <a:lnTo>
                  <a:pt x="4802822" y="419100"/>
                </a:lnTo>
                <a:lnTo>
                  <a:pt x="4804803" y="419100"/>
                </a:lnTo>
                <a:lnTo>
                  <a:pt x="4808182" y="431800"/>
                </a:lnTo>
                <a:lnTo>
                  <a:pt x="4809160" y="444500"/>
                </a:lnTo>
                <a:lnTo>
                  <a:pt x="4810442" y="444500"/>
                </a:lnTo>
                <a:lnTo>
                  <a:pt x="4810887" y="457200"/>
                </a:lnTo>
                <a:lnTo>
                  <a:pt x="4789944" y="457200"/>
                </a:lnTo>
                <a:lnTo>
                  <a:pt x="4786058" y="444500"/>
                </a:lnTo>
                <a:lnTo>
                  <a:pt x="4785919" y="431800"/>
                </a:lnTo>
                <a:lnTo>
                  <a:pt x="4778197" y="431800"/>
                </a:lnTo>
                <a:lnTo>
                  <a:pt x="4778197" y="469900"/>
                </a:lnTo>
                <a:lnTo>
                  <a:pt x="4777473" y="482600"/>
                </a:lnTo>
                <a:lnTo>
                  <a:pt x="4765941" y="482600"/>
                </a:lnTo>
                <a:lnTo>
                  <a:pt x="4766640" y="469900"/>
                </a:lnTo>
                <a:lnTo>
                  <a:pt x="4778197" y="469900"/>
                </a:lnTo>
                <a:lnTo>
                  <a:pt x="4778197" y="431800"/>
                </a:lnTo>
                <a:lnTo>
                  <a:pt x="4746409" y="431800"/>
                </a:lnTo>
                <a:lnTo>
                  <a:pt x="4746409" y="584200"/>
                </a:lnTo>
                <a:lnTo>
                  <a:pt x="4745190" y="596900"/>
                </a:lnTo>
                <a:lnTo>
                  <a:pt x="4742789" y="609600"/>
                </a:lnTo>
                <a:lnTo>
                  <a:pt x="4740580" y="622300"/>
                </a:lnTo>
                <a:lnTo>
                  <a:pt x="4738433" y="635000"/>
                </a:lnTo>
                <a:lnTo>
                  <a:pt x="4736160" y="660400"/>
                </a:lnTo>
                <a:lnTo>
                  <a:pt x="4734331" y="660400"/>
                </a:lnTo>
                <a:lnTo>
                  <a:pt x="4728362" y="673100"/>
                </a:lnTo>
                <a:lnTo>
                  <a:pt x="4716335" y="673100"/>
                </a:lnTo>
                <a:lnTo>
                  <a:pt x="4713744" y="660400"/>
                </a:lnTo>
                <a:lnTo>
                  <a:pt x="4715345" y="660400"/>
                </a:lnTo>
                <a:lnTo>
                  <a:pt x="4721212" y="647700"/>
                </a:lnTo>
                <a:lnTo>
                  <a:pt x="4722647" y="622300"/>
                </a:lnTo>
                <a:lnTo>
                  <a:pt x="4722114" y="596900"/>
                </a:lnTo>
                <a:lnTo>
                  <a:pt x="4722063" y="584200"/>
                </a:lnTo>
                <a:lnTo>
                  <a:pt x="4722444" y="571500"/>
                </a:lnTo>
                <a:lnTo>
                  <a:pt x="4722279" y="558800"/>
                </a:lnTo>
                <a:lnTo>
                  <a:pt x="4722076" y="546100"/>
                </a:lnTo>
                <a:lnTo>
                  <a:pt x="4711903" y="546100"/>
                </a:lnTo>
                <a:lnTo>
                  <a:pt x="4711903" y="635000"/>
                </a:lnTo>
                <a:lnTo>
                  <a:pt x="4710785" y="647700"/>
                </a:lnTo>
                <a:lnTo>
                  <a:pt x="4706759" y="647700"/>
                </a:lnTo>
                <a:lnTo>
                  <a:pt x="4704194" y="660400"/>
                </a:lnTo>
                <a:lnTo>
                  <a:pt x="4691329" y="660400"/>
                </a:lnTo>
                <a:lnTo>
                  <a:pt x="4687633" y="647700"/>
                </a:lnTo>
                <a:lnTo>
                  <a:pt x="4685157" y="635000"/>
                </a:lnTo>
                <a:lnTo>
                  <a:pt x="4684319" y="635000"/>
                </a:lnTo>
                <a:lnTo>
                  <a:pt x="4682515" y="622300"/>
                </a:lnTo>
                <a:lnTo>
                  <a:pt x="4682528" y="596900"/>
                </a:lnTo>
                <a:lnTo>
                  <a:pt x="4683798" y="584200"/>
                </a:lnTo>
                <a:lnTo>
                  <a:pt x="4685766" y="571500"/>
                </a:lnTo>
                <a:lnTo>
                  <a:pt x="4686503" y="558800"/>
                </a:lnTo>
                <a:lnTo>
                  <a:pt x="4709122" y="558800"/>
                </a:lnTo>
                <a:lnTo>
                  <a:pt x="4709947" y="571500"/>
                </a:lnTo>
                <a:lnTo>
                  <a:pt x="4709973" y="596900"/>
                </a:lnTo>
                <a:lnTo>
                  <a:pt x="4711890" y="596900"/>
                </a:lnTo>
                <a:lnTo>
                  <a:pt x="4711903" y="635000"/>
                </a:lnTo>
                <a:lnTo>
                  <a:pt x="4711903" y="546100"/>
                </a:lnTo>
                <a:lnTo>
                  <a:pt x="4684547" y="546100"/>
                </a:lnTo>
                <a:lnTo>
                  <a:pt x="4678565" y="558800"/>
                </a:lnTo>
                <a:lnTo>
                  <a:pt x="4675937" y="571500"/>
                </a:lnTo>
                <a:lnTo>
                  <a:pt x="4674870" y="584200"/>
                </a:lnTo>
                <a:lnTo>
                  <a:pt x="4673765" y="596900"/>
                </a:lnTo>
                <a:lnTo>
                  <a:pt x="4672850" y="609600"/>
                </a:lnTo>
                <a:lnTo>
                  <a:pt x="4672368" y="622300"/>
                </a:lnTo>
                <a:lnTo>
                  <a:pt x="4672635" y="635000"/>
                </a:lnTo>
                <a:lnTo>
                  <a:pt x="4674260" y="647700"/>
                </a:lnTo>
                <a:lnTo>
                  <a:pt x="4678057" y="660400"/>
                </a:lnTo>
                <a:lnTo>
                  <a:pt x="4684865" y="673100"/>
                </a:lnTo>
                <a:lnTo>
                  <a:pt x="4652302" y="673100"/>
                </a:lnTo>
                <a:lnTo>
                  <a:pt x="4642066" y="685800"/>
                </a:lnTo>
                <a:lnTo>
                  <a:pt x="4469981" y="685800"/>
                </a:lnTo>
                <a:lnTo>
                  <a:pt x="4466679" y="673100"/>
                </a:lnTo>
                <a:lnTo>
                  <a:pt x="4464304" y="673100"/>
                </a:lnTo>
                <a:lnTo>
                  <a:pt x="4462729" y="660400"/>
                </a:lnTo>
                <a:lnTo>
                  <a:pt x="4461853" y="660400"/>
                </a:lnTo>
                <a:lnTo>
                  <a:pt x="4461573" y="647700"/>
                </a:lnTo>
                <a:lnTo>
                  <a:pt x="4461459" y="635000"/>
                </a:lnTo>
                <a:lnTo>
                  <a:pt x="4460887" y="622300"/>
                </a:lnTo>
                <a:lnTo>
                  <a:pt x="4459503" y="609600"/>
                </a:lnTo>
                <a:lnTo>
                  <a:pt x="4456963" y="596900"/>
                </a:lnTo>
                <a:lnTo>
                  <a:pt x="4455769" y="596900"/>
                </a:lnTo>
                <a:lnTo>
                  <a:pt x="4456544" y="584200"/>
                </a:lnTo>
                <a:lnTo>
                  <a:pt x="4457585" y="571500"/>
                </a:lnTo>
                <a:lnTo>
                  <a:pt x="4457141" y="558800"/>
                </a:lnTo>
                <a:lnTo>
                  <a:pt x="4482439" y="558800"/>
                </a:lnTo>
                <a:lnTo>
                  <a:pt x="4500816" y="546100"/>
                </a:lnTo>
                <a:lnTo>
                  <a:pt x="4548098" y="546100"/>
                </a:lnTo>
                <a:lnTo>
                  <a:pt x="4541304" y="558800"/>
                </a:lnTo>
                <a:lnTo>
                  <a:pt x="4538040" y="571500"/>
                </a:lnTo>
                <a:lnTo>
                  <a:pt x="4537011" y="584200"/>
                </a:lnTo>
                <a:lnTo>
                  <a:pt x="4536897" y="596900"/>
                </a:lnTo>
                <a:lnTo>
                  <a:pt x="4537049" y="609600"/>
                </a:lnTo>
                <a:lnTo>
                  <a:pt x="4537481" y="622300"/>
                </a:lnTo>
                <a:lnTo>
                  <a:pt x="4538015" y="635000"/>
                </a:lnTo>
                <a:lnTo>
                  <a:pt x="4538459" y="647700"/>
                </a:lnTo>
                <a:lnTo>
                  <a:pt x="4538599" y="647700"/>
                </a:lnTo>
                <a:lnTo>
                  <a:pt x="4539043" y="660400"/>
                </a:lnTo>
                <a:lnTo>
                  <a:pt x="4546231" y="673100"/>
                </a:lnTo>
                <a:lnTo>
                  <a:pt x="4587430" y="673100"/>
                </a:lnTo>
                <a:lnTo>
                  <a:pt x="4591012" y="660400"/>
                </a:lnTo>
                <a:lnTo>
                  <a:pt x="4592104" y="660400"/>
                </a:lnTo>
                <a:lnTo>
                  <a:pt x="4592091" y="647700"/>
                </a:lnTo>
                <a:lnTo>
                  <a:pt x="4592320" y="635000"/>
                </a:lnTo>
                <a:lnTo>
                  <a:pt x="4593145" y="635000"/>
                </a:lnTo>
                <a:lnTo>
                  <a:pt x="4594453" y="622300"/>
                </a:lnTo>
                <a:lnTo>
                  <a:pt x="4595253" y="609600"/>
                </a:lnTo>
                <a:lnTo>
                  <a:pt x="4595977" y="596900"/>
                </a:lnTo>
                <a:lnTo>
                  <a:pt x="4595088" y="584200"/>
                </a:lnTo>
                <a:lnTo>
                  <a:pt x="4592066" y="571500"/>
                </a:lnTo>
                <a:lnTo>
                  <a:pt x="4586414" y="571500"/>
                </a:lnTo>
                <a:lnTo>
                  <a:pt x="4585373" y="567982"/>
                </a:lnTo>
                <a:lnTo>
                  <a:pt x="4585373" y="609600"/>
                </a:lnTo>
                <a:lnTo>
                  <a:pt x="4584903" y="622300"/>
                </a:lnTo>
                <a:lnTo>
                  <a:pt x="4583150" y="635000"/>
                </a:lnTo>
                <a:lnTo>
                  <a:pt x="4581093" y="647700"/>
                </a:lnTo>
                <a:lnTo>
                  <a:pt x="4579734" y="647700"/>
                </a:lnTo>
                <a:lnTo>
                  <a:pt x="4579251" y="660400"/>
                </a:lnTo>
                <a:lnTo>
                  <a:pt x="4553420" y="660400"/>
                </a:lnTo>
                <a:lnTo>
                  <a:pt x="4551311" y="647700"/>
                </a:lnTo>
                <a:lnTo>
                  <a:pt x="4548060" y="635000"/>
                </a:lnTo>
                <a:lnTo>
                  <a:pt x="4546562" y="622300"/>
                </a:lnTo>
                <a:lnTo>
                  <a:pt x="4546600" y="609600"/>
                </a:lnTo>
                <a:lnTo>
                  <a:pt x="4547933" y="584200"/>
                </a:lnTo>
                <a:lnTo>
                  <a:pt x="4550168" y="584200"/>
                </a:lnTo>
                <a:lnTo>
                  <a:pt x="4551248" y="571500"/>
                </a:lnTo>
                <a:lnTo>
                  <a:pt x="4553077" y="558800"/>
                </a:lnTo>
                <a:lnTo>
                  <a:pt x="4567186" y="558800"/>
                </a:lnTo>
                <a:lnTo>
                  <a:pt x="4573765" y="571500"/>
                </a:lnTo>
                <a:lnTo>
                  <a:pt x="4578896" y="571500"/>
                </a:lnTo>
                <a:lnTo>
                  <a:pt x="4582477" y="584200"/>
                </a:lnTo>
                <a:lnTo>
                  <a:pt x="4584357" y="584200"/>
                </a:lnTo>
                <a:lnTo>
                  <a:pt x="4585043" y="596900"/>
                </a:lnTo>
                <a:lnTo>
                  <a:pt x="4585373" y="609600"/>
                </a:lnTo>
                <a:lnTo>
                  <a:pt x="4585373" y="567982"/>
                </a:lnTo>
                <a:lnTo>
                  <a:pt x="4582668" y="558800"/>
                </a:lnTo>
                <a:lnTo>
                  <a:pt x="4580191" y="558800"/>
                </a:lnTo>
                <a:lnTo>
                  <a:pt x="4577334" y="546100"/>
                </a:lnTo>
                <a:lnTo>
                  <a:pt x="4635932" y="546100"/>
                </a:lnTo>
                <a:lnTo>
                  <a:pt x="4665345" y="533400"/>
                </a:lnTo>
                <a:lnTo>
                  <a:pt x="4731969" y="533400"/>
                </a:lnTo>
                <a:lnTo>
                  <a:pt x="4738916" y="546100"/>
                </a:lnTo>
                <a:lnTo>
                  <a:pt x="4742675" y="546100"/>
                </a:lnTo>
                <a:lnTo>
                  <a:pt x="4743793" y="558800"/>
                </a:lnTo>
                <a:lnTo>
                  <a:pt x="4745329" y="558800"/>
                </a:lnTo>
                <a:lnTo>
                  <a:pt x="4746320" y="571500"/>
                </a:lnTo>
                <a:lnTo>
                  <a:pt x="4746409" y="584200"/>
                </a:lnTo>
                <a:lnTo>
                  <a:pt x="4746409" y="431800"/>
                </a:lnTo>
                <a:lnTo>
                  <a:pt x="4743081" y="431800"/>
                </a:lnTo>
                <a:lnTo>
                  <a:pt x="4743081" y="508000"/>
                </a:lnTo>
                <a:lnTo>
                  <a:pt x="4742383" y="520700"/>
                </a:lnTo>
                <a:lnTo>
                  <a:pt x="4738179" y="533400"/>
                </a:lnTo>
                <a:lnTo>
                  <a:pt x="4731867" y="520700"/>
                </a:lnTo>
                <a:lnTo>
                  <a:pt x="4681131" y="520700"/>
                </a:lnTo>
                <a:lnTo>
                  <a:pt x="4656048" y="533400"/>
                </a:lnTo>
                <a:lnTo>
                  <a:pt x="4492371" y="533400"/>
                </a:lnTo>
                <a:lnTo>
                  <a:pt x="4487151" y="546100"/>
                </a:lnTo>
                <a:lnTo>
                  <a:pt x="4483036" y="533400"/>
                </a:lnTo>
                <a:lnTo>
                  <a:pt x="4486757" y="520700"/>
                </a:lnTo>
                <a:lnTo>
                  <a:pt x="4680382" y="520700"/>
                </a:lnTo>
                <a:lnTo>
                  <a:pt x="4699559" y="508000"/>
                </a:lnTo>
                <a:lnTo>
                  <a:pt x="4743081" y="508000"/>
                </a:lnTo>
                <a:lnTo>
                  <a:pt x="4743081" y="431800"/>
                </a:lnTo>
                <a:lnTo>
                  <a:pt x="4736058" y="431800"/>
                </a:lnTo>
                <a:lnTo>
                  <a:pt x="4736058" y="482600"/>
                </a:lnTo>
                <a:lnTo>
                  <a:pt x="4735055" y="495300"/>
                </a:lnTo>
                <a:lnTo>
                  <a:pt x="4685385" y="495300"/>
                </a:lnTo>
                <a:lnTo>
                  <a:pt x="4704702" y="482600"/>
                </a:lnTo>
                <a:lnTo>
                  <a:pt x="4699457" y="482600"/>
                </a:lnTo>
                <a:lnTo>
                  <a:pt x="4699914" y="469900"/>
                </a:lnTo>
                <a:lnTo>
                  <a:pt x="4725162" y="469900"/>
                </a:lnTo>
                <a:lnTo>
                  <a:pt x="4730877" y="482600"/>
                </a:lnTo>
                <a:lnTo>
                  <a:pt x="4736058" y="482600"/>
                </a:lnTo>
                <a:lnTo>
                  <a:pt x="4736058" y="431800"/>
                </a:lnTo>
                <a:lnTo>
                  <a:pt x="4725733" y="431800"/>
                </a:lnTo>
                <a:lnTo>
                  <a:pt x="4714125" y="419100"/>
                </a:lnTo>
                <a:lnTo>
                  <a:pt x="4690300" y="419100"/>
                </a:lnTo>
                <a:lnTo>
                  <a:pt x="4681766" y="393700"/>
                </a:lnTo>
                <a:lnTo>
                  <a:pt x="4681766" y="355600"/>
                </a:lnTo>
                <a:lnTo>
                  <a:pt x="4683531" y="330200"/>
                </a:lnTo>
                <a:lnTo>
                  <a:pt x="4686084" y="304800"/>
                </a:lnTo>
                <a:lnTo>
                  <a:pt x="4690961" y="266700"/>
                </a:lnTo>
                <a:lnTo>
                  <a:pt x="4694783" y="241300"/>
                </a:lnTo>
                <a:lnTo>
                  <a:pt x="4694199" y="215900"/>
                </a:lnTo>
                <a:lnTo>
                  <a:pt x="4692624" y="215900"/>
                </a:lnTo>
                <a:lnTo>
                  <a:pt x="4691227" y="203200"/>
                </a:lnTo>
                <a:lnTo>
                  <a:pt x="4690161" y="203200"/>
                </a:lnTo>
                <a:lnTo>
                  <a:pt x="4681372" y="190500"/>
                </a:lnTo>
                <a:lnTo>
                  <a:pt x="4652823" y="190500"/>
                </a:lnTo>
                <a:lnTo>
                  <a:pt x="4643386" y="177800"/>
                </a:lnTo>
                <a:lnTo>
                  <a:pt x="4579188" y="177800"/>
                </a:lnTo>
                <a:lnTo>
                  <a:pt x="4580394" y="190500"/>
                </a:lnTo>
                <a:lnTo>
                  <a:pt x="4580077" y="190500"/>
                </a:lnTo>
                <a:lnTo>
                  <a:pt x="4577207" y="203200"/>
                </a:lnTo>
                <a:lnTo>
                  <a:pt x="4651819" y="203200"/>
                </a:lnTo>
                <a:lnTo>
                  <a:pt x="4659630" y="215900"/>
                </a:lnTo>
                <a:lnTo>
                  <a:pt x="4662208" y="215900"/>
                </a:lnTo>
                <a:lnTo>
                  <a:pt x="4657128" y="228600"/>
                </a:lnTo>
                <a:lnTo>
                  <a:pt x="4653305" y="228600"/>
                </a:lnTo>
                <a:lnTo>
                  <a:pt x="4654435" y="241300"/>
                </a:lnTo>
                <a:lnTo>
                  <a:pt x="4658728" y="266700"/>
                </a:lnTo>
                <a:lnTo>
                  <a:pt x="4660506" y="292100"/>
                </a:lnTo>
                <a:lnTo>
                  <a:pt x="4660900" y="317500"/>
                </a:lnTo>
                <a:lnTo>
                  <a:pt x="4661052" y="330200"/>
                </a:lnTo>
                <a:lnTo>
                  <a:pt x="4661509" y="355600"/>
                </a:lnTo>
                <a:lnTo>
                  <a:pt x="4662322" y="381000"/>
                </a:lnTo>
                <a:lnTo>
                  <a:pt x="4663706" y="393700"/>
                </a:lnTo>
                <a:lnTo>
                  <a:pt x="4665865" y="419100"/>
                </a:lnTo>
                <a:lnTo>
                  <a:pt x="4667720" y="431800"/>
                </a:lnTo>
                <a:lnTo>
                  <a:pt x="4670603" y="431800"/>
                </a:lnTo>
                <a:lnTo>
                  <a:pt x="4673828" y="444500"/>
                </a:lnTo>
                <a:lnTo>
                  <a:pt x="4676686" y="457200"/>
                </a:lnTo>
                <a:lnTo>
                  <a:pt x="4680204" y="457200"/>
                </a:lnTo>
                <a:lnTo>
                  <a:pt x="4677499" y="469900"/>
                </a:lnTo>
                <a:lnTo>
                  <a:pt x="4583620" y="469900"/>
                </a:lnTo>
                <a:lnTo>
                  <a:pt x="4609604" y="482600"/>
                </a:lnTo>
                <a:lnTo>
                  <a:pt x="4578680" y="482600"/>
                </a:lnTo>
                <a:lnTo>
                  <a:pt x="4578680" y="495300"/>
                </a:lnTo>
                <a:lnTo>
                  <a:pt x="4559935" y="508000"/>
                </a:lnTo>
                <a:lnTo>
                  <a:pt x="4539500" y="508000"/>
                </a:lnTo>
                <a:lnTo>
                  <a:pt x="4532960" y="495300"/>
                </a:lnTo>
                <a:lnTo>
                  <a:pt x="4578680" y="495300"/>
                </a:lnTo>
                <a:lnTo>
                  <a:pt x="4578680" y="482600"/>
                </a:lnTo>
                <a:lnTo>
                  <a:pt x="4550588" y="482600"/>
                </a:lnTo>
                <a:lnTo>
                  <a:pt x="4563402" y="469900"/>
                </a:lnTo>
                <a:lnTo>
                  <a:pt x="4547438" y="469900"/>
                </a:lnTo>
                <a:lnTo>
                  <a:pt x="4543818" y="457200"/>
                </a:lnTo>
                <a:lnTo>
                  <a:pt x="4546536" y="457200"/>
                </a:lnTo>
                <a:lnTo>
                  <a:pt x="4550067" y="444500"/>
                </a:lnTo>
                <a:lnTo>
                  <a:pt x="4552861" y="431800"/>
                </a:lnTo>
                <a:lnTo>
                  <a:pt x="4554309" y="419100"/>
                </a:lnTo>
                <a:lnTo>
                  <a:pt x="4553775" y="406400"/>
                </a:lnTo>
                <a:lnTo>
                  <a:pt x="4560062" y="393700"/>
                </a:lnTo>
                <a:lnTo>
                  <a:pt x="4562614" y="368300"/>
                </a:lnTo>
                <a:lnTo>
                  <a:pt x="4563465" y="355600"/>
                </a:lnTo>
                <a:lnTo>
                  <a:pt x="4564608" y="342900"/>
                </a:lnTo>
                <a:lnTo>
                  <a:pt x="4566399" y="317500"/>
                </a:lnTo>
                <a:lnTo>
                  <a:pt x="4567644" y="304800"/>
                </a:lnTo>
                <a:lnTo>
                  <a:pt x="4567987" y="292100"/>
                </a:lnTo>
                <a:lnTo>
                  <a:pt x="4567072" y="279400"/>
                </a:lnTo>
                <a:lnTo>
                  <a:pt x="4566818" y="266700"/>
                </a:lnTo>
                <a:lnTo>
                  <a:pt x="4567974" y="254000"/>
                </a:lnTo>
                <a:lnTo>
                  <a:pt x="4569777" y="241300"/>
                </a:lnTo>
                <a:lnTo>
                  <a:pt x="4571504" y="228600"/>
                </a:lnTo>
                <a:lnTo>
                  <a:pt x="4571911" y="216255"/>
                </a:lnTo>
                <a:lnTo>
                  <a:pt x="4562538" y="254000"/>
                </a:lnTo>
                <a:lnTo>
                  <a:pt x="4553966" y="304800"/>
                </a:lnTo>
                <a:lnTo>
                  <a:pt x="4544517" y="355600"/>
                </a:lnTo>
                <a:lnTo>
                  <a:pt x="4532401" y="406400"/>
                </a:lnTo>
                <a:lnTo>
                  <a:pt x="4515853" y="444500"/>
                </a:lnTo>
                <a:lnTo>
                  <a:pt x="4510151" y="448830"/>
                </a:lnTo>
                <a:lnTo>
                  <a:pt x="4510151" y="495300"/>
                </a:lnTo>
                <a:lnTo>
                  <a:pt x="4504258" y="508000"/>
                </a:lnTo>
                <a:lnTo>
                  <a:pt x="4497984" y="508000"/>
                </a:lnTo>
                <a:lnTo>
                  <a:pt x="4491164" y="495300"/>
                </a:lnTo>
                <a:lnTo>
                  <a:pt x="4510151" y="495300"/>
                </a:lnTo>
                <a:lnTo>
                  <a:pt x="4510151" y="448830"/>
                </a:lnTo>
                <a:lnTo>
                  <a:pt x="4482401" y="469900"/>
                </a:lnTo>
                <a:lnTo>
                  <a:pt x="4476267" y="469900"/>
                </a:lnTo>
                <a:lnTo>
                  <a:pt x="4476267" y="533400"/>
                </a:lnTo>
                <a:lnTo>
                  <a:pt x="4473600" y="546100"/>
                </a:lnTo>
                <a:lnTo>
                  <a:pt x="4454017" y="546100"/>
                </a:lnTo>
                <a:lnTo>
                  <a:pt x="4454017" y="698500"/>
                </a:lnTo>
                <a:lnTo>
                  <a:pt x="4415117" y="698500"/>
                </a:lnTo>
                <a:lnTo>
                  <a:pt x="4423003" y="685800"/>
                </a:lnTo>
                <a:lnTo>
                  <a:pt x="4452950" y="685800"/>
                </a:lnTo>
                <a:lnTo>
                  <a:pt x="4454017" y="698500"/>
                </a:lnTo>
                <a:lnTo>
                  <a:pt x="4454017" y="546100"/>
                </a:lnTo>
                <a:lnTo>
                  <a:pt x="4448022" y="546100"/>
                </a:lnTo>
                <a:lnTo>
                  <a:pt x="4448022" y="635000"/>
                </a:lnTo>
                <a:lnTo>
                  <a:pt x="4447641" y="647700"/>
                </a:lnTo>
                <a:lnTo>
                  <a:pt x="4447705" y="673100"/>
                </a:lnTo>
                <a:lnTo>
                  <a:pt x="4431487" y="673100"/>
                </a:lnTo>
                <a:lnTo>
                  <a:pt x="4433976" y="660400"/>
                </a:lnTo>
                <a:lnTo>
                  <a:pt x="4435729" y="635000"/>
                </a:lnTo>
                <a:lnTo>
                  <a:pt x="4436554" y="622300"/>
                </a:lnTo>
                <a:lnTo>
                  <a:pt x="4436237" y="609600"/>
                </a:lnTo>
                <a:lnTo>
                  <a:pt x="4436084" y="596900"/>
                </a:lnTo>
                <a:lnTo>
                  <a:pt x="4437964" y="596900"/>
                </a:lnTo>
                <a:lnTo>
                  <a:pt x="4434586" y="571500"/>
                </a:lnTo>
                <a:lnTo>
                  <a:pt x="4433887" y="571500"/>
                </a:lnTo>
                <a:lnTo>
                  <a:pt x="4436237" y="558800"/>
                </a:lnTo>
                <a:lnTo>
                  <a:pt x="4441964" y="558800"/>
                </a:lnTo>
                <a:lnTo>
                  <a:pt x="4441964" y="584200"/>
                </a:lnTo>
                <a:lnTo>
                  <a:pt x="4441444" y="584200"/>
                </a:lnTo>
                <a:lnTo>
                  <a:pt x="4437964" y="596900"/>
                </a:lnTo>
                <a:lnTo>
                  <a:pt x="4444314" y="596900"/>
                </a:lnTo>
                <a:lnTo>
                  <a:pt x="4444936" y="609600"/>
                </a:lnTo>
                <a:lnTo>
                  <a:pt x="4446105" y="609600"/>
                </a:lnTo>
                <a:lnTo>
                  <a:pt x="4447324" y="622300"/>
                </a:lnTo>
                <a:lnTo>
                  <a:pt x="4448022" y="635000"/>
                </a:lnTo>
                <a:lnTo>
                  <a:pt x="4448022" y="546100"/>
                </a:lnTo>
                <a:lnTo>
                  <a:pt x="4445000" y="546100"/>
                </a:lnTo>
                <a:lnTo>
                  <a:pt x="4445076" y="520700"/>
                </a:lnTo>
                <a:lnTo>
                  <a:pt x="4472965" y="520700"/>
                </a:lnTo>
                <a:lnTo>
                  <a:pt x="4475988" y="533400"/>
                </a:lnTo>
                <a:lnTo>
                  <a:pt x="4476267" y="533400"/>
                </a:lnTo>
                <a:lnTo>
                  <a:pt x="4476267" y="469900"/>
                </a:lnTo>
                <a:lnTo>
                  <a:pt x="4456849" y="469900"/>
                </a:lnTo>
                <a:lnTo>
                  <a:pt x="4456849" y="482600"/>
                </a:lnTo>
                <a:lnTo>
                  <a:pt x="4456620" y="495300"/>
                </a:lnTo>
                <a:lnTo>
                  <a:pt x="4452086" y="482600"/>
                </a:lnTo>
                <a:lnTo>
                  <a:pt x="4450042" y="495300"/>
                </a:lnTo>
                <a:lnTo>
                  <a:pt x="4443247" y="495300"/>
                </a:lnTo>
                <a:lnTo>
                  <a:pt x="4442803" y="482600"/>
                </a:lnTo>
                <a:lnTo>
                  <a:pt x="4452086" y="482600"/>
                </a:lnTo>
                <a:lnTo>
                  <a:pt x="4456849" y="482600"/>
                </a:lnTo>
                <a:lnTo>
                  <a:pt x="4456849" y="469900"/>
                </a:lnTo>
                <a:lnTo>
                  <a:pt x="4430369" y="469900"/>
                </a:lnTo>
                <a:lnTo>
                  <a:pt x="4430369" y="533400"/>
                </a:lnTo>
                <a:lnTo>
                  <a:pt x="4429925" y="546100"/>
                </a:lnTo>
                <a:lnTo>
                  <a:pt x="4426585" y="546100"/>
                </a:lnTo>
                <a:lnTo>
                  <a:pt x="4426585" y="596900"/>
                </a:lnTo>
                <a:lnTo>
                  <a:pt x="4426458" y="596900"/>
                </a:lnTo>
                <a:lnTo>
                  <a:pt x="4426394" y="622300"/>
                </a:lnTo>
                <a:lnTo>
                  <a:pt x="4425556" y="635000"/>
                </a:lnTo>
                <a:lnTo>
                  <a:pt x="4424197" y="647700"/>
                </a:lnTo>
                <a:lnTo>
                  <a:pt x="4422635" y="660400"/>
                </a:lnTo>
                <a:lnTo>
                  <a:pt x="4411675" y="660400"/>
                </a:lnTo>
                <a:lnTo>
                  <a:pt x="4410405" y="635000"/>
                </a:lnTo>
                <a:lnTo>
                  <a:pt x="4410786" y="622300"/>
                </a:lnTo>
                <a:lnTo>
                  <a:pt x="4412475" y="596900"/>
                </a:lnTo>
                <a:lnTo>
                  <a:pt x="4415066" y="571500"/>
                </a:lnTo>
                <a:lnTo>
                  <a:pt x="4424248" y="571500"/>
                </a:lnTo>
                <a:lnTo>
                  <a:pt x="4424896" y="584200"/>
                </a:lnTo>
                <a:lnTo>
                  <a:pt x="4426242" y="584200"/>
                </a:lnTo>
                <a:lnTo>
                  <a:pt x="4426585" y="596900"/>
                </a:lnTo>
                <a:lnTo>
                  <a:pt x="4426585" y="546100"/>
                </a:lnTo>
                <a:lnTo>
                  <a:pt x="4408195" y="546100"/>
                </a:lnTo>
                <a:lnTo>
                  <a:pt x="4408195" y="685800"/>
                </a:lnTo>
                <a:lnTo>
                  <a:pt x="4382198" y="685800"/>
                </a:lnTo>
                <a:lnTo>
                  <a:pt x="4388180" y="660400"/>
                </a:lnTo>
                <a:lnTo>
                  <a:pt x="4389920" y="647700"/>
                </a:lnTo>
                <a:lnTo>
                  <a:pt x="4390250" y="622300"/>
                </a:lnTo>
                <a:lnTo>
                  <a:pt x="4391990" y="596900"/>
                </a:lnTo>
                <a:lnTo>
                  <a:pt x="4393006" y="596900"/>
                </a:lnTo>
                <a:lnTo>
                  <a:pt x="4392396" y="584200"/>
                </a:lnTo>
                <a:lnTo>
                  <a:pt x="4398632" y="571500"/>
                </a:lnTo>
                <a:lnTo>
                  <a:pt x="4391076" y="571500"/>
                </a:lnTo>
                <a:lnTo>
                  <a:pt x="4391088" y="558800"/>
                </a:lnTo>
                <a:lnTo>
                  <a:pt x="4403979" y="558800"/>
                </a:lnTo>
                <a:lnTo>
                  <a:pt x="4402404" y="571500"/>
                </a:lnTo>
                <a:lnTo>
                  <a:pt x="4398632" y="571500"/>
                </a:lnTo>
                <a:lnTo>
                  <a:pt x="4400918" y="584200"/>
                </a:lnTo>
                <a:lnTo>
                  <a:pt x="4402252" y="596900"/>
                </a:lnTo>
                <a:lnTo>
                  <a:pt x="4401972" y="596900"/>
                </a:lnTo>
                <a:lnTo>
                  <a:pt x="4400410" y="622300"/>
                </a:lnTo>
                <a:lnTo>
                  <a:pt x="4400943" y="635000"/>
                </a:lnTo>
                <a:lnTo>
                  <a:pt x="4401756" y="647700"/>
                </a:lnTo>
                <a:lnTo>
                  <a:pt x="4401032" y="660400"/>
                </a:lnTo>
                <a:lnTo>
                  <a:pt x="4400194" y="673100"/>
                </a:lnTo>
                <a:lnTo>
                  <a:pt x="4406468" y="673100"/>
                </a:lnTo>
                <a:lnTo>
                  <a:pt x="4408195" y="685800"/>
                </a:lnTo>
                <a:lnTo>
                  <a:pt x="4408195" y="546100"/>
                </a:lnTo>
                <a:lnTo>
                  <a:pt x="4380585" y="546100"/>
                </a:lnTo>
                <a:lnTo>
                  <a:pt x="4380585" y="584200"/>
                </a:lnTo>
                <a:lnTo>
                  <a:pt x="4380052" y="596900"/>
                </a:lnTo>
                <a:lnTo>
                  <a:pt x="4378655" y="609600"/>
                </a:lnTo>
                <a:lnTo>
                  <a:pt x="4377131" y="635000"/>
                </a:lnTo>
                <a:lnTo>
                  <a:pt x="4375658" y="647700"/>
                </a:lnTo>
                <a:lnTo>
                  <a:pt x="4374413" y="660400"/>
                </a:lnTo>
                <a:lnTo>
                  <a:pt x="4371848" y="673100"/>
                </a:lnTo>
                <a:lnTo>
                  <a:pt x="4366082" y="685800"/>
                </a:lnTo>
                <a:lnTo>
                  <a:pt x="4357497" y="685800"/>
                </a:lnTo>
                <a:lnTo>
                  <a:pt x="4346486" y="698500"/>
                </a:lnTo>
                <a:lnTo>
                  <a:pt x="4168673" y="698500"/>
                </a:lnTo>
                <a:lnTo>
                  <a:pt x="4168673" y="711200"/>
                </a:lnTo>
                <a:lnTo>
                  <a:pt x="4148544" y="723900"/>
                </a:lnTo>
                <a:lnTo>
                  <a:pt x="4128338" y="711200"/>
                </a:lnTo>
                <a:lnTo>
                  <a:pt x="4168673" y="711200"/>
                </a:lnTo>
                <a:lnTo>
                  <a:pt x="4168673" y="698500"/>
                </a:lnTo>
                <a:lnTo>
                  <a:pt x="4152417" y="698500"/>
                </a:lnTo>
                <a:lnTo>
                  <a:pt x="4145140" y="685800"/>
                </a:lnTo>
                <a:lnTo>
                  <a:pt x="4153077" y="685800"/>
                </a:lnTo>
                <a:lnTo>
                  <a:pt x="4167365" y="673100"/>
                </a:lnTo>
                <a:lnTo>
                  <a:pt x="4175709" y="673100"/>
                </a:lnTo>
                <a:lnTo>
                  <a:pt x="4178566" y="660400"/>
                </a:lnTo>
                <a:lnTo>
                  <a:pt x="4180230" y="635000"/>
                </a:lnTo>
                <a:lnTo>
                  <a:pt x="4181119" y="622300"/>
                </a:lnTo>
                <a:lnTo>
                  <a:pt x="4181894" y="609600"/>
                </a:lnTo>
                <a:lnTo>
                  <a:pt x="4181665" y="596900"/>
                </a:lnTo>
                <a:lnTo>
                  <a:pt x="4182135" y="596900"/>
                </a:lnTo>
                <a:lnTo>
                  <a:pt x="4182427" y="584200"/>
                </a:lnTo>
                <a:lnTo>
                  <a:pt x="4181691" y="584200"/>
                </a:lnTo>
                <a:lnTo>
                  <a:pt x="4179252" y="571500"/>
                </a:lnTo>
                <a:lnTo>
                  <a:pt x="4174464" y="571500"/>
                </a:lnTo>
                <a:lnTo>
                  <a:pt x="4172153" y="565810"/>
                </a:lnTo>
                <a:lnTo>
                  <a:pt x="4172153" y="596900"/>
                </a:lnTo>
                <a:lnTo>
                  <a:pt x="4171810" y="596900"/>
                </a:lnTo>
                <a:lnTo>
                  <a:pt x="4171531" y="609600"/>
                </a:lnTo>
                <a:lnTo>
                  <a:pt x="4170934" y="609600"/>
                </a:lnTo>
                <a:lnTo>
                  <a:pt x="4171162" y="622300"/>
                </a:lnTo>
                <a:lnTo>
                  <a:pt x="4170476" y="635000"/>
                </a:lnTo>
                <a:lnTo>
                  <a:pt x="4168991" y="647700"/>
                </a:lnTo>
                <a:lnTo>
                  <a:pt x="4166793" y="660400"/>
                </a:lnTo>
                <a:lnTo>
                  <a:pt x="4162526" y="660400"/>
                </a:lnTo>
                <a:lnTo>
                  <a:pt x="4154728" y="673100"/>
                </a:lnTo>
                <a:lnTo>
                  <a:pt x="4137660" y="673100"/>
                </a:lnTo>
                <a:lnTo>
                  <a:pt x="4137660" y="685800"/>
                </a:lnTo>
                <a:lnTo>
                  <a:pt x="4130090" y="698500"/>
                </a:lnTo>
                <a:lnTo>
                  <a:pt x="4119054" y="685800"/>
                </a:lnTo>
                <a:lnTo>
                  <a:pt x="4108373" y="685800"/>
                </a:lnTo>
                <a:lnTo>
                  <a:pt x="4106748" y="673100"/>
                </a:lnTo>
                <a:lnTo>
                  <a:pt x="4105884" y="647700"/>
                </a:lnTo>
                <a:lnTo>
                  <a:pt x="4106316" y="635000"/>
                </a:lnTo>
                <a:lnTo>
                  <a:pt x="4108831" y="609600"/>
                </a:lnTo>
                <a:lnTo>
                  <a:pt x="4114215" y="596900"/>
                </a:lnTo>
                <a:lnTo>
                  <a:pt x="4116184" y="596900"/>
                </a:lnTo>
                <a:lnTo>
                  <a:pt x="4117302" y="584200"/>
                </a:lnTo>
                <a:lnTo>
                  <a:pt x="4116247" y="584200"/>
                </a:lnTo>
                <a:lnTo>
                  <a:pt x="4114635" y="571500"/>
                </a:lnTo>
                <a:lnTo>
                  <a:pt x="4128084" y="571500"/>
                </a:lnTo>
                <a:lnTo>
                  <a:pt x="4124185" y="584200"/>
                </a:lnTo>
                <a:lnTo>
                  <a:pt x="4122509" y="609600"/>
                </a:lnTo>
                <a:lnTo>
                  <a:pt x="4121429" y="622300"/>
                </a:lnTo>
                <a:lnTo>
                  <a:pt x="4119257" y="635000"/>
                </a:lnTo>
                <a:lnTo>
                  <a:pt x="4118152" y="647700"/>
                </a:lnTo>
                <a:lnTo>
                  <a:pt x="4118127" y="660400"/>
                </a:lnTo>
                <a:lnTo>
                  <a:pt x="4118902" y="660400"/>
                </a:lnTo>
                <a:lnTo>
                  <a:pt x="4120210" y="673100"/>
                </a:lnTo>
                <a:lnTo>
                  <a:pt x="4121061" y="673100"/>
                </a:lnTo>
                <a:lnTo>
                  <a:pt x="4123461" y="685800"/>
                </a:lnTo>
                <a:lnTo>
                  <a:pt x="4137660" y="685800"/>
                </a:lnTo>
                <a:lnTo>
                  <a:pt x="4137660" y="673100"/>
                </a:lnTo>
                <a:lnTo>
                  <a:pt x="4133532" y="673100"/>
                </a:lnTo>
                <a:lnTo>
                  <a:pt x="4132669" y="660400"/>
                </a:lnTo>
                <a:lnTo>
                  <a:pt x="4132910" y="660400"/>
                </a:lnTo>
                <a:lnTo>
                  <a:pt x="4134459" y="635000"/>
                </a:lnTo>
                <a:lnTo>
                  <a:pt x="4136593" y="622300"/>
                </a:lnTo>
                <a:lnTo>
                  <a:pt x="4139641" y="596900"/>
                </a:lnTo>
                <a:lnTo>
                  <a:pt x="4143933" y="584200"/>
                </a:lnTo>
                <a:lnTo>
                  <a:pt x="4145178" y="571500"/>
                </a:lnTo>
                <a:lnTo>
                  <a:pt x="4161345" y="571500"/>
                </a:lnTo>
                <a:lnTo>
                  <a:pt x="4170794" y="584200"/>
                </a:lnTo>
                <a:lnTo>
                  <a:pt x="4172153" y="596900"/>
                </a:lnTo>
                <a:lnTo>
                  <a:pt x="4172153" y="565810"/>
                </a:lnTo>
                <a:lnTo>
                  <a:pt x="4169308" y="558800"/>
                </a:lnTo>
                <a:lnTo>
                  <a:pt x="4342333" y="558800"/>
                </a:lnTo>
                <a:lnTo>
                  <a:pt x="4340999" y="571500"/>
                </a:lnTo>
                <a:lnTo>
                  <a:pt x="4325302" y="571500"/>
                </a:lnTo>
                <a:lnTo>
                  <a:pt x="4323931" y="584200"/>
                </a:lnTo>
                <a:lnTo>
                  <a:pt x="4324223" y="584200"/>
                </a:lnTo>
                <a:lnTo>
                  <a:pt x="4324083" y="609600"/>
                </a:lnTo>
                <a:lnTo>
                  <a:pt x="4322877" y="622300"/>
                </a:lnTo>
                <a:lnTo>
                  <a:pt x="4321759" y="635000"/>
                </a:lnTo>
                <a:lnTo>
                  <a:pt x="4321886" y="647700"/>
                </a:lnTo>
                <a:lnTo>
                  <a:pt x="4321695" y="647700"/>
                </a:lnTo>
                <a:lnTo>
                  <a:pt x="4321048" y="673100"/>
                </a:lnTo>
                <a:lnTo>
                  <a:pt x="4357344" y="673100"/>
                </a:lnTo>
                <a:lnTo>
                  <a:pt x="4359770" y="660400"/>
                </a:lnTo>
                <a:lnTo>
                  <a:pt x="4362297" y="635000"/>
                </a:lnTo>
                <a:lnTo>
                  <a:pt x="4365549" y="622300"/>
                </a:lnTo>
                <a:lnTo>
                  <a:pt x="4367149" y="596900"/>
                </a:lnTo>
                <a:lnTo>
                  <a:pt x="4364710" y="571500"/>
                </a:lnTo>
                <a:lnTo>
                  <a:pt x="4373943" y="571500"/>
                </a:lnTo>
                <a:lnTo>
                  <a:pt x="4378337" y="584200"/>
                </a:lnTo>
                <a:lnTo>
                  <a:pt x="4380585" y="584200"/>
                </a:lnTo>
                <a:lnTo>
                  <a:pt x="4380585" y="546100"/>
                </a:lnTo>
                <a:lnTo>
                  <a:pt x="4356024" y="546100"/>
                </a:lnTo>
                <a:lnTo>
                  <a:pt x="4356024" y="609600"/>
                </a:lnTo>
                <a:lnTo>
                  <a:pt x="4350753" y="647700"/>
                </a:lnTo>
                <a:lnTo>
                  <a:pt x="4350067" y="660400"/>
                </a:lnTo>
                <a:lnTo>
                  <a:pt x="4333341" y="660400"/>
                </a:lnTo>
                <a:lnTo>
                  <a:pt x="4333240" y="647700"/>
                </a:lnTo>
                <a:lnTo>
                  <a:pt x="4332656" y="635000"/>
                </a:lnTo>
                <a:lnTo>
                  <a:pt x="4332008" y="622300"/>
                </a:lnTo>
                <a:lnTo>
                  <a:pt x="4331982" y="609600"/>
                </a:lnTo>
                <a:lnTo>
                  <a:pt x="4333291" y="596900"/>
                </a:lnTo>
                <a:lnTo>
                  <a:pt x="4333811" y="584200"/>
                </a:lnTo>
                <a:lnTo>
                  <a:pt x="4335183" y="584200"/>
                </a:lnTo>
                <a:lnTo>
                  <a:pt x="4342092" y="571500"/>
                </a:lnTo>
                <a:lnTo>
                  <a:pt x="4349267" y="571500"/>
                </a:lnTo>
                <a:lnTo>
                  <a:pt x="4353052" y="584200"/>
                </a:lnTo>
                <a:lnTo>
                  <a:pt x="4355046" y="584200"/>
                </a:lnTo>
                <a:lnTo>
                  <a:pt x="4355693" y="596900"/>
                </a:lnTo>
                <a:lnTo>
                  <a:pt x="4356024" y="609600"/>
                </a:lnTo>
                <a:lnTo>
                  <a:pt x="4356024" y="546100"/>
                </a:lnTo>
                <a:lnTo>
                  <a:pt x="4115054" y="546100"/>
                </a:lnTo>
                <a:lnTo>
                  <a:pt x="4114088" y="533400"/>
                </a:lnTo>
                <a:lnTo>
                  <a:pt x="4160456" y="533400"/>
                </a:lnTo>
                <a:lnTo>
                  <a:pt x="4177855" y="520700"/>
                </a:lnTo>
                <a:lnTo>
                  <a:pt x="4424845" y="520700"/>
                </a:lnTo>
                <a:lnTo>
                  <a:pt x="4429226" y="533400"/>
                </a:lnTo>
                <a:lnTo>
                  <a:pt x="4430369" y="533400"/>
                </a:lnTo>
                <a:lnTo>
                  <a:pt x="4430369" y="469900"/>
                </a:lnTo>
                <a:lnTo>
                  <a:pt x="4318012" y="469900"/>
                </a:lnTo>
                <a:lnTo>
                  <a:pt x="4318012" y="495300"/>
                </a:lnTo>
                <a:lnTo>
                  <a:pt x="4314355" y="508000"/>
                </a:lnTo>
                <a:lnTo>
                  <a:pt x="4152785" y="508000"/>
                </a:lnTo>
                <a:lnTo>
                  <a:pt x="4162869" y="495300"/>
                </a:lnTo>
                <a:lnTo>
                  <a:pt x="4318012" y="495300"/>
                </a:lnTo>
                <a:lnTo>
                  <a:pt x="4318012" y="469900"/>
                </a:lnTo>
                <a:lnTo>
                  <a:pt x="4314850" y="469900"/>
                </a:lnTo>
                <a:lnTo>
                  <a:pt x="4292498" y="457200"/>
                </a:lnTo>
                <a:lnTo>
                  <a:pt x="4285094" y="444500"/>
                </a:lnTo>
                <a:lnTo>
                  <a:pt x="4284815" y="419100"/>
                </a:lnTo>
                <a:lnTo>
                  <a:pt x="4288129" y="381000"/>
                </a:lnTo>
                <a:lnTo>
                  <a:pt x="4291495" y="368300"/>
                </a:lnTo>
                <a:lnTo>
                  <a:pt x="4291762" y="368300"/>
                </a:lnTo>
                <a:lnTo>
                  <a:pt x="4290428" y="355600"/>
                </a:lnTo>
                <a:lnTo>
                  <a:pt x="4289857" y="355600"/>
                </a:lnTo>
                <a:lnTo>
                  <a:pt x="4291647" y="330200"/>
                </a:lnTo>
                <a:lnTo>
                  <a:pt x="4294302" y="304800"/>
                </a:lnTo>
                <a:lnTo>
                  <a:pt x="4297007" y="279400"/>
                </a:lnTo>
                <a:lnTo>
                  <a:pt x="4299001" y="254000"/>
                </a:lnTo>
                <a:lnTo>
                  <a:pt x="4299191" y="254000"/>
                </a:lnTo>
                <a:lnTo>
                  <a:pt x="4295787" y="228600"/>
                </a:lnTo>
                <a:lnTo>
                  <a:pt x="4286364" y="228600"/>
                </a:lnTo>
                <a:lnTo>
                  <a:pt x="4282922" y="215900"/>
                </a:lnTo>
                <a:lnTo>
                  <a:pt x="4281043" y="215900"/>
                </a:lnTo>
                <a:lnTo>
                  <a:pt x="4275086" y="203200"/>
                </a:lnTo>
                <a:lnTo>
                  <a:pt x="4269664" y="190500"/>
                </a:lnTo>
                <a:lnTo>
                  <a:pt x="4256049" y="190500"/>
                </a:lnTo>
                <a:lnTo>
                  <a:pt x="4256049" y="457200"/>
                </a:lnTo>
                <a:lnTo>
                  <a:pt x="4255846" y="457200"/>
                </a:lnTo>
                <a:lnTo>
                  <a:pt x="4253204" y="469900"/>
                </a:lnTo>
                <a:lnTo>
                  <a:pt x="4230890" y="469900"/>
                </a:lnTo>
                <a:lnTo>
                  <a:pt x="4230738" y="444500"/>
                </a:lnTo>
                <a:lnTo>
                  <a:pt x="4229189" y="419100"/>
                </a:lnTo>
                <a:lnTo>
                  <a:pt x="4228135" y="393700"/>
                </a:lnTo>
                <a:lnTo>
                  <a:pt x="4229417" y="381000"/>
                </a:lnTo>
                <a:lnTo>
                  <a:pt x="4230433" y="355600"/>
                </a:lnTo>
                <a:lnTo>
                  <a:pt x="4230789" y="330200"/>
                </a:lnTo>
                <a:lnTo>
                  <a:pt x="4229963" y="317500"/>
                </a:lnTo>
                <a:lnTo>
                  <a:pt x="4227423" y="292100"/>
                </a:lnTo>
                <a:lnTo>
                  <a:pt x="4225658" y="279400"/>
                </a:lnTo>
                <a:lnTo>
                  <a:pt x="4223321" y="279400"/>
                </a:lnTo>
                <a:lnTo>
                  <a:pt x="4220476" y="266700"/>
                </a:lnTo>
                <a:lnTo>
                  <a:pt x="4203814" y="266700"/>
                </a:lnTo>
                <a:lnTo>
                  <a:pt x="4203700" y="279400"/>
                </a:lnTo>
                <a:lnTo>
                  <a:pt x="4205376" y="279400"/>
                </a:lnTo>
                <a:lnTo>
                  <a:pt x="4212628" y="292100"/>
                </a:lnTo>
                <a:lnTo>
                  <a:pt x="4216019" y="317500"/>
                </a:lnTo>
                <a:lnTo>
                  <a:pt x="4216793" y="330200"/>
                </a:lnTo>
                <a:lnTo>
                  <a:pt x="4216222" y="355600"/>
                </a:lnTo>
                <a:lnTo>
                  <a:pt x="4215523" y="381000"/>
                </a:lnTo>
                <a:lnTo>
                  <a:pt x="4215231" y="406400"/>
                </a:lnTo>
                <a:lnTo>
                  <a:pt x="4215181" y="444500"/>
                </a:lnTo>
                <a:lnTo>
                  <a:pt x="4214228" y="469900"/>
                </a:lnTo>
                <a:lnTo>
                  <a:pt x="4209935" y="469900"/>
                </a:lnTo>
                <a:lnTo>
                  <a:pt x="4200131" y="482600"/>
                </a:lnTo>
                <a:lnTo>
                  <a:pt x="4165320" y="482600"/>
                </a:lnTo>
                <a:lnTo>
                  <a:pt x="4166374" y="469900"/>
                </a:lnTo>
                <a:lnTo>
                  <a:pt x="4169372" y="431800"/>
                </a:lnTo>
                <a:lnTo>
                  <a:pt x="4173131" y="406400"/>
                </a:lnTo>
                <a:lnTo>
                  <a:pt x="4177550" y="381000"/>
                </a:lnTo>
                <a:lnTo>
                  <a:pt x="4182541" y="342900"/>
                </a:lnTo>
                <a:lnTo>
                  <a:pt x="4187609" y="317500"/>
                </a:lnTo>
                <a:lnTo>
                  <a:pt x="4192498" y="292100"/>
                </a:lnTo>
                <a:lnTo>
                  <a:pt x="4197299" y="266700"/>
                </a:lnTo>
                <a:lnTo>
                  <a:pt x="4202049" y="228600"/>
                </a:lnTo>
                <a:lnTo>
                  <a:pt x="4203077" y="228600"/>
                </a:lnTo>
                <a:lnTo>
                  <a:pt x="4203065" y="215900"/>
                </a:lnTo>
                <a:lnTo>
                  <a:pt x="4200855" y="215900"/>
                </a:lnTo>
                <a:lnTo>
                  <a:pt x="4195305" y="203200"/>
                </a:lnTo>
                <a:lnTo>
                  <a:pt x="4244632" y="203200"/>
                </a:lnTo>
                <a:lnTo>
                  <a:pt x="4248594" y="215900"/>
                </a:lnTo>
                <a:lnTo>
                  <a:pt x="4243781" y="215900"/>
                </a:lnTo>
                <a:lnTo>
                  <a:pt x="4243095" y="228600"/>
                </a:lnTo>
                <a:lnTo>
                  <a:pt x="4244899" y="228600"/>
                </a:lnTo>
                <a:lnTo>
                  <a:pt x="4251642" y="241300"/>
                </a:lnTo>
                <a:lnTo>
                  <a:pt x="4254424" y="266700"/>
                </a:lnTo>
                <a:lnTo>
                  <a:pt x="4254779" y="279400"/>
                </a:lnTo>
                <a:lnTo>
                  <a:pt x="4254233" y="292100"/>
                </a:lnTo>
                <a:lnTo>
                  <a:pt x="4253877" y="317500"/>
                </a:lnTo>
                <a:lnTo>
                  <a:pt x="4253801" y="342900"/>
                </a:lnTo>
                <a:lnTo>
                  <a:pt x="4254004" y="368300"/>
                </a:lnTo>
                <a:lnTo>
                  <a:pt x="4254843" y="419100"/>
                </a:lnTo>
                <a:lnTo>
                  <a:pt x="4256049" y="457200"/>
                </a:lnTo>
                <a:lnTo>
                  <a:pt x="4256049" y="190500"/>
                </a:lnTo>
                <a:lnTo>
                  <a:pt x="4175861" y="190500"/>
                </a:lnTo>
                <a:lnTo>
                  <a:pt x="4169626" y="203200"/>
                </a:lnTo>
                <a:lnTo>
                  <a:pt x="4161688" y="203200"/>
                </a:lnTo>
                <a:lnTo>
                  <a:pt x="4156405" y="215900"/>
                </a:lnTo>
                <a:lnTo>
                  <a:pt x="4147401" y="241300"/>
                </a:lnTo>
                <a:lnTo>
                  <a:pt x="4136961" y="266700"/>
                </a:lnTo>
                <a:lnTo>
                  <a:pt x="4129608" y="296075"/>
                </a:lnTo>
                <a:lnTo>
                  <a:pt x="4129608" y="495300"/>
                </a:lnTo>
                <a:lnTo>
                  <a:pt x="4127754" y="508000"/>
                </a:lnTo>
                <a:lnTo>
                  <a:pt x="4115955" y="508000"/>
                </a:lnTo>
                <a:lnTo>
                  <a:pt x="4121937" y="495300"/>
                </a:lnTo>
                <a:lnTo>
                  <a:pt x="4129608" y="495300"/>
                </a:lnTo>
                <a:lnTo>
                  <a:pt x="4129608" y="296075"/>
                </a:lnTo>
                <a:lnTo>
                  <a:pt x="4127423" y="304800"/>
                </a:lnTo>
                <a:lnTo>
                  <a:pt x="4124033" y="304800"/>
                </a:lnTo>
                <a:lnTo>
                  <a:pt x="4119651" y="317500"/>
                </a:lnTo>
                <a:lnTo>
                  <a:pt x="4108615" y="317500"/>
                </a:lnTo>
                <a:lnTo>
                  <a:pt x="4107624" y="322478"/>
                </a:lnTo>
                <a:lnTo>
                  <a:pt x="4107624" y="558800"/>
                </a:lnTo>
                <a:lnTo>
                  <a:pt x="4104119" y="571500"/>
                </a:lnTo>
                <a:lnTo>
                  <a:pt x="4101020" y="584200"/>
                </a:lnTo>
                <a:lnTo>
                  <a:pt x="4097109" y="596900"/>
                </a:lnTo>
                <a:lnTo>
                  <a:pt x="4091127" y="609600"/>
                </a:lnTo>
                <a:lnTo>
                  <a:pt x="4086314" y="596900"/>
                </a:lnTo>
                <a:lnTo>
                  <a:pt x="4085856" y="584200"/>
                </a:lnTo>
                <a:lnTo>
                  <a:pt x="4088866" y="571500"/>
                </a:lnTo>
                <a:lnTo>
                  <a:pt x="4094403" y="558800"/>
                </a:lnTo>
                <a:lnTo>
                  <a:pt x="4107624" y="558800"/>
                </a:lnTo>
                <a:lnTo>
                  <a:pt x="4107624" y="322478"/>
                </a:lnTo>
                <a:lnTo>
                  <a:pt x="4098506" y="368300"/>
                </a:lnTo>
                <a:lnTo>
                  <a:pt x="4087253" y="419100"/>
                </a:lnTo>
                <a:lnTo>
                  <a:pt x="4075912" y="482600"/>
                </a:lnTo>
                <a:lnTo>
                  <a:pt x="4065498" y="533400"/>
                </a:lnTo>
                <a:lnTo>
                  <a:pt x="4060914" y="547179"/>
                </a:lnTo>
                <a:lnTo>
                  <a:pt x="4060914" y="800100"/>
                </a:lnTo>
                <a:lnTo>
                  <a:pt x="4054068" y="812774"/>
                </a:lnTo>
                <a:lnTo>
                  <a:pt x="4050322" y="800100"/>
                </a:lnTo>
                <a:lnTo>
                  <a:pt x="4060914" y="800100"/>
                </a:lnTo>
                <a:lnTo>
                  <a:pt x="4060914" y="547179"/>
                </a:lnTo>
                <a:lnTo>
                  <a:pt x="4057040" y="558800"/>
                </a:lnTo>
                <a:lnTo>
                  <a:pt x="4014470" y="583323"/>
                </a:lnTo>
                <a:lnTo>
                  <a:pt x="4014470" y="838200"/>
                </a:lnTo>
                <a:lnTo>
                  <a:pt x="4012984" y="850900"/>
                </a:lnTo>
                <a:lnTo>
                  <a:pt x="4006735" y="850900"/>
                </a:lnTo>
                <a:lnTo>
                  <a:pt x="4005923" y="838200"/>
                </a:lnTo>
                <a:lnTo>
                  <a:pt x="4007802" y="838200"/>
                </a:lnTo>
                <a:lnTo>
                  <a:pt x="4012615" y="825500"/>
                </a:lnTo>
                <a:lnTo>
                  <a:pt x="4014368" y="838200"/>
                </a:lnTo>
                <a:lnTo>
                  <a:pt x="4014470" y="583323"/>
                </a:lnTo>
                <a:lnTo>
                  <a:pt x="4012946" y="584200"/>
                </a:lnTo>
                <a:lnTo>
                  <a:pt x="3986428" y="589407"/>
                </a:lnTo>
                <a:lnTo>
                  <a:pt x="3986428" y="876300"/>
                </a:lnTo>
                <a:lnTo>
                  <a:pt x="3985526" y="901700"/>
                </a:lnTo>
                <a:lnTo>
                  <a:pt x="3984701" y="913841"/>
                </a:lnTo>
                <a:lnTo>
                  <a:pt x="3984701" y="990600"/>
                </a:lnTo>
                <a:lnTo>
                  <a:pt x="3984498" y="1003300"/>
                </a:lnTo>
                <a:lnTo>
                  <a:pt x="3983088" y="1003300"/>
                </a:lnTo>
                <a:lnTo>
                  <a:pt x="3981424" y="1016000"/>
                </a:lnTo>
                <a:lnTo>
                  <a:pt x="3980916" y="1022350"/>
                </a:lnTo>
                <a:lnTo>
                  <a:pt x="3980916" y="1104900"/>
                </a:lnTo>
                <a:lnTo>
                  <a:pt x="3980192" y="1117600"/>
                </a:lnTo>
                <a:lnTo>
                  <a:pt x="3976992" y="1117600"/>
                </a:lnTo>
                <a:lnTo>
                  <a:pt x="3975735" y="1120648"/>
                </a:lnTo>
                <a:lnTo>
                  <a:pt x="3975735" y="1244600"/>
                </a:lnTo>
                <a:lnTo>
                  <a:pt x="3967505" y="1244600"/>
                </a:lnTo>
                <a:lnTo>
                  <a:pt x="3967505" y="1422400"/>
                </a:lnTo>
                <a:lnTo>
                  <a:pt x="3953052" y="1435100"/>
                </a:lnTo>
                <a:lnTo>
                  <a:pt x="3901249" y="1435100"/>
                </a:lnTo>
                <a:lnTo>
                  <a:pt x="3901249" y="2070100"/>
                </a:lnTo>
                <a:lnTo>
                  <a:pt x="3898519" y="2082800"/>
                </a:lnTo>
                <a:lnTo>
                  <a:pt x="3899014" y="2095500"/>
                </a:lnTo>
                <a:lnTo>
                  <a:pt x="3898798" y="2095500"/>
                </a:lnTo>
                <a:lnTo>
                  <a:pt x="3898798" y="2108200"/>
                </a:lnTo>
                <a:lnTo>
                  <a:pt x="3898011" y="2108200"/>
                </a:lnTo>
                <a:lnTo>
                  <a:pt x="3897960" y="2133600"/>
                </a:lnTo>
                <a:lnTo>
                  <a:pt x="3897109" y="2146300"/>
                </a:lnTo>
                <a:lnTo>
                  <a:pt x="3896106" y="2146300"/>
                </a:lnTo>
                <a:lnTo>
                  <a:pt x="3896106" y="2336800"/>
                </a:lnTo>
                <a:lnTo>
                  <a:pt x="3893172" y="2349500"/>
                </a:lnTo>
                <a:lnTo>
                  <a:pt x="3893616" y="2349500"/>
                </a:lnTo>
                <a:lnTo>
                  <a:pt x="3885641" y="2362200"/>
                </a:lnTo>
                <a:lnTo>
                  <a:pt x="3880675" y="2349500"/>
                </a:lnTo>
                <a:lnTo>
                  <a:pt x="3884193" y="2349500"/>
                </a:lnTo>
                <a:lnTo>
                  <a:pt x="3886327" y="2336800"/>
                </a:lnTo>
                <a:lnTo>
                  <a:pt x="3896106" y="2336800"/>
                </a:lnTo>
                <a:lnTo>
                  <a:pt x="3896106" y="2146300"/>
                </a:lnTo>
                <a:lnTo>
                  <a:pt x="3894721" y="2146300"/>
                </a:lnTo>
                <a:lnTo>
                  <a:pt x="3894721" y="2184400"/>
                </a:lnTo>
                <a:lnTo>
                  <a:pt x="3894201" y="2184400"/>
                </a:lnTo>
                <a:lnTo>
                  <a:pt x="3893705" y="2197100"/>
                </a:lnTo>
                <a:lnTo>
                  <a:pt x="3893870" y="2197100"/>
                </a:lnTo>
                <a:lnTo>
                  <a:pt x="3893286" y="2209800"/>
                </a:lnTo>
                <a:lnTo>
                  <a:pt x="3890530" y="2222500"/>
                </a:lnTo>
                <a:lnTo>
                  <a:pt x="3885374" y="2184400"/>
                </a:lnTo>
                <a:lnTo>
                  <a:pt x="3883406" y="2171700"/>
                </a:lnTo>
                <a:lnTo>
                  <a:pt x="3894467" y="2171700"/>
                </a:lnTo>
                <a:lnTo>
                  <a:pt x="3894721" y="2184400"/>
                </a:lnTo>
                <a:lnTo>
                  <a:pt x="3894721" y="2146300"/>
                </a:lnTo>
                <a:lnTo>
                  <a:pt x="3880129" y="2146300"/>
                </a:lnTo>
                <a:lnTo>
                  <a:pt x="3880129" y="2260600"/>
                </a:lnTo>
                <a:lnTo>
                  <a:pt x="3876649" y="2260600"/>
                </a:lnTo>
                <a:lnTo>
                  <a:pt x="3870541" y="2273300"/>
                </a:lnTo>
                <a:lnTo>
                  <a:pt x="3868242" y="2275687"/>
                </a:lnTo>
                <a:lnTo>
                  <a:pt x="3868242" y="2298700"/>
                </a:lnTo>
                <a:lnTo>
                  <a:pt x="3866464" y="2311400"/>
                </a:lnTo>
                <a:lnTo>
                  <a:pt x="3848138" y="2311400"/>
                </a:lnTo>
                <a:lnTo>
                  <a:pt x="3838194" y="2324100"/>
                </a:lnTo>
                <a:lnTo>
                  <a:pt x="3831386" y="2336800"/>
                </a:lnTo>
                <a:lnTo>
                  <a:pt x="3825684" y="2349500"/>
                </a:lnTo>
                <a:lnTo>
                  <a:pt x="3821620" y="2362200"/>
                </a:lnTo>
                <a:lnTo>
                  <a:pt x="3817683" y="2362200"/>
                </a:lnTo>
                <a:lnTo>
                  <a:pt x="3812794" y="2374900"/>
                </a:lnTo>
                <a:lnTo>
                  <a:pt x="3805872" y="2387600"/>
                </a:lnTo>
                <a:lnTo>
                  <a:pt x="3804780" y="2374900"/>
                </a:lnTo>
                <a:lnTo>
                  <a:pt x="3804742" y="2347468"/>
                </a:lnTo>
                <a:lnTo>
                  <a:pt x="3804170" y="2336800"/>
                </a:lnTo>
                <a:lnTo>
                  <a:pt x="3803408" y="2324100"/>
                </a:lnTo>
                <a:lnTo>
                  <a:pt x="3813403" y="2324100"/>
                </a:lnTo>
                <a:lnTo>
                  <a:pt x="3825824" y="2311400"/>
                </a:lnTo>
                <a:lnTo>
                  <a:pt x="3837470" y="2311400"/>
                </a:lnTo>
                <a:lnTo>
                  <a:pt x="3859936" y="2298700"/>
                </a:lnTo>
                <a:lnTo>
                  <a:pt x="3868242" y="2298700"/>
                </a:lnTo>
                <a:lnTo>
                  <a:pt x="3868242" y="2275687"/>
                </a:lnTo>
                <a:lnTo>
                  <a:pt x="3858310" y="2286000"/>
                </a:lnTo>
                <a:lnTo>
                  <a:pt x="3845229" y="2286000"/>
                </a:lnTo>
                <a:lnTo>
                  <a:pt x="3831348" y="2298700"/>
                </a:lnTo>
                <a:lnTo>
                  <a:pt x="3816718" y="2298700"/>
                </a:lnTo>
                <a:lnTo>
                  <a:pt x="3807485" y="2311400"/>
                </a:lnTo>
                <a:lnTo>
                  <a:pt x="3805263" y="2298700"/>
                </a:lnTo>
                <a:lnTo>
                  <a:pt x="3804488" y="2298700"/>
                </a:lnTo>
                <a:lnTo>
                  <a:pt x="3803485" y="2273300"/>
                </a:lnTo>
                <a:lnTo>
                  <a:pt x="3802570" y="2260600"/>
                </a:lnTo>
                <a:lnTo>
                  <a:pt x="3800640" y="2235200"/>
                </a:lnTo>
                <a:lnTo>
                  <a:pt x="3799459" y="2222500"/>
                </a:lnTo>
                <a:lnTo>
                  <a:pt x="3803078" y="2209800"/>
                </a:lnTo>
                <a:lnTo>
                  <a:pt x="3812032" y="2197100"/>
                </a:lnTo>
                <a:lnTo>
                  <a:pt x="3826814" y="2197100"/>
                </a:lnTo>
                <a:lnTo>
                  <a:pt x="3834219" y="2184400"/>
                </a:lnTo>
                <a:lnTo>
                  <a:pt x="3856494" y="2184400"/>
                </a:lnTo>
                <a:lnTo>
                  <a:pt x="3866197" y="2171700"/>
                </a:lnTo>
                <a:lnTo>
                  <a:pt x="3871087" y="2184400"/>
                </a:lnTo>
                <a:lnTo>
                  <a:pt x="3871645" y="2184400"/>
                </a:lnTo>
                <a:lnTo>
                  <a:pt x="3872954" y="2209800"/>
                </a:lnTo>
                <a:lnTo>
                  <a:pt x="3874795" y="2222500"/>
                </a:lnTo>
                <a:lnTo>
                  <a:pt x="3879075" y="2247900"/>
                </a:lnTo>
                <a:lnTo>
                  <a:pt x="3880129" y="2260600"/>
                </a:lnTo>
                <a:lnTo>
                  <a:pt x="3880129" y="2146300"/>
                </a:lnTo>
                <a:lnTo>
                  <a:pt x="3878554" y="2146300"/>
                </a:lnTo>
                <a:lnTo>
                  <a:pt x="3876764" y="2133600"/>
                </a:lnTo>
                <a:lnTo>
                  <a:pt x="3874630" y="2120900"/>
                </a:lnTo>
                <a:lnTo>
                  <a:pt x="3872077" y="2095500"/>
                </a:lnTo>
                <a:lnTo>
                  <a:pt x="3869004" y="2082800"/>
                </a:lnTo>
                <a:lnTo>
                  <a:pt x="3866515" y="2082800"/>
                </a:lnTo>
                <a:lnTo>
                  <a:pt x="3872814" y="2070100"/>
                </a:lnTo>
                <a:lnTo>
                  <a:pt x="3885552" y="2070100"/>
                </a:lnTo>
                <a:lnTo>
                  <a:pt x="3889413" y="2057400"/>
                </a:lnTo>
                <a:lnTo>
                  <a:pt x="3901249" y="2070100"/>
                </a:lnTo>
                <a:lnTo>
                  <a:pt x="3901249" y="1435100"/>
                </a:lnTo>
                <a:lnTo>
                  <a:pt x="3900233" y="1435100"/>
                </a:lnTo>
                <a:lnTo>
                  <a:pt x="3900233" y="2019300"/>
                </a:lnTo>
                <a:lnTo>
                  <a:pt x="3897858" y="2032000"/>
                </a:lnTo>
                <a:lnTo>
                  <a:pt x="3891889" y="2044700"/>
                </a:lnTo>
                <a:lnTo>
                  <a:pt x="3883571" y="2057400"/>
                </a:lnTo>
                <a:lnTo>
                  <a:pt x="3866438" y="2057400"/>
                </a:lnTo>
                <a:lnTo>
                  <a:pt x="3866438" y="2159000"/>
                </a:lnTo>
                <a:lnTo>
                  <a:pt x="3857244" y="2159000"/>
                </a:lnTo>
                <a:lnTo>
                  <a:pt x="3846817" y="2171700"/>
                </a:lnTo>
                <a:lnTo>
                  <a:pt x="3826027" y="2171700"/>
                </a:lnTo>
                <a:lnTo>
                  <a:pt x="3815537" y="2184400"/>
                </a:lnTo>
                <a:lnTo>
                  <a:pt x="3801389" y="2184400"/>
                </a:lnTo>
                <a:lnTo>
                  <a:pt x="3800868" y="2171700"/>
                </a:lnTo>
                <a:lnTo>
                  <a:pt x="3800551" y="2159000"/>
                </a:lnTo>
                <a:lnTo>
                  <a:pt x="3800805" y="2159000"/>
                </a:lnTo>
                <a:lnTo>
                  <a:pt x="3800792" y="2120900"/>
                </a:lnTo>
                <a:lnTo>
                  <a:pt x="3803916" y="2120900"/>
                </a:lnTo>
                <a:lnTo>
                  <a:pt x="3812997" y="2108200"/>
                </a:lnTo>
                <a:lnTo>
                  <a:pt x="3830853" y="2095500"/>
                </a:lnTo>
                <a:lnTo>
                  <a:pt x="3856532" y="2095500"/>
                </a:lnTo>
                <a:lnTo>
                  <a:pt x="3858920" y="2108200"/>
                </a:lnTo>
                <a:lnTo>
                  <a:pt x="3860736" y="2120900"/>
                </a:lnTo>
                <a:lnTo>
                  <a:pt x="3862286" y="2120900"/>
                </a:lnTo>
                <a:lnTo>
                  <a:pt x="3863759" y="2133600"/>
                </a:lnTo>
                <a:lnTo>
                  <a:pt x="3865321" y="2146300"/>
                </a:lnTo>
                <a:lnTo>
                  <a:pt x="3866438" y="2159000"/>
                </a:lnTo>
                <a:lnTo>
                  <a:pt x="3866438" y="2057400"/>
                </a:lnTo>
                <a:lnTo>
                  <a:pt x="3865943" y="2057400"/>
                </a:lnTo>
                <a:lnTo>
                  <a:pt x="3863327" y="2044700"/>
                </a:lnTo>
                <a:lnTo>
                  <a:pt x="3862438" y="2044700"/>
                </a:lnTo>
                <a:lnTo>
                  <a:pt x="3860711" y="2032000"/>
                </a:lnTo>
                <a:lnTo>
                  <a:pt x="3860165" y="2032000"/>
                </a:lnTo>
                <a:lnTo>
                  <a:pt x="3859199" y="2019300"/>
                </a:lnTo>
                <a:lnTo>
                  <a:pt x="3856177" y="1993900"/>
                </a:lnTo>
                <a:lnTo>
                  <a:pt x="3858984" y="1981200"/>
                </a:lnTo>
                <a:lnTo>
                  <a:pt x="3870198" y="1968500"/>
                </a:lnTo>
                <a:lnTo>
                  <a:pt x="3892372" y="1955800"/>
                </a:lnTo>
                <a:lnTo>
                  <a:pt x="3897566" y="1955800"/>
                </a:lnTo>
                <a:lnTo>
                  <a:pt x="3897744" y="1968500"/>
                </a:lnTo>
                <a:lnTo>
                  <a:pt x="3899471" y="1993900"/>
                </a:lnTo>
                <a:lnTo>
                  <a:pt x="3900093" y="2006600"/>
                </a:lnTo>
                <a:lnTo>
                  <a:pt x="3900233" y="2019300"/>
                </a:lnTo>
                <a:lnTo>
                  <a:pt x="3900233" y="1435100"/>
                </a:lnTo>
                <a:lnTo>
                  <a:pt x="3891800" y="1435100"/>
                </a:lnTo>
                <a:lnTo>
                  <a:pt x="3891800" y="1930400"/>
                </a:lnTo>
                <a:lnTo>
                  <a:pt x="3889552" y="1930400"/>
                </a:lnTo>
                <a:lnTo>
                  <a:pt x="3883761" y="1943100"/>
                </a:lnTo>
                <a:lnTo>
                  <a:pt x="3877589" y="1943100"/>
                </a:lnTo>
                <a:lnTo>
                  <a:pt x="3870718" y="1955800"/>
                </a:lnTo>
                <a:lnTo>
                  <a:pt x="3862832" y="1955800"/>
                </a:lnTo>
                <a:lnTo>
                  <a:pt x="3856748" y="1968500"/>
                </a:lnTo>
                <a:lnTo>
                  <a:pt x="3853332" y="1968500"/>
                </a:lnTo>
                <a:lnTo>
                  <a:pt x="3852380" y="1962404"/>
                </a:lnTo>
                <a:lnTo>
                  <a:pt x="3852380" y="2070100"/>
                </a:lnTo>
                <a:lnTo>
                  <a:pt x="3846245" y="2070100"/>
                </a:lnTo>
                <a:lnTo>
                  <a:pt x="3837419" y="2082800"/>
                </a:lnTo>
                <a:lnTo>
                  <a:pt x="3819220" y="2082800"/>
                </a:lnTo>
                <a:lnTo>
                  <a:pt x="3809733" y="2095500"/>
                </a:lnTo>
                <a:lnTo>
                  <a:pt x="3798824" y="2095500"/>
                </a:lnTo>
                <a:lnTo>
                  <a:pt x="3798392" y="2082800"/>
                </a:lnTo>
                <a:lnTo>
                  <a:pt x="3798151" y="2082800"/>
                </a:lnTo>
                <a:lnTo>
                  <a:pt x="3798214" y="2057400"/>
                </a:lnTo>
                <a:lnTo>
                  <a:pt x="3797808" y="2057400"/>
                </a:lnTo>
                <a:lnTo>
                  <a:pt x="3797693" y="2044700"/>
                </a:lnTo>
                <a:lnTo>
                  <a:pt x="3797465" y="2044700"/>
                </a:lnTo>
                <a:lnTo>
                  <a:pt x="3797655" y="2019300"/>
                </a:lnTo>
                <a:lnTo>
                  <a:pt x="3801795" y="2006600"/>
                </a:lnTo>
                <a:lnTo>
                  <a:pt x="3812641" y="2006600"/>
                </a:lnTo>
                <a:lnTo>
                  <a:pt x="3832910" y="1993900"/>
                </a:lnTo>
                <a:lnTo>
                  <a:pt x="3842042" y="1993900"/>
                </a:lnTo>
                <a:lnTo>
                  <a:pt x="3845153" y="2019300"/>
                </a:lnTo>
                <a:lnTo>
                  <a:pt x="3847376" y="2032000"/>
                </a:lnTo>
                <a:lnTo>
                  <a:pt x="3849547" y="2044700"/>
                </a:lnTo>
                <a:lnTo>
                  <a:pt x="3852380" y="2070100"/>
                </a:lnTo>
                <a:lnTo>
                  <a:pt x="3852380" y="1962404"/>
                </a:lnTo>
                <a:lnTo>
                  <a:pt x="3851351" y="1955800"/>
                </a:lnTo>
                <a:lnTo>
                  <a:pt x="3848747" y="1943100"/>
                </a:lnTo>
                <a:lnTo>
                  <a:pt x="3847401" y="1930400"/>
                </a:lnTo>
                <a:lnTo>
                  <a:pt x="3846880" y="1917700"/>
                </a:lnTo>
                <a:lnTo>
                  <a:pt x="3846753" y="1905000"/>
                </a:lnTo>
                <a:lnTo>
                  <a:pt x="3847630" y="1892300"/>
                </a:lnTo>
                <a:lnTo>
                  <a:pt x="3859276" y="1892300"/>
                </a:lnTo>
                <a:lnTo>
                  <a:pt x="3866438" y="1879600"/>
                </a:lnTo>
                <a:lnTo>
                  <a:pt x="3873106" y="1879600"/>
                </a:lnTo>
                <a:lnTo>
                  <a:pt x="3879291" y="1866900"/>
                </a:lnTo>
                <a:lnTo>
                  <a:pt x="3885184" y="1879600"/>
                </a:lnTo>
                <a:lnTo>
                  <a:pt x="3884434" y="1879600"/>
                </a:lnTo>
                <a:lnTo>
                  <a:pt x="3886835" y="1892300"/>
                </a:lnTo>
                <a:lnTo>
                  <a:pt x="3887139" y="1905000"/>
                </a:lnTo>
                <a:lnTo>
                  <a:pt x="3888371" y="1905000"/>
                </a:lnTo>
                <a:lnTo>
                  <a:pt x="3889819" y="1917700"/>
                </a:lnTo>
                <a:lnTo>
                  <a:pt x="3891432" y="1917700"/>
                </a:lnTo>
                <a:lnTo>
                  <a:pt x="3891800" y="1930400"/>
                </a:lnTo>
                <a:lnTo>
                  <a:pt x="3891800" y="1435100"/>
                </a:lnTo>
                <a:lnTo>
                  <a:pt x="3878770" y="1435100"/>
                </a:lnTo>
                <a:lnTo>
                  <a:pt x="3878770" y="1841500"/>
                </a:lnTo>
                <a:lnTo>
                  <a:pt x="3878199" y="1841500"/>
                </a:lnTo>
                <a:lnTo>
                  <a:pt x="3872090" y="1854200"/>
                </a:lnTo>
                <a:lnTo>
                  <a:pt x="3865740" y="1866900"/>
                </a:lnTo>
                <a:lnTo>
                  <a:pt x="3858869" y="1866900"/>
                </a:lnTo>
                <a:lnTo>
                  <a:pt x="3851249" y="1879600"/>
                </a:lnTo>
                <a:lnTo>
                  <a:pt x="3843020" y="1879600"/>
                </a:lnTo>
                <a:lnTo>
                  <a:pt x="3843020" y="1968500"/>
                </a:lnTo>
                <a:lnTo>
                  <a:pt x="3835057" y="1981200"/>
                </a:lnTo>
                <a:lnTo>
                  <a:pt x="3827564" y="1981200"/>
                </a:lnTo>
                <a:lnTo>
                  <a:pt x="3819639" y="1993900"/>
                </a:lnTo>
                <a:lnTo>
                  <a:pt x="3796627" y="1993900"/>
                </a:lnTo>
                <a:lnTo>
                  <a:pt x="3795484" y="1981200"/>
                </a:lnTo>
                <a:lnTo>
                  <a:pt x="3794874" y="1968500"/>
                </a:lnTo>
                <a:lnTo>
                  <a:pt x="3794175" y="1968500"/>
                </a:lnTo>
                <a:lnTo>
                  <a:pt x="3794785" y="1955800"/>
                </a:lnTo>
                <a:lnTo>
                  <a:pt x="3795014" y="1955800"/>
                </a:lnTo>
                <a:lnTo>
                  <a:pt x="3797312" y="1943100"/>
                </a:lnTo>
                <a:lnTo>
                  <a:pt x="3793744" y="1930400"/>
                </a:lnTo>
                <a:lnTo>
                  <a:pt x="3799344" y="1930400"/>
                </a:lnTo>
                <a:lnTo>
                  <a:pt x="3805618" y="1917700"/>
                </a:lnTo>
                <a:lnTo>
                  <a:pt x="3819156" y="1917700"/>
                </a:lnTo>
                <a:lnTo>
                  <a:pt x="3826027" y="1905000"/>
                </a:lnTo>
                <a:lnTo>
                  <a:pt x="3829393" y="1905000"/>
                </a:lnTo>
                <a:lnTo>
                  <a:pt x="3831780" y="1917700"/>
                </a:lnTo>
                <a:lnTo>
                  <a:pt x="3833876" y="1917700"/>
                </a:lnTo>
                <a:lnTo>
                  <a:pt x="3835222" y="1930400"/>
                </a:lnTo>
                <a:lnTo>
                  <a:pt x="3837076" y="1943100"/>
                </a:lnTo>
                <a:lnTo>
                  <a:pt x="3837521" y="1955800"/>
                </a:lnTo>
                <a:lnTo>
                  <a:pt x="3839083" y="1968500"/>
                </a:lnTo>
                <a:lnTo>
                  <a:pt x="3843020" y="1968500"/>
                </a:lnTo>
                <a:lnTo>
                  <a:pt x="3843020" y="1879600"/>
                </a:lnTo>
                <a:lnTo>
                  <a:pt x="3841737" y="1866900"/>
                </a:lnTo>
                <a:lnTo>
                  <a:pt x="3841750" y="1854200"/>
                </a:lnTo>
                <a:lnTo>
                  <a:pt x="3841254" y="1854200"/>
                </a:lnTo>
                <a:lnTo>
                  <a:pt x="3841077" y="1841500"/>
                </a:lnTo>
                <a:lnTo>
                  <a:pt x="3843286" y="1841500"/>
                </a:lnTo>
                <a:lnTo>
                  <a:pt x="3847782" y="1828800"/>
                </a:lnTo>
                <a:lnTo>
                  <a:pt x="3854386" y="1828800"/>
                </a:lnTo>
                <a:lnTo>
                  <a:pt x="3856240" y="1816100"/>
                </a:lnTo>
                <a:lnTo>
                  <a:pt x="3863276" y="1816100"/>
                </a:lnTo>
                <a:lnTo>
                  <a:pt x="3864279" y="1803400"/>
                </a:lnTo>
                <a:lnTo>
                  <a:pt x="3877310" y="1816100"/>
                </a:lnTo>
                <a:lnTo>
                  <a:pt x="3875468" y="1816100"/>
                </a:lnTo>
                <a:lnTo>
                  <a:pt x="3877373" y="1828800"/>
                </a:lnTo>
                <a:lnTo>
                  <a:pt x="3878046" y="1828800"/>
                </a:lnTo>
                <a:lnTo>
                  <a:pt x="3878770" y="1841500"/>
                </a:lnTo>
                <a:lnTo>
                  <a:pt x="3878770" y="1435100"/>
                </a:lnTo>
                <a:lnTo>
                  <a:pt x="3868712" y="1435100"/>
                </a:lnTo>
                <a:lnTo>
                  <a:pt x="3868712" y="1778000"/>
                </a:lnTo>
                <a:lnTo>
                  <a:pt x="3867327" y="1790700"/>
                </a:lnTo>
                <a:lnTo>
                  <a:pt x="3862705" y="1790700"/>
                </a:lnTo>
                <a:lnTo>
                  <a:pt x="3856024" y="1803400"/>
                </a:lnTo>
                <a:lnTo>
                  <a:pt x="3848481" y="1803400"/>
                </a:lnTo>
                <a:lnTo>
                  <a:pt x="3845115" y="1816100"/>
                </a:lnTo>
                <a:lnTo>
                  <a:pt x="3841597" y="1803400"/>
                </a:lnTo>
                <a:lnTo>
                  <a:pt x="3837279" y="1803400"/>
                </a:lnTo>
                <a:lnTo>
                  <a:pt x="3837051" y="1790700"/>
                </a:lnTo>
                <a:lnTo>
                  <a:pt x="3836492" y="1778000"/>
                </a:lnTo>
                <a:lnTo>
                  <a:pt x="3836047" y="1778000"/>
                </a:lnTo>
                <a:lnTo>
                  <a:pt x="3835692" y="1765300"/>
                </a:lnTo>
                <a:lnTo>
                  <a:pt x="3835285" y="1752600"/>
                </a:lnTo>
                <a:lnTo>
                  <a:pt x="3834981" y="1739900"/>
                </a:lnTo>
                <a:lnTo>
                  <a:pt x="3842347" y="1739900"/>
                </a:lnTo>
                <a:lnTo>
                  <a:pt x="3847147" y="1727200"/>
                </a:lnTo>
                <a:lnTo>
                  <a:pt x="3852392" y="1714500"/>
                </a:lnTo>
                <a:lnTo>
                  <a:pt x="3859758" y="1714500"/>
                </a:lnTo>
                <a:lnTo>
                  <a:pt x="3862324" y="1727200"/>
                </a:lnTo>
                <a:lnTo>
                  <a:pt x="3864965" y="1739900"/>
                </a:lnTo>
                <a:lnTo>
                  <a:pt x="3867239" y="1765300"/>
                </a:lnTo>
                <a:lnTo>
                  <a:pt x="3868712" y="1778000"/>
                </a:lnTo>
                <a:lnTo>
                  <a:pt x="3868712" y="1435100"/>
                </a:lnTo>
                <a:lnTo>
                  <a:pt x="3854373" y="1435100"/>
                </a:lnTo>
                <a:lnTo>
                  <a:pt x="3854373" y="1689100"/>
                </a:lnTo>
                <a:lnTo>
                  <a:pt x="3852913" y="1689100"/>
                </a:lnTo>
                <a:lnTo>
                  <a:pt x="3847858" y="1701800"/>
                </a:lnTo>
                <a:lnTo>
                  <a:pt x="3830396" y="1701800"/>
                </a:lnTo>
                <a:lnTo>
                  <a:pt x="3829888" y="1698815"/>
                </a:lnTo>
                <a:lnTo>
                  <a:pt x="3829888" y="1866900"/>
                </a:lnTo>
                <a:lnTo>
                  <a:pt x="3829862" y="1879600"/>
                </a:lnTo>
                <a:lnTo>
                  <a:pt x="3826268" y="1892300"/>
                </a:lnTo>
                <a:lnTo>
                  <a:pt x="3818572" y="1905000"/>
                </a:lnTo>
                <a:lnTo>
                  <a:pt x="3794887" y="1905000"/>
                </a:lnTo>
                <a:lnTo>
                  <a:pt x="3793363" y="1892300"/>
                </a:lnTo>
                <a:lnTo>
                  <a:pt x="3793871" y="1879600"/>
                </a:lnTo>
                <a:lnTo>
                  <a:pt x="3792969" y="1879600"/>
                </a:lnTo>
                <a:lnTo>
                  <a:pt x="3793121" y="1866900"/>
                </a:lnTo>
                <a:lnTo>
                  <a:pt x="3792613" y="1854200"/>
                </a:lnTo>
                <a:lnTo>
                  <a:pt x="3828072" y="1854200"/>
                </a:lnTo>
                <a:lnTo>
                  <a:pt x="3829888" y="1866900"/>
                </a:lnTo>
                <a:lnTo>
                  <a:pt x="3829888" y="1698815"/>
                </a:lnTo>
                <a:lnTo>
                  <a:pt x="3828237" y="1689100"/>
                </a:lnTo>
                <a:lnTo>
                  <a:pt x="3826065" y="1689100"/>
                </a:lnTo>
                <a:lnTo>
                  <a:pt x="3826065" y="1816100"/>
                </a:lnTo>
                <a:lnTo>
                  <a:pt x="3822992" y="1828800"/>
                </a:lnTo>
                <a:lnTo>
                  <a:pt x="3815410" y="1828800"/>
                </a:lnTo>
                <a:lnTo>
                  <a:pt x="3805821" y="1841500"/>
                </a:lnTo>
                <a:lnTo>
                  <a:pt x="3793083" y="1841500"/>
                </a:lnTo>
                <a:lnTo>
                  <a:pt x="3791496" y="1803400"/>
                </a:lnTo>
                <a:lnTo>
                  <a:pt x="3791166" y="1778000"/>
                </a:lnTo>
                <a:lnTo>
                  <a:pt x="3794010" y="1765300"/>
                </a:lnTo>
                <a:lnTo>
                  <a:pt x="3800767" y="1765300"/>
                </a:lnTo>
                <a:lnTo>
                  <a:pt x="3808882" y="1752600"/>
                </a:lnTo>
                <a:lnTo>
                  <a:pt x="3821049" y="1752600"/>
                </a:lnTo>
                <a:lnTo>
                  <a:pt x="3821531" y="1765300"/>
                </a:lnTo>
                <a:lnTo>
                  <a:pt x="3821823" y="1765300"/>
                </a:lnTo>
                <a:lnTo>
                  <a:pt x="3822598" y="1778000"/>
                </a:lnTo>
                <a:lnTo>
                  <a:pt x="3823246" y="1790700"/>
                </a:lnTo>
                <a:lnTo>
                  <a:pt x="3824249" y="1803400"/>
                </a:lnTo>
                <a:lnTo>
                  <a:pt x="3826065" y="1816100"/>
                </a:lnTo>
                <a:lnTo>
                  <a:pt x="3826065" y="1689100"/>
                </a:lnTo>
                <a:lnTo>
                  <a:pt x="3825062" y="1676400"/>
                </a:lnTo>
                <a:lnTo>
                  <a:pt x="3825214" y="1663700"/>
                </a:lnTo>
                <a:lnTo>
                  <a:pt x="3828504" y="1651000"/>
                </a:lnTo>
                <a:lnTo>
                  <a:pt x="3835031" y="1651000"/>
                </a:lnTo>
                <a:lnTo>
                  <a:pt x="3844925" y="1638300"/>
                </a:lnTo>
                <a:lnTo>
                  <a:pt x="3850068" y="1663700"/>
                </a:lnTo>
                <a:lnTo>
                  <a:pt x="3852354" y="1676400"/>
                </a:lnTo>
                <a:lnTo>
                  <a:pt x="3854373" y="1689100"/>
                </a:lnTo>
                <a:lnTo>
                  <a:pt x="3854373" y="1435100"/>
                </a:lnTo>
                <a:lnTo>
                  <a:pt x="3842054" y="1435100"/>
                </a:lnTo>
                <a:lnTo>
                  <a:pt x="3839248" y="1422400"/>
                </a:lnTo>
                <a:lnTo>
                  <a:pt x="3843617" y="1409700"/>
                </a:lnTo>
                <a:lnTo>
                  <a:pt x="3887063" y="1409700"/>
                </a:lnTo>
                <a:lnTo>
                  <a:pt x="3893680" y="1422400"/>
                </a:lnTo>
                <a:lnTo>
                  <a:pt x="3900030" y="1409700"/>
                </a:lnTo>
                <a:lnTo>
                  <a:pt x="3965702" y="1409700"/>
                </a:lnTo>
                <a:lnTo>
                  <a:pt x="3967022" y="1422400"/>
                </a:lnTo>
                <a:lnTo>
                  <a:pt x="3967505" y="1422400"/>
                </a:lnTo>
                <a:lnTo>
                  <a:pt x="3967505" y="1244600"/>
                </a:lnTo>
                <a:lnTo>
                  <a:pt x="3967467" y="1308100"/>
                </a:lnTo>
                <a:lnTo>
                  <a:pt x="3967365" y="1320800"/>
                </a:lnTo>
                <a:lnTo>
                  <a:pt x="3967061" y="1333500"/>
                </a:lnTo>
                <a:lnTo>
                  <a:pt x="3967327" y="1346200"/>
                </a:lnTo>
                <a:lnTo>
                  <a:pt x="3967454" y="1371600"/>
                </a:lnTo>
                <a:lnTo>
                  <a:pt x="3967276" y="1384300"/>
                </a:lnTo>
                <a:lnTo>
                  <a:pt x="3966946" y="1397000"/>
                </a:lnTo>
                <a:lnTo>
                  <a:pt x="3852164" y="1397000"/>
                </a:lnTo>
                <a:lnTo>
                  <a:pt x="3849916" y="1384300"/>
                </a:lnTo>
                <a:lnTo>
                  <a:pt x="3852151" y="1384300"/>
                </a:lnTo>
                <a:lnTo>
                  <a:pt x="3855936" y="1371600"/>
                </a:lnTo>
                <a:lnTo>
                  <a:pt x="3856647" y="1358900"/>
                </a:lnTo>
                <a:lnTo>
                  <a:pt x="3854793" y="1358900"/>
                </a:lnTo>
                <a:lnTo>
                  <a:pt x="3850881" y="1346200"/>
                </a:lnTo>
                <a:lnTo>
                  <a:pt x="3849852" y="1346200"/>
                </a:lnTo>
                <a:lnTo>
                  <a:pt x="3849522" y="1333500"/>
                </a:lnTo>
                <a:lnTo>
                  <a:pt x="3849039" y="1333500"/>
                </a:lnTo>
                <a:lnTo>
                  <a:pt x="3846538" y="1320800"/>
                </a:lnTo>
                <a:lnTo>
                  <a:pt x="3849395" y="1308100"/>
                </a:lnTo>
                <a:lnTo>
                  <a:pt x="3938333" y="1308100"/>
                </a:lnTo>
                <a:lnTo>
                  <a:pt x="3943172" y="1295400"/>
                </a:lnTo>
                <a:lnTo>
                  <a:pt x="3945471" y="1308100"/>
                </a:lnTo>
                <a:lnTo>
                  <a:pt x="3967467" y="1308100"/>
                </a:lnTo>
                <a:lnTo>
                  <a:pt x="3967467" y="1244600"/>
                </a:lnTo>
                <a:lnTo>
                  <a:pt x="3966476" y="1244600"/>
                </a:lnTo>
                <a:lnTo>
                  <a:pt x="3966476" y="1270000"/>
                </a:lnTo>
                <a:lnTo>
                  <a:pt x="3963695" y="1270000"/>
                </a:lnTo>
                <a:lnTo>
                  <a:pt x="3963695" y="1282700"/>
                </a:lnTo>
                <a:lnTo>
                  <a:pt x="3939349" y="1295400"/>
                </a:lnTo>
                <a:lnTo>
                  <a:pt x="3880459" y="1295400"/>
                </a:lnTo>
                <a:lnTo>
                  <a:pt x="3893121" y="1282700"/>
                </a:lnTo>
                <a:lnTo>
                  <a:pt x="3963695" y="1282700"/>
                </a:lnTo>
                <a:lnTo>
                  <a:pt x="3963695" y="1270000"/>
                </a:lnTo>
                <a:lnTo>
                  <a:pt x="3908831" y="1270000"/>
                </a:lnTo>
                <a:lnTo>
                  <a:pt x="3884409" y="1282700"/>
                </a:lnTo>
                <a:lnTo>
                  <a:pt x="3836847" y="1282700"/>
                </a:lnTo>
                <a:lnTo>
                  <a:pt x="3836847" y="1600200"/>
                </a:lnTo>
                <a:lnTo>
                  <a:pt x="3836517" y="1612900"/>
                </a:lnTo>
                <a:lnTo>
                  <a:pt x="3836225" y="1612900"/>
                </a:lnTo>
                <a:lnTo>
                  <a:pt x="3835222" y="1625600"/>
                </a:lnTo>
                <a:lnTo>
                  <a:pt x="3831132" y="1625600"/>
                </a:lnTo>
                <a:lnTo>
                  <a:pt x="3829596" y="1638300"/>
                </a:lnTo>
                <a:lnTo>
                  <a:pt x="3821506" y="1638300"/>
                </a:lnTo>
                <a:lnTo>
                  <a:pt x="3821239" y="1625600"/>
                </a:lnTo>
                <a:lnTo>
                  <a:pt x="3820884" y="1625600"/>
                </a:lnTo>
                <a:lnTo>
                  <a:pt x="3817924" y="1612900"/>
                </a:lnTo>
                <a:lnTo>
                  <a:pt x="3816185" y="1593786"/>
                </a:lnTo>
                <a:lnTo>
                  <a:pt x="3816185" y="1727200"/>
                </a:lnTo>
                <a:lnTo>
                  <a:pt x="3814775" y="1727200"/>
                </a:lnTo>
                <a:lnTo>
                  <a:pt x="3813619" y="1739900"/>
                </a:lnTo>
                <a:lnTo>
                  <a:pt x="3806355" y="1739900"/>
                </a:lnTo>
                <a:lnTo>
                  <a:pt x="3799065" y="1752600"/>
                </a:lnTo>
                <a:lnTo>
                  <a:pt x="3790619" y="1752600"/>
                </a:lnTo>
                <a:lnTo>
                  <a:pt x="3790619" y="2387600"/>
                </a:lnTo>
                <a:lnTo>
                  <a:pt x="3789705" y="2387600"/>
                </a:lnTo>
                <a:lnTo>
                  <a:pt x="3789642" y="2438400"/>
                </a:lnTo>
                <a:lnTo>
                  <a:pt x="3736086" y="2438400"/>
                </a:lnTo>
                <a:lnTo>
                  <a:pt x="3735768" y="2413000"/>
                </a:lnTo>
                <a:lnTo>
                  <a:pt x="3735857" y="2383028"/>
                </a:lnTo>
                <a:lnTo>
                  <a:pt x="3736784" y="2349500"/>
                </a:lnTo>
                <a:lnTo>
                  <a:pt x="3737165" y="2349500"/>
                </a:lnTo>
                <a:lnTo>
                  <a:pt x="3741153" y="2336800"/>
                </a:lnTo>
                <a:lnTo>
                  <a:pt x="3772281" y="2336800"/>
                </a:lnTo>
                <a:lnTo>
                  <a:pt x="3781869" y="2324100"/>
                </a:lnTo>
                <a:lnTo>
                  <a:pt x="3787368" y="2336800"/>
                </a:lnTo>
                <a:lnTo>
                  <a:pt x="3789896" y="2336800"/>
                </a:lnTo>
                <a:lnTo>
                  <a:pt x="3790581" y="2349500"/>
                </a:lnTo>
                <a:lnTo>
                  <a:pt x="3790619" y="2387600"/>
                </a:lnTo>
                <a:lnTo>
                  <a:pt x="3790619" y="1752600"/>
                </a:lnTo>
                <a:lnTo>
                  <a:pt x="3789984" y="1752600"/>
                </a:lnTo>
                <a:lnTo>
                  <a:pt x="3789984" y="2311400"/>
                </a:lnTo>
                <a:lnTo>
                  <a:pt x="3763759" y="2311400"/>
                </a:lnTo>
                <a:lnTo>
                  <a:pt x="3757155" y="2324100"/>
                </a:lnTo>
                <a:lnTo>
                  <a:pt x="3738092" y="2324100"/>
                </a:lnTo>
                <a:lnTo>
                  <a:pt x="3739057" y="2285301"/>
                </a:lnTo>
                <a:lnTo>
                  <a:pt x="3740531" y="2247862"/>
                </a:lnTo>
                <a:lnTo>
                  <a:pt x="3741166" y="2235200"/>
                </a:lnTo>
                <a:lnTo>
                  <a:pt x="3741470" y="2222500"/>
                </a:lnTo>
                <a:lnTo>
                  <a:pt x="3747097" y="2222500"/>
                </a:lnTo>
                <a:lnTo>
                  <a:pt x="3756787" y="2209800"/>
                </a:lnTo>
                <a:lnTo>
                  <a:pt x="3784282" y="2209800"/>
                </a:lnTo>
                <a:lnTo>
                  <a:pt x="3787711" y="2222500"/>
                </a:lnTo>
                <a:lnTo>
                  <a:pt x="3789070" y="2235200"/>
                </a:lnTo>
                <a:lnTo>
                  <a:pt x="3789311" y="2247900"/>
                </a:lnTo>
                <a:lnTo>
                  <a:pt x="3789210" y="2260600"/>
                </a:lnTo>
                <a:lnTo>
                  <a:pt x="3789629" y="2260600"/>
                </a:lnTo>
                <a:lnTo>
                  <a:pt x="3789540" y="2286000"/>
                </a:lnTo>
                <a:lnTo>
                  <a:pt x="3789718" y="2298700"/>
                </a:lnTo>
                <a:lnTo>
                  <a:pt x="3789984" y="2311400"/>
                </a:lnTo>
                <a:lnTo>
                  <a:pt x="3789984" y="1752600"/>
                </a:lnTo>
                <a:lnTo>
                  <a:pt x="3789769" y="1752600"/>
                </a:lnTo>
                <a:lnTo>
                  <a:pt x="3789476" y="1748040"/>
                </a:lnTo>
                <a:lnTo>
                  <a:pt x="3789476" y="2184400"/>
                </a:lnTo>
                <a:lnTo>
                  <a:pt x="3785120" y="2197100"/>
                </a:lnTo>
                <a:lnTo>
                  <a:pt x="3743833" y="2197100"/>
                </a:lnTo>
                <a:lnTo>
                  <a:pt x="3744938" y="2184400"/>
                </a:lnTo>
                <a:lnTo>
                  <a:pt x="3745014" y="2171700"/>
                </a:lnTo>
                <a:lnTo>
                  <a:pt x="3745052" y="2146300"/>
                </a:lnTo>
                <a:lnTo>
                  <a:pt x="3744798" y="2133600"/>
                </a:lnTo>
                <a:lnTo>
                  <a:pt x="3744430" y="2133600"/>
                </a:lnTo>
                <a:lnTo>
                  <a:pt x="3749738" y="2120900"/>
                </a:lnTo>
                <a:lnTo>
                  <a:pt x="3783203" y="2120900"/>
                </a:lnTo>
                <a:lnTo>
                  <a:pt x="3785844" y="2133600"/>
                </a:lnTo>
                <a:lnTo>
                  <a:pt x="3787419" y="2146300"/>
                </a:lnTo>
                <a:lnTo>
                  <a:pt x="3788079" y="2146300"/>
                </a:lnTo>
                <a:lnTo>
                  <a:pt x="3788384" y="2159000"/>
                </a:lnTo>
                <a:lnTo>
                  <a:pt x="3788587" y="2171700"/>
                </a:lnTo>
                <a:lnTo>
                  <a:pt x="3788892" y="2171700"/>
                </a:lnTo>
                <a:lnTo>
                  <a:pt x="3789476" y="2184400"/>
                </a:lnTo>
                <a:lnTo>
                  <a:pt x="3789476" y="1748040"/>
                </a:lnTo>
                <a:lnTo>
                  <a:pt x="3788956" y="1739900"/>
                </a:lnTo>
                <a:lnTo>
                  <a:pt x="3787686" y="1727200"/>
                </a:lnTo>
                <a:lnTo>
                  <a:pt x="3786886" y="1714500"/>
                </a:lnTo>
                <a:lnTo>
                  <a:pt x="3786771" y="2095500"/>
                </a:lnTo>
                <a:lnTo>
                  <a:pt x="3783241" y="2108200"/>
                </a:lnTo>
                <a:lnTo>
                  <a:pt x="3751351" y="2108200"/>
                </a:lnTo>
                <a:lnTo>
                  <a:pt x="3747046" y="2095500"/>
                </a:lnTo>
                <a:lnTo>
                  <a:pt x="3746538" y="2082800"/>
                </a:lnTo>
                <a:lnTo>
                  <a:pt x="3747008" y="2070100"/>
                </a:lnTo>
                <a:lnTo>
                  <a:pt x="3747820" y="2044700"/>
                </a:lnTo>
                <a:lnTo>
                  <a:pt x="3748303" y="2044700"/>
                </a:lnTo>
                <a:lnTo>
                  <a:pt x="3751389" y="2032000"/>
                </a:lnTo>
                <a:lnTo>
                  <a:pt x="3758565" y="2019300"/>
                </a:lnTo>
                <a:lnTo>
                  <a:pt x="3786073" y="2019300"/>
                </a:lnTo>
                <a:lnTo>
                  <a:pt x="3786187" y="2057400"/>
                </a:lnTo>
                <a:lnTo>
                  <a:pt x="3786555" y="2057400"/>
                </a:lnTo>
                <a:lnTo>
                  <a:pt x="3786619" y="2095500"/>
                </a:lnTo>
                <a:lnTo>
                  <a:pt x="3786771" y="2095500"/>
                </a:lnTo>
                <a:lnTo>
                  <a:pt x="3786771" y="1714500"/>
                </a:lnTo>
                <a:lnTo>
                  <a:pt x="3787508" y="1701800"/>
                </a:lnTo>
                <a:lnTo>
                  <a:pt x="3790035" y="1689100"/>
                </a:lnTo>
                <a:lnTo>
                  <a:pt x="3795001" y="1689100"/>
                </a:lnTo>
                <a:lnTo>
                  <a:pt x="3801770" y="1676400"/>
                </a:lnTo>
                <a:lnTo>
                  <a:pt x="3809720" y="1676400"/>
                </a:lnTo>
                <a:lnTo>
                  <a:pt x="3813886" y="1689100"/>
                </a:lnTo>
                <a:lnTo>
                  <a:pt x="3815511" y="1701800"/>
                </a:lnTo>
                <a:lnTo>
                  <a:pt x="3815829" y="1714500"/>
                </a:lnTo>
                <a:lnTo>
                  <a:pt x="3816058" y="1714500"/>
                </a:lnTo>
                <a:lnTo>
                  <a:pt x="3816185" y="1727200"/>
                </a:lnTo>
                <a:lnTo>
                  <a:pt x="3816185" y="1593786"/>
                </a:lnTo>
                <a:lnTo>
                  <a:pt x="3815613" y="1587500"/>
                </a:lnTo>
                <a:lnTo>
                  <a:pt x="3816426" y="1574800"/>
                </a:lnTo>
                <a:lnTo>
                  <a:pt x="3822827" y="1549400"/>
                </a:lnTo>
                <a:lnTo>
                  <a:pt x="3829431" y="1549400"/>
                </a:lnTo>
                <a:lnTo>
                  <a:pt x="3831640" y="1562100"/>
                </a:lnTo>
                <a:lnTo>
                  <a:pt x="3834460" y="1574800"/>
                </a:lnTo>
                <a:lnTo>
                  <a:pt x="3836619" y="1587500"/>
                </a:lnTo>
                <a:lnTo>
                  <a:pt x="3836847" y="1600200"/>
                </a:lnTo>
                <a:lnTo>
                  <a:pt x="3836847" y="1282700"/>
                </a:lnTo>
                <a:lnTo>
                  <a:pt x="3824935" y="1282700"/>
                </a:lnTo>
                <a:lnTo>
                  <a:pt x="3820312" y="1273403"/>
                </a:lnTo>
                <a:lnTo>
                  <a:pt x="3820312" y="1358900"/>
                </a:lnTo>
                <a:lnTo>
                  <a:pt x="3820172" y="1371600"/>
                </a:lnTo>
                <a:lnTo>
                  <a:pt x="3810520" y="1371600"/>
                </a:lnTo>
                <a:lnTo>
                  <a:pt x="3808996" y="1368564"/>
                </a:lnTo>
                <a:lnTo>
                  <a:pt x="3808996" y="1638300"/>
                </a:lnTo>
                <a:lnTo>
                  <a:pt x="3808514" y="1651000"/>
                </a:lnTo>
                <a:lnTo>
                  <a:pt x="3807930" y="1663700"/>
                </a:lnTo>
                <a:lnTo>
                  <a:pt x="3800106" y="1663700"/>
                </a:lnTo>
                <a:lnTo>
                  <a:pt x="3789375" y="1676400"/>
                </a:lnTo>
                <a:lnTo>
                  <a:pt x="3786962" y="1663700"/>
                </a:lnTo>
                <a:lnTo>
                  <a:pt x="3785095" y="1663700"/>
                </a:lnTo>
                <a:lnTo>
                  <a:pt x="3784066" y="1660639"/>
                </a:lnTo>
                <a:lnTo>
                  <a:pt x="3784066" y="1968500"/>
                </a:lnTo>
                <a:lnTo>
                  <a:pt x="3783850" y="1981200"/>
                </a:lnTo>
                <a:lnTo>
                  <a:pt x="3783025" y="1993900"/>
                </a:lnTo>
                <a:lnTo>
                  <a:pt x="3779075" y="1993900"/>
                </a:lnTo>
                <a:lnTo>
                  <a:pt x="3770503" y="2006600"/>
                </a:lnTo>
                <a:lnTo>
                  <a:pt x="3750094" y="2006600"/>
                </a:lnTo>
                <a:lnTo>
                  <a:pt x="3750068" y="1993900"/>
                </a:lnTo>
                <a:lnTo>
                  <a:pt x="3750119" y="1968500"/>
                </a:lnTo>
                <a:lnTo>
                  <a:pt x="3750424" y="1968500"/>
                </a:lnTo>
                <a:lnTo>
                  <a:pt x="3750068" y="1955800"/>
                </a:lnTo>
                <a:lnTo>
                  <a:pt x="3750513" y="1955800"/>
                </a:lnTo>
                <a:lnTo>
                  <a:pt x="3753497" y="1943100"/>
                </a:lnTo>
                <a:lnTo>
                  <a:pt x="3760241" y="1930400"/>
                </a:lnTo>
                <a:lnTo>
                  <a:pt x="3782720" y="1930400"/>
                </a:lnTo>
                <a:lnTo>
                  <a:pt x="3782949" y="1943100"/>
                </a:lnTo>
                <a:lnTo>
                  <a:pt x="3783736" y="1955800"/>
                </a:lnTo>
                <a:lnTo>
                  <a:pt x="3784066" y="1968500"/>
                </a:lnTo>
                <a:lnTo>
                  <a:pt x="3784066" y="1660639"/>
                </a:lnTo>
                <a:lnTo>
                  <a:pt x="3782771" y="1656765"/>
                </a:lnTo>
                <a:lnTo>
                  <a:pt x="3782771" y="1892300"/>
                </a:lnTo>
                <a:lnTo>
                  <a:pt x="3782453" y="1892300"/>
                </a:lnTo>
                <a:lnTo>
                  <a:pt x="3780104" y="1905000"/>
                </a:lnTo>
                <a:lnTo>
                  <a:pt x="3774541" y="1917700"/>
                </a:lnTo>
                <a:lnTo>
                  <a:pt x="3750983" y="1917700"/>
                </a:lnTo>
                <a:lnTo>
                  <a:pt x="3750691" y="1905000"/>
                </a:lnTo>
                <a:lnTo>
                  <a:pt x="3750830" y="1892300"/>
                </a:lnTo>
                <a:lnTo>
                  <a:pt x="3751846" y="1892300"/>
                </a:lnTo>
                <a:lnTo>
                  <a:pt x="3751821" y="1879600"/>
                </a:lnTo>
                <a:lnTo>
                  <a:pt x="3751961" y="1866900"/>
                </a:lnTo>
                <a:lnTo>
                  <a:pt x="3780485" y="1866900"/>
                </a:lnTo>
                <a:lnTo>
                  <a:pt x="3782530" y="1879600"/>
                </a:lnTo>
                <a:lnTo>
                  <a:pt x="3782771" y="1892300"/>
                </a:lnTo>
                <a:lnTo>
                  <a:pt x="3782771" y="1656765"/>
                </a:lnTo>
                <a:lnTo>
                  <a:pt x="3780840" y="1651000"/>
                </a:lnTo>
                <a:lnTo>
                  <a:pt x="3782314" y="1638300"/>
                </a:lnTo>
                <a:lnTo>
                  <a:pt x="3789121" y="1612900"/>
                </a:lnTo>
                <a:lnTo>
                  <a:pt x="3800868" y="1600200"/>
                </a:lnTo>
                <a:lnTo>
                  <a:pt x="3805720" y="1612900"/>
                </a:lnTo>
                <a:lnTo>
                  <a:pt x="3808247" y="1625600"/>
                </a:lnTo>
                <a:lnTo>
                  <a:pt x="3808996" y="1638300"/>
                </a:lnTo>
                <a:lnTo>
                  <a:pt x="3808996" y="1368564"/>
                </a:lnTo>
                <a:lnTo>
                  <a:pt x="3804158" y="1358900"/>
                </a:lnTo>
                <a:lnTo>
                  <a:pt x="3798011" y="1346200"/>
                </a:lnTo>
                <a:lnTo>
                  <a:pt x="3793858" y="1336294"/>
                </a:lnTo>
                <a:lnTo>
                  <a:pt x="3793858" y="1574800"/>
                </a:lnTo>
                <a:lnTo>
                  <a:pt x="3791508" y="1587500"/>
                </a:lnTo>
                <a:lnTo>
                  <a:pt x="3784930" y="1587500"/>
                </a:lnTo>
                <a:lnTo>
                  <a:pt x="3782250" y="1574800"/>
                </a:lnTo>
                <a:lnTo>
                  <a:pt x="3793858" y="1574800"/>
                </a:lnTo>
                <a:lnTo>
                  <a:pt x="3793858" y="1336294"/>
                </a:lnTo>
                <a:lnTo>
                  <a:pt x="3792690" y="1333500"/>
                </a:lnTo>
                <a:lnTo>
                  <a:pt x="3788791" y="1320800"/>
                </a:lnTo>
                <a:lnTo>
                  <a:pt x="3787063" y="1308100"/>
                </a:lnTo>
                <a:lnTo>
                  <a:pt x="3805555" y="1308100"/>
                </a:lnTo>
                <a:lnTo>
                  <a:pt x="3813606" y="1295400"/>
                </a:lnTo>
                <a:lnTo>
                  <a:pt x="3815575" y="1308100"/>
                </a:lnTo>
                <a:lnTo>
                  <a:pt x="3817010" y="1320800"/>
                </a:lnTo>
                <a:lnTo>
                  <a:pt x="3818115" y="1320800"/>
                </a:lnTo>
                <a:lnTo>
                  <a:pt x="3819106" y="1333500"/>
                </a:lnTo>
                <a:lnTo>
                  <a:pt x="3820236" y="1346200"/>
                </a:lnTo>
                <a:lnTo>
                  <a:pt x="3820312" y="1358900"/>
                </a:lnTo>
                <a:lnTo>
                  <a:pt x="3820312" y="1273403"/>
                </a:lnTo>
                <a:lnTo>
                  <a:pt x="3818623" y="1270000"/>
                </a:lnTo>
                <a:lnTo>
                  <a:pt x="3832834" y="1270000"/>
                </a:lnTo>
                <a:lnTo>
                  <a:pt x="3848354" y="1257300"/>
                </a:lnTo>
                <a:lnTo>
                  <a:pt x="3965575" y="1257300"/>
                </a:lnTo>
                <a:lnTo>
                  <a:pt x="3966476" y="1270000"/>
                </a:lnTo>
                <a:lnTo>
                  <a:pt x="3966476" y="1244600"/>
                </a:lnTo>
                <a:lnTo>
                  <a:pt x="3834676" y="1244600"/>
                </a:lnTo>
                <a:lnTo>
                  <a:pt x="3832504" y="1219200"/>
                </a:lnTo>
                <a:lnTo>
                  <a:pt x="3831399" y="1193800"/>
                </a:lnTo>
                <a:lnTo>
                  <a:pt x="3830561" y="1181100"/>
                </a:lnTo>
                <a:lnTo>
                  <a:pt x="3830078" y="1168400"/>
                </a:lnTo>
                <a:lnTo>
                  <a:pt x="3829939" y="1155700"/>
                </a:lnTo>
                <a:lnTo>
                  <a:pt x="3857675" y="1155700"/>
                </a:lnTo>
                <a:lnTo>
                  <a:pt x="3873411" y="1143000"/>
                </a:lnTo>
                <a:lnTo>
                  <a:pt x="3904310" y="1143000"/>
                </a:lnTo>
                <a:lnTo>
                  <a:pt x="3917696" y="1155700"/>
                </a:lnTo>
                <a:lnTo>
                  <a:pt x="3973944" y="1155700"/>
                </a:lnTo>
                <a:lnTo>
                  <a:pt x="3974338" y="1168400"/>
                </a:lnTo>
                <a:lnTo>
                  <a:pt x="3974833" y="1181100"/>
                </a:lnTo>
                <a:lnTo>
                  <a:pt x="3975303" y="1193800"/>
                </a:lnTo>
                <a:lnTo>
                  <a:pt x="3975633" y="1219200"/>
                </a:lnTo>
                <a:lnTo>
                  <a:pt x="3975735" y="1244600"/>
                </a:lnTo>
                <a:lnTo>
                  <a:pt x="3975735" y="1120648"/>
                </a:lnTo>
                <a:lnTo>
                  <a:pt x="3971734" y="1130300"/>
                </a:lnTo>
                <a:lnTo>
                  <a:pt x="3809200" y="1130300"/>
                </a:lnTo>
                <a:lnTo>
                  <a:pt x="3809200" y="1270000"/>
                </a:lnTo>
                <a:lnTo>
                  <a:pt x="3806469" y="1282700"/>
                </a:lnTo>
                <a:lnTo>
                  <a:pt x="3794925" y="1282700"/>
                </a:lnTo>
                <a:lnTo>
                  <a:pt x="3801948" y="1295400"/>
                </a:lnTo>
                <a:lnTo>
                  <a:pt x="3789438" y="1295400"/>
                </a:lnTo>
                <a:lnTo>
                  <a:pt x="3794925" y="1282700"/>
                </a:lnTo>
                <a:lnTo>
                  <a:pt x="3780612" y="1282700"/>
                </a:lnTo>
                <a:lnTo>
                  <a:pt x="3779863" y="1275638"/>
                </a:lnTo>
                <a:lnTo>
                  <a:pt x="3779863" y="1841500"/>
                </a:lnTo>
                <a:lnTo>
                  <a:pt x="3771633" y="1854200"/>
                </a:lnTo>
                <a:lnTo>
                  <a:pt x="3753815" y="1854200"/>
                </a:lnTo>
                <a:lnTo>
                  <a:pt x="3752646" y="1841500"/>
                </a:lnTo>
                <a:lnTo>
                  <a:pt x="3752532" y="1816100"/>
                </a:lnTo>
                <a:lnTo>
                  <a:pt x="3753739" y="1816100"/>
                </a:lnTo>
                <a:lnTo>
                  <a:pt x="3753713" y="1778000"/>
                </a:lnTo>
                <a:lnTo>
                  <a:pt x="3759479" y="1765300"/>
                </a:lnTo>
                <a:lnTo>
                  <a:pt x="3770223" y="1765300"/>
                </a:lnTo>
                <a:lnTo>
                  <a:pt x="3756749" y="1752600"/>
                </a:lnTo>
                <a:lnTo>
                  <a:pt x="3754907" y="1752600"/>
                </a:lnTo>
                <a:lnTo>
                  <a:pt x="3754183" y="1739900"/>
                </a:lnTo>
                <a:lnTo>
                  <a:pt x="3753853" y="1739900"/>
                </a:lnTo>
                <a:lnTo>
                  <a:pt x="3754272" y="1727200"/>
                </a:lnTo>
                <a:lnTo>
                  <a:pt x="3755999" y="1714500"/>
                </a:lnTo>
                <a:lnTo>
                  <a:pt x="3757549" y="1714500"/>
                </a:lnTo>
                <a:lnTo>
                  <a:pt x="3763975" y="1701800"/>
                </a:lnTo>
                <a:lnTo>
                  <a:pt x="3777208" y="1701800"/>
                </a:lnTo>
                <a:lnTo>
                  <a:pt x="3775494" y="1714500"/>
                </a:lnTo>
                <a:lnTo>
                  <a:pt x="3776014" y="1714500"/>
                </a:lnTo>
                <a:lnTo>
                  <a:pt x="3775786" y="1727200"/>
                </a:lnTo>
                <a:lnTo>
                  <a:pt x="3776980" y="1727200"/>
                </a:lnTo>
                <a:lnTo>
                  <a:pt x="3776980" y="1739900"/>
                </a:lnTo>
                <a:lnTo>
                  <a:pt x="3776878" y="1752600"/>
                </a:lnTo>
                <a:lnTo>
                  <a:pt x="3770223" y="1765300"/>
                </a:lnTo>
                <a:lnTo>
                  <a:pt x="3775862" y="1765300"/>
                </a:lnTo>
                <a:lnTo>
                  <a:pt x="3779024" y="1778000"/>
                </a:lnTo>
                <a:lnTo>
                  <a:pt x="3779494" y="1790700"/>
                </a:lnTo>
                <a:lnTo>
                  <a:pt x="3779786" y="1803400"/>
                </a:lnTo>
                <a:lnTo>
                  <a:pt x="3779863" y="1841500"/>
                </a:lnTo>
                <a:lnTo>
                  <a:pt x="3779863" y="1275638"/>
                </a:lnTo>
                <a:lnTo>
                  <a:pt x="3779266" y="1270000"/>
                </a:lnTo>
                <a:lnTo>
                  <a:pt x="3777323" y="1270000"/>
                </a:lnTo>
                <a:lnTo>
                  <a:pt x="3787508" y="1257300"/>
                </a:lnTo>
                <a:lnTo>
                  <a:pt x="3773462" y="1257300"/>
                </a:lnTo>
                <a:lnTo>
                  <a:pt x="3773462" y="1676400"/>
                </a:lnTo>
                <a:lnTo>
                  <a:pt x="3773030" y="1676400"/>
                </a:lnTo>
                <a:lnTo>
                  <a:pt x="3769753" y="1689100"/>
                </a:lnTo>
                <a:lnTo>
                  <a:pt x="3756075" y="1689100"/>
                </a:lnTo>
                <a:lnTo>
                  <a:pt x="3756088" y="1676400"/>
                </a:lnTo>
                <a:lnTo>
                  <a:pt x="3756088" y="1663700"/>
                </a:lnTo>
                <a:lnTo>
                  <a:pt x="3756876" y="1651000"/>
                </a:lnTo>
                <a:lnTo>
                  <a:pt x="3757282" y="1651000"/>
                </a:lnTo>
                <a:lnTo>
                  <a:pt x="3757879" y="1638300"/>
                </a:lnTo>
                <a:lnTo>
                  <a:pt x="3769449" y="1638300"/>
                </a:lnTo>
                <a:lnTo>
                  <a:pt x="3770820" y="1651000"/>
                </a:lnTo>
                <a:lnTo>
                  <a:pt x="3771798" y="1663700"/>
                </a:lnTo>
                <a:lnTo>
                  <a:pt x="3772687" y="1663700"/>
                </a:lnTo>
                <a:lnTo>
                  <a:pt x="3773462" y="1676400"/>
                </a:lnTo>
                <a:lnTo>
                  <a:pt x="3773462" y="1257300"/>
                </a:lnTo>
                <a:lnTo>
                  <a:pt x="3771481" y="1257300"/>
                </a:lnTo>
                <a:lnTo>
                  <a:pt x="3771481" y="1333500"/>
                </a:lnTo>
                <a:lnTo>
                  <a:pt x="3765423" y="1346200"/>
                </a:lnTo>
                <a:lnTo>
                  <a:pt x="3763048" y="1333500"/>
                </a:lnTo>
                <a:lnTo>
                  <a:pt x="3755098" y="1333500"/>
                </a:lnTo>
                <a:lnTo>
                  <a:pt x="3752037" y="1326642"/>
                </a:lnTo>
                <a:lnTo>
                  <a:pt x="3752037" y="1409700"/>
                </a:lnTo>
                <a:lnTo>
                  <a:pt x="3751745" y="1422400"/>
                </a:lnTo>
                <a:lnTo>
                  <a:pt x="3737775" y="1422400"/>
                </a:lnTo>
                <a:lnTo>
                  <a:pt x="3737775" y="1587500"/>
                </a:lnTo>
                <a:lnTo>
                  <a:pt x="3737711" y="1676400"/>
                </a:lnTo>
                <a:lnTo>
                  <a:pt x="3736683" y="1689100"/>
                </a:lnTo>
                <a:lnTo>
                  <a:pt x="3736327" y="1689100"/>
                </a:lnTo>
                <a:lnTo>
                  <a:pt x="3736327" y="1739900"/>
                </a:lnTo>
                <a:lnTo>
                  <a:pt x="3735387" y="1752600"/>
                </a:lnTo>
                <a:lnTo>
                  <a:pt x="3735082" y="1765300"/>
                </a:lnTo>
                <a:lnTo>
                  <a:pt x="3734701" y="1765300"/>
                </a:lnTo>
                <a:lnTo>
                  <a:pt x="3734701" y="1803400"/>
                </a:lnTo>
                <a:lnTo>
                  <a:pt x="3734612" y="1816100"/>
                </a:lnTo>
                <a:lnTo>
                  <a:pt x="3734003" y="1816100"/>
                </a:lnTo>
                <a:lnTo>
                  <a:pt x="3734079" y="1841500"/>
                </a:lnTo>
                <a:lnTo>
                  <a:pt x="3733927" y="1841500"/>
                </a:lnTo>
                <a:lnTo>
                  <a:pt x="3733685" y="1854200"/>
                </a:lnTo>
                <a:lnTo>
                  <a:pt x="3733292" y="1854200"/>
                </a:lnTo>
                <a:lnTo>
                  <a:pt x="3733292" y="1905000"/>
                </a:lnTo>
                <a:lnTo>
                  <a:pt x="3730777" y="1912886"/>
                </a:lnTo>
                <a:lnTo>
                  <a:pt x="3730777" y="1968500"/>
                </a:lnTo>
                <a:lnTo>
                  <a:pt x="3730701" y="1981200"/>
                </a:lnTo>
                <a:lnTo>
                  <a:pt x="3729939" y="1993900"/>
                </a:lnTo>
                <a:lnTo>
                  <a:pt x="3728783" y="2006600"/>
                </a:lnTo>
                <a:lnTo>
                  <a:pt x="3728631" y="2006600"/>
                </a:lnTo>
                <a:lnTo>
                  <a:pt x="3728631" y="2070100"/>
                </a:lnTo>
                <a:lnTo>
                  <a:pt x="3726332" y="2070100"/>
                </a:lnTo>
                <a:lnTo>
                  <a:pt x="3726332" y="2095500"/>
                </a:lnTo>
                <a:lnTo>
                  <a:pt x="3726357" y="2108200"/>
                </a:lnTo>
                <a:lnTo>
                  <a:pt x="3725456" y="2108200"/>
                </a:lnTo>
                <a:lnTo>
                  <a:pt x="3725456" y="2133600"/>
                </a:lnTo>
                <a:lnTo>
                  <a:pt x="3725418" y="2171700"/>
                </a:lnTo>
                <a:lnTo>
                  <a:pt x="3725151" y="2171700"/>
                </a:lnTo>
                <a:lnTo>
                  <a:pt x="3725100" y="2184400"/>
                </a:lnTo>
                <a:lnTo>
                  <a:pt x="3724884" y="2184400"/>
                </a:lnTo>
                <a:lnTo>
                  <a:pt x="3724160" y="2197100"/>
                </a:lnTo>
                <a:lnTo>
                  <a:pt x="3723094" y="2209800"/>
                </a:lnTo>
                <a:lnTo>
                  <a:pt x="3722128" y="2209800"/>
                </a:lnTo>
                <a:lnTo>
                  <a:pt x="3722128" y="2222500"/>
                </a:lnTo>
                <a:lnTo>
                  <a:pt x="3719842" y="2273300"/>
                </a:lnTo>
                <a:lnTo>
                  <a:pt x="3717760" y="2311400"/>
                </a:lnTo>
                <a:lnTo>
                  <a:pt x="3717404" y="2324100"/>
                </a:lnTo>
                <a:lnTo>
                  <a:pt x="3715562" y="2324100"/>
                </a:lnTo>
                <a:lnTo>
                  <a:pt x="3715562" y="2438400"/>
                </a:lnTo>
                <a:lnTo>
                  <a:pt x="3712451" y="2451100"/>
                </a:lnTo>
                <a:lnTo>
                  <a:pt x="3664750" y="2451100"/>
                </a:lnTo>
                <a:lnTo>
                  <a:pt x="3661422" y="2438400"/>
                </a:lnTo>
                <a:lnTo>
                  <a:pt x="3661219" y="2438400"/>
                </a:lnTo>
                <a:lnTo>
                  <a:pt x="3660686" y="2425700"/>
                </a:lnTo>
                <a:lnTo>
                  <a:pt x="3659924" y="2425700"/>
                </a:lnTo>
                <a:lnTo>
                  <a:pt x="3659517" y="2413000"/>
                </a:lnTo>
                <a:lnTo>
                  <a:pt x="3660076" y="2400300"/>
                </a:lnTo>
                <a:lnTo>
                  <a:pt x="3660419" y="2400300"/>
                </a:lnTo>
                <a:lnTo>
                  <a:pt x="3659276" y="2387600"/>
                </a:lnTo>
                <a:lnTo>
                  <a:pt x="3657879" y="2374900"/>
                </a:lnTo>
                <a:lnTo>
                  <a:pt x="3657409" y="2362200"/>
                </a:lnTo>
                <a:lnTo>
                  <a:pt x="3658019" y="2349500"/>
                </a:lnTo>
                <a:lnTo>
                  <a:pt x="3714585" y="2349500"/>
                </a:lnTo>
                <a:lnTo>
                  <a:pt x="3714585" y="2400300"/>
                </a:lnTo>
                <a:lnTo>
                  <a:pt x="3715232" y="2400300"/>
                </a:lnTo>
                <a:lnTo>
                  <a:pt x="3715169" y="2425700"/>
                </a:lnTo>
                <a:lnTo>
                  <a:pt x="3715334" y="2438400"/>
                </a:lnTo>
                <a:lnTo>
                  <a:pt x="3715562" y="2438400"/>
                </a:lnTo>
                <a:lnTo>
                  <a:pt x="3715562" y="2324100"/>
                </a:lnTo>
                <a:lnTo>
                  <a:pt x="3706634" y="2324100"/>
                </a:lnTo>
                <a:lnTo>
                  <a:pt x="3696982" y="2336800"/>
                </a:lnTo>
                <a:lnTo>
                  <a:pt x="3656050" y="2336800"/>
                </a:lnTo>
                <a:lnTo>
                  <a:pt x="3655758" y="2324100"/>
                </a:lnTo>
                <a:lnTo>
                  <a:pt x="3655276" y="2311400"/>
                </a:lnTo>
                <a:lnTo>
                  <a:pt x="3654615" y="2298700"/>
                </a:lnTo>
                <a:lnTo>
                  <a:pt x="3653155" y="2286000"/>
                </a:lnTo>
                <a:lnTo>
                  <a:pt x="3652545" y="2286000"/>
                </a:lnTo>
                <a:lnTo>
                  <a:pt x="3652596" y="2235200"/>
                </a:lnTo>
                <a:lnTo>
                  <a:pt x="3690175" y="2235200"/>
                </a:lnTo>
                <a:lnTo>
                  <a:pt x="3705339" y="2222500"/>
                </a:lnTo>
                <a:lnTo>
                  <a:pt x="3722128" y="2222500"/>
                </a:lnTo>
                <a:lnTo>
                  <a:pt x="3722128" y="2209800"/>
                </a:lnTo>
                <a:lnTo>
                  <a:pt x="3670198" y="2209800"/>
                </a:lnTo>
                <a:lnTo>
                  <a:pt x="3669131" y="2197100"/>
                </a:lnTo>
                <a:lnTo>
                  <a:pt x="3669360" y="2184400"/>
                </a:lnTo>
                <a:lnTo>
                  <a:pt x="3668560" y="2171700"/>
                </a:lnTo>
                <a:lnTo>
                  <a:pt x="3668242" y="2159000"/>
                </a:lnTo>
                <a:lnTo>
                  <a:pt x="3668128" y="2146300"/>
                </a:lnTo>
                <a:lnTo>
                  <a:pt x="3667912" y="2133600"/>
                </a:lnTo>
                <a:lnTo>
                  <a:pt x="3667709" y="2133600"/>
                </a:lnTo>
                <a:lnTo>
                  <a:pt x="3671341" y="2120900"/>
                </a:lnTo>
                <a:lnTo>
                  <a:pt x="3716286" y="2120900"/>
                </a:lnTo>
                <a:lnTo>
                  <a:pt x="3723297" y="2133600"/>
                </a:lnTo>
                <a:lnTo>
                  <a:pt x="3725456" y="2133600"/>
                </a:lnTo>
                <a:lnTo>
                  <a:pt x="3725456" y="2108200"/>
                </a:lnTo>
                <a:lnTo>
                  <a:pt x="3673843" y="2108200"/>
                </a:lnTo>
                <a:lnTo>
                  <a:pt x="3667366" y="2095500"/>
                </a:lnTo>
                <a:lnTo>
                  <a:pt x="3666083" y="2095500"/>
                </a:lnTo>
                <a:lnTo>
                  <a:pt x="3667023" y="2082800"/>
                </a:lnTo>
                <a:lnTo>
                  <a:pt x="3667226" y="2070100"/>
                </a:lnTo>
                <a:lnTo>
                  <a:pt x="3666261" y="2057400"/>
                </a:lnTo>
                <a:lnTo>
                  <a:pt x="3665715" y="2057400"/>
                </a:lnTo>
                <a:lnTo>
                  <a:pt x="3665410" y="2044700"/>
                </a:lnTo>
                <a:lnTo>
                  <a:pt x="3664915" y="2019300"/>
                </a:lnTo>
                <a:lnTo>
                  <a:pt x="3698938" y="2019300"/>
                </a:lnTo>
                <a:lnTo>
                  <a:pt x="3709530" y="2032000"/>
                </a:lnTo>
                <a:lnTo>
                  <a:pt x="3728542" y="2032000"/>
                </a:lnTo>
                <a:lnTo>
                  <a:pt x="3728631" y="2070100"/>
                </a:lnTo>
                <a:lnTo>
                  <a:pt x="3728631" y="2006600"/>
                </a:lnTo>
                <a:lnTo>
                  <a:pt x="3665499" y="2006600"/>
                </a:lnTo>
                <a:lnTo>
                  <a:pt x="3663569" y="1994471"/>
                </a:lnTo>
                <a:lnTo>
                  <a:pt x="3663569" y="2197100"/>
                </a:lnTo>
                <a:lnTo>
                  <a:pt x="3663251" y="2209800"/>
                </a:lnTo>
                <a:lnTo>
                  <a:pt x="3653205" y="2209800"/>
                </a:lnTo>
                <a:lnTo>
                  <a:pt x="3650526" y="2197100"/>
                </a:lnTo>
                <a:lnTo>
                  <a:pt x="3649129" y="2197100"/>
                </a:lnTo>
                <a:lnTo>
                  <a:pt x="3648291" y="2184400"/>
                </a:lnTo>
                <a:lnTo>
                  <a:pt x="3647516" y="2159000"/>
                </a:lnTo>
                <a:lnTo>
                  <a:pt x="3645992" y="2133600"/>
                </a:lnTo>
                <a:lnTo>
                  <a:pt x="3646246" y="2133600"/>
                </a:lnTo>
                <a:lnTo>
                  <a:pt x="3647122" y="2120900"/>
                </a:lnTo>
                <a:lnTo>
                  <a:pt x="3655568" y="2120900"/>
                </a:lnTo>
                <a:lnTo>
                  <a:pt x="3657079" y="2133600"/>
                </a:lnTo>
                <a:lnTo>
                  <a:pt x="3658438" y="2146300"/>
                </a:lnTo>
                <a:lnTo>
                  <a:pt x="3659352" y="2146300"/>
                </a:lnTo>
                <a:lnTo>
                  <a:pt x="3660381" y="2159000"/>
                </a:lnTo>
                <a:lnTo>
                  <a:pt x="3661346" y="2171700"/>
                </a:lnTo>
                <a:lnTo>
                  <a:pt x="3663404" y="2184400"/>
                </a:lnTo>
                <a:lnTo>
                  <a:pt x="3663404" y="2197100"/>
                </a:lnTo>
                <a:lnTo>
                  <a:pt x="3663569" y="2197100"/>
                </a:lnTo>
                <a:lnTo>
                  <a:pt x="3663569" y="1994471"/>
                </a:lnTo>
                <a:lnTo>
                  <a:pt x="3663480" y="1993900"/>
                </a:lnTo>
                <a:lnTo>
                  <a:pt x="3663061" y="1993900"/>
                </a:lnTo>
                <a:lnTo>
                  <a:pt x="3663238" y="1981200"/>
                </a:lnTo>
                <a:lnTo>
                  <a:pt x="3663619" y="1968500"/>
                </a:lnTo>
                <a:lnTo>
                  <a:pt x="3666871" y="1955800"/>
                </a:lnTo>
                <a:lnTo>
                  <a:pt x="3674414" y="1955800"/>
                </a:lnTo>
                <a:lnTo>
                  <a:pt x="3687635" y="1943100"/>
                </a:lnTo>
                <a:lnTo>
                  <a:pt x="3728974" y="1943100"/>
                </a:lnTo>
                <a:lnTo>
                  <a:pt x="3729698" y="1955800"/>
                </a:lnTo>
                <a:lnTo>
                  <a:pt x="3730383" y="1968500"/>
                </a:lnTo>
                <a:lnTo>
                  <a:pt x="3730777" y="1968500"/>
                </a:lnTo>
                <a:lnTo>
                  <a:pt x="3730777" y="1912886"/>
                </a:lnTo>
                <a:lnTo>
                  <a:pt x="3729240" y="1917700"/>
                </a:lnTo>
                <a:lnTo>
                  <a:pt x="3717975" y="1930400"/>
                </a:lnTo>
                <a:lnTo>
                  <a:pt x="3696766" y="1930400"/>
                </a:lnTo>
                <a:lnTo>
                  <a:pt x="3678415" y="1943100"/>
                </a:lnTo>
                <a:lnTo>
                  <a:pt x="3668484" y="1943100"/>
                </a:lnTo>
                <a:lnTo>
                  <a:pt x="3664318" y="1930400"/>
                </a:lnTo>
                <a:lnTo>
                  <a:pt x="3663251" y="1905000"/>
                </a:lnTo>
                <a:lnTo>
                  <a:pt x="3663899" y="1905000"/>
                </a:lnTo>
                <a:lnTo>
                  <a:pt x="3663899" y="1892300"/>
                </a:lnTo>
                <a:lnTo>
                  <a:pt x="3663912" y="1879600"/>
                </a:lnTo>
                <a:lnTo>
                  <a:pt x="3663950" y="1866900"/>
                </a:lnTo>
                <a:lnTo>
                  <a:pt x="3733127" y="1866900"/>
                </a:lnTo>
                <a:lnTo>
                  <a:pt x="3732809" y="1879600"/>
                </a:lnTo>
                <a:lnTo>
                  <a:pt x="3733292" y="1905000"/>
                </a:lnTo>
                <a:lnTo>
                  <a:pt x="3733292" y="1854200"/>
                </a:lnTo>
                <a:lnTo>
                  <a:pt x="3659924" y="1854200"/>
                </a:lnTo>
                <a:lnTo>
                  <a:pt x="3660089" y="1841500"/>
                </a:lnTo>
                <a:lnTo>
                  <a:pt x="3659517" y="1828800"/>
                </a:lnTo>
                <a:lnTo>
                  <a:pt x="3658590" y="1819351"/>
                </a:lnTo>
                <a:lnTo>
                  <a:pt x="3658590" y="2082800"/>
                </a:lnTo>
                <a:lnTo>
                  <a:pt x="3656558" y="2095500"/>
                </a:lnTo>
                <a:lnTo>
                  <a:pt x="3656266" y="2108200"/>
                </a:lnTo>
                <a:lnTo>
                  <a:pt x="3647859" y="2108200"/>
                </a:lnTo>
                <a:lnTo>
                  <a:pt x="3646373" y="2095500"/>
                </a:lnTo>
                <a:lnTo>
                  <a:pt x="3646043" y="2095500"/>
                </a:lnTo>
                <a:lnTo>
                  <a:pt x="3646233" y="2082800"/>
                </a:lnTo>
                <a:lnTo>
                  <a:pt x="3658590" y="2082800"/>
                </a:lnTo>
                <a:lnTo>
                  <a:pt x="3658590" y="1819351"/>
                </a:lnTo>
                <a:lnTo>
                  <a:pt x="3658273" y="1816100"/>
                </a:lnTo>
                <a:lnTo>
                  <a:pt x="3657625" y="1816100"/>
                </a:lnTo>
                <a:lnTo>
                  <a:pt x="3658882" y="1803400"/>
                </a:lnTo>
                <a:lnTo>
                  <a:pt x="3661562" y="1790700"/>
                </a:lnTo>
                <a:lnTo>
                  <a:pt x="3712019" y="1790700"/>
                </a:lnTo>
                <a:lnTo>
                  <a:pt x="3724821" y="1778000"/>
                </a:lnTo>
                <a:lnTo>
                  <a:pt x="3732555" y="1778000"/>
                </a:lnTo>
                <a:lnTo>
                  <a:pt x="3734498" y="1790700"/>
                </a:lnTo>
                <a:lnTo>
                  <a:pt x="3734701" y="1803400"/>
                </a:lnTo>
                <a:lnTo>
                  <a:pt x="3734701" y="1765300"/>
                </a:lnTo>
                <a:lnTo>
                  <a:pt x="3659606" y="1765300"/>
                </a:lnTo>
                <a:lnTo>
                  <a:pt x="3659682" y="1752600"/>
                </a:lnTo>
                <a:lnTo>
                  <a:pt x="3658844" y="1739900"/>
                </a:lnTo>
                <a:lnTo>
                  <a:pt x="3659835" y="1727200"/>
                </a:lnTo>
                <a:lnTo>
                  <a:pt x="3679863" y="1727200"/>
                </a:lnTo>
                <a:lnTo>
                  <a:pt x="3690175" y="1714500"/>
                </a:lnTo>
                <a:lnTo>
                  <a:pt x="3735565" y="1714500"/>
                </a:lnTo>
                <a:lnTo>
                  <a:pt x="3736327" y="1739900"/>
                </a:lnTo>
                <a:lnTo>
                  <a:pt x="3736327" y="1689100"/>
                </a:lnTo>
                <a:lnTo>
                  <a:pt x="3732161" y="1689100"/>
                </a:lnTo>
                <a:lnTo>
                  <a:pt x="3724783" y="1701800"/>
                </a:lnTo>
                <a:lnTo>
                  <a:pt x="3660711" y="1701800"/>
                </a:lnTo>
                <a:lnTo>
                  <a:pt x="3658171" y="1689100"/>
                </a:lnTo>
                <a:lnTo>
                  <a:pt x="3658920" y="1676400"/>
                </a:lnTo>
                <a:lnTo>
                  <a:pt x="3660521" y="1651000"/>
                </a:lnTo>
                <a:lnTo>
                  <a:pt x="3664115" y="1651000"/>
                </a:lnTo>
                <a:lnTo>
                  <a:pt x="3672433" y="1638300"/>
                </a:lnTo>
                <a:lnTo>
                  <a:pt x="3732339" y="1638300"/>
                </a:lnTo>
                <a:lnTo>
                  <a:pt x="3735679" y="1651000"/>
                </a:lnTo>
                <a:lnTo>
                  <a:pt x="3735971" y="1651000"/>
                </a:lnTo>
                <a:lnTo>
                  <a:pt x="3736924" y="1663700"/>
                </a:lnTo>
                <a:lnTo>
                  <a:pt x="3737711" y="1676400"/>
                </a:lnTo>
                <a:lnTo>
                  <a:pt x="3737711" y="1587500"/>
                </a:lnTo>
                <a:lnTo>
                  <a:pt x="3736683" y="1587500"/>
                </a:lnTo>
                <a:lnTo>
                  <a:pt x="3736683" y="1625600"/>
                </a:lnTo>
                <a:lnTo>
                  <a:pt x="3663480" y="1625600"/>
                </a:lnTo>
                <a:lnTo>
                  <a:pt x="3661956" y="1612900"/>
                </a:lnTo>
                <a:lnTo>
                  <a:pt x="3735692" y="1612900"/>
                </a:lnTo>
                <a:lnTo>
                  <a:pt x="3736683" y="1625600"/>
                </a:lnTo>
                <a:lnTo>
                  <a:pt x="3736683" y="1587500"/>
                </a:lnTo>
                <a:lnTo>
                  <a:pt x="3719855" y="1587500"/>
                </a:lnTo>
                <a:lnTo>
                  <a:pt x="3708463" y="1600200"/>
                </a:lnTo>
                <a:lnTo>
                  <a:pt x="3664305" y="1600200"/>
                </a:lnTo>
                <a:lnTo>
                  <a:pt x="3663962" y="1587500"/>
                </a:lnTo>
                <a:lnTo>
                  <a:pt x="3699268" y="1587500"/>
                </a:lnTo>
                <a:lnTo>
                  <a:pt x="3714762" y="1574800"/>
                </a:lnTo>
                <a:lnTo>
                  <a:pt x="3736911" y="1574800"/>
                </a:lnTo>
                <a:lnTo>
                  <a:pt x="3737775" y="1587500"/>
                </a:lnTo>
                <a:lnTo>
                  <a:pt x="3737775" y="1422400"/>
                </a:lnTo>
                <a:lnTo>
                  <a:pt x="3732873" y="1422400"/>
                </a:lnTo>
                <a:lnTo>
                  <a:pt x="3733050" y="1409700"/>
                </a:lnTo>
                <a:lnTo>
                  <a:pt x="3738588" y="1409700"/>
                </a:lnTo>
                <a:lnTo>
                  <a:pt x="3740670" y="1397000"/>
                </a:lnTo>
                <a:lnTo>
                  <a:pt x="3750284" y="1397000"/>
                </a:lnTo>
                <a:lnTo>
                  <a:pt x="3750360" y="1409700"/>
                </a:lnTo>
                <a:lnTo>
                  <a:pt x="3752037" y="1409700"/>
                </a:lnTo>
                <a:lnTo>
                  <a:pt x="3752037" y="1326642"/>
                </a:lnTo>
                <a:lnTo>
                  <a:pt x="3749433" y="1320800"/>
                </a:lnTo>
                <a:lnTo>
                  <a:pt x="3747719" y="1320800"/>
                </a:lnTo>
                <a:lnTo>
                  <a:pt x="3743363" y="1295400"/>
                </a:lnTo>
                <a:lnTo>
                  <a:pt x="3738930" y="1282700"/>
                </a:lnTo>
                <a:lnTo>
                  <a:pt x="3738715" y="1282052"/>
                </a:lnTo>
                <a:lnTo>
                  <a:pt x="3738715" y="1320800"/>
                </a:lnTo>
                <a:lnTo>
                  <a:pt x="3737394" y="1333500"/>
                </a:lnTo>
                <a:lnTo>
                  <a:pt x="3725951" y="1333500"/>
                </a:lnTo>
                <a:lnTo>
                  <a:pt x="3725722" y="1332852"/>
                </a:lnTo>
                <a:lnTo>
                  <a:pt x="3725722" y="1422400"/>
                </a:lnTo>
                <a:lnTo>
                  <a:pt x="3724338" y="1435100"/>
                </a:lnTo>
                <a:lnTo>
                  <a:pt x="3725672" y="1435100"/>
                </a:lnTo>
                <a:lnTo>
                  <a:pt x="3724084" y="1447800"/>
                </a:lnTo>
                <a:lnTo>
                  <a:pt x="3720147" y="1447800"/>
                </a:lnTo>
                <a:lnTo>
                  <a:pt x="3714737" y="1460500"/>
                </a:lnTo>
                <a:lnTo>
                  <a:pt x="3698710" y="1460500"/>
                </a:lnTo>
                <a:lnTo>
                  <a:pt x="3696449" y="1447800"/>
                </a:lnTo>
                <a:lnTo>
                  <a:pt x="3704869" y="1435100"/>
                </a:lnTo>
                <a:lnTo>
                  <a:pt x="3711791" y="1422400"/>
                </a:lnTo>
                <a:lnTo>
                  <a:pt x="3701084" y="1422400"/>
                </a:lnTo>
                <a:lnTo>
                  <a:pt x="3695128" y="1435100"/>
                </a:lnTo>
                <a:lnTo>
                  <a:pt x="3689667" y="1435100"/>
                </a:lnTo>
                <a:lnTo>
                  <a:pt x="3688880" y="1430680"/>
                </a:lnTo>
                <a:lnTo>
                  <a:pt x="3688880" y="1485900"/>
                </a:lnTo>
                <a:lnTo>
                  <a:pt x="3686187" y="1498600"/>
                </a:lnTo>
                <a:lnTo>
                  <a:pt x="3672459" y="1498600"/>
                </a:lnTo>
                <a:lnTo>
                  <a:pt x="3673335" y="1511300"/>
                </a:lnTo>
                <a:lnTo>
                  <a:pt x="3670935" y="1511300"/>
                </a:lnTo>
                <a:lnTo>
                  <a:pt x="3661765" y="1524000"/>
                </a:lnTo>
                <a:lnTo>
                  <a:pt x="3660406" y="1511300"/>
                </a:lnTo>
                <a:lnTo>
                  <a:pt x="3660571" y="1511300"/>
                </a:lnTo>
                <a:lnTo>
                  <a:pt x="3661664" y="1498600"/>
                </a:lnTo>
                <a:lnTo>
                  <a:pt x="3661143" y="1498600"/>
                </a:lnTo>
                <a:lnTo>
                  <a:pt x="3667887" y="1485900"/>
                </a:lnTo>
                <a:lnTo>
                  <a:pt x="3688880" y="1485900"/>
                </a:lnTo>
                <a:lnTo>
                  <a:pt x="3688880" y="1430680"/>
                </a:lnTo>
                <a:lnTo>
                  <a:pt x="3687407" y="1422400"/>
                </a:lnTo>
                <a:lnTo>
                  <a:pt x="3694468" y="1422400"/>
                </a:lnTo>
                <a:lnTo>
                  <a:pt x="3700284" y="1409700"/>
                </a:lnTo>
                <a:lnTo>
                  <a:pt x="3686886" y="1409700"/>
                </a:lnTo>
                <a:lnTo>
                  <a:pt x="3686886" y="1460500"/>
                </a:lnTo>
                <a:lnTo>
                  <a:pt x="3682657" y="1473200"/>
                </a:lnTo>
                <a:lnTo>
                  <a:pt x="3657816" y="1473200"/>
                </a:lnTo>
                <a:lnTo>
                  <a:pt x="3657346" y="1460500"/>
                </a:lnTo>
                <a:lnTo>
                  <a:pt x="3658717" y="1460500"/>
                </a:lnTo>
                <a:lnTo>
                  <a:pt x="3663099" y="1447800"/>
                </a:lnTo>
                <a:lnTo>
                  <a:pt x="3655822" y="1447800"/>
                </a:lnTo>
                <a:lnTo>
                  <a:pt x="3656927" y="1435100"/>
                </a:lnTo>
                <a:lnTo>
                  <a:pt x="3675469" y="1435100"/>
                </a:lnTo>
                <a:lnTo>
                  <a:pt x="3673602" y="1447800"/>
                </a:lnTo>
                <a:lnTo>
                  <a:pt x="3686098" y="1447800"/>
                </a:lnTo>
                <a:lnTo>
                  <a:pt x="3686619" y="1460500"/>
                </a:lnTo>
                <a:lnTo>
                  <a:pt x="3686886" y="1460500"/>
                </a:lnTo>
                <a:lnTo>
                  <a:pt x="3686886" y="1409700"/>
                </a:lnTo>
                <a:lnTo>
                  <a:pt x="3686645" y="1409700"/>
                </a:lnTo>
                <a:lnTo>
                  <a:pt x="3693249" y="1397000"/>
                </a:lnTo>
                <a:lnTo>
                  <a:pt x="3676472" y="1397000"/>
                </a:lnTo>
                <a:lnTo>
                  <a:pt x="3671722" y="1409700"/>
                </a:lnTo>
                <a:lnTo>
                  <a:pt x="3666617" y="1397000"/>
                </a:lnTo>
                <a:lnTo>
                  <a:pt x="3666325" y="1397000"/>
                </a:lnTo>
                <a:lnTo>
                  <a:pt x="3671392" y="1384300"/>
                </a:lnTo>
                <a:lnTo>
                  <a:pt x="3698722" y="1384300"/>
                </a:lnTo>
                <a:lnTo>
                  <a:pt x="3694188" y="1397000"/>
                </a:lnTo>
                <a:lnTo>
                  <a:pt x="3709098" y="1397000"/>
                </a:lnTo>
                <a:lnTo>
                  <a:pt x="3703891" y="1409700"/>
                </a:lnTo>
                <a:lnTo>
                  <a:pt x="3717912" y="1409700"/>
                </a:lnTo>
                <a:lnTo>
                  <a:pt x="3713111" y="1422400"/>
                </a:lnTo>
                <a:lnTo>
                  <a:pt x="3725722" y="1422400"/>
                </a:lnTo>
                <a:lnTo>
                  <a:pt x="3725722" y="1332852"/>
                </a:lnTo>
                <a:lnTo>
                  <a:pt x="3721493" y="1320800"/>
                </a:lnTo>
                <a:lnTo>
                  <a:pt x="3720896" y="1320800"/>
                </a:lnTo>
                <a:lnTo>
                  <a:pt x="3716451" y="1282700"/>
                </a:lnTo>
                <a:lnTo>
                  <a:pt x="3712768" y="1270000"/>
                </a:lnTo>
                <a:lnTo>
                  <a:pt x="3708438" y="1244600"/>
                </a:lnTo>
                <a:lnTo>
                  <a:pt x="3703091" y="1219200"/>
                </a:lnTo>
                <a:lnTo>
                  <a:pt x="3701300" y="1212100"/>
                </a:lnTo>
                <a:lnTo>
                  <a:pt x="3701300" y="1270000"/>
                </a:lnTo>
                <a:lnTo>
                  <a:pt x="3694226" y="1257300"/>
                </a:lnTo>
                <a:lnTo>
                  <a:pt x="3689070" y="1231900"/>
                </a:lnTo>
                <a:lnTo>
                  <a:pt x="3686238" y="1219200"/>
                </a:lnTo>
                <a:lnTo>
                  <a:pt x="3686073" y="1206500"/>
                </a:lnTo>
                <a:lnTo>
                  <a:pt x="3692626" y="1219200"/>
                </a:lnTo>
                <a:lnTo>
                  <a:pt x="3697757" y="1231900"/>
                </a:lnTo>
                <a:lnTo>
                  <a:pt x="3700856" y="1257300"/>
                </a:lnTo>
                <a:lnTo>
                  <a:pt x="3701300" y="1270000"/>
                </a:lnTo>
                <a:lnTo>
                  <a:pt x="3701300" y="1212100"/>
                </a:lnTo>
                <a:lnTo>
                  <a:pt x="3699891" y="1206500"/>
                </a:lnTo>
                <a:lnTo>
                  <a:pt x="3696601" y="1193800"/>
                </a:lnTo>
                <a:lnTo>
                  <a:pt x="3693147" y="1193800"/>
                </a:lnTo>
                <a:lnTo>
                  <a:pt x="3689400" y="1181100"/>
                </a:lnTo>
                <a:lnTo>
                  <a:pt x="3684828" y="1155700"/>
                </a:lnTo>
                <a:lnTo>
                  <a:pt x="3682885" y="1143000"/>
                </a:lnTo>
                <a:lnTo>
                  <a:pt x="3684625" y="1130300"/>
                </a:lnTo>
                <a:lnTo>
                  <a:pt x="3691039" y="1117600"/>
                </a:lnTo>
                <a:lnTo>
                  <a:pt x="3694912" y="1130300"/>
                </a:lnTo>
                <a:lnTo>
                  <a:pt x="3697389" y="1130300"/>
                </a:lnTo>
                <a:lnTo>
                  <a:pt x="3698951" y="1143000"/>
                </a:lnTo>
                <a:lnTo>
                  <a:pt x="3700107" y="1143000"/>
                </a:lnTo>
                <a:lnTo>
                  <a:pt x="3707346" y="1181100"/>
                </a:lnTo>
                <a:lnTo>
                  <a:pt x="3715728" y="1219200"/>
                </a:lnTo>
                <a:lnTo>
                  <a:pt x="3725126" y="1270000"/>
                </a:lnTo>
                <a:lnTo>
                  <a:pt x="3735413" y="1308100"/>
                </a:lnTo>
                <a:lnTo>
                  <a:pt x="3737102" y="1308100"/>
                </a:lnTo>
                <a:lnTo>
                  <a:pt x="3737737" y="1320800"/>
                </a:lnTo>
                <a:lnTo>
                  <a:pt x="3738715" y="1320800"/>
                </a:lnTo>
                <a:lnTo>
                  <a:pt x="3738715" y="1282052"/>
                </a:lnTo>
                <a:lnTo>
                  <a:pt x="3734727" y="1270000"/>
                </a:lnTo>
                <a:lnTo>
                  <a:pt x="3731031" y="1244600"/>
                </a:lnTo>
                <a:lnTo>
                  <a:pt x="3728110" y="1231900"/>
                </a:lnTo>
                <a:lnTo>
                  <a:pt x="3720922" y="1206500"/>
                </a:lnTo>
                <a:lnTo>
                  <a:pt x="3717988" y="1193800"/>
                </a:lnTo>
                <a:lnTo>
                  <a:pt x="3715588" y="1181100"/>
                </a:lnTo>
                <a:lnTo>
                  <a:pt x="3713099" y="1168400"/>
                </a:lnTo>
                <a:lnTo>
                  <a:pt x="3710825" y="1155700"/>
                </a:lnTo>
                <a:lnTo>
                  <a:pt x="3709035" y="1143000"/>
                </a:lnTo>
                <a:lnTo>
                  <a:pt x="3714940" y="1143000"/>
                </a:lnTo>
                <a:lnTo>
                  <a:pt x="3719436" y="1155700"/>
                </a:lnTo>
                <a:lnTo>
                  <a:pt x="3731272" y="1193800"/>
                </a:lnTo>
                <a:lnTo>
                  <a:pt x="3735781" y="1219200"/>
                </a:lnTo>
                <a:lnTo>
                  <a:pt x="3740505" y="1231900"/>
                </a:lnTo>
                <a:lnTo>
                  <a:pt x="3746550" y="1257300"/>
                </a:lnTo>
                <a:lnTo>
                  <a:pt x="3753383" y="1270000"/>
                </a:lnTo>
                <a:lnTo>
                  <a:pt x="3760419" y="1295400"/>
                </a:lnTo>
                <a:lnTo>
                  <a:pt x="3763022" y="1308100"/>
                </a:lnTo>
                <a:lnTo>
                  <a:pt x="3765169" y="1308100"/>
                </a:lnTo>
                <a:lnTo>
                  <a:pt x="3767417" y="1320800"/>
                </a:lnTo>
                <a:lnTo>
                  <a:pt x="3770325" y="1333500"/>
                </a:lnTo>
                <a:lnTo>
                  <a:pt x="3771481" y="1333500"/>
                </a:lnTo>
                <a:lnTo>
                  <a:pt x="3771481" y="1257300"/>
                </a:lnTo>
                <a:lnTo>
                  <a:pt x="3770465" y="1244600"/>
                </a:lnTo>
                <a:lnTo>
                  <a:pt x="3769626" y="1244600"/>
                </a:lnTo>
                <a:lnTo>
                  <a:pt x="3765575" y="1231900"/>
                </a:lnTo>
                <a:lnTo>
                  <a:pt x="3761143" y="1219200"/>
                </a:lnTo>
                <a:lnTo>
                  <a:pt x="3756037" y="1193800"/>
                </a:lnTo>
                <a:lnTo>
                  <a:pt x="3749979" y="1181100"/>
                </a:lnTo>
                <a:lnTo>
                  <a:pt x="3747516" y="1181100"/>
                </a:lnTo>
                <a:lnTo>
                  <a:pt x="3747757" y="1168400"/>
                </a:lnTo>
                <a:lnTo>
                  <a:pt x="3745509" y="1155700"/>
                </a:lnTo>
                <a:lnTo>
                  <a:pt x="3748354" y="1143000"/>
                </a:lnTo>
                <a:lnTo>
                  <a:pt x="3763899" y="1143000"/>
                </a:lnTo>
                <a:lnTo>
                  <a:pt x="3768077" y="1155700"/>
                </a:lnTo>
                <a:lnTo>
                  <a:pt x="3798595" y="1155700"/>
                </a:lnTo>
                <a:lnTo>
                  <a:pt x="3800411" y="1168400"/>
                </a:lnTo>
                <a:lnTo>
                  <a:pt x="3801757" y="1193800"/>
                </a:lnTo>
                <a:lnTo>
                  <a:pt x="3802989" y="1206500"/>
                </a:lnTo>
                <a:lnTo>
                  <a:pt x="3804094" y="1219200"/>
                </a:lnTo>
                <a:lnTo>
                  <a:pt x="3805517" y="1244600"/>
                </a:lnTo>
                <a:lnTo>
                  <a:pt x="3807498" y="1244600"/>
                </a:lnTo>
                <a:lnTo>
                  <a:pt x="3800017" y="1257300"/>
                </a:lnTo>
                <a:lnTo>
                  <a:pt x="3805072" y="1257300"/>
                </a:lnTo>
                <a:lnTo>
                  <a:pt x="3809200" y="1270000"/>
                </a:lnTo>
                <a:lnTo>
                  <a:pt x="3809200" y="1130300"/>
                </a:lnTo>
                <a:lnTo>
                  <a:pt x="3744112" y="1130300"/>
                </a:lnTo>
                <a:lnTo>
                  <a:pt x="3735679" y="1143000"/>
                </a:lnTo>
                <a:lnTo>
                  <a:pt x="3732885" y="1130300"/>
                </a:lnTo>
                <a:lnTo>
                  <a:pt x="3730231" y="1130300"/>
                </a:lnTo>
                <a:lnTo>
                  <a:pt x="3732161" y="1117600"/>
                </a:lnTo>
                <a:lnTo>
                  <a:pt x="3764991" y="1117600"/>
                </a:lnTo>
                <a:lnTo>
                  <a:pt x="3779393" y="1104900"/>
                </a:lnTo>
                <a:lnTo>
                  <a:pt x="3797935" y="1104900"/>
                </a:lnTo>
                <a:lnTo>
                  <a:pt x="3800894" y="1117600"/>
                </a:lnTo>
                <a:lnTo>
                  <a:pt x="3805313" y="1104900"/>
                </a:lnTo>
                <a:lnTo>
                  <a:pt x="3971290" y="1104900"/>
                </a:lnTo>
                <a:lnTo>
                  <a:pt x="3980065" y="1092200"/>
                </a:lnTo>
                <a:lnTo>
                  <a:pt x="3980916" y="1104900"/>
                </a:lnTo>
                <a:lnTo>
                  <a:pt x="3980916" y="1022350"/>
                </a:lnTo>
                <a:lnTo>
                  <a:pt x="3980408" y="1028700"/>
                </a:lnTo>
                <a:lnTo>
                  <a:pt x="3980040" y="1041400"/>
                </a:lnTo>
                <a:lnTo>
                  <a:pt x="3979710" y="1054100"/>
                </a:lnTo>
                <a:lnTo>
                  <a:pt x="3979989" y="1066800"/>
                </a:lnTo>
                <a:lnTo>
                  <a:pt x="3979557" y="1079500"/>
                </a:lnTo>
                <a:lnTo>
                  <a:pt x="3976014" y="1079500"/>
                </a:lnTo>
                <a:lnTo>
                  <a:pt x="3968813" y="1092200"/>
                </a:lnTo>
                <a:lnTo>
                  <a:pt x="3835958" y="1092200"/>
                </a:lnTo>
                <a:lnTo>
                  <a:pt x="3833330" y="1079500"/>
                </a:lnTo>
                <a:lnTo>
                  <a:pt x="3832644" y="1079500"/>
                </a:lnTo>
                <a:lnTo>
                  <a:pt x="3832187" y="1054100"/>
                </a:lnTo>
                <a:lnTo>
                  <a:pt x="3831120" y="1041400"/>
                </a:lnTo>
                <a:lnTo>
                  <a:pt x="3829494" y="1016000"/>
                </a:lnTo>
                <a:lnTo>
                  <a:pt x="3827386" y="1003300"/>
                </a:lnTo>
                <a:lnTo>
                  <a:pt x="3827094" y="977900"/>
                </a:lnTo>
                <a:lnTo>
                  <a:pt x="3830637" y="977900"/>
                </a:lnTo>
                <a:lnTo>
                  <a:pt x="3838956" y="965200"/>
                </a:lnTo>
                <a:lnTo>
                  <a:pt x="3897261" y="965200"/>
                </a:lnTo>
                <a:lnTo>
                  <a:pt x="3912019" y="977900"/>
                </a:lnTo>
                <a:lnTo>
                  <a:pt x="3931805" y="977900"/>
                </a:lnTo>
                <a:lnTo>
                  <a:pt x="3941546" y="965200"/>
                </a:lnTo>
                <a:lnTo>
                  <a:pt x="3980103" y="965200"/>
                </a:lnTo>
                <a:lnTo>
                  <a:pt x="3984079" y="977900"/>
                </a:lnTo>
                <a:lnTo>
                  <a:pt x="3984701" y="990600"/>
                </a:lnTo>
                <a:lnTo>
                  <a:pt x="3984701" y="913841"/>
                </a:lnTo>
                <a:lnTo>
                  <a:pt x="3984663" y="914400"/>
                </a:lnTo>
                <a:lnTo>
                  <a:pt x="3969639" y="914400"/>
                </a:lnTo>
                <a:lnTo>
                  <a:pt x="3941724" y="927100"/>
                </a:lnTo>
                <a:lnTo>
                  <a:pt x="3983977" y="927100"/>
                </a:lnTo>
                <a:lnTo>
                  <a:pt x="3983926" y="939800"/>
                </a:lnTo>
                <a:lnTo>
                  <a:pt x="3984167" y="952500"/>
                </a:lnTo>
                <a:lnTo>
                  <a:pt x="3794175" y="952500"/>
                </a:lnTo>
                <a:lnTo>
                  <a:pt x="3794175" y="1092200"/>
                </a:lnTo>
                <a:lnTo>
                  <a:pt x="3793464" y="1092200"/>
                </a:lnTo>
                <a:lnTo>
                  <a:pt x="3779240" y="1104900"/>
                </a:lnTo>
                <a:lnTo>
                  <a:pt x="3725075" y="1104900"/>
                </a:lnTo>
                <a:lnTo>
                  <a:pt x="3722141" y="1092200"/>
                </a:lnTo>
                <a:lnTo>
                  <a:pt x="3718318" y="1079500"/>
                </a:lnTo>
                <a:lnTo>
                  <a:pt x="3714077" y="1054100"/>
                </a:lnTo>
                <a:lnTo>
                  <a:pt x="3710800" y="1046226"/>
                </a:lnTo>
                <a:lnTo>
                  <a:pt x="3710800" y="1130300"/>
                </a:lnTo>
                <a:lnTo>
                  <a:pt x="3708984" y="1143000"/>
                </a:lnTo>
                <a:lnTo>
                  <a:pt x="3707028" y="1130300"/>
                </a:lnTo>
                <a:lnTo>
                  <a:pt x="3704666" y="1130300"/>
                </a:lnTo>
                <a:lnTo>
                  <a:pt x="3703218" y="1117600"/>
                </a:lnTo>
                <a:lnTo>
                  <a:pt x="3703967" y="1104900"/>
                </a:lnTo>
                <a:lnTo>
                  <a:pt x="3708273" y="1117600"/>
                </a:lnTo>
                <a:lnTo>
                  <a:pt x="3710559" y="1130300"/>
                </a:lnTo>
                <a:lnTo>
                  <a:pt x="3710800" y="1130300"/>
                </a:lnTo>
                <a:lnTo>
                  <a:pt x="3710800" y="1046226"/>
                </a:lnTo>
                <a:lnTo>
                  <a:pt x="3708793" y="1041400"/>
                </a:lnTo>
                <a:lnTo>
                  <a:pt x="3701808" y="1028700"/>
                </a:lnTo>
                <a:lnTo>
                  <a:pt x="3696830" y="1016000"/>
                </a:lnTo>
                <a:lnTo>
                  <a:pt x="3692690" y="1003300"/>
                </a:lnTo>
                <a:lnTo>
                  <a:pt x="3692436" y="1002436"/>
                </a:lnTo>
                <a:lnTo>
                  <a:pt x="3692436" y="1041400"/>
                </a:lnTo>
                <a:lnTo>
                  <a:pt x="3692233" y="1054100"/>
                </a:lnTo>
                <a:lnTo>
                  <a:pt x="3689235" y="1054100"/>
                </a:lnTo>
                <a:lnTo>
                  <a:pt x="3689235" y="1104900"/>
                </a:lnTo>
                <a:lnTo>
                  <a:pt x="3682022" y="1104900"/>
                </a:lnTo>
                <a:lnTo>
                  <a:pt x="3685349" y="1092200"/>
                </a:lnTo>
                <a:lnTo>
                  <a:pt x="3689235" y="1104900"/>
                </a:lnTo>
                <a:lnTo>
                  <a:pt x="3689235" y="1054100"/>
                </a:lnTo>
                <a:lnTo>
                  <a:pt x="3686670" y="1054100"/>
                </a:lnTo>
                <a:lnTo>
                  <a:pt x="3684536" y="1041400"/>
                </a:lnTo>
                <a:lnTo>
                  <a:pt x="3692436" y="1041400"/>
                </a:lnTo>
                <a:lnTo>
                  <a:pt x="3692436" y="1002436"/>
                </a:lnTo>
                <a:lnTo>
                  <a:pt x="3689007" y="990600"/>
                </a:lnTo>
                <a:lnTo>
                  <a:pt x="3685375" y="977900"/>
                </a:lnTo>
                <a:lnTo>
                  <a:pt x="3790124" y="965263"/>
                </a:lnTo>
                <a:lnTo>
                  <a:pt x="3790556" y="965200"/>
                </a:lnTo>
                <a:lnTo>
                  <a:pt x="3790124" y="965263"/>
                </a:lnTo>
                <a:lnTo>
                  <a:pt x="3791432" y="990600"/>
                </a:lnTo>
                <a:lnTo>
                  <a:pt x="3793032" y="1016000"/>
                </a:lnTo>
                <a:lnTo>
                  <a:pt x="3793667" y="1028700"/>
                </a:lnTo>
                <a:lnTo>
                  <a:pt x="3793998" y="1079500"/>
                </a:lnTo>
                <a:lnTo>
                  <a:pt x="3794175" y="1092200"/>
                </a:lnTo>
                <a:lnTo>
                  <a:pt x="3794175" y="952500"/>
                </a:lnTo>
                <a:lnTo>
                  <a:pt x="3783685" y="952500"/>
                </a:lnTo>
                <a:lnTo>
                  <a:pt x="3801567" y="939800"/>
                </a:lnTo>
                <a:lnTo>
                  <a:pt x="3921937" y="939800"/>
                </a:lnTo>
                <a:lnTo>
                  <a:pt x="3932148" y="927100"/>
                </a:lnTo>
                <a:lnTo>
                  <a:pt x="3823893" y="927100"/>
                </a:lnTo>
                <a:lnTo>
                  <a:pt x="3825697" y="914400"/>
                </a:lnTo>
                <a:lnTo>
                  <a:pt x="3824694" y="914400"/>
                </a:lnTo>
                <a:lnTo>
                  <a:pt x="3821049" y="889000"/>
                </a:lnTo>
                <a:lnTo>
                  <a:pt x="3820630" y="863600"/>
                </a:lnTo>
                <a:lnTo>
                  <a:pt x="3821379" y="850900"/>
                </a:lnTo>
                <a:lnTo>
                  <a:pt x="3821252" y="825500"/>
                </a:lnTo>
                <a:lnTo>
                  <a:pt x="3822966" y="812774"/>
                </a:lnTo>
                <a:lnTo>
                  <a:pt x="3829469" y="800100"/>
                </a:lnTo>
                <a:lnTo>
                  <a:pt x="3983507" y="800100"/>
                </a:lnTo>
                <a:lnTo>
                  <a:pt x="3984129" y="812800"/>
                </a:lnTo>
                <a:lnTo>
                  <a:pt x="3985399" y="825500"/>
                </a:lnTo>
                <a:lnTo>
                  <a:pt x="3986263" y="850900"/>
                </a:lnTo>
                <a:lnTo>
                  <a:pt x="3986428" y="876300"/>
                </a:lnTo>
                <a:lnTo>
                  <a:pt x="3986428" y="589407"/>
                </a:lnTo>
                <a:lnTo>
                  <a:pt x="3976979" y="591248"/>
                </a:lnTo>
                <a:lnTo>
                  <a:pt x="3976979" y="749300"/>
                </a:lnTo>
                <a:lnTo>
                  <a:pt x="3976344" y="749300"/>
                </a:lnTo>
                <a:lnTo>
                  <a:pt x="3970375" y="752322"/>
                </a:lnTo>
                <a:lnTo>
                  <a:pt x="3970375" y="774700"/>
                </a:lnTo>
                <a:lnTo>
                  <a:pt x="3965625" y="787400"/>
                </a:lnTo>
                <a:lnTo>
                  <a:pt x="3788562" y="787400"/>
                </a:lnTo>
                <a:lnTo>
                  <a:pt x="3788562" y="927100"/>
                </a:lnTo>
                <a:lnTo>
                  <a:pt x="3775392" y="927100"/>
                </a:lnTo>
                <a:lnTo>
                  <a:pt x="3775392" y="952500"/>
                </a:lnTo>
                <a:lnTo>
                  <a:pt x="3667137" y="952500"/>
                </a:lnTo>
                <a:lnTo>
                  <a:pt x="3667137" y="1320800"/>
                </a:lnTo>
                <a:lnTo>
                  <a:pt x="3655060" y="1320800"/>
                </a:lnTo>
                <a:lnTo>
                  <a:pt x="3652418" y="1308100"/>
                </a:lnTo>
                <a:lnTo>
                  <a:pt x="3651466" y="1308100"/>
                </a:lnTo>
                <a:lnTo>
                  <a:pt x="3650488" y="1295400"/>
                </a:lnTo>
                <a:lnTo>
                  <a:pt x="3649611" y="1295400"/>
                </a:lnTo>
                <a:lnTo>
                  <a:pt x="3648786" y="1286129"/>
                </a:lnTo>
                <a:lnTo>
                  <a:pt x="3648786" y="1511300"/>
                </a:lnTo>
                <a:lnTo>
                  <a:pt x="3645179" y="1524000"/>
                </a:lnTo>
                <a:lnTo>
                  <a:pt x="3642677" y="1524000"/>
                </a:lnTo>
                <a:lnTo>
                  <a:pt x="3642677" y="1676400"/>
                </a:lnTo>
                <a:lnTo>
                  <a:pt x="3642042" y="1676400"/>
                </a:lnTo>
                <a:lnTo>
                  <a:pt x="3640391" y="1689100"/>
                </a:lnTo>
                <a:lnTo>
                  <a:pt x="3639426" y="1695856"/>
                </a:lnTo>
                <a:lnTo>
                  <a:pt x="3639426" y="1727200"/>
                </a:lnTo>
                <a:lnTo>
                  <a:pt x="3638880" y="1739900"/>
                </a:lnTo>
                <a:lnTo>
                  <a:pt x="3638334" y="1739900"/>
                </a:lnTo>
                <a:lnTo>
                  <a:pt x="3638575" y="1752600"/>
                </a:lnTo>
                <a:lnTo>
                  <a:pt x="3639147" y="1765300"/>
                </a:lnTo>
                <a:lnTo>
                  <a:pt x="3635502" y="1765300"/>
                </a:lnTo>
                <a:lnTo>
                  <a:pt x="3635502" y="1816100"/>
                </a:lnTo>
                <a:lnTo>
                  <a:pt x="3635222" y="1816100"/>
                </a:lnTo>
                <a:lnTo>
                  <a:pt x="3635222" y="1828800"/>
                </a:lnTo>
                <a:lnTo>
                  <a:pt x="3635070" y="1841500"/>
                </a:lnTo>
                <a:lnTo>
                  <a:pt x="3617442" y="1841500"/>
                </a:lnTo>
                <a:lnTo>
                  <a:pt x="3616414" y="1828800"/>
                </a:lnTo>
                <a:lnTo>
                  <a:pt x="3616350" y="1816100"/>
                </a:lnTo>
                <a:lnTo>
                  <a:pt x="3617328" y="1803400"/>
                </a:lnTo>
                <a:lnTo>
                  <a:pt x="3619398" y="1790700"/>
                </a:lnTo>
                <a:lnTo>
                  <a:pt x="3634359" y="1790700"/>
                </a:lnTo>
                <a:lnTo>
                  <a:pt x="3635337" y="1803400"/>
                </a:lnTo>
                <a:lnTo>
                  <a:pt x="3635502" y="1816100"/>
                </a:lnTo>
                <a:lnTo>
                  <a:pt x="3635502" y="1765300"/>
                </a:lnTo>
                <a:lnTo>
                  <a:pt x="3616325" y="1765300"/>
                </a:lnTo>
                <a:lnTo>
                  <a:pt x="3615766" y="1752600"/>
                </a:lnTo>
                <a:lnTo>
                  <a:pt x="3615067" y="1752600"/>
                </a:lnTo>
                <a:lnTo>
                  <a:pt x="3612731" y="1727200"/>
                </a:lnTo>
                <a:lnTo>
                  <a:pt x="3612032" y="1714500"/>
                </a:lnTo>
                <a:lnTo>
                  <a:pt x="3637102" y="1714500"/>
                </a:lnTo>
                <a:lnTo>
                  <a:pt x="3639426" y="1727200"/>
                </a:lnTo>
                <a:lnTo>
                  <a:pt x="3639426" y="1695856"/>
                </a:lnTo>
                <a:lnTo>
                  <a:pt x="3638575" y="1701800"/>
                </a:lnTo>
                <a:lnTo>
                  <a:pt x="3611613" y="1701800"/>
                </a:lnTo>
                <a:lnTo>
                  <a:pt x="3609213" y="1689100"/>
                </a:lnTo>
                <a:lnTo>
                  <a:pt x="3609225" y="1676400"/>
                </a:lnTo>
                <a:lnTo>
                  <a:pt x="3608400" y="1663700"/>
                </a:lnTo>
                <a:lnTo>
                  <a:pt x="3592284" y="1652562"/>
                </a:lnTo>
                <a:lnTo>
                  <a:pt x="3592284" y="1790700"/>
                </a:lnTo>
                <a:lnTo>
                  <a:pt x="3590912" y="1803400"/>
                </a:lnTo>
                <a:lnTo>
                  <a:pt x="3591814" y="1803400"/>
                </a:lnTo>
                <a:lnTo>
                  <a:pt x="3591737" y="1816100"/>
                </a:lnTo>
                <a:lnTo>
                  <a:pt x="3591242" y="1816100"/>
                </a:lnTo>
                <a:lnTo>
                  <a:pt x="3589540" y="1828800"/>
                </a:lnTo>
                <a:lnTo>
                  <a:pt x="3580727" y="1816100"/>
                </a:lnTo>
                <a:lnTo>
                  <a:pt x="3579063" y="1816100"/>
                </a:lnTo>
                <a:lnTo>
                  <a:pt x="3579558" y="1803400"/>
                </a:lnTo>
                <a:lnTo>
                  <a:pt x="3579926" y="1803400"/>
                </a:lnTo>
                <a:lnTo>
                  <a:pt x="3581247" y="1790700"/>
                </a:lnTo>
                <a:lnTo>
                  <a:pt x="3592284" y="1790700"/>
                </a:lnTo>
                <a:lnTo>
                  <a:pt x="3592284" y="1652562"/>
                </a:lnTo>
                <a:lnTo>
                  <a:pt x="3590036" y="1651000"/>
                </a:lnTo>
                <a:lnTo>
                  <a:pt x="3577488" y="1651000"/>
                </a:lnTo>
                <a:lnTo>
                  <a:pt x="3578072" y="1638300"/>
                </a:lnTo>
                <a:lnTo>
                  <a:pt x="3638854" y="1638300"/>
                </a:lnTo>
                <a:lnTo>
                  <a:pt x="3641991" y="1651000"/>
                </a:lnTo>
                <a:lnTo>
                  <a:pt x="3642245" y="1651000"/>
                </a:lnTo>
                <a:lnTo>
                  <a:pt x="3642639" y="1663700"/>
                </a:lnTo>
                <a:lnTo>
                  <a:pt x="3642677" y="1676400"/>
                </a:lnTo>
                <a:lnTo>
                  <a:pt x="3642677" y="1524000"/>
                </a:lnTo>
                <a:lnTo>
                  <a:pt x="3640759" y="1524000"/>
                </a:lnTo>
                <a:lnTo>
                  <a:pt x="3640759" y="1612900"/>
                </a:lnTo>
                <a:lnTo>
                  <a:pt x="3640683" y="1625600"/>
                </a:lnTo>
                <a:lnTo>
                  <a:pt x="3578187" y="1625600"/>
                </a:lnTo>
                <a:lnTo>
                  <a:pt x="3578466" y="1612900"/>
                </a:lnTo>
                <a:lnTo>
                  <a:pt x="3640759" y="1612900"/>
                </a:lnTo>
                <a:lnTo>
                  <a:pt x="3640759" y="1524000"/>
                </a:lnTo>
                <a:lnTo>
                  <a:pt x="3638118" y="1524000"/>
                </a:lnTo>
                <a:lnTo>
                  <a:pt x="3638118" y="1587500"/>
                </a:lnTo>
                <a:lnTo>
                  <a:pt x="3635337" y="1600200"/>
                </a:lnTo>
                <a:lnTo>
                  <a:pt x="3632492" y="1600200"/>
                </a:lnTo>
                <a:lnTo>
                  <a:pt x="3621455" y="1587500"/>
                </a:lnTo>
                <a:lnTo>
                  <a:pt x="3638118" y="1587500"/>
                </a:lnTo>
                <a:lnTo>
                  <a:pt x="3638118" y="1524000"/>
                </a:lnTo>
                <a:lnTo>
                  <a:pt x="3601250" y="1524000"/>
                </a:lnTo>
                <a:lnTo>
                  <a:pt x="3601250" y="1587500"/>
                </a:lnTo>
                <a:lnTo>
                  <a:pt x="3577691" y="1587500"/>
                </a:lnTo>
                <a:lnTo>
                  <a:pt x="3579838" y="1574800"/>
                </a:lnTo>
                <a:lnTo>
                  <a:pt x="3589261" y="1574800"/>
                </a:lnTo>
                <a:lnTo>
                  <a:pt x="3601250" y="1587500"/>
                </a:lnTo>
                <a:lnTo>
                  <a:pt x="3601250" y="1524000"/>
                </a:lnTo>
                <a:lnTo>
                  <a:pt x="3598138" y="1524000"/>
                </a:lnTo>
                <a:lnTo>
                  <a:pt x="3613734" y="1511300"/>
                </a:lnTo>
                <a:lnTo>
                  <a:pt x="3628326" y="1511300"/>
                </a:lnTo>
                <a:lnTo>
                  <a:pt x="3632403" y="1498600"/>
                </a:lnTo>
                <a:lnTo>
                  <a:pt x="3639921" y="1498600"/>
                </a:lnTo>
                <a:lnTo>
                  <a:pt x="3648379" y="1511300"/>
                </a:lnTo>
                <a:lnTo>
                  <a:pt x="3648786" y="1511300"/>
                </a:lnTo>
                <a:lnTo>
                  <a:pt x="3648786" y="1286129"/>
                </a:lnTo>
                <a:lnTo>
                  <a:pt x="3648481" y="1282700"/>
                </a:lnTo>
                <a:lnTo>
                  <a:pt x="3644735" y="1282700"/>
                </a:lnTo>
                <a:lnTo>
                  <a:pt x="3644735" y="1473200"/>
                </a:lnTo>
                <a:lnTo>
                  <a:pt x="3639756" y="1473200"/>
                </a:lnTo>
                <a:lnTo>
                  <a:pt x="3632377" y="1485900"/>
                </a:lnTo>
                <a:lnTo>
                  <a:pt x="3608921" y="1485900"/>
                </a:lnTo>
                <a:lnTo>
                  <a:pt x="3610724" y="1473200"/>
                </a:lnTo>
                <a:lnTo>
                  <a:pt x="3614890" y="1460449"/>
                </a:lnTo>
                <a:lnTo>
                  <a:pt x="3622141" y="1447800"/>
                </a:lnTo>
                <a:lnTo>
                  <a:pt x="3614051" y="1447800"/>
                </a:lnTo>
                <a:lnTo>
                  <a:pt x="3614534" y="1435100"/>
                </a:lnTo>
                <a:lnTo>
                  <a:pt x="3619550" y="1435100"/>
                </a:lnTo>
                <a:lnTo>
                  <a:pt x="3625900" y="1422400"/>
                </a:lnTo>
                <a:lnTo>
                  <a:pt x="3640023" y="1422400"/>
                </a:lnTo>
                <a:lnTo>
                  <a:pt x="3640467" y="1435100"/>
                </a:lnTo>
                <a:lnTo>
                  <a:pt x="3637267" y="1435100"/>
                </a:lnTo>
                <a:lnTo>
                  <a:pt x="3630676" y="1447800"/>
                </a:lnTo>
                <a:lnTo>
                  <a:pt x="3643719" y="1447800"/>
                </a:lnTo>
                <a:lnTo>
                  <a:pt x="3642131" y="1460500"/>
                </a:lnTo>
                <a:lnTo>
                  <a:pt x="3642487" y="1460500"/>
                </a:lnTo>
                <a:lnTo>
                  <a:pt x="3644735" y="1473200"/>
                </a:lnTo>
                <a:lnTo>
                  <a:pt x="3644735" y="1282700"/>
                </a:lnTo>
                <a:lnTo>
                  <a:pt x="3638562" y="1282700"/>
                </a:lnTo>
                <a:lnTo>
                  <a:pt x="3634930" y="1270000"/>
                </a:lnTo>
                <a:lnTo>
                  <a:pt x="3635438" y="1270000"/>
                </a:lnTo>
                <a:lnTo>
                  <a:pt x="3633952" y="1261249"/>
                </a:lnTo>
                <a:lnTo>
                  <a:pt x="3633952" y="1320800"/>
                </a:lnTo>
                <a:lnTo>
                  <a:pt x="3611372" y="1320800"/>
                </a:lnTo>
                <a:lnTo>
                  <a:pt x="3607320" y="1308100"/>
                </a:lnTo>
                <a:lnTo>
                  <a:pt x="3604336" y="1308100"/>
                </a:lnTo>
                <a:lnTo>
                  <a:pt x="3601275" y="1295400"/>
                </a:lnTo>
                <a:lnTo>
                  <a:pt x="3599345" y="1282700"/>
                </a:lnTo>
                <a:lnTo>
                  <a:pt x="3598418" y="1269707"/>
                </a:lnTo>
                <a:lnTo>
                  <a:pt x="3598418" y="1384300"/>
                </a:lnTo>
                <a:lnTo>
                  <a:pt x="3597465" y="1397000"/>
                </a:lnTo>
                <a:lnTo>
                  <a:pt x="3538194" y="1397000"/>
                </a:lnTo>
                <a:lnTo>
                  <a:pt x="3552850" y="1409700"/>
                </a:lnTo>
                <a:lnTo>
                  <a:pt x="3597910" y="1409700"/>
                </a:lnTo>
                <a:lnTo>
                  <a:pt x="3592423" y="1422400"/>
                </a:lnTo>
                <a:lnTo>
                  <a:pt x="3578110" y="1422400"/>
                </a:lnTo>
                <a:lnTo>
                  <a:pt x="3578110" y="1524000"/>
                </a:lnTo>
                <a:lnTo>
                  <a:pt x="3575532" y="1524000"/>
                </a:lnTo>
                <a:lnTo>
                  <a:pt x="3575532" y="1981200"/>
                </a:lnTo>
                <a:lnTo>
                  <a:pt x="3574605" y="1993900"/>
                </a:lnTo>
                <a:lnTo>
                  <a:pt x="3574288" y="2006600"/>
                </a:lnTo>
                <a:lnTo>
                  <a:pt x="3573957" y="2019300"/>
                </a:lnTo>
                <a:lnTo>
                  <a:pt x="3573221" y="2044700"/>
                </a:lnTo>
                <a:lnTo>
                  <a:pt x="3571405" y="2044700"/>
                </a:lnTo>
                <a:lnTo>
                  <a:pt x="3573602" y="2057400"/>
                </a:lnTo>
                <a:lnTo>
                  <a:pt x="3567417" y="2057400"/>
                </a:lnTo>
                <a:lnTo>
                  <a:pt x="3571303" y="2044700"/>
                </a:lnTo>
                <a:lnTo>
                  <a:pt x="3565702" y="2044700"/>
                </a:lnTo>
                <a:lnTo>
                  <a:pt x="3564521" y="2032000"/>
                </a:lnTo>
                <a:lnTo>
                  <a:pt x="3563874" y="2019300"/>
                </a:lnTo>
                <a:lnTo>
                  <a:pt x="3563683" y="2006600"/>
                </a:lnTo>
                <a:lnTo>
                  <a:pt x="3563886" y="1993900"/>
                </a:lnTo>
                <a:lnTo>
                  <a:pt x="3564013" y="1993900"/>
                </a:lnTo>
                <a:lnTo>
                  <a:pt x="3564242" y="1981200"/>
                </a:lnTo>
                <a:lnTo>
                  <a:pt x="3575532" y="1981200"/>
                </a:lnTo>
                <a:lnTo>
                  <a:pt x="3575532" y="1524000"/>
                </a:lnTo>
                <a:lnTo>
                  <a:pt x="3558248" y="1524000"/>
                </a:lnTo>
                <a:lnTo>
                  <a:pt x="3558248" y="1803400"/>
                </a:lnTo>
                <a:lnTo>
                  <a:pt x="3557041" y="1803400"/>
                </a:lnTo>
                <a:lnTo>
                  <a:pt x="3556724" y="1816100"/>
                </a:lnTo>
                <a:lnTo>
                  <a:pt x="3548977" y="1816100"/>
                </a:lnTo>
                <a:lnTo>
                  <a:pt x="3547389" y="1803400"/>
                </a:lnTo>
                <a:lnTo>
                  <a:pt x="3546576" y="1790700"/>
                </a:lnTo>
                <a:lnTo>
                  <a:pt x="3545548" y="1790700"/>
                </a:lnTo>
                <a:lnTo>
                  <a:pt x="3547059" y="1778000"/>
                </a:lnTo>
                <a:lnTo>
                  <a:pt x="3554514" y="1778000"/>
                </a:lnTo>
                <a:lnTo>
                  <a:pt x="3556889" y="1790700"/>
                </a:lnTo>
                <a:lnTo>
                  <a:pt x="3557968" y="1790700"/>
                </a:lnTo>
                <a:lnTo>
                  <a:pt x="3558248" y="1803400"/>
                </a:lnTo>
                <a:lnTo>
                  <a:pt x="3558248" y="1524000"/>
                </a:lnTo>
                <a:lnTo>
                  <a:pt x="3556127" y="1524000"/>
                </a:lnTo>
                <a:lnTo>
                  <a:pt x="3556127" y="1739900"/>
                </a:lnTo>
                <a:lnTo>
                  <a:pt x="3554476" y="1752600"/>
                </a:lnTo>
                <a:lnTo>
                  <a:pt x="3543731" y="1752600"/>
                </a:lnTo>
                <a:lnTo>
                  <a:pt x="3542804" y="1739900"/>
                </a:lnTo>
                <a:lnTo>
                  <a:pt x="3542157" y="1739900"/>
                </a:lnTo>
                <a:lnTo>
                  <a:pt x="3541458" y="1727200"/>
                </a:lnTo>
                <a:lnTo>
                  <a:pt x="3543020" y="1727200"/>
                </a:lnTo>
                <a:lnTo>
                  <a:pt x="3538982" y="1714500"/>
                </a:lnTo>
                <a:lnTo>
                  <a:pt x="3553345" y="1714500"/>
                </a:lnTo>
                <a:lnTo>
                  <a:pt x="3552825" y="1727200"/>
                </a:lnTo>
                <a:lnTo>
                  <a:pt x="3555796" y="1739900"/>
                </a:lnTo>
                <a:lnTo>
                  <a:pt x="3556127" y="1739900"/>
                </a:lnTo>
                <a:lnTo>
                  <a:pt x="3556127" y="1524000"/>
                </a:lnTo>
                <a:lnTo>
                  <a:pt x="3555504" y="1524000"/>
                </a:lnTo>
                <a:lnTo>
                  <a:pt x="3555504" y="1638300"/>
                </a:lnTo>
                <a:lnTo>
                  <a:pt x="3554590" y="1651000"/>
                </a:lnTo>
                <a:lnTo>
                  <a:pt x="3533914" y="1651000"/>
                </a:lnTo>
                <a:lnTo>
                  <a:pt x="3533864" y="1790700"/>
                </a:lnTo>
                <a:lnTo>
                  <a:pt x="3533610" y="1803400"/>
                </a:lnTo>
                <a:lnTo>
                  <a:pt x="3516592" y="1803400"/>
                </a:lnTo>
                <a:lnTo>
                  <a:pt x="3516820" y="1790700"/>
                </a:lnTo>
                <a:lnTo>
                  <a:pt x="3515842" y="1778000"/>
                </a:lnTo>
                <a:lnTo>
                  <a:pt x="3529825" y="1778000"/>
                </a:lnTo>
                <a:lnTo>
                  <a:pt x="3533673" y="1790700"/>
                </a:lnTo>
                <a:lnTo>
                  <a:pt x="3533864" y="1790700"/>
                </a:lnTo>
                <a:lnTo>
                  <a:pt x="3533864" y="1650936"/>
                </a:lnTo>
                <a:lnTo>
                  <a:pt x="3531184" y="1647456"/>
                </a:lnTo>
                <a:lnTo>
                  <a:pt x="3531184" y="1739900"/>
                </a:lnTo>
                <a:lnTo>
                  <a:pt x="3530625" y="1739900"/>
                </a:lnTo>
                <a:lnTo>
                  <a:pt x="3530257" y="1752600"/>
                </a:lnTo>
                <a:lnTo>
                  <a:pt x="3513467" y="1752600"/>
                </a:lnTo>
                <a:lnTo>
                  <a:pt x="3512489" y="1739900"/>
                </a:lnTo>
                <a:lnTo>
                  <a:pt x="3511651" y="1739900"/>
                </a:lnTo>
                <a:lnTo>
                  <a:pt x="3510940" y="1727200"/>
                </a:lnTo>
                <a:lnTo>
                  <a:pt x="3510330" y="1727200"/>
                </a:lnTo>
                <a:lnTo>
                  <a:pt x="3509937" y="1714500"/>
                </a:lnTo>
                <a:lnTo>
                  <a:pt x="3528847" y="1714500"/>
                </a:lnTo>
                <a:lnTo>
                  <a:pt x="3530625" y="1727200"/>
                </a:lnTo>
                <a:lnTo>
                  <a:pt x="3530777" y="1727200"/>
                </a:lnTo>
                <a:lnTo>
                  <a:pt x="3531184" y="1739900"/>
                </a:lnTo>
                <a:lnTo>
                  <a:pt x="3531184" y="1647456"/>
                </a:lnTo>
                <a:lnTo>
                  <a:pt x="3526447" y="1641284"/>
                </a:lnTo>
                <a:lnTo>
                  <a:pt x="3526447" y="1689100"/>
                </a:lnTo>
                <a:lnTo>
                  <a:pt x="3492563" y="1689100"/>
                </a:lnTo>
                <a:lnTo>
                  <a:pt x="3492563" y="1803400"/>
                </a:lnTo>
                <a:lnTo>
                  <a:pt x="3475317" y="1803400"/>
                </a:lnTo>
                <a:lnTo>
                  <a:pt x="3470173" y="1790700"/>
                </a:lnTo>
                <a:lnTo>
                  <a:pt x="3469754" y="1778000"/>
                </a:lnTo>
                <a:lnTo>
                  <a:pt x="3492525" y="1778000"/>
                </a:lnTo>
                <a:lnTo>
                  <a:pt x="3492563" y="1803400"/>
                </a:lnTo>
                <a:lnTo>
                  <a:pt x="3492563" y="1689100"/>
                </a:lnTo>
                <a:lnTo>
                  <a:pt x="3489464" y="1689100"/>
                </a:lnTo>
                <a:lnTo>
                  <a:pt x="3489464" y="1739900"/>
                </a:lnTo>
                <a:lnTo>
                  <a:pt x="3488969" y="1752600"/>
                </a:lnTo>
                <a:lnTo>
                  <a:pt x="3469360" y="1752600"/>
                </a:lnTo>
                <a:lnTo>
                  <a:pt x="3466947" y="1739900"/>
                </a:lnTo>
                <a:lnTo>
                  <a:pt x="3464699" y="1739900"/>
                </a:lnTo>
                <a:lnTo>
                  <a:pt x="3463442" y="1727200"/>
                </a:lnTo>
                <a:lnTo>
                  <a:pt x="3462426" y="1727200"/>
                </a:lnTo>
                <a:lnTo>
                  <a:pt x="3464433" y="1714500"/>
                </a:lnTo>
                <a:lnTo>
                  <a:pt x="3486861" y="1714500"/>
                </a:lnTo>
                <a:lnTo>
                  <a:pt x="3488829" y="1727200"/>
                </a:lnTo>
                <a:lnTo>
                  <a:pt x="3489464" y="1739900"/>
                </a:lnTo>
                <a:lnTo>
                  <a:pt x="3489464" y="1689100"/>
                </a:lnTo>
                <a:lnTo>
                  <a:pt x="3466706" y="1689100"/>
                </a:lnTo>
                <a:lnTo>
                  <a:pt x="3463048" y="1676400"/>
                </a:lnTo>
                <a:lnTo>
                  <a:pt x="3463302" y="1663700"/>
                </a:lnTo>
                <a:lnTo>
                  <a:pt x="3517430" y="1663700"/>
                </a:lnTo>
                <a:lnTo>
                  <a:pt x="3524085" y="1676400"/>
                </a:lnTo>
                <a:lnTo>
                  <a:pt x="3526447" y="1689100"/>
                </a:lnTo>
                <a:lnTo>
                  <a:pt x="3526447" y="1641284"/>
                </a:lnTo>
                <a:lnTo>
                  <a:pt x="3524161" y="1638300"/>
                </a:lnTo>
                <a:lnTo>
                  <a:pt x="3555504" y="1638300"/>
                </a:lnTo>
                <a:lnTo>
                  <a:pt x="3555504" y="1524000"/>
                </a:lnTo>
                <a:lnTo>
                  <a:pt x="3553968" y="1524000"/>
                </a:lnTo>
                <a:lnTo>
                  <a:pt x="3553968" y="1612900"/>
                </a:lnTo>
                <a:lnTo>
                  <a:pt x="3550501" y="1625600"/>
                </a:lnTo>
                <a:lnTo>
                  <a:pt x="3466109" y="1625600"/>
                </a:lnTo>
                <a:lnTo>
                  <a:pt x="3466719" y="1612900"/>
                </a:lnTo>
                <a:lnTo>
                  <a:pt x="3468116" y="1600200"/>
                </a:lnTo>
                <a:lnTo>
                  <a:pt x="3524974" y="1600200"/>
                </a:lnTo>
                <a:lnTo>
                  <a:pt x="3532009" y="1612900"/>
                </a:lnTo>
                <a:lnTo>
                  <a:pt x="3553968" y="1612900"/>
                </a:lnTo>
                <a:lnTo>
                  <a:pt x="3553968" y="1524000"/>
                </a:lnTo>
                <a:lnTo>
                  <a:pt x="3542677" y="1524000"/>
                </a:lnTo>
                <a:lnTo>
                  <a:pt x="3542677" y="1587500"/>
                </a:lnTo>
                <a:lnTo>
                  <a:pt x="3520910" y="1587500"/>
                </a:lnTo>
                <a:lnTo>
                  <a:pt x="3531717" y="1574800"/>
                </a:lnTo>
                <a:lnTo>
                  <a:pt x="3542677" y="1587500"/>
                </a:lnTo>
                <a:lnTo>
                  <a:pt x="3542677" y="1524000"/>
                </a:lnTo>
                <a:lnTo>
                  <a:pt x="3484130" y="1524000"/>
                </a:lnTo>
                <a:lnTo>
                  <a:pt x="3501555" y="1511300"/>
                </a:lnTo>
                <a:lnTo>
                  <a:pt x="3552164" y="1511300"/>
                </a:lnTo>
                <a:lnTo>
                  <a:pt x="3578110" y="1524000"/>
                </a:lnTo>
                <a:lnTo>
                  <a:pt x="3578110" y="1422400"/>
                </a:lnTo>
                <a:lnTo>
                  <a:pt x="3570960" y="1422400"/>
                </a:lnTo>
                <a:lnTo>
                  <a:pt x="3570960" y="1447800"/>
                </a:lnTo>
                <a:lnTo>
                  <a:pt x="3567430" y="1447800"/>
                </a:lnTo>
                <a:lnTo>
                  <a:pt x="3567430" y="1460500"/>
                </a:lnTo>
                <a:lnTo>
                  <a:pt x="3564496" y="1473200"/>
                </a:lnTo>
                <a:lnTo>
                  <a:pt x="3553282" y="1473200"/>
                </a:lnTo>
                <a:lnTo>
                  <a:pt x="3552342" y="1460500"/>
                </a:lnTo>
                <a:lnTo>
                  <a:pt x="3567430" y="1460500"/>
                </a:lnTo>
                <a:lnTo>
                  <a:pt x="3567430" y="1447800"/>
                </a:lnTo>
                <a:lnTo>
                  <a:pt x="3540569" y="1447800"/>
                </a:lnTo>
                <a:lnTo>
                  <a:pt x="3540569" y="1473200"/>
                </a:lnTo>
                <a:lnTo>
                  <a:pt x="3480333" y="1473200"/>
                </a:lnTo>
                <a:lnTo>
                  <a:pt x="3461575" y="1460500"/>
                </a:lnTo>
                <a:lnTo>
                  <a:pt x="3511791" y="1460500"/>
                </a:lnTo>
                <a:lnTo>
                  <a:pt x="3540569" y="1473200"/>
                </a:lnTo>
                <a:lnTo>
                  <a:pt x="3540569" y="1447800"/>
                </a:lnTo>
                <a:lnTo>
                  <a:pt x="3453231" y="1447800"/>
                </a:lnTo>
                <a:lnTo>
                  <a:pt x="3453231" y="1993900"/>
                </a:lnTo>
                <a:lnTo>
                  <a:pt x="3451517" y="1993900"/>
                </a:lnTo>
                <a:lnTo>
                  <a:pt x="3450907" y="2032000"/>
                </a:lnTo>
                <a:lnTo>
                  <a:pt x="3445662" y="2095500"/>
                </a:lnTo>
                <a:lnTo>
                  <a:pt x="3441712" y="2184400"/>
                </a:lnTo>
                <a:lnTo>
                  <a:pt x="3439858" y="2235200"/>
                </a:lnTo>
                <a:lnTo>
                  <a:pt x="3440658" y="2247900"/>
                </a:lnTo>
                <a:lnTo>
                  <a:pt x="3441115" y="2260600"/>
                </a:lnTo>
                <a:lnTo>
                  <a:pt x="3440544" y="2260600"/>
                </a:lnTo>
                <a:lnTo>
                  <a:pt x="3440036" y="2273300"/>
                </a:lnTo>
                <a:lnTo>
                  <a:pt x="3434931" y="2273300"/>
                </a:lnTo>
                <a:lnTo>
                  <a:pt x="3433330" y="2260600"/>
                </a:lnTo>
                <a:lnTo>
                  <a:pt x="3433127" y="2247862"/>
                </a:lnTo>
                <a:lnTo>
                  <a:pt x="3433775" y="2235200"/>
                </a:lnTo>
                <a:lnTo>
                  <a:pt x="3434727" y="2222500"/>
                </a:lnTo>
                <a:lnTo>
                  <a:pt x="3435045" y="2209800"/>
                </a:lnTo>
                <a:lnTo>
                  <a:pt x="3433610" y="2184400"/>
                </a:lnTo>
                <a:lnTo>
                  <a:pt x="3433902" y="2159000"/>
                </a:lnTo>
                <a:lnTo>
                  <a:pt x="3435527" y="2120900"/>
                </a:lnTo>
                <a:lnTo>
                  <a:pt x="3435286" y="2082800"/>
                </a:lnTo>
                <a:lnTo>
                  <a:pt x="3434791" y="2044700"/>
                </a:lnTo>
                <a:lnTo>
                  <a:pt x="3435705" y="2006600"/>
                </a:lnTo>
                <a:lnTo>
                  <a:pt x="3436582" y="1993900"/>
                </a:lnTo>
                <a:lnTo>
                  <a:pt x="3435413" y="1981200"/>
                </a:lnTo>
                <a:lnTo>
                  <a:pt x="3453231" y="1993900"/>
                </a:lnTo>
                <a:lnTo>
                  <a:pt x="3453231" y="1447800"/>
                </a:lnTo>
                <a:lnTo>
                  <a:pt x="3451923" y="1447800"/>
                </a:lnTo>
                <a:lnTo>
                  <a:pt x="3446754" y="1435785"/>
                </a:lnTo>
                <a:lnTo>
                  <a:pt x="3446754" y="1612900"/>
                </a:lnTo>
                <a:lnTo>
                  <a:pt x="3445230" y="1625600"/>
                </a:lnTo>
                <a:lnTo>
                  <a:pt x="3445078" y="1625600"/>
                </a:lnTo>
                <a:lnTo>
                  <a:pt x="3445078" y="1676400"/>
                </a:lnTo>
                <a:lnTo>
                  <a:pt x="3442360" y="1676400"/>
                </a:lnTo>
                <a:lnTo>
                  <a:pt x="3442360" y="1778000"/>
                </a:lnTo>
                <a:lnTo>
                  <a:pt x="3441890" y="1790700"/>
                </a:lnTo>
                <a:lnTo>
                  <a:pt x="3434080" y="1790700"/>
                </a:lnTo>
                <a:lnTo>
                  <a:pt x="3432797" y="1778000"/>
                </a:lnTo>
                <a:lnTo>
                  <a:pt x="3442360" y="1778000"/>
                </a:lnTo>
                <a:lnTo>
                  <a:pt x="3442360" y="1676400"/>
                </a:lnTo>
                <a:lnTo>
                  <a:pt x="3427971" y="1676400"/>
                </a:lnTo>
                <a:lnTo>
                  <a:pt x="3427971" y="1993900"/>
                </a:lnTo>
                <a:lnTo>
                  <a:pt x="3426333" y="1993900"/>
                </a:lnTo>
                <a:lnTo>
                  <a:pt x="3425964" y="2006600"/>
                </a:lnTo>
                <a:lnTo>
                  <a:pt x="3423793" y="2057400"/>
                </a:lnTo>
                <a:lnTo>
                  <a:pt x="3422878" y="2108200"/>
                </a:lnTo>
                <a:lnTo>
                  <a:pt x="3422421" y="2159000"/>
                </a:lnTo>
                <a:lnTo>
                  <a:pt x="3421646" y="2209800"/>
                </a:lnTo>
                <a:lnTo>
                  <a:pt x="3421608" y="2222500"/>
                </a:lnTo>
                <a:lnTo>
                  <a:pt x="3421900" y="2235200"/>
                </a:lnTo>
                <a:lnTo>
                  <a:pt x="3422358" y="2247900"/>
                </a:lnTo>
                <a:lnTo>
                  <a:pt x="3422764" y="2260600"/>
                </a:lnTo>
                <a:lnTo>
                  <a:pt x="3424415" y="2260600"/>
                </a:lnTo>
                <a:lnTo>
                  <a:pt x="3416528" y="2273300"/>
                </a:lnTo>
                <a:lnTo>
                  <a:pt x="3415563" y="2260600"/>
                </a:lnTo>
                <a:lnTo>
                  <a:pt x="3414814" y="2247862"/>
                </a:lnTo>
                <a:lnTo>
                  <a:pt x="3415030" y="2235200"/>
                </a:lnTo>
                <a:lnTo>
                  <a:pt x="3416922" y="2222500"/>
                </a:lnTo>
                <a:lnTo>
                  <a:pt x="3418344" y="2209800"/>
                </a:lnTo>
                <a:lnTo>
                  <a:pt x="3419208" y="2209800"/>
                </a:lnTo>
                <a:lnTo>
                  <a:pt x="3413391" y="2197100"/>
                </a:lnTo>
                <a:lnTo>
                  <a:pt x="3412312" y="2184400"/>
                </a:lnTo>
                <a:lnTo>
                  <a:pt x="3415690" y="2171700"/>
                </a:lnTo>
                <a:lnTo>
                  <a:pt x="3415855" y="2171700"/>
                </a:lnTo>
                <a:lnTo>
                  <a:pt x="3412388" y="2159000"/>
                </a:lnTo>
                <a:lnTo>
                  <a:pt x="3412375" y="2133600"/>
                </a:lnTo>
                <a:lnTo>
                  <a:pt x="3413696" y="2120900"/>
                </a:lnTo>
                <a:lnTo>
                  <a:pt x="3414217" y="2095500"/>
                </a:lnTo>
                <a:lnTo>
                  <a:pt x="3413480" y="2070100"/>
                </a:lnTo>
                <a:lnTo>
                  <a:pt x="3412972" y="2057400"/>
                </a:lnTo>
                <a:lnTo>
                  <a:pt x="3413175" y="2032000"/>
                </a:lnTo>
                <a:lnTo>
                  <a:pt x="3414560" y="2006600"/>
                </a:lnTo>
                <a:lnTo>
                  <a:pt x="3415322" y="1993900"/>
                </a:lnTo>
                <a:lnTo>
                  <a:pt x="3415563" y="1993900"/>
                </a:lnTo>
                <a:lnTo>
                  <a:pt x="3421735" y="1981200"/>
                </a:lnTo>
                <a:lnTo>
                  <a:pt x="3427971" y="1993900"/>
                </a:lnTo>
                <a:lnTo>
                  <a:pt x="3427971" y="1676400"/>
                </a:lnTo>
                <a:lnTo>
                  <a:pt x="3427272" y="1676400"/>
                </a:lnTo>
                <a:lnTo>
                  <a:pt x="3427272" y="1739900"/>
                </a:lnTo>
                <a:lnTo>
                  <a:pt x="3424555" y="1752600"/>
                </a:lnTo>
                <a:lnTo>
                  <a:pt x="3422345" y="1752600"/>
                </a:lnTo>
                <a:lnTo>
                  <a:pt x="3416604" y="1745297"/>
                </a:lnTo>
                <a:lnTo>
                  <a:pt x="3416604" y="1790700"/>
                </a:lnTo>
                <a:lnTo>
                  <a:pt x="3403968" y="1790700"/>
                </a:lnTo>
                <a:lnTo>
                  <a:pt x="3398736" y="1803400"/>
                </a:lnTo>
                <a:lnTo>
                  <a:pt x="3386886" y="1792338"/>
                </a:lnTo>
                <a:lnTo>
                  <a:pt x="3386886" y="2006600"/>
                </a:lnTo>
                <a:lnTo>
                  <a:pt x="3385934" y="2006600"/>
                </a:lnTo>
                <a:lnTo>
                  <a:pt x="3386010" y="2019300"/>
                </a:lnTo>
                <a:lnTo>
                  <a:pt x="3384905" y="2032000"/>
                </a:lnTo>
                <a:lnTo>
                  <a:pt x="3371494" y="2032000"/>
                </a:lnTo>
                <a:lnTo>
                  <a:pt x="3371494" y="2260600"/>
                </a:lnTo>
                <a:lnTo>
                  <a:pt x="3354908" y="2260600"/>
                </a:lnTo>
                <a:lnTo>
                  <a:pt x="3354933" y="2247900"/>
                </a:lnTo>
                <a:lnTo>
                  <a:pt x="3353524" y="2222500"/>
                </a:lnTo>
                <a:lnTo>
                  <a:pt x="3349371" y="2197100"/>
                </a:lnTo>
                <a:lnTo>
                  <a:pt x="3343999" y="2171700"/>
                </a:lnTo>
                <a:lnTo>
                  <a:pt x="3338919" y="2159000"/>
                </a:lnTo>
                <a:lnTo>
                  <a:pt x="3336848" y="2146300"/>
                </a:lnTo>
                <a:lnTo>
                  <a:pt x="3334931" y="2133600"/>
                </a:lnTo>
                <a:lnTo>
                  <a:pt x="3333140" y="2120900"/>
                </a:lnTo>
                <a:lnTo>
                  <a:pt x="3331400" y="2108200"/>
                </a:lnTo>
                <a:lnTo>
                  <a:pt x="3328339" y="2095500"/>
                </a:lnTo>
                <a:lnTo>
                  <a:pt x="3322777" y="2095500"/>
                </a:lnTo>
                <a:lnTo>
                  <a:pt x="3314865" y="2083498"/>
                </a:lnTo>
                <a:lnTo>
                  <a:pt x="3314865" y="2235631"/>
                </a:lnTo>
                <a:lnTo>
                  <a:pt x="3313849" y="2247900"/>
                </a:lnTo>
                <a:lnTo>
                  <a:pt x="3295281" y="2247900"/>
                </a:lnTo>
                <a:lnTo>
                  <a:pt x="3295446" y="2235200"/>
                </a:lnTo>
                <a:lnTo>
                  <a:pt x="3294964" y="2222500"/>
                </a:lnTo>
                <a:lnTo>
                  <a:pt x="3294380" y="2209800"/>
                </a:lnTo>
                <a:lnTo>
                  <a:pt x="3294176" y="2197100"/>
                </a:lnTo>
                <a:lnTo>
                  <a:pt x="3294049" y="2184400"/>
                </a:lnTo>
                <a:lnTo>
                  <a:pt x="3292932" y="2171700"/>
                </a:lnTo>
                <a:lnTo>
                  <a:pt x="3290582" y="2159000"/>
                </a:lnTo>
                <a:lnTo>
                  <a:pt x="3286760" y="2133600"/>
                </a:lnTo>
                <a:lnTo>
                  <a:pt x="3284232" y="2133600"/>
                </a:lnTo>
                <a:lnTo>
                  <a:pt x="3288042" y="2120900"/>
                </a:lnTo>
                <a:lnTo>
                  <a:pt x="3296907" y="2133600"/>
                </a:lnTo>
                <a:lnTo>
                  <a:pt x="3302863" y="2146300"/>
                </a:lnTo>
                <a:lnTo>
                  <a:pt x="3306788" y="2146300"/>
                </a:lnTo>
                <a:lnTo>
                  <a:pt x="3309556" y="2159000"/>
                </a:lnTo>
                <a:lnTo>
                  <a:pt x="3311029" y="2171700"/>
                </a:lnTo>
                <a:lnTo>
                  <a:pt x="3311918" y="2171700"/>
                </a:lnTo>
                <a:lnTo>
                  <a:pt x="3312363" y="2184400"/>
                </a:lnTo>
                <a:lnTo>
                  <a:pt x="3312490" y="2184400"/>
                </a:lnTo>
                <a:lnTo>
                  <a:pt x="3312744" y="2197100"/>
                </a:lnTo>
                <a:lnTo>
                  <a:pt x="3313303" y="2209800"/>
                </a:lnTo>
                <a:lnTo>
                  <a:pt x="3313988" y="2222500"/>
                </a:lnTo>
                <a:lnTo>
                  <a:pt x="3314560" y="2222500"/>
                </a:lnTo>
                <a:lnTo>
                  <a:pt x="3314814" y="2235200"/>
                </a:lnTo>
                <a:lnTo>
                  <a:pt x="3314865" y="2235631"/>
                </a:lnTo>
                <a:lnTo>
                  <a:pt x="3314865" y="2083498"/>
                </a:lnTo>
                <a:lnTo>
                  <a:pt x="3314408" y="2082800"/>
                </a:lnTo>
                <a:lnTo>
                  <a:pt x="3275088" y="2082800"/>
                </a:lnTo>
                <a:lnTo>
                  <a:pt x="3292271" y="2070100"/>
                </a:lnTo>
                <a:lnTo>
                  <a:pt x="3350514" y="2070100"/>
                </a:lnTo>
                <a:lnTo>
                  <a:pt x="3352342" y="2082800"/>
                </a:lnTo>
                <a:lnTo>
                  <a:pt x="3353485" y="2082800"/>
                </a:lnTo>
                <a:lnTo>
                  <a:pt x="3353917" y="2108200"/>
                </a:lnTo>
                <a:lnTo>
                  <a:pt x="3356749" y="2120900"/>
                </a:lnTo>
                <a:lnTo>
                  <a:pt x="3360305" y="2146300"/>
                </a:lnTo>
                <a:lnTo>
                  <a:pt x="3362871" y="2171700"/>
                </a:lnTo>
                <a:lnTo>
                  <a:pt x="3364014" y="2184400"/>
                </a:lnTo>
                <a:lnTo>
                  <a:pt x="3365119" y="2209800"/>
                </a:lnTo>
                <a:lnTo>
                  <a:pt x="3366643" y="2222500"/>
                </a:lnTo>
                <a:lnTo>
                  <a:pt x="3369018" y="2247900"/>
                </a:lnTo>
                <a:lnTo>
                  <a:pt x="3369856" y="2247900"/>
                </a:lnTo>
                <a:lnTo>
                  <a:pt x="3371494" y="2260600"/>
                </a:lnTo>
                <a:lnTo>
                  <a:pt x="3371494" y="2032000"/>
                </a:lnTo>
                <a:lnTo>
                  <a:pt x="3352203" y="2032000"/>
                </a:lnTo>
                <a:lnTo>
                  <a:pt x="3351212" y="2019300"/>
                </a:lnTo>
                <a:lnTo>
                  <a:pt x="3350476" y="2006600"/>
                </a:lnTo>
                <a:lnTo>
                  <a:pt x="3352838" y="1993900"/>
                </a:lnTo>
                <a:lnTo>
                  <a:pt x="3359251" y="1993900"/>
                </a:lnTo>
                <a:lnTo>
                  <a:pt x="3368510" y="1981200"/>
                </a:lnTo>
                <a:lnTo>
                  <a:pt x="3383394" y="1981200"/>
                </a:lnTo>
                <a:lnTo>
                  <a:pt x="3384550" y="1993900"/>
                </a:lnTo>
                <a:lnTo>
                  <a:pt x="3386861" y="1993900"/>
                </a:lnTo>
                <a:lnTo>
                  <a:pt x="3386886" y="2006600"/>
                </a:lnTo>
                <a:lnTo>
                  <a:pt x="3386886" y="1792338"/>
                </a:lnTo>
                <a:lnTo>
                  <a:pt x="3385147" y="1790700"/>
                </a:lnTo>
                <a:lnTo>
                  <a:pt x="3382302" y="1790700"/>
                </a:lnTo>
                <a:lnTo>
                  <a:pt x="3382657" y="1778000"/>
                </a:lnTo>
                <a:lnTo>
                  <a:pt x="3415576" y="1778000"/>
                </a:lnTo>
                <a:lnTo>
                  <a:pt x="3416604" y="1790700"/>
                </a:lnTo>
                <a:lnTo>
                  <a:pt x="3416604" y="1745297"/>
                </a:lnTo>
                <a:lnTo>
                  <a:pt x="3412375" y="1739900"/>
                </a:lnTo>
                <a:lnTo>
                  <a:pt x="3427272" y="1739900"/>
                </a:lnTo>
                <a:lnTo>
                  <a:pt x="3427272" y="1676400"/>
                </a:lnTo>
                <a:lnTo>
                  <a:pt x="3375952" y="1676400"/>
                </a:lnTo>
                <a:lnTo>
                  <a:pt x="3377361" y="1651000"/>
                </a:lnTo>
                <a:lnTo>
                  <a:pt x="3383838" y="1651000"/>
                </a:lnTo>
                <a:lnTo>
                  <a:pt x="3389922" y="1663700"/>
                </a:lnTo>
                <a:lnTo>
                  <a:pt x="3445027" y="1663700"/>
                </a:lnTo>
                <a:lnTo>
                  <a:pt x="3445078" y="1676400"/>
                </a:lnTo>
                <a:lnTo>
                  <a:pt x="3445078" y="1625600"/>
                </a:lnTo>
                <a:lnTo>
                  <a:pt x="3376574" y="1625600"/>
                </a:lnTo>
                <a:lnTo>
                  <a:pt x="3372447" y="1612900"/>
                </a:lnTo>
                <a:lnTo>
                  <a:pt x="3372967" y="1612900"/>
                </a:lnTo>
                <a:lnTo>
                  <a:pt x="3373475" y="1600200"/>
                </a:lnTo>
                <a:lnTo>
                  <a:pt x="3444570" y="1600200"/>
                </a:lnTo>
                <a:lnTo>
                  <a:pt x="3446754" y="1612900"/>
                </a:lnTo>
                <a:lnTo>
                  <a:pt x="3446754" y="1435785"/>
                </a:lnTo>
                <a:lnTo>
                  <a:pt x="3446462" y="1435100"/>
                </a:lnTo>
                <a:lnTo>
                  <a:pt x="3390544" y="1435100"/>
                </a:lnTo>
                <a:lnTo>
                  <a:pt x="3390544" y="1447800"/>
                </a:lnTo>
                <a:lnTo>
                  <a:pt x="3383191" y="1460500"/>
                </a:lnTo>
                <a:lnTo>
                  <a:pt x="3380740" y="1460500"/>
                </a:lnTo>
                <a:lnTo>
                  <a:pt x="3380740" y="1485900"/>
                </a:lnTo>
                <a:lnTo>
                  <a:pt x="3360331" y="1496314"/>
                </a:lnTo>
                <a:lnTo>
                  <a:pt x="3360331" y="1714500"/>
                </a:lnTo>
                <a:lnTo>
                  <a:pt x="3355327" y="1714500"/>
                </a:lnTo>
                <a:lnTo>
                  <a:pt x="3355327" y="1778000"/>
                </a:lnTo>
                <a:lnTo>
                  <a:pt x="3355022" y="1803400"/>
                </a:lnTo>
                <a:lnTo>
                  <a:pt x="3347669" y="1803400"/>
                </a:lnTo>
                <a:lnTo>
                  <a:pt x="3347669" y="2006600"/>
                </a:lnTo>
                <a:lnTo>
                  <a:pt x="3347339" y="2019300"/>
                </a:lnTo>
                <a:lnTo>
                  <a:pt x="3346818" y="2019300"/>
                </a:lnTo>
                <a:lnTo>
                  <a:pt x="3346500" y="2032000"/>
                </a:lnTo>
                <a:lnTo>
                  <a:pt x="3322091" y="2032000"/>
                </a:lnTo>
                <a:lnTo>
                  <a:pt x="3321647" y="2019300"/>
                </a:lnTo>
                <a:lnTo>
                  <a:pt x="3321520" y="2019300"/>
                </a:lnTo>
                <a:lnTo>
                  <a:pt x="3321824" y="2006600"/>
                </a:lnTo>
                <a:lnTo>
                  <a:pt x="3322459" y="2006600"/>
                </a:lnTo>
                <a:lnTo>
                  <a:pt x="3323259" y="1993900"/>
                </a:lnTo>
                <a:lnTo>
                  <a:pt x="3327095" y="1993900"/>
                </a:lnTo>
                <a:lnTo>
                  <a:pt x="3340493" y="1981200"/>
                </a:lnTo>
                <a:lnTo>
                  <a:pt x="3344900" y="1981200"/>
                </a:lnTo>
                <a:lnTo>
                  <a:pt x="3346843" y="1993900"/>
                </a:lnTo>
                <a:lnTo>
                  <a:pt x="3346970" y="1993900"/>
                </a:lnTo>
                <a:lnTo>
                  <a:pt x="3347008" y="2006600"/>
                </a:lnTo>
                <a:lnTo>
                  <a:pt x="3347669" y="2006600"/>
                </a:lnTo>
                <a:lnTo>
                  <a:pt x="3347669" y="1803400"/>
                </a:lnTo>
                <a:lnTo>
                  <a:pt x="3324402" y="1803400"/>
                </a:lnTo>
                <a:lnTo>
                  <a:pt x="3324910" y="1790700"/>
                </a:lnTo>
                <a:lnTo>
                  <a:pt x="3326155" y="1778000"/>
                </a:lnTo>
                <a:lnTo>
                  <a:pt x="3333534" y="1778000"/>
                </a:lnTo>
                <a:lnTo>
                  <a:pt x="3340341" y="1765300"/>
                </a:lnTo>
                <a:lnTo>
                  <a:pt x="3352038" y="1765300"/>
                </a:lnTo>
                <a:lnTo>
                  <a:pt x="3355327" y="1778000"/>
                </a:lnTo>
                <a:lnTo>
                  <a:pt x="3355327" y="1714500"/>
                </a:lnTo>
                <a:lnTo>
                  <a:pt x="3321304" y="1714500"/>
                </a:lnTo>
                <a:lnTo>
                  <a:pt x="3317900" y="1719211"/>
                </a:lnTo>
                <a:lnTo>
                  <a:pt x="3317900" y="2019300"/>
                </a:lnTo>
                <a:lnTo>
                  <a:pt x="3317557" y="2032000"/>
                </a:lnTo>
                <a:lnTo>
                  <a:pt x="3315347" y="2032000"/>
                </a:lnTo>
                <a:lnTo>
                  <a:pt x="3311233" y="2044700"/>
                </a:lnTo>
                <a:lnTo>
                  <a:pt x="3289439" y="2044700"/>
                </a:lnTo>
                <a:lnTo>
                  <a:pt x="3291852" y="2032000"/>
                </a:lnTo>
                <a:lnTo>
                  <a:pt x="3290506" y="2019300"/>
                </a:lnTo>
                <a:lnTo>
                  <a:pt x="3291548" y="2019300"/>
                </a:lnTo>
                <a:lnTo>
                  <a:pt x="3292487" y="2006600"/>
                </a:lnTo>
                <a:lnTo>
                  <a:pt x="3294608" y="1993900"/>
                </a:lnTo>
                <a:lnTo>
                  <a:pt x="3300323" y="1981200"/>
                </a:lnTo>
                <a:lnTo>
                  <a:pt x="3316427" y="1993900"/>
                </a:lnTo>
                <a:lnTo>
                  <a:pt x="3315817" y="1993900"/>
                </a:lnTo>
                <a:lnTo>
                  <a:pt x="3315995" y="2006600"/>
                </a:lnTo>
                <a:lnTo>
                  <a:pt x="3317036" y="2006600"/>
                </a:lnTo>
                <a:lnTo>
                  <a:pt x="3317900" y="2019300"/>
                </a:lnTo>
                <a:lnTo>
                  <a:pt x="3317900" y="1719211"/>
                </a:lnTo>
                <a:lnTo>
                  <a:pt x="3312122" y="1727200"/>
                </a:lnTo>
                <a:lnTo>
                  <a:pt x="3304540" y="1727200"/>
                </a:lnTo>
                <a:lnTo>
                  <a:pt x="3301441" y="1733550"/>
                </a:lnTo>
                <a:lnTo>
                  <a:pt x="3301441" y="1778000"/>
                </a:lnTo>
                <a:lnTo>
                  <a:pt x="3301149" y="1790700"/>
                </a:lnTo>
                <a:lnTo>
                  <a:pt x="3289592" y="1790700"/>
                </a:lnTo>
                <a:lnTo>
                  <a:pt x="3288893" y="1778000"/>
                </a:lnTo>
                <a:lnTo>
                  <a:pt x="3289452" y="1778000"/>
                </a:lnTo>
                <a:lnTo>
                  <a:pt x="3287026" y="1765300"/>
                </a:lnTo>
                <a:lnTo>
                  <a:pt x="3301390" y="1765300"/>
                </a:lnTo>
                <a:lnTo>
                  <a:pt x="3300768" y="1778000"/>
                </a:lnTo>
                <a:lnTo>
                  <a:pt x="3301441" y="1778000"/>
                </a:lnTo>
                <a:lnTo>
                  <a:pt x="3301441" y="1733550"/>
                </a:lnTo>
                <a:lnTo>
                  <a:pt x="3298342" y="1739900"/>
                </a:lnTo>
                <a:lnTo>
                  <a:pt x="3288741" y="1739900"/>
                </a:lnTo>
                <a:lnTo>
                  <a:pt x="3289096" y="1727200"/>
                </a:lnTo>
                <a:lnTo>
                  <a:pt x="3296602" y="1727200"/>
                </a:lnTo>
                <a:lnTo>
                  <a:pt x="3302647" y="1714500"/>
                </a:lnTo>
                <a:lnTo>
                  <a:pt x="3308896" y="1714500"/>
                </a:lnTo>
                <a:lnTo>
                  <a:pt x="3315347" y="1701800"/>
                </a:lnTo>
                <a:lnTo>
                  <a:pt x="3357334" y="1701800"/>
                </a:lnTo>
                <a:lnTo>
                  <a:pt x="3360331" y="1714500"/>
                </a:lnTo>
                <a:lnTo>
                  <a:pt x="3360331" y="1496314"/>
                </a:lnTo>
                <a:lnTo>
                  <a:pt x="3358832" y="1497088"/>
                </a:lnTo>
                <a:lnTo>
                  <a:pt x="3358832" y="1651000"/>
                </a:lnTo>
                <a:lnTo>
                  <a:pt x="3358400" y="1663700"/>
                </a:lnTo>
                <a:lnTo>
                  <a:pt x="3358654" y="1676400"/>
                </a:lnTo>
                <a:lnTo>
                  <a:pt x="3286366" y="1676400"/>
                </a:lnTo>
                <a:lnTo>
                  <a:pt x="3286823" y="1663700"/>
                </a:lnTo>
                <a:lnTo>
                  <a:pt x="3287014" y="1651000"/>
                </a:lnTo>
                <a:lnTo>
                  <a:pt x="3358832" y="1651000"/>
                </a:lnTo>
                <a:lnTo>
                  <a:pt x="3358832" y="1497088"/>
                </a:lnTo>
                <a:lnTo>
                  <a:pt x="3355848" y="1498600"/>
                </a:lnTo>
                <a:lnTo>
                  <a:pt x="3355822" y="1612900"/>
                </a:lnTo>
                <a:lnTo>
                  <a:pt x="3337102" y="1612900"/>
                </a:lnTo>
                <a:lnTo>
                  <a:pt x="3337293" y="1600200"/>
                </a:lnTo>
                <a:lnTo>
                  <a:pt x="3355657" y="1600200"/>
                </a:lnTo>
                <a:lnTo>
                  <a:pt x="3355822" y="1612900"/>
                </a:lnTo>
                <a:lnTo>
                  <a:pt x="3355822" y="1498600"/>
                </a:lnTo>
                <a:lnTo>
                  <a:pt x="3328898" y="1498600"/>
                </a:lnTo>
                <a:lnTo>
                  <a:pt x="3328898" y="1612900"/>
                </a:lnTo>
                <a:lnTo>
                  <a:pt x="3291560" y="1612900"/>
                </a:lnTo>
                <a:lnTo>
                  <a:pt x="3292945" y="1600200"/>
                </a:lnTo>
                <a:lnTo>
                  <a:pt x="3327616" y="1600200"/>
                </a:lnTo>
                <a:lnTo>
                  <a:pt x="3328898" y="1612900"/>
                </a:lnTo>
                <a:lnTo>
                  <a:pt x="3328898" y="1498600"/>
                </a:lnTo>
                <a:lnTo>
                  <a:pt x="3328771" y="1498600"/>
                </a:lnTo>
                <a:lnTo>
                  <a:pt x="3326396" y="1485900"/>
                </a:lnTo>
                <a:lnTo>
                  <a:pt x="3380740" y="1485900"/>
                </a:lnTo>
                <a:lnTo>
                  <a:pt x="3380740" y="1460500"/>
                </a:lnTo>
                <a:lnTo>
                  <a:pt x="3335553" y="1460500"/>
                </a:lnTo>
                <a:lnTo>
                  <a:pt x="3348571" y="1447800"/>
                </a:lnTo>
                <a:lnTo>
                  <a:pt x="3390544" y="1447800"/>
                </a:lnTo>
                <a:lnTo>
                  <a:pt x="3390544" y="1435100"/>
                </a:lnTo>
                <a:lnTo>
                  <a:pt x="3328111" y="1435100"/>
                </a:lnTo>
                <a:lnTo>
                  <a:pt x="3340760" y="1422400"/>
                </a:lnTo>
                <a:lnTo>
                  <a:pt x="3511931" y="1422400"/>
                </a:lnTo>
                <a:lnTo>
                  <a:pt x="3535921" y="1435100"/>
                </a:lnTo>
                <a:lnTo>
                  <a:pt x="3559314" y="1435100"/>
                </a:lnTo>
                <a:lnTo>
                  <a:pt x="3570960" y="1447800"/>
                </a:lnTo>
                <a:lnTo>
                  <a:pt x="3570960" y="1422400"/>
                </a:lnTo>
                <a:lnTo>
                  <a:pt x="3565956" y="1422400"/>
                </a:lnTo>
                <a:lnTo>
                  <a:pt x="3551478" y="1409700"/>
                </a:lnTo>
                <a:lnTo>
                  <a:pt x="3523157" y="1409700"/>
                </a:lnTo>
                <a:lnTo>
                  <a:pt x="3538194" y="1397000"/>
                </a:lnTo>
                <a:lnTo>
                  <a:pt x="3496170" y="1397000"/>
                </a:lnTo>
                <a:lnTo>
                  <a:pt x="3483775" y="1384300"/>
                </a:lnTo>
                <a:lnTo>
                  <a:pt x="3368243" y="1384300"/>
                </a:lnTo>
                <a:lnTo>
                  <a:pt x="3360102" y="1397000"/>
                </a:lnTo>
                <a:lnTo>
                  <a:pt x="3412312" y="1397000"/>
                </a:lnTo>
                <a:lnTo>
                  <a:pt x="3401999" y="1409700"/>
                </a:lnTo>
                <a:lnTo>
                  <a:pt x="3342398" y="1409700"/>
                </a:lnTo>
                <a:lnTo>
                  <a:pt x="3339147" y="1397000"/>
                </a:lnTo>
                <a:lnTo>
                  <a:pt x="3342563" y="1397000"/>
                </a:lnTo>
                <a:lnTo>
                  <a:pt x="3343465" y="1384300"/>
                </a:lnTo>
                <a:lnTo>
                  <a:pt x="3349942" y="1371600"/>
                </a:lnTo>
                <a:lnTo>
                  <a:pt x="3525316" y="1371600"/>
                </a:lnTo>
                <a:lnTo>
                  <a:pt x="3549459" y="1384300"/>
                </a:lnTo>
                <a:lnTo>
                  <a:pt x="3598418" y="1384300"/>
                </a:lnTo>
                <a:lnTo>
                  <a:pt x="3598418" y="1269707"/>
                </a:lnTo>
                <a:lnTo>
                  <a:pt x="3596627" y="1244600"/>
                </a:lnTo>
                <a:lnTo>
                  <a:pt x="3594595" y="1235417"/>
                </a:lnTo>
                <a:lnTo>
                  <a:pt x="3594595" y="1308100"/>
                </a:lnTo>
                <a:lnTo>
                  <a:pt x="3584270" y="1308100"/>
                </a:lnTo>
                <a:lnTo>
                  <a:pt x="3582746" y="1295400"/>
                </a:lnTo>
                <a:lnTo>
                  <a:pt x="3580587" y="1295400"/>
                </a:lnTo>
                <a:lnTo>
                  <a:pt x="3578364" y="1282700"/>
                </a:lnTo>
                <a:lnTo>
                  <a:pt x="3576675" y="1282700"/>
                </a:lnTo>
                <a:lnTo>
                  <a:pt x="3572497" y="1250480"/>
                </a:lnTo>
                <a:lnTo>
                  <a:pt x="3572497" y="1295400"/>
                </a:lnTo>
                <a:lnTo>
                  <a:pt x="3572345" y="1295400"/>
                </a:lnTo>
                <a:lnTo>
                  <a:pt x="3570313" y="1308100"/>
                </a:lnTo>
                <a:lnTo>
                  <a:pt x="3544659" y="1308100"/>
                </a:lnTo>
                <a:lnTo>
                  <a:pt x="3541458" y="1282700"/>
                </a:lnTo>
                <a:lnTo>
                  <a:pt x="3540353" y="1270000"/>
                </a:lnTo>
                <a:lnTo>
                  <a:pt x="3540277" y="1257300"/>
                </a:lnTo>
                <a:lnTo>
                  <a:pt x="3539020" y="1244600"/>
                </a:lnTo>
                <a:lnTo>
                  <a:pt x="3538397" y="1219200"/>
                </a:lnTo>
                <a:lnTo>
                  <a:pt x="3537445" y="1206500"/>
                </a:lnTo>
                <a:lnTo>
                  <a:pt x="3535146" y="1193800"/>
                </a:lnTo>
                <a:lnTo>
                  <a:pt x="3534029" y="1193800"/>
                </a:lnTo>
                <a:lnTo>
                  <a:pt x="3534473" y="1181100"/>
                </a:lnTo>
                <a:lnTo>
                  <a:pt x="3534041" y="1181100"/>
                </a:lnTo>
                <a:lnTo>
                  <a:pt x="3533711" y="1168400"/>
                </a:lnTo>
                <a:lnTo>
                  <a:pt x="3533838" y="1155700"/>
                </a:lnTo>
                <a:lnTo>
                  <a:pt x="3533330" y="1143000"/>
                </a:lnTo>
                <a:lnTo>
                  <a:pt x="3532924" y="1140701"/>
                </a:lnTo>
                <a:lnTo>
                  <a:pt x="3532924" y="1270000"/>
                </a:lnTo>
                <a:lnTo>
                  <a:pt x="3532886" y="1308100"/>
                </a:lnTo>
                <a:lnTo>
                  <a:pt x="3519754" y="1308100"/>
                </a:lnTo>
                <a:lnTo>
                  <a:pt x="3519728" y="1295400"/>
                </a:lnTo>
                <a:lnTo>
                  <a:pt x="3519297" y="1282700"/>
                </a:lnTo>
                <a:lnTo>
                  <a:pt x="3518293" y="1282700"/>
                </a:lnTo>
                <a:lnTo>
                  <a:pt x="3517061" y="1270000"/>
                </a:lnTo>
                <a:lnTo>
                  <a:pt x="3515906" y="1257300"/>
                </a:lnTo>
                <a:lnTo>
                  <a:pt x="3514839" y="1244676"/>
                </a:lnTo>
                <a:lnTo>
                  <a:pt x="3514839" y="1308100"/>
                </a:lnTo>
                <a:lnTo>
                  <a:pt x="3473551" y="1308100"/>
                </a:lnTo>
                <a:lnTo>
                  <a:pt x="3472840" y="1295400"/>
                </a:lnTo>
                <a:lnTo>
                  <a:pt x="3472751" y="1282700"/>
                </a:lnTo>
                <a:lnTo>
                  <a:pt x="3472726" y="1219200"/>
                </a:lnTo>
                <a:lnTo>
                  <a:pt x="3471049" y="1181100"/>
                </a:lnTo>
                <a:lnTo>
                  <a:pt x="3470948" y="1168400"/>
                </a:lnTo>
                <a:lnTo>
                  <a:pt x="3472281" y="1155700"/>
                </a:lnTo>
                <a:lnTo>
                  <a:pt x="3473348" y="1143000"/>
                </a:lnTo>
                <a:lnTo>
                  <a:pt x="3475825" y="1130300"/>
                </a:lnTo>
                <a:lnTo>
                  <a:pt x="3482086" y="1130300"/>
                </a:lnTo>
                <a:lnTo>
                  <a:pt x="3488042" y="1117600"/>
                </a:lnTo>
                <a:lnTo>
                  <a:pt x="3493236" y="1117600"/>
                </a:lnTo>
                <a:lnTo>
                  <a:pt x="3497148" y="1130300"/>
                </a:lnTo>
                <a:lnTo>
                  <a:pt x="3499281" y="1130300"/>
                </a:lnTo>
                <a:lnTo>
                  <a:pt x="3501974" y="1155700"/>
                </a:lnTo>
                <a:lnTo>
                  <a:pt x="3504463" y="1181100"/>
                </a:lnTo>
                <a:lnTo>
                  <a:pt x="3506762" y="1193800"/>
                </a:lnTo>
                <a:lnTo>
                  <a:pt x="3508908" y="1219200"/>
                </a:lnTo>
                <a:lnTo>
                  <a:pt x="3510483" y="1244600"/>
                </a:lnTo>
                <a:lnTo>
                  <a:pt x="3511829" y="1257300"/>
                </a:lnTo>
                <a:lnTo>
                  <a:pt x="3513137" y="1270000"/>
                </a:lnTo>
                <a:lnTo>
                  <a:pt x="3514585" y="1295400"/>
                </a:lnTo>
                <a:lnTo>
                  <a:pt x="3514839" y="1308100"/>
                </a:lnTo>
                <a:lnTo>
                  <a:pt x="3514839" y="1244676"/>
                </a:lnTo>
                <a:lnTo>
                  <a:pt x="3513759" y="1231900"/>
                </a:lnTo>
                <a:lnTo>
                  <a:pt x="3511651" y="1206500"/>
                </a:lnTo>
                <a:lnTo>
                  <a:pt x="3509594" y="1181100"/>
                </a:lnTo>
                <a:lnTo>
                  <a:pt x="3507130" y="1143000"/>
                </a:lnTo>
                <a:lnTo>
                  <a:pt x="3507435" y="1143000"/>
                </a:lnTo>
                <a:lnTo>
                  <a:pt x="3507448" y="1130300"/>
                </a:lnTo>
                <a:lnTo>
                  <a:pt x="3522370" y="1130300"/>
                </a:lnTo>
                <a:lnTo>
                  <a:pt x="3525202" y="1168400"/>
                </a:lnTo>
                <a:lnTo>
                  <a:pt x="3527768" y="1206500"/>
                </a:lnTo>
                <a:lnTo>
                  <a:pt x="3532924" y="1270000"/>
                </a:lnTo>
                <a:lnTo>
                  <a:pt x="3532924" y="1140701"/>
                </a:lnTo>
                <a:lnTo>
                  <a:pt x="3531095" y="1130300"/>
                </a:lnTo>
                <a:lnTo>
                  <a:pt x="3531273" y="1130300"/>
                </a:lnTo>
                <a:lnTo>
                  <a:pt x="3537801" y="1117600"/>
                </a:lnTo>
                <a:lnTo>
                  <a:pt x="3540252" y="1130300"/>
                </a:lnTo>
                <a:lnTo>
                  <a:pt x="3546056" y="1130300"/>
                </a:lnTo>
                <a:lnTo>
                  <a:pt x="3548519" y="1143000"/>
                </a:lnTo>
                <a:lnTo>
                  <a:pt x="3550043" y="1143000"/>
                </a:lnTo>
                <a:lnTo>
                  <a:pt x="3553676" y="1155700"/>
                </a:lnTo>
                <a:lnTo>
                  <a:pt x="3556863" y="1181100"/>
                </a:lnTo>
                <a:lnTo>
                  <a:pt x="3559429" y="1193800"/>
                </a:lnTo>
                <a:lnTo>
                  <a:pt x="3561181" y="1206500"/>
                </a:lnTo>
                <a:lnTo>
                  <a:pt x="3563467" y="1231900"/>
                </a:lnTo>
                <a:lnTo>
                  <a:pt x="3566617" y="1244600"/>
                </a:lnTo>
                <a:lnTo>
                  <a:pt x="3569614" y="1270000"/>
                </a:lnTo>
                <a:lnTo>
                  <a:pt x="3571481" y="1282700"/>
                </a:lnTo>
                <a:lnTo>
                  <a:pt x="3571684" y="1282700"/>
                </a:lnTo>
                <a:lnTo>
                  <a:pt x="3572497" y="1295400"/>
                </a:lnTo>
                <a:lnTo>
                  <a:pt x="3572497" y="1250480"/>
                </a:lnTo>
                <a:lnTo>
                  <a:pt x="3571735" y="1244600"/>
                </a:lnTo>
                <a:lnTo>
                  <a:pt x="3567366" y="1206500"/>
                </a:lnTo>
                <a:lnTo>
                  <a:pt x="3562515" y="1181100"/>
                </a:lnTo>
                <a:lnTo>
                  <a:pt x="3556127" y="1143000"/>
                </a:lnTo>
                <a:lnTo>
                  <a:pt x="3555593" y="1143000"/>
                </a:lnTo>
                <a:lnTo>
                  <a:pt x="3555250" y="1130300"/>
                </a:lnTo>
                <a:lnTo>
                  <a:pt x="3568522" y="1130300"/>
                </a:lnTo>
                <a:lnTo>
                  <a:pt x="3572408" y="1143000"/>
                </a:lnTo>
                <a:lnTo>
                  <a:pt x="3575837" y="1155700"/>
                </a:lnTo>
                <a:lnTo>
                  <a:pt x="3578441" y="1168400"/>
                </a:lnTo>
                <a:lnTo>
                  <a:pt x="3579850" y="1181100"/>
                </a:lnTo>
                <a:lnTo>
                  <a:pt x="3582746" y="1206500"/>
                </a:lnTo>
                <a:lnTo>
                  <a:pt x="3586848" y="1231900"/>
                </a:lnTo>
                <a:lnTo>
                  <a:pt x="3590887" y="1257300"/>
                </a:lnTo>
                <a:lnTo>
                  <a:pt x="3593655" y="1295400"/>
                </a:lnTo>
                <a:lnTo>
                  <a:pt x="3594112" y="1295400"/>
                </a:lnTo>
                <a:lnTo>
                  <a:pt x="3594595" y="1308100"/>
                </a:lnTo>
                <a:lnTo>
                  <a:pt x="3594595" y="1235417"/>
                </a:lnTo>
                <a:lnTo>
                  <a:pt x="3593820" y="1231900"/>
                </a:lnTo>
                <a:lnTo>
                  <a:pt x="3590633" y="1206500"/>
                </a:lnTo>
                <a:lnTo>
                  <a:pt x="3587369" y="1181100"/>
                </a:lnTo>
                <a:lnTo>
                  <a:pt x="3584321" y="1168400"/>
                </a:lnTo>
                <a:lnTo>
                  <a:pt x="3583787" y="1155700"/>
                </a:lnTo>
                <a:lnTo>
                  <a:pt x="3583114" y="1155700"/>
                </a:lnTo>
                <a:lnTo>
                  <a:pt x="3583292" y="1143000"/>
                </a:lnTo>
                <a:lnTo>
                  <a:pt x="3586746" y="1130300"/>
                </a:lnTo>
                <a:lnTo>
                  <a:pt x="3602875" y="1130300"/>
                </a:lnTo>
                <a:lnTo>
                  <a:pt x="3602837" y="1143000"/>
                </a:lnTo>
                <a:lnTo>
                  <a:pt x="3617544" y="1219200"/>
                </a:lnTo>
                <a:lnTo>
                  <a:pt x="3624097" y="1257300"/>
                </a:lnTo>
                <a:lnTo>
                  <a:pt x="3630587" y="1282700"/>
                </a:lnTo>
                <a:lnTo>
                  <a:pt x="3632098" y="1295400"/>
                </a:lnTo>
                <a:lnTo>
                  <a:pt x="3632873" y="1295400"/>
                </a:lnTo>
                <a:lnTo>
                  <a:pt x="3633952" y="1320800"/>
                </a:lnTo>
                <a:lnTo>
                  <a:pt x="3633952" y="1261249"/>
                </a:lnTo>
                <a:lnTo>
                  <a:pt x="3624656" y="1206500"/>
                </a:lnTo>
                <a:lnTo>
                  <a:pt x="3627170" y="1206500"/>
                </a:lnTo>
                <a:lnTo>
                  <a:pt x="3620617" y="1193800"/>
                </a:lnTo>
                <a:lnTo>
                  <a:pt x="3632784" y="1193800"/>
                </a:lnTo>
                <a:lnTo>
                  <a:pt x="3628923" y="1181100"/>
                </a:lnTo>
                <a:lnTo>
                  <a:pt x="3625037" y="1168400"/>
                </a:lnTo>
                <a:lnTo>
                  <a:pt x="3619119" y="1143000"/>
                </a:lnTo>
                <a:lnTo>
                  <a:pt x="3618928" y="1143000"/>
                </a:lnTo>
                <a:lnTo>
                  <a:pt x="3621328" y="1130300"/>
                </a:lnTo>
                <a:lnTo>
                  <a:pt x="3635514" y="1130300"/>
                </a:lnTo>
                <a:lnTo>
                  <a:pt x="3637940" y="1143000"/>
                </a:lnTo>
                <a:lnTo>
                  <a:pt x="3638677" y="1143000"/>
                </a:lnTo>
                <a:lnTo>
                  <a:pt x="3638232" y="1155700"/>
                </a:lnTo>
                <a:lnTo>
                  <a:pt x="3639832" y="1181100"/>
                </a:lnTo>
                <a:lnTo>
                  <a:pt x="3643058" y="1193800"/>
                </a:lnTo>
                <a:lnTo>
                  <a:pt x="3647503" y="1206500"/>
                </a:lnTo>
                <a:lnTo>
                  <a:pt x="3654602" y="1231900"/>
                </a:lnTo>
                <a:lnTo>
                  <a:pt x="3659187" y="1257300"/>
                </a:lnTo>
                <a:lnTo>
                  <a:pt x="3662692" y="1282700"/>
                </a:lnTo>
                <a:lnTo>
                  <a:pt x="3666553" y="1308100"/>
                </a:lnTo>
                <a:lnTo>
                  <a:pt x="3667137" y="1320800"/>
                </a:lnTo>
                <a:lnTo>
                  <a:pt x="3667137" y="952500"/>
                </a:lnTo>
                <a:lnTo>
                  <a:pt x="3659949" y="952500"/>
                </a:lnTo>
                <a:lnTo>
                  <a:pt x="3659949" y="990600"/>
                </a:lnTo>
                <a:lnTo>
                  <a:pt x="3659441" y="1003300"/>
                </a:lnTo>
                <a:lnTo>
                  <a:pt x="3657498" y="1028700"/>
                </a:lnTo>
                <a:lnTo>
                  <a:pt x="3653586" y="1041400"/>
                </a:lnTo>
                <a:lnTo>
                  <a:pt x="3648418" y="1066800"/>
                </a:lnTo>
                <a:lnTo>
                  <a:pt x="3642715" y="1079500"/>
                </a:lnTo>
                <a:lnTo>
                  <a:pt x="3639070" y="1092200"/>
                </a:lnTo>
                <a:lnTo>
                  <a:pt x="3634054" y="1092200"/>
                </a:lnTo>
                <a:lnTo>
                  <a:pt x="3627005" y="1104900"/>
                </a:lnTo>
                <a:lnTo>
                  <a:pt x="3578720" y="1104900"/>
                </a:lnTo>
                <a:lnTo>
                  <a:pt x="3540163" y="1092200"/>
                </a:lnTo>
                <a:lnTo>
                  <a:pt x="3465385" y="1092200"/>
                </a:lnTo>
                <a:lnTo>
                  <a:pt x="3465385" y="1244600"/>
                </a:lnTo>
                <a:lnTo>
                  <a:pt x="3465093" y="1270000"/>
                </a:lnTo>
                <a:lnTo>
                  <a:pt x="3462858" y="1295400"/>
                </a:lnTo>
                <a:lnTo>
                  <a:pt x="3460864" y="1308100"/>
                </a:lnTo>
                <a:lnTo>
                  <a:pt x="3422866" y="1308100"/>
                </a:lnTo>
                <a:lnTo>
                  <a:pt x="3420262" y="1295400"/>
                </a:lnTo>
                <a:lnTo>
                  <a:pt x="3421151" y="1282700"/>
                </a:lnTo>
                <a:lnTo>
                  <a:pt x="3422015" y="1257300"/>
                </a:lnTo>
                <a:lnTo>
                  <a:pt x="3422523" y="1244600"/>
                </a:lnTo>
                <a:lnTo>
                  <a:pt x="3422891" y="1231900"/>
                </a:lnTo>
                <a:lnTo>
                  <a:pt x="3423297" y="1219200"/>
                </a:lnTo>
                <a:lnTo>
                  <a:pt x="3423005" y="1219200"/>
                </a:lnTo>
                <a:lnTo>
                  <a:pt x="3421189" y="1219200"/>
                </a:lnTo>
                <a:lnTo>
                  <a:pt x="3420300" y="1231900"/>
                </a:lnTo>
                <a:lnTo>
                  <a:pt x="3420160" y="1231900"/>
                </a:lnTo>
                <a:lnTo>
                  <a:pt x="3420287" y="1244600"/>
                </a:lnTo>
                <a:lnTo>
                  <a:pt x="3419818" y="1257300"/>
                </a:lnTo>
                <a:lnTo>
                  <a:pt x="3418446" y="1270000"/>
                </a:lnTo>
                <a:lnTo>
                  <a:pt x="3416820" y="1282700"/>
                </a:lnTo>
                <a:lnTo>
                  <a:pt x="3415588" y="1295400"/>
                </a:lnTo>
                <a:lnTo>
                  <a:pt x="3413810" y="1295400"/>
                </a:lnTo>
                <a:lnTo>
                  <a:pt x="3410483" y="1308100"/>
                </a:lnTo>
                <a:lnTo>
                  <a:pt x="3400475" y="1308100"/>
                </a:lnTo>
                <a:lnTo>
                  <a:pt x="3400056" y="1295400"/>
                </a:lnTo>
                <a:lnTo>
                  <a:pt x="3400869" y="1270000"/>
                </a:lnTo>
                <a:lnTo>
                  <a:pt x="3401403" y="1257300"/>
                </a:lnTo>
                <a:lnTo>
                  <a:pt x="3402330" y="1257300"/>
                </a:lnTo>
                <a:lnTo>
                  <a:pt x="3404438" y="1219200"/>
                </a:lnTo>
                <a:lnTo>
                  <a:pt x="3405860" y="1193800"/>
                </a:lnTo>
                <a:lnTo>
                  <a:pt x="3407880" y="1168400"/>
                </a:lnTo>
                <a:lnTo>
                  <a:pt x="3411766" y="1143000"/>
                </a:lnTo>
                <a:lnTo>
                  <a:pt x="3412490" y="1143000"/>
                </a:lnTo>
                <a:lnTo>
                  <a:pt x="3411385" y="1130300"/>
                </a:lnTo>
                <a:lnTo>
                  <a:pt x="3418128" y="1130300"/>
                </a:lnTo>
                <a:lnTo>
                  <a:pt x="3420414" y="1143000"/>
                </a:lnTo>
                <a:lnTo>
                  <a:pt x="3422205" y="1155700"/>
                </a:lnTo>
                <a:lnTo>
                  <a:pt x="3423094" y="1181100"/>
                </a:lnTo>
                <a:lnTo>
                  <a:pt x="3422726" y="1193800"/>
                </a:lnTo>
                <a:lnTo>
                  <a:pt x="3422332" y="1193800"/>
                </a:lnTo>
                <a:lnTo>
                  <a:pt x="3422281" y="1206500"/>
                </a:lnTo>
                <a:lnTo>
                  <a:pt x="3422510" y="1206500"/>
                </a:lnTo>
                <a:lnTo>
                  <a:pt x="3423005" y="1219200"/>
                </a:lnTo>
                <a:lnTo>
                  <a:pt x="3425736" y="1206500"/>
                </a:lnTo>
                <a:lnTo>
                  <a:pt x="3426028" y="1181100"/>
                </a:lnTo>
                <a:lnTo>
                  <a:pt x="3425456" y="1168400"/>
                </a:lnTo>
                <a:lnTo>
                  <a:pt x="3425621" y="1155700"/>
                </a:lnTo>
                <a:lnTo>
                  <a:pt x="3425723" y="1143000"/>
                </a:lnTo>
                <a:lnTo>
                  <a:pt x="3425253" y="1143000"/>
                </a:lnTo>
                <a:lnTo>
                  <a:pt x="3425799" y="1130300"/>
                </a:lnTo>
                <a:lnTo>
                  <a:pt x="3429698" y="1117600"/>
                </a:lnTo>
                <a:lnTo>
                  <a:pt x="3459061" y="1117600"/>
                </a:lnTo>
                <a:lnTo>
                  <a:pt x="3460750" y="1130300"/>
                </a:lnTo>
                <a:lnTo>
                  <a:pt x="3461474" y="1130300"/>
                </a:lnTo>
                <a:lnTo>
                  <a:pt x="3463239" y="1143000"/>
                </a:lnTo>
                <a:lnTo>
                  <a:pt x="3465182" y="1181100"/>
                </a:lnTo>
                <a:lnTo>
                  <a:pt x="3465068" y="1193800"/>
                </a:lnTo>
                <a:lnTo>
                  <a:pt x="3464966" y="1219200"/>
                </a:lnTo>
                <a:lnTo>
                  <a:pt x="3465385" y="1244600"/>
                </a:lnTo>
                <a:lnTo>
                  <a:pt x="3465385" y="1092200"/>
                </a:lnTo>
                <a:lnTo>
                  <a:pt x="3422231" y="1092200"/>
                </a:lnTo>
                <a:lnTo>
                  <a:pt x="3402012" y="1104900"/>
                </a:lnTo>
                <a:lnTo>
                  <a:pt x="3398202" y="1104900"/>
                </a:lnTo>
                <a:lnTo>
                  <a:pt x="3398202" y="1130300"/>
                </a:lnTo>
                <a:lnTo>
                  <a:pt x="3397212" y="1143000"/>
                </a:lnTo>
                <a:lnTo>
                  <a:pt x="3395497" y="1168400"/>
                </a:lnTo>
                <a:lnTo>
                  <a:pt x="3394608" y="1206500"/>
                </a:lnTo>
                <a:lnTo>
                  <a:pt x="3392868" y="1244600"/>
                </a:lnTo>
                <a:lnTo>
                  <a:pt x="3388601" y="1270000"/>
                </a:lnTo>
                <a:lnTo>
                  <a:pt x="3387356" y="1282700"/>
                </a:lnTo>
                <a:lnTo>
                  <a:pt x="3388537" y="1282700"/>
                </a:lnTo>
                <a:lnTo>
                  <a:pt x="3390227" y="1308100"/>
                </a:lnTo>
                <a:lnTo>
                  <a:pt x="3352457" y="1308100"/>
                </a:lnTo>
                <a:lnTo>
                  <a:pt x="3349993" y="1295400"/>
                </a:lnTo>
                <a:lnTo>
                  <a:pt x="3351149" y="1282700"/>
                </a:lnTo>
                <a:lnTo>
                  <a:pt x="3348253" y="1282700"/>
                </a:lnTo>
                <a:lnTo>
                  <a:pt x="3348202" y="1295400"/>
                </a:lnTo>
                <a:lnTo>
                  <a:pt x="3347783" y="1295400"/>
                </a:lnTo>
                <a:lnTo>
                  <a:pt x="3345738" y="1308100"/>
                </a:lnTo>
                <a:lnTo>
                  <a:pt x="3328822" y="1308100"/>
                </a:lnTo>
                <a:lnTo>
                  <a:pt x="3329521" y="1295400"/>
                </a:lnTo>
                <a:lnTo>
                  <a:pt x="3333699" y="1270000"/>
                </a:lnTo>
                <a:lnTo>
                  <a:pt x="3336861" y="1231900"/>
                </a:lnTo>
                <a:lnTo>
                  <a:pt x="3340481" y="1193800"/>
                </a:lnTo>
                <a:lnTo>
                  <a:pt x="3345954" y="1155700"/>
                </a:lnTo>
                <a:lnTo>
                  <a:pt x="3348812" y="1155700"/>
                </a:lnTo>
                <a:lnTo>
                  <a:pt x="3351466" y="1168400"/>
                </a:lnTo>
                <a:lnTo>
                  <a:pt x="3352317" y="1181100"/>
                </a:lnTo>
                <a:lnTo>
                  <a:pt x="3352939" y="1193800"/>
                </a:lnTo>
                <a:lnTo>
                  <a:pt x="3354908" y="1206500"/>
                </a:lnTo>
                <a:lnTo>
                  <a:pt x="3354844" y="1193800"/>
                </a:lnTo>
                <a:lnTo>
                  <a:pt x="3354743" y="1168400"/>
                </a:lnTo>
                <a:lnTo>
                  <a:pt x="3354895" y="1155700"/>
                </a:lnTo>
                <a:lnTo>
                  <a:pt x="3355048" y="1143000"/>
                </a:lnTo>
                <a:lnTo>
                  <a:pt x="3356025" y="1143000"/>
                </a:lnTo>
                <a:lnTo>
                  <a:pt x="3358858" y="1130300"/>
                </a:lnTo>
                <a:lnTo>
                  <a:pt x="3398202" y="1130300"/>
                </a:lnTo>
                <a:lnTo>
                  <a:pt x="3398202" y="1104900"/>
                </a:lnTo>
                <a:lnTo>
                  <a:pt x="3337928" y="1104900"/>
                </a:lnTo>
                <a:lnTo>
                  <a:pt x="3337928" y="1143000"/>
                </a:lnTo>
                <a:lnTo>
                  <a:pt x="3333572" y="1181100"/>
                </a:lnTo>
                <a:lnTo>
                  <a:pt x="3328847" y="1219200"/>
                </a:lnTo>
                <a:lnTo>
                  <a:pt x="3323120" y="1257300"/>
                </a:lnTo>
                <a:lnTo>
                  <a:pt x="3313366" y="1308100"/>
                </a:lnTo>
                <a:lnTo>
                  <a:pt x="3311715" y="1308100"/>
                </a:lnTo>
                <a:lnTo>
                  <a:pt x="3311715" y="1422400"/>
                </a:lnTo>
                <a:lnTo>
                  <a:pt x="3311448" y="1422400"/>
                </a:lnTo>
                <a:lnTo>
                  <a:pt x="3310064" y="1435100"/>
                </a:lnTo>
                <a:lnTo>
                  <a:pt x="3307346" y="1447800"/>
                </a:lnTo>
                <a:lnTo>
                  <a:pt x="3304476" y="1460500"/>
                </a:lnTo>
                <a:lnTo>
                  <a:pt x="3299968" y="1460500"/>
                </a:lnTo>
                <a:lnTo>
                  <a:pt x="3302685" y="1473200"/>
                </a:lnTo>
                <a:lnTo>
                  <a:pt x="3301771" y="1473200"/>
                </a:lnTo>
                <a:lnTo>
                  <a:pt x="3297644" y="1485900"/>
                </a:lnTo>
                <a:lnTo>
                  <a:pt x="3296615" y="1485900"/>
                </a:lnTo>
                <a:lnTo>
                  <a:pt x="3302457" y="1498600"/>
                </a:lnTo>
                <a:lnTo>
                  <a:pt x="3285375" y="1498600"/>
                </a:lnTo>
                <a:lnTo>
                  <a:pt x="3289198" y="1511300"/>
                </a:lnTo>
                <a:lnTo>
                  <a:pt x="3274898" y="1511300"/>
                </a:lnTo>
                <a:lnTo>
                  <a:pt x="3274898" y="2019300"/>
                </a:lnTo>
                <a:lnTo>
                  <a:pt x="3274504" y="2032000"/>
                </a:lnTo>
                <a:lnTo>
                  <a:pt x="3271837" y="2032000"/>
                </a:lnTo>
                <a:lnTo>
                  <a:pt x="3271837" y="2247900"/>
                </a:lnTo>
                <a:lnTo>
                  <a:pt x="3252800" y="2247900"/>
                </a:lnTo>
                <a:lnTo>
                  <a:pt x="3254121" y="2235200"/>
                </a:lnTo>
                <a:lnTo>
                  <a:pt x="3252051" y="2222500"/>
                </a:lnTo>
                <a:lnTo>
                  <a:pt x="3252914" y="2222500"/>
                </a:lnTo>
                <a:lnTo>
                  <a:pt x="3252914" y="2209800"/>
                </a:lnTo>
                <a:lnTo>
                  <a:pt x="3253511" y="2209800"/>
                </a:lnTo>
                <a:lnTo>
                  <a:pt x="3253448" y="2197100"/>
                </a:lnTo>
                <a:lnTo>
                  <a:pt x="3252787" y="2184400"/>
                </a:lnTo>
                <a:lnTo>
                  <a:pt x="3251619" y="2184400"/>
                </a:lnTo>
                <a:lnTo>
                  <a:pt x="3250222" y="2171700"/>
                </a:lnTo>
                <a:lnTo>
                  <a:pt x="3218497" y="2171700"/>
                </a:lnTo>
                <a:lnTo>
                  <a:pt x="3211893" y="2197100"/>
                </a:lnTo>
                <a:lnTo>
                  <a:pt x="3205950" y="2209800"/>
                </a:lnTo>
                <a:lnTo>
                  <a:pt x="3200374" y="2222500"/>
                </a:lnTo>
                <a:lnTo>
                  <a:pt x="3194888" y="2235200"/>
                </a:lnTo>
                <a:lnTo>
                  <a:pt x="3192805" y="2235200"/>
                </a:lnTo>
                <a:lnTo>
                  <a:pt x="3192589" y="2247900"/>
                </a:lnTo>
                <a:lnTo>
                  <a:pt x="3175431" y="2235200"/>
                </a:lnTo>
                <a:lnTo>
                  <a:pt x="3172485" y="2235200"/>
                </a:lnTo>
                <a:lnTo>
                  <a:pt x="3173450" y="2222500"/>
                </a:lnTo>
                <a:lnTo>
                  <a:pt x="3173577" y="2222500"/>
                </a:lnTo>
                <a:lnTo>
                  <a:pt x="3178962" y="2209800"/>
                </a:lnTo>
                <a:lnTo>
                  <a:pt x="3189960" y="2171700"/>
                </a:lnTo>
                <a:lnTo>
                  <a:pt x="3220326" y="2133600"/>
                </a:lnTo>
                <a:lnTo>
                  <a:pt x="3253016" y="2133600"/>
                </a:lnTo>
                <a:lnTo>
                  <a:pt x="3259899" y="2146300"/>
                </a:lnTo>
                <a:lnTo>
                  <a:pt x="3264420" y="2146300"/>
                </a:lnTo>
                <a:lnTo>
                  <a:pt x="3265995" y="2171700"/>
                </a:lnTo>
                <a:lnTo>
                  <a:pt x="3268053" y="2197100"/>
                </a:lnTo>
                <a:lnTo>
                  <a:pt x="3269640" y="2209800"/>
                </a:lnTo>
                <a:lnTo>
                  <a:pt x="3269818" y="2235200"/>
                </a:lnTo>
                <a:lnTo>
                  <a:pt x="3269577" y="2235200"/>
                </a:lnTo>
                <a:lnTo>
                  <a:pt x="3271837" y="2247900"/>
                </a:lnTo>
                <a:lnTo>
                  <a:pt x="3271837" y="2032000"/>
                </a:lnTo>
                <a:lnTo>
                  <a:pt x="3267646" y="2032000"/>
                </a:lnTo>
                <a:lnTo>
                  <a:pt x="3267176" y="2019300"/>
                </a:lnTo>
                <a:lnTo>
                  <a:pt x="3268573" y="2006600"/>
                </a:lnTo>
                <a:lnTo>
                  <a:pt x="3271164" y="1993900"/>
                </a:lnTo>
                <a:lnTo>
                  <a:pt x="3273298" y="2006600"/>
                </a:lnTo>
                <a:lnTo>
                  <a:pt x="3274898" y="2019300"/>
                </a:lnTo>
                <a:lnTo>
                  <a:pt x="3274898" y="1511300"/>
                </a:lnTo>
                <a:lnTo>
                  <a:pt x="3271494" y="1511300"/>
                </a:lnTo>
                <a:lnTo>
                  <a:pt x="3272891" y="1498600"/>
                </a:lnTo>
                <a:lnTo>
                  <a:pt x="3282035" y="1498600"/>
                </a:lnTo>
                <a:lnTo>
                  <a:pt x="3277463" y="1485900"/>
                </a:lnTo>
                <a:lnTo>
                  <a:pt x="3278365" y="1473200"/>
                </a:lnTo>
                <a:lnTo>
                  <a:pt x="3278924" y="1473200"/>
                </a:lnTo>
                <a:lnTo>
                  <a:pt x="3280664" y="1447800"/>
                </a:lnTo>
                <a:lnTo>
                  <a:pt x="3293148" y="1460449"/>
                </a:lnTo>
                <a:lnTo>
                  <a:pt x="3292538" y="1447800"/>
                </a:lnTo>
                <a:lnTo>
                  <a:pt x="3291370" y="1447800"/>
                </a:lnTo>
                <a:lnTo>
                  <a:pt x="3291319" y="1435100"/>
                </a:lnTo>
                <a:lnTo>
                  <a:pt x="3294151" y="1422400"/>
                </a:lnTo>
                <a:lnTo>
                  <a:pt x="3300526" y="1409700"/>
                </a:lnTo>
                <a:lnTo>
                  <a:pt x="3311067" y="1409700"/>
                </a:lnTo>
                <a:lnTo>
                  <a:pt x="3311715" y="1422400"/>
                </a:lnTo>
                <a:lnTo>
                  <a:pt x="3311715" y="1308100"/>
                </a:lnTo>
                <a:lnTo>
                  <a:pt x="3289782" y="1308100"/>
                </a:lnTo>
                <a:lnTo>
                  <a:pt x="3288677" y="1295400"/>
                </a:lnTo>
                <a:lnTo>
                  <a:pt x="3289414" y="1295400"/>
                </a:lnTo>
                <a:lnTo>
                  <a:pt x="3290252" y="1282700"/>
                </a:lnTo>
                <a:lnTo>
                  <a:pt x="3291090" y="1270000"/>
                </a:lnTo>
                <a:lnTo>
                  <a:pt x="3292843" y="1257300"/>
                </a:lnTo>
                <a:lnTo>
                  <a:pt x="3294646" y="1244600"/>
                </a:lnTo>
                <a:lnTo>
                  <a:pt x="3296488" y="1219200"/>
                </a:lnTo>
                <a:lnTo>
                  <a:pt x="3297885" y="1219200"/>
                </a:lnTo>
                <a:lnTo>
                  <a:pt x="3299383" y="1206500"/>
                </a:lnTo>
                <a:lnTo>
                  <a:pt x="3300768" y="1193800"/>
                </a:lnTo>
                <a:lnTo>
                  <a:pt x="3301809" y="1181100"/>
                </a:lnTo>
                <a:lnTo>
                  <a:pt x="3303143" y="1168400"/>
                </a:lnTo>
                <a:lnTo>
                  <a:pt x="3305416" y="1155700"/>
                </a:lnTo>
                <a:lnTo>
                  <a:pt x="3308083" y="1155700"/>
                </a:lnTo>
                <a:lnTo>
                  <a:pt x="3310547" y="1143000"/>
                </a:lnTo>
                <a:lnTo>
                  <a:pt x="3312693" y="1130300"/>
                </a:lnTo>
                <a:lnTo>
                  <a:pt x="3336950" y="1130300"/>
                </a:lnTo>
                <a:lnTo>
                  <a:pt x="3337560" y="1143000"/>
                </a:lnTo>
                <a:lnTo>
                  <a:pt x="3337928" y="1143000"/>
                </a:lnTo>
                <a:lnTo>
                  <a:pt x="3337928" y="1104900"/>
                </a:lnTo>
                <a:lnTo>
                  <a:pt x="3300780" y="1104900"/>
                </a:lnTo>
                <a:lnTo>
                  <a:pt x="3300780" y="1130300"/>
                </a:lnTo>
                <a:lnTo>
                  <a:pt x="3298558" y="1143000"/>
                </a:lnTo>
                <a:lnTo>
                  <a:pt x="3297377" y="1143000"/>
                </a:lnTo>
                <a:lnTo>
                  <a:pt x="3293757" y="1155700"/>
                </a:lnTo>
                <a:lnTo>
                  <a:pt x="3290989" y="1168400"/>
                </a:lnTo>
                <a:lnTo>
                  <a:pt x="3288652" y="1181100"/>
                </a:lnTo>
                <a:lnTo>
                  <a:pt x="3286379" y="1193800"/>
                </a:lnTo>
                <a:lnTo>
                  <a:pt x="3282772" y="1214412"/>
                </a:lnTo>
                <a:lnTo>
                  <a:pt x="3282772" y="1295400"/>
                </a:lnTo>
                <a:lnTo>
                  <a:pt x="3281680" y="1295400"/>
                </a:lnTo>
                <a:lnTo>
                  <a:pt x="3279317" y="1305166"/>
                </a:lnTo>
                <a:lnTo>
                  <a:pt x="3279317" y="1409700"/>
                </a:lnTo>
                <a:lnTo>
                  <a:pt x="3279102" y="1422400"/>
                </a:lnTo>
                <a:lnTo>
                  <a:pt x="3272510" y="1422400"/>
                </a:lnTo>
                <a:lnTo>
                  <a:pt x="3271761" y="1435100"/>
                </a:lnTo>
                <a:lnTo>
                  <a:pt x="3271456" y="1435100"/>
                </a:lnTo>
                <a:lnTo>
                  <a:pt x="3271113" y="1447800"/>
                </a:lnTo>
                <a:lnTo>
                  <a:pt x="3264624" y="1447800"/>
                </a:lnTo>
                <a:lnTo>
                  <a:pt x="3261703" y="1460500"/>
                </a:lnTo>
                <a:lnTo>
                  <a:pt x="3260280" y="1460500"/>
                </a:lnTo>
                <a:lnTo>
                  <a:pt x="3260483" y="1473200"/>
                </a:lnTo>
                <a:lnTo>
                  <a:pt x="3260318" y="1473200"/>
                </a:lnTo>
                <a:lnTo>
                  <a:pt x="3260318" y="2095500"/>
                </a:lnTo>
                <a:lnTo>
                  <a:pt x="3259404" y="2108200"/>
                </a:lnTo>
                <a:lnTo>
                  <a:pt x="3247377" y="2108200"/>
                </a:lnTo>
                <a:lnTo>
                  <a:pt x="3246996" y="2095500"/>
                </a:lnTo>
                <a:lnTo>
                  <a:pt x="3260318" y="2095500"/>
                </a:lnTo>
                <a:lnTo>
                  <a:pt x="3260318" y="1473200"/>
                </a:lnTo>
                <a:lnTo>
                  <a:pt x="3259836" y="1473200"/>
                </a:lnTo>
                <a:lnTo>
                  <a:pt x="3259836" y="1663700"/>
                </a:lnTo>
                <a:lnTo>
                  <a:pt x="3259124" y="1663700"/>
                </a:lnTo>
                <a:lnTo>
                  <a:pt x="3256394" y="1676400"/>
                </a:lnTo>
                <a:lnTo>
                  <a:pt x="3251568" y="1676400"/>
                </a:lnTo>
                <a:lnTo>
                  <a:pt x="3251568" y="1993900"/>
                </a:lnTo>
                <a:lnTo>
                  <a:pt x="3251123" y="2006600"/>
                </a:lnTo>
                <a:lnTo>
                  <a:pt x="3249574" y="2006600"/>
                </a:lnTo>
                <a:lnTo>
                  <a:pt x="3247174" y="2019300"/>
                </a:lnTo>
                <a:lnTo>
                  <a:pt x="3244215" y="2032000"/>
                </a:lnTo>
                <a:lnTo>
                  <a:pt x="3241052" y="2044700"/>
                </a:lnTo>
                <a:lnTo>
                  <a:pt x="3200628" y="2044700"/>
                </a:lnTo>
                <a:lnTo>
                  <a:pt x="3203879" y="2032000"/>
                </a:lnTo>
                <a:lnTo>
                  <a:pt x="3202673" y="2032000"/>
                </a:lnTo>
                <a:lnTo>
                  <a:pt x="3204705" y="2006600"/>
                </a:lnTo>
                <a:lnTo>
                  <a:pt x="3205886" y="2006600"/>
                </a:lnTo>
                <a:lnTo>
                  <a:pt x="3207359" y="1993900"/>
                </a:lnTo>
                <a:lnTo>
                  <a:pt x="3209404" y="1981200"/>
                </a:lnTo>
                <a:lnTo>
                  <a:pt x="3249574" y="1981200"/>
                </a:lnTo>
                <a:lnTo>
                  <a:pt x="3251568" y="1993900"/>
                </a:lnTo>
                <a:lnTo>
                  <a:pt x="3251568" y="1676400"/>
                </a:lnTo>
                <a:lnTo>
                  <a:pt x="3234055" y="1676400"/>
                </a:lnTo>
                <a:lnTo>
                  <a:pt x="3233750" y="1663700"/>
                </a:lnTo>
                <a:lnTo>
                  <a:pt x="3243580" y="1663700"/>
                </a:lnTo>
                <a:lnTo>
                  <a:pt x="3250234" y="1651000"/>
                </a:lnTo>
                <a:lnTo>
                  <a:pt x="3253638" y="1651000"/>
                </a:lnTo>
                <a:lnTo>
                  <a:pt x="3259836" y="1663700"/>
                </a:lnTo>
                <a:lnTo>
                  <a:pt x="3259836" y="1473200"/>
                </a:lnTo>
                <a:lnTo>
                  <a:pt x="3257499" y="1473200"/>
                </a:lnTo>
                <a:lnTo>
                  <a:pt x="3257499" y="1498600"/>
                </a:lnTo>
                <a:lnTo>
                  <a:pt x="3257092" y="1498600"/>
                </a:lnTo>
                <a:lnTo>
                  <a:pt x="3254984" y="1511300"/>
                </a:lnTo>
                <a:lnTo>
                  <a:pt x="3248063" y="1511300"/>
                </a:lnTo>
                <a:lnTo>
                  <a:pt x="3248063" y="1600200"/>
                </a:lnTo>
                <a:lnTo>
                  <a:pt x="3247364" y="1612900"/>
                </a:lnTo>
                <a:lnTo>
                  <a:pt x="3230461" y="1612900"/>
                </a:lnTo>
                <a:lnTo>
                  <a:pt x="3230461" y="1765300"/>
                </a:lnTo>
                <a:lnTo>
                  <a:pt x="3230384" y="1790700"/>
                </a:lnTo>
                <a:lnTo>
                  <a:pt x="3199866" y="1790700"/>
                </a:lnTo>
                <a:lnTo>
                  <a:pt x="3200031" y="1765300"/>
                </a:lnTo>
                <a:lnTo>
                  <a:pt x="3230461" y="1765300"/>
                </a:lnTo>
                <a:lnTo>
                  <a:pt x="3230461" y="1612900"/>
                </a:lnTo>
                <a:lnTo>
                  <a:pt x="3225927" y="1612900"/>
                </a:lnTo>
                <a:lnTo>
                  <a:pt x="3225927" y="1739900"/>
                </a:lnTo>
                <a:lnTo>
                  <a:pt x="3202863" y="1739900"/>
                </a:lnTo>
                <a:lnTo>
                  <a:pt x="3203676" y="1727200"/>
                </a:lnTo>
                <a:lnTo>
                  <a:pt x="3205416" y="1727200"/>
                </a:lnTo>
                <a:lnTo>
                  <a:pt x="3207969" y="1714500"/>
                </a:lnTo>
                <a:lnTo>
                  <a:pt x="3211144" y="1701800"/>
                </a:lnTo>
                <a:lnTo>
                  <a:pt x="3214763" y="1689100"/>
                </a:lnTo>
                <a:lnTo>
                  <a:pt x="3224085" y="1689100"/>
                </a:lnTo>
                <a:lnTo>
                  <a:pt x="3223869" y="1701800"/>
                </a:lnTo>
                <a:lnTo>
                  <a:pt x="3223425" y="1701800"/>
                </a:lnTo>
                <a:lnTo>
                  <a:pt x="3222853" y="1714500"/>
                </a:lnTo>
                <a:lnTo>
                  <a:pt x="3222574" y="1714500"/>
                </a:lnTo>
                <a:lnTo>
                  <a:pt x="3223704" y="1727200"/>
                </a:lnTo>
                <a:lnTo>
                  <a:pt x="3224949" y="1727200"/>
                </a:lnTo>
                <a:lnTo>
                  <a:pt x="3225927" y="1739900"/>
                </a:lnTo>
                <a:lnTo>
                  <a:pt x="3225927" y="1612900"/>
                </a:lnTo>
                <a:lnTo>
                  <a:pt x="3197745" y="1612900"/>
                </a:lnTo>
                <a:lnTo>
                  <a:pt x="3197745" y="2019300"/>
                </a:lnTo>
                <a:lnTo>
                  <a:pt x="3197212" y="2032000"/>
                </a:lnTo>
                <a:lnTo>
                  <a:pt x="3196323" y="2044700"/>
                </a:lnTo>
                <a:lnTo>
                  <a:pt x="3185490" y="2044700"/>
                </a:lnTo>
                <a:lnTo>
                  <a:pt x="3185680" y="2032000"/>
                </a:lnTo>
                <a:lnTo>
                  <a:pt x="3187877" y="2019300"/>
                </a:lnTo>
                <a:lnTo>
                  <a:pt x="3191345" y="2006600"/>
                </a:lnTo>
                <a:lnTo>
                  <a:pt x="3195307" y="1993900"/>
                </a:lnTo>
                <a:lnTo>
                  <a:pt x="3197314" y="2006600"/>
                </a:lnTo>
                <a:lnTo>
                  <a:pt x="3197745" y="2019300"/>
                </a:lnTo>
                <a:lnTo>
                  <a:pt x="3197745" y="1612900"/>
                </a:lnTo>
                <a:lnTo>
                  <a:pt x="3196171" y="1612900"/>
                </a:lnTo>
                <a:lnTo>
                  <a:pt x="3196171" y="1701800"/>
                </a:lnTo>
                <a:lnTo>
                  <a:pt x="3193796" y="1701800"/>
                </a:lnTo>
                <a:lnTo>
                  <a:pt x="3192792" y="1714500"/>
                </a:lnTo>
                <a:lnTo>
                  <a:pt x="3192081" y="1727200"/>
                </a:lnTo>
                <a:lnTo>
                  <a:pt x="3190583" y="1727200"/>
                </a:lnTo>
                <a:lnTo>
                  <a:pt x="3189833" y="1739900"/>
                </a:lnTo>
                <a:lnTo>
                  <a:pt x="3185071" y="1739900"/>
                </a:lnTo>
                <a:lnTo>
                  <a:pt x="3185071" y="1981200"/>
                </a:lnTo>
                <a:lnTo>
                  <a:pt x="3184194" y="1988210"/>
                </a:lnTo>
                <a:lnTo>
                  <a:pt x="3184194" y="2095500"/>
                </a:lnTo>
                <a:lnTo>
                  <a:pt x="3172472" y="2095500"/>
                </a:lnTo>
                <a:lnTo>
                  <a:pt x="3168446" y="2104123"/>
                </a:lnTo>
                <a:lnTo>
                  <a:pt x="3168446" y="2146300"/>
                </a:lnTo>
                <a:lnTo>
                  <a:pt x="3160395" y="2171700"/>
                </a:lnTo>
                <a:lnTo>
                  <a:pt x="3154908" y="2184400"/>
                </a:lnTo>
                <a:lnTo>
                  <a:pt x="3146501" y="2222500"/>
                </a:lnTo>
                <a:lnTo>
                  <a:pt x="3145282" y="2222500"/>
                </a:lnTo>
                <a:lnTo>
                  <a:pt x="3140367" y="2235200"/>
                </a:lnTo>
                <a:lnTo>
                  <a:pt x="3120098" y="2235200"/>
                </a:lnTo>
                <a:lnTo>
                  <a:pt x="3121101" y="2222500"/>
                </a:lnTo>
                <a:lnTo>
                  <a:pt x="3124365" y="2222500"/>
                </a:lnTo>
                <a:lnTo>
                  <a:pt x="3125051" y="2209800"/>
                </a:lnTo>
                <a:lnTo>
                  <a:pt x="3128200" y="2209800"/>
                </a:lnTo>
                <a:lnTo>
                  <a:pt x="3137128" y="2197100"/>
                </a:lnTo>
                <a:lnTo>
                  <a:pt x="3145193" y="2184400"/>
                </a:lnTo>
                <a:lnTo>
                  <a:pt x="3152749" y="2171700"/>
                </a:lnTo>
                <a:lnTo>
                  <a:pt x="3161995" y="2159000"/>
                </a:lnTo>
                <a:lnTo>
                  <a:pt x="3164611" y="2146300"/>
                </a:lnTo>
                <a:lnTo>
                  <a:pt x="3168446" y="2146300"/>
                </a:lnTo>
                <a:lnTo>
                  <a:pt x="3168446" y="2104123"/>
                </a:lnTo>
                <a:lnTo>
                  <a:pt x="3166541" y="2108200"/>
                </a:lnTo>
                <a:lnTo>
                  <a:pt x="3154680" y="2108200"/>
                </a:lnTo>
                <a:lnTo>
                  <a:pt x="3145332" y="2120900"/>
                </a:lnTo>
                <a:lnTo>
                  <a:pt x="3137966" y="2120900"/>
                </a:lnTo>
                <a:lnTo>
                  <a:pt x="3132048" y="2133600"/>
                </a:lnTo>
                <a:lnTo>
                  <a:pt x="3122587" y="2159000"/>
                </a:lnTo>
                <a:lnTo>
                  <a:pt x="3112960" y="2184400"/>
                </a:lnTo>
                <a:lnTo>
                  <a:pt x="3103905" y="2197100"/>
                </a:lnTo>
                <a:lnTo>
                  <a:pt x="3096133" y="2222500"/>
                </a:lnTo>
                <a:lnTo>
                  <a:pt x="3088716" y="2222500"/>
                </a:lnTo>
                <a:lnTo>
                  <a:pt x="3097834" y="2184400"/>
                </a:lnTo>
                <a:lnTo>
                  <a:pt x="3117659" y="2133600"/>
                </a:lnTo>
                <a:lnTo>
                  <a:pt x="3135376" y="2095500"/>
                </a:lnTo>
                <a:lnTo>
                  <a:pt x="3152317" y="2095500"/>
                </a:lnTo>
                <a:lnTo>
                  <a:pt x="3162096" y="2082800"/>
                </a:lnTo>
                <a:lnTo>
                  <a:pt x="3175203" y="2082800"/>
                </a:lnTo>
                <a:lnTo>
                  <a:pt x="3184194" y="2095500"/>
                </a:lnTo>
                <a:lnTo>
                  <a:pt x="3184194" y="1988210"/>
                </a:lnTo>
                <a:lnTo>
                  <a:pt x="3180308" y="2019300"/>
                </a:lnTo>
                <a:lnTo>
                  <a:pt x="3178238" y="2032000"/>
                </a:lnTo>
                <a:lnTo>
                  <a:pt x="3176130" y="2044700"/>
                </a:lnTo>
                <a:lnTo>
                  <a:pt x="3172180" y="2044700"/>
                </a:lnTo>
                <a:lnTo>
                  <a:pt x="3156966" y="2057400"/>
                </a:lnTo>
                <a:lnTo>
                  <a:pt x="3153905" y="2044700"/>
                </a:lnTo>
                <a:lnTo>
                  <a:pt x="3154337" y="2044700"/>
                </a:lnTo>
                <a:lnTo>
                  <a:pt x="3158744" y="2032000"/>
                </a:lnTo>
                <a:lnTo>
                  <a:pt x="3162008" y="2019300"/>
                </a:lnTo>
                <a:lnTo>
                  <a:pt x="3164687" y="2006600"/>
                </a:lnTo>
                <a:lnTo>
                  <a:pt x="3167278" y="1981200"/>
                </a:lnTo>
                <a:lnTo>
                  <a:pt x="3185071" y="1981200"/>
                </a:lnTo>
                <a:lnTo>
                  <a:pt x="3185071" y="1739900"/>
                </a:lnTo>
                <a:lnTo>
                  <a:pt x="3181451" y="1739900"/>
                </a:lnTo>
                <a:lnTo>
                  <a:pt x="3181210" y="1727200"/>
                </a:lnTo>
                <a:lnTo>
                  <a:pt x="3180435" y="1727200"/>
                </a:lnTo>
                <a:lnTo>
                  <a:pt x="3180410" y="1714500"/>
                </a:lnTo>
                <a:lnTo>
                  <a:pt x="3181489" y="1701800"/>
                </a:lnTo>
                <a:lnTo>
                  <a:pt x="3184029" y="1689100"/>
                </a:lnTo>
                <a:lnTo>
                  <a:pt x="3196107" y="1689100"/>
                </a:lnTo>
                <a:lnTo>
                  <a:pt x="3196171" y="1701800"/>
                </a:lnTo>
                <a:lnTo>
                  <a:pt x="3196171" y="1612900"/>
                </a:lnTo>
                <a:lnTo>
                  <a:pt x="3189617" y="1612900"/>
                </a:lnTo>
                <a:lnTo>
                  <a:pt x="3190964" y="1600200"/>
                </a:lnTo>
                <a:lnTo>
                  <a:pt x="3248063" y="1600200"/>
                </a:lnTo>
                <a:lnTo>
                  <a:pt x="3248063" y="1511300"/>
                </a:lnTo>
                <a:lnTo>
                  <a:pt x="3237331" y="1511300"/>
                </a:lnTo>
                <a:lnTo>
                  <a:pt x="3235287" y="1498600"/>
                </a:lnTo>
                <a:lnTo>
                  <a:pt x="3232886" y="1498600"/>
                </a:lnTo>
                <a:lnTo>
                  <a:pt x="3231032" y="1503756"/>
                </a:lnTo>
                <a:lnTo>
                  <a:pt x="3230118" y="1511300"/>
                </a:lnTo>
                <a:lnTo>
                  <a:pt x="3228314" y="1511300"/>
                </a:lnTo>
                <a:lnTo>
                  <a:pt x="3231032" y="1503756"/>
                </a:lnTo>
                <a:lnTo>
                  <a:pt x="3231654" y="1498600"/>
                </a:lnTo>
                <a:lnTo>
                  <a:pt x="3230892" y="1498600"/>
                </a:lnTo>
                <a:lnTo>
                  <a:pt x="3229800" y="1485900"/>
                </a:lnTo>
                <a:lnTo>
                  <a:pt x="3230588" y="1485900"/>
                </a:lnTo>
                <a:lnTo>
                  <a:pt x="3234029" y="1473200"/>
                </a:lnTo>
                <a:lnTo>
                  <a:pt x="3248126" y="1473200"/>
                </a:lnTo>
                <a:lnTo>
                  <a:pt x="3252914" y="1485900"/>
                </a:lnTo>
                <a:lnTo>
                  <a:pt x="3256076" y="1485900"/>
                </a:lnTo>
                <a:lnTo>
                  <a:pt x="3257499" y="1498600"/>
                </a:lnTo>
                <a:lnTo>
                  <a:pt x="3257499" y="1473200"/>
                </a:lnTo>
                <a:lnTo>
                  <a:pt x="3250730" y="1473200"/>
                </a:lnTo>
                <a:lnTo>
                  <a:pt x="3245916" y="1460500"/>
                </a:lnTo>
                <a:lnTo>
                  <a:pt x="3244646" y="1460500"/>
                </a:lnTo>
                <a:lnTo>
                  <a:pt x="3247047" y="1447800"/>
                </a:lnTo>
                <a:lnTo>
                  <a:pt x="3258121" y="1447800"/>
                </a:lnTo>
                <a:lnTo>
                  <a:pt x="3254552" y="1435100"/>
                </a:lnTo>
                <a:lnTo>
                  <a:pt x="3261347" y="1435100"/>
                </a:lnTo>
                <a:lnTo>
                  <a:pt x="3261169" y="1422400"/>
                </a:lnTo>
                <a:lnTo>
                  <a:pt x="3270453" y="1422400"/>
                </a:lnTo>
                <a:lnTo>
                  <a:pt x="3270466" y="1409700"/>
                </a:lnTo>
                <a:lnTo>
                  <a:pt x="3279317" y="1409700"/>
                </a:lnTo>
                <a:lnTo>
                  <a:pt x="3279317" y="1305166"/>
                </a:lnTo>
                <a:lnTo>
                  <a:pt x="3278606" y="1308100"/>
                </a:lnTo>
                <a:lnTo>
                  <a:pt x="3275914" y="1295400"/>
                </a:lnTo>
                <a:lnTo>
                  <a:pt x="3275279" y="1295400"/>
                </a:lnTo>
                <a:lnTo>
                  <a:pt x="3276955" y="1282700"/>
                </a:lnTo>
                <a:lnTo>
                  <a:pt x="3282416" y="1282700"/>
                </a:lnTo>
                <a:lnTo>
                  <a:pt x="3282772" y="1295400"/>
                </a:lnTo>
                <a:lnTo>
                  <a:pt x="3282772" y="1214412"/>
                </a:lnTo>
                <a:lnTo>
                  <a:pt x="3281934" y="1219200"/>
                </a:lnTo>
                <a:lnTo>
                  <a:pt x="3277349" y="1244600"/>
                </a:lnTo>
                <a:lnTo>
                  <a:pt x="3268040" y="1295400"/>
                </a:lnTo>
                <a:lnTo>
                  <a:pt x="3257867" y="1295400"/>
                </a:lnTo>
                <a:lnTo>
                  <a:pt x="3257867" y="1409700"/>
                </a:lnTo>
                <a:lnTo>
                  <a:pt x="3254946" y="1409700"/>
                </a:lnTo>
                <a:lnTo>
                  <a:pt x="3245650" y="1422400"/>
                </a:lnTo>
                <a:lnTo>
                  <a:pt x="3242284" y="1422400"/>
                </a:lnTo>
                <a:lnTo>
                  <a:pt x="3242335" y="1435100"/>
                </a:lnTo>
                <a:lnTo>
                  <a:pt x="3232759" y="1435100"/>
                </a:lnTo>
                <a:lnTo>
                  <a:pt x="3231045" y="1429156"/>
                </a:lnTo>
                <a:lnTo>
                  <a:pt x="3231045" y="1447800"/>
                </a:lnTo>
                <a:lnTo>
                  <a:pt x="3231007" y="1460500"/>
                </a:lnTo>
                <a:lnTo>
                  <a:pt x="3229406" y="1460500"/>
                </a:lnTo>
                <a:lnTo>
                  <a:pt x="3226752" y="1473200"/>
                </a:lnTo>
                <a:lnTo>
                  <a:pt x="3211398" y="1473200"/>
                </a:lnTo>
                <a:lnTo>
                  <a:pt x="3209353" y="1460500"/>
                </a:lnTo>
                <a:lnTo>
                  <a:pt x="3206978" y="1460500"/>
                </a:lnTo>
                <a:lnTo>
                  <a:pt x="3207461" y="1473200"/>
                </a:lnTo>
                <a:lnTo>
                  <a:pt x="3210560" y="1473200"/>
                </a:lnTo>
                <a:lnTo>
                  <a:pt x="3216160" y="1485900"/>
                </a:lnTo>
                <a:lnTo>
                  <a:pt x="3218129" y="1485900"/>
                </a:lnTo>
                <a:lnTo>
                  <a:pt x="3215462" y="1498600"/>
                </a:lnTo>
                <a:lnTo>
                  <a:pt x="3215157" y="1498600"/>
                </a:lnTo>
                <a:lnTo>
                  <a:pt x="3202355" y="1511300"/>
                </a:lnTo>
                <a:lnTo>
                  <a:pt x="3201593" y="1508696"/>
                </a:lnTo>
                <a:lnTo>
                  <a:pt x="3201593" y="1524000"/>
                </a:lnTo>
                <a:lnTo>
                  <a:pt x="3199066" y="1536700"/>
                </a:lnTo>
                <a:lnTo>
                  <a:pt x="3193923" y="1524000"/>
                </a:lnTo>
                <a:lnTo>
                  <a:pt x="3201593" y="1524000"/>
                </a:lnTo>
                <a:lnTo>
                  <a:pt x="3201593" y="1508696"/>
                </a:lnTo>
                <a:lnTo>
                  <a:pt x="3198647" y="1498600"/>
                </a:lnTo>
                <a:lnTo>
                  <a:pt x="3194761" y="1498600"/>
                </a:lnTo>
                <a:lnTo>
                  <a:pt x="3188144" y="1485900"/>
                </a:lnTo>
                <a:lnTo>
                  <a:pt x="3183686" y="1485900"/>
                </a:lnTo>
                <a:lnTo>
                  <a:pt x="3182086" y="1473200"/>
                </a:lnTo>
                <a:lnTo>
                  <a:pt x="3184004" y="1460500"/>
                </a:lnTo>
                <a:lnTo>
                  <a:pt x="3204476" y="1460500"/>
                </a:lnTo>
                <a:lnTo>
                  <a:pt x="3200235" y="1447800"/>
                </a:lnTo>
                <a:lnTo>
                  <a:pt x="3199638" y="1435100"/>
                </a:lnTo>
                <a:lnTo>
                  <a:pt x="3202838" y="1435100"/>
                </a:lnTo>
                <a:lnTo>
                  <a:pt x="3209988" y="1422400"/>
                </a:lnTo>
                <a:lnTo>
                  <a:pt x="3219094" y="1422400"/>
                </a:lnTo>
                <a:lnTo>
                  <a:pt x="3224593" y="1435100"/>
                </a:lnTo>
                <a:lnTo>
                  <a:pt x="3226244" y="1435100"/>
                </a:lnTo>
                <a:lnTo>
                  <a:pt x="3229013" y="1447800"/>
                </a:lnTo>
                <a:lnTo>
                  <a:pt x="3231045" y="1447800"/>
                </a:lnTo>
                <a:lnTo>
                  <a:pt x="3231045" y="1429156"/>
                </a:lnTo>
                <a:lnTo>
                  <a:pt x="3229102" y="1422400"/>
                </a:lnTo>
                <a:lnTo>
                  <a:pt x="3236480" y="1422400"/>
                </a:lnTo>
                <a:lnTo>
                  <a:pt x="3236430" y="1409700"/>
                </a:lnTo>
                <a:lnTo>
                  <a:pt x="3234055" y="1409700"/>
                </a:lnTo>
                <a:lnTo>
                  <a:pt x="3232264" y="1397000"/>
                </a:lnTo>
                <a:lnTo>
                  <a:pt x="3239986" y="1384300"/>
                </a:lnTo>
                <a:lnTo>
                  <a:pt x="3255657" y="1384300"/>
                </a:lnTo>
                <a:lnTo>
                  <a:pt x="3255861" y="1397000"/>
                </a:lnTo>
                <a:lnTo>
                  <a:pt x="3257867" y="1409700"/>
                </a:lnTo>
                <a:lnTo>
                  <a:pt x="3257867" y="1295400"/>
                </a:lnTo>
                <a:lnTo>
                  <a:pt x="3257245" y="1295400"/>
                </a:lnTo>
                <a:lnTo>
                  <a:pt x="3257385" y="1282700"/>
                </a:lnTo>
                <a:lnTo>
                  <a:pt x="3258007" y="1257300"/>
                </a:lnTo>
                <a:lnTo>
                  <a:pt x="3258845" y="1231900"/>
                </a:lnTo>
                <a:lnTo>
                  <a:pt x="3260661" y="1206500"/>
                </a:lnTo>
                <a:lnTo>
                  <a:pt x="3264230" y="1181100"/>
                </a:lnTo>
                <a:lnTo>
                  <a:pt x="3265436" y="1168400"/>
                </a:lnTo>
                <a:lnTo>
                  <a:pt x="3266236" y="1168400"/>
                </a:lnTo>
                <a:lnTo>
                  <a:pt x="3266871" y="1155700"/>
                </a:lnTo>
                <a:lnTo>
                  <a:pt x="3267608" y="1143000"/>
                </a:lnTo>
                <a:lnTo>
                  <a:pt x="3267303" y="1143000"/>
                </a:lnTo>
                <a:lnTo>
                  <a:pt x="3279521" y="1130300"/>
                </a:lnTo>
                <a:lnTo>
                  <a:pt x="3300780" y="1130300"/>
                </a:lnTo>
                <a:lnTo>
                  <a:pt x="3300780" y="1104900"/>
                </a:lnTo>
                <a:lnTo>
                  <a:pt x="3259378" y="1104900"/>
                </a:lnTo>
                <a:lnTo>
                  <a:pt x="3259378" y="1143000"/>
                </a:lnTo>
                <a:lnTo>
                  <a:pt x="3259150" y="1155700"/>
                </a:lnTo>
                <a:lnTo>
                  <a:pt x="3259150" y="1168400"/>
                </a:lnTo>
                <a:lnTo>
                  <a:pt x="3254743" y="1193800"/>
                </a:lnTo>
                <a:lnTo>
                  <a:pt x="3252508" y="1231900"/>
                </a:lnTo>
                <a:lnTo>
                  <a:pt x="3250958" y="1257300"/>
                </a:lnTo>
                <a:lnTo>
                  <a:pt x="3248571" y="1295400"/>
                </a:lnTo>
                <a:lnTo>
                  <a:pt x="3248088" y="1295400"/>
                </a:lnTo>
                <a:lnTo>
                  <a:pt x="3246818" y="1308100"/>
                </a:lnTo>
                <a:lnTo>
                  <a:pt x="3234626" y="1308100"/>
                </a:lnTo>
                <a:lnTo>
                  <a:pt x="3236658" y="1295400"/>
                </a:lnTo>
                <a:lnTo>
                  <a:pt x="3236506" y="1295400"/>
                </a:lnTo>
                <a:lnTo>
                  <a:pt x="3236468" y="1282700"/>
                </a:lnTo>
                <a:lnTo>
                  <a:pt x="3237230" y="1270000"/>
                </a:lnTo>
                <a:lnTo>
                  <a:pt x="3238500" y="1257300"/>
                </a:lnTo>
                <a:lnTo>
                  <a:pt x="3240011" y="1244600"/>
                </a:lnTo>
                <a:lnTo>
                  <a:pt x="3242399" y="1219200"/>
                </a:lnTo>
                <a:lnTo>
                  <a:pt x="3244177" y="1206500"/>
                </a:lnTo>
                <a:lnTo>
                  <a:pt x="3244735" y="1193800"/>
                </a:lnTo>
                <a:lnTo>
                  <a:pt x="3245294" y="1181100"/>
                </a:lnTo>
                <a:lnTo>
                  <a:pt x="3245675" y="1155700"/>
                </a:lnTo>
                <a:lnTo>
                  <a:pt x="3246297" y="1143000"/>
                </a:lnTo>
                <a:lnTo>
                  <a:pt x="3247453" y="1143000"/>
                </a:lnTo>
                <a:lnTo>
                  <a:pt x="3249612" y="1130300"/>
                </a:lnTo>
                <a:lnTo>
                  <a:pt x="3256737" y="1130300"/>
                </a:lnTo>
                <a:lnTo>
                  <a:pt x="3258883" y="1143000"/>
                </a:lnTo>
                <a:lnTo>
                  <a:pt x="3259378" y="1143000"/>
                </a:lnTo>
                <a:lnTo>
                  <a:pt x="3259378" y="1104900"/>
                </a:lnTo>
                <a:lnTo>
                  <a:pt x="3254641" y="1104900"/>
                </a:lnTo>
                <a:lnTo>
                  <a:pt x="3256178" y="1092200"/>
                </a:lnTo>
                <a:lnTo>
                  <a:pt x="3256788" y="1092200"/>
                </a:lnTo>
                <a:lnTo>
                  <a:pt x="3257397" y="1079500"/>
                </a:lnTo>
                <a:lnTo>
                  <a:pt x="3256584" y="1066800"/>
                </a:lnTo>
                <a:lnTo>
                  <a:pt x="3257131" y="1066800"/>
                </a:lnTo>
                <a:lnTo>
                  <a:pt x="3258223" y="1054100"/>
                </a:lnTo>
                <a:lnTo>
                  <a:pt x="3259061" y="1041400"/>
                </a:lnTo>
                <a:lnTo>
                  <a:pt x="3261715" y="1028700"/>
                </a:lnTo>
                <a:lnTo>
                  <a:pt x="3267379" y="1016000"/>
                </a:lnTo>
                <a:lnTo>
                  <a:pt x="3274847" y="1003300"/>
                </a:lnTo>
                <a:lnTo>
                  <a:pt x="3282924" y="990600"/>
                </a:lnTo>
                <a:lnTo>
                  <a:pt x="3285007" y="977900"/>
                </a:lnTo>
                <a:lnTo>
                  <a:pt x="3314852" y="977900"/>
                </a:lnTo>
                <a:lnTo>
                  <a:pt x="3326358" y="965200"/>
                </a:lnTo>
                <a:lnTo>
                  <a:pt x="3346310" y="965200"/>
                </a:lnTo>
                <a:lnTo>
                  <a:pt x="3350615" y="977900"/>
                </a:lnTo>
                <a:lnTo>
                  <a:pt x="3350755" y="977900"/>
                </a:lnTo>
                <a:lnTo>
                  <a:pt x="3350501" y="990600"/>
                </a:lnTo>
                <a:lnTo>
                  <a:pt x="3349536" y="1003300"/>
                </a:lnTo>
                <a:lnTo>
                  <a:pt x="3348024" y="1016000"/>
                </a:lnTo>
                <a:lnTo>
                  <a:pt x="3346132" y="1028700"/>
                </a:lnTo>
                <a:lnTo>
                  <a:pt x="3344951" y="1028700"/>
                </a:lnTo>
                <a:lnTo>
                  <a:pt x="3344570" y="1041400"/>
                </a:lnTo>
                <a:lnTo>
                  <a:pt x="3344672" y="1054100"/>
                </a:lnTo>
                <a:lnTo>
                  <a:pt x="3344900" y="1054100"/>
                </a:lnTo>
                <a:lnTo>
                  <a:pt x="3345065" y="1066800"/>
                </a:lnTo>
                <a:lnTo>
                  <a:pt x="3364560" y="1066800"/>
                </a:lnTo>
                <a:lnTo>
                  <a:pt x="3363760" y="1054100"/>
                </a:lnTo>
                <a:lnTo>
                  <a:pt x="3363341" y="1054100"/>
                </a:lnTo>
                <a:lnTo>
                  <a:pt x="3363684" y="1041400"/>
                </a:lnTo>
                <a:lnTo>
                  <a:pt x="3364115" y="1041400"/>
                </a:lnTo>
                <a:lnTo>
                  <a:pt x="3363912" y="1028700"/>
                </a:lnTo>
                <a:lnTo>
                  <a:pt x="3363163" y="1016000"/>
                </a:lnTo>
                <a:lnTo>
                  <a:pt x="3364192" y="990600"/>
                </a:lnTo>
                <a:lnTo>
                  <a:pt x="3366236" y="977900"/>
                </a:lnTo>
                <a:lnTo>
                  <a:pt x="3368497" y="965200"/>
                </a:lnTo>
                <a:lnTo>
                  <a:pt x="3369640" y="952500"/>
                </a:lnTo>
                <a:lnTo>
                  <a:pt x="3370478" y="939800"/>
                </a:lnTo>
                <a:lnTo>
                  <a:pt x="3370986" y="927100"/>
                </a:lnTo>
                <a:lnTo>
                  <a:pt x="3371177" y="927100"/>
                </a:lnTo>
                <a:lnTo>
                  <a:pt x="3372599" y="914400"/>
                </a:lnTo>
                <a:lnTo>
                  <a:pt x="3376866" y="901700"/>
                </a:lnTo>
                <a:lnTo>
                  <a:pt x="3519640" y="901700"/>
                </a:lnTo>
                <a:lnTo>
                  <a:pt x="3520579" y="914400"/>
                </a:lnTo>
                <a:lnTo>
                  <a:pt x="3522281" y="914400"/>
                </a:lnTo>
                <a:lnTo>
                  <a:pt x="3525710" y="927100"/>
                </a:lnTo>
                <a:lnTo>
                  <a:pt x="3525977" y="927100"/>
                </a:lnTo>
                <a:lnTo>
                  <a:pt x="3529114" y="952500"/>
                </a:lnTo>
                <a:lnTo>
                  <a:pt x="3534753" y="977900"/>
                </a:lnTo>
                <a:lnTo>
                  <a:pt x="3540201" y="1003300"/>
                </a:lnTo>
                <a:lnTo>
                  <a:pt x="3542792" y="1041400"/>
                </a:lnTo>
                <a:lnTo>
                  <a:pt x="3544493" y="1041400"/>
                </a:lnTo>
                <a:lnTo>
                  <a:pt x="3550158" y="1054100"/>
                </a:lnTo>
                <a:lnTo>
                  <a:pt x="3565207" y="1054100"/>
                </a:lnTo>
                <a:lnTo>
                  <a:pt x="3566109" y="1041400"/>
                </a:lnTo>
                <a:lnTo>
                  <a:pt x="3566795" y="1028700"/>
                </a:lnTo>
                <a:lnTo>
                  <a:pt x="3565614" y="1028700"/>
                </a:lnTo>
                <a:lnTo>
                  <a:pt x="3563391" y="1016000"/>
                </a:lnTo>
                <a:lnTo>
                  <a:pt x="3561003" y="1003300"/>
                </a:lnTo>
                <a:lnTo>
                  <a:pt x="3557536" y="1003300"/>
                </a:lnTo>
                <a:lnTo>
                  <a:pt x="3554501" y="990600"/>
                </a:lnTo>
                <a:lnTo>
                  <a:pt x="3586226" y="990600"/>
                </a:lnTo>
                <a:lnTo>
                  <a:pt x="3605441" y="977900"/>
                </a:lnTo>
                <a:lnTo>
                  <a:pt x="3624656" y="977900"/>
                </a:lnTo>
                <a:lnTo>
                  <a:pt x="3643871" y="990600"/>
                </a:lnTo>
                <a:lnTo>
                  <a:pt x="3659949" y="990600"/>
                </a:lnTo>
                <a:lnTo>
                  <a:pt x="3659949" y="952500"/>
                </a:lnTo>
                <a:lnTo>
                  <a:pt x="3626104" y="952500"/>
                </a:lnTo>
                <a:lnTo>
                  <a:pt x="3648087" y="939800"/>
                </a:lnTo>
                <a:lnTo>
                  <a:pt x="3769144" y="939800"/>
                </a:lnTo>
                <a:lnTo>
                  <a:pt x="3775392" y="952500"/>
                </a:lnTo>
                <a:lnTo>
                  <a:pt x="3775392" y="927100"/>
                </a:lnTo>
                <a:lnTo>
                  <a:pt x="3637191" y="927100"/>
                </a:lnTo>
                <a:lnTo>
                  <a:pt x="3636988" y="901700"/>
                </a:lnTo>
                <a:lnTo>
                  <a:pt x="3634879" y="889000"/>
                </a:lnTo>
                <a:lnTo>
                  <a:pt x="3631742" y="876300"/>
                </a:lnTo>
                <a:lnTo>
                  <a:pt x="3628479" y="863600"/>
                </a:lnTo>
                <a:lnTo>
                  <a:pt x="3627729" y="850900"/>
                </a:lnTo>
                <a:lnTo>
                  <a:pt x="3628364" y="838200"/>
                </a:lnTo>
                <a:lnTo>
                  <a:pt x="3629190" y="825500"/>
                </a:lnTo>
                <a:lnTo>
                  <a:pt x="3628999" y="812800"/>
                </a:lnTo>
                <a:lnTo>
                  <a:pt x="3656177" y="812800"/>
                </a:lnTo>
                <a:lnTo>
                  <a:pt x="3672573" y="800100"/>
                </a:lnTo>
                <a:lnTo>
                  <a:pt x="3782961" y="800100"/>
                </a:lnTo>
                <a:lnTo>
                  <a:pt x="3788079" y="838200"/>
                </a:lnTo>
                <a:lnTo>
                  <a:pt x="3788499" y="876300"/>
                </a:lnTo>
                <a:lnTo>
                  <a:pt x="3788562" y="927100"/>
                </a:lnTo>
                <a:lnTo>
                  <a:pt x="3788562" y="787400"/>
                </a:lnTo>
                <a:lnTo>
                  <a:pt x="3585451" y="787400"/>
                </a:lnTo>
                <a:lnTo>
                  <a:pt x="3585451" y="952500"/>
                </a:lnTo>
                <a:lnTo>
                  <a:pt x="3567607" y="965200"/>
                </a:lnTo>
                <a:lnTo>
                  <a:pt x="3551644" y="965200"/>
                </a:lnTo>
                <a:lnTo>
                  <a:pt x="3548494" y="952500"/>
                </a:lnTo>
                <a:lnTo>
                  <a:pt x="3547021" y="939800"/>
                </a:lnTo>
                <a:lnTo>
                  <a:pt x="3545243" y="927100"/>
                </a:lnTo>
                <a:lnTo>
                  <a:pt x="3542881" y="914400"/>
                </a:lnTo>
                <a:lnTo>
                  <a:pt x="3540937" y="901700"/>
                </a:lnTo>
                <a:lnTo>
                  <a:pt x="3540417" y="889000"/>
                </a:lnTo>
                <a:lnTo>
                  <a:pt x="3539744" y="876300"/>
                </a:lnTo>
                <a:lnTo>
                  <a:pt x="3523386" y="876300"/>
                </a:lnTo>
                <a:lnTo>
                  <a:pt x="3493871" y="889000"/>
                </a:lnTo>
                <a:lnTo>
                  <a:pt x="3434715" y="889000"/>
                </a:lnTo>
                <a:lnTo>
                  <a:pt x="3405047" y="876300"/>
                </a:lnTo>
                <a:lnTo>
                  <a:pt x="3394303" y="876300"/>
                </a:lnTo>
                <a:lnTo>
                  <a:pt x="3396157" y="863600"/>
                </a:lnTo>
                <a:lnTo>
                  <a:pt x="3398609" y="850900"/>
                </a:lnTo>
                <a:lnTo>
                  <a:pt x="3400069" y="850900"/>
                </a:lnTo>
                <a:lnTo>
                  <a:pt x="3401276" y="838200"/>
                </a:lnTo>
                <a:lnTo>
                  <a:pt x="3402977" y="825500"/>
                </a:lnTo>
                <a:lnTo>
                  <a:pt x="3404501" y="812800"/>
                </a:lnTo>
                <a:lnTo>
                  <a:pt x="3577577" y="812800"/>
                </a:lnTo>
                <a:lnTo>
                  <a:pt x="3580206" y="838200"/>
                </a:lnTo>
                <a:lnTo>
                  <a:pt x="3580663" y="863600"/>
                </a:lnTo>
                <a:lnTo>
                  <a:pt x="3580612" y="889000"/>
                </a:lnTo>
                <a:lnTo>
                  <a:pt x="3581743" y="927100"/>
                </a:lnTo>
                <a:lnTo>
                  <a:pt x="3577653" y="927100"/>
                </a:lnTo>
                <a:lnTo>
                  <a:pt x="3566884" y="939800"/>
                </a:lnTo>
                <a:lnTo>
                  <a:pt x="3571125" y="939800"/>
                </a:lnTo>
                <a:lnTo>
                  <a:pt x="3584816" y="952500"/>
                </a:lnTo>
                <a:lnTo>
                  <a:pt x="3585451" y="952500"/>
                </a:lnTo>
                <a:lnTo>
                  <a:pt x="3585451" y="787400"/>
                </a:lnTo>
                <a:lnTo>
                  <a:pt x="3523691" y="787400"/>
                </a:lnTo>
                <a:lnTo>
                  <a:pt x="3499662" y="800100"/>
                </a:lnTo>
                <a:lnTo>
                  <a:pt x="3410127" y="800100"/>
                </a:lnTo>
                <a:lnTo>
                  <a:pt x="3398177" y="787400"/>
                </a:lnTo>
                <a:lnTo>
                  <a:pt x="3481451" y="787400"/>
                </a:lnTo>
                <a:lnTo>
                  <a:pt x="3510915" y="774700"/>
                </a:lnTo>
                <a:lnTo>
                  <a:pt x="3970375" y="774700"/>
                </a:lnTo>
                <a:lnTo>
                  <a:pt x="3970375" y="752322"/>
                </a:lnTo>
                <a:lnTo>
                  <a:pt x="3951236" y="762000"/>
                </a:lnTo>
                <a:lnTo>
                  <a:pt x="3500894" y="762000"/>
                </a:lnTo>
                <a:lnTo>
                  <a:pt x="3472764" y="774700"/>
                </a:lnTo>
                <a:lnTo>
                  <a:pt x="3386112" y="774700"/>
                </a:lnTo>
                <a:lnTo>
                  <a:pt x="3386112" y="787400"/>
                </a:lnTo>
                <a:lnTo>
                  <a:pt x="3373996" y="800100"/>
                </a:lnTo>
                <a:lnTo>
                  <a:pt x="3365703" y="800100"/>
                </a:lnTo>
                <a:lnTo>
                  <a:pt x="3365703" y="812800"/>
                </a:lnTo>
                <a:lnTo>
                  <a:pt x="3361918" y="825500"/>
                </a:lnTo>
                <a:lnTo>
                  <a:pt x="3360026" y="825500"/>
                </a:lnTo>
                <a:lnTo>
                  <a:pt x="3359302" y="838200"/>
                </a:lnTo>
                <a:lnTo>
                  <a:pt x="3359023" y="850900"/>
                </a:lnTo>
                <a:lnTo>
                  <a:pt x="3358223" y="863600"/>
                </a:lnTo>
                <a:lnTo>
                  <a:pt x="3357257" y="876300"/>
                </a:lnTo>
                <a:lnTo>
                  <a:pt x="3356254" y="901700"/>
                </a:lnTo>
                <a:lnTo>
                  <a:pt x="3355263" y="914400"/>
                </a:lnTo>
                <a:lnTo>
                  <a:pt x="3354870" y="927100"/>
                </a:lnTo>
                <a:lnTo>
                  <a:pt x="3353651" y="927100"/>
                </a:lnTo>
                <a:lnTo>
                  <a:pt x="3353651" y="939800"/>
                </a:lnTo>
                <a:lnTo>
                  <a:pt x="3352927" y="952500"/>
                </a:lnTo>
                <a:lnTo>
                  <a:pt x="3345662" y="952500"/>
                </a:lnTo>
                <a:lnTo>
                  <a:pt x="3339427" y="939800"/>
                </a:lnTo>
                <a:lnTo>
                  <a:pt x="3353651" y="939800"/>
                </a:lnTo>
                <a:lnTo>
                  <a:pt x="3353651" y="927100"/>
                </a:lnTo>
                <a:lnTo>
                  <a:pt x="3264103" y="927100"/>
                </a:lnTo>
                <a:lnTo>
                  <a:pt x="3237827" y="939800"/>
                </a:lnTo>
                <a:lnTo>
                  <a:pt x="3333280" y="939800"/>
                </a:lnTo>
                <a:lnTo>
                  <a:pt x="3327171" y="952500"/>
                </a:lnTo>
                <a:lnTo>
                  <a:pt x="3258286" y="952500"/>
                </a:lnTo>
                <a:lnTo>
                  <a:pt x="3258286" y="965200"/>
                </a:lnTo>
                <a:lnTo>
                  <a:pt x="3256686" y="977900"/>
                </a:lnTo>
                <a:lnTo>
                  <a:pt x="3246082" y="977900"/>
                </a:lnTo>
                <a:lnTo>
                  <a:pt x="3239236" y="990600"/>
                </a:lnTo>
                <a:lnTo>
                  <a:pt x="3234436" y="1016000"/>
                </a:lnTo>
                <a:lnTo>
                  <a:pt x="3229940" y="1028700"/>
                </a:lnTo>
                <a:lnTo>
                  <a:pt x="3220516" y="1028700"/>
                </a:lnTo>
                <a:lnTo>
                  <a:pt x="3220402" y="1016000"/>
                </a:lnTo>
                <a:lnTo>
                  <a:pt x="3220402" y="1003300"/>
                </a:lnTo>
                <a:lnTo>
                  <a:pt x="3221393" y="1003300"/>
                </a:lnTo>
                <a:lnTo>
                  <a:pt x="3221431" y="990600"/>
                </a:lnTo>
                <a:lnTo>
                  <a:pt x="3221964" y="990600"/>
                </a:lnTo>
                <a:lnTo>
                  <a:pt x="3224796" y="977900"/>
                </a:lnTo>
                <a:lnTo>
                  <a:pt x="3230562" y="965200"/>
                </a:lnTo>
                <a:lnTo>
                  <a:pt x="3258286" y="965200"/>
                </a:lnTo>
                <a:lnTo>
                  <a:pt x="3258286" y="952500"/>
                </a:lnTo>
                <a:lnTo>
                  <a:pt x="3227527" y="952500"/>
                </a:lnTo>
                <a:lnTo>
                  <a:pt x="3227349" y="939800"/>
                </a:lnTo>
                <a:lnTo>
                  <a:pt x="3226816" y="939800"/>
                </a:lnTo>
                <a:lnTo>
                  <a:pt x="3226422" y="927100"/>
                </a:lnTo>
                <a:lnTo>
                  <a:pt x="3226397" y="901700"/>
                </a:lnTo>
                <a:lnTo>
                  <a:pt x="3227806" y="876300"/>
                </a:lnTo>
                <a:lnTo>
                  <a:pt x="3230295" y="850900"/>
                </a:lnTo>
                <a:lnTo>
                  <a:pt x="3233483" y="838200"/>
                </a:lnTo>
                <a:lnTo>
                  <a:pt x="3236391" y="825500"/>
                </a:lnTo>
                <a:lnTo>
                  <a:pt x="3241611" y="812800"/>
                </a:lnTo>
                <a:lnTo>
                  <a:pt x="3365703" y="812800"/>
                </a:lnTo>
                <a:lnTo>
                  <a:pt x="3365703" y="800100"/>
                </a:lnTo>
                <a:lnTo>
                  <a:pt x="3333000" y="800100"/>
                </a:lnTo>
                <a:lnTo>
                  <a:pt x="3323640" y="787400"/>
                </a:lnTo>
                <a:lnTo>
                  <a:pt x="3386112" y="787400"/>
                </a:lnTo>
                <a:lnTo>
                  <a:pt x="3386112" y="774700"/>
                </a:lnTo>
                <a:lnTo>
                  <a:pt x="3336734" y="774700"/>
                </a:lnTo>
                <a:lnTo>
                  <a:pt x="3344837" y="762000"/>
                </a:lnTo>
                <a:lnTo>
                  <a:pt x="3355708" y="749300"/>
                </a:lnTo>
                <a:lnTo>
                  <a:pt x="3675088" y="749300"/>
                </a:lnTo>
                <a:lnTo>
                  <a:pt x="3679685" y="736600"/>
                </a:lnTo>
                <a:lnTo>
                  <a:pt x="3681209" y="736600"/>
                </a:lnTo>
                <a:lnTo>
                  <a:pt x="3675088" y="749300"/>
                </a:lnTo>
                <a:lnTo>
                  <a:pt x="3781933" y="749300"/>
                </a:lnTo>
                <a:lnTo>
                  <a:pt x="3801630" y="736600"/>
                </a:lnTo>
                <a:lnTo>
                  <a:pt x="3798328" y="736600"/>
                </a:lnTo>
                <a:lnTo>
                  <a:pt x="3800995" y="723900"/>
                </a:lnTo>
                <a:lnTo>
                  <a:pt x="3797808" y="723900"/>
                </a:lnTo>
                <a:lnTo>
                  <a:pt x="3803739" y="711200"/>
                </a:lnTo>
                <a:lnTo>
                  <a:pt x="3829723" y="711200"/>
                </a:lnTo>
                <a:lnTo>
                  <a:pt x="3849890" y="698500"/>
                </a:lnTo>
                <a:lnTo>
                  <a:pt x="3853307" y="698500"/>
                </a:lnTo>
                <a:lnTo>
                  <a:pt x="3859288" y="685800"/>
                </a:lnTo>
                <a:lnTo>
                  <a:pt x="3867073" y="685800"/>
                </a:lnTo>
                <a:lnTo>
                  <a:pt x="3860647" y="698500"/>
                </a:lnTo>
                <a:lnTo>
                  <a:pt x="3870071" y="698500"/>
                </a:lnTo>
                <a:lnTo>
                  <a:pt x="3890251" y="685800"/>
                </a:lnTo>
                <a:lnTo>
                  <a:pt x="3905605" y="685800"/>
                </a:lnTo>
                <a:lnTo>
                  <a:pt x="3906278" y="698500"/>
                </a:lnTo>
                <a:lnTo>
                  <a:pt x="3889705" y="698500"/>
                </a:lnTo>
                <a:lnTo>
                  <a:pt x="3874122" y="711200"/>
                </a:lnTo>
                <a:lnTo>
                  <a:pt x="3842918" y="711200"/>
                </a:lnTo>
                <a:lnTo>
                  <a:pt x="3827348" y="723900"/>
                </a:lnTo>
                <a:lnTo>
                  <a:pt x="3815232" y="723900"/>
                </a:lnTo>
                <a:lnTo>
                  <a:pt x="3815283" y="736600"/>
                </a:lnTo>
                <a:lnTo>
                  <a:pt x="3873017" y="736600"/>
                </a:lnTo>
                <a:lnTo>
                  <a:pt x="3883634" y="749300"/>
                </a:lnTo>
                <a:lnTo>
                  <a:pt x="3895318" y="749300"/>
                </a:lnTo>
                <a:lnTo>
                  <a:pt x="3905123" y="736600"/>
                </a:lnTo>
                <a:lnTo>
                  <a:pt x="3909161" y="736600"/>
                </a:lnTo>
                <a:lnTo>
                  <a:pt x="3917442" y="749300"/>
                </a:lnTo>
                <a:lnTo>
                  <a:pt x="3922026" y="749300"/>
                </a:lnTo>
                <a:lnTo>
                  <a:pt x="3929392" y="736600"/>
                </a:lnTo>
                <a:lnTo>
                  <a:pt x="3934498" y="736600"/>
                </a:lnTo>
                <a:lnTo>
                  <a:pt x="3931208" y="723900"/>
                </a:lnTo>
                <a:lnTo>
                  <a:pt x="3927564" y="711200"/>
                </a:lnTo>
                <a:lnTo>
                  <a:pt x="3924135" y="698500"/>
                </a:lnTo>
                <a:lnTo>
                  <a:pt x="3921163" y="698500"/>
                </a:lnTo>
                <a:lnTo>
                  <a:pt x="3918889" y="685800"/>
                </a:lnTo>
                <a:lnTo>
                  <a:pt x="3916896" y="673100"/>
                </a:lnTo>
                <a:lnTo>
                  <a:pt x="3913098" y="673100"/>
                </a:lnTo>
                <a:lnTo>
                  <a:pt x="3913098" y="723900"/>
                </a:lnTo>
                <a:lnTo>
                  <a:pt x="3908171" y="723900"/>
                </a:lnTo>
                <a:lnTo>
                  <a:pt x="3910546" y="711200"/>
                </a:lnTo>
                <a:lnTo>
                  <a:pt x="3913098" y="723900"/>
                </a:lnTo>
                <a:lnTo>
                  <a:pt x="3913098" y="673100"/>
                </a:lnTo>
                <a:lnTo>
                  <a:pt x="3842207" y="673100"/>
                </a:lnTo>
                <a:lnTo>
                  <a:pt x="3842207" y="685800"/>
                </a:lnTo>
                <a:lnTo>
                  <a:pt x="3827399" y="689483"/>
                </a:lnTo>
                <a:lnTo>
                  <a:pt x="3818674" y="698500"/>
                </a:lnTo>
                <a:lnTo>
                  <a:pt x="3791051" y="698500"/>
                </a:lnTo>
                <a:lnTo>
                  <a:pt x="3827399" y="689483"/>
                </a:lnTo>
                <a:lnTo>
                  <a:pt x="3830955" y="685800"/>
                </a:lnTo>
                <a:lnTo>
                  <a:pt x="3842207" y="685800"/>
                </a:lnTo>
                <a:lnTo>
                  <a:pt x="3842207" y="673100"/>
                </a:lnTo>
                <a:lnTo>
                  <a:pt x="3823487" y="673100"/>
                </a:lnTo>
                <a:lnTo>
                  <a:pt x="3797846" y="685800"/>
                </a:lnTo>
                <a:lnTo>
                  <a:pt x="3787190" y="685800"/>
                </a:lnTo>
                <a:lnTo>
                  <a:pt x="3783457" y="673100"/>
                </a:lnTo>
                <a:lnTo>
                  <a:pt x="3783787" y="660400"/>
                </a:lnTo>
                <a:lnTo>
                  <a:pt x="3819144" y="660400"/>
                </a:lnTo>
                <a:lnTo>
                  <a:pt x="3832771" y="647700"/>
                </a:lnTo>
                <a:lnTo>
                  <a:pt x="3938816" y="647700"/>
                </a:lnTo>
                <a:lnTo>
                  <a:pt x="3940886" y="660400"/>
                </a:lnTo>
                <a:lnTo>
                  <a:pt x="3942473" y="660400"/>
                </a:lnTo>
                <a:lnTo>
                  <a:pt x="3945293" y="673100"/>
                </a:lnTo>
                <a:lnTo>
                  <a:pt x="3947655" y="673100"/>
                </a:lnTo>
                <a:lnTo>
                  <a:pt x="3949700" y="685800"/>
                </a:lnTo>
                <a:lnTo>
                  <a:pt x="3954119" y="698500"/>
                </a:lnTo>
                <a:lnTo>
                  <a:pt x="3957358" y="711200"/>
                </a:lnTo>
                <a:lnTo>
                  <a:pt x="3962069" y="723900"/>
                </a:lnTo>
                <a:lnTo>
                  <a:pt x="3969016" y="736600"/>
                </a:lnTo>
                <a:lnTo>
                  <a:pt x="3972445" y="736600"/>
                </a:lnTo>
                <a:lnTo>
                  <a:pt x="3976979" y="749300"/>
                </a:lnTo>
                <a:lnTo>
                  <a:pt x="3976979" y="591248"/>
                </a:lnTo>
                <a:lnTo>
                  <a:pt x="3948112" y="596900"/>
                </a:lnTo>
                <a:lnTo>
                  <a:pt x="3934066" y="596900"/>
                </a:lnTo>
                <a:lnTo>
                  <a:pt x="3934066" y="622300"/>
                </a:lnTo>
                <a:lnTo>
                  <a:pt x="3929862" y="635000"/>
                </a:lnTo>
                <a:lnTo>
                  <a:pt x="3923639" y="622300"/>
                </a:lnTo>
                <a:lnTo>
                  <a:pt x="3934066" y="622300"/>
                </a:lnTo>
                <a:lnTo>
                  <a:pt x="3934066" y="596900"/>
                </a:lnTo>
                <a:lnTo>
                  <a:pt x="3891102" y="596900"/>
                </a:lnTo>
                <a:lnTo>
                  <a:pt x="3891102" y="622300"/>
                </a:lnTo>
                <a:lnTo>
                  <a:pt x="3882606" y="635000"/>
                </a:lnTo>
                <a:lnTo>
                  <a:pt x="3852697" y="635000"/>
                </a:lnTo>
                <a:lnTo>
                  <a:pt x="3861574" y="622300"/>
                </a:lnTo>
                <a:lnTo>
                  <a:pt x="3891102" y="622300"/>
                </a:lnTo>
                <a:lnTo>
                  <a:pt x="3891102" y="596900"/>
                </a:lnTo>
                <a:lnTo>
                  <a:pt x="3863873" y="596900"/>
                </a:lnTo>
                <a:lnTo>
                  <a:pt x="3863365" y="609600"/>
                </a:lnTo>
                <a:lnTo>
                  <a:pt x="3819715" y="609600"/>
                </a:lnTo>
                <a:lnTo>
                  <a:pt x="3819715" y="635000"/>
                </a:lnTo>
                <a:lnTo>
                  <a:pt x="3813416" y="647700"/>
                </a:lnTo>
                <a:lnTo>
                  <a:pt x="3804107" y="635000"/>
                </a:lnTo>
                <a:lnTo>
                  <a:pt x="3819715" y="635000"/>
                </a:lnTo>
                <a:lnTo>
                  <a:pt x="3819715" y="609600"/>
                </a:lnTo>
                <a:lnTo>
                  <a:pt x="3798201" y="609600"/>
                </a:lnTo>
                <a:lnTo>
                  <a:pt x="3785197" y="622300"/>
                </a:lnTo>
                <a:lnTo>
                  <a:pt x="3781234" y="622300"/>
                </a:lnTo>
                <a:lnTo>
                  <a:pt x="3780485" y="609600"/>
                </a:lnTo>
                <a:lnTo>
                  <a:pt x="3779647" y="609600"/>
                </a:lnTo>
                <a:lnTo>
                  <a:pt x="3778999" y="596900"/>
                </a:lnTo>
                <a:lnTo>
                  <a:pt x="3778580" y="584200"/>
                </a:lnTo>
                <a:lnTo>
                  <a:pt x="3778427" y="571500"/>
                </a:lnTo>
                <a:lnTo>
                  <a:pt x="3778224" y="571500"/>
                </a:lnTo>
                <a:lnTo>
                  <a:pt x="3758603" y="558800"/>
                </a:lnTo>
                <a:lnTo>
                  <a:pt x="3757993" y="558800"/>
                </a:lnTo>
                <a:lnTo>
                  <a:pt x="3757993" y="660400"/>
                </a:lnTo>
                <a:lnTo>
                  <a:pt x="3757612" y="673100"/>
                </a:lnTo>
                <a:lnTo>
                  <a:pt x="3755961" y="673100"/>
                </a:lnTo>
                <a:lnTo>
                  <a:pt x="3755961" y="723900"/>
                </a:lnTo>
                <a:lnTo>
                  <a:pt x="3745484" y="736600"/>
                </a:lnTo>
                <a:lnTo>
                  <a:pt x="3734016" y="723900"/>
                </a:lnTo>
                <a:lnTo>
                  <a:pt x="3755961" y="723900"/>
                </a:lnTo>
                <a:lnTo>
                  <a:pt x="3755961" y="673100"/>
                </a:lnTo>
                <a:lnTo>
                  <a:pt x="3751796" y="673100"/>
                </a:lnTo>
                <a:lnTo>
                  <a:pt x="3750665" y="685800"/>
                </a:lnTo>
                <a:lnTo>
                  <a:pt x="3751757" y="685800"/>
                </a:lnTo>
                <a:lnTo>
                  <a:pt x="3755390" y="698500"/>
                </a:lnTo>
                <a:lnTo>
                  <a:pt x="3714889" y="698500"/>
                </a:lnTo>
                <a:lnTo>
                  <a:pt x="3721443" y="685800"/>
                </a:lnTo>
                <a:lnTo>
                  <a:pt x="3723919" y="685800"/>
                </a:lnTo>
                <a:lnTo>
                  <a:pt x="3724135" y="673100"/>
                </a:lnTo>
                <a:lnTo>
                  <a:pt x="3724211" y="660400"/>
                </a:lnTo>
                <a:lnTo>
                  <a:pt x="3723119" y="647700"/>
                </a:lnTo>
                <a:lnTo>
                  <a:pt x="3720871" y="622300"/>
                </a:lnTo>
                <a:lnTo>
                  <a:pt x="3717480" y="609600"/>
                </a:lnTo>
                <a:lnTo>
                  <a:pt x="3715258" y="596900"/>
                </a:lnTo>
                <a:lnTo>
                  <a:pt x="3698227" y="596900"/>
                </a:lnTo>
                <a:lnTo>
                  <a:pt x="3698227" y="698500"/>
                </a:lnTo>
                <a:lnTo>
                  <a:pt x="3681641" y="711200"/>
                </a:lnTo>
                <a:lnTo>
                  <a:pt x="3649637" y="711200"/>
                </a:lnTo>
                <a:lnTo>
                  <a:pt x="3633851" y="723900"/>
                </a:lnTo>
                <a:lnTo>
                  <a:pt x="3616045" y="723900"/>
                </a:lnTo>
                <a:lnTo>
                  <a:pt x="3616045" y="736600"/>
                </a:lnTo>
                <a:lnTo>
                  <a:pt x="3602723" y="736600"/>
                </a:lnTo>
                <a:lnTo>
                  <a:pt x="3611130" y="723900"/>
                </a:lnTo>
                <a:lnTo>
                  <a:pt x="3614077" y="723900"/>
                </a:lnTo>
                <a:lnTo>
                  <a:pt x="3616045" y="736600"/>
                </a:lnTo>
                <a:lnTo>
                  <a:pt x="3616045" y="723900"/>
                </a:lnTo>
                <a:lnTo>
                  <a:pt x="3615512" y="723900"/>
                </a:lnTo>
                <a:lnTo>
                  <a:pt x="3610165" y="711200"/>
                </a:lnTo>
                <a:lnTo>
                  <a:pt x="3647097" y="711200"/>
                </a:lnTo>
                <a:lnTo>
                  <a:pt x="3663264" y="698500"/>
                </a:lnTo>
                <a:lnTo>
                  <a:pt x="3698227" y="698500"/>
                </a:lnTo>
                <a:lnTo>
                  <a:pt x="3698227" y="596900"/>
                </a:lnTo>
                <a:lnTo>
                  <a:pt x="3686086" y="596900"/>
                </a:lnTo>
                <a:lnTo>
                  <a:pt x="3686086" y="673100"/>
                </a:lnTo>
                <a:lnTo>
                  <a:pt x="3685476" y="685800"/>
                </a:lnTo>
                <a:lnTo>
                  <a:pt x="3674440" y="685800"/>
                </a:lnTo>
                <a:lnTo>
                  <a:pt x="3675507" y="673100"/>
                </a:lnTo>
                <a:lnTo>
                  <a:pt x="3686086" y="673100"/>
                </a:lnTo>
                <a:lnTo>
                  <a:pt x="3686086" y="596900"/>
                </a:lnTo>
                <a:lnTo>
                  <a:pt x="3678339" y="596900"/>
                </a:lnTo>
                <a:lnTo>
                  <a:pt x="3678339" y="622300"/>
                </a:lnTo>
                <a:lnTo>
                  <a:pt x="3678110" y="622300"/>
                </a:lnTo>
                <a:lnTo>
                  <a:pt x="3676040" y="635000"/>
                </a:lnTo>
                <a:lnTo>
                  <a:pt x="3671036" y="635000"/>
                </a:lnTo>
                <a:lnTo>
                  <a:pt x="3670897" y="622300"/>
                </a:lnTo>
                <a:lnTo>
                  <a:pt x="3672535" y="622300"/>
                </a:lnTo>
                <a:lnTo>
                  <a:pt x="3676345" y="609600"/>
                </a:lnTo>
                <a:lnTo>
                  <a:pt x="3678339" y="622300"/>
                </a:lnTo>
                <a:lnTo>
                  <a:pt x="3678339" y="596900"/>
                </a:lnTo>
                <a:lnTo>
                  <a:pt x="3660292" y="596900"/>
                </a:lnTo>
                <a:lnTo>
                  <a:pt x="3660292" y="635000"/>
                </a:lnTo>
                <a:lnTo>
                  <a:pt x="3658514" y="635000"/>
                </a:lnTo>
                <a:lnTo>
                  <a:pt x="3654958" y="647700"/>
                </a:lnTo>
                <a:lnTo>
                  <a:pt x="3653040" y="635000"/>
                </a:lnTo>
                <a:lnTo>
                  <a:pt x="3652609" y="635000"/>
                </a:lnTo>
                <a:lnTo>
                  <a:pt x="3654107" y="622300"/>
                </a:lnTo>
                <a:lnTo>
                  <a:pt x="3657993" y="609600"/>
                </a:lnTo>
                <a:lnTo>
                  <a:pt x="3660165" y="622300"/>
                </a:lnTo>
                <a:lnTo>
                  <a:pt x="3660292" y="635000"/>
                </a:lnTo>
                <a:lnTo>
                  <a:pt x="3660292" y="596900"/>
                </a:lnTo>
                <a:lnTo>
                  <a:pt x="3624427" y="596900"/>
                </a:lnTo>
                <a:lnTo>
                  <a:pt x="3624427" y="698500"/>
                </a:lnTo>
                <a:lnTo>
                  <a:pt x="3612692" y="698500"/>
                </a:lnTo>
                <a:lnTo>
                  <a:pt x="3614216" y="685800"/>
                </a:lnTo>
                <a:lnTo>
                  <a:pt x="3618522" y="685800"/>
                </a:lnTo>
                <a:lnTo>
                  <a:pt x="3624427" y="698500"/>
                </a:lnTo>
                <a:lnTo>
                  <a:pt x="3624427" y="596900"/>
                </a:lnTo>
                <a:lnTo>
                  <a:pt x="3597427" y="596900"/>
                </a:lnTo>
                <a:lnTo>
                  <a:pt x="3597427" y="685800"/>
                </a:lnTo>
                <a:lnTo>
                  <a:pt x="3594646" y="698500"/>
                </a:lnTo>
                <a:lnTo>
                  <a:pt x="3597249" y="698500"/>
                </a:lnTo>
                <a:lnTo>
                  <a:pt x="3589744" y="711200"/>
                </a:lnTo>
                <a:lnTo>
                  <a:pt x="3584562" y="698500"/>
                </a:lnTo>
                <a:lnTo>
                  <a:pt x="3585299" y="685800"/>
                </a:lnTo>
                <a:lnTo>
                  <a:pt x="3597427" y="685800"/>
                </a:lnTo>
                <a:lnTo>
                  <a:pt x="3597427" y="596900"/>
                </a:lnTo>
                <a:lnTo>
                  <a:pt x="3569398" y="596900"/>
                </a:lnTo>
                <a:lnTo>
                  <a:pt x="3569398" y="698500"/>
                </a:lnTo>
                <a:lnTo>
                  <a:pt x="3568319" y="711200"/>
                </a:lnTo>
                <a:lnTo>
                  <a:pt x="3558781" y="711200"/>
                </a:lnTo>
                <a:lnTo>
                  <a:pt x="3559733" y="698500"/>
                </a:lnTo>
                <a:lnTo>
                  <a:pt x="3569398" y="698500"/>
                </a:lnTo>
                <a:lnTo>
                  <a:pt x="3569398" y="596900"/>
                </a:lnTo>
                <a:lnTo>
                  <a:pt x="3554298" y="596900"/>
                </a:lnTo>
                <a:lnTo>
                  <a:pt x="3553345" y="609600"/>
                </a:lnTo>
                <a:lnTo>
                  <a:pt x="3552647" y="622300"/>
                </a:lnTo>
                <a:lnTo>
                  <a:pt x="3552139" y="635000"/>
                </a:lnTo>
                <a:lnTo>
                  <a:pt x="3551885" y="647700"/>
                </a:lnTo>
                <a:lnTo>
                  <a:pt x="3551834" y="660400"/>
                </a:lnTo>
                <a:lnTo>
                  <a:pt x="3551110" y="673100"/>
                </a:lnTo>
                <a:lnTo>
                  <a:pt x="3550628" y="685800"/>
                </a:lnTo>
                <a:lnTo>
                  <a:pt x="3551186" y="698500"/>
                </a:lnTo>
                <a:lnTo>
                  <a:pt x="3552215" y="711200"/>
                </a:lnTo>
                <a:lnTo>
                  <a:pt x="3547719" y="723900"/>
                </a:lnTo>
                <a:lnTo>
                  <a:pt x="3570490" y="723900"/>
                </a:lnTo>
                <a:lnTo>
                  <a:pt x="3590518" y="711200"/>
                </a:lnTo>
                <a:lnTo>
                  <a:pt x="3605758" y="711200"/>
                </a:lnTo>
                <a:lnTo>
                  <a:pt x="3603612" y="723900"/>
                </a:lnTo>
                <a:lnTo>
                  <a:pt x="3572548" y="723900"/>
                </a:lnTo>
                <a:lnTo>
                  <a:pt x="3562375" y="736600"/>
                </a:lnTo>
                <a:lnTo>
                  <a:pt x="3524110" y="736600"/>
                </a:lnTo>
                <a:lnTo>
                  <a:pt x="3522751" y="723900"/>
                </a:lnTo>
                <a:lnTo>
                  <a:pt x="3498723" y="723900"/>
                </a:lnTo>
                <a:lnTo>
                  <a:pt x="3503091" y="736600"/>
                </a:lnTo>
                <a:lnTo>
                  <a:pt x="3491077" y="736600"/>
                </a:lnTo>
                <a:lnTo>
                  <a:pt x="3485540" y="723900"/>
                </a:lnTo>
                <a:lnTo>
                  <a:pt x="3484880" y="723900"/>
                </a:lnTo>
                <a:lnTo>
                  <a:pt x="3498913" y="711200"/>
                </a:lnTo>
                <a:lnTo>
                  <a:pt x="3525926" y="711200"/>
                </a:lnTo>
                <a:lnTo>
                  <a:pt x="3517188" y="698500"/>
                </a:lnTo>
                <a:lnTo>
                  <a:pt x="3488525" y="698500"/>
                </a:lnTo>
                <a:lnTo>
                  <a:pt x="3494278" y="685800"/>
                </a:lnTo>
                <a:lnTo>
                  <a:pt x="3495852" y="660400"/>
                </a:lnTo>
                <a:lnTo>
                  <a:pt x="3495256" y="647700"/>
                </a:lnTo>
                <a:lnTo>
                  <a:pt x="3494519" y="635000"/>
                </a:lnTo>
                <a:lnTo>
                  <a:pt x="3495167" y="609600"/>
                </a:lnTo>
                <a:lnTo>
                  <a:pt x="3496487" y="596900"/>
                </a:lnTo>
                <a:lnTo>
                  <a:pt x="3497275" y="584200"/>
                </a:lnTo>
                <a:lnTo>
                  <a:pt x="3496322" y="571500"/>
                </a:lnTo>
                <a:lnTo>
                  <a:pt x="3495103" y="558800"/>
                </a:lnTo>
                <a:lnTo>
                  <a:pt x="3528415" y="558800"/>
                </a:lnTo>
                <a:lnTo>
                  <a:pt x="3547630" y="546100"/>
                </a:lnTo>
                <a:lnTo>
                  <a:pt x="3604056" y="546100"/>
                </a:lnTo>
                <a:lnTo>
                  <a:pt x="3621786" y="558800"/>
                </a:lnTo>
                <a:lnTo>
                  <a:pt x="3691064" y="558800"/>
                </a:lnTo>
                <a:lnTo>
                  <a:pt x="3707346" y="571500"/>
                </a:lnTo>
                <a:lnTo>
                  <a:pt x="3739286" y="571500"/>
                </a:lnTo>
                <a:lnTo>
                  <a:pt x="3745928" y="584200"/>
                </a:lnTo>
                <a:lnTo>
                  <a:pt x="3750246" y="584200"/>
                </a:lnTo>
                <a:lnTo>
                  <a:pt x="3752735" y="596900"/>
                </a:lnTo>
                <a:lnTo>
                  <a:pt x="3753904" y="596900"/>
                </a:lnTo>
                <a:lnTo>
                  <a:pt x="3755161" y="609600"/>
                </a:lnTo>
                <a:lnTo>
                  <a:pt x="3756114" y="622300"/>
                </a:lnTo>
                <a:lnTo>
                  <a:pt x="3757993" y="660400"/>
                </a:lnTo>
                <a:lnTo>
                  <a:pt x="3757993" y="558800"/>
                </a:lnTo>
                <a:lnTo>
                  <a:pt x="3733419" y="558800"/>
                </a:lnTo>
                <a:lnTo>
                  <a:pt x="3709454" y="546100"/>
                </a:lnTo>
                <a:lnTo>
                  <a:pt x="3664597" y="546100"/>
                </a:lnTo>
                <a:lnTo>
                  <a:pt x="3651732" y="533400"/>
                </a:lnTo>
                <a:lnTo>
                  <a:pt x="3514064" y="533400"/>
                </a:lnTo>
                <a:lnTo>
                  <a:pt x="3500043" y="546100"/>
                </a:lnTo>
                <a:lnTo>
                  <a:pt x="3487686" y="546100"/>
                </a:lnTo>
                <a:lnTo>
                  <a:pt x="3481565" y="558800"/>
                </a:lnTo>
                <a:lnTo>
                  <a:pt x="3479127" y="558800"/>
                </a:lnTo>
                <a:lnTo>
                  <a:pt x="3479127" y="698500"/>
                </a:lnTo>
                <a:lnTo>
                  <a:pt x="3472865" y="711200"/>
                </a:lnTo>
                <a:lnTo>
                  <a:pt x="3464801" y="711200"/>
                </a:lnTo>
                <a:lnTo>
                  <a:pt x="3470643" y="698500"/>
                </a:lnTo>
                <a:lnTo>
                  <a:pt x="3479127" y="698500"/>
                </a:lnTo>
                <a:lnTo>
                  <a:pt x="3479127" y="558800"/>
                </a:lnTo>
                <a:lnTo>
                  <a:pt x="3475571" y="558800"/>
                </a:lnTo>
                <a:lnTo>
                  <a:pt x="3477196" y="571500"/>
                </a:lnTo>
                <a:lnTo>
                  <a:pt x="3477412" y="584200"/>
                </a:lnTo>
                <a:lnTo>
                  <a:pt x="3476853" y="596900"/>
                </a:lnTo>
                <a:lnTo>
                  <a:pt x="3476142" y="622300"/>
                </a:lnTo>
                <a:lnTo>
                  <a:pt x="3472573" y="622300"/>
                </a:lnTo>
                <a:lnTo>
                  <a:pt x="3472573" y="635000"/>
                </a:lnTo>
                <a:lnTo>
                  <a:pt x="3472345" y="647700"/>
                </a:lnTo>
                <a:lnTo>
                  <a:pt x="3471684" y="647700"/>
                </a:lnTo>
                <a:lnTo>
                  <a:pt x="3471684" y="673100"/>
                </a:lnTo>
                <a:lnTo>
                  <a:pt x="3430447" y="673100"/>
                </a:lnTo>
                <a:lnTo>
                  <a:pt x="3430447" y="698500"/>
                </a:lnTo>
                <a:lnTo>
                  <a:pt x="3423742" y="711200"/>
                </a:lnTo>
                <a:lnTo>
                  <a:pt x="3412579" y="711200"/>
                </a:lnTo>
                <a:lnTo>
                  <a:pt x="3412579" y="723900"/>
                </a:lnTo>
                <a:lnTo>
                  <a:pt x="3402406" y="736600"/>
                </a:lnTo>
                <a:lnTo>
                  <a:pt x="3389757" y="736600"/>
                </a:lnTo>
                <a:lnTo>
                  <a:pt x="3400018" y="723900"/>
                </a:lnTo>
                <a:lnTo>
                  <a:pt x="3412579" y="723900"/>
                </a:lnTo>
                <a:lnTo>
                  <a:pt x="3412579" y="711200"/>
                </a:lnTo>
                <a:lnTo>
                  <a:pt x="3407664" y="711200"/>
                </a:lnTo>
                <a:lnTo>
                  <a:pt x="3414788" y="698500"/>
                </a:lnTo>
                <a:lnTo>
                  <a:pt x="3430447" y="698500"/>
                </a:lnTo>
                <a:lnTo>
                  <a:pt x="3430447" y="673100"/>
                </a:lnTo>
                <a:lnTo>
                  <a:pt x="3426739" y="673100"/>
                </a:lnTo>
                <a:lnTo>
                  <a:pt x="3445014" y="660400"/>
                </a:lnTo>
                <a:lnTo>
                  <a:pt x="3469170" y="660400"/>
                </a:lnTo>
                <a:lnTo>
                  <a:pt x="3471684" y="673100"/>
                </a:lnTo>
                <a:lnTo>
                  <a:pt x="3471684" y="647700"/>
                </a:lnTo>
                <a:lnTo>
                  <a:pt x="3461283" y="647700"/>
                </a:lnTo>
                <a:lnTo>
                  <a:pt x="3462718" y="635000"/>
                </a:lnTo>
                <a:lnTo>
                  <a:pt x="3472573" y="635000"/>
                </a:lnTo>
                <a:lnTo>
                  <a:pt x="3472573" y="622300"/>
                </a:lnTo>
                <a:lnTo>
                  <a:pt x="3371951" y="622300"/>
                </a:lnTo>
                <a:lnTo>
                  <a:pt x="3368192" y="635000"/>
                </a:lnTo>
                <a:lnTo>
                  <a:pt x="3364433" y="635000"/>
                </a:lnTo>
                <a:lnTo>
                  <a:pt x="3348291" y="647700"/>
                </a:lnTo>
                <a:lnTo>
                  <a:pt x="3389795" y="647700"/>
                </a:lnTo>
                <a:lnTo>
                  <a:pt x="3407867" y="635000"/>
                </a:lnTo>
                <a:lnTo>
                  <a:pt x="3442525" y="635000"/>
                </a:lnTo>
                <a:lnTo>
                  <a:pt x="3450983" y="647700"/>
                </a:lnTo>
                <a:lnTo>
                  <a:pt x="3422612" y="647700"/>
                </a:lnTo>
                <a:lnTo>
                  <a:pt x="3422612" y="673100"/>
                </a:lnTo>
                <a:lnTo>
                  <a:pt x="3407232" y="685800"/>
                </a:lnTo>
                <a:lnTo>
                  <a:pt x="3365817" y="685800"/>
                </a:lnTo>
                <a:lnTo>
                  <a:pt x="3365512" y="698500"/>
                </a:lnTo>
                <a:lnTo>
                  <a:pt x="3365246" y="698500"/>
                </a:lnTo>
                <a:lnTo>
                  <a:pt x="3360991" y="711200"/>
                </a:lnTo>
                <a:lnTo>
                  <a:pt x="3354159" y="723900"/>
                </a:lnTo>
                <a:lnTo>
                  <a:pt x="3343821" y="723900"/>
                </a:lnTo>
                <a:lnTo>
                  <a:pt x="3329089" y="736600"/>
                </a:lnTo>
                <a:lnTo>
                  <a:pt x="3343706" y="736600"/>
                </a:lnTo>
                <a:lnTo>
                  <a:pt x="3337864" y="749300"/>
                </a:lnTo>
                <a:lnTo>
                  <a:pt x="3334156" y="762000"/>
                </a:lnTo>
                <a:lnTo>
                  <a:pt x="3330359" y="762000"/>
                </a:lnTo>
                <a:lnTo>
                  <a:pt x="3326434" y="774700"/>
                </a:lnTo>
                <a:lnTo>
                  <a:pt x="3290074" y="774700"/>
                </a:lnTo>
                <a:lnTo>
                  <a:pt x="3292830" y="762000"/>
                </a:lnTo>
                <a:lnTo>
                  <a:pt x="3303320" y="749300"/>
                </a:lnTo>
                <a:lnTo>
                  <a:pt x="3312210" y="736600"/>
                </a:lnTo>
                <a:lnTo>
                  <a:pt x="3320923" y="723900"/>
                </a:lnTo>
                <a:lnTo>
                  <a:pt x="3330867" y="698500"/>
                </a:lnTo>
                <a:lnTo>
                  <a:pt x="3338195" y="698500"/>
                </a:lnTo>
                <a:lnTo>
                  <a:pt x="3341624" y="685800"/>
                </a:lnTo>
                <a:lnTo>
                  <a:pt x="3345904" y="685800"/>
                </a:lnTo>
                <a:lnTo>
                  <a:pt x="3350920" y="673100"/>
                </a:lnTo>
                <a:lnTo>
                  <a:pt x="3422612" y="673100"/>
                </a:lnTo>
                <a:lnTo>
                  <a:pt x="3422612" y="647700"/>
                </a:lnTo>
                <a:lnTo>
                  <a:pt x="3405835" y="647700"/>
                </a:lnTo>
                <a:lnTo>
                  <a:pt x="3390862" y="660400"/>
                </a:lnTo>
                <a:lnTo>
                  <a:pt x="3348672" y="660400"/>
                </a:lnTo>
                <a:lnTo>
                  <a:pt x="3346450" y="647700"/>
                </a:lnTo>
                <a:lnTo>
                  <a:pt x="3330791" y="647700"/>
                </a:lnTo>
                <a:lnTo>
                  <a:pt x="3311474" y="660400"/>
                </a:lnTo>
                <a:lnTo>
                  <a:pt x="3289300" y="660400"/>
                </a:lnTo>
                <a:lnTo>
                  <a:pt x="3288601" y="673100"/>
                </a:lnTo>
                <a:lnTo>
                  <a:pt x="3285591" y="685800"/>
                </a:lnTo>
                <a:lnTo>
                  <a:pt x="3275495" y="685800"/>
                </a:lnTo>
                <a:lnTo>
                  <a:pt x="3275495" y="698500"/>
                </a:lnTo>
                <a:lnTo>
                  <a:pt x="3273094" y="711200"/>
                </a:lnTo>
                <a:lnTo>
                  <a:pt x="3270618" y="723900"/>
                </a:lnTo>
                <a:lnTo>
                  <a:pt x="3261461" y="711200"/>
                </a:lnTo>
                <a:lnTo>
                  <a:pt x="3221532" y="711200"/>
                </a:lnTo>
                <a:lnTo>
                  <a:pt x="3208261" y="723900"/>
                </a:lnTo>
                <a:lnTo>
                  <a:pt x="3204768" y="723900"/>
                </a:lnTo>
                <a:lnTo>
                  <a:pt x="3204768" y="1092200"/>
                </a:lnTo>
                <a:lnTo>
                  <a:pt x="3203537" y="1104900"/>
                </a:lnTo>
                <a:lnTo>
                  <a:pt x="3202876" y="1104900"/>
                </a:lnTo>
                <a:lnTo>
                  <a:pt x="3200857" y="1117600"/>
                </a:lnTo>
                <a:lnTo>
                  <a:pt x="3191154" y="1117600"/>
                </a:lnTo>
                <a:lnTo>
                  <a:pt x="3188792" y="1104900"/>
                </a:lnTo>
                <a:lnTo>
                  <a:pt x="3191573" y="1104900"/>
                </a:lnTo>
                <a:lnTo>
                  <a:pt x="3193567" y="1092200"/>
                </a:lnTo>
                <a:lnTo>
                  <a:pt x="3204768" y="1092200"/>
                </a:lnTo>
                <a:lnTo>
                  <a:pt x="3204768" y="723900"/>
                </a:lnTo>
                <a:lnTo>
                  <a:pt x="3198965" y="723900"/>
                </a:lnTo>
                <a:lnTo>
                  <a:pt x="3194418" y="711200"/>
                </a:lnTo>
                <a:lnTo>
                  <a:pt x="3218840" y="711200"/>
                </a:lnTo>
                <a:lnTo>
                  <a:pt x="3233293" y="698500"/>
                </a:lnTo>
                <a:lnTo>
                  <a:pt x="3275495" y="698500"/>
                </a:lnTo>
                <a:lnTo>
                  <a:pt x="3275495" y="685800"/>
                </a:lnTo>
                <a:lnTo>
                  <a:pt x="3237852" y="685800"/>
                </a:lnTo>
                <a:lnTo>
                  <a:pt x="3220669" y="698500"/>
                </a:lnTo>
                <a:lnTo>
                  <a:pt x="3191408" y="698500"/>
                </a:lnTo>
                <a:lnTo>
                  <a:pt x="3191408" y="1066800"/>
                </a:lnTo>
                <a:lnTo>
                  <a:pt x="3191129" y="1079500"/>
                </a:lnTo>
                <a:lnTo>
                  <a:pt x="3188805" y="1079500"/>
                </a:lnTo>
                <a:lnTo>
                  <a:pt x="3191408" y="1066800"/>
                </a:lnTo>
                <a:lnTo>
                  <a:pt x="3191408" y="698500"/>
                </a:lnTo>
                <a:lnTo>
                  <a:pt x="3190938" y="698500"/>
                </a:lnTo>
                <a:lnTo>
                  <a:pt x="3192297" y="685800"/>
                </a:lnTo>
                <a:lnTo>
                  <a:pt x="3192183" y="673100"/>
                </a:lnTo>
                <a:lnTo>
                  <a:pt x="3190354" y="635000"/>
                </a:lnTo>
                <a:lnTo>
                  <a:pt x="3188360" y="609600"/>
                </a:lnTo>
                <a:lnTo>
                  <a:pt x="3187750" y="596900"/>
                </a:lnTo>
                <a:lnTo>
                  <a:pt x="3177006" y="591654"/>
                </a:lnTo>
                <a:lnTo>
                  <a:pt x="3177006" y="1524000"/>
                </a:lnTo>
                <a:lnTo>
                  <a:pt x="3176816" y="1536700"/>
                </a:lnTo>
                <a:lnTo>
                  <a:pt x="3166414" y="1536700"/>
                </a:lnTo>
                <a:lnTo>
                  <a:pt x="3165310" y="1532267"/>
                </a:lnTo>
                <a:lnTo>
                  <a:pt x="3165310" y="1612900"/>
                </a:lnTo>
                <a:lnTo>
                  <a:pt x="3158667" y="1612900"/>
                </a:lnTo>
                <a:lnTo>
                  <a:pt x="3158667" y="1790700"/>
                </a:lnTo>
                <a:lnTo>
                  <a:pt x="3150946" y="1790700"/>
                </a:lnTo>
                <a:lnTo>
                  <a:pt x="3145091" y="1778000"/>
                </a:lnTo>
                <a:lnTo>
                  <a:pt x="3146094" y="1778000"/>
                </a:lnTo>
                <a:lnTo>
                  <a:pt x="3147542" y="1765300"/>
                </a:lnTo>
                <a:lnTo>
                  <a:pt x="3156102" y="1765300"/>
                </a:lnTo>
                <a:lnTo>
                  <a:pt x="3156991" y="1778000"/>
                </a:lnTo>
                <a:lnTo>
                  <a:pt x="3158667" y="1790700"/>
                </a:lnTo>
                <a:lnTo>
                  <a:pt x="3158667" y="1612900"/>
                </a:lnTo>
                <a:lnTo>
                  <a:pt x="3157855" y="1612900"/>
                </a:lnTo>
                <a:lnTo>
                  <a:pt x="3157855" y="1727200"/>
                </a:lnTo>
                <a:lnTo>
                  <a:pt x="3157334" y="1739900"/>
                </a:lnTo>
                <a:lnTo>
                  <a:pt x="3146755" y="1739900"/>
                </a:lnTo>
                <a:lnTo>
                  <a:pt x="3147504" y="1727200"/>
                </a:lnTo>
                <a:lnTo>
                  <a:pt x="3149041" y="1727200"/>
                </a:lnTo>
                <a:lnTo>
                  <a:pt x="3149650" y="1714500"/>
                </a:lnTo>
                <a:lnTo>
                  <a:pt x="3151086" y="1701800"/>
                </a:lnTo>
                <a:lnTo>
                  <a:pt x="3156737" y="1701800"/>
                </a:lnTo>
                <a:lnTo>
                  <a:pt x="3157664" y="1714500"/>
                </a:lnTo>
                <a:lnTo>
                  <a:pt x="3157855" y="1727200"/>
                </a:lnTo>
                <a:lnTo>
                  <a:pt x="3157855" y="1612900"/>
                </a:lnTo>
                <a:lnTo>
                  <a:pt x="3144710" y="1612900"/>
                </a:lnTo>
                <a:lnTo>
                  <a:pt x="3144710" y="1638300"/>
                </a:lnTo>
                <a:lnTo>
                  <a:pt x="3143072" y="1641627"/>
                </a:lnTo>
                <a:lnTo>
                  <a:pt x="3143072" y="1981200"/>
                </a:lnTo>
                <a:lnTo>
                  <a:pt x="3142805" y="1993900"/>
                </a:lnTo>
                <a:lnTo>
                  <a:pt x="3142653" y="1993900"/>
                </a:lnTo>
                <a:lnTo>
                  <a:pt x="3141395" y="2006600"/>
                </a:lnTo>
                <a:lnTo>
                  <a:pt x="3138386" y="2019300"/>
                </a:lnTo>
                <a:lnTo>
                  <a:pt x="3134449" y="2032000"/>
                </a:lnTo>
                <a:lnTo>
                  <a:pt x="3130372" y="2057400"/>
                </a:lnTo>
                <a:lnTo>
                  <a:pt x="3123793" y="2057400"/>
                </a:lnTo>
                <a:lnTo>
                  <a:pt x="3120072" y="2070100"/>
                </a:lnTo>
                <a:lnTo>
                  <a:pt x="3113811" y="2057400"/>
                </a:lnTo>
                <a:lnTo>
                  <a:pt x="3114700" y="2057400"/>
                </a:lnTo>
                <a:lnTo>
                  <a:pt x="3124035" y="2019300"/>
                </a:lnTo>
                <a:lnTo>
                  <a:pt x="3128734" y="2006600"/>
                </a:lnTo>
                <a:lnTo>
                  <a:pt x="3134334" y="1981200"/>
                </a:lnTo>
                <a:lnTo>
                  <a:pt x="3143072" y="1981200"/>
                </a:lnTo>
                <a:lnTo>
                  <a:pt x="3143072" y="1641627"/>
                </a:lnTo>
                <a:lnTo>
                  <a:pt x="3142132" y="1643519"/>
                </a:lnTo>
                <a:lnTo>
                  <a:pt x="3142132" y="1701800"/>
                </a:lnTo>
                <a:lnTo>
                  <a:pt x="3142030" y="1714500"/>
                </a:lnTo>
                <a:lnTo>
                  <a:pt x="3141205" y="1727200"/>
                </a:lnTo>
                <a:lnTo>
                  <a:pt x="3141040" y="1729105"/>
                </a:lnTo>
                <a:lnTo>
                  <a:pt x="3141040" y="1765300"/>
                </a:lnTo>
                <a:lnTo>
                  <a:pt x="3138233" y="1778000"/>
                </a:lnTo>
                <a:lnTo>
                  <a:pt x="3139592" y="1778000"/>
                </a:lnTo>
                <a:lnTo>
                  <a:pt x="3139859" y="1790700"/>
                </a:lnTo>
                <a:lnTo>
                  <a:pt x="3138005" y="1790700"/>
                </a:lnTo>
                <a:lnTo>
                  <a:pt x="3136747" y="1795195"/>
                </a:lnTo>
                <a:lnTo>
                  <a:pt x="3136747" y="1892300"/>
                </a:lnTo>
                <a:lnTo>
                  <a:pt x="3115056" y="1892300"/>
                </a:lnTo>
                <a:lnTo>
                  <a:pt x="3114395" y="1879600"/>
                </a:lnTo>
                <a:lnTo>
                  <a:pt x="3129470" y="1879600"/>
                </a:lnTo>
                <a:lnTo>
                  <a:pt x="3136747" y="1892300"/>
                </a:lnTo>
                <a:lnTo>
                  <a:pt x="3136747" y="1795195"/>
                </a:lnTo>
                <a:lnTo>
                  <a:pt x="3134449" y="1803400"/>
                </a:lnTo>
                <a:lnTo>
                  <a:pt x="3126600" y="1790700"/>
                </a:lnTo>
                <a:lnTo>
                  <a:pt x="3125305" y="1790700"/>
                </a:lnTo>
                <a:lnTo>
                  <a:pt x="3125508" y="1778000"/>
                </a:lnTo>
                <a:lnTo>
                  <a:pt x="3127578" y="1778000"/>
                </a:lnTo>
                <a:lnTo>
                  <a:pt x="3128861" y="1765300"/>
                </a:lnTo>
                <a:lnTo>
                  <a:pt x="3141040" y="1765300"/>
                </a:lnTo>
                <a:lnTo>
                  <a:pt x="3141040" y="1729105"/>
                </a:lnTo>
                <a:lnTo>
                  <a:pt x="3140100" y="1739900"/>
                </a:lnTo>
                <a:lnTo>
                  <a:pt x="3132201" y="1739900"/>
                </a:lnTo>
                <a:lnTo>
                  <a:pt x="3132544" y="1727200"/>
                </a:lnTo>
                <a:lnTo>
                  <a:pt x="3133483" y="1727200"/>
                </a:lnTo>
                <a:lnTo>
                  <a:pt x="3134372" y="1714500"/>
                </a:lnTo>
                <a:lnTo>
                  <a:pt x="3136468" y="1701800"/>
                </a:lnTo>
                <a:lnTo>
                  <a:pt x="3142132" y="1701800"/>
                </a:lnTo>
                <a:lnTo>
                  <a:pt x="3142132" y="1643519"/>
                </a:lnTo>
                <a:lnTo>
                  <a:pt x="3138436" y="1651000"/>
                </a:lnTo>
                <a:lnTo>
                  <a:pt x="3131312" y="1651000"/>
                </a:lnTo>
                <a:lnTo>
                  <a:pt x="3134207" y="1638300"/>
                </a:lnTo>
                <a:lnTo>
                  <a:pt x="3144710" y="1638300"/>
                </a:lnTo>
                <a:lnTo>
                  <a:pt x="3144710" y="1612900"/>
                </a:lnTo>
                <a:lnTo>
                  <a:pt x="3136658" y="1612900"/>
                </a:lnTo>
                <a:lnTo>
                  <a:pt x="3136150" y="1600200"/>
                </a:lnTo>
                <a:lnTo>
                  <a:pt x="3135680" y="1600200"/>
                </a:lnTo>
                <a:lnTo>
                  <a:pt x="3143720" y="1587500"/>
                </a:lnTo>
                <a:lnTo>
                  <a:pt x="3165119" y="1587500"/>
                </a:lnTo>
                <a:lnTo>
                  <a:pt x="3165310" y="1612900"/>
                </a:lnTo>
                <a:lnTo>
                  <a:pt x="3165310" y="1532267"/>
                </a:lnTo>
                <a:lnTo>
                  <a:pt x="3163252" y="1524000"/>
                </a:lnTo>
                <a:lnTo>
                  <a:pt x="3177006" y="1524000"/>
                </a:lnTo>
                <a:lnTo>
                  <a:pt x="3177006" y="591654"/>
                </a:lnTo>
                <a:lnTo>
                  <a:pt x="3163836" y="585203"/>
                </a:lnTo>
                <a:lnTo>
                  <a:pt x="3163836" y="1485900"/>
                </a:lnTo>
                <a:lnTo>
                  <a:pt x="3163824" y="1498600"/>
                </a:lnTo>
                <a:lnTo>
                  <a:pt x="3153448" y="1498600"/>
                </a:lnTo>
                <a:lnTo>
                  <a:pt x="3153448" y="1524000"/>
                </a:lnTo>
                <a:lnTo>
                  <a:pt x="3144837" y="1536700"/>
                </a:lnTo>
                <a:lnTo>
                  <a:pt x="3128924" y="1536700"/>
                </a:lnTo>
                <a:lnTo>
                  <a:pt x="3127044" y="1524000"/>
                </a:lnTo>
                <a:lnTo>
                  <a:pt x="3134029" y="1524000"/>
                </a:lnTo>
                <a:lnTo>
                  <a:pt x="3143123" y="1511300"/>
                </a:lnTo>
                <a:lnTo>
                  <a:pt x="3150768" y="1511300"/>
                </a:lnTo>
                <a:lnTo>
                  <a:pt x="3153448" y="1524000"/>
                </a:lnTo>
                <a:lnTo>
                  <a:pt x="3153448" y="1498600"/>
                </a:lnTo>
                <a:lnTo>
                  <a:pt x="3151644" y="1498600"/>
                </a:lnTo>
                <a:lnTo>
                  <a:pt x="3152952" y="1485900"/>
                </a:lnTo>
                <a:lnTo>
                  <a:pt x="3163836" y="1485900"/>
                </a:lnTo>
                <a:lnTo>
                  <a:pt x="3163836" y="585203"/>
                </a:lnTo>
                <a:lnTo>
                  <a:pt x="3161792" y="584200"/>
                </a:lnTo>
                <a:lnTo>
                  <a:pt x="3146564" y="584200"/>
                </a:lnTo>
                <a:lnTo>
                  <a:pt x="3146564" y="1066800"/>
                </a:lnTo>
                <a:lnTo>
                  <a:pt x="3146082" y="1079500"/>
                </a:lnTo>
                <a:lnTo>
                  <a:pt x="3140024" y="1079500"/>
                </a:lnTo>
                <a:lnTo>
                  <a:pt x="3138703" y="1066800"/>
                </a:lnTo>
                <a:lnTo>
                  <a:pt x="3146564" y="1066800"/>
                </a:lnTo>
                <a:lnTo>
                  <a:pt x="3146564" y="584200"/>
                </a:lnTo>
                <a:lnTo>
                  <a:pt x="3124873" y="584200"/>
                </a:lnTo>
                <a:lnTo>
                  <a:pt x="3124873" y="1600200"/>
                </a:lnTo>
                <a:lnTo>
                  <a:pt x="3124035" y="1612900"/>
                </a:lnTo>
                <a:lnTo>
                  <a:pt x="3123755" y="1612900"/>
                </a:lnTo>
                <a:lnTo>
                  <a:pt x="3123755" y="1638300"/>
                </a:lnTo>
                <a:lnTo>
                  <a:pt x="3123654" y="1651000"/>
                </a:lnTo>
                <a:lnTo>
                  <a:pt x="3122168" y="1651000"/>
                </a:lnTo>
                <a:lnTo>
                  <a:pt x="3120860" y="1658480"/>
                </a:lnTo>
                <a:lnTo>
                  <a:pt x="3120860" y="1689100"/>
                </a:lnTo>
                <a:lnTo>
                  <a:pt x="3119793" y="1701800"/>
                </a:lnTo>
                <a:lnTo>
                  <a:pt x="3118916" y="1714500"/>
                </a:lnTo>
                <a:lnTo>
                  <a:pt x="3117939" y="1727200"/>
                </a:lnTo>
                <a:lnTo>
                  <a:pt x="3116313" y="1739900"/>
                </a:lnTo>
                <a:lnTo>
                  <a:pt x="3111030" y="1739900"/>
                </a:lnTo>
                <a:lnTo>
                  <a:pt x="3111030" y="1778000"/>
                </a:lnTo>
                <a:lnTo>
                  <a:pt x="3110865" y="1778000"/>
                </a:lnTo>
                <a:lnTo>
                  <a:pt x="3110077" y="1790700"/>
                </a:lnTo>
                <a:lnTo>
                  <a:pt x="3109061" y="1790700"/>
                </a:lnTo>
                <a:lnTo>
                  <a:pt x="3107525" y="1803400"/>
                </a:lnTo>
                <a:lnTo>
                  <a:pt x="3105200" y="1816100"/>
                </a:lnTo>
                <a:lnTo>
                  <a:pt x="3097085" y="1816100"/>
                </a:lnTo>
                <a:lnTo>
                  <a:pt x="3097085" y="1968500"/>
                </a:lnTo>
                <a:lnTo>
                  <a:pt x="3096907" y="1981200"/>
                </a:lnTo>
                <a:lnTo>
                  <a:pt x="3094634" y="1981200"/>
                </a:lnTo>
                <a:lnTo>
                  <a:pt x="3087916" y="2006600"/>
                </a:lnTo>
                <a:lnTo>
                  <a:pt x="3082963" y="2019300"/>
                </a:lnTo>
                <a:lnTo>
                  <a:pt x="3078784" y="2044700"/>
                </a:lnTo>
                <a:lnTo>
                  <a:pt x="3074378" y="2057400"/>
                </a:lnTo>
                <a:lnTo>
                  <a:pt x="3072625" y="2070100"/>
                </a:lnTo>
                <a:lnTo>
                  <a:pt x="3073577" y="2070100"/>
                </a:lnTo>
                <a:lnTo>
                  <a:pt x="3065195" y="2082800"/>
                </a:lnTo>
                <a:lnTo>
                  <a:pt x="3068701" y="2082800"/>
                </a:lnTo>
                <a:lnTo>
                  <a:pt x="3064853" y="2095500"/>
                </a:lnTo>
                <a:lnTo>
                  <a:pt x="3061830" y="2082800"/>
                </a:lnTo>
                <a:lnTo>
                  <a:pt x="3065195" y="2082800"/>
                </a:lnTo>
                <a:lnTo>
                  <a:pt x="3068269" y="2057400"/>
                </a:lnTo>
                <a:lnTo>
                  <a:pt x="3074441" y="2019300"/>
                </a:lnTo>
                <a:lnTo>
                  <a:pt x="3077426" y="2006600"/>
                </a:lnTo>
                <a:lnTo>
                  <a:pt x="3079089" y="1993900"/>
                </a:lnTo>
                <a:lnTo>
                  <a:pt x="3081210" y="1981200"/>
                </a:lnTo>
                <a:lnTo>
                  <a:pt x="3083572" y="1981200"/>
                </a:lnTo>
                <a:lnTo>
                  <a:pt x="3085985" y="1968500"/>
                </a:lnTo>
                <a:lnTo>
                  <a:pt x="3091637" y="1968500"/>
                </a:lnTo>
                <a:lnTo>
                  <a:pt x="3093643" y="1955800"/>
                </a:lnTo>
                <a:lnTo>
                  <a:pt x="3097009" y="1968500"/>
                </a:lnTo>
                <a:lnTo>
                  <a:pt x="3097085" y="1816100"/>
                </a:lnTo>
                <a:lnTo>
                  <a:pt x="3095701" y="1816100"/>
                </a:lnTo>
                <a:lnTo>
                  <a:pt x="3098698" y="1778000"/>
                </a:lnTo>
                <a:lnTo>
                  <a:pt x="3099930" y="1765300"/>
                </a:lnTo>
                <a:lnTo>
                  <a:pt x="3110407" y="1765300"/>
                </a:lnTo>
                <a:lnTo>
                  <a:pt x="3111030" y="1778000"/>
                </a:lnTo>
                <a:lnTo>
                  <a:pt x="3111030" y="1739900"/>
                </a:lnTo>
                <a:lnTo>
                  <a:pt x="3106432" y="1739900"/>
                </a:lnTo>
                <a:lnTo>
                  <a:pt x="3105239" y="1727200"/>
                </a:lnTo>
                <a:lnTo>
                  <a:pt x="3107626" y="1701800"/>
                </a:lnTo>
                <a:lnTo>
                  <a:pt x="3108858" y="1689100"/>
                </a:lnTo>
                <a:lnTo>
                  <a:pt x="3120860" y="1689100"/>
                </a:lnTo>
                <a:lnTo>
                  <a:pt x="3120860" y="1658480"/>
                </a:lnTo>
                <a:lnTo>
                  <a:pt x="3119945" y="1663700"/>
                </a:lnTo>
                <a:lnTo>
                  <a:pt x="3110623" y="1663700"/>
                </a:lnTo>
                <a:lnTo>
                  <a:pt x="3109366" y="1651000"/>
                </a:lnTo>
                <a:lnTo>
                  <a:pt x="3111474" y="1638300"/>
                </a:lnTo>
                <a:lnTo>
                  <a:pt x="3113087" y="1638300"/>
                </a:lnTo>
                <a:lnTo>
                  <a:pt x="3114598" y="1625600"/>
                </a:lnTo>
                <a:lnTo>
                  <a:pt x="3123615" y="1625600"/>
                </a:lnTo>
                <a:lnTo>
                  <a:pt x="3123755" y="1638300"/>
                </a:lnTo>
                <a:lnTo>
                  <a:pt x="3123755" y="1612900"/>
                </a:lnTo>
                <a:lnTo>
                  <a:pt x="3117799" y="1612900"/>
                </a:lnTo>
                <a:lnTo>
                  <a:pt x="3120047" y="1600200"/>
                </a:lnTo>
                <a:lnTo>
                  <a:pt x="3124873" y="1600200"/>
                </a:lnTo>
                <a:lnTo>
                  <a:pt x="3124873" y="584200"/>
                </a:lnTo>
                <a:lnTo>
                  <a:pt x="3124758" y="736600"/>
                </a:lnTo>
                <a:lnTo>
                  <a:pt x="3123704" y="749300"/>
                </a:lnTo>
                <a:lnTo>
                  <a:pt x="3118523" y="749300"/>
                </a:lnTo>
                <a:lnTo>
                  <a:pt x="3115881" y="736600"/>
                </a:lnTo>
                <a:lnTo>
                  <a:pt x="3124758" y="736600"/>
                </a:lnTo>
                <a:lnTo>
                  <a:pt x="3124758" y="584200"/>
                </a:lnTo>
                <a:lnTo>
                  <a:pt x="3104489" y="584200"/>
                </a:lnTo>
                <a:lnTo>
                  <a:pt x="3104489" y="1422400"/>
                </a:lnTo>
                <a:lnTo>
                  <a:pt x="3099104" y="1422400"/>
                </a:lnTo>
                <a:lnTo>
                  <a:pt x="3099892" y="1435100"/>
                </a:lnTo>
                <a:lnTo>
                  <a:pt x="3100298" y="1447800"/>
                </a:lnTo>
                <a:lnTo>
                  <a:pt x="3098190" y="1447800"/>
                </a:lnTo>
                <a:lnTo>
                  <a:pt x="3098190" y="1498600"/>
                </a:lnTo>
                <a:lnTo>
                  <a:pt x="3098088" y="1511300"/>
                </a:lnTo>
                <a:lnTo>
                  <a:pt x="3091840" y="1511300"/>
                </a:lnTo>
                <a:lnTo>
                  <a:pt x="3092183" y="1498600"/>
                </a:lnTo>
                <a:lnTo>
                  <a:pt x="3098190" y="1498600"/>
                </a:lnTo>
                <a:lnTo>
                  <a:pt x="3098190" y="1447800"/>
                </a:lnTo>
                <a:lnTo>
                  <a:pt x="3093643" y="1447800"/>
                </a:lnTo>
                <a:lnTo>
                  <a:pt x="3088932" y="1435100"/>
                </a:lnTo>
                <a:lnTo>
                  <a:pt x="3089922" y="1435100"/>
                </a:lnTo>
                <a:lnTo>
                  <a:pt x="3092450" y="1422400"/>
                </a:lnTo>
                <a:lnTo>
                  <a:pt x="3095053" y="1422400"/>
                </a:lnTo>
                <a:lnTo>
                  <a:pt x="3097936" y="1409700"/>
                </a:lnTo>
                <a:lnTo>
                  <a:pt x="3104489" y="1422400"/>
                </a:lnTo>
                <a:lnTo>
                  <a:pt x="3104489" y="584200"/>
                </a:lnTo>
                <a:lnTo>
                  <a:pt x="3104108" y="584200"/>
                </a:lnTo>
                <a:lnTo>
                  <a:pt x="3104108" y="1257300"/>
                </a:lnTo>
                <a:lnTo>
                  <a:pt x="3103270" y="1270000"/>
                </a:lnTo>
                <a:lnTo>
                  <a:pt x="3101238" y="1270000"/>
                </a:lnTo>
                <a:lnTo>
                  <a:pt x="3097161" y="1282700"/>
                </a:lnTo>
                <a:lnTo>
                  <a:pt x="3096717" y="1270000"/>
                </a:lnTo>
                <a:lnTo>
                  <a:pt x="3097339" y="1270000"/>
                </a:lnTo>
                <a:lnTo>
                  <a:pt x="3099714" y="1257300"/>
                </a:lnTo>
                <a:lnTo>
                  <a:pt x="3104108" y="1257300"/>
                </a:lnTo>
                <a:lnTo>
                  <a:pt x="3104108" y="584200"/>
                </a:lnTo>
                <a:lnTo>
                  <a:pt x="3103524" y="584200"/>
                </a:lnTo>
                <a:lnTo>
                  <a:pt x="3103524" y="647700"/>
                </a:lnTo>
                <a:lnTo>
                  <a:pt x="3103308" y="660400"/>
                </a:lnTo>
                <a:lnTo>
                  <a:pt x="3102064" y="673100"/>
                </a:lnTo>
                <a:lnTo>
                  <a:pt x="3099612" y="685800"/>
                </a:lnTo>
                <a:lnTo>
                  <a:pt x="3098558" y="685800"/>
                </a:lnTo>
                <a:lnTo>
                  <a:pt x="3095447" y="698500"/>
                </a:lnTo>
                <a:lnTo>
                  <a:pt x="3094736" y="698500"/>
                </a:lnTo>
                <a:lnTo>
                  <a:pt x="3094736" y="762000"/>
                </a:lnTo>
                <a:lnTo>
                  <a:pt x="3094278" y="762000"/>
                </a:lnTo>
                <a:lnTo>
                  <a:pt x="3093897" y="774700"/>
                </a:lnTo>
                <a:lnTo>
                  <a:pt x="3094355" y="774700"/>
                </a:lnTo>
                <a:lnTo>
                  <a:pt x="3091180" y="783259"/>
                </a:lnTo>
                <a:lnTo>
                  <a:pt x="3091180" y="812800"/>
                </a:lnTo>
                <a:lnTo>
                  <a:pt x="3088563" y="817029"/>
                </a:lnTo>
                <a:lnTo>
                  <a:pt x="3088563" y="838200"/>
                </a:lnTo>
                <a:lnTo>
                  <a:pt x="3088195" y="850900"/>
                </a:lnTo>
                <a:lnTo>
                  <a:pt x="3088132" y="863600"/>
                </a:lnTo>
                <a:lnTo>
                  <a:pt x="3086582" y="863600"/>
                </a:lnTo>
                <a:lnTo>
                  <a:pt x="3083687" y="876300"/>
                </a:lnTo>
                <a:lnTo>
                  <a:pt x="3082201" y="876300"/>
                </a:lnTo>
                <a:lnTo>
                  <a:pt x="3082201" y="901700"/>
                </a:lnTo>
                <a:lnTo>
                  <a:pt x="3080766" y="914400"/>
                </a:lnTo>
                <a:lnTo>
                  <a:pt x="3079940" y="914400"/>
                </a:lnTo>
                <a:lnTo>
                  <a:pt x="3075863" y="927100"/>
                </a:lnTo>
                <a:lnTo>
                  <a:pt x="3071164" y="939800"/>
                </a:lnTo>
                <a:lnTo>
                  <a:pt x="3075559" y="952500"/>
                </a:lnTo>
                <a:lnTo>
                  <a:pt x="3061805" y="952500"/>
                </a:lnTo>
                <a:lnTo>
                  <a:pt x="3057715" y="956284"/>
                </a:lnTo>
                <a:lnTo>
                  <a:pt x="3057715" y="1041400"/>
                </a:lnTo>
                <a:lnTo>
                  <a:pt x="3054616" y="1054100"/>
                </a:lnTo>
                <a:lnTo>
                  <a:pt x="3050883" y="1054100"/>
                </a:lnTo>
                <a:lnTo>
                  <a:pt x="3050883" y="1092200"/>
                </a:lnTo>
                <a:lnTo>
                  <a:pt x="3048927" y="1092200"/>
                </a:lnTo>
                <a:lnTo>
                  <a:pt x="3047390" y="1104900"/>
                </a:lnTo>
                <a:lnTo>
                  <a:pt x="3027794" y="1104900"/>
                </a:lnTo>
                <a:lnTo>
                  <a:pt x="3027794" y="2171700"/>
                </a:lnTo>
                <a:lnTo>
                  <a:pt x="3027337" y="2184400"/>
                </a:lnTo>
                <a:lnTo>
                  <a:pt x="3025229" y="2209800"/>
                </a:lnTo>
                <a:lnTo>
                  <a:pt x="3024098" y="2209800"/>
                </a:lnTo>
                <a:lnTo>
                  <a:pt x="3024517" y="2222500"/>
                </a:lnTo>
                <a:lnTo>
                  <a:pt x="3014370" y="2222500"/>
                </a:lnTo>
                <a:lnTo>
                  <a:pt x="3014370" y="2209800"/>
                </a:lnTo>
                <a:lnTo>
                  <a:pt x="3013760" y="2209800"/>
                </a:lnTo>
                <a:lnTo>
                  <a:pt x="3010585" y="2184400"/>
                </a:lnTo>
                <a:lnTo>
                  <a:pt x="3010281" y="2182444"/>
                </a:lnTo>
                <a:lnTo>
                  <a:pt x="3010281" y="2298700"/>
                </a:lnTo>
                <a:lnTo>
                  <a:pt x="3008973" y="2298700"/>
                </a:lnTo>
                <a:lnTo>
                  <a:pt x="3006877" y="2311400"/>
                </a:lnTo>
                <a:lnTo>
                  <a:pt x="3004680" y="2324100"/>
                </a:lnTo>
                <a:lnTo>
                  <a:pt x="3004159" y="2336800"/>
                </a:lnTo>
                <a:lnTo>
                  <a:pt x="2994456" y="2336800"/>
                </a:lnTo>
                <a:lnTo>
                  <a:pt x="2993809" y="2324100"/>
                </a:lnTo>
                <a:lnTo>
                  <a:pt x="2991828" y="2316086"/>
                </a:lnTo>
                <a:lnTo>
                  <a:pt x="2991828" y="2374900"/>
                </a:lnTo>
                <a:lnTo>
                  <a:pt x="2991421" y="2387600"/>
                </a:lnTo>
                <a:lnTo>
                  <a:pt x="2989605" y="2400300"/>
                </a:lnTo>
                <a:lnTo>
                  <a:pt x="2987624" y="2413000"/>
                </a:lnTo>
                <a:lnTo>
                  <a:pt x="2983484" y="2451100"/>
                </a:lnTo>
                <a:lnTo>
                  <a:pt x="2976080" y="2438400"/>
                </a:lnTo>
                <a:lnTo>
                  <a:pt x="2976232" y="2438400"/>
                </a:lnTo>
                <a:lnTo>
                  <a:pt x="2973057" y="2425700"/>
                </a:lnTo>
                <a:lnTo>
                  <a:pt x="2970377" y="2400300"/>
                </a:lnTo>
                <a:lnTo>
                  <a:pt x="2969590" y="2387600"/>
                </a:lnTo>
                <a:lnTo>
                  <a:pt x="2972092" y="2374900"/>
                </a:lnTo>
                <a:lnTo>
                  <a:pt x="2969653" y="2374900"/>
                </a:lnTo>
                <a:lnTo>
                  <a:pt x="2968955" y="2362200"/>
                </a:lnTo>
                <a:lnTo>
                  <a:pt x="2967736" y="2362200"/>
                </a:lnTo>
                <a:lnTo>
                  <a:pt x="2967469" y="2349500"/>
                </a:lnTo>
                <a:lnTo>
                  <a:pt x="2968688" y="2349500"/>
                </a:lnTo>
                <a:lnTo>
                  <a:pt x="2971939" y="2336800"/>
                </a:lnTo>
                <a:lnTo>
                  <a:pt x="2982379" y="2336800"/>
                </a:lnTo>
                <a:lnTo>
                  <a:pt x="2986621" y="2349500"/>
                </a:lnTo>
                <a:lnTo>
                  <a:pt x="2989999" y="2362200"/>
                </a:lnTo>
                <a:lnTo>
                  <a:pt x="2991828" y="2374900"/>
                </a:lnTo>
                <a:lnTo>
                  <a:pt x="2991828" y="2316086"/>
                </a:lnTo>
                <a:lnTo>
                  <a:pt x="2990672" y="2311400"/>
                </a:lnTo>
                <a:lnTo>
                  <a:pt x="2988056" y="2298700"/>
                </a:lnTo>
                <a:lnTo>
                  <a:pt x="2985973" y="2273300"/>
                </a:lnTo>
                <a:lnTo>
                  <a:pt x="2984423" y="2260600"/>
                </a:lnTo>
                <a:lnTo>
                  <a:pt x="2984081" y="2260600"/>
                </a:lnTo>
                <a:lnTo>
                  <a:pt x="2983115" y="2247900"/>
                </a:lnTo>
                <a:lnTo>
                  <a:pt x="2985312" y="2247900"/>
                </a:lnTo>
                <a:lnTo>
                  <a:pt x="2989326" y="2235200"/>
                </a:lnTo>
                <a:lnTo>
                  <a:pt x="2990570" y="2222500"/>
                </a:lnTo>
                <a:lnTo>
                  <a:pt x="2990215" y="2222500"/>
                </a:lnTo>
                <a:lnTo>
                  <a:pt x="2989402" y="2209800"/>
                </a:lnTo>
                <a:lnTo>
                  <a:pt x="2987281" y="2171700"/>
                </a:lnTo>
                <a:lnTo>
                  <a:pt x="2985058" y="2146300"/>
                </a:lnTo>
                <a:lnTo>
                  <a:pt x="2980931" y="2087841"/>
                </a:lnTo>
                <a:lnTo>
                  <a:pt x="2980931" y="2324100"/>
                </a:lnTo>
                <a:lnTo>
                  <a:pt x="2967063" y="2324100"/>
                </a:lnTo>
                <a:lnTo>
                  <a:pt x="2966072" y="2311400"/>
                </a:lnTo>
                <a:lnTo>
                  <a:pt x="2965043" y="2298700"/>
                </a:lnTo>
                <a:lnTo>
                  <a:pt x="2964078" y="2286000"/>
                </a:lnTo>
                <a:lnTo>
                  <a:pt x="2963329" y="2286000"/>
                </a:lnTo>
                <a:lnTo>
                  <a:pt x="2962465" y="2260600"/>
                </a:lnTo>
                <a:lnTo>
                  <a:pt x="2961716" y="2247862"/>
                </a:lnTo>
                <a:lnTo>
                  <a:pt x="2960624" y="2235200"/>
                </a:lnTo>
                <a:lnTo>
                  <a:pt x="2958731" y="2222500"/>
                </a:lnTo>
                <a:lnTo>
                  <a:pt x="2957665" y="2209800"/>
                </a:lnTo>
                <a:lnTo>
                  <a:pt x="2957372" y="2197100"/>
                </a:lnTo>
                <a:lnTo>
                  <a:pt x="2960420" y="2197100"/>
                </a:lnTo>
                <a:lnTo>
                  <a:pt x="2960281" y="2184400"/>
                </a:lnTo>
                <a:lnTo>
                  <a:pt x="2959963" y="2171700"/>
                </a:lnTo>
                <a:lnTo>
                  <a:pt x="2960687" y="2159000"/>
                </a:lnTo>
                <a:lnTo>
                  <a:pt x="2962910" y="2146300"/>
                </a:lnTo>
                <a:lnTo>
                  <a:pt x="2967253" y="2159000"/>
                </a:lnTo>
                <a:lnTo>
                  <a:pt x="2969450" y="2159000"/>
                </a:lnTo>
                <a:lnTo>
                  <a:pt x="2970390" y="2171700"/>
                </a:lnTo>
                <a:lnTo>
                  <a:pt x="2970961" y="2184400"/>
                </a:lnTo>
                <a:lnTo>
                  <a:pt x="2968993" y="2184400"/>
                </a:lnTo>
                <a:lnTo>
                  <a:pt x="2967126" y="2197100"/>
                </a:lnTo>
                <a:lnTo>
                  <a:pt x="2973146" y="2197100"/>
                </a:lnTo>
                <a:lnTo>
                  <a:pt x="2973438" y="2209800"/>
                </a:lnTo>
                <a:lnTo>
                  <a:pt x="2973946" y="2222500"/>
                </a:lnTo>
                <a:lnTo>
                  <a:pt x="2975152" y="2247900"/>
                </a:lnTo>
                <a:lnTo>
                  <a:pt x="2976702" y="2260600"/>
                </a:lnTo>
                <a:lnTo>
                  <a:pt x="2978277" y="2286000"/>
                </a:lnTo>
                <a:lnTo>
                  <a:pt x="2976130" y="2286000"/>
                </a:lnTo>
                <a:lnTo>
                  <a:pt x="2976994" y="2298700"/>
                </a:lnTo>
                <a:lnTo>
                  <a:pt x="2979788" y="2311400"/>
                </a:lnTo>
                <a:lnTo>
                  <a:pt x="2980575" y="2311400"/>
                </a:lnTo>
                <a:lnTo>
                  <a:pt x="2980931" y="2324100"/>
                </a:lnTo>
                <a:lnTo>
                  <a:pt x="2980931" y="2087841"/>
                </a:lnTo>
                <a:lnTo>
                  <a:pt x="2980575" y="2082800"/>
                </a:lnTo>
                <a:lnTo>
                  <a:pt x="2980245" y="2082800"/>
                </a:lnTo>
                <a:lnTo>
                  <a:pt x="2980271" y="2070100"/>
                </a:lnTo>
                <a:lnTo>
                  <a:pt x="2980817" y="2070100"/>
                </a:lnTo>
                <a:lnTo>
                  <a:pt x="2982010" y="2057400"/>
                </a:lnTo>
                <a:lnTo>
                  <a:pt x="2988068" y="2070100"/>
                </a:lnTo>
                <a:lnTo>
                  <a:pt x="2986214" y="2082800"/>
                </a:lnTo>
                <a:lnTo>
                  <a:pt x="2987510" y="2082800"/>
                </a:lnTo>
                <a:lnTo>
                  <a:pt x="2995904" y="2133600"/>
                </a:lnTo>
                <a:lnTo>
                  <a:pt x="3001607" y="2184400"/>
                </a:lnTo>
                <a:lnTo>
                  <a:pt x="3005937" y="2235631"/>
                </a:lnTo>
                <a:lnTo>
                  <a:pt x="3010103" y="2286000"/>
                </a:lnTo>
                <a:lnTo>
                  <a:pt x="3010281" y="2298700"/>
                </a:lnTo>
                <a:lnTo>
                  <a:pt x="3010281" y="2182444"/>
                </a:lnTo>
                <a:lnTo>
                  <a:pt x="3006648" y="2159000"/>
                </a:lnTo>
                <a:lnTo>
                  <a:pt x="3002534" y="2133600"/>
                </a:lnTo>
                <a:lnTo>
                  <a:pt x="2998800" y="2108200"/>
                </a:lnTo>
                <a:lnTo>
                  <a:pt x="2994253" y="2070100"/>
                </a:lnTo>
                <a:lnTo>
                  <a:pt x="2989897" y="2032000"/>
                </a:lnTo>
                <a:lnTo>
                  <a:pt x="2986227" y="1993900"/>
                </a:lnTo>
                <a:lnTo>
                  <a:pt x="2983712" y="1955800"/>
                </a:lnTo>
                <a:lnTo>
                  <a:pt x="2982988" y="1955800"/>
                </a:lnTo>
                <a:lnTo>
                  <a:pt x="2981883" y="1943100"/>
                </a:lnTo>
                <a:lnTo>
                  <a:pt x="2980677" y="1930400"/>
                </a:lnTo>
                <a:lnTo>
                  <a:pt x="2979623" y="1930400"/>
                </a:lnTo>
                <a:lnTo>
                  <a:pt x="2979178" y="1917700"/>
                </a:lnTo>
                <a:lnTo>
                  <a:pt x="2979801" y="1917700"/>
                </a:lnTo>
                <a:lnTo>
                  <a:pt x="2981731" y="1905000"/>
                </a:lnTo>
                <a:lnTo>
                  <a:pt x="2982264" y="1892300"/>
                </a:lnTo>
                <a:lnTo>
                  <a:pt x="2975851" y="1892300"/>
                </a:lnTo>
                <a:lnTo>
                  <a:pt x="2971838" y="1879600"/>
                </a:lnTo>
                <a:lnTo>
                  <a:pt x="2973743" y="1879600"/>
                </a:lnTo>
                <a:lnTo>
                  <a:pt x="2975267" y="1828800"/>
                </a:lnTo>
                <a:lnTo>
                  <a:pt x="2975876" y="1803400"/>
                </a:lnTo>
                <a:lnTo>
                  <a:pt x="2976359" y="1790700"/>
                </a:lnTo>
                <a:lnTo>
                  <a:pt x="2976372" y="1765300"/>
                </a:lnTo>
                <a:lnTo>
                  <a:pt x="2977197" y="1752600"/>
                </a:lnTo>
                <a:lnTo>
                  <a:pt x="2979610" y="1739900"/>
                </a:lnTo>
                <a:lnTo>
                  <a:pt x="2981033" y="1739900"/>
                </a:lnTo>
                <a:lnTo>
                  <a:pt x="2982010" y="1727200"/>
                </a:lnTo>
                <a:lnTo>
                  <a:pt x="2988653" y="1739900"/>
                </a:lnTo>
                <a:lnTo>
                  <a:pt x="2987738" y="1739900"/>
                </a:lnTo>
                <a:lnTo>
                  <a:pt x="2990634" y="1765300"/>
                </a:lnTo>
                <a:lnTo>
                  <a:pt x="2993186" y="1803400"/>
                </a:lnTo>
                <a:lnTo>
                  <a:pt x="2995498" y="1828800"/>
                </a:lnTo>
                <a:lnTo>
                  <a:pt x="2997593" y="1854200"/>
                </a:lnTo>
                <a:lnTo>
                  <a:pt x="3001353" y="1892300"/>
                </a:lnTo>
                <a:lnTo>
                  <a:pt x="3006052" y="1930400"/>
                </a:lnTo>
                <a:lnTo>
                  <a:pt x="3011081" y="1968500"/>
                </a:lnTo>
                <a:lnTo>
                  <a:pt x="3015869" y="2006600"/>
                </a:lnTo>
                <a:lnTo>
                  <a:pt x="3018879" y="2032000"/>
                </a:lnTo>
                <a:lnTo>
                  <a:pt x="3021266" y="2070100"/>
                </a:lnTo>
                <a:lnTo>
                  <a:pt x="3023425" y="2095500"/>
                </a:lnTo>
                <a:lnTo>
                  <a:pt x="3025673" y="2120900"/>
                </a:lnTo>
                <a:lnTo>
                  <a:pt x="3027083" y="2146300"/>
                </a:lnTo>
                <a:lnTo>
                  <a:pt x="3027794" y="2171700"/>
                </a:lnTo>
                <a:lnTo>
                  <a:pt x="3027794" y="1104900"/>
                </a:lnTo>
                <a:lnTo>
                  <a:pt x="3026918" y="1104900"/>
                </a:lnTo>
                <a:lnTo>
                  <a:pt x="3026918" y="1968500"/>
                </a:lnTo>
                <a:lnTo>
                  <a:pt x="3024886" y="1993900"/>
                </a:lnTo>
                <a:lnTo>
                  <a:pt x="3020758" y="1993900"/>
                </a:lnTo>
                <a:lnTo>
                  <a:pt x="3020618" y="1981200"/>
                </a:lnTo>
                <a:lnTo>
                  <a:pt x="3019958" y="1968500"/>
                </a:lnTo>
                <a:lnTo>
                  <a:pt x="3018701" y="1968500"/>
                </a:lnTo>
                <a:lnTo>
                  <a:pt x="3016681" y="1955800"/>
                </a:lnTo>
                <a:lnTo>
                  <a:pt x="3013735" y="1943100"/>
                </a:lnTo>
                <a:lnTo>
                  <a:pt x="3013214" y="1943100"/>
                </a:lnTo>
                <a:lnTo>
                  <a:pt x="3012605" y="1930400"/>
                </a:lnTo>
                <a:lnTo>
                  <a:pt x="3011970" y="1917700"/>
                </a:lnTo>
                <a:lnTo>
                  <a:pt x="3010052" y="1892300"/>
                </a:lnTo>
                <a:lnTo>
                  <a:pt x="3004934" y="1854200"/>
                </a:lnTo>
                <a:lnTo>
                  <a:pt x="3001759" y="1816100"/>
                </a:lnTo>
                <a:lnTo>
                  <a:pt x="2998749" y="1790700"/>
                </a:lnTo>
                <a:lnTo>
                  <a:pt x="2992907" y="1727200"/>
                </a:lnTo>
                <a:lnTo>
                  <a:pt x="2991980" y="1714500"/>
                </a:lnTo>
                <a:lnTo>
                  <a:pt x="2991396" y="1714500"/>
                </a:lnTo>
                <a:lnTo>
                  <a:pt x="2991878" y="1701800"/>
                </a:lnTo>
                <a:lnTo>
                  <a:pt x="2994152" y="1689100"/>
                </a:lnTo>
                <a:lnTo>
                  <a:pt x="2995663" y="1689100"/>
                </a:lnTo>
                <a:lnTo>
                  <a:pt x="2995612" y="1676400"/>
                </a:lnTo>
                <a:lnTo>
                  <a:pt x="2994736" y="1676400"/>
                </a:lnTo>
                <a:lnTo>
                  <a:pt x="2993745" y="1663700"/>
                </a:lnTo>
                <a:lnTo>
                  <a:pt x="2993872" y="1663700"/>
                </a:lnTo>
                <a:lnTo>
                  <a:pt x="2996107" y="1651000"/>
                </a:lnTo>
                <a:lnTo>
                  <a:pt x="3000311" y="1638300"/>
                </a:lnTo>
                <a:lnTo>
                  <a:pt x="3006344" y="1638300"/>
                </a:lnTo>
                <a:lnTo>
                  <a:pt x="3016821" y="1727200"/>
                </a:lnTo>
                <a:lnTo>
                  <a:pt x="3021292" y="1790700"/>
                </a:lnTo>
                <a:lnTo>
                  <a:pt x="3024721" y="1854200"/>
                </a:lnTo>
                <a:lnTo>
                  <a:pt x="3026727" y="1917700"/>
                </a:lnTo>
                <a:lnTo>
                  <a:pt x="3026918" y="1968500"/>
                </a:lnTo>
                <a:lnTo>
                  <a:pt x="3026918" y="1104900"/>
                </a:lnTo>
                <a:lnTo>
                  <a:pt x="3025762" y="1104900"/>
                </a:lnTo>
                <a:lnTo>
                  <a:pt x="3025762" y="1409700"/>
                </a:lnTo>
                <a:lnTo>
                  <a:pt x="3025000" y="1409700"/>
                </a:lnTo>
                <a:lnTo>
                  <a:pt x="3025000" y="1473200"/>
                </a:lnTo>
                <a:lnTo>
                  <a:pt x="3024771" y="1485900"/>
                </a:lnTo>
                <a:lnTo>
                  <a:pt x="3023870" y="1498600"/>
                </a:lnTo>
                <a:lnTo>
                  <a:pt x="3023260" y="1511300"/>
                </a:lnTo>
                <a:lnTo>
                  <a:pt x="3022917" y="1536700"/>
                </a:lnTo>
                <a:lnTo>
                  <a:pt x="3022346" y="1562100"/>
                </a:lnTo>
                <a:lnTo>
                  <a:pt x="3020911" y="1600200"/>
                </a:lnTo>
                <a:lnTo>
                  <a:pt x="3021774" y="1612900"/>
                </a:lnTo>
                <a:lnTo>
                  <a:pt x="3014370" y="1612900"/>
                </a:lnTo>
                <a:lnTo>
                  <a:pt x="3009430" y="1574800"/>
                </a:lnTo>
                <a:lnTo>
                  <a:pt x="3007055" y="1562100"/>
                </a:lnTo>
                <a:lnTo>
                  <a:pt x="3004858" y="1549400"/>
                </a:lnTo>
                <a:lnTo>
                  <a:pt x="3002965" y="1535696"/>
                </a:lnTo>
                <a:lnTo>
                  <a:pt x="3002965" y="1600200"/>
                </a:lnTo>
                <a:lnTo>
                  <a:pt x="2988602" y="1600200"/>
                </a:lnTo>
                <a:lnTo>
                  <a:pt x="2987357" y="1587500"/>
                </a:lnTo>
                <a:lnTo>
                  <a:pt x="2985312" y="1574800"/>
                </a:lnTo>
                <a:lnTo>
                  <a:pt x="2983077" y="1562100"/>
                </a:lnTo>
                <a:lnTo>
                  <a:pt x="2978708" y="1538300"/>
                </a:lnTo>
                <a:lnTo>
                  <a:pt x="2978708" y="1600200"/>
                </a:lnTo>
                <a:lnTo>
                  <a:pt x="2961081" y="1600200"/>
                </a:lnTo>
                <a:lnTo>
                  <a:pt x="2961081" y="1638300"/>
                </a:lnTo>
                <a:lnTo>
                  <a:pt x="2948495" y="1651000"/>
                </a:lnTo>
                <a:lnTo>
                  <a:pt x="2947276" y="1663700"/>
                </a:lnTo>
                <a:lnTo>
                  <a:pt x="2945955" y="1676400"/>
                </a:lnTo>
                <a:lnTo>
                  <a:pt x="2945777" y="1677174"/>
                </a:lnTo>
                <a:lnTo>
                  <a:pt x="2945777" y="1803400"/>
                </a:lnTo>
                <a:lnTo>
                  <a:pt x="2944558" y="1803400"/>
                </a:lnTo>
                <a:lnTo>
                  <a:pt x="2942399" y="1828800"/>
                </a:lnTo>
                <a:lnTo>
                  <a:pt x="2941307" y="1854200"/>
                </a:lnTo>
                <a:lnTo>
                  <a:pt x="2939808" y="1879600"/>
                </a:lnTo>
                <a:lnTo>
                  <a:pt x="2936443" y="1905000"/>
                </a:lnTo>
                <a:lnTo>
                  <a:pt x="2934360" y="1881200"/>
                </a:lnTo>
                <a:lnTo>
                  <a:pt x="2934360" y="2057400"/>
                </a:lnTo>
                <a:lnTo>
                  <a:pt x="2933560" y="2067661"/>
                </a:lnTo>
                <a:lnTo>
                  <a:pt x="2933560" y="2171700"/>
                </a:lnTo>
                <a:lnTo>
                  <a:pt x="2933344" y="2184400"/>
                </a:lnTo>
                <a:lnTo>
                  <a:pt x="2932277" y="2197100"/>
                </a:lnTo>
                <a:lnTo>
                  <a:pt x="2931744" y="2209800"/>
                </a:lnTo>
                <a:lnTo>
                  <a:pt x="2929293" y="2209800"/>
                </a:lnTo>
                <a:lnTo>
                  <a:pt x="2913151" y="2222500"/>
                </a:lnTo>
                <a:lnTo>
                  <a:pt x="2909646" y="2222500"/>
                </a:lnTo>
                <a:lnTo>
                  <a:pt x="2909201" y="2209800"/>
                </a:lnTo>
                <a:lnTo>
                  <a:pt x="2908973" y="2197100"/>
                </a:lnTo>
                <a:lnTo>
                  <a:pt x="2909074" y="2171700"/>
                </a:lnTo>
                <a:lnTo>
                  <a:pt x="2909913" y="2171700"/>
                </a:lnTo>
                <a:lnTo>
                  <a:pt x="2909874" y="2146300"/>
                </a:lnTo>
                <a:lnTo>
                  <a:pt x="2910001" y="2146300"/>
                </a:lnTo>
                <a:lnTo>
                  <a:pt x="2910141" y="2133600"/>
                </a:lnTo>
                <a:lnTo>
                  <a:pt x="2910433" y="2133600"/>
                </a:lnTo>
                <a:lnTo>
                  <a:pt x="2914650" y="2120900"/>
                </a:lnTo>
                <a:lnTo>
                  <a:pt x="2912300" y="2120900"/>
                </a:lnTo>
                <a:lnTo>
                  <a:pt x="2909773" y="2108200"/>
                </a:lnTo>
                <a:lnTo>
                  <a:pt x="2913481" y="2095500"/>
                </a:lnTo>
                <a:lnTo>
                  <a:pt x="2932163" y="2095500"/>
                </a:lnTo>
                <a:lnTo>
                  <a:pt x="2930918" y="2108200"/>
                </a:lnTo>
                <a:lnTo>
                  <a:pt x="2925711" y="2120900"/>
                </a:lnTo>
                <a:lnTo>
                  <a:pt x="2931934" y="2120900"/>
                </a:lnTo>
                <a:lnTo>
                  <a:pt x="2932188" y="2133600"/>
                </a:lnTo>
                <a:lnTo>
                  <a:pt x="2933115" y="2146300"/>
                </a:lnTo>
                <a:lnTo>
                  <a:pt x="2933560" y="2171700"/>
                </a:lnTo>
                <a:lnTo>
                  <a:pt x="2933560" y="2067661"/>
                </a:lnTo>
                <a:lnTo>
                  <a:pt x="2933369" y="2070100"/>
                </a:lnTo>
                <a:lnTo>
                  <a:pt x="2931312" y="2082800"/>
                </a:lnTo>
                <a:lnTo>
                  <a:pt x="2911716" y="2082800"/>
                </a:lnTo>
                <a:lnTo>
                  <a:pt x="2911818" y="2057400"/>
                </a:lnTo>
                <a:lnTo>
                  <a:pt x="2911894" y="2019300"/>
                </a:lnTo>
                <a:lnTo>
                  <a:pt x="2912059" y="2006600"/>
                </a:lnTo>
                <a:lnTo>
                  <a:pt x="2914891" y="1993900"/>
                </a:lnTo>
                <a:lnTo>
                  <a:pt x="2908363" y="1993900"/>
                </a:lnTo>
                <a:lnTo>
                  <a:pt x="2911030" y="1981200"/>
                </a:lnTo>
                <a:lnTo>
                  <a:pt x="2909849" y="1968500"/>
                </a:lnTo>
                <a:lnTo>
                  <a:pt x="2917545" y="1955800"/>
                </a:lnTo>
                <a:lnTo>
                  <a:pt x="2912961" y="1955800"/>
                </a:lnTo>
                <a:lnTo>
                  <a:pt x="2911322" y="1943100"/>
                </a:lnTo>
                <a:lnTo>
                  <a:pt x="2910471" y="1943100"/>
                </a:lnTo>
                <a:lnTo>
                  <a:pt x="2910890" y="1930400"/>
                </a:lnTo>
                <a:lnTo>
                  <a:pt x="2911360" y="1905000"/>
                </a:lnTo>
                <a:lnTo>
                  <a:pt x="2910294" y="1879600"/>
                </a:lnTo>
                <a:lnTo>
                  <a:pt x="2908731" y="1866900"/>
                </a:lnTo>
                <a:lnTo>
                  <a:pt x="2907741" y="1841500"/>
                </a:lnTo>
                <a:lnTo>
                  <a:pt x="2907627" y="1828800"/>
                </a:lnTo>
                <a:lnTo>
                  <a:pt x="2909125" y="1828800"/>
                </a:lnTo>
                <a:lnTo>
                  <a:pt x="2910179" y="1816100"/>
                </a:lnTo>
                <a:lnTo>
                  <a:pt x="2912008" y="1803400"/>
                </a:lnTo>
                <a:lnTo>
                  <a:pt x="2910446" y="1803400"/>
                </a:lnTo>
                <a:lnTo>
                  <a:pt x="2905887" y="1790700"/>
                </a:lnTo>
                <a:lnTo>
                  <a:pt x="2909112" y="1778000"/>
                </a:lnTo>
                <a:lnTo>
                  <a:pt x="2916478" y="1778000"/>
                </a:lnTo>
                <a:lnTo>
                  <a:pt x="2924365" y="1765300"/>
                </a:lnTo>
                <a:lnTo>
                  <a:pt x="2927591" y="1778000"/>
                </a:lnTo>
                <a:lnTo>
                  <a:pt x="2928772" y="1790700"/>
                </a:lnTo>
                <a:lnTo>
                  <a:pt x="2928569" y="1803400"/>
                </a:lnTo>
                <a:lnTo>
                  <a:pt x="2925762" y="1841500"/>
                </a:lnTo>
                <a:lnTo>
                  <a:pt x="2925432" y="1866900"/>
                </a:lnTo>
                <a:lnTo>
                  <a:pt x="2926016" y="1892300"/>
                </a:lnTo>
                <a:lnTo>
                  <a:pt x="2926854" y="1917700"/>
                </a:lnTo>
                <a:lnTo>
                  <a:pt x="2927058" y="1930400"/>
                </a:lnTo>
                <a:lnTo>
                  <a:pt x="2927299" y="1930400"/>
                </a:lnTo>
                <a:lnTo>
                  <a:pt x="2927324" y="1943100"/>
                </a:lnTo>
                <a:lnTo>
                  <a:pt x="2926321" y="1955800"/>
                </a:lnTo>
                <a:lnTo>
                  <a:pt x="2917545" y="1955800"/>
                </a:lnTo>
                <a:lnTo>
                  <a:pt x="2924162" y="1968500"/>
                </a:lnTo>
                <a:lnTo>
                  <a:pt x="2930106" y="1968500"/>
                </a:lnTo>
                <a:lnTo>
                  <a:pt x="2929877" y="1981200"/>
                </a:lnTo>
                <a:lnTo>
                  <a:pt x="2923019" y="1993900"/>
                </a:lnTo>
                <a:lnTo>
                  <a:pt x="2926092" y="1993900"/>
                </a:lnTo>
                <a:lnTo>
                  <a:pt x="2927667" y="2006600"/>
                </a:lnTo>
                <a:lnTo>
                  <a:pt x="2927921" y="2019300"/>
                </a:lnTo>
                <a:lnTo>
                  <a:pt x="2927134" y="2032000"/>
                </a:lnTo>
                <a:lnTo>
                  <a:pt x="2927477" y="2044700"/>
                </a:lnTo>
                <a:lnTo>
                  <a:pt x="2930626" y="2044700"/>
                </a:lnTo>
                <a:lnTo>
                  <a:pt x="2933662" y="2057400"/>
                </a:lnTo>
                <a:lnTo>
                  <a:pt x="2934360" y="2057400"/>
                </a:lnTo>
                <a:lnTo>
                  <a:pt x="2934360" y="1881200"/>
                </a:lnTo>
                <a:lnTo>
                  <a:pt x="2934220" y="1879600"/>
                </a:lnTo>
                <a:lnTo>
                  <a:pt x="2934093" y="1854200"/>
                </a:lnTo>
                <a:lnTo>
                  <a:pt x="2935732" y="1828800"/>
                </a:lnTo>
                <a:lnTo>
                  <a:pt x="2938805" y="1790700"/>
                </a:lnTo>
                <a:lnTo>
                  <a:pt x="2945777" y="1803400"/>
                </a:lnTo>
                <a:lnTo>
                  <a:pt x="2945777" y="1677174"/>
                </a:lnTo>
                <a:lnTo>
                  <a:pt x="2945473" y="1678482"/>
                </a:lnTo>
                <a:lnTo>
                  <a:pt x="2945473" y="1739900"/>
                </a:lnTo>
                <a:lnTo>
                  <a:pt x="2945193" y="1752600"/>
                </a:lnTo>
                <a:lnTo>
                  <a:pt x="2933547" y="1752600"/>
                </a:lnTo>
                <a:lnTo>
                  <a:pt x="2935757" y="1739900"/>
                </a:lnTo>
                <a:lnTo>
                  <a:pt x="2945473" y="1739900"/>
                </a:lnTo>
                <a:lnTo>
                  <a:pt x="2945473" y="1678482"/>
                </a:lnTo>
                <a:lnTo>
                  <a:pt x="2943009" y="1689100"/>
                </a:lnTo>
                <a:lnTo>
                  <a:pt x="2938780" y="1701800"/>
                </a:lnTo>
                <a:lnTo>
                  <a:pt x="2933712" y="1701800"/>
                </a:lnTo>
                <a:lnTo>
                  <a:pt x="2920568" y="1727200"/>
                </a:lnTo>
                <a:lnTo>
                  <a:pt x="2906458" y="1752600"/>
                </a:lnTo>
                <a:lnTo>
                  <a:pt x="2904871" y="1754047"/>
                </a:lnTo>
                <a:lnTo>
                  <a:pt x="2904871" y="2019300"/>
                </a:lnTo>
                <a:lnTo>
                  <a:pt x="2900959" y="2019300"/>
                </a:lnTo>
                <a:lnTo>
                  <a:pt x="2901251" y="2032000"/>
                </a:lnTo>
                <a:lnTo>
                  <a:pt x="2903270" y="2044700"/>
                </a:lnTo>
                <a:lnTo>
                  <a:pt x="2901111" y="2057400"/>
                </a:lnTo>
                <a:lnTo>
                  <a:pt x="2900591" y="2057400"/>
                </a:lnTo>
                <a:lnTo>
                  <a:pt x="2900057" y="2070100"/>
                </a:lnTo>
                <a:lnTo>
                  <a:pt x="2899638" y="2082800"/>
                </a:lnTo>
                <a:lnTo>
                  <a:pt x="2899460" y="2082800"/>
                </a:lnTo>
                <a:lnTo>
                  <a:pt x="2899448" y="2095500"/>
                </a:lnTo>
                <a:lnTo>
                  <a:pt x="2898432" y="2095500"/>
                </a:lnTo>
                <a:lnTo>
                  <a:pt x="2898432" y="2120900"/>
                </a:lnTo>
                <a:lnTo>
                  <a:pt x="2896920" y="2120900"/>
                </a:lnTo>
                <a:lnTo>
                  <a:pt x="2892475" y="2133600"/>
                </a:lnTo>
                <a:lnTo>
                  <a:pt x="2873908" y="2133600"/>
                </a:lnTo>
                <a:lnTo>
                  <a:pt x="2874975" y="2120900"/>
                </a:lnTo>
                <a:lnTo>
                  <a:pt x="2880296" y="2108200"/>
                </a:lnTo>
                <a:lnTo>
                  <a:pt x="2898165" y="2108200"/>
                </a:lnTo>
                <a:lnTo>
                  <a:pt x="2898432" y="2120900"/>
                </a:lnTo>
                <a:lnTo>
                  <a:pt x="2898432" y="2095500"/>
                </a:lnTo>
                <a:lnTo>
                  <a:pt x="2893695" y="2095500"/>
                </a:lnTo>
                <a:lnTo>
                  <a:pt x="2877832" y="2108200"/>
                </a:lnTo>
                <a:lnTo>
                  <a:pt x="2874607" y="2108200"/>
                </a:lnTo>
                <a:lnTo>
                  <a:pt x="2874289" y="2095500"/>
                </a:lnTo>
                <a:lnTo>
                  <a:pt x="2872663" y="2070100"/>
                </a:lnTo>
                <a:lnTo>
                  <a:pt x="2872333" y="2057400"/>
                </a:lnTo>
                <a:lnTo>
                  <a:pt x="2872930" y="2032000"/>
                </a:lnTo>
                <a:lnTo>
                  <a:pt x="2873476" y="2032000"/>
                </a:lnTo>
                <a:lnTo>
                  <a:pt x="2875445" y="2019300"/>
                </a:lnTo>
                <a:lnTo>
                  <a:pt x="2886710" y="2019300"/>
                </a:lnTo>
                <a:lnTo>
                  <a:pt x="2891815" y="2006600"/>
                </a:lnTo>
                <a:lnTo>
                  <a:pt x="2874975" y="2006600"/>
                </a:lnTo>
                <a:lnTo>
                  <a:pt x="2876981" y="1993900"/>
                </a:lnTo>
                <a:lnTo>
                  <a:pt x="2876791" y="1981200"/>
                </a:lnTo>
                <a:lnTo>
                  <a:pt x="2899359" y="1981200"/>
                </a:lnTo>
                <a:lnTo>
                  <a:pt x="2899638" y="1993900"/>
                </a:lnTo>
                <a:lnTo>
                  <a:pt x="2896387" y="2006600"/>
                </a:lnTo>
                <a:lnTo>
                  <a:pt x="2891815" y="2006600"/>
                </a:lnTo>
                <a:lnTo>
                  <a:pt x="2904871" y="2019300"/>
                </a:lnTo>
                <a:lnTo>
                  <a:pt x="2904871" y="1754047"/>
                </a:lnTo>
                <a:lnTo>
                  <a:pt x="2900680" y="1757832"/>
                </a:lnTo>
                <a:lnTo>
                  <a:pt x="2900680" y="1955800"/>
                </a:lnTo>
                <a:lnTo>
                  <a:pt x="2900235" y="1955800"/>
                </a:lnTo>
                <a:lnTo>
                  <a:pt x="2897784" y="1968500"/>
                </a:lnTo>
                <a:lnTo>
                  <a:pt x="2878302" y="1968500"/>
                </a:lnTo>
                <a:lnTo>
                  <a:pt x="2878467" y="1955800"/>
                </a:lnTo>
                <a:lnTo>
                  <a:pt x="2879140" y="1943100"/>
                </a:lnTo>
                <a:lnTo>
                  <a:pt x="2879966" y="1917700"/>
                </a:lnTo>
                <a:lnTo>
                  <a:pt x="2882011" y="1879600"/>
                </a:lnTo>
                <a:lnTo>
                  <a:pt x="2882481" y="1854200"/>
                </a:lnTo>
                <a:lnTo>
                  <a:pt x="2882747" y="1841500"/>
                </a:lnTo>
                <a:lnTo>
                  <a:pt x="2883903" y="1828800"/>
                </a:lnTo>
                <a:lnTo>
                  <a:pt x="2896603" y="1828800"/>
                </a:lnTo>
                <a:lnTo>
                  <a:pt x="2896743" y="1841500"/>
                </a:lnTo>
                <a:lnTo>
                  <a:pt x="2897759" y="1866900"/>
                </a:lnTo>
                <a:lnTo>
                  <a:pt x="2898737" y="1892300"/>
                </a:lnTo>
                <a:lnTo>
                  <a:pt x="2899664" y="1917700"/>
                </a:lnTo>
                <a:lnTo>
                  <a:pt x="2900680" y="1955800"/>
                </a:lnTo>
                <a:lnTo>
                  <a:pt x="2900680" y="1757832"/>
                </a:lnTo>
                <a:lnTo>
                  <a:pt x="2892425" y="1765300"/>
                </a:lnTo>
                <a:lnTo>
                  <a:pt x="2879496" y="1790700"/>
                </a:lnTo>
                <a:lnTo>
                  <a:pt x="2876423" y="1790700"/>
                </a:lnTo>
                <a:lnTo>
                  <a:pt x="2871965" y="1803400"/>
                </a:lnTo>
                <a:lnTo>
                  <a:pt x="2864993" y="1816100"/>
                </a:lnTo>
                <a:lnTo>
                  <a:pt x="2860700" y="1816100"/>
                </a:lnTo>
                <a:lnTo>
                  <a:pt x="2860700" y="2222500"/>
                </a:lnTo>
                <a:lnTo>
                  <a:pt x="2860357" y="2235200"/>
                </a:lnTo>
                <a:lnTo>
                  <a:pt x="2860154" y="2235200"/>
                </a:lnTo>
                <a:lnTo>
                  <a:pt x="2859735" y="2247900"/>
                </a:lnTo>
                <a:lnTo>
                  <a:pt x="2848381" y="2247900"/>
                </a:lnTo>
                <a:lnTo>
                  <a:pt x="2849194" y="2235200"/>
                </a:lnTo>
                <a:lnTo>
                  <a:pt x="2850045" y="2235200"/>
                </a:lnTo>
                <a:lnTo>
                  <a:pt x="2850858" y="2222500"/>
                </a:lnTo>
                <a:lnTo>
                  <a:pt x="2851556" y="2222500"/>
                </a:lnTo>
                <a:lnTo>
                  <a:pt x="2852661" y="2209800"/>
                </a:lnTo>
                <a:lnTo>
                  <a:pt x="2854236" y="2209800"/>
                </a:lnTo>
                <a:lnTo>
                  <a:pt x="2855531" y="2197100"/>
                </a:lnTo>
                <a:lnTo>
                  <a:pt x="2855772" y="2184400"/>
                </a:lnTo>
                <a:lnTo>
                  <a:pt x="2858579" y="2197100"/>
                </a:lnTo>
                <a:lnTo>
                  <a:pt x="2860167" y="2209800"/>
                </a:lnTo>
                <a:lnTo>
                  <a:pt x="2860700" y="2222500"/>
                </a:lnTo>
                <a:lnTo>
                  <a:pt x="2860700" y="1816100"/>
                </a:lnTo>
                <a:lnTo>
                  <a:pt x="2843580" y="1816100"/>
                </a:lnTo>
                <a:lnTo>
                  <a:pt x="2843580" y="1879600"/>
                </a:lnTo>
                <a:lnTo>
                  <a:pt x="2843504" y="1892300"/>
                </a:lnTo>
                <a:lnTo>
                  <a:pt x="2842730" y="1905000"/>
                </a:lnTo>
                <a:lnTo>
                  <a:pt x="2841053" y="1917700"/>
                </a:lnTo>
                <a:lnTo>
                  <a:pt x="2839224" y="1943100"/>
                </a:lnTo>
                <a:lnTo>
                  <a:pt x="2837954" y="1955800"/>
                </a:lnTo>
                <a:lnTo>
                  <a:pt x="2837637" y="1955800"/>
                </a:lnTo>
                <a:lnTo>
                  <a:pt x="2836824" y="1964448"/>
                </a:lnTo>
                <a:lnTo>
                  <a:pt x="2836824" y="1993900"/>
                </a:lnTo>
                <a:lnTo>
                  <a:pt x="2831960" y="2006600"/>
                </a:lnTo>
                <a:lnTo>
                  <a:pt x="2833192" y="2019300"/>
                </a:lnTo>
                <a:lnTo>
                  <a:pt x="2831249" y="2032000"/>
                </a:lnTo>
                <a:lnTo>
                  <a:pt x="2828861" y="2070100"/>
                </a:lnTo>
                <a:lnTo>
                  <a:pt x="2826956" y="2082800"/>
                </a:lnTo>
                <a:lnTo>
                  <a:pt x="2825572" y="2095500"/>
                </a:lnTo>
                <a:lnTo>
                  <a:pt x="2809722" y="2095500"/>
                </a:lnTo>
                <a:lnTo>
                  <a:pt x="2804947" y="2108200"/>
                </a:lnTo>
                <a:lnTo>
                  <a:pt x="2807792" y="2120900"/>
                </a:lnTo>
                <a:lnTo>
                  <a:pt x="2815145" y="2108200"/>
                </a:lnTo>
                <a:lnTo>
                  <a:pt x="2818815" y="2108200"/>
                </a:lnTo>
                <a:lnTo>
                  <a:pt x="2822270" y="2120900"/>
                </a:lnTo>
                <a:lnTo>
                  <a:pt x="2812935" y="2120900"/>
                </a:lnTo>
                <a:lnTo>
                  <a:pt x="2809329" y="2133600"/>
                </a:lnTo>
                <a:lnTo>
                  <a:pt x="2818333" y="2133600"/>
                </a:lnTo>
                <a:lnTo>
                  <a:pt x="2819527" y="2146300"/>
                </a:lnTo>
                <a:lnTo>
                  <a:pt x="2819323" y="2146300"/>
                </a:lnTo>
                <a:lnTo>
                  <a:pt x="2819323" y="2159000"/>
                </a:lnTo>
                <a:lnTo>
                  <a:pt x="2816466" y="2171700"/>
                </a:lnTo>
                <a:lnTo>
                  <a:pt x="2815158" y="2197100"/>
                </a:lnTo>
                <a:lnTo>
                  <a:pt x="2814205" y="2222500"/>
                </a:lnTo>
                <a:lnTo>
                  <a:pt x="2812402" y="2235200"/>
                </a:lnTo>
                <a:lnTo>
                  <a:pt x="2809405" y="2247900"/>
                </a:lnTo>
                <a:lnTo>
                  <a:pt x="2782582" y="2247900"/>
                </a:lnTo>
                <a:lnTo>
                  <a:pt x="2784652" y="2222500"/>
                </a:lnTo>
                <a:lnTo>
                  <a:pt x="2788043" y="2184400"/>
                </a:lnTo>
                <a:lnTo>
                  <a:pt x="2789796" y="2159000"/>
                </a:lnTo>
                <a:lnTo>
                  <a:pt x="2790952" y="2159000"/>
                </a:lnTo>
                <a:lnTo>
                  <a:pt x="2793466" y="2146300"/>
                </a:lnTo>
                <a:lnTo>
                  <a:pt x="2798330" y="2146300"/>
                </a:lnTo>
                <a:lnTo>
                  <a:pt x="2806496" y="2133600"/>
                </a:lnTo>
                <a:lnTo>
                  <a:pt x="2792742" y="2133600"/>
                </a:lnTo>
                <a:lnTo>
                  <a:pt x="2793987" y="2120900"/>
                </a:lnTo>
                <a:lnTo>
                  <a:pt x="2796133" y="2095500"/>
                </a:lnTo>
                <a:lnTo>
                  <a:pt x="2800731" y="2070100"/>
                </a:lnTo>
                <a:lnTo>
                  <a:pt x="2802864" y="2044700"/>
                </a:lnTo>
                <a:lnTo>
                  <a:pt x="2803512" y="2044700"/>
                </a:lnTo>
                <a:lnTo>
                  <a:pt x="2803868" y="2032000"/>
                </a:lnTo>
                <a:lnTo>
                  <a:pt x="2804287" y="2019300"/>
                </a:lnTo>
                <a:lnTo>
                  <a:pt x="2804452" y="2006600"/>
                </a:lnTo>
                <a:lnTo>
                  <a:pt x="2814675" y="1993900"/>
                </a:lnTo>
                <a:lnTo>
                  <a:pt x="2827337" y="1993900"/>
                </a:lnTo>
                <a:lnTo>
                  <a:pt x="2819387" y="1981200"/>
                </a:lnTo>
                <a:lnTo>
                  <a:pt x="2833700" y="1981200"/>
                </a:lnTo>
                <a:lnTo>
                  <a:pt x="2827337" y="1993900"/>
                </a:lnTo>
                <a:lnTo>
                  <a:pt x="2836824" y="1993900"/>
                </a:lnTo>
                <a:lnTo>
                  <a:pt x="2836824" y="1964448"/>
                </a:lnTo>
                <a:lnTo>
                  <a:pt x="2836443" y="1968500"/>
                </a:lnTo>
                <a:lnTo>
                  <a:pt x="2808782" y="1968500"/>
                </a:lnTo>
                <a:lnTo>
                  <a:pt x="2807373" y="1955800"/>
                </a:lnTo>
                <a:lnTo>
                  <a:pt x="2808554" y="1930400"/>
                </a:lnTo>
                <a:lnTo>
                  <a:pt x="2811792" y="1917700"/>
                </a:lnTo>
                <a:lnTo>
                  <a:pt x="2815844" y="1892300"/>
                </a:lnTo>
                <a:lnTo>
                  <a:pt x="2819425" y="1866900"/>
                </a:lnTo>
                <a:lnTo>
                  <a:pt x="2824111" y="1866900"/>
                </a:lnTo>
                <a:lnTo>
                  <a:pt x="2838196" y="1854200"/>
                </a:lnTo>
                <a:lnTo>
                  <a:pt x="2843390" y="1866900"/>
                </a:lnTo>
                <a:lnTo>
                  <a:pt x="2843580" y="1879600"/>
                </a:lnTo>
                <a:lnTo>
                  <a:pt x="2843580" y="1816100"/>
                </a:lnTo>
                <a:lnTo>
                  <a:pt x="2804439" y="1816100"/>
                </a:lnTo>
                <a:lnTo>
                  <a:pt x="2804439" y="1866900"/>
                </a:lnTo>
                <a:lnTo>
                  <a:pt x="2804287" y="1866900"/>
                </a:lnTo>
                <a:lnTo>
                  <a:pt x="2803779" y="1879600"/>
                </a:lnTo>
                <a:lnTo>
                  <a:pt x="2803436" y="1879600"/>
                </a:lnTo>
                <a:lnTo>
                  <a:pt x="2799981" y="1905000"/>
                </a:lnTo>
                <a:lnTo>
                  <a:pt x="2797746" y="1943100"/>
                </a:lnTo>
                <a:lnTo>
                  <a:pt x="2794444" y="1993900"/>
                </a:lnTo>
                <a:lnTo>
                  <a:pt x="2793314" y="2019300"/>
                </a:lnTo>
                <a:lnTo>
                  <a:pt x="2792145" y="2044700"/>
                </a:lnTo>
                <a:lnTo>
                  <a:pt x="2790609" y="2057400"/>
                </a:lnTo>
                <a:lnTo>
                  <a:pt x="2788361" y="2082800"/>
                </a:lnTo>
                <a:lnTo>
                  <a:pt x="2786596" y="2095500"/>
                </a:lnTo>
                <a:lnTo>
                  <a:pt x="2784703" y="2095500"/>
                </a:lnTo>
                <a:lnTo>
                  <a:pt x="2783294" y="2108200"/>
                </a:lnTo>
                <a:lnTo>
                  <a:pt x="2782963" y="2120900"/>
                </a:lnTo>
                <a:lnTo>
                  <a:pt x="2783090" y="2120900"/>
                </a:lnTo>
                <a:lnTo>
                  <a:pt x="2782405" y="2133600"/>
                </a:lnTo>
                <a:lnTo>
                  <a:pt x="2777960" y="2133600"/>
                </a:lnTo>
                <a:lnTo>
                  <a:pt x="2777960" y="2146300"/>
                </a:lnTo>
                <a:lnTo>
                  <a:pt x="2777528" y="2171700"/>
                </a:lnTo>
                <a:lnTo>
                  <a:pt x="2775826" y="2197100"/>
                </a:lnTo>
                <a:lnTo>
                  <a:pt x="2772740" y="2222500"/>
                </a:lnTo>
                <a:lnTo>
                  <a:pt x="2768142" y="2247900"/>
                </a:lnTo>
                <a:lnTo>
                  <a:pt x="2765475" y="2235200"/>
                </a:lnTo>
                <a:lnTo>
                  <a:pt x="2765133" y="2235200"/>
                </a:lnTo>
                <a:lnTo>
                  <a:pt x="2765971" y="2222500"/>
                </a:lnTo>
                <a:lnTo>
                  <a:pt x="2766834" y="2209800"/>
                </a:lnTo>
                <a:lnTo>
                  <a:pt x="2767304" y="2209800"/>
                </a:lnTo>
                <a:lnTo>
                  <a:pt x="2767812" y="2197100"/>
                </a:lnTo>
                <a:lnTo>
                  <a:pt x="2768562" y="2184400"/>
                </a:lnTo>
                <a:lnTo>
                  <a:pt x="2769755" y="2184400"/>
                </a:lnTo>
                <a:lnTo>
                  <a:pt x="2770365" y="2171700"/>
                </a:lnTo>
                <a:lnTo>
                  <a:pt x="2770657" y="2159000"/>
                </a:lnTo>
                <a:lnTo>
                  <a:pt x="2772549" y="2159000"/>
                </a:lnTo>
                <a:lnTo>
                  <a:pt x="2777960" y="2146300"/>
                </a:lnTo>
                <a:lnTo>
                  <a:pt x="2777960" y="2133600"/>
                </a:lnTo>
                <a:lnTo>
                  <a:pt x="2773083" y="2133600"/>
                </a:lnTo>
                <a:lnTo>
                  <a:pt x="2773908" y="2120900"/>
                </a:lnTo>
                <a:lnTo>
                  <a:pt x="2774531" y="2108200"/>
                </a:lnTo>
                <a:lnTo>
                  <a:pt x="2775127" y="2095500"/>
                </a:lnTo>
                <a:lnTo>
                  <a:pt x="2775826" y="2095500"/>
                </a:lnTo>
                <a:lnTo>
                  <a:pt x="2780131" y="2044700"/>
                </a:lnTo>
                <a:lnTo>
                  <a:pt x="2784170" y="1993900"/>
                </a:lnTo>
                <a:lnTo>
                  <a:pt x="2787294" y="1943100"/>
                </a:lnTo>
                <a:lnTo>
                  <a:pt x="2788856" y="1879600"/>
                </a:lnTo>
                <a:lnTo>
                  <a:pt x="2790482" y="1866900"/>
                </a:lnTo>
                <a:lnTo>
                  <a:pt x="2791841" y="1854200"/>
                </a:lnTo>
                <a:lnTo>
                  <a:pt x="2803194" y="1854200"/>
                </a:lnTo>
                <a:lnTo>
                  <a:pt x="2804439" y="1866900"/>
                </a:lnTo>
                <a:lnTo>
                  <a:pt x="2804439" y="1816100"/>
                </a:lnTo>
                <a:lnTo>
                  <a:pt x="2781960" y="1816100"/>
                </a:lnTo>
                <a:lnTo>
                  <a:pt x="2781960" y="1892300"/>
                </a:lnTo>
                <a:lnTo>
                  <a:pt x="2780754" y="1905000"/>
                </a:lnTo>
                <a:lnTo>
                  <a:pt x="2779572" y="1930400"/>
                </a:lnTo>
                <a:lnTo>
                  <a:pt x="2778277" y="1943100"/>
                </a:lnTo>
                <a:lnTo>
                  <a:pt x="2776690" y="1968500"/>
                </a:lnTo>
                <a:lnTo>
                  <a:pt x="2772181" y="1968500"/>
                </a:lnTo>
                <a:lnTo>
                  <a:pt x="2762707" y="1981200"/>
                </a:lnTo>
                <a:lnTo>
                  <a:pt x="2760827" y="1981200"/>
                </a:lnTo>
                <a:lnTo>
                  <a:pt x="2775280" y="1993900"/>
                </a:lnTo>
                <a:lnTo>
                  <a:pt x="2775026" y="1993900"/>
                </a:lnTo>
                <a:lnTo>
                  <a:pt x="2773883" y="2019300"/>
                </a:lnTo>
                <a:lnTo>
                  <a:pt x="2772943" y="2032000"/>
                </a:lnTo>
                <a:lnTo>
                  <a:pt x="2771889" y="2044700"/>
                </a:lnTo>
                <a:lnTo>
                  <a:pt x="2770695" y="2057400"/>
                </a:lnTo>
                <a:lnTo>
                  <a:pt x="2769793" y="2070100"/>
                </a:lnTo>
                <a:lnTo>
                  <a:pt x="2767355" y="2082800"/>
                </a:lnTo>
                <a:lnTo>
                  <a:pt x="2766441" y="2095500"/>
                </a:lnTo>
                <a:lnTo>
                  <a:pt x="2765615" y="2095500"/>
                </a:lnTo>
                <a:lnTo>
                  <a:pt x="2760954" y="2108200"/>
                </a:lnTo>
                <a:lnTo>
                  <a:pt x="2730601" y="2108200"/>
                </a:lnTo>
                <a:lnTo>
                  <a:pt x="2728328" y="2095500"/>
                </a:lnTo>
                <a:lnTo>
                  <a:pt x="2728544" y="2082800"/>
                </a:lnTo>
                <a:lnTo>
                  <a:pt x="2729242" y="2070100"/>
                </a:lnTo>
                <a:lnTo>
                  <a:pt x="2730055" y="2057400"/>
                </a:lnTo>
                <a:lnTo>
                  <a:pt x="2730919" y="2044700"/>
                </a:lnTo>
                <a:lnTo>
                  <a:pt x="2731706" y="2032000"/>
                </a:lnTo>
                <a:lnTo>
                  <a:pt x="2733078" y="2032000"/>
                </a:lnTo>
                <a:lnTo>
                  <a:pt x="2736545" y="2019300"/>
                </a:lnTo>
                <a:lnTo>
                  <a:pt x="2743085" y="2019300"/>
                </a:lnTo>
                <a:lnTo>
                  <a:pt x="2753664" y="2006600"/>
                </a:lnTo>
                <a:lnTo>
                  <a:pt x="2737662" y="2006600"/>
                </a:lnTo>
                <a:lnTo>
                  <a:pt x="2736761" y="1993900"/>
                </a:lnTo>
                <a:lnTo>
                  <a:pt x="2754084" y="1993900"/>
                </a:lnTo>
                <a:lnTo>
                  <a:pt x="2760827" y="1981200"/>
                </a:lnTo>
                <a:lnTo>
                  <a:pt x="2738513" y="1981200"/>
                </a:lnTo>
                <a:lnTo>
                  <a:pt x="2738602" y="1968500"/>
                </a:lnTo>
                <a:lnTo>
                  <a:pt x="2740774" y="1917700"/>
                </a:lnTo>
                <a:lnTo>
                  <a:pt x="2747505" y="1866900"/>
                </a:lnTo>
                <a:lnTo>
                  <a:pt x="2751290" y="1854200"/>
                </a:lnTo>
                <a:lnTo>
                  <a:pt x="2780207" y="1854200"/>
                </a:lnTo>
                <a:lnTo>
                  <a:pt x="2780373" y="1866900"/>
                </a:lnTo>
                <a:lnTo>
                  <a:pt x="2780449" y="1892300"/>
                </a:lnTo>
                <a:lnTo>
                  <a:pt x="2781960" y="1892300"/>
                </a:lnTo>
                <a:lnTo>
                  <a:pt x="2781960" y="1816100"/>
                </a:lnTo>
                <a:lnTo>
                  <a:pt x="2684246" y="1816100"/>
                </a:lnTo>
                <a:lnTo>
                  <a:pt x="2684246" y="1866900"/>
                </a:lnTo>
                <a:lnTo>
                  <a:pt x="2683332" y="1866900"/>
                </a:lnTo>
                <a:lnTo>
                  <a:pt x="2682468" y="1879600"/>
                </a:lnTo>
                <a:lnTo>
                  <a:pt x="2682138" y="1879600"/>
                </a:lnTo>
                <a:lnTo>
                  <a:pt x="2682024" y="1905000"/>
                </a:lnTo>
                <a:lnTo>
                  <a:pt x="2681668" y="1905000"/>
                </a:lnTo>
                <a:lnTo>
                  <a:pt x="2681770" y="1943100"/>
                </a:lnTo>
                <a:lnTo>
                  <a:pt x="2681554" y="1955800"/>
                </a:lnTo>
                <a:lnTo>
                  <a:pt x="2681173" y="1968500"/>
                </a:lnTo>
                <a:lnTo>
                  <a:pt x="2679369" y="1968500"/>
                </a:lnTo>
                <a:lnTo>
                  <a:pt x="2657881" y="1981200"/>
                </a:lnTo>
                <a:lnTo>
                  <a:pt x="2677541" y="1981200"/>
                </a:lnTo>
                <a:lnTo>
                  <a:pt x="2677045" y="1993900"/>
                </a:lnTo>
                <a:lnTo>
                  <a:pt x="2674429" y="2006600"/>
                </a:lnTo>
                <a:lnTo>
                  <a:pt x="2676245" y="2006600"/>
                </a:lnTo>
                <a:lnTo>
                  <a:pt x="2675483" y="2019300"/>
                </a:lnTo>
                <a:lnTo>
                  <a:pt x="2674353" y="2019300"/>
                </a:lnTo>
                <a:lnTo>
                  <a:pt x="2671953" y="2044700"/>
                </a:lnTo>
                <a:lnTo>
                  <a:pt x="2670848" y="2057400"/>
                </a:lnTo>
                <a:lnTo>
                  <a:pt x="2669895" y="2070100"/>
                </a:lnTo>
                <a:lnTo>
                  <a:pt x="2669044" y="2082800"/>
                </a:lnTo>
                <a:lnTo>
                  <a:pt x="2666784" y="2108200"/>
                </a:lnTo>
                <a:lnTo>
                  <a:pt x="2662809" y="2108200"/>
                </a:lnTo>
                <a:lnTo>
                  <a:pt x="2647315" y="2120900"/>
                </a:lnTo>
                <a:lnTo>
                  <a:pt x="2653906" y="2120900"/>
                </a:lnTo>
                <a:lnTo>
                  <a:pt x="2655392" y="2133600"/>
                </a:lnTo>
                <a:lnTo>
                  <a:pt x="2624391" y="2133600"/>
                </a:lnTo>
                <a:lnTo>
                  <a:pt x="2619984" y="2146300"/>
                </a:lnTo>
                <a:lnTo>
                  <a:pt x="2660281" y="2146300"/>
                </a:lnTo>
                <a:lnTo>
                  <a:pt x="2659862" y="2159000"/>
                </a:lnTo>
                <a:lnTo>
                  <a:pt x="2659329" y="2171700"/>
                </a:lnTo>
                <a:lnTo>
                  <a:pt x="2658491" y="2171700"/>
                </a:lnTo>
                <a:lnTo>
                  <a:pt x="2657564" y="2184400"/>
                </a:lnTo>
                <a:lnTo>
                  <a:pt x="2656802" y="2184400"/>
                </a:lnTo>
                <a:lnTo>
                  <a:pt x="2655938" y="2197100"/>
                </a:lnTo>
                <a:lnTo>
                  <a:pt x="2655189" y="2209800"/>
                </a:lnTo>
                <a:lnTo>
                  <a:pt x="2654389" y="2222500"/>
                </a:lnTo>
                <a:lnTo>
                  <a:pt x="2653411" y="2235200"/>
                </a:lnTo>
                <a:lnTo>
                  <a:pt x="2651836" y="2247900"/>
                </a:lnTo>
                <a:lnTo>
                  <a:pt x="2590152" y="2247900"/>
                </a:lnTo>
                <a:lnTo>
                  <a:pt x="2590838" y="2235200"/>
                </a:lnTo>
                <a:lnTo>
                  <a:pt x="2591841" y="2235200"/>
                </a:lnTo>
                <a:lnTo>
                  <a:pt x="2592933" y="2222500"/>
                </a:lnTo>
                <a:lnTo>
                  <a:pt x="2594267" y="2222500"/>
                </a:lnTo>
                <a:lnTo>
                  <a:pt x="2598915" y="2197100"/>
                </a:lnTo>
                <a:lnTo>
                  <a:pt x="2601061" y="2184400"/>
                </a:lnTo>
                <a:lnTo>
                  <a:pt x="2602788" y="2171700"/>
                </a:lnTo>
                <a:lnTo>
                  <a:pt x="2604427" y="2171700"/>
                </a:lnTo>
                <a:lnTo>
                  <a:pt x="2606421" y="2159000"/>
                </a:lnTo>
                <a:lnTo>
                  <a:pt x="2609812" y="2146300"/>
                </a:lnTo>
                <a:lnTo>
                  <a:pt x="2613266" y="2146300"/>
                </a:lnTo>
                <a:lnTo>
                  <a:pt x="2610574" y="2133600"/>
                </a:lnTo>
                <a:lnTo>
                  <a:pt x="2613876" y="2133600"/>
                </a:lnTo>
                <a:lnTo>
                  <a:pt x="2623439" y="2120900"/>
                </a:lnTo>
                <a:lnTo>
                  <a:pt x="2622004" y="2120900"/>
                </a:lnTo>
                <a:lnTo>
                  <a:pt x="2615196" y="2108200"/>
                </a:lnTo>
                <a:lnTo>
                  <a:pt x="2612936" y="2108200"/>
                </a:lnTo>
                <a:lnTo>
                  <a:pt x="2613114" y="2095500"/>
                </a:lnTo>
                <a:lnTo>
                  <a:pt x="2614206" y="2070100"/>
                </a:lnTo>
                <a:lnTo>
                  <a:pt x="2616784" y="2057400"/>
                </a:lnTo>
                <a:lnTo>
                  <a:pt x="2619806" y="2044700"/>
                </a:lnTo>
                <a:lnTo>
                  <a:pt x="2622245" y="2032000"/>
                </a:lnTo>
                <a:lnTo>
                  <a:pt x="2623147" y="2019300"/>
                </a:lnTo>
                <a:lnTo>
                  <a:pt x="2635478" y="2019300"/>
                </a:lnTo>
                <a:lnTo>
                  <a:pt x="2642539" y="2006600"/>
                </a:lnTo>
                <a:lnTo>
                  <a:pt x="2629916" y="2006600"/>
                </a:lnTo>
                <a:lnTo>
                  <a:pt x="2627325" y="1993900"/>
                </a:lnTo>
                <a:lnTo>
                  <a:pt x="2636761" y="1993900"/>
                </a:lnTo>
                <a:lnTo>
                  <a:pt x="2643555" y="1981200"/>
                </a:lnTo>
                <a:lnTo>
                  <a:pt x="2632303" y="1981200"/>
                </a:lnTo>
                <a:lnTo>
                  <a:pt x="2629255" y="1968500"/>
                </a:lnTo>
                <a:lnTo>
                  <a:pt x="2629624" y="1968500"/>
                </a:lnTo>
                <a:lnTo>
                  <a:pt x="2630119" y="1955800"/>
                </a:lnTo>
                <a:lnTo>
                  <a:pt x="2630538" y="1943100"/>
                </a:lnTo>
                <a:lnTo>
                  <a:pt x="2631148" y="1930400"/>
                </a:lnTo>
                <a:lnTo>
                  <a:pt x="2632151" y="1917700"/>
                </a:lnTo>
                <a:lnTo>
                  <a:pt x="2633357" y="1905000"/>
                </a:lnTo>
                <a:lnTo>
                  <a:pt x="2634310" y="1892300"/>
                </a:lnTo>
                <a:lnTo>
                  <a:pt x="2635059" y="1879600"/>
                </a:lnTo>
                <a:lnTo>
                  <a:pt x="2635656" y="1866900"/>
                </a:lnTo>
                <a:lnTo>
                  <a:pt x="2636113" y="1854200"/>
                </a:lnTo>
                <a:lnTo>
                  <a:pt x="2640939" y="1841500"/>
                </a:lnTo>
                <a:lnTo>
                  <a:pt x="2657754" y="1841500"/>
                </a:lnTo>
                <a:lnTo>
                  <a:pt x="2667533" y="1854200"/>
                </a:lnTo>
                <a:lnTo>
                  <a:pt x="2675966" y="1841500"/>
                </a:lnTo>
                <a:lnTo>
                  <a:pt x="2681236" y="1854200"/>
                </a:lnTo>
                <a:lnTo>
                  <a:pt x="2683967" y="1854200"/>
                </a:lnTo>
                <a:lnTo>
                  <a:pt x="2684246" y="1866900"/>
                </a:lnTo>
                <a:lnTo>
                  <a:pt x="2684246" y="1816100"/>
                </a:lnTo>
                <a:lnTo>
                  <a:pt x="2583002" y="1816100"/>
                </a:lnTo>
                <a:lnTo>
                  <a:pt x="2583002" y="1841500"/>
                </a:lnTo>
                <a:lnTo>
                  <a:pt x="2582824" y="1866900"/>
                </a:lnTo>
                <a:lnTo>
                  <a:pt x="2581262" y="1892300"/>
                </a:lnTo>
                <a:lnTo>
                  <a:pt x="2579154" y="1917700"/>
                </a:lnTo>
                <a:lnTo>
                  <a:pt x="2576601" y="1930400"/>
                </a:lnTo>
                <a:lnTo>
                  <a:pt x="2573693" y="1955800"/>
                </a:lnTo>
                <a:lnTo>
                  <a:pt x="2572740" y="1968500"/>
                </a:lnTo>
                <a:lnTo>
                  <a:pt x="2552776" y="1968500"/>
                </a:lnTo>
                <a:lnTo>
                  <a:pt x="2543606" y="1981200"/>
                </a:lnTo>
                <a:lnTo>
                  <a:pt x="2569464" y="1981200"/>
                </a:lnTo>
                <a:lnTo>
                  <a:pt x="2570645" y="1993900"/>
                </a:lnTo>
                <a:lnTo>
                  <a:pt x="2566441" y="1993900"/>
                </a:lnTo>
                <a:lnTo>
                  <a:pt x="2560510" y="2006600"/>
                </a:lnTo>
                <a:lnTo>
                  <a:pt x="2567038" y="2006600"/>
                </a:lnTo>
                <a:lnTo>
                  <a:pt x="2565920" y="2019300"/>
                </a:lnTo>
                <a:lnTo>
                  <a:pt x="2565323" y="2032000"/>
                </a:lnTo>
                <a:lnTo>
                  <a:pt x="2564841" y="2032000"/>
                </a:lnTo>
                <a:lnTo>
                  <a:pt x="2563685" y="2057400"/>
                </a:lnTo>
                <a:lnTo>
                  <a:pt x="2561869" y="2070100"/>
                </a:lnTo>
                <a:lnTo>
                  <a:pt x="2559431" y="2082800"/>
                </a:lnTo>
                <a:lnTo>
                  <a:pt x="2556370" y="2095500"/>
                </a:lnTo>
                <a:lnTo>
                  <a:pt x="2553716" y="2108200"/>
                </a:lnTo>
                <a:lnTo>
                  <a:pt x="2552560" y="2119211"/>
                </a:lnTo>
                <a:lnTo>
                  <a:pt x="2552560" y="2133600"/>
                </a:lnTo>
                <a:lnTo>
                  <a:pt x="2534018" y="2133600"/>
                </a:lnTo>
                <a:lnTo>
                  <a:pt x="2528709" y="2133600"/>
                </a:lnTo>
                <a:lnTo>
                  <a:pt x="2503436" y="2146300"/>
                </a:lnTo>
                <a:lnTo>
                  <a:pt x="2503386" y="2133600"/>
                </a:lnTo>
                <a:lnTo>
                  <a:pt x="2501023" y="2146300"/>
                </a:lnTo>
                <a:lnTo>
                  <a:pt x="2490673" y="2146300"/>
                </a:lnTo>
                <a:lnTo>
                  <a:pt x="2486990" y="2133600"/>
                </a:lnTo>
                <a:lnTo>
                  <a:pt x="2493137" y="2133600"/>
                </a:lnTo>
                <a:lnTo>
                  <a:pt x="2504630" y="2120900"/>
                </a:lnTo>
                <a:lnTo>
                  <a:pt x="2525953" y="2120900"/>
                </a:lnTo>
                <a:lnTo>
                  <a:pt x="2534018" y="2133600"/>
                </a:lnTo>
                <a:lnTo>
                  <a:pt x="2545042" y="2120900"/>
                </a:lnTo>
                <a:lnTo>
                  <a:pt x="2549880" y="2120900"/>
                </a:lnTo>
                <a:lnTo>
                  <a:pt x="2552560" y="2133600"/>
                </a:lnTo>
                <a:lnTo>
                  <a:pt x="2552560" y="2119211"/>
                </a:lnTo>
                <a:lnTo>
                  <a:pt x="2552382" y="2120900"/>
                </a:lnTo>
                <a:lnTo>
                  <a:pt x="2539746" y="2108200"/>
                </a:lnTo>
                <a:lnTo>
                  <a:pt x="2492794" y="2108200"/>
                </a:lnTo>
                <a:lnTo>
                  <a:pt x="2494711" y="2095500"/>
                </a:lnTo>
                <a:lnTo>
                  <a:pt x="2497505" y="2082800"/>
                </a:lnTo>
                <a:lnTo>
                  <a:pt x="2499931" y="2070100"/>
                </a:lnTo>
                <a:lnTo>
                  <a:pt x="2502116" y="2044700"/>
                </a:lnTo>
                <a:lnTo>
                  <a:pt x="2504198" y="2032000"/>
                </a:lnTo>
                <a:lnTo>
                  <a:pt x="2506395" y="2019300"/>
                </a:lnTo>
                <a:lnTo>
                  <a:pt x="2510612" y="2019300"/>
                </a:lnTo>
                <a:lnTo>
                  <a:pt x="2517165" y="2006600"/>
                </a:lnTo>
                <a:lnTo>
                  <a:pt x="2513114" y="2006600"/>
                </a:lnTo>
                <a:lnTo>
                  <a:pt x="2511348" y="1993900"/>
                </a:lnTo>
                <a:lnTo>
                  <a:pt x="2522372" y="1993900"/>
                </a:lnTo>
                <a:lnTo>
                  <a:pt x="2531414" y="1981200"/>
                </a:lnTo>
                <a:lnTo>
                  <a:pt x="2514193" y="1981200"/>
                </a:lnTo>
                <a:lnTo>
                  <a:pt x="2514765" y="1968500"/>
                </a:lnTo>
                <a:lnTo>
                  <a:pt x="2516136" y="1943100"/>
                </a:lnTo>
                <a:lnTo>
                  <a:pt x="2517762" y="1930400"/>
                </a:lnTo>
                <a:lnTo>
                  <a:pt x="2519832" y="1905000"/>
                </a:lnTo>
                <a:lnTo>
                  <a:pt x="2522499" y="1892300"/>
                </a:lnTo>
                <a:lnTo>
                  <a:pt x="2524379" y="1879600"/>
                </a:lnTo>
                <a:lnTo>
                  <a:pt x="2527008" y="1866900"/>
                </a:lnTo>
                <a:lnTo>
                  <a:pt x="2530056" y="1866900"/>
                </a:lnTo>
                <a:lnTo>
                  <a:pt x="2533192" y="1854200"/>
                </a:lnTo>
                <a:lnTo>
                  <a:pt x="2535948" y="1854200"/>
                </a:lnTo>
                <a:lnTo>
                  <a:pt x="2541041" y="1841500"/>
                </a:lnTo>
                <a:lnTo>
                  <a:pt x="2583002" y="1841500"/>
                </a:lnTo>
                <a:lnTo>
                  <a:pt x="2583002" y="1816100"/>
                </a:lnTo>
                <a:lnTo>
                  <a:pt x="2473033" y="1816100"/>
                </a:lnTo>
                <a:lnTo>
                  <a:pt x="2473033" y="1854200"/>
                </a:lnTo>
                <a:lnTo>
                  <a:pt x="2472931" y="1866900"/>
                </a:lnTo>
                <a:lnTo>
                  <a:pt x="2472639" y="1879600"/>
                </a:lnTo>
                <a:lnTo>
                  <a:pt x="2472029" y="1879600"/>
                </a:lnTo>
                <a:lnTo>
                  <a:pt x="2471242" y="1892300"/>
                </a:lnTo>
                <a:lnTo>
                  <a:pt x="2466454" y="1943100"/>
                </a:lnTo>
                <a:lnTo>
                  <a:pt x="2464371" y="1957400"/>
                </a:lnTo>
                <a:lnTo>
                  <a:pt x="2464371" y="1993900"/>
                </a:lnTo>
                <a:lnTo>
                  <a:pt x="2462009" y="2019300"/>
                </a:lnTo>
                <a:lnTo>
                  <a:pt x="2460129" y="2044700"/>
                </a:lnTo>
                <a:lnTo>
                  <a:pt x="2458072" y="2057400"/>
                </a:lnTo>
                <a:lnTo>
                  <a:pt x="2455722" y="2070100"/>
                </a:lnTo>
                <a:lnTo>
                  <a:pt x="2453259" y="2082800"/>
                </a:lnTo>
                <a:lnTo>
                  <a:pt x="2448725" y="2082800"/>
                </a:lnTo>
                <a:lnTo>
                  <a:pt x="2442006" y="2095500"/>
                </a:lnTo>
                <a:lnTo>
                  <a:pt x="2430653" y="2095500"/>
                </a:lnTo>
                <a:lnTo>
                  <a:pt x="2428456" y="2082800"/>
                </a:lnTo>
                <a:lnTo>
                  <a:pt x="2401252" y="2082800"/>
                </a:lnTo>
                <a:lnTo>
                  <a:pt x="2398217" y="2070100"/>
                </a:lnTo>
                <a:lnTo>
                  <a:pt x="2397925" y="2057400"/>
                </a:lnTo>
                <a:lnTo>
                  <a:pt x="2397925" y="2044700"/>
                </a:lnTo>
                <a:lnTo>
                  <a:pt x="2398953" y="2044700"/>
                </a:lnTo>
                <a:lnTo>
                  <a:pt x="2398877" y="2032000"/>
                </a:lnTo>
                <a:lnTo>
                  <a:pt x="2399119" y="2019300"/>
                </a:lnTo>
                <a:lnTo>
                  <a:pt x="2399614" y="2019300"/>
                </a:lnTo>
                <a:lnTo>
                  <a:pt x="2403919" y="2006600"/>
                </a:lnTo>
                <a:lnTo>
                  <a:pt x="2407615" y="2006600"/>
                </a:lnTo>
                <a:lnTo>
                  <a:pt x="2401709" y="1993900"/>
                </a:lnTo>
                <a:lnTo>
                  <a:pt x="2401786" y="1981200"/>
                </a:lnTo>
                <a:lnTo>
                  <a:pt x="2462898" y="1981200"/>
                </a:lnTo>
                <a:lnTo>
                  <a:pt x="2463533" y="1993900"/>
                </a:lnTo>
                <a:lnTo>
                  <a:pt x="2464371" y="1993900"/>
                </a:lnTo>
                <a:lnTo>
                  <a:pt x="2464371" y="1957400"/>
                </a:lnTo>
                <a:lnTo>
                  <a:pt x="2461285" y="1968500"/>
                </a:lnTo>
                <a:lnTo>
                  <a:pt x="2407031" y="1968500"/>
                </a:lnTo>
                <a:lnTo>
                  <a:pt x="2405392" y="1955800"/>
                </a:lnTo>
                <a:lnTo>
                  <a:pt x="2406904" y="1943100"/>
                </a:lnTo>
                <a:lnTo>
                  <a:pt x="2408504" y="1917700"/>
                </a:lnTo>
                <a:lnTo>
                  <a:pt x="2409533" y="1905000"/>
                </a:lnTo>
                <a:lnTo>
                  <a:pt x="2410282" y="1879600"/>
                </a:lnTo>
                <a:lnTo>
                  <a:pt x="2411082" y="1866900"/>
                </a:lnTo>
                <a:lnTo>
                  <a:pt x="2411793" y="1841500"/>
                </a:lnTo>
                <a:lnTo>
                  <a:pt x="2435758" y="1841500"/>
                </a:lnTo>
                <a:lnTo>
                  <a:pt x="2443810" y="1854200"/>
                </a:lnTo>
                <a:lnTo>
                  <a:pt x="2473033" y="1854200"/>
                </a:lnTo>
                <a:lnTo>
                  <a:pt x="2473033" y="1816100"/>
                </a:lnTo>
                <a:lnTo>
                  <a:pt x="2402459" y="1816100"/>
                </a:lnTo>
                <a:lnTo>
                  <a:pt x="2402459" y="1892300"/>
                </a:lnTo>
                <a:lnTo>
                  <a:pt x="2401506" y="1917700"/>
                </a:lnTo>
                <a:lnTo>
                  <a:pt x="2399080" y="1943100"/>
                </a:lnTo>
                <a:lnTo>
                  <a:pt x="2395613" y="1968500"/>
                </a:lnTo>
                <a:lnTo>
                  <a:pt x="2391499" y="1993900"/>
                </a:lnTo>
                <a:lnTo>
                  <a:pt x="2389949" y="2006600"/>
                </a:lnTo>
                <a:lnTo>
                  <a:pt x="2389594" y="2019300"/>
                </a:lnTo>
                <a:lnTo>
                  <a:pt x="2389365" y="2032000"/>
                </a:lnTo>
                <a:lnTo>
                  <a:pt x="2388171" y="2044700"/>
                </a:lnTo>
                <a:lnTo>
                  <a:pt x="2387358" y="2057400"/>
                </a:lnTo>
                <a:lnTo>
                  <a:pt x="2388336" y="2057400"/>
                </a:lnTo>
                <a:lnTo>
                  <a:pt x="2387066" y="2082800"/>
                </a:lnTo>
                <a:lnTo>
                  <a:pt x="2357145" y="2082800"/>
                </a:lnTo>
                <a:lnTo>
                  <a:pt x="2355735" y="2070100"/>
                </a:lnTo>
                <a:lnTo>
                  <a:pt x="2354491" y="2044700"/>
                </a:lnTo>
                <a:lnTo>
                  <a:pt x="2354580" y="2032000"/>
                </a:lnTo>
                <a:lnTo>
                  <a:pt x="2355519" y="2019300"/>
                </a:lnTo>
                <a:lnTo>
                  <a:pt x="2356167" y="2006600"/>
                </a:lnTo>
                <a:lnTo>
                  <a:pt x="2356802" y="1993900"/>
                </a:lnTo>
                <a:lnTo>
                  <a:pt x="2359279" y="1968500"/>
                </a:lnTo>
                <a:lnTo>
                  <a:pt x="2361996" y="1930400"/>
                </a:lnTo>
                <a:lnTo>
                  <a:pt x="2364905" y="1905000"/>
                </a:lnTo>
                <a:lnTo>
                  <a:pt x="2367940" y="1866900"/>
                </a:lnTo>
                <a:lnTo>
                  <a:pt x="2369832" y="1854200"/>
                </a:lnTo>
                <a:lnTo>
                  <a:pt x="2373668" y="1854200"/>
                </a:lnTo>
                <a:lnTo>
                  <a:pt x="2380323" y="1841500"/>
                </a:lnTo>
                <a:lnTo>
                  <a:pt x="2398318" y="1841500"/>
                </a:lnTo>
                <a:lnTo>
                  <a:pt x="2402090" y="1854200"/>
                </a:lnTo>
                <a:lnTo>
                  <a:pt x="2402344" y="1854200"/>
                </a:lnTo>
                <a:lnTo>
                  <a:pt x="2402459" y="1892300"/>
                </a:lnTo>
                <a:lnTo>
                  <a:pt x="2402459" y="1816100"/>
                </a:lnTo>
                <a:lnTo>
                  <a:pt x="2361488" y="1816100"/>
                </a:lnTo>
                <a:lnTo>
                  <a:pt x="2361488" y="1866900"/>
                </a:lnTo>
                <a:lnTo>
                  <a:pt x="2358453" y="1879600"/>
                </a:lnTo>
                <a:lnTo>
                  <a:pt x="2356650" y="1905000"/>
                </a:lnTo>
                <a:lnTo>
                  <a:pt x="2355253" y="1917700"/>
                </a:lnTo>
                <a:lnTo>
                  <a:pt x="2353437" y="1943100"/>
                </a:lnTo>
                <a:lnTo>
                  <a:pt x="2351303" y="1955800"/>
                </a:lnTo>
                <a:lnTo>
                  <a:pt x="2347163" y="1955800"/>
                </a:lnTo>
                <a:lnTo>
                  <a:pt x="2346972" y="1956079"/>
                </a:lnTo>
                <a:lnTo>
                  <a:pt x="2346972" y="1981200"/>
                </a:lnTo>
                <a:lnTo>
                  <a:pt x="2345232" y="1991385"/>
                </a:lnTo>
                <a:lnTo>
                  <a:pt x="2345232" y="2032000"/>
                </a:lnTo>
                <a:lnTo>
                  <a:pt x="2344826" y="2044700"/>
                </a:lnTo>
                <a:lnTo>
                  <a:pt x="2344470" y="2057400"/>
                </a:lnTo>
                <a:lnTo>
                  <a:pt x="2343848" y="2070100"/>
                </a:lnTo>
                <a:lnTo>
                  <a:pt x="2342591" y="2070100"/>
                </a:lnTo>
                <a:lnTo>
                  <a:pt x="2339136" y="2082800"/>
                </a:lnTo>
                <a:lnTo>
                  <a:pt x="2319286" y="2070100"/>
                </a:lnTo>
                <a:lnTo>
                  <a:pt x="2285974" y="2070100"/>
                </a:lnTo>
                <a:lnTo>
                  <a:pt x="2286812" y="2057400"/>
                </a:lnTo>
                <a:lnTo>
                  <a:pt x="2287930" y="2044700"/>
                </a:lnTo>
                <a:lnTo>
                  <a:pt x="2289505" y="2032000"/>
                </a:lnTo>
                <a:lnTo>
                  <a:pt x="2293150" y="2019300"/>
                </a:lnTo>
                <a:lnTo>
                  <a:pt x="2293899" y="2006600"/>
                </a:lnTo>
                <a:lnTo>
                  <a:pt x="2345182" y="2006600"/>
                </a:lnTo>
                <a:lnTo>
                  <a:pt x="2345232" y="2032000"/>
                </a:lnTo>
                <a:lnTo>
                  <a:pt x="2345232" y="1991385"/>
                </a:lnTo>
                <a:lnTo>
                  <a:pt x="2344801" y="1993900"/>
                </a:lnTo>
                <a:lnTo>
                  <a:pt x="2291448" y="1993900"/>
                </a:lnTo>
                <a:lnTo>
                  <a:pt x="2291181" y="1981200"/>
                </a:lnTo>
                <a:lnTo>
                  <a:pt x="2341105" y="1981200"/>
                </a:lnTo>
                <a:lnTo>
                  <a:pt x="2345372" y="1968500"/>
                </a:lnTo>
                <a:lnTo>
                  <a:pt x="2346972" y="1981200"/>
                </a:lnTo>
                <a:lnTo>
                  <a:pt x="2346972" y="1956079"/>
                </a:lnTo>
                <a:lnTo>
                  <a:pt x="2338298" y="1968500"/>
                </a:lnTo>
                <a:lnTo>
                  <a:pt x="2300465" y="1968500"/>
                </a:lnTo>
                <a:lnTo>
                  <a:pt x="2293924" y="1955800"/>
                </a:lnTo>
                <a:lnTo>
                  <a:pt x="2290622" y="1955800"/>
                </a:lnTo>
                <a:lnTo>
                  <a:pt x="2290915" y="1943100"/>
                </a:lnTo>
                <a:lnTo>
                  <a:pt x="2292591" y="1943100"/>
                </a:lnTo>
                <a:lnTo>
                  <a:pt x="2293416" y="1930400"/>
                </a:lnTo>
                <a:lnTo>
                  <a:pt x="2293099" y="1917700"/>
                </a:lnTo>
                <a:lnTo>
                  <a:pt x="2293074" y="1905000"/>
                </a:lnTo>
                <a:lnTo>
                  <a:pt x="2293416" y="1879600"/>
                </a:lnTo>
                <a:lnTo>
                  <a:pt x="2293315" y="1866900"/>
                </a:lnTo>
                <a:lnTo>
                  <a:pt x="2294369" y="1866900"/>
                </a:lnTo>
                <a:lnTo>
                  <a:pt x="2296452" y="1854200"/>
                </a:lnTo>
                <a:lnTo>
                  <a:pt x="2322614" y="1854200"/>
                </a:lnTo>
                <a:lnTo>
                  <a:pt x="2330704" y="1841500"/>
                </a:lnTo>
                <a:lnTo>
                  <a:pt x="2356916" y="1841500"/>
                </a:lnTo>
                <a:lnTo>
                  <a:pt x="2361222" y="1854200"/>
                </a:lnTo>
                <a:lnTo>
                  <a:pt x="2361488" y="1866900"/>
                </a:lnTo>
                <a:lnTo>
                  <a:pt x="2361488" y="1816100"/>
                </a:lnTo>
                <a:lnTo>
                  <a:pt x="2287257" y="1816100"/>
                </a:lnTo>
                <a:lnTo>
                  <a:pt x="2287257" y="1854200"/>
                </a:lnTo>
                <a:lnTo>
                  <a:pt x="2286089" y="1879600"/>
                </a:lnTo>
                <a:lnTo>
                  <a:pt x="2284552" y="1917700"/>
                </a:lnTo>
                <a:lnTo>
                  <a:pt x="2283752" y="1930400"/>
                </a:lnTo>
                <a:lnTo>
                  <a:pt x="2281212" y="1981200"/>
                </a:lnTo>
                <a:lnTo>
                  <a:pt x="2279891" y="2006600"/>
                </a:lnTo>
                <a:lnTo>
                  <a:pt x="2278469" y="2044700"/>
                </a:lnTo>
                <a:lnTo>
                  <a:pt x="2275687" y="2057400"/>
                </a:lnTo>
                <a:lnTo>
                  <a:pt x="2269058" y="2070100"/>
                </a:lnTo>
                <a:lnTo>
                  <a:pt x="2258758" y="2070100"/>
                </a:lnTo>
                <a:lnTo>
                  <a:pt x="2258110" y="2070709"/>
                </a:lnTo>
                <a:lnTo>
                  <a:pt x="2258110" y="2108200"/>
                </a:lnTo>
                <a:lnTo>
                  <a:pt x="2251506" y="2159000"/>
                </a:lnTo>
                <a:lnTo>
                  <a:pt x="2248141" y="2197100"/>
                </a:lnTo>
                <a:lnTo>
                  <a:pt x="2244725" y="2222500"/>
                </a:lnTo>
                <a:lnTo>
                  <a:pt x="2243518" y="2222500"/>
                </a:lnTo>
                <a:lnTo>
                  <a:pt x="2242172" y="2235631"/>
                </a:lnTo>
                <a:lnTo>
                  <a:pt x="2240838" y="2247900"/>
                </a:lnTo>
                <a:lnTo>
                  <a:pt x="2238121" y="2260600"/>
                </a:lnTo>
                <a:lnTo>
                  <a:pt x="2235136" y="2273300"/>
                </a:lnTo>
                <a:lnTo>
                  <a:pt x="2231466" y="2273300"/>
                </a:lnTo>
                <a:lnTo>
                  <a:pt x="2223300" y="2260600"/>
                </a:lnTo>
                <a:lnTo>
                  <a:pt x="2226513" y="2260600"/>
                </a:lnTo>
                <a:lnTo>
                  <a:pt x="2227618" y="2247900"/>
                </a:lnTo>
                <a:lnTo>
                  <a:pt x="2228227" y="2235200"/>
                </a:lnTo>
                <a:lnTo>
                  <a:pt x="2230310" y="2209800"/>
                </a:lnTo>
                <a:lnTo>
                  <a:pt x="2233485" y="2197100"/>
                </a:lnTo>
                <a:lnTo>
                  <a:pt x="2237371" y="2171700"/>
                </a:lnTo>
                <a:lnTo>
                  <a:pt x="2240013" y="2159000"/>
                </a:lnTo>
                <a:lnTo>
                  <a:pt x="2241054" y="2146300"/>
                </a:lnTo>
                <a:lnTo>
                  <a:pt x="2241689" y="2133600"/>
                </a:lnTo>
                <a:lnTo>
                  <a:pt x="2243074" y="2108200"/>
                </a:lnTo>
                <a:lnTo>
                  <a:pt x="2243658" y="2108200"/>
                </a:lnTo>
                <a:lnTo>
                  <a:pt x="2241880" y="2095500"/>
                </a:lnTo>
                <a:lnTo>
                  <a:pt x="2255697" y="2095500"/>
                </a:lnTo>
                <a:lnTo>
                  <a:pt x="2257780" y="2108200"/>
                </a:lnTo>
                <a:lnTo>
                  <a:pt x="2258110" y="2108200"/>
                </a:lnTo>
                <a:lnTo>
                  <a:pt x="2258110" y="2070709"/>
                </a:lnTo>
                <a:lnTo>
                  <a:pt x="2244991" y="2082800"/>
                </a:lnTo>
                <a:lnTo>
                  <a:pt x="2244699" y="2057400"/>
                </a:lnTo>
                <a:lnTo>
                  <a:pt x="2245398" y="2032000"/>
                </a:lnTo>
                <a:lnTo>
                  <a:pt x="2246680" y="2006600"/>
                </a:lnTo>
                <a:lnTo>
                  <a:pt x="2248166" y="1981200"/>
                </a:lnTo>
                <a:lnTo>
                  <a:pt x="2248560" y="1968500"/>
                </a:lnTo>
                <a:lnTo>
                  <a:pt x="2248230" y="1955800"/>
                </a:lnTo>
                <a:lnTo>
                  <a:pt x="2247950" y="1943100"/>
                </a:lnTo>
                <a:lnTo>
                  <a:pt x="2248458" y="1917700"/>
                </a:lnTo>
                <a:lnTo>
                  <a:pt x="2249995" y="1905000"/>
                </a:lnTo>
                <a:lnTo>
                  <a:pt x="2252053" y="1892300"/>
                </a:lnTo>
                <a:lnTo>
                  <a:pt x="2254427" y="1879600"/>
                </a:lnTo>
                <a:lnTo>
                  <a:pt x="2258136" y="1854200"/>
                </a:lnTo>
                <a:lnTo>
                  <a:pt x="2265984" y="1841500"/>
                </a:lnTo>
                <a:lnTo>
                  <a:pt x="2285555" y="1854200"/>
                </a:lnTo>
                <a:lnTo>
                  <a:pt x="2287257" y="1854200"/>
                </a:lnTo>
                <a:lnTo>
                  <a:pt x="2287257" y="1816100"/>
                </a:lnTo>
                <a:lnTo>
                  <a:pt x="2247481" y="1816100"/>
                </a:lnTo>
                <a:lnTo>
                  <a:pt x="2247481" y="1854200"/>
                </a:lnTo>
                <a:lnTo>
                  <a:pt x="2246414" y="1866900"/>
                </a:lnTo>
                <a:lnTo>
                  <a:pt x="2245106" y="1879600"/>
                </a:lnTo>
                <a:lnTo>
                  <a:pt x="2243544" y="1892300"/>
                </a:lnTo>
                <a:lnTo>
                  <a:pt x="2241778" y="1905000"/>
                </a:lnTo>
                <a:lnTo>
                  <a:pt x="2239886" y="1930400"/>
                </a:lnTo>
                <a:lnTo>
                  <a:pt x="2238794" y="1930400"/>
                </a:lnTo>
                <a:lnTo>
                  <a:pt x="2239949" y="1943100"/>
                </a:lnTo>
                <a:lnTo>
                  <a:pt x="2239746" y="1943100"/>
                </a:lnTo>
                <a:lnTo>
                  <a:pt x="2239746" y="1981200"/>
                </a:lnTo>
                <a:lnTo>
                  <a:pt x="2239251" y="1993900"/>
                </a:lnTo>
                <a:lnTo>
                  <a:pt x="2223592" y="1993900"/>
                </a:lnTo>
                <a:lnTo>
                  <a:pt x="2234311" y="2006600"/>
                </a:lnTo>
                <a:lnTo>
                  <a:pt x="2237295" y="2006600"/>
                </a:lnTo>
                <a:lnTo>
                  <a:pt x="2235860" y="2032000"/>
                </a:lnTo>
                <a:lnTo>
                  <a:pt x="2234628" y="2057400"/>
                </a:lnTo>
                <a:lnTo>
                  <a:pt x="2233358" y="2082800"/>
                </a:lnTo>
                <a:lnTo>
                  <a:pt x="2231974" y="2108200"/>
                </a:lnTo>
                <a:lnTo>
                  <a:pt x="2228888" y="2120900"/>
                </a:lnTo>
                <a:lnTo>
                  <a:pt x="2228685" y="2120900"/>
                </a:lnTo>
                <a:lnTo>
                  <a:pt x="2228685" y="2171700"/>
                </a:lnTo>
                <a:lnTo>
                  <a:pt x="2218690" y="2235631"/>
                </a:lnTo>
                <a:lnTo>
                  <a:pt x="2215388" y="2260600"/>
                </a:lnTo>
                <a:lnTo>
                  <a:pt x="2178862" y="2260600"/>
                </a:lnTo>
                <a:lnTo>
                  <a:pt x="2179967" y="2247862"/>
                </a:lnTo>
                <a:lnTo>
                  <a:pt x="2180958" y="2235200"/>
                </a:lnTo>
                <a:lnTo>
                  <a:pt x="2181822" y="2222500"/>
                </a:lnTo>
                <a:lnTo>
                  <a:pt x="2182418" y="2209800"/>
                </a:lnTo>
                <a:lnTo>
                  <a:pt x="2182609" y="2209800"/>
                </a:lnTo>
                <a:lnTo>
                  <a:pt x="2183511" y="2197100"/>
                </a:lnTo>
                <a:lnTo>
                  <a:pt x="2185771" y="2184400"/>
                </a:lnTo>
                <a:lnTo>
                  <a:pt x="2188540" y="2171700"/>
                </a:lnTo>
                <a:lnTo>
                  <a:pt x="2190953" y="2159000"/>
                </a:lnTo>
                <a:lnTo>
                  <a:pt x="2228431" y="2159000"/>
                </a:lnTo>
                <a:lnTo>
                  <a:pt x="2228685" y="2171700"/>
                </a:lnTo>
                <a:lnTo>
                  <a:pt x="2228685" y="2120900"/>
                </a:lnTo>
                <a:lnTo>
                  <a:pt x="2221839" y="2120900"/>
                </a:lnTo>
                <a:lnTo>
                  <a:pt x="2212263" y="2133600"/>
                </a:lnTo>
                <a:lnTo>
                  <a:pt x="2193353" y="2133600"/>
                </a:lnTo>
                <a:lnTo>
                  <a:pt x="2192756" y="2120900"/>
                </a:lnTo>
                <a:lnTo>
                  <a:pt x="2193442" y="2108200"/>
                </a:lnTo>
                <a:lnTo>
                  <a:pt x="2194128" y="2095500"/>
                </a:lnTo>
                <a:lnTo>
                  <a:pt x="2195131" y="2070100"/>
                </a:lnTo>
                <a:lnTo>
                  <a:pt x="2194852" y="2070100"/>
                </a:lnTo>
                <a:lnTo>
                  <a:pt x="2195588" y="2057400"/>
                </a:lnTo>
                <a:lnTo>
                  <a:pt x="2198281" y="2019300"/>
                </a:lnTo>
                <a:lnTo>
                  <a:pt x="2212175" y="1993900"/>
                </a:lnTo>
                <a:lnTo>
                  <a:pt x="2204250" y="1993900"/>
                </a:lnTo>
                <a:lnTo>
                  <a:pt x="2204123" y="1981200"/>
                </a:lnTo>
                <a:lnTo>
                  <a:pt x="2239746" y="1981200"/>
                </a:lnTo>
                <a:lnTo>
                  <a:pt x="2239746" y="1943100"/>
                </a:lnTo>
                <a:lnTo>
                  <a:pt x="2239467" y="1943100"/>
                </a:lnTo>
                <a:lnTo>
                  <a:pt x="2235860" y="1955800"/>
                </a:lnTo>
                <a:lnTo>
                  <a:pt x="2227821" y="1968500"/>
                </a:lnTo>
                <a:lnTo>
                  <a:pt x="2208390" y="1968500"/>
                </a:lnTo>
                <a:lnTo>
                  <a:pt x="2203589" y="1955800"/>
                </a:lnTo>
                <a:lnTo>
                  <a:pt x="2204364" y="1955800"/>
                </a:lnTo>
                <a:lnTo>
                  <a:pt x="2206015" y="1943100"/>
                </a:lnTo>
                <a:lnTo>
                  <a:pt x="2206828" y="1930400"/>
                </a:lnTo>
                <a:lnTo>
                  <a:pt x="2207361" y="1917700"/>
                </a:lnTo>
                <a:lnTo>
                  <a:pt x="2208174" y="1905000"/>
                </a:lnTo>
                <a:lnTo>
                  <a:pt x="2209393" y="1905000"/>
                </a:lnTo>
                <a:lnTo>
                  <a:pt x="2212022" y="1879600"/>
                </a:lnTo>
                <a:lnTo>
                  <a:pt x="2213267" y="1866900"/>
                </a:lnTo>
                <a:lnTo>
                  <a:pt x="2215134" y="1854200"/>
                </a:lnTo>
                <a:lnTo>
                  <a:pt x="2247481" y="1854200"/>
                </a:lnTo>
                <a:lnTo>
                  <a:pt x="2247481" y="1816100"/>
                </a:lnTo>
                <a:lnTo>
                  <a:pt x="2235479" y="1816100"/>
                </a:lnTo>
                <a:lnTo>
                  <a:pt x="2234019" y="1803400"/>
                </a:lnTo>
                <a:lnTo>
                  <a:pt x="2247874" y="1803400"/>
                </a:lnTo>
                <a:lnTo>
                  <a:pt x="2247442" y="1790700"/>
                </a:lnTo>
                <a:lnTo>
                  <a:pt x="2249043" y="1790700"/>
                </a:lnTo>
                <a:lnTo>
                  <a:pt x="2251329" y="1778000"/>
                </a:lnTo>
                <a:lnTo>
                  <a:pt x="2254186" y="1765300"/>
                </a:lnTo>
                <a:lnTo>
                  <a:pt x="2257793" y="1765300"/>
                </a:lnTo>
                <a:lnTo>
                  <a:pt x="2262327" y="1752600"/>
                </a:lnTo>
                <a:lnTo>
                  <a:pt x="2269680" y="1739900"/>
                </a:lnTo>
                <a:lnTo>
                  <a:pt x="2277021" y="1727200"/>
                </a:lnTo>
                <a:lnTo>
                  <a:pt x="2290902" y="1701800"/>
                </a:lnTo>
                <a:lnTo>
                  <a:pt x="2298268" y="1689100"/>
                </a:lnTo>
                <a:lnTo>
                  <a:pt x="2305647" y="1676400"/>
                </a:lnTo>
                <a:lnTo>
                  <a:pt x="2322944" y="1651000"/>
                </a:lnTo>
                <a:lnTo>
                  <a:pt x="2329078" y="1651000"/>
                </a:lnTo>
                <a:lnTo>
                  <a:pt x="2334336" y="1638300"/>
                </a:lnTo>
                <a:lnTo>
                  <a:pt x="2339238" y="1625600"/>
                </a:lnTo>
                <a:lnTo>
                  <a:pt x="2344356" y="1625600"/>
                </a:lnTo>
                <a:lnTo>
                  <a:pt x="2347569" y="1612900"/>
                </a:lnTo>
                <a:lnTo>
                  <a:pt x="2438196" y="1612900"/>
                </a:lnTo>
                <a:lnTo>
                  <a:pt x="2438463" y="1625600"/>
                </a:lnTo>
                <a:lnTo>
                  <a:pt x="2437803" y="1638300"/>
                </a:lnTo>
                <a:lnTo>
                  <a:pt x="2429738" y="1638300"/>
                </a:lnTo>
                <a:lnTo>
                  <a:pt x="2429738" y="1663700"/>
                </a:lnTo>
                <a:lnTo>
                  <a:pt x="2428786" y="1676400"/>
                </a:lnTo>
                <a:lnTo>
                  <a:pt x="2423274" y="1689100"/>
                </a:lnTo>
                <a:lnTo>
                  <a:pt x="2416822" y="1689100"/>
                </a:lnTo>
                <a:lnTo>
                  <a:pt x="2414994" y="1676400"/>
                </a:lnTo>
                <a:lnTo>
                  <a:pt x="2420442" y="1663700"/>
                </a:lnTo>
                <a:lnTo>
                  <a:pt x="2429738" y="1663700"/>
                </a:lnTo>
                <a:lnTo>
                  <a:pt x="2429738" y="1638300"/>
                </a:lnTo>
                <a:lnTo>
                  <a:pt x="2375738" y="1638300"/>
                </a:lnTo>
                <a:lnTo>
                  <a:pt x="2375738" y="1752600"/>
                </a:lnTo>
                <a:lnTo>
                  <a:pt x="2370074" y="1765300"/>
                </a:lnTo>
                <a:lnTo>
                  <a:pt x="2362720" y="1778000"/>
                </a:lnTo>
                <a:lnTo>
                  <a:pt x="2350312" y="1778000"/>
                </a:lnTo>
                <a:lnTo>
                  <a:pt x="2357844" y="1765300"/>
                </a:lnTo>
                <a:lnTo>
                  <a:pt x="2363774" y="1765300"/>
                </a:lnTo>
                <a:lnTo>
                  <a:pt x="2369337" y="1752600"/>
                </a:lnTo>
                <a:lnTo>
                  <a:pt x="2375738" y="1752600"/>
                </a:lnTo>
                <a:lnTo>
                  <a:pt x="2375738" y="1638300"/>
                </a:lnTo>
                <a:lnTo>
                  <a:pt x="2365070" y="1638300"/>
                </a:lnTo>
                <a:lnTo>
                  <a:pt x="2355558" y="1625600"/>
                </a:lnTo>
                <a:lnTo>
                  <a:pt x="2351392" y="1625600"/>
                </a:lnTo>
                <a:lnTo>
                  <a:pt x="2345829" y="1638300"/>
                </a:lnTo>
                <a:lnTo>
                  <a:pt x="2343683" y="1638300"/>
                </a:lnTo>
                <a:lnTo>
                  <a:pt x="2339975" y="1647405"/>
                </a:lnTo>
                <a:lnTo>
                  <a:pt x="2339975" y="1778000"/>
                </a:lnTo>
                <a:lnTo>
                  <a:pt x="2335517" y="1778000"/>
                </a:lnTo>
                <a:lnTo>
                  <a:pt x="2338438" y="1765300"/>
                </a:lnTo>
                <a:lnTo>
                  <a:pt x="2339975" y="1778000"/>
                </a:lnTo>
                <a:lnTo>
                  <a:pt x="2339975" y="1647405"/>
                </a:lnTo>
                <a:lnTo>
                  <a:pt x="2328151" y="1676400"/>
                </a:lnTo>
                <a:lnTo>
                  <a:pt x="2312022" y="1705698"/>
                </a:lnTo>
                <a:lnTo>
                  <a:pt x="2312022" y="1778000"/>
                </a:lnTo>
                <a:lnTo>
                  <a:pt x="2298281" y="1778000"/>
                </a:lnTo>
                <a:lnTo>
                  <a:pt x="2301151" y="1765300"/>
                </a:lnTo>
                <a:lnTo>
                  <a:pt x="2311781" y="1765300"/>
                </a:lnTo>
                <a:lnTo>
                  <a:pt x="2312022" y="1778000"/>
                </a:lnTo>
                <a:lnTo>
                  <a:pt x="2312022" y="1705698"/>
                </a:lnTo>
                <a:lnTo>
                  <a:pt x="2300186" y="1727200"/>
                </a:lnTo>
                <a:lnTo>
                  <a:pt x="2286152" y="1765300"/>
                </a:lnTo>
                <a:lnTo>
                  <a:pt x="2282748" y="1765300"/>
                </a:lnTo>
                <a:lnTo>
                  <a:pt x="2275611" y="1778000"/>
                </a:lnTo>
                <a:lnTo>
                  <a:pt x="2272220" y="1790700"/>
                </a:lnTo>
                <a:lnTo>
                  <a:pt x="2267686" y="1790700"/>
                </a:lnTo>
                <a:lnTo>
                  <a:pt x="2270429" y="1803400"/>
                </a:lnTo>
                <a:lnTo>
                  <a:pt x="2290762" y="1803400"/>
                </a:lnTo>
                <a:lnTo>
                  <a:pt x="2300401" y="1790700"/>
                </a:lnTo>
                <a:lnTo>
                  <a:pt x="2586469" y="1790700"/>
                </a:lnTo>
                <a:lnTo>
                  <a:pt x="2580627" y="1778000"/>
                </a:lnTo>
                <a:lnTo>
                  <a:pt x="2577808" y="1778000"/>
                </a:lnTo>
                <a:lnTo>
                  <a:pt x="2579928" y="1765300"/>
                </a:lnTo>
                <a:lnTo>
                  <a:pt x="2587434" y="1778000"/>
                </a:lnTo>
                <a:lnTo>
                  <a:pt x="2590762" y="1778000"/>
                </a:lnTo>
                <a:lnTo>
                  <a:pt x="2586469" y="1790700"/>
                </a:lnTo>
                <a:lnTo>
                  <a:pt x="2838958" y="1790700"/>
                </a:lnTo>
                <a:lnTo>
                  <a:pt x="2842857" y="1778000"/>
                </a:lnTo>
                <a:lnTo>
                  <a:pt x="2845752" y="1778000"/>
                </a:lnTo>
                <a:lnTo>
                  <a:pt x="2851581" y="1765300"/>
                </a:lnTo>
                <a:lnTo>
                  <a:pt x="2863939" y="1752600"/>
                </a:lnTo>
                <a:lnTo>
                  <a:pt x="2869679" y="1739900"/>
                </a:lnTo>
                <a:lnTo>
                  <a:pt x="2876575" y="1727200"/>
                </a:lnTo>
                <a:lnTo>
                  <a:pt x="2884500" y="1714500"/>
                </a:lnTo>
                <a:lnTo>
                  <a:pt x="2893098" y="1701800"/>
                </a:lnTo>
                <a:lnTo>
                  <a:pt x="2902000" y="1701800"/>
                </a:lnTo>
                <a:lnTo>
                  <a:pt x="2907157" y="1689100"/>
                </a:lnTo>
                <a:lnTo>
                  <a:pt x="2911386" y="1676400"/>
                </a:lnTo>
                <a:lnTo>
                  <a:pt x="2914853" y="1676400"/>
                </a:lnTo>
                <a:lnTo>
                  <a:pt x="2917710" y="1663700"/>
                </a:lnTo>
                <a:lnTo>
                  <a:pt x="2921165" y="1663700"/>
                </a:lnTo>
                <a:lnTo>
                  <a:pt x="2919044" y="1651000"/>
                </a:lnTo>
                <a:lnTo>
                  <a:pt x="2887116" y="1651000"/>
                </a:lnTo>
                <a:lnTo>
                  <a:pt x="2887116" y="1663700"/>
                </a:lnTo>
                <a:lnTo>
                  <a:pt x="2878772" y="1676400"/>
                </a:lnTo>
                <a:lnTo>
                  <a:pt x="2850134" y="1676400"/>
                </a:lnTo>
                <a:lnTo>
                  <a:pt x="2860421" y="1663700"/>
                </a:lnTo>
                <a:lnTo>
                  <a:pt x="2887116" y="1663700"/>
                </a:lnTo>
                <a:lnTo>
                  <a:pt x="2887116" y="1651000"/>
                </a:lnTo>
                <a:lnTo>
                  <a:pt x="2832125" y="1651000"/>
                </a:lnTo>
                <a:lnTo>
                  <a:pt x="2832125" y="1663700"/>
                </a:lnTo>
                <a:lnTo>
                  <a:pt x="2830550" y="1670710"/>
                </a:lnTo>
                <a:lnTo>
                  <a:pt x="2830550" y="1752600"/>
                </a:lnTo>
                <a:lnTo>
                  <a:pt x="2829712" y="1765300"/>
                </a:lnTo>
                <a:lnTo>
                  <a:pt x="2828366" y="1765300"/>
                </a:lnTo>
                <a:lnTo>
                  <a:pt x="2827236" y="1778000"/>
                </a:lnTo>
                <a:lnTo>
                  <a:pt x="2786392" y="1778000"/>
                </a:lnTo>
                <a:lnTo>
                  <a:pt x="2792438" y="1765300"/>
                </a:lnTo>
                <a:lnTo>
                  <a:pt x="2820555" y="1765300"/>
                </a:lnTo>
                <a:lnTo>
                  <a:pt x="2824721" y="1752600"/>
                </a:lnTo>
                <a:lnTo>
                  <a:pt x="2830550" y="1752600"/>
                </a:lnTo>
                <a:lnTo>
                  <a:pt x="2830550" y="1670710"/>
                </a:lnTo>
                <a:lnTo>
                  <a:pt x="2829268" y="1676400"/>
                </a:lnTo>
                <a:lnTo>
                  <a:pt x="2815958" y="1676400"/>
                </a:lnTo>
                <a:lnTo>
                  <a:pt x="2813672" y="1663700"/>
                </a:lnTo>
                <a:lnTo>
                  <a:pt x="2832125" y="1663700"/>
                </a:lnTo>
                <a:lnTo>
                  <a:pt x="2832125" y="1651000"/>
                </a:lnTo>
                <a:lnTo>
                  <a:pt x="2794711" y="1651000"/>
                </a:lnTo>
                <a:lnTo>
                  <a:pt x="2794711" y="1701800"/>
                </a:lnTo>
                <a:lnTo>
                  <a:pt x="2791345" y="1714500"/>
                </a:lnTo>
                <a:lnTo>
                  <a:pt x="2786456" y="1714500"/>
                </a:lnTo>
                <a:lnTo>
                  <a:pt x="2784043" y="1727200"/>
                </a:lnTo>
                <a:lnTo>
                  <a:pt x="2778874" y="1714500"/>
                </a:lnTo>
                <a:lnTo>
                  <a:pt x="2778734" y="1714500"/>
                </a:lnTo>
                <a:lnTo>
                  <a:pt x="2784233" y="1701800"/>
                </a:lnTo>
                <a:lnTo>
                  <a:pt x="2794711" y="1701800"/>
                </a:lnTo>
                <a:lnTo>
                  <a:pt x="2794711" y="1651000"/>
                </a:lnTo>
                <a:lnTo>
                  <a:pt x="2776791" y="1651000"/>
                </a:lnTo>
                <a:lnTo>
                  <a:pt x="2773769" y="1638300"/>
                </a:lnTo>
                <a:lnTo>
                  <a:pt x="2775470" y="1625600"/>
                </a:lnTo>
                <a:lnTo>
                  <a:pt x="2871559" y="1625600"/>
                </a:lnTo>
                <a:lnTo>
                  <a:pt x="2889262" y="1638300"/>
                </a:lnTo>
                <a:lnTo>
                  <a:pt x="2961081" y="1638300"/>
                </a:lnTo>
                <a:lnTo>
                  <a:pt x="2961081" y="1600200"/>
                </a:lnTo>
                <a:lnTo>
                  <a:pt x="2957779" y="1600200"/>
                </a:lnTo>
                <a:lnTo>
                  <a:pt x="2955455" y="1587500"/>
                </a:lnTo>
                <a:lnTo>
                  <a:pt x="2950299" y="1574800"/>
                </a:lnTo>
                <a:lnTo>
                  <a:pt x="2944952" y="1562100"/>
                </a:lnTo>
                <a:lnTo>
                  <a:pt x="2942094" y="1562100"/>
                </a:lnTo>
                <a:lnTo>
                  <a:pt x="2940901" y="1549400"/>
                </a:lnTo>
                <a:lnTo>
                  <a:pt x="2940202" y="1545018"/>
                </a:lnTo>
                <a:lnTo>
                  <a:pt x="2940202" y="1600200"/>
                </a:lnTo>
                <a:lnTo>
                  <a:pt x="2926499" y="1600200"/>
                </a:lnTo>
                <a:lnTo>
                  <a:pt x="2923844" y="1587500"/>
                </a:lnTo>
                <a:lnTo>
                  <a:pt x="2917990" y="1574800"/>
                </a:lnTo>
                <a:lnTo>
                  <a:pt x="2914091" y="1562100"/>
                </a:lnTo>
                <a:lnTo>
                  <a:pt x="2912986" y="1556791"/>
                </a:lnTo>
                <a:lnTo>
                  <a:pt x="2912986" y="1587500"/>
                </a:lnTo>
                <a:lnTo>
                  <a:pt x="2912681" y="1600200"/>
                </a:lnTo>
                <a:lnTo>
                  <a:pt x="2899422" y="1600200"/>
                </a:lnTo>
                <a:lnTo>
                  <a:pt x="2894736" y="1587500"/>
                </a:lnTo>
                <a:lnTo>
                  <a:pt x="2891472" y="1574800"/>
                </a:lnTo>
                <a:lnTo>
                  <a:pt x="2889847" y="1562100"/>
                </a:lnTo>
                <a:lnTo>
                  <a:pt x="2890062" y="1549400"/>
                </a:lnTo>
                <a:lnTo>
                  <a:pt x="2890507" y="1536700"/>
                </a:lnTo>
                <a:lnTo>
                  <a:pt x="2889377" y="1524000"/>
                </a:lnTo>
                <a:lnTo>
                  <a:pt x="2887510" y="1511300"/>
                </a:lnTo>
                <a:lnTo>
                  <a:pt x="2885706" y="1498600"/>
                </a:lnTo>
                <a:lnTo>
                  <a:pt x="2885046" y="1485900"/>
                </a:lnTo>
                <a:lnTo>
                  <a:pt x="2884817" y="1473200"/>
                </a:lnTo>
                <a:lnTo>
                  <a:pt x="2885186" y="1473200"/>
                </a:lnTo>
                <a:lnTo>
                  <a:pt x="2886316" y="1460500"/>
                </a:lnTo>
                <a:lnTo>
                  <a:pt x="2891383" y="1473200"/>
                </a:lnTo>
                <a:lnTo>
                  <a:pt x="2894812" y="1485900"/>
                </a:lnTo>
                <a:lnTo>
                  <a:pt x="2896933" y="1485900"/>
                </a:lnTo>
                <a:lnTo>
                  <a:pt x="2898127" y="1498600"/>
                </a:lnTo>
                <a:lnTo>
                  <a:pt x="2899829" y="1524000"/>
                </a:lnTo>
                <a:lnTo>
                  <a:pt x="2902254" y="1536700"/>
                </a:lnTo>
                <a:lnTo>
                  <a:pt x="2905683" y="1562100"/>
                </a:lnTo>
                <a:lnTo>
                  <a:pt x="2910357" y="1574800"/>
                </a:lnTo>
                <a:lnTo>
                  <a:pt x="2912414" y="1587500"/>
                </a:lnTo>
                <a:lnTo>
                  <a:pt x="2912986" y="1587500"/>
                </a:lnTo>
                <a:lnTo>
                  <a:pt x="2912986" y="1556791"/>
                </a:lnTo>
                <a:lnTo>
                  <a:pt x="2911449" y="1549400"/>
                </a:lnTo>
                <a:lnTo>
                  <a:pt x="2909392" y="1536700"/>
                </a:lnTo>
                <a:lnTo>
                  <a:pt x="2905023" y="1511300"/>
                </a:lnTo>
                <a:lnTo>
                  <a:pt x="2899892" y="1473200"/>
                </a:lnTo>
                <a:lnTo>
                  <a:pt x="2897149" y="1460500"/>
                </a:lnTo>
                <a:lnTo>
                  <a:pt x="2894419" y="1447800"/>
                </a:lnTo>
                <a:lnTo>
                  <a:pt x="2888996" y="1422400"/>
                </a:lnTo>
                <a:lnTo>
                  <a:pt x="2885351" y="1397000"/>
                </a:lnTo>
                <a:lnTo>
                  <a:pt x="2882481" y="1384300"/>
                </a:lnTo>
                <a:lnTo>
                  <a:pt x="2881515" y="1358900"/>
                </a:lnTo>
                <a:lnTo>
                  <a:pt x="2882582" y="1346200"/>
                </a:lnTo>
                <a:lnTo>
                  <a:pt x="2883649" y="1333500"/>
                </a:lnTo>
                <a:lnTo>
                  <a:pt x="2889250" y="1346200"/>
                </a:lnTo>
                <a:lnTo>
                  <a:pt x="2892742" y="1358900"/>
                </a:lnTo>
                <a:lnTo>
                  <a:pt x="2895003" y="1358900"/>
                </a:lnTo>
                <a:lnTo>
                  <a:pt x="2896946" y="1371600"/>
                </a:lnTo>
                <a:lnTo>
                  <a:pt x="2902305" y="1397000"/>
                </a:lnTo>
                <a:lnTo>
                  <a:pt x="2906560" y="1409700"/>
                </a:lnTo>
                <a:lnTo>
                  <a:pt x="2910446" y="1435100"/>
                </a:lnTo>
                <a:lnTo>
                  <a:pt x="2914662" y="1460500"/>
                </a:lnTo>
                <a:lnTo>
                  <a:pt x="2921571" y="1498600"/>
                </a:lnTo>
                <a:lnTo>
                  <a:pt x="2928543" y="1524000"/>
                </a:lnTo>
                <a:lnTo>
                  <a:pt x="2934805" y="1562100"/>
                </a:lnTo>
                <a:lnTo>
                  <a:pt x="2939580" y="1587500"/>
                </a:lnTo>
                <a:lnTo>
                  <a:pt x="2940202" y="1600200"/>
                </a:lnTo>
                <a:lnTo>
                  <a:pt x="2940202" y="1545018"/>
                </a:lnTo>
                <a:lnTo>
                  <a:pt x="2938881" y="1536700"/>
                </a:lnTo>
                <a:lnTo>
                  <a:pt x="2936405" y="1524000"/>
                </a:lnTo>
                <a:lnTo>
                  <a:pt x="2933839" y="1511300"/>
                </a:lnTo>
                <a:lnTo>
                  <a:pt x="2926448" y="1485900"/>
                </a:lnTo>
                <a:lnTo>
                  <a:pt x="2919946" y="1447800"/>
                </a:lnTo>
                <a:lnTo>
                  <a:pt x="2913481" y="1409700"/>
                </a:lnTo>
                <a:lnTo>
                  <a:pt x="2906191" y="1384300"/>
                </a:lnTo>
                <a:lnTo>
                  <a:pt x="2902610" y="1358900"/>
                </a:lnTo>
                <a:lnTo>
                  <a:pt x="2899283" y="1346200"/>
                </a:lnTo>
                <a:lnTo>
                  <a:pt x="2896679" y="1333500"/>
                </a:lnTo>
                <a:lnTo>
                  <a:pt x="2895231" y="1320800"/>
                </a:lnTo>
                <a:lnTo>
                  <a:pt x="2894990" y="1308100"/>
                </a:lnTo>
                <a:lnTo>
                  <a:pt x="2897251" y="1308100"/>
                </a:lnTo>
                <a:lnTo>
                  <a:pt x="2912668" y="1282700"/>
                </a:lnTo>
                <a:lnTo>
                  <a:pt x="2921266" y="1270000"/>
                </a:lnTo>
                <a:lnTo>
                  <a:pt x="2931630" y="1270000"/>
                </a:lnTo>
                <a:lnTo>
                  <a:pt x="2935668" y="1282700"/>
                </a:lnTo>
                <a:lnTo>
                  <a:pt x="2937916" y="1295400"/>
                </a:lnTo>
                <a:lnTo>
                  <a:pt x="2939389" y="1308100"/>
                </a:lnTo>
                <a:lnTo>
                  <a:pt x="2941066" y="1333500"/>
                </a:lnTo>
                <a:lnTo>
                  <a:pt x="2944114" y="1358900"/>
                </a:lnTo>
                <a:lnTo>
                  <a:pt x="2946222" y="1384300"/>
                </a:lnTo>
                <a:lnTo>
                  <a:pt x="2948698" y="1422400"/>
                </a:lnTo>
                <a:lnTo>
                  <a:pt x="2952851" y="1447800"/>
                </a:lnTo>
                <a:lnTo>
                  <a:pt x="2958477" y="1473200"/>
                </a:lnTo>
                <a:lnTo>
                  <a:pt x="2964167" y="1498600"/>
                </a:lnTo>
                <a:lnTo>
                  <a:pt x="2969933" y="1536700"/>
                </a:lnTo>
                <a:lnTo>
                  <a:pt x="2975749" y="1562100"/>
                </a:lnTo>
                <a:lnTo>
                  <a:pt x="2977083" y="1574800"/>
                </a:lnTo>
                <a:lnTo>
                  <a:pt x="2977972" y="1574800"/>
                </a:lnTo>
                <a:lnTo>
                  <a:pt x="2978493" y="1587500"/>
                </a:lnTo>
                <a:lnTo>
                  <a:pt x="2978708" y="1600200"/>
                </a:lnTo>
                <a:lnTo>
                  <a:pt x="2978708" y="1538300"/>
                </a:lnTo>
                <a:lnTo>
                  <a:pt x="2978416" y="1536700"/>
                </a:lnTo>
                <a:lnTo>
                  <a:pt x="2972879" y="1511300"/>
                </a:lnTo>
                <a:lnTo>
                  <a:pt x="2966656" y="1485900"/>
                </a:lnTo>
                <a:lnTo>
                  <a:pt x="2960967" y="1447800"/>
                </a:lnTo>
                <a:lnTo>
                  <a:pt x="2956966" y="1422400"/>
                </a:lnTo>
                <a:lnTo>
                  <a:pt x="2954413" y="1397000"/>
                </a:lnTo>
                <a:lnTo>
                  <a:pt x="2951937" y="1371600"/>
                </a:lnTo>
                <a:lnTo>
                  <a:pt x="2947073" y="1320800"/>
                </a:lnTo>
                <a:lnTo>
                  <a:pt x="2945282" y="1308100"/>
                </a:lnTo>
                <a:lnTo>
                  <a:pt x="2943237" y="1295400"/>
                </a:lnTo>
                <a:lnTo>
                  <a:pt x="2941828" y="1270000"/>
                </a:lnTo>
                <a:lnTo>
                  <a:pt x="2941917" y="1257300"/>
                </a:lnTo>
                <a:lnTo>
                  <a:pt x="2942767" y="1257300"/>
                </a:lnTo>
                <a:lnTo>
                  <a:pt x="2944584" y="1244600"/>
                </a:lnTo>
                <a:lnTo>
                  <a:pt x="2947936" y="1244600"/>
                </a:lnTo>
                <a:lnTo>
                  <a:pt x="2953410" y="1231900"/>
                </a:lnTo>
                <a:lnTo>
                  <a:pt x="2954871" y="1244600"/>
                </a:lnTo>
                <a:lnTo>
                  <a:pt x="2956382" y="1244600"/>
                </a:lnTo>
                <a:lnTo>
                  <a:pt x="2962122" y="1295400"/>
                </a:lnTo>
                <a:lnTo>
                  <a:pt x="2968104" y="1346200"/>
                </a:lnTo>
                <a:lnTo>
                  <a:pt x="2974441" y="1397000"/>
                </a:lnTo>
                <a:lnTo>
                  <a:pt x="2981096" y="1447800"/>
                </a:lnTo>
                <a:lnTo>
                  <a:pt x="2988068" y="1498600"/>
                </a:lnTo>
                <a:lnTo>
                  <a:pt x="2995371" y="1549400"/>
                </a:lnTo>
                <a:lnTo>
                  <a:pt x="3002965" y="1600200"/>
                </a:lnTo>
                <a:lnTo>
                  <a:pt x="3002965" y="1535696"/>
                </a:lnTo>
                <a:lnTo>
                  <a:pt x="2999600" y="1511300"/>
                </a:lnTo>
                <a:lnTo>
                  <a:pt x="2987751" y="1435100"/>
                </a:lnTo>
                <a:lnTo>
                  <a:pt x="2982379" y="1409700"/>
                </a:lnTo>
                <a:lnTo>
                  <a:pt x="2977578" y="1371600"/>
                </a:lnTo>
                <a:lnTo>
                  <a:pt x="2973413" y="1333500"/>
                </a:lnTo>
                <a:lnTo>
                  <a:pt x="2969552" y="1295400"/>
                </a:lnTo>
                <a:lnTo>
                  <a:pt x="2965653" y="1257300"/>
                </a:lnTo>
                <a:lnTo>
                  <a:pt x="2965081" y="1244600"/>
                </a:lnTo>
                <a:lnTo>
                  <a:pt x="2964891" y="1244600"/>
                </a:lnTo>
                <a:lnTo>
                  <a:pt x="2965158" y="1231900"/>
                </a:lnTo>
                <a:lnTo>
                  <a:pt x="2965983" y="1219200"/>
                </a:lnTo>
                <a:lnTo>
                  <a:pt x="2967278" y="1219200"/>
                </a:lnTo>
                <a:lnTo>
                  <a:pt x="2969437" y="1206500"/>
                </a:lnTo>
                <a:lnTo>
                  <a:pt x="2981629" y="1206500"/>
                </a:lnTo>
                <a:lnTo>
                  <a:pt x="2984716" y="1231900"/>
                </a:lnTo>
                <a:lnTo>
                  <a:pt x="2987154" y="1244600"/>
                </a:lnTo>
                <a:lnTo>
                  <a:pt x="2995879" y="1295400"/>
                </a:lnTo>
                <a:lnTo>
                  <a:pt x="3004007" y="1346200"/>
                </a:lnTo>
                <a:lnTo>
                  <a:pt x="3007576" y="1384300"/>
                </a:lnTo>
                <a:lnTo>
                  <a:pt x="3010751" y="1397000"/>
                </a:lnTo>
                <a:lnTo>
                  <a:pt x="3014713" y="1422400"/>
                </a:lnTo>
                <a:lnTo>
                  <a:pt x="3019094" y="1447800"/>
                </a:lnTo>
                <a:lnTo>
                  <a:pt x="3023552" y="1460500"/>
                </a:lnTo>
                <a:lnTo>
                  <a:pt x="3025000" y="1473200"/>
                </a:lnTo>
                <a:lnTo>
                  <a:pt x="3025000" y="1409700"/>
                </a:lnTo>
                <a:lnTo>
                  <a:pt x="3018739" y="1409700"/>
                </a:lnTo>
                <a:lnTo>
                  <a:pt x="3018180" y="1397000"/>
                </a:lnTo>
                <a:lnTo>
                  <a:pt x="3012046" y="1358900"/>
                </a:lnTo>
                <a:lnTo>
                  <a:pt x="3008947" y="1333500"/>
                </a:lnTo>
                <a:lnTo>
                  <a:pt x="3005759" y="1308100"/>
                </a:lnTo>
                <a:lnTo>
                  <a:pt x="3004578" y="1308100"/>
                </a:lnTo>
                <a:lnTo>
                  <a:pt x="3003245" y="1295400"/>
                </a:lnTo>
                <a:lnTo>
                  <a:pt x="3001683" y="1295400"/>
                </a:lnTo>
                <a:lnTo>
                  <a:pt x="2999790" y="1282700"/>
                </a:lnTo>
                <a:lnTo>
                  <a:pt x="2995472" y="1257300"/>
                </a:lnTo>
                <a:lnTo>
                  <a:pt x="2992590" y="1244600"/>
                </a:lnTo>
                <a:lnTo>
                  <a:pt x="2990278" y="1219200"/>
                </a:lnTo>
                <a:lnTo>
                  <a:pt x="2987637" y="1206500"/>
                </a:lnTo>
                <a:lnTo>
                  <a:pt x="2986760" y="1193800"/>
                </a:lnTo>
                <a:lnTo>
                  <a:pt x="2998889" y="1193800"/>
                </a:lnTo>
                <a:lnTo>
                  <a:pt x="3000006" y="1206500"/>
                </a:lnTo>
                <a:lnTo>
                  <a:pt x="3005328" y="1231900"/>
                </a:lnTo>
                <a:lnTo>
                  <a:pt x="3009430" y="1257300"/>
                </a:lnTo>
                <a:lnTo>
                  <a:pt x="3011995" y="1282700"/>
                </a:lnTo>
                <a:lnTo>
                  <a:pt x="3012744" y="1308100"/>
                </a:lnTo>
                <a:lnTo>
                  <a:pt x="3012681" y="1320800"/>
                </a:lnTo>
                <a:lnTo>
                  <a:pt x="3014497" y="1320800"/>
                </a:lnTo>
                <a:lnTo>
                  <a:pt x="3016046" y="1333500"/>
                </a:lnTo>
                <a:lnTo>
                  <a:pt x="3020136" y="1346200"/>
                </a:lnTo>
                <a:lnTo>
                  <a:pt x="3022968" y="1371600"/>
                </a:lnTo>
                <a:lnTo>
                  <a:pt x="3024771" y="1384300"/>
                </a:lnTo>
                <a:lnTo>
                  <a:pt x="3025762" y="1409700"/>
                </a:lnTo>
                <a:lnTo>
                  <a:pt x="3025762" y="1104900"/>
                </a:lnTo>
                <a:lnTo>
                  <a:pt x="3016478" y="1104900"/>
                </a:lnTo>
                <a:lnTo>
                  <a:pt x="3015551" y="1103426"/>
                </a:lnTo>
                <a:lnTo>
                  <a:pt x="3015551" y="1117600"/>
                </a:lnTo>
                <a:lnTo>
                  <a:pt x="3012795" y="1130300"/>
                </a:lnTo>
                <a:lnTo>
                  <a:pt x="3011132" y="1130300"/>
                </a:lnTo>
                <a:lnTo>
                  <a:pt x="3001861" y="1143000"/>
                </a:lnTo>
                <a:lnTo>
                  <a:pt x="2991637" y="1155700"/>
                </a:lnTo>
                <a:lnTo>
                  <a:pt x="2970212" y="1193800"/>
                </a:lnTo>
                <a:lnTo>
                  <a:pt x="2946692" y="1219200"/>
                </a:lnTo>
                <a:lnTo>
                  <a:pt x="2921851" y="1257300"/>
                </a:lnTo>
                <a:lnTo>
                  <a:pt x="2896781" y="1282700"/>
                </a:lnTo>
                <a:lnTo>
                  <a:pt x="2872613" y="1308100"/>
                </a:lnTo>
                <a:lnTo>
                  <a:pt x="2868434" y="1320800"/>
                </a:lnTo>
                <a:lnTo>
                  <a:pt x="2864332" y="1320800"/>
                </a:lnTo>
                <a:lnTo>
                  <a:pt x="2860344" y="1333500"/>
                </a:lnTo>
                <a:lnTo>
                  <a:pt x="2856547" y="1333500"/>
                </a:lnTo>
                <a:lnTo>
                  <a:pt x="2852026" y="1346200"/>
                </a:lnTo>
                <a:lnTo>
                  <a:pt x="2848356" y="1346200"/>
                </a:lnTo>
                <a:lnTo>
                  <a:pt x="2848356" y="1600200"/>
                </a:lnTo>
                <a:lnTo>
                  <a:pt x="2818155" y="1600200"/>
                </a:lnTo>
                <a:lnTo>
                  <a:pt x="2813735" y="1587500"/>
                </a:lnTo>
                <a:lnTo>
                  <a:pt x="2810853" y="1587500"/>
                </a:lnTo>
                <a:lnTo>
                  <a:pt x="2803169" y="1534566"/>
                </a:lnTo>
                <a:lnTo>
                  <a:pt x="2803169" y="1587500"/>
                </a:lnTo>
                <a:lnTo>
                  <a:pt x="2801086" y="1600200"/>
                </a:lnTo>
                <a:lnTo>
                  <a:pt x="2788285" y="1600200"/>
                </a:lnTo>
                <a:lnTo>
                  <a:pt x="2783560" y="1612900"/>
                </a:lnTo>
                <a:lnTo>
                  <a:pt x="2773413" y="1600200"/>
                </a:lnTo>
                <a:lnTo>
                  <a:pt x="2774607" y="1600200"/>
                </a:lnTo>
                <a:lnTo>
                  <a:pt x="2775953" y="1587500"/>
                </a:lnTo>
                <a:lnTo>
                  <a:pt x="2778379" y="1587500"/>
                </a:lnTo>
                <a:lnTo>
                  <a:pt x="2778823" y="1574800"/>
                </a:lnTo>
                <a:lnTo>
                  <a:pt x="2778277" y="1562100"/>
                </a:lnTo>
                <a:lnTo>
                  <a:pt x="2777769" y="1549400"/>
                </a:lnTo>
                <a:lnTo>
                  <a:pt x="2776766" y="1536700"/>
                </a:lnTo>
                <a:lnTo>
                  <a:pt x="2774531" y="1524000"/>
                </a:lnTo>
                <a:lnTo>
                  <a:pt x="2771927" y="1524000"/>
                </a:lnTo>
                <a:lnTo>
                  <a:pt x="2769755" y="1511300"/>
                </a:lnTo>
                <a:lnTo>
                  <a:pt x="2767914" y="1501127"/>
                </a:lnTo>
                <a:lnTo>
                  <a:pt x="2767914" y="1778000"/>
                </a:lnTo>
                <a:lnTo>
                  <a:pt x="2749842" y="1778000"/>
                </a:lnTo>
                <a:lnTo>
                  <a:pt x="2753931" y="1765300"/>
                </a:lnTo>
                <a:lnTo>
                  <a:pt x="2766441" y="1765300"/>
                </a:lnTo>
                <a:lnTo>
                  <a:pt x="2767914" y="1778000"/>
                </a:lnTo>
                <a:lnTo>
                  <a:pt x="2767914" y="1501127"/>
                </a:lnTo>
                <a:lnTo>
                  <a:pt x="2763405" y="1460500"/>
                </a:lnTo>
                <a:lnTo>
                  <a:pt x="2763228" y="1435100"/>
                </a:lnTo>
                <a:lnTo>
                  <a:pt x="2764332" y="1422400"/>
                </a:lnTo>
                <a:lnTo>
                  <a:pt x="2766110" y="1397000"/>
                </a:lnTo>
                <a:lnTo>
                  <a:pt x="2768130" y="1384300"/>
                </a:lnTo>
                <a:lnTo>
                  <a:pt x="2768523" y="1371600"/>
                </a:lnTo>
                <a:lnTo>
                  <a:pt x="2781935" y="1371600"/>
                </a:lnTo>
                <a:lnTo>
                  <a:pt x="2782938" y="1384300"/>
                </a:lnTo>
                <a:lnTo>
                  <a:pt x="2783687" y="1384300"/>
                </a:lnTo>
                <a:lnTo>
                  <a:pt x="2785148" y="1409700"/>
                </a:lnTo>
                <a:lnTo>
                  <a:pt x="2788424" y="1460449"/>
                </a:lnTo>
                <a:lnTo>
                  <a:pt x="2788551" y="1473200"/>
                </a:lnTo>
                <a:lnTo>
                  <a:pt x="2788843" y="1498600"/>
                </a:lnTo>
                <a:lnTo>
                  <a:pt x="2790240" y="1511300"/>
                </a:lnTo>
                <a:lnTo>
                  <a:pt x="2793631" y="1524000"/>
                </a:lnTo>
                <a:lnTo>
                  <a:pt x="2796527" y="1549400"/>
                </a:lnTo>
                <a:lnTo>
                  <a:pt x="2798597" y="1562100"/>
                </a:lnTo>
                <a:lnTo>
                  <a:pt x="2800286" y="1574800"/>
                </a:lnTo>
                <a:lnTo>
                  <a:pt x="2802013" y="1587500"/>
                </a:lnTo>
                <a:lnTo>
                  <a:pt x="2803169" y="1587500"/>
                </a:lnTo>
                <a:lnTo>
                  <a:pt x="2803169" y="1534566"/>
                </a:lnTo>
                <a:lnTo>
                  <a:pt x="2797949" y="1498600"/>
                </a:lnTo>
                <a:lnTo>
                  <a:pt x="2794520" y="1460449"/>
                </a:lnTo>
                <a:lnTo>
                  <a:pt x="2793454" y="1409700"/>
                </a:lnTo>
                <a:lnTo>
                  <a:pt x="2793517" y="1384300"/>
                </a:lnTo>
                <a:lnTo>
                  <a:pt x="2793784" y="1371600"/>
                </a:lnTo>
                <a:lnTo>
                  <a:pt x="2827261" y="1371600"/>
                </a:lnTo>
                <a:lnTo>
                  <a:pt x="2829229" y="1384300"/>
                </a:lnTo>
                <a:lnTo>
                  <a:pt x="2829395" y="1384300"/>
                </a:lnTo>
                <a:lnTo>
                  <a:pt x="2830715" y="1397000"/>
                </a:lnTo>
                <a:lnTo>
                  <a:pt x="2836126" y="1397000"/>
                </a:lnTo>
                <a:lnTo>
                  <a:pt x="2837865" y="1409700"/>
                </a:lnTo>
                <a:lnTo>
                  <a:pt x="2837573" y="1422400"/>
                </a:lnTo>
                <a:lnTo>
                  <a:pt x="2836926" y="1435100"/>
                </a:lnTo>
                <a:lnTo>
                  <a:pt x="2836837" y="1460500"/>
                </a:lnTo>
                <a:lnTo>
                  <a:pt x="2837434" y="1485900"/>
                </a:lnTo>
                <a:lnTo>
                  <a:pt x="2838500" y="1498600"/>
                </a:lnTo>
                <a:lnTo>
                  <a:pt x="2840825" y="1536700"/>
                </a:lnTo>
                <a:lnTo>
                  <a:pt x="2842018" y="1562100"/>
                </a:lnTo>
                <a:lnTo>
                  <a:pt x="2843809" y="1574800"/>
                </a:lnTo>
                <a:lnTo>
                  <a:pt x="2846578" y="1587500"/>
                </a:lnTo>
                <a:lnTo>
                  <a:pt x="2848356" y="1600200"/>
                </a:lnTo>
                <a:lnTo>
                  <a:pt x="2848356" y="1346200"/>
                </a:lnTo>
                <a:lnTo>
                  <a:pt x="2760472" y="1346200"/>
                </a:lnTo>
                <a:lnTo>
                  <a:pt x="2760472" y="1524000"/>
                </a:lnTo>
                <a:lnTo>
                  <a:pt x="2759583" y="1524000"/>
                </a:lnTo>
                <a:lnTo>
                  <a:pt x="2759583" y="1574800"/>
                </a:lnTo>
                <a:lnTo>
                  <a:pt x="2759430" y="1587500"/>
                </a:lnTo>
                <a:lnTo>
                  <a:pt x="2758897" y="1587500"/>
                </a:lnTo>
                <a:lnTo>
                  <a:pt x="2757881" y="1600200"/>
                </a:lnTo>
                <a:lnTo>
                  <a:pt x="2756382" y="1625600"/>
                </a:lnTo>
                <a:lnTo>
                  <a:pt x="2756585" y="1651000"/>
                </a:lnTo>
                <a:lnTo>
                  <a:pt x="2757665" y="1676400"/>
                </a:lnTo>
                <a:lnTo>
                  <a:pt x="2758783" y="1689100"/>
                </a:lnTo>
                <a:lnTo>
                  <a:pt x="2759252" y="1701800"/>
                </a:lnTo>
                <a:lnTo>
                  <a:pt x="2759240" y="1714500"/>
                </a:lnTo>
                <a:lnTo>
                  <a:pt x="2756547" y="1714500"/>
                </a:lnTo>
                <a:lnTo>
                  <a:pt x="2751226" y="1724507"/>
                </a:lnTo>
                <a:lnTo>
                  <a:pt x="2751226" y="1752600"/>
                </a:lnTo>
                <a:lnTo>
                  <a:pt x="2745676" y="1752600"/>
                </a:lnTo>
                <a:lnTo>
                  <a:pt x="2748826" y="1739900"/>
                </a:lnTo>
                <a:lnTo>
                  <a:pt x="2751226" y="1752600"/>
                </a:lnTo>
                <a:lnTo>
                  <a:pt x="2751226" y="1724507"/>
                </a:lnTo>
                <a:lnTo>
                  <a:pt x="2749791" y="1727200"/>
                </a:lnTo>
                <a:lnTo>
                  <a:pt x="2692654" y="1727200"/>
                </a:lnTo>
                <a:lnTo>
                  <a:pt x="2683218" y="1714500"/>
                </a:lnTo>
                <a:lnTo>
                  <a:pt x="2682532" y="1714500"/>
                </a:lnTo>
                <a:lnTo>
                  <a:pt x="2682532" y="1778000"/>
                </a:lnTo>
                <a:lnTo>
                  <a:pt x="2668079" y="1778000"/>
                </a:lnTo>
                <a:lnTo>
                  <a:pt x="2676868" y="1765300"/>
                </a:lnTo>
                <a:lnTo>
                  <a:pt x="2682532" y="1778000"/>
                </a:lnTo>
                <a:lnTo>
                  <a:pt x="2682532" y="1714500"/>
                </a:lnTo>
                <a:lnTo>
                  <a:pt x="2674315" y="1714500"/>
                </a:lnTo>
                <a:lnTo>
                  <a:pt x="2673121" y="1701800"/>
                </a:lnTo>
                <a:lnTo>
                  <a:pt x="2671661" y="1676400"/>
                </a:lnTo>
                <a:lnTo>
                  <a:pt x="2670886" y="1651000"/>
                </a:lnTo>
                <a:lnTo>
                  <a:pt x="2670010" y="1638300"/>
                </a:lnTo>
                <a:lnTo>
                  <a:pt x="2668079" y="1625600"/>
                </a:lnTo>
                <a:lnTo>
                  <a:pt x="2663431" y="1612900"/>
                </a:lnTo>
                <a:lnTo>
                  <a:pt x="2660510" y="1612900"/>
                </a:lnTo>
                <a:lnTo>
                  <a:pt x="2660510" y="1689100"/>
                </a:lnTo>
                <a:lnTo>
                  <a:pt x="2660154" y="1689100"/>
                </a:lnTo>
                <a:lnTo>
                  <a:pt x="2659926" y="1701800"/>
                </a:lnTo>
                <a:lnTo>
                  <a:pt x="2658224" y="1714500"/>
                </a:lnTo>
                <a:lnTo>
                  <a:pt x="2650477" y="1727200"/>
                </a:lnTo>
                <a:lnTo>
                  <a:pt x="2648191" y="1724202"/>
                </a:lnTo>
                <a:lnTo>
                  <a:pt x="2648191" y="1778000"/>
                </a:lnTo>
                <a:lnTo>
                  <a:pt x="2627706" y="1778000"/>
                </a:lnTo>
                <a:lnTo>
                  <a:pt x="2641536" y="1765300"/>
                </a:lnTo>
                <a:lnTo>
                  <a:pt x="2645130" y="1765300"/>
                </a:lnTo>
                <a:lnTo>
                  <a:pt x="2648191" y="1778000"/>
                </a:lnTo>
                <a:lnTo>
                  <a:pt x="2648191" y="1724202"/>
                </a:lnTo>
                <a:lnTo>
                  <a:pt x="2640812" y="1714500"/>
                </a:lnTo>
                <a:lnTo>
                  <a:pt x="2634310" y="1714500"/>
                </a:lnTo>
                <a:lnTo>
                  <a:pt x="2633980" y="1701800"/>
                </a:lnTo>
                <a:lnTo>
                  <a:pt x="2633078" y="1689100"/>
                </a:lnTo>
                <a:lnTo>
                  <a:pt x="2631389" y="1689100"/>
                </a:lnTo>
                <a:lnTo>
                  <a:pt x="2628735" y="1676400"/>
                </a:lnTo>
                <a:lnTo>
                  <a:pt x="2625966" y="1663700"/>
                </a:lnTo>
                <a:lnTo>
                  <a:pt x="2622689" y="1663700"/>
                </a:lnTo>
                <a:lnTo>
                  <a:pt x="2621902" y="1661960"/>
                </a:lnTo>
                <a:lnTo>
                  <a:pt x="2621902" y="1714500"/>
                </a:lnTo>
                <a:lnTo>
                  <a:pt x="2603131" y="1714500"/>
                </a:lnTo>
                <a:lnTo>
                  <a:pt x="2602522" y="1701800"/>
                </a:lnTo>
                <a:lnTo>
                  <a:pt x="2603525" y="1689100"/>
                </a:lnTo>
                <a:lnTo>
                  <a:pt x="2600769" y="1676400"/>
                </a:lnTo>
                <a:lnTo>
                  <a:pt x="2618829" y="1676400"/>
                </a:lnTo>
                <a:lnTo>
                  <a:pt x="2618397" y="1689100"/>
                </a:lnTo>
                <a:lnTo>
                  <a:pt x="2620391" y="1701800"/>
                </a:lnTo>
                <a:lnTo>
                  <a:pt x="2620581" y="1701800"/>
                </a:lnTo>
                <a:lnTo>
                  <a:pt x="2621902" y="1714500"/>
                </a:lnTo>
                <a:lnTo>
                  <a:pt x="2621902" y="1661960"/>
                </a:lnTo>
                <a:lnTo>
                  <a:pt x="2616962" y="1651000"/>
                </a:lnTo>
                <a:lnTo>
                  <a:pt x="2611894" y="1651000"/>
                </a:lnTo>
                <a:lnTo>
                  <a:pt x="2609875" y="1638300"/>
                </a:lnTo>
                <a:lnTo>
                  <a:pt x="2611196" y="1625600"/>
                </a:lnTo>
                <a:lnTo>
                  <a:pt x="2612656" y="1612900"/>
                </a:lnTo>
                <a:lnTo>
                  <a:pt x="2617089" y="1612900"/>
                </a:lnTo>
                <a:lnTo>
                  <a:pt x="2624163" y="1625600"/>
                </a:lnTo>
                <a:lnTo>
                  <a:pt x="2639923" y="1625600"/>
                </a:lnTo>
                <a:lnTo>
                  <a:pt x="2650477" y="1638300"/>
                </a:lnTo>
                <a:lnTo>
                  <a:pt x="2656687" y="1651000"/>
                </a:lnTo>
                <a:lnTo>
                  <a:pt x="2659380" y="1663700"/>
                </a:lnTo>
                <a:lnTo>
                  <a:pt x="2659697" y="1676400"/>
                </a:lnTo>
                <a:lnTo>
                  <a:pt x="2660053" y="1676400"/>
                </a:lnTo>
                <a:lnTo>
                  <a:pt x="2660510" y="1689100"/>
                </a:lnTo>
                <a:lnTo>
                  <a:pt x="2660510" y="1612900"/>
                </a:lnTo>
                <a:lnTo>
                  <a:pt x="2655620" y="1612900"/>
                </a:lnTo>
                <a:lnTo>
                  <a:pt x="2644229" y="1600200"/>
                </a:lnTo>
                <a:lnTo>
                  <a:pt x="2616504" y="1600200"/>
                </a:lnTo>
                <a:lnTo>
                  <a:pt x="2612021" y="1587500"/>
                </a:lnTo>
                <a:lnTo>
                  <a:pt x="2614130" y="1574800"/>
                </a:lnTo>
                <a:lnTo>
                  <a:pt x="2711500" y="1574800"/>
                </a:lnTo>
                <a:lnTo>
                  <a:pt x="2714891" y="1587500"/>
                </a:lnTo>
                <a:lnTo>
                  <a:pt x="2716034" y="1600200"/>
                </a:lnTo>
                <a:lnTo>
                  <a:pt x="2716314" y="1612900"/>
                </a:lnTo>
                <a:lnTo>
                  <a:pt x="2716149" y="1638300"/>
                </a:lnTo>
                <a:lnTo>
                  <a:pt x="2715958" y="1638300"/>
                </a:lnTo>
                <a:lnTo>
                  <a:pt x="2715945" y="1676400"/>
                </a:lnTo>
                <a:lnTo>
                  <a:pt x="2716072" y="1689100"/>
                </a:lnTo>
                <a:lnTo>
                  <a:pt x="2716314" y="1701800"/>
                </a:lnTo>
                <a:lnTo>
                  <a:pt x="2718701" y="1701800"/>
                </a:lnTo>
                <a:lnTo>
                  <a:pt x="2718308" y="1714500"/>
                </a:lnTo>
                <a:lnTo>
                  <a:pt x="2730296" y="1714500"/>
                </a:lnTo>
                <a:lnTo>
                  <a:pt x="2732671" y="1701800"/>
                </a:lnTo>
                <a:lnTo>
                  <a:pt x="2737015" y="1701800"/>
                </a:lnTo>
                <a:lnTo>
                  <a:pt x="2737497" y="1689100"/>
                </a:lnTo>
                <a:lnTo>
                  <a:pt x="2736037" y="1689100"/>
                </a:lnTo>
                <a:lnTo>
                  <a:pt x="2731287" y="1676400"/>
                </a:lnTo>
                <a:lnTo>
                  <a:pt x="2730614" y="1663700"/>
                </a:lnTo>
                <a:lnTo>
                  <a:pt x="2731630" y="1638300"/>
                </a:lnTo>
                <a:lnTo>
                  <a:pt x="2731973" y="1625600"/>
                </a:lnTo>
                <a:lnTo>
                  <a:pt x="2731668" y="1600200"/>
                </a:lnTo>
                <a:lnTo>
                  <a:pt x="2731465" y="1587500"/>
                </a:lnTo>
                <a:lnTo>
                  <a:pt x="2730093" y="1574800"/>
                </a:lnTo>
                <a:lnTo>
                  <a:pt x="2726347" y="1549400"/>
                </a:lnTo>
                <a:lnTo>
                  <a:pt x="2759379" y="1549400"/>
                </a:lnTo>
                <a:lnTo>
                  <a:pt x="2759519" y="1562100"/>
                </a:lnTo>
                <a:lnTo>
                  <a:pt x="2759583" y="1574800"/>
                </a:lnTo>
                <a:lnTo>
                  <a:pt x="2759583" y="1524000"/>
                </a:lnTo>
                <a:lnTo>
                  <a:pt x="2714904" y="1524000"/>
                </a:lnTo>
                <a:lnTo>
                  <a:pt x="2711805" y="1511300"/>
                </a:lnTo>
                <a:lnTo>
                  <a:pt x="2709468" y="1498600"/>
                </a:lnTo>
                <a:lnTo>
                  <a:pt x="2708605" y="1498600"/>
                </a:lnTo>
                <a:lnTo>
                  <a:pt x="2707373" y="1485900"/>
                </a:lnTo>
                <a:lnTo>
                  <a:pt x="2707932" y="1485900"/>
                </a:lnTo>
                <a:lnTo>
                  <a:pt x="2709786" y="1460449"/>
                </a:lnTo>
                <a:lnTo>
                  <a:pt x="2710535" y="1435100"/>
                </a:lnTo>
                <a:lnTo>
                  <a:pt x="2711005" y="1409700"/>
                </a:lnTo>
                <a:lnTo>
                  <a:pt x="2711996" y="1384300"/>
                </a:lnTo>
                <a:lnTo>
                  <a:pt x="2712974" y="1371600"/>
                </a:lnTo>
                <a:lnTo>
                  <a:pt x="2757919" y="1371600"/>
                </a:lnTo>
                <a:lnTo>
                  <a:pt x="2760294" y="1384300"/>
                </a:lnTo>
                <a:lnTo>
                  <a:pt x="2759303" y="1397000"/>
                </a:lnTo>
                <a:lnTo>
                  <a:pt x="2757220" y="1422400"/>
                </a:lnTo>
                <a:lnTo>
                  <a:pt x="2756331" y="1447800"/>
                </a:lnTo>
                <a:lnTo>
                  <a:pt x="2756738" y="1473200"/>
                </a:lnTo>
                <a:lnTo>
                  <a:pt x="2758529" y="1498600"/>
                </a:lnTo>
                <a:lnTo>
                  <a:pt x="2758871" y="1498600"/>
                </a:lnTo>
                <a:lnTo>
                  <a:pt x="2758846" y="1511300"/>
                </a:lnTo>
                <a:lnTo>
                  <a:pt x="2760472" y="1524000"/>
                </a:lnTo>
                <a:lnTo>
                  <a:pt x="2760472" y="1346200"/>
                </a:lnTo>
                <a:lnTo>
                  <a:pt x="2706611" y="1346200"/>
                </a:lnTo>
                <a:lnTo>
                  <a:pt x="2706611" y="1422400"/>
                </a:lnTo>
                <a:lnTo>
                  <a:pt x="2706090" y="1435100"/>
                </a:lnTo>
                <a:lnTo>
                  <a:pt x="2705227" y="1460500"/>
                </a:lnTo>
                <a:lnTo>
                  <a:pt x="2704909" y="1473200"/>
                </a:lnTo>
                <a:lnTo>
                  <a:pt x="2704795" y="1485900"/>
                </a:lnTo>
                <a:lnTo>
                  <a:pt x="2704617" y="1498600"/>
                </a:lnTo>
                <a:lnTo>
                  <a:pt x="2703868" y="1511300"/>
                </a:lnTo>
                <a:lnTo>
                  <a:pt x="2700959" y="1524000"/>
                </a:lnTo>
                <a:lnTo>
                  <a:pt x="2677426" y="1524000"/>
                </a:lnTo>
                <a:lnTo>
                  <a:pt x="2679192" y="1511300"/>
                </a:lnTo>
                <a:lnTo>
                  <a:pt x="2679789" y="1498600"/>
                </a:lnTo>
                <a:lnTo>
                  <a:pt x="2679535" y="1485900"/>
                </a:lnTo>
                <a:lnTo>
                  <a:pt x="2678709" y="1485900"/>
                </a:lnTo>
                <a:lnTo>
                  <a:pt x="2678214" y="1460449"/>
                </a:lnTo>
                <a:lnTo>
                  <a:pt x="2679674" y="1435100"/>
                </a:lnTo>
                <a:lnTo>
                  <a:pt x="2681389" y="1409700"/>
                </a:lnTo>
                <a:lnTo>
                  <a:pt x="2681643" y="1384300"/>
                </a:lnTo>
                <a:lnTo>
                  <a:pt x="2681274" y="1371600"/>
                </a:lnTo>
                <a:lnTo>
                  <a:pt x="2705049" y="1371600"/>
                </a:lnTo>
                <a:lnTo>
                  <a:pt x="2705608" y="1384300"/>
                </a:lnTo>
                <a:lnTo>
                  <a:pt x="2706535" y="1397000"/>
                </a:lnTo>
                <a:lnTo>
                  <a:pt x="2706611" y="1422400"/>
                </a:lnTo>
                <a:lnTo>
                  <a:pt x="2706611" y="1346200"/>
                </a:lnTo>
                <a:lnTo>
                  <a:pt x="2675382" y="1346200"/>
                </a:lnTo>
                <a:lnTo>
                  <a:pt x="2675382" y="1447800"/>
                </a:lnTo>
                <a:lnTo>
                  <a:pt x="2674010" y="1460500"/>
                </a:lnTo>
                <a:lnTo>
                  <a:pt x="2672384" y="1473200"/>
                </a:lnTo>
                <a:lnTo>
                  <a:pt x="2672715" y="1485900"/>
                </a:lnTo>
                <a:lnTo>
                  <a:pt x="2673273" y="1498600"/>
                </a:lnTo>
                <a:lnTo>
                  <a:pt x="2672524" y="1498600"/>
                </a:lnTo>
                <a:lnTo>
                  <a:pt x="2672143" y="1511300"/>
                </a:lnTo>
                <a:lnTo>
                  <a:pt x="2669819" y="1524000"/>
                </a:lnTo>
                <a:lnTo>
                  <a:pt x="2629827" y="1524000"/>
                </a:lnTo>
                <a:lnTo>
                  <a:pt x="2629293" y="1511300"/>
                </a:lnTo>
                <a:lnTo>
                  <a:pt x="2628798" y="1511300"/>
                </a:lnTo>
                <a:lnTo>
                  <a:pt x="2635491" y="1447800"/>
                </a:lnTo>
                <a:lnTo>
                  <a:pt x="2638780" y="1422400"/>
                </a:lnTo>
                <a:lnTo>
                  <a:pt x="2642235" y="1384300"/>
                </a:lnTo>
                <a:lnTo>
                  <a:pt x="2644102" y="1371600"/>
                </a:lnTo>
                <a:lnTo>
                  <a:pt x="2672092" y="1371600"/>
                </a:lnTo>
                <a:lnTo>
                  <a:pt x="2673070" y="1384300"/>
                </a:lnTo>
                <a:lnTo>
                  <a:pt x="2674378" y="1397000"/>
                </a:lnTo>
                <a:lnTo>
                  <a:pt x="2674924" y="1397000"/>
                </a:lnTo>
                <a:lnTo>
                  <a:pt x="2674836" y="1409700"/>
                </a:lnTo>
                <a:lnTo>
                  <a:pt x="2674251" y="1422400"/>
                </a:lnTo>
                <a:lnTo>
                  <a:pt x="2675382" y="1447800"/>
                </a:lnTo>
                <a:lnTo>
                  <a:pt x="2675382" y="1346200"/>
                </a:lnTo>
                <a:lnTo>
                  <a:pt x="2632900" y="1346200"/>
                </a:lnTo>
                <a:lnTo>
                  <a:pt x="2632900" y="1384300"/>
                </a:lnTo>
                <a:lnTo>
                  <a:pt x="2632506" y="1397000"/>
                </a:lnTo>
                <a:lnTo>
                  <a:pt x="2630144" y="1422400"/>
                </a:lnTo>
                <a:lnTo>
                  <a:pt x="2627541" y="1447800"/>
                </a:lnTo>
                <a:lnTo>
                  <a:pt x="2624785" y="1485900"/>
                </a:lnTo>
                <a:lnTo>
                  <a:pt x="2621889" y="1511300"/>
                </a:lnTo>
                <a:lnTo>
                  <a:pt x="2619603" y="1524000"/>
                </a:lnTo>
                <a:lnTo>
                  <a:pt x="2596019" y="1524000"/>
                </a:lnTo>
                <a:lnTo>
                  <a:pt x="2596019" y="1587500"/>
                </a:lnTo>
                <a:lnTo>
                  <a:pt x="2595181" y="1600200"/>
                </a:lnTo>
                <a:lnTo>
                  <a:pt x="2593695" y="1600200"/>
                </a:lnTo>
                <a:lnTo>
                  <a:pt x="2593695" y="1612900"/>
                </a:lnTo>
                <a:lnTo>
                  <a:pt x="2592603" y="1625600"/>
                </a:lnTo>
                <a:lnTo>
                  <a:pt x="2592870" y="1638300"/>
                </a:lnTo>
                <a:lnTo>
                  <a:pt x="2589022" y="1638300"/>
                </a:lnTo>
                <a:lnTo>
                  <a:pt x="2589022" y="1676400"/>
                </a:lnTo>
                <a:lnTo>
                  <a:pt x="2588069" y="1689100"/>
                </a:lnTo>
                <a:lnTo>
                  <a:pt x="2587574" y="1689100"/>
                </a:lnTo>
                <a:lnTo>
                  <a:pt x="2585732" y="1701800"/>
                </a:lnTo>
                <a:lnTo>
                  <a:pt x="2582507" y="1714500"/>
                </a:lnTo>
                <a:lnTo>
                  <a:pt x="2542514" y="1714500"/>
                </a:lnTo>
                <a:lnTo>
                  <a:pt x="2542298" y="1713725"/>
                </a:lnTo>
                <a:lnTo>
                  <a:pt x="2542298" y="1778000"/>
                </a:lnTo>
                <a:lnTo>
                  <a:pt x="2463723" y="1778000"/>
                </a:lnTo>
                <a:lnTo>
                  <a:pt x="2435987" y="1778000"/>
                </a:lnTo>
                <a:lnTo>
                  <a:pt x="2437841" y="1765300"/>
                </a:lnTo>
                <a:lnTo>
                  <a:pt x="2456053" y="1765300"/>
                </a:lnTo>
                <a:lnTo>
                  <a:pt x="2463723" y="1778000"/>
                </a:lnTo>
                <a:lnTo>
                  <a:pt x="2470835" y="1765300"/>
                </a:lnTo>
                <a:lnTo>
                  <a:pt x="2534920" y="1765300"/>
                </a:lnTo>
                <a:lnTo>
                  <a:pt x="2542298" y="1778000"/>
                </a:lnTo>
                <a:lnTo>
                  <a:pt x="2542298" y="1713725"/>
                </a:lnTo>
                <a:lnTo>
                  <a:pt x="2538996" y="1701800"/>
                </a:lnTo>
                <a:lnTo>
                  <a:pt x="2537625" y="1689100"/>
                </a:lnTo>
                <a:lnTo>
                  <a:pt x="2538107" y="1676400"/>
                </a:lnTo>
                <a:lnTo>
                  <a:pt x="2541435" y="1676400"/>
                </a:lnTo>
                <a:lnTo>
                  <a:pt x="2548267" y="1663700"/>
                </a:lnTo>
                <a:lnTo>
                  <a:pt x="2585758" y="1663700"/>
                </a:lnTo>
                <a:lnTo>
                  <a:pt x="2589022" y="1676400"/>
                </a:lnTo>
                <a:lnTo>
                  <a:pt x="2589022" y="1638300"/>
                </a:lnTo>
                <a:lnTo>
                  <a:pt x="2568676" y="1638300"/>
                </a:lnTo>
                <a:lnTo>
                  <a:pt x="2558059" y="1651000"/>
                </a:lnTo>
                <a:lnTo>
                  <a:pt x="2524849" y="1651000"/>
                </a:lnTo>
                <a:lnTo>
                  <a:pt x="2523464" y="1663700"/>
                </a:lnTo>
                <a:lnTo>
                  <a:pt x="2523718" y="1663700"/>
                </a:lnTo>
                <a:lnTo>
                  <a:pt x="2524226" y="1676400"/>
                </a:lnTo>
                <a:lnTo>
                  <a:pt x="2525268" y="1689100"/>
                </a:lnTo>
                <a:lnTo>
                  <a:pt x="2526538" y="1689100"/>
                </a:lnTo>
                <a:lnTo>
                  <a:pt x="2527096" y="1701800"/>
                </a:lnTo>
                <a:lnTo>
                  <a:pt x="2524137" y="1714500"/>
                </a:lnTo>
                <a:lnTo>
                  <a:pt x="2499512" y="1714500"/>
                </a:lnTo>
                <a:lnTo>
                  <a:pt x="2501227" y="1689100"/>
                </a:lnTo>
                <a:lnTo>
                  <a:pt x="2500922" y="1676400"/>
                </a:lnTo>
                <a:lnTo>
                  <a:pt x="2499804" y="1663700"/>
                </a:lnTo>
                <a:lnTo>
                  <a:pt x="2499055" y="1651000"/>
                </a:lnTo>
                <a:lnTo>
                  <a:pt x="2499525" y="1651000"/>
                </a:lnTo>
                <a:lnTo>
                  <a:pt x="2501925" y="1638300"/>
                </a:lnTo>
                <a:lnTo>
                  <a:pt x="2507399" y="1638300"/>
                </a:lnTo>
                <a:lnTo>
                  <a:pt x="2517089" y="1625600"/>
                </a:lnTo>
                <a:lnTo>
                  <a:pt x="2564066" y="1625600"/>
                </a:lnTo>
                <a:lnTo>
                  <a:pt x="2580081" y="1612900"/>
                </a:lnTo>
                <a:lnTo>
                  <a:pt x="2593695" y="1612900"/>
                </a:lnTo>
                <a:lnTo>
                  <a:pt x="2593695" y="1600200"/>
                </a:lnTo>
                <a:lnTo>
                  <a:pt x="2553474" y="1600200"/>
                </a:lnTo>
                <a:lnTo>
                  <a:pt x="2538285" y="1612900"/>
                </a:lnTo>
                <a:lnTo>
                  <a:pt x="2487193" y="1612900"/>
                </a:lnTo>
                <a:lnTo>
                  <a:pt x="2486037" y="1625600"/>
                </a:lnTo>
                <a:lnTo>
                  <a:pt x="2486202" y="1625600"/>
                </a:lnTo>
                <a:lnTo>
                  <a:pt x="2486317" y="1638300"/>
                </a:lnTo>
                <a:lnTo>
                  <a:pt x="2486647" y="1651000"/>
                </a:lnTo>
                <a:lnTo>
                  <a:pt x="2487015" y="1663700"/>
                </a:lnTo>
                <a:lnTo>
                  <a:pt x="2487307" y="1676400"/>
                </a:lnTo>
                <a:lnTo>
                  <a:pt x="2487345" y="1701800"/>
                </a:lnTo>
                <a:lnTo>
                  <a:pt x="2485593" y="1701800"/>
                </a:lnTo>
                <a:lnTo>
                  <a:pt x="2483066" y="1714500"/>
                </a:lnTo>
                <a:lnTo>
                  <a:pt x="2468715" y="1714500"/>
                </a:lnTo>
                <a:lnTo>
                  <a:pt x="2469350" y="1701800"/>
                </a:lnTo>
                <a:lnTo>
                  <a:pt x="2469883" y="1689100"/>
                </a:lnTo>
                <a:lnTo>
                  <a:pt x="2470848" y="1676400"/>
                </a:lnTo>
                <a:lnTo>
                  <a:pt x="2471445" y="1651000"/>
                </a:lnTo>
                <a:lnTo>
                  <a:pt x="2471966" y="1638300"/>
                </a:lnTo>
                <a:lnTo>
                  <a:pt x="2473172" y="1625600"/>
                </a:lnTo>
                <a:lnTo>
                  <a:pt x="2475852" y="1612900"/>
                </a:lnTo>
                <a:lnTo>
                  <a:pt x="2478976" y="1600200"/>
                </a:lnTo>
                <a:lnTo>
                  <a:pt x="2483129" y="1587500"/>
                </a:lnTo>
                <a:lnTo>
                  <a:pt x="2542997" y="1587500"/>
                </a:lnTo>
                <a:lnTo>
                  <a:pt x="2563012" y="1574800"/>
                </a:lnTo>
                <a:lnTo>
                  <a:pt x="2593124" y="1574800"/>
                </a:lnTo>
                <a:lnTo>
                  <a:pt x="2596019" y="1587500"/>
                </a:lnTo>
                <a:lnTo>
                  <a:pt x="2596019" y="1524000"/>
                </a:lnTo>
                <a:lnTo>
                  <a:pt x="2591041" y="1524000"/>
                </a:lnTo>
                <a:lnTo>
                  <a:pt x="2591041" y="1549400"/>
                </a:lnTo>
                <a:lnTo>
                  <a:pt x="2588755" y="1562100"/>
                </a:lnTo>
                <a:lnTo>
                  <a:pt x="2479116" y="1562100"/>
                </a:lnTo>
                <a:lnTo>
                  <a:pt x="2471915" y="1574800"/>
                </a:lnTo>
                <a:lnTo>
                  <a:pt x="2470048" y="1587500"/>
                </a:lnTo>
                <a:lnTo>
                  <a:pt x="2459583" y="1587500"/>
                </a:lnTo>
                <a:lnTo>
                  <a:pt x="2459583" y="1663700"/>
                </a:lnTo>
                <a:lnTo>
                  <a:pt x="2459202" y="1676400"/>
                </a:lnTo>
                <a:lnTo>
                  <a:pt x="2455951" y="1701800"/>
                </a:lnTo>
                <a:lnTo>
                  <a:pt x="2455138" y="1701800"/>
                </a:lnTo>
                <a:lnTo>
                  <a:pt x="2454973" y="1714500"/>
                </a:lnTo>
                <a:lnTo>
                  <a:pt x="2446947" y="1714500"/>
                </a:lnTo>
                <a:lnTo>
                  <a:pt x="2447340" y="1701800"/>
                </a:lnTo>
                <a:lnTo>
                  <a:pt x="2446185" y="1689100"/>
                </a:lnTo>
                <a:lnTo>
                  <a:pt x="2445347" y="1676400"/>
                </a:lnTo>
                <a:lnTo>
                  <a:pt x="2446667" y="1663700"/>
                </a:lnTo>
                <a:lnTo>
                  <a:pt x="2449677" y="1651000"/>
                </a:lnTo>
                <a:lnTo>
                  <a:pt x="2452420" y="1638300"/>
                </a:lnTo>
                <a:lnTo>
                  <a:pt x="2455049" y="1625600"/>
                </a:lnTo>
                <a:lnTo>
                  <a:pt x="2457716" y="1612900"/>
                </a:lnTo>
                <a:lnTo>
                  <a:pt x="2458593" y="1638300"/>
                </a:lnTo>
                <a:lnTo>
                  <a:pt x="2459583" y="1663700"/>
                </a:lnTo>
                <a:lnTo>
                  <a:pt x="2459583" y="1587500"/>
                </a:lnTo>
                <a:lnTo>
                  <a:pt x="2458415" y="1587500"/>
                </a:lnTo>
                <a:lnTo>
                  <a:pt x="2458555" y="1574800"/>
                </a:lnTo>
                <a:lnTo>
                  <a:pt x="2459190" y="1562100"/>
                </a:lnTo>
                <a:lnTo>
                  <a:pt x="2460536" y="1562100"/>
                </a:lnTo>
                <a:lnTo>
                  <a:pt x="2462809" y="1549400"/>
                </a:lnTo>
                <a:lnTo>
                  <a:pt x="2478836" y="1549400"/>
                </a:lnTo>
                <a:lnTo>
                  <a:pt x="2485771" y="1536700"/>
                </a:lnTo>
                <a:lnTo>
                  <a:pt x="2492972" y="1536700"/>
                </a:lnTo>
                <a:lnTo>
                  <a:pt x="2511082" y="1549400"/>
                </a:lnTo>
                <a:lnTo>
                  <a:pt x="2591041" y="1549400"/>
                </a:lnTo>
                <a:lnTo>
                  <a:pt x="2591041" y="1524000"/>
                </a:lnTo>
                <a:lnTo>
                  <a:pt x="2590914" y="1524000"/>
                </a:lnTo>
                <a:lnTo>
                  <a:pt x="2590469" y="1511300"/>
                </a:lnTo>
                <a:lnTo>
                  <a:pt x="2589923" y="1511300"/>
                </a:lnTo>
                <a:lnTo>
                  <a:pt x="2589695" y="1498600"/>
                </a:lnTo>
                <a:lnTo>
                  <a:pt x="2590177" y="1485900"/>
                </a:lnTo>
                <a:lnTo>
                  <a:pt x="2593124" y="1473200"/>
                </a:lnTo>
                <a:lnTo>
                  <a:pt x="2598915" y="1422400"/>
                </a:lnTo>
                <a:lnTo>
                  <a:pt x="2602407" y="1397000"/>
                </a:lnTo>
                <a:lnTo>
                  <a:pt x="2603462" y="1397000"/>
                </a:lnTo>
                <a:lnTo>
                  <a:pt x="2609011" y="1384300"/>
                </a:lnTo>
                <a:lnTo>
                  <a:pt x="2608872" y="1384300"/>
                </a:lnTo>
                <a:lnTo>
                  <a:pt x="2603766" y="1371600"/>
                </a:lnTo>
                <a:lnTo>
                  <a:pt x="2629649" y="1371600"/>
                </a:lnTo>
                <a:lnTo>
                  <a:pt x="2632900" y="1384300"/>
                </a:lnTo>
                <a:lnTo>
                  <a:pt x="2632900" y="1346200"/>
                </a:lnTo>
                <a:lnTo>
                  <a:pt x="2591892" y="1346200"/>
                </a:lnTo>
                <a:lnTo>
                  <a:pt x="2591892" y="1397000"/>
                </a:lnTo>
                <a:lnTo>
                  <a:pt x="2591485" y="1409700"/>
                </a:lnTo>
                <a:lnTo>
                  <a:pt x="2589911" y="1435100"/>
                </a:lnTo>
                <a:lnTo>
                  <a:pt x="2587612" y="1460500"/>
                </a:lnTo>
                <a:lnTo>
                  <a:pt x="2583967" y="1485900"/>
                </a:lnTo>
                <a:lnTo>
                  <a:pt x="2582837" y="1498600"/>
                </a:lnTo>
                <a:lnTo>
                  <a:pt x="2581630" y="1498600"/>
                </a:lnTo>
                <a:lnTo>
                  <a:pt x="2580348" y="1511300"/>
                </a:lnTo>
                <a:lnTo>
                  <a:pt x="2578265" y="1524000"/>
                </a:lnTo>
                <a:lnTo>
                  <a:pt x="2533129" y="1524000"/>
                </a:lnTo>
                <a:lnTo>
                  <a:pt x="2532938" y="1511300"/>
                </a:lnTo>
                <a:lnTo>
                  <a:pt x="2533040" y="1498600"/>
                </a:lnTo>
                <a:lnTo>
                  <a:pt x="2533446" y="1498600"/>
                </a:lnTo>
                <a:lnTo>
                  <a:pt x="2533980" y="1485900"/>
                </a:lnTo>
                <a:lnTo>
                  <a:pt x="2534462" y="1485900"/>
                </a:lnTo>
                <a:lnTo>
                  <a:pt x="2535161" y="1460449"/>
                </a:lnTo>
                <a:lnTo>
                  <a:pt x="2537256" y="1435100"/>
                </a:lnTo>
                <a:lnTo>
                  <a:pt x="2540533" y="1409700"/>
                </a:lnTo>
                <a:lnTo>
                  <a:pt x="2544762" y="1384300"/>
                </a:lnTo>
                <a:lnTo>
                  <a:pt x="2545816" y="1384300"/>
                </a:lnTo>
                <a:lnTo>
                  <a:pt x="2547429" y="1371600"/>
                </a:lnTo>
                <a:lnTo>
                  <a:pt x="2551887" y="1358900"/>
                </a:lnTo>
                <a:lnTo>
                  <a:pt x="2565108" y="1358900"/>
                </a:lnTo>
                <a:lnTo>
                  <a:pt x="2579052" y="1371600"/>
                </a:lnTo>
                <a:lnTo>
                  <a:pt x="2587091" y="1371600"/>
                </a:lnTo>
                <a:lnTo>
                  <a:pt x="2590825" y="1384300"/>
                </a:lnTo>
                <a:lnTo>
                  <a:pt x="2591892" y="1397000"/>
                </a:lnTo>
                <a:lnTo>
                  <a:pt x="2591892" y="1346200"/>
                </a:lnTo>
                <a:lnTo>
                  <a:pt x="2538260" y="1346200"/>
                </a:lnTo>
                <a:lnTo>
                  <a:pt x="2538260" y="1371600"/>
                </a:lnTo>
                <a:lnTo>
                  <a:pt x="2537815" y="1384300"/>
                </a:lnTo>
                <a:lnTo>
                  <a:pt x="2537485" y="1397000"/>
                </a:lnTo>
                <a:lnTo>
                  <a:pt x="2536609" y="1409700"/>
                </a:lnTo>
                <a:lnTo>
                  <a:pt x="2534526" y="1422400"/>
                </a:lnTo>
                <a:lnTo>
                  <a:pt x="2530614" y="1435100"/>
                </a:lnTo>
                <a:lnTo>
                  <a:pt x="2528646" y="1460500"/>
                </a:lnTo>
                <a:lnTo>
                  <a:pt x="2527668" y="1485900"/>
                </a:lnTo>
                <a:lnTo>
                  <a:pt x="2526754" y="1498600"/>
                </a:lnTo>
                <a:lnTo>
                  <a:pt x="2526436" y="1511300"/>
                </a:lnTo>
                <a:lnTo>
                  <a:pt x="2525865" y="1511300"/>
                </a:lnTo>
                <a:lnTo>
                  <a:pt x="2524683" y="1524000"/>
                </a:lnTo>
                <a:lnTo>
                  <a:pt x="2509748" y="1524000"/>
                </a:lnTo>
                <a:lnTo>
                  <a:pt x="2509037" y="1511300"/>
                </a:lnTo>
                <a:lnTo>
                  <a:pt x="2509291" y="1511300"/>
                </a:lnTo>
                <a:lnTo>
                  <a:pt x="2509291" y="1498600"/>
                </a:lnTo>
                <a:lnTo>
                  <a:pt x="2511107" y="1485900"/>
                </a:lnTo>
                <a:lnTo>
                  <a:pt x="2512517" y="1473200"/>
                </a:lnTo>
                <a:lnTo>
                  <a:pt x="2513469" y="1460449"/>
                </a:lnTo>
                <a:lnTo>
                  <a:pt x="2513914" y="1435100"/>
                </a:lnTo>
                <a:lnTo>
                  <a:pt x="2514358" y="1422400"/>
                </a:lnTo>
                <a:lnTo>
                  <a:pt x="2514155" y="1409700"/>
                </a:lnTo>
                <a:lnTo>
                  <a:pt x="2513152" y="1409700"/>
                </a:lnTo>
                <a:lnTo>
                  <a:pt x="2512822" y="1397000"/>
                </a:lnTo>
                <a:lnTo>
                  <a:pt x="2513787" y="1384300"/>
                </a:lnTo>
                <a:lnTo>
                  <a:pt x="2515565" y="1384300"/>
                </a:lnTo>
                <a:lnTo>
                  <a:pt x="2519222" y="1371600"/>
                </a:lnTo>
                <a:lnTo>
                  <a:pt x="2538260" y="1371600"/>
                </a:lnTo>
                <a:lnTo>
                  <a:pt x="2538260" y="1346200"/>
                </a:lnTo>
                <a:lnTo>
                  <a:pt x="2507310" y="1346200"/>
                </a:lnTo>
                <a:lnTo>
                  <a:pt x="2507310" y="1371600"/>
                </a:lnTo>
                <a:lnTo>
                  <a:pt x="2506027" y="1397000"/>
                </a:lnTo>
                <a:lnTo>
                  <a:pt x="2506154" y="1409700"/>
                </a:lnTo>
                <a:lnTo>
                  <a:pt x="2506230" y="1447800"/>
                </a:lnTo>
                <a:lnTo>
                  <a:pt x="2504109" y="1473200"/>
                </a:lnTo>
                <a:lnTo>
                  <a:pt x="2502712" y="1485900"/>
                </a:lnTo>
                <a:lnTo>
                  <a:pt x="2501227" y="1498600"/>
                </a:lnTo>
                <a:lnTo>
                  <a:pt x="2499791" y="1498600"/>
                </a:lnTo>
                <a:lnTo>
                  <a:pt x="2498509" y="1511300"/>
                </a:lnTo>
                <a:lnTo>
                  <a:pt x="2497594" y="1524000"/>
                </a:lnTo>
                <a:lnTo>
                  <a:pt x="2447264" y="1524000"/>
                </a:lnTo>
                <a:lnTo>
                  <a:pt x="2447264" y="1549400"/>
                </a:lnTo>
                <a:lnTo>
                  <a:pt x="2446655" y="1562100"/>
                </a:lnTo>
                <a:lnTo>
                  <a:pt x="2444419" y="1562100"/>
                </a:lnTo>
                <a:lnTo>
                  <a:pt x="2440330" y="1574800"/>
                </a:lnTo>
                <a:lnTo>
                  <a:pt x="2437041" y="1574800"/>
                </a:lnTo>
                <a:lnTo>
                  <a:pt x="2437130" y="1562100"/>
                </a:lnTo>
                <a:lnTo>
                  <a:pt x="2440368" y="1549400"/>
                </a:lnTo>
                <a:lnTo>
                  <a:pt x="2446490" y="1536700"/>
                </a:lnTo>
                <a:lnTo>
                  <a:pt x="2447264" y="1549400"/>
                </a:lnTo>
                <a:lnTo>
                  <a:pt x="2447264" y="1524000"/>
                </a:lnTo>
                <a:lnTo>
                  <a:pt x="2444585" y="1524000"/>
                </a:lnTo>
                <a:lnTo>
                  <a:pt x="2445702" y="1511300"/>
                </a:lnTo>
                <a:lnTo>
                  <a:pt x="2447594" y="1498600"/>
                </a:lnTo>
                <a:lnTo>
                  <a:pt x="2448966" y="1485900"/>
                </a:lnTo>
                <a:lnTo>
                  <a:pt x="2450579" y="1473200"/>
                </a:lnTo>
                <a:lnTo>
                  <a:pt x="2452547" y="1447800"/>
                </a:lnTo>
                <a:lnTo>
                  <a:pt x="2454313" y="1435100"/>
                </a:lnTo>
                <a:lnTo>
                  <a:pt x="2455316" y="1422400"/>
                </a:lnTo>
                <a:lnTo>
                  <a:pt x="2455684" y="1409700"/>
                </a:lnTo>
                <a:lnTo>
                  <a:pt x="2456408" y="1397000"/>
                </a:lnTo>
                <a:lnTo>
                  <a:pt x="2457513" y="1397000"/>
                </a:lnTo>
                <a:lnTo>
                  <a:pt x="2458999" y="1384300"/>
                </a:lnTo>
                <a:lnTo>
                  <a:pt x="2462453" y="1384300"/>
                </a:lnTo>
                <a:lnTo>
                  <a:pt x="2467343" y="1371600"/>
                </a:lnTo>
                <a:lnTo>
                  <a:pt x="2507310" y="1371600"/>
                </a:lnTo>
                <a:lnTo>
                  <a:pt x="2507310" y="1346200"/>
                </a:lnTo>
                <a:lnTo>
                  <a:pt x="2452814" y="1346200"/>
                </a:lnTo>
                <a:lnTo>
                  <a:pt x="2452814" y="1384300"/>
                </a:lnTo>
                <a:lnTo>
                  <a:pt x="2452306" y="1384300"/>
                </a:lnTo>
                <a:lnTo>
                  <a:pt x="2448560" y="1422400"/>
                </a:lnTo>
                <a:lnTo>
                  <a:pt x="2445613" y="1447800"/>
                </a:lnTo>
                <a:lnTo>
                  <a:pt x="2442108" y="1485900"/>
                </a:lnTo>
                <a:lnTo>
                  <a:pt x="2436634" y="1524000"/>
                </a:lnTo>
                <a:lnTo>
                  <a:pt x="2433777" y="1536700"/>
                </a:lnTo>
                <a:lnTo>
                  <a:pt x="2430792" y="1549400"/>
                </a:lnTo>
                <a:lnTo>
                  <a:pt x="2424353" y="1574800"/>
                </a:lnTo>
                <a:lnTo>
                  <a:pt x="2423655" y="1574800"/>
                </a:lnTo>
                <a:lnTo>
                  <a:pt x="2421394" y="1587500"/>
                </a:lnTo>
                <a:lnTo>
                  <a:pt x="2415273" y="1587500"/>
                </a:lnTo>
                <a:lnTo>
                  <a:pt x="2413838" y="1574800"/>
                </a:lnTo>
                <a:lnTo>
                  <a:pt x="2414066" y="1574800"/>
                </a:lnTo>
                <a:lnTo>
                  <a:pt x="2415781" y="1549400"/>
                </a:lnTo>
                <a:lnTo>
                  <a:pt x="2417635" y="1536700"/>
                </a:lnTo>
                <a:lnTo>
                  <a:pt x="2419400" y="1524000"/>
                </a:lnTo>
                <a:lnTo>
                  <a:pt x="2420848" y="1511300"/>
                </a:lnTo>
                <a:lnTo>
                  <a:pt x="2424036" y="1485900"/>
                </a:lnTo>
                <a:lnTo>
                  <a:pt x="2428367" y="1460449"/>
                </a:lnTo>
                <a:lnTo>
                  <a:pt x="2432786" y="1422400"/>
                </a:lnTo>
                <a:lnTo>
                  <a:pt x="2436279" y="1397000"/>
                </a:lnTo>
                <a:lnTo>
                  <a:pt x="2436825" y="1397000"/>
                </a:lnTo>
                <a:lnTo>
                  <a:pt x="2437854" y="1371600"/>
                </a:lnTo>
                <a:lnTo>
                  <a:pt x="2451836" y="1371600"/>
                </a:lnTo>
                <a:lnTo>
                  <a:pt x="2452814" y="1384300"/>
                </a:lnTo>
                <a:lnTo>
                  <a:pt x="2452814" y="1346200"/>
                </a:lnTo>
                <a:lnTo>
                  <a:pt x="2430081" y="1346200"/>
                </a:lnTo>
                <a:lnTo>
                  <a:pt x="2430081" y="1371600"/>
                </a:lnTo>
                <a:lnTo>
                  <a:pt x="2427808" y="1397000"/>
                </a:lnTo>
                <a:lnTo>
                  <a:pt x="2426182" y="1409700"/>
                </a:lnTo>
                <a:lnTo>
                  <a:pt x="2424480" y="1422400"/>
                </a:lnTo>
                <a:lnTo>
                  <a:pt x="2422639" y="1435100"/>
                </a:lnTo>
                <a:lnTo>
                  <a:pt x="2418448" y="1473200"/>
                </a:lnTo>
                <a:lnTo>
                  <a:pt x="2414181" y="1498600"/>
                </a:lnTo>
                <a:lnTo>
                  <a:pt x="2404732" y="1562100"/>
                </a:lnTo>
                <a:lnTo>
                  <a:pt x="2404084" y="1562100"/>
                </a:lnTo>
                <a:lnTo>
                  <a:pt x="2401582" y="1574800"/>
                </a:lnTo>
                <a:lnTo>
                  <a:pt x="2397988" y="1574800"/>
                </a:lnTo>
                <a:lnTo>
                  <a:pt x="2392095" y="1587500"/>
                </a:lnTo>
                <a:lnTo>
                  <a:pt x="2378481" y="1587500"/>
                </a:lnTo>
                <a:lnTo>
                  <a:pt x="2373604" y="1574800"/>
                </a:lnTo>
                <a:lnTo>
                  <a:pt x="2368994" y="1587500"/>
                </a:lnTo>
                <a:lnTo>
                  <a:pt x="2358783" y="1587500"/>
                </a:lnTo>
                <a:lnTo>
                  <a:pt x="2353183" y="1574800"/>
                </a:lnTo>
                <a:lnTo>
                  <a:pt x="2351214" y="1574800"/>
                </a:lnTo>
                <a:lnTo>
                  <a:pt x="2351925" y="1562100"/>
                </a:lnTo>
                <a:lnTo>
                  <a:pt x="2355900" y="1536700"/>
                </a:lnTo>
                <a:lnTo>
                  <a:pt x="2359888" y="1511300"/>
                </a:lnTo>
                <a:lnTo>
                  <a:pt x="2363305" y="1485900"/>
                </a:lnTo>
                <a:lnTo>
                  <a:pt x="2365489" y="1447800"/>
                </a:lnTo>
                <a:lnTo>
                  <a:pt x="2367229" y="1435100"/>
                </a:lnTo>
                <a:lnTo>
                  <a:pt x="2370061" y="1422400"/>
                </a:lnTo>
                <a:lnTo>
                  <a:pt x="2373363" y="1397000"/>
                </a:lnTo>
                <a:lnTo>
                  <a:pt x="2376474" y="1384300"/>
                </a:lnTo>
                <a:lnTo>
                  <a:pt x="2377821" y="1371600"/>
                </a:lnTo>
                <a:lnTo>
                  <a:pt x="2430081" y="1371600"/>
                </a:lnTo>
                <a:lnTo>
                  <a:pt x="2430081" y="1346200"/>
                </a:lnTo>
                <a:lnTo>
                  <a:pt x="2366949" y="1346200"/>
                </a:lnTo>
                <a:lnTo>
                  <a:pt x="2366949" y="1371600"/>
                </a:lnTo>
                <a:lnTo>
                  <a:pt x="2366518" y="1384300"/>
                </a:lnTo>
                <a:lnTo>
                  <a:pt x="2364244" y="1397000"/>
                </a:lnTo>
                <a:lnTo>
                  <a:pt x="2359495" y="1447800"/>
                </a:lnTo>
                <a:lnTo>
                  <a:pt x="2357247" y="1460500"/>
                </a:lnTo>
                <a:lnTo>
                  <a:pt x="2354148" y="1485900"/>
                </a:lnTo>
                <a:lnTo>
                  <a:pt x="2350325" y="1511300"/>
                </a:lnTo>
                <a:lnTo>
                  <a:pt x="2346198" y="1536700"/>
                </a:lnTo>
                <a:lnTo>
                  <a:pt x="2342184" y="1562100"/>
                </a:lnTo>
                <a:lnTo>
                  <a:pt x="2340292" y="1574800"/>
                </a:lnTo>
                <a:lnTo>
                  <a:pt x="2337270" y="1574800"/>
                </a:lnTo>
                <a:lnTo>
                  <a:pt x="2331580" y="1587500"/>
                </a:lnTo>
                <a:lnTo>
                  <a:pt x="2319363" y="1587500"/>
                </a:lnTo>
                <a:lnTo>
                  <a:pt x="2320036" y="1574800"/>
                </a:lnTo>
                <a:lnTo>
                  <a:pt x="2320810" y="1574800"/>
                </a:lnTo>
                <a:lnTo>
                  <a:pt x="2322830" y="1562100"/>
                </a:lnTo>
                <a:lnTo>
                  <a:pt x="2323973" y="1549400"/>
                </a:lnTo>
                <a:lnTo>
                  <a:pt x="2324925" y="1536700"/>
                </a:lnTo>
                <a:lnTo>
                  <a:pt x="2326335" y="1524000"/>
                </a:lnTo>
                <a:lnTo>
                  <a:pt x="2329878" y="1498600"/>
                </a:lnTo>
                <a:lnTo>
                  <a:pt x="2332774" y="1473200"/>
                </a:lnTo>
                <a:lnTo>
                  <a:pt x="2336495" y="1447800"/>
                </a:lnTo>
                <a:lnTo>
                  <a:pt x="2342527" y="1422400"/>
                </a:lnTo>
                <a:lnTo>
                  <a:pt x="2344153" y="1422400"/>
                </a:lnTo>
                <a:lnTo>
                  <a:pt x="2345410" y="1409700"/>
                </a:lnTo>
                <a:lnTo>
                  <a:pt x="2346541" y="1409700"/>
                </a:lnTo>
                <a:lnTo>
                  <a:pt x="2347785" y="1397000"/>
                </a:lnTo>
                <a:lnTo>
                  <a:pt x="2351024" y="1384300"/>
                </a:lnTo>
                <a:lnTo>
                  <a:pt x="2354745" y="1371600"/>
                </a:lnTo>
                <a:lnTo>
                  <a:pt x="2366949" y="1371600"/>
                </a:lnTo>
                <a:lnTo>
                  <a:pt x="2366949" y="1346200"/>
                </a:lnTo>
                <a:lnTo>
                  <a:pt x="2345525" y="1346200"/>
                </a:lnTo>
                <a:lnTo>
                  <a:pt x="2345525" y="1371600"/>
                </a:lnTo>
                <a:lnTo>
                  <a:pt x="2344242" y="1384300"/>
                </a:lnTo>
                <a:lnTo>
                  <a:pt x="2340711" y="1409700"/>
                </a:lnTo>
                <a:lnTo>
                  <a:pt x="2336101" y="1435100"/>
                </a:lnTo>
                <a:lnTo>
                  <a:pt x="2331262" y="1460500"/>
                </a:lnTo>
                <a:lnTo>
                  <a:pt x="2327021" y="1473200"/>
                </a:lnTo>
                <a:lnTo>
                  <a:pt x="2323515" y="1498600"/>
                </a:lnTo>
                <a:lnTo>
                  <a:pt x="2320163" y="1524000"/>
                </a:lnTo>
                <a:lnTo>
                  <a:pt x="2317000" y="1549400"/>
                </a:lnTo>
                <a:lnTo>
                  <a:pt x="2314067" y="1562100"/>
                </a:lnTo>
                <a:lnTo>
                  <a:pt x="2309926" y="1587500"/>
                </a:lnTo>
                <a:lnTo>
                  <a:pt x="2303361" y="1612900"/>
                </a:lnTo>
                <a:lnTo>
                  <a:pt x="2293823" y="1638300"/>
                </a:lnTo>
                <a:lnTo>
                  <a:pt x="2280793" y="1663700"/>
                </a:lnTo>
                <a:lnTo>
                  <a:pt x="2275865" y="1663700"/>
                </a:lnTo>
                <a:lnTo>
                  <a:pt x="2271382" y="1676400"/>
                </a:lnTo>
                <a:lnTo>
                  <a:pt x="2267369" y="1676400"/>
                </a:lnTo>
                <a:lnTo>
                  <a:pt x="2263864" y="1689100"/>
                </a:lnTo>
                <a:lnTo>
                  <a:pt x="2257856" y="1689100"/>
                </a:lnTo>
                <a:lnTo>
                  <a:pt x="2259990" y="1676400"/>
                </a:lnTo>
                <a:lnTo>
                  <a:pt x="2260625" y="1676400"/>
                </a:lnTo>
                <a:lnTo>
                  <a:pt x="2263406" y="1651000"/>
                </a:lnTo>
                <a:lnTo>
                  <a:pt x="2266264" y="1638300"/>
                </a:lnTo>
                <a:lnTo>
                  <a:pt x="2269045" y="1612900"/>
                </a:lnTo>
                <a:lnTo>
                  <a:pt x="2271623" y="1587500"/>
                </a:lnTo>
                <a:lnTo>
                  <a:pt x="2273274" y="1574800"/>
                </a:lnTo>
                <a:lnTo>
                  <a:pt x="2274671" y="1562100"/>
                </a:lnTo>
                <a:lnTo>
                  <a:pt x="2275903" y="1549400"/>
                </a:lnTo>
                <a:lnTo>
                  <a:pt x="2277389" y="1524000"/>
                </a:lnTo>
                <a:lnTo>
                  <a:pt x="2279332" y="1524000"/>
                </a:lnTo>
                <a:lnTo>
                  <a:pt x="2280539" y="1511300"/>
                </a:lnTo>
                <a:lnTo>
                  <a:pt x="2284730" y="1498600"/>
                </a:lnTo>
                <a:lnTo>
                  <a:pt x="2289035" y="1485900"/>
                </a:lnTo>
                <a:lnTo>
                  <a:pt x="2294128" y="1473200"/>
                </a:lnTo>
                <a:lnTo>
                  <a:pt x="2300694" y="1447800"/>
                </a:lnTo>
                <a:lnTo>
                  <a:pt x="2303805" y="1447800"/>
                </a:lnTo>
                <a:lnTo>
                  <a:pt x="2305304" y="1435100"/>
                </a:lnTo>
                <a:lnTo>
                  <a:pt x="2306040" y="1422400"/>
                </a:lnTo>
                <a:lnTo>
                  <a:pt x="2306853" y="1409700"/>
                </a:lnTo>
                <a:lnTo>
                  <a:pt x="2307767" y="1409700"/>
                </a:lnTo>
                <a:lnTo>
                  <a:pt x="2307983" y="1397000"/>
                </a:lnTo>
                <a:lnTo>
                  <a:pt x="2312847" y="1384300"/>
                </a:lnTo>
                <a:lnTo>
                  <a:pt x="2313419" y="1384300"/>
                </a:lnTo>
                <a:lnTo>
                  <a:pt x="2311196" y="1371600"/>
                </a:lnTo>
                <a:lnTo>
                  <a:pt x="2308974" y="1358900"/>
                </a:lnTo>
                <a:lnTo>
                  <a:pt x="2336736" y="1358900"/>
                </a:lnTo>
                <a:lnTo>
                  <a:pt x="2343708" y="1371600"/>
                </a:lnTo>
                <a:lnTo>
                  <a:pt x="2345525" y="1371600"/>
                </a:lnTo>
                <a:lnTo>
                  <a:pt x="2345525" y="1346200"/>
                </a:lnTo>
                <a:lnTo>
                  <a:pt x="2302865" y="1346200"/>
                </a:lnTo>
                <a:lnTo>
                  <a:pt x="2299919" y="1333500"/>
                </a:lnTo>
                <a:lnTo>
                  <a:pt x="2302649" y="1320800"/>
                </a:lnTo>
                <a:lnTo>
                  <a:pt x="2304262" y="1320800"/>
                </a:lnTo>
                <a:lnTo>
                  <a:pt x="2306421" y="1308100"/>
                </a:lnTo>
                <a:lnTo>
                  <a:pt x="2316365" y="1308100"/>
                </a:lnTo>
                <a:lnTo>
                  <a:pt x="2318905" y="1320800"/>
                </a:lnTo>
                <a:lnTo>
                  <a:pt x="2833979" y="1320800"/>
                </a:lnTo>
                <a:lnTo>
                  <a:pt x="2839529" y="1308100"/>
                </a:lnTo>
                <a:lnTo>
                  <a:pt x="2843733" y="1308100"/>
                </a:lnTo>
                <a:lnTo>
                  <a:pt x="2848038" y="1295400"/>
                </a:lnTo>
                <a:lnTo>
                  <a:pt x="2852343" y="1282700"/>
                </a:lnTo>
                <a:lnTo>
                  <a:pt x="2862453" y="1270000"/>
                </a:lnTo>
                <a:lnTo>
                  <a:pt x="2873591" y="1257300"/>
                </a:lnTo>
                <a:lnTo>
                  <a:pt x="2885287" y="1244600"/>
                </a:lnTo>
                <a:lnTo>
                  <a:pt x="2892298" y="1231900"/>
                </a:lnTo>
                <a:lnTo>
                  <a:pt x="2899295" y="1219200"/>
                </a:lnTo>
                <a:lnTo>
                  <a:pt x="2913761" y="1206500"/>
                </a:lnTo>
                <a:lnTo>
                  <a:pt x="2928683" y="1193800"/>
                </a:lnTo>
                <a:lnTo>
                  <a:pt x="2936379" y="1181100"/>
                </a:lnTo>
                <a:lnTo>
                  <a:pt x="2944063" y="1168400"/>
                </a:lnTo>
                <a:lnTo>
                  <a:pt x="2951111" y="1168400"/>
                </a:lnTo>
                <a:lnTo>
                  <a:pt x="2957639" y="1155700"/>
                </a:lnTo>
                <a:lnTo>
                  <a:pt x="2963913" y="1155700"/>
                </a:lnTo>
                <a:lnTo>
                  <a:pt x="2970238" y="1143000"/>
                </a:lnTo>
                <a:lnTo>
                  <a:pt x="2972460" y="1143000"/>
                </a:lnTo>
                <a:lnTo>
                  <a:pt x="2976041" y="1130300"/>
                </a:lnTo>
                <a:lnTo>
                  <a:pt x="2968739" y="1117600"/>
                </a:lnTo>
                <a:lnTo>
                  <a:pt x="3015551" y="1117600"/>
                </a:lnTo>
                <a:lnTo>
                  <a:pt x="3015551" y="1103426"/>
                </a:lnTo>
                <a:lnTo>
                  <a:pt x="3008515" y="1092200"/>
                </a:lnTo>
                <a:lnTo>
                  <a:pt x="3035160" y="1092200"/>
                </a:lnTo>
                <a:lnTo>
                  <a:pt x="3043923" y="1079500"/>
                </a:lnTo>
                <a:lnTo>
                  <a:pt x="3047034" y="1079500"/>
                </a:lnTo>
                <a:lnTo>
                  <a:pt x="3050883" y="1092200"/>
                </a:lnTo>
                <a:lnTo>
                  <a:pt x="3050883" y="1054100"/>
                </a:lnTo>
                <a:lnTo>
                  <a:pt x="3009227" y="1054100"/>
                </a:lnTo>
                <a:lnTo>
                  <a:pt x="2982277" y="1066800"/>
                </a:lnTo>
                <a:lnTo>
                  <a:pt x="2955658" y="1066800"/>
                </a:lnTo>
                <a:lnTo>
                  <a:pt x="2929280" y="1079500"/>
                </a:lnTo>
                <a:lnTo>
                  <a:pt x="2910814" y="1079500"/>
                </a:lnTo>
                <a:lnTo>
                  <a:pt x="2911424" y="1066800"/>
                </a:lnTo>
                <a:lnTo>
                  <a:pt x="2922816" y="1066800"/>
                </a:lnTo>
                <a:lnTo>
                  <a:pt x="2946565" y="1054100"/>
                </a:lnTo>
                <a:lnTo>
                  <a:pt x="2970542" y="1054100"/>
                </a:lnTo>
                <a:lnTo>
                  <a:pt x="2994609" y="1041400"/>
                </a:lnTo>
                <a:lnTo>
                  <a:pt x="3031642" y="1041400"/>
                </a:lnTo>
                <a:lnTo>
                  <a:pt x="3038170" y="1028700"/>
                </a:lnTo>
                <a:lnTo>
                  <a:pt x="3054858" y="1028700"/>
                </a:lnTo>
                <a:lnTo>
                  <a:pt x="3057715" y="1041400"/>
                </a:lnTo>
                <a:lnTo>
                  <a:pt x="3057715" y="956284"/>
                </a:lnTo>
                <a:lnTo>
                  <a:pt x="3056331" y="957554"/>
                </a:lnTo>
                <a:lnTo>
                  <a:pt x="3056331" y="1003300"/>
                </a:lnTo>
                <a:lnTo>
                  <a:pt x="3035795" y="1016000"/>
                </a:lnTo>
                <a:lnTo>
                  <a:pt x="2999486" y="1028700"/>
                </a:lnTo>
                <a:lnTo>
                  <a:pt x="2965869" y="1028700"/>
                </a:lnTo>
                <a:lnTo>
                  <a:pt x="2936189" y="1041400"/>
                </a:lnTo>
                <a:lnTo>
                  <a:pt x="2961563" y="1028700"/>
                </a:lnTo>
                <a:lnTo>
                  <a:pt x="2965869" y="1028700"/>
                </a:lnTo>
                <a:lnTo>
                  <a:pt x="3026168" y="1003300"/>
                </a:lnTo>
                <a:lnTo>
                  <a:pt x="3056331" y="1003300"/>
                </a:lnTo>
                <a:lnTo>
                  <a:pt x="3056331" y="957554"/>
                </a:lnTo>
                <a:lnTo>
                  <a:pt x="3048038" y="965200"/>
                </a:lnTo>
                <a:lnTo>
                  <a:pt x="3034677" y="965200"/>
                </a:lnTo>
                <a:lnTo>
                  <a:pt x="3021228" y="977900"/>
                </a:lnTo>
                <a:lnTo>
                  <a:pt x="2991840" y="977900"/>
                </a:lnTo>
                <a:lnTo>
                  <a:pt x="2976651" y="990600"/>
                </a:lnTo>
                <a:lnTo>
                  <a:pt x="2961538" y="990600"/>
                </a:lnTo>
                <a:lnTo>
                  <a:pt x="2946412" y="1003300"/>
                </a:lnTo>
                <a:lnTo>
                  <a:pt x="2917164" y="1003300"/>
                </a:lnTo>
                <a:lnTo>
                  <a:pt x="2920377" y="990600"/>
                </a:lnTo>
                <a:lnTo>
                  <a:pt x="2926816" y="977900"/>
                </a:lnTo>
                <a:lnTo>
                  <a:pt x="2923667" y="977900"/>
                </a:lnTo>
                <a:lnTo>
                  <a:pt x="2933242" y="965200"/>
                </a:lnTo>
                <a:lnTo>
                  <a:pt x="2943161" y="965200"/>
                </a:lnTo>
                <a:lnTo>
                  <a:pt x="2953004" y="952500"/>
                </a:lnTo>
                <a:lnTo>
                  <a:pt x="2962364" y="952500"/>
                </a:lnTo>
                <a:lnTo>
                  <a:pt x="2982239" y="939800"/>
                </a:lnTo>
                <a:lnTo>
                  <a:pt x="3002623" y="927100"/>
                </a:lnTo>
                <a:lnTo>
                  <a:pt x="3023197" y="927100"/>
                </a:lnTo>
                <a:lnTo>
                  <a:pt x="3043656" y="914400"/>
                </a:lnTo>
                <a:lnTo>
                  <a:pt x="3050209" y="914400"/>
                </a:lnTo>
                <a:lnTo>
                  <a:pt x="3056902" y="901700"/>
                </a:lnTo>
                <a:lnTo>
                  <a:pt x="3082201" y="901700"/>
                </a:lnTo>
                <a:lnTo>
                  <a:pt x="3082201" y="876300"/>
                </a:lnTo>
                <a:lnTo>
                  <a:pt x="3078810" y="876300"/>
                </a:lnTo>
                <a:lnTo>
                  <a:pt x="3071609" y="889000"/>
                </a:lnTo>
                <a:lnTo>
                  <a:pt x="3049727" y="889000"/>
                </a:lnTo>
                <a:lnTo>
                  <a:pt x="3006902" y="914400"/>
                </a:lnTo>
                <a:lnTo>
                  <a:pt x="2984627" y="914400"/>
                </a:lnTo>
                <a:lnTo>
                  <a:pt x="2958452" y="927100"/>
                </a:lnTo>
                <a:lnTo>
                  <a:pt x="2931172" y="927100"/>
                </a:lnTo>
                <a:lnTo>
                  <a:pt x="2930563" y="901700"/>
                </a:lnTo>
                <a:lnTo>
                  <a:pt x="2936062" y="889000"/>
                </a:lnTo>
                <a:lnTo>
                  <a:pt x="2948736" y="876300"/>
                </a:lnTo>
                <a:lnTo>
                  <a:pt x="2969679" y="876300"/>
                </a:lnTo>
                <a:lnTo>
                  <a:pt x="2986544" y="863600"/>
                </a:lnTo>
                <a:lnTo>
                  <a:pt x="3019780" y="863600"/>
                </a:lnTo>
                <a:lnTo>
                  <a:pt x="3036405" y="850900"/>
                </a:lnTo>
                <a:lnTo>
                  <a:pt x="3056598" y="850900"/>
                </a:lnTo>
                <a:lnTo>
                  <a:pt x="3066745" y="838200"/>
                </a:lnTo>
                <a:lnTo>
                  <a:pt x="3088563" y="838200"/>
                </a:lnTo>
                <a:lnTo>
                  <a:pt x="3088563" y="817029"/>
                </a:lnTo>
                <a:lnTo>
                  <a:pt x="3083318" y="825500"/>
                </a:lnTo>
                <a:lnTo>
                  <a:pt x="3068878" y="825500"/>
                </a:lnTo>
                <a:lnTo>
                  <a:pt x="3068878" y="812800"/>
                </a:lnTo>
                <a:lnTo>
                  <a:pt x="3091180" y="812800"/>
                </a:lnTo>
                <a:lnTo>
                  <a:pt x="3091180" y="783259"/>
                </a:lnTo>
                <a:lnTo>
                  <a:pt x="3089643" y="787400"/>
                </a:lnTo>
                <a:lnTo>
                  <a:pt x="3081109" y="787400"/>
                </a:lnTo>
                <a:lnTo>
                  <a:pt x="3070047" y="800100"/>
                </a:lnTo>
                <a:lnTo>
                  <a:pt x="3046018" y="812800"/>
                </a:lnTo>
                <a:lnTo>
                  <a:pt x="3021685" y="812800"/>
                </a:lnTo>
                <a:lnTo>
                  <a:pt x="2972816" y="838200"/>
                </a:lnTo>
                <a:lnTo>
                  <a:pt x="2953207" y="838200"/>
                </a:lnTo>
                <a:lnTo>
                  <a:pt x="2946666" y="850900"/>
                </a:lnTo>
                <a:lnTo>
                  <a:pt x="2936036" y="850900"/>
                </a:lnTo>
                <a:lnTo>
                  <a:pt x="2936710" y="838200"/>
                </a:lnTo>
                <a:lnTo>
                  <a:pt x="2936646" y="825500"/>
                </a:lnTo>
                <a:lnTo>
                  <a:pt x="2938627" y="812800"/>
                </a:lnTo>
                <a:lnTo>
                  <a:pt x="2962973" y="812800"/>
                </a:lnTo>
                <a:lnTo>
                  <a:pt x="2966986" y="800100"/>
                </a:lnTo>
                <a:lnTo>
                  <a:pt x="2995307" y="787400"/>
                </a:lnTo>
                <a:lnTo>
                  <a:pt x="3084499" y="749300"/>
                </a:lnTo>
                <a:lnTo>
                  <a:pt x="3094278" y="749300"/>
                </a:lnTo>
                <a:lnTo>
                  <a:pt x="3094736" y="762000"/>
                </a:lnTo>
                <a:lnTo>
                  <a:pt x="3094736" y="698500"/>
                </a:lnTo>
                <a:lnTo>
                  <a:pt x="3082506" y="698500"/>
                </a:lnTo>
                <a:lnTo>
                  <a:pt x="3072803" y="711200"/>
                </a:lnTo>
                <a:lnTo>
                  <a:pt x="3062643" y="711200"/>
                </a:lnTo>
                <a:lnTo>
                  <a:pt x="3051695" y="723900"/>
                </a:lnTo>
                <a:lnTo>
                  <a:pt x="3033750" y="723900"/>
                </a:lnTo>
                <a:lnTo>
                  <a:pt x="3019183" y="734364"/>
                </a:lnTo>
                <a:lnTo>
                  <a:pt x="3019183" y="749300"/>
                </a:lnTo>
                <a:lnTo>
                  <a:pt x="3010471" y="762000"/>
                </a:lnTo>
                <a:lnTo>
                  <a:pt x="2998317" y="762000"/>
                </a:lnTo>
                <a:lnTo>
                  <a:pt x="3007296" y="749300"/>
                </a:lnTo>
                <a:lnTo>
                  <a:pt x="3019183" y="749300"/>
                </a:lnTo>
                <a:lnTo>
                  <a:pt x="3019183" y="734364"/>
                </a:lnTo>
                <a:lnTo>
                  <a:pt x="2998381" y="749300"/>
                </a:lnTo>
                <a:lnTo>
                  <a:pt x="2974314" y="762000"/>
                </a:lnTo>
                <a:lnTo>
                  <a:pt x="2951543" y="762000"/>
                </a:lnTo>
                <a:lnTo>
                  <a:pt x="2948317" y="774700"/>
                </a:lnTo>
                <a:lnTo>
                  <a:pt x="2946146" y="762000"/>
                </a:lnTo>
                <a:lnTo>
                  <a:pt x="2950756" y="762000"/>
                </a:lnTo>
                <a:lnTo>
                  <a:pt x="2953855" y="749300"/>
                </a:lnTo>
                <a:lnTo>
                  <a:pt x="2972993" y="749300"/>
                </a:lnTo>
                <a:lnTo>
                  <a:pt x="2988894" y="736600"/>
                </a:lnTo>
                <a:lnTo>
                  <a:pt x="3017380" y="711200"/>
                </a:lnTo>
                <a:lnTo>
                  <a:pt x="3035503" y="698500"/>
                </a:lnTo>
                <a:lnTo>
                  <a:pt x="3053029" y="685800"/>
                </a:lnTo>
                <a:lnTo>
                  <a:pt x="3070161" y="660400"/>
                </a:lnTo>
                <a:lnTo>
                  <a:pt x="3090976" y="647700"/>
                </a:lnTo>
                <a:lnTo>
                  <a:pt x="3094888" y="635000"/>
                </a:lnTo>
                <a:lnTo>
                  <a:pt x="3102851" y="635000"/>
                </a:lnTo>
                <a:lnTo>
                  <a:pt x="3103524" y="647700"/>
                </a:lnTo>
                <a:lnTo>
                  <a:pt x="3103524" y="584200"/>
                </a:lnTo>
                <a:lnTo>
                  <a:pt x="3087446" y="584200"/>
                </a:lnTo>
                <a:lnTo>
                  <a:pt x="3062135" y="572668"/>
                </a:lnTo>
                <a:lnTo>
                  <a:pt x="3062135" y="596900"/>
                </a:lnTo>
                <a:lnTo>
                  <a:pt x="3052788" y="608787"/>
                </a:lnTo>
                <a:lnTo>
                  <a:pt x="3052788" y="635000"/>
                </a:lnTo>
                <a:lnTo>
                  <a:pt x="3045676" y="647700"/>
                </a:lnTo>
                <a:lnTo>
                  <a:pt x="3041231" y="647700"/>
                </a:lnTo>
                <a:lnTo>
                  <a:pt x="3047288" y="635000"/>
                </a:lnTo>
                <a:lnTo>
                  <a:pt x="3052788" y="635000"/>
                </a:lnTo>
                <a:lnTo>
                  <a:pt x="3052788" y="608787"/>
                </a:lnTo>
                <a:lnTo>
                  <a:pt x="3042145" y="622300"/>
                </a:lnTo>
                <a:lnTo>
                  <a:pt x="3038500" y="622300"/>
                </a:lnTo>
                <a:lnTo>
                  <a:pt x="3038500" y="647700"/>
                </a:lnTo>
                <a:lnTo>
                  <a:pt x="3031286" y="660400"/>
                </a:lnTo>
                <a:lnTo>
                  <a:pt x="3021253" y="660400"/>
                </a:lnTo>
                <a:lnTo>
                  <a:pt x="3027908" y="647700"/>
                </a:lnTo>
                <a:lnTo>
                  <a:pt x="3038500" y="647700"/>
                </a:lnTo>
                <a:lnTo>
                  <a:pt x="3038500" y="622300"/>
                </a:lnTo>
                <a:lnTo>
                  <a:pt x="3032074" y="622300"/>
                </a:lnTo>
                <a:lnTo>
                  <a:pt x="3021914" y="635000"/>
                </a:lnTo>
                <a:lnTo>
                  <a:pt x="3012173" y="635000"/>
                </a:lnTo>
                <a:lnTo>
                  <a:pt x="3011360" y="622300"/>
                </a:lnTo>
                <a:lnTo>
                  <a:pt x="3011944" y="609600"/>
                </a:lnTo>
                <a:lnTo>
                  <a:pt x="3012922" y="609600"/>
                </a:lnTo>
                <a:lnTo>
                  <a:pt x="3013278" y="596900"/>
                </a:lnTo>
                <a:lnTo>
                  <a:pt x="3062135" y="596900"/>
                </a:lnTo>
                <a:lnTo>
                  <a:pt x="3062135" y="572668"/>
                </a:lnTo>
                <a:lnTo>
                  <a:pt x="3059582" y="571500"/>
                </a:lnTo>
                <a:lnTo>
                  <a:pt x="3041904" y="558800"/>
                </a:lnTo>
                <a:lnTo>
                  <a:pt x="3028772" y="546100"/>
                </a:lnTo>
                <a:lnTo>
                  <a:pt x="3019514" y="533400"/>
                </a:lnTo>
                <a:lnTo>
                  <a:pt x="3013468" y="520700"/>
                </a:lnTo>
                <a:lnTo>
                  <a:pt x="3007207" y="520700"/>
                </a:lnTo>
                <a:lnTo>
                  <a:pt x="3005747" y="508000"/>
                </a:lnTo>
                <a:lnTo>
                  <a:pt x="3004286" y="508000"/>
                </a:lnTo>
                <a:lnTo>
                  <a:pt x="3003004" y="495300"/>
                </a:lnTo>
                <a:lnTo>
                  <a:pt x="3003194" y="482600"/>
                </a:lnTo>
                <a:lnTo>
                  <a:pt x="3004870" y="457200"/>
                </a:lnTo>
                <a:lnTo>
                  <a:pt x="3008020" y="444500"/>
                </a:lnTo>
                <a:lnTo>
                  <a:pt x="3006585" y="431800"/>
                </a:lnTo>
                <a:lnTo>
                  <a:pt x="3002902" y="419100"/>
                </a:lnTo>
                <a:lnTo>
                  <a:pt x="2998571" y="419100"/>
                </a:lnTo>
                <a:lnTo>
                  <a:pt x="2995168" y="406400"/>
                </a:lnTo>
                <a:lnTo>
                  <a:pt x="2988640" y="406400"/>
                </a:lnTo>
                <a:lnTo>
                  <a:pt x="2987611" y="393700"/>
                </a:lnTo>
                <a:lnTo>
                  <a:pt x="2988399" y="393700"/>
                </a:lnTo>
                <a:lnTo>
                  <a:pt x="2981934" y="389559"/>
                </a:lnTo>
                <a:lnTo>
                  <a:pt x="2981934" y="660400"/>
                </a:lnTo>
                <a:lnTo>
                  <a:pt x="2979928" y="660400"/>
                </a:lnTo>
                <a:lnTo>
                  <a:pt x="2973819" y="673100"/>
                </a:lnTo>
                <a:lnTo>
                  <a:pt x="2968282" y="673100"/>
                </a:lnTo>
                <a:lnTo>
                  <a:pt x="2968282" y="698500"/>
                </a:lnTo>
                <a:lnTo>
                  <a:pt x="2961932" y="711200"/>
                </a:lnTo>
                <a:lnTo>
                  <a:pt x="2959989" y="711200"/>
                </a:lnTo>
                <a:lnTo>
                  <a:pt x="2968282" y="698500"/>
                </a:lnTo>
                <a:lnTo>
                  <a:pt x="2968282" y="673100"/>
                </a:lnTo>
                <a:lnTo>
                  <a:pt x="2962503" y="673100"/>
                </a:lnTo>
                <a:lnTo>
                  <a:pt x="2961640" y="660400"/>
                </a:lnTo>
                <a:lnTo>
                  <a:pt x="2959455" y="611314"/>
                </a:lnTo>
                <a:lnTo>
                  <a:pt x="2959455" y="711200"/>
                </a:lnTo>
                <a:lnTo>
                  <a:pt x="2943542" y="723900"/>
                </a:lnTo>
                <a:lnTo>
                  <a:pt x="2923590" y="723900"/>
                </a:lnTo>
                <a:lnTo>
                  <a:pt x="2923590" y="774700"/>
                </a:lnTo>
                <a:lnTo>
                  <a:pt x="2919933" y="774700"/>
                </a:lnTo>
                <a:lnTo>
                  <a:pt x="2919933" y="838200"/>
                </a:lnTo>
                <a:lnTo>
                  <a:pt x="2919463" y="850900"/>
                </a:lnTo>
                <a:lnTo>
                  <a:pt x="2915983" y="850900"/>
                </a:lnTo>
                <a:lnTo>
                  <a:pt x="2910649" y="862114"/>
                </a:lnTo>
                <a:lnTo>
                  <a:pt x="2910649" y="914400"/>
                </a:lnTo>
                <a:lnTo>
                  <a:pt x="2909443" y="927100"/>
                </a:lnTo>
                <a:lnTo>
                  <a:pt x="2906280" y="927100"/>
                </a:lnTo>
                <a:lnTo>
                  <a:pt x="2902686" y="935202"/>
                </a:lnTo>
                <a:lnTo>
                  <a:pt x="2902686" y="977900"/>
                </a:lnTo>
                <a:lnTo>
                  <a:pt x="2899118" y="990600"/>
                </a:lnTo>
                <a:lnTo>
                  <a:pt x="2898508" y="990600"/>
                </a:lnTo>
                <a:lnTo>
                  <a:pt x="2896311" y="1003300"/>
                </a:lnTo>
                <a:lnTo>
                  <a:pt x="2891777" y="1003300"/>
                </a:lnTo>
                <a:lnTo>
                  <a:pt x="2891777" y="1079500"/>
                </a:lnTo>
                <a:lnTo>
                  <a:pt x="2886113" y="1079500"/>
                </a:lnTo>
                <a:lnTo>
                  <a:pt x="2886113" y="1168400"/>
                </a:lnTo>
                <a:lnTo>
                  <a:pt x="2878074" y="1168400"/>
                </a:lnTo>
                <a:lnTo>
                  <a:pt x="2878226" y="1155700"/>
                </a:lnTo>
                <a:lnTo>
                  <a:pt x="2885884" y="1155700"/>
                </a:lnTo>
                <a:lnTo>
                  <a:pt x="2886113" y="1168400"/>
                </a:lnTo>
                <a:lnTo>
                  <a:pt x="2886113" y="1079500"/>
                </a:lnTo>
                <a:lnTo>
                  <a:pt x="2884119" y="1079500"/>
                </a:lnTo>
                <a:lnTo>
                  <a:pt x="2861983" y="1092200"/>
                </a:lnTo>
                <a:lnTo>
                  <a:pt x="2841968" y="1092200"/>
                </a:lnTo>
                <a:lnTo>
                  <a:pt x="2841968" y="1206500"/>
                </a:lnTo>
                <a:lnTo>
                  <a:pt x="2840291" y="1219200"/>
                </a:lnTo>
                <a:lnTo>
                  <a:pt x="2833230" y="1219200"/>
                </a:lnTo>
                <a:lnTo>
                  <a:pt x="2826766" y="1231900"/>
                </a:lnTo>
                <a:lnTo>
                  <a:pt x="2824556" y="1219200"/>
                </a:lnTo>
                <a:lnTo>
                  <a:pt x="2826372" y="1219200"/>
                </a:lnTo>
                <a:lnTo>
                  <a:pt x="2826423" y="1206500"/>
                </a:lnTo>
                <a:lnTo>
                  <a:pt x="2841968" y="1206500"/>
                </a:lnTo>
                <a:lnTo>
                  <a:pt x="2841968" y="1092200"/>
                </a:lnTo>
                <a:lnTo>
                  <a:pt x="2837815" y="1092200"/>
                </a:lnTo>
                <a:lnTo>
                  <a:pt x="2837815" y="1168400"/>
                </a:lnTo>
                <a:lnTo>
                  <a:pt x="2835986" y="1181100"/>
                </a:lnTo>
                <a:lnTo>
                  <a:pt x="2829522" y="1168400"/>
                </a:lnTo>
                <a:lnTo>
                  <a:pt x="2837815" y="1168400"/>
                </a:lnTo>
                <a:lnTo>
                  <a:pt x="2837815" y="1092200"/>
                </a:lnTo>
                <a:lnTo>
                  <a:pt x="2826994" y="1092200"/>
                </a:lnTo>
                <a:lnTo>
                  <a:pt x="2826728" y="1079500"/>
                </a:lnTo>
                <a:lnTo>
                  <a:pt x="2825597" y="1066800"/>
                </a:lnTo>
                <a:lnTo>
                  <a:pt x="2822295" y="1066800"/>
                </a:lnTo>
                <a:lnTo>
                  <a:pt x="2816072" y="1054100"/>
                </a:lnTo>
                <a:lnTo>
                  <a:pt x="2885579" y="1054100"/>
                </a:lnTo>
                <a:lnTo>
                  <a:pt x="2890494" y="1066800"/>
                </a:lnTo>
                <a:lnTo>
                  <a:pt x="2891777" y="1079500"/>
                </a:lnTo>
                <a:lnTo>
                  <a:pt x="2891777" y="1003300"/>
                </a:lnTo>
                <a:lnTo>
                  <a:pt x="2883865" y="1003300"/>
                </a:lnTo>
                <a:lnTo>
                  <a:pt x="2882112" y="1016000"/>
                </a:lnTo>
                <a:lnTo>
                  <a:pt x="2804426" y="1016000"/>
                </a:lnTo>
                <a:lnTo>
                  <a:pt x="2804426" y="1270000"/>
                </a:lnTo>
                <a:lnTo>
                  <a:pt x="2801874" y="1282700"/>
                </a:lnTo>
                <a:lnTo>
                  <a:pt x="2743466" y="1282700"/>
                </a:lnTo>
                <a:lnTo>
                  <a:pt x="2739771" y="1270000"/>
                </a:lnTo>
                <a:lnTo>
                  <a:pt x="2738996" y="1270000"/>
                </a:lnTo>
                <a:lnTo>
                  <a:pt x="2741307" y="1257300"/>
                </a:lnTo>
                <a:lnTo>
                  <a:pt x="2744660" y="1257300"/>
                </a:lnTo>
                <a:lnTo>
                  <a:pt x="2746629" y="1244600"/>
                </a:lnTo>
                <a:lnTo>
                  <a:pt x="2747721" y="1231900"/>
                </a:lnTo>
                <a:lnTo>
                  <a:pt x="2748508" y="1231900"/>
                </a:lnTo>
                <a:lnTo>
                  <a:pt x="2750197" y="1206500"/>
                </a:lnTo>
                <a:lnTo>
                  <a:pt x="2751137" y="1193800"/>
                </a:lnTo>
                <a:lnTo>
                  <a:pt x="2751328" y="1181100"/>
                </a:lnTo>
                <a:lnTo>
                  <a:pt x="2751518" y="1168400"/>
                </a:lnTo>
                <a:lnTo>
                  <a:pt x="2751505" y="1143000"/>
                </a:lnTo>
                <a:lnTo>
                  <a:pt x="2749194" y="1130300"/>
                </a:lnTo>
                <a:lnTo>
                  <a:pt x="2742590" y="1117600"/>
                </a:lnTo>
                <a:lnTo>
                  <a:pt x="2721191" y="1117600"/>
                </a:lnTo>
                <a:lnTo>
                  <a:pt x="2721191" y="1181100"/>
                </a:lnTo>
                <a:lnTo>
                  <a:pt x="2721127" y="1270000"/>
                </a:lnTo>
                <a:lnTo>
                  <a:pt x="2718092" y="1282700"/>
                </a:lnTo>
                <a:lnTo>
                  <a:pt x="2693035" y="1282700"/>
                </a:lnTo>
                <a:lnTo>
                  <a:pt x="2687459" y="1270000"/>
                </a:lnTo>
                <a:lnTo>
                  <a:pt x="2693124" y="1270000"/>
                </a:lnTo>
                <a:lnTo>
                  <a:pt x="2697467" y="1257300"/>
                </a:lnTo>
                <a:lnTo>
                  <a:pt x="2702928" y="1244600"/>
                </a:lnTo>
                <a:lnTo>
                  <a:pt x="2718663" y="1244600"/>
                </a:lnTo>
                <a:lnTo>
                  <a:pt x="2719971" y="1257300"/>
                </a:lnTo>
                <a:lnTo>
                  <a:pt x="2720505" y="1257300"/>
                </a:lnTo>
                <a:lnTo>
                  <a:pt x="2720886" y="1270000"/>
                </a:lnTo>
                <a:lnTo>
                  <a:pt x="2721127" y="1270000"/>
                </a:lnTo>
                <a:lnTo>
                  <a:pt x="2721127" y="1181100"/>
                </a:lnTo>
                <a:lnTo>
                  <a:pt x="2711551" y="1181100"/>
                </a:lnTo>
                <a:lnTo>
                  <a:pt x="2710459" y="1168400"/>
                </a:lnTo>
                <a:lnTo>
                  <a:pt x="2698305" y="1168400"/>
                </a:lnTo>
                <a:lnTo>
                  <a:pt x="2703652" y="1155700"/>
                </a:lnTo>
                <a:lnTo>
                  <a:pt x="2704236" y="1143000"/>
                </a:lnTo>
                <a:lnTo>
                  <a:pt x="2717063" y="1143000"/>
                </a:lnTo>
                <a:lnTo>
                  <a:pt x="2718066" y="1155700"/>
                </a:lnTo>
                <a:lnTo>
                  <a:pt x="2718320" y="1155700"/>
                </a:lnTo>
                <a:lnTo>
                  <a:pt x="2718828" y="1168400"/>
                </a:lnTo>
                <a:lnTo>
                  <a:pt x="2718371" y="1168400"/>
                </a:lnTo>
                <a:lnTo>
                  <a:pt x="2721191" y="1181100"/>
                </a:lnTo>
                <a:lnTo>
                  <a:pt x="2721191" y="1117600"/>
                </a:lnTo>
                <a:lnTo>
                  <a:pt x="2649385" y="1117600"/>
                </a:lnTo>
                <a:lnTo>
                  <a:pt x="2641739" y="1123492"/>
                </a:lnTo>
                <a:lnTo>
                  <a:pt x="2641739" y="1270000"/>
                </a:lnTo>
                <a:lnTo>
                  <a:pt x="2641320" y="1282700"/>
                </a:lnTo>
                <a:lnTo>
                  <a:pt x="2629776" y="1282700"/>
                </a:lnTo>
                <a:lnTo>
                  <a:pt x="2630284" y="1270000"/>
                </a:lnTo>
                <a:lnTo>
                  <a:pt x="2641739" y="1270000"/>
                </a:lnTo>
                <a:lnTo>
                  <a:pt x="2641739" y="1123492"/>
                </a:lnTo>
                <a:lnTo>
                  <a:pt x="2632900" y="1130300"/>
                </a:lnTo>
                <a:lnTo>
                  <a:pt x="2625598" y="1130300"/>
                </a:lnTo>
                <a:lnTo>
                  <a:pt x="2625598" y="1270000"/>
                </a:lnTo>
                <a:lnTo>
                  <a:pt x="2620695" y="1270000"/>
                </a:lnTo>
                <a:lnTo>
                  <a:pt x="2612580" y="1282700"/>
                </a:lnTo>
                <a:lnTo>
                  <a:pt x="2609583" y="1282700"/>
                </a:lnTo>
                <a:lnTo>
                  <a:pt x="2603779" y="1270000"/>
                </a:lnTo>
                <a:lnTo>
                  <a:pt x="2613469" y="1270000"/>
                </a:lnTo>
                <a:lnTo>
                  <a:pt x="2618917" y="1257300"/>
                </a:lnTo>
                <a:lnTo>
                  <a:pt x="2624264" y="1257300"/>
                </a:lnTo>
                <a:lnTo>
                  <a:pt x="2625598" y="1270000"/>
                </a:lnTo>
                <a:lnTo>
                  <a:pt x="2625598" y="1130300"/>
                </a:lnTo>
                <a:lnTo>
                  <a:pt x="2614968" y="1130300"/>
                </a:lnTo>
                <a:lnTo>
                  <a:pt x="2614968" y="1219200"/>
                </a:lnTo>
                <a:lnTo>
                  <a:pt x="2608643" y="1219200"/>
                </a:lnTo>
                <a:lnTo>
                  <a:pt x="2603728" y="1231900"/>
                </a:lnTo>
                <a:lnTo>
                  <a:pt x="2599626" y="1231900"/>
                </a:lnTo>
                <a:lnTo>
                  <a:pt x="2596642" y="1244600"/>
                </a:lnTo>
                <a:lnTo>
                  <a:pt x="2595067" y="1244600"/>
                </a:lnTo>
                <a:lnTo>
                  <a:pt x="2593530" y="1257300"/>
                </a:lnTo>
                <a:lnTo>
                  <a:pt x="2589682" y="1257300"/>
                </a:lnTo>
                <a:lnTo>
                  <a:pt x="2582913" y="1270000"/>
                </a:lnTo>
                <a:lnTo>
                  <a:pt x="2572639" y="1270000"/>
                </a:lnTo>
                <a:lnTo>
                  <a:pt x="2577363" y="1257300"/>
                </a:lnTo>
                <a:lnTo>
                  <a:pt x="2580055" y="1257300"/>
                </a:lnTo>
                <a:lnTo>
                  <a:pt x="2582227" y="1244600"/>
                </a:lnTo>
                <a:lnTo>
                  <a:pt x="2585440" y="1231900"/>
                </a:lnTo>
                <a:lnTo>
                  <a:pt x="2590152" y="1231900"/>
                </a:lnTo>
                <a:lnTo>
                  <a:pt x="2596413" y="1219200"/>
                </a:lnTo>
                <a:lnTo>
                  <a:pt x="2604173" y="1219200"/>
                </a:lnTo>
                <a:lnTo>
                  <a:pt x="2613418" y="1206500"/>
                </a:lnTo>
                <a:lnTo>
                  <a:pt x="2614968" y="1219200"/>
                </a:lnTo>
                <a:lnTo>
                  <a:pt x="2614968" y="1130300"/>
                </a:lnTo>
                <a:lnTo>
                  <a:pt x="2573223" y="1130300"/>
                </a:lnTo>
                <a:lnTo>
                  <a:pt x="2566797" y="1143000"/>
                </a:lnTo>
                <a:lnTo>
                  <a:pt x="2563672" y="1143000"/>
                </a:lnTo>
                <a:lnTo>
                  <a:pt x="2562644" y="1155700"/>
                </a:lnTo>
                <a:lnTo>
                  <a:pt x="2561945" y="1181100"/>
                </a:lnTo>
                <a:lnTo>
                  <a:pt x="2561666" y="1193800"/>
                </a:lnTo>
                <a:lnTo>
                  <a:pt x="2561539" y="1206500"/>
                </a:lnTo>
                <a:lnTo>
                  <a:pt x="2560409" y="1219200"/>
                </a:lnTo>
                <a:lnTo>
                  <a:pt x="2557818" y="1231900"/>
                </a:lnTo>
                <a:lnTo>
                  <a:pt x="2554948" y="1257300"/>
                </a:lnTo>
                <a:lnTo>
                  <a:pt x="2552966" y="1270000"/>
                </a:lnTo>
                <a:lnTo>
                  <a:pt x="2542946" y="1270000"/>
                </a:lnTo>
                <a:lnTo>
                  <a:pt x="2535136" y="1282700"/>
                </a:lnTo>
                <a:lnTo>
                  <a:pt x="2527211" y="1282700"/>
                </a:lnTo>
                <a:lnTo>
                  <a:pt x="2519311" y="1270000"/>
                </a:lnTo>
                <a:lnTo>
                  <a:pt x="2508135" y="1270000"/>
                </a:lnTo>
                <a:lnTo>
                  <a:pt x="2508389" y="1257300"/>
                </a:lnTo>
                <a:lnTo>
                  <a:pt x="2508872" y="1231900"/>
                </a:lnTo>
                <a:lnTo>
                  <a:pt x="2509558" y="1219200"/>
                </a:lnTo>
                <a:lnTo>
                  <a:pt x="2511145" y="1206500"/>
                </a:lnTo>
                <a:lnTo>
                  <a:pt x="2513850" y="1193800"/>
                </a:lnTo>
                <a:lnTo>
                  <a:pt x="2516492" y="1168400"/>
                </a:lnTo>
                <a:lnTo>
                  <a:pt x="2519515" y="1155700"/>
                </a:lnTo>
                <a:lnTo>
                  <a:pt x="2523388" y="1143000"/>
                </a:lnTo>
                <a:lnTo>
                  <a:pt x="2527173" y="1130300"/>
                </a:lnTo>
                <a:lnTo>
                  <a:pt x="2532392" y="1117600"/>
                </a:lnTo>
                <a:lnTo>
                  <a:pt x="2537523" y="1117600"/>
                </a:lnTo>
                <a:lnTo>
                  <a:pt x="2541079" y="1104900"/>
                </a:lnTo>
                <a:lnTo>
                  <a:pt x="2579560" y="1104900"/>
                </a:lnTo>
                <a:lnTo>
                  <a:pt x="2588653" y="1092200"/>
                </a:lnTo>
                <a:lnTo>
                  <a:pt x="2718333" y="1092200"/>
                </a:lnTo>
                <a:lnTo>
                  <a:pt x="2735440" y="1079500"/>
                </a:lnTo>
                <a:lnTo>
                  <a:pt x="2798927" y="1079500"/>
                </a:lnTo>
                <a:lnTo>
                  <a:pt x="2798546" y="1092200"/>
                </a:lnTo>
                <a:lnTo>
                  <a:pt x="2798267" y="1104900"/>
                </a:lnTo>
                <a:lnTo>
                  <a:pt x="2798140" y="1130300"/>
                </a:lnTo>
                <a:lnTo>
                  <a:pt x="2798368" y="1130300"/>
                </a:lnTo>
                <a:lnTo>
                  <a:pt x="2798584" y="1143000"/>
                </a:lnTo>
                <a:lnTo>
                  <a:pt x="2799626" y="1143000"/>
                </a:lnTo>
                <a:lnTo>
                  <a:pt x="2794343" y="1155700"/>
                </a:lnTo>
                <a:lnTo>
                  <a:pt x="2793568" y="1155700"/>
                </a:lnTo>
                <a:lnTo>
                  <a:pt x="2794914" y="1168400"/>
                </a:lnTo>
                <a:lnTo>
                  <a:pt x="2799372" y="1181100"/>
                </a:lnTo>
                <a:lnTo>
                  <a:pt x="2800197" y="1193800"/>
                </a:lnTo>
                <a:lnTo>
                  <a:pt x="2798965" y="1219200"/>
                </a:lnTo>
                <a:lnTo>
                  <a:pt x="2797175" y="1231900"/>
                </a:lnTo>
                <a:lnTo>
                  <a:pt x="2797010" y="1244600"/>
                </a:lnTo>
                <a:lnTo>
                  <a:pt x="2797556" y="1257300"/>
                </a:lnTo>
                <a:lnTo>
                  <a:pt x="2798038" y="1257300"/>
                </a:lnTo>
                <a:lnTo>
                  <a:pt x="2797683" y="1270000"/>
                </a:lnTo>
                <a:lnTo>
                  <a:pt x="2804426" y="1270000"/>
                </a:lnTo>
                <a:lnTo>
                  <a:pt x="2804426" y="1016000"/>
                </a:lnTo>
                <a:lnTo>
                  <a:pt x="2782925" y="1016000"/>
                </a:lnTo>
                <a:lnTo>
                  <a:pt x="2782925" y="1054100"/>
                </a:lnTo>
                <a:lnTo>
                  <a:pt x="2762885" y="1066800"/>
                </a:lnTo>
                <a:lnTo>
                  <a:pt x="2628125" y="1066800"/>
                </a:lnTo>
                <a:lnTo>
                  <a:pt x="2624150" y="1054100"/>
                </a:lnTo>
                <a:lnTo>
                  <a:pt x="2782925" y="1054100"/>
                </a:lnTo>
                <a:lnTo>
                  <a:pt x="2782925" y="1016000"/>
                </a:lnTo>
                <a:lnTo>
                  <a:pt x="2661475" y="1016000"/>
                </a:lnTo>
                <a:lnTo>
                  <a:pt x="2642692" y="1028700"/>
                </a:lnTo>
                <a:lnTo>
                  <a:pt x="2509342" y="1028700"/>
                </a:lnTo>
                <a:lnTo>
                  <a:pt x="2509342" y="1079500"/>
                </a:lnTo>
                <a:lnTo>
                  <a:pt x="2503944" y="1079500"/>
                </a:lnTo>
                <a:lnTo>
                  <a:pt x="2502636" y="1092200"/>
                </a:lnTo>
                <a:lnTo>
                  <a:pt x="2498737" y="1092200"/>
                </a:lnTo>
                <a:lnTo>
                  <a:pt x="2498737" y="1130300"/>
                </a:lnTo>
                <a:lnTo>
                  <a:pt x="2489466" y="1130300"/>
                </a:lnTo>
                <a:lnTo>
                  <a:pt x="2489466" y="1168400"/>
                </a:lnTo>
                <a:lnTo>
                  <a:pt x="2486533" y="1193800"/>
                </a:lnTo>
                <a:lnTo>
                  <a:pt x="2484983" y="1193800"/>
                </a:lnTo>
                <a:lnTo>
                  <a:pt x="2483320" y="1206500"/>
                </a:lnTo>
                <a:lnTo>
                  <a:pt x="2472664" y="1206500"/>
                </a:lnTo>
                <a:lnTo>
                  <a:pt x="2476589" y="1193800"/>
                </a:lnTo>
                <a:lnTo>
                  <a:pt x="2478608" y="1193800"/>
                </a:lnTo>
                <a:lnTo>
                  <a:pt x="2478786" y="1181100"/>
                </a:lnTo>
                <a:lnTo>
                  <a:pt x="2476614" y="1181100"/>
                </a:lnTo>
                <a:lnTo>
                  <a:pt x="2477274" y="1168400"/>
                </a:lnTo>
                <a:lnTo>
                  <a:pt x="2489466" y="1168400"/>
                </a:lnTo>
                <a:lnTo>
                  <a:pt x="2489466" y="1130300"/>
                </a:lnTo>
                <a:lnTo>
                  <a:pt x="2471966" y="1130300"/>
                </a:lnTo>
                <a:lnTo>
                  <a:pt x="2477312" y="1117600"/>
                </a:lnTo>
                <a:lnTo>
                  <a:pt x="2497874" y="1117600"/>
                </a:lnTo>
                <a:lnTo>
                  <a:pt x="2498737" y="1130300"/>
                </a:lnTo>
                <a:lnTo>
                  <a:pt x="2498737" y="1092200"/>
                </a:lnTo>
                <a:lnTo>
                  <a:pt x="2475776" y="1092200"/>
                </a:lnTo>
                <a:lnTo>
                  <a:pt x="2466543" y="1104900"/>
                </a:lnTo>
                <a:lnTo>
                  <a:pt x="2450160" y="1104900"/>
                </a:lnTo>
                <a:lnTo>
                  <a:pt x="2450160" y="1143000"/>
                </a:lnTo>
                <a:lnTo>
                  <a:pt x="2443721" y="1143000"/>
                </a:lnTo>
                <a:lnTo>
                  <a:pt x="2437358" y="1155700"/>
                </a:lnTo>
                <a:lnTo>
                  <a:pt x="2430818" y="1168400"/>
                </a:lnTo>
                <a:lnTo>
                  <a:pt x="2423947" y="1168400"/>
                </a:lnTo>
                <a:lnTo>
                  <a:pt x="2416568" y="1181100"/>
                </a:lnTo>
                <a:lnTo>
                  <a:pt x="2403246" y="1193800"/>
                </a:lnTo>
                <a:lnTo>
                  <a:pt x="2389555" y="1219200"/>
                </a:lnTo>
                <a:lnTo>
                  <a:pt x="2376297" y="1231900"/>
                </a:lnTo>
                <a:lnTo>
                  <a:pt x="2364232" y="1244600"/>
                </a:lnTo>
                <a:lnTo>
                  <a:pt x="2361450" y="1244600"/>
                </a:lnTo>
                <a:lnTo>
                  <a:pt x="2358428" y="1257300"/>
                </a:lnTo>
                <a:lnTo>
                  <a:pt x="2351519" y="1257300"/>
                </a:lnTo>
                <a:lnTo>
                  <a:pt x="2349665" y="1244600"/>
                </a:lnTo>
                <a:lnTo>
                  <a:pt x="2352852" y="1244600"/>
                </a:lnTo>
                <a:lnTo>
                  <a:pt x="2409444" y="1168400"/>
                </a:lnTo>
                <a:lnTo>
                  <a:pt x="2412758" y="1155700"/>
                </a:lnTo>
                <a:lnTo>
                  <a:pt x="2422995" y="1155700"/>
                </a:lnTo>
                <a:lnTo>
                  <a:pt x="2426868" y="1143000"/>
                </a:lnTo>
                <a:lnTo>
                  <a:pt x="2430081" y="1143000"/>
                </a:lnTo>
                <a:lnTo>
                  <a:pt x="2436634" y="1130300"/>
                </a:lnTo>
                <a:lnTo>
                  <a:pt x="2441143" y="1130300"/>
                </a:lnTo>
                <a:lnTo>
                  <a:pt x="2450160" y="1143000"/>
                </a:lnTo>
                <a:lnTo>
                  <a:pt x="2450160" y="1104900"/>
                </a:lnTo>
                <a:lnTo>
                  <a:pt x="2433866" y="1104900"/>
                </a:lnTo>
                <a:lnTo>
                  <a:pt x="2432621" y="1092200"/>
                </a:lnTo>
                <a:lnTo>
                  <a:pt x="2433993" y="1092200"/>
                </a:lnTo>
                <a:lnTo>
                  <a:pt x="2435060" y="1079500"/>
                </a:lnTo>
                <a:lnTo>
                  <a:pt x="2436749" y="1079500"/>
                </a:lnTo>
                <a:lnTo>
                  <a:pt x="2439276" y="1066800"/>
                </a:lnTo>
                <a:lnTo>
                  <a:pt x="2509215" y="1066800"/>
                </a:lnTo>
                <a:lnTo>
                  <a:pt x="2509342" y="1079500"/>
                </a:lnTo>
                <a:lnTo>
                  <a:pt x="2509342" y="1028700"/>
                </a:lnTo>
                <a:lnTo>
                  <a:pt x="2438527" y="1028700"/>
                </a:lnTo>
                <a:lnTo>
                  <a:pt x="2439682" y="1016000"/>
                </a:lnTo>
                <a:lnTo>
                  <a:pt x="2441473" y="1003300"/>
                </a:lnTo>
                <a:lnTo>
                  <a:pt x="2444966" y="990600"/>
                </a:lnTo>
                <a:lnTo>
                  <a:pt x="2483535" y="990600"/>
                </a:lnTo>
                <a:lnTo>
                  <a:pt x="2468181" y="1003300"/>
                </a:lnTo>
                <a:lnTo>
                  <a:pt x="2503132" y="1003300"/>
                </a:lnTo>
                <a:lnTo>
                  <a:pt x="2546019" y="990600"/>
                </a:lnTo>
                <a:lnTo>
                  <a:pt x="2589149" y="990600"/>
                </a:lnTo>
                <a:lnTo>
                  <a:pt x="2632354" y="977900"/>
                </a:lnTo>
                <a:lnTo>
                  <a:pt x="2665526" y="977900"/>
                </a:lnTo>
                <a:lnTo>
                  <a:pt x="2709113" y="965200"/>
                </a:lnTo>
                <a:lnTo>
                  <a:pt x="2840024" y="965200"/>
                </a:lnTo>
                <a:lnTo>
                  <a:pt x="2831769" y="977900"/>
                </a:lnTo>
                <a:lnTo>
                  <a:pt x="2887154" y="977900"/>
                </a:lnTo>
                <a:lnTo>
                  <a:pt x="2901835" y="965200"/>
                </a:lnTo>
                <a:lnTo>
                  <a:pt x="2902686" y="977900"/>
                </a:lnTo>
                <a:lnTo>
                  <a:pt x="2902686" y="935202"/>
                </a:lnTo>
                <a:lnTo>
                  <a:pt x="2900642" y="939800"/>
                </a:lnTo>
                <a:lnTo>
                  <a:pt x="2644229" y="939800"/>
                </a:lnTo>
                <a:lnTo>
                  <a:pt x="2614269" y="952500"/>
                </a:lnTo>
                <a:lnTo>
                  <a:pt x="2452039" y="952500"/>
                </a:lnTo>
                <a:lnTo>
                  <a:pt x="2444051" y="965200"/>
                </a:lnTo>
                <a:lnTo>
                  <a:pt x="2440432" y="952500"/>
                </a:lnTo>
                <a:lnTo>
                  <a:pt x="2440889" y="952500"/>
                </a:lnTo>
                <a:lnTo>
                  <a:pt x="2441384" y="939800"/>
                </a:lnTo>
                <a:lnTo>
                  <a:pt x="2442019" y="939800"/>
                </a:lnTo>
                <a:lnTo>
                  <a:pt x="2442756" y="927100"/>
                </a:lnTo>
                <a:lnTo>
                  <a:pt x="2443556" y="927100"/>
                </a:lnTo>
                <a:lnTo>
                  <a:pt x="2444267" y="914400"/>
                </a:lnTo>
                <a:lnTo>
                  <a:pt x="2751061" y="914400"/>
                </a:lnTo>
                <a:lnTo>
                  <a:pt x="2761716" y="901700"/>
                </a:lnTo>
                <a:lnTo>
                  <a:pt x="2909049" y="901700"/>
                </a:lnTo>
                <a:lnTo>
                  <a:pt x="2910649" y="914400"/>
                </a:lnTo>
                <a:lnTo>
                  <a:pt x="2910649" y="862114"/>
                </a:lnTo>
                <a:lnTo>
                  <a:pt x="2909938" y="863600"/>
                </a:lnTo>
                <a:lnTo>
                  <a:pt x="2901797" y="863600"/>
                </a:lnTo>
                <a:lnTo>
                  <a:pt x="2884347" y="876300"/>
                </a:lnTo>
                <a:lnTo>
                  <a:pt x="2787015" y="876300"/>
                </a:lnTo>
                <a:lnTo>
                  <a:pt x="2744038" y="889000"/>
                </a:lnTo>
                <a:lnTo>
                  <a:pt x="2476627" y="889000"/>
                </a:lnTo>
                <a:lnTo>
                  <a:pt x="2467394" y="901700"/>
                </a:lnTo>
                <a:lnTo>
                  <a:pt x="2445448" y="901700"/>
                </a:lnTo>
                <a:lnTo>
                  <a:pt x="2447417" y="889000"/>
                </a:lnTo>
                <a:lnTo>
                  <a:pt x="2450642" y="876300"/>
                </a:lnTo>
                <a:lnTo>
                  <a:pt x="2451862" y="863600"/>
                </a:lnTo>
                <a:lnTo>
                  <a:pt x="2452243" y="850900"/>
                </a:lnTo>
                <a:lnTo>
                  <a:pt x="2492337" y="850900"/>
                </a:lnTo>
                <a:lnTo>
                  <a:pt x="2502077" y="838200"/>
                </a:lnTo>
                <a:lnTo>
                  <a:pt x="2898660" y="838200"/>
                </a:lnTo>
                <a:lnTo>
                  <a:pt x="2912402" y="825500"/>
                </a:lnTo>
                <a:lnTo>
                  <a:pt x="2919374" y="825500"/>
                </a:lnTo>
                <a:lnTo>
                  <a:pt x="2919933" y="838200"/>
                </a:lnTo>
                <a:lnTo>
                  <a:pt x="2919933" y="774700"/>
                </a:lnTo>
                <a:lnTo>
                  <a:pt x="2905290" y="774700"/>
                </a:lnTo>
                <a:lnTo>
                  <a:pt x="2892895" y="787400"/>
                </a:lnTo>
                <a:lnTo>
                  <a:pt x="2850096" y="787400"/>
                </a:lnTo>
                <a:lnTo>
                  <a:pt x="2856712" y="800100"/>
                </a:lnTo>
                <a:lnTo>
                  <a:pt x="2840520" y="800100"/>
                </a:lnTo>
                <a:lnTo>
                  <a:pt x="2845676" y="787400"/>
                </a:lnTo>
                <a:lnTo>
                  <a:pt x="2720822" y="787400"/>
                </a:lnTo>
                <a:lnTo>
                  <a:pt x="2679166" y="800100"/>
                </a:lnTo>
                <a:lnTo>
                  <a:pt x="2457018" y="800100"/>
                </a:lnTo>
                <a:lnTo>
                  <a:pt x="2457323" y="787400"/>
                </a:lnTo>
                <a:lnTo>
                  <a:pt x="2458123" y="774700"/>
                </a:lnTo>
                <a:lnTo>
                  <a:pt x="2461158" y="774700"/>
                </a:lnTo>
                <a:lnTo>
                  <a:pt x="2468803" y="762000"/>
                </a:lnTo>
                <a:lnTo>
                  <a:pt x="2483434" y="774700"/>
                </a:lnTo>
                <a:lnTo>
                  <a:pt x="2538907" y="774700"/>
                </a:lnTo>
                <a:lnTo>
                  <a:pt x="2566479" y="762000"/>
                </a:lnTo>
                <a:lnTo>
                  <a:pt x="2742692" y="762000"/>
                </a:lnTo>
                <a:lnTo>
                  <a:pt x="2774912" y="749300"/>
                </a:lnTo>
                <a:lnTo>
                  <a:pt x="2887535" y="749300"/>
                </a:lnTo>
                <a:lnTo>
                  <a:pt x="2894203" y="762000"/>
                </a:lnTo>
                <a:lnTo>
                  <a:pt x="2923146" y="762000"/>
                </a:lnTo>
                <a:lnTo>
                  <a:pt x="2923590" y="774700"/>
                </a:lnTo>
                <a:lnTo>
                  <a:pt x="2923590" y="723900"/>
                </a:lnTo>
                <a:lnTo>
                  <a:pt x="2918193" y="723900"/>
                </a:lnTo>
                <a:lnTo>
                  <a:pt x="2912567" y="711200"/>
                </a:lnTo>
                <a:lnTo>
                  <a:pt x="2913507" y="711200"/>
                </a:lnTo>
                <a:lnTo>
                  <a:pt x="2910814" y="685800"/>
                </a:lnTo>
                <a:lnTo>
                  <a:pt x="2908617" y="660400"/>
                </a:lnTo>
                <a:lnTo>
                  <a:pt x="2906484" y="635000"/>
                </a:lnTo>
                <a:lnTo>
                  <a:pt x="2904426" y="622300"/>
                </a:lnTo>
                <a:lnTo>
                  <a:pt x="2902978" y="609600"/>
                </a:lnTo>
                <a:lnTo>
                  <a:pt x="2901416" y="596900"/>
                </a:lnTo>
                <a:lnTo>
                  <a:pt x="2900375" y="584200"/>
                </a:lnTo>
                <a:lnTo>
                  <a:pt x="2900476" y="571500"/>
                </a:lnTo>
                <a:lnTo>
                  <a:pt x="2897505" y="558800"/>
                </a:lnTo>
                <a:lnTo>
                  <a:pt x="2889935" y="546100"/>
                </a:lnTo>
                <a:lnTo>
                  <a:pt x="2880906" y="546100"/>
                </a:lnTo>
                <a:lnTo>
                  <a:pt x="2880093" y="544703"/>
                </a:lnTo>
                <a:lnTo>
                  <a:pt x="2880093" y="571500"/>
                </a:lnTo>
                <a:lnTo>
                  <a:pt x="2870428" y="571500"/>
                </a:lnTo>
                <a:lnTo>
                  <a:pt x="2870911" y="558800"/>
                </a:lnTo>
                <a:lnTo>
                  <a:pt x="2878683" y="558800"/>
                </a:lnTo>
                <a:lnTo>
                  <a:pt x="2880093" y="571500"/>
                </a:lnTo>
                <a:lnTo>
                  <a:pt x="2880093" y="544703"/>
                </a:lnTo>
                <a:lnTo>
                  <a:pt x="2873578" y="533400"/>
                </a:lnTo>
                <a:lnTo>
                  <a:pt x="2866225" y="533400"/>
                </a:lnTo>
                <a:lnTo>
                  <a:pt x="2859798" y="546100"/>
                </a:lnTo>
                <a:lnTo>
                  <a:pt x="2855176" y="546100"/>
                </a:lnTo>
                <a:lnTo>
                  <a:pt x="2853194" y="558800"/>
                </a:lnTo>
                <a:lnTo>
                  <a:pt x="2852953" y="558800"/>
                </a:lnTo>
                <a:lnTo>
                  <a:pt x="2853715" y="571500"/>
                </a:lnTo>
                <a:lnTo>
                  <a:pt x="2854960" y="571500"/>
                </a:lnTo>
                <a:lnTo>
                  <a:pt x="2858147" y="596900"/>
                </a:lnTo>
                <a:lnTo>
                  <a:pt x="2858363" y="622300"/>
                </a:lnTo>
                <a:lnTo>
                  <a:pt x="2856750" y="647700"/>
                </a:lnTo>
                <a:lnTo>
                  <a:pt x="2854426" y="673100"/>
                </a:lnTo>
                <a:lnTo>
                  <a:pt x="2854033" y="685800"/>
                </a:lnTo>
                <a:lnTo>
                  <a:pt x="2854312" y="685800"/>
                </a:lnTo>
                <a:lnTo>
                  <a:pt x="2855734" y="698500"/>
                </a:lnTo>
                <a:lnTo>
                  <a:pt x="2858719" y="698500"/>
                </a:lnTo>
                <a:lnTo>
                  <a:pt x="2862440" y="711200"/>
                </a:lnTo>
                <a:lnTo>
                  <a:pt x="2861589" y="711200"/>
                </a:lnTo>
                <a:lnTo>
                  <a:pt x="2856395" y="723900"/>
                </a:lnTo>
                <a:lnTo>
                  <a:pt x="2800400" y="723900"/>
                </a:lnTo>
                <a:lnTo>
                  <a:pt x="2800350" y="711200"/>
                </a:lnTo>
                <a:lnTo>
                  <a:pt x="2805480" y="711200"/>
                </a:lnTo>
                <a:lnTo>
                  <a:pt x="2807728" y="698500"/>
                </a:lnTo>
                <a:lnTo>
                  <a:pt x="2811589" y="685800"/>
                </a:lnTo>
                <a:lnTo>
                  <a:pt x="2813697" y="673100"/>
                </a:lnTo>
                <a:lnTo>
                  <a:pt x="2815259" y="660400"/>
                </a:lnTo>
                <a:lnTo>
                  <a:pt x="2817457" y="647700"/>
                </a:lnTo>
                <a:lnTo>
                  <a:pt x="2820949" y="622300"/>
                </a:lnTo>
                <a:lnTo>
                  <a:pt x="2823781" y="596900"/>
                </a:lnTo>
                <a:lnTo>
                  <a:pt x="2826359" y="584200"/>
                </a:lnTo>
                <a:lnTo>
                  <a:pt x="2830131" y="558800"/>
                </a:lnTo>
                <a:lnTo>
                  <a:pt x="2830880" y="546100"/>
                </a:lnTo>
                <a:lnTo>
                  <a:pt x="2831122" y="533400"/>
                </a:lnTo>
                <a:lnTo>
                  <a:pt x="2830601" y="533400"/>
                </a:lnTo>
                <a:lnTo>
                  <a:pt x="2830550" y="520700"/>
                </a:lnTo>
                <a:lnTo>
                  <a:pt x="2832887" y="508000"/>
                </a:lnTo>
                <a:lnTo>
                  <a:pt x="2837954" y="508000"/>
                </a:lnTo>
                <a:lnTo>
                  <a:pt x="2846146" y="495300"/>
                </a:lnTo>
                <a:lnTo>
                  <a:pt x="2866733" y="495300"/>
                </a:lnTo>
                <a:lnTo>
                  <a:pt x="2877134" y="482600"/>
                </a:lnTo>
                <a:lnTo>
                  <a:pt x="2913608" y="482600"/>
                </a:lnTo>
                <a:lnTo>
                  <a:pt x="2923667" y="546100"/>
                </a:lnTo>
                <a:lnTo>
                  <a:pt x="2927858" y="596900"/>
                </a:lnTo>
                <a:lnTo>
                  <a:pt x="2928518" y="609600"/>
                </a:lnTo>
                <a:lnTo>
                  <a:pt x="2929813" y="622300"/>
                </a:lnTo>
                <a:lnTo>
                  <a:pt x="2931376" y="635000"/>
                </a:lnTo>
                <a:lnTo>
                  <a:pt x="2932836" y="647700"/>
                </a:lnTo>
                <a:lnTo>
                  <a:pt x="2934665" y="647700"/>
                </a:lnTo>
                <a:lnTo>
                  <a:pt x="2933623" y="660400"/>
                </a:lnTo>
                <a:lnTo>
                  <a:pt x="2932163" y="673100"/>
                </a:lnTo>
                <a:lnTo>
                  <a:pt x="2934855" y="673100"/>
                </a:lnTo>
                <a:lnTo>
                  <a:pt x="2939783" y="685800"/>
                </a:lnTo>
                <a:lnTo>
                  <a:pt x="2945028" y="698500"/>
                </a:lnTo>
                <a:lnTo>
                  <a:pt x="2948711" y="698500"/>
                </a:lnTo>
                <a:lnTo>
                  <a:pt x="2953575" y="711200"/>
                </a:lnTo>
                <a:lnTo>
                  <a:pt x="2959455" y="711200"/>
                </a:lnTo>
                <a:lnTo>
                  <a:pt x="2959455" y="611314"/>
                </a:lnTo>
                <a:lnTo>
                  <a:pt x="2959379" y="609600"/>
                </a:lnTo>
                <a:lnTo>
                  <a:pt x="2958401" y="584200"/>
                </a:lnTo>
                <a:lnTo>
                  <a:pt x="2957639" y="558800"/>
                </a:lnTo>
                <a:lnTo>
                  <a:pt x="2957449" y="558800"/>
                </a:lnTo>
                <a:lnTo>
                  <a:pt x="2955760" y="546100"/>
                </a:lnTo>
                <a:lnTo>
                  <a:pt x="2954744" y="546100"/>
                </a:lnTo>
                <a:lnTo>
                  <a:pt x="2952038" y="520700"/>
                </a:lnTo>
                <a:lnTo>
                  <a:pt x="2950286" y="495300"/>
                </a:lnTo>
                <a:lnTo>
                  <a:pt x="2949079" y="469900"/>
                </a:lnTo>
                <a:lnTo>
                  <a:pt x="2948063" y="444500"/>
                </a:lnTo>
                <a:lnTo>
                  <a:pt x="2946196" y="431800"/>
                </a:lnTo>
                <a:lnTo>
                  <a:pt x="2903601" y="431800"/>
                </a:lnTo>
                <a:lnTo>
                  <a:pt x="2892882" y="444500"/>
                </a:lnTo>
                <a:lnTo>
                  <a:pt x="2859684" y="444500"/>
                </a:lnTo>
                <a:lnTo>
                  <a:pt x="2849461" y="457200"/>
                </a:lnTo>
                <a:lnTo>
                  <a:pt x="2839974" y="457200"/>
                </a:lnTo>
                <a:lnTo>
                  <a:pt x="2835960" y="469900"/>
                </a:lnTo>
                <a:lnTo>
                  <a:pt x="2826537" y="469900"/>
                </a:lnTo>
                <a:lnTo>
                  <a:pt x="2815209" y="482600"/>
                </a:lnTo>
                <a:lnTo>
                  <a:pt x="2807779" y="482600"/>
                </a:lnTo>
                <a:lnTo>
                  <a:pt x="2803271" y="495300"/>
                </a:lnTo>
                <a:lnTo>
                  <a:pt x="2800693" y="508000"/>
                </a:lnTo>
                <a:lnTo>
                  <a:pt x="2794647" y="558800"/>
                </a:lnTo>
                <a:lnTo>
                  <a:pt x="2788805" y="596900"/>
                </a:lnTo>
                <a:lnTo>
                  <a:pt x="2781985" y="647700"/>
                </a:lnTo>
                <a:lnTo>
                  <a:pt x="2773032" y="698500"/>
                </a:lnTo>
                <a:lnTo>
                  <a:pt x="2771444" y="698500"/>
                </a:lnTo>
                <a:lnTo>
                  <a:pt x="2770086" y="711200"/>
                </a:lnTo>
                <a:lnTo>
                  <a:pt x="2768308" y="711200"/>
                </a:lnTo>
                <a:lnTo>
                  <a:pt x="2764993" y="723900"/>
                </a:lnTo>
                <a:lnTo>
                  <a:pt x="2743187" y="723900"/>
                </a:lnTo>
                <a:lnTo>
                  <a:pt x="2743568" y="711200"/>
                </a:lnTo>
                <a:lnTo>
                  <a:pt x="2745714" y="698500"/>
                </a:lnTo>
                <a:lnTo>
                  <a:pt x="2747810" y="685800"/>
                </a:lnTo>
                <a:lnTo>
                  <a:pt x="2752585" y="647700"/>
                </a:lnTo>
                <a:lnTo>
                  <a:pt x="2761843" y="609600"/>
                </a:lnTo>
                <a:lnTo>
                  <a:pt x="2764853" y="584200"/>
                </a:lnTo>
                <a:lnTo>
                  <a:pt x="2775267" y="533400"/>
                </a:lnTo>
                <a:lnTo>
                  <a:pt x="2787713" y="482600"/>
                </a:lnTo>
                <a:lnTo>
                  <a:pt x="2807119" y="444500"/>
                </a:lnTo>
                <a:lnTo>
                  <a:pt x="2817990" y="444500"/>
                </a:lnTo>
                <a:lnTo>
                  <a:pt x="2830779" y="431800"/>
                </a:lnTo>
                <a:lnTo>
                  <a:pt x="2857919" y="431800"/>
                </a:lnTo>
                <a:lnTo>
                  <a:pt x="2872130" y="419100"/>
                </a:lnTo>
                <a:lnTo>
                  <a:pt x="2954655" y="419100"/>
                </a:lnTo>
                <a:lnTo>
                  <a:pt x="2959760" y="431800"/>
                </a:lnTo>
                <a:lnTo>
                  <a:pt x="2963621" y="431800"/>
                </a:lnTo>
                <a:lnTo>
                  <a:pt x="2969412" y="457200"/>
                </a:lnTo>
                <a:lnTo>
                  <a:pt x="2973514" y="482600"/>
                </a:lnTo>
                <a:lnTo>
                  <a:pt x="2976118" y="508000"/>
                </a:lnTo>
                <a:lnTo>
                  <a:pt x="2977451" y="533400"/>
                </a:lnTo>
                <a:lnTo>
                  <a:pt x="2977616" y="546100"/>
                </a:lnTo>
                <a:lnTo>
                  <a:pt x="2977477" y="584200"/>
                </a:lnTo>
                <a:lnTo>
                  <a:pt x="2977769" y="609600"/>
                </a:lnTo>
                <a:lnTo>
                  <a:pt x="2978797" y="635000"/>
                </a:lnTo>
                <a:lnTo>
                  <a:pt x="2980918" y="647700"/>
                </a:lnTo>
                <a:lnTo>
                  <a:pt x="2981934" y="660400"/>
                </a:lnTo>
                <a:lnTo>
                  <a:pt x="2981934" y="389559"/>
                </a:lnTo>
                <a:lnTo>
                  <a:pt x="2968587" y="381000"/>
                </a:lnTo>
                <a:lnTo>
                  <a:pt x="2853461" y="381000"/>
                </a:lnTo>
                <a:lnTo>
                  <a:pt x="2832874" y="385432"/>
                </a:lnTo>
                <a:lnTo>
                  <a:pt x="2832874" y="406400"/>
                </a:lnTo>
                <a:lnTo>
                  <a:pt x="2826626" y="419100"/>
                </a:lnTo>
                <a:lnTo>
                  <a:pt x="2807538" y="419100"/>
                </a:lnTo>
                <a:lnTo>
                  <a:pt x="2789707" y="431800"/>
                </a:lnTo>
                <a:lnTo>
                  <a:pt x="2778480" y="444500"/>
                </a:lnTo>
                <a:lnTo>
                  <a:pt x="2772092" y="457200"/>
                </a:lnTo>
                <a:lnTo>
                  <a:pt x="2768765" y="469900"/>
                </a:lnTo>
                <a:lnTo>
                  <a:pt x="2767330" y="482600"/>
                </a:lnTo>
                <a:lnTo>
                  <a:pt x="2765615" y="495300"/>
                </a:lnTo>
                <a:lnTo>
                  <a:pt x="2763723" y="508000"/>
                </a:lnTo>
                <a:lnTo>
                  <a:pt x="2761119" y="520700"/>
                </a:lnTo>
                <a:lnTo>
                  <a:pt x="2757182" y="520700"/>
                </a:lnTo>
                <a:lnTo>
                  <a:pt x="2755214" y="533400"/>
                </a:lnTo>
                <a:lnTo>
                  <a:pt x="2749143" y="523849"/>
                </a:lnTo>
                <a:lnTo>
                  <a:pt x="2749143" y="558800"/>
                </a:lnTo>
                <a:lnTo>
                  <a:pt x="2747721" y="571500"/>
                </a:lnTo>
                <a:lnTo>
                  <a:pt x="2746133" y="571500"/>
                </a:lnTo>
                <a:lnTo>
                  <a:pt x="2746794" y="584200"/>
                </a:lnTo>
                <a:lnTo>
                  <a:pt x="2746146" y="584200"/>
                </a:lnTo>
                <a:lnTo>
                  <a:pt x="2744673" y="596900"/>
                </a:lnTo>
                <a:lnTo>
                  <a:pt x="2742857" y="596900"/>
                </a:lnTo>
                <a:lnTo>
                  <a:pt x="2738170" y="622300"/>
                </a:lnTo>
                <a:lnTo>
                  <a:pt x="2734538" y="647700"/>
                </a:lnTo>
                <a:lnTo>
                  <a:pt x="2731185" y="660400"/>
                </a:lnTo>
                <a:lnTo>
                  <a:pt x="2727350" y="685800"/>
                </a:lnTo>
                <a:lnTo>
                  <a:pt x="2726372" y="698500"/>
                </a:lnTo>
                <a:lnTo>
                  <a:pt x="2726791" y="698500"/>
                </a:lnTo>
                <a:lnTo>
                  <a:pt x="2728671" y="711200"/>
                </a:lnTo>
                <a:lnTo>
                  <a:pt x="2732062" y="711200"/>
                </a:lnTo>
                <a:lnTo>
                  <a:pt x="2734145" y="723900"/>
                </a:lnTo>
                <a:lnTo>
                  <a:pt x="2714917" y="723900"/>
                </a:lnTo>
                <a:lnTo>
                  <a:pt x="2714574" y="711200"/>
                </a:lnTo>
                <a:lnTo>
                  <a:pt x="2714980" y="711200"/>
                </a:lnTo>
                <a:lnTo>
                  <a:pt x="2717101" y="698500"/>
                </a:lnTo>
                <a:lnTo>
                  <a:pt x="2718778" y="673100"/>
                </a:lnTo>
                <a:lnTo>
                  <a:pt x="2720619" y="660400"/>
                </a:lnTo>
                <a:lnTo>
                  <a:pt x="2723261" y="647700"/>
                </a:lnTo>
                <a:lnTo>
                  <a:pt x="2727947" y="609600"/>
                </a:lnTo>
                <a:lnTo>
                  <a:pt x="2730246" y="596900"/>
                </a:lnTo>
                <a:lnTo>
                  <a:pt x="2733751" y="584200"/>
                </a:lnTo>
                <a:lnTo>
                  <a:pt x="2735186" y="571500"/>
                </a:lnTo>
                <a:lnTo>
                  <a:pt x="2740380" y="571500"/>
                </a:lnTo>
                <a:lnTo>
                  <a:pt x="2739898" y="558800"/>
                </a:lnTo>
                <a:lnTo>
                  <a:pt x="2749143" y="558800"/>
                </a:lnTo>
                <a:lnTo>
                  <a:pt x="2749143" y="523849"/>
                </a:lnTo>
                <a:lnTo>
                  <a:pt x="2747149" y="520700"/>
                </a:lnTo>
                <a:lnTo>
                  <a:pt x="2748140" y="520700"/>
                </a:lnTo>
                <a:lnTo>
                  <a:pt x="2749054" y="508000"/>
                </a:lnTo>
                <a:lnTo>
                  <a:pt x="2749905" y="508000"/>
                </a:lnTo>
                <a:lnTo>
                  <a:pt x="2750832" y="495300"/>
                </a:lnTo>
                <a:lnTo>
                  <a:pt x="2751963" y="495300"/>
                </a:lnTo>
                <a:lnTo>
                  <a:pt x="2754706" y="469900"/>
                </a:lnTo>
                <a:lnTo>
                  <a:pt x="2757589" y="457200"/>
                </a:lnTo>
                <a:lnTo>
                  <a:pt x="2761437" y="444500"/>
                </a:lnTo>
                <a:lnTo>
                  <a:pt x="2767076" y="431800"/>
                </a:lnTo>
                <a:lnTo>
                  <a:pt x="2771521" y="419100"/>
                </a:lnTo>
                <a:lnTo>
                  <a:pt x="2777032" y="419100"/>
                </a:lnTo>
                <a:lnTo>
                  <a:pt x="2783763" y="406400"/>
                </a:lnTo>
                <a:lnTo>
                  <a:pt x="2832874" y="406400"/>
                </a:lnTo>
                <a:lnTo>
                  <a:pt x="2832874" y="385432"/>
                </a:lnTo>
                <a:lnTo>
                  <a:pt x="2794343" y="393700"/>
                </a:lnTo>
                <a:lnTo>
                  <a:pt x="2752369" y="393700"/>
                </a:lnTo>
                <a:lnTo>
                  <a:pt x="2748584" y="406400"/>
                </a:lnTo>
                <a:lnTo>
                  <a:pt x="2744266" y="406400"/>
                </a:lnTo>
                <a:lnTo>
                  <a:pt x="2739402" y="419100"/>
                </a:lnTo>
                <a:lnTo>
                  <a:pt x="2741371" y="419100"/>
                </a:lnTo>
                <a:lnTo>
                  <a:pt x="2739110" y="431800"/>
                </a:lnTo>
                <a:lnTo>
                  <a:pt x="2733078" y="457200"/>
                </a:lnTo>
                <a:lnTo>
                  <a:pt x="2725509" y="469900"/>
                </a:lnTo>
                <a:lnTo>
                  <a:pt x="2718574" y="482600"/>
                </a:lnTo>
                <a:lnTo>
                  <a:pt x="2718638" y="495300"/>
                </a:lnTo>
                <a:lnTo>
                  <a:pt x="2717952" y="495300"/>
                </a:lnTo>
                <a:lnTo>
                  <a:pt x="2716225" y="508000"/>
                </a:lnTo>
                <a:lnTo>
                  <a:pt x="2713151" y="520700"/>
                </a:lnTo>
                <a:lnTo>
                  <a:pt x="2709799" y="520700"/>
                </a:lnTo>
                <a:lnTo>
                  <a:pt x="2705544" y="533400"/>
                </a:lnTo>
                <a:lnTo>
                  <a:pt x="2692704" y="533400"/>
                </a:lnTo>
                <a:lnTo>
                  <a:pt x="2692704" y="584200"/>
                </a:lnTo>
                <a:lnTo>
                  <a:pt x="2690622" y="596900"/>
                </a:lnTo>
                <a:lnTo>
                  <a:pt x="2682075" y="596900"/>
                </a:lnTo>
                <a:lnTo>
                  <a:pt x="2682075" y="622300"/>
                </a:lnTo>
                <a:lnTo>
                  <a:pt x="2681541" y="635000"/>
                </a:lnTo>
                <a:lnTo>
                  <a:pt x="2680652" y="647700"/>
                </a:lnTo>
                <a:lnTo>
                  <a:pt x="2679649" y="660400"/>
                </a:lnTo>
                <a:lnTo>
                  <a:pt x="2678569" y="673100"/>
                </a:lnTo>
                <a:lnTo>
                  <a:pt x="2676664" y="698500"/>
                </a:lnTo>
                <a:lnTo>
                  <a:pt x="2667393" y="698500"/>
                </a:lnTo>
                <a:lnTo>
                  <a:pt x="2667393" y="736600"/>
                </a:lnTo>
                <a:lnTo>
                  <a:pt x="2579420" y="736600"/>
                </a:lnTo>
                <a:lnTo>
                  <a:pt x="2595054" y="723900"/>
                </a:lnTo>
                <a:lnTo>
                  <a:pt x="2664536" y="723900"/>
                </a:lnTo>
                <a:lnTo>
                  <a:pt x="2667393" y="736600"/>
                </a:lnTo>
                <a:lnTo>
                  <a:pt x="2667393" y="698500"/>
                </a:lnTo>
                <a:lnTo>
                  <a:pt x="2570429" y="698500"/>
                </a:lnTo>
                <a:lnTo>
                  <a:pt x="2574556" y="685800"/>
                </a:lnTo>
                <a:lnTo>
                  <a:pt x="2580449" y="685800"/>
                </a:lnTo>
                <a:lnTo>
                  <a:pt x="2602446" y="673100"/>
                </a:lnTo>
                <a:lnTo>
                  <a:pt x="2670340" y="635000"/>
                </a:lnTo>
                <a:lnTo>
                  <a:pt x="2677706" y="622300"/>
                </a:lnTo>
                <a:lnTo>
                  <a:pt x="2682075" y="622300"/>
                </a:lnTo>
                <a:lnTo>
                  <a:pt x="2682075" y="596900"/>
                </a:lnTo>
                <a:lnTo>
                  <a:pt x="2673870" y="596900"/>
                </a:lnTo>
                <a:lnTo>
                  <a:pt x="2663596" y="609600"/>
                </a:lnTo>
                <a:lnTo>
                  <a:pt x="2653817" y="622300"/>
                </a:lnTo>
                <a:lnTo>
                  <a:pt x="2631338" y="622300"/>
                </a:lnTo>
                <a:lnTo>
                  <a:pt x="2619972" y="635000"/>
                </a:lnTo>
                <a:lnTo>
                  <a:pt x="2608897" y="647700"/>
                </a:lnTo>
                <a:lnTo>
                  <a:pt x="2597797" y="647700"/>
                </a:lnTo>
                <a:lnTo>
                  <a:pt x="2585364" y="660400"/>
                </a:lnTo>
                <a:lnTo>
                  <a:pt x="2572372" y="660400"/>
                </a:lnTo>
                <a:lnTo>
                  <a:pt x="2558554" y="673100"/>
                </a:lnTo>
                <a:lnTo>
                  <a:pt x="2548077" y="673100"/>
                </a:lnTo>
                <a:lnTo>
                  <a:pt x="2548077" y="736600"/>
                </a:lnTo>
                <a:lnTo>
                  <a:pt x="2547455" y="736600"/>
                </a:lnTo>
                <a:lnTo>
                  <a:pt x="2535453" y="749300"/>
                </a:lnTo>
                <a:lnTo>
                  <a:pt x="2488946" y="749300"/>
                </a:lnTo>
                <a:lnTo>
                  <a:pt x="2490825" y="736600"/>
                </a:lnTo>
                <a:lnTo>
                  <a:pt x="2537688" y="736600"/>
                </a:lnTo>
                <a:lnTo>
                  <a:pt x="2542629" y="723900"/>
                </a:lnTo>
                <a:lnTo>
                  <a:pt x="2548077" y="736600"/>
                </a:lnTo>
                <a:lnTo>
                  <a:pt x="2548077" y="673100"/>
                </a:lnTo>
                <a:lnTo>
                  <a:pt x="2546197" y="673100"/>
                </a:lnTo>
                <a:lnTo>
                  <a:pt x="2553589" y="660400"/>
                </a:lnTo>
                <a:lnTo>
                  <a:pt x="2559215" y="660400"/>
                </a:lnTo>
                <a:lnTo>
                  <a:pt x="2632570" y="609600"/>
                </a:lnTo>
                <a:lnTo>
                  <a:pt x="2643682" y="609600"/>
                </a:lnTo>
                <a:lnTo>
                  <a:pt x="2654693" y="596900"/>
                </a:lnTo>
                <a:lnTo>
                  <a:pt x="2665679" y="596900"/>
                </a:lnTo>
                <a:lnTo>
                  <a:pt x="2676728" y="584200"/>
                </a:lnTo>
                <a:lnTo>
                  <a:pt x="2680347" y="584200"/>
                </a:lnTo>
                <a:lnTo>
                  <a:pt x="2684030" y="571500"/>
                </a:lnTo>
                <a:lnTo>
                  <a:pt x="2692704" y="584200"/>
                </a:lnTo>
                <a:lnTo>
                  <a:pt x="2692704" y="533400"/>
                </a:lnTo>
                <a:lnTo>
                  <a:pt x="2669044" y="533400"/>
                </a:lnTo>
                <a:lnTo>
                  <a:pt x="2661335" y="546100"/>
                </a:lnTo>
                <a:lnTo>
                  <a:pt x="2643416" y="558800"/>
                </a:lnTo>
                <a:lnTo>
                  <a:pt x="2621318" y="571500"/>
                </a:lnTo>
                <a:lnTo>
                  <a:pt x="2601112" y="596900"/>
                </a:lnTo>
                <a:lnTo>
                  <a:pt x="2589390" y="596900"/>
                </a:lnTo>
                <a:lnTo>
                  <a:pt x="2563215" y="622300"/>
                </a:lnTo>
                <a:lnTo>
                  <a:pt x="2536101" y="635000"/>
                </a:lnTo>
                <a:lnTo>
                  <a:pt x="2521508" y="647700"/>
                </a:lnTo>
                <a:lnTo>
                  <a:pt x="2519730" y="650735"/>
                </a:lnTo>
                <a:lnTo>
                  <a:pt x="2519730" y="685800"/>
                </a:lnTo>
                <a:lnTo>
                  <a:pt x="2516009" y="698500"/>
                </a:lnTo>
                <a:lnTo>
                  <a:pt x="2511615" y="698500"/>
                </a:lnTo>
                <a:lnTo>
                  <a:pt x="2519730" y="685800"/>
                </a:lnTo>
                <a:lnTo>
                  <a:pt x="2519730" y="650735"/>
                </a:lnTo>
                <a:lnTo>
                  <a:pt x="2514041" y="660400"/>
                </a:lnTo>
                <a:lnTo>
                  <a:pt x="2505405" y="665911"/>
                </a:lnTo>
                <a:lnTo>
                  <a:pt x="2505405" y="698500"/>
                </a:lnTo>
                <a:lnTo>
                  <a:pt x="2495651" y="711200"/>
                </a:lnTo>
                <a:lnTo>
                  <a:pt x="2501747" y="698500"/>
                </a:lnTo>
                <a:lnTo>
                  <a:pt x="2505405" y="698500"/>
                </a:lnTo>
                <a:lnTo>
                  <a:pt x="2505405" y="665911"/>
                </a:lnTo>
                <a:lnTo>
                  <a:pt x="2494102" y="673100"/>
                </a:lnTo>
                <a:lnTo>
                  <a:pt x="2488158" y="679208"/>
                </a:lnTo>
                <a:lnTo>
                  <a:pt x="2488158" y="711200"/>
                </a:lnTo>
                <a:lnTo>
                  <a:pt x="2484628" y="723900"/>
                </a:lnTo>
                <a:lnTo>
                  <a:pt x="2473414" y="723900"/>
                </a:lnTo>
                <a:lnTo>
                  <a:pt x="2468626" y="736600"/>
                </a:lnTo>
                <a:lnTo>
                  <a:pt x="2465565" y="736600"/>
                </a:lnTo>
                <a:lnTo>
                  <a:pt x="2465070" y="749300"/>
                </a:lnTo>
                <a:lnTo>
                  <a:pt x="2457323" y="749300"/>
                </a:lnTo>
                <a:lnTo>
                  <a:pt x="2457221" y="736600"/>
                </a:lnTo>
                <a:lnTo>
                  <a:pt x="2458605" y="736600"/>
                </a:lnTo>
                <a:lnTo>
                  <a:pt x="2465438" y="723900"/>
                </a:lnTo>
                <a:lnTo>
                  <a:pt x="2473248" y="723900"/>
                </a:lnTo>
                <a:lnTo>
                  <a:pt x="2482735" y="711200"/>
                </a:lnTo>
                <a:lnTo>
                  <a:pt x="2488158" y="711200"/>
                </a:lnTo>
                <a:lnTo>
                  <a:pt x="2488158" y="679208"/>
                </a:lnTo>
                <a:lnTo>
                  <a:pt x="2469350" y="698500"/>
                </a:lnTo>
                <a:lnTo>
                  <a:pt x="2447455" y="723900"/>
                </a:lnTo>
                <a:lnTo>
                  <a:pt x="2439632" y="723900"/>
                </a:lnTo>
                <a:lnTo>
                  <a:pt x="2431592" y="736600"/>
                </a:lnTo>
                <a:lnTo>
                  <a:pt x="2415451" y="736600"/>
                </a:lnTo>
                <a:lnTo>
                  <a:pt x="2409393" y="787400"/>
                </a:lnTo>
                <a:lnTo>
                  <a:pt x="2402675" y="838200"/>
                </a:lnTo>
                <a:lnTo>
                  <a:pt x="2395245" y="889000"/>
                </a:lnTo>
                <a:lnTo>
                  <a:pt x="2387015" y="939800"/>
                </a:lnTo>
                <a:lnTo>
                  <a:pt x="2377897" y="990600"/>
                </a:lnTo>
                <a:lnTo>
                  <a:pt x="2367813" y="1041400"/>
                </a:lnTo>
                <a:lnTo>
                  <a:pt x="2356675" y="1092200"/>
                </a:lnTo>
                <a:lnTo>
                  <a:pt x="2344420" y="1143000"/>
                </a:lnTo>
                <a:lnTo>
                  <a:pt x="2322741" y="1181100"/>
                </a:lnTo>
                <a:lnTo>
                  <a:pt x="2288095" y="1206500"/>
                </a:lnTo>
                <a:lnTo>
                  <a:pt x="2286546" y="1219200"/>
                </a:lnTo>
                <a:lnTo>
                  <a:pt x="2283930" y="1219200"/>
                </a:lnTo>
                <a:lnTo>
                  <a:pt x="2280310" y="1231900"/>
                </a:lnTo>
                <a:lnTo>
                  <a:pt x="2275738" y="1244600"/>
                </a:lnTo>
                <a:lnTo>
                  <a:pt x="2276119" y="1282700"/>
                </a:lnTo>
                <a:lnTo>
                  <a:pt x="2276259" y="1282700"/>
                </a:lnTo>
                <a:lnTo>
                  <a:pt x="2275789" y="1295400"/>
                </a:lnTo>
                <a:lnTo>
                  <a:pt x="2262505" y="1295400"/>
                </a:lnTo>
                <a:lnTo>
                  <a:pt x="2256015" y="1282700"/>
                </a:lnTo>
                <a:lnTo>
                  <a:pt x="2230501" y="1282700"/>
                </a:lnTo>
                <a:lnTo>
                  <a:pt x="2230501" y="1371600"/>
                </a:lnTo>
                <a:lnTo>
                  <a:pt x="2230323" y="1384300"/>
                </a:lnTo>
                <a:lnTo>
                  <a:pt x="2221446" y="1384300"/>
                </a:lnTo>
                <a:lnTo>
                  <a:pt x="2220874" y="1371600"/>
                </a:lnTo>
                <a:lnTo>
                  <a:pt x="2230501" y="1371600"/>
                </a:lnTo>
                <a:lnTo>
                  <a:pt x="2230501" y="1282700"/>
                </a:lnTo>
                <a:lnTo>
                  <a:pt x="2222144" y="1282700"/>
                </a:lnTo>
                <a:lnTo>
                  <a:pt x="2204758" y="1270000"/>
                </a:lnTo>
                <a:lnTo>
                  <a:pt x="2205075" y="1282700"/>
                </a:lnTo>
                <a:lnTo>
                  <a:pt x="2205355" y="1295400"/>
                </a:lnTo>
                <a:lnTo>
                  <a:pt x="2205456" y="1308100"/>
                </a:lnTo>
                <a:lnTo>
                  <a:pt x="2205240" y="1308100"/>
                </a:lnTo>
                <a:lnTo>
                  <a:pt x="2204097" y="1346200"/>
                </a:lnTo>
                <a:lnTo>
                  <a:pt x="2203602" y="1384300"/>
                </a:lnTo>
                <a:lnTo>
                  <a:pt x="2203602" y="1447800"/>
                </a:lnTo>
                <a:lnTo>
                  <a:pt x="2203361" y="1460500"/>
                </a:lnTo>
                <a:lnTo>
                  <a:pt x="2202230" y="1460500"/>
                </a:lnTo>
                <a:lnTo>
                  <a:pt x="2199652" y="1473200"/>
                </a:lnTo>
                <a:lnTo>
                  <a:pt x="2190610" y="1473200"/>
                </a:lnTo>
                <a:lnTo>
                  <a:pt x="2191880" y="1460500"/>
                </a:lnTo>
                <a:lnTo>
                  <a:pt x="2191893" y="1422400"/>
                </a:lnTo>
                <a:lnTo>
                  <a:pt x="2191474" y="1409700"/>
                </a:lnTo>
                <a:lnTo>
                  <a:pt x="2191042" y="1397000"/>
                </a:lnTo>
                <a:lnTo>
                  <a:pt x="2190623" y="1384300"/>
                </a:lnTo>
                <a:lnTo>
                  <a:pt x="2189086" y="1346200"/>
                </a:lnTo>
                <a:lnTo>
                  <a:pt x="2188184" y="1295400"/>
                </a:lnTo>
                <a:lnTo>
                  <a:pt x="2188235" y="1282700"/>
                </a:lnTo>
                <a:lnTo>
                  <a:pt x="2188489" y="1270000"/>
                </a:lnTo>
                <a:lnTo>
                  <a:pt x="2180056" y="1270000"/>
                </a:lnTo>
                <a:lnTo>
                  <a:pt x="2180056" y="1473200"/>
                </a:lnTo>
                <a:lnTo>
                  <a:pt x="2170404" y="1473200"/>
                </a:lnTo>
                <a:lnTo>
                  <a:pt x="2164219" y="1485900"/>
                </a:lnTo>
                <a:lnTo>
                  <a:pt x="2151888" y="1473200"/>
                </a:lnTo>
                <a:lnTo>
                  <a:pt x="2142502" y="1473200"/>
                </a:lnTo>
                <a:lnTo>
                  <a:pt x="2143252" y="1460449"/>
                </a:lnTo>
                <a:lnTo>
                  <a:pt x="2144318" y="1447800"/>
                </a:lnTo>
                <a:lnTo>
                  <a:pt x="2162543" y="1447800"/>
                </a:lnTo>
                <a:lnTo>
                  <a:pt x="2171166" y="1435100"/>
                </a:lnTo>
                <a:lnTo>
                  <a:pt x="2176068" y="1447800"/>
                </a:lnTo>
                <a:lnTo>
                  <a:pt x="2178240" y="1447800"/>
                </a:lnTo>
                <a:lnTo>
                  <a:pt x="2178659" y="1460500"/>
                </a:lnTo>
                <a:lnTo>
                  <a:pt x="2178278" y="1460500"/>
                </a:lnTo>
                <a:lnTo>
                  <a:pt x="2180056" y="1473200"/>
                </a:lnTo>
                <a:lnTo>
                  <a:pt x="2180056" y="1270000"/>
                </a:lnTo>
                <a:lnTo>
                  <a:pt x="2177440" y="1270000"/>
                </a:lnTo>
                <a:lnTo>
                  <a:pt x="2177440" y="1422400"/>
                </a:lnTo>
                <a:lnTo>
                  <a:pt x="2175751" y="1422400"/>
                </a:lnTo>
                <a:lnTo>
                  <a:pt x="2166645" y="1435100"/>
                </a:lnTo>
                <a:lnTo>
                  <a:pt x="2146566" y="1435100"/>
                </a:lnTo>
                <a:lnTo>
                  <a:pt x="2142782" y="1422400"/>
                </a:lnTo>
                <a:lnTo>
                  <a:pt x="2148294" y="1422400"/>
                </a:lnTo>
                <a:lnTo>
                  <a:pt x="2155799" y="1409700"/>
                </a:lnTo>
                <a:lnTo>
                  <a:pt x="2176957" y="1409700"/>
                </a:lnTo>
                <a:lnTo>
                  <a:pt x="2177440" y="1422400"/>
                </a:lnTo>
                <a:lnTo>
                  <a:pt x="2177440" y="1270000"/>
                </a:lnTo>
                <a:lnTo>
                  <a:pt x="2177288" y="1270000"/>
                </a:lnTo>
                <a:lnTo>
                  <a:pt x="2177288" y="1397000"/>
                </a:lnTo>
                <a:lnTo>
                  <a:pt x="2164461" y="1397000"/>
                </a:lnTo>
                <a:lnTo>
                  <a:pt x="2169426" y="1384300"/>
                </a:lnTo>
                <a:lnTo>
                  <a:pt x="2174227" y="1384300"/>
                </a:lnTo>
                <a:lnTo>
                  <a:pt x="2177288" y="1397000"/>
                </a:lnTo>
                <a:lnTo>
                  <a:pt x="2177288" y="1270000"/>
                </a:lnTo>
                <a:lnTo>
                  <a:pt x="2151291" y="1270000"/>
                </a:lnTo>
                <a:lnTo>
                  <a:pt x="2137460" y="1282700"/>
                </a:lnTo>
                <a:lnTo>
                  <a:pt x="2134387" y="1333500"/>
                </a:lnTo>
                <a:lnTo>
                  <a:pt x="2132101" y="1371600"/>
                </a:lnTo>
                <a:lnTo>
                  <a:pt x="2130831" y="1422400"/>
                </a:lnTo>
                <a:lnTo>
                  <a:pt x="2130933" y="1485900"/>
                </a:lnTo>
                <a:lnTo>
                  <a:pt x="2131187" y="1511300"/>
                </a:lnTo>
                <a:lnTo>
                  <a:pt x="2131479" y="1536700"/>
                </a:lnTo>
                <a:lnTo>
                  <a:pt x="2131530" y="1587500"/>
                </a:lnTo>
                <a:lnTo>
                  <a:pt x="2131085" y="1625600"/>
                </a:lnTo>
                <a:lnTo>
                  <a:pt x="2126513" y="1676400"/>
                </a:lnTo>
                <a:lnTo>
                  <a:pt x="2119820" y="1689100"/>
                </a:lnTo>
                <a:lnTo>
                  <a:pt x="2118144" y="1701800"/>
                </a:lnTo>
                <a:lnTo>
                  <a:pt x="2110181" y="1701800"/>
                </a:lnTo>
                <a:lnTo>
                  <a:pt x="2110054" y="1689100"/>
                </a:lnTo>
                <a:lnTo>
                  <a:pt x="2109927" y="1676400"/>
                </a:lnTo>
                <a:lnTo>
                  <a:pt x="2109546" y="1663700"/>
                </a:lnTo>
                <a:lnTo>
                  <a:pt x="2109597" y="1638300"/>
                </a:lnTo>
                <a:lnTo>
                  <a:pt x="2110651" y="1612900"/>
                </a:lnTo>
                <a:lnTo>
                  <a:pt x="2112226" y="1587500"/>
                </a:lnTo>
                <a:lnTo>
                  <a:pt x="2112873" y="1562100"/>
                </a:lnTo>
                <a:lnTo>
                  <a:pt x="2113064" y="1524000"/>
                </a:lnTo>
                <a:lnTo>
                  <a:pt x="2113051" y="1511300"/>
                </a:lnTo>
                <a:lnTo>
                  <a:pt x="2112746" y="1498600"/>
                </a:lnTo>
                <a:lnTo>
                  <a:pt x="2112111" y="1498600"/>
                </a:lnTo>
                <a:lnTo>
                  <a:pt x="2111070" y="1485900"/>
                </a:lnTo>
                <a:lnTo>
                  <a:pt x="2109647" y="1473200"/>
                </a:lnTo>
                <a:lnTo>
                  <a:pt x="2108047" y="1473200"/>
                </a:lnTo>
                <a:lnTo>
                  <a:pt x="2114829" y="1460500"/>
                </a:lnTo>
                <a:lnTo>
                  <a:pt x="2114359" y="1460500"/>
                </a:lnTo>
                <a:lnTo>
                  <a:pt x="2110321" y="1447800"/>
                </a:lnTo>
                <a:lnTo>
                  <a:pt x="2109317" y="1435100"/>
                </a:lnTo>
                <a:lnTo>
                  <a:pt x="2109762" y="1422400"/>
                </a:lnTo>
                <a:lnTo>
                  <a:pt x="2110092" y="1422400"/>
                </a:lnTo>
                <a:lnTo>
                  <a:pt x="2110028" y="1409700"/>
                </a:lnTo>
                <a:lnTo>
                  <a:pt x="2109952" y="1397000"/>
                </a:lnTo>
                <a:lnTo>
                  <a:pt x="2110244" y="1371600"/>
                </a:lnTo>
                <a:lnTo>
                  <a:pt x="2110295" y="1346200"/>
                </a:lnTo>
                <a:lnTo>
                  <a:pt x="2109444" y="1333500"/>
                </a:lnTo>
                <a:lnTo>
                  <a:pt x="2108022" y="1308100"/>
                </a:lnTo>
                <a:lnTo>
                  <a:pt x="2107222" y="1282700"/>
                </a:lnTo>
                <a:lnTo>
                  <a:pt x="2107146" y="1257300"/>
                </a:lnTo>
                <a:lnTo>
                  <a:pt x="2107857" y="1231900"/>
                </a:lnTo>
                <a:lnTo>
                  <a:pt x="2108504" y="1219200"/>
                </a:lnTo>
                <a:lnTo>
                  <a:pt x="2109139" y="1206500"/>
                </a:lnTo>
                <a:lnTo>
                  <a:pt x="2110879" y="1181100"/>
                </a:lnTo>
                <a:lnTo>
                  <a:pt x="2112162" y="1168400"/>
                </a:lnTo>
                <a:lnTo>
                  <a:pt x="2117331" y="1117600"/>
                </a:lnTo>
                <a:lnTo>
                  <a:pt x="2118918" y="1117600"/>
                </a:lnTo>
                <a:lnTo>
                  <a:pt x="2118296" y="1092200"/>
                </a:lnTo>
                <a:lnTo>
                  <a:pt x="2117750" y="1066800"/>
                </a:lnTo>
                <a:lnTo>
                  <a:pt x="2117306" y="1054100"/>
                </a:lnTo>
                <a:lnTo>
                  <a:pt x="2116912" y="1028700"/>
                </a:lnTo>
                <a:lnTo>
                  <a:pt x="2099805" y="1028700"/>
                </a:lnTo>
                <a:lnTo>
                  <a:pt x="2099805" y="1574800"/>
                </a:lnTo>
                <a:lnTo>
                  <a:pt x="2098192" y="1578127"/>
                </a:lnTo>
                <a:lnTo>
                  <a:pt x="2098192" y="1638300"/>
                </a:lnTo>
                <a:lnTo>
                  <a:pt x="2097836" y="1638300"/>
                </a:lnTo>
                <a:lnTo>
                  <a:pt x="2097519" y="1646047"/>
                </a:lnTo>
                <a:lnTo>
                  <a:pt x="2097519" y="1663700"/>
                </a:lnTo>
                <a:lnTo>
                  <a:pt x="2097239" y="1676400"/>
                </a:lnTo>
                <a:lnTo>
                  <a:pt x="2095017" y="1676400"/>
                </a:lnTo>
                <a:lnTo>
                  <a:pt x="2092134" y="1689100"/>
                </a:lnTo>
                <a:lnTo>
                  <a:pt x="2080044" y="1689100"/>
                </a:lnTo>
                <a:lnTo>
                  <a:pt x="2078418" y="1685823"/>
                </a:lnTo>
                <a:lnTo>
                  <a:pt x="2078418" y="1739900"/>
                </a:lnTo>
                <a:lnTo>
                  <a:pt x="2076386" y="1752600"/>
                </a:lnTo>
                <a:lnTo>
                  <a:pt x="2076069" y="1752600"/>
                </a:lnTo>
                <a:lnTo>
                  <a:pt x="2076069" y="1803400"/>
                </a:lnTo>
                <a:lnTo>
                  <a:pt x="2074151" y="1816100"/>
                </a:lnTo>
                <a:lnTo>
                  <a:pt x="2071065" y="1816100"/>
                </a:lnTo>
                <a:lnTo>
                  <a:pt x="2070138" y="1803400"/>
                </a:lnTo>
                <a:lnTo>
                  <a:pt x="2071433" y="1790700"/>
                </a:lnTo>
                <a:lnTo>
                  <a:pt x="2074989" y="1765300"/>
                </a:lnTo>
                <a:lnTo>
                  <a:pt x="2074913" y="1778000"/>
                </a:lnTo>
                <a:lnTo>
                  <a:pt x="2075789" y="1790700"/>
                </a:lnTo>
                <a:lnTo>
                  <a:pt x="2076069" y="1803400"/>
                </a:lnTo>
                <a:lnTo>
                  <a:pt x="2076069" y="1752600"/>
                </a:lnTo>
                <a:lnTo>
                  <a:pt x="2073287" y="1752600"/>
                </a:lnTo>
                <a:lnTo>
                  <a:pt x="2070747" y="1739900"/>
                </a:lnTo>
                <a:lnTo>
                  <a:pt x="2078418" y="1739900"/>
                </a:lnTo>
                <a:lnTo>
                  <a:pt x="2078418" y="1685823"/>
                </a:lnTo>
                <a:lnTo>
                  <a:pt x="2073757" y="1676400"/>
                </a:lnTo>
                <a:lnTo>
                  <a:pt x="2081022" y="1676400"/>
                </a:lnTo>
                <a:lnTo>
                  <a:pt x="2083181" y="1663700"/>
                </a:lnTo>
                <a:lnTo>
                  <a:pt x="2097519" y="1663700"/>
                </a:lnTo>
                <a:lnTo>
                  <a:pt x="2097519" y="1646047"/>
                </a:lnTo>
                <a:lnTo>
                  <a:pt x="2097316" y="1651000"/>
                </a:lnTo>
                <a:lnTo>
                  <a:pt x="2072398" y="1651000"/>
                </a:lnTo>
                <a:lnTo>
                  <a:pt x="2072182" y="1638300"/>
                </a:lnTo>
                <a:lnTo>
                  <a:pt x="2072474" y="1638300"/>
                </a:lnTo>
                <a:lnTo>
                  <a:pt x="2074316" y="1625600"/>
                </a:lnTo>
                <a:lnTo>
                  <a:pt x="2078405" y="1625600"/>
                </a:lnTo>
                <a:lnTo>
                  <a:pt x="2085441" y="1612900"/>
                </a:lnTo>
                <a:lnTo>
                  <a:pt x="2096058" y="1612900"/>
                </a:lnTo>
                <a:lnTo>
                  <a:pt x="2098141" y="1625600"/>
                </a:lnTo>
                <a:lnTo>
                  <a:pt x="2098192" y="1638300"/>
                </a:lnTo>
                <a:lnTo>
                  <a:pt x="2098192" y="1578127"/>
                </a:lnTo>
                <a:lnTo>
                  <a:pt x="2093645" y="1587500"/>
                </a:lnTo>
                <a:lnTo>
                  <a:pt x="2091512" y="1574800"/>
                </a:lnTo>
                <a:lnTo>
                  <a:pt x="2090534" y="1574800"/>
                </a:lnTo>
                <a:lnTo>
                  <a:pt x="2094496" y="1562100"/>
                </a:lnTo>
                <a:lnTo>
                  <a:pt x="2099805" y="1574800"/>
                </a:lnTo>
                <a:lnTo>
                  <a:pt x="2099805" y="1028700"/>
                </a:lnTo>
                <a:lnTo>
                  <a:pt x="2099716" y="1206500"/>
                </a:lnTo>
                <a:lnTo>
                  <a:pt x="2096833" y="1206500"/>
                </a:lnTo>
                <a:lnTo>
                  <a:pt x="2096833" y="1485900"/>
                </a:lnTo>
                <a:lnTo>
                  <a:pt x="2096477" y="1485900"/>
                </a:lnTo>
                <a:lnTo>
                  <a:pt x="2095931" y="1498600"/>
                </a:lnTo>
                <a:lnTo>
                  <a:pt x="2085454" y="1498600"/>
                </a:lnTo>
                <a:lnTo>
                  <a:pt x="2085746" y="1485900"/>
                </a:lnTo>
                <a:lnTo>
                  <a:pt x="2086038" y="1485900"/>
                </a:lnTo>
                <a:lnTo>
                  <a:pt x="2092159" y="1473200"/>
                </a:lnTo>
                <a:lnTo>
                  <a:pt x="2096833" y="1485900"/>
                </a:lnTo>
                <a:lnTo>
                  <a:pt x="2096833" y="1206500"/>
                </a:lnTo>
                <a:lnTo>
                  <a:pt x="2096820" y="1435100"/>
                </a:lnTo>
                <a:lnTo>
                  <a:pt x="2096427" y="1435100"/>
                </a:lnTo>
                <a:lnTo>
                  <a:pt x="2095500" y="1447800"/>
                </a:lnTo>
                <a:lnTo>
                  <a:pt x="2086724" y="1447800"/>
                </a:lnTo>
                <a:lnTo>
                  <a:pt x="2084451" y="1435100"/>
                </a:lnTo>
                <a:lnTo>
                  <a:pt x="2085111" y="1435100"/>
                </a:lnTo>
                <a:lnTo>
                  <a:pt x="2088553" y="1422400"/>
                </a:lnTo>
                <a:lnTo>
                  <a:pt x="2094585" y="1409700"/>
                </a:lnTo>
                <a:lnTo>
                  <a:pt x="2096338" y="1422400"/>
                </a:lnTo>
                <a:lnTo>
                  <a:pt x="2096820" y="1435100"/>
                </a:lnTo>
                <a:lnTo>
                  <a:pt x="2096820" y="1206500"/>
                </a:lnTo>
                <a:lnTo>
                  <a:pt x="2094153" y="1206500"/>
                </a:lnTo>
                <a:lnTo>
                  <a:pt x="2094153" y="1231900"/>
                </a:lnTo>
                <a:lnTo>
                  <a:pt x="2093798" y="1244600"/>
                </a:lnTo>
                <a:lnTo>
                  <a:pt x="2090978" y="1257300"/>
                </a:lnTo>
                <a:lnTo>
                  <a:pt x="2085403" y="1244600"/>
                </a:lnTo>
                <a:lnTo>
                  <a:pt x="2083650" y="1231900"/>
                </a:lnTo>
                <a:lnTo>
                  <a:pt x="2085911" y="1231900"/>
                </a:lnTo>
                <a:lnTo>
                  <a:pt x="2092375" y="1219200"/>
                </a:lnTo>
                <a:lnTo>
                  <a:pt x="2093277" y="1231900"/>
                </a:lnTo>
                <a:lnTo>
                  <a:pt x="2094153" y="1231900"/>
                </a:lnTo>
                <a:lnTo>
                  <a:pt x="2094153" y="1206500"/>
                </a:lnTo>
                <a:lnTo>
                  <a:pt x="2091436" y="1206500"/>
                </a:lnTo>
                <a:lnTo>
                  <a:pt x="2087232" y="1193800"/>
                </a:lnTo>
                <a:lnTo>
                  <a:pt x="2088642" y="1181100"/>
                </a:lnTo>
                <a:lnTo>
                  <a:pt x="2087956" y="1181100"/>
                </a:lnTo>
                <a:lnTo>
                  <a:pt x="2088807" y="1168400"/>
                </a:lnTo>
                <a:lnTo>
                  <a:pt x="2097582" y="1168400"/>
                </a:lnTo>
                <a:lnTo>
                  <a:pt x="2097633" y="1181100"/>
                </a:lnTo>
                <a:lnTo>
                  <a:pt x="2097024" y="1181100"/>
                </a:lnTo>
                <a:lnTo>
                  <a:pt x="2095080" y="1193800"/>
                </a:lnTo>
                <a:lnTo>
                  <a:pt x="2099716" y="1206500"/>
                </a:lnTo>
                <a:lnTo>
                  <a:pt x="2099716" y="1028700"/>
                </a:lnTo>
                <a:lnTo>
                  <a:pt x="2075573" y="1028700"/>
                </a:lnTo>
                <a:lnTo>
                  <a:pt x="2075662" y="1066800"/>
                </a:lnTo>
                <a:lnTo>
                  <a:pt x="2075421" y="1092200"/>
                </a:lnTo>
                <a:lnTo>
                  <a:pt x="2075408" y="1117600"/>
                </a:lnTo>
                <a:lnTo>
                  <a:pt x="2075510" y="1130300"/>
                </a:lnTo>
                <a:lnTo>
                  <a:pt x="2075078" y="1168400"/>
                </a:lnTo>
                <a:lnTo>
                  <a:pt x="2073402" y="1206500"/>
                </a:lnTo>
                <a:lnTo>
                  <a:pt x="2072195" y="1231900"/>
                </a:lnTo>
                <a:lnTo>
                  <a:pt x="2073173" y="1270000"/>
                </a:lnTo>
                <a:lnTo>
                  <a:pt x="2071966" y="1282700"/>
                </a:lnTo>
                <a:lnTo>
                  <a:pt x="2068664" y="1282700"/>
                </a:lnTo>
                <a:lnTo>
                  <a:pt x="2065820" y="1295400"/>
                </a:lnTo>
                <a:lnTo>
                  <a:pt x="2065972" y="1295400"/>
                </a:lnTo>
                <a:lnTo>
                  <a:pt x="2068779" y="1308100"/>
                </a:lnTo>
                <a:lnTo>
                  <a:pt x="2070747" y="1308100"/>
                </a:lnTo>
                <a:lnTo>
                  <a:pt x="2071903" y="1320800"/>
                </a:lnTo>
                <a:lnTo>
                  <a:pt x="2072246" y="1320800"/>
                </a:lnTo>
                <a:lnTo>
                  <a:pt x="2072360" y="1371600"/>
                </a:lnTo>
                <a:lnTo>
                  <a:pt x="2072449" y="1384300"/>
                </a:lnTo>
                <a:lnTo>
                  <a:pt x="2072170" y="1409700"/>
                </a:lnTo>
                <a:lnTo>
                  <a:pt x="2070836" y="1435100"/>
                </a:lnTo>
                <a:lnTo>
                  <a:pt x="2069261" y="1473200"/>
                </a:lnTo>
                <a:lnTo>
                  <a:pt x="2068563" y="1498600"/>
                </a:lnTo>
                <a:lnTo>
                  <a:pt x="2067102" y="1536700"/>
                </a:lnTo>
                <a:lnTo>
                  <a:pt x="2063203" y="1574800"/>
                </a:lnTo>
                <a:lnTo>
                  <a:pt x="2061806" y="1587500"/>
                </a:lnTo>
                <a:lnTo>
                  <a:pt x="2060727" y="1600200"/>
                </a:lnTo>
                <a:lnTo>
                  <a:pt x="2059368" y="1600200"/>
                </a:lnTo>
                <a:lnTo>
                  <a:pt x="2057082" y="1612900"/>
                </a:lnTo>
                <a:lnTo>
                  <a:pt x="2055749" y="1625600"/>
                </a:lnTo>
                <a:lnTo>
                  <a:pt x="2058403" y="1625600"/>
                </a:lnTo>
                <a:lnTo>
                  <a:pt x="2059101" y="1638300"/>
                </a:lnTo>
                <a:lnTo>
                  <a:pt x="2057869" y="1651000"/>
                </a:lnTo>
                <a:lnTo>
                  <a:pt x="2048357" y="1651000"/>
                </a:lnTo>
                <a:lnTo>
                  <a:pt x="2045677" y="1612900"/>
                </a:lnTo>
                <a:lnTo>
                  <a:pt x="2043823" y="1574800"/>
                </a:lnTo>
                <a:lnTo>
                  <a:pt x="2043112" y="1536700"/>
                </a:lnTo>
                <a:lnTo>
                  <a:pt x="2043861" y="1498600"/>
                </a:lnTo>
                <a:lnTo>
                  <a:pt x="2044458" y="1485900"/>
                </a:lnTo>
                <a:lnTo>
                  <a:pt x="2044395" y="1460449"/>
                </a:lnTo>
                <a:lnTo>
                  <a:pt x="2044280" y="1447800"/>
                </a:lnTo>
                <a:lnTo>
                  <a:pt x="2044217" y="1409700"/>
                </a:lnTo>
                <a:lnTo>
                  <a:pt x="2044014" y="1371600"/>
                </a:lnTo>
                <a:lnTo>
                  <a:pt x="2043569" y="1358900"/>
                </a:lnTo>
                <a:lnTo>
                  <a:pt x="2043125" y="1346200"/>
                </a:lnTo>
                <a:lnTo>
                  <a:pt x="2042566" y="1308100"/>
                </a:lnTo>
                <a:lnTo>
                  <a:pt x="2043353" y="1282700"/>
                </a:lnTo>
                <a:lnTo>
                  <a:pt x="2044382" y="1257300"/>
                </a:lnTo>
                <a:lnTo>
                  <a:pt x="2044801" y="1219200"/>
                </a:lnTo>
                <a:lnTo>
                  <a:pt x="2045208" y="1193800"/>
                </a:lnTo>
                <a:lnTo>
                  <a:pt x="2046135" y="1168400"/>
                </a:lnTo>
                <a:lnTo>
                  <a:pt x="2047468" y="1143000"/>
                </a:lnTo>
                <a:lnTo>
                  <a:pt x="2048954" y="1104900"/>
                </a:lnTo>
                <a:lnTo>
                  <a:pt x="2051545" y="1079500"/>
                </a:lnTo>
                <a:lnTo>
                  <a:pt x="2056218" y="1041400"/>
                </a:lnTo>
                <a:lnTo>
                  <a:pt x="2057450" y="1041400"/>
                </a:lnTo>
                <a:lnTo>
                  <a:pt x="2057692" y="1028700"/>
                </a:lnTo>
                <a:lnTo>
                  <a:pt x="2038832" y="1028700"/>
                </a:lnTo>
                <a:lnTo>
                  <a:pt x="2038832" y="2272881"/>
                </a:lnTo>
                <a:lnTo>
                  <a:pt x="2038654" y="2286000"/>
                </a:lnTo>
                <a:lnTo>
                  <a:pt x="2037448" y="2298700"/>
                </a:lnTo>
                <a:lnTo>
                  <a:pt x="2034095" y="2298700"/>
                </a:lnTo>
                <a:lnTo>
                  <a:pt x="2033638" y="2299487"/>
                </a:lnTo>
                <a:lnTo>
                  <a:pt x="2033638" y="2400300"/>
                </a:lnTo>
                <a:lnTo>
                  <a:pt x="2033092" y="2413000"/>
                </a:lnTo>
                <a:lnTo>
                  <a:pt x="2024291" y="2413000"/>
                </a:lnTo>
                <a:lnTo>
                  <a:pt x="2023808" y="2400300"/>
                </a:lnTo>
                <a:lnTo>
                  <a:pt x="2024240" y="2387600"/>
                </a:lnTo>
                <a:lnTo>
                  <a:pt x="2033473" y="2387600"/>
                </a:lnTo>
                <a:lnTo>
                  <a:pt x="2033638" y="2400300"/>
                </a:lnTo>
                <a:lnTo>
                  <a:pt x="2033638" y="2299487"/>
                </a:lnTo>
                <a:lnTo>
                  <a:pt x="2026716" y="2311400"/>
                </a:lnTo>
                <a:lnTo>
                  <a:pt x="2013419" y="2311400"/>
                </a:lnTo>
                <a:lnTo>
                  <a:pt x="2011400" y="2298700"/>
                </a:lnTo>
                <a:lnTo>
                  <a:pt x="2010702" y="2286000"/>
                </a:lnTo>
                <a:lnTo>
                  <a:pt x="2010829" y="2286000"/>
                </a:lnTo>
                <a:lnTo>
                  <a:pt x="2011730" y="2260600"/>
                </a:lnTo>
                <a:lnTo>
                  <a:pt x="2012061" y="2247862"/>
                </a:lnTo>
                <a:lnTo>
                  <a:pt x="2012518" y="2222500"/>
                </a:lnTo>
                <a:lnTo>
                  <a:pt x="2011819" y="2209800"/>
                </a:lnTo>
                <a:lnTo>
                  <a:pt x="2021789" y="2209800"/>
                </a:lnTo>
                <a:lnTo>
                  <a:pt x="2025929" y="2197100"/>
                </a:lnTo>
                <a:lnTo>
                  <a:pt x="2038654" y="2197100"/>
                </a:lnTo>
                <a:lnTo>
                  <a:pt x="2035924" y="2209800"/>
                </a:lnTo>
                <a:lnTo>
                  <a:pt x="2036051" y="2209800"/>
                </a:lnTo>
                <a:lnTo>
                  <a:pt x="2036864" y="2235200"/>
                </a:lnTo>
                <a:lnTo>
                  <a:pt x="2038019" y="2247900"/>
                </a:lnTo>
                <a:lnTo>
                  <a:pt x="2038832" y="2272881"/>
                </a:lnTo>
                <a:lnTo>
                  <a:pt x="2038832" y="1028700"/>
                </a:lnTo>
                <a:lnTo>
                  <a:pt x="2033460" y="1028700"/>
                </a:lnTo>
                <a:lnTo>
                  <a:pt x="2033460" y="1981200"/>
                </a:lnTo>
                <a:lnTo>
                  <a:pt x="2030120" y="1993900"/>
                </a:lnTo>
                <a:lnTo>
                  <a:pt x="2031390" y="1993900"/>
                </a:lnTo>
                <a:lnTo>
                  <a:pt x="2032482" y="2006600"/>
                </a:lnTo>
                <a:lnTo>
                  <a:pt x="2030437" y="2019300"/>
                </a:lnTo>
                <a:lnTo>
                  <a:pt x="2026272" y="2032000"/>
                </a:lnTo>
                <a:lnTo>
                  <a:pt x="2020963" y="2032000"/>
                </a:lnTo>
                <a:lnTo>
                  <a:pt x="2018372" y="2044700"/>
                </a:lnTo>
                <a:lnTo>
                  <a:pt x="2032215" y="2044700"/>
                </a:lnTo>
                <a:lnTo>
                  <a:pt x="2032215" y="2057400"/>
                </a:lnTo>
                <a:lnTo>
                  <a:pt x="2031873" y="2095500"/>
                </a:lnTo>
                <a:lnTo>
                  <a:pt x="2024164" y="2095500"/>
                </a:lnTo>
                <a:lnTo>
                  <a:pt x="2024164" y="2184400"/>
                </a:lnTo>
                <a:lnTo>
                  <a:pt x="2021039" y="2197100"/>
                </a:lnTo>
                <a:lnTo>
                  <a:pt x="2018220" y="2184400"/>
                </a:lnTo>
                <a:lnTo>
                  <a:pt x="2024164" y="2184400"/>
                </a:lnTo>
                <a:lnTo>
                  <a:pt x="2024164" y="2095500"/>
                </a:lnTo>
                <a:lnTo>
                  <a:pt x="2020925" y="2095500"/>
                </a:lnTo>
                <a:lnTo>
                  <a:pt x="2016899" y="2108200"/>
                </a:lnTo>
                <a:lnTo>
                  <a:pt x="2007781" y="2095500"/>
                </a:lnTo>
                <a:lnTo>
                  <a:pt x="2008670" y="2095500"/>
                </a:lnTo>
                <a:lnTo>
                  <a:pt x="2008619" y="2070100"/>
                </a:lnTo>
                <a:lnTo>
                  <a:pt x="2009165" y="2057400"/>
                </a:lnTo>
                <a:lnTo>
                  <a:pt x="2010029" y="2032000"/>
                </a:lnTo>
                <a:lnTo>
                  <a:pt x="2011375" y="2019300"/>
                </a:lnTo>
                <a:lnTo>
                  <a:pt x="2013331" y="2006600"/>
                </a:lnTo>
                <a:lnTo>
                  <a:pt x="2013750" y="2006600"/>
                </a:lnTo>
                <a:lnTo>
                  <a:pt x="2013953" y="1993900"/>
                </a:lnTo>
                <a:lnTo>
                  <a:pt x="2016975" y="1993900"/>
                </a:lnTo>
                <a:lnTo>
                  <a:pt x="2019439" y="1981200"/>
                </a:lnTo>
                <a:lnTo>
                  <a:pt x="2033460" y="1981200"/>
                </a:lnTo>
                <a:lnTo>
                  <a:pt x="2033460" y="1028700"/>
                </a:lnTo>
                <a:lnTo>
                  <a:pt x="2019820" y="1028700"/>
                </a:lnTo>
                <a:lnTo>
                  <a:pt x="2019820" y="1460500"/>
                </a:lnTo>
                <a:lnTo>
                  <a:pt x="2019096" y="1485900"/>
                </a:lnTo>
                <a:lnTo>
                  <a:pt x="2017344" y="1511300"/>
                </a:lnTo>
                <a:lnTo>
                  <a:pt x="2014677" y="1536700"/>
                </a:lnTo>
                <a:lnTo>
                  <a:pt x="2011908" y="1549400"/>
                </a:lnTo>
                <a:lnTo>
                  <a:pt x="2011286" y="1550911"/>
                </a:lnTo>
                <a:lnTo>
                  <a:pt x="2011286" y="1587500"/>
                </a:lnTo>
                <a:lnTo>
                  <a:pt x="2010257" y="1592643"/>
                </a:lnTo>
                <a:lnTo>
                  <a:pt x="2010257" y="1651000"/>
                </a:lnTo>
                <a:lnTo>
                  <a:pt x="2010168" y="1676400"/>
                </a:lnTo>
                <a:lnTo>
                  <a:pt x="2010041" y="1727200"/>
                </a:lnTo>
                <a:lnTo>
                  <a:pt x="2009978" y="1739900"/>
                </a:lnTo>
                <a:lnTo>
                  <a:pt x="2009444" y="1778000"/>
                </a:lnTo>
                <a:lnTo>
                  <a:pt x="2009406" y="1790700"/>
                </a:lnTo>
                <a:lnTo>
                  <a:pt x="2009686" y="1816100"/>
                </a:lnTo>
                <a:lnTo>
                  <a:pt x="2009482" y="1828800"/>
                </a:lnTo>
                <a:lnTo>
                  <a:pt x="2008898" y="1833714"/>
                </a:lnTo>
                <a:lnTo>
                  <a:pt x="2008898" y="1879600"/>
                </a:lnTo>
                <a:lnTo>
                  <a:pt x="2006447" y="1879600"/>
                </a:lnTo>
                <a:lnTo>
                  <a:pt x="2006447" y="1917700"/>
                </a:lnTo>
                <a:lnTo>
                  <a:pt x="2006079" y="1930400"/>
                </a:lnTo>
                <a:lnTo>
                  <a:pt x="2005406" y="1943100"/>
                </a:lnTo>
                <a:lnTo>
                  <a:pt x="2005050" y="1943100"/>
                </a:lnTo>
                <a:lnTo>
                  <a:pt x="2001126" y="1955800"/>
                </a:lnTo>
                <a:lnTo>
                  <a:pt x="1995627" y="1955800"/>
                </a:lnTo>
                <a:lnTo>
                  <a:pt x="1995627" y="2184400"/>
                </a:lnTo>
                <a:lnTo>
                  <a:pt x="1995525" y="2209800"/>
                </a:lnTo>
                <a:lnTo>
                  <a:pt x="1995017" y="2260600"/>
                </a:lnTo>
                <a:lnTo>
                  <a:pt x="1994509" y="2286000"/>
                </a:lnTo>
                <a:lnTo>
                  <a:pt x="1992630" y="2336800"/>
                </a:lnTo>
                <a:lnTo>
                  <a:pt x="1991728" y="2362200"/>
                </a:lnTo>
                <a:lnTo>
                  <a:pt x="1990051" y="2387600"/>
                </a:lnTo>
                <a:lnTo>
                  <a:pt x="1986788" y="2400300"/>
                </a:lnTo>
                <a:lnTo>
                  <a:pt x="1980780" y="2387600"/>
                </a:lnTo>
                <a:lnTo>
                  <a:pt x="1977605" y="2362200"/>
                </a:lnTo>
                <a:lnTo>
                  <a:pt x="1976945" y="2349500"/>
                </a:lnTo>
                <a:lnTo>
                  <a:pt x="1976285" y="2336800"/>
                </a:lnTo>
                <a:lnTo>
                  <a:pt x="1975853" y="2324100"/>
                </a:lnTo>
                <a:lnTo>
                  <a:pt x="1977453" y="2324100"/>
                </a:lnTo>
                <a:lnTo>
                  <a:pt x="1969604" y="2311400"/>
                </a:lnTo>
                <a:lnTo>
                  <a:pt x="1962442" y="2324100"/>
                </a:lnTo>
                <a:lnTo>
                  <a:pt x="1946376" y="2324100"/>
                </a:lnTo>
                <a:lnTo>
                  <a:pt x="1944712" y="2326424"/>
                </a:lnTo>
                <a:lnTo>
                  <a:pt x="1944712" y="2349500"/>
                </a:lnTo>
                <a:lnTo>
                  <a:pt x="1943442" y="2356332"/>
                </a:lnTo>
                <a:lnTo>
                  <a:pt x="1943442" y="2413000"/>
                </a:lnTo>
                <a:lnTo>
                  <a:pt x="1933702" y="2413000"/>
                </a:lnTo>
                <a:lnTo>
                  <a:pt x="1932940" y="2400300"/>
                </a:lnTo>
                <a:lnTo>
                  <a:pt x="1932343" y="2387600"/>
                </a:lnTo>
                <a:lnTo>
                  <a:pt x="1940572" y="2387600"/>
                </a:lnTo>
                <a:lnTo>
                  <a:pt x="1941652" y="2400300"/>
                </a:lnTo>
                <a:lnTo>
                  <a:pt x="1943442" y="2413000"/>
                </a:lnTo>
                <a:lnTo>
                  <a:pt x="1943442" y="2356332"/>
                </a:lnTo>
                <a:lnTo>
                  <a:pt x="1942350" y="2362200"/>
                </a:lnTo>
                <a:lnTo>
                  <a:pt x="1936127" y="2362200"/>
                </a:lnTo>
                <a:lnTo>
                  <a:pt x="1935822" y="2349500"/>
                </a:lnTo>
                <a:lnTo>
                  <a:pt x="1944712" y="2349500"/>
                </a:lnTo>
                <a:lnTo>
                  <a:pt x="1944712" y="2326424"/>
                </a:lnTo>
                <a:lnTo>
                  <a:pt x="1937283" y="2336800"/>
                </a:lnTo>
                <a:lnTo>
                  <a:pt x="1931555" y="2336800"/>
                </a:lnTo>
                <a:lnTo>
                  <a:pt x="1928241" y="2324100"/>
                </a:lnTo>
                <a:lnTo>
                  <a:pt x="1926437" y="2311400"/>
                </a:lnTo>
                <a:lnTo>
                  <a:pt x="1925701" y="2311400"/>
                </a:lnTo>
                <a:lnTo>
                  <a:pt x="1925637" y="2298700"/>
                </a:lnTo>
                <a:lnTo>
                  <a:pt x="1926069" y="2286000"/>
                </a:lnTo>
                <a:lnTo>
                  <a:pt x="1926856" y="2273300"/>
                </a:lnTo>
                <a:lnTo>
                  <a:pt x="1927631" y="2273300"/>
                </a:lnTo>
                <a:lnTo>
                  <a:pt x="1931517" y="2260600"/>
                </a:lnTo>
                <a:lnTo>
                  <a:pt x="1964677" y="2260600"/>
                </a:lnTo>
                <a:lnTo>
                  <a:pt x="1969312" y="2273300"/>
                </a:lnTo>
                <a:lnTo>
                  <a:pt x="1971357" y="2286000"/>
                </a:lnTo>
                <a:lnTo>
                  <a:pt x="1971624" y="2298700"/>
                </a:lnTo>
                <a:lnTo>
                  <a:pt x="1976970" y="2298700"/>
                </a:lnTo>
                <a:lnTo>
                  <a:pt x="1976856" y="2286000"/>
                </a:lnTo>
                <a:lnTo>
                  <a:pt x="1976374" y="2273300"/>
                </a:lnTo>
                <a:lnTo>
                  <a:pt x="1976335" y="2260600"/>
                </a:lnTo>
                <a:lnTo>
                  <a:pt x="1977936" y="2247900"/>
                </a:lnTo>
                <a:lnTo>
                  <a:pt x="1982330" y="2235200"/>
                </a:lnTo>
                <a:lnTo>
                  <a:pt x="1986076" y="2235200"/>
                </a:lnTo>
                <a:lnTo>
                  <a:pt x="1984070" y="2222500"/>
                </a:lnTo>
                <a:lnTo>
                  <a:pt x="1983359" y="2209800"/>
                </a:lnTo>
                <a:lnTo>
                  <a:pt x="1982635" y="2197100"/>
                </a:lnTo>
                <a:lnTo>
                  <a:pt x="1981949" y="2184400"/>
                </a:lnTo>
                <a:lnTo>
                  <a:pt x="1981835" y="2171700"/>
                </a:lnTo>
                <a:lnTo>
                  <a:pt x="1982571" y="2146300"/>
                </a:lnTo>
                <a:lnTo>
                  <a:pt x="1982927" y="2146300"/>
                </a:lnTo>
                <a:lnTo>
                  <a:pt x="1982343" y="2133600"/>
                </a:lnTo>
                <a:lnTo>
                  <a:pt x="1980679" y="2120900"/>
                </a:lnTo>
                <a:lnTo>
                  <a:pt x="1977783" y="2108200"/>
                </a:lnTo>
                <a:lnTo>
                  <a:pt x="1973503" y="2095500"/>
                </a:lnTo>
                <a:lnTo>
                  <a:pt x="1970874" y="2082800"/>
                </a:lnTo>
                <a:lnTo>
                  <a:pt x="1969236" y="2070100"/>
                </a:lnTo>
                <a:lnTo>
                  <a:pt x="1969173" y="2069477"/>
                </a:lnTo>
                <a:lnTo>
                  <a:pt x="1969173" y="2222500"/>
                </a:lnTo>
                <a:lnTo>
                  <a:pt x="1969008" y="2235200"/>
                </a:lnTo>
                <a:lnTo>
                  <a:pt x="1964588" y="2235200"/>
                </a:lnTo>
                <a:lnTo>
                  <a:pt x="1955888" y="2247900"/>
                </a:lnTo>
                <a:lnTo>
                  <a:pt x="1933016" y="2247900"/>
                </a:lnTo>
                <a:lnTo>
                  <a:pt x="1927237" y="2235200"/>
                </a:lnTo>
                <a:lnTo>
                  <a:pt x="1955050" y="2235200"/>
                </a:lnTo>
                <a:lnTo>
                  <a:pt x="1958784" y="2222500"/>
                </a:lnTo>
                <a:lnTo>
                  <a:pt x="1961781" y="2222500"/>
                </a:lnTo>
                <a:lnTo>
                  <a:pt x="1965121" y="2209800"/>
                </a:lnTo>
                <a:lnTo>
                  <a:pt x="1969173" y="2222500"/>
                </a:lnTo>
                <a:lnTo>
                  <a:pt x="1969173" y="2069477"/>
                </a:lnTo>
                <a:lnTo>
                  <a:pt x="1967941" y="2057400"/>
                </a:lnTo>
                <a:lnTo>
                  <a:pt x="1968233" y="2044700"/>
                </a:lnTo>
                <a:lnTo>
                  <a:pt x="1971725" y="2032000"/>
                </a:lnTo>
                <a:lnTo>
                  <a:pt x="1978787" y="2032000"/>
                </a:lnTo>
                <a:lnTo>
                  <a:pt x="1989772" y="2019300"/>
                </a:lnTo>
                <a:lnTo>
                  <a:pt x="1992668" y="2044700"/>
                </a:lnTo>
                <a:lnTo>
                  <a:pt x="1992464" y="2070100"/>
                </a:lnTo>
                <a:lnTo>
                  <a:pt x="1991537" y="2095500"/>
                </a:lnTo>
                <a:lnTo>
                  <a:pt x="1992261" y="2120900"/>
                </a:lnTo>
                <a:lnTo>
                  <a:pt x="1994166" y="2146300"/>
                </a:lnTo>
                <a:lnTo>
                  <a:pt x="1995233" y="2171700"/>
                </a:lnTo>
                <a:lnTo>
                  <a:pt x="1995627" y="2184400"/>
                </a:lnTo>
                <a:lnTo>
                  <a:pt x="1995627" y="1955800"/>
                </a:lnTo>
                <a:lnTo>
                  <a:pt x="1980666" y="1955800"/>
                </a:lnTo>
                <a:lnTo>
                  <a:pt x="1980666" y="1981200"/>
                </a:lnTo>
                <a:lnTo>
                  <a:pt x="1970201" y="1981200"/>
                </a:lnTo>
                <a:lnTo>
                  <a:pt x="1966976" y="1989518"/>
                </a:lnTo>
                <a:lnTo>
                  <a:pt x="1966976" y="2159000"/>
                </a:lnTo>
                <a:lnTo>
                  <a:pt x="1966379" y="2159000"/>
                </a:lnTo>
                <a:lnTo>
                  <a:pt x="1965452" y="2171700"/>
                </a:lnTo>
                <a:lnTo>
                  <a:pt x="1961083" y="2171700"/>
                </a:lnTo>
                <a:lnTo>
                  <a:pt x="1953145" y="2159000"/>
                </a:lnTo>
                <a:lnTo>
                  <a:pt x="1943379" y="2159000"/>
                </a:lnTo>
                <a:lnTo>
                  <a:pt x="1948167" y="2146300"/>
                </a:lnTo>
                <a:lnTo>
                  <a:pt x="1961896" y="2133600"/>
                </a:lnTo>
                <a:lnTo>
                  <a:pt x="1965744" y="2146300"/>
                </a:lnTo>
                <a:lnTo>
                  <a:pt x="1966976" y="2159000"/>
                </a:lnTo>
                <a:lnTo>
                  <a:pt x="1966976" y="1989518"/>
                </a:lnTo>
                <a:lnTo>
                  <a:pt x="1965274" y="1993900"/>
                </a:lnTo>
                <a:lnTo>
                  <a:pt x="1962619" y="1993900"/>
                </a:lnTo>
                <a:lnTo>
                  <a:pt x="1962619" y="2108200"/>
                </a:lnTo>
                <a:lnTo>
                  <a:pt x="1957336" y="2120900"/>
                </a:lnTo>
                <a:lnTo>
                  <a:pt x="1947138" y="2133600"/>
                </a:lnTo>
                <a:lnTo>
                  <a:pt x="1932736" y="2133600"/>
                </a:lnTo>
                <a:lnTo>
                  <a:pt x="1931123" y="2137295"/>
                </a:lnTo>
                <a:lnTo>
                  <a:pt x="1931123" y="2159000"/>
                </a:lnTo>
                <a:lnTo>
                  <a:pt x="1928025" y="2171700"/>
                </a:lnTo>
                <a:lnTo>
                  <a:pt x="1927618" y="2159000"/>
                </a:lnTo>
                <a:lnTo>
                  <a:pt x="1931123" y="2159000"/>
                </a:lnTo>
                <a:lnTo>
                  <a:pt x="1931123" y="2137295"/>
                </a:lnTo>
                <a:lnTo>
                  <a:pt x="1927186" y="2146300"/>
                </a:lnTo>
                <a:lnTo>
                  <a:pt x="1913966" y="2146300"/>
                </a:lnTo>
                <a:lnTo>
                  <a:pt x="1909940" y="2120900"/>
                </a:lnTo>
                <a:lnTo>
                  <a:pt x="1911337" y="2108200"/>
                </a:lnTo>
                <a:lnTo>
                  <a:pt x="1912734" y="2095500"/>
                </a:lnTo>
                <a:lnTo>
                  <a:pt x="1923923" y="2082800"/>
                </a:lnTo>
                <a:lnTo>
                  <a:pt x="1945055" y="2057400"/>
                </a:lnTo>
                <a:lnTo>
                  <a:pt x="1957870" y="2057400"/>
                </a:lnTo>
                <a:lnTo>
                  <a:pt x="1960994" y="2070100"/>
                </a:lnTo>
                <a:lnTo>
                  <a:pt x="1961083" y="2082800"/>
                </a:lnTo>
                <a:lnTo>
                  <a:pt x="1962289" y="2082800"/>
                </a:lnTo>
                <a:lnTo>
                  <a:pt x="1962619" y="2108200"/>
                </a:lnTo>
                <a:lnTo>
                  <a:pt x="1962619" y="1993900"/>
                </a:lnTo>
                <a:lnTo>
                  <a:pt x="1957095" y="1993900"/>
                </a:lnTo>
                <a:lnTo>
                  <a:pt x="1955266" y="2006600"/>
                </a:lnTo>
                <a:lnTo>
                  <a:pt x="1938172" y="2006600"/>
                </a:lnTo>
                <a:lnTo>
                  <a:pt x="1938007" y="1993900"/>
                </a:lnTo>
                <a:lnTo>
                  <a:pt x="1934629" y="1993900"/>
                </a:lnTo>
                <a:lnTo>
                  <a:pt x="1931174" y="1986051"/>
                </a:lnTo>
                <a:lnTo>
                  <a:pt x="1931174" y="2019300"/>
                </a:lnTo>
                <a:lnTo>
                  <a:pt x="1925129" y="2032000"/>
                </a:lnTo>
                <a:lnTo>
                  <a:pt x="1920671" y="2044700"/>
                </a:lnTo>
                <a:lnTo>
                  <a:pt x="1915210" y="2044700"/>
                </a:lnTo>
                <a:lnTo>
                  <a:pt x="1895678" y="2070100"/>
                </a:lnTo>
                <a:lnTo>
                  <a:pt x="1876044" y="2082800"/>
                </a:lnTo>
                <a:lnTo>
                  <a:pt x="1860689" y="2102713"/>
                </a:lnTo>
                <a:lnTo>
                  <a:pt x="1860689" y="2209800"/>
                </a:lnTo>
                <a:lnTo>
                  <a:pt x="1859622" y="2209800"/>
                </a:lnTo>
                <a:lnTo>
                  <a:pt x="1856409" y="2222500"/>
                </a:lnTo>
                <a:lnTo>
                  <a:pt x="1851266" y="2222500"/>
                </a:lnTo>
                <a:lnTo>
                  <a:pt x="1842795" y="2235200"/>
                </a:lnTo>
                <a:lnTo>
                  <a:pt x="1834578" y="2235200"/>
                </a:lnTo>
                <a:lnTo>
                  <a:pt x="1826387" y="2247900"/>
                </a:lnTo>
                <a:lnTo>
                  <a:pt x="1817954" y="2247900"/>
                </a:lnTo>
                <a:lnTo>
                  <a:pt x="1816836" y="2250656"/>
                </a:lnTo>
                <a:lnTo>
                  <a:pt x="1816836" y="2336800"/>
                </a:lnTo>
                <a:lnTo>
                  <a:pt x="1809877" y="2336800"/>
                </a:lnTo>
                <a:lnTo>
                  <a:pt x="1807578" y="2324100"/>
                </a:lnTo>
                <a:lnTo>
                  <a:pt x="1806549" y="2311400"/>
                </a:lnTo>
                <a:lnTo>
                  <a:pt x="1810105" y="2298700"/>
                </a:lnTo>
                <a:lnTo>
                  <a:pt x="1813826" y="2311400"/>
                </a:lnTo>
                <a:lnTo>
                  <a:pt x="1815287" y="2324100"/>
                </a:lnTo>
                <a:lnTo>
                  <a:pt x="1815833" y="2324100"/>
                </a:lnTo>
                <a:lnTo>
                  <a:pt x="1816836" y="2336800"/>
                </a:lnTo>
                <a:lnTo>
                  <a:pt x="1816836" y="2250656"/>
                </a:lnTo>
                <a:lnTo>
                  <a:pt x="1812785" y="2260600"/>
                </a:lnTo>
                <a:lnTo>
                  <a:pt x="1794421" y="2260600"/>
                </a:lnTo>
                <a:lnTo>
                  <a:pt x="1797710" y="2247900"/>
                </a:lnTo>
                <a:lnTo>
                  <a:pt x="1797583" y="2247900"/>
                </a:lnTo>
                <a:lnTo>
                  <a:pt x="1801876" y="2222500"/>
                </a:lnTo>
                <a:lnTo>
                  <a:pt x="1813814" y="2197100"/>
                </a:lnTo>
                <a:lnTo>
                  <a:pt x="1830311" y="2171700"/>
                </a:lnTo>
                <a:lnTo>
                  <a:pt x="1848281" y="2159000"/>
                </a:lnTo>
                <a:lnTo>
                  <a:pt x="1858606" y="2159000"/>
                </a:lnTo>
                <a:lnTo>
                  <a:pt x="1858746" y="2171700"/>
                </a:lnTo>
                <a:lnTo>
                  <a:pt x="1858683" y="2184400"/>
                </a:lnTo>
                <a:lnTo>
                  <a:pt x="1858149" y="2184400"/>
                </a:lnTo>
                <a:lnTo>
                  <a:pt x="1857032" y="2197100"/>
                </a:lnTo>
                <a:lnTo>
                  <a:pt x="1859368" y="2197100"/>
                </a:lnTo>
                <a:lnTo>
                  <a:pt x="1860689" y="2209800"/>
                </a:lnTo>
                <a:lnTo>
                  <a:pt x="1860689" y="2102713"/>
                </a:lnTo>
                <a:lnTo>
                  <a:pt x="1856447" y="2108200"/>
                </a:lnTo>
                <a:lnTo>
                  <a:pt x="1837016" y="2133600"/>
                </a:lnTo>
                <a:lnTo>
                  <a:pt x="1819757" y="2146300"/>
                </a:lnTo>
                <a:lnTo>
                  <a:pt x="1801850" y="2171700"/>
                </a:lnTo>
                <a:lnTo>
                  <a:pt x="1783181" y="2184400"/>
                </a:lnTo>
                <a:lnTo>
                  <a:pt x="1763585" y="2209800"/>
                </a:lnTo>
                <a:lnTo>
                  <a:pt x="1739455" y="2209800"/>
                </a:lnTo>
                <a:lnTo>
                  <a:pt x="1732851" y="2215210"/>
                </a:lnTo>
                <a:lnTo>
                  <a:pt x="1732851" y="2235200"/>
                </a:lnTo>
                <a:lnTo>
                  <a:pt x="1731441" y="2247900"/>
                </a:lnTo>
                <a:lnTo>
                  <a:pt x="1731149" y="2247900"/>
                </a:lnTo>
                <a:lnTo>
                  <a:pt x="1728584" y="2273300"/>
                </a:lnTo>
                <a:lnTo>
                  <a:pt x="1714728" y="2273300"/>
                </a:lnTo>
                <a:lnTo>
                  <a:pt x="1714728" y="2362200"/>
                </a:lnTo>
                <a:lnTo>
                  <a:pt x="1714690" y="2364740"/>
                </a:lnTo>
                <a:lnTo>
                  <a:pt x="1714423" y="2374900"/>
                </a:lnTo>
                <a:lnTo>
                  <a:pt x="1710067" y="2387600"/>
                </a:lnTo>
                <a:lnTo>
                  <a:pt x="1658886" y="2387600"/>
                </a:lnTo>
                <a:lnTo>
                  <a:pt x="1655241" y="2374900"/>
                </a:lnTo>
                <a:lnTo>
                  <a:pt x="1652879" y="2362200"/>
                </a:lnTo>
                <a:lnTo>
                  <a:pt x="1704695" y="2362200"/>
                </a:lnTo>
                <a:lnTo>
                  <a:pt x="1713153" y="2349500"/>
                </a:lnTo>
                <a:lnTo>
                  <a:pt x="1714119" y="2349500"/>
                </a:lnTo>
                <a:lnTo>
                  <a:pt x="1714728" y="2362200"/>
                </a:lnTo>
                <a:lnTo>
                  <a:pt x="1714728" y="2273300"/>
                </a:lnTo>
                <a:lnTo>
                  <a:pt x="1652447" y="2273300"/>
                </a:lnTo>
                <a:lnTo>
                  <a:pt x="1652447" y="2362200"/>
                </a:lnTo>
                <a:lnTo>
                  <a:pt x="1644218" y="2349500"/>
                </a:lnTo>
                <a:lnTo>
                  <a:pt x="1640890" y="2336800"/>
                </a:lnTo>
                <a:lnTo>
                  <a:pt x="1642745" y="2324100"/>
                </a:lnTo>
                <a:lnTo>
                  <a:pt x="1650022" y="2311400"/>
                </a:lnTo>
                <a:lnTo>
                  <a:pt x="1652447" y="2362200"/>
                </a:lnTo>
                <a:lnTo>
                  <a:pt x="1652447" y="2273300"/>
                </a:lnTo>
                <a:lnTo>
                  <a:pt x="1652193" y="2273300"/>
                </a:lnTo>
                <a:lnTo>
                  <a:pt x="1635836" y="2286000"/>
                </a:lnTo>
                <a:lnTo>
                  <a:pt x="1624660" y="2286000"/>
                </a:lnTo>
                <a:lnTo>
                  <a:pt x="1624215" y="2273300"/>
                </a:lnTo>
                <a:lnTo>
                  <a:pt x="1624698" y="2273300"/>
                </a:lnTo>
                <a:lnTo>
                  <a:pt x="1626641" y="2260600"/>
                </a:lnTo>
                <a:lnTo>
                  <a:pt x="1630260" y="2247900"/>
                </a:lnTo>
                <a:lnTo>
                  <a:pt x="1652638" y="2247900"/>
                </a:lnTo>
                <a:lnTo>
                  <a:pt x="1669605" y="2235200"/>
                </a:lnTo>
                <a:lnTo>
                  <a:pt x="1732851" y="2235200"/>
                </a:lnTo>
                <a:lnTo>
                  <a:pt x="1732851" y="2215210"/>
                </a:lnTo>
                <a:lnTo>
                  <a:pt x="1723936" y="2222500"/>
                </a:lnTo>
                <a:lnTo>
                  <a:pt x="1551495" y="2222500"/>
                </a:lnTo>
                <a:lnTo>
                  <a:pt x="1551495" y="2247900"/>
                </a:lnTo>
                <a:lnTo>
                  <a:pt x="1550708" y="2260600"/>
                </a:lnTo>
                <a:lnTo>
                  <a:pt x="1549819" y="2286000"/>
                </a:lnTo>
                <a:lnTo>
                  <a:pt x="1463217" y="2286000"/>
                </a:lnTo>
                <a:lnTo>
                  <a:pt x="1462392" y="2273300"/>
                </a:lnTo>
                <a:lnTo>
                  <a:pt x="1462252" y="2273300"/>
                </a:lnTo>
                <a:lnTo>
                  <a:pt x="1462646" y="2260600"/>
                </a:lnTo>
                <a:lnTo>
                  <a:pt x="1464246" y="2247900"/>
                </a:lnTo>
                <a:lnTo>
                  <a:pt x="1551495" y="2247900"/>
                </a:lnTo>
                <a:lnTo>
                  <a:pt x="1551495" y="2222500"/>
                </a:lnTo>
                <a:lnTo>
                  <a:pt x="1409839" y="2222500"/>
                </a:lnTo>
                <a:lnTo>
                  <a:pt x="1441196" y="2209800"/>
                </a:lnTo>
                <a:lnTo>
                  <a:pt x="1562823" y="2209800"/>
                </a:lnTo>
                <a:lnTo>
                  <a:pt x="1573644" y="2197100"/>
                </a:lnTo>
                <a:lnTo>
                  <a:pt x="1452816" y="2197100"/>
                </a:lnTo>
                <a:lnTo>
                  <a:pt x="1429181" y="2209800"/>
                </a:lnTo>
                <a:lnTo>
                  <a:pt x="1402892" y="2209800"/>
                </a:lnTo>
                <a:lnTo>
                  <a:pt x="1402892" y="2260600"/>
                </a:lnTo>
                <a:lnTo>
                  <a:pt x="1402283" y="2273300"/>
                </a:lnTo>
                <a:lnTo>
                  <a:pt x="1400314" y="2273300"/>
                </a:lnTo>
                <a:lnTo>
                  <a:pt x="1397050" y="2286000"/>
                </a:lnTo>
                <a:lnTo>
                  <a:pt x="1361998" y="2286000"/>
                </a:lnTo>
                <a:lnTo>
                  <a:pt x="1352346" y="2273300"/>
                </a:lnTo>
                <a:lnTo>
                  <a:pt x="1330286" y="2273300"/>
                </a:lnTo>
                <a:lnTo>
                  <a:pt x="1319085" y="2286000"/>
                </a:lnTo>
                <a:lnTo>
                  <a:pt x="1315720" y="2273300"/>
                </a:lnTo>
                <a:lnTo>
                  <a:pt x="1318031" y="2260600"/>
                </a:lnTo>
                <a:lnTo>
                  <a:pt x="1380299" y="2260600"/>
                </a:lnTo>
                <a:lnTo>
                  <a:pt x="1397203" y="2247900"/>
                </a:lnTo>
                <a:lnTo>
                  <a:pt x="1399413" y="2247900"/>
                </a:lnTo>
                <a:lnTo>
                  <a:pt x="1401673" y="2260600"/>
                </a:lnTo>
                <a:lnTo>
                  <a:pt x="1402892" y="2260600"/>
                </a:lnTo>
                <a:lnTo>
                  <a:pt x="1402892" y="2209800"/>
                </a:lnTo>
                <a:lnTo>
                  <a:pt x="1392542" y="2209800"/>
                </a:lnTo>
                <a:lnTo>
                  <a:pt x="1392542" y="2222500"/>
                </a:lnTo>
                <a:lnTo>
                  <a:pt x="1364716" y="2235200"/>
                </a:lnTo>
                <a:lnTo>
                  <a:pt x="1313967" y="2235200"/>
                </a:lnTo>
                <a:lnTo>
                  <a:pt x="1346327" y="2222500"/>
                </a:lnTo>
                <a:lnTo>
                  <a:pt x="1392542" y="2222500"/>
                </a:lnTo>
                <a:lnTo>
                  <a:pt x="1392542" y="2209800"/>
                </a:lnTo>
                <a:lnTo>
                  <a:pt x="1339265" y="2209800"/>
                </a:lnTo>
                <a:lnTo>
                  <a:pt x="1345285" y="2197100"/>
                </a:lnTo>
                <a:lnTo>
                  <a:pt x="1350276" y="2197100"/>
                </a:lnTo>
                <a:lnTo>
                  <a:pt x="1357934" y="2184400"/>
                </a:lnTo>
                <a:lnTo>
                  <a:pt x="1365529" y="2184400"/>
                </a:lnTo>
                <a:lnTo>
                  <a:pt x="1372425" y="2171700"/>
                </a:lnTo>
                <a:lnTo>
                  <a:pt x="1377924" y="2171700"/>
                </a:lnTo>
                <a:lnTo>
                  <a:pt x="1380147" y="2159000"/>
                </a:lnTo>
                <a:lnTo>
                  <a:pt x="1396631" y="2159000"/>
                </a:lnTo>
                <a:lnTo>
                  <a:pt x="1402867" y="2146300"/>
                </a:lnTo>
                <a:lnTo>
                  <a:pt x="1407845" y="2146300"/>
                </a:lnTo>
                <a:lnTo>
                  <a:pt x="1417574" y="2133600"/>
                </a:lnTo>
                <a:lnTo>
                  <a:pt x="1428178" y="2120900"/>
                </a:lnTo>
                <a:lnTo>
                  <a:pt x="1439316" y="2108200"/>
                </a:lnTo>
                <a:lnTo>
                  <a:pt x="1450708" y="2095500"/>
                </a:lnTo>
                <a:lnTo>
                  <a:pt x="1461401" y="2082800"/>
                </a:lnTo>
                <a:lnTo>
                  <a:pt x="1471409" y="2082800"/>
                </a:lnTo>
                <a:lnTo>
                  <a:pt x="1480629" y="2070100"/>
                </a:lnTo>
                <a:lnTo>
                  <a:pt x="1488948" y="2057400"/>
                </a:lnTo>
                <a:lnTo>
                  <a:pt x="1499489" y="2032000"/>
                </a:lnTo>
                <a:lnTo>
                  <a:pt x="1511630" y="2032000"/>
                </a:lnTo>
                <a:lnTo>
                  <a:pt x="1524254" y="2019300"/>
                </a:lnTo>
                <a:lnTo>
                  <a:pt x="1536217" y="2006600"/>
                </a:lnTo>
                <a:lnTo>
                  <a:pt x="1537322" y="2006600"/>
                </a:lnTo>
                <a:lnTo>
                  <a:pt x="1539138" y="1993900"/>
                </a:lnTo>
                <a:lnTo>
                  <a:pt x="1548625" y="1993900"/>
                </a:lnTo>
                <a:lnTo>
                  <a:pt x="1557032" y="2006600"/>
                </a:lnTo>
                <a:lnTo>
                  <a:pt x="1553438" y="2006600"/>
                </a:lnTo>
                <a:lnTo>
                  <a:pt x="1547482" y="2019300"/>
                </a:lnTo>
                <a:lnTo>
                  <a:pt x="1542669" y="2019300"/>
                </a:lnTo>
                <a:lnTo>
                  <a:pt x="1538643" y="2032000"/>
                </a:lnTo>
                <a:lnTo>
                  <a:pt x="1522895" y="2044700"/>
                </a:lnTo>
                <a:lnTo>
                  <a:pt x="1505635" y="2070100"/>
                </a:lnTo>
                <a:lnTo>
                  <a:pt x="1487728" y="2082800"/>
                </a:lnTo>
                <a:lnTo>
                  <a:pt x="1470012" y="2108200"/>
                </a:lnTo>
                <a:lnTo>
                  <a:pt x="1453934" y="2120900"/>
                </a:lnTo>
                <a:lnTo>
                  <a:pt x="1420444" y="2146300"/>
                </a:lnTo>
                <a:lnTo>
                  <a:pt x="1404137" y="2171700"/>
                </a:lnTo>
                <a:lnTo>
                  <a:pt x="1395615" y="2171700"/>
                </a:lnTo>
                <a:lnTo>
                  <a:pt x="1388275" y="2184400"/>
                </a:lnTo>
                <a:lnTo>
                  <a:pt x="1385214" y="2184400"/>
                </a:lnTo>
                <a:lnTo>
                  <a:pt x="1389735" y="2197100"/>
                </a:lnTo>
                <a:lnTo>
                  <a:pt x="1394015" y="2197100"/>
                </a:lnTo>
                <a:lnTo>
                  <a:pt x="1402651" y="2184400"/>
                </a:lnTo>
                <a:lnTo>
                  <a:pt x="1461452" y="2184400"/>
                </a:lnTo>
                <a:lnTo>
                  <a:pt x="1486014" y="2171700"/>
                </a:lnTo>
                <a:lnTo>
                  <a:pt x="1694243" y="2171700"/>
                </a:lnTo>
                <a:lnTo>
                  <a:pt x="1691982" y="2159000"/>
                </a:lnTo>
                <a:lnTo>
                  <a:pt x="1696821" y="2159000"/>
                </a:lnTo>
                <a:lnTo>
                  <a:pt x="1701914" y="2146300"/>
                </a:lnTo>
                <a:lnTo>
                  <a:pt x="1706626" y="2146300"/>
                </a:lnTo>
                <a:lnTo>
                  <a:pt x="1714347" y="2133600"/>
                </a:lnTo>
                <a:lnTo>
                  <a:pt x="1721548" y="2133600"/>
                </a:lnTo>
                <a:lnTo>
                  <a:pt x="1728546" y="2120900"/>
                </a:lnTo>
                <a:lnTo>
                  <a:pt x="1767713" y="2082800"/>
                </a:lnTo>
                <a:lnTo>
                  <a:pt x="1803196" y="2057400"/>
                </a:lnTo>
                <a:lnTo>
                  <a:pt x="1794040" y="2070100"/>
                </a:lnTo>
                <a:lnTo>
                  <a:pt x="1785327" y="2082800"/>
                </a:lnTo>
                <a:lnTo>
                  <a:pt x="1776260" y="2082800"/>
                </a:lnTo>
                <a:lnTo>
                  <a:pt x="1766011" y="2095500"/>
                </a:lnTo>
                <a:lnTo>
                  <a:pt x="1760486" y="2095500"/>
                </a:lnTo>
                <a:lnTo>
                  <a:pt x="1755749" y="2108200"/>
                </a:lnTo>
                <a:lnTo>
                  <a:pt x="1751368" y="2108200"/>
                </a:lnTo>
                <a:lnTo>
                  <a:pt x="1746859" y="2120900"/>
                </a:lnTo>
                <a:lnTo>
                  <a:pt x="1739582" y="2133600"/>
                </a:lnTo>
                <a:lnTo>
                  <a:pt x="1732229" y="2133600"/>
                </a:lnTo>
                <a:lnTo>
                  <a:pt x="1724787" y="2146300"/>
                </a:lnTo>
                <a:lnTo>
                  <a:pt x="1717255" y="2159000"/>
                </a:lnTo>
                <a:lnTo>
                  <a:pt x="1711667" y="2159000"/>
                </a:lnTo>
                <a:lnTo>
                  <a:pt x="1704568" y="2171700"/>
                </a:lnTo>
                <a:lnTo>
                  <a:pt x="1700936" y="2171700"/>
                </a:lnTo>
                <a:lnTo>
                  <a:pt x="1707502" y="2184400"/>
                </a:lnTo>
                <a:lnTo>
                  <a:pt x="1712531" y="2171700"/>
                </a:lnTo>
                <a:lnTo>
                  <a:pt x="1716544" y="2171700"/>
                </a:lnTo>
                <a:lnTo>
                  <a:pt x="1734578" y="2146300"/>
                </a:lnTo>
                <a:lnTo>
                  <a:pt x="1743341" y="2133600"/>
                </a:lnTo>
                <a:lnTo>
                  <a:pt x="1751622" y="2133600"/>
                </a:lnTo>
                <a:lnTo>
                  <a:pt x="1759356" y="2120900"/>
                </a:lnTo>
                <a:lnTo>
                  <a:pt x="1767446" y="2108200"/>
                </a:lnTo>
                <a:lnTo>
                  <a:pt x="1775917" y="2095500"/>
                </a:lnTo>
                <a:lnTo>
                  <a:pt x="1784756" y="2095500"/>
                </a:lnTo>
                <a:lnTo>
                  <a:pt x="1801063" y="2082800"/>
                </a:lnTo>
                <a:lnTo>
                  <a:pt x="1817357" y="2057400"/>
                </a:lnTo>
                <a:lnTo>
                  <a:pt x="1850097" y="2032000"/>
                </a:lnTo>
                <a:lnTo>
                  <a:pt x="1855762" y="2019300"/>
                </a:lnTo>
                <a:lnTo>
                  <a:pt x="1867649" y="2019300"/>
                </a:lnTo>
                <a:lnTo>
                  <a:pt x="1873491" y="2006600"/>
                </a:lnTo>
                <a:lnTo>
                  <a:pt x="1879396" y="2006600"/>
                </a:lnTo>
                <a:lnTo>
                  <a:pt x="1876488" y="1993900"/>
                </a:lnTo>
                <a:lnTo>
                  <a:pt x="1918614" y="1993900"/>
                </a:lnTo>
                <a:lnTo>
                  <a:pt x="1920621" y="2006600"/>
                </a:lnTo>
                <a:lnTo>
                  <a:pt x="1914372" y="2006600"/>
                </a:lnTo>
                <a:lnTo>
                  <a:pt x="1898497" y="2032000"/>
                </a:lnTo>
                <a:lnTo>
                  <a:pt x="1882013" y="2044700"/>
                </a:lnTo>
                <a:lnTo>
                  <a:pt x="1864575" y="2057400"/>
                </a:lnTo>
                <a:lnTo>
                  <a:pt x="1845856" y="2070100"/>
                </a:lnTo>
                <a:lnTo>
                  <a:pt x="1830920" y="2082800"/>
                </a:lnTo>
                <a:lnTo>
                  <a:pt x="1817624" y="2095500"/>
                </a:lnTo>
                <a:lnTo>
                  <a:pt x="1805444" y="2108200"/>
                </a:lnTo>
                <a:lnTo>
                  <a:pt x="1793862" y="2120900"/>
                </a:lnTo>
                <a:lnTo>
                  <a:pt x="1786255" y="2133600"/>
                </a:lnTo>
                <a:lnTo>
                  <a:pt x="1778609" y="2133600"/>
                </a:lnTo>
                <a:lnTo>
                  <a:pt x="1770227" y="2146300"/>
                </a:lnTo>
                <a:lnTo>
                  <a:pt x="1760397" y="2159000"/>
                </a:lnTo>
                <a:lnTo>
                  <a:pt x="1753946" y="2159000"/>
                </a:lnTo>
                <a:lnTo>
                  <a:pt x="1748536" y="2171700"/>
                </a:lnTo>
                <a:lnTo>
                  <a:pt x="1743608" y="2171700"/>
                </a:lnTo>
                <a:lnTo>
                  <a:pt x="1738553" y="2184400"/>
                </a:lnTo>
                <a:lnTo>
                  <a:pt x="1731479" y="2184400"/>
                </a:lnTo>
                <a:lnTo>
                  <a:pt x="1723605" y="2197100"/>
                </a:lnTo>
                <a:lnTo>
                  <a:pt x="1647672" y="2197100"/>
                </a:lnTo>
                <a:lnTo>
                  <a:pt x="1665973" y="2209800"/>
                </a:lnTo>
                <a:lnTo>
                  <a:pt x="1723110" y="2209800"/>
                </a:lnTo>
                <a:lnTo>
                  <a:pt x="1729511" y="2197100"/>
                </a:lnTo>
                <a:lnTo>
                  <a:pt x="1739836" y="2197100"/>
                </a:lnTo>
                <a:lnTo>
                  <a:pt x="1752130" y="2171700"/>
                </a:lnTo>
                <a:lnTo>
                  <a:pt x="1761197" y="2171700"/>
                </a:lnTo>
                <a:lnTo>
                  <a:pt x="1771154" y="2159000"/>
                </a:lnTo>
                <a:lnTo>
                  <a:pt x="1782051" y="2146300"/>
                </a:lnTo>
                <a:lnTo>
                  <a:pt x="1785848" y="2146300"/>
                </a:lnTo>
                <a:lnTo>
                  <a:pt x="1798307" y="2133600"/>
                </a:lnTo>
                <a:lnTo>
                  <a:pt x="1813115" y="2108200"/>
                </a:lnTo>
                <a:lnTo>
                  <a:pt x="1828787" y="2095500"/>
                </a:lnTo>
                <a:lnTo>
                  <a:pt x="1843798" y="2082800"/>
                </a:lnTo>
                <a:lnTo>
                  <a:pt x="1849335" y="2070100"/>
                </a:lnTo>
                <a:lnTo>
                  <a:pt x="1861591" y="2070100"/>
                </a:lnTo>
                <a:lnTo>
                  <a:pt x="1868284" y="2057400"/>
                </a:lnTo>
                <a:lnTo>
                  <a:pt x="1878355" y="2057400"/>
                </a:lnTo>
                <a:lnTo>
                  <a:pt x="1887943" y="2044700"/>
                </a:lnTo>
                <a:lnTo>
                  <a:pt x="1896846" y="2044700"/>
                </a:lnTo>
                <a:lnTo>
                  <a:pt x="1904860" y="2032000"/>
                </a:lnTo>
                <a:lnTo>
                  <a:pt x="1909533" y="2019300"/>
                </a:lnTo>
                <a:lnTo>
                  <a:pt x="1931174" y="2019300"/>
                </a:lnTo>
                <a:lnTo>
                  <a:pt x="1931174" y="1986051"/>
                </a:lnTo>
                <a:lnTo>
                  <a:pt x="1929041" y="1981200"/>
                </a:lnTo>
                <a:lnTo>
                  <a:pt x="1846008" y="1981200"/>
                </a:lnTo>
                <a:lnTo>
                  <a:pt x="1846008" y="2019300"/>
                </a:lnTo>
                <a:lnTo>
                  <a:pt x="1845043" y="2019300"/>
                </a:lnTo>
                <a:lnTo>
                  <a:pt x="1838566" y="2032000"/>
                </a:lnTo>
                <a:lnTo>
                  <a:pt x="1821167" y="2032000"/>
                </a:lnTo>
                <a:lnTo>
                  <a:pt x="1825307" y="2019300"/>
                </a:lnTo>
                <a:lnTo>
                  <a:pt x="1827593" y="2019300"/>
                </a:lnTo>
                <a:lnTo>
                  <a:pt x="1836635" y="2006600"/>
                </a:lnTo>
                <a:lnTo>
                  <a:pt x="1846008" y="2019300"/>
                </a:lnTo>
                <a:lnTo>
                  <a:pt x="1846008" y="1981200"/>
                </a:lnTo>
                <a:lnTo>
                  <a:pt x="1834197" y="1981200"/>
                </a:lnTo>
                <a:lnTo>
                  <a:pt x="1835505" y="1968500"/>
                </a:lnTo>
                <a:lnTo>
                  <a:pt x="1979079" y="1968500"/>
                </a:lnTo>
                <a:lnTo>
                  <a:pt x="1980666" y="1981200"/>
                </a:lnTo>
                <a:lnTo>
                  <a:pt x="1980666" y="1955800"/>
                </a:lnTo>
                <a:lnTo>
                  <a:pt x="1934832" y="1955800"/>
                </a:lnTo>
                <a:lnTo>
                  <a:pt x="1914842" y="1943100"/>
                </a:lnTo>
                <a:lnTo>
                  <a:pt x="1922233" y="1943100"/>
                </a:lnTo>
                <a:lnTo>
                  <a:pt x="1932762" y="1930400"/>
                </a:lnTo>
                <a:lnTo>
                  <a:pt x="1943430" y="1930400"/>
                </a:lnTo>
                <a:lnTo>
                  <a:pt x="1954631" y="1917700"/>
                </a:lnTo>
                <a:lnTo>
                  <a:pt x="1962505" y="1917700"/>
                </a:lnTo>
                <a:lnTo>
                  <a:pt x="1964486" y="1930400"/>
                </a:lnTo>
                <a:lnTo>
                  <a:pt x="1972170" y="1930400"/>
                </a:lnTo>
                <a:lnTo>
                  <a:pt x="1974837" y="1917700"/>
                </a:lnTo>
                <a:lnTo>
                  <a:pt x="1982266" y="1905000"/>
                </a:lnTo>
                <a:lnTo>
                  <a:pt x="2005939" y="1905000"/>
                </a:lnTo>
                <a:lnTo>
                  <a:pt x="2006447" y="1917700"/>
                </a:lnTo>
                <a:lnTo>
                  <a:pt x="2006447" y="1879600"/>
                </a:lnTo>
                <a:lnTo>
                  <a:pt x="2003729" y="1879600"/>
                </a:lnTo>
                <a:lnTo>
                  <a:pt x="1998052" y="1892300"/>
                </a:lnTo>
                <a:lnTo>
                  <a:pt x="1973148" y="1892300"/>
                </a:lnTo>
                <a:lnTo>
                  <a:pt x="1981644" y="1879600"/>
                </a:lnTo>
                <a:lnTo>
                  <a:pt x="1990356" y="1879600"/>
                </a:lnTo>
                <a:lnTo>
                  <a:pt x="2000872" y="1866900"/>
                </a:lnTo>
                <a:lnTo>
                  <a:pt x="2004872" y="1866900"/>
                </a:lnTo>
                <a:lnTo>
                  <a:pt x="2008898" y="1879600"/>
                </a:lnTo>
                <a:lnTo>
                  <a:pt x="2008898" y="1833714"/>
                </a:lnTo>
                <a:lnTo>
                  <a:pt x="2007971" y="1841500"/>
                </a:lnTo>
                <a:lnTo>
                  <a:pt x="2005876" y="1866900"/>
                </a:lnTo>
                <a:lnTo>
                  <a:pt x="1995055" y="1854200"/>
                </a:lnTo>
                <a:lnTo>
                  <a:pt x="1988096" y="1854200"/>
                </a:lnTo>
                <a:lnTo>
                  <a:pt x="1983994" y="1866900"/>
                </a:lnTo>
                <a:lnTo>
                  <a:pt x="1974989" y="1866900"/>
                </a:lnTo>
                <a:lnTo>
                  <a:pt x="1973618" y="1854200"/>
                </a:lnTo>
                <a:lnTo>
                  <a:pt x="1973745" y="1841500"/>
                </a:lnTo>
                <a:lnTo>
                  <a:pt x="1974596" y="1828800"/>
                </a:lnTo>
                <a:lnTo>
                  <a:pt x="1975358" y="1828800"/>
                </a:lnTo>
                <a:lnTo>
                  <a:pt x="1977415" y="1778000"/>
                </a:lnTo>
                <a:lnTo>
                  <a:pt x="1979104" y="1739900"/>
                </a:lnTo>
                <a:lnTo>
                  <a:pt x="1979358" y="1701800"/>
                </a:lnTo>
                <a:lnTo>
                  <a:pt x="1977047" y="1651000"/>
                </a:lnTo>
                <a:lnTo>
                  <a:pt x="1976831" y="1638300"/>
                </a:lnTo>
                <a:lnTo>
                  <a:pt x="1979549" y="1638300"/>
                </a:lnTo>
                <a:lnTo>
                  <a:pt x="1985759" y="1625600"/>
                </a:lnTo>
                <a:lnTo>
                  <a:pt x="1996033" y="1625600"/>
                </a:lnTo>
                <a:lnTo>
                  <a:pt x="2003907" y="1612900"/>
                </a:lnTo>
                <a:lnTo>
                  <a:pt x="2006587" y="1612900"/>
                </a:lnTo>
                <a:lnTo>
                  <a:pt x="2007882" y="1625600"/>
                </a:lnTo>
                <a:lnTo>
                  <a:pt x="2008809" y="1638300"/>
                </a:lnTo>
                <a:lnTo>
                  <a:pt x="2009584" y="1638300"/>
                </a:lnTo>
                <a:lnTo>
                  <a:pt x="2010105" y="1651000"/>
                </a:lnTo>
                <a:lnTo>
                  <a:pt x="2010257" y="1651000"/>
                </a:lnTo>
                <a:lnTo>
                  <a:pt x="2010257" y="1592643"/>
                </a:lnTo>
                <a:lnTo>
                  <a:pt x="2008746" y="1600200"/>
                </a:lnTo>
                <a:lnTo>
                  <a:pt x="1993595" y="1600200"/>
                </a:lnTo>
                <a:lnTo>
                  <a:pt x="1980920" y="1612900"/>
                </a:lnTo>
                <a:lnTo>
                  <a:pt x="1978240" y="1612900"/>
                </a:lnTo>
                <a:lnTo>
                  <a:pt x="1977593" y="1600200"/>
                </a:lnTo>
                <a:lnTo>
                  <a:pt x="1979764" y="1587500"/>
                </a:lnTo>
                <a:lnTo>
                  <a:pt x="1986203" y="1587500"/>
                </a:lnTo>
                <a:lnTo>
                  <a:pt x="1994979" y="1574800"/>
                </a:lnTo>
                <a:lnTo>
                  <a:pt x="2010956" y="1574800"/>
                </a:lnTo>
                <a:lnTo>
                  <a:pt x="2010879" y="1587500"/>
                </a:lnTo>
                <a:lnTo>
                  <a:pt x="2011286" y="1587500"/>
                </a:lnTo>
                <a:lnTo>
                  <a:pt x="2011286" y="1550911"/>
                </a:lnTo>
                <a:lnTo>
                  <a:pt x="2006638" y="1562100"/>
                </a:lnTo>
                <a:lnTo>
                  <a:pt x="1990344" y="1562100"/>
                </a:lnTo>
                <a:lnTo>
                  <a:pt x="1983359" y="1574800"/>
                </a:lnTo>
                <a:lnTo>
                  <a:pt x="1979841" y="1562100"/>
                </a:lnTo>
                <a:lnTo>
                  <a:pt x="1980031" y="1562100"/>
                </a:lnTo>
                <a:lnTo>
                  <a:pt x="1980399" y="1549400"/>
                </a:lnTo>
                <a:lnTo>
                  <a:pt x="1980946" y="1549400"/>
                </a:lnTo>
                <a:lnTo>
                  <a:pt x="1981530" y="1536700"/>
                </a:lnTo>
                <a:lnTo>
                  <a:pt x="1982076" y="1524000"/>
                </a:lnTo>
                <a:lnTo>
                  <a:pt x="1982114" y="1511300"/>
                </a:lnTo>
                <a:lnTo>
                  <a:pt x="1982406" y="1498600"/>
                </a:lnTo>
                <a:lnTo>
                  <a:pt x="1982216" y="1485900"/>
                </a:lnTo>
                <a:lnTo>
                  <a:pt x="1982114" y="1460449"/>
                </a:lnTo>
                <a:lnTo>
                  <a:pt x="1982660" y="1447800"/>
                </a:lnTo>
                <a:lnTo>
                  <a:pt x="1982520" y="1435100"/>
                </a:lnTo>
                <a:lnTo>
                  <a:pt x="1981136" y="1422400"/>
                </a:lnTo>
                <a:lnTo>
                  <a:pt x="1979168" y="1409700"/>
                </a:lnTo>
                <a:lnTo>
                  <a:pt x="1977275" y="1397000"/>
                </a:lnTo>
                <a:lnTo>
                  <a:pt x="1977059" y="1392415"/>
                </a:lnTo>
                <a:lnTo>
                  <a:pt x="1977059" y="1498600"/>
                </a:lnTo>
                <a:lnTo>
                  <a:pt x="1976399" y="1524000"/>
                </a:lnTo>
                <a:lnTo>
                  <a:pt x="1975485" y="1536700"/>
                </a:lnTo>
                <a:lnTo>
                  <a:pt x="1974710" y="1562100"/>
                </a:lnTo>
                <a:lnTo>
                  <a:pt x="1974138" y="1566405"/>
                </a:lnTo>
                <a:lnTo>
                  <a:pt x="1974138" y="1752600"/>
                </a:lnTo>
                <a:lnTo>
                  <a:pt x="1973414" y="1765300"/>
                </a:lnTo>
                <a:lnTo>
                  <a:pt x="1971700" y="1778000"/>
                </a:lnTo>
                <a:lnTo>
                  <a:pt x="1969490" y="1803400"/>
                </a:lnTo>
                <a:lnTo>
                  <a:pt x="1968233" y="1816100"/>
                </a:lnTo>
                <a:lnTo>
                  <a:pt x="1967649" y="1828800"/>
                </a:lnTo>
                <a:lnTo>
                  <a:pt x="1966988" y="1841500"/>
                </a:lnTo>
                <a:lnTo>
                  <a:pt x="1965502" y="1854200"/>
                </a:lnTo>
                <a:lnTo>
                  <a:pt x="1964436" y="1861273"/>
                </a:lnTo>
                <a:lnTo>
                  <a:pt x="1964436" y="1892300"/>
                </a:lnTo>
                <a:lnTo>
                  <a:pt x="1962683" y="1905000"/>
                </a:lnTo>
                <a:lnTo>
                  <a:pt x="1957565" y="1905000"/>
                </a:lnTo>
                <a:lnTo>
                  <a:pt x="1928075" y="1930400"/>
                </a:lnTo>
                <a:lnTo>
                  <a:pt x="1912861" y="1930400"/>
                </a:lnTo>
                <a:lnTo>
                  <a:pt x="1896821" y="1943100"/>
                </a:lnTo>
                <a:lnTo>
                  <a:pt x="1894433" y="1930400"/>
                </a:lnTo>
                <a:lnTo>
                  <a:pt x="1895576" y="1917700"/>
                </a:lnTo>
                <a:lnTo>
                  <a:pt x="1900948" y="1905000"/>
                </a:lnTo>
                <a:lnTo>
                  <a:pt x="1929498" y="1905000"/>
                </a:lnTo>
                <a:lnTo>
                  <a:pt x="1938578" y="1892300"/>
                </a:lnTo>
                <a:lnTo>
                  <a:pt x="1964436" y="1892300"/>
                </a:lnTo>
                <a:lnTo>
                  <a:pt x="1964436" y="1861273"/>
                </a:lnTo>
                <a:lnTo>
                  <a:pt x="1963585" y="1866900"/>
                </a:lnTo>
                <a:lnTo>
                  <a:pt x="1960499" y="1866900"/>
                </a:lnTo>
                <a:lnTo>
                  <a:pt x="1955749" y="1879600"/>
                </a:lnTo>
                <a:lnTo>
                  <a:pt x="1937981" y="1879600"/>
                </a:lnTo>
                <a:lnTo>
                  <a:pt x="1938464" y="1866900"/>
                </a:lnTo>
                <a:lnTo>
                  <a:pt x="1938947" y="1866900"/>
                </a:lnTo>
                <a:lnTo>
                  <a:pt x="1939544" y="1854200"/>
                </a:lnTo>
                <a:lnTo>
                  <a:pt x="1940356" y="1854200"/>
                </a:lnTo>
                <a:lnTo>
                  <a:pt x="1944522" y="1828800"/>
                </a:lnTo>
                <a:lnTo>
                  <a:pt x="1946706" y="1803400"/>
                </a:lnTo>
                <a:lnTo>
                  <a:pt x="1948434" y="1790700"/>
                </a:lnTo>
                <a:lnTo>
                  <a:pt x="1950123" y="1778000"/>
                </a:lnTo>
                <a:lnTo>
                  <a:pt x="1951723" y="1752600"/>
                </a:lnTo>
                <a:lnTo>
                  <a:pt x="1952218" y="1727200"/>
                </a:lnTo>
                <a:lnTo>
                  <a:pt x="1952294" y="1701800"/>
                </a:lnTo>
                <a:lnTo>
                  <a:pt x="1952599" y="1676400"/>
                </a:lnTo>
                <a:lnTo>
                  <a:pt x="1952967" y="1676400"/>
                </a:lnTo>
                <a:lnTo>
                  <a:pt x="1953628" y="1663700"/>
                </a:lnTo>
                <a:lnTo>
                  <a:pt x="1954466" y="1663700"/>
                </a:lnTo>
                <a:lnTo>
                  <a:pt x="1956104" y="1651000"/>
                </a:lnTo>
                <a:lnTo>
                  <a:pt x="1959000" y="1638300"/>
                </a:lnTo>
                <a:lnTo>
                  <a:pt x="1971535" y="1638300"/>
                </a:lnTo>
                <a:lnTo>
                  <a:pt x="1970024" y="1651000"/>
                </a:lnTo>
                <a:lnTo>
                  <a:pt x="1970239" y="1651000"/>
                </a:lnTo>
                <a:lnTo>
                  <a:pt x="1971548" y="1676400"/>
                </a:lnTo>
                <a:lnTo>
                  <a:pt x="1972983" y="1689100"/>
                </a:lnTo>
                <a:lnTo>
                  <a:pt x="1973834" y="1714500"/>
                </a:lnTo>
                <a:lnTo>
                  <a:pt x="1973376" y="1727200"/>
                </a:lnTo>
                <a:lnTo>
                  <a:pt x="1974138" y="1752600"/>
                </a:lnTo>
                <a:lnTo>
                  <a:pt x="1974138" y="1566405"/>
                </a:lnTo>
                <a:lnTo>
                  <a:pt x="1973021" y="1574800"/>
                </a:lnTo>
                <a:lnTo>
                  <a:pt x="1972957" y="1625600"/>
                </a:lnTo>
                <a:lnTo>
                  <a:pt x="1969884" y="1625600"/>
                </a:lnTo>
                <a:lnTo>
                  <a:pt x="1946300" y="1644332"/>
                </a:lnTo>
                <a:lnTo>
                  <a:pt x="1946300" y="1689100"/>
                </a:lnTo>
                <a:lnTo>
                  <a:pt x="1944687" y="1739900"/>
                </a:lnTo>
                <a:lnTo>
                  <a:pt x="1941499" y="1778000"/>
                </a:lnTo>
                <a:lnTo>
                  <a:pt x="1936826" y="1828800"/>
                </a:lnTo>
                <a:lnTo>
                  <a:pt x="1930819" y="1866900"/>
                </a:lnTo>
                <a:lnTo>
                  <a:pt x="1928050" y="1879600"/>
                </a:lnTo>
                <a:lnTo>
                  <a:pt x="1923161" y="1879600"/>
                </a:lnTo>
                <a:lnTo>
                  <a:pt x="1916442" y="1892300"/>
                </a:lnTo>
                <a:lnTo>
                  <a:pt x="1898192" y="1892300"/>
                </a:lnTo>
                <a:lnTo>
                  <a:pt x="1897595" y="1879600"/>
                </a:lnTo>
                <a:lnTo>
                  <a:pt x="1897024" y="1879600"/>
                </a:lnTo>
                <a:lnTo>
                  <a:pt x="1896618" y="1866900"/>
                </a:lnTo>
                <a:lnTo>
                  <a:pt x="1896402" y="1828800"/>
                </a:lnTo>
                <a:lnTo>
                  <a:pt x="1896694" y="1803400"/>
                </a:lnTo>
                <a:lnTo>
                  <a:pt x="1897862" y="1790700"/>
                </a:lnTo>
                <a:lnTo>
                  <a:pt x="1897862" y="1739900"/>
                </a:lnTo>
                <a:lnTo>
                  <a:pt x="1897926" y="1701800"/>
                </a:lnTo>
                <a:lnTo>
                  <a:pt x="1898116" y="1689100"/>
                </a:lnTo>
                <a:lnTo>
                  <a:pt x="1904809" y="1689100"/>
                </a:lnTo>
                <a:lnTo>
                  <a:pt x="1912239" y="1676400"/>
                </a:lnTo>
                <a:lnTo>
                  <a:pt x="1919795" y="1676400"/>
                </a:lnTo>
                <a:lnTo>
                  <a:pt x="1927860" y="1663700"/>
                </a:lnTo>
                <a:lnTo>
                  <a:pt x="1944179" y="1663700"/>
                </a:lnTo>
                <a:lnTo>
                  <a:pt x="1945259" y="1676400"/>
                </a:lnTo>
                <a:lnTo>
                  <a:pt x="1945830" y="1676400"/>
                </a:lnTo>
                <a:lnTo>
                  <a:pt x="1946224" y="1689100"/>
                </a:lnTo>
                <a:lnTo>
                  <a:pt x="1946300" y="1644332"/>
                </a:lnTo>
                <a:lnTo>
                  <a:pt x="1937893" y="1651000"/>
                </a:lnTo>
                <a:lnTo>
                  <a:pt x="1923084" y="1651000"/>
                </a:lnTo>
                <a:lnTo>
                  <a:pt x="1908213" y="1663700"/>
                </a:lnTo>
                <a:lnTo>
                  <a:pt x="1902536" y="1676400"/>
                </a:lnTo>
                <a:lnTo>
                  <a:pt x="1899526" y="1663700"/>
                </a:lnTo>
                <a:lnTo>
                  <a:pt x="1898891" y="1663700"/>
                </a:lnTo>
                <a:lnTo>
                  <a:pt x="1898611" y="1651000"/>
                </a:lnTo>
                <a:lnTo>
                  <a:pt x="1899437" y="1651000"/>
                </a:lnTo>
                <a:lnTo>
                  <a:pt x="1901825" y="1638300"/>
                </a:lnTo>
                <a:lnTo>
                  <a:pt x="1906257" y="1638300"/>
                </a:lnTo>
                <a:lnTo>
                  <a:pt x="1913496" y="1625600"/>
                </a:lnTo>
                <a:lnTo>
                  <a:pt x="1929091" y="1625600"/>
                </a:lnTo>
                <a:lnTo>
                  <a:pt x="1938718" y="1612900"/>
                </a:lnTo>
                <a:lnTo>
                  <a:pt x="1947049" y="1612900"/>
                </a:lnTo>
                <a:lnTo>
                  <a:pt x="1956422" y="1600200"/>
                </a:lnTo>
                <a:lnTo>
                  <a:pt x="1969465" y="1600200"/>
                </a:lnTo>
                <a:lnTo>
                  <a:pt x="1968576" y="1612900"/>
                </a:lnTo>
                <a:lnTo>
                  <a:pt x="1970900" y="1612900"/>
                </a:lnTo>
                <a:lnTo>
                  <a:pt x="1972957" y="1625600"/>
                </a:lnTo>
                <a:lnTo>
                  <a:pt x="1972957" y="1574800"/>
                </a:lnTo>
                <a:lnTo>
                  <a:pt x="1968855" y="1574800"/>
                </a:lnTo>
                <a:lnTo>
                  <a:pt x="1962759" y="1587500"/>
                </a:lnTo>
                <a:lnTo>
                  <a:pt x="1945716" y="1587500"/>
                </a:lnTo>
                <a:lnTo>
                  <a:pt x="1943315" y="1562100"/>
                </a:lnTo>
                <a:lnTo>
                  <a:pt x="1943989" y="1562100"/>
                </a:lnTo>
                <a:lnTo>
                  <a:pt x="1946084" y="1536700"/>
                </a:lnTo>
                <a:lnTo>
                  <a:pt x="1947735" y="1498600"/>
                </a:lnTo>
                <a:lnTo>
                  <a:pt x="1948980" y="1473200"/>
                </a:lnTo>
                <a:lnTo>
                  <a:pt x="1949869" y="1447800"/>
                </a:lnTo>
                <a:lnTo>
                  <a:pt x="1950021" y="1435100"/>
                </a:lnTo>
                <a:lnTo>
                  <a:pt x="1950580" y="1435100"/>
                </a:lnTo>
                <a:lnTo>
                  <a:pt x="1954161" y="1422400"/>
                </a:lnTo>
                <a:lnTo>
                  <a:pt x="1955723" y="1409700"/>
                </a:lnTo>
                <a:lnTo>
                  <a:pt x="1952421" y="1409700"/>
                </a:lnTo>
                <a:lnTo>
                  <a:pt x="1955253" y="1397000"/>
                </a:lnTo>
                <a:lnTo>
                  <a:pt x="1953641" y="1384300"/>
                </a:lnTo>
                <a:lnTo>
                  <a:pt x="1970989" y="1384300"/>
                </a:lnTo>
                <a:lnTo>
                  <a:pt x="1968703" y="1397000"/>
                </a:lnTo>
                <a:lnTo>
                  <a:pt x="1969973" y="1397000"/>
                </a:lnTo>
                <a:lnTo>
                  <a:pt x="1973592" y="1422400"/>
                </a:lnTo>
                <a:lnTo>
                  <a:pt x="1975853" y="1435100"/>
                </a:lnTo>
                <a:lnTo>
                  <a:pt x="1976970" y="1460449"/>
                </a:lnTo>
                <a:lnTo>
                  <a:pt x="1977059" y="1498600"/>
                </a:lnTo>
                <a:lnTo>
                  <a:pt x="1977059" y="1392415"/>
                </a:lnTo>
                <a:lnTo>
                  <a:pt x="1976678" y="1384300"/>
                </a:lnTo>
                <a:lnTo>
                  <a:pt x="1980057" y="1371600"/>
                </a:lnTo>
                <a:lnTo>
                  <a:pt x="1988096" y="1358900"/>
                </a:lnTo>
                <a:lnTo>
                  <a:pt x="2013927" y="1358900"/>
                </a:lnTo>
                <a:lnTo>
                  <a:pt x="2016175" y="1384300"/>
                </a:lnTo>
                <a:lnTo>
                  <a:pt x="2017433" y="1397000"/>
                </a:lnTo>
                <a:lnTo>
                  <a:pt x="2018538" y="1409700"/>
                </a:lnTo>
                <a:lnTo>
                  <a:pt x="2019363" y="1435100"/>
                </a:lnTo>
                <a:lnTo>
                  <a:pt x="2019820" y="1460500"/>
                </a:lnTo>
                <a:lnTo>
                  <a:pt x="2019820" y="1028700"/>
                </a:lnTo>
                <a:lnTo>
                  <a:pt x="2019744" y="1092200"/>
                </a:lnTo>
                <a:lnTo>
                  <a:pt x="2018868" y="1092200"/>
                </a:lnTo>
                <a:lnTo>
                  <a:pt x="2016252" y="1117600"/>
                </a:lnTo>
                <a:lnTo>
                  <a:pt x="2015159" y="1143000"/>
                </a:lnTo>
                <a:lnTo>
                  <a:pt x="2014982" y="1149985"/>
                </a:lnTo>
                <a:lnTo>
                  <a:pt x="2014982" y="1333500"/>
                </a:lnTo>
                <a:lnTo>
                  <a:pt x="2008759" y="1333500"/>
                </a:lnTo>
                <a:lnTo>
                  <a:pt x="2005114" y="1346200"/>
                </a:lnTo>
                <a:lnTo>
                  <a:pt x="1980260" y="1358900"/>
                </a:lnTo>
                <a:lnTo>
                  <a:pt x="1959216" y="1371600"/>
                </a:lnTo>
                <a:lnTo>
                  <a:pt x="1944751" y="1379842"/>
                </a:lnTo>
                <a:lnTo>
                  <a:pt x="1944751" y="1397000"/>
                </a:lnTo>
                <a:lnTo>
                  <a:pt x="1943201" y="1447800"/>
                </a:lnTo>
                <a:lnTo>
                  <a:pt x="1942350" y="1473200"/>
                </a:lnTo>
                <a:lnTo>
                  <a:pt x="1941207" y="1511300"/>
                </a:lnTo>
                <a:lnTo>
                  <a:pt x="1938553" y="1549400"/>
                </a:lnTo>
                <a:lnTo>
                  <a:pt x="1938197" y="1562100"/>
                </a:lnTo>
                <a:lnTo>
                  <a:pt x="1937918" y="1574800"/>
                </a:lnTo>
                <a:lnTo>
                  <a:pt x="1937550" y="1587500"/>
                </a:lnTo>
                <a:lnTo>
                  <a:pt x="1934210" y="1600200"/>
                </a:lnTo>
                <a:lnTo>
                  <a:pt x="1926539" y="1612900"/>
                </a:lnTo>
                <a:lnTo>
                  <a:pt x="1916823" y="1612900"/>
                </a:lnTo>
                <a:lnTo>
                  <a:pt x="1907362" y="1625600"/>
                </a:lnTo>
                <a:lnTo>
                  <a:pt x="1899145" y="1625600"/>
                </a:lnTo>
                <a:lnTo>
                  <a:pt x="1898967" y="1612900"/>
                </a:lnTo>
                <a:lnTo>
                  <a:pt x="1898637" y="1612900"/>
                </a:lnTo>
                <a:lnTo>
                  <a:pt x="1898243" y="1600200"/>
                </a:lnTo>
                <a:lnTo>
                  <a:pt x="1897913" y="1587500"/>
                </a:lnTo>
                <a:lnTo>
                  <a:pt x="1897761" y="1587500"/>
                </a:lnTo>
                <a:lnTo>
                  <a:pt x="1896846" y="1562100"/>
                </a:lnTo>
                <a:lnTo>
                  <a:pt x="1894903" y="1536700"/>
                </a:lnTo>
                <a:lnTo>
                  <a:pt x="1893138" y="1511300"/>
                </a:lnTo>
                <a:lnTo>
                  <a:pt x="1892706" y="1498600"/>
                </a:lnTo>
                <a:lnTo>
                  <a:pt x="1892744" y="1485900"/>
                </a:lnTo>
                <a:lnTo>
                  <a:pt x="1892871" y="1473200"/>
                </a:lnTo>
                <a:lnTo>
                  <a:pt x="1892554" y="1460449"/>
                </a:lnTo>
                <a:lnTo>
                  <a:pt x="1891258" y="1447800"/>
                </a:lnTo>
                <a:lnTo>
                  <a:pt x="1889696" y="1435100"/>
                </a:lnTo>
                <a:lnTo>
                  <a:pt x="1891741" y="1435100"/>
                </a:lnTo>
                <a:lnTo>
                  <a:pt x="1901545" y="1422400"/>
                </a:lnTo>
                <a:lnTo>
                  <a:pt x="1909533" y="1422400"/>
                </a:lnTo>
                <a:lnTo>
                  <a:pt x="1917242" y="1409700"/>
                </a:lnTo>
                <a:lnTo>
                  <a:pt x="1933397" y="1409700"/>
                </a:lnTo>
                <a:lnTo>
                  <a:pt x="1942033" y="1397000"/>
                </a:lnTo>
                <a:lnTo>
                  <a:pt x="1944751" y="1397000"/>
                </a:lnTo>
                <a:lnTo>
                  <a:pt x="1944751" y="1379842"/>
                </a:lnTo>
                <a:lnTo>
                  <a:pt x="1914613" y="1397000"/>
                </a:lnTo>
                <a:lnTo>
                  <a:pt x="1911832" y="1397000"/>
                </a:lnTo>
                <a:lnTo>
                  <a:pt x="1909165" y="1409700"/>
                </a:lnTo>
                <a:lnTo>
                  <a:pt x="1893938" y="1409700"/>
                </a:lnTo>
                <a:lnTo>
                  <a:pt x="1891372" y="1397000"/>
                </a:lnTo>
                <a:lnTo>
                  <a:pt x="1891004" y="1397000"/>
                </a:lnTo>
                <a:lnTo>
                  <a:pt x="1889899" y="1384300"/>
                </a:lnTo>
                <a:lnTo>
                  <a:pt x="1895005" y="1384300"/>
                </a:lnTo>
                <a:lnTo>
                  <a:pt x="1904085" y="1371600"/>
                </a:lnTo>
                <a:lnTo>
                  <a:pt x="1917077" y="1371600"/>
                </a:lnTo>
                <a:lnTo>
                  <a:pt x="1930400" y="1358900"/>
                </a:lnTo>
                <a:lnTo>
                  <a:pt x="1943684" y="1358900"/>
                </a:lnTo>
                <a:lnTo>
                  <a:pt x="1956536" y="1346200"/>
                </a:lnTo>
                <a:lnTo>
                  <a:pt x="1967179" y="1346200"/>
                </a:lnTo>
                <a:lnTo>
                  <a:pt x="1973554" y="1333500"/>
                </a:lnTo>
                <a:lnTo>
                  <a:pt x="1981009" y="1320800"/>
                </a:lnTo>
                <a:lnTo>
                  <a:pt x="2002332" y="1320800"/>
                </a:lnTo>
                <a:lnTo>
                  <a:pt x="2006815" y="1308100"/>
                </a:lnTo>
                <a:lnTo>
                  <a:pt x="2012188" y="1320800"/>
                </a:lnTo>
                <a:lnTo>
                  <a:pt x="2014982" y="1333500"/>
                </a:lnTo>
                <a:lnTo>
                  <a:pt x="2014982" y="1149985"/>
                </a:lnTo>
                <a:lnTo>
                  <a:pt x="2014512" y="1168400"/>
                </a:lnTo>
                <a:lnTo>
                  <a:pt x="2013153" y="1193800"/>
                </a:lnTo>
                <a:lnTo>
                  <a:pt x="2012175" y="1219200"/>
                </a:lnTo>
                <a:lnTo>
                  <a:pt x="2012213" y="1231900"/>
                </a:lnTo>
                <a:lnTo>
                  <a:pt x="2012873" y="1257300"/>
                </a:lnTo>
                <a:lnTo>
                  <a:pt x="2013737" y="1270000"/>
                </a:lnTo>
                <a:lnTo>
                  <a:pt x="2013280" y="1282700"/>
                </a:lnTo>
                <a:lnTo>
                  <a:pt x="2011019" y="1295400"/>
                </a:lnTo>
                <a:lnTo>
                  <a:pt x="2000300" y="1295400"/>
                </a:lnTo>
                <a:lnTo>
                  <a:pt x="1992934" y="1308100"/>
                </a:lnTo>
                <a:lnTo>
                  <a:pt x="1986191" y="1308100"/>
                </a:lnTo>
                <a:lnTo>
                  <a:pt x="1973605" y="1320800"/>
                </a:lnTo>
                <a:lnTo>
                  <a:pt x="1969198" y="1320800"/>
                </a:lnTo>
                <a:lnTo>
                  <a:pt x="1966417" y="1295400"/>
                </a:lnTo>
                <a:lnTo>
                  <a:pt x="1965134" y="1295400"/>
                </a:lnTo>
                <a:lnTo>
                  <a:pt x="1965210" y="1282700"/>
                </a:lnTo>
                <a:lnTo>
                  <a:pt x="1965731" y="1257300"/>
                </a:lnTo>
                <a:lnTo>
                  <a:pt x="1966087" y="1244600"/>
                </a:lnTo>
                <a:lnTo>
                  <a:pt x="1966455" y="1231900"/>
                </a:lnTo>
                <a:lnTo>
                  <a:pt x="1966912" y="1219200"/>
                </a:lnTo>
                <a:lnTo>
                  <a:pt x="1966620" y="1193800"/>
                </a:lnTo>
                <a:lnTo>
                  <a:pt x="1967585" y="1168400"/>
                </a:lnTo>
                <a:lnTo>
                  <a:pt x="1970062" y="1155700"/>
                </a:lnTo>
                <a:lnTo>
                  <a:pt x="1971649" y="1143000"/>
                </a:lnTo>
                <a:lnTo>
                  <a:pt x="1969947" y="1117600"/>
                </a:lnTo>
                <a:lnTo>
                  <a:pt x="1970773" y="1117600"/>
                </a:lnTo>
                <a:lnTo>
                  <a:pt x="1982368" y="1092200"/>
                </a:lnTo>
                <a:lnTo>
                  <a:pt x="1992630" y="1079500"/>
                </a:lnTo>
                <a:lnTo>
                  <a:pt x="2014804" y="1054100"/>
                </a:lnTo>
                <a:lnTo>
                  <a:pt x="2017776" y="1066800"/>
                </a:lnTo>
                <a:lnTo>
                  <a:pt x="2019401" y="1079500"/>
                </a:lnTo>
                <a:lnTo>
                  <a:pt x="2019744" y="1092200"/>
                </a:lnTo>
                <a:lnTo>
                  <a:pt x="2019744" y="1028700"/>
                </a:lnTo>
                <a:lnTo>
                  <a:pt x="1985467" y="1028700"/>
                </a:lnTo>
                <a:lnTo>
                  <a:pt x="1985467" y="1041400"/>
                </a:lnTo>
                <a:lnTo>
                  <a:pt x="1982749" y="1054100"/>
                </a:lnTo>
                <a:lnTo>
                  <a:pt x="1977986" y="1041400"/>
                </a:lnTo>
                <a:lnTo>
                  <a:pt x="1975421" y="1044181"/>
                </a:lnTo>
                <a:lnTo>
                  <a:pt x="1975421" y="1066800"/>
                </a:lnTo>
                <a:lnTo>
                  <a:pt x="1969846" y="1079500"/>
                </a:lnTo>
                <a:lnTo>
                  <a:pt x="1961032" y="1089812"/>
                </a:lnTo>
                <a:lnTo>
                  <a:pt x="1961032" y="1320800"/>
                </a:lnTo>
                <a:lnTo>
                  <a:pt x="1953539" y="1333500"/>
                </a:lnTo>
                <a:lnTo>
                  <a:pt x="1950173" y="1333500"/>
                </a:lnTo>
                <a:lnTo>
                  <a:pt x="1948040" y="1320800"/>
                </a:lnTo>
                <a:lnTo>
                  <a:pt x="1948472" y="1320800"/>
                </a:lnTo>
                <a:lnTo>
                  <a:pt x="1949018" y="1295400"/>
                </a:lnTo>
                <a:lnTo>
                  <a:pt x="1949475" y="1282700"/>
                </a:lnTo>
                <a:lnTo>
                  <a:pt x="1951990" y="1244600"/>
                </a:lnTo>
                <a:lnTo>
                  <a:pt x="1959305" y="1244600"/>
                </a:lnTo>
                <a:lnTo>
                  <a:pt x="1959343" y="1282700"/>
                </a:lnTo>
                <a:lnTo>
                  <a:pt x="1959495" y="1295400"/>
                </a:lnTo>
                <a:lnTo>
                  <a:pt x="1959724" y="1295400"/>
                </a:lnTo>
                <a:lnTo>
                  <a:pt x="1960245" y="1308100"/>
                </a:lnTo>
                <a:lnTo>
                  <a:pt x="1960372" y="1320800"/>
                </a:lnTo>
                <a:lnTo>
                  <a:pt x="1961032" y="1320800"/>
                </a:lnTo>
                <a:lnTo>
                  <a:pt x="1961032" y="1089812"/>
                </a:lnTo>
                <a:lnTo>
                  <a:pt x="1959927" y="1091107"/>
                </a:lnTo>
                <a:lnTo>
                  <a:pt x="1959927" y="1206500"/>
                </a:lnTo>
                <a:lnTo>
                  <a:pt x="1956358" y="1219200"/>
                </a:lnTo>
                <a:lnTo>
                  <a:pt x="1951977" y="1206500"/>
                </a:lnTo>
                <a:lnTo>
                  <a:pt x="1953094" y="1206500"/>
                </a:lnTo>
                <a:lnTo>
                  <a:pt x="1956828" y="1193800"/>
                </a:lnTo>
                <a:lnTo>
                  <a:pt x="1959292" y="1206500"/>
                </a:lnTo>
                <a:lnTo>
                  <a:pt x="1959927" y="1206500"/>
                </a:lnTo>
                <a:lnTo>
                  <a:pt x="1959927" y="1091107"/>
                </a:lnTo>
                <a:lnTo>
                  <a:pt x="1958987" y="1092200"/>
                </a:lnTo>
                <a:lnTo>
                  <a:pt x="1947049" y="1104900"/>
                </a:lnTo>
                <a:lnTo>
                  <a:pt x="1944243" y="1107732"/>
                </a:lnTo>
                <a:lnTo>
                  <a:pt x="1944243" y="1181100"/>
                </a:lnTo>
                <a:lnTo>
                  <a:pt x="1944217" y="1195158"/>
                </a:lnTo>
                <a:lnTo>
                  <a:pt x="1943290" y="1206500"/>
                </a:lnTo>
                <a:lnTo>
                  <a:pt x="1941017" y="1231900"/>
                </a:lnTo>
                <a:lnTo>
                  <a:pt x="1938832" y="1257300"/>
                </a:lnTo>
                <a:lnTo>
                  <a:pt x="1936724" y="1270000"/>
                </a:lnTo>
                <a:lnTo>
                  <a:pt x="1933956" y="1308100"/>
                </a:lnTo>
                <a:lnTo>
                  <a:pt x="1934222" y="1320800"/>
                </a:lnTo>
                <a:lnTo>
                  <a:pt x="1939239" y="1320800"/>
                </a:lnTo>
                <a:lnTo>
                  <a:pt x="1941830" y="1333500"/>
                </a:lnTo>
                <a:lnTo>
                  <a:pt x="1941550" y="1333500"/>
                </a:lnTo>
                <a:lnTo>
                  <a:pt x="1938858" y="1346200"/>
                </a:lnTo>
                <a:lnTo>
                  <a:pt x="1926742" y="1346200"/>
                </a:lnTo>
                <a:lnTo>
                  <a:pt x="1919046" y="1358900"/>
                </a:lnTo>
                <a:lnTo>
                  <a:pt x="1893074" y="1358900"/>
                </a:lnTo>
                <a:lnTo>
                  <a:pt x="1891093" y="1346200"/>
                </a:lnTo>
                <a:lnTo>
                  <a:pt x="1892134" y="1333500"/>
                </a:lnTo>
                <a:lnTo>
                  <a:pt x="1892350" y="1333500"/>
                </a:lnTo>
                <a:lnTo>
                  <a:pt x="1892973" y="1308100"/>
                </a:lnTo>
                <a:lnTo>
                  <a:pt x="1893443" y="1282700"/>
                </a:lnTo>
                <a:lnTo>
                  <a:pt x="1893557" y="1270000"/>
                </a:lnTo>
                <a:lnTo>
                  <a:pt x="1893557" y="1231900"/>
                </a:lnTo>
                <a:lnTo>
                  <a:pt x="1894725" y="1219200"/>
                </a:lnTo>
                <a:lnTo>
                  <a:pt x="1898180" y="1206500"/>
                </a:lnTo>
                <a:lnTo>
                  <a:pt x="1903374" y="1193800"/>
                </a:lnTo>
                <a:lnTo>
                  <a:pt x="1909762" y="1181100"/>
                </a:lnTo>
                <a:lnTo>
                  <a:pt x="1915744" y="1181100"/>
                </a:lnTo>
                <a:lnTo>
                  <a:pt x="1922360" y="1168400"/>
                </a:lnTo>
                <a:lnTo>
                  <a:pt x="1929066" y="1168400"/>
                </a:lnTo>
                <a:lnTo>
                  <a:pt x="1935289" y="1155700"/>
                </a:lnTo>
                <a:lnTo>
                  <a:pt x="1941690" y="1168400"/>
                </a:lnTo>
                <a:lnTo>
                  <a:pt x="1944243" y="1181100"/>
                </a:lnTo>
                <a:lnTo>
                  <a:pt x="1944243" y="1107732"/>
                </a:lnTo>
                <a:lnTo>
                  <a:pt x="1934413" y="1117600"/>
                </a:lnTo>
                <a:lnTo>
                  <a:pt x="1921459" y="1143000"/>
                </a:lnTo>
                <a:lnTo>
                  <a:pt x="1912340" y="1143000"/>
                </a:lnTo>
                <a:lnTo>
                  <a:pt x="1902955" y="1155700"/>
                </a:lnTo>
                <a:lnTo>
                  <a:pt x="1883968" y="1181100"/>
                </a:lnTo>
                <a:lnTo>
                  <a:pt x="1872716" y="1181100"/>
                </a:lnTo>
                <a:lnTo>
                  <a:pt x="1866633" y="1193800"/>
                </a:lnTo>
                <a:lnTo>
                  <a:pt x="1860892" y="1184808"/>
                </a:lnTo>
                <a:lnTo>
                  <a:pt x="1860892" y="1358900"/>
                </a:lnTo>
                <a:lnTo>
                  <a:pt x="1859889" y="1397000"/>
                </a:lnTo>
                <a:lnTo>
                  <a:pt x="1858733" y="1397000"/>
                </a:lnTo>
                <a:lnTo>
                  <a:pt x="1857705" y="1401076"/>
                </a:lnTo>
                <a:lnTo>
                  <a:pt x="1857705" y="1485900"/>
                </a:lnTo>
                <a:lnTo>
                  <a:pt x="1856320" y="1485900"/>
                </a:lnTo>
                <a:lnTo>
                  <a:pt x="1856320" y="1511300"/>
                </a:lnTo>
                <a:lnTo>
                  <a:pt x="1855203" y="1524000"/>
                </a:lnTo>
                <a:lnTo>
                  <a:pt x="1851228" y="1524000"/>
                </a:lnTo>
                <a:lnTo>
                  <a:pt x="1848827" y="1528114"/>
                </a:lnTo>
                <a:lnTo>
                  <a:pt x="1848827" y="1562100"/>
                </a:lnTo>
                <a:lnTo>
                  <a:pt x="1845894" y="1570812"/>
                </a:lnTo>
                <a:lnTo>
                  <a:pt x="1845894" y="1612900"/>
                </a:lnTo>
                <a:lnTo>
                  <a:pt x="1845144" y="1612900"/>
                </a:lnTo>
                <a:lnTo>
                  <a:pt x="1844205" y="1625600"/>
                </a:lnTo>
                <a:lnTo>
                  <a:pt x="1841969" y="1625600"/>
                </a:lnTo>
                <a:lnTo>
                  <a:pt x="1841969" y="1676400"/>
                </a:lnTo>
                <a:lnTo>
                  <a:pt x="1841131" y="1681200"/>
                </a:lnTo>
                <a:lnTo>
                  <a:pt x="1841131" y="1917700"/>
                </a:lnTo>
                <a:lnTo>
                  <a:pt x="1833613" y="1930400"/>
                </a:lnTo>
                <a:lnTo>
                  <a:pt x="1830730" y="1917700"/>
                </a:lnTo>
                <a:lnTo>
                  <a:pt x="1829574" y="1917700"/>
                </a:lnTo>
                <a:lnTo>
                  <a:pt x="1827009" y="1905000"/>
                </a:lnTo>
                <a:lnTo>
                  <a:pt x="1837296" y="1905000"/>
                </a:lnTo>
                <a:lnTo>
                  <a:pt x="1838058" y="1917700"/>
                </a:lnTo>
                <a:lnTo>
                  <a:pt x="1841131" y="1917700"/>
                </a:lnTo>
                <a:lnTo>
                  <a:pt x="1841131" y="1681200"/>
                </a:lnTo>
                <a:lnTo>
                  <a:pt x="1840484" y="1684896"/>
                </a:lnTo>
                <a:lnTo>
                  <a:pt x="1840484" y="1714500"/>
                </a:lnTo>
                <a:lnTo>
                  <a:pt x="1840433" y="1727200"/>
                </a:lnTo>
                <a:lnTo>
                  <a:pt x="1840318" y="1803400"/>
                </a:lnTo>
                <a:lnTo>
                  <a:pt x="1840090" y="1815439"/>
                </a:lnTo>
                <a:lnTo>
                  <a:pt x="1840090" y="1866900"/>
                </a:lnTo>
                <a:lnTo>
                  <a:pt x="1838756" y="1879600"/>
                </a:lnTo>
                <a:lnTo>
                  <a:pt x="1839506" y="1892300"/>
                </a:lnTo>
                <a:lnTo>
                  <a:pt x="1832216" y="1892300"/>
                </a:lnTo>
                <a:lnTo>
                  <a:pt x="1823377" y="1879600"/>
                </a:lnTo>
                <a:lnTo>
                  <a:pt x="1828444" y="1879600"/>
                </a:lnTo>
                <a:lnTo>
                  <a:pt x="1826425" y="1866900"/>
                </a:lnTo>
                <a:lnTo>
                  <a:pt x="1827009" y="1866900"/>
                </a:lnTo>
                <a:lnTo>
                  <a:pt x="1829168" y="1854200"/>
                </a:lnTo>
                <a:lnTo>
                  <a:pt x="1839747" y="1854200"/>
                </a:lnTo>
                <a:lnTo>
                  <a:pt x="1840026" y="1866900"/>
                </a:lnTo>
                <a:lnTo>
                  <a:pt x="1840090" y="1815439"/>
                </a:lnTo>
                <a:lnTo>
                  <a:pt x="1840077" y="1816100"/>
                </a:lnTo>
                <a:lnTo>
                  <a:pt x="1839836" y="1816100"/>
                </a:lnTo>
                <a:lnTo>
                  <a:pt x="1836381" y="1828800"/>
                </a:lnTo>
                <a:lnTo>
                  <a:pt x="1827136" y="1828800"/>
                </a:lnTo>
                <a:lnTo>
                  <a:pt x="1823783" y="1816100"/>
                </a:lnTo>
                <a:lnTo>
                  <a:pt x="1824126" y="1803400"/>
                </a:lnTo>
                <a:lnTo>
                  <a:pt x="1825675" y="1803400"/>
                </a:lnTo>
                <a:lnTo>
                  <a:pt x="1827428" y="1790700"/>
                </a:lnTo>
                <a:lnTo>
                  <a:pt x="1828812" y="1790700"/>
                </a:lnTo>
                <a:lnTo>
                  <a:pt x="1828787" y="1778000"/>
                </a:lnTo>
                <a:lnTo>
                  <a:pt x="1826310" y="1765300"/>
                </a:lnTo>
                <a:lnTo>
                  <a:pt x="1826907" y="1765300"/>
                </a:lnTo>
                <a:lnTo>
                  <a:pt x="1832279" y="1752600"/>
                </a:lnTo>
                <a:lnTo>
                  <a:pt x="1839760" y="1752600"/>
                </a:lnTo>
                <a:lnTo>
                  <a:pt x="1840103" y="1765300"/>
                </a:lnTo>
                <a:lnTo>
                  <a:pt x="1840217" y="1778000"/>
                </a:lnTo>
                <a:lnTo>
                  <a:pt x="1840318" y="1803400"/>
                </a:lnTo>
                <a:lnTo>
                  <a:pt x="1840318" y="1727200"/>
                </a:lnTo>
                <a:lnTo>
                  <a:pt x="1838998" y="1727200"/>
                </a:lnTo>
                <a:lnTo>
                  <a:pt x="1837715" y="1739900"/>
                </a:lnTo>
                <a:lnTo>
                  <a:pt x="1834057" y="1739900"/>
                </a:lnTo>
                <a:lnTo>
                  <a:pt x="1827403" y="1727200"/>
                </a:lnTo>
                <a:lnTo>
                  <a:pt x="1824939" y="1714500"/>
                </a:lnTo>
                <a:lnTo>
                  <a:pt x="1828571" y="1701800"/>
                </a:lnTo>
                <a:lnTo>
                  <a:pt x="1839480" y="1701800"/>
                </a:lnTo>
                <a:lnTo>
                  <a:pt x="1839899" y="1714500"/>
                </a:lnTo>
                <a:lnTo>
                  <a:pt x="1840484" y="1714500"/>
                </a:lnTo>
                <a:lnTo>
                  <a:pt x="1840484" y="1684896"/>
                </a:lnTo>
                <a:lnTo>
                  <a:pt x="1839747" y="1689100"/>
                </a:lnTo>
                <a:lnTo>
                  <a:pt x="1826463" y="1689100"/>
                </a:lnTo>
                <a:lnTo>
                  <a:pt x="1826526" y="1676400"/>
                </a:lnTo>
                <a:lnTo>
                  <a:pt x="1826234" y="1663700"/>
                </a:lnTo>
                <a:lnTo>
                  <a:pt x="1831695" y="1651000"/>
                </a:lnTo>
                <a:lnTo>
                  <a:pt x="1841563" y="1651000"/>
                </a:lnTo>
                <a:lnTo>
                  <a:pt x="1841931" y="1663700"/>
                </a:lnTo>
                <a:lnTo>
                  <a:pt x="1841804" y="1663700"/>
                </a:lnTo>
                <a:lnTo>
                  <a:pt x="1841690" y="1676400"/>
                </a:lnTo>
                <a:lnTo>
                  <a:pt x="1841969" y="1676400"/>
                </a:lnTo>
                <a:lnTo>
                  <a:pt x="1841969" y="1625600"/>
                </a:lnTo>
                <a:lnTo>
                  <a:pt x="1831124" y="1625600"/>
                </a:lnTo>
                <a:lnTo>
                  <a:pt x="1828292" y="1612900"/>
                </a:lnTo>
                <a:lnTo>
                  <a:pt x="1828114" y="1612900"/>
                </a:lnTo>
                <a:lnTo>
                  <a:pt x="1835200" y="1600200"/>
                </a:lnTo>
                <a:lnTo>
                  <a:pt x="1845068" y="1600200"/>
                </a:lnTo>
                <a:lnTo>
                  <a:pt x="1845894" y="1612900"/>
                </a:lnTo>
                <a:lnTo>
                  <a:pt x="1845894" y="1570812"/>
                </a:lnTo>
                <a:lnTo>
                  <a:pt x="1844548" y="1574800"/>
                </a:lnTo>
                <a:lnTo>
                  <a:pt x="1829333" y="1574800"/>
                </a:lnTo>
                <a:lnTo>
                  <a:pt x="1830209" y="1562100"/>
                </a:lnTo>
                <a:lnTo>
                  <a:pt x="1848827" y="1562100"/>
                </a:lnTo>
                <a:lnTo>
                  <a:pt x="1848827" y="1528114"/>
                </a:lnTo>
                <a:lnTo>
                  <a:pt x="1843811" y="1536700"/>
                </a:lnTo>
                <a:lnTo>
                  <a:pt x="1832317" y="1536700"/>
                </a:lnTo>
                <a:lnTo>
                  <a:pt x="1832203" y="1524000"/>
                </a:lnTo>
                <a:lnTo>
                  <a:pt x="1834578" y="1524000"/>
                </a:lnTo>
                <a:lnTo>
                  <a:pt x="1839620" y="1511300"/>
                </a:lnTo>
                <a:lnTo>
                  <a:pt x="1847507" y="1511300"/>
                </a:lnTo>
                <a:lnTo>
                  <a:pt x="1853755" y="1498600"/>
                </a:lnTo>
                <a:lnTo>
                  <a:pt x="1856257" y="1511300"/>
                </a:lnTo>
                <a:lnTo>
                  <a:pt x="1856320" y="1485900"/>
                </a:lnTo>
                <a:lnTo>
                  <a:pt x="1842350" y="1485900"/>
                </a:lnTo>
                <a:lnTo>
                  <a:pt x="1833181" y="1498600"/>
                </a:lnTo>
                <a:lnTo>
                  <a:pt x="1824609" y="1498600"/>
                </a:lnTo>
                <a:lnTo>
                  <a:pt x="1821332" y="1503133"/>
                </a:lnTo>
                <a:lnTo>
                  <a:pt x="1821332" y="1587500"/>
                </a:lnTo>
                <a:lnTo>
                  <a:pt x="1820164" y="1591564"/>
                </a:lnTo>
                <a:lnTo>
                  <a:pt x="1820164" y="1625600"/>
                </a:lnTo>
                <a:lnTo>
                  <a:pt x="1819884" y="1627543"/>
                </a:lnTo>
                <a:lnTo>
                  <a:pt x="1819884" y="1917700"/>
                </a:lnTo>
                <a:lnTo>
                  <a:pt x="1819224" y="1930400"/>
                </a:lnTo>
                <a:lnTo>
                  <a:pt x="1819478" y="1930400"/>
                </a:lnTo>
                <a:lnTo>
                  <a:pt x="1818246" y="1943100"/>
                </a:lnTo>
                <a:lnTo>
                  <a:pt x="1815630" y="1943100"/>
                </a:lnTo>
                <a:lnTo>
                  <a:pt x="1815630" y="1968500"/>
                </a:lnTo>
                <a:lnTo>
                  <a:pt x="1815414" y="1981200"/>
                </a:lnTo>
                <a:lnTo>
                  <a:pt x="1778152" y="1981200"/>
                </a:lnTo>
                <a:lnTo>
                  <a:pt x="1780540" y="1993900"/>
                </a:lnTo>
                <a:lnTo>
                  <a:pt x="1779270" y="1993900"/>
                </a:lnTo>
                <a:lnTo>
                  <a:pt x="1779270" y="2032000"/>
                </a:lnTo>
                <a:lnTo>
                  <a:pt x="1772132" y="2032000"/>
                </a:lnTo>
                <a:lnTo>
                  <a:pt x="1760626" y="2044700"/>
                </a:lnTo>
                <a:lnTo>
                  <a:pt x="1748955" y="2057400"/>
                </a:lnTo>
                <a:lnTo>
                  <a:pt x="1737080" y="2070100"/>
                </a:lnTo>
                <a:lnTo>
                  <a:pt x="1724939" y="2082800"/>
                </a:lnTo>
                <a:lnTo>
                  <a:pt x="1715719" y="2095500"/>
                </a:lnTo>
                <a:lnTo>
                  <a:pt x="1706105" y="2095500"/>
                </a:lnTo>
                <a:lnTo>
                  <a:pt x="1696415" y="2108200"/>
                </a:lnTo>
                <a:lnTo>
                  <a:pt x="1686915" y="2108200"/>
                </a:lnTo>
                <a:lnTo>
                  <a:pt x="1679041" y="2120900"/>
                </a:lnTo>
                <a:lnTo>
                  <a:pt x="1652612" y="2120900"/>
                </a:lnTo>
                <a:lnTo>
                  <a:pt x="1620596" y="2133600"/>
                </a:lnTo>
                <a:lnTo>
                  <a:pt x="1500238" y="2133600"/>
                </a:lnTo>
                <a:lnTo>
                  <a:pt x="1505394" y="2120900"/>
                </a:lnTo>
                <a:lnTo>
                  <a:pt x="1511033" y="2120900"/>
                </a:lnTo>
                <a:lnTo>
                  <a:pt x="1516799" y="2108200"/>
                </a:lnTo>
                <a:lnTo>
                  <a:pt x="1522361" y="2108200"/>
                </a:lnTo>
                <a:lnTo>
                  <a:pt x="1538020" y="2095500"/>
                </a:lnTo>
                <a:lnTo>
                  <a:pt x="1553883" y="2082800"/>
                </a:lnTo>
                <a:lnTo>
                  <a:pt x="1569961" y="2070100"/>
                </a:lnTo>
                <a:lnTo>
                  <a:pt x="1586306" y="2057400"/>
                </a:lnTo>
                <a:lnTo>
                  <a:pt x="1595450" y="2057400"/>
                </a:lnTo>
                <a:lnTo>
                  <a:pt x="1604162" y="2044700"/>
                </a:lnTo>
                <a:lnTo>
                  <a:pt x="1612252" y="2044700"/>
                </a:lnTo>
                <a:lnTo>
                  <a:pt x="1619491" y="2032000"/>
                </a:lnTo>
                <a:lnTo>
                  <a:pt x="1624965" y="2019300"/>
                </a:lnTo>
                <a:lnTo>
                  <a:pt x="1777085" y="2019300"/>
                </a:lnTo>
                <a:lnTo>
                  <a:pt x="1779270" y="2032000"/>
                </a:lnTo>
                <a:lnTo>
                  <a:pt x="1779270" y="1993900"/>
                </a:lnTo>
                <a:lnTo>
                  <a:pt x="1606550" y="1993900"/>
                </a:lnTo>
                <a:lnTo>
                  <a:pt x="1599018" y="1984692"/>
                </a:lnTo>
                <a:lnTo>
                  <a:pt x="1599018" y="2006600"/>
                </a:lnTo>
                <a:lnTo>
                  <a:pt x="1585125" y="2006600"/>
                </a:lnTo>
                <a:lnTo>
                  <a:pt x="1559623" y="2032000"/>
                </a:lnTo>
                <a:lnTo>
                  <a:pt x="1545463" y="2044700"/>
                </a:lnTo>
                <a:lnTo>
                  <a:pt x="1542859" y="2032000"/>
                </a:lnTo>
                <a:lnTo>
                  <a:pt x="1546428" y="2032000"/>
                </a:lnTo>
                <a:lnTo>
                  <a:pt x="1554213" y="2019300"/>
                </a:lnTo>
                <a:lnTo>
                  <a:pt x="1559013" y="2019300"/>
                </a:lnTo>
                <a:lnTo>
                  <a:pt x="1563585" y="2006600"/>
                </a:lnTo>
                <a:lnTo>
                  <a:pt x="1571434" y="2006600"/>
                </a:lnTo>
                <a:lnTo>
                  <a:pt x="1577746" y="1993900"/>
                </a:lnTo>
                <a:lnTo>
                  <a:pt x="1585823" y="1993900"/>
                </a:lnTo>
                <a:lnTo>
                  <a:pt x="1599018" y="2006600"/>
                </a:lnTo>
                <a:lnTo>
                  <a:pt x="1599018" y="1984692"/>
                </a:lnTo>
                <a:lnTo>
                  <a:pt x="1596174" y="1981200"/>
                </a:lnTo>
                <a:lnTo>
                  <a:pt x="1707121" y="1981200"/>
                </a:lnTo>
                <a:lnTo>
                  <a:pt x="1675168" y="1968500"/>
                </a:lnTo>
                <a:lnTo>
                  <a:pt x="1575104" y="1968500"/>
                </a:lnTo>
                <a:lnTo>
                  <a:pt x="1575104" y="1981200"/>
                </a:lnTo>
                <a:lnTo>
                  <a:pt x="1564398" y="1993900"/>
                </a:lnTo>
                <a:lnTo>
                  <a:pt x="1558683" y="1993900"/>
                </a:lnTo>
                <a:lnTo>
                  <a:pt x="1555699" y="1981200"/>
                </a:lnTo>
                <a:lnTo>
                  <a:pt x="1575104" y="1981200"/>
                </a:lnTo>
                <a:lnTo>
                  <a:pt x="1575104" y="1968500"/>
                </a:lnTo>
                <a:lnTo>
                  <a:pt x="1572234" y="1968500"/>
                </a:lnTo>
                <a:lnTo>
                  <a:pt x="1572006" y="1955800"/>
                </a:lnTo>
                <a:lnTo>
                  <a:pt x="1740065" y="1955800"/>
                </a:lnTo>
                <a:lnTo>
                  <a:pt x="1759178" y="1968500"/>
                </a:lnTo>
                <a:lnTo>
                  <a:pt x="1815630" y="1968500"/>
                </a:lnTo>
                <a:lnTo>
                  <a:pt x="1815630" y="1943100"/>
                </a:lnTo>
                <a:lnTo>
                  <a:pt x="1789391" y="1943100"/>
                </a:lnTo>
                <a:lnTo>
                  <a:pt x="1796567" y="1930400"/>
                </a:lnTo>
                <a:lnTo>
                  <a:pt x="1801520" y="1930400"/>
                </a:lnTo>
                <a:lnTo>
                  <a:pt x="1808416" y="1917700"/>
                </a:lnTo>
                <a:lnTo>
                  <a:pt x="1819884" y="1917700"/>
                </a:lnTo>
                <a:lnTo>
                  <a:pt x="1819884" y="1627543"/>
                </a:lnTo>
                <a:lnTo>
                  <a:pt x="1819440" y="1630629"/>
                </a:lnTo>
                <a:lnTo>
                  <a:pt x="1819440" y="1676400"/>
                </a:lnTo>
                <a:lnTo>
                  <a:pt x="1818601" y="1689100"/>
                </a:lnTo>
                <a:lnTo>
                  <a:pt x="1816874" y="1693214"/>
                </a:lnTo>
                <a:lnTo>
                  <a:pt x="1816874" y="1727200"/>
                </a:lnTo>
                <a:lnTo>
                  <a:pt x="1816785" y="1879600"/>
                </a:lnTo>
                <a:lnTo>
                  <a:pt x="1816747" y="1892300"/>
                </a:lnTo>
                <a:lnTo>
                  <a:pt x="1815211" y="1892300"/>
                </a:lnTo>
                <a:lnTo>
                  <a:pt x="1812417" y="1905000"/>
                </a:lnTo>
                <a:lnTo>
                  <a:pt x="1801863" y="1905000"/>
                </a:lnTo>
                <a:lnTo>
                  <a:pt x="1797748" y="1917700"/>
                </a:lnTo>
                <a:lnTo>
                  <a:pt x="1783283" y="1905000"/>
                </a:lnTo>
                <a:lnTo>
                  <a:pt x="1787461" y="1905000"/>
                </a:lnTo>
                <a:lnTo>
                  <a:pt x="1785823" y="1892300"/>
                </a:lnTo>
                <a:lnTo>
                  <a:pt x="1784896" y="1892300"/>
                </a:lnTo>
                <a:lnTo>
                  <a:pt x="1787512" y="1879600"/>
                </a:lnTo>
                <a:lnTo>
                  <a:pt x="1798802" y="1879600"/>
                </a:lnTo>
                <a:lnTo>
                  <a:pt x="1806054" y="1866900"/>
                </a:lnTo>
                <a:lnTo>
                  <a:pt x="1815084" y="1866900"/>
                </a:lnTo>
                <a:lnTo>
                  <a:pt x="1816785" y="1879600"/>
                </a:lnTo>
                <a:lnTo>
                  <a:pt x="1816785" y="1727200"/>
                </a:lnTo>
                <a:lnTo>
                  <a:pt x="1816684" y="1816100"/>
                </a:lnTo>
                <a:lnTo>
                  <a:pt x="1815172" y="1816100"/>
                </a:lnTo>
                <a:lnTo>
                  <a:pt x="1813991" y="1841500"/>
                </a:lnTo>
                <a:lnTo>
                  <a:pt x="1810461" y="1841500"/>
                </a:lnTo>
                <a:lnTo>
                  <a:pt x="1804149" y="1854200"/>
                </a:lnTo>
                <a:lnTo>
                  <a:pt x="1786547" y="1854200"/>
                </a:lnTo>
                <a:lnTo>
                  <a:pt x="1786496" y="1841500"/>
                </a:lnTo>
                <a:lnTo>
                  <a:pt x="1789125" y="1828800"/>
                </a:lnTo>
                <a:lnTo>
                  <a:pt x="1794649" y="1816100"/>
                </a:lnTo>
                <a:lnTo>
                  <a:pt x="1806092" y="1816100"/>
                </a:lnTo>
                <a:lnTo>
                  <a:pt x="1808441" y="1803400"/>
                </a:lnTo>
                <a:lnTo>
                  <a:pt x="1816684" y="1816100"/>
                </a:lnTo>
                <a:lnTo>
                  <a:pt x="1816684" y="1727200"/>
                </a:lnTo>
                <a:lnTo>
                  <a:pt x="1816442" y="1739900"/>
                </a:lnTo>
                <a:lnTo>
                  <a:pt x="1815630" y="1752600"/>
                </a:lnTo>
                <a:lnTo>
                  <a:pt x="1811972" y="1752600"/>
                </a:lnTo>
                <a:lnTo>
                  <a:pt x="1811972" y="1778000"/>
                </a:lnTo>
                <a:lnTo>
                  <a:pt x="1806714" y="1790700"/>
                </a:lnTo>
                <a:lnTo>
                  <a:pt x="1800352" y="1790700"/>
                </a:lnTo>
                <a:lnTo>
                  <a:pt x="1794052" y="1803400"/>
                </a:lnTo>
                <a:lnTo>
                  <a:pt x="1788185" y="1803400"/>
                </a:lnTo>
                <a:lnTo>
                  <a:pt x="1788896" y="1790700"/>
                </a:lnTo>
                <a:lnTo>
                  <a:pt x="1793506" y="1790700"/>
                </a:lnTo>
                <a:lnTo>
                  <a:pt x="1798866" y="1778000"/>
                </a:lnTo>
                <a:lnTo>
                  <a:pt x="1811972" y="1778000"/>
                </a:lnTo>
                <a:lnTo>
                  <a:pt x="1811972" y="1752600"/>
                </a:lnTo>
                <a:lnTo>
                  <a:pt x="1810715" y="1752600"/>
                </a:lnTo>
                <a:lnTo>
                  <a:pt x="1803323" y="1765300"/>
                </a:lnTo>
                <a:lnTo>
                  <a:pt x="1787690" y="1765300"/>
                </a:lnTo>
                <a:lnTo>
                  <a:pt x="1787055" y="1752600"/>
                </a:lnTo>
                <a:lnTo>
                  <a:pt x="1788731" y="1739900"/>
                </a:lnTo>
                <a:lnTo>
                  <a:pt x="1793557" y="1727200"/>
                </a:lnTo>
                <a:lnTo>
                  <a:pt x="1805762" y="1727200"/>
                </a:lnTo>
                <a:lnTo>
                  <a:pt x="1808822" y="1714500"/>
                </a:lnTo>
                <a:lnTo>
                  <a:pt x="1816874" y="1727200"/>
                </a:lnTo>
                <a:lnTo>
                  <a:pt x="1816874" y="1693214"/>
                </a:lnTo>
                <a:lnTo>
                  <a:pt x="1813255" y="1701800"/>
                </a:lnTo>
                <a:lnTo>
                  <a:pt x="1803882" y="1701800"/>
                </a:lnTo>
                <a:lnTo>
                  <a:pt x="1790928" y="1714500"/>
                </a:lnTo>
                <a:lnTo>
                  <a:pt x="1789391" y="1701800"/>
                </a:lnTo>
                <a:lnTo>
                  <a:pt x="1791792" y="1689100"/>
                </a:lnTo>
                <a:lnTo>
                  <a:pt x="1798523" y="1676400"/>
                </a:lnTo>
                <a:lnTo>
                  <a:pt x="1809978" y="1663700"/>
                </a:lnTo>
                <a:lnTo>
                  <a:pt x="1818716" y="1663700"/>
                </a:lnTo>
                <a:lnTo>
                  <a:pt x="1819440" y="1676400"/>
                </a:lnTo>
                <a:lnTo>
                  <a:pt x="1819440" y="1630629"/>
                </a:lnTo>
                <a:lnTo>
                  <a:pt x="1818335" y="1638300"/>
                </a:lnTo>
                <a:lnTo>
                  <a:pt x="1813394" y="1651000"/>
                </a:lnTo>
                <a:lnTo>
                  <a:pt x="1806257" y="1663700"/>
                </a:lnTo>
                <a:lnTo>
                  <a:pt x="1789544" y="1663700"/>
                </a:lnTo>
                <a:lnTo>
                  <a:pt x="1790712" y="1651000"/>
                </a:lnTo>
                <a:lnTo>
                  <a:pt x="1795411" y="1638300"/>
                </a:lnTo>
                <a:lnTo>
                  <a:pt x="1802574" y="1625600"/>
                </a:lnTo>
                <a:lnTo>
                  <a:pt x="1811134" y="1625600"/>
                </a:lnTo>
                <a:lnTo>
                  <a:pt x="1816773" y="1612900"/>
                </a:lnTo>
                <a:lnTo>
                  <a:pt x="1820138" y="1625600"/>
                </a:lnTo>
                <a:lnTo>
                  <a:pt x="1820164" y="1591564"/>
                </a:lnTo>
                <a:lnTo>
                  <a:pt x="1817674" y="1600200"/>
                </a:lnTo>
                <a:lnTo>
                  <a:pt x="1809584" y="1600200"/>
                </a:lnTo>
                <a:lnTo>
                  <a:pt x="1804847" y="1612900"/>
                </a:lnTo>
                <a:lnTo>
                  <a:pt x="1791868" y="1612900"/>
                </a:lnTo>
                <a:lnTo>
                  <a:pt x="1793074" y="1600200"/>
                </a:lnTo>
                <a:lnTo>
                  <a:pt x="1797062" y="1587500"/>
                </a:lnTo>
                <a:lnTo>
                  <a:pt x="1804631" y="1587500"/>
                </a:lnTo>
                <a:lnTo>
                  <a:pt x="1816544" y="1574800"/>
                </a:lnTo>
                <a:lnTo>
                  <a:pt x="1820519" y="1587500"/>
                </a:lnTo>
                <a:lnTo>
                  <a:pt x="1821332" y="1587500"/>
                </a:lnTo>
                <a:lnTo>
                  <a:pt x="1821332" y="1503133"/>
                </a:lnTo>
                <a:lnTo>
                  <a:pt x="1819414" y="1505775"/>
                </a:lnTo>
                <a:lnTo>
                  <a:pt x="1819414" y="1536700"/>
                </a:lnTo>
                <a:lnTo>
                  <a:pt x="1818614" y="1549400"/>
                </a:lnTo>
                <a:lnTo>
                  <a:pt x="1814360" y="1549400"/>
                </a:lnTo>
                <a:lnTo>
                  <a:pt x="1807946" y="1562100"/>
                </a:lnTo>
                <a:lnTo>
                  <a:pt x="1795043" y="1562100"/>
                </a:lnTo>
                <a:lnTo>
                  <a:pt x="1796453" y="1549400"/>
                </a:lnTo>
                <a:lnTo>
                  <a:pt x="1800301" y="1549400"/>
                </a:lnTo>
                <a:lnTo>
                  <a:pt x="1805749" y="1536700"/>
                </a:lnTo>
                <a:lnTo>
                  <a:pt x="1819414" y="1536700"/>
                </a:lnTo>
                <a:lnTo>
                  <a:pt x="1819414" y="1505775"/>
                </a:lnTo>
                <a:lnTo>
                  <a:pt x="1815414" y="1511300"/>
                </a:lnTo>
                <a:lnTo>
                  <a:pt x="1809508" y="1511300"/>
                </a:lnTo>
                <a:lnTo>
                  <a:pt x="1804327" y="1524000"/>
                </a:lnTo>
                <a:lnTo>
                  <a:pt x="1795208" y="1524000"/>
                </a:lnTo>
                <a:lnTo>
                  <a:pt x="1798129" y="1511300"/>
                </a:lnTo>
                <a:lnTo>
                  <a:pt x="1802688" y="1498600"/>
                </a:lnTo>
                <a:lnTo>
                  <a:pt x="1819363" y="1498600"/>
                </a:lnTo>
                <a:lnTo>
                  <a:pt x="1829142" y="1485900"/>
                </a:lnTo>
                <a:lnTo>
                  <a:pt x="1838667" y="1485900"/>
                </a:lnTo>
                <a:lnTo>
                  <a:pt x="1847672" y="1473200"/>
                </a:lnTo>
                <a:lnTo>
                  <a:pt x="1854517" y="1473200"/>
                </a:lnTo>
                <a:lnTo>
                  <a:pt x="1857705" y="1485900"/>
                </a:lnTo>
                <a:lnTo>
                  <a:pt x="1857705" y="1401076"/>
                </a:lnTo>
                <a:lnTo>
                  <a:pt x="1855520" y="1409700"/>
                </a:lnTo>
                <a:lnTo>
                  <a:pt x="1780781" y="1409700"/>
                </a:lnTo>
                <a:lnTo>
                  <a:pt x="1780781" y="1663700"/>
                </a:lnTo>
                <a:lnTo>
                  <a:pt x="1780489" y="1676400"/>
                </a:lnTo>
                <a:lnTo>
                  <a:pt x="1778762" y="1676400"/>
                </a:lnTo>
                <a:lnTo>
                  <a:pt x="1778762" y="1714500"/>
                </a:lnTo>
                <a:lnTo>
                  <a:pt x="1775980" y="1727200"/>
                </a:lnTo>
                <a:lnTo>
                  <a:pt x="1775917" y="1727327"/>
                </a:lnTo>
                <a:lnTo>
                  <a:pt x="1775917" y="1930400"/>
                </a:lnTo>
                <a:lnTo>
                  <a:pt x="1773974" y="1943100"/>
                </a:lnTo>
                <a:lnTo>
                  <a:pt x="1738414" y="1943100"/>
                </a:lnTo>
                <a:lnTo>
                  <a:pt x="1741703" y="1930400"/>
                </a:lnTo>
                <a:lnTo>
                  <a:pt x="1746326" y="1930400"/>
                </a:lnTo>
                <a:lnTo>
                  <a:pt x="1750847" y="1917700"/>
                </a:lnTo>
                <a:lnTo>
                  <a:pt x="1755762" y="1917700"/>
                </a:lnTo>
                <a:lnTo>
                  <a:pt x="1761578" y="1905000"/>
                </a:lnTo>
                <a:lnTo>
                  <a:pt x="1774888" y="1905000"/>
                </a:lnTo>
                <a:lnTo>
                  <a:pt x="1775625" y="1917700"/>
                </a:lnTo>
                <a:lnTo>
                  <a:pt x="1775904" y="1917700"/>
                </a:lnTo>
                <a:lnTo>
                  <a:pt x="1775777" y="1930400"/>
                </a:lnTo>
                <a:lnTo>
                  <a:pt x="1775917" y="1930400"/>
                </a:lnTo>
                <a:lnTo>
                  <a:pt x="1775917" y="1727327"/>
                </a:lnTo>
                <a:lnTo>
                  <a:pt x="1775650" y="1727847"/>
                </a:lnTo>
                <a:lnTo>
                  <a:pt x="1775650" y="1778000"/>
                </a:lnTo>
                <a:lnTo>
                  <a:pt x="1775548" y="1778330"/>
                </a:lnTo>
                <a:lnTo>
                  <a:pt x="1775548" y="1854200"/>
                </a:lnTo>
                <a:lnTo>
                  <a:pt x="1775383" y="1866900"/>
                </a:lnTo>
                <a:lnTo>
                  <a:pt x="1773682" y="1866900"/>
                </a:lnTo>
                <a:lnTo>
                  <a:pt x="1768652" y="1879600"/>
                </a:lnTo>
                <a:lnTo>
                  <a:pt x="1761591" y="1892300"/>
                </a:lnTo>
                <a:lnTo>
                  <a:pt x="1746059" y="1892300"/>
                </a:lnTo>
                <a:lnTo>
                  <a:pt x="1745653" y="1879600"/>
                </a:lnTo>
                <a:lnTo>
                  <a:pt x="1747367" y="1879600"/>
                </a:lnTo>
                <a:lnTo>
                  <a:pt x="1750872" y="1866900"/>
                </a:lnTo>
                <a:lnTo>
                  <a:pt x="1754644" y="1866900"/>
                </a:lnTo>
                <a:lnTo>
                  <a:pt x="1758607" y="1854200"/>
                </a:lnTo>
                <a:lnTo>
                  <a:pt x="1775548" y="1854200"/>
                </a:lnTo>
                <a:lnTo>
                  <a:pt x="1775548" y="1778330"/>
                </a:lnTo>
                <a:lnTo>
                  <a:pt x="1771662" y="1790700"/>
                </a:lnTo>
                <a:lnTo>
                  <a:pt x="1770100" y="1792947"/>
                </a:lnTo>
                <a:lnTo>
                  <a:pt x="1770100" y="1828800"/>
                </a:lnTo>
                <a:lnTo>
                  <a:pt x="1767281" y="1828800"/>
                </a:lnTo>
                <a:lnTo>
                  <a:pt x="1760410" y="1841500"/>
                </a:lnTo>
                <a:lnTo>
                  <a:pt x="1748243" y="1841500"/>
                </a:lnTo>
                <a:lnTo>
                  <a:pt x="1751177" y="1828800"/>
                </a:lnTo>
                <a:lnTo>
                  <a:pt x="1760626" y="1828800"/>
                </a:lnTo>
                <a:lnTo>
                  <a:pt x="1770087" y="1816100"/>
                </a:lnTo>
                <a:lnTo>
                  <a:pt x="1770100" y="1828800"/>
                </a:lnTo>
                <a:lnTo>
                  <a:pt x="1770100" y="1792947"/>
                </a:lnTo>
                <a:lnTo>
                  <a:pt x="1762798" y="1803400"/>
                </a:lnTo>
                <a:lnTo>
                  <a:pt x="1748358" y="1816100"/>
                </a:lnTo>
                <a:lnTo>
                  <a:pt x="1746034" y="1790700"/>
                </a:lnTo>
                <a:lnTo>
                  <a:pt x="1749082" y="1778000"/>
                </a:lnTo>
                <a:lnTo>
                  <a:pt x="1755990" y="1765300"/>
                </a:lnTo>
                <a:lnTo>
                  <a:pt x="1765223" y="1765300"/>
                </a:lnTo>
                <a:lnTo>
                  <a:pt x="1767141" y="1752600"/>
                </a:lnTo>
                <a:lnTo>
                  <a:pt x="1769618" y="1752600"/>
                </a:lnTo>
                <a:lnTo>
                  <a:pt x="1775460" y="1765300"/>
                </a:lnTo>
                <a:lnTo>
                  <a:pt x="1775650" y="1778000"/>
                </a:lnTo>
                <a:lnTo>
                  <a:pt x="1775650" y="1727847"/>
                </a:lnTo>
                <a:lnTo>
                  <a:pt x="1769402" y="1739900"/>
                </a:lnTo>
                <a:lnTo>
                  <a:pt x="1761083" y="1752600"/>
                </a:lnTo>
                <a:lnTo>
                  <a:pt x="1747596" y="1752600"/>
                </a:lnTo>
                <a:lnTo>
                  <a:pt x="1749348" y="1739900"/>
                </a:lnTo>
                <a:lnTo>
                  <a:pt x="1754974" y="1727200"/>
                </a:lnTo>
                <a:lnTo>
                  <a:pt x="1762645" y="1714500"/>
                </a:lnTo>
                <a:lnTo>
                  <a:pt x="1770494" y="1701800"/>
                </a:lnTo>
                <a:lnTo>
                  <a:pt x="1776387" y="1701800"/>
                </a:lnTo>
                <a:lnTo>
                  <a:pt x="1778215" y="1714500"/>
                </a:lnTo>
                <a:lnTo>
                  <a:pt x="1778762" y="1714500"/>
                </a:lnTo>
                <a:lnTo>
                  <a:pt x="1778762" y="1676400"/>
                </a:lnTo>
                <a:lnTo>
                  <a:pt x="1776145" y="1676400"/>
                </a:lnTo>
                <a:lnTo>
                  <a:pt x="1770837" y="1689100"/>
                </a:lnTo>
                <a:lnTo>
                  <a:pt x="1765465" y="1689100"/>
                </a:lnTo>
                <a:lnTo>
                  <a:pt x="1754682" y="1701800"/>
                </a:lnTo>
                <a:lnTo>
                  <a:pt x="1751012" y="1701800"/>
                </a:lnTo>
                <a:lnTo>
                  <a:pt x="1752473" y="1689100"/>
                </a:lnTo>
                <a:lnTo>
                  <a:pt x="1755825" y="1676400"/>
                </a:lnTo>
                <a:lnTo>
                  <a:pt x="1761109" y="1663700"/>
                </a:lnTo>
                <a:lnTo>
                  <a:pt x="1780781" y="1663700"/>
                </a:lnTo>
                <a:lnTo>
                  <a:pt x="1780781" y="1409700"/>
                </a:lnTo>
                <a:lnTo>
                  <a:pt x="1780197" y="1409700"/>
                </a:lnTo>
                <a:lnTo>
                  <a:pt x="1780197" y="1574800"/>
                </a:lnTo>
                <a:lnTo>
                  <a:pt x="1780120" y="1575308"/>
                </a:lnTo>
                <a:lnTo>
                  <a:pt x="1780120" y="1625600"/>
                </a:lnTo>
                <a:lnTo>
                  <a:pt x="1777390" y="1638300"/>
                </a:lnTo>
                <a:lnTo>
                  <a:pt x="1769186" y="1638300"/>
                </a:lnTo>
                <a:lnTo>
                  <a:pt x="1755000" y="1651000"/>
                </a:lnTo>
                <a:lnTo>
                  <a:pt x="1756283" y="1638300"/>
                </a:lnTo>
                <a:lnTo>
                  <a:pt x="1760474" y="1625600"/>
                </a:lnTo>
                <a:lnTo>
                  <a:pt x="1767649" y="1612900"/>
                </a:lnTo>
                <a:lnTo>
                  <a:pt x="1777873" y="1612900"/>
                </a:lnTo>
                <a:lnTo>
                  <a:pt x="1780120" y="1625600"/>
                </a:lnTo>
                <a:lnTo>
                  <a:pt x="1780120" y="1575308"/>
                </a:lnTo>
                <a:lnTo>
                  <a:pt x="1778266" y="1587500"/>
                </a:lnTo>
                <a:lnTo>
                  <a:pt x="1772932" y="1587500"/>
                </a:lnTo>
                <a:lnTo>
                  <a:pt x="1763293" y="1600200"/>
                </a:lnTo>
                <a:lnTo>
                  <a:pt x="1762353" y="1587500"/>
                </a:lnTo>
                <a:lnTo>
                  <a:pt x="1764220" y="1574800"/>
                </a:lnTo>
                <a:lnTo>
                  <a:pt x="1769694" y="1574800"/>
                </a:lnTo>
                <a:lnTo>
                  <a:pt x="1779600" y="1562100"/>
                </a:lnTo>
                <a:lnTo>
                  <a:pt x="1780197" y="1574800"/>
                </a:lnTo>
                <a:lnTo>
                  <a:pt x="1780197" y="1409700"/>
                </a:lnTo>
                <a:lnTo>
                  <a:pt x="1741258" y="1409700"/>
                </a:lnTo>
                <a:lnTo>
                  <a:pt x="1741258" y="1562100"/>
                </a:lnTo>
                <a:lnTo>
                  <a:pt x="1741144" y="1587500"/>
                </a:lnTo>
                <a:lnTo>
                  <a:pt x="1740636" y="1594459"/>
                </a:lnTo>
                <a:lnTo>
                  <a:pt x="1740636" y="1612900"/>
                </a:lnTo>
                <a:lnTo>
                  <a:pt x="1739950" y="1625600"/>
                </a:lnTo>
                <a:lnTo>
                  <a:pt x="1737220" y="1625600"/>
                </a:lnTo>
                <a:lnTo>
                  <a:pt x="1737220" y="1651000"/>
                </a:lnTo>
                <a:lnTo>
                  <a:pt x="1736064" y="1663700"/>
                </a:lnTo>
                <a:lnTo>
                  <a:pt x="1734375" y="1676400"/>
                </a:lnTo>
                <a:lnTo>
                  <a:pt x="1723872" y="1676400"/>
                </a:lnTo>
                <a:lnTo>
                  <a:pt x="1730133" y="1689100"/>
                </a:lnTo>
                <a:lnTo>
                  <a:pt x="1732546" y="1689100"/>
                </a:lnTo>
                <a:lnTo>
                  <a:pt x="1733118" y="1701800"/>
                </a:lnTo>
                <a:lnTo>
                  <a:pt x="1732432" y="1701800"/>
                </a:lnTo>
                <a:lnTo>
                  <a:pt x="1732432" y="1714500"/>
                </a:lnTo>
                <a:lnTo>
                  <a:pt x="1731175" y="1727200"/>
                </a:lnTo>
                <a:lnTo>
                  <a:pt x="1731708" y="1727200"/>
                </a:lnTo>
                <a:lnTo>
                  <a:pt x="1731645" y="1739900"/>
                </a:lnTo>
                <a:lnTo>
                  <a:pt x="1729295" y="1739900"/>
                </a:lnTo>
                <a:lnTo>
                  <a:pt x="1729295" y="1778000"/>
                </a:lnTo>
                <a:lnTo>
                  <a:pt x="1728228" y="1778000"/>
                </a:lnTo>
                <a:lnTo>
                  <a:pt x="1728228" y="1803400"/>
                </a:lnTo>
                <a:lnTo>
                  <a:pt x="1727415" y="1806968"/>
                </a:lnTo>
                <a:lnTo>
                  <a:pt x="1727415" y="1828800"/>
                </a:lnTo>
                <a:lnTo>
                  <a:pt x="1726857" y="1841500"/>
                </a:lnTo>
                <a:lnTo>
                  <a:pt x="1726399" y="1841500"/>
                </a:lnTo>
                <a:lnTo>
                  <a:pt x="1726399" y="1892300"/>
                </a:lnTo>
                <a:lnTo>
                  <a:pt x="1725599" y="1892300"/>
                </a:lnTo>
                <a:lnTo>
                  <a:pt x="1725599" y="1943100"/>
                </a:lnTo>
                <a:lnTo>
                  <a:pt x="1703832" y="1943100"/>
                </a:lnTo>
                <a:lnTo>
                  <a:pt x="1703285" y="1930400"/>
                </a:lnTo>
                <a:lnTo>
                  <a:pt x="1725180" y="1930400"/>
                </a:lnTo>
                <a:lnTo>
                  <a:pt x="1725599" y="1943100"/>
                </a:lnTo>
                <a:lnTo>
                  <a:pt x="1725599" y="1892300"/>
                </a:lnTo>
                <a:lnTo>
                  <a:pt x="1720151" y="1892300"/>
                </a:lnTo>
                <a:lnTo>
                  <a:pt x="1720151" y="1905000"/>
                </a:lnTo>
                <a:lnTo>
                  <a:pt x="1717992" y="1917700"/>
                </a:lnTo>
                <a:lnTo>
                  <a:pt x="1704276" y="1917700"/>
                </a:lnTo>
                <a:lnTo>
                  <a:pt x="1705152" y="1905000"/>
                </a:lnTo>
                <a:lnTo>
                  <a:pt x="1720151" y="1905000"/>
                </a:lnTo>
                <a:lnTo>
                  <a:pt x="1720151" y="1892300"/>
                </a:lnTo>
                <a:lnTo>
                  <a:pt x="1704530" y="1892300"/>
                </a:lnTo>
                <a:lnTo>
                  <a:pt x="1704632" y="1879600"/>
                </a:lnTo>
                <a:lnTo>
                  <a:pt x="1704276" y="1879600"/>
                </a:lnTo>
                <a:lnTo>
                  <a:pt x="1707146" y="1866900"/>
                </a:lnTo>
                <a:lnTo>
                  <a:pt x="1721523" y="1866900"/>
                </a:lnTo>
                <a:lnTo>
                  <a:pt x="1725561" y="1879600"/>
                </a:lnTo>
                <a:lnTo>
                  <a:pt x="1726399" y="1892300"/>
                </a:lnTo>
                <a:lnTo>
                  <a:pt x="1726399" y="1841500"/>
                </a:lnTo>
                <a:lnTo>
                  <a:pt x="1725891" y="1854200"/>
                </a:lnTo>
                <a:lnTo>
                  <a:pt x="1706740" y="1854200"/>
                </a:lnTo>
                <a:lnTo>
                  <a:pt x="1706219" y="1841500"/>
                </a:lnTo>
                <a:lnTo>
                  <a:pt x="1706079" y="1841500"/>
                </a:lnTo>
                <a:lnTo>
                  <a:pt x="1706791" y="1828800"/>
                </a:lnTo>
                <a:lnTo>
                  <a:pt x="1727415" y="1828800"/>
                </a:lnTo>
                <a:lnTo>
                  <a:pt x="1727415" y="1806968"/>
                </a:lnTo>
                <a:lnTo>
                  <a:pt x="1725333" y="1816100"/>
                </a:lnTo>
                <a:lnTo>
                  <a:pt x="1704721" y="1816100"/>
                </a:lnTo>
                <a:lnTo>
                  <a:pt x="1706524" y="1803400"/>
                </a:lnTo>
                <a:lnTo>
                  <a:pt x="1707578" y="1803400"/>
                </a:lnTo>
                <a:lnTo>
                  <a:pt x="1706956" y="1790700"/>
                </a:lnTo>
                <a:lnTo>
                  <a:pt x="1720697" y="1790700"/>
                </a:lnTo>
                <a:lnTo>
                  <a:pt x="1728228" y="1803400"/>
                </a:lnTo>
                <a:lnTo>
                  <a:pt x="1728228" y="1778000"/>
                </a:lnTo>
                <a:lnTo>
                  <a:pt x="1709381" y="1778000"/>
                </a:lnTo>
                <a:lnTo>
                  <a:pt x="1710055" y="1765300"/>
                </a:lnTo>
                <a:lnTo>
                  <a:pt x="1728825" y="1765300"/>
                </a:lnTo>
                <a:lnTo>
                  <a:pt x="1729295" y="1778000"/>
                </a:lnTo>
                <a:lnTo>
                  <a:pt x="1729295" y="1739900"/>
                </a:lnTo>
                <a:lnTo>
                  <a:pt x="1728825" y="1739900"/>
                </a:lnTo>
                <a:lnTo>
                  <a:pt x="1725866" y="1752600"/>
                </a:lnTo>
                <a:lnTo>
                  <a:pt x="1721980" y="1752600"/>
                </a:lnTo>
                <a:lnTo>
                  <a:pt x="1714080" y="1739900"/>
                </a:lnTo>
                <a:lnTo>
                  <a:pt x="1713230" y="1739900"/>
                </a:lnTo>
                <a:lnTo>
                  <a:pt x="1713788" y="1727200"/>
                </a:lnTo>
                <a:lnTo>
                  <a:pt x="1716201" y="1714500"/>
                </a:lnTo>
                <a:lnTo>
                  <a:pt x="1732432" y="1714500"/>
                </a:lnTo>
                <a:lnTo>
                  <a:pt x="1732432" y="1701800"/>
                </a:lnTo>
                <a:lnTo>
                  <a:pt x="1716747" y="1701800"/>
                </a:lnTo>
                <a:lnTo>
                  <a:pt x="1718144" y="1689100"/>
                </a:lnTo>
                <a:lnTo>
                  <a:pt x="1716062" y="1689100"/>
                </a:lnTo>
                <a:lnTo>
                  <a:pt x="1723872" y="1676400"/>
                </a:lnTo>
                <a:lnTo>
                  <a:pt x="1718068" y="1676400"/>
                </a:lnTo>
                <a:lnTo>
                  <a:pt x="1718652" y="1663700"/>
                </a:lnTo>
                <a:lnTo>
                  <a:pt x="1718017" y="1663700"/>
                </a:lnTo>
                <a:lnTo>
                  <a:pt x="1718183" y="1651000"/>
                </a:lnTo>
                <a:lnTo>
                  <a:pt x="1737220" y="1651000"/>
                </a:lnTo>
                <a:lnTo>
                  <a:pt x="1737220" y="1625600"/>
                </a:lnTo>
                <a:lnTo>
                  <a:pt x="1720875" y="1625600"/>
                </a:lnTo>
                <a:lnTo>
                  <a:pt x="1720888" y="1612900"/>
                </a:lnTo>
                <a:lnTo>
                  <a:pt x="1740636" y="1612900"/>
                </a:lnTo>
                <a:lnTo>
                  <a:pt x="1740636" y="1594459"/>
                </a:lnTo>
                <a:lnTo>
                  <a:pt x="1740217" y="1600200"/>
                </a:lnTo>
                <a:lnTo>
                  <a:pt x="1722996" y="1600200"/>
                </a:lnTo>
                <a:lnTo>
                  <a:pt x="1724863" y="1587500"/>
                </a:lnTo>
                <a:lnTo>
                  <a:pt x="1741144" y="1587500"/>
                </a:lnTo>
                <a:lnTo>
                  <a:pt x="1741144" y="1562100"/>
                </a:lnTo>
                <a:lnTo>
                  <a:pt x="1724190" y="1562100"/>
                </a:lnTo>
                <a:lnTo>
                  <a:pt x="1723974" y="1549400"/>
                </a:lnTo>
                <a:lnTo>
                  <a:pt x="1740623" y="1549400"/>
                </a:lnTo>
                <a:lnTo>
                  <a:pt x="1741258" y="1562100"/>
                </a:lnTo>
                <a:lnTo>
                  <a:pt x="1741258" y="1409700"/>
                </a:lnTo>
                <a:lnTo>
                  <a:pt x="1710778" y="1409700"/>
                </a:lnTo>
                <a:lnTo>
                  <a:pt x="1710778" y="1587500"/>
                </a:lnTo>
                <a:lnTo>
                  <a:pt x="1709191" y="1597558"/>
                </a:lnTo>
                <a:lnTo>
                  <a:pt x="1709191" y="1663700"/>
                </a:lnTo>
                <a:lnTo>
                  <a:pt x="1707464" y="1663700"/>
                </a:lnTo>
                <a:lnTo>
                  <a:pt x="1690789" y="1676400"/>
                </a:lnTo>
                <a:lnTo>
                  <a:pt x="1703781" y="1676400"/>
                </a:lnTo>
                <a:lnTo>
                  <a:pt x="1705940" y="1689100"/>
                </a:lnTo>
                <a:lnTo>
                  <a:pt x="1707210" y="1689100"/>
                </a:lnTo>
                <a:lnTo>
                  <a:pt x="1706270" y="1701800"/>
                </a:lnTo>
                <a:lnTo>
                  <a:pt x="1704784" y="1701800"/>
                </a:lnTo>
                <a:lnTo>
                  <a:pt x="1704784" y="1739900"/>
                </a:lnTo>
                <a:lnTo>
                  <a:pt x="1700542" y="1752600"/>
                </a:lnTo>
                <a:lnTo>
                  <a:pt x="1699895" y="1752600"/>
                </a:lnTo>
                <a:lnTo>
                  <a:pt x="1700745" y="1765300"/>
                </a:lnTo>
                <a:lnTo>
                  <a:pt x="1697418" y="1778000"/>
                </a:lnTo>
                <a:lnTo>
                  <a:pt x="1697062" y="1778000"/>
                </a:lnTo>
                <a:lnTo>
                  <a:pt x="1697062" y="1816100"/>
                </a:lnTo>
                <a:lnTo>
                  <a:pt x="1666252" y="1816100"/>
                </a:lnTo>
                <a:lnTo>
                  <a:pt x="1659610" y="1828800"/>
                </a:lnTo>
                <a:lnTo>
                  <a:pt x="1693837" y="1828800"/>
                </a:lnTo>
                <a:lnTo>
                  <a:pt x="1694751" y="1841500"/>
                </a:lnTo>
                <a:lnTo>
                  <a:pt x="1694916" y="1854200"/>
                </a:lnTo>
                <a:lnTo>
                  <a:pt x="1692998" y="1854200"/>
                </a:lnTo>
                <a:lnTo>
                  <a:pt x="1692808" y="1854657"/>
                </a:lnTo>
                <a:lnTo>
                  <a:pt x="1692808" y="1892300"/>
                </a:lnTo>
                <a:lnTo>
                  <a:pt x="1690370" y="1892300"/>
                </a:lnTo>
                <a:lnTo>
                  <a:pt x="1690370" y="1917700"/>
                </a:lnTo>
                <a:lnTo>
                  <a:pt x="1687131" y="1917700"/>
                </a:lnTo>
                <a:lnTo>
                  <a:pt x="1687131" y="1943100"/>
                </a:lnTo>
                <a:lnTo>
                  <a:pt x="1660829" y="1943100"/>
                </a:lnTo>
                <a:lnTo>
                  <a:pt x="1668018" y="1930400"/>
                </a:lnTo>
                <a:lnTo>
                  <a:pt x="1680552" y="1930400"/>
                </a:lnTo>
                <a:lnTo>
                  <a:pt x="1687131" y="1943100"/>
                </a:lnTo>
                <a:lnTo>
                  <a:pt x="1687131" y="1917700"/>
                </a:lnTo>
                <a:lnTo>
                  <a:pt x="1675422" y="1917700"/>
                </a:lnTo>
                <a:lnTo>
                  <a:pt x="1667814" y="1930400"/>
                </a:lnTo>
                <a:lnTo>
                  <a:pt x="1651165" y="1930400"/>
                </a:lnTo>
                <a:lnTo>
                  <a:pt x="1650784" y="1917700"/>
                </a:lnTo>
                <a:lnTo>
                  <a:pt x="1665262" y="1917700"/>
                </a:lnTo>
                <a:lnTo>
                  <a:pt x="1672780" y="1905000"/>
                </a:lnTo>
                <a:lnTo>
                  <a:pt x="1687537" y="1905000"/>
                </a:lnTo>
                <a:lnTo>
                  <a:pt x="1690370" y="1917700"/>
                </a:lnTo>
                <a:lnTo>
                  <a:pt x="1690370" y="1892300"/>
                </a:lnTo>
                <a:lnTo>
                  <a:pt x="1677924" y="1892300"/>
                </a:lnTo>
                <a:lnTo>
                  <a:pt x="1672069" y="1905000"/>
                </a:lnTo>
                <a:lnTo>
                  <a:pt x="1664779" y="1905000"/>
                </a:lnTo>
                <a:lnTo>
                  <a:pt x="1660245" y="1892300"/>
                </a:lnTo>
                <a:lnTo>
                  <a:pt x="1652117" y="1905000"/>
                </a:lnTo>
                <a:lnTo>
                  <a:pt x="1649158" y="1879600"/>
                </a:lnTo>
                <a:lnTo>
                  <a:pt x="1691589" y="1879600"/>
                </a:lnTo>
                <a:lnTo>
                  <a:pt x="1692808" y="1892300"/>
                </a:lnTo>
                <a:lnTo>
                  <a:pt x="1692808" y="1854657"/>
                </a:lnTo>
                <a:lnTo>
                  <a:pt x="1687703" y="1866900"/>
                </a:lnTo>
                <a:lnTo>
                  <a:pt x="1654759" y="1866900"/>
                </a:lnTo>
                <a:lnTo>
                  <a:pt x="1653540" y="1854200"/>
                </a:lnTo>
                <a:lnTo>
                  <a:pt x="1653171" y="1841500"/>
                </a:lnTo>
                <a:lnTo>
                  <a:pt x="1654873" y="1841500"/>
                </a:lnTo>
                <a:lnTo>
                  <a:pt x="1659293" y="1828800"/>
                </a:lnTo>
                <a:lnTo>
                  <a:pt x="1659610" y="1828800"/>
                </a:lnTo>
                <a:lnTo>
                  <a:pt x="1656016" y="1816100"/>
                </a:lnTo>
                <a:lnTo>
                  <a:pt x="1654784" y="1816100"/>
                </a:lnTo>
                <a:lnTo>
                  <a:pt x="1655864" y="1803400"/>
                </a:lnTo>
                <a:lnTo>
                  <a:pt x="1658861" y="1803400"/>
                </a:lnTo>
                <a:lnTo>
                  <a:pt x="1663382" y="1790700"/>
                </a:lnTo>
                <a:lnTo>
                  <a:pt x="1695945" y="1790700"/>
                </a:lnTo>
                <a:lnTo>
                  <a:pt x="1697062" y="1816100"/>
                </a:lnTo>
                <a:lnTo>
                  <a:pt x="1697062" y="1778000"/>
                </a:lnTo>
                <a:lnTo>
                  <a:pt x="1664169" y="1778000"/>
                </a:lnTo>
                <a:lnTo>
                  <a:pt x="1658480" y="1790700"/>
                </a:lnTo>
                <a:lnTo>
                  <a:pt x="1655965" y="1765300"/>
                </a:lnTo>
                <a:lnTo>
                  <a:pt x="1678647" y="1765300"/>
                </a:lnTo>
                <a:lnTo>
                  <a:pt x="1685759" y="1752600"/>
                </a:lnTo>
                <a:lnTo>
                  <a:pt x="1660321" y="1752600"/>
                </a:lnTo>
                <a:lnTo>
                  <a:pt x="1656981" y="1739900"/>
                </a:lnTo>
                <a:lnTo>
                  <a:pt x="1660829" y="1727200"/>
                </a:lnTo>
                <a:lnTo>
                  <a:pt x="1683550" y="1727200"/>
                </a:lnTo>
                <a:lnTo>
                  <a:pt x="1698726" y="1714500"/>
                </a:lnTo>
                <a:lnTo>
                  <a:pt x="1703920" y="1727200"/>
                </a:lnTo>
                <a:lnTo>
                  <a:pt x="1704784" y="1739900"/>
                </a:lnTo>
                <a:lnTo>
                  <a:pt x="1704784" y="1701800"/>
                </a:lnTo>
                <a:lnTo>
                  <a:pt x="1703273" y="1701800"/>
                </a:lnTo>
                <a:lnTo>
                  <a:pt x="1698371" y="1714500"/>
                </a:lnTo>
                <a:lnTo>
                  <a:pt x="1664677" y="1714500"/>
                </a:lnTo>
                <a:lnTo>
                  <a:pt x="1661871" y="1689100"/>
                </a:lnTo>
                <a:lnTo>
                  <a:pt x="1679625" y="1689100"/>
                </a:lnTo>
                <a:lnTo>
                  <a:pt x="1686052" y="1676400"/>
                </a:lnTo>
                <a:lnTo>
                  <a:pt x="1666608" y="1676400"/>
                </a:lnTo>
                <a:lnTo>
                  <a:pt x="1663750" y="1663700"/>
                </a:lnTo>
                <a:lnTo>
                  <a:pt x="1662734" y="1663700"/>
                </a:lnTo>
                <a:lnTo>
                  <a:pt x="1664322" y="1651000"/>
                </a:lnTo>
                <a:lnTo>
                  <a:pt x="1668106" y="1651000"/>
                </a:lnTo>
                <a:lnTo>
                  <a:pt x="1673733" y="1638300"/>
                </a:lnTo>
                <a:lnTo>
                  <a:pt x="1708950" y="1638300"/>
                </a:lnTo>
                <a:lnTo>
                  <a:pt x="1709191" y="1663700"/>
                </a:lnTo>
                <a:lnTo>
                  <a:pt x="1709191" y="1597558"/>
                </a:lnTo>
                <a:lnTo>
                  <a:pt x="1708772" y="1600200"/>
                </a:lnTo>
                <a:lnTo>
                  <a:pt x="1690217" y="1600200"/>
                </a:lnTo>
                <a:lnTo>
                  <a:pt x="1705254" y="1612900"/>
                </a:lnTo>
                <a:lnTo>
                  <a:pt x="1708683" y="1612900"/>
                </a:lnTo>
                <a:lnTo>
                  <a:pt x="1709051" y="1625600"/>
                </a:lnTo>
                <a:lnTo>
                  <a:pt x="1664970" y="1625600"/>
                </a:lnTo>
                <a:lnTo>
                  <a:pt x="1664804" y="1612900"/>
                </a:lnTo>
                <a:lnTo>
                  <a:pt x="1674774" y="1612900"/>
                </a:lnTo>
                <a:lnTo>
                  <a:pt x="1682521" y="1600200"/>
                </a:lnTo>
                <a:lnTo>
                  <a:pt x="1668094" y="1600200"/>
                </a:lnTo>
                <a:lnTo>
                  <a:pt x="1669656" y="1574800"/>
                </a:lnTo>
                <a:lnTo>
                  <a:pt x="1705775" y="1574800"/>
                </a:lnTo>
                <a:lnTo>
                  <a:pt x="1710778" y="1587500"/>
                </a:lnTo>
                <a:lnTo>
                  <a:pt x="1710778" y="1409700"/>
                </a:lnTo>
                <a:lnTo>
                  <a:pt x="1706537" y="1409700"/>
                </a:lnTo>
                <a:lnTo>
                  <a:pt x="1706537" y="1562100"/>
                </a:lnTo>
                <a:lnTo>
                  <a:pt x="1675650" y="1562100"/>
                </a:lnTo>
                <a:lnTo>
                  <a:pt x="1683283" y="1549400"/>
                </a:lnTo>
                <a:lnTo>
                  <a:pt x="1706422" y="1549400"/>
                </a:lnTo>
                <a:lnTo>
                  <a:pt x="1706537" y="1562100"/>
                </a:lnTo>
                <a:lnTo>
                  <a:pt x="1706537" y="1409700"/>
                </a:lnTo>
                <a:lnTo>
                  <a:pt x="1665566" y="1409700"/>
                </a:lnTo>
                <a:lnTo>
                  <a:pt x="1658340" y="1419593"/>
                </a:lnTo>
                <a:lnTo>
                  <a:pt x="1658340" y="1549400"/>
                </a:lnTo>
                <a:lnTo>
                  <a:pt x="1658137" y="1562100"/>
                </a:lnTo>
                <a:lnTo>
                  <a:pt x="1635099" y="1562100"/>
                </a:lnTo>
                <a:lnTo>
                  <a:pt x="1630819" y="1574800"/>
                </a:lnTo>
                <a:lnTo>
                  <a:pt x="1655762" y="1574800"/>
                </a:lnTo>
                <a:lnTo>
                  <a:pt x="1656384" y="1587500"/>
                </a:lnTo>
                <a:lnTo>
                  <a:pt x="1655305" y="1600200"/>
                </a:lnTo>
                <a:lnTo>
                  <a:pt x="1655025" y="1600200"/>
                </a:lnTo>
                <a:lnTo>
                  <a:pt x="1655025" y="1651000"/>
                </a:lnTo>
                <a:lnTo>
                  <a:pt x="1653717" y="1663700"/>
                </a:lnTo>
                <a:lnTo>
                  <a:pt x="1653095" y="1665224"/>
                </a:lnTo>
                <a:lnTo>
                  <a:pt x="1653095" y="1701800"/>
                </a:lnTo>
                <a:lnTo>
                  <a:pt x="1649958" y="1714500"/>
                </a:lnTo>
                <a:lnTo>
                  <a:pt x="1649564" y="1714500"/>
                </a:lnTo>
                <a:lnTo>
                  <a:pt x="1649564" y="1727200"/>
                </a:lnTo>
                <a:lnTo>
                  <a:pt x="1648993" y="1739900"/>
                </a:lnTo>
                <a:lnTo>
                  <a:pt x="1646605" y="1750288"/>
                </a:lnTo>
                <a:lnTo>
                  <a:pt x="1646605" y="1778000"/>
                </a:lnTo>
                <a:lnTo>
                  <a:pt x="1644942" y="1790700"/>
                </a:lnTo>
                <a:lnTo>
                  <a:pt x="1644434" y="1790700"/>
                </a:lnTo>
                <a:lnTo>
                  <a:pt x="1643481" y="1803400"/>
                </a:lnTo>
                <a:lnTo>
                  <a:pt x="1644370" y="1803400"/>
                </a:lnTo>
                <a:lnTo>
                  <a:pt x="1644611" y="1816100"/>
                </a:lnTo>
                <a:lnTo>
                  <a:pt x="1641856" y="1816100"/>
                </a:lnTo>
                <a:lnTo>
                  <a:pt x="1641119" y="1816684"/>
                </a:lnTo>
                <a:lnTo>
                  <a:pt x="1641119" y="1854200"/>
                </a:lnTo>
                <a:lnTo>
                  <a:pt x="1640865" y="1855279"/>
                </a:lnTo>
                <a:lnTo>
                  <a:pt x="1640865" y="1892300"/>
                </a:lnTo>
                <a:lnTo>
                  <a:pt x="1639189" y="1905000"/>
                </a:lnTo>
                <a:lnTo>
                  <a:pt x="1634172" y="1905000"/>
                </a:lnTo>
                <a:lnTo>
                  <a:pt x="1634172" y="1917700"/>
                </a:lnTo>
                <a:lnTo>
                  <a:pt x="1627085" y="1930400"/>
                </a:lnTo>
                <a:lnTo>
                  <a:pt x="1600123" y="1930400"/>
                </a:lnTo>
                <a:lnTo>
                  <a:pt x="1608607" y="1917700"/>
                </a:lnTo>
                <a:lnTo>
                  <a:pt x="1634172" y="1917700"/>
                </a:lnTo>
                <a:lnTo>
                  <a:pt x="1634172" y="1905000"/>
                </a:lnTo>
                <a:lnTo>
                  <a:pt x="1598396" y="1905000"/>
                </a:lnTo>
                <a:lnTo>
                  <a:pt x="1593621" y="1892300"/>
                </a:lnTo>
                <a:lnTo>
                  <a:pt x="1601622" y="1892300"/>
                </a:lnTo>
                <a:lnTo>
                  <a:pt x="1609102" y="1879600"/>
                </a:lnTo>
                <a:lnTo>
                  <a:pt x="1639925" y="1879600"/>
                </a:lnTo>
                <a:lnTo>
                  <a:pt x="1640865" y="1892300"/>
                </a:lnTo>
                <a:lnTo>
                  <a:pt x="1640865" y="1855279"/>
                </a:lnTo>
                <a:lnTo>
                  <a:pt x="1638122" y="1866900"/>
                </a:lnTo>
                <a:lnTo>
                  <a:pt x="1598587" y="1866900"/>
                </a:lnTo>
                <a:lnTo>
                  <a:pt x="1598701" y="1854200"/>
                </a:lnTo>
                <a:lnTo>
                  <a:pt x="1601533" y="1854200"/>
                </a:lnTo>
                <a:lnTo>
                  <a:pt x="1606384" y="1841500"/>
                </a:lnTo>
                <a:lnTo>
                  <a:pt x="1640725" y="1841500"/>
                </a:lnTo>
                <a:lnTo>
                  <a:pt x="1641119" y="1854200"/>
                </a:lnTo>
                <a:lnTo>
                  <a:pt x="1641119" y="1816684"/>
                </a:lnTo>
                <a:lnTo>
                  <a:pt x="1625701" y="1828800"/>
                </a:lnTo>
                <a:lnTo>
                  <a:pt x="1604124" y="1828800"/>
                </a:lnTo>
                <a:lnTo>
                  <a:pt x="1599323" y="1816100"/>
                </a:lnTo>
                <a:lnTo>
                  <a:pt x="1602460" y="1803400"/>
                </a:lnTo>
                <a:lnTo>
                  <a:pt x="1623034" y="1803400"/>
                </a:lnTo>
                <a:lnTo>
                  <a:pt x="1630006" y="1790700"/>
                </a:lnTo>
                <a:lnTo>
                  <a:pt x="1604645" y="1790700"/>
                </a:lnTo>
                <a:lnTo>
                  <a:pt x="1603705" y="1778000"/>
                </a:lnTo>
                <a:lnTo>
                  <a:pt x="1605889" y="1765300"/>
                </a:lnTo>
                <a:lnTo>
                  <a:pt x="1645107" y="1765300"/>
                </a:lnTo>
                <a:lnTo>
                  <a:pt x="1646605" y="1778000"/>
                </a:lnTo>
                <a:lnTo>
                  <a:pt x="1646605" y="1750288"/>
                </a:lnTo>
                <a:lnTo>
                  <a:pt x="1646072" y="1752600"/>
                </a:lnTo>
                <a:lnTo>
                  <a:pt x="1602867" y="1752600"/>
                </a:lnTo>
                <a:lnTo>
                  <a:pt x="1604848" y="1739900"/>
                </a:lnTo>
                <a:lnTo>
                  <a:pt x="1607375" y="1727200"/>
                </a:lnTo>
                <a:lnTo>
                  <a:pt x="1649564" y="1727200"/>
                </a:lnTo>
                <a:lnTo>
                  <a:pt x="1649564" y="1714500"/>
                </a:lnTo>
                <a:lnTo>
                  <a:pt x="1607324" y="1714500"/>
                </a:lnTo>
                <a:lnTo>
                  <a:pt x="1604949" y="1701800"/>
                </a:lnTo>
                <a:lnTo>
                  <a:pt x="1609064" y="1689100"/>
                </a:lnTo>
                <a:lnTo>
                  <a:pt x="1652028" y="1689100"/>
                </a:lnTo>
                <a:lnTo>
                  <a:pt x="1653095" y="1701800"/>
                </a:lnTo>
                <a:lnTo>
                  <a:pt x="1653095" y="1665224"/>
                </a:lnTo>
                <a:lnTo>
                  <a:pt x="1648498" y="1676400"/>
                </a:lnTo>
                <a:lnTo>
                  <a:pt x="1606981" y="1676400"/>
                </a:lnTo>
                <a:lnTo>
                  <a:pt x="1606994" y="1663700"/>
                </a:lnTo>
                <a:lnTo>
                  <a:pt x="1609077" y="1651000"/>
                </a:lnTo>
                <a:lnTo>
                  <a:pt x="1625511" y="1651000"/>
                </a:lnTo>
                <a:lnTo>
                  <a:pt x="1632597" y="1638300"/>
                </a:lnTo>
                <a:lnTo>
                  <a:pt x="1611807" y="1638300"/>
                </a:lnTo>
                <a:lnTo>
                  <a:pt x="1610893" y="1625600"/>
                </a:lnTo>
                <a:lnTo>
                  <a:pt x="1610309" y="1612900"/>
                </a:lnTo>
                <a:lnTo>
                  <a:pt x="1653641" y="1612900"/>
                </a:lnTo>
                <a:lnTo>
                  <a:pt x="1653959" y="1625600"/>
                </a:lnTo>
                <a:lnTo>
                  <a:pt x="1654251" y="1625600"/>
                </a:lnTo>
                <a:lnTo>
                  <a:pt x="1651215" y="1638300"/>
                </a:lnTo>
                <a:lnTo>
                  <a:pt x="1652562" y="1638300"/>
                </a:lnTo>
                <a:lnTo>
                  <a:pt x="1654886" y="1651000"/>
                </a:lnTo>
                <a:lnTo>
                  <a:pt x="1655025" y="1651000"/>
                </a:lnTo>
                <a:lnTo>
                  <a:pt x="1655025" y="1600200"/>
                </a:lnTo>
                <a:lnTo>
                  <a:pt x="1610334" y="1600200"/>
                </a:lnTo>
                <a:lnTo>
                  <a:pt x="1609585" y="1587500"/>
                </a:lnTo>
                <a:lnTo>
                  <a:pt x="1610639" y="1574800"/>
                </a:lnTo>
                <a:lnTo>
                  <a:pt x="1608239" y="1574800"/>
                </a:lnTo>
                <a:lnTo>
                  <a:pt x="1608747" y="1549400"/>
                </a:lnTo>
                <a:lnTo>
                  <a:pt x="1617103" y="1549400"/>
                </a:lnTo>
                <a:lnTo>
                  <a:pt x="1625066" y="1536700"/>
                </a:lnTo>
                <a:lnTo>
                  <a:pt x="1640878" y="1536700"/>
                </a:lnTo>
                <a:lnTo>
                  <a:pt x="1648815" y="1549400"/>
                </a:lnTo>
                <a:lnTo>
                  <a:pt x="1658340" y="1549400"/>
                </a:lnTo>
                <a:lnTo>
                  <a:pt x="1658340" y="1419593"/>
                </a:lnTo>
                <a:lnTo>
                  <a:pt x="1656283" y="1422400"/>
                </a:lnTo>
                <a:lnTo>
                  <a:pt x="1647571" y="1422400"/>
                </a:lnTo>
                <a:lnTo>
                  <a:pt x="1640230" y="1435100"/>
                </a:lnTo>
                <a:lnTo>
                  <a:pt x="1632597" y="1435100"/>
                </a:lnTo>
                <a:lnTo>
                  <a:pt x="1624774" y="1447800"/>
                </a:lnTo>
                <a:lnTo>
                  <a:pt x="1616837" y="1447800"/>
                </a:lnTo>
                <a:lnTo>
                  <a:pt x="1609242" y="1460500"/>
                </a:lnTo>
                <a:lnTo>
                  <a:pt x="1605026" y="1447800"/>
                </a:lnTo>
                <a:lnTo>
                  <a:pt x="1603070" y="1435100"/>
                </a:lnTo>
                <a:lnTo>
                  <a:pt x="1604403" y="1409700"/>
                </a:lnTo>
                <a:lnTo>
                  <a:pt x="1605635" y="1397000"/>
                </a:lnTo>
                <a:lnTo>
                  <a:pt x="1605978" y="1384300"/>
                </a:lnTo>
                <a:lnTo>
                  <a:pt x="1604543" y="1358900"/>
                </a:lnTo>
                <a:lnTo>
                  <a:pt x="1604924" y="1346200"/>
                </a:lnTo>
                <a:lnTo>
                  <a:pt x="1605153" y="1320800"/>
                </a:lnTo>
                <a:lnTo>
                  <a:pt x="1604873" y="1308100"/>
                </a:lnTo>
                <a:lnTo>
                  <a:pt x="1603756" y="1295400"/>
                </a:lnTo>
                <a:lnTo>
                  <a:pt x="1603235" y="1282700"/>
                </a:lnTo>
                <a:lnTo>
                  <a:pt x="1603603" y="1270000"/>
                </a:lnTo>
                <a:lnTo>
                  <a:pt x="1604365" y="1257300"/>
                </a:lnTo>
                <a:lnTo>
                  <a:pt x="1605013" y="1244600"/>
                </a:lnTo>
                <a:lnTo>
                  <a:pt x="1609699" y="1244600"/>
                </a:lnTo>
                <a:lnTo>
                  <a:pt x="1624393" y="1231900"/>
                </a:lnTo>
                <a:lnTo>
                  <a:pt x="1632356" y="1231900"/>
                </a:lnTo>
                <a:lnTo>
                  <a:pt x="1639912" y="1244600"/>
                </a:lnTo>
                <a:lnTo>
                  <a:pt x="1781695" y="1244600"/>
                </a:lnTo>
                <a:lnTo>
                  <a:pt x="1800898" y="1231900"/>
                </a:lnTo>
                <a:lnTo>
                  <a:pt x="1834222" y="1231900"/>
                </a:lnTo>
                <a:lnTo>
                  <a:pt x="1845411" y="1244600"/>
                </a:lnTo>
                <a:lnTo>
                  <a:pt x="1855025" y="1244600"/>
                </a:lnTo>
                <a:lnTo>
                  <a:pt x="1858899" y="1282700"/>
                </a:lnTo>
                <a:lnTo>
                  <a:pt x="1860702" y="1320800"/>
                </a:lnTo>
                <a:lnTo>
                  <a:pt x="1860892" y="1358900"/>
                </a:lnTo>
                <a:lnTo>
                  <a:pt x="1860892" y="1184808"/>
                </a:lnTo>
                <a:lnTo>
                  <a:pt x="1858530" y="1181100"/>
                </a:lnTo>
                <a:lnTo>
                  <a:pt x="1872564" y="1168400"/>
                </a:lnTo>
                <a:lnTo>
                  <a:pt x="1877529" y="1155700"/>
                </a:lnTo>
                <a:lnTo>
                  <a:pt x="1884718" y="1143000"/>
                </a:lnTo>
                <a:lnTo>
                  <a:pt x="1906778" y="1143000"/>
                </a:lnTo>
                <a:lnTo>
                  <a:pt x="1895614" y="1130300"/>
                </a:lnTo>
                <a:lnTo>
                  <a:pt x="1898726" y="1130300"/>
                </a:lnTo>
                <a:lnTo>
                  <a:pt x="1907336" y="1117600"/>
                </a:lnTo>
                <a:lnTo>
                  <a:pt x="1926488" y="1117600"/>
                </a:lnTo>
                <a:lnTo>
                  <a:pt x="1923122" y="1104900"/>
                </a:lnTo>
                <a:lnTo>
                  <a:pt x="1924050" y="1092200"/>
                </a:lnTo>
                <a:lnTo>
                  <a:pt x="1931136" y="1092200"/>
                </a:lnTo>
                <a:lnTo>
                  <a:pt x="1936394" y="1079500"/>
                </a:lnTo>
                <a:lnTo>
                  <a:pt x="1941728" y="1079500"/>
                </a:lnTo>
                <a:lnTo>
                  <a:pt x="1947164" y="1066800"/>
                </a:lnTo>
                <a:lnTo>
                  <a:pt x="1975421" y="1066800"/>
                </a:lnTo>
                <a:lnTo>
                  <a:pt x="1975421" y="1044181"/>
                </a:lnTo>
                <a:lnTo>
                  <a:pt x="1966226" y="1054100"/>
                </a:lnTo>
                <a:lnTo>
                  <a:pt x="1966226" y="1041400"/>
                </a:lnTo>
                <a:lnTo>
                  <a:pt x="1977986" y="1041400"/>
                </a:lnTo>
                <a:lnTo>
                  <a:pt x="1985467" y="1041400"/>
                </a:lnTo>
                <a:lnTo>
                  <a:pt x="1985467" y="1028700"/>
                </a:lnTo>
                <a:lnTo>
                  <a:pt x="1977440" y="1028700"/>
                </a:lnTo>
                <a:lnTo>
                  <a:pt x="1951431" y="1020305"/>
                </a:lnTo>
                <a:lnTo>
                  <a:pt x="1951431" y="1041400"/>
                </a:lnTo>
                <a:lnTo>
                  <a:pt x="1938731" y="1041400"/>
                </a:lnTo>
                <a:lnTo>
                  <a:pt x="1938731" y="1054100"/>
                </a:lnTo>
                <a:lnTo>
                  <a:pt x="1936000" y="1066800"/>
                </a:lnTo>
                <a:lnTo>
                  <a:pt x="1913178" y="1066800"/>
                </a:lnTo>
                <a:lnTo>
                  <a:pt x="1913178" y="1092200"/>
                </a:lnTo>
                <a:lnTo>
                  <a:pt x="1910588" y="1092200"/>
                </a:lnTo>
                <a:lnTo>
                  <a:pt x="1906905" y="1104900"/>
                </a:lnTo>
                <a:lnTo>
                  <a:pt x="1883041" y="1104900"/>
                </a:lnTo>
                <a:lnTo>
                  <a:pt x="1883041" y="1130300"/>
                </a:lnTo>
                <a:lnTo>
                  <a:pt x="1854657" y="1130300"/>
                </a:lnTo>
                <a:lnTo>
                  <a:pt x="1854657" y="1206500"/>
                </a:lnTo>
                <a:lnTo>
                  <a:pt x="1849767" y="1219200"/>
                </a:lnTo>
                <a:lnTo>
                  <a:pt x="1843087" y="1206500"/>
                </a:lnTo>
                <a:lnTo>
                  <a:pt x="1854657" y="1206500"/>
                </a:lnTo>
                <a:lnTo>
                  <a:pt x="1854657" y="1130300"/>
                </a:lnTo>
                <a:lnTo>
                  <a:pt x="1845360" y="1130300"/>
                </a:lnTo>
                <a:lnTo>
                  <a:pt x="1845360" y="1168400"/>
                </a:lnTo>
                <a:lnTo>
                  <a:pt x="1844281" y="1181100"/>
                </a:lnTo>
                <a:lnTo>
                  <a:pt x="1828355" y="1181100"/>
                </a:lnTo>
                <a:lnTo>
                  <a:pt x="1828355" y="1193800"/>
                </a:lnTo>
                <a:lnTo>
                  <a:pt x="1828215" y="1206500"/>
                </a:lnTo>
                <a:lnTo>
                  <a:pt x="1821815" y="1206500"/>
                </a:lnTo>
                <a:lnTo>
                  <a:pt x="1815566" y="1219200"/>
                </a:lnTo>
                <a:lnTo>
                  <a:pt x="1629714" y="1219200"/>
                </a:lnTo>
                <a:lnTo>
                  <a:pt x="1601736" y="1208468"/>
                </a:lnTo>
                <a:lnTo>
                  <a:pt x="1601736" y="1625600"/>
                </a:lnTo>
                <a:lnTo>
                  <a:pt x="1600339" y="1635582"/>
                </a:lnTo>
                <a:lnTo>
                  <a:pt x="1600339" y="1651000"/>
                </a:lnTo>
                <a:lnTo>
                  <a:pt x="1595882" y="1663700"/>
                </a:lnTo>
                <a:lnTo>
                  <a:pt x="1596936" y="1663700"/>
                </a:lnTo>
                <a:lnTo>
                  <a:pt x="1595462" y="1676400"/>
                </a:lnTo>
                <a:lnTo>
                  <a:pt x="1595145" y="1676400"/>
                </a:lnTo>
                <a:lnTo>
                  <a:pt x="1595145" y="1714500"/>
                </a:lnTo>
                <a:lnTo>
                  <a:pt x="1593723" y="1714500"/>
                </a:lnTo>
                <a:lnTo>
                  <a:pt x="1593723" y="1752600"/>
                </a:lnTo>
                <a:lnTo>
                  <a:pt x="1593113" y="1752600"/>
                </a:lnTo>
                <a:lnTo>
                  <a:pt x="1593113" y="1790700"/>
                </a:lnTo>
                <a:lnTo>
                  <a:pt x="1590154" y="1790700"/>
                </a:lnTo>
                <a:lnTo>
                  <a:pt x="1590154" y="1816100"/>
                </a:lnTo>
                <a:lnTo>
                  <a:pt x="1588528" y="1828800"/>
                </a:lnTo>
                <a:lnTo>
                  <a:pt x="1587957" y="1828800"/>
                </a:lnTo>
                <a:lnTo>
                  <a:pt x="1587957" y="1866900"/>
                </a:lnTo>
                <a:lnTo>
                  <a:pt x="1583042" y="1866900"/>
                </a:lnTo>
                <a:lnTo>
                  <a:pt x="1583042" y="1892300"/>
                </a:lnTo>
                <a:lnTo>
                  <a:pt x="1582089" y="1905000"/>
                </a:lnTo>
                <a:lnTo>
                  <a:pt x="1581924" y="1917700"/>
                </a:lnTo>
                <a:lnTo>
                  <a:pt x="1581124" y="1930400"/>
                </a:lnTo>
                <a:lnTo>
                  <a:pt x="1553387" y="1930400"/>
                </a:lnTo>
                <a:lnTo>
                  <a:pt x="1553387" y="1968500"/>
                </a:lnTo>
                <a:lnTo>
                  <a:pt x="1540814" y="1968500"/>
                </a:lnTo>
                <a:lnTo>
                  <a:pt x="1533448" y="1981200"/>
                </a:lnTo>
                <a:lnTo>
                  <a:pt x="1536992" y="1968500"/>
                </a:lnTo>
                <a:lnTo>
                  <a:pt x="1540560" y="1968500"/>
                </a:lnTo>
                <a:lnTo>
                  <a:pt x="1545564" y="1955800"/>
                </a:lnTo>
                <a:lnTo>
                  <a:pt x="1553387" y="1968500"/>
                </a:lnTo>
                <a:lnTo>
                  <a:pt x="1553387" y="1930400"/>
                </a:lnTo>
                <a:lnTo>
                  <a:pt x="1550885" y="1930400"/>
                </a:lnTo>
                <a:lnTo>
                  <a:pt x="1548244" y="1917700"/>
                </a:lnTo>
                <a:lnTo>
                  <a:pt x="1548053" y="1905000"/>
                </a:lnTo>
                <a:lnTo>
                  <a:pt x="1548638" y="1892300"/>
                </a:lnTo>
                <a:lnTo>
                  <a:pt x="1583042" y="1892300"/>
                </a:lnTo>
                <a:lnTo>
                  <a:pt x="1583042" y="1866900"/>
                </a:lnTo>
                <a:lnTo>
                  <a:pt x="1551927" y="1866900"/>
                </a:lnTo>
                <a:lnTo>
                  <a:pt x="1551559" y="1854200"/>
                </a:lnTo>
                <a:lnTo>
                  <a:pt x="1552295" y="1841500"/>
                </a:lnTo>
                <a:lnTo>
                  <a:pt x="1572310" y="1841500"/>
                </a:lnTo>
                <a:lnTo>
                  <a:pt x="1581404" y="1854200"/>
                </a:lnTo>
                <a:lnTo>
                  <a:pt x="1585874" y="1854200"/>
                </a:lnTo>
                <a:lnTo>
                  <a:pt x="1587957" y="1866900"/>
                </a:lnTo>
                <a:lnTo>
                  <a:pt x="1587957" y="1828800"/>
                </a:lnTo>
                <a:lnTo>
                  <a:pt x="1552232" y="1828800"/>
                </a:lnTo>
                <a:lnTo>
                  <a:pt x="1552448" y="1816100"/>
                </a:lnTo>
                <a:lnTo>
                  <a:pt x="1553476" y="1816100"/>
                </a:lnTo>
                <a:lnTo>
                  <a:pt x="1566595" y="1803400"/>
                </a:lnTo>
                <a:lnTo>
                  <a:pt x="1589760" y="1803400"/>
                </a:lnTo>
                <a:lnTo>
                  <a:pt x="1590154" y="1816100"/>
                </a:lnTo>
                <a:lnTo>
                  <a:pt x="1590154" y="1790700"/>
                </a:lnTo>
                <a:lnTo>
                  <a:pt x="1555381" y="1790700"/>
                </a:lnTo>
                <a:lnTo>
                  <a:pt x="1555254" y="1778000"/>
                </a:lnTo>
                <a:lnTo>
                  <a:pt x="1590916" y="1778000"/>
                </a:lnTo>
                <a:lnTo>
                  <a:pt x="1593113" y="1790700"/>
                </a:lnTo>
                <a:lnTo>
                  <a:pt x="1593113" y="1752600"/>
                </a:lnTo>
                <a:lnTo>
                  <a:pt x="1590573" y="1752600"/>
                </a:lnTo>
                <a:lnTo>
                  <a:pt x="1583067" y="1765300"/>
                </a:lnTo>
                <a:lnTo>
                  <a:pt x="1559521" y="1765300"/>
                </a:lnTo>
                <a:lnTo>
                  <a:pt x="1557083" y="1752600"/>
                </a:lnTo>
                <a:lnTo>
                  <a:pt x="1558798" y="1739900"/>
                </a:lnTo>
                <a:lnTo>
                  <a:pt x="1576806" y="1739900"/>
                </a:lnTo>
                <a:lnTo>
                  <a:pt x="1586357" y="1727200"/>
                </a:lnTo>
                <a:lnTo>
                  <a:pt x="1590916" y="1727200"/>
                </a:lnTo>
                <a:lnTo>
                  <a:pt x="1592554" y="1739900"/>
                </a:lnTo>
                <a:lnTo>
                  <a:pt x="1593723" y="1752600"/>
                </a:lnTo>
                <a:lnTo>
                  <a:pt x="1593723" y="1714500"/>
                </a:lnTo>
                <a:lnTo>
                  <a:pt x="1561134" y="1714500"/>
                </a:lnTo>
                <a:lnTo>
                  <a:pt x="1560601" y="1701800"/>
                </a:lnTo>
                <a:lnTo>
                  <a:pt x="1592554" y="1701800"/>
                </a:lnTo>
                <a:lnTo>
                  <a:pt x="1595145" y="1714500"/>
                </a:lnTo>
                <a:lnTo>
                  <a:pt x="1595145" y="1676400"/>
                </a:lnTo>
                <a:lnTo>
                  <a:pt x="1591475" y="1676400"/>
                </a:lnTo>
                <a:lnTo>
                  <a:pt x="1584579" y="1689100"/>
                </a:lnTo>
                <a:lnTo>
                  <a:pt x="1574342" y="1676400"/>
                </a:lnTo>
                <a:lnTo>
                  <a:pt x="1564563" y="1676400"/>
                </a:lnTo>
                <a:lnTo>
                  <a:pt x="1562811" y="1663700"/>
                </a:lnTo>
                <a:lnTo>
                  <a:pt x="1562633" y="1663700"/>
                </a:lnTo>
                <a:lnTo>
                  <a:pt x="1571485" y="1651000"/>
                </a:lnTo>
                <a:lnTo>
                  <a:pt x="1600339" y="1651000"/>
                </a:lnTo>
                <a:lnTo>
                  <a:pt x="1600339" y="1635582"/>
                </a:lnTo>
                <a:lnTo>
                  <a:pt x="1599958" y="1638300"/>
                </a:lnTo>
                <a:lnTo>
                  <a:pt x="1564068" y="1638300"/>
                </a:lnTo>
                <a:lnTo>
                  <a:pt x="1562950" y="1625600"/>
                </a:lnTo>
                <a:lnTo>
                  <a:pt x="1562227" y="1612900"/>
                </a:lnTo>
                <a:lnTo>
                  <a:pt x="1596224" y="1612900"/>
                </a:lnTo>
                <a:lnTo>
                  <a:pt x="1601736" y="1625600"/>
                </a:lnTo>
                <a:lnTo>
                  <a:pt x="1601736" y="1208468"/>
                </a:lnTo>
                <a:lnTo>
                  <a:pt x="1600022" y="1207820"/>
                </a:lnTo>
                <a:lnTo>
                  <a:pt x="1600022" y="1562100"/>
                </a:lnTo>
                <a:lnTo>
                  <a:pt x="1595234" y="1574800"/>
                </a:lnTo>
                <a:lnTo>
                  <a:pt x="1579600" y="1574800"/>
                </a:lnTo>
                <a:lnTo>
                  <a:pt x="1582483" y="1587500"/>
                </a:lnTo>
                <a:lnTo>
                  <a:pt x="1598587" y="1587500"/>
                </a:lnTo>
                <a:lnTo>
                  <a:pt x="1597609" y="1600200"/>
                </a:lnTo>
                <a:lnTo>
                  <a:pt x="1568069" y="1600200"/>
                </a:lnTo>
                <a:lnTo>
                  <a:pt x="1564157" y="1587500"/>
                </a:lnTo>
                <a:lnTo>
                  <a:pt x="1564030" y="1587500"/>
                </a:lnTo>
                <a:lnTo>
                  <a:pt x="1570075" y="1574800"/>
                </a:lnTo>
                <a:lnTo>
                  <a:pt x="1574533" y="1574800"/>
                </a:lnTo>
                <a:lnTo>
                  <a:pt x="1568653" y="1562100"/>
                </a:lnTo>
                <a:lnTo>
                  <a:pt x="1568945" y="1562100"/>
                </a:lnTo>
                <a:lnTo>
                  <a:pt x="1570520" y="1549400"/>
                </a:lnTo>
                <a:lnTo>
                  <a:pt x="1574165" y="1549400"/>
                </a:lnTo>
                <a:lnTo>
                  <a:pt x="1579448" y="1536700"/>
                </a:lnTo>
                <a:lnTo>
                  <a:pt x="1599679" y="1536700"/>
                </a:lnTo>
                <a:lnTo>
                  <a:pt x="1600022" y="1562100"/>
                </a:lnTo>
                <a:lnTo>
                  <a:pt x="1600022" y="1207820"/>
                </a:lnTo>
                <a:lnTo>
                  <a:pt x="1597837" y="1206982"/>
                </a:lnTo>
                <a:lnTo>
                  <a:pt x="1597837" y="1358900"/>
                </a:lnTo>
                <a:lnTo>
                  <a:pt x="1597634" y="1397000"/>
                </a:lnTo>
                <a:lnTo>
                  <a:pt x="1595132" y="1422400"/>
                </a:lnTo>
                <a:lnTo>
                  <a:pt x="1594065" y="1435100"/>
                </a:lnTo>
                <a:lnTo>
                  <a:pt x="1595424" y="1435100"/>
                </a:lnTo>
                <a:lnTo>
                  <a:pt x="1596123" y="1447800"/>
                </a:lnTo>
                <a:lnTo>
                  <a:pt x="1596593" y="1460500"/>
                </a:lnTo>
                <a:lnTo>
                  <a:pt x="1594815" y="1460500"/>
                </a:lnTo>
                <a:lnTo>
                  <a:pt x="1589481" y="1473200"/>
                </a:lnTo>
                <a:lnTo>
                  <a:pt x="1576908" y="1473200"/>
                </a:lnTo>
                <a:lnTo>
                  <a:pt x="1578838" y="1447800"/>
                </a:lnTo>
                <a:lnTo>
                  <a:pt x="1580057" y="1435100"/>
                </a:lnTo>
                <a:lnTo>
                  <a:pt x="1580515" y="1409700"/>
                </a:lnTo>
                <a:lnTo>
                  <a:pt x="1580121" y="1397000"/>
                </a:lnTo>
                <a:lnTo>
                  <a:pt x="1579613" y="1384300"/>
                </a:lnTo>
                <a:lnTo>
                  <a:pt x="1579486" y="1371600"/>
                </a:lnTo>
                <a:lnTo>
                  <a:pt x="1580121" y="1358900"/>
                </a:lnTo>
                <a:lnTo>
                  <a:pt x="1581899" y="1346200"/>
                </a:lnTo>
                <a:lnTo>
                  <a:pt x="1582496" y="1333500"/>
                </a:lnTo>
                <a:lnTo>
                  <a:pt x="1575676" y="1333500"/>
                </a:lnTo>
                <a:lnTo>
                  <a:pt x="1576324" y="1320800"/>
                </a:lnTo>
                <a:lnTo>
                  <a:pt x="1579168" y="1320800"/>
                </a:lnTo>
                <a:lnTo>
                  <a:pt x="1576260" y="1308100"/>
                </a:lnTo>
                <a:lnTo>
                  <a:pt x="1573682" y="1308100"/>
                </a:lnTo>
                <a:lnTo>
                  <a:pt x="1573199" y="1295400"/>
                </a:lnTo>
                <a:lnTo>
                  <a:pt x="1585937" y="1295400"/>
                </a:lnTo>
                <a:lnTo>
                  <a:pt x="1588096" y="1282700"/>
                </a:lnTo>
                <a:lnTo>
                  <a:pt x="1594065" y="1282700"/>
                </a:lnTo>
                <a:lnTo>
                  <a:pt x="1595996" y="1295400"/>
                </a:lnTo>
                <a:lnTo>
                  <a:pt x="1596593" y="1295400"/>
                </a:lnTo>
                <a:lnTo>
                  <a:pt x="1596605" y="1308100"/>
                </a:lnTo>
                <a:lnTo>
                  <a:pt x="1597063" y="1333500"/>
                </a:lnTo>
                <a:lnTo>
                  <a:pt x="1597837" y="1358900"/>
                </a:lnTo>
                <a:lnTo>
                  <a:pt x="1597837" y="1206982"/>
                </a:lnTo>
                <a:lnTo>
                  <a:pt x="1596605" y="1206500"/>
                </a:lnTo>
                <a:lnTo>
                  <a:pt x="1572641" y="1206500"/>
                </a:lnTo>
                <a:lnTo>
                  <a:pt x="1572641" y="1257300"/>
                </a:lnTo>
                <a:lnTo>
                  <a:pt x="1571853" y="1257300"/>
                </a:lnTo>
                <a:lnTo>
                  <a:pt x="1568856" y="1282700"/>
                </a:lnTo>
                <a:lnTo>
                  <a:pt x="1568119" y="1308100"/>
                </a:lnTo>
                <a:lnTo>
                  <a:pt x="1568107" y="1333500"/>
                </a:lnTo>
                <a:lnTo>
                  <a:pt x="1567319" y="1358900"/>
                </a:lnTo>
                <a:lnTo>
                  <a:pt x="1566379" y="1397000"/>
                </a:lnTo>
                <a:lnTo>
                  <a:pt x="1565986" y="1422400"/>
                </a:lnTo>
                <a:lnTo>
                  <a:pt x="1564665" y="1447800"/>
                </a:lnTo>
                <a:lnTo>
                  <a:pt x="1560944" y="1473200"/>
                </a:lnTo>
                <a:lnTo>
                  <a:pt x="1560576" y="1473200"/>
                </a:lnTo>
                <a:lnTo>
                  <a:pt x="1563103" y="1485900"/>
                </a:lnTo>
                <a:lnTo>
                  <a:pt x="1559534" y="1498600"/>
                </a:lnTo>
                <a:lnTo>
                  <a:pt x="1552473" y="1511300"/>
                </a:lnTo>
                <a:lnTo>
                  <a:pt x="1544548" y="1511300"/>
                </a:lnTo>
                <a:lnTo>
                  <a:pt x="1538439" y="1524000"/>
                </a:lnTo>
                <a:lnTo>
                  <a:pt x="1533740" y="1524000"/>
                </a:lnTo>
                <a:lnTo>
                  <a:pt x="1533499" y="1511300"/>
                </a:lnTo>
                <a:lnTo>
                  <a:pt x="1533385" y="1503756"/>
                </a:lnTo>
                <a:lnTo>
                  <a:pt x="1533359" y="1473200"/>
                </a:lnTo>
                <a:lnTo>
                  <a:pt x="1533512" y="1473200"/>
                </a:lnTo>
                <a:lnTo>
                  <a:pt x="1533182" y="1460449"/>
                </a:lnTo>
                <a:lnTo>
                  <a:pt x="1532166" y="1447800"/>
                </a:lnTo>
                <a:lnTo>
                  <a:pt x="1530769" y="1447800"/>
                </a:lnTo>
                <a:lnTo>
                  <a:pt x="1529308" y="1435100"/>
                </a:lnTo>
                <a:lnTo>
                  <a:pt x="1527987" y="1422400"/>
                </a:lnTo>
                <a:lnTo>
                  <a:pt x="1511541" y="1422400"/>
                </a:lnTo>
                <a:lnTo>
                  <a:pt x="1506956" y="1435100"/>
                </a:lnTo>
                <a:lnTo>
                  <a:pt x="1503121" y="1422400"/>
                </a:lnTo>
                <a:lnTo>
                  <a:pt x="1486319" y="1422400"/>
                </a:lnTo>
                <a:lnTo>
                  <a:pt x="1470012" y="1435100"/>
                </a:lnTo>
                <a:lnTo>
                  <a:pt x="1423631" y="1435100"/>
                </a:lnTo>
                <a:lnTo>
                  <a:pt x="1422171" y="1447800"/>
                </a:lnTo>
                <a:lnTo>
                  <a:pt x="1521282" y="1447800"/>
                </a:lnTo>
                <a:lnTo>
                  <a:pt x="1522310" y="1460500"/>
                </a:lnTo>
                <a:lnTo>
                  <a:pt x="1523987" y="1473200"/>
                </a:lnTo>
                <a:lnTo>
                  <a:pt x="1524901" y="1485900"/>
                </a:lnTo>
                <a:lnTo>
                  <a:pt x="1525054" y="1498600"/>
                </a:lnTo>
                <a:lnTo>
                  <a:pt x="1524419" y="1511300"/>
                </a:lnTo>
                <a:lnTo>
                  <a:pt x="1523542" y="1524000"/>
                </a:lnTo>
                <a:lnTo>
                  <a:pt x="1523212" y="1536700"/>
                </a:lnTo>
                <a:lnTo>
                  <a:pt x="1522996" y="1562100"/>
                </a:lnTo>
                <a:lnTo>
                  <a:pt x="1522437" y="1574800"/>
                </a:lnTo>
                <a:lnTo>
                  <a:pt x="1521625" y="1587500"/>
                </a:lnTo>
                <a:lnTo>
                  <a:pt x="1467840" y="1587500"/>
                </a:lnTo>
                <a:lnTo>
                  <a:pt x="1449603" y="1574800"/>
                </a:lnTo>
                <a:lnTo>
                  <a:pt x="1423454" y="1574800"/>
                </a:lnTo>
                <a:lnTo>
                  <a:pt x="1420329" y="1562100"/>
                </a:lnTo>
                <a:lnTo>
                  <a:pt x="1420114" y="1549400"/>
                </a:lnTo>
                <a:lnTo>
                  <a:pt x="1419275" y="1536700"/>
                </a:lnTo>
                <a:lnTo>
                  <a:pt x="1418704" y="1524000"/>
                </a:lnTo>
                <a:lnTo>
                  <a:pt x="1419961" y="1498600"/>
                </a:lnTo>
                <a:lnTo>
                  <a:pt x="1424609" y="1485900"/>
                </a:lnTo>
                <a:lnTo>
                  <a:pt x="1426146" y="1473200"/>
                </a:lnTo>
                <a:lnTo>
                  <a:pt x="1425117" y="1473200"/>
                </a:lnTo>
                <a:lnTo>
                  <a:pt x="1422374" y="1460500"/>
                </a:lnTo>
                <a:lnTo>
                  <a:pt x="1408239" y="1460500"/>
                </a:lnTo>
                <a:lnTo>
                  <a:pt x="1407909" y="1473200"/>
                </a:lnTo>
                <a:lnTo>
                  <a:pt x="1408696" y="1511300"/>
                </a:lnTo>
                <a:lnTo>
                  <a:pt x="1409077" y="1524000"/>
                </a:lnTo>
                <a:lnTo>
                  <a:pt x="1409534" y="1549400"/>
                </a:lnTo>
                <a:lnTo>
                  <a:pt x="1409585" y="1562100"/>
                </a:lnTo>
                <a:lnTo>
                  <a:pt x="1409217" y="1562100"/>
                </a:lnTo>
                <a:lnTo>
                  <a:pt x="1408442" y="1574800"/>
                </a:lnTo>
                <a:lnTo>
                  <a:pt x="1407414" y="1574800"/>
                </a:lnTo>
                <a:lnTo>
                  <a:pt x="1410309" y="1587500"/>
                </a:lnTo>
                <a:lnTo>
                  <a:pt x="1439443" y="1587500"/>
                </a:lnTo>
                <a:lnTo>
                  <a:pt x="1459966" y="1600200"/>
                </a:lnTo>
                <a:lnTo>
                  <a:pt x="1538401" y="1600200"/>
                </a:lnTo>
                <a:lnTo>
                  <a:pt x="1539214" y="1612900"/>
                </a:lnTo>
                <a:lnTo>
                  <a:pt x="1539684" y="1625600"/>
                </a:lnTo>
                <a:lnTo>
                  <a:pt x="1539887" y="1638300"/>
                </a:lnTo>
                <a:lnTo>
                  <a:pt x="1539671" y="1638300"/>
                </a:lnTo>
                <a:lnTo>
                  <a:pt x="1538897" y="1651000"/>
                </a:lnTo>
                <a:lnTo>
                  <a:pt x="1537881" y="1663700"/>
                </a:lnTo>
                <a:lnTo>
                  <a:pt x="1536496" y="1689100"/>
                </a:lnTo>
                <a:lnTo>
                  <a:pt x="1534629" y="1701800"/>
                </a:lnTo>
                <a:lnTo>
                  <a:pt x="1532686" y="1714500"/>
                </a:lnTo>
                <a:lnTo>
                  <a:pt x="1532458" y="1739900"/>
                </a:lnTo>
                <a:lnTo>
                  <a:pt x="1533486" y="1752600"/>
                </a:lnTo>
                <a:lnTo>
                  <a:pt x="1535328" y="1765300"/>
                </a:lnTo>
                <a:lnTo>
                  <a:pt x="1537398" y="1790700"/>
                </a:lnTo>
                <a:lnTo>
                  <a:pt x="1538312" y="1816100"/>
                </a:lnTo>
                <a:lnTo>
                  <a:pt x="1538084" y="1841500"/>
                </a:lnTo>
                <a:lnTo>
                  <a:pt x="1536712" y="1866900"/>
                </a:lnTo>
                <a:lnTo>
                  <a:pt x="1535506" y="1879600"/>
                </a:lnTo>
                <a:lnTo>
                  <a:pt x="1534985" y="1892300"/>
                </a:lnTo>
                <a:lnTo>
                  <a:pt x="1535785" y="1917700"/>
                </a:lnTo>
                <a:lnTo>
                  <a:pt x="1538554" y="1930400"/>
                </a:lnTo>
                <a:lnTo>
                  <a:pt x="1531607" y="1930400"/>
                </a:lnTo>
                <a:lnTo>
                  <a:pt x="1531594" y="1917700"/>
                </a:lnTo>
                <a:lnTo>
                  <a:pt x="1530350" y="1905000"/>
                </a:lnTo>
                <a:lnTo>
                  <a:pt x="1527517" y="1892300"/>
                </a:lnTo>
                <a:lnTo>
                  <a:pt x="1525854" y="1892300"/>
                </a:lnTo>
                <a:lnTo>
                  <a:pt x="1525854" y="1993900"/>
                </a:lnTo>
                <a:lnTo>
                  <a:pt x="1523377" y="1993900"/>
                </a:lnTo>
                <a:lnTo>
                  <a:pt x="1520405" y="2006600"/>
                </a:lnTo>
                <a:lnTo>
                  <a:pt x="1505635" y="2019300"/>
                </a:lnTo>
                <a:lnTo>
                  <a:pt x="1491691" y="2032000"/>
                </a:lnTo>
                <a:lnTo>
                  <a:pt x="1477518" y="2044700"/>
                </a:lnTo>
                <a:lnTo>
                  <a:pt x="1462049" y="2057400"/>
                </a:lnTo>
                <a:lnTo>
                  <a:pt x="1446199" y="2082800"/>
                </a:lnTo>
                <a:lnTo>
                  <a:pt x="1431607" y="2095500"/>
                </a:lnTo>
                <a:lnTo>
                  <a:pt x="1417434" y="2108200"/>
                </a:lnTo>
                <a:lnTo>
                  <a:pt x="1402791" y="2120900"/>
                </a:lnTo>
                <a:lnTo>
                  <a:pt x="1390319" y="2133600"/>
                </a:lnTo>
                <a:lnTo>
                  <a:pt x="1377632" y="2146300"/>
                </a:lnTo>
                <a:lnTo>
                  <a:pt x="1364703" y="2159000"/>
                </a:lnTo>
                <a:lnTo>
                  <a:pt x="1344599" y="2184400"/>
                </a:lnTo>
                <a:lnTo>
                  <a:pt x="1337983" y="2184400"/>
                </a:lnTo>
                <a:lnTo>
                  <a:pt x="1331861" y="2197100"/>
                </a:lnTo>
                <a:lnTo>
                  <a:pt x="1326388" y="2197100"/>
                </a:lnTo>
                <a:lnTo>
                  <a:pt x="1321371" y="2209800"/>
                </a:lnTo>
                <a:lnTo>
                  <a:pt x="1315275" y="2209800"/>
                </a:lnTo>
                <a:lnTo>
                  <a:pt x="1309039" y="2222500"/>
                </a:lnTo>
                <a:lnTo>
                  <a:pt x="1303489" y="2222500"/>
                </a:lnTo>
                <a:lnTo>
                  <a:pt x="1303489" y="2273300"/>
                </a:lnTo>
                <a:lnTo>
                  <a:pt x="1303096" y="2273300"/>
                </a:lnTo>
                <a:lnTo>
                  <a:pt x="1300543" y="2286000"/>
                </a:lnTo>
                <a:lnTo>
                  <a:pt x="1296250" y="2286000"/>
                </a:lnTo>
                <a:lnTo>
                  <a:pt x="1292834" y="2298700"/>
                </a:lnTo>
                <a:lnTo>
                  <a:pt x="1289138" y="2298700"/>
                </a:lnTo>
                <a:lnTo>
                  <a:pt x="1286573" y="2286000"/>
                </a:lnTo>
                <a:lnTo>
                  <a:pt x="1286268" y="2273300"/>
                </a:lnTo>
                <a:lnTo>
                  <a:pt x="1285811" y="2273300"/>
                </a:lnTo>
                <a:lnTo>
                  <a:pt x="1288796" y="2260600"/>
                </a:lnTo>
                <a:lnTo>
                  <a:pt x="1301330" y="2260600"/>
                </a:lnTo>
                <a:lnTo>
                  <a:pt x="1303489" y="2273300"/>
                </a:lnTo>
                <a:lnTo>
                  <a:pt x="1303489" y="2222500"/>
                </a:lnTo>
                <a:lnTo>
                  <a:pt x="1296365" y="2222500"/>
                </a:lnTo>
                <a:lnTo>
                  <a:pt x="1300149" y="2209800"/>
                </a:lnTo>
                <a:lnTo>
                  <a:pt x="1304734" y="2209800"/>
                </a:lnTo>
                <a:lnTo>
                  <a:pt x="1310208" y="2197100"/>
                </a:lnTo>
                <a:lnTo>
                  <a:pt x="1328661" y="2184400"/>
                </a:lnTo>
                <a:lnTo>
                  <a:pt x="1347152" y="2159000"/>
                </a:lnTo>
                <a:lnTo>
                  <a:pt x="1365351" y="2146300"/>
                </a:lnTo>
                <a:lnTo>
                  <a:pt x="1374140" y="2133600"/>
                </a:lnTo>
                <a:lnTo>
                  <a:pt x="1382928" y="2120900"/>
                </a:lnTo>
                <a:lnTo>
                  <a:pt x="1401864" y="2108200"/>
                </a:lnTo>
                <a:lnTo>
                  <a:pt x="1421142" y="2082800"/>
                </a:lnTo>
                <a:lnTo>
                  <a:pt x="1440624" y="2057400"/>
                </a:lnTo>
                <a:lnTo>
                  <a:pt x="1460119" y="2044700"/>
                </a:lnTo>
                <a:lnTo>
                  <a:pt x="1468132" y="2032000"/>
                </a:lnTo>
                <a:lnTo>
                  <a:pt x="1476400" y="2032000"/>
                </a:lnTo>
                <a:lnTo>
                  <a:pt x="1484985" y="2019300"/>
                </a:lnTo>
                <a:lnTo>
                  <a:pt x="1499806" y="2006600"/>
                </a:lnTo>
                <a:lnTo>
                  <a:pt x="1505305" y="2006600"/>
                </a:lnTo>
                <a:lnTo>
                  <a:pt x="1510322" y="1993900"/>
                </a:lnTo>
                <a:lnTo>
                  <a:pt x="1514703" y="1993900"/>
                </a:lnTo>
                <a:lnTo>
                  <a:pt x="1516227" y="1981200"/>
                </a:lnTo>
                <a:lnTo>
                  <a:pt x="1524469" y="1981200"/>
                </a:lnTo>
                <a:lnTo>
                  <a:pt x="1525854" y="1993900"/>
                </a:lnTo>
                <a:lnTo>
                  <a:pt x="1525854" y="1892300"/>
                </a:lnTo>
                <a:lnTo>
                  <a:pt x="1524292" y="1892300"/>
                </a:lnTo>
                <a:lnTo>
                  <a:pt x="1521841" y="1879600"/>
                </a:lnTo>
                <a:lnTo>
                  <a:pt x="1519948" y="1866900"/>
                </a:lnTo>
                <a:lnTo>
                  <a:pt x="1518551" y="1866900"/>
                </a:lnTo>
                <a:lnTo>
                  <a:pt x="1518551" y="1930400"/>
                </a:lnTo>
                <a:lnTo>
                  <a:pt x="1518437" y="1943100"/>
                </a:lnTo>
                <a:lnTo>
                  <a:pt x="1518285" y="1943100"/>
                </a:lnTo>
                <a:lnTo>
                  <a:pt x="1512125" y="1955800"/>
                </a:lnTo>
                <a:lnTo>
                  <a:pt x="1507591" y="1955800"/>
                </a:lnTo>
                <a:lnTo>
                  <a:pt x="1496999" y="1943100"/>
                </a:lnTo>
                <a:lnTo>
                  <a:pt x="1498727" y="1943100"/>
                </a:lnTo>
                <a:lnTo>
                  <a:pt x="1499895" y="1930400"/>
                </a:lnTo>
                <a:lnTo>
                  <a:pt x="1497838" y="1917700"/>
                </a:lnTo>
                <a:lnTo>
                  <a:pt x="1495691" y="1905000"/>
                </a:lnTo>
                <a:lnTo>
                  <a:pt x="1496593" y="1892300"/>
                </a:lnTo>
                <a:lnTo>
                  <a:pt x="1445260" y="1892300"/>
                </a:lnTo>
                <a:lnTo>
                  <a:pt x="1443202" y="1905000"/>
                </a:lnTo>
                <a:lnTo>
                  <a:pt x="1441056" y="1905000"/>
                </a:lnTo>
                <a:lnTo>
                  <a:pt x="1440205" y="1917700"/>
                </a:lnTo>
                <a:lnTo>
                  <a:pt x="1440027" y="1917700"/>
                </a:lnTo>
                <a:lnTo>
                  <a:pt x="1440789" y="1930400"/>
                </a:lnTo>
                <a:lnTo>
                  <a:pt x="1440675" y="1943100"/>
                </a:lnTo>
                <a:lnTo>
                  <a:pt x="1439506" y="1943100"/>
                </a:lnTo>
                <a:lnTo>
                  <a:pt x="1436395" y="1955800"/>
                </a:lnTo>
                <a:lnTo>
                  <a:pt x="1430464" y="1968500"/>
                </a:lnTo>
                <a:lnTo>
                  <a:pt x="1426057" y="1968500"/>
                </a:lnTo>
                <a:lnTo>
                  <a:pt x="1426057" y="2032000"/>
                </a:lnTo>
                <a:lnTo>
                  <a:pt x="1419910" y="2032000"/>
                </a:lnTo>
                <a:lnTo>
                  <a:pt x="1416977" y="2019300"/>
                </a:lnTo>
                <a:lnTo>
                  <a:pt x="1424114" y="2019300"/>
                </a:lnTo>
                <a:lnTo>
                  <a:pt x="1426057" y="2032000"/>
                </a:lnTo>
                <a:lnTo>
                  <a:pt x="1426057" y="1968500"/>
                </a:lnTo>
                <a:lnTo>
                  <a:pt x="1422311" y="1968500"/>
                </a:lnTo>
                <a:lnTo>
                  <a:pt x="1418399" y="1955800"/>
                </a:lnTo>
                <a:lnTo>
                  <a:pt x="1418920" y="1955800"/>
                </a:lnTo>
                <a:lnTo>
                  <a:pt x="1420012" y="1930400"/>
                </a:lnTo>
                <a:lnTo>
                  <a:pt x="1422450" y="1917700"/>
                </a:lnTo>
                <a:lnTo>
                  <a:pt x="1424940" y="1905000"/>
                </a:lnTo>
                <a:lnTo>
                  <a:pt x="1426184" y="1892300"/>
                </a:lnTo>
                <a:lnTo>
                  <a:pt x="1427327" y="1879600"/>
                </a:lnTo>
                <a:lnTo>
                  <a:pt x="1507210" y="1879600"/>
                </a:lnTo>
                <a:lnTo>
                  <a:pt x="1512506" y="1892300"/>
                </a:lnTo>
                <a:lnTo>
                  <a:pt x="1515719" y="1905000"/>
                </a:lnTo>
                <a:lnTo>
                  <a:pt x="1517929" y="1917700"/>
                </a:lnTo>
                <a:lnTo>
                  <a:pt x="1518551" y="1930400"/>
                </a:lnTo>
                <a:lnTo>
                  <a:pt x="1518551" y="1866900"/>
                </a:lnTo>
                <a:lnTo>
                  <a:pt x="1516380" y="1866900"/>
                </a:lnTo>
                <a:lnTo>
                  <a:pt x="1510639" y="1854200"/>
                </a:lnTo>
                <a:lnTo>
                  <a:pt x="1490560" y="1854200"/>
                </a:lnTo>
                <a:lnTo>
                  <a:pt x="1478927" y="1866900"/>
                </a:lnTo>
                <a:lnTo>
                  <a:pt x="1427505" y="1866900"/>
                </a:lnTo>
                <a:lnTo>
                  <a:pt x="1421561" y="1854200"/>
                </a:lnTo>
                <a:lnTo>
                  <a:pt x="1418704" y="1866900"/>
                </a:lnTo>
                <a:lnTo>
                  <a:pt x="1417294" y="1866900"/>
                </a:lnTo>
                <a:lnTo>
                  <a:pt x="1413090" y="1892300"/>
                </a:lnTo>
                <a:lnTo>
                  <a:pt x="1410512" y="1905000"/>
                </a:lnTo>
                <a:lnTo>
                  <a:pt x="1409357" y="1930400"/>
                </a:lnTo>
                <a:lnTo>
                  <a:pt x="1409407" y="1943100"/>
                </a:lnTo>
                <a:lnTo>
                  <a:pt x="1409255" y="1955800"/>
                </a:lnTo>
                <a:lnTo>
                  <a:pt x="1408557" y="1968500"/>
                </a:lnTo>
                <a:lnTo>
                  <a:pt x="1407680" y="1968500"/>
                </a:lnTo>
                <a:lnTo>
                  <a:pt x="1406994" y="1981200"/>
                </a:lnTo>
                <a:lnTo>
                  <a:pt x="1406664" y="1993900"/>
                </a:lnTo>
                <a:lnTo>
                  <a:pt x="1406842" y="1993900"/>
                </a:lnTo>
                <a:lnTo>
                  <a:pt x="1407871" y="2006600"/>
                </a:lnTo>
                <a:lnTo>
                  <a:pt x="1410119" y="2019300"/>
                </a:lnTo>
                <a:lnTo>
                  <a:pt x="1412532" y="2019300"/>
                </a:lnTo>
                <a:lnTo>
                  <a:pt x="1412189" y="2032000"/>
                </a:lnTo>
                <a:lnTo>
                  <a:pt x="1408709" y="2044700"/>
                </a:lnTo>
                <a:lnTo>
                  <a:pt x="1401711" y="2057400"/>
                </a:lnTo>
                <a:lnTo>
                  <a:pt x="1396339" y="2057400"/>
                </a:lnTo>
                <a:lnTo>
                  <a:pt x="1392402" y="2070100"/>
                </a:lnTo>
                <a:lnTo>
                  <a:pt x="1380667" y="2082800"/>
                </a:lnTo>
                <a:lnTo>
                  <a:pt x="1373746" y="2070100"/>
                </a:lnTo>
                <a:lnTo>
                  <a:pt x="1374952" y="2070100"/>
                </a:lnTo>
                <a:lnTo>
                  <a:pt x="1375410" y="2057400"/>
                </a:lnTo>
                <a:lnTo>
                  <a:pt x="1373593" y="2032000"/>
                </a:lnTo>
                <a:lnTo>
                  <a:pt x="1372476" y="2019300"/>
                </a:lnTo>
                <a:lnTo>
                  <a:pt x="1375041" y="2006600"/>
                </a:lnTo>
                <a:lnTo>
                  <a:pt x="1377530" y="1993900"/>
                </a:lnTo>
                <a:lnTo>
                  <a:pt x="1373390" y="1981200"/>
                </a:lnTo>
                <a:lnTo>
                  <a:pt x="1372933" y="1981200"/>
                </a:lnTo>
                <a:lnTo>
                  <a:pt x="1371193" y="1955800"/>
                </a:lnTo>
                <a:lnTo>
                  <a:pt x="1367205" y="1905000"/>
                </a:lnTo>
                <a:lnTo>
                  <a:pt x="1365491" y="1879600"/>
                </a:lnTo>
                <a:lnTo>
                  <a:pt x="1364602" y="1854200"/>
                </a:lnTo>
                <a:lnTo>
                  <a:pt x="1363560" y="1816100"/>
                </a:lnTo>
                <a:lnTo>
                  <a:pt x="1362671" y="1790700"/>
                </a:lnTo>
                <a:lnTo>
                  <a:pt x="1361567" y="1765300"/>
                </a:lnTo>
                <a:lnTo>
                  <a:pt x="1361160" y="1739900"/>
                </a:lnTo>
                <a:lnTo>
                  <a:pt x="1360843" y="1701800"/>
                </a:lnTo>
                <a:lnTo>
                  <a:pt x="1359941" y="1676400"/>
                </a:lnTo>
                <a:lnTo>
                  <a:pt x="1358811" y="1651000"/>
                </a:lnTo>
                <a:lnTo>
                  <a:pt x="1358226" y="1612900"/>
                </a:lnTo>
                <a:lnTo>
                  <a:pt x="1357934" y="1587500"/>
                </a:lnTo>
                <a:lnTo>
                  <a:pt x="1357668" y="1549400"/>
                </a:lnTo>
                <a:lnTo>
                  <a:pt x="1357871" y="1536700"/>
                </a:lnTo>
                <a:lnTo>
                  <a:pt x="1358442" y="1536700"/>
                </a:lnTo>
                <a:lnTo>
                  <a:pt x="1359547" y="1524000"/>
                </a:lnTo>
                <a:lnTo>
                  <a:pt x="1360081" y="1511300"/>
                </a:lnTo>
                <a:lnTo>
                  <a:pt x="1360055" y="1485900"/>
                </a:lnTo>
                <a:lnTo>
                  <a:pt x="1359496" y="1473200"/>
                </a:lnTo>
                <a:lnTo>
                  <a:pt x="1358201" y="1447800"/>
                </a:lnTo>
                <a:lnTo>
                  <a:pt x="1357414" y="1422400"/>
                </a:lnTo>
                <a:lnTo>
                  <a:pt x="1357274" y="1397000"/>
                </a:lnTo>
                <a:lnTo>
                  <a:pt x="1357896" y="1371600"/>
                </a:lnTo>
                <a:lnTo>
                  <a:pt x="1357947" y="1358900"/>
                </a:lnTo>
                <a:lnTo>
                  <a:pt x="1357566" y="1346200"/>
                </a:lnTo>
                <a:lnTo>
                  <a:pt x="1357210" y="1333500"/>
                </a:lnTo>
                <a:lnTo>
                  <a:pt x="1357388" y="1320800"/>
                </a:lnTo>
                <a:lnTo>
                  <a:pt x="1358671" y="1308100"/>
                </a:lnTo>
                <a:lnTo>
                  <a:pt x="1360525" y="1295400"/>
                </a:lnTo>
                <a:lnTo>
                  <a:pt x="1362163" y="1282700"/>
                </a:lnTo>
                <a:lnTo>
                  <a:pt x="1362773" y="1270000"/>
                </a:lnTo>
                <a:lnTo>
                  <a:pt x="1362671" y="1257300"/>
                </a:lnTo>
                <a:lnTo>
                  <a:pt x="1374724" y="1257300"/>
                </a:lnTo>
                <a:lnTo>
                  <a:pt x="1384312" y="1244600"/>
                </a:lnTo>
                <a:lnTo>
                  <a:pt x="1413408" y="1244600"/>
                </a:lnTo>
                <a:lnTo>
                  <a:pt x="1442046" y="1231900"/>
                </a:lnTo>
                <a:lnTo>
                  <a:pt x="1571294" y="1231900"/>
                </a:lnTo>
                <a:lnTo>
                  <a:pt x="1572107" y="1244600"/>
                </a:lnTo>
                <a:lnTo>
                  <a:pt x="1572641" y="1257300"/>
                </a:lnTo>
                <a:lnTo>
                  <a:pt x="1572641" y="1206500"/>
                </a:lnTo>
                <a:lnTo>
                  <a:pt x="1466532" y="1206500"/>
                </a:lnTo>
                <a:lnTo>
                  <a:pt x="1456448" y="1219200"/>
                </a:lnTo>
                <a:lnTo>
                  <a:pt x="1408391" y="1219200"/>
                </a:lnTo>
                <a:lnTo>
                  <a:pt x="1410792" y="1206500"/>
                </a:lnTo>
                <a:lnTo>
                  <a:pt x="1421333" y="1206500"/>
                </a:lnTo>
                <a:lnTo>
                  <a:pt x="1427556" y="1193800"/>
                </a:lnTo>
                <a:lnTo>
                  <a:pt x="1575511" y="1193800"/>
                </a:lnTo>
                <a:lnTo>
                  <a:pt x="1594345" y="1181100"/>
                </a:lnTo>
                <a:lnTo>
                  <a:pt x="1647317" y="1181100"/>
                </a:lnTo>
                <a:lnTo>
                  <a:pt x="1673428" y="1193800"/>
                </a:lnTo>
                <a:lnTo>
                  <a:pt x="1828355" y="1193800"/>
                </a:lnTo>
                <a:lnTo>
                  <a:pt x="1828355" y="1181100"/>
                </a:lnTo>
                <a:lnTo>
                  <a:pt x="1706422" y="1181100"/>
                </a:lnTo>
                <a:lnTo>
                  <a:pt x="1681492" y="1168400"/>
                </a:lnTo>
                <a:lnTo>
                  <a:pt x="1845360" y="1168400"/>
                </a:lnTo>
                <a:lnTo>
                  <a:pt x="1845360" y="1130300"/>
                </a:lnTo>
                <a:lnTo>
                  <a:pt x="1839836" y="1130300"/>
                </a:lnTo>
                <a:lnTo>
                  <a:pt x="1850250" y="1117600"/>
                </a:lnTo>
                <a:lnTo>
                  <a:pt x="1883029" y="1117600"/>
                </a:lnTo>
                <a:lnTo>
                  <a:pt x="1883041" y="1130300"/>
                </a:lnTo>
                <a:lnTo>
                  <a:pt x="1883041" y="1104900"/>
                </a:lnTo>
                <a:lnTo>
                  <a:pt x="1872272" y="1104900"/>
                </a:lnTo>
                <a:lnTo>
                  <a:pt x="1851837" y="1092200"/>
                </a:lnTo>
                <a:lnTo>
                  <a:pt x="1882013" y="1092200"/>
                </a:lnTo>
                <a:lnTo>
                  <a:pt x="1897278" y="1079500"/>
                </a:lnTo>
                <a:lnTo>
                  <a:pt x="1913178" y="1092200"/>
                </a:lnTo>
                <a:lnTo>
                  <a:pt x="1913178" y="1066800"/>
                </a:lnTo>
                <a:lnTo>
                  <a:pt x="1835073" y="1066800"/>
                </a:lnTo>
                <a:lnTo>
                  <a:pt x="1835073" y="1143000"/>
                </a:lnTo>
                <a:lnTo>
                  <a:pt x="1831721" y="1155700"/>
                </a:lnTo>
                <a:lnTo>
                  <a:pt x="1826996" y="1143000"/>
                </a:lnTo>
                <a:lnTo>
                  <a:pt x="1835073" y="1143000"/>
                </a:lnTo>
                <a:lnTo>
                  <a:pt x="1835073" y="1066800"/>
                </a:lnTo>
                <a:lnTo>
                  <a:pt x="1823097" y="1066800"/>
                </a:lnTo>
                <a:lnTo>
                  <a:pt x="1823415" y="1054100"/>
                </a:lnTo>
                <a:lnTo>
                  <a:pt x="1938731" y="1054100"/>
                </a:lnTo>
                <a:lnTo>
                  <a:pt x="1938731" y="1041400"/>
                </a:lnTo>
                <a:lnTo>
                  <a:pt x="1836153" y="1041400"/>
                </a:lnTo>
                <a:lnTo>
                  <a:pt x="1840992" y="1028700"/>
                </a:lnTo>
                <a:lnTo>
                  <a:pt x="1949081" y="1028700"/>
                </a:lnTo>
                <a:lnTo>
                  <a:pt x="1951431" y="1041400"/>
                </a:lnTo>
                <a:lnTo>
                  <a:pt x="1951431" y="1020305"/>
                </a:lnTo>
                <a:lnTo>
                  <a:pt x="1938134" y="1016000"/>
                </a:lnTo>
                <a:lnTo>
                  <a:pt x="1888286" y="1016000"/>
                </a:lnTo>
                <a:lnTo>
                  <a:pt x="1883460" y="1003300"/>
                </a:lnTo>
                <a:lnTo>
                  <a:pt x="1881492" y="1016000"/>
                </a:lnTo>
                <a:lnTo>
                  <a:pt x="1825879" y="1016000"/>
                </a:lnTo>
                <a:lnTo>
                  <a:pt x="1829219" y="977900"/>
                </a:lnTo>
                <a:lnTo>
                  <a:pt x="1830514" y="965200"/>
                </a:lnTo>
                <a:lnTo>
                  <a:pt x="1831797" y="952500"/>
                </a:lnTo>
                <a:lnTo>
                  <a:pt x="1837004" y="914400"/>
                </a:lnTo>
                <a:lnTo>
                  <a:pt x="1837258" y="914400"/>
                </a:lnTo>
                <a:lnTo>
                  <a:pt x="1838972" y="901700"/>
                </a:lnTo>
                <a:lnTo>
                  <a:pt x="1837880" y="889000"/>
                </a:lnTo>
                <a:lnTo>
                  <a:pt x="1847202" y="889000"/>
                </a:lnTo>
                <a:lnTo>
                  <a:pt x="1848332" y="901700"/>
                </a:lnTo>
                <a:lnTo>
                  <a:pt x="1849145" y="901700"/>
                </a:lnTo>
                <a:lnTo>
                  <a:pt x="1857121" y="863600"/>
                </a:lnTo>
                <a:lnTo>
                  <a:pt x="1863661" y="825500"/>
                </a:lnTo>
                <a:lnTo>
                  <a:pt x="1868538" y="774700"/>
                </a:lnTo>
                <a:lnTo>
                  <a:pt x="1850428" y="774700"/>
                </a:lnTo>
                <a:lnTo>
                  <a:pt x="1850428" y="863600"/>
                </a:lnTo>
                <a:lnTo>
                  <a:pt x="1844255" y="863600"/>
                </a:lnTo>
                <a:lnTo>
                  <a:pt x="1844116" y="850900"/>
                </a:lnTo>
                <a:lnTo>
                  <a:pt x="1849399" y="850900"/>
                </a:lnTo>
                <a:lnTo>
                  <a:pt x="1850428" y="863600"/>
                </a:lnTo>
                <a:lnTo>
                  <a:pt x="1850428" y="774700"/>
                </a:lnTo>
                <a:lnTo>
                  <a:pt x="1665020" y="774700"/>
                </a:lnTo>
                <a:lnTo>
                  <a:pt x="1665020" y="927100"/>
                </a:lnTo>
                <a:lnTo>
                  <a:pt x="1664703" y="927100"/>
                </a:lnTo>
                <a:lnTo>
                  <a:pt x="1663700" y="939800"/>
                </a:lnTo>
                <a:lnTo>
                  <a:pt x="1660398" y="939800"/>
                </a:lnTo>
                <a:lnTo>
                  <a:pt x="1660271" y="940054"/>
                </a:lnTo>
                <a:lnTo>
                  <a:pt x="1660271" y="965200"/>
                </a:lnTo>
                <a:lnTo>
                  <a:pt x="1659763" y="977900"/>
                </a:lnTo>
                <a:lnTo>
                  <a:pt x="1657502" y="990600"/>
                </a:lnTo>
                <a:lnTo>
                  <a:pt x="1655991" y="996950"/>
                </a:lnTo>
                <a:lnTo>
                  <a:pt x="1655991" y="1168400"/>
                </a:lnTo>
                <a:lnTo>
                  <a:pt x="1613801" y="1168400"/>
                </a:lnTo>
                <a:lnTo>
                  <a:pt x="1640128" y="1155700"/>
                </a:lnTo>
                <a:lnTo>
                  <a:pt x="1648193" y="1155700"/>
                </a:lnTo>
                <a:lnTo>
                  <a:pt x="1655991" y="1168400"/>
                </a:lnTo>
                <a:lnTo>
                  <a:pt x="1655991" y="996950"/>
                </a:lnTo>
                <a:lnTo>
                  <a:pt x="1654479" y="1003300"/>
                </a:lnTo>
                <a:lnTo>
                  <a:pt x="1651635" y="1028700"/>
                </a:lnTo>
                <a:lnTo>
                  <a:pt x="1649806" y="1028700"/>
                </a:lnTo>
                <a:lnTo>
                  <a:pt x="1649806" y="1104900"/>
                </a:lnTo>
                <a:lnTo>
                  <a:pt x="1649209" y="1104900"/>
                </a:lnTo>
                <a:lnTo>
                  <a:pt x="1642084" y="1117600"/>
                </a:lnTo>
                <a:lnTo>
                  <a:pt x="1620291" y="1117600"/>
                </a:lnTo>
                <a:lnTo>
                  <a:pt x="1620291" y="1143000"/>
                </a:lnTo>
                <a:lnTo>
                  <a:pt x="1600174" y="1155700"/>
                </a:lnTo>
                <a:lnTo>
                  <a:pt x="1542402" y="1155700"/>
                </a:lnTo>
                <a:lnTo>
                  <a:pt x="1542402" y="1168400"/>
                </a:lnTo>
                <a:lnTo>
                  <a:pt x="1535379" y="1181100"/>
                </a:lnTo>
                <a:lnTo>
                  <a:pt x="1528483" y="1168400"/>
                </a:lnTo>
                <a:lnTo>
                  <a:pt x="1542402" y="1168400"/>
                </a:lnTo>
                <a:lnTo>
                  <a:pt x="1542402" y="1155700"/>
                </a:lnTo>
                <a:lnTo>
                  <a:pt x="1506283" y="1155700"/>
                </a:lnTo>
                <a:lnTo>
                  <a:pt x="1506283" y="1168400"/>
                </a:lnTo>
                <a:lnTo>
                  <a:pt x="1500390" y="1181100"/>
                </a:lnTo>
                <a:lnTo>
                  <a:pt x="1495996" y="1168400"/>
                </a:lnTo>
                <a:lnTo>
                  <a:pt x="1506283" y="1168400"/>
                </a:lnTo>
                <a:lnTo>
                  <a:pt x="1506283" y="1155700"/>
                </a:lnTo>
                <a:lnTo>
                  <a:pt x="1460030" y="1155700"/>
                </a:lnTo>
                <a:lnTo>
                  <a:pt x="1491627" y="1143000"/>
                </a:lnTo>
                <a:lnTo>
                  <a:pt x="1620291" y="1143000"/>
                </a:lnTo>
                <a:lnTo>
                  <a:pt x="1620291" y="1117600"/>
                </a:lnTo>
                <a:lnTo>
                  <a:pt x="1477645" y="1117600"/>
                </a:lnTo>
                <a:lnTo>
                  <a:pt x="1483575" y="1104900"/>
                </a:lnTo>
                <a:lnTo>
                  <a:pt x="1499755" y="1104900"/>
                </a:lnTo>
                <a:lnTo>
                  <a:pt x="1511541" y="1092200"/>
                </a:lnTo>
                <a:lnTo>
                  <a:pt x="1538820" y="1104900"/>
                </a:lnTo>
                <a:lnTo>
                  <a:pt x="1566075" y="1092200"/>
                </a:lnTo>
                <a:lnTo>
                  <a:pt x="1647583" y="1092200"/>
                </a:lnTo>
                <a:lnTo>
                  <a:pt x="1649806" y="1104900"/>
                </a:lnTo>
                <a:lnTo>
                  <a:pt x="1649806" y="1028700"/>
                </a:lnTo>
                <a:lnTo>
                  <a:pt x="1632026" y="1028700"/>
                </a:lnTo>
                <a:lnTo>
                  <a:pt x="1632026" y="1066800"/>
                </a:lnTo>
                <a:lnTo>
                  <a:pt x="1619554" y="1066800"/>
                </a:lnTo>
                <a:lnTo>
                  <a:pt x="1625879" y="1054100"/>
                </a:lnTo>
                <a:lnTo>
                  <a:pt x="1631797" y="1054100"/>
                </a:lnTo>
                <a:lnTo>
                  <a:pt x="1632026" y="1066800"/>
                </a:lnTo>
                <a:lnTo>
                  <a:pt x="1632026" y="1028700"/>
                </a:lnTo>
                <a:lnTo>
                  <a:pt x="1629537" y="1028700"/>
                </a:lnTo>
                <a:lnTo>
                  <a:pt x="1631073" y="1016000"/>
                </a:lnTo>
                <a:lnTo>
                  <a:pt x="1631035" y="1003300"/>
                </a:lnTo>
                <a:lnTo>
                  <a:pt x="1630565" y="1003300"/>
                </a:lnTo>
                <a:lnTo>
                  <a:pt x="1630362" y="990600"/>
                </a:lnTo>
                <a:lnTo>
                  <a:pt x="1634058" y="977900"/>
                </a:lnTo>
                <a:lnTo>
                  <a:pt x="1643430" y="965200"/>
                </a:lnTo>
                <a:lnTo>
                  <a:pt x="1660271" y="965200"/>
                </a:lnTo>
                <a:lnTo>
                  <a:pt x="1660271" y="940054"/>
                </a:lnTo>
                <a:lnTo>
                  <a:pt x="1653857" y="952500"/>
                </a:lnTo>
                <a:lnTo>
                  <a:pt x="1632826" y="952500"/>
                </a:lnTo>
                <a:lnTo>
                  <a:pt x="1632661" y="939800"/>
                </a:lnTo>
                <a:lnTo>
                  <a:pt x="1630540" y="927100"/>
                </a:lnTo>
                <a:lnTo>
                  <a:pt x="1632356" y="927100"/>
                </a:lnTo>
                <a:lnTo>
                  <a:pt x="1632318" y="914400"/>
                </a:lnTo>
                <a:lnTo>
                  <a:pt x="1632470" y="901700"/>
                </a:lnTo>
                <a:lnTo>
                  <a:pt x="1663674" y="901700"/>
                </a:lnTo>
                <a:lnTo>
                  <a:pt x="1664779" y="914400"/>
                </a:lnTo>
                <a:lnTo>
                  <a:pt x="1665020" y="927100"/>
                </a:lnTo>
                <a:lnTo>
                  <a:pt x="1665020" y="774700"/>
                </a:lnTo>
                <a:lnTo>
                  <a:pt x="1655813" y="774700"/>
                </a:lnTo>
                <a:lnTo>
                  <a:pt x="1618767" y="787400"/>
                </a:lnTo>
                <a:lnTo>
                  <a:pt x="1624126" y="787400"/>
                </a:lnTo>
                <a:lnTo>
                  <a:pt x="1623987" y="800100"/>
                </a:lnTo>
                <a:lnTo>
                  <a:pt x="1623644" y="812800"/>
                </a:lnTo>
                <a:lnTo>
                  <a:pt x="1622856" y="825500"/>
                </a:lnTo>
                <a:lnTo>
                  <a:pt x="1621891" y="838200"/>
                </a:lnTo>
                <a:lnTo>
                  <a:pt x="1620875" y="850900"/>
                </a:lnTo>
                <a:lnTo>
                  <a:pt x="1619923" y="876300"/>
                </a:lnTo>
                <a:lnTo>
                  <a:pt x="1619732" y="876300"/>
                </a:lnTo>
                <a:lnTo>
                  <a:pt x="1619732" y="889000"/>
                </a:lnTo>
                <a:lnTo>
                  <a:pt x="1619885" y="902982"/>
                </a:lnTo>
                <a:lnTo>
                  <a:pt x="1620024" y="914400"/>
                </a:lnTo>
                <a:lnTo>
                  <a:pt x="1620456" y="914400"/>
                </a:lnTo>
                <a:lnTo>
                  <a:pt x="1620761" y="927100"/>
                </a:lnTo>
                <a:lnTo>
                  <a:pt x="1620520" y="927100"/>
                </a:lnTo>
                <a:lnTo>
                  <a:pt x="1619618" y="952500"/>
                </a:lnTo>
                <a:lnTo>
                  <a:pt x="1618665" y="965263"/>
                </a:lnTo>
                <a:lnTo>
                  <a:pt x="1617675" y="990600"/>
                </a:lnTo>
                <a:lnTo>
                  <a:pt x="1616417" y="1016000"/>
                </a:lnTo>
                <a:lnTo>
                  <a:pt x="1615516" y="1016000"/>
                </a:lnTo>
                <a:lnTo>
                  <a:pt x="1613192" y="1028700"/>
                </a:lnTo>
                <a:lnTo>
                  <a:pt x="1581099" y="1028700"/>
                </a:lnTo>
                <a:lnTo>
                  <a:pt x="1581099" y="1054100"/>
                </a:lnTo>
                <a:lnTo>
                  <a:pt x="1569656" y="1066800"/>
                </a:lnTo>
                <a:lnTo>
                  <a:pt x="1531670" y="1066800"/>
                </a:lnTo>
                <a:lnTo>
                  <a:pt x="1511287" y="1054100"/>
                </a:lnTo>
                <a:lnTo>
                  <a:pt x="1581099" y="1054100"/>
                </a:lnTo>
                <a:lnTo>
                  <a:pt x="1581099" y="1028700"/>
                </a:lnTo>
                <a:lnTo>
                  <a:pt x="1518450" y="1028700"/>
                </a:lnTo>
                <a:lnTo>
                  <a:pt x="1518894" y="1016000"/>
                </a:lnTo>
                <a:lnTo>
                  <a:pt x="1509445" y="1028700"/>
                </a:lnTo>
                <a:lnTo>
                  <a:pt x="1492237" y="1028700"/>
                </a:lnTo>
                <a:lnTo>
                  <a:pt x="1492237" y="1066800"/>
                </a:lnTo>
                <a:lnTo>
                  <a:pt x="1490205" y="1079500"/>
                </a:lnTo>
                <a:lnTo>
                  <a:pt x="1486547" y="1079500"/>
                </a:lnTo>
                <a:lnTo>
                  <a:pt x="1481416" y="1092200"/>
                </a:lnTo>
                <a:lnTo>
                  <a:pt x="1474241" y="1092200"/>
                </a:lnTo>
                <a:lnTo>
                  <a:pt x="1472806" y="1104900"/>
                </a:lnTo>
                <a:lnTo>
                  <a:pt x="1470545" y="1104900"/>
                </a:lnTo>
                <a:lnTo>
                  <a:pt x="1467180" y="1117600"/>
                </a:lnTo>
                <a:lnTo>
                  <a:pt x="1462392" y="1117600"/>
                </a:lnTo>
                <a:lnTo>
                  <a:pt x="1455902" y="1130300"/>
                </a:lnTo>
                <a:lnTo>
                  <a:pt x="1450860" y="1130300"/>
                </a:lnTo>
                <a:lnTo>
                  <a:pt x="1446796" y="1143000"/>
                </a:lnTo>
                <a:lnTo>
                  <a:pt x="1439468" y="1143000"/>
                </a:lnTo>
                <a:lnTo>
                  <a:pt x="1430858" y="1155700"/>
                </a:lnTo>
                <a:lnTo>
                  <a:pt x="1422628" y="1155700"/>
                </a:lnTo>
                <a:lnTo>
                  <a:pt x="1422628" y="1181100"/>
                </a:lnTo>
                <a:lnTo>
                  <a:pt x="1419733" y="1181100"/>
                </a:lnTo>
                <a:lnTo>
                  <a:pt x="1407198" y="1193800"/>
                </a:lnTo>
                <a:lnTo>
                  <a:pt x="1400530" y="1181100"/>
                </a:lnTo>
                <a:lnTo>
                  <a:pt x="1403959" y="1181100"/>
                </a:lnTo>
                <a:lnTo>
                  <a:pt x="1407045" y="1168400"/>
                </a:lnTo>
                <a:lnTo>
                  <a:pt x="1416037" y="1168400"/>
                </a:lnTo>
                <a:lnTo>
                  <a:pt x="1422628" y="1181100"/>
                </a:lnTo>
                <a:lnTo>
                  <a:pt x="1422628" y="1155700"/>
                </a:lnTo>
                <a:lnTo>
                  <a:pt x="1419098" y="1155700"/>
                </a:lnTo>
                <a:lnTo>
                  <a:pt x="1449857" y="1104900"/>
                </a:lnTo>
                <a:lnTo>
                  <a:pt x="1465262" y="1092200"/>
                </a:lnTo>
                <a:lnTo>
                  <a:pt x="1480680" y="1066800"/>
                </a:lnTo>
                <a:lnTo>
                  <a:pt x="1492237" y="1066800"/>
                </a:lnTo>
                <a:lnTo>
                  <a:pt x="1492237" y="1028700"/>
                </a:lnTo>
                <a:lnTo>
                  <a:pt x="1489862" y="1028700"/>
                </a:lnTo>
                <a:lnTo>
                  <a:pt x="1478673" y="1041400"/>
                </a:lnTo>
                <a:lnTo>
                  <a:pt x="1469478" y="1054100"/>
                </a:lnTo>
                <a:lnTo>
                  <a:pt x="1465414" y="1054100"/>
                </a:lnTo>
                <a:lnTo>
                  <a:pt x="1458785" y="1066800"/>
                </a:lnTo>
                <a:lnTo>
                  <a:pt x="1451838" y="1079500"/>
                </a:lnTo>
                <a:lnTo>
                  <a:pt x="1443685" y="1079500"/>
                </a:lnTo>
                <a:lnTo>
                  <a:pt x="1433436" y="1092200"/>
                </a:lnTo>
                <a:lnTo>
                  <a:pt x="1432483" y="1079500"/>
                </a:lnTo>
                <a:lnTo>
                  <a:pt x="1431391" y="1066800"/>
                </a:lnTo>
                <a:lnTo>
                  <a:pt x="1431607" y="1054100"/>
                </a:lnTo>
                <a:lnTo>
                  <a:pt x="1434528" y="1041400"/>
                </a:lnTo>
                <a:lnTo>
                  <a:pt x="1394333" y="1041400"/>
                </a:lnTo>
                <a:lnTo>
                  <a:pt x="1394333" y="1219200"/>
                </a:lnTo>
                <a:lnTo>
                  <a:pt x="1393431" y="1219200"/>
                </a:lnTo>
                <a:lnTo>
                  <a:pt x="1388452" y="1231900"/>
                </a:lnTo>
                <a:lnTo>
                  <a:pt x="1371803" y="1231900"/>
                </a:lnTo>
                <a:lnTo>
                  <a:pt x="1371168" y="1219200"/>
                </a:lnTo>
                <a:lnTo>
                  <a:pt x="1379804" y="1219200"/>
                </a:lnTo>
                <a:lnTo>
                  <a:pt x="1383779" y="1206500"/>
                </a:lnTo>
                <a:lnTo>
                  <a:pt x="1394333" y="1219200"/>
                </a:lnTo>
                <a:lnTo>
                  <a:pt x="1394333" y="1041400"/>
                </a:lnTo>
                <a:lnTo>
                  <a:pt x="1392961" y="1041400"/>
                </a:lnTo>
                <a:lnTo>
                  <a:pt x="1391462" y="1054100"/>
                </a:lnTo>
                <a:lnTo>
                  <a:pt x="1388694" y="1054100"/>
                </a:lnTo>
                <a:lnTo>
                  <a:pt x="1387195" y="1041400"/>
                </a:lnTo>
                <a:lnTo>
                  <a:pt x="1353680" y="1041400"/>
                </a:lnTo>
                <a:lnTo>
                  <a:pt x="1351356" y="1079500"/>
                </a:lnTo>
                <a:lnTo>
                  <a:pt x="1349260" y="1117600"/>
                </a:lnTo>
                <a:lnTo>
                  <a:pt x="1347685" y="1155700"/>
                </a:lnTo>
                <a:lnTo>
                  <a:pt x="1346923" y="1206500"/>
                </a:lnTo>
                <a:lnTo>
                  <a:pt x="1345463" y="1219200"/>
                </a:lnTo>
                <a:lnTo>
                  <a:pt x="1343710" y="1231900"/>
                </a:lnTo>
                <a:lnTo>
                  <a:pt x="1333741" y="1231900"/>
                </a:lnTo>
                <a:lnTo>
                  <a:pt x="1326019" y="1244600"/>
                </a:lnTo>
                <a:lnTo>
                  <a:pt x="1333436" y="1244600"/>
                </a:lnTo>
                <a:lnTo>
                  <a:pt x="1337348" y="1257300"/>
                </a:lnTo>
                <a:lnTo>
                  <a:pt x="1339418" y="1257300"/>
                </a:lnTo>
                <a:lnTo>
                  <a:pt x="1338732" y="1270000"/>
                </a:lnTo>
                <a:lnTo>
                  <a:pt x="1334922" y="1308100"/>
                </a:lnTo>
                <a:lnTo>
                  <a:pt x="1333487" y="1346200"/>
                </a:lnTo>
                <a:lnTo>
                  <a:pt x="1333855" y="1384300"/>
                </a:lnTo>
                <a:lnTo>
                  <a:pt x="1335455" y="1422400"/>
                </a:lnTo>
                <a:lnTo>
                  <a:pt x="1336763" y="1473200"/>
                </a:lnTo>
                <a:lnTo>
                  <a:pt x="1336471" y="1524000"/>
                </a:lnTo>
                <a:lnTo>
                  <a:pt x="1334312" y="1612900"/>
                </a:lnTo>
                <a:lnTo>
                  <a:pt x="1334338" y="1625600"/>
                </a:lnTo>
                <a:lnTo>
                  <a:pt x="1334858" y="1651000"/>
                </a:lnTo>
                <a:lnTo>
                  <a:pt x="1335709" y="1663700"/>
                </a:lnTo>
                <a:lnTo>
                  <a:pt x="1336738" y="1689100"/>
                </a:lnTo>
                <a:lnTo>
                  <a:pt x="1337119" y="1689100"/>
                </a:lnTo>
                <a:lnTo>
                  <a:pt x="1337208" y="1701800"/>
                </a:lnTo>
                <a:lnTo>
                  <a:pt x="1337056" y="1714500"/>
                </a:lnTo>
                <a:lnTo>
                  <a:pt x="1336700" y="1714500"/>
                </a:lnTo>
                <a:lnTo>
                  <a:pt x="1335874" y="1752600"/>
                </a:lnTo>
                <a:lnTo>
                  <a:pt x="1336548" y="1803400"/>
                </a:lnTo>
                <a:lnTo>
                  <a:pt x="1337538" y="1841500"/>
                </a:lnTo>
                <a:lnTo>
                  <a:pt x="1337614" y="1917700"/>
                </a:lnTo>
                <a:lnTo>
                  <a:pt x="1338313" y="1955800"/>
                </a:lnTo>
                <a:lnTo>
                  <a:pt x="1338961" y="1993900"/>
                </a:lnTo>
                <a:lnTo>
                  <a:pt x="1338719" y="2032000"/>
                </a:lnTo>
                <a:lnTo>
                  <a:pt x="1339100" y="2044700"/>
                </a:lnTo>
                <a:lnTo>
                  <a:pt x="1340370" y="2057400"/>
                </a:lnTo>
                <a:lnTo>
                  <a:pt x="1341386" y="2082800"/>
                </a:lnTo>
                <a:lnTo>
                  <a:pt x="1341005" y="2095500"/>
                </a:lnTo>
                <a:lnTo>
                  <a:pt x="1340434" y="2108200"/>
                </a:lnTo>
                <a:lnTo>
                  <a:pt x="1340002" y="2108200"/>
                </a:lnTo>
                <a:lnTo>
                  <a:pt x="1338478" y="2120900"/>
                </a:lnTo>
                <a:lnTo>
                  <a:pt x="1329842" y="2120900"/>
                </a:lnTo>
                <a:lnTo>
                  <a:pt x="1329283" y="2108200"/>
                </a:lnTo>
                <a:lnTo>
                  <a:pt x="1328813" y="2095500"/>
                </a:lnTo>
                <a:lnTo>
                  <a:pt x="1328597" y="2095500"/>
                </a:lnTo>
                <a:lnTo>
                  <a:pt x="1328483" y="2006600"/>
                </a:lnTo>
                <a:lnTo>
                  <a:pt x="1328381" y="1968500"/>
                </a:lnTo>
                <a:lnTo>
                  <a:pt x="1328000" y="1866900"/>
                </a:lnTo>
                <a:lnTo>
                  <a:pt x="1327569" y="1816100"/>
                </a:lnTo>
                <a:lnTo>
                  <a:pt x="1326654" y="1765300"/>
                </a:lnTo>
                <a:lnTo>
                  <a:pt x="1325397" y="1714500"/>
                </a:lnTo>
                <a:lnTo>
                  <a:pt x="1322971" y="1663700"/>
                </a:lnTo>
                <a:lnTo>
                  <a:pt x="1321917" y="1638300"/>
                </a:lnTo>
                <a:lnTo>
                  <a:pt x="1322158" y="1612900"/>
                </a:lnTo>
                <a:lnTo>
                  <a:pt x="1322692" y="1574800"/>
                </a:lnTo>
                <a:lnTo>
                  <a:pt x="1322539" y="1549400"/>
                </a:lnTo>
                <a:lnTo>
                  <a:pt x="1322197" y="1536700"/>
                </a:lnTo>
                <a:lnTo>
                  <a:pt x="1321879" y="1511300"/>
                </a:lnTo>
                <a:lnTo>
                  <a:pt x="1321066" y="1498600"/>
                </a:lnTo>
                <a:lnTo>
                  <a:pt x="1320152" y="1492161"/>
                </a:lnTo>
                <a:lnTo>
                  <a:pt x="1320152" y="1981200"/>
                </a:lnTo>
                <a:lnTo>
                  <a:pt x="1319911" y="2057400"/>
                </a:lnTo>
                <a:lnTo>
                  <a:pt x="1319809" y="2133600"/>
                </a:lnTo>
                <a:lnTo>
                  <a:pt x="1314437" y="2120900"/>
                </a:lnTo>
                <a:lnTo>
                  <a:pt x="1312151" y="2108200"/>
                </a:lnTo>
                <a:lnTo>
                  <a:pt x="1311592" y="2095500"/>
                </a:lnTo>
                <a:lnTo>
                  <a:pt x="1311376" y="2082800"/>
                </a:lnTo>
                <a:lnTo>
                  <a:pt x="1309217" y="2032000"/>
                </a:lnTo>
                <a:lnTo>
                  <a:pt x="1308265" y="2006600"/>
                </a:lnTo>
                <a:lnTo>
                  <a:pt x="1307312" y="1981200"/>
                </a:lnTo>
                <a:lnTo>
                  <a:pt x="1306398" y="1953907"/>
                </a:lnTo>
                <a:lnTo>
                  <a:pt x="1306398" y="2159000"/>
                </a:lnTo>
                <a:lnTo>
                  <a:pt x="1303362" y="2159000"/>
                </a:lnTo>
                <a:lnTo>
                  <a:pt x="1290955" y="2171700"/>
                </a:lnTo>
                <a:lnTo>
                  <a:pt x="1287602" y="2171700"/>
                </a:lnTo>
                <a:lnTo>
                  <a:pt x="1287310" y="2159000"/>
                </a:lnTo>
                <a:lnTo>
                  <a:pt x="1286929" y="2159000"/>
                </a:lnTo>
                <a:lnTo>
                  <a:pt x="1286611" y="2146300"/>
                </a:lnTo>
                <a:lnTo>
                  <a:pt x="1286624" y="2133600"/>
                </a:lnTo>
                <a:lnTo>
                  <a:pt x="1287272" y="2133600"/>
                </a:lnTo>
                <a:lnTo>
                  <a:pt x="1288834" y="2120900"/>
                </a:lnTo>
                <a:lnTo>
                  <a:pt x="1290383" y="2108200"/>
                </a:lnTo>
                <a:lnTo>
                  <a:pt x="1292809" y="2082800"/>
                </a:lnTo>
                <a:lnTo>
                  <a:pt x="1294053" y="2057400"/>
                </a:lnTo>
                <a:lnTo>
                  <a:pt x="1293622" y="2032000"/>
                </a:lnTo>
                <a:lnTo>
                  <a:pt x="1293215" y="2032000"/>
                </a:lnTo>
                <a:lnTo>
                  <a:pt x="1294650" y="2019300"/>
                </a:lnTo>
                <a:lnTo>
                  <a:pt x="1295336" y="2019300"/>
                </a:lnTo>
                <a:lnTo>
                  <a:pt x="1299311" y="2032000"/>
                </a:lnTo>
                <a:lnTo>
                  <a:pt x="1300365" y="2044700"/>
                </a:lnTo>
                <a:lnTo>
                  <a:pt x="1300416" y="2057400"/>
                </a:lnTo>
                <a:lnTo>
                  <a:pt x="1301330" y="2070100"/>
                </a:lnTo>
                <a:lnTo>
                  <a:pt x="1303223" y="2095500"/>
                </a:lnTo>
                <a:lnTo>
                  <a:pt x="1304264" y="2108200"/>
                </a:lnTo>
                <a:lnTo>
                  <a:pt x="1304963" y="2120900"/>
                </a:lnTo>
                <a:lnTo>
                  <a:pt x="1305852" y="2146300"/>
                </a:lnTo>
                <a:lnTo>
                  <a:pt x="1306398" y="2159000"/>
                </a:lnTo>
                <a:lnTo>
                  <a:pt x="1306398" y="1953907"/>
                </a:lnTo>
                <a:lnTo>
                  <a:pt x="1305610" y="1930400"/>
                </a:lnTo>
                <a:lnTo>
                  <a:pt x="1304074" y="1866900"/>
                </a:lnTo>
                <a:lnTo>
                  <a:pt x="1303794" y="1854200"/>
                </a:lnTo>
                <a:lnTo>
                  <a:pt x="1303921" y="1828800"/>
                </a:lnTo>
                <a:lnTo>
                  <a:pt x="1304290" y="1816100"/>
                </a:lnTo>
                <a:lnTo>
                  <a:pt x="1304747" y="1790700"/>
                </a:lnTo>
                <a:lnTo>
                  <a:pt x="1305064" y="1790700"/>
                </a:lnTo>
                <a:lnTo>
                  <a:pt x="1305331" y="1778000"/>
                </a:lnTo>
                <a:lnTo>
                  <a:pt x="1305280" y="1765300"/>
                </a:lnTo>
                <a:lnTo>
                  <a:pt x="1304645" y="1752600"/>
                </a:lnTo>
                <a:lnTo>
                  <a:pt x="1303274" y="1727200"/>
                </a:lnTo>
                <a:lnTo>
                  <a:pt x="1303235" y="1714500"/>
                </a:lnTo>
                <a:lnTo>
                  <a:pt x="1303782" y="1689100"/>
                </a:lnTo>
                <a:lnTo>
                  <a:pt x="1304163" y="1663700"/>
                </a:lnTo>
                <a:lnTo>
                  <a:pt x="1303934" y="1612900"/>
                </a:lnTo>
                <a:lnTo>
                  <a:pt x="1303286" y="1574800"/>
                </a:lnTo>
                <a:lnTo>
                  <a:pt x="1303007" y="1549400"/>
                </a:lnTo>
                <a:lnTo>
                  <a:pt x="1302727" y="1524000"/>
                </a:lnTo>
                <a:lnTo>
                  <a:pt x="1302804" y="1460449"/>
                </a:lnTo>
                <a:lnTo>
                  <a:pt x="1303274" y="1435100"/>
                </a:lnTo>
                <a:lnTo>
                  <a:pt x="1305115" y="1409700"/>
                </a:lnTo>
                <a:lnTo>
                  <a:pt x="1309344" y="1384300"/>
                </a:lnTo>
                <a:lnTo>
                  <a:pt x="1311617" y="1397000"/>
                </a:lnTo>
                <a:lnTo>
                  <a:pt x="1312862" y="1397000"/>
                </a:lnTo>
                <a:lnTo>
                  <a:pt x="1313256" y="1409700"/>
                </a:lnTo>
                <a:lnTo>
                  <a:pt x="1312989" y="1409700"/>
                </a:lnTo>
                <a:lnTo>
                  <a:pt x="1311808" y="1435100"/>
                </a:lnTo>
                <a:lnTo>
                  <a:pt x="1311706" y="1447800"/>
                </a:lnTo>
                <a:lnTo>
                  <a:pt x="1312367" y="1473200"/>
                </a:lnTo>
                <a:lnTo>
                  <a:pt x="1313434" y="1485900"/>
                </a:lnTo>
                <a:lnTo>
                  <a:pt x="1314970" y="1524000"/>
                </a:lnTo>
                <a:lnTo>
                  <a:pt x="1315046" y="1536700"/>
                </a:lnTo>
                <a:lnTo>
                  <a:pt x="1315135" y="1574800"/>
                </a:lnTo>
                <a:lnTo>
                  <a:pt x="1315021" y="1625600"/>
                </a:lnTo>
                <a:lnTo>
                  <a:pt x="1315148" y="1651000"/>
                </a:lnTo>
                <a:lnTo>
                  <a:pt x="1315999" y="1689100"/>
                </a:lnTo>
                <a:lnTo>
                  <a:pt x="1317167" y="1714500"/>
                </a:lnTo>
                <a:lnTo>
                  <a:pt x="1318374" y="1752600"/>
                </a:lnTo>
                <a:lnTo>
                  <a:pt x="1319301" y="1790700"/>
                </a:lnTo>
                <a:lnTo>
                  <a:pt x="1319822" y="1816100"/>
                </a:lnTo>
                <a:lnTo>
                  <a:pt x="1320101" y="1841500"/>
                </a:lnTo>
                <a:lnTo>
                  <a:pt x="1320152" y="1981200"/>
                </a:lnTo>
                <a:lnTo>
                  <a:pt x="1320152" y="1492161"/>
                </a:lnTo>
                <a:lnTo>
                  <a:pt x="1319263" y="1485900"/>
                </a:lnTo>
                <a:lnTo>
                  <a:pt x="1317752" y="1460500"/>
                </a:lnTo>
                <a:lnTo>
                  <a:pt x="1317790" y="1447800"/>
                </a:lnTo>
                <a:lnTo>
                  <a:pt x="1318374" y="1422400"/>
                </a:lnTo>
                <a:lnTo>
                  <a:pt x="1318475" y="1409700"/>
                </a:lnTo>
                <a:lnTo>
                  <a:pt x="1318145" y="1384300"/>
                </a:lnTo>
                <a:lnTo>
                  <a:pt x="1317929" y="1358900"/>
                </a:lnTo>
                <a:lnTo>
                  <a:pt x="1317510" y="1346200"/>
                </a:lnTo>
                <a:lnTo>
                  <a:pt x="1316570" y="1320800"/>
                </a:lnTo>
                <a:lnTo>
                  <a:pt x="1315872" y="1308100"/>
                </a:lnTo>
                <a:lnTo>
                  <a:pt x="1315478" y="1295400"/>
                </a:lnTo>
                <a:lnTo>
                  <a:pt x="1314894" y="1257300"/>
                </a:lnTo>
                <a:lnTo>
                  <a:pt x="1315478" y="1257300"/>
                </a:lnTo>
                <a:lnTo>
                  <a:pt x="1317002" y="1244600"/>
                </a:lnTo>
                <a:lnTo>
                  <a:pt x="1326019" y="1244600"/>
                </a:lnTo>
                <a:lnTo>
                  <a:pt x="1318387" y="1231900"/>
                </a:lnTo>
                <a:lnTo>
                  <a:pt x="1314500" y="1231900"/>
                </a:lnTo>
                <a:lnTo>
                  <a:pt x="1313586" y="1219200"/>
                </a:lnTo>
                <a:lnTo>
                  <a:pt x="1311465" y="1219200"/>
                </a:lnTo>
                <a:lnTo>
                  <a:pt x="1312710" y="1206500"/>
                </a:lnTo>
                <a:lnTo>
                  <a:pt x="1314577" y="1193800"/>
                </a:lnTo>
                <a:lnTo>
                  <a:pt x="1314780" y="1168400"/>
                </a:lnTo>
                <a:lnTo>
                  <a:pt x="1314551" y="1155700"/>
                </a:lnTo>
                <a:lnTo>
                  <a:pt x="1314335" y="1143000"/>
                </a:lnTo>
                <a:lnTo>
                  <a:pt x="1314196" y="1117600"/>
                </a:lnTo>
                <a:lnTo>
                  <a:pt x="1313751" y="1092200"/>
                </a:lnTo>
                <a:lnTo>
                  <a:pt x="1313802" y="1079500"/>
                </a:lnTo>
                <a:lnTo>
                  <a:pt x="1315199" y="1066800"/>
                </a:lnTo>
                <a:lnTo>
                  <a:pt x="1315986" y="1054100"/>
                </a:lnTo>
                <a:lnTo>
                  <a:pt x="1316228" y="1041400"/>
                </a:lnTo>
                <a:lnTo>
                  <a:pt x="1315669" y="1041400"/>
                </a:lnTo>
                <a:lnTo>
                  <a:pt x="1314043" y="1028700"/>
                </a:lnTo>
                <a:lnTo>
                  <a:pt x="1312989" y="1028700"/>
                </a:lnTo>
                <a:lnTo>
                  <a:pt x="1306982" y="1016000"/>
                </a:lnTo>
                <a:lnTo>
                  <a:pt x="1301546" y="1016000"/>
                </a:lnTo>
                <a:lnTo>
                  <a:pt x="1296746" y="1003300"/>
                </a:lnTo>
                <a:lnTo>
                  <a:pt x="1292656" y="1003300"/>
                </a:lnTo>
                <a:lnTo>
                  <a:pt x="1292136" y="994625"/>
                </a:lnTo>
                <a:lnTo>
                  <a:pt x="1292136" y="1041400"/>
                </a:lnTo>
                <a:lnTo>
                  <a:pt x="1291120" y="1054100"/>
                </a:lnTo>
                <a:lnTo>
                  <a:pt x="1287907" y="1066800"/>
                </a:lnTo>
                <a:lnTo>
                  <a:pt x="1285087" y="1054100"/>
                </a:lnTo>
                <a:lnTo>
                  <a:pt x="1283284" y="1041400"/>
                </a:lnTo>
                <a:lnTo>
                  <a:pt x="1282471" y="1028700"/>
                </a:lnTo>
                <a:lnTo>
                  <a:pt x="1282623" y="1028700"/>
                </a:lnTo>
                <a:lnTo>
                  <a:pt x="1282852" y="1016000"/>
                </a:lnTo>
                <a:lnTo>
                  <a:pt x="1291234" y="1016000"/>
                </a:lnTo>
                <a:lnTo>
                  <a:pt x="1291336" y="1028700"/>
                </a:lnTo>
                <a:lnTo>
                  <a:pt x="1291894" y="1028700"/>
                </a:lnTo>
                <a:lnTo>
                  <a:pt x="1292136" y="1041400"/>
                </a:lnTo>
                <a:lnTo>
                  <a:pt x="1292136" y="994625"/>
                </a:lnTo>
                <a:lnTo>
                  <a:pt x="1291894" y="990600"/>
                </a:lnTo>
                <a:lnTo>
                  <a:pt x="1266355" y="990600"/>
                </a:lnTo>
                <a:lnTo>
                  <a:pt x="1266355" y="2082800"/>
                </a:lnTo>
                <a:lnTo>
                  <a:pt x="1263904" y="2093023"/>
                </a:lnTo>
                <a:lnTo>
                  <a:pt x="1263904" y="2120900"/>
                </a:lnTo>
                <a:lnTo>
                  <a:pt x="1263764" y="2133600"/>
                </a:lnTo>
                <a:lnTo>
                  <a:pt x="1257363" y="2146300"/>
                </a:lnTo>
                <a:lnTo>
                  <a:pt x="1249489" y="2146300"/>
                </a:lnTo>
                <a:lnTo>
                  <a:pt x="1249489" y="2209800"/>
                </a:lnTo>
                <a:lnTo>
                  <a:pt x="1235176" y="2209800"/>
                </a:lnTo>
                <a:lnTo>
                  <a:pt x="1234948" y="2208695"/>
                </a:lnTo>
                <a:lnTo>
                  <a:pt x="1234948" y="2362200"/>
                </a:lnTo>
                <a:lnTo>
                  <a:pt x="1234871" y="2374900"/>
                </a:lnTo>
                <a:lnTo>
                  <a:pt x="1234833" y="2376373"/>
                </a:lnTo>
                <a:lnTo>
                  <a:pt x="1234833" y="2438400"/>
                </a:lnTo>
                <a:lnTo>
                  <a:pt x="1234236" y="2438400"/>
                </a:lnTo>
                <a:lnTo>
                  <a:pt x="1233462" y="2451100"/>
                </a:lnTo>
                <a:lnTo>
                  <a:pt x="1233030" y="2463800"/>
                </a:lnTo>
                <a:lnTo>
                  <a:pt x="1232458" y="2476500"/>
                </a:lnTo>
                <a:lnTo>
                  <a:pt x="1231087" y="2476500"/>
                </a:lnTo>
                <a:lnTo>
                  <a:pt x="1228128" y="2489200"/>
                </a:lnTo>
                <a:lnTo>
                  <a:pt x="1221092" y="2489200"/>
                </a:lnTo>
                <a:lnTo>
                  <a:pt x="1221092" y="2527300"/>
                </a:lnTo>
                <a:lnTo>
                  <a:pt x="1205750" y="2527300"/>
                </a:lnTo>
                <a:lnTo>
                  <a:pt x="1199273" y="2540000"/>
                </a:lnTo>
                <a:lnTo>
                  <a:pt x="1174407" y="2540000"/>
                </a:lnTo>
                <a:lnTo>
                  <a:pt x="1174762" y="2527300"/>
                </a:lnTo>
                <a:lnTo>
                  <a:pt x="1186218" y="2527300"/>
                </a:lnTo>
                <a:lnTo>
                  <a:pt x="1194968" y="2514600"/>
                </a:lnTo>
                <a:lnTo>
                  <a:pt x="1220914" y="2514600"/>
                </a:lnTo>
                <a:lnTo>
                  <a:pt x="1221092" y="2527300"/>
                </a:lnTo>
                <a:lnTo>
                  <a:pt x="1221092" y="2489200"/>
                </a:lnTo>
                <a:lnTo>
                  <a:pt x="1190701" y="2489200"/>
                </a:lnTo>
                <a:lnTo>
                  <a:pt x="1179296" y="2501900"/>
                </a:lnTo>
                <a:lnTo>
                  <a:pt x="1169530" y="2501900"/>
                </a:lnTo>
                <a:lnTo>
                  <a:pt x="1161262" y="2514600"/>
                </a:lnTo>
                <a:lnTo>
                  <a:pt x="1154506" y="2527300"/>
                </a:lnTo>
                <a:lnTo>
                  <a:pt x="1118374" y="2527300"/>
                </a:lnTo>
                <a:lnTo>
                  <a:pt x="1118374" y="2552700"/>
                </a:lnTo>
                <a:lnTo>
                  <a:pt x="1114374" y="2565400"/>
                </a:lnTo>
                <a:lnTo>
                  <a:pt x="1094384" y="2565400"/>
                </a:lnTo>
                <a:lnTo>
                  <a:pt x="1101966" y="2552700"/>
                </a:lnTo>
                <a:lnTo>
                  <a:pt x="1118374" y="2552700"/>
                </a:lnTo>
                <a:lnTo>
                  <a:pt x="1118374" y="2527300"/>
                </a:lnTo>
                <a:lnTo>
                  <a:pt x="1100556" y="2527300"/>
                </a:lnTo>
                <a:lnTo>
                  <a:pt x="1092644" y="2540000"/>
                </a:lnTo>
                <a:lnTo>
                  <a:pt x="1089825" y="2527300"/>
                </a:lnTo>
                <a:lnTo>
                  <a:pt x="1088250" y="2514600"/>
                </a:lnTo>
                <a:lnTo>
                  <a:pt x="1088910" y="2501900"/>
                </a:lnTo>
                <a:lnTo>
                  <a:pt x="1097927" y="2501900"/>
                </a:lnTo>
                <a:lnTo>
                  <a:pt x="1108621" y="2489200"/>
                </a:lnTo>
                <a:lnTo>
                  <a:pt x="1127315" y="2489200"/>
                </a:lnTo>
                <a:lnTo>
                  <a:pt x="1135392" y="2476500"/>
                </a:lnTo>
                <a:lnTo>
                  <a:pt x="1143419" y="2476500"/>
                </a:lnTo>
                <a:lnTo>
                  <a:pt x="1151610" y="2463800"/>
                </a:lnTo>
                <a:lnTo>
                  <a:pt x="1155115" y="2463800"/>
                </a:lnTo>
                <a:lnTo>
                  <a:pt x="1156716" y="2476500"/>
                </a:lnTo>
                <a:lnTo>
                  <a:pt x="1160322" y="2489200"/>
                </a:lnTo>
                <a:lnTo>
                  <a:pt x="1185265" y="2489200"/>
                </a:lnTo>
                <a:lnTo>
                  <a:pt x="1191653" y="2476500"/>
                </a:lnTo>
                <a:lnTo>
                  <a:pt x="1196797" y="2476500"/>
                </a:lnTo>
                <a:lnTo>
                  <a:pt x="1201254" y="2463800"/>
                </a:lnTo>
                <a:lnTo>
                  <a:pt x="1205255" y="2463800"/>
                </a:lnTo>
                <a:lnTo>
                  <a:pt x="1208811" y="2451100"/>
                </a:lnTo>
                <a:lnTo>
                  <a:pt x="1211910" y="2438400"/>
                </a:lnTo>
                <a:lnTo>
                  <a:pt x="1213980" y="2438400"/>
                </a:lnTo>
                <a:lnTo>
                  <a:pt x="1216977" y="2425700"/>
                </a:lnTo>
                <a:lnTo>
                  <a:pt x="1234389" y="2425700"/>
                </a:lnTo>
                <a:lnTo>
                  <a:pt x="1234833" y="2438400"/>
                </a:lnTo>
                <a:lnTo>
                  <a:pt x="1234833" y="2376373"/>
                </a:lnTo>
                <a:lnTo>
                  <a:pt x="1234211" y="2400300"/>
                </a:lnTo>
                <a:lnTo>
                  <a:pt x="1234122" y="2413000"/>
                </a:lnTo>
                <a:lnTo>
                  <a:pt x="1211554" y="2413000"/>
                </a:lnTo>
                <a:lnTo>
                  <a:pt x="1209471" y="2400300"/>
                </a:lnTo>
                <a:lnTo>
                  <a:pt x="1207998" y="2400300"/>
                </a:lnTo>
                <a:lnTo>
                  <a:pt x="1206627" y="2387600"/>
                </a:lnTo>
                <a:lnTo>
                  <a:pt x="1205191" y="2374900"/>
                </a:lnTo>
                <a:lnTo>
                  <a:pt x="1203528" y="2362200"/>
                </a:lnTo>
                <a:lnTo>
                  <a:pt x="1201254" y="2362200"/>
                </a:lnTo>
                <a:lnTo>
                  <a:pt x="1198270" y="2349500"/>
                </a:lnTo>
                <a:lnTo>
                  <a:pt x="1192771" y="2349500"/>
                </a:lnTo>
                <a:lnTo>
                  <a:pt x="1191171" y="2351582"/>
                </a:lnTo>
                <a:lnTo>
                  <a:pt x="1191171" y="2374900"/>
                </a:lnTo>
                <a:lnTo>
                  <a:pt x="1185748" y="2387600"/>
                </a:lnTo>
                <a:lnTo>
                  <a:pt x="1181049" y="2387600"/>
                </a:lnTo>
                <a:lnTo>
                  <a:pt x="1173822" y="2400300"/>
                </a:lnTo>
                <a:lnTo>
                  <a:pt x="1164831" y="2400300"/>
                </a:lnTo>
                <a:lnTo>
                  <a:pt x="1165402" y="2387600"/>
                </a:lnTo>
                <a:lnTo>
                  <a:pt x="1167803" y="2387600"/>
                </a:lnTo>
                <a:lnTo>
                  <a:pt x="1172095" y="2374900"/>
                </a:lnTo>
                <a:lnTo>
                  <a:pt x="1191171" y="2374900"/>
                </a:lnTo>
                <a:lnTo>
                  <a:pt x="1191171" y="2351582"/>
                </a:lnTo>
                <a:lnTo>
                  <a:pt x="1182954" y="2362200"/>
                </a:lnTo>
                <a:lnTo>
                  <a:pt x="1169771" y="2362200"/>
                </a:lnTo>
                <a:lnTo>
                  <a:pt x="1195336" y="2336800"/>
                </a:lnTo>
                <a:lnTo>
                  <a:pt x="1221359" y="2336800"/>
                </a:lnTo>
                <a:lnTo>
                  <a:pt x="1228979" y="2324100"/>
                </a:lnTo>
                <a:lnTo>
                  <a:pt x="1234757" y="2336800"/>
                </a:lnTo>
                <a:lnTo>
                  <a:pt x="1234909" y="2336800"/>
                </a:lnTo>
                <a:lnTo>
                  <a:pt x="1234948" y="2362200"/>
                </a:lnTo>
                <a:lnTo>
                  <a:pt x="1234948" y="2208695"/>
                </a:lnTo>
                <a:lnTo>
                  <a:pt x="1232573" y="2197100"/>
                </a:lnTo>
                <a:lnTo>
                  <a:pt x="1229779" y="2197100"/>
                </a:lnTo>
                <a:lnTo>
                  <a:pt x="1228318" y="2188616"/>
                </a:lnTo>
                <a:lnTo>
                  <a:pt x="1228318" y="2311400"/>
                </a:lnTo>
                <a:lnTo>
                  <a:pt x="1224559" y="2324100"/>
                </a:lnTo>
                <a:lnTo>
                  <a:pt x="1218222" y="2324100"/>
                </a:lnTo>
                <a:lnTo>
                  <a:pt x="1195031" y="2336800"/>
                </a:lnTo>
                <a:lnTo>
                  <a:pt x="1150073" y="2362200"/>
                </a:lnTo>
                <a:lnTo>
                  <a:pt x="1153337" y="2362200"/>
                </a:lnTo>
                <a:lnTo>
                  <a:pt x="1149921" y="2374900"/>
                </a:lnTo>
                <a:lnTo>
                  <a:pt x="1146911" y="2374900"/>
                </a:lnTo>
                <a:lnTo>
                  <a:pt x="1147102" y="2387600"/>
                </a:lnTo>
                <a:lnTo>
                  <a:pt x="1154417" y="2387600"/>
                </a:lnTo>
                <a:lnTo>
                  <a:pt x="1154963" y="2400300"/>
                </a:lnTo>
                <a:lnTo>
                  <a:pt x="1155560" y="2413000"/>
                </a:lnTo>
                <a:lnTo>
                  <a:pt x="1156360" y="2425700"/>
                </a:lnTo>
                <a:lnTo>
                  <a:pt x="1156792" y="2438400"/>
                </a:lnTo>
                <a:lnTo>
                  <a:pt x="1156208" y="2438400"/>
                </a:lnTo>
                <a:lnTo>
                  <a:pt x="1155560" y="2451100"/>
                </a:lnTo>
                <a:lnTo>
                  <a:pt x="1152410" y="2451100"/>
                </a:lnTo>
                <a:lnTo>
                  <a:pt x="1147076" y="2463800"/>
                </a:lnTo>
                <a:lnTo>
                  <a:pt x="1131849" y="2463800"/>
                </a:lnTo>
                <a:lnTo>
                  <a:pt x="1129931" y="2451100"/>
                </a:lnTo>
                <a:lnTo>
                  <a:pt x="1128318" y="2438400"/>
                </a:lnTo>
                <a:lnTo>
                  <a:pt x="1126629" y="2425700"/>
                </a:lnTo>
                <a:lnTo>
                  <a:pt x="1124369" y="2413000"/>
                </a:lnTo>
                <a:lnTo>
                  <a:pt x="1121016" y="2400300"/>
                </a:lnTo>
                <a:lnTo>
                  <a:pt x="1118616" y="2387600"/>
                </a:lnTo>
                <a:lnTo>
                  <a:pt x="1121587" y="2374900"/>
                </a:lnTo>
                <a:lnTo>
                  <a:pt x="1112964" y="2374900"/>
                </a:lnTo>
                <a:lnTo>
                  <a:pt x="1112964" y="2413000"/>
                </a:lnTo>
                <a:lnTo>
                  <a:pt x="1111262" y="2413000"/>
                </a:lnTo>
                <a:lnTo>
                  <a:pt x="1106614" y="2425700"/>
                </a:lnTo>
                <a:lnTo>
                  <a:pt x="1084021" y="2425700"/>
                </a:lnTo>
                <a:lnTo>
                  <a:pt x="1084351" y="2413000"/>
                </a:lnTo>
                <a:lnTo>
                  <a:pt x="1085875" y="2413000"/>
                </a:lnTo>
                <a:lnTo>
                  <a:pt x="1090371" y="2400300"/>
                </a:lnTo>
                <a:lnTo>
                  <a:pt x="1112913" y="2400300"/>
                </a:lnTo>
                <a:lnTo>
                  <a:pt x="1112964" y="2413000"/>
                </a:lnTo>
                <a:lnTo>
                  <a:pt x="1112964" y="2374900"/>
                </a:lnTo>
                <a:lnTo>
                  <a:pt x="1093254" y="2374900"/>
                </a:lnTo>
                <a:lnTo>
                  <a:pt x="1078699" y="2386761"/>
                </a:lnTo>
                <a:lnTo>
                  <a:pt x="1078699" y="2540000"/>
                </a:lnTo>
                <a:lnTo>
                  <a:pt x="1068247" y="2540000"/>
                </a:lnTo>
                <a:lnTo>
                  <a:pt x="1064729" y="2552700"/>
                </a:lnTo>
                <a:lnTo>
                  <a:pt x="1057465" y="2540000"/>
                </a:lnTo>
                <a:lnTo>
                  <a:pt x="1059497" y="2540000"/>
                </a:lnTo>
                <a:lnTo>
                  <a:pt x="1059497" y="2527300"/>
                </a:lnTo>
                <a:lnTo>
                  <a:pt x="1060297" y="2527300"/>
                </a:lnTo>
                <a:lnTo>
                  <a:pt x="1061770" y="2514600"/>
                </a:lnTo>
                <a:lnTo>
                  <a:pt x="1074737" y="2514600"/>
                </a:lnTo>
                <a:lnTo>
                  <a:pt x="1073061" y="2527300"/>
                </a:lnTo>
                <a:lnTo>
                  <a:pt x="1075258" y="2527300"/>
                </a:lnTo>
                <a:lnTo>
                  <a:pt x="1078699" y="2540000"/>
                </a:lnTo>
                <a:lnTo>
                  <a:pt x="1078699" y="2386761"/>
                </a:lnTo>
                <a:lnTo>
                  <a:pt x="1077671" y="2387600"/>
                </a:lnTo>
                <a:lnTo>
                  <a:pt x="1070267" y="2387600"/>
                </a:lnTo>
                <a:lnTo>
                  <a:pt x="1063637" y="2400300"/>
                </a:lnTo>
                <a:lnTo>
                  <a:pt x="1060259" y="2400300"/>
                </a:lnTo>
                <a:lnTo>
                  <a:pt x="1058519" y="2413000"/>
                </a:lnTo>
                <a:lnTo>
                  <a:pt x="1067854" y="2413000"/>
                </a:lnTo>
                <a:lnTo>
                  <a:pt x="1071448" y="2438400"/>
                </a:lnTo>
                <a:lnTo>
                  <a:pt x="1072248" y="2451100"/>
                </a:lnTo>
                <a:lnTo>
                  <a:pt x="1070419" y="2476500"/>
                </a:lnTo>
                <a:lnTo>
                  <a:pt x="1066165" y="2489200"/>
                </a:lnTo>
                <a:lnTo>
                  <a:pt x="1064564" y="2489200"/>
                </a:lnTo>
                <a:lnTo>
                  <a:pt x="1063345" y="2501900"/>
                </a:lnTo>
                <a:lnTo>
                  <a:pt x="1055992" y="2489200"/>
                </a:lnTo>
                <a:lnTo>
                  <a:pt x="1056373" y="2489200"/>
                </a:lnTo>
                <a:lnTo>
                  <a:pt x="1055624" y="2476500"/>
                </a:lnTo>
                <a:lnTo>
                  <a:pt x="1054938" y="2463800"/>
                </a:lnTo>
                <a:lnTo>
                  <a:pt x="1054608" y="2451100"/>
                </a:lnTo>
                <a:lnTo>
                  <a:pt x="1054976" y="2438400"/>
                </a:lnTo>
                <a:lnTo>
                  <a:pt x="1055052" y="2425700"/>
                </a:lnTo>
                <a:lnTo>
                  <a:pt x="1053909" y="2413000"/>
                </a:lnTo>
                <a:lnTo>
                  <a:pt x="1052042" y="2400300"/>
                </a:lnTo>
                <a:lnTo>
                  <a:pt x="1049947" y="2387600"/>
                </a:lnTo>
                <a:lnTo>
                  <a:pt x="1049769" y="2374900"/>
                </a:lnTo>
                <a:lnTo>
                  <a:pt x="1052842" y="2374900"/>
                </a:lnTo>
                <a:lnTo>
                  <a:pt x="1059294" y="2362200"/>
                </a:lnTo>
                <a:lnTo>
                  <a:pt x="1078293" y="2362200"/>
                </a:lnTo>
                <a:lnTo>
                  <a:pt x="1083932" y="2349500"/>
                </a:lnTo>
                <a:lnTo>
                  <a:pt x="1115187" y="2349500"/>
                </a:lnTo>
                <a:lnTo>
                  <a:pt x="1121054" y="2336800"/>
                </a:lnTo>
                <a:lnTo>
                  <a:pt x="1125804" y="2336800"/>
                </a:lnTo>
                <a:lnTo>
                  <a:pt x="1130719" y="2324100"/>
                </a:lnTo>
                <a:lnTo>
                  <a:pt x="1140587" y="2336800"/>
                </a:lnTo>
                <a:lnTo>
                  <a:pt x="1161173" y="2336800"/>
                </a:lnTo>
                <a:lnTo>
                  <a:pt x="1169682" y="2324100"/>
                </a:lnTo>
                <a:lnTo>
                  <a:pt x="1175791" y="2324100"/>
                </a:lnTo>
                <a:lnTo>
                  <a:pt x="1181100" y="2311400"/>
                </a:lnTo>
                <a:lnTo>
                  <a:pt x="1184706" y="2298700"/>
                </a:lnTo>
                <a:lnTo>
                  <a:pt x="1185735" y="2298700"/>
                </a:lnTo>
                <a:lnTo>
                  <a:pt x="1185583" y="2286000"/>
                </a:lnTo>
                <a:lnTo>
                  <a:pt x="1195578" y="2286000"/>
                </a:lnTo>
                <a:lnTo>
                  <a:pt x="1198511" y="2298700"/>
                </a:lnTo>
                <a:lnTo>
                  <a:pt x="1200480" y="2298700"/>
                </a:lnTo>
                <a:lnTo>
                  <a:pt x="1203921" y="2311400"/>
                </a:lnTo>
                <a:lnTo>
                  <a:pt x="1207985" y="2324100"/>
                </a:lnTo>
                <a:lnTo>
                  <a:pt x="1219187" y="2311400"/>
                </a:lnTo>
                <a:lnTo>
                  <a:pt x="1228318" y="2311400"/>
                </a:lnTo>
                <a:lnTo>
                  <a:pt x="1228318" y="2188616"/>
                </a:lnTo>
                <a:lnTo>
                  <a:pt x="1227594" y="2184400"/>
                </a:lnTo>
                <a:lnTo>
                  <a:pt x="1226769" y="2171700"/>
                </a:lnTo>
                <a:lnTo>
                  <a:pt x="1238681" y="2171700"/>
                </a:lnTo>
                <a:lnTo>
                  <a:pt x="1240002" y="2184400"/>
                </a:lnTo>
                <a:lnTo>
                  <a:pt x="1241475" y="2184400"/>
                </a:lnTo>
                <a:lnTo>
                  <a:pt x="1243533" y="2197100"/>
                </a:lnTo>
                <a:lnTo>
                  <a:pt x="1246619" y="2197100"/>
                </a:lnTo>
                <a:lnTo>
                  <a:pt x="1249489" y="2209800"/>
                </a:lnTo>
                <a:lnTo>
                  <a:pt x="1249489" y="2146300"/>
                </a:lnTo>
                <a:lnTo>
                  <a:pt x="1245082" y="2146300"/>
                </a:lnTo>
                <a:lnTo>
                  <a:pt x="1241005" y="2133600"/>
                </a:lnTo>
                <a:lnTo>
                  <a:pt x="1243863" y="2120900"/>
                </a:lnTo>
                <a:lnTo>
                  <a:pt x="1263904" y="2120900"/>
                </a:lnTo>
                <a:lnTo>
                  <a:pt x="1263904" y="2093023"/>
                </a:lnTo>
                <a:lnTo>
                  <a:pt x="1263307" y="2095500"/>
                </a:lnTo>
                <a:lnTo>
                  <a:pt x="1241577" y="2095500"/>
                </a:lnTo>
                <a:lnTo>
                  <a:pt x="1234071" y="2108200"/>
                </a:lnTo>
                <a:lnTo>
                  <a:pt x="1228813" y="2108200"/>
                </a:lnTo>
                <a:lnTo>
                  <a:pt x="1226616" y="2120900"/>
                </a:lnTo>
                <a:lnTo>
                  <a:pt x="1226388" y="2133600"/>
                </a:lnTo>
                <a:lnTo>
                  <a:pt x="1232293" y="2133600"/>
                </a:lnTo>
                <a:lnTo>
                  <a:pt x="1232141" y="2146300"/>
                </a:lnTo>
                <a:lnTo>
                  <a:pt x="1233373" y="2146300"/>
                </a:lnTo>
                <a:lnTo>
                  <a:pt x="1233182" y="2159000"/>
                </a:lnTo>
                <a:lnTo>
                  <a:pt x="1219669" y="2159000"/>
                </a:lnTo>
                <a:lnTo>
                  <a:pt x="1218653" y="2146300"/>
                </a:lnTo>
                <a:lnTo>
                  <a:pt x="1218996" y="2146300"/>
                </a:lnTo>
                <a:lnTo>
                  <a:pt x="1220990" y="2133600"/>
                </a:lnTo>
                <a:lnTo>
                  <a:pt x="1212557" y="2133600"/>
                </a:lnTo>
                <a:lnTo>
                  <a:pt x="1212557" y="2171700"/>
                </a:lnTo>
                <a:lnTo>
                  <a:pt x="1203985" y="2184400"/>
                </a:lnTo>
                <a:lnTo>
                  <a:pt x="1194003" y="2173173"/>
                </a:lnTo>
                <a:lnTo>
                  <a:pt x="1194003" y="2273300"/>
                </a:lnTo>
                <a:lnTo>
                  <a:pt x="1181138" y="2273300"/>
                </a:lnTo>
                <a:lnTo>
                  <a:pt x="1179918" y="2260600"/>
                </a:lnTo>
                <a:lnTo>
                  <a:pt x="1178598" y="2260600"/>
                </a:lnTo>
                <a:lnTo>
                  <a:pt x="1177404" y="2247900"/>
                </a:lnTo>
                <a:lnTo>
                  <a:pt x="1177353" y="2235200"/>
                </a:lnTo>
                <a:lnTo>
                  <a:pt x="1176997" y="2235200"/>
                </a:lnTo>
                <a:lnTo>
                  <a:pt x="1176693" y="2222500"/>
                </a:lnTo>
                <a:lnTo>
                  <a:pt x="1175931" y="2222500"/>
                </a:lnTo>
                <a:lnTo>
                  <a:pt x="1176909" y="2209800"/>
                </a:lnTo>
                <a:lnTo>
                  <a:pt x="1189558" y="2209800"/>
                </a:lnTo>
                <a:lnTo>
                  <a:pt x="1187831" y="2222500"/>
                </a:lnTo>
                <a:lnTo>
                  <a:pt x="1189545" y="2235200"/>
                </a:lnTo>
                <a:lnTo>
                  <a:pt x="1190739" y="2235200"/>
                </a:lnTo>
                <a:lnTo>
                  <a:pt x="1185976" y="2247900"/>
                </a:lnTo>
                <a:lnTo>
                  <a:pt x="1186764" y="2260600"/>
                </a:lnTo>
                <a:lnTo>
                  <a:pt x="1190840" y="2260600"/>
                </a:lnTo>
                <a:lnTo>
                  <a:pt x="1194003" y="2273300"/>
                </a:lnTo>
                <a:lnTo>
                  <a:pt x="1194003" y="2173173"/>
                </a:lnTo>
                <a:lnTo>
                  <a:pt x="1192695" y="2171700"/>
                </a:lnTo>
                <a:lnTo>
                  <a:pt x="1193241" y="2171700"/>
                </a:lnTo>
                <a:lnTo>
                  <a:pt x="1193482" y="2159000"/>
                </a:lnTo>
                <a:lnTo>
                  <a:pt x="1212024" y="2159000"/>
                </a:lnTo>
                <a:lnTo>
                  <a:pt x="1212557" y="2171700"/>
                </a:lnTo>
                <a:lnTo>
                  <a:pt x="1212557" y="2133600"/>
                </a:lnTo>
                <a:lnTo>
                  <a:pt x="1190256" y="2133600"/>
                </a:lnTo>
                <a:lnTo>
                  <a:pt x="1183767" y="2151761"/>
                </a:lnTo>
                <a:lnTo>
                  <a:pt x="1183767" y="2184400"/>
                </a:lnTo>
                <a:lnTo>
                  <a:pt x="1178255" y="2197100"/>
                </a:lnTo>
                <a:lnTo>
                  <a:pt x="1175740" y="2197100"/>
                </a:lnTo>
                <a:lnTo>
                  <a:pt x="1173556" y="2184400"/>
                </a:lnTo>
                <a:lnTo>
                  <a:pt x="1170940" y="2184400"/>
                </a:lnTo>
                <a:lnTo>
                  <a:pt x="1175943" y="2171700"/>
                </a:lnTo>
                <a:lnTo>
                  <a:pt x="1178636" y="2171700"/>
                </a:lnTo>
                <a:lnTo>
                  <a:pt x="1182204" y="2184400"/>
                </a:lnTo>
                <a:lnTo>
                  <a:pt x="1183767" y="2184400"/>
                </a:lnTo>
                <a:lnTo>
                  <a:pt x="1183767" y="2151761"/>
                </a:lnTo>
                <a:lnTo>
                  <a:pt x="1181176" y="2159000"/>
                </a:lnTo>
                <a:lnTo>
                  <a:pt x="1174877" y="2159000"/>
                </a:lnTo>
                <a:lnTo>
                  <a:pt x="1166266" y="2171700"/>
                </a:lnTo>
                <a:lnTo>
                  <a:pt x="1160741" y="2171700"/>
                </a:lnTo>
                <a:lnTo>
                  <a:pt x="1160741" y="2197100"/>
                </a:lnTo>
                <a:lnTo>
                  <a:pt x="1160386" y="2209800"/>
                </a:lnTo>
                <a:lnTo>
                  <a:pt x="1158049" y="2212721"/>
                </a:lnTo>
                <a:lnTo>
                  <a:pt x="1158049" y="2286000"/>
                </a:lnTo>
                <a:lnTo>
                  <a:pt x="1146924" y="2286000"/>
                </a:lnTo>
                <a:lnTo>
                  <a:pt x="1152512" y="2273300"/>
                </a:lnTo>
                <a:lnTo>
                  <a:pt x="1155788" y="2273300"/>
                </a:lnTo>
                <a:lnTo>
                  <a:pt x="1158049" y="2286000"/>
                </a:lnTo>
                <a:lnTo>
                  <a:pt x="1158049" y="2212721"/>
                </a:lnTo>
                <a:lnTo>
                  <a:pt x="1150226" y="2222500"/>
                </a:lnTo>
                <a:lnTo>
                  <a:pt x="1140828" y="2222500"/>
                </a:lnTo>
                <a:lnTo>
                  <a:pt x="1139151" y="2209800"/>
                </a:lnTo>
                <a:lnTo>
                  <a:pt x="1138237" y="2209800"/>
                </a:lnTo>
                <a:lnTo>
                  <a:pt x="1146771" y="2197100"/>
                </a:lnTo>
                <a:lnTo>
                  <a:pt x="1160741" y="2197100"/>
                </a:lnTo>
                <a:lnTo>
                  <a:pt x="1160741" y="2171700"/>
                </a:lnTo>
                <a:lnTo>
                  <a:pt x="1135138" y="2171700"/>
                </a:lnTo>
                <a:lnTo>
                  <a:pt x="1132192" y="2177161"/>
                </a:lnTo>
                <a:lnTo>
                  <a:pt x="1132192" y="2260600"/>
                </a:lnTo>
                <a:lnTo>
                  <a:pt x="1130922" y="2273300"/>
                </a:lnTo>
                <a:lnTo>
                  <a:pt x="1127061" y="2286000"/>
                </a:lnTo>
                <a:lnTo>
                  <a:pt x="1126096" y="2272881"/>
                </a:lnTo>
                <a:lnTo>
                  <a:pt x="1125296" y="2260600"/>
                </a:lnTo>
                <a:lnTo>
                  <a:pt x="1125385" y="2247900"/>
                </a:lnTo>
                <a:lnTo>
                  <a:pt x="1130935" y="2247900"/>
                </a:lnTo>
                <a:lnTo>
                  <a:pt x="1132192" y="2260600"/>
                </a:lnTo>
                <a:lnTo>
                  <a:pt x="1132192" y="2177161"/>
                </a:lnTo>
                <a:lnTo>
                  <a:pt x="1128280" y="2184400"/>
                </a:lnTo>
                <a:lnTo>
                  <a:pt x="1124051" y="2197100"/>
                </a:lnTo>
                <a:lnTo>
                  <a:pt x="1122006" y="2209800"/>
                </a:lnTo>
                <a:lnTo>
                  <a:pt x="1114196" y="2209800"/>
                </a:lnTo>
                <a:lnTo>
                  <a:pt x="1114196" y="2311400"/>
                </a:lnTo>
                <a:lnTo>
                  <a:pt x="1114183" y="2324100"/>
                </a:lnTo>
                <a:lnTo>
                  <a:pt x="1101547" y="2324100"/>
                </a:lnTo>
                <a:lnTo>
                  <a:pt x="1102906" y="2311400"/>
                </a:lnTo>
                <a:lnTo>
                  <a:pt x="1114196" y="2311400"/>
                </a:lnTo>
                <a:lnTo>
                  <a:pt x="1114196" y="2209800"/>
                </a:lnTo>
                <a:lnTo>
                  <a:pt x="1111554" y="2209800"/>
                </a:lnTo>
                <a:lnTo>
                  <a:pt x="1111554" y="2247900"/>
                </a:lnTo>
                <a:lnTo>
                  <a:pt x="1109802" y="2260600"/>
                </a:lnTo>
                <a:lnTo>
                  <a:pt x="1089088" y="2260600"/>
                </a:lnTo>
                <a:lnTo>
                  <a:pt x="1084338" y="2273300"/>
                </a:lnTo>
                <a:lnTo>
                  <a:pt x="1076858" y="2260600"/>
                </a:lnTo>
                <a:lnTo>
                  <a:pt x="1076350" y="2247900"/>
                </a:lnTo>
                <a:lnTo>
                  <a:pt x="1084097" y="2247900"/>
                </a:lnTo>
                <a:lnTo>
                  <a:pt x="1089393" y="2235200"/>
                </a:lnTo>
                <a:lnTo>
                  <a:pt x="1110107" y="2235200"/>
                </a:lnTo>
                <a:lnTo>
                  <a:pt x="1111148" y="2247900"/>
                </a:lnTo>
                <a:lnTo>
                  <a:pt x="1111554" y="2247900"/>
                </a:lnTo>
                <a:lnTo>
                  <a:pt x="1111554" y="2209800"/>
                </a:lnTo>
                <a:lnTo>
                  <a:pt x="1099985" y="2209800"/>
                </a:lnTo>
                <a:lnTo>
                  <a:pt x="1090726" y="2222500"/>
                </a:lnTo>
                <a:lnTo>
                  <a:pt x="1077887" y="2222500"/>
                </a:lnTo>
                <a:lnTo>
                  <a:pt x="1070140" y="2235200"/>
                </a:lnTo>
                <a:lnTo>
                  <a:pt x="1068412" y="2235200"/>
                </a:lnTo>
                <a:lnTo>
                  <a:pt x="1068412" y="2336800"/>
                </a:lnTo>
                <a:lnTo>
                  <a:pt x="1067943" y="2336800"/>
                </a:lnTo>
                <a:lnTo>
                  <a:pt x="1065911" y="2349500"/>
                </a:lnTo>
                <a:lnTo>
                  <a:pt x="1062342" y="2349500"/>
                </a:lnTo>
                <a:lnTo>
                  <a:pt x="1057186" y="2362200"/>
                </a:lnTo>
                <a:lnTo>
                  <a:pt x="1046594" y="2362200"/>
                </a:lnTo>
                <a:lnTo>
                  <a:pt x="1046111" y="2349500"/>
                </a:lnTo>
                <a:lnTo>
                  <a:pt x="1045324" y="2336800"/>
                </a:lnTo>
                <a:lnTo>
                  <a:pt x="1044295" y="2336800"/>
                </a:lnTo>
                <a:lnTo>
                  <a:pt x="1043000" y="2324100"/>
                </a:lnTo>
                <a:lnTo>
                  <a:pt x="1041374" y="2311400"/>
                </a:lnTo>
                <a:lnTo>
                  <a:pt x="1040371" y="2311400"/>
                </a:lnTo>
                <a:lnTo>
                  <a:pt x="1040269" y="2298700"/>
                </a:lnTo>
                <a:lnTo>
                  <a:pt x="1039520" y="2298700"/>
                </a:lnTo>
                <a:lnTo>
                  <a:pt x="1038847" y="2286000"/>
                </a:lnTo>
                <a:lnTo>
                  <a:pt x="1040917" y="2273300"/>
                </a:lnTo>
                <a:lnTo>
                  <a:pt x="1046581" y="2273300"/>
                </a:lnTo>
                <a:lnTo>
                  <a:pt x="1056690" y="2260600"/>
                </a:lnTo>
                <a:lnTo>
                  <a:pt x="1065898" y="2260600"/>
                </a:lnTo>
                <a:lnTo>
                  <a:pt x="1066952" y="2273300"/>
                </a:lnTo>
                <a:lnTo>
                  <a:pt x="1067117" y="2273300"/>
                </a:lnTo>
                <a:lnTo>
                  <a:pt x="1067066" y="2298700"/>
                </a:lnTo>
                <a:lnTo>
                  <a:pt x="1065949" y="2298700"/>
                </a:lnTo>
                <a:lnTo>
                  <a:pt x="1066444" y="2311400"/>
                </a:lnTo>
                <a:lnTo>
                  <a:pt x="1067587" y="2324100"/>
                </a:lnTo>
                <a:lnTo>
                  <a:pt x="1068412" y="2336800"/>
                </a:lnTo>
                <a:lnTo>
                  <a:pt x="1068412" y="2235200"/>
                </a:lnTo>
                <a:lnTo>
                  <a:pt x="1065022" y="2235200"/>
                </a:lnTo>
                <a:lnTo>
                  <a:pt x="1061948" y="2247900"/>
                </a:lnTo>
                <a:lnTo>
                  <a:pt x="1053465" y="2247900"/>
                </a:lnTo>
                <a:lnTo>
                  <a:pt x="1047102" y="2260600"/>
                </a:lnTo>
                <a:lnTo>
                  <a:pt x="1039672" y="2260600"/>
                </a:lnTo>
                <a:lnTo>
                  <a:pt x="1036281" y="2247862"/>
                </a:lnTo>
                <a:lnTo>
                  <a:pt x="1034427" y="2222500"/>
                </a:lnTo>
                <a:lnTo>
                  <a:pt x="1033983" y="2209800"/>
                </a:lnTo>
                <a:lnTo>
                  <a:pt x="1034808" y="2197100"/>
                </a:lnTo>
                <a:lnTo>
                  <a:pt x="1035735" y="2184400"/>
                </a:lnTo>
                <a:lnTo>
                  <a:pt x="1088542" y="2184400"/>
                </a:lnTo>
                <a:lnTo>
                  <a:pt x="1104709" y="2171700"/>
                </a:lnTo>
                <a:lnTo>
                  <a:pt x="1119200" y="2159000"/>
                </a:lnTo>
                <a:lnTo>
                  <a:pt x="1125385" y="2146300"/>
                </a:lnTo>
                <a:lnTo>
                  <a:pt x="1130249" y="2146300"/>
                </a:lnTo>
                <a:lnTo>
                  <a:pt x="1132916" y="2133600"/>
                </a:lnTo>
                <a:lnTo>
                  <a:pt x="1132522" y="2120900"/>
                </a:lnTo>
                <a:lnTo>
                  <a:pt x="1136891" y="2108200"/>
                </a:lnTo>
                <a:lnTo>
                  <a:pt x="1152080" y="2108200"/>
                </a:lnTo>
                <a:lnTo>
                  <a:pt x="1152956" y="2120900"/>
                </a:lnTo>
                <a:lnTo>
                  <a:pt x="1158481" y="2120900"/>
                </a:lnTo>
                <a:lnTo>
                  <a:pt x="1162265" y="2133600"/>
                </a:lnTo>
                <a:lnTo>
                  <a:pt x="1167333" y="2133600"/>
                </a:lnTo>
                <a:lnTo>
                  <a:pt x="1175613" y="2120900"/>
                </a:lnTo>
                <a:lnTo>
                  <a:pt x="1198499" y="2120900"/>
                </a:lnTo>
                <a:lnTo>
                  <a:pt x="1203629" y="2108200"/>
                </a:lnTo>
                <a:lnTo>
                  <a:pt x="1205839" y="2108200"/>
                </a:lnTo>
                <a:lnTo>
                  <a:pt x="1205420" y="2095500"/>
                </a:lnTo>
                <a:lnTo>
                  <a:pt x="1204328" y="2082800"/>
                </a:lnTo>
                <a:lnTo>
                  <a:pt x="1202944" y="2082800"/>
                </a:lnTo>
                <a:lnTo>
                  <a:pt x="1200264" y="2070100"/>
                </a:lnTo>
                <a:lnTo>
                  <a:pt x="1202829" y="2057400"/>
                </a:lnTo>
                <a:lnTo>
                  <a:pt x="1199476" y="2057400"/>
                </a:lnTo>
                <a:lnTo>
                  <a:pt x="1197483" y="2044700"/>
                </a:lnTo>
                <a:lnTo>
                  <a:pt x="1197724" y="2044700"/>
                </a:lnTo>
                <a:lnTo>
                  <a:pt x="1197571" y="2032000"/>
                </a:lnTo>
                <a:lnTo>
                  <a:pt x="1195895" y="2019300"/>
                </a:lnTo>
                <a:lnTo>
                  <a:pt x="1193761" y="2006600"/>
                </a:lnTo>
                <a:lnTo>
                  <a:pt x="1192225" y="1993900"/>
                </a:lnTo>
                <a:lnTo>
                  <a:pt x="1191818" y="1993900"/>
                </a:lnTo>
                <a:lnTo>
                  <a:pt x="1192479" y="1981200"/>
                </a:lnTo>
                <a:lnTo>
                  <a:pt x="1187615" y="1981200"/>
                </a:lnTo>
                <a:lnTo>
                  <a:pt x="1192237" y="1968500"/>
                </a:lnTo>
                <a:lnTo>
                  <a:pt x="1185849" y="1968500"/>
                </a:lnTo>
                <a:lnTo>
                  <a:pt x="1185570" y="1968728"/>
                </a:lnTo>
                <a:lnTo>
                  <a:pt x="1185570" y="2032000"/>
                </a:lnTo>
                <a:lnTo>
                  <a:pt x="1185189" y="2044700"/>
                </a:lnTo>
                <a:lnTo>
                  <a:pt x="1177645" y="2044700"/>
                </a:lnTo>
                <a:lnTo>
                  <a:pt x="1177251" y="2032000"/>
                </a:lnTo>
                <a:lnTo>
                  <a:pt x="1185570" y="2032000"/>
                </a:lnTo>
                <a:lnTo>
                  <a:pt x="1185570" y="1968728"/>
                </a:lnTo>
                <a:lnTo>
                  <a:pt x="1182471" y="1971243"/>
                </a:lnTo>
                <a:lnTo>
                  <a:pt x="1182471" y="2006600"/>
                </a:lnTo>
                <a:lnTo>
                  <a:pt x="1181785" y="2006600"/>
                </a:lnTo>
                <a:lnTo>
                  <a:pt x="1178064" y="2019300"/>
                </a:lnTo>
                <a:lnTo>
                  <a:pt x="1161707" y="2019300"/>
                </a:lnTo>
                <a:lnTo>
                  <a:pt x="1155547" y="2032000"/>
                </a:lnTo>
                <a:lnTo>
                  <a:pt x="1154112" y="2019300"/>
                </a:lnTo>
                <a:lnTo>
                  <a:pt x="1156474" y="2006600"/>
                </a:lnTo>
                <a:lnTo>
                  <a:pt x="1161630" y="2006600"/>
                </a:lnTo>
                <a:lnTo>
                  <a:pt x="1168603" y="1993900"/>
                </a:lnTo>
                <a:lnTo>
                  <a:pt x="1180185" y="1993900"/>
                </a:lnTo>
                <a:lnTo>
                  <a:pt x="1182471" y="2006600"/>
                </a:lnTo>
                <a:lnTo>
                  <a:pt x="1182471" y="1971243"/>
                </a:lnTo>
                <a:lnTo>
                  <a:pt x="1170165" y="1981200"/>
                </a:lnTo>
                <a:lnTo>
                  <a:pt x="1155827" y="1981200"/>
                </a:lnTo>
                <a:lnTo>
                  <a:pt x="1143304" y="1992528"/>
                </a:lnTo>
                <a:lnTo>
                  <a:pt x="1143304" y="2032000"/>
                </a:lnTo>
                <a:lnTo>
                  <a:pt x="1138910" y="2044700"/>
                </a:lnTo>
                <a:lnTo>
                  <a:pt x="1132370" y="2032000"/>
                </a:lnTo>
                <a:lnTo>
                  <a:pt x="1130769" y="2032000"/>
                </a:lnTo>
                <a:lnTo>
                  <a:pt x="1130769" y="2019300"/>
                </a:lnTo>
                <a:lnTo>
                  <a:pt x="1139596" y="2019300"/>
                </a:lnTo>
                <a:lnTo>
                  <a:pt x="1140891" y="2032000"/>
                </a:lnTo>
                <a:lnTo>
                  <a:pt x="1143304" y="2032000"/>
                </a:lnTo>
                <a:lnTo>
                  <a:pt x="1143304" y="1992528"/>
                </a:lnTo>
                <a:lnTo>
                  <a:pt x="1141780" y="1993900"/>
                </a:lnTo>
                <a:lnTo>
                  <a:pt x="1126972" y="2006600"/>
                </a:lnTo>
                <a:lnTo>
                  <a:pt x="1122946" y="2006600"/>
                </a:lnTo>
                <a:lnTo>
                  <a:pt x="1122032" y="2009749"/>
                </a:lnTo>
                <a:lnTo>
                  <a:pt x="1122032" y="2044700"/>
                </a:lnTo>
                <a:lnTo>
                  <a:pt x="1118146" y="2044700"/>
                </a:lnTo>
                <a:lnTo>
                  <a:pt x="1113599" y="2057400"/>
                </a:lnTo>
                <a:lnTo>
                  <a:pt x="1109903" y="2070100"/>
                </a:lnTo>
                <a:lnTo>
                  <a:pt x="1106424" y="2070100"/>
                </a:lnTo>
                <a:lnTo>
                  <a:pt x="1102525" y="2082800"/>
                </a:lnTo>
                <a:lnTo>
                  <a:pt x="1091590" y="2082800"/>
                </a:lnTo>
                <a:lnTo>
                  <a:pt x="1091222" y="2070100"/>
                </a:lnTo>
                <a:lnTo>
                  <a:pt x="1088224" y="2070100"/>
                </a:lnTo>
                <a:lnTo>
                  <a:pt x="1089215" y="2057400"/>
                </a:lnTo>
                <a:lnTo>
                  <a:pt x="1090599" y="2057400"/>
                </a:lnTo>
                <a:lnTo>
                  <a:pt x="1094549" y="2044700"/>
                </a:lnTo>
                <a:lnTo>
                  <a:pt x="1109319" y="2044700"/>
                </a:lnTo>
                <a:lnTo>
                  <a:pt x="1116863" y="2032000"/>
                </a:lnTo>
                <a:lnTo>
                  <a:pt x="1122032" y="2044700"/>
                </a:lnTo>
                <a:lnTo>
                  <a:pt x="1122032" y="2009749"/>
                </a:lnTo>
                <a:lnTo>
                  <a:pt x="1119251" y="2019300"/>
                </a:lnTo>
                <a:lnTo>
                  <a:pt x="1100061" y="2019300"/>
                </a:lnTo>
                <a:lnTo>
                  <a:pt x="1087005" y="2032000"/>
                </a:lnTo>
                <a:lnTo>
                  <a:pt x="1081239" y="2038172"/>
                </a:lnTo>
                <a:lnTo>
                  <a:pt x="1081239" y="2082800"/>
                </a:lnTo>
                <a:lnTo>
                  <a:pt x="1079550" y="2082800"/>
                </a:lnTo>
                <a:lnTo>
                  <a:pt x="1074229" y="2095500"/>
                </a:lnTo>
                <a:lnTo>
                  <a:pt x="1058608" y="2095500"/>
                </a:lnTo>
                <a:lnTo>
                  <a:pt x="1058608" y="2159000"/>
                </a:lnTo>
                <a:lnTo>
                  <a:pt x="1049616" y="2171700"/>
                </a:lnTo>
                <a:lnTo>
                  <a:pt x="1034351" y="2171700"/>
                </a:lnTo>
                <a:lnTo>
                  <a:pt x="1033983" y="2159000"/>
                </a:lnTo>
                <a:lnTo>
                  <a:pt x="1032929" y="2146300"/>
                </a:lnTo>
                <a:lnTo>
                  <a:pt x="1031925" y="2133600"/>
                </a:lnTo>
                <a:lnTo>
                  <a:pt x="1030795" y="2120900"/>
                </a:lnTo>
                <a:lnTo>
                  <a:pt x="1029360" y="2108200"/>
                </a:lnTo>
                <a:lnTo>
                  <a:pt x="1028776" y="2108200"/>
                </a:lnTo>
                <a:lnTo>
                  <a:pt x="1029284" y="2095500"/>
                </a:lnTo>
                <a:lnTo>
                  <a:pt x="1031697" y="2095500"/>
                </a:lnTo>
                <a:lnTo>
                  <a:pt x="1036828" y="2082800"/>
                </a:lnTo>
                <a:lnTo>
                  <a:pt x="1049743" y="2082800"/>
                </a:lnTo>
                <a:lnTo>
                  <a:pt x="1049337" y="2095500"/>
                </a:lnTo>
                <a:lnTo>
                  <a:pt x="1048956" y="2108200"/>
                </a:lnTo>
                <a:lnTo>
                  <a:pt x="1048131" y="2120900"/>
                </a:lnTo>
                <a:lnTo>
                  <a:pt x="1048512" y="2120900"/>
                </a:lnTo>
                <a:lnTo>
                  <a:pt x="1048461" y="2159000"/>
                </a:lnTo>
                <a:lnTo>
                  <a:pt x="1058608" y="2159000"/>
                </a:lnTo>
                <a:lnTo>
                  <a:pt x="1058608" y="2095500"/>
                </a:lnTo>
                <a:lnTo>
                  <a:pt x="1056932" y="2095500"/>
                </a:lnTo>
                <a:lnTo>
                  <a:pt x="1059116" y="2082800"/>
                </a:lnTo>
                <a:lnTo>
                  <a:pt x="1061262" y="2082800"/>
                </a:lnTo>
                <a:lnTo>
                  <a:pt x="1064399" y="2070100"/>
                </a:lnTo>
                <a:lnTo>
                  <a:pt x="1071092" y="2070100"/>
                </a:lnTo>
                <a:lnTo>
                  <a:pt x="1072781" y="2057400"/>
                </a:lnTo>
                <a:lnTo>
                  <a:pt x="1079220" y="2070100"/>
                </a:lnTo>
                <a:lnTo>
                  <a:pt x="1080757" y="2070100"/>
                </a:lnTo>
                <a:lnTo>
                  <a:pt x="1081239" y="2082800"/>
                </a:lnTo>
                <a:lnTo>
                  <a:pt x="1081239" y="2038172"/>
                </a:lnTo>
                <a:lnTo>
                  <a:pt x="1075118" y="2044700"/>
                </a:lnTo>
                <a:lnTo>
                  <a:pt x="1063828" y="2044700"/>
                </a:lnTo>
                <a:lnTo>
                  <a:pt x="1058760" y="2057400"/>
                </a:lnTo>
                <a:lnTo>
                  <a:pt x="1053287" y="2057400"/>
                </a:lnTo>
                <a:lnTo>
                  <a:pt x="1047000" y="2070100"/>
                </a:lnTo>
                <a:lnTo>
                  <a:pt x="1039469" y="2070100"/>
                </a:lnTo>
                <a:lnTo>
                  <a:pt x="1036218" y="2057400"/>
                </a:lnTo>
                <a:lnTo>
                  <a:pt x="1037272" y="2044700"/>
                </a:lnTo>
                <a:lnTo>
                  <a:pt x="1041882" y="2044700"/>
                </a:lnTo>
                <a:lnTo>
                  <a:pt x="1053172" y="2032000"/>
                </a:lnTo>
                <a:lnTo>
                  <a:pt x="1063942" y="2019300"/>
                </a:lnTo>
                <a:lnTo>
                  <a:pt x="1075893" y="2006600"/>
                </a:lnTo>
                <a:lnTo>
                  <a:pt x="1090714" y="1993900"/>
                </a:lnTo>
                <a:lnTo>
                  <a:pt x="1108151" y="1981200"/>
                </a:lnTo>
                <a:lnTo>
                  <a:pt x="1124800" y="1968500"/>
                </a:lnTo>
                <a:lnTo>
                  <a:pt x="1140663" y="1955800"/>
                </a:lnTo>
                <a:lnTo>
                  <a:pt x="1155712" y="1943100"/>
                </a:lnTo>
                <a:lnTo>
                  <a:pt x="1163866" y="1943100"/>
                </a:lnTo>
                <a:lnTo>
                  <a:pt x="1172133" y="1930400"/>
                </a:lnTo>
                <a:lnTo>
                  <a:pt x="1180299" y="1930400"/>
                </a:lnTo>
                <a:lnTo>
                  <a:pt x="1188097" y="1917700"/>
                </a:lnTo>
                <a:lnTo>
                  <a:pt x="1202334" y="1905000"/>
                </a:lnTo>
                <a:lnTo>
                  <a:pt x="1232382" y="1879600"/>
                </a:lnTo>
                <a:lnTo>
                  <a:pt x="1247013" y="1866900"/>
                </a:lnTo>
                <a:lnTo>
                  <a:pt x="1254531" y="1866900"/>
                </a:lnTo>
                <a:lnTo>
                  <a:pt x="1259636" y="1854200"/>
                </a:lnTo>
                <a:lnTo>
                  <a:pt x="1263002" y="1866900"/>
                </a:lnTo>
                <a:lnTo>
                  <a:pt x="1263916" y="1866900"/>
                </a:lnTo>
                <a:lnTo>
                  <a:pt x="1264221" y="1879600"/>
                </a:lnTo>
                <a:lnTo>
                  <a:pt x="1264221" y="1930400"/>
                </a:lnTo>
                <a:lnTo>
                  <a:pt x="1263713" y="1943100"/>
                </a:lnTo>
                <a:lnTo>
                  <a:pt x="1262545" y="1955800"/>
                </a:lnTo>
                <a:lnTo>
                  <a:pt x="1263865" y="1955800"/>
                </a:lnTo>
                <a:lnTo>
                  <a:pt x="1263205" y="1968500"/>
                </a:lnTo>
                <a:lnTo>
                  <a:pt x="1260119" y="1955800"/>
                </a:lnTo>
                <a:lnTo>
                  <a:pt x="1256411" y="1955800"/>
                </a:lnTo>
                <a:lnTo>
                  <a:pt x="1253058" y="1943874"/>
                </a:lnTo>
                <a:lnTo>
                  <a:pt x="1253058" y="1981200"/>
                </a:lnTo>
                <a:lnTo>
                  <a:pt x="1253045" y="1993900"/>
                </a:lnTo>
                <a:lnTo>
                  <a:pt x="1247241" y="2006600"/>
                </a:lnTo>
                <a:lnTo>
                  <a:pt x="1245044" y="1993900"/>
                </a:lnTo>
                <a:lnTo>
                  <a:pt x="1244574" y="1981200"/>
                </a:lnTo>
                <a:lnTo>
                  <a:pt x="1245336" y="1981200"/>
                </a:lnTo>
                <a:lnTo>
                  <a:pt x="1246886" y="1968500"/>
                </a:lnTo>
                <a:lnTo>
                  <a:pt x="1250073" y="1981200"/>
                </a:lnTo>
                <a:lnTo>
                  <a:pt x="1253058" y="1981200"/>
                </a:lnTo>
                <a:lnTo>
                  <a:pt x="1253058" y="1943874"/>
                </a:lnTo>
                <a:lnTo>
                  <a:pt x="1252842" y="1943100"/>
                </a:lnTo>
                <a:lnTo>
                  <a:pt x="1251635" y="1943100"/>
                </a:lnTo>
                <a:lnTo>
                  <a:pt x="1251280" y="1930400"/>
                </a:lnTo>
                <a:lnTo>
                  <a:pt x="1251102" y="1917700"/>
                </a:lnTo>
                <a:lnTo>
                  <a:pt x="1262202" y="1917700"/>
                </a:lnTo>
                <a:lnTo>
                  <a:pt x="1263929" y="1930400"/>
                </a:lnTo>
                <a:lnTo>
                  <a:pt x="1264221" y="1930400"/>
                </a:lnTo>
                <a:lnTo>
                  <a:pt x="1264221" y="1879600"/>
                </a:lnTo>
                <a:lnTo>
                  <a:pt x="1264196" y="1892300"/>
                </a:lnTo>
                <a:lnTo>
                  <a:pt x="1262900" y="1905000"/>
                </a:lnTo>
                <a:lnTo>
                  <a:pt x="1254645" y="1905000"/>
                </a:lnTo>
                <a:lnTo>
                  <a:pt x="1248003" y="1917700"/>
                </a:lnTo>
                <a:lnTo>
                  <a:pt x="1239012" y="1917700"/>
                </a:lnTo>
                <a:lnTo>
                  <a:pt x="1234262" y="1924316"/>
                </a:lnTo>
                <a:lnTo>
                  <a:pt x="1234262" y="1968500"/>
                </a:lnTo>
                <a:lnTo>
                  <a:pt x="1216291" y="1968500"/>
                </a:lnTo>
                <a:lnTo>
                  <a:pt x="1215834" y="1955800"/>
                </a:lnTo>
                <a:lnTo>
                  <a:pt x="1216228" y="1955800"/>
                </a:lnTo>
                <a:lnTo>
                  <a:pt x="1219060" y="1943100"/>
                </a:lnTo>
                <a:lnTo>
                  <a:pt x="1222235" y="1943100"/>
                </a:lnTo>
                <a:lnTo>
                  <a:pt x="1231061" y="1955800"/>
                </a:lnTo>
                <a:lnTo>
                  <a:pt x="1234262" y="1968500"/>
                </a:lnTo>
                <a:lnTo>
                  <a:pt x="1234262" y="1924316"/>
                </a:lnTo>
                <a:lnTo>
                  <a:pt x="1229893" y="1930400"/>
                </a:lnTo>
                <a:lnTo>
                  <a:pt x="1203363" y="1930400"/>
                </a:lnTo>
                <a:lnTo>
                  <a:pt x="1199705" y="1943100"/>
                </a:lnTo>
                <a:lnTo>
                  <a:pt x="1197000" y="1955800"/>
                </a:lnTo>
                <a:lnTo>
                  <a:pt x="1192758" y="1968500"/>
                </a:lnTo>
                <a:lnTo>
                  <a:pt x="1207109" y="1968500"/>
                </a:lnTo>
                <a:lnTo>
                  <a:pt x="1208493" y="1981200"/>
                </a:lnTo>
                <a:lnTo>
                  <a:pt x="1207604" y="1993900"/>
                </a:lnTo>
                <a:lnTo>
                  <a:pt x="1209001" y="1993900"/>
                </a:lnTo>
                <a:lnTo>
                  <a:pt x="1209789" y="2006600"/>
                </a:lnTo>
                <a:lnTo>
                  <a:pt x="1207096" y="2019300"/>
                </a:lnTo>
                <a:lnTo>
                  <a:pt x="1204696" y="2019300"/>
                </a:lnTo>
                <a:lnTo>
                  <a:pt x="1209548" y="2032000"/>
                </a:lnTo>
                <a:lnTo>
                  <a:pt x="1216304" y="2032000"/>
                </a:lnTo>
                <a:lnTo>
                  <a:pt x="1216304" y="2044700"/>
                </a:lnTo>
                <a:lnTo>
                  <a:pt x="1210703" y="2044700"/>
                </a:lnTo>
                <a:lnTo>
                  <a:pt x="1207770" y="2057400"/>
                </a:lnTo>
                <a:lnTo>
                  <a:pt x="1216152" y="2057400"/>
                </a:lnTo>
                <a:lnTo>
                  <a:pt x="1217841" y="2070100"/>
                </a:lnTo>
                <a:lnTo>
                  <a:pt x="1221282" y="2070100"/>
                </a:lnTo>
                <a:lnTo>
                  <a:pt x="1218361" y="2082800"/>
                </a:lnTo>
                <a:lnTo>
                  <a:pt x="1243609" y="2082800"/>
                </a:lnTo>
                <a:lnTo>
                  <a:pt x="1248956" y="2057400"/>
                </a:lnTo>
                <a:lnTo>
                  <a:pt x="1260233" y="2057400"/>
                </a:lnTo>
                <a:lnTo>
                  <a:pt x="1261884" y="2070100"/>
                </a:lnTo>
                <a:lnTo>
                  <a:pt x="1263180" y="2070100"/>
                </a:lnTo>
                <a:lnTo>
                  <a:pt x="1264920" y="2082800"/>
                </a:lnTo>
                <a:lnTo>
                  <a:pt x="1266355" y="2082800"/>
                </a:lnTo>
                <a:lnTo>
                  <a:pt x="1266355" y="990600"/>
                </a:lnTo>
                <a:lnTo>
                  <a:pt x="1254874" y="990600"/>
                </a:lnTo>
                <a:lnTo>
                  <a:pt x="1226515" y="981811"/>
                </a:lnTo>
                <a:lnTo>
                  <a:pt x="1226515" y="1841500"/>
                </a:lnTo>
                <a:lnTo>
                  <a:pt x="1193038" y="1841500"/>
                </a:lnTo>
                <a:lnTo>
                  <a:pt x="1186916" y="1845805"/>
                </a:lnTo>
                <a:lnTo>
                  <a:pt x="1186916" y="1866900"/>
                </a:lnTo>
                <a:lnTo>
                  <a:pt x="1175994" y="1879600"/>
                </a:lnTo>
                <a:lnTo>
                  <a:pt x="1166075" y="1892300"/>
                </a:lnTo>
                <a:lnTo>
                  <a:pt x="1156716" y="1905000"/>
                </a:lnTo>
                <a:lnTo>
                  <a:pt x="1147445" y="1905000"/>
                </a:lnTo>
                <a:lnTo>
                  <a:pt x="1124178" y="1930400"/>
                </a:lnTo>
                <a:lnTo>
                  <a:pt x="1099908" y="1955800"/>
                </a:lnTo>
                <a:lnTo>
                  <a:pt x="1074762" y="1981200"/>
                </a:lnTo>
                <a:lnTo>
                  <a:pt x="1048829" y="1993900"/>
                </a:lnTo>
                <a:lnTo>
                  <a:pt x="1042924" y="2006600"/>
                </a:lnTo>
                <a:lnTo>
                  <a:pt x="1013358" y="2006600"/>
                </a:lnTo>
                <a:lnTo>
                  <a:pt x="1022781" y="1993900"/>
                </a:lnTo>
                <a:lnTo>
                  <a:pt x="1030820" y="1993900"/>
                </a:lnTo>
                <a:lnTo>
                  <a:pt x="1038186" y="1981200"/>
                </a:lnTo>
                <a:lnTo>
                  <a:pt x="1046137" y="1968500"/>
                </a:lnTo>
                <a:lnTo>
                  <a:pt x="1054506" y="1968500"/>
                </a:lnTo>
                <a:lnTo>
                  <a:pt x="1063167" y="1955800"/>
                </a:lnTo>
                <a:lnTo>
                  <a:pt x="1085151" y="1943100"/>
                </a:lnTo>
                <a:lnTo>
                  <a:pt x="1106703" y="1917700"/>
                </a:lnTo>
                <a:lnTo>
                  <a:pt x="1128687" y="1905000"/>
                </a:lnTo>
                <a:lnTo>
                  <a:pt x="1151966" y="1892300"/>
                </a:lnTo>
                <a:lnTo>
                  <a:pt x="1160018" y="1879600"/>
                </a:lnTo>
                <a:lnTo>
                  <a:pt x="1168323" y="1879600"/>
                </a:lnTo>
                <a:lnTo>
                  <a:pt x="1177188" y="1866900"/>
                </a:lnTo>
                <a:lnTo>
                  <a:pt x="1186916" y="1866900"/>
                </a:lnTo>
                <a:lnTo>
                  <a:pt x="1186916" y="1845805"/>
                </a:lnTo>
                <a:lnTo>
                  <a:pt x="1174927" y="1854200"/>
                </a:lnTo>
                <a:lnTo>
                  <a:pt x="1154201" y="1854200"/>
                </a:lnTo>
                <a:lnTo>
                  <a:pt x="1154201" y="1866900"/>
                </a:lnTo>
                <a:lnTo>
                  <a:pt x="1130046" y="1892300"/>
                </a:lnTo>
                <a:lnTo>
                  <a:pt x="1106728" y="1905000"/>
                </a:lnTo>
                <a:lnTo>
                  <a:pt x="1083754" y="1930400"/>
                </a:lnTo>
                <a:lnTo>
                  <a:pt x="1060627" y="1943100"/>
                </a:lnTo>
                <a:lnTo>
                  <a:pt x="1055916" y="1955800"/>
                </a:lnTo>
                <a:lnTo>
                  <a:pt x="1037983" y="1955800"/>
                </a:lnTo>
                <a:lnTo>
                  <a:pt x="1039876" y="1943100"/>
                </a:lnTo>
                <a:lnTo>
                  <a:pt x="1038898" y="1943100"/>
                </a:lnTo>
                <a:lnTo>
                  <a:pt x="1038707" y="1930400"/>
                </a:lnTo>
                <a:lnTo>
                  <a:pt x="1040930" y="1917700"/>
                </a:lnTo>
                <a:lnTo>
                  <a:pt x="1051572" y="1917700"/>
                </a:lnTo>
                <a:lnTo>
                  <a:pt x="1059116" y="1905000"/>
                </a:lnTo>
                <a:lnTo>
                  <a:pt x="1066076" y="1905000"/>
                </a:lnTo>
                <a:lnTo>
                  <a:pt x="1072388" y="1892300"/>
                </a:lnTo>
                <a:lnTo>
                  <a:pt x="1079639" y="1892300"/>
                </a:lnTo>
                <a:lnTo>
                  <a:pt x="1081570" y="1879600"/>
                </a:lnTo>
                <a:lnTo>
                  <a:pt x="1069581" y="1879600"/>
                </a:lnTo>
                <a:lnTo>
                  <a:pt x="1065479" y="1892300"/>
                </a:lnTo>
                <a:lnTo>
                  <a:pt x="1033233" y="1892300"/>
                </a:lnTo>
                <a:lnTo>
                  <a:pt x="1035888" y="1879600"/>
                </a:lnTo>
                <a:lnTo>
                  <a:pt x="1034643" y="1866900"/>
                </a:lnTo>
                <a:lnTo>
                  <a:pt x="1154201" y="1866900"/>
                </a:lnTo>
                <a:lnTo>
                  <a:pt x="1154201" y="1854200"/>
                </a:lnTo>
                <a:lnTo>
                  <a:pt x="1055103" y="1854200"/>
                </a:lnTo>
                <a:lnTo>
                  <a:pt x="1046962" y="1841500"/>
                </a:lnTo>
                <a:lnTo>
                  <a:pt x="1020559" y="1841500"/>
                </a:lnTo>
                <a:lnTo>
                  <a:pt x="1020559" y="1968500"/>
                </a:lnTo>
                <a:lnTo>
                  <a:pt x="1017485" y="1981200"/>
                </a:lnTo>
                <a:lnTo>
                  <a:pt x="1011618" y="1981200"/>
                </a:lnTo>
                <a:lnTo>
                  <a:pt x="1011618" y="2006600"/>
                </a:lnTo>
                <a:lnTo>
                  <a:pt x="1004925" y="2019300"/>
                </a:lnTo>
                <a:lnTo>
                  <a:pt x="613740" y="2019300"/>
                </a:lnTo>
                <a:lnTo>
                  <a:pt x="557237" y="2006600"/>
                </a:lnTo>
                <a:lnTo>
                  <a:pt x="571207" y="2006600"/>
                </a:lnTo>
                <a:lnTo>
                  <a:pt x="598474" y="1993900"/>
                </a:lnTo>
                <a:lnTo>
                  <a:pt x="961529" y="1993900"/>
                </a:lnTo>
                <a:lnTo>
                  <a:pt x="971740" y="2006600"/>
                </a:lnTo>
                <a:lnTo>
                  <a:pt x="1011618" y="2006600"/>
                </a:lnTo>
                <a:lnTo>
                  <a:pt x="1011618" y="1981200"/>
                </a:lnTo>
                <a:lnTo>
                  <a:pt x="1010107" y="1981200"/>
                </a:lnTo>
                <a:lnTo>
                  <a:pt x="1002309" y="1993900"/>
                </a:lnTo>
                <a:lnTo>
                  <a:pt x="981646" y="1993900"/>
                </a:lnTo>
                <a:lnTo>
                  <a:pt x="975169" y="1981200"/>
                </a:lnTo>
                <a:lnTo>
                  <a:pt x="961618" y="1981200"/>
                </a:lnTo>
                <a:lnTo>
                  <a:pt x="965517" y="1968500"/>
                </a:lnTo>
                <a:lnTo>
                  <a:pt x="999744" y="1968500"/>
                </a:lnTo>
                <a:lnTo>
                  <a:pt x="1005459" y="1955800"/>
                </a:lnTo>
                <a:lnTo>
                  <a:pt x="1014476" y="1955800"/>
                </a:lnTo>
                <a:lnTo>
                  <a:pt x="1019492" y="1968500"/>
                </a:lnTo>
                <a:lnTo>
                  <a:pt x="1020559" y="1968500"/>
                </a:lnTo>
                <a:lnTo>
                  <a:pt x="1020559" y="1841500"/>
                </a:lnTo>
                <a:lnTo>
                  <a:pt x="1015644" y="1841500"/>
                </a:lnTo>
                <a:lnTo>
                  <a:pt x="1015644" y="1930400"/>
                </a:lnTo>
                <a:lnTo>
                  <a:pt x="1014247" y="1930400"/>
                </a:lnTo>
                <a:lnTo>
                  <a:pt x="1009700" y="1943100"/>
                </a:lnTo>
                <a:lnTo>
                  <a:pt x="1001052" y="1943100"/>
                </a:lnTo>
                <a:lnTo>
                  <a:pt x="993597" y="1955800"/>
                </a:lnTo>
                <a:lnTo>
                  <a:pt x="986002" y="1943100"/>
                </a:lnTo>
                <a:lnTo>
                  <a:pt x="976947" y="1943100"/>
                </a:lnTo>
                <a:lnTo>
                  <a:pt x="973150" y="1930400"/>
                </a:lnTo>
                <a:lnTo>
                  <a:pt x="973582" y="1930400"/>
                </a:lnTo>
                <a:lnTo>
                  <a:pt x="977430" y="1917700"/>
                </a:lnTo>
                <a:lnTo>
                  <a:pt x="976617" y="1917700"/>
                </a:lnTo>
                <a:lnTo>
                  <a:pt x="973543" y="1905000"/>
                </a:lnTo>
                <a:lnTo>
                  <a:pt x="969581" y="1905000"/>
                </a:lnTo>
                <a:lnTo>
                  <a:pt x="929487" y="1892300"/>
                </a:lnTo>
                <a:lnTo>
                  <a:pt x="907313" y="1892300"/>
                </a:lnTo>
                <a:lnTo>
                  <a:pt x="907313" y="1981200"/>
                </a:lnTo>
                <a:lnTo>
                  <a:pt x="872845" y="1981200"/>
                </a:lnTo>
                <a:lnTo>
                  <a:pt x="895223" y="1968500"/>
                </a:lnTo>
                <a:lnTo>
                  <a:pt x="907313" y="1981200"/>
                </a:lnTo>
                <a:lnTo>
                  <a:pt x="907313" y="1892300"/>
                </a:lnTo>
                <a:lnTo>
                  <a:pt x="812673" y="1892300"/>
                </a:lnTo>
                <a:lnTo>
                  <a:pt x="805992" y="1905000"/>
                </a:lnTo>
                <a:lnTo>
                  <a:pt x="779322" y="1905000"/>
                </a:lnTo>
                <a:lnTo>
                  <a:pt x="766902" y="1894598"/>
                </a:lnTo>
                <a:lnTo>
                  <a:pt x="766902" y="1981200"/>
                </a:lnTo>
                <a:lnTo>
                  <a:pt x="540118" y="1981200"/>
                </a:lnTo>
                <a:lnTo>
                  <a:pt x="528510" y="1993900"/>
                </a:lnTo>
                <a:lnTo>
                  <a:pt x="516686" y="1993900"/>
                </a:lnTo>
                <a:lnTo>
                  <a:pt x="543953" y="2006600"/>
                </a:lnTo>
                <a:lnTo>
                  <a:pt x="493014" y="2006600"/>
                </a:lnTo>
                <a:lnTo>
                  <a:pt x="499808" y="1993900"/>
                </a:lnTo>
                <a:lnTo>
                  <a:pt x="505206" y="1993900"/>
                </a:lnTo>
                <a:lnTo>
                  <a:pt x="502310" y="1981200"/>
                </a:lnTo>
                <a:lnTo>
                  <a:pt x="499287" y="1993900"/>
                </a:lnTo>
                <a:lnTo>
                  <a:pt x="497420" y="1981200"/>
                </a:lnTo>
                <a:lnTo>
                  <a:pt x="502145" y="1981200"/>
                </a:lnTo>
                <a:lnTo>
                  <a:pt x="516140" y="1968500"/>
                </a:lnTo>
                <a:lnTo>
                  <a:pt x="528726" y="1955800"/>
                </a:lnTo>
                <a:lnTo>
                  <a:pt x="540689" y="1943100"/>
                </a:lnTo>
                <a:lnTo>
                  <a:pt x="552831" y="1930400"/>
                </a:lnTo>
                <a:lnTo>
                  <a:pt x="567880" y="1917700"/>
                </a:lnTo>
                <a:lnTo>
                  <a:pt x="598398" y="1892300"/>
                </a:lnTo>
                <a:lnTo>
                  <a:pt x="612965" y="1879600"/>
                </a:lnTo>
                <a:lnTo>
                  <a:pt x="619760" y="1866900"/>
                </a:lnTo>
                <a:lnTo>
                  <a:pt x="633463" y="1854200"/>
                </a:lnTo>
                <a:lnTo>
                  <a:pt x="640283" y="1841500"/>
                </a:lnTo>
                <a:lnTo>
                  <a:pt x="722515" y="1841500"/>
                </a:lnTo>
                <a:lnTo>
                  <a:pt x="721360" y="1854200"/>
                </a:lnTo>
                <a:lnTo>
                  <a:pt x="717105" y="1866900"/>
                </a:lnTo>
                <a:lnTo>
                  <a:pt x="711758" y="1866900"/>
                </a:lnTo>
                <a:lnTo>
                  <a:pt x="712495" y="1879600"/>
                </a:lnTo>
                <a:lnTo>
                  <a:pt x="712165" y="1892300"/>
                </a:lnTo>
                <a:lnTo>
                  <a:pt x="709663" y="1905000"/>
                </a:lnTo>
                <a:lnTo>
                  <a:pt x="701560" y="1905000"/>
                </a:lnTo>
                <a:lnTo>
                  <a:pt x="701560" y="1917700"/>
                </a:lnTo>
                <a:lnTo>
                  <a:pt x="700036" y="1930400"/>
                </a:lnTo>
                <a:lnTo>
                  <a:pt x="654456" y="1930400"/>
                </a:lnTo>
                <a:lnTo>
                  <a:pt x="654380" y="1917700"/>
                </a:lnTo>
                <a:lnTo>
                  <a:pt x="701560" y="1917700"/>
                </a:lnTo>
                <a:lnTo>
                  <a:pt x="701560" y="1905000"/>
                </a:lnTo>
                <a:lnTo>
                  <a:pt x="666203" y="1905000"/>
                </a:lnTo>
                <a:lnTo>
                  <a:pt x="659739" y="1892300"/>
                </a:lnTo>
                <a:lnTo>
                  <a:pt x="645172" y="1892300"/>
                </a:lnTo>
                <a:lnTo>
                  <a:pt x="650481" y="1879600"/>
                </a:lnTo>
                <a:lnTo>
                  <a:pt x="703008" y="1879600"/>
                </a:lnTo>
                <a:lnTo>
                  <a:pt x="711758" y="1866900"/>
                </a:lnTo>
                <a:lnTo>
                  <a:pt x="645426" y="1866900"/>
                </a:lnTo>
                <a:lnTo>
                  <a:pt x="641019" y="1879600"/>
                </a:lnTo>
                <a:lnTo>
                  <a:pt x="640334" y="1880273"/>
                </a:lnTo>
                <a:lnTo>
                  <a:pt x="640334" y="1917700"/>
                </a:lnTo>
                <a:lnTo>
                  <a:pt x="636689" y="1917700"/>
                </a:lnTo>
                <a:lnTo>
                  <a:pt x="628726" y="1930400"/>
                </a:lnTo>
                <a:lnTo>
                  <a:pt x="624052" y="1943100"/>
                </a:lnTo>
                <a:lnTo>
                  <a:pt x="591019" y="1943100"/>
                </a:lnTo>
                <a:lnTo>
                  <a:pt x="603135" y="1917700"/>
                </a:lnTo>
                <a:lnTo>
                  <a:pt x="616381" y="1905000"/>
                </a:lnTo>
                <a:lnTo>
                  <a:pt x="630491" y="1892300"/>
                </a:lnTo>
                <a:lnTo>
                  <a:pt x="638683" y="1892300"/>
                </a:lnTo>
                <a:lnTo>
                  <a:pt x="640334" y="1917700"/>
                </a:lnTo>
                <a:lnTo>
                  <a:pt x="640334" y="1880273"/>
                </a:lnTo>
                <a:lnTo>
                  <a:pt x="627938" y="1892300"/>
                </a:lnTo>
                <a:lnTo>
                  <a:pt x="614476" y="1905000"/>
                </a:lnTo>
                <a:lnTo>
                  <a:pt x="601395" y="1917700"/>
                </a:lnTo>
                <a:lnTo>
                  <a:pt x="589470" y="1930400"/>
                </a:lnTo>
                <a:lnTo>
                  <a:pt x="584466" y="1930400"/>
                </a:lnTo>
                <a:lnTo>
                  <a:pt x="578612" y="1943100"/>
                </a:lnTo>
                <a:lnTo>
                  <a:pt x="567639" y="1943100"/>
                </a:lnTo>
                <a:lnTo>
                  <a:pt x="563880" y="1955800"/>
                </a:lnTo>
                <a:lnTo>
                  <a:pt x="652767" y="1955800"/>
                </a:lnTo>
                <a:lnTo>
                  <a:pt x="645274" y="1943100"/>
                </a:lnTo>
                <a:lnTo>
                  <a:pt x="697458" y="1943100"/>
                </a:lnTo>
                <a:lnTo>
                  <a:pt x="695718" y="1955800"/>
                </a:lnTo>
                <a:lnTo>
                  <a:pt x="712457" y="1955800"/>
                </a:lnTo>
                <a:lnTo>
                  <a:pt x="721106" y="1968500"/>
                </a:lnTo>
                <a:lnTo>
                  <a:pt x="748334" y="1968500"/>
                </a:lnTo>
                <a:lnTo>
                  <a:pt x="766902" y="1981200"/>
                </a:lnTo>
                <a:lnTo>
                  <a:pt x="766902" y="1894598"/>
                </a:lnTo>
                <a:lnTo>
                  <a:pt x="764159" y="1892300"/>
                </a:lnTo>
                <a:lnTo>
                  <a:pt x="758164" y="1905000"/>
                </a:lnTo>
                <a:lnTo>
                  <a:pt x="758596" y="1917700"/>
                </a:lnTo>
                <a:lnTo>
                  <a:pt x="760158" y="1917700"/>
                </a:lnTo>
                <a:lnTo>
                  <a:pt x="760730" y="1930400"/>
                </a:lnTo>
                <a:lnTo>
                  <a:pt x="760412" y="1930400"/>
                </a:lnTo>
                <a:lnTo>
                  <a:pt x="757656" y="1943100"/>
                </a:lnTo>
                <a:lnTo>
                  <a:pt x="746747" y="1943100"/>
                </a:lnTo>
                <a:lnTo>
                  <a:pt x="742403" y="1955800"/>
                </a:lnTo>
                <a:lnTo>
                  <a:pt x="731862" y="1955800"/>
                </a:lnTo>
                <a:lnTo>
                  <a:pt x="729208" y="1943100"/>
                </a:lnTo>
                <a:lnTo>
                  <a:pt x="731685" y="1943100"/>
                </a:lnTo>
                <a:lnTo>
                  <a:pt x="725652" y="1930400"/>
                </a:lnTo>
                <a:lnTo>
                  <a:pt x="723696" y="1930400"/>
                </a:lnTo>
                <a:lnTo>
                  <a:pt x="724204" y="1917700"/>
                </a:lnTo>
                <a:lnTo>
                  <a:pt x="725538" y="1917700"/>
                </a:lnTo>
                <a:lnTo>
                  <a:pt x="727786" y="1905000"/>
                </a:lnTo>
                <a:lnTo>
                  <a:pt x="730897" y="1892300"/>
                </a:lnTo>
                <a:lnTo>
                  <a:pt x="735355" y="1892300"/>
                </a:lnTo>
                <a:lnTo>
                  <a:pt x="741629" y="1879600"/>
                </a:lnTo>
                <a:lnTo>
                  <a:pt x="746290" y="1879600"/>
                </a:lnTo>
                <a:lnTo>
                  <a:pt x="753427" y="1866900"/>
                </a:lnTo>
                <a:lnTo>
                  <a:pt x="822121" y="1866900"/>
                </a:lnTo>
                <a:lnTo>
                  <a:pt x="853046" y="1879600"/>
                </a:lnTo>
                <a:lnTo>
                  <a:pt x="960196" y="1879600"/>
                </a:lnTo>
                <a:lnTo>
                  <a:pt x="985431" y="1866900"/>
                </a:lnTo>
                <a:lnTo>
                  <a:pt x="1008062" y="1866900"/>
                </a:lnTo>
                <a:lnTo>
                  <a:pt x="1012113" y="1879600"/>
                </a:lnTo>
                <a:lnTo>
                  <a:pt x="1013714" y="1892300"/>
                </a:lnTo>
                <a:lnTo>
                  <a:pt x="1014933" y="1917700"/>
                </a:lnTo>
                <a:lnTo>
                  <a:pt x="1015314" y="1917700"/>
                </a:lnTo>
                <a:lnTo>
                  <a:pt x="1015644" y="1930400"/>
                </a:lnTo>
                <a:lnTo>
                  <a:pt x="1015644" y="1841500"/>
                </a:lnTo>
                <a:lnTo>
                  <a:pt x="867803" y="1841500"/>
                </a:lnTo>
                <a:lnTo>
                  <a:pt x="854379" y="1828800"/>
                </a:lnTo>
                <a:lnTo>
                  <a:pt x="853744" y="1828800"/>
                </a:lnTo>
                <a:lnTo>
                  <a:pt x="860285" y="1816100"/>
                </a:lnTo>
                <a:lnTo>
                  <a:pt x="885113" y="1816100"/>
                </a:lnTo>
                <a:lnTo>
                  <a:pt x="896785" y="1828800"/>
                </a:lnTo>
                <a:lnTo>
                  <a:pt x="1092415" y="1828800"/>
                </a:lnTo>
                <a:lnTo>
                  <a:pt x="1107948" y="1841500"/>
                </a:lnTo>
                <a:lnTo>
                  <a:pt x="1118577" y="1841500"/>
                </a:lnTo>
                <a:lnTo>
                  <a:pt x="1143609" y="1828800"/>
                </a:lnTo>
                <a:lnTo>
                  <a:pt x="1223632" y="1828800"/>
                </a:lnTo>
                <a:lnTo>
                  <a:pt x="1226515" y="1841500"/>
                </a:lnTo>
                <a:lnTo>
                  <a:pt x="1226515" y="981811"/>
                </a:lnTo>
                <a:lnTo>
                  <a:pt x="1213904" y="977900"/>
                </a:lnTo>
                <a:lnTo>
                  <a:pt x="1206258" y="977900"/>
                </a:lnTo>
                <a:lnTo>
                  <a:pt x="1206258" y="1600200"/>
                </a:lnTo>
                <a:lnTo>
                  <a:pt x="1203693" y="1603222"/>
                </a:lnTo>
                <a:lnTo>
                  <a:pt x="1203693" y="1651000"/>
                </a:lnTo>
                <a:lnTo>
                  <a:pt x="1194206" y="1651000"/>
                </a:lnTo>
                <a:lnTo>
                  <a:pt x="1195997" y="1638300"/>
                </a:lnTo>
                <a:lnTo>
                  <a:pt x="1203375" y="1638300"/>
                </a:lnTo>
                <a:lnTo>
                  <a:pt x="1203693" y="1651000"/>
                </a:lnTo>
                <a:lnTo>
                  <a:pt x="1203693" y="1603222"/>
                </a:lnTo>
                <a:lnTo>
                  <a:pt x="1195438" y="1612900"/>
                </a:lnTo>
                <a:lnTo>
                  <a:pt x="1180871" y="1612900"/>
                </a:lnTo>
                <a:lnTo>
                  <a:pt x="1186154" y="1600200"/>
                </a:lnTo>
                <a:lnTo>
                  <a:pt x="1189520" y="1600200"/>
                </a:lnTo>
                <a:lnTo>
                  <a:pt x="1193203" y="1587500"/>
                </a:lnTo>
                <a:lnTo>
                  <a:pt x="1205788" y="1587500"/>
                </a:lnTo>
                <a:lnTo>
                  <a:pt x="1205852" y="1600200"/>
                </a:lnTo>
                <a:lnTo>
                  <a:pt x="1206258" y="1600200"/>
                </a:lnTo>
                <a:lnTo>
                  <a:pt x="1206258" y="977900"/>
                </a:lnTo>
                <a:lnTo>
                  <a:pt x="1175880" y="977900"/>
                </a:lnTo>
                <a:lnTo>
                  <a:pt x="1159903" y="968197"/>
                </a:lnTo>
                <a:lnTo>
                  <a:pt x="1159903" y="1549400"/>
                </a:lnTo>
                <a:lnTo>
                  <a:pt x="1150035" y="1562100"/>
                </a:lnTo>
                <a:lnTo>
                  <a:pt x="1138974" y="1574800"/>
                </a:lnTo>
                <a:lnTo>
                  <a:pt x="1127099" y="1587500"/>
                </a:lnTo>
                <a:lnTo>
                  <a:pt x="1116787" y="1587500"/>
                </a:lnTo>
                <a:lnTo>
                  <a:pt x="1125575" y="1574800"/>
                </a:lnTo>
                <a:lnTo>
                  <a:pt x="1135494" y="1562100"/>
                </a:lnTo>
                <a:lnTo>
                  <a:pt x="1146835" y="1562100"/>
                </a:lnTo>
                <a:lnTo>
                  <a:pt x="1159903" y="1549400"/>
                </a:lnTo>
                <a:lnTo>
                  <a:pt x="1159903" y="968197"/>
                </a:lnTo>
                <a:lnTo>
                  <a:pt x="1154988" y="965200"/>
                </a:lnTo>
                <a:lnTo>
                  <a:pt x="1141793" y="965200"/>
                </a:lnTo>
                <a:lnTo>
                  <a:pt x="1142199" y="952500"/>
                </a:lnTo>
                <a:lnTo>
                  <a:pt x="1142860" y="939800"/>
                </a:lnTo>
                <a:lnTo>
                  <a:pt x="1143203" y="914400"/>
                </a:lnTo>
                <a:lnTo>
                  <a:pt x="1142974" y="901700"/>
                </a:lnTo>
                <a:lnTo>
                  <a:pt x="1141958" y="889000"/>
                </a:lnTo>
                <a:lnTo>
                  <a:pt x="1141526" y="876300"/>
                </a:lnTo>
                <a:lnTo>
                  <a:pt x="1146403" y="876300"/>
                </a:lnTo>
                <a:lnTo>
                  <a:pt x="1145057" y="863600"/>
                </a:lnTo>
                <a:lnTo>
                  <a:pt x="1143025" y="850900"/>
                </a:lnTo>
                <a:lnTo>
                  <a:pt x="1126921" y="850900"/>
                </a:lnTo>
                <a:lnTo>
                  <a:pt x="1126921" y="1485900"/>
                </a:lnTo>
                <a:lnTo>
                  <a:pt x="1122629" y="1498600"/>
                </a:lnTo>
                <a:lnTo>
                  <a:pt x="1112113" y="1498600"/>
                </a:lnTo>
                <a:lnTo>
                  <a:pt x="1109967" y="1511300"/>
                </a:lnTo>
                <a:lnTo>
                  <a:pt x="1107668" y="1511300"/>
                </a:lnTo>
                <a:lnTo>
                  <a:pt x="1104277" y="1498600"/>
                </a:lnTo>
                <a:lnTo>
                  <a:pt x="1110970" y="1498600"/>
                </a:lnTo>
                <a:lnTo>
                  <a:pt x="1116939" y="1485900"/>
                </a:lnTo>
                <a:lnTo>
                  <a:pt x="1126921" y="1485900"/>
                </a:lnTo>
                <a:lnTo>
                  <a:pt x="1126921" y="850900"/>
                </a:lnTo>
                <a:lnTo>
                  <a:pt x="1118616" y="850900"/>
                </a:lnTo>
                <a:lnTo>
                  <a:pt x="1118616" y="1333500"/>
                </a:lnTo>
                <a:lnTo>
                  <a:pt x="1115187" y="1333500"/>
                </a:lnTo>
                <a:lnTo>
                  <a:pt x="1113155" y="1346200"/>
                </a:lnTo>
                <a:lnTo>
                  <a:pt x="1102969" y="1346200"/>
                </a:lnTo>
                <a:lnTo>
                  <a:pt x="1104760" y="1333500"/>
                </a:lnTo>
                <a:lnTo>
                  <a:pt x="1107694" y="1333500"/>
                </a:lnTo>
                <a:lnTo>
                  <a:pt x="1110462" y="1320800"/>
                </a:lnTo>
                <a:lnTo>
                  <a:pt x="1118616" y="1333500"/>
                </a:lnTo>
                <a:lnTo>
                  <a:pt x="1118616" y="850900"/>
                </a:lnTo>
                <a:lnTo>
                  <a:pt x="1091323" y="850900"/>
                </a:lnTo>
                <a:lnTo>
                  <a:pt x="1091323" y="1130300"/>
                </a:lnTo>
                <a:lnTo>
                  <a:pt x="1083005" y="1130300"/>
                </a:lnTo>
                <a:lnTo>
                  <a:pt x="1080325" y="1143000"/>
                </a:lnTo>
                <a:lnTo>
                  <a:pt x="1085646" y="1143000"/>
                </a:lnTo>
                <a:lnTo>
                  <a:pt x="1084376" y="1155700"/>
                </a:lnTo>
                <a:lnTo>
                  <a:pt x="1068679" y="1155700"/>
                </a:lnTo>
                <a:lnTo>
                  <a:pt x="1056513" y="1143000"/>
                </a:lnTo>
                <a:lnTo>
                  <a:pt x="1056970" y="1143000"/>
                </a:lnTo>
                <a:lnTo>
                  <a:pt x="1057097" y="1130300"/>
                </a:lnTo>
                <a:lnTo>
                  <a:pt x="1058151" y="1130300"/>
                </a:lnTo>
                <a:lnTo>
                  <a:pt x="1063625" y="1104900"/>
                </a:lnTo>
                <a:lnTo>
                  <a:pt x="1067828" y="1079500"/>
                </a:lnTo>
                <a:lnTo>
                  <a:pt x="1070203" y="1054100"/>
                </a:lnTo>
                <a:lnTo>
                  <a:pt x="1070216" y="1041400"/>
                </a:lnTo>
                <a:lnTo>
                  <a:pt x="1070216" y="1016000"/>
                </a:lnTo>
                <a:lnTo>
                  <a:pt x="1069759" y="1016000"/>
                </a:lnTo>
                <a:lnTo>
                  <a:pt x="1073607" y="1003300"/>
                </a:lnTo>
                <a:lnTo>
                  <a:pt x="1086561" y="1016000"/>
                </a:lnTo>
                <a:lnTo>
                  <a:pt x="1088898" y="1016000"/>
                </a:lnTo>
                <a:lnTo>
                  <a:pt x="1089253" y="1028700"/>
                </a:lnTo>
                <a:lnTo>
                  <a:pt x="1087145" y="1054100"/>
                </a:lnTo>
                <a:lnTo>
                  <a:pt x="1086485" y="1066800"/>
                </a:lnTo>
                <a:lnTo>
                  <a:pt x="1085989" y="1079500"/>
                </a:lnTo>
                <a:lnTo>
                  <a:pt x="1086510" y="1092200"/>
                </a:lnTo>
                <a:lnTo>
                  <a:pt x="1087589" y="1104900"/>
                </a:lnTo>
                <a:lnTo>
                  <a:pt x="1088821" y="1117600"/>
                </a:lnTo>
                <a:lnTo>
                  <a:pt x="1089253" y="1117600"/>
                </a:lnTo>
                <a:lnTo>
                  <a:pt x="1091323" y="1130300"/>
                </a:lnTo>
                <a:lnTo>
                  <a:pt x="1091323" y="850900"/>
                </a:lnTo>
                <a:lnTo>
                  <a:pt x="1051623" y="850900"/>
                </a:lnTo>
                <a:lnTo>
                  <a:pt x="1051623" y="1066800"/>
                </a:lnTo>
                <a:lnTo>
                  <a:pt x="1051407" y="1070178"/>
                </a:lnTo>
                <a:lnTo>
                  <a:pt x="1051407" y="1308100"/>
                </a:lnTo>
                <a:lnTo>
                  <a:pt x="1050798" y="1320800"/>
                </a:lnTo>
                <a:lnTo>
                  <a:pt x="1049782" y="1333500"/>
                </a:lnTo>
                <a:lnTo>
                  <a:pt x="1049274" y="1340281"/>
                </a:lnTo>
                <a:lnTo>
                  <a:pt x="1049274" y="1384300"/>
                </a:lnTo>
                <a:lnTo>
                  <a:pt x="1048715" y="1395374"/>
                </a:lnTo>
                <a:lnTo>
                  <a:pt x="1048715" y="1778000"/>
                </a:lnTo>
                <a:lnTo>
                  <a:pt x="1044295" y="1790700"/>
                </a:lnTo>
                <a:lnTo>
                  <a:pt x="1032243" y="1790700"/>
                </a:lnTo>
                <a:lnTo>
                  <a:pt x="1032395" y="1778000"/>
                </a:lnTo>
                <a:lnTo>
                  <a:pt x="1032878" y="1752600"/>
                </a:lnTo>
                <a:lnTo>
                  <a:pt x="1032129" y="1739900"/>
                </a:lnTo>
                <a:lnTo>
                  <a:pt x="1030770" y="1727200"/>
                </a:lnTo>
                <a:lnTo>
                  <a:pt x="1028700" y="1727200"/>
                </a:lnTo>
                <a:lnTo>
                  <a:pt x="1026287" y="1714500"/>
                </a:lnTo>
                <a:lnTo>
                  <a:pt x="1021181" y="1701800"/>
                </a:lnTo>
                <a:lnTo>
                  <a:pt x="1008976" y="1714500"/>
                </a:lnTo>
                <a:lnTo>
                  <a:pt x="997026" y="1714500"/>
                </a:lnTo>
                <a:lnTo>
                  <a:pt x="992492" y="1701800"/>
                </a:lnTo>
                <a:lnTo>
                  <a:pt x="992581" y="1689100"/>
                </a:lnTo>
                <a:lnTo>
                  <a:pt x="1019873" y="1689100"/>
                </a:lnTo>
                <a:lnTo>
                  <a:pt x="1028585" y="1701800"/>
                </a:lnTo>
                <a:lnTo>
                  <a:pt x="1037526" y="1689100"/>
                </a:lnTo>
                <a:lnTo>
                  <a:pt x="1042860" y="1689100"/>
                </a:lnTo>
                <a:lnTo>
                  <a:pt x="1044968" y="1701800"/>
                </a:lnTo>
                <a:lnTo>
                  <a:pt x="1045895" y="1714500"/>
                </a:lnTo>
                <a:lnTo>
                  <a:pt x="1047610" y="1752600"/>
                </a:lnTo>
                <a:lnTo>
                  <a:pt x="1046683" y="1752600"/>
                </a:lnTo>
                <a:lnTo>
                  <a:pt x="1047750" y="1765300"/>
                </a:lnTo>
                <a:lnTo>
                  <a:pt x="1048715" y="1778000"/>
                </a:lnTo>
                <a:lnTo>
                  <a:pt x="1048715" y="1395374"/>
                </a:lnTo>
                <a:lnTo>
                  <a:pt x="1047991" y="1409700"/>
                </a:lnTo>
                <a:lnTo>
                  <a:pt x="1047076" y="1422400"/>
                </a:lnTo>
                <a:lnTo>
                  <a:pt x="1046111" y="1447800"/>
                </a:lnTo>
                <a:lnTo>
                  <a:pt x="1045781" y="1451927"/>
                </a:lnTo>
                <a:lnTo>
                  <a:pt x="1045781" y="1663700"/>
                </a:lnTo>
                <a:lnTo>
                  <a:pt x="1031240" y="1663700"/>
                </a:lnTo>
                <a:lnTo>
                  <a:pt x="1034669" y="1651000"/>
                </a:lnTo>
                <a:lnTo>
                  <a:pt x="1036129" y="1651000"/>
                </a:lnTo>
                <a:lnTo>
                  <a:pt x="1037526" y="1638300"/>
                </a:lnTo>
                <a:lnTo>
                  <a:pt x="1044943" y="1638300"/>
                </a:lnTo>
                <a:lnTo>
                  <a:pt x="1045311" y="1651000"/>
                </a:lnTo>
                <a:lnTo>
                  <a:pt x="1044968" y="1651000"/>
                </a:lnTo>
                <a:lnTo>
                  <a:pt x="1045781" y="1663700"/>
                </a:lnTo>
                <a:lnTo>
                  <a:pt x="1045781" y="1451927"/>
                </a:lnTo>
                <a:lnTo>
                  <a:pt x="1045095" y="1460500"/>
                </a:lnTo>
                <a:lnTo>
                  <a:pt x="1044575" y="1460500"/>
                </a:lnTo>
                <a:lnTo>
                  <a:pt x="1043012" y="1473200"/>
                </a:lnTo>
                <a:lnTo>
                  <a:pt x="1045641" y="1485900"/>
                </a:lnTo>
                <a:lnTo>
                  <a:pt x="1041412" y="1485900"/>
                </a:lnTo>
                <a:lnTo>
                  <a:pt x="1039787" y="1498600"/>
                </a:lnTo>
                <a:lnTo>
                  <a:pt x="1039672" y="1549400"/>
                </a:lnTo>
                <a:lnTo>
                  <a:pt x="1038834" y="1562100"/>
                </a:lnTo>
                <a:lnTo>
                  <a:pt x="1025829" y="1549400"/>
                </a:lnTo>
                <a:lnTo>
                  <a:pt x="994435" y="1549400"/>
                </a:lnTo>
                <a:lnTo>
                  <a:pt x="994435" y="1625600"/>
                </a:lnTo>
                <a:lnTo>
                  <a:pt x="993990" y="1625600"/>
                </a:lnTo>
                <a:lnTo>
                  <a:pt x="993533" y="1638300"/>
                </a:lnTo>
                <a:lnTo>
                  <a:pt x="990409" y="1638300"/>
                </a:lnTo>
                <a:lnTo>
                  <a:pt x="990409" y="1739900"/>
                </a:lnTo>
                <a:lnTo>
                  <a:pt x="989609" y="1752600"/>
                </a:lnTo>
                <a:lnTo>
                  <a:pt x="989431" y="1765300"/>
                </a:lnTo>
                <a:lnTo>
                  <a:pt x="988771" y="1778000"/>
                </a:lnTo>
                <a:lnTo>
                  <a:pt x="987475" y="1778000"/>
                </a:lnTo>
                <a:lnTo>
                  <a:pt x="985304" y="1790700"/>
                </a:lnTo>
                <a:lnTo>
                  <a:pt x="971016" y="1790700"/>
                </a:lnTo>
                <a:lnTo>
                  <a:pt x="974725" y="1778000"/>
                </a:lnTo>
                <a:lnTo>
                  <a:pt x="974496" y="1765300"/>
                </a:lnTo>
                <a:lnTo>
                  <a:pt x="972959" y="1752600"/>
                </a:lnTo>
                <a:lnTo>
                  <a:pt x="972756" y="1752600"/>
                </a:lnTo>
                <a:lnTo>
                  <a:pt x="972972" y="1739900"/>
                </a:lnTo>
                <a:lnTo>
                  <a:pt x="990409" y="1739900"/>
                </a:lnTo>
                <a:lnTo>
                  <a:pt x="990409" y="1638300"/>
                </a:lnTo>
                <a:lnTo>
                  <a:pt x="985748" y="1638300"/>
                </a:lnTo>
                <a:lnTo>
                  <a:pt x="985748" y="1663700"/>
                </a:lnTo>
                <a:lnTo>
                  <a:pt x="942047" y="1663700"/>
                </a:lnTo>
                <a:lnTo>
                  <a:pt x="942047" y="1790700"/>
                </a:lnTo>
                <a:lnTo>
                  <a:pt x="928687" y="1790700"/>
                </a:lnTo>
                <a:lnTo>
                  <a:pt x="928458" y="1778000"/>
                </a:lnTo>
                <a:lnTo>
                  <a:pt x="941641" y="1778000"/>
                </a:lnTo>
                <a:lnTo>
                  <a:pt x="942047" y="1790700"/>
                </a:lnTo>
                <a:lnTo>
                  <a:pt x="942047" y="1663700"/>
                </a:lnTo>
                <a:lnTo>
                  <a:pt x="905954" y="1663700"/>
                </a:lnTo>
                <a:lnTo>
                  <a:pt x="900760" y="1676400"/>
                </a:lnTo>
                <a:lnTo>
                  <a:pt x="899896" y="1663700"/>
                </a:lnTo>
                <a:lnTo>
                  <a:pt x="903541" y="1651000"/>
                </a:lnTo>
                <a:lnTo>
                  <a:pt x="966419" y="1651000"/>
                </a:lnTo>
                <a:lnTo>
                  <a:pt x="985748" y="1663700"/>
                </a:lnTo>
                <a:lnTo>
                  <a:pt x="985748" y="1638300"/>
                </a:lnTo>
                <a:lnTo>
                  <a:pt x="976007" y="1638300"/>
                </a:lnTo>
                <a:lnTo>
                  <a:pt x="976782" y="1625600"/>
                </a:lnTo>
                <a:lnTo>
                  <a:pt x="979271" y="1612900"/>
                </a:lnTo>
                <a:lnTo>
                  <a:pt x="979093" y="1600200"/>
                </a:lnTo>
                <a:lnTo>
                  <a:pt x="980287" y="1600200"/>
                </a:lnTo>
                <a:lnTo>
                  <a:pt x="975766" y="1587500"/>
                </a:lnTo>
                <a:lnTo>
                  <a:pt x="972032" y="1587500"/>
                </a:lnTo>
                <a:lnTo>
                  <a:pt x="981837" y="1574800"/>
                </a:lnTo>
                <a:lnTo>
                  <a:pt x="986764" y="1574800"/>
                </a:lnTo>
                <a:lnTo>
                  <a:pt x="989495" y="1587500"/>
                </a:lnTo>
                <a:lnTo>
                  <a:pt x="990727" y="1587500"/>
                </a:lnTo>
                <a:lnTo>
                  <a:pt x="992543" y="1600200"/>
                </a:lnTo>
                <a:lnTo>
                  <a:pt x="993863" y="1612900"/>
                </a:lnTo>
                <a:lnTo>
                  <a:pt x="994435" y="1625600"/>
                </a:lnTo>
                <a:lnTo>
                  <a:pt x="994435" y="1549400"/>
                </a:lnTo>
                <a:lnTo>
                  <a:pt x="961491" y="1549400"/>
                </a:lnTo>
                <a:lnTo>
                  <a:pt x="961491" y="1625600"/>
                </a:lnTo>
                <a:lnTo>
                  <a:pt x="936929" y="1625600"/>
                </a:lnTo>
                <a:lnTo>
                  <a:pt x="941971" y="1612900"/>
                </a:lnTo>
                <a:lnTo>
                  <a:pt x="960843" y="1612900"/>
                </a:lnTo>
                <a:lnTo>
                  <a:pt x="961491" y="1625600"/>
                </a:lnTo>
                <a:lnTo>
                  <a:pt x="961491" y="1549400"/>
                </a:lnTo>
                <a:lnTo>
                  <a:pt x="895972" y="1549400"/>
                </a:lnTo>
                <a:lnTo>
                  <a:pt x="884796" y="1562100"/>
                </a:lnTo>
                <a:lnTo>
                  <a:pt x="877138" y="1562100"/>
                </a:lnTo>
                <a:lnTo>
                  <a:pt x="877138" y="1778000"/>
                </a:lnTo>
                <a:lnTo>
                  <a:pt x="875499" y="1790700"/>
                </a:lnTo>
                <a:lnTo>
                  <a:pt x="855332" y="1790700"/>
                </a:lnTo>
                <a:lnTo>
                  <a:pt x="855535" y="1778000"/>
                </a:lnTo>
                <a:lnTo>
                  <a:pt x="851865" y="1765300"/>
                </a:lnTo>
                <a:lnTo>
                  <a:pt x="855040" y="1765300"/>
                </a:lnTo>
                <a:lnTo>
                  <a:pt x="859599" y="1752600"/>
                </a:lnTo>
                <a:lnTo>
                  <a:pt x="861352" y="1739900"/>
                </a:lnTo>
                <a:lnTo>
                  <a:pt x="860945" y="1727200"/>
                </a:lnTo>
                <a:lnTo>
                  <a:pt x="859078" y="1714500"/>
                </a:lnTo>
                <a:lnTo>
                  <a:pt x="858443" y="1701800"/>
                </a:lnTo>
                <a:lnTo>
                  <a:pt x="867524" y="1701800"/>
                </a:lnTo>
                <a:lnTo>
                  <a:pt x="869111" y="1714500"/>
                </a:lnTo>
                <a:lnTo>
                  <a:pt x="871143" y="1727200"/>
                </a:lnTo>
                <a:lnTo>
                  <a:pt x="872261" y="1727200"/>
                </a:lnTo>
                <a:lnTo>
                  <a:pt x="873721" y="1739900"/>
                </a:lnTo>
                <a:lnTo>
                  <a:pt x="874826" y="1752600"/>
                </a:lnTo>
                <a:lnTo>
                  <a:pt x="876617" y="1765300"/>
                </a:lnTo>
                <a:lnTo>
                  <a:pt x="876617" y="1778000"/>
                </a:lnTo>
                <a:lnTo>
                  <a:pt x="877138" y="1778000"/>
                </a:lnTo>
                <a:lnTo>
                  <a:pt x="877138" y="1562100"/>
                </a:lnTo>
                <a:lnTo>
                  <a:pt x="872490" y="1562100"/>
                </a:lnTo>
                <a:lnTo>
                  <a:pt x="872490" y="1663700"/>
                </a:lnTo>
                <a:lnTo>
                  <a:pt x="871816" y="1676400"/>
                </a:lnTo>
                <a:lnTo>
                  <a:pt x="865162" y="1676400"/>
                </a:lnTo>
                <a:lnTo>
                  <a:pt x="863384" y="1663700"/>
                </a:lnTo>
                <a:lnTo>
                  <a:pt x="872490" y="1663700"/>
                </a:lnTo>
                <a:lnTo>
                  <a:pt x="872490" y="1562100"/>
                </a:lnTo>
                <a:lnTo>
                  <a:pt x="866673" y="1562100"/>
                </a:lnTo>
                <a:lnTo>
                  <a:pt x="866673" y="1625600"/>
                </a:lnTo>
                <a:lnTo>
                  <a:pt x="866140" y="1638300"/>
                </a:lnTo>
                <a:lnTo>
                  <a:pt x="862291" y="1651000"/>
                </a:lnTo>
                <a:lnTo>
                  <a:pt x="858799" y="1638300"/>
                </a:lnTo>
                <a:lnTo>
                  <a:pt x="858774" y="1625600"/>
                </a:lnTo>
                <a:lnTo>
                  <a:pt x="860221" y="1612900"/>
                </a:lnTo>
                <a:lnTo>
                  <a:pt x="861110" y="1600200"/>
                </a:lnTo>
                <a:lnTo>
                  <a:pt x="864717" y="1612900"/>
                </a:lnTo>
                <a:lnTo>
                  <a:pt x="866673" y="1625600"/>
                </a:lnTo>
                <a:lnTo>
                  <a:pt x="866673" y="1562100"/>
                </a:lnTo>
                <a:lnTo>
                  <a:pt x="862431" y="1562100"/>
                </a:lnTo>
                <a:lnTo>
                  <a:pt x="861402" y="1549400"/>
                </a:lnTo>
                <a:lnTo>
                  <a:pt x="872985" y="1549400"/>
                </a:lnTo>
                <a:lnTo>
                  <a:pt x="878840" y="1536700"/>
                </a:lnTo>
                <a:lnTo>
                  <a:pt x="997572" y="1536700"/>
                </a:lnTo>
                <a:lnTo>
                  <a:pt x="1002322" y="1524000"/>
                </a:lnTo>
                <a:lnTo>
                  <a:pt x="1005611" y="1536700"/>
                </a:lnTo>
                <a:lnTo>
                  <a:pt x="1038364" y="1536700"/>
                </a:lnTo>
                <a:lnTo>
                  <a:pt x="1039672" y="1549400"/>
                </a:lnTo>
                <a:lnTo>
                  <a:pt x="1039672" y="1498600"/>
                </a:lnTo>
                <a:lnTo>
                  <a:pt x="1035418" y="1498600"/>
                </a:lnTo>
                <a:lnTo>
                  <a:pt x="1034694" y="1485900"/>
                </a:lnTo>
                <a:lnTo>
                  <a:pt x="1033259" y="1460500"/>
                </a:lnTo>
                <a:lnTo>
                  <a:pt x="1032205" y="1447800"/>
                </a:lnTo>
                <a:lnTo>
                  <a:pt x="1031214" y="1435100"/>
                </a:lnTo>
                <a:lnTo>
                  <a:pt x="1030820" y="1422400"/>
                </a:lnTo>
                <a:lnTo>
                  <a:pt x="1030554" y="1409700"/>
                </a:lnTo>
                <a:lnTo>
                  <a:pt x="1030325" y="1409700"/>
                </a:lnTo>
                <a:lnTo>
                  <a:pt x="1030058" y="1397000"/>
                </a:lnTo>
                <a:lnTo>
                  <a:pt x="1029868" y="1397000"/>
                </a:lnTo>
                <a:lnTo>
                  <a:pt x="1030351" y="1384300"/>
                </a:lnTo>
                <a:lnTo>
                  <a:pt x="1049274" y="1384300"/>
                </a:lnTo>
                <a:lnTo>
                  <a:pt x="1049274" y="1340281"/>
                </a:lnTo>
                <a:lnTo>
                  <a:pt x="1048829" y="1346200"/>
                </a:lnTo>
                <a:lnTo>
                  <a:pt x="1048537" y="1358900"/>
                </a:lnTo>
                <a:lnTo>
                  <a:pt x="1033500" y="1358900"/>
                </a:lnTo>
                <a:lnTo>
                  <a:pt x="1031862" y="1346200"/>
                </a:lnTo>
                <a:lnTo>
                  <a:pt x="1027887" y="1333500"/>
                </a:lnTo>
                <a:lnTo>
                  <a:pt x="1025880" y="1320800"/>
                </a:lnTo>
                <a:lnTo>
                  <a:pt x="1025956" y="1308100"/>
                </a:lnTo>
                <a:lnTo>
                  <a:pt x="1028230" y="1282700"/>
                </a:lnTo>
                <a:lnTo>
                  <a:pt x="1028547" y="1270000"/>
                </a:lnTo>
                <a:lnTo>
                  <a:pt x="1021956" y="1257300"/>
                </a:lnTo>
                <a:lnTo>
                  <a:pt x="1017079" y="1257300"/>
                </a:lnTo>
                <a:lnTo>
                  <a:pt x="1017079" y="1346200"/>
                </a:lnTo>
                <a:lnTo>
                  <a:pt x="1005992" y="1346200"/>
                </a:lnTo>
                <a:lnTo>
                  <a:pt x="1008799" y="1333500"/>
                </a:lnTo>
                <a:lnTo>
                  <a:pt x="1012291" y="1333500"/>
                </a:lnTo>
                <a:lnTo>
                  <a:pt x="1017079" y="1346200"/>
                </a:lnTo>
                <a:lnTo>
                  <a:pt x="1017079" y="1257300"/>
                </a:lnTo>
                <a:lnTo>
                  <a:pt x="998956" y="1257300"/>
                </a:lnTo>
                <a:lnTo>
                  <a:pt x="998956" y="1435100"/>
                </a:lnTo>
                <a:lnTo>
                  <a:pt x="998816" y="1447800"/>
                </a:lnTo>
                <a:lnTo>
                  <a:pt x="996950" y="1460500"/>
                </a:lnTo>
                <a:lnTo>
                  <a:pt x="989304" y="1460500"/>
                </a:lnTo>
                <a:lnTo>
                  <a:pt x="987488" y="1447800"/>
                </a:lnTo>
                <a:lnTo>
                  <a:pt x="982129" y="1447800"/>
                </a:lnTo>
                <a:lnTo>
                  <a:pt x="973696" y="1435100"/>
                </a:lnTo>
                <a:lnTo>
                  <a:pt x="959040" y="1435100"/>
                </a:lnTo>
                <a:lnTo>
                  <a:pt x="959040" y="1485900"/>
                </a:lnTo>
                <a:lnTo>
                  <a:pt x="948651" y="1498600"/>
                </a:lnTo>
                <a:lnTo>
                  <a:pt x="905865" y="1498600"/>
                </a:lnTo>
                <a:lnTo>
                  <a:pt x="917587" y="1485900"/>
                </a:lnTo>
                <a:lnTo>
                  <a:pt x="959040" y="1485900"/>
                </a:lnTo>
                <a:lnTo>
                  <a:pt x="959040" y="1435100"/>
                </a:lnTo>
                <a:lnTo>
                  <a:pt x="942771" y="1435100"/>
                </a:lnTo>
                <a:lnTo>
                  <a:pt x="955929" y="1422400"/>
                </a:lnTo>
                <a:lnTo>
                  <a:pt x="995451" y="1422400"/>
                </a:lnTo>
                <a:lnTo>
                  <a:pt x="997597" y="1435100"/>
                </a:lnTo>
                <a:lnTo>
                  <a:pt x="998956" y="1435100"/>
                </a:lnTo>
                <a:lnTo>
                  <a:pt x="998956" y="1257300"/>
                </a:lnTo>
                <a:lnTo>
                  <a:pt x="952804" y="1257300"/>
                </a:lnTo>
                <a:lnTo>
                  <a:pt x="952804" y="1397000"/>
                </a:lnTo>
                <a:lnTo>
                  <a:pt x="945756" y="1409700"/>
                </a:lnTo>
                <a:lnTo>
                  <a:pt x="868172" y="1409700"/>
                </a:lnTo>
                <a:lnTo>
                  <a:pt x="868883" y="1422400"/>
                </a:lnTo>
                <a:lnTo>
                  <a:pt x="869632" y="1447800"/>
                </a:lnTo>
                <a:lnTo>
                  <a:pt x="869962" y="1460500"/>
                </a:lnTo>
                <a:lnTo>
                  <a:pt x="869378" y="1473200"/>
                </a:lnTo>
                <a:lnTo>
                  <a:pt x="867371" y="1498600"/>
                </a:lnTo>
                <a:lnTo>
                  <a:pt x="859015" y="1498600"/>
                </a:lnTo>
                <a:lnTo>
                  <a:pt x="860132" y="1473200"/>
                </a:lnTo>
                <a:lnTo>
                  <a:pt x="858989" y="1460449"/>
                </a:lnTo>
                <a:lnTo>
                  <a:pt x="856996" y="1447800"/>
                </a:lnTo>
                <a:lnTo>
                  <a:pt x="855535" y="1422400"/>
                </a:lnTo>
                <a:lnTo>
                  <a:pt x="855103" y="1422400"/>
                </a:lnTo>
                <a:lnTo>
                  <a:pt x="856157" y="1409700"/>
                </a:lnTo>
                <a:lnTo>
                  <a:pt x="859370" y="1397000"/>
                </a:lnTo>
                <a:lnTo>
                  <a:pt x="952804" y="1397000"/>
                </a:lnTo>
                <a:lnTo>
                  <a:pt x="952804" y="1257300"/>
                </a:lnTo>
                <a:lnTo>
                  <a:pt x="934478" y="1257300"/>
                </a:lnTo>
                <a:lnTo>
                  <a:pt x="934478" y="1333500"/>
                </a:lnTo>
                <a:lnTo>
                  <a:pt x="926973" y="1346200"/>
                </a:lnTo>
                <a:lnTo>
                  <a:pt x="914806" y="1346200"/>
                </a:lnTo>
                <a:lnTo>
                  <a:pt x="909421" y="1333500"/>
                </a:lnTo>
                <a:lnTo>
                  <a:pt x="934478" y="1333500"/>
                </a:lnTo>
                <a:lnTo>
                  <a:pt x="934478" y="1257300"/>
                </a:lnTo>
                <a:lnTo>
                  <a:pt x="928382" y="1257300"/>
                </a:lnTo>
                <a:lnTo>
                  <a:pt x="921537" y="1244600"/>
                </a:lnTo>
                <a:lnTo>
                  <a:pt x="1018032" y="1244600"/>
                </a:lnTo>
                <a:lnTo>
                  <a:pt x="1031316" y="1231900"/>
                </a:lnTo>
                <a:lnTo>
                  <a:pt x="1038847" y="1231900"/>
                </a:lnTo>
                <a:lnTo>
                  <a:pt x="1042746" y="1244600"/>
                </a:lnTo>
                <a:lnTo>
                  <a:pt x="1045019" y="1244600"/>
                </a:lnTo>
                <a:lnTo>
                  <a:pt x="1050442" y="1282700"/>
                </a:lnTo>
                <a:lnTo>
                  <a:pt x="1051407" y="1308100"/>
                </a:lnTo>
                <a:lnTo>
                  <a:pt x="1051407" y="1070178"/>
                </a:lnTo>
                <a:lnTo>
                  <a:pt x="1050810" y="1079500"/>
                </a:lnTo>
                <a:lnTo>
                  <a:pt x="1046454" y="1079500"/>
                </a:lnTo>
                <a:lnTo>
                  <a:pt x="1045171" y="1066800"/>
                </a:lnTo>
                <a:lnTo>
                  <a:pt x="1044384" y="1066800"/>
                </a:lnTo>
                <a:lnTo>
                  <a:pt x="1045171" y="1054100"/>
                </a:lnTo>
                <a:lnTo>
                  <a:pt x="1048626" y="1041400"/>
                </a:lnTo>
                <a:lnTo>
                  <a:pt x="1050391" y="1054100"/>
                </a:lnTo>
                <a:lnTo>
                  <a:pt x="1051623" y="1066800"/>
                </a:lnTo>
                <a:lnTo>
                  <a:pt x="1051623" y="850900"/>
                </a:lnTo>
                <a:lnTo>
                  <a:pt x="1048131" y="850900"/>
                </a:lnTo>
                <a:lnTo>
                  <a:pt x="1048131" y="1016000"/>
                </a:lnTo>
                <a:lnTo>
                  <a:pt x="1047013" y="1028700"/>
                </a:lnTo>
                <a:lnTo>
                  <a:pt x="1034681" y="1016000"/>
                </a:lnTo>
                <a:lnTo>
                  <a:pt x="1048131" y="1016000"/>
                </a:lnTo>
                <a:lnTo>
                  <a:pt x="1048131" y="850900"/>
                </a:lnTo>
                <a:lnTo>
                  <a:pt x="1036015" y="850900"/>
                </a:lnTo>
                <a:lnTo>
                  <a:pt x="1035951" y="863600"/>
                </a:lnTo>
                <a:lnTo>
                  <a:pt x="1035697" y="876300"/>
                </a:lnTo>
                <a:lnTo>
                  <a:pt x="1035100" y="876300"/>
                </a:lnTo>
                <a:lnTo>
                  <a:pt x="1034237" y="889000"/>
                </a:lnTo>
                <a:lnTo>
                  <a:pt x="1033208" y="901700"/>
                </a:lnTo>
                <a:lnTo>
                  <a:pt x="1031557" y="914400"/>
                </a:lnTo>
                <a:lnTo>
                  <a:pt x="1030478" y="927100"/>
                </a:lnTo>
                <a:lnTo>
                  <a:pt x="1030033" y="939800"/>
                </a:lnTo>
                <a:lnTo>
                  <a:pt x="1030287" y="952500"/>
                </a:lnTo>
                <a:lnTo>
                  <a:pt x="1003058" y="952500"/>
                </a:lnTo>
                <a:lnTo>
                  <a:pt x="1001991" y="952728"/>
                </a:lnTo>
                <a:lnTo>
                  <a:pt x="1001991" y="1016000"/>
                </a:lnTo>
                <a:lnTo>
                  <a:pt x="994930" y="1016000"/>
                </a:lnTo>
                <a:lnTo>
                  <a:pt x="994930" y="1130300"/>
                </a:lnTo>
                <a:lnTo>
                  <a:pt x="992060" y="1143000"/>
                </a:lnTo>
                <a:lnTo>
                  <a:pt x="985024" y="1143000"/>
                </a:lnTo>
                <a:lnTo>
                  <a:pt x="985151" y="1130300"/>
                </a:lnTo>
                <a:lnTo>
                  <a:pt x="994930" y="1130300"/>
                </a:lnTo>
                <a:lnTo>
                  <a:pt x="994930" y="1016000"/>
                </a:lnTo>
                <a:lnTo>
                  <a:pt x="986739" y="1016000"/>
                </a:lnTo>
                <a:lnTo>
                  <a:pt x="989571" y="1003300"/>
                </a:lnTo>
                <a:lnTo>
                  <a:pt x="992352" y="1003300"/>
                </a:lnTo>
                <a:lnTo>
                  <a:pt x="1001991" y="1016000"/>
                </a:lnTo>
                <a:lnTo>
                  <a:pt x="1001991" y="952728"/>
                </a:lnTo>
                <a:lnTo>
                  <a:pt x="942809" y="965200"/>
                </a:lnTo>
                <a:lnTo>
                  <a:pt x="914298" y="965200"/>
                </a:lnTo>
                <a:lnTo>
                  <a:pt x="914298" y="1016000"/>
                </a:lnTo>
                <a:lnTo>
                  <a:pt x="913511" y="1028700"/>
                </a:lnTo>
                <a:lnTo>
                  <a:pt x="912837" y="1028700"/>
                </a:lnTo>
                <a:lnTo>
                  <a:pt x="908926" y="1054100"/>
                </a:lnTo>
                <a:lnTo>
                  <a:pt x="906716" y="1054100"/>
                </a:lnTo>
                <a:lnTo>
                  <a:pt x="904506" y="1066800"/>
                </a:lnTo>
                <a:lnTo>
                  <a:pt x="902690" y="1079500"/>
                </a:lnTo>
                <a:lnTo>
                  <a:pt x="901115" y="1079500"/>
                </a:lnTo>
                <a:lnTo>
                  <a:pt x="900049" y="1092200"/>
                </a:lnTo>
                <a:lnTo>
                  <a:pt x="899706" y="1104900"/>
                </a:lnTo>
                <a:lnTo>
                  <a:pt x="900074" y="1104900"/>
                </a:lnTo>
                <a:lnTo>
                  <a:pt x="901192" y="1117600"/>
                </a:lnTo>
                <a:lnTo>
                  <a:pt x="903427" y="1117600"/>
                </a:lnTo>
                <a:lnTo>
                  <a:pt x="907173" y="1130300"/>
                </a:lnTo>
                <a:lnTo>
                  <a:pt x="911707" y="1130300"/>
                </a:lnTo>
                <a:lnTo>
                  <a:pt x="909548" y="1135278"/>
                </a:lnTo>
                <a:lnTo>
                  <a:pt x="909548" y="1244600"/>
                </a:lnTo>
                <a:lnTo>
                  <a:pt x="908646" y="1257300"/>
                </a:lnTo>
                <a:lnTo>
                  <a:pt x="905852" y="1257300"/>
                </a:lnTo>
                <a:lnTo>
                  <a:pt x="897940" y="1244600"/>
                </a:lnTo>
                <a:lnTo>
                  <a:pt x="909548" y="1244600"/>
                </a:lnTo>
                <a:lnTo>
                  <a:pt x="909548" y="1135278"/>
                </a:lnTo>
                <a:lnTo>
                  <a:pt x="906195" y="1143000"/>
                </a:lnTo>
                <a:lnTo>
                  <a:pt x="891895" y="1143000"/>
                </a:lnTo>
                <a:lnTo>
                  <a:pt x="891895" y="1371600"/>
                </a:lnTo>
                <a:lnTo>
                  <a:pt x="860640" y="1371600"/>
                </a:lnTo>
                <a:lnTo>
                  <a:pt x="857859" y="1358900"/>
                </a:lnTo>
                <a:lnTo>
                  <a:pt x="856894" y="1346200"/>
                </a:lnTo>
                <a:lnTo>
                  <a:pt x="856005" y="1333500"/>
                </a:lnTo>
                <a:lnTo>
                  <a:pt x="855408" y="1308100"/>
                </a:lnTo>
                <a:lnTo>
                  <a:pt x="855433" y="1295400"/>
                </a:lnTo>
                <a:lnTo>
                  <a:pt x="856424" y="1270000"/>
                </a:lnTo>
                <a:lnTo>
                  <a:pt x="856818" y="1270000"/>
                </a:lnTo>
                <a:lnTo>
                  <a:pt x="857338" y="1257300"/>
                </a:lnTo>
                <a:lnTo>
                  <a:pt x="858862" y="1244600"/>
                </a:lnTo>
                <a:lnTo>
                  <a:pt x="886028" y="1244600"/>
                </a:lnTo>
                <a:lnTo>
                  <a:pt x="881634" y="1257300"/>
                </a:lnTo>
                <a:lnTo>
                  <a:pt x="878598" y="1257300"/>
                </a:lnTo>
                <a:lnTo>
                  <a:pt x="877214" y="1270000"/>
                </a:lnTo>
                <a:lnTo>
                  <a:pt x="877722" y="1270000"/>
                </a:lnTo>
                <a:lnTo>
                  <a:pt x="880059" y="1282700"/>
                </a:lnTo>
                <a:lnTo>
                  <a:pt x="880452" y="1295400"/>
                </a:lnTo>
                <a:lnTo>
                  <a:pt x="878420" y="1308100"/>
                </a:lnTo>
                <a:lnTo>
                  <a:pt x="873467" y="1320800"/>
                </a:lnTo>
                <a:lnTo>
                  <a:pt x="871220" y="1320800"/>
                </a:lnTo>
                <a:lnTo>
                  <a:pt x="871816" y="1333500"/>
                </a:lnTo>
                <a:lnTo>
                  <a:pt x="873963" y="1333500"/>
                </a:lnTo>
                <a:lnTo>
                  <a:pt x="878281" y="1346200"/>
                </a:lnTo>
                <a:lnTo>
                  <a:pt x="882307" y="1358900"/>
                </a:lnTo>
                <a:lnTo>
                  <a:pt x="886663" y="1358900"/>
                </a:lnTo>
                <a:lnTo>
                  <a:pt x="891895" y="1371600"/>
                </a:lnTo>
                <a:lnTo>
                  <a:pt x="891895" y="1143000"/>
                </a:lnTo>
                <a:lnTo>
                  <a:pt x="884174" y="1143000"/>
                </a:lnTo>
                <a:lnTo>
                  <a:pt x="882027" y="1130300"/>
                </a:lnTo>
                <a:lnTo>
                  <a:pt x="882611" y="1130300"/>
                </a:lnTo>
                <a:lnTo>
                  <a:pt x="886282" y="1104900"/>
                </a:lnTo>
                <a:lnTo>
                  <a:pt x="888403" y="1079500"/>
                </a:lnTo>
                <a:lnTo>
                  <a:pt x="891095" y="1041400"/>
                </a:lnTo>
                <a:lnTo>
                  <a:pt x="891476" y="1041400"/>
                </a:lnTo>
                <a:lnTo>
                  <a:pt x="893089" y="1028700"/>
                </a:lnTo>
                <a:lnTo>
                  <a:pt x="897509" y="1016000"/>
                </a:lnTo>
                <a:lnTo>
                  <a:pt x="914298" y="1016000"/>
                </a:lnTo>
                <a:lnTo>
                  <a:pt x="914298" y="965200"/>
                </a:lnTo>
                <a:lnTo>
                  <a:pt x="907440" y="965200"/>
                </a:lnTo>
                <a:lnTo>
                  <a:pt x="907440" y="990600"/>
                </a:lnTo>
                <a:lnTo>
                  <a:pt x="888682" y="990600"/>
                </a:lnTo>
                <a:lnTo>
                  <a:pt x="885126" y="1003300"/>
                </a:lnTo>
                <a:lnTo>
                  <a:pt x="881824" y="1003300"/>
                </a:lnTo>
                <a:lnTo>
                  <a:pt x="879475" y="1016000"/>
                </a:lnTo>
                <a:lnTo>
                  <a:pt x="876998" y="1016000"/>
                </a:lnTo>
                <a:lnTo>
                  <a:pt x="873150" y="1028700"/>
                </a:lnTo>
                <a:lnTo>
                  <a:pt x="869721" y="1028700"/>
                </a:lnTo>
                <a:lnTo>
                  <a:pt x="869721" y="1092200"/>
                </a:lnTo>
                <a:lnTo>
                  <a:pt x="868883" y="1104900"/>
                </a:lnTo>
                <a:lnTo>
                  <a:pt x="866978" y="1117600"/>
                </a:lnTo>
                <a:lnTo>
                  <a:pt x="864069" y="1143000"/>
                </a:lnTo>
                <a:lnTo>
                  <a:pt x="857732" y="1143000"/>
                </a:lnTo>
                <a:lnTo>
                  <a:pt x="858812" y="1130300"/>
                </a:lnTo>
                <a:lnTo>
                  <a:pt x="859891" y="1117600"/>
                </a:lnTo>
                <a:lnTo>
                  <a:pt x="860209" y="1104900"/>
                </a:lnTo>
                <a:lnTo>
                  <a:pt x="862203" y="1092200"/>
                </a:lnTo>
                <a:lnTo>
                  <a:pt x="869416" y="1079500"/>
                </a:lnTo>
                <a:lnTo>
                  <a:pt x="869721" y="1092200"/>
                </a:lnTo>
                <a:lnTo>
                  <a:pt x="869721" y="1028700"/>
                </a:lnTo>
                <a:lnTo>
                  <a:pt x="862774" y="1028700"/>
                </a:lnTo>
                <a:lnTo>
                  <a:pt x="863485" y="1016000"/>
                </a:lnTo>
                <a:lnTo>
                  <a:pt x="865098" y="1016000"/>
                </a:lnTo>
                <a:lnTo>
                  <a:pt x="870051" y="990600"/>
                </a:lnTo>
                <a:lnTo>
                  <a:pt x="878217" y="977900"/>
                </a:lnTo>
                <a:lnTo>
                  <a:pt x="890409" y="977900"/>
                </a:lnTo>
                <a:lnTo>
                  <a:pt x="907440" y="990600"/>
                </a:lnTo>
                <a:lnTo>
                  <a:pt x="907440" y="965200"/>
                </a:lnTo>
                <a:lnTo>
                  <a:pt x="853719" y="965200"/>
                </a:lnTo>
                <a:lnTo>
                  <a:pt x="849896" y="977900"/>
                </a:lnTo>
                <a:lnTo>
                  <a:pt x="847699" y="990600"/>
                </a:lnTo>
                <a:lnTo>
                  <a:pt x="846594" y="990600"/>
                </a:lnTo>
                <a:lnTo>
                  <a:pt x="845997" y="1003300"/>
                </a:lnTo>
                <a:lnTo>
                  <a:pt x="845845" y="1016000"/>
                </a:lnTo>
                <a:lnTo>
                  <a:pt x="842048" y="1016000"/>
                </a:lnTo>
                <a:lnTo>
                  <a:pt x="837819" y="1028700"/>
                </a:lnTo>
                <a:lnTo>
                  <a:pt x="834009" y="1021041"/>
                </a:lnTo>
                <a:lnTo>
                  <a:pt x="834009" y="1828800"/>
                </a:lnTo>
                <a:lnTo>
                  <a:pt x="824255" y="1828800"/>
                </a:lnTo>
                <a:lnTo>
                  <a:pt x="802335" y="1841500"/>
                </a:lnTo>
                <a:lnTo>
                  <a:pt x="758520" y="1841500"/>
                </a:lnTo>
                <a:lnTo>
                  <a:pt x="736663" y="1828800"/>
                </a:lnTo>
                <a:lnTo>
                  <a:pt x="640257" y="1828800"/>
                </a:lnTo>
                <a:lnTo>
                  <a:pt x="628992" y="1841500"/>
                </a:lnTo>
                <a:lnTo>
                  <a:pt x="616127" y="1866900"/>
                </a:lnTo>
                <a:lnTo>
                  <a:pt x="602208" y="1879600"/>
                </a:lnTo>
                <a:lnTo>
                  <a:pt x="587768" y="1892300"/>
                </a:lnTo>
                <a:lnTo>
                  <a:pt x="567982" y="1905000"/>
                </a:lnTo>
                <a:lnTo>
                  <a:pt x="548601" y="1917700"/>
                </a:lnTo>
                <a:lnTo>
                  <a:pt x="529361" y="1943100"/>
                </a:lnTo>
                <a:lnTo>
                  <a:pt x="510006" y="1955800"/>
                </a:lnTo>
                <a:lnTo>
                  <a:pt x="502145" y="1968500"/>
                </a:lnTo>
                <a:lnTo>
                  <a:pt x="493801" y="1968500"/>
                </a:lnTo>
                <a:lnTo>
                  <a:pt x="484619" y="1981200"/>
                </a:lnTo>
                <a:lnTo>
                  <a:pt x="474230" y="1981200"/>
                </a:lnTo>
                <a:lnTo>
                  <a:pt x="482257" y="1968500"/>
                </a:lnTo>
                <a:lnTo>
                  <a:pt x="490524" y="1955800"/>
                </a:lnTo>
                <a:lnTo>
                  <a:pt x="499846" y="1943100"/>
                </a:lnTo>
                <a:lnTo>
                  <a:pt x="511086" y="1930400"/>
                </a:lnTo>
                <a:lnTo>
                  <a:pt x="518147" y="1930400"/>
                </a:lnTo>
                <a:lnTo>
                  <a:pt x="524954" y="1917700"/>
                </a:lnTo>
                <a:lnTo>
                  <a:pt x="539673" y="1917700"/>
                </a:lnTo>
                <a:lnTo>
                  <a:pt x="545325" y="1905000"/>
                </a:lnTo>
                <a:lnTo>
                  <a:pt x="551446" y="1905000"/>
                </a:lnTo>
                <a:lnTo>
                  <a:pt x="553758" y="1892300"/>
                </a:lnTo>
                <a:lnTo>
                  <a:pt x="557250" y="1892300"/>
                </a:lnTo>
                <a:lnTo>
                  <a:pt x="572490" y="1879600"/>
                </a:lnTo>
                <a:lnTo>
                  <a:pt x="586054" y="1866900"/>
                </a:lnTo>
                <a:lnTo>
                  <a:pt x="599605" y="1841500"/>
                </a:lnTo>
                <a:lnTo>
                  <a:pt x="614857" y="1828800"/>
                </a:lnTo>
                <a:lnTo>
                  <a:pt x="625017" y="1828800"/>
                </a:lnTo>
                <a:lnTo>
                  <a:pt x="635596" y="1816100"/>
                </a:lnTo>
                <a:lnTo>
                  <a:pt x="656666" y="1816100"/>
                </a:lnTo>
                <a:lnTo>
                  <a:pt x="661885" y="1803400"/>
                </a:lnTo>
                <a:lnTo>
                  <a:pt x="670775" y="1803400"/>
                </a:lnTo>
                <a:lnTo>
                  <a:pt x="695071" y="1816100"/>
                </a:lnTo>
                <a:lnTo>
                  <a:pt x="772680" y="1816100"/>
                </a:lnTo>
                <a:lnTo>
                  <a:pt x="779487" y="1828800"/>
                </a:lnTo>
                <a:lnTo>
                  <a:pt x="791552" y="1828800"/>
                </a:lnTo>
                <a:lnTo>
                  <a:pt x="799807" y="1816100"/>
                </a:lnTo>
                <a:lnTo>
                  <a:pt x="830249" y="1816100"/>
                </a:lnTo>
                <a:lnTo>
                  <a:pt x="834009" y="1828800"/>
                </a:lnTo>
                <a:lnTo>
                  <a:pt x="834009" y="1021041"/>
                </a:lnTo>
                <a:lnTo>
                  <a:pt x="831507" y="1016000"/>
                </a:lnTo>
                <a:lnTo>
                  <a:pt x="823836" y="1016000"/>
                </a:lnTo>
                <a:lnTo>
                  <a:pt x="823836" y="1778000"/>
                </a:lnTo>
                <a:lnTo>
                  <a:pt x="822807" y="1790700"/>
                </a:lnTo>
                <a:lnTo>
                  <a:pt x="810234" y="1790700"/>
                </a:lnTo>
                <a:lnTo>
                  <a:pt x="808824" y="1778000"/>
                </a:lnTo>
                <a:lnTo>
                  <a:pt x="808507" y="1778000"/>
                </a:lnTo>
                <a:lnTo>
                  <a:pt x="807872" y="1765300"/>
                </a:lnTo>
                <a:lnTo>
                  <a:pt x="807110" y="1752600"/>
                </a:lnTo>
                <a:lnTo>
                  <a:pt x="805510" y="1739900"/>
                </a:lnTo>
                <a:lnTo>
                  <a:pt x="804037" y="1727200"/>
                </a:lnTo>
                <a:lnTo>
                  <a:pt x="800760" y="1714500"/>
                </a:lnTo>
                <a:lnTo>
                  <a:pt x="794816" y="1714500"/>
                </a:lnTo>
                <a:lnTo>
                  <a:pt x="785342" y="1701800"/>
                </a:lnTo>
                <a:lnTo>
                  <a:pt x="822274" y="1701800"/>
                </a:lnTo>
                <a:lnTo>
                  <a:pt x="822947" y="1714500"/>
                </a:lnTo>
                <a:lnTo>
                  <a:pt x="822617" y="1727200"/>
                </a:lnTo>
                <a:lnTo>
                  <a:pt x="822756" y="1739900"/>
                </a:lnTo>
                <a:lnTo>
                  <a:pt x="823188" y="1765300"/>
                </a:lnTo>
                <a:lnTo>
                  <a:pt x="823671" y="1778000"/>
                </a:lnTo>
                <a:lnTo>
                  <a:pt x="823836" y="1778000"/>
                </a:lnTo>
                <a:lnTo>
                  <a:pt x="823836" y="1016000"/>
                </a:lnTo>
                <a:lnTo>
                  <a:pt x="823544" y="1016000"/>
                </a:lnTo>
                <a:lnTo>
                  <a:pt x="823544" y="1600200"/>
                </a:lnTo>
                <a:lnTo>
                  <a:pt x="823506" y="1663700"/>
                </a:lnTo>
                <a:lnTo>
                  <a:pt x="817359" y="1663700"/>
                </a:lnTo>
                <a:lnTo>
                  <a:pt x="808278" y="1676400"/>
                </a:lnTo>
                <a:lnTo>
                  <a:pt x="800430" y="1676400"/>
                </a:lnTo>
                <a:lnTo>
                  <a:pt x="794981" y="1663700"/>
                </a:lnTo>
                <a:lnTo>
                  <a:pt x="793076" y="1651000"/>
                </a:lnTo>
                <a:lnTo>
                  <a:pt x="792048" y="1638300"/>
                </a:lnTo>
                <a:lnTo>
                  <a:pt x="790625" y="1625600"/>
                </a:lnTo>
                <a:lnTo>
                  <a:pt x="789203" y="1612900"/>
                </a:lnTo>
                <a:lnTo>
                  <a:pt x="787895" y="1600200"/>
                </a:lnTo>
                <a:lnTo>
                  <a:pt x="786599" y="1587500"/>
                </a:lnTo>
                <a:lnTo>
                  <a:pt x="786269" y="1562100"/>
                </a:lnTo>
                <a:lnTo>
                  <a:pt x="786701" y="1549400"/>
                </a:lnTo>
                <a:lnTo>
                  <a:pt x="818883" y="1549400"/>
                </a:lnTo>
                <a:lnTo>
                  <a:pt x="819950" y="1562100"/>
                </a:lnTo>
                <a:lnTo>
                  <a:pt x="820623" y="1574800"/>
                </a:lnTo>
                <a:lnTo>
                  <a:pt x="821118" y="1574800"/>
                </a:lnTo>
                <a:lnTo>
                  <a:pt x="821956" y="1600200"/>
                </a:lnTo>
                <a:lnTo>
                  <a:pt x="823544" y="1600200"/>
                </a:lnTo>
                <a:lnTo>
                  <a:pt x="823544" y="1016000"/>
                </a:lnTo>
                <a:lnTo>
                  <a:pt x="819708" y="1016000"/>
                </a:lnTo>
                <a:lnTo>
                  <a:pt x="819708" y="1460449"/>
                </a:lnTo>
                <a:lnTo>
                  <a:pt x="819670" y="1485900"/>
                </a:lnTo>
                <a:lnTo>
                  <a:pt x="819086" y="1498600"/>
                </a:lnTo>
                <a:lnTo>
                  <a:pt x="818896" y="1511300"/>
                </a:lnTo>
                <a:lnTo>
                  <a:pt x="817803" y="1511300"/>
                </a:lnTo>
                <a:lnTo>
                  <a:pt x="814933" y="1524000"/>
                </a:lnTo>
                <a:lnTo>
                  <a:pt x="802500" y="1524000"/>
                </a:lnTo>
                <a:lnTo>
                  <a:pt x="802132" y="1511300"/>
                </a:lnTo>
                <a:lnTo>
                  <a:pt x="802703" y="1511300"/>
                </a:lnTo>
                <a:lnTo>
                  <a:pt x="802182" y="1498600"/>
                </a:lnTo>
                <a:lnTo>
                  <a:pt x="799490" y="1498600"/>
                </a:lnTo>
                <a:lnTo>
                  <a:pt x="797560" y="1485900"/>
                </a:lnTo>
                <a:lnTo>
                  <a:pt x="799287" y="1473200"/>
                </a:lnTo>
                <a:lnTo>
                  <a:pt x="799465" y="1460449"/>
                </a:lnTo>
                <a:lnTo>
                  <a:pt x="800404" y="1447800"/>
                </a:lnTo>
                <a:lnTo>
                  <a:pt x="801217" y="1447800"/>
                </a:lnTo>
                <a:lnTo>
                  <a:pt x="801014" y="1435100"/>
                </a:lnTo>
                <a:lnTo>
                  <a:pt x="800608" y="1435100"/>
                </a:lnTo>
                <a:lnTo>
                  <a:pt x="799795" y="1422400"/>
                </a:lnTo>
                <a:lnTo>
                  <a:pt x="797128" y="1422400"/>
                </a:lnTo>
                <a:lnTo>
                  <a:pt x="791146" y="1409700"/>
                </a:lnTo>
                <a:lnTo>
                  <a:pt x="798601" y="1409700"/>
                </a:lnTo>
                <a:lnTo>
                  <a:pt x="804697" y="1397000"/>
                </a:lnTo>
                <a:lnTo>
                  <a:pt x="816483" y="1397000"/>
                </a:lnTo>
                <a:lnTo>
                  <a:pt x="818527" y="1409700"/>
                </a:lnTo>
                <a:lnTo>
                  <a:pt x="818705" y="1409700"/>
                </a:lnTo>
                <a:lnTo>
                  <a:pt x="819340" y="1435100"/>
                </a:lnTo>
                <a:lnTo>
                  <a:pt x="819708" y="1460449"/>
                </a:lnTo>
                <a:lnTo>
                  <a:pt x="819708" y="1016000"/>
                </a:lnTo>
                <a:lnTo>
                  <a:pt x="818400" y="1016000"/>
                </a:lnTo>
                <a:lnTo>
                  <a:pt x="818400" y="1346200"/>
                </a:lnTo>
                <a:lnTo>
                  <a:pt x="817333" y="1358900"/>
                </a:lnTo>
                <a:lnTo>
                  <a:pt x="815581" y="1371600"/>
                </a:lnTo>
                <a:lnTo>
                  <a:pt x="796912" y="1371600"/>
                </a:lnTo>
                <a:lnTo>
                  <a:pt x="789279" y="1384300"/>
                </a:lnTo>
                <a:lnTo>
                  <a:pt x="783348" y="1371600"/>
                </a:lnTo>
                <a:lnTo>
                  <a:pt x="788047" y="1358900"/>
                </a:lnTo>
                <a:lnTo>
                  <a:pt x="800519" y="1358900"/>
                </a:lnTo>
                <a:lnTo>
                  <a:pt x="799871" y="1346200"/>
                </a:lnTo>
                <a:lnTo>
                  <a:pt x="798614" y="1333500"/>
                </a:lnTo>
                <a:lnTo>
                  <a:pt x="799338" y="1320800"/>
                </a:lnTo>
                <a:lnTo>
                  <a:pt x="800684" y="1308100"/>
                </a:lnTo>
                <a:lnTo>
                  <a:pt x="802030" y="1295400"/>
                </a:lnTo>
                <a:lnTo>
                  <a:pt x="806691" y="1282700"/>
                </a:lnTo>
                <a:lnTo>
                  <a:pt x="808837" y="1282700"/>
                </a:lnTo>
                <a:lnTo>
                  <a:pt x="806881" y="1270000"/>
                </a:lnTo>
                <a:lnTo>
                  <a:pt x="794829" y="1270000"/>
                </a:lnTo>
                <a:lnTo>
                  <a:pt x="788695" y="1257300"/>
                </a:lnTo>
                <a:lnTo>
                  <a:pt x="775855" y="1257300"/>
                </a:lnTo>
                <a:lnTo>
                  <a:pt x="775855" y="1460500"/>
                </a:lnTo>
                <a:lnTo>
                  <a:pt x="774814" y="1473200"/>
                </a:lnTo>
                <a:lnTo>
                  <a:pt x="774458" y="1474508"/>
                </a:lnTo>
                <a:lnTo>
                  <a:pt x="774458" y="1790700"/>
                </a:lnTo>
                <a:lnTo>
                  <a:pt x="734847" y="1790700"/>
                </a:lnTo>
                <a:lnTo>
                  <a:pt x="736917" y="1778000"/>
                </a:lnTo>
                <a:lnTo>
                  <a:pt x="741375" y="1778000"/>
                </a:lnTo>
                <a:lnTo>
                  <a:pt x="747217" y="1765300"/>
                </a:lnTo>
                <a:lnTo>
                  <a:pt x="761720" y="1765300"/>
                </a:lnTo>
                <a:lnTo>
                  <a:pt x="768108" y="1778000"/>
                </a:lnTo>
                <a:lnTo>
                  <a:pt x="772299" y="1778000"/>
                </a:lnTo>
                <a:lnTo>
                  <a:pt x="774458" y="1790700"/>
                </a:lnTo>
                <a:lnTo>
                  <a:pt x="774458" y="1474508"/>
                </a:lnTo>
                <a:lnTo>
                  <a:pt x="774166" y="1475587"/>
                </a:lnTo>
                <a:lnTo>
                  <a:pt x="774166" y="1498600"/>
                </a:lnTo>
                <a:lnTo>
                  <a:pt x="768324" y="1511300"/>
                </a:lnTo>
                <a:lnTo>
                  <a:pt x="762012" y="1511300"/>
                </a:lnTo>
                <a:lnTo>
                  <a:pt x="762012" y="1612900"/>
                </a:lnTo>
                <a:lnTo>
                  <a:pt x="760298" y="1612900"/>
                </a:lnTo>
                <a:lnTo>
                  <a:pt x="755916" y="1625600"/>
                </a:lnTo>
                <a:lnTo>
                  <a:pt x="753872" y="1612900"/>
                </a:lnTo>
                <a:lnTo>
                  <a:pt x="753630" y="1612900"/>
                </a:lnTo>
                <a:lnTo>
                  <a:pt x="755523" y="1600200"/>
                </a:lnTo>
                <a:lnTo>
                  <a:pt x="761669" y="1600200"/>
                </a:lnTo>
                <a:lnTo>
                  <a:pt x="762012" y="1612900"/>
                </a:lnTo>
                <a:lnTo>
                  <a:pt x="762012" y="1511300"/>
                </a:lnTo>
                <a:lnTo>
                  <a:pt x="724471" y="1511300"/>
                </a:lnTo>
                <a:lnTo>
                  <a:pt x="724471" y="1663700"/>
                </a:lnTo>
                <a:lnTo>
                  <a:pt x="718172" y="1676400"/>
                </a:lnTo>
                <a:lnTo>
                  <a:pt x="699516" y="1676400"/>
                </a:lnTo>
                <a:lnTo>
                  <a:pt x="699516" y="1765300"/>
                </a:lnTo>
                <a:lnTo>
                  <a:pt x="698258" y="1765300"/>
                </a:lnTo>
                <a:lnTo>
                  <a:pt x="694829" y="1778000"/>
                </a:lnTo>
                <a:lnTo>
                  <a:pt x="692429" y="1778000"/>
                </a:lnTo>
                <a:lnTo>
                  <a:pt x="687197" y="1765300"/>
                </a:lnTo>
                <a:lnTo>
                  <a:pt x="687920" y="1765300"/>
                </a:lnTo>
                <a:lnTo>
                  <a:pt x="691273" y="1752600"/>
                </a:lnTo>
                <a:lnTo>
                  <a:pt x="694410" y="1752600"/>
                </a:lnTo>
                <a:lnTo>
                  <a:pt x="699516" y="1765300"/>
                </a:lnTo>
                <a:lnTo>
                  <a:pt x="699516" y="1676400"/>
                </a:lnTo>
                <a:lnTo>
                  <a:pt x="698195" y="1676400"/>
                </a:lnTo>
                <a:lnTo>
                  <a:pt x="697763" y="1663700"/>
                </a:lnTo>
                <a:lnTo>
                  <a:pt x="724471" y="1663700"/>
                </a:lnTo>
                <a:lnTo>
                  <a:pt x="724471" y="1511300"/>
                </a:lnTo>
                <a:lnTo>
                  <a:pt x="723328" y="1511300"/>
                </a:lnTo>
                <a:lnTo>
                  <a:pt x="690003" y="1524000"/>
                </a:lnTo>
                <a:lnTo>
                  <a:pt x="685673" y="1524000"/>
                </a:lnTo>
                <a:lnTo>
                  <a:pt x="684047" y="1511300"/>
                </a:lnTo>
                <a:lnTo>
                  <a:pt x="694436" y="1511300"/>
                </a:lnTo>
                <a:lnTo>
                  <a:pt x="698868" y="1498600"/>
                </a:lnTo>
                <a:lnTo>
                  <a:pt x="774166" y="1498600"/>
                </a:lnTo>
                <a:lnTo>
                  <a:pt x="774166" y="1475587"/>
                </a:lnTo>
                <a:lnTo>
                  <a:pt x="771359" y="1485900"/>
                </a:lnTo>
                <a:lnTo>
                  <a:pt x="767702" y="1473200"/>
                </a:lnTo>
                <a:lnTo>
                  <a:pt x="765086" y="1473200"/>
                </a:lnTo>
                <a:lnTo>
                  <a:pt x="763320" y="1460449"/>
                </a:lnTo>
                <a:lnTo>
                  <a:pt x="762190" y="1447800"/>
                </a:lnTo>
                <a:lnTo>
                  <a:pt x="761466" y="1447800"/>
                </a:lnTo>
                <a:lnTo>
                  <a:pt x="761517" y="1435100"/>
                </a:lnTo>
                <a:lnTo>
                  <a:pt x="760450" y="1435100"/>
                </a:lnTo>
                <a:lnTo>
                  <a:pt x="758050" y="1422400"/>
                </a:lnTo>
                <a:lnTo>
                  <a:pt x="740740" y="1422400"/>
                </a:lnTo>
                <a:lnTo>
                  <a:pt x="730580" y="1435100"/>
                </a:lnTo>
                <a:lnTo>
                  <a:pt x="690778" y="1435100"/>
                </a:lnTo>
                <a:lnTo>
                  <a:pt x="686752" y="1422400"/>
                </a:lnTo>
                <a:lnTo>
                  <a:pt x="710209" y="1422400"/>
                </a:lnTo>
                <a:lnTo>
                  <a:pt x="725817" y="1409700"/>
                </a:lnTo>
                <a:lnTo>
                  <a:pt x="772045" y="1409700"/>
                </a:lnTo>
                <a:lnTo>
                  <a:pt x="774890" y="1422400"/>
                </a:lnTo>
                <a:lnTo>
                  <a:pt x="775538" y="1435100"/>
                </a:lnTo>
                <a:lnTo>
                  <a:pt x="775855" y="1460500"/>
                </a:lnTo>
                <a:lnTo>
                  <a:pt x="775855" y="1257300"/>
                </a:lnTo>
                <a:lnTo>
                  <a:pt x="699858" y="1257300"/>
                </a:lnTo>
                <a:lnTo>
                  <a:pt x="697865" y="1259598"/>
                </a:lnTo>
                <a:lnTo>
                  <a:pt x="697865" y="1358900"/>
                </a:lnTo>
                <a:lnTo>
                  <a:pt x="676376" y="1358900"/>
                </a:lnTo>
                <a:lnTo>
                  <a:pt x="674230" y="1346200"/>
                </a:lnTo>
                <a:lnTo>
                  <a:pt x="674065" y="1346200"/>
                </a:lnTo>
                <a:lnTo>
                  <a:pt x="675106" y="1333500"/>
                </a:lnTo>
                <a:lnTo>
                  <a:pt x="678053" y="1320800"/>
                </a:lnTo>
                <a:lnTo>
                  <a:pt x="682447" y="1308100"/>
                </a:lnTo>
                <a:lnTo>
                  <a:pt x="687819" y="1308100"/>
                </a:lnTo>
                <a:lnTo>
                  <a:pt x="691553" y="1320800"/>
                </a:lnTo>
                <a:lnTo>
                  <a:pt x="691057" y="1333500"/>
                </a:lnTo>
                <a:lnTo>
                  <a:pt x="691451" y="1346200"/>
                </a:lnTo>
                <a:lnTo>
                  <a:pt x="697865" y="1358900"/>
                </a:lnTo>
                <a:lnTo>
                  <a:pt x="697865" y="1259598"/>
                </a:lnTo>
                <a:lnTo>
                  <a:pt x="688835" y="1270000"/>
                </a:lnTo>
                <a:lnTo>
                  <a:pt x="672655" y="1270000"/>
                </a:lnTo>
                <a:lnTo>
                  <a:pt x="672655" y="1701800"/>
                </a:lnTo>
                <a:lnTo>
                  <a:pt x="672007" y="1727200"/>
                </a:lnTo>
                <a:lnTo>
                  <a:pt x="672160" y="1739900"/>
                </a:lnTo>
                <a:lnTo>
                  <a:pt x="671525" y="1752600"/>
                </a:lnTo>
                <a:lnTo>
                  <a:pt x="668528" y="1765300"/>
                </a:lnTo>
                <a:lnTo>
                  <a:pt x="666508" y="1778000"/>
                </a:lnTo>
                <a:lnTo>
                  <a:pt x="666661" y="1790700"/>
                </a:lnTo>
                <a:lnTo>
                  <a:pt x="646874" y="1778000"/>
                </a:lnTo>
                <a:lnTo>
                  <a:pt x="647090" y="1778000"/>
                </a:lnTo>
                <a:lnTo>
                  <a:pt x="646290" y="1765300"/>
                </a:lnTo>
                <a:lnTo>
                  <a:pt x="644690" y="1739900"/>
                </a:lnTo>
                <a:lnTo>
                  <a:pt x="644525" y="1727200"/>
                </a:lnTo>
                <a:lnTo>
                  <a:pt x="644740" y="1727200"/>
                </a:lnTo>
                <a:lnTo>
                  <a:pt x="646239" y="1714500"/>
                </a:lnTo>
                <a:lnTo>
                  <a:pt x="650163" y="1701800"/>
                </a:lnTo>
                <a:lnTo>
                  <a:pt x="672655" y="1701800"/>
                </a:lnTo>
                <a:lnTo>
                  <a:pt x="672655" y="1270000"/>
                </a:lnTo>
                <a:lnTo>
                  <a:pt x="667613" y="1270000"/>
                </a:lnTo>
                <a:lnTo>
                  <a:pt x="666280" y="1280147"/>
                </a:lnTo>
                <a:lnTo>
                  <a:pt x="666280" y="1562100"/>
                </a:lnTo>
                <a:lnTo>
                  <a:pt x="665861" y="1574800"/>
                </a:lnTo>
                <a:lnTo>
                  <a:pt x="664552" y="1574800"/>
                </a:lnTo>
                <a:lnTo>
                  <a:pt x="661581" y="1587500"/>
                </a:lnTo>
                <a:lnTo>
                  <a:pt x="661212" y="1600200"/>
                </a:lnTo>
                <a:lnTo>
                  <a:pt x="661619" y="1612900"/>
                </a:lnTo>
                <a:lnTo>
                  <a:pt x="660996" y="1625600"/>
                </a:lnTo>
                <a:lnTo>
                  <a:pt x="659955" y="1638300"/>
                </a:lnTo>
                <a:lnTo>
                  <a:pt x="661276" y="1638300"/>
                </a:lnTo>
                <a:lnTo>
                  <a:pt x="654202" y="1651000"/>
                </a:lnTo>
                <a:lnTo>
                  <a:pt x="657618" y="1663700"/>
                </a:lnTo>
                <a:lnTo>
                  <a:pt x="660006" y="1676400"/>
                </a:lnTo>
                <a:lnTo>
                  <a:pt x="646099" y="1676400"/>
                </a:lnTo>
                <a:lnTo>
                  <a:pt x="645655" y="1663700"/>
                </a:lnTo>
                <a:lnTo>
                  <a:pt x="643991" y="1651000"/>
                </a:lnTo>
                <a:lnTo>
                  <a:pt x="642454" y="1638300"/>
                </a:lnTo>
                <a:lnTo>
                  <a:pt x="641477" y="1625600"/>
                </a:lnTo>
                <a:lnTo>
                  <a:pt x="641413" y="1600200"/>
                </a:lnTo>
                <a:lnTo>
                  <a:pt x="641311" y="1587500"/>
                </a:lnTo>
                <a:lnTo>
                  <a:pt x="641629" y="1574800"/>
                </a:lnTo>
                <a:lnTo>
                  <a:pt x="643750" y="1574800"/>
                </a:lnTo>
                <a:lnTo>
                  <a:pt x="648474" y="1562100"/>
                </a:lnTo>
                <a:lnTo>
                  <a:pt x="666280" y="1562100"/>
                </a:lnTo>
                <a:lnTo>
                  <a:pt x="666280" y="1280147"/>
                </a:lnTo>
                <a:lnTo>
                  <a:pt x="664273" y="1295400"/>
                </a:lnTo>
                <a:lnTo>
                  <a:pt x="663028" y="1302283"/>
                </a:lnTo>
                <a:lnTo>
                  <a:pt x="663028" y="1524000"/>
                </a:lnTo>
                <a:lnTo>
                  <a:pt x="660717" y="1524000"/>
                </a:lnTo>
                <a:lnTo>
                  <a:pt x="661479" y="1536700"/>
                </a:lnTo>
                <a:lnTo>
                  <a:pt x="656691" y="1549400"/>
                </a:lnTo>
                <a:lnTo>
                  <a:pt x="643674" y="1549400"/>
                </a:lnTo>
                <a:lnTo>
                  <a:pt x="641083" y="1536700"/>
                </a:lnTo>
                <a:lnTo>
                  <a:pt x="641045" y="1511300"/>
                </a:lnTo>
                <a:lnTo>
                  <a:pt x="639724" y="1511300"/>
                </a:lnTo>
                <a:lnTo>
                  <a:pt x="639699" y="1498600"/>
                </a:lnTo>
                <a:lnTo>
                  <a:pt x="639749" y="1435100"/>
                </a:lnTo>
                <a:lnTo>
                  <a:pt x="639851" y="1422400"/>
                </a:lnTo>
                <a:lnTo>
                  <a:pt x="640054" y="1409700"/>
                </a:lnTo>
                <a:lnTo>
                  <a:pt x="660692" y="1409700"/>
                </a:lnTo>
                <a:lnTo>
                  <a:pt x="661212" y="1422400"/>
                </a:lnTo>
                <a:lnTo>
                  <a:pt x="660933" y="1435100"/>
                </a:lnTo>
                <a:lnTo>
                  <a:pt x="660819" y="1460500"/>
                </a:lnTo>
                <a:lnTo>
                  <a:pt x="659790" y="1485900"/>
                </a:lnTo>
                <a:lnTo>
                  <a:pt x="656259" y="1511300"/>
                </a:lnTo>
                <a:lnTo>
                  <a:pt x="656615" y="1511300"/>
                </a:lnTo>
                <a:lnTo>
                  <a:pt x="663028" y="1524000"/>
                </a:lnTo>
                <a:lnTo>
                  <a:pt x="663028" y="1302283"/>
                </a:lnTo>
                <a:lnTo>
                  <a:pt x="661974" y="1308100"/>
                </a:lnTo>
                <a:lnTo>
                  <a:pt x="660031" y="1320800"/>
                </a:lnTo>
                <a:lnTo>
                  <a:pt x="657783" y="1333500"/>
                </a:lnTo>
                <a:lnTo>
                  <a:pt x="653376" y="1358900"/>
                </a:lnTo>
                <a:lnTo>
                  <a:pt x="652602" y="1371600"/>
                </a:lnTo>
                <a:lnTo>
                  <a:pt x="654735" y="1371600"/>
                </a:lnTo>
                <a:lnTo>
                  <a:pt x="656323" y="1384300"/>
                </a:lnTo>
                <a:lnTo>
                  <a:pt x="640994" y="1384300"/>
                </a:lnTo>
                <a:lnTo>
                  <a:pt x="640410" y="1371600"/>
                </a:lnTo>
                <a:lnTo>
                  <a:pt x="639165" y="1346200"/>
                </a:lnTo>
                <a:lnTo>
                  <a:pt x="639991" y="1346200"/>
                </a:lnTo>
                <a:lnTo>
                  <a:pt x="641515" y="1308100"/>
                </a:lnTo>
                <a:lnTo>
                  <a:pt x="642327" y="1295400"/>
                </a:lnTo>
                <a:lnTo>
                  <a:pt x="643305" y="1270000"/>
                </a:lnTo>
                <a:lnTo>
                  <a:pt x="645083" y="1257300"/>
                </a:lnTo>
                <a:lnTo>
                  <a:pt x="649338" y="1257300"/>
                </a:lnTo>
                <a:lnTo>
                  <a:pt x="657250" y="1244600"/>
                </a:lnTo>
                <a:lnTo>
                  <a:pt x="810653" y="1244600"/>
                </a:lnTo>
                <a:lnTo>
                  <a:pt x="812330" y="1257300"/>
                </a:lnTo>
                <a:lnTo>
                  <a:pt x="813892" y="1270000"/>
                </a:lnTo>
                <a:lnTo>
                  <a:pt x="815263" y="1282700"/>
                </a:lnTo>
                <a:lnTo>
                  <a:pt x="816190" y="1295400"/>
                </a:lnTo>
                <a:lnTo>
                  <a:pt x="816419" y="1308100"/>
                </a:lnTo>
                <a:lnTo>
                  <a:pt x="816889" y="1320800"/>
                </a:lnTo>
                <a:lnTo>
                  <a:pt x="817905" y="1333500"/>
                </a:lnTo>
                <a:lnTo>
                  <a:pt x="818400" y="1346200"/>
                </a:lnTo>
                <a:lnTo>
                  <a:pt x="818400" y="1016000"/>
                </a:lnTo>
                <a:lnTo>
                  <a:pt x="751382" y="1016000"/>
                </a:lnTo>
                <a:lnTo>
                  <a:pt x="750277" y="1028700"/>
                </a:lnTo>
                <a:lnTo>
                  <a:pt x="747814" y="1028700"/>
                </a:lnTo>
                <a:lnTo>
                  <a:pt x="745032" y="1037742"/>
                </a:lnTo>
                <a:lnTo>
                  <a:pt x="745032" y="1130300"/>
                </a:lnTo>
                <a:lnTo>
                  <a:pt x="742213" y="1143000"/>
                </a:lnTo>
                <a:lnTo>
                  <a:pt x="735965" y="1143000"/>
                </a:lnTo>
                <a:lnTo>
                  <a:pt x="736295" y="1130300"/>
                </a:lnTo>
                <a:lnTo>
                  <a:pt x="745032" y="1130300"/>
                </a:lnTo>
                <a:lnTo>
                  <a:pt x="745032" y="1037742"/>
                </a:lnTo>
                <a:lnTo>
                  <a:pt x="743902" y="1041400"/>
                </a:lnTo>
                <a:lnTo>
                  <a:pt x="738416" y="1041400"/>
                </a:lnTo>
                <a:lnTo>
                  <a:pt x="725373" y="1066800"/>
                </a:lnTo>
                <a:lnTo>
                  <a:pt x="718743" y="1066800"/>
                </a:lnTo>
                <a:lnTo>
                  <a:pt x="711898" y="1079500"/>
                </a:lnTo>
                <a:lnTo>
                  <a:pt x="704202" y="1079500"/>
                </a:lnTo>
                <a:lnTo>
                  <a:pt x="693966" y="1092200"/>
                </a:lnTo>
                <a:lnTo>
                  <a:pt x="685012" y="1092200"/>
                </a:lnTo>
                <a:lnTo>
                  <a:pt x="681151" y="1104900"/>
                </a:lnTo>
                <a:lnTo>
                  <a:pt x="677468" y="1117600"/>
                </a:lnTo>
                <a:lnTo>
                  <a:pt x="672439" y="1117600"/>
                </a:lnTo>
                <a:lnTo>
                  <a:pt x="653491" y="1143000"/>
                </a:lnTo>
                <a:lnTo>
                  <a:pt x="632498" y="1168400"/>
                </a:lnTo>
                <a:lnTo>
                  <a:pt x="628154" y="1168400"/>
                </a:lnTo>
                <a:lnTo>
                  <a:pt x="624052" y="1174140"/>
                </a:lnTo>
                <a:lnTo>
                  <a:pt x="624052" y="1752600"/>
                </a:lnTo>
                <a:lnTo>
                  <a:pt x="618083" y="1765300"/>
                </a:lnTo>
                <a:lnTo>
                  <a:pt x="618121" y="1752600"/>
                </a:lnTo>
                <a:lnTo>
                  <a:pt x="624052" y="1752600"/>
                </a:lnTo>
                <a:lnTo>
                  <a:pt x="624052" y="1174140"/>
                </a:lnTo>
                <a:lnTo>
                  <a:pt x="602615" y="1219200"/>
                </a:lnTo>
                <a:lnTo>
                  <a:pt x="586854" y="1257300"/>
                </a:lnTo>
                <a:lnTo>
                  <a:pt x="579577" y="1308100"/>
                </a:lnTo>
                <a:lnTo>
                  <a:pt x="578459" y="1333500"/>
                </a:lnTo>
                <a:lnTo>
                  <a:pt x="576859" y="1358900"/>
                </a:lnTo>
                <a:lnTo>
                  <a:pt x="574865" y="1397000"/>
                </a:lnTo>
                <a:lnTo>
                  <a:pt x="575233" y="1397000"/>
                </a:lnTo>
                <a:lnTo>
                  <a:pt x="568960" y="1409700"/>
                </a:lnTo>
                <a:lnTo>
                  <a:pt x="566458" y="1397000"/>
                </a:lnTo>
                <a:lnTo>
                  <a:pt x="565023" y="1384300"/>
                </a:lnTo>
                <a:lnTo>
                  <a:pt x="564375" y="1384300"/>
                </a:lnTo>
                <a:lnTo>
                  <a:pt x="564172" y="1371600"/>
                </a:lnTo>
                <a:lnTo>
                  <a:pt x="562940" y="1333500"/>
                </a:lnTo>
                <a:lnTo>
                  <a:pt x="560400" y="1308100"/>
                </a:lnTo>
                <a:lnTo>
                  <a:pt x="557403" y="1270000"/>
                </a:lnTo>
                <a:lnTo>
                  <a:pt x="554786" y="1231900"/>
                </a:lnTo>
                <a:lnTo>
                  <a:pt x="554469" y="1219200"/>
                </a:lnTo>
                <a:lnTo>
                  <a:pt x="554964" y="1193800"/>
                </a:lnTo>
                <a:lnTo>
                  <a:pt x="555625" y="1181100"/>
                </a:lnTo>
                <a:lnTo>
                  <a:pt x="555663" y="1155700"/>
                </a:lnTo>
                <a:lnTo>
                  <a:pt x="555548" y="1143000"/>
                </a:lnTo>
                <a:lnTo>
                  <a:pt x="555739" y="1130300"/>
                </a:lnTo>
                <a:lnTo>
                  <a:pt x="556221" y="1104900"/>
                </a:lnTo>
                <a:lnTo>
                  <a:pt x="556920" y="1079500"/>
                </a:lnTo>
                <a:lnTo>
                  <a:pt x="548119" y="1079500"/>
                </a:lnTo>
                <a:lnTo>
                  <a:pt x="540766" y="1066800"/>
                </a:lnTo>
                <a:lnTo>
                  <a:pt x="535114" y="1054100"/>
                </a:lnTo>
                <a:lnTo>
                  <a:pt x="531406" y="1041400"/>
                </a:lnTo>
                <a:lnTo>
                  <a:pt x="524243" y="1041400"/>
                </a:lnTo>
                <a:lnTo>
                  <a:pt x="522795" y="1028700"/>
                </a:lnTo>
                <a:lnTo>
                  <a:pt x="521563" y="1028700"/>
                </a:lnTo>
                <a:lnTo>
                  <a:pt x="521563" y="1435100"/>
                </a:lnTo>
                <a:lnTo>
                  <a:pt x="520090" y="1460500"/>
                </a:lnTo>
                <a:lnTo>
                  <a:pt x="516572" y="1447800"/>
                </a:lnTo>
                <a:lnTo>
                  <a:pt x="515429" y="1439075"/>
                </a:lnTo>
                <a:lnTo>
                  <a:pt x="515429" y="1562100"/>
                </a:lnTo>
                <a:lnTo>
                  <a:pt x="514362" y="1574800"/>
                </a:lnTo>
                <a:lnTo>
                  <a:pt x="512660" y="1574800"/>
                </a:lnTo>
                <a:lnTo>
                  <a:pt x="512660" y="1651000"/>
                </a:lnTo>
                <a:lnTo>
                  <a:pt x="512445" y="1663700"/>
                </a:lnTo>
                <a:lnTo>
                  <a:pt x="512076" y="1663700"/>
                </a:lnTo>
                <a:lnTo>
                  <a:pt x="508990" y="1676400"/>
                </a:lnTo>
                <a:lnTo>
                  <a:pt x="508838" y="1676400"/>
                </a:lnTo>
                <a:lnTo>
                  <a:pt x="508838" y="1816100"/>
                </a:lnTo>
                <a:lnTo>
                  <a:pt x="506463" y="1816100"/>
                </a:lnTo>
                <a:lnTo>
                  <a:pt x="501611" y="1828800"/>
                </a:lnTo>
                <a:lnTo>
                  <a:pt x="494995" y="1828800"/>
                </a:lnTo>
                <a:lnTo>
                  <a:pt x="480733" y="1841500"/>
                </a:lnTo>
                <a:lnTo>
                  <a:pt x="466674" y="1853387"/>
                </a:lnTo>
                <a:lnTo>
                  <a:pt x="466674" y="2044700"/>
                </a:lnTo>
                <a:lnTo>
                  <a:pt x="457593" y="2057400"/>
                </a:lnTo>
                <a:lnTo>
                  <a:pt x="454914" y="2057400"/>
                </a:lnTo>
                <a:lnTo>
                  <a:pt x="455752" y="2070100"/>
                </a:lnTo>
                <a:lnTo>
                  <a:pt x="454952" y="2070100"/>
                </a:lnTo>
                <a:lnTo>
                  <a:pt x="451700" y="2095500"/>
                </a:lnTo>
                <a:lnTo>
                  <a:pt x="449910" y="2108200"/>
                </a:lnTo>
                <a:lnTo>
                  <a:pt x="448652" y="2133600"/>
                </a:lnTo>
                <a:lnTo>
                  <a:pt x="446989" y="2159000"/>
                </a:lnTo>
                <a:lnTo>
                  <a:pt x="442379" y="2159000"/>
                </a:lnTo>
                <a:lnTo>
                  <a:pt x="432714" y="2171700"/>
                </a:lnTo>
                <a:lnTo>
                  <a:pt x="412356" y="2171700"/>
                </a:lnTo>
                <a:lnTo>
                  <a:pt x="405828" y="2159000"/>
                </a:lnTo>
                <a:lnTo>
                  <a:pt x="409930" y="2159000"/>
                </a:lnTo>
                <a:lnTo>
                  <a:pt x="408089" y="2146300"/>
                </a:lnTo>
                <a:lnTo>
                  <a:pt x="411873" y="2120900"/>
                </a:lnTo>
                <a:lnTo>
                  <a:pt x="413867" y="2095500"/>
                </a:lnTo>
                <a:lnTo>
                  <a:pt x="416115" y="2082800"/>
                </a:lnTo>
                <a:lnTo>
                  <a:pt x="420331" y="2070100"/>
                </a:lnTo>
                <a:lnTo>
                  <a:pt x="428879" y="2070100"/>
                </a:lnTo>
                <a:lnTo>
                  <a:pt x="439343" y="2057400"/>
                </a:lnTo>
                <a:lnTo>
                  <a:pt x="421055" y="2057400"/>
                </a:lnTo>
                <a:lnTo>
                  <a:pt x="418871" y="2044700"/>
                </a:lnTo>
                <a:lnTo>
                  <a:pt x="466674" y="2044700"/>
                </a:lnTo>
                <a:lnTo>
                  <a:pt x="466674" y="1853387"/>
                </a:lnTo>
                <a:lnTo>
                  <a:pt x="465709" y="1854200"/>
                </a:lnTo>
                <a:lnTo>
                  <a:pt x="450151" y="1854200"/>
                </a:lnTo>
                <a:lnTo>
                  <a:pt x="434263" y="1866900"/>
                </a:lnTo>
                <a:lnTo>
                  <a:pt x="421843" y="1866900"/>
                </a:lnTo>
                <a:lnTo>
                  <a:pt x="409194" y="1879600"/>
                </a:lnTo>
                <a:lnTo>
                  <a:pt x="383654" y="1879600"/>
                </a:lnTo>
                <a:lnTo>
                  <a:pt x="371906" y="1892300"/>
                </a:lnTo>
                <a:lnTo>
                  <a:pt x="370395" y="1892300"/>
                </a:lnTo>
                <a:lnTo>
                  <a:pt x="370395" y="2336800"/>
                </a:lnTo>
                <a:lnTo>
                  <a:pt x="370014" y="2349500"/>
                </a:lnTo>
                <a:lnTo>
                  <a:pt x="369531" y="2362200"/>
                </a:lnTo>
                <a:lnTo>
                  <a:pt x="368300" y="2374900"/>
                </a:lnTo>
                <a:lnTo>
                  <a:pt x="365709" y="2387600"/>
                </a:lnTo>
                <a:lnTo>
                  <a:pt x="364845" y="2400300"/>
                </a:lnTo>
                <a:lnTo>
                  <a:pt x="356590" y="2400300"/>
                </a:lnTo>
                <a:lnTo>
                  <a:pt x="355688" y="2387600"/>
                </a:lnTo>
                <a:lnTo>
                  <a:pt x="359003" y="2387600"/>
                </a:lnTo>
                <a:lnTo>
                  <a:pt x="360159" y="2374900"/>
                </a:lnTo>
                <a:lnTo>
                  <a:pt x="363283" y="2362200"/>
                </a:lnTo>
                <a:lnTo>
                  <a:pt x="352183" y="2362200"/>
                </a:lnTo>
                <a:lnTo>
                  <a:pt x="354393" y="2349500"/>
                </a:lnTo>
                <a:lnTo>
                  <a:pt x="359511" y="2336800"/>
                </a:lnTo>
                <a:lnTo>
                  <a:pt x="357416" y="2336800"/>
                </a:lnTo>
                <a:lnTo>
                  <a:pt x="351345" y="2324100"/>
                </a:lnTo>
                <a:lnTo>
                  <a:pt x="348742" y="2298700"/>
                </a:lnTo>
                <a:lnTo>
                  <a:pt x="348234" y="2286000"/>
                </a:lnTo>
                <a:lnTo>
                  <a:pt x="348335" y="2273300"/>
                </a:lnTo>
                <a:lnTo>
                  <a:pt x="348437" y="2260600"/>
                </a:lnTo>
                <a:lnTo>
                  <a:pt x="348310" y="2247900"/>
                </a:lnTo>
                <a:lnTo>
                  <a:pt x="347903" y="2247900"/>
                </a:lnTo>
                <a:lnTo>
                  <a:pt x="347116" y="2235200"/>
                </a:lnTo>
                <a:lnTo>
                  <a:pt x="344957" y="2222500"/>
                </a:lnTo>
                <a:lnTo>
                  <a:pt x="343827" y="2197100"/>
                </a:lnTo>
                <a:lnTo>
                  <a:pt x="343230" y="2184400"/>
                </a:lnTo>
                <a:lnTo>
                  <a:pt x="343065" y="2176907"/>
                </a:lnTo>
                <a:lnTo>
                  <a:pt x="343065" y="2324100"/>
                </a:lnTo>
                <a:lnTo>
                  <a:pt x="340220" y="2336800"/>
                </a:lnTo>
                <a:lnTo>
                  <a:pt x="333235" y="2336800"/>
                </a:lnTo>
                <a:lnTo>
                  <a:pt x="327228" y="2349500"/>
                </a:lnTo>
                <a:lnTo>
                  <a:pt x="314007" y="2349500"/>
                </a:lnTo>
                <a:lnTo>
                  <a:pt x="292087" y="2362200"/>
                </a:lnTo>
                <a:lnTo>
                  <a:pt x="270370" y="2387600"/>
                </a:lnTo>
                <a:lnTo>
                  <a:pt x="227571" y="2413000"/>
                </a:lnTo>
                <a:lnTo>
                  <a:pt x="219824" y="2413000"/>
                </a:lnTo>
                <a:lnTo>
                  <a:pt x="212509" y="2425700"/>
                </a:lnTo>
                <a:lnTo>
                  <a:pt x="205219" y="2425700"/>
                </a:lnTo>
                <a:lnTo>
                  <a:pt x="197586" y="2438400"/>
                </a:lnTo>
                <a:lnTo>
                  <a:pt x="185305" y="2438400"/>
                </a:lnTo>
                <a:lnTo>
                  <a:pt x="185127" y="2425700"/>
                </a:lnTo>
                <a:lnTo>
                  <a:pt x="184492" y="2425700"/>
                </a:lnTo>
                <a:lnTo>
                  <a:pt x="189750" y="2413000"/>
                </a:lnTo>
                <a:lnTo>
                  <a:pt x="195440" y="2413000"/>
                </a:lnTo>
                <a:lnTo>
                  <a:pt x="203327" y="2400300"/>
                </a:lnTo>
                <a:lnTo>
                  <a:pt x="211721" y="2387600"/>
                </a:lnTo>
                <a:lnTo>
                  <a:pt x="220586" y="2387600"/>
                </a:lnTo>
                <a:lnTo>
                  <a:pt x="229831" y="2374900"/>
                </a:lnTo>
                <a:lnTo>
                  <a:pt x="272770" y="2349500"/>
                </a:lnTo>
                <a:lnTo>
                  <a:pt x="293687" y="2336800"/>
                </a:lnTo>
                <a:lnTo>
                  <a:pt x="313753" y="2324100"/>
                </a:lnTo>
                <a:lnTo>
                  <a:pt x="316534" y="2324100"/>
                </a:lnTo>
                <a:lnTo>
                  <a:pt x="325208" y="2311400"/>
                </a:lnTo>
                <a:lnTo>
                  <a:pt x="332549" y="2311400"/>
                </a:lnTo>
                <a:lnTo>
                  <a:pt x="343065" y="2324100"/>
                </a:lnTo>
                <a:lnTo>
                  <a:pt x="343065" y="2176907"/>
                </a:lnTo>
                <a:lnTo>
                  <a:pt x="342671" y="2159000"/>
                </a:lnTo>
                <a:lnTo>
                  <a:pt x="343001" y="2146300"/>
                </a:lnTo>
                <a:lnTo>
                  <a:pt x="343573" y="2133600"/>
                </a:lnTo>
                <a:lnTo>
                  <a:pt x="342455" y="2133600"/>
                </a:lnTo>
                <a:lnTo>
                  <a:pt x="339166" y="2124710"/>
                </a:lnTo>
                <a:lnTo>
                  <a:pt x="339166" y="2247900"/>
                </a:lnTo>
                <a:lnTo>
                  <a:pt x="338797" y="2248878"/>
                </a:lnTo>
                <a:lnTo>
                  <a:pt x="338797" y="2286000"/>
                </a:lnTo>
                <a:lnTo>
                  <a:pt x="335064" y="2286000"/>
                </a:lnTo>
                <a:lnTo>
                  <a:pt x="331139" y="2298700"/>
                </a:lnTo>
                <a:lnTo>
                  <a:pt x="317982" y="2311400"/>
                </a:lnTo>
                <a:lnTo>
                  <a:pt x="311238" y="2311400"/>
                </a:lnTo>
                <a:lnTo>
                  <a:pt x="304190" y="2324100"/>
                </a:lnTo>
                <a:lnTo>
                  <a:pt x="284378" y="2336800"/>
                </a:lnTo>
                <a:lnTo>
                  <a:pt x="263944" y="2349500"/>
                </a:lnTo>
                <a:lnTo>
                  <a:pt x="242887" y="2362200"/>
                </a:lnTo>
                <a:lnTo>
                  <a:pt x="221195" y="2374900"/>
                </a:lnTo>
                <a:lnTo>
                  <a:pt x="209397" y="2374900"/>
                </a:lnTo>
                <a:lnTo>
                  <a:pt x="234416" y="2349500"/>
                </a:lnTo>
                <a:lnTo>
                  <a:pt x="259778" y="2324100"/>
                </a:lnTo>
                <a:lnTo>
                  <a:pt x="285750" y="2311400"/>
                </a:lnTo>
                <a:lnTo>
                  <a:pt x="312623" y="2286000"/>
                </a:lnTo>
                <a:lnTo>
                  <a:pt x="318312" y="2286000"/>
                </a:lnTo>
                <a:lnTo>
                  <a:pt x="325907" y="2273300"/>
                </a:lnTo>
                <a:lnTo>
                  <a:pt x="331050" y="2273300"/>
                </a:lnTo>
                <a:lnTo>
                  <a:pt x="338797" y="2286000"/>
                </a:lnTo>
                <a:lnTo>
                  <a:pt x="338797" y="2248878"/>
                </a:lnTo>
                <a:lnTo>
                  <a:pt x="334365" y="2260600"/>
                </a:lnTo>
                <a:lnTo>
                  <a:pt x="327939" y="2260600"/>
                </a:lnTo>
                <a:lnTo>
                  <a:pt x="296583" y="2286000"/>
                </a:lnTo>
                <a:lnTo>
                  <a:pt x="204241" y="2362200"/>
                </a:lnTo>
                <a:lnTo>
                  <a:pt x="199466" y="2374900"/>
                </a:lnTo>
                <a:lnTo>
                  <a:pt x="181444" y="2374900"/>
                </a:lnTo>
                <a:lnTo>
                  <a:pt x="183362" y="2362200"/>
                </a:lnTo>
                <a:lnTo>
                  <a:pt x="183908" y="2349500"/>
                </a:lnTo>
                <a:lnTo>
                  <a:pt x="184556" y="2349500"/>
                </a:lnTo>
                <a:lnTo>
                  <a:pt x="185674" y="2336800"/>
                </a:lnTo>
                <a:lnTo>
                  <a:pt x="201041" y="2336800"/>
                </a:lnTo>
                <a:lnTo>
                  <a:pt x="203898" y="2324100"/>
                </a:lnTo>
                <a:lnTo>
                  <a:pt x="230492" y="2311400"/>
                </a:lnTo>
                <a:lnTo>
                  <a:pt x="276682" y="2260600"/>
                </a:lnTo>
                <a:lnTo>
                  <a:pt x="299720" y="2247900"/>
                </a:lnTo>
                <a:lnTo>
                  <a:pt x="305244" y="2235200"/>
                </a:lnTo>
                <a:lnTo>
                  <a:pt x="317182" y="2235200"/>
                </a:lnTo>
                <a:lnTo>
                  <a:pt x="323532" y="2222500"/>
                </a:lnTo>
                <a:lnTo>
                  <a:pt x="335864" y="2222500"/>
                </a:lnTo>
                <a:lnTo>
                  <a:pt x="336981" y="2235200"/>
                </a:lnTo>
                <a:lnTo>
                  <a:pt x="336905" y="2235631"/>
                </a:lnTo>
                <a:lnTo>
                  <a:pt x="339166" y="2247900"/>
                </a:lnTo>
                <a:lnTo>
                  <a:pt x="339166" y="2124710"/>
                </a:lnTo>
                <a:lnTo>
                  <a:pt x="337756" y="2120900"/>
                </a:lnTo>
                <a:lnTo>
                  <a:pt x="337337" y="2108200"/>
                </a:lnTo>
                <a:lnTo>
                  <a:pt x="335838" y="2095500"/>
                </a:lnTo>
                <a:lnTo>
                  <a:pt x="334187" y="2081390"/>
                </a:lnTo>
                <a:lnTo>
                  <a:pt x="334187" y="2159000"/>
                </a:lnTo>
                <a:lnTo>
                  <a:pt x="333349" y="2159000"/>
                </a:lnTo>
                <a:lnTo>
                  <a:pt x="332638" y="2171700"/>
                </a:lnTo>
                <a:lnTo>
                  <a:pt x="331711" y="2184400"/>
                </a:lnTo>
                <a:lnTo>
                  <a:pt x="327990" y="2197100"/>
                </a:lnTo>
                <a:lnTo>
                  <a:pt x="318884" y="2209800"/>
                </a:lnTo>
                <a:lnTo>
                  <a:pt x="288315" y="2235200"/>
                </a:lnTo>
                <a:lnTo>
                  <a:pt x="272783" y="2247900"/>
                </a:lnTo>
                <a:lnTo>
                  <a:pt x="226326" y="2286000"/>
                </a:lnTo>
                <a:lnTo>
                  <a:pt x="196113" y="2324100"/>
                </a:lnTo>
                <a:lnTo>
                  <a:pt x="189255" y="2324100"/>
                </a:lnTo>
                <a:lnTo>
                  <a:pt x="183756" y="2311400"/>
                </a:lnTo>
                <a:lnTo>
                  <a:pt x="183553" y="2298700"/>
                </a:lnTo>
                <a:lnTo>
                  <a:pt x="188531" y="2286000"/>
                </a:lnTo>
                <a:lnTo>
                  <a:pt x="198589" y="2273300"/>
                </a:lnTo>
                <a:lnTo>
                  <a:pt x="211759" y="2260600"/>
                </a:lnTo>
                <a:lnTo>
                  <a:pt x="224980" y="2247862"/>
                </a:lnTo>
                <a:lnTo>
                  <a:pt x="278752" y="2197100"/>
                </a:lnTo>
                <a:lnTo>
                  <a:pt x="304584" y="2171700"/>
                </a:lnTo>
                <a:lnTo>
                  <a:pt x="309422" y="2159000"/>
                </a:lnTo>
                <a:lnTo>
                  <a:pt x="315048" y="2159000"/>
                </a:lnTo>
                <a:lnTo>
                  <a:pt x="327698" y="2146300"/>
                </a:lnTo>
                <a:lnTo>
                  <a:pt x="334187" y="2159000"/>
                </a:lnTo>
                <a:lnTo>
                  <a:pt x="334187" y="2081390"/>
                </a:lnTo>
                <a:lnTo>
                  <a:pt x="332867" y="2070100"/>
                </a:lnTo>
                <a:lnTo>
                  <a:pt x="332422" y="2062759"/>
                </a:lnTo>
                <a:lnTo>
                  <a:pt x="332422" y="2120900"/>
                </a:lnTo>
                <a:lnTo>
                  <a:pt x="331165" y="2120900"/>
                </a:lnTo>
                <a:lnTo>
                  <a:pt x="328879" y="2133600"/>
                </a:lnTo>
                <a:lnTo>
                  <a:pt x="322211" y="2133600"/>
                </a:lnTo>
                <a:lnTo>
                  <a:pt x="297192" y="2159000"/>
                </a:lnTo>
                <a:lnTo>
                  <a:pt x="273291" y="2184400"/>
                </a:lnTo>
                <a:lnTo>
                  <a:pt x="249656" y="2209800"/>
                </a:lnTo>
                <a:lnTo>
                  <a:pt x="225386" y="2235200"/>
                </a:lnTo>
                <a:lnTo>
                  <a:pt x="215620" y="2235200"/>
                </a:lnTo>
                <a:lnTo>
                  <a:pt x="205676" y="2247900"/>
                </a:lnTo>
                <a:lnTo>
                  <a:pt x="195046" y="2260600"/>
                </a:lnTo>
                <a:lnTo>
                  <a:pt x="180467" y="2260600"/>
                </a:lnTo>
                <a:lnTo>
                  <a:pt x="180060" y="2247862"/>
                </a:lnTo>
                <a:lnTo>
                  <a:pt x="182892" y="2235200"/>
                </a:lnTo>
                <a:lnTo>
                  <a:pt x="189979" y="2222500"/>
                </a:lnTo>
                <a:lnTo>
                  <a:pt x="200418" y="2222500"/>
                </a:lnTo>
                <a:lnTo>
                  <a:pt x="210261" y="2209800"/>
                </a:lnTo>
                <a:lnTo>
                  <a:pt x="219887" y="2197100"/>
                </a:lnTo>
                <a:lnTo>
                  <a:pt x="229704" y="2184400"/>
                </a:lnTo>
                <a:lnTo>
                  <a:pt x="235572" y="2184400"/>
                </a:lnTo>
                <a:lnTo>
                  <a:pt x="241592" y="2171700"/>
                </a:lnTo>
                <a:lnTo>
                  <a:pt x="247764" y="2171700"/>
                </a:lnTo>
                <a:lnTo>
                  <a:pt x="254063" y="2159000"/>
                </a:lnTo>
                <a:lnTo>
                  <a:pt x="271691" y="2146300"/>
                </a:lnTo>
                <a:lnTo>
                  <a:pt x="280136" y="2133600"/>
                </a:lnTo>
                <a:lnTo>
                  <a:pt x="292938" y="2120900"/>
                </a:lnTo>
                <a:lnTo>
                  <a:pt x="304901" y="2120900"/>
                </a:lnTo>
                <a:lnTo>
                  <a:pt x="311721" y="2108200"/>
                </a:lnTo>
                <a:lnTo>
                  <a:pt x="323481" y="2108200"/>
                </a:lnTo>
                <a:lnTo>
                  <a:pt x="332422" y="2120900"/>
                </a:lnTo>
                <a:lnTo>
                  <a:pt x="332422" y="2062759"/>
                </a:lnTo>
                <a:lnTo>
                  <a:pt x="331330" y="2044700"/>
                </a:lnTo>
                <a:lnTo>
                  <a:pt x="334111" y="2019300"/>
                </a:lnTo>
                <a:lnTo>
                  <a:pt x="334835" y="2019300"/>
                </a:lnTo>
                <a:lnTo>
                  <a:pt x="334111" y="2006600"/>
                </a:lnTo>
                <a:lnTo>
                  <a:pt x="332371" y="2006600"/>
                </a:lnTo>
                <a:lnTo>
                  <a:pt x="330060" y="1993900"/>
                </a:lnTo>
                <a:lnTo>
                  <a:pt x="326580" y="2006600"/>
                </a:lnTo>
                <a:lnTo>
                  <a:pt x="324726" y="2006600"/>
                </a:lnTo>
                <a:lnTo>
                  <a:pt x="324269" y="2019300"/>
                </a:lnTo>
                <a:lnTo>
                  <a:pt x="324967" y="2019300"/>
                </a:lnTo>
                <a:lnTo>
                  <a:pt x="326390" y="2032000"/>
                </a:lnTo>
                <a:lnTo>
                  <a:pt x="325259" y="2044700"/>
                </a:lnTo>
                <a:lnTo>
                  <a:pt x="324370" y="2044700"/>
                </a:lnTo>
                <a:lnTo>
                  <a:pt x="324370" y="2082800"/>
                </a:lnTo>
                <a:lnTo>
                  <a:pt x="318122" y="2082800"/>
                </a:lnTo>
                <a:lnTo>
                  <a:pt x="304520" y="2095500"/>
                </a:lnTo>
                <a:lnTo>
                  <a:pt x="292354" y="2108200"/>
                </a:lnTo>
                <a:lnTo>
                  <a:pt x="280530" y="2120900"/>
                </a:lnTo>
                <a:lnTo>
                  <a:pt x="267957" y="2133600"/>
                </a:lnTo>
                <a:lnTo>
                  <a:pt x="248996" y="2146300"/>
                </a:lnTo>
                <a:lnTo>
                  <a:pt x="230543" y="2171700"/>
                </a:lnTo>
                <a:lnTo>
                  <a:pt x="213055" y="2184400"/>
                </a:lnTo>
                <a:lnTo>
                  <a:pt x="197002" y="2209800"/>
                </a:lnTo>
                <a:lnTo>
                  <a:pt x="185318" y="2209800"/>
                </a:lnTo>
                <a:lnTo>
                  <a:pt x="182791" y="2222500"/>
                </a:lnTo>
                <a:lnTo>
                  <a:pt x="173888" y="2209800"/>
                </a:lnTo>
                <a:lnTo>
                  <a:pt x="174548" y="2209800"/>
                </a:lnTo>
                <a:lnTo>
                  <a:pt x="176339" y="2197100"/>
                </a:lnTo>
                <a:lnTo>
                  <a:pt x="179539" y="2184400"/>
                </a:lnTo>
                <a:lnTo>
                  <a:pt x="184797" y="2171700"/>
                </a:lnTo>
                <a:lnTo>
                  <a:pt x="192773" y="2159000"/>
                </a:lnTo>
                <a:lnTo>
                  <a:pt x="214757" y="2146300"/>
                </a:lnTo>
                <a:lnTo>
                  <a:pt x="236562" y="2120900"/>
                </a:lnTo>
                <a:lnTo>
                  <a:pt x="280022" y="2082800"/>
                </a:lnTo>
                <a:lnTo>
                  <a:pt x="288036" y="2082800"/>
                </a:lnTo>
                <a:lnTo>
                  <a:pt x="296811" y="2070100"/>
                </a:lnTo>
                <a:lnTo>
                  <a:pt x="322884" y="2070100"/>
                </a:lnTo>
                <a:lnTo>
                  <a:pt x="324370" y="2082800"/>
                </a:lnTo>
                <a:lnTo>
                  <a:pt x="324370" y="2044700"/>
                </a:lnTo>
                <a:lnTo>
                  <a:pt x="317525" y="2044700"/>
                </a:lnTo>
                <a:lnTo>
                  <a:pt x="300164" y="2057400"/>
                </a:lnTo>
                <a:lnTo>
                  <a:pt x="283921" y="2070100"/>
                </a:lnTo>
                <a:lnTo>
                  <a:pt x="252488" y="2095500"/>
                </a:lnTo>
                <a:lnTo>
                  <a:pt x="232562" y="2120900"/>
                </a:lnTo>
                <a:lnTo>
                  <a:pt x="222542" y="2120900"/>
                </a:lnTo>
                <a:lnTo>
                  <a:pt x="212445" y="2133600"/>
                </a:lnTo>
                <a:lnTo>
                  <a:pt x="209613" y="2133600"/>
                </a:lnTo>
                <a:lnTo>
                  <a:pt x="207302" y="2146300"/>
                </a:lnTo>
                <a:lnTo>
                  <a:pt x="200888" y="2146300"/>
                </a:lnTo>
                <a:lnTo>
                  <a:pt x="210159" y="2120900"/>
                </a:lnTo>
                <a:lnTo>
                  <a:pt x="220205" y="2108200"/>
                </a:lnTo>
                <a:lnTo>
                  <a:pt x="231394" y="2108200"/>
                </a:lnTo>
                <a:lnTo>
                  <a:pt x="256730" y="2082800"/>
                </a:lnTo>
                <a:lnTo>
                  <a:pt x="269176" y="2070100"/>
                </a:lnTo>
                <a:lnTo>
                  <a:pt x="281520" y="2057400"/>
                </a:lnTo>
                <a:lnTo>
                  <a:pt x="298335" y="2044700"/>
                </a:lnTo>
                <a:lnTo>
                  <a:pt x="291769" y="2044700"/>
                </a:lnTo>
                <a:lnTo>
                  <a:pt x="272249" y="2057400"/>
                </a:lnTo>
                <a:lnTo>
                  <a:pt x="260362" y="2070100"/>
                </a:lnTo>
                <a:lnTo>
                  <a:pt x="259829" y="2057400"/>
                </a:lnTo>
                <a:lnTo>
                  <a:pt x="264833" y="2057400"/>
                </a:lnTo>
                <a:lnTo>
                  <a:pt x="268846" y="2044700"/>
                </a:lnTo>
                <a:lnTo>
                  <a:pt x="279463" y="2032000"/>
                </a:lnTo>
                <a:lnTo>
                  <a:pt x="289572" y="2019300"/>
                </a:lnTo>
                <a:lnTo>
                  <a:pt x="299491" y="2006600"/>
                </a:lnTo>
                <a:lnTo>
                  <a:pt x="309537" y="1993900"/>
                </a:lnTo>
                <a:lnTo>
                  <a:pt x="314058" y="1993900"/>
                </a:lnTo>
                <a:lnTo>
                  <a:pt x="317627" y="1981200"/>
                </a:lnTo>
                <a:lnTo>
                  <a:pt x="330885" y="1993900"/>
                </a:lnTo>
                <a:lnTo>
                  <a:pt x="331889" y="1981200"/>
                </a:lnTo>
                <a:lnTo>
                  <a:pt x="333387" y="1981200"/>
                </a:lnTo>
                <a:lnTo>
                  <a:pt x="335788" y="1968500"/>
                </a:lnTo>
                <a:lnTo>
                  <a:pt x="349973" y="1968500"/>
                </a:lnTo>
                <a:lnTo>
                  <a:pt x="352285" y="1993900"/>
                </a:lnTo>
                <a:lnTo>
                  <a:pt x="354101" y="2006600"/>
                </a:lnTo>
                <a:lnTo>
                  <a:pt x="355295" y="2032000"/>
                </a:lnTo>
                <a:lnTo>
                  <a:pt x="355752" y="2044700"/>
                </a:lnTo>
                <a:lnTo>
                  <a:pt x="356527" y="2082800"/>
                </a:lnTo>
                <a:lnTo>
                  <a:pt x="358254" y="2108200"/>
                </a:lnTo>
                <a:lnTo>
                  <a:pt x="360324" y="2133600"/>
                </a:lnTo>
                <a:lnTo>
                  <a:pt x="362115" y="2171700"/>
                </a:lnTo>
                <a:lnTo>
                  <a:pt x="364883" y="2209800"/>
                </a:lnTo>
                <a:lnTo>
                  <a:pt x="368084" y="2247900"/>
                </a:lnTo>
                <a:lnTo>
                  <a:pt x="370382" y="2298700"/>
                </a:lnTo>
                <a:lnTo>
                  <a:pt x="370395" y="2336800"/>
                </a:lnTo>
                <a:lnTo>
                  <a:pt x="370395" y="1892300"/>
                </a:lnTo>
                <a:lnTo>
                  <a:pt x="363829" y="1892300"/>
                </a:lnTo>
                <a:lnTo>
                  <a:pt x="358571" y="1879600"/>
                </a:lnTo>
                <a:lnTo>
                  <a:pt x="355282" y="1866900"/>
                </a:lnTo>
                <a:lnTo>
                  <a:pt x="351548" y="1841500"/>
                </a:lnTo>
                <a:lnTo>
                  <a:pt x="349529" y="1816100"/>
                </a:lnTo>
                <a:lnTo>
                  <a:pt x="349351" y="1790700"/>
                </a:lnTo>
                <a:lnTo>
                  <a:pt x="350266" y="1778000"/>
                </a:lnTo>
                <a:lnTo>
                  <a:pt x="351167" y="1765300"/>
                </a:lnTo>
                <a:lnTo>
                  <a:pt x="353136" y="1752600"/>
                </a:lnTo>
                <a:lnTo>
                  <a:pt x="355523" y="1739900"/>
                </a:lnTo>
                <a:lnTo>
                  <a:pt x="360845" y="1714500"/>
                </a:lnTo>
                <a:lnTo>
                  <a:pt x="365734" y="1714500"/>
                </a:lnTo>
                <a:lnTo>
                  <a:pt x="367042" y="1727200"/>
                </a:lnTo>
                <a:lnTo>
                  <a:pt x="368503" y="1739900"/>
                </a:lnTo>
                <a:lnTo>
                  <a:pt x="369455" y="1752600"/>
                </a:lnTo>
                <a:lnTo>
                  <a:pt x="369176" y="1765300"/>
                </a:lnTo>
                <a:lnTo>
                  <a:pt x="368528" y="1790700"/>
                </a:lnTo>
                <a:lnTo>
                  <a:pt x="369849" y="1816100"/>
                </a:lnTo>
                <a:lnTo>
                  <a:pt x="372592" y="1841500"/>
                </a:lnTo>
                <a:lnTo>
                  <a:pt x="376148" y="1866900"/>
                </a:lnTo>
                <a:lnTo>
                  <a:pt x="377913" y="1866900"/>
                </a:lnTo>
                <a:lnTo>
                  <a:pt x="382079" y="1879600"/>
                </a:lnTo>
                <a:lnTo>
                  <a:pt x="390105" y="1866900"/>
                </a:lnTo>
                <a:lnTo>
                  <a:pt x="400265" y="1854200"/>
                </a:lnTo>
                <a:lnTo>
                  <a:pt x="408520" y="1841500"/>
                </a:lnTo>
                <a:lnTo>
                  <a:pt x="413905" y="1828800"/>
                </a:lnTo>
                <a:lnTo>
                  <a:pt x="415467" y="1816100"/>
                </a:lnTo>
                <a:lnTo>
                  <a:pt x="413994" y="1790700"/>
                </a:lnTo>
                <a:lnTo>
                  <a:pt x="411759" y="1765300"/>
                </a:lnTo>
                <a:lnTo>
                  <a:pt x="408914" y="1739900"/>
                </a:lnTo>
                <a:lnTo>
                  <a:pt x="407276" y="1727200"/>
                </a:lnTo>
                <a:lnTo>
                  <a:pt x="405638" y="1714500"/>
                </a:lnTo>
                <a:lnTo>
                  <a:pt x="404825" y="1714500"/>
                </a:lnTo>
                <a:lnTo>
                  <a:pt x="401713" y="1701800"/>
                </a:lnTo>
                <a:lnTo>
                  <a:pt x="399605" y="1701800"/>
                </a:lnTo>
                <a:lnTo>
                  <a:pt x="399605" y="1778000"/>
                </a:lnTo>
                <a:lnTo>
                  <a:pt x="399351" y="1816100"/>
                </a:lnTo>
                <a:lnTo>
                  <a:pt x="395097" y="1828800"/>
                </a:lnTo>
                <a:lnTo>
                  <a:pt x="385152" y="1803400"/>
                </a:lnTo>
                <a:lnTo>
                  <a:pt x="380555" y="1778000"/>
                </a:lnTo>
                <a:lnTo>
                  <a:pt x="381863" y="1739900"/>
                </a:lnTo>
                <a:lnTo>
                  <a:pt x="389610" y="1727200"/>
                </a:lnTo>
                <a:lnTo>
                  <a:pt x="396240" y="1739900"/>
                </a:lnTo>
                <a:lnTo>
                  <a:pt x="399605" y="1778000"/>
                </a:lnTo>
                <a:lnTo>
                  <a:pt x="399605" y="1701800"/>
                </a:lnTo>
                <a:lnTo>
                  <a:pt x="399300" y="1701800"/>
                </a:lnTo>
                <a:lnTo>
                  <a:pt x="395325" y="1689100"/>
                </a:lnTo>
                <a:lnTo>
                  <a:pt x="375983" y="1689100"/>
                </a:lnTo>
                <a:lnTo>
                  <a:pt x="377063" y="1676400"/>
                </a:lnTo>
                <a:lnTo>
                  <a:pt x="380352" y="1676400"/>
                </a:lnTo>
                <a:lnTo>
                  <a:pt x="386473" y="1663700"/>
                </a:lnTo>
                <a:lnTo>
                  <a:pt x="437108" y="1663700"/>
                </a:lnTo>
                <a:lnTo>
                  <a:pt x="431507" y="1676400"/>
                </a:lnTo>
                <a:lnTo>
                  <a:pt x="430110" y="1689100"/>
                </a:lnTo>
                <a:lnTo>
                  <a:pt x="430974" y="1701800"/>
                </a:lnTo>
                <a:lnTo>
                  <a:pt x="432117" y="1714500"/>
                </a:lnTo>
                <a:lnTo>
                  <a:pt x="433108" y="1727200"/>
                </a:lnTo>
                <a:lnTo>
                  <a:pt x="434454" y="1778000"/>
                </a:lnTo>
                <a:lnTo>
                  <a:pt x="435432" y="1803400"/>
                </a:lnTo>
                <a:lnTo>
                  <a:pt x="435660" y="1803400"/>
                </a:lnTo>
                <a:lnTo>
                  <a:pt x="435419" y="1816100"/>
                </a:lnTo>
                <a:lnTo>
                  <a:pt x="434390" y="1816100"/>
                </a:lnTo>
                <a:lnTo>
                  <a:pt x="432308" y="1828800"/>
                </a:lnTo>
                <a:lnTo>
                  <a:pt x="430022" y="1828800"/>
                </a:lnTo>
                <a:lnTo>
                  <a:pt x="429475" y="1841500"/>
                </a:lnTo>
                <a:lnTo>
                  <a:pt x="455396" y="1841500"/>
                </a:lnTo>
                <a:lnTo>
                  <a:pt x="458355" y="1828800"/>
                </a:lnTo>
                <a:lnTo>
                  <a:pt x="459790" y="1828800"/>
                </a:lnTo>
                <a:lnTo>
                  <a:pt x="465086" y="1816100"/>
                </a:lnTo>
                <a:lnTo>
                  <a:pt x="469214" y="1803400"/>
                </a:lnTo>
                <a:lnTo>
                  <a:pt x="471119" y="1778000"/>
                </a:lnTo>
                <a:lnTo>
                  <a:pt x="469684" y="1765300"/>
                </a:lnTo>
                <a:lnTo>
                  <a:pt x="466991" y="1752600"/>
                </a:lnTo>
                <a:lnTo>
                  <a:pt x="465086" y="1739900"/>
                </a:lnTo>
                <a:lnTo>
                  <a:pt x="464235" y="1727200"/>
                </a:lnTo>
                <a:lnTo>
                  <a:pt x="464680" y="1714500"/>
                </a:lnTo>
                <a:lnTo>
                  <a:pt x="464794" y="1701800"/>
                </a:lnTo>
                <a:lnTo>
                  <a:pt x="462534" y="1689100"/>
                </a:lnTo>
                <a:lnTo>
                  <a:pt x="457111" y="1676400"/>
                </a:lnTo>
                <a:lnTo>
                  <a:pt x="455269" y="1673923"/>
                </a:lnTo>
                <a:lnTo>
                  <a:pt x="455269" y="1765300"/>
                </a:lnTo>
                <a:lnTo>
                  <a:pt x="454850" y="1778000"/>
                </a:lnTo>
                <a:lnTo>
                  <a:pt x="453390" y="1803400"/>
                </a:lnTo>
                <a:lnTo>
                  <a:pt x="449376" y="1778000"/>
                </a:lnTo>
                <a:lnTo>
                  <a:pt x="446874" y="1765300"/>
                </a:lnTo>
                <a:lnTo>
                  <a:pt x="446925" y="1752600"/>
                </a:lnTo>
                <a:lnTo>
                  <a:pt x="450557" y="1727200"/>
                </a:lnTo>
                <a:lnTo>
                  <a:pt x="454037" y="1752600"/>
                </a:lnTo>
                <a:lnTo>
                  <a:pt x="455269" y="1765300"/>
                </a:lnTo>
                <a:lnTo>
                  <a:pt x="455269" y="1673923"/>
                </a:lnTo>
                <a:lnTo>
                  <a:pt x="453974" y="1672183"/>
                </a:lnTo>
                <a:lnTo>
                  <a:pt x="453974" y="1701800"/>
                </a:lnTo>
                <a:lnTo>
                  <a:pt x="453440" y="1714500"/>
                </a:lnTo>
                <a:lnTo>
                  <a:pt x="449338" y="1727200"/>
                </a:lnTo>
                <a:lnTo>
                  <a:pt x="445389" y="1714500"/>
                </a:lnTo>
                <a:lnTo>
                  <a:pt x="444055" y="1701800"/>
                </a:lnTo>
                <a:lnTo>
                  <a:pt x="444766" y="1701800"/>
                </a:lnTo>
                <a:lnTo>
                  <a:pt x="446963" y="1689100"/>
                </a:lnTo>
                <a:lnTo>
                  <a:pt x="451599" y="1701800"/>
                </a:lnTo>
                <a:lnTo>
                  <a:pt x="453974" y="1701800"/>
                </a:lnTo>
                <a:lnTo>
                  <a:pt x="453974" y="1672183"/>
                </a:lnTo>
                <a:lnTo>
                  <a:pt x="447687" y="1663700"/>
                </a:lnTo>
                <a:lnTo>
                  <a:pt x="456349" y="1663700"/>
                </a:lnTo>
                <a:lnTo>
                  <a:pt x="463105" y="1651000"/>
                </a:lnTo>
                <a:lnTo>
                  <a:pt x="476211" y="1651000"/>
                </a:lnTo>
                <a:lnTo>
                  <a:pt x="480123" y="1663700"/>
                </a:lnTo>
                <a:lnTo>
                  <a:pt x="480542" y="1663700"/>
                </a:lnTo>
                <a:lnTo>
                  <a:pt x="479450" y="1676400"/>
                </a:lnTo>
                <a:lnTo>
                  <a:pt x="478828" y="1676400"/>
                </a:lnTo>
                <a:lnTo>
                  <a:pt x="481368" y="1739900"/>
                </a:lnTo>
                <a:lnTo>
                  <a:pt x="482168" y="1752600"/>
                </a:lnTo>
                <a:lnTo>
                  <a:pt x="482790" y="1765300"/>
                </a:lnTo>
                <a:lnTo>
                  <a:pt x="483311" y="1778000"/>
                </a:lnTo>
                <a:lnTo>
                  <a:pt x="483209" y="1790700"/>
                </a:lnTo>
                <a:lnTo>
                  <a:pt x="481939" y="1803400"/>
                </a:lnTo>
                <a:lnTo>
                  <a:pt x="479767" y="1803400"/>
                </a:lnTo>
                <a:lnTo>
                  <a:pt x="488200" y="1816100"/>
                </a:lnTo>
                <a:lnTo>
                  <a:pt x="492163" y="1816100"/>
                </a:lnTo>
                <a:lnTo>
                  <a:pt x="499668" y="1803400"/>
                </a:lnTo>
                <a:lnTo>
                  <a:pt x="507987" y="1803400"/>
                </a:lnTo>
                <a:lnTo>
                  <a:pt x="508838" y="1816100"/>
                </a:lnTo>
                <a:lnTo>
                  <a:pt x="508838" y="1676400"/>
                </a:lnTo>
                <a:lnTo>
                  <a:pt x="505447" y="1676400"/>
                </a:lnTo>
                <a:lnTo>
                  <a:pt x="501904" y="1663700"/>
                </a:lnTo>
                <a:lnTo>
                  <a:pt x="501815" y="1739900"/>
                </a:lnTo>
                <a:lnTo>
                  <a:pt x="499986" y="1752600"/>
                </a:lnTo>
                <a:lnTo>
                  <a:pt x="494817" y="1739900"/>
                </a:lnTo>
                <a:lnTo>
                  <a:pt x="491871" y="1727200"/>
                </a:lnTo>
                <a:lnTo>
                  <a:pt x="491451" y="1701800"/>
                </a:lnTo>
                <a:lnTo>
                  <a:pt x="493890" y="1689100"/>
                </a:lnTo>
                <a:lnTo>
                  <a:pt x="499211" y="1701800"/>
                </a:lnTo>
                <a:lnTo>
                  <a:pt x="501700" y="1727200"/>
                </a:lnTo>
                <a:lnTo>
                  <a:pt x="501815" y="1739900"/>
                </a:lnTo>
                <a:lnTo>
                  <a:pt x="501815" y="1663700"/>
                </a:lnTo>
                <a:lnTo>
                  <a:pt x="499503" y="1663700"/>
                </a:lnTo>
                <a:lnTo>
                  <a:pt x="494652" y="1651000"/>
                </a:lnTo>
                <a:lnTo>
                  <a:pt x="512660" y="1651000"/>
                </a:lnTo>
                <a:lnTo>
                  <a:pt x="512660" y="1574800"/>
                </a:lnTo>
                <a:lnTo>
                  <a:pt x="511340" y="1574800"/>
                </a:lnTo>
                <a:lnTo>
                  <a:pt x="505574" y="1587500"/>
                </a:lnTo>
                <a:lnTo>
                  <a:pt x="491172" y="1587500"/>
                </a:lnTo>
                <a:lnTo>
                  <a:pt x="486308" y="1600200"/>
                </a:lnTo>
                <a:lnTo>
                  <a:pt x="460197" y="1600200"/>
                </a:lnTo>
                <a:lnTo>
                  <a:pt x="439877" y="1612900"/>
                </a:lnTo>
                <a:lnTo>
                  <a:pt x="400380" y="1638300"/>
                </a:lnTo>
                <a:lnTo>
                  <a:pt x="365010" y="1638300"/>
                </a:lnTo>
                <a:lnTo>
                  <a:pt x="361873" y="1633601"/>
                </a:lnTo>
                <a:lnTo>
                  <a:pt x="361873" y="1663700"/>
                </a:lnTo>
                <a:lnTo>
                  <a:pt x="360794" y="1676400"/>
                </a:lnTo>
                <a:lnTo>
                  <a:pt x="347764" y="1676400"/>
                </a:lnTo>
                <a:lnTo>
                  <a:pt x="347878" y="1663700"/>
                </a:lnTo>
                <a:lnTo>
                  <a:pt x="361873" y="1663700"/>
                </a:lnTo>
                <a:lnTo>
                  <a:pt x="361873" y="1633601"/>
                </a:lnTo>
                <a:lnTo>
                  <a:pt x="356539" y="1625600"/>
                </a:lnTo>
                <a:lnTo>
                  <a:pt x="353707" y="1612900"/>
                </a:lnTo>
                <a:lnTo>
                  <a:pt x="353085" y="1600200"/>
                </a:lnTo>
                <a:lnTo>
                  <a:pt x="351155" y="1574800"/>
                </a:lnTo>
                <a:lnTo>
                  <a:pt x="348424" y="1562100"/>
                </a:lnTo>
                <a:lnTo>
                  <a:pt x="345389" y="1549400"/>
                </a:lnTo>
                <a:lnTo>
                  <a:pt x="344322" y="1524000"/>
                </a:lnTo>
                <a:lnTo>
                  <a:pt x="348996" y="1511300"/>
                </a:lnTo>
                <a:lnTo>
                  <a:pt x="357352" y="1485900"/>
                </a:lnTo>
                <a:lnTo>
                  <a:pt x="367284" y="1473200"/>
                </a:lnTo>
                <a:lnTo>
                  <a:pt x="369430" y="1473200"/>
                </a:lnTo>
                <a:lnTo>
                  <a:pt x="373900" y="1460500"/>
                </a:lnTo>
                <a:lnTo>
                  <a:pt x="423951" y="1460500"/>
                </a:lnTo>
                <a:lnTo>
                  <a:pt x="425754" y="1473200"/>
                </a:lnTo>
                <a:lnTo>
                  <a:pt x="428904" y="1485900"/>
                </a:lnTo>
                <a:lnTo>
                  <a:pt x="430669" y="1498600"/>
                </a:lnTo>
                <a:lnTo>
                  <a:pt x="431800" y="1511300"/>
                </a:lnTo>
                <a:lnTo>
                  <a:pt x="432993" y="1536700"/>
                </a:lnTo>
                <a:lnTo>
                  <a:pt x="433793" y="1549400"/>
                </a:lnTo>
                <a:lnTo>
                  <a:pt x="434213" y="1562100"/>
                </a:lnTo>
                <a:lnTo>
                  <a:pt x="434467" y="1562100"/>
                </a:lnTo>
                <a:lnTo>
                  <a:pt x="434784" y="1574800"/>
                </a:lnTo>
                <a:lnTo>
                  <a:pt x="434936" y="1587500"/>
                </a:lnTo>
                <a:lnTo>
                  <a:pt x="434492" y="1587500"/>
                </a:lnTo>
                <a:lnTo>
                  <a:pt x="439267" y="1600200"/>
                </a:lnTo>
                <a:lnTo>
                  <a:pt x="448106" y="1600200"/>
                </a:lnTo>
                <a:lnTo>
                  <a:pt x="456984" y="1587500"/>
                </a:lnTo>
                <a:lnTo>
                  <a:pt x="464540" y="1574800"/>
                </a:lnTo>
                <a:lnTo>
                  <a:pt x="470242" y="1574800"/>
                </a:lnTo>
                <a:lnTo>
                  <a:pt x="473583" y="1562100"/>
                </a:lnTo>
                <a:lnTo>
                  <a:pt x="475830" y="1536700"/>
                </a:lnTo>
                <a:lnTo>
                  <a:pt x="475957" y="1524000"/>
                </a:lnTo>
                <a:lnTo>
                  <a:pt x="474179" y="1498600"/>
                </a:lnTo>
                <a:lnTo>
                  <a:pt x="470738" y="1473200"/>
                </a:lnTo>
                <a:lnTo>
                  <a:pt x="469734" y="1473200"/>
                </a:lnTo>
                <a:lnTo>
                  <a:pt x="469811" y="1460449"/>
                </a:lnTo>
                <a:lnTo>
                  <a:pt x="468782" y="1447800"/>
                </a:lnTo>
                <a:lnTo>
                  <a:pt x="466356" y="1447800"/>
                </a:lnTo>
                <a:lnTo>
                  <a:pt x="464769" y="1442847"/>
                </a:lnTo>
                <a:lnTo>
                  <a:pt x="464769" y="1511300"/>
                </a:lnTo>
                <a:lnTo>
                  <a:pt x="462749" y="1524000"/>
                </a:lnTo>
                <a:lnTo>
                  <a:pt x="463334" y="1524000"/>
                </a:lnTo>
                <a:lnTo>
                  <a:pt x="463257" y="1536700"/>
                </a:lnTo>
                <a:lnTo>
                  <a:pt x="462191" y="1549400"/>
                </a:lnTo>
                <a:lnTo>
                  <a:pt x="459803" y="1562100"/>
                </a:lnTo>
                <a:lnTo>
                  <a:pt x="450202" y="1562100"/>
                </a:lnTo>
                <a:lnTo>
                  <a:pt x="446024" y="1549400"/>
                </a:lnTo>
                <a:lnTo>
                  <a:pt x="446570" y="1549400"/>
                </a:lnTo>
                <a:lnTo>
                  <a:pt x="445135" y="1536700"/>
                </a:lnTo>
                <a:lnTo>
                  <a:pt x="442150" y="1524000"/>
                </a:lnTo>
                <a:lnTo>
                  <a:pt x="440601" y="1511300"/>
                </a:lnTo>
                <a:lnTo>
                  <a:pt x="439623" y="1485900"/>
                </a:lnTo>
                <a:lnTo>
                  <a:pt x="438340" y="1473200"/>
                </a:lnTo>
                <a:lnTo>
                  <a:pt x="437210" y="1460500"/>
                </a:lnTo>
                <a:lnTo>
                  <a:pt x="441490" y="1447800"/>
                </a:lnTo>
                <a:lnTo>
                  <a:pt x="456946" y="1447800"/>
                </a:lnTo>
                <a:lnTo>
                  <a:pt x="459625" y="1460500"/>
                </a:lnTo>
                <a:lnTo>
                  <a:pt x="459371" y="1473200"/>
                </a:lnTo>
                <a:lnTo>
                  <a:pt x="460514" y="1485900"/>
                </a:lnTo>
                <a:lnTo>
                  <a:pt x="463169" y="1498600"/>
                </a:lnTo>
                <a:lnTo>
                  <a:pt x="464769" y="1511300"/>
                </a:lnTo>
                <a:lnTo>
                  <a:pt x="464769" y="1442847"/>
                </a:lnTo>
                <a:lnTo>
                  <a:pt x="462292" y="1435100"/>
                </a:lnTo>
                <a:lnTo>
                  <a:pt x="457873" y="1435100"/>
                </a:lnTo>
                <a:lnTo>
                  <a:pt x="467207" y="1422400"/>
                </a:lnTo>
                <a:lnTo>
                  <a:pt x="483603" y="1422400"/>
                </a:lnTo>
                <a:lnTo>
                  <a:pt x="485190" y="1435100"/>
                </a:lnTo>
                <a:lnTo>
                  <a:pt x="485635" y="1460500"/>
                </a:lnTo>
                <a:lnTo>
                  <a:pt x="485343" y="1485900"/>
                </a:lnTo>
                <a:lnTo>
                  <a:pt x="485267" y="1498600"/>
                </a:lnTo>
                <a:lnTo>
                  <a:pt x="484847" y="1524000"/>
                </a:lnTo>
                <a:lnTo>
                  <a:pt x="484682" y="1549400"/>
                </a:lnTo>
                <a:lnTo>
                  <a:pt x="485190" y="1549400"/>
                </a:lnTo>
                <a:lnTo>
                  <a:pt x="487984" y="1562100"/>
                </a:lnTo>
                <a:lnTo>
                  <a:pt x="492290" y="1574800"/>
                </a:lnTo>
                <a:lnTo>
                  <a:pt x="504291" y="1562100"/>
                </a:lnTo>
                <a:lnTo>
                  <a:pt x="515429" y="1562100"/>
                </a:lnTo>
                <a:lnTo>
                  <a:pt x="515429" y="1439075"/>
                </a:lnTo>
                <a:lnTo>
                  <a:pt x="513245" y="1422400"/>
                </a:lnTo>
                <a:lnTo>
                  <a:pt x="509663" y="1409700"/>
                </a:lnTo>
                <a:lnTo>
                  <a:pt x="505409" y="1397000"/>
                </a:lnTo>
                <a:lnTo>
                  <a:pt x="514680" y="1409700"/>
                </a:lnTo>
                <a:lnTo>
                  <a:pt x="519912" y="1422400"/>
                </a:lnTo>
                <a:lnTo>
                  <a:pt x="521563" y="1435100"/>
                </a:lnTo>
                <a:lnTo>
                  <a:pt x="521563" y="1028700"/>
                </a:lnTo>
                <a:lnTo>
                  <a:pt x="510806" y="1028700"/>
                </a:lnTo>
                <a:lnTo>
                  <a:pt x="510806" y="1320800"/>
                </a:lnTo>
                <a:lnTo>
                  <a:pt x="509752" y="1346200"/>
                </a:lnTo>
                <a:lnTo>
                  <a:pt x="504583" y="1356017"/>
                </a:lnTo>
                <a:lnTo>
                  <a:pt x="504583" y="1485900"/>
                </a:lnTo>
                <a:lnTo>
                  <a:pt x="504228" y="1485900"/>
                </a:lnTo>
                <a:lnTo>
                  <a:pt x="501650" y="1498600"/>
                </a:lnTo>
                <a:lnTo>
                  <a:pt x="498602" y="1485900"/>
                </a:lnTo>
                <a:lnTo>
                  <a:pt x="497484" y="1485900"/>
                </a:lnTo>
                <a:lnTo>
                  <a:pt x="498132" y="1473200"/>
                </a:lnTo>
                <a:lnTo>
                  <a:pt x="500329" y="1460500"/>
                </a:lnTo>
                <a:lnTo>
                  <a:pt x="503135" y="1473200"/>
                </a:lnTo>
                <a:lnTo>
                  <a:pt x="504583" y="1485900"/>
                </a:lnTo>
                <a:lnTo>
                  <a:pt x="504583" y="1356017"/>
                </a:lnTo>
                <a:lnTo>
                  <a:pt x="503059" y="1358900"/>
                </a:lnTo>
                <a:lnTo>
                  <a:pt x="490537" y="1371600"/>
                </a:lnTo>
                <a:lnTo>
                  <a:pt x="471944" y="1384300"/>
                </a:lnTo>
                <a:lnTo>
                  <a:pt x="462229" y="1384300"/>
                </a:lnTo>
                <a:lnTo>
                  <a:pt x="452412" y="1397000"/>
                </a:lnTo>
                <a:lnTo>
                  <a:pt x="435978" y="1397000"/>
                </a:lnTo>
                <a:lnTo>
                  <a:pt x="440791" y="1384300"/>
                </a:lnTo>
                <a:lnTo>
                  <a:pt x="444855" y="1371600"/>
                </a:lnTo>
                <a:lnTo>
                  <a:pt x="447662" y="1371600"/>
                </a:lnTo>
                <a:lnTo>
                  <a:pt x="448691" y="1358900"/>
                </a:lnTo>
                <a:lnTo>
                  <a:pt x="450583" y="1358900"/>
                </a:lnTo>
                <a:lnTo>
                  <a:pt x="449389" y="1333500"/>
                </a:lnTo>
                <a:lnTo>
                  <a:pt x="449300" y="1320800"/>
                </a:lnTo>
                <a:lnTo>
                  <a:pt x="448868" y="1308100"/>
                </a:lnTo>
                <a:lnTo>
                  <a:pt x="446608" y="1282700"/>
                </a:lnTo>
                <a:lnTo>
                  <a:pt x="445198" y="1270000"/>
                </a:lnTo>
                <a:lnTo>
                  <a:pt x="445693" y="1257300"/>
                </a:lnTo>
                <a:lnTo>
                  <a:pt x="446976" y="1244600"/>
                </a:lnTo>
                <a:lnTo>
                  <a:pt x="447890" y="1231900"/>
                </a:lnTo>
                <a:lnTo>
                  <a:pt x="447484" y="1231900"/>
                </a:lnTo>
                <a:lnTo>
                  <a:pt x="445922" y="1219200"/>
                </a:lnTo>
                <a:lnTo>
                  <a:pt x="443395" y="1219200"/>
                </a:lnTo>
                <a:lnTo>
                  <a:pt x="440029" y="1206500"/>
                </a:lnTo>
                <a:lnTo>
                  <a:pt x="438492" y="1206500"/>
                </a:lnTo>
                <a:lnTo>
                  <a:pt x="438492" y="1358900"/>
                </a:lnTo>
                <a:lnTo>
                  <a:pt x="426732" y="1358900"/>
                </a:lnTo>
                <a:lnTo>
                  <a:pt x="425881" y="1346200"/>
                </a:lnTo>
                <a:lnTo>
                  <a:pt x="423087" y="1320800"/>
                </a:lnTo>
                <a:lnTo>
                  <a:pt x="422135" y="1295400"/>
                </a:lnTo>
                <a:lnTo>
                  <a:pt x="422211" y="1270000"/>
                </a:lnTo>
                <a:lnTo>
                  <a:pt x="422427" y="1244600"/>
                </a:lnTo>
                <a:lnTo>
                  <a:pt x="423049" y="1231900"/>
                </a:lnTo>
                <a:lnTo>
                  <a:pt x="434619" y="1231900"/>
                </a:lnTo>
                <a:lnTo>
                  <a:pt x="435444" y="1244600"/>
                </a:lnTo>
                <a:lnTo>
                  <a:pt x="435648" y="1244600"/>
                </a:lnTo>
                <a:lnTo>
                  <a:pt x="435800" y="1257300"/>
                </a:lnTo>
                <a:lnTo>
                  <a:pt x="435724" y="1270000"/>
                </a:lnTo>
                <a:lnTo>
                  <a:pt x="434365" y="1295400"/>
                </a:lnTo>
                <a:lnTo>
                  <a:pt x="435965" y="1308100"/>
                </a:lnTo>
                <a:lnTo>
                  <a:pt x="437946" y="1320800"/>
                </a:lnTo>
                <a:lnTo>
                  <a:pt x="437654" y="1333500"/>
                </a:lnTo>
                <a:lnTo>
                  <a:pt x="437337" y="1346200"/>
                </a:lnTo>
                <a:lnTo>
                  <a:pt x="436245" y="1346200"/>
                </a:lnTo>
                <a:lnTo>
                  <a:pt x="438492" y="1358900"/>
                </a:lnTo>
                <a:lnTo>
                  <a:pt x="438492" y="1206500"/>
                </a:lnTo>
                <a:lnTo>
                  <a:pt x="423811" y="1206500"/>
                </a:lnTo>
                <a:lnTo>
                  <a:pt x="417182" y="1219200"/>
                </a:lnTo>
                <a:lnTo>
                  <a:pt x="411962" y="1219200"/>
                </a:lnTo>
                <a:lnTo>
                  <a:pt x="408673" y="1231900"/>
                </a:lnTo>
                <a:lnTo>
                  <a:pt x="407835" y="1244600"/>
                </a:lnTo>
                <a:lnTo>
                  <a:pt x="409130" y="1270000"/>
                </a:lnTo>
                <a:lnTo>
                  <a:pt x="410146" y="1295400"/>
                </a:lnTo>
                <a:lnTo>
                  <a:pt x="410743" y="1320800"/>
                </a:lnTo>
                <a:lnTo>
                  <a:pt x="410781" y="1358900"/>
                </a:lnTo>
                <a:lnTo>
                  <a:pt x="410921" y="1358900"/>
                </a:lnTo>
                <a:lnTo>
                  <a:pt x="411505" y="1371600"/>
                </a:lnTo>
                <a:lnTo>
                  <a:pt x="412432" y="1384300"/>
                </a:lnTo>
                <a:lnTo>
                  <a:pt x="413613" y="1397000"/>
                </a:lnTo>
                <a:lnTo>
                  <a:pt x="414566" y="1409700"/>
                </a:lnTo>
                <a:lnTo>
                  <a:pt x="409384" y="1409700"/>
                </a:lnTo>
                <a:lnTo>
                  <a:pt x="400469" y="1422400"/>
                </a:lnTo>
                <a:lnTo>
                  <a:pt x="396862" y="1358900"/>
                </a:lnTo>
                <a:lnTo>
                  <a:pt x="396125" y="1346200"/>
                </a:lnTo>
                <a:lnTo>
                  <a:pt x="396151" y="1320800"/>
                </a:lnTo>
                <a:lnTo>
                  <a:pt x="396811" y="1308100"/>
                </a:lnTo>
                <a:lnTo>
                  <a:pt x="398018" y="1282700"/>
                </a:lnTo>
                <a:lnTo>
                  <a:pt x="398640" y="1282700"/>
                </a:lnTo>
                <a:lnTo>
                  <a:pt x="398297" y="1270000"/>
                </a:lnTo>
                <a:lnTo>
                  <a:pt x="395160" y="1257300"/>
                </a:lnTo>
                <a:lnTo>
                  <a:pt x="383882" y="1257300"/>
                </a:lnTo>
                <a:lnTo>
                  <a:pt x="383882" y="1346200"/>
                </a:lnTo>
                <a:lnTo>
                  <a:pt x="383755" y="1346200"/>
                </a:lnTo>
                <a:lnTo>
                  <a:pt x="383692" y="1397000"/>
                </a:lnTo>
                <a:lnTo>
                  <a:pt x="373862" y="1397000"/>
                </a:lnTo>
                <a:lnTo>
                  <a:pt x="371868" y="1384300"/>
                </a:lnTo>
                <a:lnTo>
                  <a:pt x="371754" y="1371600"/>
                </a:lnTo>
                <a:lnTo>
                  <a:pt x="372567" y="1371600"/>
                </a:lnTo>
                <a:lnTo>
                  <a:pt x="373316" y="1358900"/>
                </a:lnTo>
                <a:lnTo>
                  <a:pt x="373849" y="1358900"/>
                </a:lnTo>
                <a:lnTo>
                  <a:pt x="373646" y="1346200"/>
                </a:lnTo>
                <a:lnTo>
                  <a:pt x="372224" y="1346200"/>
                </a:lnTo>
                <a:lnTo>
                  <a:pt x="369633" y="1333500"/>
                </a:lnTo>
                <a:lnTo>
                  <a:pt x="370039" y="1320800"/>
                </a:lnTo>
                <a:lnTo>
                  <a:pt x="371424" y="1308100"/>
                </a:lnTo>
                <a:lnTo>
                  <a:pt x="371767" y="1295400"/>
                </a:lnTo>
                <a:lnTo>
                  <a:pt x="371576" y="1282700"/>
                </a:lnTo>
                <a:lnTo>
                  <a:pt x="383489" y="1282700"/>
                </a:lnTo>
                <a:lnTo>
                  <a:pt x="383755" y="1295400"/>
                </a:lnTo>
                <a:lnTo>
                  <a:pt x="383882" y="1346200"/>
                </a:lnTo>
                <a:lnTo>
                  <a:pt x="383882" y="1257300"/>
                </a:lnTo>
                <a:lnTo>
                  <a:pt x="372630" y="1257300"/>
                </a:lnTo>
                <a:lnTo>
                  <a:pt x="369900" y="1270000"/>
                </a:lnTo>
                <a:lnTo>
                  <a:pt x="357428" y="1270000"/>
                </a:lnTo>
                <a:lnTo>
                  <a:pt x="357759" y="1282700"/>
                </a:lnTo>
                <a:lnTo>
                  <a:pt x="358914" y="1308100"/>
                </a:lnTo>
                <a:lnTo>
                  <a:pt x="359143" y="1333500"/>
                </a:lnTo>
                <a:lnTo>
                  <a:pt x="358394" y="1358900"/>
                </a:lnTo>
                <a:lnTo>
                  <a:pt x="356628" y="1397000"/>
                </a:lnTo>
                <a:lnTo>
                  <a:pt x="355803" y="1397000"/>
                </a:lnTo>
                <a:lnTo>
                  <a:pt x="359956" y="1409700"/>
                </a:lnTo>
                <a:lnTo>
                  <a:pt x="363232" y="1422400"/>
                </a:lnTo>
                <a:lnTo>
                  <a:pt x="383387" y="1422400"/>
                </a:lnTo>
                <a:lnTo>
                  <a:pt x="384898" y="1435100"/>
                </a:lnTo>
                <a:lnTo>
                  <a:pt x="349783" y="1435100"/>
                </a:lnTo>
                <a:lnTo>
                  <a:pt x="348043" y="1431010"/>
                </a:lnTo>
                <a:lnTo>
                  <a:pt x="348043" y="1460500"/>
                </a:lnTo>
                <a:lnTo>
                  <a:pt x="347319" y="1473200"/>
                </a:lnTo>
                <a:lnTo>
                  <a:pt x="341198" y="1473200"/>
                </a:lnTo>
                <a:lnTo>
                  <a:pt x="340779" y="1460500"/>
                </a:lnTo>
                <a:lnTo>
                  <a:pt x="348043" y="1460500"/>
                </a:lnTo>
                <a:lnTo>
                  <a:pt x="348043" y="1431010"/>
                </a:lnTo>
                <a:lnTo>
                  <a:pt x="344385" y="1422400"/>
                </a:lnTo>
                <a:lnTo>
                  <a:pt x="342861" y="1409700"/>
                </a:lnTo>
                <a:lnTo>
                  <a:pt x="341693" y="1409700"/>
                </a:lnTo>
                <a:lnTo>
                  <a:pt x="340868" y="1397000"/>
                </a:lnTo>
                <a:lnTo>
                  <a:pt x="340372" y="1397000"/>
                </a:lnTo>
                <a:lnTo>
                  <a:pt x="339407" y="1371600"/>
                </a:lnTo>
                <a:lnTo>
                  <a:pt x="338518" y="1358900"/>
                </a:lnTo>
                <a:lnTo>
                  <a:pt x="338353" y="1346200"/>
                </a:lnTo>
                <a:lnTo>
                  <a:pt x="339598" y="1320800"/>
                </a:lnTo>
                <a:lnTo>
                  <a:pt x="340080" y="1320800"/>
                </a:lnTo>
                <a:lnTo>
                  <a:pt x="339648" y="1308100"/>
                </a:lnTo>
                <a:lnTo>
                  <a:pt x="338709" y="1295400"/>
                </a:lnTo>
                <a:lnTo>
                  <a:pt x="337705" y="1295400"/>
                </a:lnTo>
                <a:lnTo>
                  <a:pt x="337312" y="1282700"/>
                </a:lnTo>
                <a:lnTo>
                  <a:pt x="338632" y="1270000"/>
                </a:lnTo>
                <a:lnTo>
                  <a:pt x="342836" y="1270000"/>
                </a:lnTo>
                <a:lnTo>
                  <a:pt x="351053" y="1257300"/>
                </a:lnTo>
                <a:lnTo>
                  <a:pt x="355752" y="1257300"/>
                </a:lnTo>
                <a:lnTo>
                  <a:pt x="364553" y="1244600"/>
                </a:lnTo>
                <a:lnTo>
                  <a:pt x="373354" y="1231900"/>
                </a:lnTo>
                <a:lnTo>
                  <a:pt x="404749" y="1206500"/>
                </a:lnTo>
                <a:lnTo>
                  <a:pt x="423951" y="1181100"/>
                </a:lnTo>
                <a:lnTo>
                  <a:pt x="428332" y="1181100"/>
                </a:lnTo>
                <a:lnTo>
                  <a:pt x="440397" y="1168400"/>
                </a:lnTo>
                <a:lnTo>
                  <a:pt x="446430" y="1168400"/>
                </a:lnTo>
                <a:lnTo>
                  <a:pt x="452145" y="1155700"/>
                </a:lnTo>
                <a:lnTo>
                  <a:pt x="489369" y="1155700"/>
                </a:lnTo>
                <a:lnTo>
                  <a:pt x="498195" y="1168400"/>
                </a:lnTo>
                <a:lnTo>
                  <a:pt x="502589" y="1181100"/>
                </a:lnTo>
                <a:lnTo>
                  <a:pt x="505066" y="1193800"/>
                </a:lnTo>
                <a:lnTo>
                  <a:pt x="506133" y="1206500"/>
                </a:lnTo>
                <a:lnTo>
                  <a:pt x="506310" y="1219200"/>
                </a:lnTo>
                <a:lnTo>
                  <a:pt x="506780" y="1244600"/>
                </a:lnTo>
                <a:lnTo>
                  <a:pt x="508050" y="1270000"/>
                </a:lnTo>
                <a:lnTo>
                  <a:pt x="509435" y="1295400"/>
                </a:lnTo>
                <a:lnTo>
                  <a:pt x="510273" y="1308100"/>
                </a:lnTo>
                <a:lnTo>
                  <a:pt x="510324" y="1320800"/>
                </a:lnTo>
                <a:lnTo>
                  <a:pt x="510806" y="1320800"/>
                </a:lnTo>
                <a:lnTo>
                  <a:pt x="510806" y="1028700"/>
                </a:lnTo>
                <a:lnTo>
                  <a:pt x="505383" y="1028700"/>
                </a:lnTo>
                <a:lnTo>
                  <a:pt x="505383" y="1143000"/>
                </a:lnTo>
                <a:lnTo>
                  <a:pt x="495985" y="1143000"/>
                </a:lnTo>
                <a:lnTo>
                  <a:pt x="487972" y="1130300"/>
                </a:lnTo>
                <a:lnTo>
                  <a:pt x="467525" y="1130300"/>
                </a:lnTo>
                <a:lnTo>
                  <a:pt x="475272" y="1117600"/>
                </a:lnTo>
                <a:lnTo>
                  <a:pt x="483120" y="1104900"/>
                </a:lnTo>
                <a:lnTo>
                  <a:pt x="491210" y="1104900"/>
                </a:lnTo>
                <a:lnTo>
                  <a:pt x="497039" y="1092200"/>
                </a:lnTo>
                <a:lnTo>
                  <a:pt x="500951" y="1104900"/>
                </a:lnTo>
                <a:lnTo>
                  <a:pt x="502208" y="1104900"/>
                </a:lnTo>
                <a:lnTo>
                  <a:pt x="503186" y="1117600"/>
                </a:lnTo>
                <a:lnTo>
                  <a:pt x="503948" y="1117600"/>
                </a:lnTo>
                <a:lnTo>
                  <a:pt x="504532" y="1130300"/>
                </a:lnTo>
                <a:lnTo>
                  <a:pt x="505002" y="1130300"/>
                </a:lnTo>
                <a:lnTo>
                  <a:pt x="505383" y="1143000"/>
                </a:lnTo>
                <a:lnTo>
                  <a:pt x="505383" y="1028700"/>
                </a:lnTo>
                <a:lnTo>
                  <a:pt x="504278" y="1028700"/>
                </a:lnTo>
                <a:lnTo>
                  <a:pt x="504278" y="1054100"/>
                </a:lnTo>
                <a:lnTo>
                  <a:pt x="503415" y="1066800"/>
                </a:lnTo>
                <a:lnTo>
                  <a:pt x="495490" y="1066800"/>
                </a:lnTo>
                <a:lnTo>
                  <a:pt x="491769" y="1079500"/>
                </a:lnTo>
                <a:lnTo>
                  <a:pt x="484962" y="1079500"/>
                </a:lnTo>
                <a:lnTo>
                  <a:pt x="478104" y="1092200"/>
                </a:lnTo>
                <a:lnTo>
                  <a:pt x="471093" y="1092200"/>
                </a:lnTo>
                <a:lnTo>
                  <a:pt x="463854" y="1104900"/>
                </a:lnTo>
                <a:lnTo>
                  <a:pt x="440194" y="1130300"/>
                </a:lnTo>
                <a:lnTo>
                  <a:pt x="417817" y="1143000"/>
                </a:lnTo>
                <a:lnTo>
                  <a:pt x="395820" y="1168400"/>
                </a:lnTo>
                <a:lnTo>
                  <a:pt x="373303" y="1193800"/>
                </a:lnTo>
                <a:lnTo>
                  <a:pt x="368960" y="1193800"/>
                </a:lnTo>
                <a:lnTo>
                  <a:pt x="364337" y="1206500"/>
                </a:lnTo>
                <a:lnTo>
                  <a:pt x="352082" y="1206500"/>
                </a:lnTo>
                <a:lnTo>
                  <a:pt x="358902" y="1193800"/>
                </a:lnTo>
                <a:lnTo>
                  <a:pt x="363994" y="1193800"/>
                </a:lnTo>
                <a:lnTo>
                  <a:pt x="371741" y="1181100"/>
                </a:lnTo>
                <a:lnTo>
                  <a:pt x="378193" y="1181100"/>
                </a:lnTo>
                <a:lnTo>
                  <a:pt x="383235" y="1168400"/>
                </a:lnTo>
                <a:lnTo>
                  <a:pt x="386702" y="1155700"/>
                </a:lnTo>
                <a:lnTo>
                  <a:pt x="390855" y="1143000"/>
                </a:lnTo>
                <a:lnTo>
                  <a:pt x="397764" y="1143000"/>
                </a:lnTo>
                <a:lnTo>
                  <a:pt x="406374" y="1130300"/>
                </a:lnTo>
                <a:lnTo>
                  <a:pt x="415607" y="1130300"/>
                </a:lnTo>
                <a:lnTo>
                  <a:pt x="423976" y="1117600"/>
                </a:lnTo>
                <a:lnTo>
                  <a:pt x="429742" y="1117600"/>
                </a:lnTo>
                <a:lnTo>
                  <a:pt x="432879" y="1104900"/>
                </a:lnTo>
                <a:lnTo>
                  <a:pt x="433387" y="1092200"/>
                </a:lnTo>
                <a:lnTo>
                  <a:pt x="332346" y="1092200"/>
                </a:lnTo>
                <a:lnTo>
                  <a:pt x="332346" y="1689100"/>
                </a:lnTo>
                <a:lnTo>
                  <a:pt x="330708" y="1690319"/>
                </a:lnTo>
                <a:lnTo>
                  <a:pt x="330708" y="1790700"/>
                </a:lnTo>
                <a:lnTo>
                  <a:pt x="330250" y="1803400"/>
                </a:lnTo>
                <a:lnTo>
                  <a:pt x="330009" y="1803400"/>
                </a:lnTo>
                <a:lnTo>
                  <a:pt x="328955" y="1828800"/>
                </a:lnTo>
                <a:lnTo>
                  <a:pt x="327748" y="1854200"/>
                </a:lnTo>
                <a:lnTo>
                  <a:pt x="326961" y="1866900"/>
                </a:lnTo>
                <a:lnTo>
                  <a:pt x="327164" y="1892300"/>
                </a:lnTo>
                <a:lnTo>
                  <a:pt x="327660" y="1905000"/>
                </a:lnTo>
                <a:lnTo>
                  <a:pt x="299808" y="1905000"/>
                </a:lnTo>
                <a:lnTo>
                  <a:pt x="299808" y="1968500"/>
                </a:lnTo>
                <a:lnTo>
                  <a:pt x="296722" y="1981200"/>
                </a:lnTo>
                <a:lnTo>
                  <a:pt x="291553" y="1981200"/>
                </a:lnTo>
                <a:lnTo>
                  <a:pt x="285318" y="1993900"/>
                </a:lnTo>
                <a:lnTo>
                  <a:pt x="279031" y="1993900"/>
                </a:lnTo>
                <a:lnTo>
                  <a:pt x="259969" y="2032000"/>
                </a:lnTo>
                <a:lnTo>
                  <a:pt x="221818" y="2082800"/>
                </a:lnTo>
                <a:lnTo>
                  <a:pt x="202361" y="2108200"/>
                </a:lnTo>
                <a:lnTo>
                  <a:pt x="188963" y="2120900"/>
                </a:lnTo>
                <a:lnTo>
                  <a:pt x="175869" y="2146300"/>
                </a:lnTo>
                <a:lnTo>
                  <a:pt x="162496" y="2159000"/>
                </a:lnTo>
                <a:lnTo>
                  <a:pt x="148234" y="2171700"/>
                </a:lnTo>
                <a:lnTo>
                  <a:pt x="141617" y="2184400"/>
                </a:lnTo>
                <a:lnTo>
                  <a:pt x="127139" y="2184400"/>
                </a:lnTo>
                <a:lnTo>
                  <a:pt x="127139" y="2197100"/>
                </a:lnTo>
                <a:lnTo>
                  <a:pt x="124536" y="2209800"/>
                </a:lnTo>
                <a:lnTo>
                  <a:pt x="99580" y="2209800"/>
                </a:lnTo>
                <a:lnTo>
                  <a:pt x="101422" y="2197100"/>
                </a:lnTo>
                <a:lnTo>
                  <a:pt x="127139" y="2197100"/>
                </a:lnTo>
                <a:lnTo>
                  <a:pt x="127139" y="2184400"/>
                </a:lnTo>
                <a:lnTo>
                  <a:pt x="109054" y="2184400"/>
                </a:lnTo>
                <a:lnTo>
                  <a:pt x="111696" y="2171700"/>
                </a:lnTo>
                <a:lnTo>
                  <a:pt x="115201" y="2171700"/>
                </a:lnTo>
                <a:lnTo>
                  <a:pt x="118922" y="2159000"/>
                </a:lnTo>
                <a:lnTo>
                  <a:pt x="123342" y="2159000"/>
                </a:lnTo>
                <a:lnTo>
                  <a:pt x="128892" y="2146300"/>
                </a:lnTo>
                <a:lnTo>
                  <a:pt x="142913" y="2133600"/>
                </a:lnTo>
                <a:lnTo>
                  <a:pt x="155854" y="2120900"/>
                </a:lnTo>
                <a:lnTo>
                  <a:pt x="168541" y="2108200"/>
                </a:lnTo>
                <a:lnTo>
                  <a:pt x="181775" y="2095500"/>
                </a:lnTo>
                <a:lnTo>
                  <a:pt x="188252" y="2082800"/>
                </a:lnTo>
                <a:lnTo>
                  <a:pt x="194894" y="2082800"/>
                </a:lnTo>
                <a:lnTo>
                  <a:pt x="201231" y="2070100"/>
                </a:lnTo>
                <a:lnTo>
                  <a:pt x="206768" y="2070100"/>
                </a:lnTo>
                <a:lnTo>
                  <a:pt x="210959" y="2057400"/>
                </a:lnTo>
                <a:lnTo>
                  <a:pt x="215963" y="2057400"/>
                </a:lnTo>
                <a:lnTo>
                  <a:pt x="219710" y="2044700"/>
                </a:lnTo>
                <a:lnTo>
                  <a:pt x="223431" y="2044700"/>
                </a:lnTo>
                <a:lnTo>
                  <a:pt x="227723" y="2032000"/>
                </a:lnTo>
                <a:lnTo>
                  <a:pt x="232498" y="2032000"/>
                </a:lnTo>
                <a:lnTo>
                  <a:pt x="237667" y="2019300"/>
                </a:lnTo>
                <a:lnTo>
                  <a:pt x="251841" y="2006600"/>
                </a:lnTo>
                <a:lnTo>
                  <a:pt x="293433" y="1968500"/>
                </a:lnTo>
                <a:lnTo>
                  <a:pt x="299808" y="1968500"/>
                </a:lnTo>
                <a:lnTo>
                  <a:pt x="299808" y="1905000"/>
                </a:lnTo>
                <a:lnTo>
                  <a:pt x="286410" y="1905000"/>
                </a:lnTo>
                <a:lnTo>
                  <a:pt x="290576" y="1892300"/>
                </a:lnTo>
                <a:lnTo>
                  <a:pt x="293852" y="1892300"/>
                </a:lnTo>
                <a:lnTo>
                  <a:pt x="302260" y="1879600"/>
                </a:lnTo>
                <a:lnTo>
                  <a:pt x="308203" y="1866900"/>
                </a:lnTo>
                <a:lnTo>
                  <a:pt x="312369" y="1841500"/>
                </a:lnTo>
                <a:lnTo>
                  <a:pt x="315468" y="1828800"/>
                </a:lnTo>
                <a:lnTo>
                  <a:pt x="317030" y="1816100"/>
                </a:lnTo>
                <a:lnTo>
                  <a:pt x="318655" y="1803400"/>
                </a:lnTo>
                <a:lnTo>
                  <a:pt x="321322" y="1790700"/>
                </a:lnTo>
                <a:lnTo>
                  <a:pt x="326161" y="1790700"/>
                </a:lnTo>
                <a:lnTo>
                  <a:pt x="325716" y="1778000"/>
                </a:lnTo>
                <a:lnTo>
                  <a:pt x="326199" y="1790700"/>
                </a:lnTo>
                <a:lnTo>
                  <a:pt x="330708" y="1790700"/>
                </a:lnTo>
                <a:lnTo>
                  <a:pt x="330708" y="1690319"/>
                </a:lnTo>
                <a:lnTo>
                  <a:pt x="315175" y="1701800"/>
                </a:lnTo>
                <a:lnTo>
                  <a:pt x="313410" y="1696110"/>
                </a:lnTo>
                <a:lnTo>
                  <a:pt x="313410" y="1739900"/>
                </a:lnTo>
                <a:lnTo>
                  <a:pt x="312902" y="1739900"/>
                </a:lnTo>
                <a:lnTo>
                  <a:pt x="310959" y="1765300"/>
                </a:lnTo>
                <a:lnTo>
                  <a:pt x="308203" y="1790700"/>
                </a:lnTo>
                <a:lnTo>
                  <a:pt x="304558" y="1816100"/>
                </a:lnTo>
                <a:lnTo>
                  <a:pt x="299885" y="1828800"/>
                </a:lnTo>
                <a:lnTo>
                  <a:pt x="299313" y="1841500"/>
                </a:lnTo>
                <a:lnTo>
                  <a:pt x="292011" y="1841500"/>
                </a:lnTo>
                <a:lnTo>
                  <a:pt x="291934" y="1828800"/>
                </a:lnTo>
                <a:lnTo>
                  <a:pt x="291312" y="1816100"/>
                </a:lnTo>
                <a:lnTo>
                  <a:pt x="290664" y="1803400"/>
                </a:lnTo>
                <a:lnTo>
                  <a:pt x="290131" y="1790700"/>
                </a:lnTo>
                <a:lnTo>
                  <a:pt x="289839" y="1765300"/>
                </a:lnTo>
                <a:lnTo>
                  <a:pt x="289306" y="1765300"/>
                </a:lnTo>
                <a:lnTo>
                  <a:pt x="287807" y="1752600"/>
                </a:lnTo>
                <a:lnTo>
                  <a:pt x="285318" y="1739900"/>
                </a:lnTo>
                <a:lnTo>
                  <a:pt x="281838" y="1727200"/>
                </a:lnTo>
                <a:lnTo>
                  <a:pt x="279146" y="1714500"/>
                </a:lnTo>
                <a:lnTo>
                  <a:pt x="278015" y="1714500"/>
                </a:lnTo>
                <a:lnTo>
                  <a:pt x="278015" y="1778000"/>
                </a:lnTo>
                <a:lnTo>
                  <a:pt x="277647" y="1790700"/>
                </a:lnTo>
                <a:lnTo>
                  <a:pt x="276987" y="1803400"/>
                </a:lnTo>
                <a:lnTo>
                  <a:pt x="276961" y="1841500"/>
                </a:lnTo>
                <a:lnTo>
                  <a:pt x="277164" y="1841500"/>
                </a:lnTo>
                <a:lnTo>
                  <a:pt x="276618" y="1854200"/>
                </a:lnTo>
                <a:lnTo>
                  <a:pt x="271106" y="1854200"/>
                </a:lnTo>
                <a:lnTo>
                  <a:pt x="259676" y="1866900"/>
                </a:lnTo>
                <a:lnTo>
                  <a:pt x="258787" y="1854200"/>
                </a:lnTo>
                <a:lnTo>
                  <a:pt x="253339" y="1841500"/>
                </a:lnTo>
                <a:lnTo>
                  <a:pt x="252984" y="1841500"/>
                </a:lnTo>
                <a:lnTo>
                  <a:pt x="252996" y="1828800"/>
                </a:lnTo>
                <a:lnTo>
                  <a:pt x="252818" y="1816100"/>
                </a:lnTo>
                <a:lnTo>
                  <a:pt x="252260" y="1803400"/>
                </a:lnTo>
                <a:lnTo>
                  <a:pt x="251383" y="1790700"/>
                </a:lnTo>
                <a:lnTo>
                  <a:pt x="250215" y="1778000"/>
                </a:lnTo>
                <a:lnTo>
                  <a:pt x="250647" y="1765300"/>
                </a:lnTo>
                <a:lnTo>
                  <a:pt x="253060" y="1752600"/>
                </a:lnTo>
                <a:lnTo>
                  <a:pt x="256082" y="1739900"/>
                </a:lnTo>
                <a:lnTo>
                  <a:pt x="258305" y="1739900"/>
                </a:lnTo>
                <a:lnTo>
                  <a:pt x="258991" y="1727200"/>
                </a:lnTo>
                <a:lnTo>
                  <a:pt x="265493" y="1727200"/>
                </a:lnTo>
                <a:lnTo>
                  <a:pt x="274472" y="1739900"/>
                </a:lnTo>
                <a:lnTo>
                  <a:pt x="275907" y="1739900"/>
                </a:lnTo>
                <a:lnTo>
                  <a:pt x="276771" y="1752600"/>
                </a:lnTo>
                <a:lnTo>
                  <a:pt x="277825" y="1765300"/>
                </a:lnTo>
                <a:lnTo>
                  <a:pt x="278015" y="1778000"/>
                </a:lnTo>
                <a:lnTo>
                  <a:pt x="278015" y="1714500"/>
                </a:lnTo>
                <a:lnTo>
                  <a:pt x="241973" y="1714500"/>
                </a:lnTo>
                <a:lnTo>
                  <a:pt x="239661" y="1727200"/>
                </a:lnTo>
                <a:lnTo>
                  <a:pt x="239560" y="1739900"/>
                </a:lnTo>
                <a:lnTo>
                  <a:pt x="239915" y="1752600"/>
                </a:lnTo>
                <a:lnTo>
                  <a:pt x="240880" y="1752600"/>
                </a:lnTo>
                <a:lnTo>
                  <a:pt x="242811" y="1778000"/>
                </a:lnTo>
                <a:lnTo>
                  <a:pt x="242620" y="1803400"/>
                </a:lnTo>
                <a:lnTo>
                  <a:pt x="242138" y="1816100"/>
                </a:lnTo>
                <a:lnTo>
                  <a:pt x="243192" y="1841500"/>
                </a:lnTo>
                <a:lnTo>
                  <a:pt x="243446" y="1841500"/>
                </a:lnTo>
                <a:lnTo>
                  <a:pt x="242798" y="1854200"/>
                </a:lnTo>
                <a:lnTo>
                  <a:pt x="241896" y="1854200"/>
                </a:lnTo>
                <a:lnTo>
                  <a:pt x="241363" y="1866900"/>
                </a:lnTo>
                <a:lnTo>
                  <a:pt x="242862" y="1879600"/>
                </a:lnTo>
                <a:lnTo>
                  <a:pt x="278739" y="1879600"/>
                </a:lnTo>
                <a:lnTo>
                  <a:pt x="274078" y="1892300"/>
                </a:lnTo>
                <a:lnTo>
                  <a:pt x="255193" y="1892300"/>
                </a:lnTo>
                <a:lnTo>
                  <a:pt x="224434" y="1905000"/>
                </a:lnTo>
                <a:lnTo>
                  <a:pt x="163436" y="1905000"/>
                </a:lnTo>
                <a:lnTo>
                  <a:pt x="132588" y="1917700"/>
                </a:lnTo>
                <a:lnTo>
                  <a:pt x="111086" y="1917700"/>
                </a:lnTo>
                <a:lnTo>
                  <a:pt x="104876" y="1905000"/>
                </a:lnTo>
                <a:lnTo>
                  <a:pt x="101917" y="1905000"/>
                </a:lnTo>
                <a:lnTo>
                  <a:pt x="100876" y="1892300"/>
                </a:lnTo>
                <a:lnTo>
                  <a:pt x="100037" y="1866900"/>
                </a:lnTo>
                <a:lnTo>
                  <a:pt x="99339" y="1854200"/>
                </a:lnTo>
                <a:lnTo>
                  <a:pt x="99187" y="1828800"/>
                </a:lnTo>
                <a:lnTo>
                  <a:pt x="100012" y="1803400"/>
                </a:lnTo>
                <a:lnTo>
                  <a:pt x="101003" y="1803400"/>
                </a:lnTo>
                <a:lnTo>
                  <a:pt x="102082" y="1790700"/>
                </a:lnTo>
                <a:lnTo>
                  <a:pt x="102666" y="1778000"/>
                </a:lnTo>
                <a:lnTo>
                  <a:pt x="102171" y="1765300"/>
                </a:lnTo>
                <a:lnTo>
                  <a:pt x="102362" y="1765300"/>
                </a:lnTo>
                <a:lnTo>
                  <a:pt x="106070" y="1752600"/>
                </a:lnTo>
                <a:lnTo>
                  <a:pt x="120383" y="1752600"/>
                </a:lnTo>
                <a:lnTo>
                  <a:pt x="120078" y="1765300"/>
                </a:lnTo>
                <a:lnTo>
                  <a:pt x="119684" y="1778000"/>
                </a:lnTo>
                <a:lnTo>
                  <a:pt x="120142" y="1803400"/>
                </a:lnTo>
                <a:lnTo>
                  <a:pt x="120357" y="1828800"/>
                </a:lnTo>
                <a:lnTo>
                  <a:pt x="119202" y="1841500"/>
                </a:lnTo>
                <a:lnTo>
                  <a:pt x="118846" y="1854200"/>
                </a:lnTo>
                <a:lnTo>
                  <a:pt x="119341" y="1866900"/>
                </a:lnTo>
                <a:lnTo>
                  <a:pt x="120332" y="1866900"/>
                </a:lnTo>
                <a:lnTo>
                  <a:pt x="122516" y="1892300"/>
                </a:lnTo>
                <a:lnTo>
                  <a:pt x="155727" y="1892300"/>
                </a:lnTo>
                <a:lnTo>
                  <a:pt x="158051" y="1879600"/>
                </a:lnTo>
                <a:lnTo>
                  <a:pt x="162674" y="1866900"/>
                </a:lnTo>
                <a:lnTo>
                  <a:pt x="165976" y="1854200"/>
                </a:lnTo>
                <a:lnTo>
                  <a:pt x="167487" y="1828800"/>
                </a:lnTo>
                <a:lnTo>
                  <a:pt x="166687" y="1816100"/>
                </a:lnTo>
                <a:lnTo>
                  <a:pt x="165811" y="1803400"/>
                </a:lnTo>
                <a:lnTo>
                  <a:pt x="165201" y="1803400"/>
                </a:lnTo>
                <a:lnTo>
                  <a:pt x="164985" y="1790700"/>
                </a:lnTo>
                <a:lnTo>
                  <a:pt x="165303" y="1790700"/>
                </a:lnTo>
                <a:lnTo>
                  <a:pt x="165049" y="1765300"/>
                </a:lnTo>
                <a:lnTo>
                  <a:pt x="161048" y="1752600"/>
                </a:lnTo>
                <a:lnTo>
                  <a:pt x="154660" y="1742668"/>
                </a:lnTo>
                <a:lnTo>
                  <a:pt x="154660" y="1803400"/>
                </a:lnTo>
                <a:lnTo>
                  <a:pt x="154203" y="1816100"/>
                </a:lnTo>
                <a:lnTo>
                  <a:pt x="154457" y="1828800"/>
                </a:lnTo>
                <a:lnTo>
                  <a:pt x="153974" y="1841500"/>
                </a:lnTo>
                <a:lnTo>
                  <a:pt x="152603" y="1854200"/>
                </a:lnTo>
                <a:lnTo>
                  <a:pt x="150177" y="1866900"/>
                </a:lnTo>
                <a:lnTo>
                  <a:pt x="147866" y="1866900"/>
                </a:lnTo>
                <a:lnTo>
                  <a:pt x="145351" y="1879600"/>
                </a:lnTo>
                <a:lnTo>
                  <a:pt x="138531" y="1879600"/>
                </a:lnTo>
                <a:lnTo>
                  <a:pt x="136817" y="1866900"/>
                </a:lnTo>
                <a:lnTo>
                  <a:pt x="137058" y="1866900"/>
                </a:lnTo>
                <a:lnTo>
                  <a:pt x="136944" y="1854200"/>
                </a:lnTo>
                <a:lnTo>
                  <a:pt x="135191" y="1841500"/>
                </a:lnTo>
                <a:lnTo>
                  <a:pt x="133134" y="1828800"/>
                </a:lnTo>
                <a:lnTo>
                  <a:pt x="132168" y="1816100"/>
                </a:lnTo>
                <a:lnTo>
                  <a:pt x="132080" y="1790700"/>
                </a:lnTo>
                <a:lnTo>
                  <a:pt x="132041" y="1778000"/>
                </a:lnTo>
                <a:lnTo>
                  <a:pt x="132105" y="1765300"/>
                </a:lnTo>
                <a:lnTo>
                  <a:pt x="132626" y="1765300"/>
                </a:lnTo>
                <a:lnTo>
                  <a:pt x="134823" y="1752600"/>
                </a:lnTo>
                <a:lnTo>
                  <a:pt x="149898" y="1752600"/>
                </a:lnTo>
                <a:lnTo>
                  <a:pt x="150825" y="1765300"/>
                </a:lnTo>
                <a:lnTo>
                  <a:pt x="153098" y="1778000"/>
                </a:lnTo>
                <a:lnTo>
                  <a:pt x="154330" y="1790700"/>
                </a:lnTo>
                <a:lnTo>
                  <a:pt x="154660" y="1803400"/>
                </a:lnTo>
                <a:lnTo>
                  <a:pt x="154660" y="1742668"/>
                </a:lnTo>
                <a:lnTo>
                  <a:pt x="152882" y="1739900"/>
                </a:lnTo>
                <a:lnTo>
                  <a:pt x="140106" y="1727200"/>
                </a:lnTo>
                <a:lnTo>
                  <a:pt x="136931" y="1727200"/>
                </a:lnTo>
                <a:lnTo>
                  <a:pt x="131724" y="1714500"/>
                </a:lnTo>
                <a:lnTo>
                  <a:pt x="142798" y="1714500"/>
                </a:lnTo>
                <a:lnTo>
                  <a:pt x="153822" y="1701800"/>
                </a:lnTo>
                <a:lnTo>
                  <a:pt x="298196" y="1701800"/>
                </a:lnTo>
                <a:lnTo>
                  <a:pt x="304660" y="1714500"/>
                </a:lnTo>
                <a:lnTo>
                  <a:pt x="309359" y="1727200"/>
                </a:lnTo>
                <a:lnTo>
                  <a:pt x="311556" y="1727200"/>
                </a:lnTo>
                <a:lnTo>
                  <a:pt x="313410" y="1739900"/>
                </a:lnTo>
                <a:lnTo>
                  <a:pt x="313410" y="1696110"/>
                </a:lnTo>
                <a:lnTo>
                  <a:pt x="311238" y="1689100"/>
                </a:lnTo>
                <a:lnTo>
                  <a:pt x="302031" y="1676400"/>
                </a:lnTo>
                <a:lnTo>
                  <a:pt x="302425" y="1676400"/>
                </a:lnTo>
                <a:lnTo>
                  <a:pt x="306070" y="1663700"/>
                </a:lnTo>
                <a:lnTo>
                  <a:pt x="309130" y="1663700"/>
                </a:lnTo>
                <a:lnTo>
                  <a:pt x="312381" y="1651000"/>
                </a:lnTo>
                <a:lnTo>
                  <a:pt x="318503" y="1651000"/>
                </a:lnTo>
                <a:lnTo>
                  <a:pt x="320586" y="1638300"/>
                </a:lnTo>
                <a:lnTo>
                  <a:pt x="326821" y="1651000"/>
                </a:lnTo>
                <a:lnTo>
                  <a:pt x="327596" y="1651000"/>
                </a:lnTo>
                <a:lnTo>
                  <a:pt x="327482" y="1663700"/>
                </a:lnTo>
                <a:lnTo>
                  <a:pt x="328053" y="1663700"/>
                </a:lnTo>
                <a:lnTo>
                  <a:pt x="328218" y="1676400"/>
                </a:lnTo>
                <a:lnTo>
                  <a:pt x="327875" y="1676400"/>
                </a:lnTo>
                <a:lnTo>
                  <a:pt x="332346" y="1689100"/>
                </a:lnTo>
                <a:lnTo>
                  <a:pt x="332346" y="1092200"/>
                </a:lnTo>
                <a:lnTo>
                  <a:pt x="321957" y="1092200"/>
                </a:lnTo>
                <a:lnTo>
                  <a:pt x="321957" y="1485900"/>
                </a:lnTo>
                <a:lnTo>
                  <a:pt x="320929" y="1485900"/>
                </a:lnTo>
                <a:lnTo>
                  <a:pt x="319836" y="1498600"/>
                </a:lnTo>
                <a:lnTo>
                  <a:pt x="315074" y="1498600"/>
                </a:lnTo>
                <a:lnTo>
                  <a:pt x="315074" y="1524000"/>
                </a:lnTo>
                <a:lnTo>
                  <a:pt x="314566" y="1536700"/>
                </a:lnTo>
                <a:lnTo>
                  <a:pt x="314312" y="1549400"/>
                </a:lnTo>
                <a:lnTo>
                  <a:pt x="313842" y="1549400"/>
                </a:lnTo>
                <a:lnTo>
                  <a:pt x="313309" y="1562100"/>
                </a:lnTo>
                <a:lnTo>
                  <a:pt x="312877" y="1574800"/>
                </a:lnTo>
                <a:lnTo>
                  <a:pt x="312750" y="1587500"/>
                </a:lnTo>
                <a:lnTo>
                  <a:pt x="311861" y="1600200"/>
                </a:lnTo>
                <a:lnTo>
                  <a:pt x="309333" y="1612900"/>
                </a:lnTo>
                <a:lnTo>
                  <a:pt x="305727" y="1625600"/>
                </a:lnTo>
                <a:lnTo>
                  <a:pt x="301599" y="1651000"/>
                </a:lnTo>
                <a:lnTo>
                  <a:pt x="298881" y="1651000"/>
                </a:lnTo>
                <a:lnTo>
                  <a:pt x="293204" y="1663700"/>
                </a:lnTo>
                <a:lnTo>
                  <a:pt x="133235" y="1663700"/>
                </a:lnTo>
                <a:lnTo>
                  <a:pt x="133235" y="1689100"/>
                </a:lnTo>
                <a:lnTo>
                  <a:pt x="128346" y="1701800"/>
                </a:lnTo>
                <a:lnTo>
                  <a:pt x="107581" y="1701800"/>
                </a:lnTo>
                <a:lnTo>
                  <a:pt x="103339" y="1689100"/>
                </a:lnTo>
                <a:lnTo>
                  <a:pt x="109880" y="1676400"/>
                </a:lnTo>
                <a:lnTo>
                  <a:pt x="114363" y="1676400"/>
                </a:lnTo>
                <a:lnTo>
                  <a:pt x="118783" y="1689100"/>
                </a:lnTo>
                <a:lnTo>
                  <a:pt x="133235" y="1689100"/>
                </a:lnTo>
                <a:lnTo>
                  <a:pt x="133235" y="1663700"/>
                </a:lnTo>
                <a:lnTo>
                  <a:pt x="130987" y="1663700"/>
                </a:lnTo>
                <a:lnTo>
                  <a:pt x="125095" y="1651000"/>
                </a:lnTo>
                <a:lnTo>
                  <a:pt x="122491" y="1638300"/>
                </a:lnTo>
                <a:lnTo>
                  <a:pt x="121094" y="1625600"/>
                </a:lnTo>
                <a:lnTo>
                  <a:pt x="119329" y="1612900"/>
                </a:lnTo>
                <a:lnTo>
                  <a:pt x="118008" y="1600200"/>
                </a:lnTo>
                <a:lnTo>
                  <a:pt x="117957" y="1587500"/>
                </a:lnTo>
                <a:lnTo>
                  <a:pt x="118452" y="1574800"/>
                </a:lnTo>
                <a:lnTo>
                  <a:pt x="118541" y="1549400"/>
                </a:lnTo>
                <a:lnTo>
                  <a:pt x="119189" y="1536700"/>
                </a:lnTo>
                <a:lnTo>
                  <a:pt x="121729" y="1524000"/>
                </a:lnTo>
                <a:lnTo>
                  <a:pt x="127330" y="1511300"/>
                </a:lnTo>
                <a:lnTo>
                  <a:pt x="136626" y="1498600"/>
                </a:lnTo>
                <a:lnTo>
                  <a:pt x="259715" y="1498600"/>
                </a:lnTo>
                <a:lnTo>
                  <a:pt x="249923" y="1511300"/>
                </a:lnTo>
                <a:lnTo>
                  <a:pt x="250799" y="1524000"/>
                </a:lnTo>
                <a:lnTo>
                  <a:pt x="250977" y="1524000"/>
                </a:lnTo>
                <a:lnTo>
                  <a:pt x="252488" y="1549400"/>
                </a:lnTo>
                <a:lnTo>
                  <a:pt x="254381" y="1574800"/>
                </a:lnTo>
                <a:lnTo>
                  <a:pt x="255574" y="1600200"/>
                </a:lnTo>
                <a:lnTo>
                  <a:pt x="255016" y="1625600"/>
                </a:lnTo>
                <a:lnTo>
                  <a:pt x="254736" y="1625600"/>
                </a:lnTo>
                <a:lnTo>
                  <a:pt x="255130" y="1638300"/>
                </a:lnTo>
                <a:lnTo>
                  <a:pt x="294043" y="1638300"/>
                </a:lnTo>
                <a:lnTo>
                  <a:pt x="299085" y="1625600"/>
                </a:lnTo>
                <a:lnTo>
                  <a:pt x="301282" y="1625600"/>
                </a:lnTo>
                <a:lnTo>
                  <a:pt x="300291" y="1612900"/>
                </a:lnTo>
                <a:lnTo>
                  <a:pt x="298043" y="1600200"/>
                </a:lnTo>
                <a:lnTo>
                  <a:pt x="297129" y="1600200"/>
                </a:lnTo>
                <a:lnTo>
                  <a:pt x="297078" y="1562100"/>
                </a:lnTo>
                <a:lnTo>
                  <a:pt x="296430" y="1549400"/>
                </a:lnTo>
                <a:lnTo>
                  <a:pt x="295046" y="1536700"/>
                </a:lnTo>
                <a:lnTo>
                  <a:pt x="294424" y="1536700"/>
                </a:lnTo>
                <a:lnTo>
                  <a:pt x="294640" y="1524000"/>
                </a:lnTo>
                <a:lnTo>
                  <a:pt x="295465" y="1524000"/>
                </a:lnTo>
                <a:lnTo>
                  <a:pt x="296379" y="1511300"/>
                </a:lnTo>
                <a:lnTo>
                  <a:pt x="306387" y="1511300"/>
                </a:lnTo>
                <a:lnTo>
                  <a:pt x="309003" y="1524000"/>
                </a:lnTo>
                <a:lnTo>
                  <a:pt x="315074" y="1524000"/>
                </a:lnTo>
                <a:lnTo>
                  <a:pt x="315074" y="1498600"/>
                </a:lnTo>
                <a:lnTo>
                  <a:pt x="298577" y="1498600"/>
                </a:lnTo>
                <a:lnTo>
                  <a:pt x="289052" y="1485900"/>
                </a:lnTo>
                <a:lnTo>
                  <a:pt x="286715" y="1485900"/>
                </a:lnTo>
                <a:lnTo>
                  <a:pt x="286715" y="1587500"/>
                </a:lnTo>
                <a:lnTo>
                  <a:pt x="286346" y="1600200"/>
                </a:lnTo>
                <a:lnTo>
                  <a:pt x="285521" y="1600200"/>
                </a:lnTo>
                <a:lnTo>
                  <a:pt x="284111" y="1612900"/>
                </a:lnTo>
                <a:lnTo>
                  <a:pt x="283425" y="1612900"/>
                </a:lnTo>
                <a:lnTo>
                  <a:pt x="281508" y="1625600"/>
                </a:lnTo>
                <a:lnTo>
                  <a:pt x="274764" y="1625600"/>
                </a:lnTo>
                <a:lnTo>
                  <a:pt x="272097" y="1612900"/>
                </a:lnTo>
                <a:lnTo>
                  <a:pt x="271589" y="1612900"/>
                </a:lnTo>
                <a:lnTo>
                  <a:pt x="267589" y="1600200"/>
                </a:lnTo>
                <a:lnTo>
                  <a:pt x="263118" y="1574800"/>
                </a:lnTo>
                <a:lnTo>
                  <a:pt x="260426" y="1562100"/>
                </a:lnTo>
                <a:lnTo>
                  <a:pt x="261721" y="1536700"/>
                </a:lnTo>
                <a:lnTo>
                  <a:pt x="262775" y="1536700"/>
                </a:lnTo>
                <a:lnTo>
                  <a:pt x="263347" y="1524000"/>
                </a:lnTo>
                <a:lnTo>
                  <a:pt x="268287" y="1524000"/>
                </a:lnTo>
                <a:lnTo>
                  <a:pt x="270954" y="1511300"/>
                </a:lnTo>
                <a:lnTo>
                  <a:pt x="281165" y="1524000"/>
                </a:lnTo>
                <a:lnTo>
                  <a:pt x="282486" y="1524000"/>
                </a:lnTo>
                <a:lnTo>
                  <a:pt x="284594" y="1536700"/>
                </a:lnTo>
                <a:lnTo>
                  <a:pt x="285838" y="1549400"/>
                </a:lnTo>
                <a:lnTo>
                  <a:pt x="286473" y="1562100"/>
                </a:lnTo>
                <a:lnTo>
                  <a:pt x="286715" y="1587500"/>
                </a:lnTo>
                <a:lnTo>
                  <a:pt x="286715" y="1485900"/>
                </a:lnTo>
                <a:lnTo>
                  <a:pt x="269646" y="1485900"/>
                </a:lnTo>
                <a:lnTo>
                  <a:pt x="277063" y="1473200"/>
                </a:lnTo>
                <a:lnTo>
                  <a:pt x="298018" y="1473200"/>
                </a:lnTo>
                <a:lnTo>
                  <a:pt x="303250" y="1460500"/>
                </a:lnTo>
                <a:lnTo>
                  <a:pt x="312178" y="1460500"/>
                </a:lnTo>
                <a:lnTo>
                  <a:pt x="318808" y="1447800"/>
                </a:lnTo>
                <a:lnTo>
                  <a:pt x="320814" y="1460500"/>
                </a:lnTo>
                <a:lnTo>
                  <a:pt x="321894" y="1473200"/>
                </a:lnTo>
                <a:lnTo>
                  <a:pt x="321957" y="1485900"/>
                </a:lnTo>
                <a:lnTo>
                  <a:pt x="321957" y="1092200"/>
                </a:lnTo>
                <a:lnTo>
                  <a:pt x="319430" y="1092200"/>
                </a:lnTo>
                <a:lnTo>
                  <a:pt x="319430" y="1333500"/>
                </a:lnTo>
                <a:lnTo>
                  <a:pt x="319239" y="1358900"/>
                </a:lnTo>
                <a:lnTo>
                  <a:pt x="316598" y="1371600"/>
                </a:lnTo>
                <a:lnTo>
                  <a:pt x="314210" y="1384300"/>
                </a:lnTo>
                <a:lnTo>
                  <a:pt x="309651" y="1409700"/>
                </a:lnTo>
                <a:lnTo>
                  <a:pt x="307301" y="1422400"/>
                </a:lnTo>
                <a:lnTo>
                  <a:pt x="306603" y="1422400"/>
                </a:lnTo>
                <a:lnTo>
                  <a:pt x="304965" y="1435100"/>
                </a:lnTo>
                <a:lnTo>
                  <a:pt x="300342" y="1422400"/>
                </a:lnTo>
                <a:lnTo>
                  <a:pt x="299377" y="1422400"/>
                </a:lnTo>
                <a:lnTo>
                  <a:pt x="302590" y="1409700"/>
                </a:lnTo>
                <a:lnTo>
                  <a:pt x="302983" y="1409700"/>
                </a:lnTo>
                <a:lnTo>
                  <a:pt x="301828" y="1397000"/>
                </a:lnTo>
                <a:lnTo>
                  <a:pt x="299046" y="1371600"/>
                </a:lnTo>
                <a:lnTo>
                  <a:pt x="298424" y="1358900"/>
                </a:lnTo>
                <a:lnTo>
                  <a:pt x="298780" y="1346200"/>
                </a:lnTo>
                <a:lnTo>
                  <a:pt x="300342" y="1333500"/>
                </a:lnTo>
                <a:lnTo>
                  <a:pt x="301574" y="1333500"/>
                </a:lnTo>
                <a:lnTo>
                  <a:pt x="301498" y="1320800"/>
                </a:lnTo>
                <a:lnTo>
                  <a:pt x="299986" y="1308100"/>
                </a:lnTo>
                <a:lnTo>
                  <a:pt x="297954" y="1299781"/>
                </a:lnTo>
                <a:lnTo>
                  <a:pt x="297954" y="1435100"/>
                </a:lnTo>
                <a:lnTo>
                  <a:pt x="297865" y="1447800"/>
                </a:lnTo>
                <a:lnTo>
                  <a:pt x="288099" y="1447800"/>
                </a:lnTo>
                <a:lnTo>
                  <a:pt x="292595" y="1435100"/>
                </a:lnTo>
                <a:lnTo>
                  <a:pt x="297954" y="1435100"/>
                </a:lnTo>
                <a:lnTo>
                  <a:pt x="297954" y="1299781"/>
                </a:lnTo>
                <a:lnTo>
                  <a:pt x="296887" y="1295400"/>
                </a:lnTo>
                <a:lnTo>
                  <a:pt x="289572" y="1295400"/>
                </a:lnTo>
                <a:lnTo>
                  <a:pt x="288061" y="1293710"/>
                </a:lnTo>
                <a:lnTo>
                  <a:pt x="288061" y="1320800"/>
                </a:lnTo>
                <a:lnTo>
                  <a:pt x="287845" y="1333500"/>
                </a:lnTo>
                <a:lnTo>
                  <a:pt x="287693" y="1346200"/>
                </a:lnTo>
                <a:lnTo>
                  <a:pt x="287756" y="1371600"/>
                </a:lnTo>
                <a:lnTo>
                  <a:pt x="285940" y="1371600"/>
                </a:lnTo>
                <a:lnTo>
                  <a:pt x="286029" y="1409700"/>
                </a:lnTo>
                <a:lnTo>
                  <a:pt x="284962" y="1422400"/>
                </a:lnTo>
                <a:lnTo>
                  <a:pt x="281457" y="1435100"/>
                </a:lnTo>
                <a:lnTo>
                  <a:pt x="268224" y="1435100"/>
                </a:lnTo>
                <a:lnTo>
                  <a:pt x="264782" y="1422400"/>
                </a:lnTo>
                <a:lnTo>
                  <a:pt x="265099" y="1422400"/>
                </a:lnTo>
                <a:lnTo>
                  <a:pt x="264769" y="1409700"/>
                </a:lnTo>
                <a:lnTo>
                  <a:pt x="263296" y="1397000"/>
                </a:lnTo>
                <a:lnTo>
                  <a:pt x="262115" y="1397000"/>
                </a:lnTo>
                <a:lnTo>
                  <a:pt x="262636" y="1384300"/>
                </a:lnTo>
                <a:lnTo>
                  <a:pt x="264007" y="1371600"/>
                </a:lnTo>
                <a:lnTo>
                  <a:pt x="264363" y="1358900"/>
                </a:lnTo>
                <a:lnTo>
                  <a:pt x="264083" y="1333500"/>
                </a:lnTo>
                <a:lnTo>
                  <a:pt x="264121" y="1320800"/>
                </a:lnTo>
                <a:lnTo>
                  <a:pt x="266052" y="1320800"/>
                </a:lnTo>
                <a:lnTo>
                  <a:pt x="276656" y="1308100"/>
                </a:lnTo>
                <a:lnTo>
                  <a:pt x="281152" y="1308100"/>
                </a:lnTo>
                <a:lnTo>
                  <a:pt x="286994" y="1320800"/>
                </a:lnTo>
                <a:lnTo>
                  <a:pt x="288061" y="1320800"/>
                </a:lnTo>
                <a:lnTo>
                  <a:pt x="288061" y="1293710"/>
                </a:lnTo>
                <a:lnTo>
                  <a:pt x="278282" y="1282700"/>
                </a:lnTo>
                <a:lnTo>
                  <a:pt x="310730" y="1282700"/>
                </a:lnTo>
                <a:lnTo>
                  <a:pt x="313905" y="1295400"/>
                </a:lnTo>
                <a:lnTo>
                  <a:pt x="317525" y="1320800"/>
                </a:lnTo>
                <a:lnTo>
                  <a:pt x="319430" y="1333500"/>
                </a:lnTo>
                <a:lnTo>
                  <a:pt x="319430" y="1092200"/>
                </a:lnTo>
                <a:lnTo>
                  <a:pt x="314871" y="1092200"/>
                </a:lnTo>
                <a:lnTo>
                  <a:pt x="314871" y="1244600"/>
                </a:lnTo>
                <a:lnTo>
                  <a:pt x="313931" y="1257300"/>
                </a:lnTo>
                <a:lnTo>
                  <a:pt x="285089" y="1257300"/>
                </a:lnTo>
                <a:lnTo>
                  <a:pt x="276580" y="1244600"/>
                </a:lnTo>
                <a:lnTo>
                  <a:pt x="314871" y="1244600"/>
                </a:lnTo>
                <a:lnTo>
                  <a:pt x="314871" y="1092200"/>
                </a:lnTo>
                <a:lnTo>
                  <a:pt x="287210" y="1092200"/>
                </a:lnTo>
                <a:lnTo>
                  <a:pt x="259930" y="1100747"/>
                </a:lnTo>
                <a:lnTo>
                  <a:pt x="259930" y="1282700"/>
                </a:lnTo>
                <a:lnTo>
                  <a:pt x="254863" y="1282700"/>
                </a:lnTo>
                <a:lnTo>
                  <a:pt x="250355" y="1295400"/>
                </a:lnTo>
                <a:lnTo>
                  <a:pt x="251625" y="1295400"/>
                </a:lnTo>
                <a:lnTo>
                  <a:pt x="253695" y="1320800"/>
                </a:lnTo>
                <a:lnTo>
                  <a:pt x="254469" y="1346200"/>
                </a:lnTo>
                <a:lnTo>
                  <a:pt x="254762" y="1371600"/>
                </a:lnTo>
                <a:lnTo>
                  <a:pt x="255435" y="1384300"/>
                </a:lnTo>
                <a:lnTo>
                  <a:pt x="255130" y="1397000"/>
                </a:lnTo>
                <a:lnTo>
                  <a:pt x="253631" y="1422400"/>
                </a:lnTo>
                <a:lnTo>
                  <a:pt x="252666" y="1435100"/>
                </a:lnTo>
                <a:lnTo>
                  <a:pt x="253885" y="1447800"/>
                </a:lnTo>
                <a:lnTo>
                  <a:pt x="254787" y="1460500"/>
                </a:lnTo>
                <a:lnTo>
                  <a:pt x="190106" y="1460500"/>
                </a:lnTo>
                <a:lnTo>
                  <a:pt x="195821" y="1447800"/>
                </a:lnTo>
                <a:lnTo>
                  <a:pt x="232092" y="1447800"/>
                </a:lnTo>
                <a:lnTo>
                  <a:pt x="238125" y="1435100"/>
                </a:lnTo>
                <a:lnTo>
                  <a:pt x="241452" y="1435100"/>
                </a:lnTo>
                <a:lnTo>
                  <a:pt x="241706" y="1422400"/>
                </a:lnTo>
                <a:lnTo>
                  <a:pt x="239623" y="1409700"/>
                </a:lnTo>
                <a:lnTo>
                  <a:pt x="239763" y="1384300"/>
                </a:lnTo>
                <a:lnTo>
                  <a:pt x="240931" y="1358900"/>
                </a:lnTo>
                <a:lnTo>
                  <a:pt x="241947" y="1333500"/>
                </a:lnTo>
                <a:lnTo>
                  <a:pt x="241820" y="1320800"/>
                </a:lnTo>
                <a:lnTo>
                  <a:pt x="240779" y="1320800"/>
                </a:lnTo>
                <a:lnTo>
                  <a:pt x="238633" y="1308100"/>
                </a:lnTo>
                <a:lnTo>
                  <a:pt x="235165" y="1295400"/>
                </a:lnTo>
                <a:lnTo>
                  <a:pt x="230441" y="1287005"/>
                </a:lnTo>
                <a:lnTo>
                  <a:pt x="230441" y="1358900"/>
                </a:lnTo>
                <a:lnTo>
                  <a:pt x="229692" y="1371600"/>
                </a:lnTo>
                <a:lnTo>
                  <a:pt x="229235" y="1371600"/>
                </a:lnTo>
                <a:lnTo>
                  <a:pt x="229654" y="1384300"/>
                </a:lnTo>
                <a:lnTo>
                  <a:pt x="229679" y="1397000"/>
                </a:lnTo>
                <a:lnTo>
                  <a:pt x="229323" y="1397000"/>
                </a:lnTo>
                <a:lnTo>
                  <a:pt x="228587" y="1409700"/>
                </a:lnTo>
                <a:lnTo>
                  <a:pt x="228168" y="1422400"/>
                </a:lnTo>
                <a:lnTo>
                  <a:pt x="227444" y="1422400"/>
                </a:lnTo>
                <a:lnTo>
                  <a:pt x="224358" y="1435100"/>
                </a:lnTo>
                <a:lnTo>
                  <a:pt x="206857" y="1435100"/>
                </a:lnTo>
                <a:lnTo>
                  <a:pt x="204381" y="1422400"/>
                </a:lnTo>
                <a:lnTo>
                  <a:pt x="200050" y="1422400"/>
                </a:lnTo>
                <a:lnTo>
                  <a:pt x="197980" y="1409700"/>
                </a:lnTo>
                <a:lnTo>
                  <a:pt x="199504" y="1397000"/>
                </a:lnTo>
                <a:lnTo>
                  <a:pt x="201866" y="1384300"/>
                </a:lnTo>
                <a:lnTo>
                  <a:pt x="202641" y="1371600"/>
                </a:lnTo>
                <a:lnTo>
                  <a:pt x="202018" y="1358900"/>
                </a:lnTo>
                <a:lnTo>
                  <a:pt x="200164" y="1346200"/>
                </a:lnTo>
                <a:lnTo>
                  <a:pt x="198983" y="1333500"/>
                </a:lnTo>
                <a:lnTo>
                  <a:pt x="200101" y="1320800"/>
                </a:lnTo>
                <a:lnTo>
                  <a:pt x="201739" y="1308100"/>
                </a:lnTo>
                <a:lnTo>
                  <a:pt x="202806" y="1308100"/>
                </a:lnTo>
                <a:lnTo>
                  <a:pt x="203479" y="1295400"/>
                </a:lnTo>
                <a:lnTo>
                  <a:pt x="220129" y="1295400"/>
                </a:lnTo>
                <a:lnTo>
                  <a:pt x="222973" y="1308100"/>
                </a:lnTo>
                <a:lnTo>
                  <a:pt x="227888" y="1320800"/>
                </a:lnTo>
                <a:lnTo>
                  <a:pt x="229704" y="1333500"/>
                </a:lnTo>
                <a:lnTo>
                  <a:pt x="230238" y="1358900"/>
                </a:lnTo>
                <a:lnTo>
                  <a:pt x="230441" y="1358900"/>
                </a:lnTo>
                <a:lnTo>
                  <a:pt x="230441" y="1287005"/>
                </a:lnTo>
                <a:lnTo>
                  <a:pt x="228028" y="1282700"/>
                </a:lnTo>
                <a:lnTo>
                  <a:pt x="187820" y="1282700"/>
                </a:lnTo>
                <a:lnTo>
                  <a:pt x="187820" y="1358900"/>
                </a:lnTo>
                <a:lnTo>
                  <a:pt x="187350" y="1371600"/>
                </a:lnTo>
                <a:lnTo>
                  <a:pt x="181597" y="1384300"/>
                </a:lnTo>
                <a:lnTo>
                  <a:pt x="177939" y="1371600"/>
                </a:lnTo>
                <a:lnTo>
                  <a:pt x="177152" y="1358900"/>
                </a:lnTo>
                <a:lnTo>
                  <a:pt x="178892" y="1346200"/>
                </a:lnTo>
                <a:lnTo>
                  <a:pt x="182841" y="1320800"/>
                </a:lnTo>
                <a:lnTo>
                  <a:pt x="185483" y="1346200"/>
                </a:lnTo>
                <a:lnTo>
                  <a:pt x="187820" y="1358900"/>
                </a:lnTo>
                <a:lnTo>
                  <a:pt x="187820" y="1282700"/>
                </a:lnTo>
                <a:lnTo>
                  <a:pt x="175069" y="1282700"/>
                </a:lnTo>
                <a:lnTo>
                  <a:pt x="170434" y="1270000"/>
                </a:lnTo>
                <a:lnTo>
                  <a:pt x="168821" y="1272489"/>
                </a:lnTo>
                <a:lnTo>
                  <a:pt x="168821" y="1384300"/>
                </a:lnTo>
                <a:lnTo>
                  <a:pt x="168389" y="1422400"/>
                </a:lnTo>
                <a:lnTo>
                  <a:pt x="168186" y="1435100"/>
                </a:lnTo>
                <a:lnTo>
                  <a:pt x="156464" y="1435100"/>
                </a:lnTo>
                <a:lnTo>
                  <a:pt x="154660" y="1422400"/>
                </a:lnTo>
                <a:lnTo>
                  <a:pt x="153644" y="1409700"/>
                </a:lnTo>
                <a:lnTo>
                  <a:pt x="153250" y="1397000"/>
                </a:lnTo>
                <a:lnTo>
                  <a:pt x="153289" y="1384300"/>
                </a:lnTo>
                <a:lnTo>
                  <a:pt x="153898" y="1371600"/>
                </a:lnTo>
                <a:lnTo>
                  <a:pt x="154978" y="1346200"/>
                </a:lnTo>
                <a:lnTo>
                  <a:pt x="157594" y="1320800"/>
                </a:lnTo>
                <a:lnTo>
                  <a:pt x="157899" y="1308100"/>
                </a:lnTo>
                <a:lnTo>
                  <a:pt x="166065" y="1308100"/>
                </a:lnTo>
                <a:lnTo>
                  <a:pt x="167576" y="1320800"/>
                </a:lnTo>
                <a:lnTo>
                  <a:pt x="168427" y="1333500"/>
                </a:lnTo>
                <a:lnTo>
                  <a:pt x="168757" y="1346200"/>
                </a:lnTo>
                <a:lnTo>
                  <a:pt x="168821" y="1384300"/>
                </a:lnTo>
                <a:lnTo>
                  <a:pt x="168821" y="1272489"/>
                </a:lnTo>
                <a:lnTo>
                  <a:pt x="162204" y="1282700"/>
                </a:lnTo>
                <a:lnTo>
                  <a:pt x="156222" y="1282700"/>
                </a:lnTo>
                <a:lnTo>
                  <a:pt x="162509" y="1270000"/>
                </a:lnTo>
                <a:lnTo>
                  <a:pt x="170434" y="1270000"/>
                </a:lnTo>
                <a:lnTo>
                  <a:pt x="180174" y="1270000"/>
                </a:lnTo>
                <a:lnTo>
                  <a:pt x="191312" y="1257300"/>
                </a:lnTo>
                <a:lnTo>
                  <a:pt x="201891" y="1257300"/>
                </a:lnTo>
                <a:lnTo>
                  <a:pt x="212407" y="1270000"/>
                </a:lnTo>
                <a:lnTo>
                  <a:pt x="246519" y="1270000"/>
                </a:lnTo>
                <a:lnTo>
                  <a:pt x="259930" y="1282700"/>
                </a:lnTo>
                <a:lnTo>
                  <a:pt x="259930" y="1100747"/>
                </a:lnTo>
                <a:lnTo>
                  <a:pt x="246634" y="1104900"/>
                </a:lnTo>
                <a:lnTo>
                  <a:pt x="149110" y="1104900"/>
                </a:lnTo>
                <a:lnTo>
                  <a:pt x="149110" y="1460500"/>
                </a:lnTo>
                <a:lnTo>
                  <a:pt x="134162" y="1460500"/>
                </a:lnTo>
                <a:lnTo>
                  <a:pt x="132854" y="1447800"/>
                </a:lnTo>
                <a:lnTo>
                  <a:pt x="134099" y="1435100"/>
                </a:lnTo>
                <a:lnTo>
                  <a:pt x="141998" y="1435100"/>
                </a:lnTo>
                <a:lnTo>
                  <a:pt x="144360" y="1447800"/>
                </a:lnTo>
                <a:lnTo>
                  <a:pt x="149110" y="1460500"/>
                </a:lnTo>
                <a:lnTo>
                  <a:pt x="149110" y="1104900"/>
                </a:lnTo>
                <a:lnTo>
                  <a:pt x="130581" y="1104900"/>
                </a:lnTo>
                <a:lnTo>
                  <a:pt x="130581" y="1257300"/>
                </a:lnTo>
                <a:lnTo>
                  <a:pt x="129806" y="1270000"/>
                </a:lnTo>
                <a:lnTo>
                  <a:pt x="120700" y="1270000"/>
                </a:lnTo>
                <a:lnTo>
                  <a:pt x="123647" y="1257300"/>
                </a:lnTo>
                <a:lnTo>
                  <a:pt x="130581" y="1257300"/>
                </a:lnTo>
                <a:lnTo>
                  <a:pt x="130581" y="1104900"/>
                </a:lnTo>
                <a:lnTo>
                  <a:pt x="124498" y="1104900"/>
                </a:lnTo>
                <a:lnTo>
                  <a:pt x="108635" y="1092200"/>
                </a:lnTo>
                <a:lnTo>
                  <a:pt x="60452" y="1092200"/>
                </a:lnTo>
                <a:lnTo>
                  <a:pt x="50457" y="1104900"/>
                </a:lnTo>
                <a:lnTo>
                  <a:pt x="35229" y="1104900"/>
                </a:lnTo>
                <a:lnTo>
                  <a:pt x="29832" y="1117600"/>
                </a:lnTo>
                <a:lnTo>
                  <a:pt x="26504" y="1130300"/>
                </a:lnTo>
                <a:lnTo>
                  <a:pt x="22656" y="1130300"/>
                </a:lnTo>
                <a:lnTo>
                  <a:pt x="14452" y="1143000"/>
                </a:lnTo>
                <a:lnTo>
                  <a:pt x="4127" y="1143000"/>
                </a:lnTo>
                <a:lnTo>
                  <a:pt x="2959" y="1130300"/>
                </a:lnTo>
                <a:lnTo>
                  <a:pt x="3695" y="1130300"/>
                </a:lnTo>
                <a:lnTo>
                  <a:pt x="7188" y="1117600"/>
                </a:lnTo>
                <a:lnTo>
                  <a:pt x="14312" y="1104900"/>
                </a:lnTo>
                <a:lnTo>
                  <a:pt x="19913" y="1104900"/>
                </a:lnTo>
                <a:lnTo>
                  <a:pt x="22250" y="1092200"/>
                </a:lnTo>
                <a:lnTo>
                  <a:pt x="30289" y="1092200"/>
                </a:lnTo>
                <a:lnTo>
                  <a:pt x="39636" y="1079500"/>
                </a:lnTo>
                <a:lnTo>
                  <a:pt x="279666" y="1079500"/>
                </a:lnTo>
                <a:lnTo>
                  <a:pt x="297014" y="1066800"/>
                </a:lnTo>
                <a:lnTo>
                  <a:pt x="485254" y="1066800"/>
                </a:lnTo>
                <a:lnTo>
                  <a:pt x="489623" y="1054100"/>
                </a:lnTo>
                <a:lnTo>
                  <a:pt x="504278" y="1054100"/>
                </a:lnTo>
                <a:lnTo>
                  <a:pt x="504278" y="1028700"/>
                </a:lnTo>
                <a:lnTo>
                  <a:pt x="472300" y="1028700"/>
                </a:lnTo>
                <a:lnTo>
                  <a:pt x="470192" y="1041400"/>
                </a:lnTo>
                <a:lnTo>
                  <a:pt x="356844" y="1041400"/>
                </a:lnTo>
                <a:lnTo>
                  <a:pt x="326834" y="1054100"/>
                </a:lnTo>
                <a:lnTo>
                  <a:pt x="266179" y="1054100"/>
                </a:lnTo>
                <a:lnTo>
                  <a:pt x="218033" y="1066800"/>
                </a:lnTo>
                <a:lnTo>
                  <a:pt x="0" y="1066800"/>
                </a:lnTo>
                <a:lnTo>
                  <a:pt x="0" y="1219200"/>
                </a:lnTo>
                <a:lnTo>
                  <a:pt x="38544" y="1219200"/>
                </a:lnTo>
                <a:lnTo>
                  <a:pt x="17259" y="1231900"/>
                </a:lnTo>
                <a:lnTo>
                  <a:pt x="0" y="1231900"/>
                </a:lnTo>
                <a:lnTo>
                  <a:pt x="0" y="1295400"/>
                </a:lnTo>
                <a:lnTo>
                  <a:pt x="17703" y="1282700"/>
                </a:lnTo>
                <a:lnTo>
                  <a:pt x="75018" y="1282700"/>
                </a:lnTo>
                <a:lnTo>
                  <a:pt x="94068" y="1295400"/>
                </a:lnTo>
                <a:lnTo>
                  <a:pt x="130644" y="1295400"/>
                </a:lnTo>
                <a:lnTo>
                  <a:pt x="133680" y="1295400"/>
                </a:lnTo>
                <a:lnTo>
                  <a:pt x="142036" y="1282700"/>
                </a:lnTo>
                <a:lnTo>
                  <a:pt x="142963" y="1295400"/>
                </a:lnTo>
                <a:lnTo>
                  <a:pt x="141897" y="1308100"/>
                </a:lnTo>
                <a:lnTo>
                  <a:pt x="140284" y="1320800"/>
                </a:lnTo>
                <a:lnTo>
                  <a:pt x="132880" y="1308100"/>
                </a:lnTo>
                <a:lnTo>
                  <a:pt x="131686" y="1308100"/>
                </a:lnTo>
                <a:lnTo>
                  <a:pt x="131686" y="1485900"/>
                </a:lnTo>
                <a:lnTo>
                  <a:pt x="121208" y="1485900"/>
                </a:lnTo>
                <a:lnTo>
                  <a:pt x="123698" y="1473200"/>
                </a:lnTo>
                <a:lnTo>
                  <a:pt x="128854" y="1473200"/>
                </a:lnTo>
                <a:lnTo>
                  <a:pt x="131686" y="1485900"/>
                </a:lnTo>
                <a:lnTo>
                  <a:pt x="131686" y="1308100"/>
                </a:lnTo>
                <a:lnTo>
                  <a:pt x="116687" y="1308100"/>
                </a:lnTo>
                <a:lnTo>
                  <a:pt x="116687" y="1358900"/>
                </a:lnTo>
                <a:lnTo>
                  <a:pt x="115227" y="1384300"/>
                </a:lnTo>
                <a:lnTo>
                  <a:pt x="113957" y="1397000"/>
                </a:lnTo>
                <a:lnTo>
                  <a:pt x="116281" y="1409700"/>
                </a:lnTo>
                <a:lnTo>
                  <a:pt x="111125" y="1409700"/>
                </a:lnTo>
                <a:lnTo>
                  <a:pt x="111125" y="1346200"/>
                </a:lnTo>
                <a:lnTo>
                  <a:pt x="114973" y="1346200"/>
                </a:lnTo>
                <a:lnTo>
                  <a:pt x="116687" y="1358900"/>
                </a:lnTo>
                <a:lnTo>
                  <a:pt x="116687" y="1308100"/>
                </a:lnTo>
                <a:lnTo>
                  <a:pt x="98069" y="1308100"/>
                </a:lnTo>
                <a:lnTo>
                  <a:pt x="98069" y="1333500"/>
                </a:lnTo>
                <a:lnTo>
                  <a:pt x="98005" y="1346200"/>
                </a:lnTo>
                <a:lnTo>
                  <a:pt x="97866" y="1346200"/>
                </a:lnTo>
                <a:lnTo>
                  <a:pt x="97650" y="1358900"/>
                </a:lnTo>
                <a:lnTo>
                  <a:pt x="96431" y="1358900"/>
                </a:lnTo>
                <a:lnTo>
                  <a:pt x="94437" y="1371600"/>
                </a:lnTo>
                <a:lnTo>
                  <a:pt x="93345" y="1384300"/>
                </a:lnTo>
                <a:lnTo>
                  <a:pt x="92938" y="1397000"/>
                </a:lnTo>
                <a:lnTo>
                  <a:pt x="92976" y="1409700"/>
                </a:lnTo>
                <a:lnTo>
                  <a:pt x="93103" y="1422400"/>
                </a:lnTo>
                <a:lnTo>
                  <a:pt x="88874" y="1435100"/>
                </a:lnTo>
                <a:lnTo>
                  <a:pt x="83616" y="1447800"/>
                </a:lnTo>
                <a:lnTo>
                  <a:pt x="70599" y="1447800"/>
                </a:lnTo>
                <a:lnTo>
                  <a:pt x="70764" y="1435100"/>
                </a:lnTo>
                <a:lnTo>
                  <a:pt x="69570" y="1435100"/>
                </a:lnTo>
                <a:lnTo>
                  <a:pt x="65646" y="1409700"/>
                </a:lnTo>
                <a:lnTo>
                  <a:pt x="64833" y="1384300"/>
                </a:lnTo>
                <a:lnTo>
                  <a:pt x="65239" y="1358900"/>
                </a:lnTo>
                <a:lnTo>
                  <a:pt x="64731" y="1333500"/>
                </a:lnTo>
                <a:lnTo>
                  <a:pt x="66154" y="1333500"/>
                </a:lnTo>
                <a:lnTo>
                  <a:pt x="73621" y="1320800"/>
                </a:lnTo>
                <a:lnTo>
                  <a:pt x="95338" y="1320800"/>
                </a:lnTo>
                <a:lnTo>
                  <a:pt x="98069" y="1333500"/>
                </a:lnTo>
                <a:lnTo>
                  <a:pt x="98069" y="1308100"/>
                </a:lnTo>
                <a:lnTo>
                  <a:pt x="64846" y="1308100"/>
                </a:lnTo>
                <a:lnTo>
                  <a:pt x="53441" y="1308100"/>
                </a:lnTo>
                <a:lnTo>
                  <a:pt x="51015" y="1320800"/>
                </a:lnTo>
                <a:lnTo>
                  <a:pt x="50723" y="1320800"/>
                </a:lnTo>
                <a:lnTo>
                  <a:pt x="53390" y="1346200"/>
                </a:lnTo>
                <a:lnTo>
                  <a:pt x="54368" y="1384300"/>
                </a:lnTo>
                <a:lnTo>
                  <a:pt x="54546" y="1409700"/>
                </a:lnTo>
                <a:lnTo>
                  <a:pt x="55003" y="1447800"/>
                </a:lnTo>
                <a:lnTo>
                  <a:pt x="55308" y="1447800"/>
                </a:lnTo>
                <a:lnTo>
                  <a:pt x="62534" y="1460500"/>
                </a:lnTo>
                <a:lnTo>
                  <a:pt x="88861" y="1460500"/>
                </a:lnTo>
                <a:lnTo>
                  <a:pt x="93154" y="1447800"/>
                </a:lnTo>
                <a:lnTo>
                  <a:pt x="110959" y="1447800"/>
                </a:lnTo>
                <a:lnTo>
                  <a:pt x="105333" y="1460500"/>
                </a:lnTo>
                <a:lnTo>
                  <a:pt x="103136" y="1460500"/>
                </a:lnTo>
                <a:lnTo>
                  <a:pt x="103136" y="1511300"/>
                </a:lnTo>
                <a:lnTo>
                  <a:pt x="88912" y="1511300"/>
                </a:lnTo>
                <a:lnTo>
                  <a:pt x="88811" y="1510982"/>
                </a:lnTo>
                <a:lnTo>
                  <a:pt x="88811" y="1587500"/>
                </a:lnTo>
                <a:lnTo>
                  <a:pt x="88379" y="1600200"/>
                </a:lnTo>
                <a:lnTo>
                  <a:pt x="86398" y="1612900"/>
                </a:lnTo>
                <a:lnTo>
                  <a:pt x="85013" y="1609242"/>
                </a:lnTo>
                <a:lnTo>
                  <a:pt x="85013" y="1701800"/>
                </a:lnTo>
                <a:lnTo>
                  <a:pt x="81330" y="1714500"/>
                </a:lnTo>
                <a:lnTo>
                  <a:pt x="77635" y="1701800"/>
                </a:lnTo>
                <a:lnTo>
                  <a:pt x="85013" y="1701800"/>
                </a:lnTo>
                <a:lnTo>
                  <a:pt x="85013" y="1609242"/>
                </a:lnTo>
                <a:lnTo>
                  <a:pt x="81597" y="1600200"/>
                </a:lnTo>
                <a:lnTo>
                  <a:pt x="79387" y="1587500"/>
                </a:lnTo>
                <a:lnTo>
                  <a:pt x="79781" y="1562100"/>
                </a:lnTo>
                <a:lnTo>
                  <a:pt x="82778" y="1549400"/>
                </a:lnTo>
                <a:lnTo>
                  <a:pt x="87147" y="1562100"/>
                </a:lnTo>
                <a:lnTo>
                  <a:pt x="88811" y="1587500"/>
                </a:lnTo>
                <a:lnTo>
                  <a:pt x="88811" y="1510982"/>
                </a:lnTo>
                <a:lnTo>
                  <a:pt x="84899" y="1498600"/>
                </a:lnTo>
                <a:lnTo>
                  <a:pt x="74028" y="1498600"/>
                </a:lnTo>
                <a:lnTo>
                  <a:pt x="80200" y="1485900"/>
                </a:lnTo>
                <a:lnTo>
                  <a:pt x="102095" y="1485900"/>
                </a:lnTo>
                <a:lnTo>
                  <a:pt x="101574" y="1498600"/>
                </a:lnTo>
                <a:lnTo>
                  <a:pt x="103136" y="1511300"/>
                </a:lnTo>
                <a:lnTo>
                  <a:pt x="103136" y="1460500"/>
                </a:lnTo>
                <a:lnTo>
                  <a:pt x="95516" y="1460500"/>
                </a:lnTo>
                <a:lnTo>
                  <a:pt x="80518" y="1473200"/>
                </a:lnTo>
                <a:lnTo>
                  <a:pt x="70916" y="1473200"/>
                </a:lnTo>
                <a:lnTo>
                  <a:pt x="70916" y="1625600"/>
                </a:lnTo>
                <a:lnTo>
                  <a:pt x="70688" y="1638300"/>
                </a:lnTo>
                <a:lnTo>
                  <a:pt x="62357" y="1638300"/>
                </a:lnTo>
                <a:lnTo>
                  <a:pt x="57264" y="1651000"/>
                </a:lnTo>
                <a:lnTo>
                  <a:pt x="42202" y="1638300"/>
                </a:lnTo>
                <a:lnTo>
                  <a:pt x="43243" y="1638300"/>
                </a:lnTo>
                <a:lnTo>
                  <a:pt x="42875" y="1625600"/>
                </a:lnTo>
                <a:lnTo>
                  <a:pt x="42989" y="1600200"/>
                </a:lnTo>
                <a:lnTo>
                  <a:pt x="43700" y="1587500"/>
                </a:lnTo>
                <a:lnTo>
                  <a:pt x="45364" y="1574800"/>
                </a:lnTo>
                <a:lnTo>
                  <a:pt x="48158" y="1562100"/>
                </a:lnTo>
                <a:lnTo>
                  <a:pt x="48793" y="1549400"/>
                </a:lnTo>
                <a:lnTo>
                  <a:pt x="51231" y="1549400"/>
                </a:lnTo>
                <a:lnTo>
                  <a:pt x="52501" y="1536700"/>
                </a:lnTo>
                <a:lnTo>
                  <a:pt x="66954" y="1536700"/>
                </a:lnTo>
                <a:lnTo>
                  <a:pt x="67284" y="1549400"/>
                </a:lnTo>
                <a:lnTo>
                  <a:pt x="66649" y="1549400"/>
                </a:lnTo>
                <a:lnTo>
                  <a:pt x="65354" y="1574800"/>
                </a:lnTo>
                <a:lnTo>
                  <a:pt x="65620" y="1587500"/>
                </a:lnTo>
                <a:lnTo>
                  <a:pt x="67246" y="1612900"/>
                </a:lnTo>
                <a:lnTo>
                  <a:pt x="70015" y="1625600"/>
                </a:lnTo>
                <a:lnTo>
                  <a:pt x="70916" y="1625600"/>
                </a:lnTo>
                <a:lnTo>
                  <a:pt x="70916" y="1473200"/>
                </a:lnTo>
                <a:lnTo>
                  <a:pt x="49542" y="1473200"/>
                </a:lnTo>
                <a:lnTo>
                  <a:pt x="33502" y="1485900"/>
                </a:lnTo>
                <a:lnTo>
                  <a:pt x="0" y="1485900"/>
                </a:lnTo>
                <a:lnTo>
                  <a:pt x="0" y="1511300"/>
                </a:lnTo>
                <a:lnTo>
                  <a:pt x="46456" y="1511300"/>
                </a:lnTo>
                <a:lnTo>
                  <a:pt x="65278" y="1524000"/>
                </a:lnTo>
                <a:lnTo>
                  <a:pt x="39827" y="1524000"/>
                </a:lnTo>
                <a:lnTo>
                  <a:pt x="35788" y="1536700"/>
                </a:lnTo>
                <a:lnTo>
                  <a:pt x="33515" y="1549400"/>
                </a:lnTo>
                <a:lnTo>
                  <a:pt x="31445" y="1587500"/>
                </a:lnTo>
                <a:lnTo>
                  <a:pt x="30670" y="1612900"/>
                </a:lnTo>
                <a:lnTo>
                  <a:pt x="30441" y="1638300"/>
                </a:lnTo>
                <a:lnTo>
                  <a:pt x="29959" y="1663700"/>
                </a:lnTo>
                <a:lnTo>
                  <a:pt x="29616" y="1676400"/>
                </a:lnTo>
                <a:lnTo>
                  <a:pt x="34721" y="1689100"/>
                </a:lnTo>
                <a:lnTo>
                  <a:pt x="49745" y="1676400"/>
                </a:lnTo>
                <a:lnTo>
                  <a:pt x="54406" y="1663700"/>
                </a:lnTo>
                <a:lnTo>
                  <a:pt x="64287" y="1663700"/>
                </a:lnTo>
                <a:lnTo>
                  <a:pt x="69456" y="1651000"/>
                </a:lnTo>
                <a:lnTo>
                  <a:pt x="81343" y="1651000"/>
                </a:lnTo>
                <a:lnTo>
                  <a:pt x="84505" y="1663700"/>
                </a:lnTo>
                <a:lnTo>
                  <a:pt x="83439" y="1676400"/>
                </a:lnTo>
                <a:lnTo>
                  <a:pt x="65532" y="1676400"/>
                </a:lnTo>
                <a:lnTo>
                  <a:pt x="49923" y="1689100"/>
                </a:lnTo>
                <a:lnTo>
                  <a:pt x="34721" y="1689100"/>
                </a:lnTo>
                <a:lnTo>
                  <a:pt x="18783" y="1689100"/>
                </a:lnTo>
                <a:lnTo>
                  <a:pt x="3175" y="1701800"/>
                </a:lnTo>
                <a:lnTo>
                  <a:pt x="0" y="1701800"/>
                </a:lnTo>
                <a:lnTo>
                  <a:pt x="0" y="1727200"/>
                </a:lnTo>
                <a:lnTo>
                  <a:pt x="74663" y="1727200"/>
                </a:lnTo>
                <a:lnTo>
                  <a:pt x="79730" y="1739900"/>
                </a:lnTo>
                <a:lnTo>
                  <a:pt x="81343" y="1752600"/>
                </a:lnTo>
                <a:lnTo>
                  <a:pt x="81114" y="1765300"/>
                </a:lnTo>
                <a:lnTo>
                  <a:pt x="81165" y="1790700"/>
                </a:lnTo>
                <a:lnTo>
                  <a:pt x="80784" y="1816100"/>
                </a:lnTo>
                <a:lnTo>
                  <a:pt x="79273" y="1841500"/>
                </a:lnTo>
                <a:lnTo>
                  <a:pt x="78638" y="1841500"/>
                </a:lnTo>
                <a:lnTo>
                  <a:pt x="79971" y="1854200"/>
                </a:lnTo>
                <a:lnTo>
                  <a:pt x="64071" y="1854200"/>
                </a:lnTo>
                <a:lnTo>
                  <a:pt x="67462" y="1841500"/>
                </a:lnTo>
                <a:lnTo>
                  <a:pt x="65201" y="1828800"/>
                </a:lnTo>
                <a:lnTo>
                  <a:pt x="65608" y="1828800"/>
                </a:lnTo>
                <a:lnTo>
                  <a:pt x="66675" y="1816100"/>
                </a:lnTo>
                <a:lnTo>
                  <a:pt x="68021" y="1803400"/>
                </a:lnTo>
                <a:lnTo>
                  <a:pt x="68580" y="1790700"/>
                </a:lnTo>
                <a:lnTo>
                  <a:pt x="68770" y="1778000"/>
                </a:lnTo>
                <a:lnTo>
                  <a:pt x="68999" y="1765300"/>
                </a:lnTo>
                <a:lnTo>
                  <a:pt x="68122" y="1752600"/>
                </a:lnTo>
                <a:lnTo>
                  <a:pt x="64643" y="1739900"/>
                </a:lnTo>
                <a:lnTo>
                  <a:pt x="57378" y="1739900"/>
                </a:lnTo>
                <a:lnTo>
                  <a:pt x="57378" y="1765300"/>
                </a:lnTo>
                <a:lnTo>
                  <a:pt x="55676" y="1765300"/>
                </a:lnTo>
                <a:lnTo>
                  <a:pt x="54394" y="1790700"/>
                </a:lnTo>
                <a:lnTo>
                  <a:pt x="53759" y="1816100"/>
                </a:lnTo>
                <a:lnTo>
                  <a:pt x="53784" y="1828800"/>
                </a:lnTo>
                <a:lnTo>
                  <a:pt x="54457" y="1854200"/>
                </a:lnTo>
                <a:lnTo>
                  <a:pt x="54190" y="1854200"/>
                </a:lnTo>
                <a:lnTo>
                  <a:pt x="55105" y="1866900"/>
                </a:lnTo>
                <a:lnTo>
                  <a:pt x="42037" y="1866900"/>
                </a:lnTo>
                <a:lnTo>
                  <a:pt x="43345" y="1854200"/>
                </a:lnTo>
                <a:lnTo>
                  <a:pt x="43154" y="1854200"/>
                </a:lnTo>
                <a:lnTo>
                  <a:pt x="42545" y="1841500"/>
                </a:lnTo>
                <a:lnTo>
                  <a:pt x="41744" y="1828800"/>
                </a:lnTo>
                <a:lnTo>
                  <a:pt x="40843" y="1803400"/>
                </a:lnTo>
                <a:lnTo>
                  <a:pt x="39916" y="1790700"/>
                </a:lnTo>
                <a:lnTo>
                  <a:pt x="39535" y="1790700"/>
                </a:lnTo>
                <a:lnTo>
                  <a:pt x="39420" y="1778000"/>
                </a:lnTo>
                <a:lnTo>
                  <a:pt x="39776" y="1778000"/>
                </a:lnTo>
                <a:lnTo>
                  <a:pt x="40855" y="1765300"/>
                </a:lnTo>
                <a:lnTo>
                  <a:pt x="42075" y="1765300"/>
                </a:lnTo>
                <a:lnTo>
                  <a:pt x="43891" y="1752600"/>
                </a:lnTo>
                <a:lnTo>
                  <a:pt x="57378" y="1765300"/>
                </a:lnTo>
                <a:lnTo>
                  <a:pt x="57378" y="1739900"/>
                </a:lnTo>
                <a:lnTo>
                  <a:pt x="30784" y="1739900"/>
                </a:lnTo>
                <a:lnTo>
                  <a:pt x="29756" y="1752600"/>
                </a:lnTo>
                <a:lnTo>
                  <a:pt x="29527" y="1765300"/>
                </a:lnTo>
                <a:lnTo>
                  <a:pt x="28333" y="1790700"/>
                </a:lnTo>
                <a:lnTo>
                  <a:pt x="27609" y="1803400"/>
                </a:lnTo>
                <a:lnTo>
                  <a:pt x="28765" y="1816100"/>
                </a:lnTo>
                <a:lnTo>
                  <a:pt x="29375" y="1816100"/>
                </a:lnTo>
                <a:lnTo>
                  <a:pt x="29133" y="1828800"/>
                </a:lnTo>
                <a:lnTo>
                  <a:pt x="28600" y="1828800"/>
                </a:lnTo>
                <a:lnTo>
                  <a:pt x="28600" y="1854200"/>
                </a:lnTo>
                <a:lnTo>
                  <a:pt x="27825" y="1866900"/>
                </a:lnTo>
                <a:lnTo>
                  <a:pt x="24409" y="1866900"/>
                </a:lnTo>
                <a:lnTo>
                  <a:pt x="23990" y="1854200"/>
                </a:lnTo>
                <a:lnTo>
                  <a:pt x="28600" y="1854200"/>
                </a:lnTo>
                <a:lnTo>
                  <a:pt x="28600" y="1828800"/>
                </a:lnTo>
                <a:lnTo>
                  <a:pt x="23355" y="1828800"/>
                </a:lnTo>
                <a:lnTo>
                  <a:pt x="18961" y="1816100"/>
                </a:lnTo>
                <a:lnTo>
                  <a:pt x="16916" y="1816100"/>
                </a:lnTo>
                <a:lnTo>
                  <a:pt x="14122" y="1778000"/>
                </a:lnTo>
                <a:lnTo>
                  <a:pt x="9347" y="1752600"/>
                </a:lnTo>
                <a:lnTo>
                  <a:pt x="6553" y="1752600"/>
                </a:lnTo>
                <a:lnTo>
                  <a:pt x="2209" y="1739900"/>
                </a:lnTo>
                <a:lnTo>
                  <a:pt x="0" y="1739900"/>
                </a:lnTo>
                <a:lnTo>
                  <a:pt x="0" y="1765300"/>
                </a:lnTo>
                <a:lnTo>
                  <a:pt x="152" y="1765300"/>
                </a:lnTo>
                <a:lnTo>
                  <a:pt x="3657" y="1790700"/>
                </a:lnTo>
                <a:lnTo>
                  <a:pt x="6438" y="1816100"/>
                </a:lnTo>
                <a:lnTo>
                  <a:pt x="8039" y="1841500"/>
                </a:lnTo>
                <a:lnTo>
                  <a:pt x="7924" y="1866900"/>
                </a:lnTo>
                <a:lnTo>
                  <a:pt x="7658" y="1866900"/>
                </a:lnTo>
                <a:lnTo>
                  <a:pt x="5969" y="1879600"/>
                </a:lnTo>
                <a:lnTo>
                  <a:pt x="3721" y="1892300"/>
                </a:lnTo>
                <a:lnTo>
                  <a:pt x="0" y="1892300"/>
                </a:lnTo>
                <a:lnTo>
                  <a:pt x="0" y="1905000"/>
                </a:lnTo>
                <a:lnTo>
                  <a:pt x="12141" y="1905000"/>
                </a:lnTo>
                <a:lnTo>
                  <a:pt x="19405" y="1892300"/>
                </a:lnTo>
                <a:lnTo>
                  <a:pt x="27051" y="1905000"/>
                </a:lnTo>
                <a:lnTo>
                  <a:pt x="43091" y="1905000"/>
                </a:lnTo>
                <a:lnTo>
                  <a:pt x="51841" y="1892300"/>
                </a:lnTo>
                <a:lnTo>
                  <a:pt x="56984" y="1892300"/>
                </a:lnTo>
                <a:lnTo>
                  <a:pt x="60744" y="1879600"/>
                </a:lnTo>
                <a:lnTo>
                  <a:pt x="67043" y="1879600"/>
                </a:lnTo>
                <a:lnTo>
                  <a:pt x="68961" y="1866900"/>
                </a:lnTo>
                <a:lnTo>
                  <a:pt x="77470" y="1879600"/>
                </a:lnTo>
                <a:lnTo>
                  <a:pt x="76390" y="1879600"/>
                </a:lnTo>
                <a:lnTo>
                  <a:pt x="75349" y="1892300"/>
                </a:lnTo>
                <a:lnTo>
                  <a:pt x="75018" y="1892300"/>
                </a:lnTo>
                <a:lnTo>
                  <a:pt x="74333" y="1905000"/>
                </a:lnTo>
                <a:lnTo>
                  <a:pt x="72745" y="1905000"/>
                </a:lnTo>
                <a:lnTo>
                  <a:pt x="69659" y="1917700"/>
                </a:lnTo>
                <a:lnTo>
                  <a:pt x="0" y="1917700"/>
                </a:lnTo>
                <a:lnTo>
                  <a:pt x="0" y="1955800"/>
                </a:lnTo>
                <a:lnTo>
                  <a:pt x="234518" y="1955800"/>
                </a:lnTo>
                <a:lnTo>
                  <a:pt x="252717" y="1943100"/>
                </a:lnTo>
                <a:lnTo>
                  <a:pt x="275793" y="1943100"/>
                </a:lnTo>
                <a:lnTo>
                  <a:pt x="277495" y="1955800"/>
                </a:lnTo>
                <a:lnTo>
                  <a:pt x="273126" y="1955800"/>
                </a:lnTo>
                <a:lnTo>
                  <a:pt x="268808" y="1968500"/>
                </a:lnTo>
                <a:lnTo>
                  <a:pt x="263906" y="1968500"/>
                </a:lnTo>
                <a:lnTo>
                  <a:pt x="258432" y="1981200"/>
                </a:lnTo>
                <a:lnTo>
                  <a:pt x="252374" y="1993900"/>
                </a:lnTo>
                <a:lnTo>
                  <a:pt x="226136" y="2019300"/>
                </a:lnTo>
                <a:lnTo>
                  <a:pt x="200317" y="2044700"/>
                </a:lnTo>
                <a:lnTo>
                  <a:pt x="144907" y="2108200"/>
                </a:lnTo>
                <a:lnTo>
                  <a:pt x="140982" y="2120900"/>
                </a:lnTo>
                <a:lnTo>
                  <a:pt x="132105" y="2120900"/>
                </a:lnTo>
                <a:lnTo>
                  <a:pt x="130924" y="2108200"/>
                </a:lnTo>
                <a:lnTo>
                  <a:pt x="131076" y="2095500"/>
                </a:lnTo>
                <a:lnTo>
                  <a:pt x="132054" y="2082800"/>
                </a:lnTo>
                <a:lnTo>
                  <a:pt x="133883" y="2070100"/>
                </a:lnTo>
                <a:lnTo>
                  <a:pt x="135318" y="2070100"/>
                </a:lnTo>
                <a:lnTo>
                  <a:pt x="135166" y="2057400"/>
                </a:lnTo>
                <a:lnTo>
                  <a:pt x="135001" y="2044700"/>
                </a:lnTo>
                <a:lnTo>
                  <a:pt x="135699" y="2032000"/>
                </a:lnTo>
                <a:lnTo>
                  <a:pt x="137718" y="2019300"/>
                </a:lnTo>
                <a:lnTo>
                  <a:pt x="141300" y="1993900"/>
                </a:lnTo>
                <a:lnTo>
                  <a:pt x="142138" y="1993900"/>
                </a:lnTo>
                <a:lnTo>
                  <a:pt x="139306" y="1981200"/>
                </a:lnTo>
                <a:lnTo>
                  <a:pt x="117208" y="1981200"/>
                </a:lnTo>
                <a:lnTo>
                  <a:pt x="117208" y="2006600"/>
                </a:lnTo>
                <a:lnTo>
                  <a:pt x="116776" y="2019300"/>
                </a:lnTo>
                <a:lnTo>
                  <a:pt x="115658" y="2019300"/>
                </a:lnTo>
                <a:lnTo>
                  <a:pt x="114147" y="2032000"/>
                </a:lnTo>
                <a:lnTo>
                  <a:pt x="112001" y="2036419"/>
                </a:lnTo>
                <a:lnTo>
                  <a:pt x="112001" y="2082800"/>
                </a:lnTo>
                <a:lnTo>
                  <a:pt x="109994" y="2095500"/>
                </a:lnTo>
                <a:lnTo>
                  <a:pt x="108356" y="2108200"/>
                </a:lnTo>
                <a:lnTo>
                  <a:pt x="107022" y="2108200"/>
                </a:lnTo>
                <a:lnTo>
                  <a:pt x="105930" y="2120900"/>
                </a:lnTo>
                <a:lnTo>
                  <a:pt x="105587" y="2120900"/>
                </a:lnTo>
                <a:lnTo>
                  <a:pt x="103924" y="2133600"/>
                </a:lnTo>
                <a:lnTo>
                  <a:pt x="95656" y="2133600"/>
                </a:lnTo>
                <a:lnTo>
                  <a:pt x="95504" y="2120900"/>
                </a:lnTo>
                <a:lnTo>
                  <a:pt x="94475" y="2120900"/>
                </a:lnTo>
                <a:lnTo>
                  <a:pt x="91160" y="2108200"/>
                </a:lnTo>
                <a:lnTo>
                  <a:pt x="88252" y="2108200"/>
                </a:lnTo>
                <a:lnTo>
                  <a:pt x="86309" y="2100427"/>
                </a:lnTo>
                <a:lnTo>
                  <a:pt x="86309" y="2120900"/>
                </a:lnTo>
                <a:lnTo>
                  <a:pt x="85267" y="2120900"/>
                </a:lnTo>
                <a:lnTo>
                  <a:pt x="83286" y="2128405"/>
                </a:lnTo>
                <a:lnTo>
                  <a:pt x="83286" y="2159000"/>
                </a:lnTo>
                <a:lnTo>
                  <a:pt x="79794" y="2171700"/>
                </a:lnTo>
                <a:lnTo>
                  <a:pt x="78295" y="2171700"/>
                </a:lnTo>
                <a:lnTo>
                  <a:pt x="74472" y="2184400"/>
                </a:lnTo>
                <a:lnTo>
                  <a:pt x="42125" y="2184400"/>
                </a:lnTo>
                <a:lnTo>
                  <a:pt x="47637" y="2171700"/>
                </a:lnTo>
                <a:lnTo>
                  <a:pt x="54000" y="2159000"/>
                </a:lnTo>
                <a:lnTo>
                  <a:pt x="83286" y="2159000"/>
                </a:lnTo>
                <a:lnTo>
                  <a:pt x="83286" y="2128405"/>
                </a:lnTo>
                <a:lnTo>
                  <a:pt x="81915" y="2133600"/>
                </a:lnTo>
                <a:lnTo>
                  <a:pt x="45021" y="2133600"/>
                </a:lnTo>
                <a:lnTo>
                  <a:pt x="43040" y="2120900"/>
                </a:lnTo>
                <a:lnTo>
                  <a:pt x="44526" y="2120900"/>
                </a:lnTo>
                <a:lnTo>
                  <a:pt x="56210" y="2108200"/>
                </a:lnTo>
                <a:lnTo>
                  <a:pt x="84785" y="2108200"/>
                </a:lnTo>
                <a:lnTo>
                  <a:pt x="86309" y="2120900"/>
                </a:lnTo>
                <a:lnTo>
                  <a:pt x="86309" y="2100427"/>
                </a:lnTo>
                <a:lnTo>
                  <a:pt x="85077" y="2095500"/>
                </a:lnTo>
                <a:lnTo>
                  <a:pt x="80899" y="2082800"/>
                </a:lnTo>
                <a:lnTo>
                  <a:pt x="79832" y="2082800"/>
                </a:lnTo>
                <a:lnTo>
                  <a:pt x="82029" y="2070100"/>
                </a:lnTo>
                <a:lnTo>
                  <a:pt x="81292" y="2070100"/>
                </a:lnTo>
                <a:lnTo>
                  <a:pt x="91147" y="2057400"/>
                </a:lnTo>
                <a:lnTo>
                  <a:pt x="98590" y="2057400"/>
                </a:lnTo>
                <a:lnTo>
                  <a:pt x="104648" y="2070100"/>
                </a:lnTo>
                <a:lnTo>
                  <a:pt x="108953" y="2070100"/>
                </a:lnTo>
                <a:lnTo>
                  <a:pt x="111201" y="2082800"/>
                </a:lnTo>
                <a:lnTo>
                  <a:pt x="112001" y="2082800"/>
                </a:lnTo>
                <a:lnTo>
                  <a:pt x="112001" y="2036419"/>
                </a:lnTo>
                <a:lnTo>
                  <a:pt x="107975" y="2044700"/>
                </a:lnTo>
                <a:lnTo>
                  <a:pt x="90246" y="2044700"/>
                </a:lnTo>
                <a:lnTo>
                  <a:pt x="92151" y="2019300"/>
                </a:lnTo>
                <a:lnTo>
                  <a:pt x="102400" y="2006600"/>
                </a:lnTo>
                <a:lnTo>
                  <a:pt x="88379" y="2006600"/>
                </a:lnTo>
                <a:lnTo>
                  <a:pt x="85128" y="2019300"/>
                </a:lnTo>
                <a:lnTo>
                  <a:pt x="81851" y="2019300"/>
                </a:lnTo>
                <a:lnTo>
                  <a:pt x="77304" y="2032000"/>
                </a:lnTo>
                <a:lnTo>
                  <a:pt x="73698" y="2019300"/>
                </a:lnTo>
                <a:lnTo>
                  <a:pt x="76276" y="2019300"/>
                </a:lnTo>
                <a:lnTo>
                  <a:pt x="77470" y="2006600"/>
                </a:lnTo>
                <a:lnTo>
                  <a:pt x="80378" y="2006600"/>
                </a:lnTo>
                <a:lnTo>
                  <a:pt x="85267" y="1993900"/>
                </a:lnTo>
                <a:lnTo>
                  <a:pt x="109867" y="1993900"/>
                </a:lnTo>
                <a:lnTo>
                  <a:pt x="115112" y="2006600"/>
                </a:lnTo>
                <a:lnTo>
                  <a:pt x="117208" y="2006600"/>
                </a:lnTo>
                <a:lnTo>
                  <a:pt x="117208" y="1981200"/>
                </a:lnTo>
                <a:lnTo>
                  <a:pt x="71399" y="1981200"/>
                </a:lnTo>
                <a:lnTo>
                  <a:pt x="71399" y="1993900"/>
                </a:lnTo>
                <a:lnTo>
                  <a:pt x="68834" y="2006600"/>
                </a:lnTo>
                <a:lnTo>
                  <a:pt x="66954" y="2019300"/>
                </a:lnTo>
                <a:lnTo>
                  <a:pt x="62877" y="2032000"/>
                </a:lnTo>
                <a:lnTo>
                  <a:pt x="36995" y="2032000"/>
                </a:lnTo>
                <a:lnTo>
                  <a:pt x="34201" y="2019300"/>
                </a:lnTo>
                <a:lnTo>
                  <a:pt x="33451" y="2019300"/>
                </a:lnTo>
                <a:lnTo>
                  <a:pt x="36461" y="2006600"/>
                </a:lnTo>
                <a:lnTo>
                  <a:pt x="44208" y="1993900"/>
                </a:lnTo>
                <a:lnTo>
                  <a:pt x="71399" y="1993900"/>
                </a:lnTo>
                <a:lnTo>
                  <a:pt x="71399" y="1981200"/>
                </a:lnTo>
                <a:lnTo>
                  <a:pt x="0" y="1981200"/>
                </a:lnTo>
                <a:lnTo>
                  <a:pt x="0" y="2019300"/>
                </a:lnTo>
                <a:lnTo>
                  <a:pt x="1016" y="2006600"/>
                </a:lnTo>
                <a:lnTo>
                  <a:pt x="2768" y="2006600"/>
                </a:lnTo>
                <a:lnTo>
                  <a:pt x="4127" y="1993900"/>
                </a:lnTo>
                <a:lnTo>
                  <a:pt x="20866" y="1993900"/>
                </a:lnTo>
                <a:lnTo>
                  <a:pt x="26047" y="2006600"/>
                </a:lnTo>
                <a:lnTo>
                  <a:pt x="23660" y="2019300"/>
                </a:lnTo>
                <a:lnTo>
                  <a:pt x="14846" y="2032000"/>
                </a:lnTo>
                <a:lnTo>
                  <a:pt x="0" y="2032000"/>
                </a:lnTo>
                <a:lnTo>
                  <a:pt x="0" y="2120900"/>
                </a:lnTo>
                <a:lnTo>
                  <a:pt x="1612" y="2120900"/>
                </a:lnTo>
                <a:lnTo>
                  <a:pt x="9169" y="2108200"/>
                </a:lnTo>
                <a:lnTo>
                  <a:pt x="37160" y="2108200"/>
                </a:lnTo>
                <a:lnTo>
                  <a:pt x="36372" y="2133600"/>
                </a:lnTo>
                <a:lnTo>
                  <a:pt x="8966" y="2133600"/>
                </a:lnTo>
                <a:lnTo>
                  <a:pt x="0" y="2120900"/>
                </a:lnTo>
                <a:lnTo>
                  <a:pt x="0" y="2146300"/>
                </a:lnTo>
                <a:lnTo>
                  <a:pt x="19227" y="2146300"/>
                </a:lnTo>
                <a:lnTo>
                  <a:pt x="25679" y="2159000"/>
                </a:lnTo>
                <a:lnTo>
                  <a:pt x="37185" y="2159000"/>
                </a:lnTo>
                <a:lnTo>
                  <a:pt x="36639" y="2171700"/>
                </a:lnTo>
                <a:lnTo>
                  <a:pt x="36372" y="2171700"/>
                </a:lnTo>
                <a:lnTo>
                  <a:pt x="32346" y="2184400"/>
                </a:lnTo>
                <a:lnTo>
                  <a:pt x="24752" y="2184400"/>
                </a:lnTo>
                <a:lnTo>
                  <a:pt x="14516" y="2197100"/>
                </a:lnTo>
                <a:lnTo>
                  <a:pt x="0" y="2197100"/>
                </a:lnTo>
                <a:lnTo>
                  <a:pt x="0" y="2209800"/>
                </a:lnTo>
                <a:lnTo>
                  <a:pt x="43065" y="2209800"/>
                </a:lnTo>
                <a:lnTo>
                  <a:pt x="50139" y="2197100"/>
                </a:lnTo>
                <a:lnTo>
                  <a:pt x="64084" y="2197100"/>
                </a:lnTo>
                <a:lnTo>
                  <a:pt x="70942" y="2209800"/>
                </a:lnTo>
                <a:lnTo>
                  <a:pt x="61760" y="2209800"/>
                </a:lnTo>
                <a:lnTo>
                  <a:pt x="34772" y="2222500"/>
                </a:lnTo>
                <a:lnTo>
                  <a:pt x="0" y="2222500"/>
                </a:lnTo>
                <a:lnTo>
                  <a:pt x="0" y="2247900"/>
                </a:lnTo>
                <a:lnTo>
                  <a:pt x="63766" y="2247900"/>
                </a:lnTo>
                <a:lnTo>
                  <a:pt x="77152" y="2235200"/>
                </a:lnTo>
                <a:lnTo>
                  <a:pt x="79959" y="2247900"/>
                </a:lnTo>
                <a:lnTo>
                  <a:pt x="81318" y="2247900"/>
                </a:lnTo>
                <a:lnTo>
                  <a:pt x="81864" y="2260600"/>
                </a:lnTo>
                <a:lnTo>
                  <a:pt x="80162" y="2273300"/>
                </a:lnTo>
                <a:lnTo>
                  <a:pt x="68592" y="2273300"/>
                </a:lnTo>
                <a:lnTo>
                  <a:pt x="48183" y="2286000"/>
                </a:lnTo>
                <a:lnTo>
                  <a:pt x="0" y="2286000"/>
                </a:lnTo>
                <a:lnTo>
                  <a:pt x="0" y="2298700"/>
                </a:lnTo>
                <a:lnTo>
                  <a:pt x="72174" y="2298700"/>
                </a:lnTo>
                <a:lnTo>
                  <a:pt x="80975" y="2311400"/>
                </a:lnTo>
                <a:lnTo>
                  <a:pt x="6197" y="2311400"/>
                </a:lnTo>
                <a:lnTo>
                  <a:pt x="0" y="2324100"/>
                </a:lnTo>
                <a:lnTo>
                  <a:pt x="76835" y="2324100"/>
                </a:lnTo>
                <a:lnTo>
                  <a:pt x="82892" y="2336800"/>
                </a:lnTo>
                <a:lnTo>
                  <a:pt x="85979" y="2349500"/>
                </a:lnTo>
                <a:lnTo>
                  <a:pt x="86156" y="2349500"/>
                </a:lnTo>
                <a:lnTo>
                  <a:pt x="91147" y="2362200"/>
                </a:lnTo>
                <a:lnTo>
                  <a:pt x="101079" y="2362200"/>
                </a:lnTo>
                <a:lnTo>
                  <a:pt x="98386" y="2349500"/>
                </a:lnTo>
                <a:lnTo>
                  <a:pt x="96685" y="2324100"/>
                </a:lnTo>
                <a:lnTo>
                  <a:pt x="95326" y="2298700"/>
                </a:lnTo>
                <a:lnTo>
                  <a:pt x="93662" y="2286000"/>
                </a:lnTo>
                <a:lnTo>
                  <a:pt x="93357" y="2273300"/>
                </a:lnTo>
                <a:lnTo>
                  <a:pt x="93891" y="2273300"/>
                </a:lnTo>
                <a:lnTo>
                  <a:pt x="95034" y="2260600"/>
                </a:lnTo>
                <a:lnTo>
                  <a:pt x="96545" y="2247900"/>
                </a:lnTo>
                <a:lnTo>
                  <a:pt x="121996" y="2247900"/>
                </a:lnTo>
                <a:lnTo>
                  <a:pt x="122923" y="2260600"/>
                </a:lnTo>
                <a:lnTo>
                  <a:pt x="124790" y="2273300"/>
                </a:lnTo>
                <a:lnTo>
                  <a:pt x="125310" y="2286000"/>
                </a:lnTo>
                <a:lnTo>
                  <a:pt x="124866" y="2311400"/>
                </a:lnTo>
                <a:lnTo>
                  <a:pt x="123850" y="2324100"/>
                </a:lnTo>
                <a:lnTo>
                  <a:pt x="123863" y="2387600"/>
                </a:lnTo>
                <a:lnTo>
                  <a:pt x="133311" y="2387600"/>
                </a:lnTo>
                <a:lnTo>
                  <a:pt x="138010" y="2400300"/>
                </a:lnTo>
                <a:lnTo>
                  <a:pt x="142684" y="2400300"/>
                </a:lnTo>
                <a:lnTo>
                  <a:pt x="141973" y="2347468"/>
                </a:lnTo>
                <a:lnTo>
                  <a:pt x="140462" y="2260600"/>
                </a:lnTo>
                <a:lnTo>
                  <a:pt x="141236" y="2260600"/>
                </a:lnTo>
                <a:lnTo>
                  <a:pt x="143268" y="2247900"/>
                </a:lnTo>
                <a:lnTo>
                  <a:pt x="146151" y="2247900"/>
                </a:lnTo>
                <a:lnTo>
                  <a:pt x="148272" y="2235200"/>
                </a:lnTo>
                <a:lnTo>
                  <a:pt x="148932" y="2222500"/>
                </a:lnTo>
                <a:lnTo>
                  <a:pt x="146748" y="2222500"/>
                </a:lnTo>
                <a:lnTo>
                  <a:pt x="147129" y="2209800"/>
                </a:lnTo>
                <a:lnTo>
                  <a:pt x="149275" y="2209800"/>
                </a:lnTo>
                <a:lnTo>
                  <a:pt x="151142" y="2197100"/>
                </a:lnTo>
                <a:lnTo>
                  <a:pt x="163029" y="2197100"/>
                </a:lnTo>
                <a:lnTo>
                  <a:pt x="163245" y="2209800"/>
                </a:lnTo>
                <a:lnTo>
                  <a:pt x="163880" y="2222500"/>
                </a:lnTo>
                <a:lnTo>
                  <a:pt x="165138" y="2235631"/>
                </a:lnTo>
                <a:lnTo>
                  <a:pt x="166471" y="2247900"/>
                </a:lnTo>
                <a:lnTo>
                  <a:pt x="167601" y="2260600"/>
                </a:lnTo>
                <a:lnTo>
                  <a:pt x="169748" y="2286000"/>
                </a:lnTo>
                <a:lnTo>
                  <a:pt x="171716" y="2311400"/>
                </a:lnTo>
                <a:lnTo>
                  <a:pt x="172897" y="2336800"/>
                </a:lnTo>
                <a:lnTo>
                  <a:pt x="172707" y="2374900"/>
                </a:lnTo>
                <a:lnTo>
                  <a:pt x="172212" y="2387600"/>
                </a:lnTo>
                <a:lnTo>
                  <a:pt x="171894" y="2400300"/>
                </a:lnTo>
                <a:lnTo>
                  <a:pt x="171691" y="2413000"/>
                </a:lnTo>
                <a:lnTo>
                  <a:pt x="171513" y="2425700"/>
                </a:lnTo>
                <a:lnTo>
                  <a:pt x="193776" y="2451100"/>
                </a:lnTo>
                <a:lnTo>
                  <a:pt x="201396" y="2451100"/>
                </a:lnTo>
                <a:lnTo>
                  <a:pt x="210007" y="2438400"/>
                </a:lnTo>
                <a:lnTo>
                  <a:pt x="218922" y="2425700"/>
                </a:lnTo>
                <a:lnTo>
                  <a:pt x="228168" y="2425700"/>
                </a:lnTo>
                <a:lnTo>
                  <a:pt x="237820" y="2413000"/>
                </a:lnTo>
                <a:lnTo>
                  <a:pt x="280733" y="2387600"/>
                </a:lnTo>
                <a:lnTo>
                  <a:pt x="303009" y="2374900"/>
                </a:lnTo>
                <a:lnTo>
                  <a:pt x="326567" y="2362200"/>
                </a:lnTo>
                <a:lnTo>
                  <a:pt x="330987" y="2362200"/>
                </a:lnTo>
                <a:lnTo>
                  <a:pt x="336410" y="2349500"/>
                </a:lnTo>
                <a:lnTo>
                  <a:pt x="344157" y="2362200"/>
                </a:lnTo>
                <a:lnTo>
                  <a:pt x="341210" y="2362200"/>
                </a:lnTo>
                <a:lnTo>
                  <a:pt x="331597" y="2374900"/>
                </a:lnTo>
                <a:lnTo>
                  <a:pt x="326504" y="2387600"/>
                </a:lnTo>
                <a:lnTo>
                  <a:pt x="320014" y="2387600"/>
                </a:lnTo>
                <a:lnTo>
                  <a:pt x="291439" y="2400300"/>
                </a:lnTo>
                <a:lnTo>
                  <a:pt x="264236" y="2413000"/>
                </a:lnTo>
                <a:lnTo>
                  <a:pt x="237807" y="2438400"/>
                </a:lnTo>
                <a:lnTo>
                  <a:pt x="211556" y="2451100"/>
                </a:lnTo>
                <a:lnTo>
                  <a:pt x="204990" y="2463800"/>
                </a:lnTo>
                <a:lnTo>
                  <a:pt x="202438" y="2463800"/>
                </a:lnTo>
                <a:lnTo>
                  <a:pt x="211340" y="2476500"/>
                </a:lnTo>
                <a:lnTo>
                  <a:pt x="237718" y="2451100"/>
                </a:lnTo>
                <a:lnTo>
                  <a:pt x="264439" y="2438400"/>
                </a:lnTo>
                <a:lnTo>
                  <a:pt x="291757" y="2413000"/>
                </a:lnTo>
                <a:lnTo>
                  <a:pt x="319862" y="2400300"/>
                </a:lnTo>
                <a:lnTo>
                  <a:pt x="325018" y="2400300"/>
                </a:lnTo>
                <a:lnTo>
                  <a:pt x="330098" y="2387600"/>
                </a:lnTo>
                <a:lnTo>
                  <a:pt x="342582" y="2387600"/>
                </a:lnTo>
                <a:lnTo>
                  <a:pt x="344792" y="2400300"/>
                </a:lnTo>
                <a:lnTo>
                  <a:pt x="331571" y="2400300"/>
                </a:lnTo>
                <a:lnTo>
                  <a:pt x="323418" y="2413000"/>
                </a:lnTo>
                <a:lnTo>
                  <a:pt x="314998" y="2413000"/>
                </a:lnTo>
                <a:lnTo>
                  <a:pt x="305587" y="2425700"/>
                </a:lnTo>
                <a:lnTo>
                  <a:pt x="295440" y="2425700"/>
                </a:lnTo>
                <a:lnTo>
                  <a:pt x="306616" y="2438400"/>
                </a:lnTo>
                <a:lnTo>
                  <a:pt x="302501" y="2438400"/>
                </a:lnTo>
                <a:lnTo>
                  <a:pt x="292887" y="2451100"/>
                </a:lnTo>
                <a:lnTo>
                  <a:pt x="282956" y="2463800"/>
                </a:lnTo>
                <a:lnTo>
                  <a:pt x="271907" y="2476500"/>
                </a:lnTo>
                <a:lnTo>
                  <a:pt x="258927" y="2476500"/>
                </a:lnTo>
                <a:lnTo>
                  <a:pt x="253111" y="2489200"/>
                </a:lnTo>
                <a:lnTo>
                  <a:pt x="241909" y="2489200"/>
                </a:lnTo>
                <a:lnTo>
                  <a:pt x="236410" y="2501900"/>
                </a:lnTo>
                <a:lnTo>
                  <a:pt x="307898" y="2501900"/>
                </a:lnTo>
                <a:lnTo>
                  <a:pt x="329145" y="2463800"/>
                </a:lnTo>
                <a:lnTo>
                  <a:pt x="352475" y="2425700"/>
                </a:lnTo>
                <a:lnTo>
                  <a:pt x="378294" y="2387600"/>
                </a:lnTo>
                <a:lnTo>
                  <a:pt x="406958" y="2362200"/>
                </a:lnTo>
                <a:lnTo>
                  <a:pt x="406298" y="2349500"/>
                </a:lnTo>
                <a:lnTo>
                  <a:pt x="406730" y="2349500"/>
                </a:lnTo>
                <a:lnTo>
                  <a:pt x="409765" y="2336800"/>
                </a:lnTo>
                <a:lnTo>
                  <a:pt x="432752" y="2336800"/>
                </a:lnTo>
                <a:lnTo>
                  <a:pt x="442874" y="2324100"/>
                </a:lnTo>
                <a:lnTo>
                  <a:pt x="452983" y="2311400"/>
                </a:lnTo>
                <a:lnTo>
                  <a:pt x="474535" y="2298700"/>
                </a:lnTo>
                <a:lnTo>
                  <a:pt x="497484" y="2286000"/>
                </a:lnTo>
                <a:lnTo>
                  <a:pt x="502310" y="2286000"/>
                </a:lnTo>
                <a:lnTo>
                  <a:pt x="499783" y="2273300"/>
                </a:lnTo>
                <a:lnTo>
                  <a:pt x="509612" y="2273300"/>
                </a:lnTo>
                <a:lnTo>
                  <a:pt x="507822" y="2286000"/>
                </a:lnTo>
                <a:lnTo>
                  <a:pt x="521906" y="2286000"/>
                </a:lnTo>
                <a:lnTo>
                  <a:pt x="522084" y="2273300"/>
                </a:lnTo>
                <a:lnTo>
                  <a:pt x="522020" y="2260600"/>
                </a:lnTo>
                <a:lnTo>
                  <a:pt x="521804" y="2260600"/>
                </a:lnTo>
                <a:lnTo>
                  <a:pt x="522439" y="2247862"/>
                </a:lnTo>
                <a:lnTo>
                  <a:pt x="525335" y="2235200"/>
                </a:lnTo>
                <a:lnTo>
                  <a:pt x="539711" y="2235200"/>
                </a:lnTo>
                <a:lnTo>
                  <a:pt x="539711" y="2273300"/>
                </a:lnTo>
                <a:lnTo>
                  <a:pt x="563067" y="2273300"/>
                </a:lnTo>
                <a:lnTo>
                  <a:pt x="586727" y="2260600"/>
                </a:lnTo>
                <a:lnTo>
                  <a:pt x="634733" y="2260600"/>
                </a:lnTo>
                <a:lnTo>
                  <a:pt x="636485" y="2247900"/>
                </a:lnTo>
                <a:lnTo>
                  <a:pt x="640562" y="2247900"/>
                </a:lnTo>
                <a:lnTo>
                  <a:pt x="647954" y="2235200"/>
                </a:lnTo>
                <a:lnTo>
                  <a:pt x="631024" y="2235200"/>
                </a:lnTo>
                <a:lnTo>
                  <a:pt x="615111" y="2222500"/>
                </a:lnTo>
                <a:lnTo>
                  <a:pt x="599935" y="2222500"/>
                </a:lnTo>
                <a:lnTo>
                  <a:pt x="599935" y="2247900"/>
                </a:lnTo>
                <a:lnTo>
                  <a:pt x="563092" y="2247900"/>
                </a:lnTo>
                <a:lnTo>
                  <a:pt x="558876" y="2260600"/>
                </a:lnTo>
                <a:lnTo>
                  <a:pt x="557555" y="2247900"/>
                </a:lnTo>
                <a:lnTo>
                  <a:pt x="560489" y="2247900"/>
                </a:lnTo>
                <a:lnTo>
                  <a:pt x="563638" y="2235200"/>
                </a:lnTo>
                <a:lnTo>
                  <a:pt x="592264" y="2235200"/>
                </a:lnTo>
                <a:lnTo>
                  <a:pt x="599935" y="2247900"/>
                </a:lnTo>
                <a:lnTo>
                  <a:pt x="599935" y="2222500"/>
                </a:lnTo>
                <a:lnTo>
                  <a:pt x="515950" y="2222500"/>
                </a:lnTo>
                <a:lnTo>
                  <a:pt x="509765" y="2213152"/>
                </a:lnTo>
                <a:lnTo>
                  <a:pt x="509765" y="2247900"/>
                </a:lnTo>
                <a:lnTo>
                  <a:pt x="504266" y="2260600"/>
                </a:lnTo>
                <a:lnTo>
                  <a:pt x="449795" y="2260600"/>
                </a:lnTo>
                <a:lnTo>
                  <a:pt x="446405" y="2247900"/>
                </a:lnTo>
                <a:lnTo>
                  <a:pt x="446582" y="2247900"/>
                </a:lnTo>
                <a:lnTo>
                  <a:pt x="448957" y="2235200"/>
                </a:lnTo>
                <a:lnTo>
                  <a:pt x="451078" y="2235200"/>
                </a:lnTo>
                <a:lnTo>
                  <a:pt x="458584" y="2247900"/>
                </a:lnTo>
                <a:lnTo>
                  <a:pt x="464616" y="2235200"/>
                </a:lnTo>
                <a:lnTo>
                  <a:pt x="507974" y="2235200"/>
                </a:lnTo>
                <a:lnTo>
                  <a:pt x="509765" y="2247900"/>
                </a:lnTo>
                <a:lnTo>
                  <a:pt x="509765" y="2213152"/>
                </a:lnTo>
                <a:lnTo>
                  <a:pt x="507555" y="2209800"/>
                </a:lnTo>
                <a:lnTo>
                  <a:pt x="495592" y="2209800"/>
                </a:lnTo>
                <a:lnTo>
                  <a:pt x="482765" y="2222500"/>
                </a:lnTo>
                <a:lnTo>
                  <a:pt x="433857" y="2222500"/>
                </a:lnTo>
                <a:lnTo>
                  <a:pt x="433857" y="2235200"/>
                </a:lnTo>
                <a:lnTo>
                  <a:pt x="433857" y="2273300"/>
                </a:lnTo>
                <a:lnTo>
                  <a:pt x="432587" y="2285301"/>
                </a:lnTo>
                <a:lnTo>
                  <a:pt x="432473" y="2298700"/>
                </a:lnTo>
                <a:lnTo>
                  <a:pt x="432943" y="2298700"/>
                </a:lnTo>
                <a:lnTo>
                  <a:pt x="433133" y="2311400"/>
                </a:lnTo>
                <a:lnTo>
                  <a:pt x="432892" y="2324100"/>
                </a:lnTo>
                <a:lnTo>
                  <a:pt x="409435" y="2324100"/>
                </a:lnTo>
                <a:lnTo>
                  <a:pt x="407212" y="2311400"/>
                </a:lnTo>
                <a:lnTo>
                  <a:pt x="405803" y="2311400"/>
                </a:lnTo>
                <a:lnTo>
                  <a:pt x="405511" y="2298700"/>
                </a:lnTo>
                <a:lnTo>
                  <a:pt x="405752" y="2286000"/>
                </a:lnTo>
                <a:lnTo>
                  <a:pt x="405968" y="2286000"/>
                </a:lnTo>
                <a:lnTo>
                  <a:pt x="406044" y="2273300"/>
                </a:lnTo>
                <a:lnTo>
                  <a:pt x="406273" y="2273300"/>
                </a:lnTo>
                <a:lnTo>
                  <a:pt x="406704" y="2260600"/>
                </a:lnTo>
                <a:lnTo>
                  <a:pt x="407377" y="2247900"/>
                </a:lnTo>
                <a:lnTo>
                  <a:pt x="408419" y="2247900"/>
                </a:lnTo>
                <a:lnTo>
                  <a:pt x="413664" y="2235200"/>
                </a:lnTo>
                <a:lnTo>
                  <a:pt x="433857" y="2235200"/>
                </a:lnTo>
                <a:lnTo>
                  <a:pt x="433857" y="2222500"/>
                </a:lnTo>
                <a:lnTo>
                  <a:pt x="409562" y="2222500"/>
                </a:lnTo>
                <a:lnTo>
                  <a:pt x="405231" y="2209800"/>
                </a:lnTo>
                <a:lnTo>
                  <a:pt x="406501" y="2197100"/>
                </a:lnTo>
                <a:lnTo>
                  <a:pt x="410641" y="2184400"/>
                </a:lnTo>
                <a:lnTo>
                  <a:pt x="428358" y="2184400"/>
                </a:lnTo>
                <a:lnTo>
                  <a:pt x="438581" y="2171700"/>
                </a:lnTo>
                <a:lnTo>
                  <a:pt x="452882" y="2184400"/>
                </a:lnTo>
                <a:lnTo>
                  <a:pt x="533869" y="2184400"/>
                </a:lnTo>
                <a:lnTo>
                  <a:pt x="543801" y="2171700"/>
                </a:lnTo>
                <a:lnTo>
                  <a:pt x="553910" y="2171700"/>
                </a:lnTo>
                <a:lnTo>
                  <a:pt x="542696" y="2159000"/>
                </a:lnTo>
                <a:lnTo>
                  <a:pt x="543560" y="2159000"/>
                </a:lnTo>
                <a:lnTo>
                  <a:pt x="544715" y="2146300"/>
                </a:lnTo>
                <a:lnTo>
                  <a:pt x="543775" y="2133600"/>
                </a:lnTo>
                <a:lnTo>
                  <a:pt x="549059" y="2120900"/>
                </a:lnTo>
                <a:lnTo>
                  <a:pt x="563740" y="2120900"/>
                </a:lnTo>
                <a:lnTo>
                  <a:pt x="562432" y="2133600"/>
                </a:lnTo>
                <a:lnTo>
                  <a:pt x="561975" y="2146300"/>
                </a:lnTo>
                <a:lnTo>
                  <a:pt x="562648" y="2146300"/>
                </a:lnTo>
                <a:lnTo>
                  <a:pt x="557898" y="2159000"/>
                </a:lnTo>
                <a:lnTo>
                  <a:pt x="553910" y="2171700"/>
                </a:lnTo>
                <a:lnTo>
                  <a:pt x="556755" y="2171700"/>
                </a:lnTo>
                <a:lnTo>
                  <a:pt x="560349" y="2184400"/>
                </a:lnTo>
                <a:lnTo>
                  <a:pt x="564527" y="2184400"/>
                </a:lnTo>
                <a:lnTo>
                  <a:pt x="568312" y="2197100"/>
                </a:lnTo>
                <a:lnTo>
                  <a:pt x="598805" y="2197100"/>
                </a:lnTo>
                <a:lnTo>
                  <a:pt x="617855" y="2184400"/>
                </a:lnTo>
                <a:lnTo>
                  <a:pt x="697344" y="2184400"/>
                </a:lnTo>
                <a:lnTo>
                  <a:pt x="700062" y="2197100"/>
                </a:lnTo>
                <a:lnTo>
                  <a:pt x="702602" y="2197100"/>
                </a:lnTo>
                <a:lnTo>
                  <a:pt x="712825" y="2184400"/>
                </a:lnTo>
                <a:lnTo>
                  <a:pt x="718235" y="2197100"/>
                </a:lnTo>
                <a:lnTo>
                  <a:pt x="828395" y="2197100"/>
                </a:lnTo>
                <a:lnTo>
                  <a:pt x="830173" y="2209800"/>
                </a:lnTo>
                <a:lnTo>
                  <a:pt x="899236" y="2209800"/>
                </a:lnTo>
                <a:lnTo>
                  <a:pt x="903922" y="2197100"/>
                </a:lnTo>
                <a:lnTo>
                  <a:pt x="928077" y="2197100"/>
                </a:lnTo>
                <a:lnTo>
                  <a:pt x="948474" y="2184400"/>
                </a:lnTo>
                <a:lnTo>
                  <a:pt x="915377" y="2184400"/>
                </a:lnTo>
                <a:lnTo>
                  <a:pt x="913472" y="2171700"/>
                </a:lnTo>
                <a:lnTo>
                  <a:pt x="912558" y="2159000"/>
                </a:lnTo>
                <a:lnTo>
                  <a:pt x="911974" y="2159000"/>
                </a:lnTo>
                <a:lnTo>
                  <a:pt x="911199" y="2146300"/>
                </a:lnTo>
                <a:lnTo>
                  <a:pt x="911428" y="2133600"/>
                </a:lnTo>
                <a:lnTo>
                  <a:pt x="911733" y="2133600"/>
                </a:lnTo>
                <a:lnTo>
                  <a:pt x="911682" y="2120900"/>
                </a:lnTo>
                <a:lnTo>
                  <a:pt x="911809" y="2108200"/>
                </a:lnTo>
                <a:lnTo>
                  <a:pt x="911961" y="2108200"/>
                </a:lnTo>
                <a:lnTo>
                  <a:pt x="914692" y="2095500"/>
                </a:lnTo>
                <a:lnTo>
                  <a:pt x="929767" y="2095500"/>
                </a:lnTo>
                <a:lnTo>
                  <a:pt x="910374" y="2082800"/>
                </a:lnTo>
                <a:lnTo>
                  <a:pt x="903541" y="2082800"/>
                </a:lnTo>
                <a:lnTo>
                  <a:pt x="903541" y="2184400"/>
                </a:lnTo>
                <a:lnTo>
                  <a:pt x="888263" y="2184400"/>
                </a:lnTo>
                <a:lnTo>
                  <a:pt x="893864" y="2171700"/>
                </a:lnTo>
                <a:lnTo>
                  <a:pt x="896429" y="2171700"/>
                </a:lnTo>
                <a:lnTo>
                  <a:pt x="898334" y="2159000"/>
                </a:lnTo>
                <a:lnTo>
                  <a:pt x="903198" y="2171700"/>
                </a:lnTo>
                <a:lnTo>
                  <a:pt x="903541" y="2184400"/>
                </a:lnTo>
                <a:lnTo>
                  <a:pt x="903541" y="2082800"/>
                </a:lnTo>
                <a:lnTo>
                  <a:pt x="899541" y="2082800"/>
                </a:lnTo>
                <a:lnTo>
                  <a:pt x="899541" y="2133600"/>
                </a:lnTo>
                <a:lnTo>
                  <a:pt x="898779" y="2146300"/>
                </a:lnTo>
                <a:lnTo>
                  <a:pt x="894105" y="2146300"/>
                </a:lnTo>
                <a:lnTo>
                  <a:pt x="893724" y="2133600"/>
                </a:lnTo>
                <a:lnTo>
                  <a:pt x="899541" y="2133600"/>
                </a:lnTo>
                <a:lnTo>
                  <a:pt x="899541" y="2082800"/>
                </a:lnTo>
                <a:lnTo>
                  <a:pt x="898232" y="2082800"/>
                </a:lnTo>
                <a:lnTo>
                  <a:pt x="898232" y="2108200"/>
                </a:lnTo>
                <a:lnTo>
                  <a:pt x="896975" y="2108200"/>
                </a:lnTo>
                <a:lnTo>
                  <a:pt x="890447" y="2120900"/>
                </a:lnTo>
                <a:lnTo>
                  <a:pt x="855256" y="2120900"/>
                </a:lnTo>
                <a:lnTo>
                  <a:pt x="855256" y="2133600"/>
                </a:lnTo>
                <a:lnTo>
                  <a:pt x="845197" y="2146300"/>
                </a:lnTo>
                <a:lnTo>
                  <a:pt x="843711" y="2146300"/>
                </a:lnTo>
                <a:lnTo>
                  <a:pt x="839508" y="2159000"/>
                </a:lnTo>
                <a:lnTo>
                  <a:pt x="830313" y="2159000"/>
                </a:lnTo>
                <a:lnTo>
                  <a:pt x="828154" y="2146300"/>
                </a:lnTo>
                <a:lnTo>
                  <a:pt x="831227" y="2146300"/>
                </a:lnTo>
                <a:lnTo>
                  <a:pt x="843876" y="2133600"/>
                </a:lnTo>
                <a:lnTo>
                  <a:pt x="855256" y="2133600"/>
                </a:lnTo>
                <a:lnTo>
                  <a:pt x="855256" y="2120900"/>
                </a:lnTo>
                <a:lnTo>
                  <a:pt x="831418" y="2120900"/>
                </a:lnTo>
                <a:lnTo>
                  <a:pt x="826947" y="2108200"/>
                </a:lnTo>
                <a:lnTo>
                  <a:pt x="840587" y="2108200"/>
                </a:lnTo>
                <a:lnTo>
                  <a:pt x="846429" y="2095500"/>
                </a:lnTo>
                <a:lnTo>
                  <a:pt x="895591" y="2095500"/>
                </a:lnTo>
                <a:lnTo>
                  <a:pt x="898232" y="2108200"/>
                </a:lnTo>
                <a:lnTo>
                  <a:pt x="898232" y="2082800"/>
                </a:lnTo>
                <a:lnTo>
                  <a:pt x="819569" y="2082800"/>
                </a:lnTo>
                <a:lnTo>
                  <a:pt x="819569" y="2184400"/>
                </a:lnTo>
                <a:lnTo>
                  <a:pt x="801763" y="2184400"/>
                </a:lnTo>
                <a:lnTo>
                  <a:pt x="799896" y="2171700"/>
                </a:lnTo>
                <a:lnTo>
                  <a:pt x="796048" y="2159000"/>
                </a:lnTo>
                <a:lnTo>
                  <a:pt x="794181" y="2133600"/>
                </a:lnTo>
                <a:lnTo>
                  <a:pt x="792924" y="2120900"/>
                </a:lnTo>
                <a:lnTo>
                  <a:pt x="790892" y="2108200"/>
                </a:lnTo>
                <a:lnTo>
                  <a:pt x="789495" y="2095500"/>
                </a:lnTo>
                <a:lnTo>
                  <a:pt x="817994" y="2095500"/>
                </a:lnTo>
                <a:lnTo>
                  <a:pt x="817854" y="2108200"/>
                </a:lnTo>
                <a:lnTo>
                  <a:pt x="818349" y="2120900"/>
                </a:lnTo>
                <a:lnTo>
                  <a:pt x="819543" y="2146300"/>
                </a:lnTo>
                <a:lnTo>
                  <a:pt x="819569" y="2184400"/>
                </a:lnTo>
                <a:lnTo>
                  <a:pt x="819569" y="2082800"/>
                </a:lnTo>
                <a:lnTo>
                  <a:pt x="779157" y="2082800"/>
                </a:lnTo>
                <a:lnTo>
                  <a:pt x="779157" y="2095500"/>
                </a:lnTo>
                <a:lnTo>
                  <a:pt x="778484" y="2108200"/>
                </a:lnTo>
                <a:lnTo>
                  <a:pt x="777735" y="2120900"/>
                </a:lnTo>
                <a:lnTo>
                  <a:pt x="761746" y="2120900"/>
                </a:lnTo>
                <a:lnTo>
                  <a:pt x="757047" y="2108200"/>
                </a:lnTo>
                <a:lnTo>
                  <a:pt x="755015" y="2108200"/>
                </a:lnTo>
                <a:lnTo>
                  <a:pt x="743635" y="2120900"/>
                </a:lnTo>
                <a:lnTo>
                  <a:pt x="733056" y="2108200"/>
                </a:lnTo>
                <a:lnTo>
                  <a:pt x="705777" y="2108200"/>
                </a:lnTo>
                <a:lnTo>
                  <a:pt x="707339" y="2095500"/>
                </a:lnTo>
                <a:lnTo>
                  <a:pt x="779157" y="2095500"/>
                </a:lnTo>
                <a:lnTo>
                  <a:pt x="779157" y="2082800"/>
                </a:lnTo>
                <a:lnTo>
                  <a:pt x="695490" y="2082800"/>
                </a:lnTo>
                <a:lnTo>
                  <a:pt x="695490" y="2095500"/>
                </a:lnTo>
                <a:lnTo>
                  <a:pt x="695210" y="2108200"/>
                </a:lnTo>
                <a:lnTo>
                  <a:pt x="694423" y="2120900"/>
                </a:lnTo>
                <a:lnTo>
                  <a:pt x="693267" y="2133600"/>
                </a:lnTo>
                <a:lnTo>
                  <a:pt x="692531" y="2146300"/>
                </a:lnTo>
                <a:lnTo>
                  <a:pt x="692950" y="2159000"/>
                </a:lnTo>
                <a:lnTo>
                  <a:pt x="693585" y="2171700"/>
                </a:lnTo>
                <a:lnTo>
                  <a:pt x="663308" y="2171700"/>
                </a:lnTo>
                <a:lnTo>
                  <a:pt x="658291" y="2159000"/>
                </a:lnTo>
                <a:lnTo>
                  <a:pt x="655167" y="2146300"/>
                </a:lnTo>
                <a:lnTo>
                  <a:pt x="653897" y="2146300"/>
                </a:lnTo>
                <a:lnTo>
                  <a:pt x="654697" y="2133600"/>
                </a:lnTo>
                <a:lnTo>
                  <a:pt x="657910" y="2120900"/>
                </a:lnTo>
                <a:lnTo>
                  <a:pt x="663879" y="2120900"/>
                </a:lnTo>
                <a:lnTo>
                  <a:pt x="660361" y="2108200"/>
                </a:lnTo>
                <a:lnTo>
                  <a:pt x="652881" y="2108200"/>
                </a:lnTo>
                <a:lnTo>
                  <a:pt x="657593" y="2095500"/>
                </a:lnTo>
                <a:lnTo>
                  <a:pt x="695490" y="2095500"/>
                </a:lnTo>
                <a:lnTo>
                  <a:pt x="695490" y="2082800"/>
                </a:lnTo>
                <a:lnTo>
                  <a:pt x="658456" y="2082800"/>
                </a:lnTo>
                <a:lnTo>
                  <a:pt x="646239" y="2070100"/>
                </a:lnTo>
                <a:lnTo>
                  <a:pt x="641667" y="2070100"/>
                </a:lnTo>
                <a:lnTo>
                  <a:pt x="641667" y="2095500"/>
                </a:lnTo>
                <a:lnTo>
                  <a:pt x="640905" y="2108200"/>
                </a:lnTo>
                <a:lnTo>
                  <a:pt x="574827" y="2108200"/>
                </a:lnTo>
                <a:lnTo>
                  <a:pt x="578231" y="2095500"/>
                </a:lnTo>
                <a:lnTo>
                  <a:pt x="582993" y="2095500"/>
                </a:lnTo>
                <a:lnTo>
                  <a:pt x="589737" y="2082800"/>
                </a:lnTo>
                <a:lnTo>
                  <a:pt x="629069" y="2082800"/>
                </a:lnTo>
                <a:lnTo>
                  <a:pt x="635660" y="2095500"/>
                </a:lnTo>
                <a:lnTo>
                  <a:pt x="641667" y="2095500"/>
                </a:lnTo>
                <a:lnTo>
                  <a:pt x="641667" y="2070100"/>
                </a:lnTo>
                <a:lnTo>
                  <a:pt x="599617" y="2070100"/>
                </a:lnTo>
                <a:lnTo>
                  <a:pt x="583412" y="2057400"/>
                </a:lnTo>
                <a:lnTo>
                  <a:pt x="577303" y="2057400"/>
                </a:lnTo>
                <a:lnTo>
                  <a:pt x="573976" y="2070100"/>
                </a:lnTo>
                <a:lnTo>
                  <a:pt x="564324" y="2082800"/>
                </a:lnTo>
                <a:lnTo>
                  <a:pt x="563079" y="2082800"/>
                </a:lnTo>
                <a:lnTo>
                  <a:pt x="567436" y="2095500"/>
                </a:lnTo>
                <a:lnTo>
                  <a:pt x="564730" y="2108200"/>
                </a:lnTo>
                <a:lnTo>
                  <a:pt x="548817" y="2108200"/>
                </a:lnTo>
                <a:lnTo>
                  <a:pt x="548792" y="2095500"/>
                </a:lnTo>
                <a:lnTo>
                  <a:pt x="548957" y="2095500"/>
                </a:lnTo>
                <a:lnTo>
                  <a:pt x="555955" y="2082800"/>
                </a:lnTo>
                <a:lnTo>
                  <a:pt x="557834" y="2082800"/>
                </a:lnTo>
                <a:lnTo>
                  <a:pt x="548081" y="2070100"/>
                </a:lnTo>
                <a:lnTo>
                  <a:pt x="541299" y="2057400"/>
                </a:lnTo>
                <a:lnTo>
                  <a:pt x="540245" y="2057400"/>
                </a:lnTo>
                <a:lnTo>
                  <a:pt x="540245" y="2108200"/>
                </a:lnTo>
                <a:lnTo>
                  <a:pt x="536333" y="2108200"/>
                </a:lnTo>
                <a:lnTo>
                  <a:pt x="536333" y="2146300"/>
                </a:lnTo>
                <a:lnTo>
                  <a:pt x="535559" y="2146300"/>
                </a:lnTo>
                <a:lnTo>
                  <a:pt x="530542" y="2159000"/>
                </a:lnTo>
                <a:lnTo>
                  <a:pt x="525335" y="2146300"/>
                </a:lnTo>
                <a:lnTo>
                  <a:pt x="532714" y="2133600"/>
                </a:lnTo>
                <a:lnTo>
                  <a:pt x="536333" y="2146300"/>
                </a:lnTo>
                <a:lnTo>
                  <a:pt x="536333" y="2108200"/>
                </a:lnTo>
                <a:lnTo>
                  <a:pt x="483730" y="2108200"/>
                </a:lnTo>
                <a:lnTo>
                  <a:pt x="475081" y="2100618"/>
                </a:lnTo>
                <a:lnTo>
                  <a:pt x="475081" y="2159000"/>
                </a:lnTo>
                <a:lnTo>
                  <a:pt x="463740" y="2159000"/>
                </a:lnTo>
                <a:lnTo>
                  <a:pt x="467715" y="2146300"/>
                </a:lnTo>
                <a:lnTo>
                  <a:pt x="473900" y="2146300"/>
                </a:lnTo>
                <a:lnTo>
                  <a:pt x="475081" y="2159000"/>
                </a:lnTo>
                <a:lnTo>
                  <a:pt x="475081" y="2100618"/>
                </a:lnTo>
                <a:lnTo>
                  <a:pt x="469265" y="2095500"/>
                </a:lnTo>
                <a:lnTo>
                  <a:pt x="463054" y="2095500"/>
                </a:lnTo>
                <a:lnTo>
                  <a:pt x="462610" y="2082800"/>
                </a:lnTo>
                <a:lnTo>
                  <a:pt x="464400" y="2070100"/>
                </a:lnTo>
                <a:lnTo>
                  <a:pt x="512927" y="2070100"/>
                </a:lnTo>
                <a:lnTo>
                  <a:pt x="519188" y="2082800"/>
                </a:lnTo>
                <a:lnTo>
                  <a:pt x="539483" y="2082800"/>
                </a:lnTo>
                <a:lnTo>
                  <a:pt x="540245" y="2108200"/>
                </a:lnTo>
                <a:lnTo>
                  <a:pt x="540245" y="2057400"/>
                </a:lnTo>
                <a:lnTo>
                  <a:pt x="497687" y="2057400"/>
                </a:lnTo>
                <a:lnTo>
                  <a:pt x="486016" y="2044700"/>
                </a:lnTo>
                <a:lnTo>
                  <a:pt x="657580" y="2044700"/>
                </a:lnTo>
                <a:lnTo>
                  <a:pt x="692848" y="2057400"/>
                </a:lnTo>
                <a:lnTo>
                  <a:pt x="999032" y="2057400"/>
                </a:lnTo>
                <a:lnTo>
                  <a:pt x="1000290" y="2070100"/>
                </a:lnTo>
                <a:lnTo>
                  <a:pt x="998270" y="2082800"/>
                </a:lnTo>
                <a:lnTo>
                  <a:pt x="967879" y="2082800"/>
                </a:lnTo>
                <a:lnTo>
                  <a:pt x="948880" y="2095500"/>
                </a:lnTo>
                <a:lnTo>
                  <a:pt x="995311" y="2095500"/>
                </a:lnTo>
                <a:lnTo>
                  <a:pt x="998283" y="2108200"/>
                </a:lnTo>
                <a:lnTo>
                  <a:pt x="999401" y="2108200"/>
                </a:lnTo>
                <a:lnTo>
                  <a:pt x="999896" y="2120900"/>
                </a:lnTo>
                <a:lnTo>
                  <a:pt x="1000175" y="2146300"/>
                </a:lnTo>
                <a:lnTo>
                  <a:pt x="1000506" y="2159000"/>
                </a:lnTo>
                <a:lnTo>
                  <a:pt x="1001166" y="2171700"/>
                </a:lnTo>
                <a:lnTo>
                  <a:pt x="1000582" y="2171700"/>
                </a:lnTo>
                <a:lnTo>
                  <a:pt x="997242" y="2184400"/>
                </a:lnTo>
                <a:lnTo>
                  <a:pt x="948474" y="2184400"/>
                </a:lnTo>
                <a:lnTo>
                  <a:pt x="969187" y="2197100"/>
                </a:lnTo>
                <a:lnTo>
                  <a:pt x="1000785" y="2197100"/>
                </a:lnTo>
                <a:lnTo>
                  <a:pt x="1001014" y="2209800"/>
                </a:lnTo>
                <a:lnTo>
                  <a:pt x="1001217" y="2209800"/>
                </a:lnTo>
                <a:lnTo>
                  <a:pt x="1001395" y="2247900"/>
                </a:lnTo>
                <a:lnTo>
                  <a:pt x="915111" y="2247900"/>
                </a:lnTo>
                <a:lnTo>
                  <a:pt x="913650" y="2235200"/>
                </a:lnTo>
                <a:lnTo>
                  <a:pt x="828382" y="2235200"/>
                </a:lnTo>
                <a:lnTo>
                  <a:pt x="819531" y="2247900"/>
                </a:lnTo>
                <a:lnTo>
                  <a:pt x="811885" y="2247900"/>
                </a:lnTo>
                <a:lnTo>
                  <a:pt x="805713" y="2235200"/>
                </a:lnTo>
                <a:lnTo>
                  <a:pt x="801281" y="2235200"/>
                </a:lnTo>
                <a:lnTo>
                  <a:pt x="800354" y="2222500"/>
                </a:lnTo>
                <a:lnTo>
                  <a:pt x="781354" y="2222500"/>
                </a:lnTo>
                <a:lnTo>
                  <a:pt x="781354" y="2247900"/>
                </a:lnTo>
                <a:lnTo>
                  <a:pt x="781177" y="2247900"/>
                </a:lnTo>
                <a:lnTo>
                  <a:pt x="780186" y="2260600"/>
                </a:lnTo>
                <a:lnTo>
                  <a:pt x="712304" y="2260600"/>
                </a:lnTo>
                <a:lnTo>
                  <a:pt x="713257" y="2247862"/>
                </a:lnTo>
                <a:lnTo>
                  <a:pt x="715581" y="2235200"/>
                </a:lnTo>
                <a:lnTo>
                  <a:pt x="772439" y="2235200"/>
                </a:lnTo>
                <a:lnTo>
                  <a:pt x="781354" y="2247900"/>
                </a:lnTo>
                <a:lnTo>
                  <a:pt x="781354" y="2222500"/>
                </a:lnTo>
                <a:lnTo>
                  <a:pt x="678662" y="2222500"/>
                </a:lnTo>
                <a:lnTo>
                  <a:pt x="661733" y="2235200"/>
                </a:lnTo>
                <a:lnTo>
                  <a:pt x="699427" y="2235200"/>
                </a:lnTo>
                <a:lnTo>
                  <a:pt x="699846" y="2247900"/>
                </a:lnTo>
                <a:lnTo>
                  <a:pt x="700074" y="2260600"/>
                </a:lnTo>
                <a:lnTo>
                  <a:pt x="739305" y="2273300"/>
                </a:lnTo>
                <a:lnTo>
                  <a:pt x="805954" y="2273300"/>
                </a:lnTo>
                <a:lnTo>
                  <a:pt x="806170" y="2260600"/>
                </a:lnTo>
                <a:lnTo>
                  <a:pt x="817689" y="2260600"/>
                </a:lnTo>
                <a:lnTo>
                  <a:pt x="817410" y="2273300"/>
                </a:lnTo>
                <a:lnTo>
                  <a:pt x="816851" y="2273300"/>
                </a:lnTo>
                <a:lnTo>
                  <a:pt x="831240" y="2278138"/>
                </a:lnTo>
                <a:lnTo>
                  <a:pt x="830199" y="2273300"/>
                </a:lnTo>
                <a:lnTo>
                  <a:pt x="837653" y="2260600"/>
                </a:lnTo>
                <a:lnTo>
                  <a:pt x="883869" y="2260600"/>
                </a:lnTo>
                <a:lnTo>
                  <a:pt x="898931" y="2247900"/>
                </a:lnTo>
                <a:lnTo>
                  <a:pt x="902309" y="2260600"/>
                </a:lnTo>
                <a:lnTo>
                  <a:pt x="905268" y="2273300"/>
                </a:lnTo>
                <a:lnTo>
                  <a:pt x="906170" y="2286000"/>
                </a:lnTo>
                <a:lnTo>
                  <a:pt x="876515" y="2286000"/>
                </a:lnTo>
                <a:lnTo>
                  <a:pt x="894372" y="2311400"/>
                </a:lnTo>
                <a:lnTo>
                  <a:pt x="908304" y="2324100"/>
                </a:lnTo>
                <a:lnTo>
                  <a:pt x="918362" y="2349500"/>
                </a:lnTo>
                <a:lnTo>
                  <a:pt x="919835" y="2336800"/>
                </a:lnTo>
                <a:lnTo>
                  <a:pt x="938530" y="2336800"/>
                </a:lnTo>
                <a:lnTo>
                  <a:pt x="955535" y="2324100"/>
                </a:lnTo>
                <a:lnTo>
                  <a:pt x="916419" y="2324100"/>
                </a:lnTo>
                <a:lnTo>
                  <a:pt x="918591" y="2311400"/>
                </a:lnTo>
                <a:lnTo>
                  <a:pt x="919149" y="2298700"/>
                </a:lnTo>
                <a:lnTo>
                  <a:pt x="923810" y="2298700"/>
                </a:lnTo>
                <a:lnTo>
                  <a:pt x="922858" y="2286000"/>
                </a:lnTo>
                <a:lnTo>
                  <a:pt x="920826" y="2286000"/>
                </a:lnTo>
                <a:lnTo>
                  <a:pt x="918972" y="2273300"/>
                </a:lnTo>
                <a:lnTo>
                  <a:pt x="923696" y="2273300"/>
                </a:lnTo>
                <a:lnTo>
                  <a:pt x="930821" y="2260600"/>
                </a:lnTo>
                <a:lnTo>
                  <a:pt x="998562" y="2260600"/>
                </a:lnTo>
                <a:lnTo>
                  <a:pt x="1001788" y="2273300"/>
                </a:lnTo>
                <a:lnTo>
                  <a:pt x="1002487" y="2286000"/>
                </a:lnTo>
                <a:lnTo>
                  <a:pt x="1002665" y="2286000"/>
                </a:lnTo>
                <a:lnTo>
                  <a:pt x="1002449" y="2298700"/>
                </a:lnTo>
                <a:lnTo>
                  <a:pt x="1000328" y="2311400"/>
                </a:lnTo>
                <a:lnTo>
                  <a:pt x="996162" y="2311400"/>
                </a:lnTo>
                <a:lnTo>
                  <a:pt x="988936" y="2324100"/>
                </a:lnTo>
                <a:lnTo>
                  <a:pt x="999629" y="2324100"/>
                </a:lnTo>
                <a:lnTo>
                  <a:pt x="1000874" y="2336800"/>
                </a:lnTo>
                <a:lnTo>
                  <a:pt x="1001636" y="2349500"/>
                </a:lnTo>
                <a:lnTo>
                  <a:pt x="1001445" y="2349500"/>
                </a:lnTo>
                <a:lnTo>
                  <a:pt x="999858" y="2362200"/>
                </a:lnTo>
                <a:lnTo>
                  <a:pt x="961136" y="2362200"/>
                </a:lnTo>
                <a:lnTo>
                  <a:pt x="973683" y="2374900"/>
                </a:lnTo>
                <a:lnTo>
                  <a:pt x="997712" y="2374900"/>
                </a:lnTo>
                <a:lnTo>
                  <a:pt x="1000582" y="2387600"/>
                </a:lnTo>
                <a:lnTo>
                  <a:pt x="1000671" y="2413000"/>
                </a:lnTo>
                <a:lnTo>
                  <a:pt x="1000734" y="2451100"/>
                </a:lnTo>
                <a:lnTo>
                  <a:pt x="1001293" y="2451100"/>
                </a:lnTo>
                <a:lnTo>
                  <a:pt x="1001280" y="2463800"/>
                </a:lnTo>
                <a:lnTo>
                  <a:pt x="998880" y="2463800"/>
                </a:lnTo>
                <a:lnTo>
                  <a:pt x="993673" y="2476500"/>
                </a:lnTo>
                <a:lnTo>
                  <a:pt x="997953" y="2476500"/>
                </a:lnTo>
                <a:lnTo>
                  <a:pt x="1000658" y="2489200"/>
                </a:lnTo>
                <a:lnTo>
                  <a:pt x="1000963" y="2489200"/>
                </a:lnTo>
                <a:lnTo>
                  <a:pt x="1002055" y="2514600"/>
                </a:lnTo>
                <a:lnTo>
                  <a:pt x="1003261" y="2540000"/>
                </a:lnTo>
                <a:lnTo>
                  <a:pt x="1005738" y="2590800"/>
                </a:lnTo>
                <a:lnTo>
                  <a:pt x="1058862" y="2590800"/>
                </a:lnTo>
                <a:lnTo>
                  <a:pt x="1059243" y="2578100"/>
                </a:lnTo>
                <a:lnTo>
                  <a:pt x="1060716" y="2578100"/>
                </a:lnTo>
                <a:lnTo>
                  <a:pt x="1061732" y="2565400"/>
                </a:lnTo>
                <a:lnTo>
                  <a:pt x="1070762" y="2565400"/>
                </a:lnTo>
                <a:lnTo>
                  <a:pt x="1071295" y="2578100"/>
                </a:lnTo>
                <a:lnTo>
                  <a:pt x="1072095" y="2578100"/>
                </a:lnTo>
                <a:lnTo>
                  <a:pt x="1073975" y="2590800"/>
                </a:lnTo>
                <a:lnTo>
                  <a:pt x="1145349" y="2590800"/>
                </a:lnTo>
                <a:lnTo>
                  <a:pt x="1146924" y="2578100"/>
                </a:lnTo>
                <a:lnTo>
                  <a:pt x="1145717" y="2565400"/>
                </a:lnTo>
                <a:lnTo>
                  <a:pt x="1143431" y="2565400"/>
                </a:lnTo>
                <a:lnTo>
                  <a:pt x="1141742" y="2552700"/>
                </a:lnTo>
                <a:lnTo>
                  <a:pt x="1141171" y="2540000"/>
                </a:lnTo>
                <a:lnTo>
                  <a:pt x="1146327" y="2540000"/>
                </a:lnTo>
                <a:lnTo>
                  <a:pt x="1164640" y="2527300"/>
                </a:lnTo>
                <a:lnTo>
                  <a:pt x="1166812" y="2540000"/>
                </a:lnTo>
                <a:lnTo>
                  <a:pt x="1167511" y="2540000"/>
                </a:lnTo>
                <a:lnTo>
                  <a:pt x="1168603" y="2552700"/>
                </a:lnTo>
                <a:lnTo>
                  <a:pt x="1169568" y="2565400"/>
                </a:lnTo>
                <a:lnTo>
                  <a:pt x="1172819" y="2590800"/>
                </a:lnTo>
                <a:lnTo>
                  <a:pt x="1184846" y="2590800"/>
                </a:lnTo>
                <a:lnTo>
                  <a:pt x="1179055" y="2578100"/>
                </a:lnTo>
                <a:lnTo>
                  <a:pt x="1179614" y="2578100"/>
                </a:lnTo>
                <a:lnTo>
                  <a:pt x="1179906" y="2565400"/>
                </a:lnTo>
                <a:lnTo>
                  <a:pt x="1187665" y="2565400"/>
                </a:lnTo>
                <a:lnTo>
                  <a:pt x="1187653" y="2578100"/>
                </a:lnTo>
                <a:lnTo>
                  <a:pt x="1189990" y="2578100"/>
                </a:lnTo>
                <a:lnTo>
                  <a:pt x="1184846" y="2590800"/>
                </a:lnTo>
                <a:lnTo>
                  <a:pt x="1258811" y="2590800"/>
                </a:lnTo>
                <a:lnTo>
                  <a:pt x="1251102" y="2578100"/>
                </a:lnTo>
                <a:lnTo>
                  <a:pt x="1242339" y="2565400"/>
                </a:lnTo>
                <a:lnTo>
                  <a:pt x="1235976" y="2540000"/>
                </a:lnTo>
                <a:lnTo>
                  <a:pt x="1233741" y="2514600"/>
                </a:lnTo>
                <a:lnTo>
                  <a:pt x="1240345" y="2476500"/>
                </a:lnTo>
                <a:lnTo>
                  <a:pt x="1255941" y="2451100"/>
                </a:lnTo>
                <a:lnTo>
                  <a:pt x="1280642" y="2438400"/>
                </a:lnTo>
                <a:lnTo>
                  <a:pt x="1280147" y="2425700"/>
                </a:lnTo>
                <a:lnTo>
                  <a:pt x="1279766" y="2413000"/>
                </a:lnTo>
                <a:lnTo>
                  <a:pt x="1279601" y="2400300"/>
                </a:lnTo>
                <a:lnTo>
                  <a:pt x="1279728" y="2387600"/>
                </a:lnTo>
                <a:lnTo>
                  <a:pt x="1280426" y="2362200"/>
                </a:lnTo>
                <a:lnTo>
                  <a:pt x="1281480" y="2349500"/>
                </a:lnTo>
                <a:lnTo>
                  <a:pt x="1282738" y="2336800"/>
                </a:lnTo>
                <a:lnTo>
                  <a:pt x="1284401" y="2311400"/>
                </a:lnTo>
                <a:lnTo>
                  <a:pt x="1284643" y="2311400"/>
                </a:lnTo>
                <a:lnTo>
                  <a:pt x="1294549" y="2298700"/>
                </a:lnTo>
                <a:lnTo>
                  <a:pt x="1318501" y="2298700"/>
                </a:lnTo>
                <a:lnTo>
                  <a:pt x="1316177" y="2311400"/>
                </a:lnTo>
                <a:lnTo>
                  <a:pt x="1316291" y="2336800"/>
                </a:lnTo>
                <a:lnTo>
                  <a:pt x="1316177" y="2347468"/>
                </a:lnTo>
                <a:lnTo>
                  <a:pt x="1316101" y="2364740"/>
                </a:lnTo>
                <a:lnTo>
                  <a:pt x="1316405" y="2374900"/>
                </a:lnTo>
                <a:lnTo>
                  <a:pt x="1308735" y="2374900"/>
                </a:lnTo>
                <a:lnTo>
                  <a:pt x="1306639" y="2387600"/>
                </a:lnTo>
                <a:lnTo>
                  <a:pt x="1306068" y="2387600"/>
                </a:lnTo>
                <a:lnTo>
                  <a:pt x="1306283" y="2400300"/>
                </a:lnTo>
                <a:lnTo>
                  <a:pt x="1306639" y="2400300"/>
                </a:lnTo>
                <a:lnTo>
                  <a:pt x="1306690" y="2413000"/>
                </a:lnTo>
                <a:lnTo>
                  <a:pt x="1330553" y="2413000"/>
                </a:lnTo>
                <a:lnTo>
                  <a:pt x="1339456" y="2400300"/>
                </a:lnTo>
                <a:lnTo>
                  <a:pt x="1357452" y="2400300"/>
                </a:lnTo>
                <a:lnTo>
                  <a:pt x="1366520" y="2387600"/>
                </a:lnTo>
                <a:lnTo>
                  <a:pt x="1379385" y="2387600"/>
                </a:lnTo>
                <a:lnTo>
                  <a:pt x="1385506" y="2374900"/>
                </a:lnTo>
                <a:lnTo>
                  <a:pt x="1388973" y="2374900"/>
                </a:lnTo>
                <a:lnTo>
                  <a:pt x="1390484" y="2362200"/>
                </a:lnTo>
                <a:lnTo>
                  <a:pt x="1392199" y="2349500"/>
                </a:lnTo>
                <a:lnTo>
                  <a:pt x="1394231" y="2336800"/>
                </a:lnTo>
                <a:lnTo>
                  <a:pt x="1394853" y="2324100"/>
                </a:lnTo>
                <a:lnTo>
                  <a:pt x="1392313" y="2311400"/>
                </a:lnTo>
                <a:lnTo>
                  <a:pt x="1392085" y="2311400"/>
                </a:lnTo>
                <a:lnTo>
                  <a:pt x="1399159" y="2298700"/>
                </a:lnTo>
                <a:lnTo>
                  <a:pt x="1401368" y="2311400"/>
                </a:lnTo>
                <a:lnTo>
                  <a:pt x="1408074" y="2311400"/>
                </a:lnTo>
                <a:lnTo>
                  <a:pt x="1408125" y="2324100"/>
                </a:lnTo>
                <a:lnTo>
                  <a:pt x="1407388" y="2336800"/>
                </a:lnTo>
                <a:lnTo>
                  <a:pt x="1406626" y="2336800"/>
                </a:lnTo>
                <a:lnTo>
                  <a:pt x="1405991" y="2349500"/>
                </a:lnTo>
                <a:lnTo>
                  <a:pt x="1406740" y="2349500"/>
                </a:lnTo>
                <a:lnTo>
                  <a:pt x="1408049" y="2362200"/>
                </a:lnTo>
                <a:lnTo>
                  <a:pt x="1406804" y="2362200"/>
                </a:lnTo>
                <a:lnTo>
                  <a:pt x="1403591" y="2374900"/>
                </a:lnTo>
                <a:lnTo>
                  <a:pt x="1399019" y="2387600"/>
                </a:lnTo>
                <a:lnTo>
                  <a:pt x="1414487" y="2387600"/>
                </a:lnTo>
                <a:lnTo>
                  <a:pt x="1422311" y="2374900"/>
                </a:lnTo>
                <a:lnTo>
                  <a:pt x="1422615" y="2362200"/>
                </a:lnTo>
                <a:lnTo>
                  <a:pt x="1422742" y="2349500"/>
                </a:lnTo>
                <a:lnTo>
                  <a:pt x="1422336" y="2349500"/>
                </a:lnTo>
                <a:lnTo>
                  <a:pt x="1421066" y="2336800"/>
                </a:lnTo>
                <a:lnTo>
                  <a:pt x="1420279" y="2324100"/>
                </a:lnTo>
                <a:lnTo>
                  <a:pt x="1422082" y="2324100"/>
                </a:lnTo>
                <a:lnTo>
                  <a:pt x="1422654" y="2311400"/>
                </a:lnTo>
                <a:lnTo>
                  <a:pt x="1423352" y="2311400"/>
                </a:lnTo>
                <a:lnTo>
                  <a:pt x="1423123" y="2298700"/>
                </a:lnTo>
                <a:lnTo>
                  <a:pt x="1421041" y="2298700"/>
                </a:lnTo>
                <a:lnTo>
                  <a:pt x="1416164" y="2286000"/>
                </a:lnTo>
                <a:lnTo>
                  <a:pt x="1412163" y="2286000"/>
                </a:lnTo>
                <a:lnTo>
                  <a:pt x="1411490" y="2273300"/>
                </a:lnTo>
                <a:lnTo>
                  <a:pt x="1412367" y="2260600"/>
                </a:lnTo>
                <a:lnTo>
                  <a:pt x="1415072" y="2260600"/>
                </a:lnTo>
                <a:lnTo>
                  <a:pt x="1417586" y="2247900"/>
                </a:lnTo>
                <a:lnTo>
                  <a:pt x="1434706" y="2247900"/>
                </a:lnTo>
                <a:lnTo>
                  <a:pt x="1444485" y="2260600"/>
                </a:lnTo>
                <a:lnTo>
                  <a:pt x="1450098" y="2260600"/>
                </a:lnTo>
                <a:lnTo>
                  <a:pt x="1452892" y="2273300"/>
                </a:lnTo>
                <a:lnTo>
                  <a:pt x="1454188" y="2286000"/>
                </a:lnTo>
                <a:lnTo>
                  <a:pt x="1456055" y="2298700"/>
                </a:lnTo>
                <a:lnTo>
                  <a:pt x="1458328" y="2311400"/>
                </a:lnTo>
                <a:lnTo>
                  <a:pt x="1460855" y="2311400"/>
                </a:lnTo>
                <a:lnTo>
                  <a:pt x="1463751" y="2324100"/>
                </a:lnTo>
                <a:lnTo>
                  <a:pt x="1465516" y="2336800"/>
                </a:lnTo>
                <a:lnTo>
                  <a:pt x="1465719" y="2349500"/>
                </a:lnTo>
                <a:lnTo>
                  <a:pt x="1463954" y="2362200"/>
                </a:lnTo>
                <a:lnTo>
                  <a:pt x="1463040" y="2374900"/>
                </a:lnTo>
                <a:lnTo>
                  <a:pt x="1481137" y="2374900"/>
                </a:lnTo>
                <a:lnTo>
                  <a:pt x="1480604" y="2362200"/>
                </a:lnTo>
                <a:lnTo>
                  <a:pt x="1480108" y="2349500"/>
                </a:lnTo>
                <a:lnTo>
                  <a:pt x="1479397" y="2336800"/>
                </a:lnTo>
                <a:lnTo>
                  <a:pt x="1478241" y="2311400"/>
                </a:lnTo>
                <a:lnTo>
                  <a:pt x="1478419" y="2311400"/>
                </a:lnTo>
                <a:lnTo>
                  <a:pt x="1481035" y="2298700"/>
                </a:lnTo>
                <a:lnTo>
                  <a:pt x="1507223" y="2298700"/>
                </a:lnTo>
                <a:lnTo>
                  <a:pt x="1508290" y="2311400"/>
                </a:lnTo>
                <a:lnTo>
                  <a:pt x="1493558" y="2311400"/>
                </a:lnTo>
                <a:lnTo>
                  <a:pt x="1490726" y="2324100"/>
                </a:lnTo>
                <a:lnTo>
                  <a:pt x="1491094" y="2324100"/>
                </a:lnTo>
                <a:lnTo>
                  <a:pt x="1491068" y="2336800"/>
                </a:lnTo>
                <a:lnTo>
                  <a:pt x="1490548" y="2336800"/>
                </a:lnTo>
                <a:lnTo>
                  <a:pt x="1489684" y="2349500"/>
                </a:lnTo>
                <a:lnTo>
                  <a:pt x="1488643" y="2362200"/>
                </a:lnTo>
                <a:lnTo>
                  <a:pt x="1486890" y="2374900"/>
                </a:lnTo>
                <a:lnTo>
                  <a:pt x="1551127" y="2374900"/>
                </a:lnTo>
                <a:lnTo>
                  <a:pt x="1553006" y="2349500"/>
                </a:lnTo>
                <a:lnTo>
                  <a:pt x="1556258" y="2324100"/>
                </a:lnTo>
                <a:lnTo>
                  <a:pt x="1554962" y="2324100"/>
                </a:lnTo>
                <a:lnTo>
                  <a:pt x="1560576" y="2311400"/>
                </a:lnTo>
                <a:lnTo>
                  <a:pt x="1564093" y="2324100"/>
                </a:lnTo>
                <a:lnTo>
                  <a:pt x="1565122" y="2336800"/>
                </a:lnTo>
                <a:lnTo>
                  <a:pt x="1564830" y="2336800"/>
                </a:lnTo>
                <a:lnTo>
                  <a:pt x="1564398" y="2349500"/>
                </a:lnTo>
                <a:lnTo>
                  <a:pt x="1563243" y="2374900"/>
                </a:lnTo>
                <a:lnTo>
                  <a:pt x="1558747" y="2374900"/>
                </a:lnTo>
                <a:lnTo>
                  <a:pt x="1548726" y="2387600"/>
                </a:lnTo>
                <a:lnTo>
                  <a:pt x="1576197" y="2387600"/>
                </a:lnTo>
                <a:lnTo>
                  <a:pt x="1578483" y="2374900"/>
                </a:lnTo>
                <a:lnTo>
                  <a:pt x="1578787" y="2362200"/>
                </a:lnTo>
                <a:lnTo>
                  <a:pt x="1576666" y="2362200"/>
                </a:lnTo>
                <a:lnTo>
                  <a:pt x="1574685" y="2349500"/>
                </a:lnTo>
                <a:lnTo>
                  <a:pt x="1576273" y="2349500"/>
                </a:lnTo>
                <a:lnTo>
                  <a:pt x="1576717" y="2336800"/>
                </a:lnTo>
                <a:lnTo>
                  <a:pt x="1577771" y="2324100"/>
                </a:lnTo>
                <a:lnTo>
                  <a:pt x="1578165" y="2311400"/>
                </a:lnTo>
                <a:lnTo>
                  <a:pt x="1578317" y="2311400"/>
                </a:lnTo>
                <a:lnTo>
                  <a:pt x="1577975" y="2298700"/>
                </a:lnTo>
                <a:lnTo>
                  <a:pt x="1576425" y="2298700"/>
                </a:lnTo>
                <a:lnTo>
                  <a:pt x="1572907" y="2286000"/>
                </a:lnTo>
                <a:lnTo>
                  <a:pt x="1566672" y="2286000"/>
                </a:lnTo>
                <a:lnTo>
                  <a:pt x="1561719" y="2273300"/>
                </a:lnTo>
                <a:lnTo>
                  <a:pt x="1559191" y="2273300"/>
                </a:lnTo>
                <a:lnTo>
                  <a:pt x="1559217" y="2260600"/>
                </a:lnTo>
                <a:lnTo>
                  <a:pt x="1561960" y="2247900"/>
                </a:lnTo>
                <a:lnTo>
                  <a:pt x="1617700" y="2247900"/>
                </a:lnTo>
                <a:lnTo>
                  <a:pt x="1616964" y="2260600"/>
                </a:lnTo>
                <a:lnTo>
                  <a:pt x="1616329" y="2260600"/>
                </a:lnTo>
                <a:lnTo>
                  <a:pt x="1616062" y="2273300"/>
                </a:lnTo>
                <a:lnTo>
                  <a:pt x="1616303" y="2273300"/>
                </a:lnTo>
                <a:lnTo>
                  <a:pt x="1617167" y="2286000"/>
                </a:lnTo>
                <a:lnTo>
                  <a:pt x="1618513" y="2298700"/>
                </a:lnTo>
                <a:lnTo>
                  <a:pt x="1619516" y="2298700"/>
                </a:lnTo>
                <a:lnTo>
                  <a:pt x="1631569" y="2311400"/>
                </a:lnTo>
                <a:lnTo>
                  <a:pt x="1631276" y="2324100"/>
                </a:lnTo>
                <a:lnTo>
                  <a:pt x="1630489" y="2324100"/>
                </a:lnTo>
                <a:lnTo>
                  <a:pt x="1629752" y="2336800"/>
                </a:lnTo>
                <a:lnTo>
                  <a:pt x="1630197" y="2349500"/>
                </a:lnTo>
                <a:lnTo>
                  <a:pt x="1631175" y="2374900"/>
                </a:lnTo>
                <a:lnTo>
                  <a:pt x="1631975" y="2387600"/>
                </a:lnTo>
                <a:lnTo>
                  <a:pt x="1632204" y="2387600"/>
                </a:lnTo>
                <a:lnTo>
                  <a:pt x="1633042" y="2400300"/>
                </a:lnTo>
                <a:lnTo>
                  <a:pt x="1651901" y="2400300"/>
                </a:lnTo>
                <a:lnTo>
                  <a:pt x="1666367" y="2413000"/>
                </a:lnTo>
                <a:lnTo>
                  <a:pt x="1670177" y="2413000"/>
                </a:lnTo>
                <a:lnTo>
                  <a:pt x="1679562" y="2400300"/>
                </a:lnTo>
                <a:lnTo>
                  <a:pt x="1709762" y="2400300"/>
                </a:lnTo>
                <a:lnTo>
                  <a:pt x="1709280" y="2413000"/>
                </a:lnTo>
                <a:lnTo>
                  <a:pt x="1720545" y="2413000"/>
                </a:lnTo>
                <a:lnTo>
                  <a:pt x="1725930" y="2425700"/>
                </a:lnTo>
                <a:lnTo>
                  <a:pt x="1727530" y="2413000"/>
                </a:lnTo>
                <a:lnTo>
                  <a:pt x="1729917" y="2413000"/>
                </a:lnTo>
                <a:lnTo>
                  <a:pt x="1733156" y="2400300"/>
                </a:lnTo>
                <a:lnTo>
                  <a:pt x="1737296" y="2400300"/>
                </a:lnTo>
                <a:lnTo>
                  <a:pt x="1742020" y="2387600"/>
                </a:lnTo>
                <a:lnTo>
                  <a:pt x="1743049" y="2387600"/>
                </a:lnTo>
                <a:lnTo>
                  <a:pt x="1741932" y="2349500"/>
                </a:lnTo>
                <a:lnTo>
                  <a:pt x="1742097" y="2324100"/>
                </a:lnTo>
                <a:lnTo>
                  <a:pt x="1742503" y="2311400"/>
                </a:lnTo>
                <a:lnTo>
                  <a:pt x="1742909" y="2298700"/>
                </a:lnTo>
                <a:lnTo>
                  <a:pt x="1743494" y="2286000"/>
                </a:lnTo>
                <a:lnTo>
                  <a:pt x="1744078" y="2273300"/>
                </a:lnTo>
                <a:lnTo>
                  <a:pt x="1744738" y="2273300"/>
                </a:lnTo>
                <a:lnTo>
                  <a:pt x="1746110" y="2260600"/>
                </a:lnTo>
                <a:lnTo>
                  <a:pt x="1748434" y="2260600"/>
                </a:lnTo>
                <a:lnTo>
                  <a:pt x="1751952" y="2247900"/>
                </a:lnTo>
                <a:lnTo>
                  <a:pt x="1758035" y="2247900"/>
                </a:lnTo>
                <a:lnTo>
                  <a:pt x="1756981" y="2286000"/>
                </a:lnTo>
                <a:lnTo>
                  <a:pt x="1759292" y="2311400"/>
                </a:lnTo>
                <a:lnTo>
                  <a:pt x="1762086" y="2336800"/>
                </a:lnTo>
                <a:lnTo>
                  <a:pt x="1762798" y="2362200"/>
                </a:lnTo>
                <a:lnTo>
                  <a:pt x="1762315" y="2387600"/>
                </a:lnTo>
                <a:lnTo>
                  <a:pt x="1762785" y="2413000"/>
                </a:lnTo>
                <a:lnTo>
                  <a:pt x="1763826" y="2425700"/>
                </a:lnTo>
                <a:lnTo>
                  <a:pt x="1765046" y="2451100"/>
                </a:lnTo>
                <a:lnTo>
                  <a:pt x="1771751" y="2463800"/>
                </a:lnTo>
                <a:lnTo>
                  <a:pt x="1776539" y="2476500"/>
                </a:lnTo>
                <a:lnTo>
                  <a:pt x="1779117" y="2489200"/>
                </a:lnTo>
                <a:lnTo>
                  <a:pt x="1779231" y="2501900"/>
                </a:lnTo>
                <a:lnTo>
                  <a:pt x="1777860" y="2514600"/>
                </a:lnTo>
                <a:lnTo>
                  <a:pt x="1798129" y="2514600"/>
                </a:lnTo>
                <a:lnTo>
                  <a:pt x="1798332" y="2501900"/>
                </a:lnTo>
                <a:lnTo>
                  <a:pt x="1797850" y="2489200"/>
                </a:lnTo>
                <a:lnTo>
                  <a:pt x="1796554" y="2476500"/>
                </a:lnTo>
                <a:lnTo>
                  <a:pt x="1794268" y="2463800"/>
                </a:lnTo>
                <a:lnTo>
                  <a:pt x="1794129" y="2463800"/>
                </a:lnTo>
                <a:lnTo>
                  <a:pt x="1796249" y="2451100"/>
                </a:lnTo>
                <a:lnTo>
                  <a:pt x="1798713" y="2451100"/>
                </a:lnTo>
                <a:lnTo>
                  <a:pt x="1799564" y="2438400"/>
                </a:lnTo>
                <a:lnTo>
                  <a:pt x="1806778" y="2438400"/>
                </a:lnTo>
                <a:lnTo>
                  <a:pt x="1809051" y="2463800"/>
                </a:lnTo>
                <a:lnTo>
                  <a:pt x="1809965" y="2476500"/>
                </a:lnTo>
                <a:lnTo>
                  <a:pt x="1810423" y="2489200"/>
                </a:lnTo>
                <a:lnTo>
                  <a:pt x="1810334" y="2501900"/>
                </a:lnTo>
                <a:lnTo>
                  <a:pt x="1810118" y="2501900"/>
                </a:lnTo>
                <a:lnTo>
                  <a:pt x="1809864" y="2514600"/>
                </a:lnTo>
                <a:lnTo>
                  <a:pt x="1823059" y="2514600"/>
                </a:lnTo>
                <a:lnTo>
                  <a:pt x="1825840" y="2501900"/>
                </a:lnTo>
                <a:lnTo>
                  <a:pt x="1877910" y="2501900"/>
                </a:lnTo>
                <a:lnTo>
                  <a:pt x="1886661" y="2489200"/>
                </a:lnTo>
                <a:lnTo>
                  <a:pt x="1895424" y="2489200"/>
                </a:lnTo>
                <a:lnTo>
                  <a:pt x="1901126" y="2476500"/>
                </a:lnTo>
                <a:lnTo>
                  <a:pt x="1904390" y="2476500"/>
                </a:lnTo>
                <a:lnTo>
                  <a:pt x="1905076" y="2463800"/>
                </a:lnTo>
                <a:lnTo>
                  <a:pt x="1903006" y="2451100"/>
                </a:lnTo>
                <a:lnTo>
                  <a:pt x="1898307" y="2438400"/>
                </a:lnTo>
                <a:lnTo>
                  <a:pt x="1895487" y="2425700"/>
                </a:lnTo>
                <a:lnTo>
                  <a:pt x="1893341" y="2413000"/>
                </a:lnTo>
                <a:lnTo>
                  <a:pt x="1890636" y="2400300"/>
                </a:lnTo>
                <a:lnTo>
                  <a:pt x="1889417" y="2387600"/>
                </a:lnTo>
                <a:lnTo>
                  <a:pt x="1890598" y="2387600"/>
                </a:lnTo>
                <a:lnTo>
                  <a:pt x="1878952" y="2374900"/>
                </a:lnTo>
                <a:lnTo>
                  <a:pt x="1877949" y="2374900"/>
                </a:lnTo>
                <a:lnTo>
                  <a:pt x="1875904" y="2362200"/>
                </a:lnTo>
                <a:lnTo>
                  <a:pt x="1874913" y="2349500"/>
                </a:lnTo>
                <a:lnTo>
                  <a:pt x="1875993" y="2336800"/>
                </a:lnTo>
                <a:lnTo>
                  <a:pt x="1880171" y="2324100"/>
                </a:lnTo>
                <a:lnTo>
                  <a:pt x="1885810" y="2311400"/>
                </a:lnTo>
                <a:lnTo>
                  <a:pt x="1887143" y="2298700"/>
                </a:lnTo>
                <a:lnTo>
                  <a:pt x="1888477" y="2286000"/>
                </a:lnTo>
                <a:lnTo>
                  <a:pt x="1888363" y="2278138"/>
                </a:lnTo>
                <a:lnTo>
                  <a:pt x="1888261" y="2273198"/>
                </a:lnTo>
                <a:lnTo>
                  <a:pt x="1885365" y="2260600"/>
                </a:lnTo>
                <a:lnTo>
                  <a:pt x="1884019" y="2260600"/>
                </a:lnTo>
                <a:lnTo>
                  <a:pt x="1882178" y="2247900"/>
                </a:lnTo>
                <a:lnTo>
                  <a:pt x="1882902" y="2247900"/>
                </a:lnTo>
                <a:lnTo>
                  <a:pt x="1883244" y="2235200"/>
                </a:lnTo>
                <a:lnTo>
                  <a:pt x="1881047" y="2222500"/>
                </a:lnTo>
                <a:lnTo>
                  <a:pt x="1876907" y="2209800"/>
                </a:lnTo>
                <a:lnTo>
                  <a:pt x="1873173" y="2201062"/>
                </a:lnTo>
                <a:lnTo>
                  <a:pt x="1873173" y="2489200"/>
                </a:lnTo>
                <a:lnTo>
                  <a:pt x="1856308" y="2489200"/>
                </a:lnTo>
                <a:lnTo>
                  <a:pt x="1858162" y="2476500"/>
                </a:lnTo>
                <a:lnTo>
                  <a:pt x="1872945" y="2476500"/>
                </a:lnTo>
                <a:lnTo>
                  <a:pt x="1873173" y="2489200"/>
                </a:lnTo>
                <a:lnTo>
                  <a:pt x="1873173" y="2201062"/>
                </a:lnTo>
                <a:lnTo>
                  <a:pt x="1871484" y="2197100"/>
                </a:lnTo>
                <a:lnTo>
                  <a:pt x="1870113" y="2193950"/>
                </a:lnTo>
                <a:lnTo>
                  <a:pt x="1870113" y="2374900"/>
                </a:lnTo>
                <a:lnTo>
                  <a:pt x="1866811" y="2387600"/>
                </a:lnTo>
                <a:lnTo>
                  <a:pt x="1860486" y="2387600"/>
                </a:lnTo>
                <a:lnTo>
                  <a:pt x="1851025" y="2400300"/>
                </a:lnTo>
                <a:lnTo>
                  <a:pt x="1840814" y="2400300"/>
                </a:lnTo>
                <a:lnTo>
                  <a:pt x="1835594" y="2406599"/>
                </a:lnTo>
                <a:lnTo>
                  <a:pt x="1835594" y="2476500"/>
                </a:lnTo>
                <a:lnTo>
                  <a:pt x="1835175" y="2489200"/>
                </a:lnTo>
                <a:lnTo>
                  <a:pt x="1825167" y="2489200"/>
                </a:lnTo>
                <a:lnTo>
                  <a:pt x="1824329" y="2476500"/>
                </a:lnTo>
                <a:lnTo>
                  <a:pt x="1822780" y="2476500"/>
                </a:lnTo>
                <a:lnTo>
                  <a:pt x="1822030" y="2463800"/>
                </a:lnTo>
                <a:lnTo>
                  <a:pt x="1822538" y="2463800"/>
                </a:lnTo>
                <a:lnTo>
                  <a:pt x="1824761" y="2451100"/>
                </a:lnTo>
                <a:lnTo>
                  <a:pt x="1829536" y="2463800"/>
                </a:lnTo>
                <a:lnTo>
                  <a:pt x="1833270" y="2463800"/>
                </a:lnTo>
                <a:lnTo>
                  <a:pt x="1835454" y="2476500"/>
                </a:lnTo>
                <a:lnTo>
                  <a:pt x="1835594" y="2476500"/>
                </a:lnTo>
                <a:lnTo>
                  <a:pt x="1835594" y="2406599"/>
                </a:lnTo>
                <a:lnTo>
                  <a:pt x="1830285" y="2413000"/>
                </a:lnTo>
                <a:lnTo>
                  <a:pt x="1809572" y="2413000"/>
                </a:lnTo>
                <a:lnTo>
                  <a:pt x="1807984" y="2400300"/>
                </a:lnTo>
                <a:lnTo>
                  <a:pt x="1806536" y="2387600"/>
                </a:lnTo>
                <a:lnTo>
                  <a:pt x="1806397" y="2387600"/>
                </a:lnTo>
                <a:lnTo>
                  <a:pt x="1806397" y="2425700"/>
                </a:lnTo>
                <a:lnTo>
                  <a:pt x="1791906" y="2425700"/>
                </a:lnTo>
                <a:lnTo>
                  <a:pt x="1796427" y="2413000"/>
                </a:lnTo>
                <a:lnTo>
                  <a:pt x="1797672" y="2413000"/>
                </a:lnTo>
                <a:lnTo>
                  <a:pt x="1799031" y="2400300"/>
                </a:lnTo>
                <a:lnTo>
                  <a:pt x="1801215" y="2413000"/>
                </a:lnTo>
                <a:lnTo>
                  <a:pt x="1806016" y="2413000"/>
                </a:lnTo>
                <a:lnTo>
                  <a:pt x="1806397" y="2425700"/>
                </a:lnTo>
                <a:lnTo>
                  <a:pt x="1806397" y="2387600"/>
                </a:lnTo>
                <a:lnTo>
                  <a:pt x="1805254" y="2387600"/>
                </a:lnTo>
                <a:lnTo>
                  <a:pt x="1804123" y="2374900"/>
                </a:lnTo>
                <a:lnTo>
                  <a:pt x="1803336" y="2374900"/>
                </a:lnTo>
                <a:lnTo>
                  <a:pt x="1805495" y="2362200"/>
                </a:lnTo>
                <a:lnTo>
                  <a:pt x="1827593" y="2362200"/>
                </a:lnTo>
                <a:lnTo>
                  <a:pt x="1834045" y="2349500"/>
                </a:lnTo>
                <a:lnTo>
                  <a:pt x="1847151" y="2349500"/>
                </a:lnTo>
                <a:lnTo>
                  <a:pt x="1862416" y="2336800"/>
                </a:lnTo>
                <a:lnTo>
                  <a:pt x="1865985" y="2336800"/>
                </a:lnTo>
                <a:lnTo>
                  <a:pt x="1868639" y="2362200"/>
                </a:lnTo>
                <a:lnTo>
                  <a:pt x="1869122" y="2362200"/>
                </a:lnTo>
                <a:lnTo>
                  <a:pt x="1869808" y="2374900"/>
                </a:lnTo>
                <a:lnTo>
                  <a:pt x="1870113" y="2374900"/>
                </a:lnTo>
                <a:lnTo>
                  <a:pt x="1870113" y="2193950"/>
                </a:lnTo>
                <a:lnTo>
                  <a:pt x="1867992" y="2189061"/>
                </a:lnTo>
                <a:lnTo>
                  <a:pt x="1867992" y="2235200"/>
                </a:lnTo>
                <a:lnTo>
                  <a:pt x="1867776" y="2247900"/>
                </a:lnTo>
                <a:lnTo>
                  <a:pt x="1867420" y="2247900"/>
                </a:lnTo>
                <a:lnTo>
                  <a:pt x="1866366" y="2260600"/>
                </a:lnTo>
                <a:lnTo>
                  <a:pt x="1838363" y="2260600"/>
                </a:lnTo>
                <a:lnTo>
                  <a:pt x="1841690" y="2247900"/>
                </a:lnTo>
                <a:lnTo>
                  <a:pt x="1847215" y="2247900"/>
                </a:lnTo>
                <a:lnTo>
                  <a:pt x="1855520" y="2235200"/>
                </a:lnTo>
                <a:lnTo>
                  <a:pt x="1867992" y="2235200"/>
                </a:lnTo>
                <a:lnTo>
                  <a:pt x="1867992" y="2189061"/>
                </a:lnTo>
                <a:lnTo>
                  <a:pt x="1865972" y="2184400"/>
                </a:lnTo>
                <a:lnTo>
                  <a:pt x="1864372" y="2171700"/>
                </a:lnTo>
                <a:lnTo>
                  <a:pt x="1865414" y="2159000"/>
                </a:lnTo>
                <a:lnTo>
                  <a:pt x="1867776" y="2146300"/>
                </a:lnTo>
                <a:lnTo>
                  <a:pt x="1871078" y="2133600"/>
                </a:lnTo>
                <a:lnTo>
                  <a:pt x="1877085" y="2120900"/>
                </a:lnTo>
                <a:lnTo>
                  <a:pt x="1884603" y="2120900"/>
                </a:lnTo>
                <a:lnTo>
                  <a:pt x="1892439" y="2108200"/>
                </a:lnTo>
                <a:lnTo>
                  <a:pt x="1900656" y="2108200"/>
                </a:lnTo>
                <a:lnTo>
                  <a:pt x="1901990" y="2120900"/>
                </a:lnTo>
                <a:lnTo>
                  <a:pt x="1902167" y="2120900"/>
                </a:lnTo>
                <a:lnTo>
                  <a:pt x="1906473" y="2171700"/>
                </a:lnTo>
                <a:lnTo>
                  <a:pt x="1908733" y="2197100"/>
                </a:lnTo>
                <a:lnTo>
                  <a:pt x="1911248" y="2222500"/>
                </a:lnTo>
                <a:lnTo>
                  <a:pt x="1911134" y="2235631"/>
                </a:lnTo>
                <a:lnTo>
                  <a:pt x="1909902" y="2247900"/>
                </a:lnTo>
                <a:lnTo>
                  <a:pt x="1909241" y="2260600"/>
                </a:lnTo>
                <a:lnTo>
                  <a:pt x="1911032" y="2273300"/>
                </a:lnTo>
                <a:lnTo>
                  <a:pt x="1914182" y="2273300"/>
                </a:lnTo>
                <a:lnTo>
                  <a:pt x="1916303" y="2286000"/>
                </a:lnTo>
                <a:lnTo>
                  <a:pt x="1917712" y="2298700"/>
                </a:lnTo>
                <a:lnTo>
                  <a:pt x="1918716" y="2311400"/>
                </a:lnTo>
                <a:lnTo>
                  <a:pt x="1919960" y="2336800"/>
                </a:lnTo>
                <a:lnTo>
                  <a:pt x="1919871" y="2349500"/>
                </a:lnTo>
                <a:lnTo>
                  <a:pt x="1919351" y="2374900"/>
                </a:lnTo>
                <a:lnTo>
                  <a:pt x="1919274" y="2400300"/>
                </a:lnTo>
                <a:lnTo>
                  <a:pt x="1919770" y="2413000"/>
                </a:lnTo>
                <a:lnTo>
                  <a:pt x="1920621" y="2425700"/>
                </a:lnTo>
                <a:lnTo>
                  <a:pt x="1921662" y="2438400"/>
                </a:lnTo>
                <a:lnTo>
                  <a:pt x="1922741" y="2463800"/>
                </a:lnTo>
                <a:lnTo>
                  <a:pt x="1923948" y="2463800"/>
                </a:lnTo>
                <a:lnTo>
                  <a:pt x="1922843" y="2476500"/>
                </a:lnTo>
                <a:lnTo>
                  <a:pt x="1932025" y="2476500"/>
                </a:lnTo>
                <a:lnTo>
                  <a:pt x="1933968" y="2463800"/>
                </a:lnTo>
                <a:lnTo>
                  <a:pt x="1971281" y="2463800"/>
                </a:lnTo>
                <a:lnTo>
                  <a:pt x="1988794" y="2451100"/>
                </a:lnTo>
                <a:lnTo>
                  <a:pt x="2006269" y="2451100"/>
                </a:lnTo>
                <a:lnTo>
                  <a:pt x="2006523" y="2438400"/>
                </a:lnTo>
                <a:lnTo>
                  <a:pt x="2006015" y="2425700"/>
                </a:lnTo>
                <a:lnTo>
                  <a:pt x="2062391" y="2425700"/>
                </a:lnTo>
                <a:lnTo>
                  <a:pt x="2078786" y="2413000"/>
                </a:lnTo>
                <a:lnTo>
                  <a:pt x="2095246" y="2413000"/>
                </a:lnTo>
                <a:lnTo>
                  <a:pt x="2111794" y="2400300"/>
                </a:lnTo>
                <a:lnTo>
                  <a:pt x="2115718" y="2400300"/>
                </a:lnTo>
                <a:lnTo>
                  <a:pt x="2121738" y="2387600"/>
                </a:lnTo>
                <a:lnTo>
                  <a:pt x="2128024" y="2374900"/>
                </a:lnTo>
                <a:lnTo>
                  <a:pt x="2134171" y="2374900"/>
                </a:lnTo>
                <a:lnTo>
                  <a:pt x="2139746" y="2362200"/>
                </a:lnTo>
                <a:lnTo>
                  <a:pt x="2143912" y="2349500"/>
                </a:lnTo>
                <a:lnTo>
                  <a:pt x="2153983" y="2349500"/>
                </a:lnTo>
                <a:lnTo>
                  <a:pt x="2159431" y="2336800"/>
                </a:lnTo>
                <a:lnTo>
                  <a:pt x="2174189" y="2336800"/>
                </a:lnTo>
                <a:lnTo>
                  <a:pt x="2172119" y="2347468"/>
                </a:lnTo>
                <a:lnTo>
                  <a:pt x="2188591" y="2336800"/>
                </a:lnTo>
                <a:lnTo>
                  <a:pt x="2210270" y="2324100"/>
                </a:lnTo>
                <a:lnTo>
                  <a:pt x="2182025" y="2324100"/>
                </a:lnTo>
                <a:lnTo>
                  <a:pt x="2187333" y="2311400"/>
                </a:lnTo>
                <a:lnTo>
                  <a:pt x="2226208" y="2311400"/>
                </a:lnTo>
                <a:lnTo>
                  <a:pt x="2226741" y="2324100"/>
                </a:lnTo>
                <a:lnTo>
                  <a:pt x="2236787" y="2324100"/>
                </a:lnTo>
                <a:lnTo>
                  <a:pt x="2242553" y="2311400"/>
                </a:lnTo>
                <a:lnTo>
                  <a:pt x="2265045" y="2311400"/>
                </a:lnTo>
                <a:lnTo>
                  <a:pt x="2273668" y="2298700"/>
                </a:lnTo>
                <a:lnTo>
                  <a:pt x="2280831" y="2260600"/>
                </a:lnTo>
                <a:lnTo>
                  <a:pt x="2282152" y="2235200"/>
                </a:lnTo>
                <a:lnTo>
                  <a:pt x="2281669" y="2222500"/>
                </a:lnTo>
                <a:lnTo>
                  <a:pt x="2281783" y="2209800"/>
                </a:lnTo>
                <a:lnTo>
                  <a:pt x="2283180" y="2197100"/>
                </a:lnTo>
                <a:lnTo>
                  <a:pt x="2293747" y="2197100"/>
                </a:lnTo>
                <a:lnTo>
                  <a:pt x="2304846" y="2184400"/>
                </a:lnTo>
                <a:lnTo>
                  <a:pt x="2381910" y="2184400"/>
                </a:lnTo>
                <a:lnTo>
                  <a:pt x="2396083" y="2197100"/>
                </a:lnTo>
                <a:lnTo>
                  <a:pt x="2418575" y="2197100"/>
                </a:lnTo>
                <a:lnTo>
                  <a:pt x="2418435" y="2209800"/>
                </a:lnTo>
                <a:lnTo>
                  <a:pt x="2418867" y="2222500"/>
                </a:lnTo>
                <a:lnTo>
                  <a:pt x="2417076" y="2222500"/>
                </a:lnTo>
                <a:lnTo>
                  <a:pt x="2413228" y="2247900"/>
                </a:lnTo>
                <a:lnTo>
                  <a:pt x="2409698" y="2260600"/>
                </a:lnTo>
                <a:lnTo>
                  <a:pt x="2406243" y="2286000"/>
                </a:lnTo>
                <a:lnTo>
                  <a:pt x="2402624" y="2298700"/>
                </a:lnTo>
                <a:lnTo>
                  <a:pt x="2453678" y="2298700"/>
                </a:lnTo>
                <a:lnTo>
                  <a:pt x="2433586" y="2286000"/>
                </a:lnTo>
                <a:lnTo>
                  <a:pt x="2430310" y="2286000"/>
                </a:lnTo>
                <a:lnTo>
                  <a:pt x="2433764" y="2272881"/>
                </a:lnTo>
                <a:lnTo>
                  <a:pt x="2440673" y="2247862"/>
                </a:lnTo>
                <a:lnTo>
                  <a:pt x="2444623" y="2222500"/>
                </a:lnTo>
                <a:lnTo>
                  <a:pt x="2447442" y="2197100"/>
                </a:lnTo>
                <a:lnTo>
                  <a:pt x="2449258" y="2184400"/>
                </a:lnTo>
                <a:lnTo>
                  <a:pt x="2451062" y="2171700"/>
                </a:lnTo>
                <a:lnTo>
                  <a:pt x="2456650" y="2133600"/>
                </a:lnTo>
                <a:lnTo>
                  <a:pt x="2461742" y="2095500"/>
                </a:lnTo>
                <a:lnTo>
                  <a:pt x="2466708" y="2070100"/>
                </a:lnTo>
                <a:lnTo>
                  <a:pt x="2471839" y="2032000"/>
                </a:lnTo>
                <a:lnTo>
                  <a:pt x="2473464" y="2019300"/>
                </a:lnTo>
                <a:lnTo>
                  <a:pt x="2474010" y="1993900"/>
                </a:lnTo>
                <a:lnTo>
                  <a:pt x="2474480" y="1981200"/>
                </a:lnTo>
                <a:lnTo>
                  <a:pt x="2475877" y="1968500"/>
                </a:lnTo>
                <a:lnTo>
                  <a:pt x="2476538" y="1955800"/>
                </a:lnTo>
                <a:lnTo>
                  <a:pt x="2476868" y="1955800"/>
                </a:lnTo>
                <a:lnTo>
                  <a:pt x="2477084" y="1943100"/>
                </a:lnTo>
                <a:lnTo>
                  <a:pt x="2477401" y="1930400"/>
                </a:lnTo>
                <a:lnTo>
                  <a:pt x="2478227" y="1917700"/>
                </a:lnTo>
                <a:lnTo>
                  <a:pt x="2478189" y="1905000"/>
                </a:lnTo>
                <a:lnTo>
                  <a:pt x="2478430" y="1892300"/>
                </a:lnTo>
                <a:lnTo>
                  <a:pt x="2480068" y="1866900"/>
                </a:lnTo>
                <a:lnTo>
                  <a:pt x="2481326" y="1866900"/>
                </a:lnTo>
                <a:lnTo>
                  <a:pt x="2480386" y="1854200"/>
                </a:lnTo>
                <a:lnTo>
                  <a:pt x="2521140" y="1854200"/>
                </a:lnTo>
                <a:lnTo>
                  <a:pt x="2519134" y="1866900"/>
                </a:lnTo>
                <a:lnTo>
                  <a:pt x="2517584" y="1879600"/>
                </a:lnTo>
                <a:lnTo>
                  <a:pt x="2516365" y="1879600"/>
                </a:lnTo>
                <a:lnTo>
                  <a:pt x="2515387" y="1892300"/>
                </a:lnTo>
                <a:lnTo>
                  <a:pt x="2513317" y="1917700"/>
                </a:lnTo>
                <a:lnTo>
                  <a:pt x="2511133" y="1930400"/>
                </a:lnTo>
                <a:lnTo>
                  <a:pt x="2508821" y="1943100"/>
                </a:lnTo>
                <a:lnTo>
                  <a:pt x="2504986" y="1981200"/>
                </a:lnTo>
                <a:lnTo>
                  <a:pt x="2503347" y="1993900"/>
                </a:lnTo>
                <a:lnTo>
                  <a:pt x="2500896" y="1993900"/>
                </a:lnTo>
                <a:lnTo>
                  <a:pt x="2497048" y="2006600"/>
                </a:lnTo>
                <a:lnTo>
                  <a:pt x="2495778" y="2006600"/>
                </a:lnTo>
                <a:lnTo>
                  <a:pt x="2494572" y="2019300"/>
                </a:lnTo>
                <a:lnTo>
                  <a:pt x="2492641" y="2057400"/>
                </a:lnTo>
                <a:lnTo>
                  <a:pt x="2487282" y="2095500"/>
                </a:lnTo>
                <a:lnTo>
                  <a:pt x="2480538" y="2120900"/>
                </a:lnTo>
                <a:lnTo>
                  <a:pt x="2474391" y="2159000"/>
                </a:lnTo>
                <a:lnTo>
                  <a:pt x="2471077" y="2184400"/>
                </a:lnTo>
                <a:lnTo>
                  <a:pt x="2468181" y="2209800"/>
                </a:lnTo>
                <a:lnTo>
                  <a:pt x="2465425" y="2235631"/>
                </a:lnTo>
                <a:lnTo>
                  <a:pt x="2462695" y="2260600"/>
                </a:lnTo>
                <a:lnTo>
                  <a:pt x="2461958" y="2273300"/>
                </a:lnTo>
                <a:lnTo>
                  <a:pt x="2461387" y="2273300"/>
                </a:lnTo>
                <a:lnTo>
                  <a:pt x="2460091" y="2286000"/>
                </a:lnTo>
                <a:lnTo>
                  <a:pt x="2457843" y="2298700"/>
                </a:lnTo>
                <a:lnTo>
                  <a:pt x="2522080" y="2298700"/>
                </a:lnTo>
                <a:lnTo>
                  <a:pt x="2513342" y="2286000"/>
                </a:lnTo>
                <a:lnTo>
                  <a:pt x="2472525" y="2286000"/>
                </a:lnTo>
                <a:lnTo>
                  <a:pt x="2474188" y="2260600"/>
                </a:lnTo>
                <a:lnTo>
                  <a:pt x="2494851" y="2260600"/>
                </a:lnTo>
                <a:lnTo>
                  <a:pt x="2485567" y="2247900"/>
                </a:lnTo>
                <a:lnTo>
                  <a:pt x="2476258" y="2247900"/>
                </a:lnTo>
                <a:lnTo>
                  <a:pt x="2477084" y="2235200"/>
                </a:lnTo>
                <a:lnTo>
                  <a:pt x="2476830" y="2235200"/>
                </a:lnTo>
                <a:lnTo>
                  <a:pt x="2480233" y="2197100"/>
                </a:lnTo>
                <a:lnTo>
                  <a:pt x="2481834" y="2184400"/>
                </a:lnTo>
                <a:lnTo>
                  <a:pt x="2483256" y="2171700"/>
                </a:lnTo>
                <a:lnTo>
                  <a:pt x="2484031" y="2159000"/>
                </a:lnTo>
                <a:lnTo>
                  <a:pt x="2496375" y="2159000"/>
                </a:lnTo>
                <a:lnTo>
                  <a:pt x="2507919" y="2146300"/>
                </a:lnTo>
                <a:lnTo>
                  <a:pt x="2549448" y="2146300"/>
                </a:lnTo>
                <a:lnTo>
                  <a:pt x="2549093" y="2159000"/>
                </a:lnTo>
                <a:lnTo>
                  <a:pt x="2548001" y="2171700"/>
                </a:lnTo>
                <a:lnTo>
                  <a:pt x="2545677" y="2184400"/>
                </a:lnTo>
                <a:lnTo>
                  <a:pt x="2544572" y="2197100"/>
                </a:lnTo>
                <a:lnTo>
                  <a:pt x="2543670" y="2209800"/>
                </a:lnTo>
                <a:lnTo>
                  <a:pt x="2542806" y="2222500"/>
                </a:lnTo>
                <a:lnTo>
                  <a:pt x="2541892" y="2237232"/>
                </a:lnTo>
                <a:lnTo>
                  <a:pt x="2541295" y="2247900"/>
                </a:lnTo>
                <a:lnTo>
                  <a:pt x="2539746" y="2247900"/>
                </a:lnTo>
                <a:lnTo>
                  <a:pt x="2536215" y="2260600"/>
                </a:lnTo>
                <a:lnTo>
                  <a:pt x="2512085" y="2260600"/>
                </a:lnTo>
                <a:lnTo>
                  <a:pt x="2520467" y="2273300"/>
                </a:lnTo>
                <a:lnTo>
                  <a:pt x="2537066" y="2273300"/>
                </a:lnTo>
                <a:lnTo>
                  <a:pt x="2538018" y="2286000"/>
                </a:lnTo>
                <a:lnTo>
                  <a:pt x="2535199" y="2286000"/>
                </a:lnTo>
                <a:lnTo>
                  <a:pt x="2532342" y="2298700"/>
                </a:lnTo>
                <a:lnTo>
                  <a:pt x="2545245" y="2298700"/>
                </a:lnTo>
                <a:lnTo>
                  <a:pt x="2552382" y="2286000"/>
                </a:lnTo>
                <a:lnTo>
                  <a:pt x="2553919" y="2260600"/>
                </a:lnTo>
                <a:lnTo>
                  <a:pt x="2552827" y="2247862"/>
                </a:lnTo>
                <a:lnTo>
                  <a:pt x="2552077" y="2235200"/>
                </a:lnTo>
                <a:lnTo>
                  <a:pt x="2553474" y="2209800"/>
                </a:lnTo>
                <a:lnTo>
                  <a:pt x="2555887" y="2197100"/>
                </a:lnTo>
                <a:lnTo>
                  <a:pt x="2558123" y="2171700"/>
                </a:lnTo>
                <a:lnTo>
                  <a:pt x="2558973" y="2159000"/>
                </a:lnTo>
                <a:lnTo>
                  <a:pt x="2563139" y="2146300"/>
                </a:lnTo>
                <a:lnTo>
                  <a:pt x="2563990" y="2133600"/>
                </a:lnTo>
                <a:lnTo>
                  <a:pt x="2563545" y="2133600"/>
                </a:lnTo>
                <a:lnTo>
                  <a:pt x="2563761" y="2120900"/>
                </a:lnTo>
                <a:lnTo>
                  <a:pt x="2565095" y="2108200"/>
                </a:lnTo>
                <a:lnTo>
                  <a:pt x="2566492" y="2095500"/>
                </a:lnTo>
                <a:lnTo>
                  <a:pt x="2567825" y="2095500"/>
                </a:lnTo>
                <a:lnTo>
                  <a:pt x="2568943" y="2082800"/>
                </a:lnTo>
                <a:lnTo>
                  <a:pt x="2573896" y="2032000"/>
                </a:lnTo>
                <a:lnTo>
                  <a:pt x="2579128" y="1993900"/>
                </a:lnTo>
                <a:lnTo>
                  <a:pt x="2584018" y="1943100"/>
                </a:lnTo>
                <a:lnTo>
                  <a:pt x="2587955" y="1892300"/>
                </a:lnTo>
                <a:lnTo>
                  <a:pt x="2589301" y="1892300"/>
                </a:lnTo>
                <a:lnTo>
                  <a:pt x="2591460" y="1879600"/>
                </a:lnTo>
                <a:lnTo>
                  <a:pt x="2593975" y="1866900"/>
                </a:lnTo>
                <a:lnTo>
                  <a:pt x="2596362" y="1854200"/>
                </a:lnTo>
                <a:lnTo>
                  <a:pt x="2598153" y="1841500"/>
                </a:lnTo>
                <a:lnTo>
                  <a:pt x="2624823" y="1841500"/>
                </a:lnTo>
                <a:lnTo>
                  <a:pt x="2625407" y="1866900"/>
                </a:lnTo>
                <a:lnTo>
                  <a:pt x="2626271" y="1879600"/>
                </a:lnTo>
                <a:lnTo>
                  <a:pt x="2625864" y="1879600"/>
                </a:lnTo>
                <a:lnTo>
                  <a:pt x="2624340" y="1905000"/>
                </a:lnTo>
                <a:lnTo>
                  <a:pt x="2620480" y="1955800"/>
                </a:lnTo>
                <a:lnTo>
                  <a:pt x="2618968" y="1981200"/>
                </a:lnTo>
                <a:lnTo>
                  <a:pt x="2616009" y="2006600"/>
                </a:lnTo>
                <a:lnTo>
                  <a:pt x="2611234" y="2044700"/>
                </a:lnTo>
                <a:lnTo>
                  <a:pt x="2606332" y="2070100"/>
                </a:lnTo>
                <a:lnTo>
                  <a:pt x="2603004" y="2095500"/>
                </a:lnTo>
                <a:lnTo>
                  <a:pt x="2602598" y="2108200"/>
                </a:lnTo>
                <a:lnTo>
                  <a:pt x="2602306" y="2108200"/>
                </a:lnTo>
                <a:lnTo>
                  <a:pt x="2595041" y="2120900"/>
                </a:lnTo>
                <a:lnTo>
                  <a:pt x="2593467" y="2120900"/>
                </a:lnTo>
                <a:lnTo>
                  <a:pt x="2595410" y="2133600"/>
                </a:lnTo>
                <a:lnTo>
                  <a:pt x="2597962" y="2133600"/>
                </a:lnTo>
                <a:lnTo>
                  <a:pt x="2596540" y="2146300"/>
                </a:lnTo>
                <a:lnTo>
                  <a:pt x="2582227" y="2146300"/>
                </a:lnTo>
                <a:lnTo>
                  <a:pt x="2582113" y="2159000"/>
                </a:lnTo>
                <a:lnTo>
                  <a:pt x="2594140" y="2159000"/>
                </a:lnTo>
                <a:lnTo>
                  <a:pt x="2595105" y="2171700"/>
                </a:lnTo>
                <a:lnTo>
                  <a:pt x="2593911" y="2184400"/>
                </a:lnTo>
                <a:lnTo>
                  <a:pt x="2592133" y="2184400"/>
                </a:lnTo>
                <a:lnTo>
                  <a:pt x="2589987" y="2197100"/>
                </a:lnTo>
                <a:lnTo>
                  <a:pt x="2587612" y="2209800"/>
                </a:lnTo>
                <a:lnTo>
                  <a:pt x="2585161" y="2222500"/>
                </a:lnTo>
                <a:lnTo>
                  <a:pt x="2582430" y="2235200"/>
                </a:lnTo>
                <a:lnTo>
                  <a:pt x="2580386" y="2247900"/>
                </a:lnTo>
                <a:lnTo>
                  <a:pt x="2578531" y="2260600"/>
                </a:lnTo>
                <a:lnTo>
                  <a:pt x="2576372" y="2273300"/>
                </a:lnTo>
                <a:lnTo>
                  <a:pt x="2574645" y="2286000"/>
                </a:lnTo>
                <a:lnTo>
                  <a:pt x="2573261" y="2286000"/>
                </a:lnTo>
                <a:lnTo>
                  <a:pt x="2570251" y="2298700"/>
                </a:lnTo>
                <a:lnTo>
                  <a:pt x="2592794" y="2286000"/>
                </a:lnTo>
                <a:lnTo>
                  <a:pt x="2587650" y="2286000"/>
                </a:lnTo>
                <a:lnTo>
                  <a:pt x="2585593" y="2273300"/>
                </a:lnTo>
                <a:lnTo>
                  <a:pt x="2586761" y="2273300"/>
                </a:lnTo>
                <a:lnTo>
                  <a:pt x="2593492" y="2260600"/>
                </a:lnTo>
                <a:lnTo>
                  <a:pt x="2646756" y="2260600"/>
                </a:lnTo>
                <a:lnTo>
                  <a:pt x="2648661" y="2272881"/>
                </a:lnTo>
                <a:lnTo>
                  <a:pt x="2648635" y="2278138"/>
                </a:lnTo>
                <a:lnTo>
                  <a:pt x="2648470" y="2286000"/>
                </a:lnTo>
                <a:lnTo>
                  <a:pt x="2660485" y="2286000"/>
                </a:lnTo>
                <a:lnTo>
                  <a:pt x="2660561" y="2273300"/>
                </a:lnTo>
                <a:lnTo>
                  <a:pt x="2659761" y="2273300"/>
                </a:lnTo>
                <a:lnTo>
                  <a:pt x="2661501" y="2260600"/>
                </a:lnTo>
                <a:lnTo>
                  <a:pt x="2666212" y="2260600"/>
                </a:lnTo>
                <a:lnTo>
                  <a:pt x="2664676" y="2247900"/>
                </a:lnTo>
                <a:lnTo>
                  <a:pt x="2663126" y="2235200"/>
                </a:lnTo>
                <a:lnTo>
                  <a:pt x="2663837" y="2209800"/>
                </a:lnTo>
                <a:lnTo>
                  <a:pt x="2666263" y="2197100"/>
                </a:lnTo>
                <a:lnTo>
                  <a:pt x="2668320" y="2171700"/>
                </a:lnTo>
                <a:lnTo>
                  <a:pt x="2670911" y="2133600"/>
                </a:lnTo>
                <a:lnTo>
                  <a:pt x="2674353" y="2108200"/>
                </a:lnTo>
                <a:lnTo>
                  <a:pt x="2682100" y="2032000"/>
                </a:lnTo>
                <a:lnTo>
                  <a:pt x="2684767" y="2006600"/>
                </a:lnTo>
                <a:lnTo>
                  <a:pt x="2687193" y="1981200"/>
                </a:lnTo>
                <a:lnTo>
                  <a:pt x="2689009" y="1955800"/>
                </a:lnTo>
                <a:lnTo>
                  <a:pt x="2689872" y="1930400"/>
                </a:lnTo>
                <a:lnTo>
                  <a:pt x="2689733" y="1917700"/>
                </a:lnTo>
                <a:lnTo>
                  <a:pt x="2689517" y="1905000"/>
                </a:lnTo>
                <a:lnTo>
                  <a:pt x="2689999" y="1892300"/>
                </a:lnTo>
                <a:lnTo>
                  <a:pt x="2691981" y="1866900"/>
                </a:lnTo>
                <a:lnTo>
                  <a:pt x="2696108" y="1854200"/>
                </a:lnTo>
                <a:lnTo>
                  <a:pt x="2702547" y="1854200"/>
                </a:lnTo>
                <a:lnTo>
                  <a:pt x="2712948" y="1841500"/>
                </a:lnTo>
                <a:lnTo>
                  <a:pt x="2728963" y="1854200"/>
                </a:lnTo>
                <a:lnTo>
                  <a:pt x="2739707" y="1854200"/>
                </a:lnTo>
                <a:lnTo>
                  <a:pt x="2738691" y="1866900"/>
                </a:lnTo>
                <a:lnTo>
                  <a:pt x="2737624" y="1879600"/>
                </a:lnTo>
                <a:lnTo>
                  <a:pt x="2736888" y="1879600"/>
                </a:lnTo>
                <a:lnTo>
                  <a:pt x="2735961" y="1892300"/>
                </a:lnTo>
                <a:lnTo>
                  <a:pt x="2734335" y="1905000"/>
                </a:lnTo>
                <a:lnTo>
                  <a:pt x="2731859" y="1917700"/>
                </a:lnTo>
                <a:lnTo>
                  <a:pt x="2730538" y="1943100"/>
                </a:lnTo>
                <a:lnTo>
                  <a:pt x="2729852" y="1955800"/>
                </a:lnTo>
                <a:lnTo>
                  <a:pt x="2729280" y="1968500"/>
                </a:lnTo>
                <a:lnTo>
                  <a:pt x="2728988" y="1981200"/>
                </a:lnTo>
                <a:lnTo>
                  <a:pt x="2728620" y="1981200"/>
                </a:lnTo>
                <a:lnTo>
                  <a:pt x="2727807" y="1993900"/>
                </a:lnTo>
                <a:lnTo>
                  <a:pt x="2726537" y="1993900"/>
                </a:lnTo>
                <a:lnTo>
                  <a:pt x="2724785" y="2006600"/>
                </a:lnTo>
                <a:lnTo>
                  <a:pt x="2721406" y="2006600"/>
                </a:lnTo>
                <a:lnTo>
                  <a:pt x="2715234" y="2019300"/>
                </a:lnTo>
                <a:lnTo>
                  <a:pt x="2724023" y="2019300"/>
                </a:lnTo>
                <a:lnTo>
                  <a:pt x="2724683" y="2032000"/>
                </a:lnTo>
                <a:lnTo>
                  <a:pt x="2723832" y="2032000"/>
                </a:lnTo>
                <a:lnTo>
                  <a:pt x="2721584" y="2057400"/>
                </a:lnTo>
                <a:lnTo>
                  <a:pt x="2719540" y="2082800"/>
                </a:lnTo>
                <a:lnTo>
                  <a:pt x="2717685" y="2108200"/>
                </a:lnTo>
                <a:lnTo>
                  <a:pt x="2715971" y="2120900"/>
                </a:lnTo>
                <a:lnTo>
                  <a:pt x="2714752" y="2133600"/>
                </a:lnTo>
                <a:lnTo>
                  <a:pt x="2712478" y="2133600"/>
                </a:lnTo>
                <a:lnTo>
                  <a:pt x="2706865" y="2146300"/>
                </a:lnTo>
                <a:lnTo>
                  <a:pt x="2706662" y="2159000"/>
                </a:lnTo>
                <a:lnTo>
                  <a:pt x="2708935" y="2159000"/>
                </a:lnTo>
                <a:lnTo>
                  <a:pt x="2711272" y="2171700"/>
                </a:lnTo>
                <a:lnTo>
                  <a:pt x="2707259" y="2197100"/>
                </a:lnTo>
                <a:lnTo>
                  <a:pt x="2704896" y="2222500"/>
                </a:lnTo>
                <a:lnTo>
                  <a:pt x="2702915" y="2235200"/>
                </a:lnTo>
                <a:lnTo>
                  <a:pt x="2700096" y="2260600"/>
                </a:lnTo>
                <a:lnTo>
                  <a:pt x="2698851" y="2260600"/>
                </a:lnTo>
                <a:lnTo>
                  <a:pt x="2697835" y="2273300"/>
                </a:lnTo>
                <a:lnTo>
                  <a:pt x="2711069" y="2273300"/>
                </a:lnTo>
                <a:lnTo>
                  <a:pt x="2720149" y="2260600"/>
                </a:lnTo>
                <a:lnTo>
                  <a:pt x="2713266" y="2247900"/>
                </a:lnTo>
                <a:lnTo>
                  <a:pt x="2711564" y="2247900"/>
                </a:lnTo>
                <a:lnTo>
                  <a:pt x="2716199" y="2222500"/>
                </a:lnTo>
                <a:lnTo>
                  <a:pt x="2717749" y="2197100"/>
                </a:lnTo>
                <a:lnTo>
                  <a:pt x="2718917" y="2184400"/>
                </a:lnTo>
                <a:lnTo>
                  <a:pt x="2720136" y="2171700"/>
                </a:lnTo>
                <a:lnTo>
                  <a:pt x="2721038" y="2159000"/>
                </a:lnTo>
                <a:lnTo>
                  <a:pt x="2725191" y="2159000"/>
                </a:lnTo>
                <a:lnTo>
                  <a:pt x="2737294" y="2146300"/>
                </a:lnTo>
                <a:lnTo>
                  <a:pt x="2725343" y="2146300"/>
                </a:lnTo>
                <a:lnTo>
                  <a:pt x="2724010" y="2133600"/>
                </a:lnTo>
                <a:lnTo>
                  <a:pt x="2725534" y="2120900"/>
                </a:lnTo>
                <a:lnTo>
                  <a:pt x="2763177" y="2120900"/>
                </a:lnTo>
                <a:lnTo>
                  <a:pt x="2762542" y="2133600"/>
                </a:lnTo>
                <a:lnTo>
                  <a:pt x="2749473" y="2133600"/>
                </a:lnTo>
                <a:lnTo>
                  <a:pt x="2743136" y="2146300"/>
                </a:lnTo>
                <a:lnTo>
                  <a:pt x="2759379" y="2146300"/>
                </a:lnTo>
                <a:lnTo>
                  <a:pt x="2761551" y="2159000"/>
                </a:lnTo>
                <a:lnTo>
                  <a:pt x="2761551" y="2171700"/>
                </a:lnTo>
                <a:lnTo>
                  <a:pt x="2758706" y="2197100"/>
                </a:lnTo>
                <a:lnTo>
                  <a:pt x="2757170" y="2222500"/>
                </a:lnTo>
                <a:lnTo>
                  <a:pt x="2755354" y="2235631"/>
                </a:lnTo>
                <a:lnTo>
                  <a:pt x="2753703" y="2247900"/>
                </a:lnTo>
                <a:lnTo>
                  <a:pt x="2750337" y="2247900"/>
                </a:lnTo>
                <a:lnTo>
                  <a:pt x="2744051" y="2260600"/>
                </a:lnTo>
                <a:lnTo>
                  <a:pt x="2749080" y="2260600"/>
                </a:lnTo>
                <a:lnTo>
                  <a:pt x="2750667" y="2273300"/>
                </a:lnTo>
                <a:lnTo>
                  <a:pt x="2762275" y="2273300"/>
                </a:lnTo>
                <a:lnTo>
                  <a:pt x="2765933" y="2260600"/>
                </a:lnTo>
                <a:lnTo>
                  <a:pt x="2769692" y="2273300"/>
                </a:lnTo>
                <a:lnTo>
                  <a:pt x="2775978" y="2273300"/>
                </a:lnTo>
                <a:lnTo>
                  <a:pt x="2782265" y="2286000"/>
                </a:lnTo>
                <a:lnTo>
                  <a:pt x="2785897" y="2286000"/>
                </a:lnTo>
                <a:lnTo>
                  <a:pt x="2780893" y="2273300"/>
                </a:lnTo>
                <a:lnTo>
                  <a:pt x="2780576" y="2273300"/>
                </a:lnTo>
                <a:lnTo>
                  <a:pt x="2785148" y="2260600"/>
                </a:lnTo>
                <a:lnTo>
                  <a:pt x="2809278" y="2260600"/>
                </a:lnTo>
                <a:lnTo>
                  <a:pt x="2808440" y="2273300"/>
                </a:lnTo>
                <a:lnTo>
                  <a:pt x="2790393" y="2273300"/>
                </a:lnTo>
                <a:lnTo>
                  <a:pt x="2785897" y="2286000"/>
                </a:lnTo>
                <a:lnTo>
                  <a:pt x="2808668" y="2286000"/>
                </a:lnTo>
                <a:lnTo>
                  <a:pt x="2808719" y="2298700"/>
                </a:lnTo>
                <a:lnTo>
                  <a:pt x="2826016" y="2298700"/>
                </a:lnTo>
                <a:lnTo>
                  <a:pt x="2834208" y="2311400"/>
                </a:lnTo>
                <a:lnTo>
                  <a:pt x="2842755" y="2311400"/>
                </a:lnTo>
                <a:lnTo>
                  <a:pt x="2843466" y="2298700"/>
                </a:lnTo>
                <a:lnTo>
                  <a:pt x="2849067" y="2298700"/>
                </a:lnTo>
                <a:lnTo>
                  <a:pt x="2852051" y="2286000"/>
                </a:lnTo>
                <a:lnTo>
                  <a:pt x="2845485" y="2286000"/>
                </a:lnTo>
                <a:lnTo>
                  <a:pt x="2846705" y="2273300"/>
                </a:lnTo>
                <a:lnTo>
                  <a:pt x="2844990" y="2260600"/>
                </a:lnTo>
                <a:lnTo>
                  <a:pt x="2856877" y="2260600"/>
                </a:lnTo>
                <a:lnTo>
                  <a:pt x="2858046" y="2273300"/>
                </a:lnTo>
                <a:lnTo>
                  <a:pt x="2858452" y="2273300"/>
                </a:lnTo>
                <a:lnTo>
                  <a:pt x="2856433" y="2286000"/>
                </a:lnTo>
                <a:lnTo>
                  <a:pt x="2852051" y="2286000"/>
                </a:lnTo>
                <a:lnTo>
                  <a:pt x="2859240" y="2298700"/>
                </a:lnTo>
                <a:lnTo>
                  <a:pt x="2858732" y="2298700"/>
                </a:lnTo>
                <a:lnTo>
                  <a:pt x="2858782" y="2324100"/>
                </a:lnTo>
                <a:lnTo>
                  <a:pt x="2865704" y="2336800"/>
                </a:lnTo>
                <a:lnTo>
                  <a:pt x="2869069" y="2336800"/>
                </a:lnTo>
                <a:lnTo>
                  <a:pt x="2869146" y="2324100"/>
                </a:lnTo>
                <a:lnTo>
                  <a:pt x="2869273" y="2311400"/>
                </a:lnTo>
                <a:lnTo>
                  <a:pt x="2869527" y="2298700"/>
                </a:lnTo>
                <a:lnTo>
                  <a:pt x="2869920" y="2298700"/>
                </a:lnTo>
                <a:lnTo>
                  <a:pt x="2870593" y="2286000"/>
                </a:lnTo>
                <a:lnTo>
                  <a:pt x="2872041" y="2286000"/>
                </a:lnTo>
                <a:lnTo>
                  <a:pt x="2874492" y="2273300"/>
                </a:lnTo>
                <a:lnTo>
                  <a:pt x="2878175" y="2273300"/>
                </a:lnTo>
                <a:lnTo>
                  <a:pt x="2870479" y="2260600"/>
                </a:lnTo>
                <a:lnTo>
                  <a:pt x="2869730" y="2260600"/>
                </a:lnTo>
                <a:lnTo>
                  <a:pt x="2882252" y="2247900"/>
                </a:lnTo>
                <a:lnTo>
                  <a:pt x="2886786" y="2237232"/>
                </a:lnTo>
                <a:lnTo>
                  <a:pt x="2878518" y="2247900"/>
                </a:lnTo>
                <a:lnTo>
                  <a:pt x="2874746" y="2235200"/>
                </a:lnTo>
                <a:lnTo>
                  <a:pt x="2874530" y="2222500"/>
                </a:lnTo>
                <a:lnTo>
                  <a:pt x="2873768" y="2209800"/>
                </a:lnTo>
                <a:lnTo>
                  <a:pt x="2872676" y="2197100"/>
                </a:lnTo>
                <a:lnTo>
                  <a:pt x="2872397" y="2184400"/>
                </a:lnTo>
                <a:lnTo>
                  <a:pt x="2872117" y="2171700"/>
                </a:lnTo>
                <a:lnTo>
                  <a:pt x="2872956" y="2159000"/>
                </a:lnTo>
                <a:lnTo>
                  <a:pt x="2873832" y="2146300"/>
                </a:lnTo>
                <a:lnTo>
                  <a:pt x="2876867" y="2146300"/>
                </a:lnTo>
                <a:lnTo>
                  <a:pt x="2893377" y="2133600"/>
                </a:lnTo>
                <a:lnTo>
                  <a:pt x="2897835" y="2133600"/>
                </a:lnTo>
                <a:lnTo>
                  <a:pt x="2898216" y="2146300"/>
                </a:lnTo>
                <a:lnTo>
                  <a:pt x="2898330" y="2184400"/>
                </a:lnTo>
                <a:lnTo>
                  <a:pt x="2896832" y="2184400"/>
                </a:lnTo>
                <a:lnTo>
                  <a:pt x="2896920" y="2222500"/>
                </a:lnTo>
                <a:lnTo>
                  <a:pt x="2893923" y="2235200"/>
                </a:lnTo>
                <a:lnTo>
                  <a:pt x="2888348" y="2235200"/>
                </a:lnTo>
                <a:lnTo>
                  <a:pt x="2888030" y="2235631"/>
                </a:lnTo>
                <a:lnTo>
                  <a:pt x="2899118" y="2247900"/>
                </a:lnTo>
                <a:lnTo>
                  <a:pt x="2895676" y="2260600"/>
                </a:lnTo>
                <a:lnTo>
                  <a:pt x="2889466" y="2260600"/>
                </a:lnTo>
                <a:lnTo>
                  <a:pt x="2895142" y="2273300"/>
                </a:lnTo>
                <a:lnTo>
                  <a:pt x="2897111" y="2273300"/>
                </a:lnTo>
                <a:lnTo>
                  <a:pt x="2897162" y="2278138"/>
                </a:lnTo>
                <a:lnTo>
                  <a:pt x="2897276" y="2324100"/>
                </a:lnTo>
                <a:lnTo>
                  <a:pt x="2897416" y="2336800"/>
                </a:lnTo>
                <a:lnTo>
                  <a:pt x="2897479" y="2362200"/>
                </a:lnTo>
                <a:lnTo>
                  <a:pt x="2903524" y="2362200"/>
                </a:lnTo>
                <a:lnTo>
                  <a:pt x="2909341" y="2374900"/>
                </a:lnTo>
                <a:lnTo>
                  <a:pt x="2915399" y="2374900"/>
                </a:lnTo>
                <a:lnTo>
                  <a:pt x="2908262" y="2362200"/>
                </a:lnTo>
                <a:lnTo>
                  <a:pt x="2908820" y="2362200"/>
                </a:lnTo>
                <a:lnTo>
                  <a:pt x="2909189" y="2349500"/>
                </a:lnTo>
                <a:lnTo>
                  <a:pt x="2909303" y="2336800"/>
                </a:lnTo>
                <a:lnTo>
                  <a:pt x="2909036" y="2324100"/>
                </a:lnTo>
                <a:lnTo>
                  <a:pt x="2908300" y="2311400"/>
                </a:lnTo>
                <a:lnTo>
                  <a:pt x="2908655" y="2298700"/>
                </a:lnTo>
                <a:lnTo>
                  <a:pt x="2908579" y="2285301"/>
                </a:lnTo>
                <a:lnTo>
                  <a:pt x="2908871" y="2273198"/>
                </a:lnTo>
                <a:lnTo>
                  <a:pt x="2910357" y="2260600"/>
                </a:lnTo>
                <a:lnTo>
                  <a:pt x="2911119" y="2247900"/>
                </a:lnTo>
                <a:lnTo>
                  <a:pt x="2909278" y="2247900"/>
                </a:lnTo>
                <a:lnTo>
                  <a:pt x="2908350" y="2235200"/>
                </a:lnTo>
                <a:lnTo>
                  <a:pt x="2908922" y="2235200"/>
                </a:lnTo>
                <a:lnTo>
                  <a:pt x="2918422" y="2222500"/>
                </a:lnTo>
                <a:lnTo>
                  <a:pt x="2935617" y="2222500"/>
                </a:lnTo>
                <a:lnTo>
                  <a:pt x="2933217" y="2235200"/>
                </a:lnTo>
                <a:lnTo>
                  <a:pt x="2933789" y="2235200"/>
                </a:lnTo>
                <a:lnTo>
                  <a:pt x="2935300" y="2260600"/>
                </a:lnTo>
                <a:lnTo>
                  <a:pt x="2934347" y="2286000"/>
                </a:lnTo>
                <a:lnTo>
                  <a:pt x="2932049" y="2324100"/>
                </a:lnTo>
                <a:lnTo>
                  <a:pt x="2929509" y="2349500"/>
                </a:lnTo>
                <a:lnTo>
                  <a:pt x="2928861" y="2349500"/>
                </a:lnTo>
                <a:lnTo>
                  <a:pt x="2927451" y="2362200"/>
                </a:lnTo>
                <a:lnTo>
                  <a:pt x="2918053" y="2362200"/>
                </a:lnTo>
                <a:lnTo>
                  <a:pt x="2915399" y="2374900"/>
                </a:lnTo>
                <a:lnTo>
                  <a:pt x="2925470" y="2374900"/>
                </a:lnTo>
                <a:lnTo>
                  <a:pt x="2922676" y="2387600"/>
                </a:lnTo>
                <a:lnTo>
                  <a:pt x="2923832" y="2387600"/>
                </a:lnTo>
                <a:lnTo>
                  <a:pt x="2945663" y="2413000"/>
                </a:lnTo>
                <a:lnTo>
                  <a:pt x="2964815" y="2438400"/>
                </a:lnTo>
                <a:lnTo>
                  <a:pt x="2981033" y="2476500"/>
                </a:lnTo>
                <a:lnTo>
                  <a:pt x="2994063" y="2501900"/>
                </a:lnTo>
                <a:lnTo>
                  <a:pt x="2999232" y="2501900"/>
                </a:lnTo>
                <a:lnTo>
                  <a:pt x="3002584" y="2489200"/>
                </a:lnTo>
                <a:lnTo>
                  <a:pt x="3005912" y="2463800"/>
                </a:lnTo>
                <a:lnTo>
                  <a:pt x="3007461" y="2451100"/>
                </a:lnTo>
                <a:lnTo>
                  <a:pt x="3008998" y="2438400"/>
                </a:lnTo>
                <a:lnTo>
                  <a:pt x="3011665" y="2413000"/>
                </a:lnTo>
                <a:lnTo>
                  <a:pt x="3016554" y="2387600"/>
                </a:lnTo>
                <a:lnTo>
                  <a:pt x="3022904" y="2349500"/>
                </a:lnTo>
                <a:lnTo>
                  <a:pt x="3029280" y="2311400"/>
                </a:lnTo>
                <a:lnTo>
                  <a:pt x="3034271" y="2286000"/>
                </a:lnTo>
                <a:lnTo>
                  <a:pt x="3035300" y="2273300"/>
                </a:lnTo>
                <a:lnTo>
                  <a:pt x="3037090" y="2273300"/>
                </a:lnTo>
                <a:lnTo>
                  <a:pt x="3040430" y="2260600"/>
                </a:lnTo>
                <a:lnTo>
                  <a:pt x="3046120" y="2247900"/>
                </a:lnTo>
                <a:lnTo>
                  <a:pt x="3051962" y="2247900"/>
                </a:lnTo>
                <a:lnTo>
                  <a:pt x="3047390" y="2235200"/>
                </a:lnTo>
                <a:lnTo>
                  <a:pt x="3048012" y="2235200"/>
                </a:lnTo>
                <a:lnTo>
                  <a:pt x="3048406" y="2222500"/>
                </a:lnTo>
                <a:lnTo>
                  <a:pt x="3048800" y="2209800"/>
                </a:lnTo>
                <a:lnTo>
                  <a:pt x="3051797" y="2197100"/>
                </a:lnTo>
                <a:lnTo>
                  <a:pt x="3055963" y="2171700"/>
                </a:lnTo>
                <a:lnTo>
                  <a:pt x="3060230" y="2159000"/>
                </a:lnTo>
                <a:lnTo>
                  <a:pt x="3067888" y="2120900"/>
                </a:lnTo>
                <a:lnTo>
                  <a:pt x="3073235" y="2095500"/>
                </a:lnTo>
                <a:lnTo>
                  <a:pt x="3075902" y="2082800"/>
                </a:lnTo>
                <a:lnTo>
                  <a:pt x="3084144" y="2057400"/>
                </a:lnTo>
                <a:lnTo>
                  <a:pt x="3092450" y="2019300"/>
                </a:lnTo>
                <a:lnTo>
                  <a:pt x="3104426" y="1981200"/>
                </a:lnTo>
                <a:lnTo>
                  <a:pt x="3111487" y="1968500"/>
                </a:lnTo>
                <a:lnTo>
                  <a:pt x="3126295" y="1968500"/>
                </a:lnTo>
                <a:lnTo>
                  <a:pt x="3125533" y="1981200"/>
                </a:lnTo>
                <a:lnTo>
                  <a:pt x="3119653" y="2006600"/>
                </a:lnTo>
                <a:lnTo>
                  <a:pt x="3114725" y="2019300"/>
                </a:lnTo>
                <a:lnTo>
                  <a:pt x="3109645" y="2044700"/>
                </a:lnTo>
                <a:lnTo>
                  <a:pt x="3104311" y="2070100"/>
                </a:lnTo>
                <a:lnTo>
                  <a:pt x="3102495" y="2082800"/>
                </a:lnTo>
                <a:lnTo>
                  <a:pt x="3100832" y="2082800"/>
                </a:lnTo>
                <a:lnTo>
                  <a:pt x="3099206" y="2095500"/>
                </a:lnTo>
                <a:lnTo>
                  <a:pt x="3097504" y="2095500"/>
                </a:lnTo>
                <a:lnTo>
                  <a:pt x="3090786" y="2133600"/>
                </a:lnTo>
                <a:lnTo>
                  <a:pt x="3083725" y="2159000"/>
                </a:lnTo>
                <a:lnTo>
                  <a:pt x="3076689" y="2184400"/>
                </a:lnTo>
                <a:lnTo>
                  <a:pt x="3070085" y="2209800"/>
                </a:lnTo>
                <a:lnTo>
                  <a:pt x="3061373" y="2247900"/>
                </a:lnTo>
                <a:lnTo>
                  <a:pt x="3051581" y="2273300"/>
                </a:lnTo>
                <a:lnTo>
                  <a:pt x="3042704" y="2311400"/>
                </a:lnTo>
                <a:lnTo>
                  <a:pt x="3036722" y="2349500"/>
                </a:lnTo>
                <a:lnTo>
                  <a:pt x="3034804" y="2362200"/>
                </a:lnTo>
                <a:lnTo>
                  <a:pt x="3032976" y="2387600"/>
                </a:lnTo>
                <a:lnTo>
                  <a:pt x="3030842" y="2400300"/>
                </a:lnTo>
                <a:lnTo>
                  <a:pt x="3027934" y="2425700"/>
                </a:lnTo>
                <a:lnTo>
                  <a:pt x="3024035" y="2438400"/>
                </a:lnTo>
                <a:lnTo>
                  <a:pt x="3016580" y="2489200"/>
                </a:lnTo>
                <a:lnTo>
                  <a:pt x="3012668" y="2501900"/>
                </a:lnTo>
                <a:lnTo>
                  <a:pt x="3022384" y="2501900"/>
                </a:lnTo>
                <a:lnTo>
                  <a:pt x="3028810" y="2514600"/>
                </a:lnTo>
                <a:lnTo>
                  <a:pt x="3040926" y="2514600"/>
                </a:lnTo>
                <a:lnTo>
                  <a:pt x="3043656" y="2501900"/>
                </a:lnTo>
                <a:lnTo>
                  <a:pt x="3045320" y="2489200"/>
                </a:lnTo>
                <a:lnTo>
                  <a:pt x="3046234" y="2476500"/>
                </a:lnTo>
                <a:lnTo>
                  <a:pt x="3046692" y="2463800"/>
                </a:lnTo>
                <a:lnTo>
                  <a:pt x="3047987" y="2451100"/>
                </a:lnTo>
                <a:lnTo>
                  <a:pt x="3051683" y="2438400"/>
                </a:lnTo>
                <a:lnTo>
                  <a:pt x="3063913" y="2438400"/>
                </a:lnTo>
                <a:lnTo>
                  <a:pt x="3058376" y="2425700"/>
                </a:lnTo>
                <a:lnTo>
                  <a:pt x="3058769" y="2425700"/>
                </a:lnTo>
                <a:lnTo>
                  <a:pt x="3058274" y="2413000"/>
                </a:lnTo>
                <a:lnTo>
                  <a:pt x="3056509" y="2413000"/>
                </a:lnTo>
                <a:lnTo>
                  <a:pt x="3055594" y="2400300"/>
                </a:lnTo>
                <a:lnTo>
                  <a:pt x="3057639" y="2387600"/>
                </a:lnTo>
                <a:lnTo>
                  <a:pt x="3060954" y="2387600"/>
                </a:lnTo>
                <a:lnTo>
                  <a:pt x="3060014" y="2374900"/>
                </a:lnTo>
                <a:lnTo>
                  <a:pt x="3063392" y="2362200"/>
                </a:lnTo>
                <a:lnTo>
                  <a:pt x="3068536" y="2349500"/>
                </a:lnTo>
                <a:lnTo>
                  <a:pt x="3076397" y="2362200"/>
                </a:lnTo>
                <a:lnTo>
                  <a:pt x="3132810" y="2362200"/>
                </a:lnTo>
                <a:lnTo>
                  <a:pt x="3111487" y="2349500"/>
                </a:lnTo>
                <a:lnTo>
                  <a:pt x="3072180" y="2349500"/>
                </a:lnTo>
                <a:lnTo>
                  <a:pt x="3069767" y="2336800"/>
                </a:lnTo>
                <a:lnTo>
                  <a:pt x="3069323" y="2324100"/>
                </a:lnTo>
                <a:lnTo>
                  <a:pt x="3068053" y="2324100"/>
                </a:lnTo>
                <a:lnTo>
                  <a:pt x="3068764" y="2311400"/>
                </a:lnTo>
                <a:lnTo>
                  <a:pt x="3070237" y="2311400"/>
                </a:lnTo>
                <a:lnTo>
                  <a:pt x="3071228" y="2298700"/>
                </a:lnTo>
                <a:lnTo>
                  <a:pt x="3073590" y="2286000"/>
                </a:lnTo>
                <a:lnTo>
                  <a:pt x="3086430" y="2286000"/>
                </a:lnTo>
                <a:lnTo>
                  <a:pt x="3094736" y="2273300"/>
                </a:lnTo>
                <a:lnTo>
                  <a:pt x="3101873" y="2273300"/>
                </a:lnTo>
                <a:lnTo>
                  <a:pt x="3109023" y="2286000"/>
                </a:lnTo>
                <a:lnTo>
                  <a:pt x="3168764" y="2286000"/>
                </a:lnTo>
                <a:lnTo>
                  <a:pt x="3184334" y="2298700"/>
                </a:lnTo>
                <a:lnTo>
                  <a:pt x="3196018" y="2298700"/>
                </a:lnTo>
                <a:lnTo>
                  <a:pt x="3192869" y="2311400"/>
                </a:lnTo>
                <a:lnTo>
                  <a:pt x="3190862" y="2324100"/>
                </a:lnTo>
                <a:lnTo>
                  <a:pt x="3188805" y="2336800"/>
                </a:lnTo>
                <a:lnTo>
                  <a:pt x="3186646" y="2349500"/>
                </a:lnTo>
                <a:lnTo>
                  <a:pt x="3185579" y="2362200"/>
                </a:lnTo>
                <a:lnTo>
                  <a:pt x="3144037" y="2362200"/>
                </a:lnTo>
                <a:lnTo>
                  <a:pt x="3166300" y="2374900"/>
                </a:lnTo>
                <a:lnTo>
                  <a:pt x="3181159" y="2374900"/>
                </a:lnTo>
                <a:lnTo>
                  <a:pt x="3183153" y="2387600"/>
                </a:lnTo>
                <a:lnTo>
                  <a:pt x="3183559" y="2387600"/>
                </a:lnTo>
                <a:lnTo>
                  <a:pt x="3183559" y="2400300"/>
                </a:lnTo>
                <a:lnTo>
                  <a:pt x="3183725" y="2400300"/>
                </a:lnTo>
                <a:lnTo>
                  <a:pt x="3183458" y="2413000"/>
                </a:lnTo>
                <a:lnTo>
                  <a:pt x="3182721" y="2413000"/>
                </a:lnTo>
                <a:lnTo>
                  <a:pt x="3181489" y="2425700"/>
                </a:lnTo>
                <a:lnTo>
                  <a:pt x="3186519" y="2425700"/>
                </a:lnTo>
                <a:lnTo>
                  <a:pt x="3187839" y="2413000"/>
                </a:lnTo>
                <a:lnTo>
                  <a:pt x="3190125" y="2413000"/>
                </a:lnTo>
                <a:lnTo>
                  <a:pt x="3189109" y="2400300"/>
                </a:lnTo>
                <a:lnTo>
                  <a:pt x="3189147" y="2387600"/>
                </a:lnTo>
                <a:lnTo>
                  <a:pt x="3192538" y="2374900"/>
                </a:lnTo>
                <a:lnTo>
                  <a:pt x="3225520" y="2374900"/>
                </a:lnTo>
                <a:lnTo>
                  <a:pt x="3218929" y="2362200"/>
                </a:lnTo>
                <a:lnTo>
                  <a:pt x="3192284" y="2362200"/>
                </a:lnTo>
                <a:lnTo>
                  <a:pt x="3192373" y="2349500"/>
                </a:lnTo>
                <a:lnTo>
                  <a:pt x="3193008" y="2336800"/>
                </a:lnTo>
                <a:lnTo>
                  <a:pt x="3194799" y="2324100"/>
                </a:lnTo>
                <a:lnTo>
                  <a:pt x="3197847" y="2311400"/>
                </a:lnTo>
                <a:lnTo>
                  <a:pt x="3202279" y="2298700"/>
                </a:lnTo>
                <a:lnTo>
                  <a:pt x="3205772" y="2298700"/>
                </a:lnTo>
                <a:lnTo>
                  <a:pt x="3210890" y="2286000"/>
                </a:lnTo>
                <a:lnTo>
                  <a:pt x="3220605" y="2298700"/>
                </a:lnTo>
                <a:lnTo>
                  <a:pt x="3302571" y="2298700"/>
                </a:lnTo>
                <a:lnTo>
                  <a:pt x="3307689" y="2311400"/>
                </a:lnTo>
                <a:lnTo>
                  <a:pt x="3309518" y="2311400"/>
                </a:lnTo>
                <a:lnTo>
                  <a:pt x="3309302" y="2324100"/>
                </a:lnTo>
                <a:lnTo>
                  <a:pt x="3308934" y="2324100"/>
                </a:lnTo>
                <a:lnTo>
                  <a:pt x="3308375" y="2336800"/>
                </a:lnTo>
                <a:lnTo>
                  <a:pt x="3307892" y="2336800"/>
                </a:lnTo>
                <a:lnTo>
                  <a:pt x="3307448" y="2349500"/>
                </a:lnTo>
                <a:lnTo>
                  <a:pt x="3307156" y="2349500"/>
                </a:lnTo>
                <a:lnTo>
                  <a:pt x="3306534" y="2362200"/>
                </a:lnTo>
                <a:lnTo>
                  <a:pt x="3305060" y="2374900"/>
                </a:lnTo>
                <a:lnTo>
                  <a:pt x="3258261" y="2374900"/>
                </a:lnTo>
                <a:lnTo>
                  <a:pt x="3265513" y="2387600"/>
                </a:lnTo>
                <a:lnTo>
                  <a:pt x="3297123" y="2387600"/>
                </a:lnTo>
                <a:lnTo>
                  <a:pt x="3297491" y="2400300"/>
                </a:lnTo>
                <a:lnTo>
                  <a:pt x="3294773" y="2413000"/>
                </a:lnTo>
                <a:lnTo>
                  <a:pt x="3293338" y="2425700"/>
                </a:lnTo>
                <a:lnTo>
                  <a:pt x="3291725" y="2425700"/>
                </a:lnTo>
                <a:lnTo>
                  <a:pt x="3290087" y="2438400"/>
                </a:lnTo>
                <a:lnTo>
                  <a:pt x="3288550" y="2451100"/>
                </a:lnTo>
                <a:lnTo>
                  <a:pt x="3291586" y="2451100"/>
                </a:lnTo>
                <a:lnTo>
                  <a:pt x="3293440" y="2463800"/>
                </a:lnTo>
                <a:lnTo>
                  <a:pt x="3292818" y="2451100"/>
                </a:lnTo>
                <a:lnTo>
                  <a:pt x="3292538" y="2451100"/>
                </a:lnTo>
                <a:lnTo>
                  <a:pt x="3297110" y="2425700"/>
                </a:lnTo>
                <a:lnTo>
                  <a:pt x="3299295" y="2413000"/>
                </a:lnTo>
                <a:lnTo>
                  <a:pt x="3301746" y="2400300"/>
                </a:lnTo>
                <a:lnTo>
                  <a:pt x="3308515" y="2400300"/>
                </a:lnTo>
                <a:lnTo>
                  <a:pt x="3314458" y="2387600"/>
                </a:lnTo>
                <a:lnTo>
                  <a:pt x="3313392" y="2387600"/>
                </a:lnTo>
                <a:lnTo>
                  <a:pt x="3311093" y="2374900"/>
                </a:lnTo>
                <a:lnTo>
                  <a:pt x="3311499" y="2362200"/>
                </a:lnTo>
                <a:lnTo>
                  <a:pt x="3312718" y="2349500"/>
                </a:lnTo>
                <a:lnTo>
                  <a:pt x="3313900" y="2336800"/>
                </a:lnTo>
                <a:lnTo>
                  <a:pt x="3315220" y="2336800"/>
                </a:lnTo>
                <a:lnTo>
                  <a:pt x="3316833" y="2324100"/>
                </a:lnTo>
                <a:lnTo>
                  <a:pt x="3319437" y="2311400"/>
                </a:lnTo>
                <a:lnTo>
                  <a:pt x="3376460" y="2311400"/>
                </a:lnTo>
                <a:lnTo>
                  <a:pt x="3390798" y="2324100"/>
                </a:lnTo>
                <a:lnTo>
                  <a:pt x="3396881" y="2324100"/>
                </a:lnTo>
                <a:lnTo>
                  <a:pt x="3397834" y="2336800"/>
                </a:lnTo>
                <a:lnTo>
                  <a:pt x="3399675" y="2349500"/>
                </a:lnTo>
                <a:lnTo>
                  <a:pt x="3402076" y="2374900"/>
                </a:lnTo>
                <a:lnTo>
                  <a:pt x="3404743" y="2387600"/>
                </a:lnTo>
                <a:lnTo>
                  <a:pt x="3405352" y="2387600"/>
                </a:lnTo>
                <a:lnTo>
                  <a:pt x="3403333" y="2400300"/>
                </a:lnTo>
                <a:lnTo>
                  <a:pt x="3385934" y="2400300"/>
                </a:lnTo>
                <a:lnTo>
                  <a:pt x="3393529" y="2413000"/>
                </a:lnTo>
                <a:lnTo>
                  <a:pt x="3409023" y="2413000"/>
                </a:lnTo>
                <a:lnTo>
                  <a:pt x="3409797" y="2425700"/>
                </a:lnTo>
                <a:lnTo>
                  <a:pt x="3411321" y="2425700"/>
                </a:lnTo>
                <a:lnTo>
                  <a:pt x="3413048" y="2438400"/>
                </a:lnTo>
                <a:lnTo>
                  <a:pt x="3414141" y="2438400"/>
                </a:lnTo>
                <a:lnTo>
                  <a:pt x="3413772" y="2451100"/>
                </a:lnTo>
                <a:lnTo>
                  <a:pt x="3413455" y="2463800"/>
                </a:lnTo>
                <a:lnTo>
                  <a:pt x="3410839" y="2476500"/>
                </a:lnTo>
                <a:lnTo>
                  <a:pt x="3376511" y="2476500"/>
                </a:lnTo>
                <a:lnTo>
                  <a:pt x="3399078" y="2489200"/>
                </a:lnTo>
                <a:lnTo>
                  <a:pt x="3413442" y="2489200"/>
                </a:lnTo>
                <a:lnTo>
                  <a:pt x="3416566" y="2501900"/>
                </a:lnTo>
                <a:lnTo>
                  <a:pt x="3419005" y="2514600"/>
                </a:lnTo>
                <a:lnTo>
                  <a:pt x="3420135" y="2527300"/>
                </a:lnTo>
                <a:lnTo>
                  <a:pt x="3421011" y="2540000"/>
                </a:lnTo>
                <a:lnTo>
                  <a:pt x="3422662" y="2552700"/>
                </a:lnTo>
                <a:lnTo>
                  <a:pt x="3423018" y="2552700"/>
                </a:lnTo>
                <a:lnTo>
                  <a:pt x="3422827" y="2565400"/>
                </a:lnTo>
                <a:lnTo>
                  <a:pt x="3434842" y="2565400"/>
                </a:lnTo>
                <a:lnTo>
                  <a:pt x="3447237" y="2552700"/>
                </a:lnTo>
                <a:lnTo>
                  <a:pt x="3471786" y="2552700"/>
                </a:lnTo>
                <a:lnTo>
                  <a:pt x="3468268" y="2527300"/>
                </a:lnTo>
                <a:lnTo>
                  <a:pt x="3464966" y="2501900"/>
                </a:lnTo>
                <a:lnTo>
                  <a:pt x="3461740" y="2463800"/>
                </a:lnTo>
                <a:lnTo>
                  <a:pt x="3458489" y="2438400"/>
                </a:lnTo>
                <a:lnTo>
                  <a:pt x="3456279" y="2425700"/>
                </a:lnTo>
                <a:lnTo>
                  <a:pt x="3452990" y="2413000"/>
                </a:lnTo>
                <a:lnTo>
                  <a:pt x="3449942" y="2413000"/>
                </a:lnTo>
                <a:lnTo>
                  <a:pt x="3448456" y="2400300"/>
                </a:lnTo>
                <a:lnTo>
                  <a:pt x="3447719" y="2362200"/>
                </a:lnTo>
                <a:lnTo>
                  <a:pt x="3447516" y="2336800"/>
                </a:lnTo>
                <a:lnTo>
                  <a:pt x="3447592" y="2298700"/>
                </a:lnTo>
                <a:lnTo>
                  <a:pt x="3447783" y="2272881"/>
                </a:lnTo>
                <a:lnTo>
                  <a:pt x="3449015" y="2235200"/>
                </a:lnTo>
                <a:lnTo>
                  <a:pt x="3449751" y="2222500"/>
                </a:lnTo>
                <a:lnTo>
                  <a:pt x="3450374" y="2209800"/>
                </a:lnTo>
                <a:lnTo>
                  <a:pt x="3450907" y="2184400"/>
                </a:lnTo>
                <a:lnTo>
                  <a:pt x="3451402" y="2171700"/>
                </a:lnTo>
                <a:lnTo>
                  <a:pt x="3452114" y="2146300"/>
                </a:lnTo>
                <a:lnTo>
                  <a:pt x="3452850" y="2108200"/>
                </a:lnTo>
                <a:lnTo>
                  <a:pt x="3453904" y="2082800"/>
                </a:lnTo>
                <a:lnTo>
                  <a:pt x="3455517" y="2057400"/>
                </a:lnTo>
                <a:lnTo>
                  <a:pt x="3456292" y="2044700"/>
                </a:lnTo>
                <a:lnTo>
                  <a:pt x="3456914" y="2032000"/>
                </a:lnTo>
                <a:lnTo>
                  <a:pt x="3457498" y="2019300"/>
                </a:lnTo>
                <a:lnTo>
                  <a:pt x="3458324" y="1993900"/>
                </a:lnTo>
                <a:lnTo>
                  <a:pt x="3470237" y="1993900"/>
                </a:lnTo>
                <a:lnTo>
                  <a:pt x="3470643" y="2006600"/>
                </a:lnTo>
                <a:lnTo>
                  <a:pt x="3471100" y="2057400"/>
                </a:lnTo>
                <a:lnTo>
                  <a:pt x="3472192" y="2108200"/>
                </a:lnTo>
                <a:lnTo>
                  <a:pt x="3475037" y="2222500"/>
                </a:lnTo>
                <a:lnTo>
                  <a:pt x="3476142" y="2272881"/>
                </a:lnTo>
                <a:lnTo>
                  <a:pt x="3477082" y="2324100"/>
                </a:lnTo>
                <a:lnTo>
                  <a:pt x="3478250" y="2362200"/>
                </a:lnTo>
                <a:lnTo>
                  <a:pt x="3479495" y="2413000"/>
                </a:lnTo>
                <a:lnTo>
                  <a:pt x="3480689" y="2463800"/>
                </a:lnTo>
                <a:lnTo>
                  <a:pt x="3481933" y="2527300"/>
                </a:lnTo>
                <a:lnTo>
                  <a:pt x="3482302" y="2527300"/>
                </a:lnTo>
                <a:lnTo>
                  <a:pt x="3483140" y="2552700"/>
                </a:lnTo>
                <a:lnTo>
                  <a:pt x="3490353" y="2552700"/>
                </a:lnTo>
                <a:lnTo>
                  <a:pt x="3490303" y="2527300"/>
                </a:lnTo>
                <a:lnTo>
                  <a:pt x="3490099" y="2514600"/>
                </a:lnTo>
                <a:lnTo>
                  <a:pt x="3489464" y="2489200"/>
                </a:lnTo>
                <a:lnTo>
                  <a:pt x="3488499" y="2476500"/>
                </a:lnTo>
                <a:lnTo>
                  <a:pt x="3487648" y="2451100"/>
                </a:lnTo>
                <a:lnTo>
                  <a:pt x="3486937" y="2413000"/>
                </a:lnTo>
                <a:lnTo>
                  <a:pt x="3485794" y="2374900"/>
                </a:lnTo>
                <a:lnTo>
                  <a:pt x="3484943" y="2349500"/>
                </a:lnTo>
                <a:lnTo>
                  <a:pt x="3485400" y="2324100"/>
                </a:lnTo>
                <a:lnTo>
                  <a:pt x="3487140" y="2298700"/>
                </a:lnTo>
                <a:lnTo>
                  <a:pt x="3489566" y="2286000"/>
                </a:lnTo>
                <a:lnTo>
                  <a:pt x="3491001" y="2273300"/>
                </a:lnTo>
                <a:lnTo>
                  <a:pt x="3489769" y="2247862"/>
                </a:lnTo>
                <a:lnTo>
                  <a:pt x="3487775" y="2235200"/>
                </a:lnTo>
                <a:lnTo>
                  <a:pt x="3487115" y="2222500"/>
                </a:lnTo>
                <a:lnTo>
                  <a:pt x="3485870" y="2197100"/>
                </a:lnTo>
                <a:lnTo>
                  <a:pt x="3482162" y="2184400"/>
                </a:lnTo>
                <a:lnTo>
                  <a:pt x="3480612" y="2171700"/>
                </a:lnTo>
                <a:lnTo>
                  <a:pt x="3480282" y="2159000"/>
                </a:lnTo>
                <a:lnTo>
                  <a:pt x="3480612" y="2159000"/>
                </a:lnTo>
                <a:lnTo>
                  <a:pt x="3481006" y="2146300"/>
                </a:lnTo>
                <a:lnTo>
                  <a:pt x="3480676" y="2120900"/>
                </a:lnTo>
                <a:lnTo>
                  <a:pt x="3479000" y="2095500"/>
                </a:lnTo>
                <a:lnTo>
                  <a:pt x="3477260" y="2070100"/>
                </a:lnTo>
                <a:lnTo>
                  <a:pt x="3476714" y="2044700"/>
                </a:lnTo>
                <a:lnTo>
                  <a:pt x="3477095" y="2032000"/>
                </a:lnTo>
                <a:lnTo>
                  <a:pt x="3477691" y="2019300"/>
                </a:lnTo>
                <a:lnTo>
                  <a:pt x="3478377" y="2006600"/>
                </a:lnTo>
                <a:lnTo>
                  <a:pt x="3479025" y="1993900"/>
                </a:lnTo>
                <a:lnTo>
                  <a:pt x="3483597" y="1993900"/>
                </a:lnTo>
                <a:lnTo>
                  <a:pt x="3484435" y="2006600"/>
                </a:lnTo>
                <a:lnTo>
                  <a:pt x="3484575" y="2019300"/>
                </a:lnTo>
                <a:lnTo>
                  <a:pt x="3485286" y="2019300"/>
                </a:lnTo>
                <a:lnTo>
                  <a:pt x="3487788" y="2032000"/>
                </a:lnTo>
                <a:lnTo>
                  <a:pt x="3490163" y="2006600"/>
                </a:lnTo>
                <a:lnTo>
                  <a:pt x="3493071" y="1993900"/>
                </a:lnTo>
                <a:lnTo>
                  <a:pt x="3499459" y="1981200"/>
                </a:lnTo>
                <a:lnTo>
                  <a:pt x="3507651" y="1981200"/>
                </a:lnTo>
                <a:lnTo>
                  <a:pt x="3515944" y="1993900"/>
                </a:lnTo>
                <a:lnTo>
                  <a:pt x="3520059" y="1993900"/>
                </a:lnTo>
                <a:lnTo>
                  <a:pt x="3521075" y="2044700"/>
                </a:lnTo>
                <a:lnTo>
                  <a:pt x="3523043" y="2082800"/>
                </a:lnTo>
                <a:lnTo>
                  <a:pt x="3523704" y="2133600"/>
                </a:lnTo>
                <a:lnTo>
                  <a:pt x="3520808" y="2171700"/>
                </a:lnTo>
                <a:lnTo>
                  <a:pt x="3519957" y="2184400"/>
                </a:lnTo>
                <a:lnTo>
                  <a:pt x="3520109" y="2197100"/>
                </a:lnTo>
                <a:lnTo>
                  <a:pt x="3520897" y="2209800"/>
                </a:lnTo>
                <a:lnTo>
                  <a:pt x="3521926" y="2222500"/>
                </a:lnTo>
                <a:lnTo>
                  <a:pt x="3523475" y="2247900"/>
                </a:lnTo>
                <a:lnTo>
                  <a:pt x="3523970" y="2272881"/>
                </a:lnTo>
                <a:lnTo>
                  <a:pt x="3524085" y="2311400"/>
                </a:lnTo>
                <a:lnTo>
                  <a:pt x="3524466" y="2336800"/>
                </a:lnTo>
                <a:lnTo>
                  <a:pt x="3524986" y="2374900"/>
                </a:lnTo>
                <a:lnTo>
                  <a:pt x="3525062" y="2400300"/>
                </a:lnTo>
                <a:lnTo>
                  <a:pt x="3524808" y="2438400"/>
                </a:lnTo>
                <a:lnTo>
                  <a:pt x="3524110" y="2489200"/>
                </a:lnTo>
                <a:lnTo>
                  <a:pt x="3523767" y="2552700"/>
                </a:lnTo>
                <a:lnTo>
                  <a:pt x="3539007" y="2540000"/>
                </a:lnTo>
                <a:lnTo>
                  <a:pt x="3546652" y="2540000"/>
                </a:lnTo>
                <a:lnTo>
                  <a:pt x="3545662" y="2514600"/>
                </a:lnTo>
                <a:lnTo>
                  <a:pt x="3544989" y="2476500"/>
                </a:lnTo>
                <a:lnTo>
                  <a:pt x="3545090" y="2451100"/>
                </a:lnTo>
                <a:lnTo>
                  <a:pt x="3546437" y="2413000"/>
                </a:lnTo>
                <a:lnTo>
                  <a:pt x="3547884" y="2387600"/>
                </a:lnTo>
                <a:lnTo>
                  <a:pt x="3548888" y="2362200"/>
                </a:lnTo>
                <a:lnTo>
                  <a:pt x="3549294" y="2349500"/>
                </a:lnTo>
                <a:lnTo>
                  <a:pt x="3548951" y="2324100"/>
                </a:lnTo>
                <a:lnTo>
                  <a:pt x="3548875" y="2285301"/>
                </a:lnTo>
                <a:lnTo>
                  <a:pt x="3549662" y="2247900"/>
                </a:lnTo>
                <a:lnTo>
                  <a:pt x="3549459" y="2209800"/>
                </a:lnTo>
                <a:lnTo>
                  <a:pt x="3545573" y="2159000"/>
                </a:lnTo>
                <a:lnTo>
                  <a:pt x="3545560" y="2146300"/>
                </a:lnTo>
                <a:lnTo>
                  <a:pt x="3545865" y="2133600"/>
                </a:lnTo>
                <a:lnTo>
                  <a:pt x="3553256" y="2133600"/>
                </a:lnTo>
                <a:lnTo>
                  <a:pt x="3552444" y="2146300"/>
                </a:lnTo>
                <a:lnTo>
                  <a:pt x="3554717" y="2184400"/>
                </a:lnTo>
                <a:lnTo>
                  <a:pt x="3556914" y="2237232"/>
                </a:lnTo>
                <a:lnTo>
                  <a:pt x="3558552" y="2273300"/>
                </a:lnTo>
                <a:lnTo>
                  <a:pt x="3559530" y="2311400"/>
                </a:lnTo>
                <a:lnTo>
                  <a:pt x="3560559" y="2362200"/>
                </a:lnTo>
                <a:lnTo>
                  <a:pt x="3562312" y="2400300"/>
                </a:lnTo>
                <a:lnTo>
                  <a:pt x="3564331" y="2451100"/>
                </a:lnTo>
                <a:lnTo>
                  <a:pt x="3566160" y="2501900"/>
                </a:lnTo>
                <a:lnTo>
                  <a:pt x="3567315" y="2540000"/>
                </a:lnTo>
                <a:lnTo>
                  <a:pt x="3597656" y="2540000"/>
                </a:lnTo>
                <a:lnTo>
                  <a:pt x="3594951" y="2514600"/>
                </a:lnTo>
                <a:lnTo>
                  <a:pt x="3592931" y="2476500"/>
                </a:lnTo>
                <a:lnTo>
                  <a:pt x="3591839" y="2451100"/>
                </a:lnTo>
                <a:lnTo>
                  <a:pt x="3591864" y="2413000"/>
                </a:lnTo>
                <a:lnTo>
                  <a:pt x="3592042" y="2400300"/>
                </a:lnTo>
                <a:lnTo>
                  <a:pt x="3590391" y="2400300"/>
                </a:lnTo>
                <a:lnTo>
                  <a:pt x="3589883" y="2387600"/>
                </a:lnTo>
                <a:lnTo>
                  <a:pt x="3585895" y="2336800"/>
                </a:lnTo>
                <a:lnTo>
                  <a:pt x="3581641" y="2272881"/>
                </a:lnTo>
                <a:lnTo>
                  <a:pt x="3578542" y="2222500"/>
                </a:lnTo>
                <a:lnTo>
                  <a:pt x="3577907" y="2159000"/>
                </a:lnTo>
                <a:lnTo>
                  <a:pt x="3578479" y="2133600"/>
                </a:lnTo>
                <a:lnTo>
                  <a:pt x="3578758" y="2120900"/>
                </a:lnTo>
                <a:lnTo>
                  <a:pt x="3579723" y="2082800"/>
                </a:lnTo>
                <a:lnTo>
                  <a:pt x="3580409" y="2057400"/>
                </a:lnTo>
                <a:lnTo>
                  <a:pt x="3581768" y="2006600"/>
                </a:lnTo>
                <a:lnTo>
                  <a:pt x="3586518" y="2019300"/>
                </a:lnTo>
                <a:lnTo>
                  <a:pt x="3588956" y="2032000"/>
                </a:lnTo>
                <a:lnTo>
                  <a:pt x="3590061" y="2057400"/>
                </a:lnTo>
                <a:lnTo>
                  <a:pt x="3590836" y="2070100"/>
                </a:lnTo>
                <a:lnTo>
                  <a:pt x="3592207" y="2095500"/>
                </a:lnTo>
                <a:lnTo>
                  <a:pt x="3593211" y="2120900"/>
                </a:lnTo>
                <a:lnTo>
                  <a:pt x="3594824" y="2171700"/>
                </a:lnTo>
                <a:lnTo>
                  <a:pt x="3595306" y="2184400"/>
                </a:lnTo>
                <a:lnTo>
                  <a:pt x="3595738" y="2197100"/>
                </a:lnTo>
                <a:lnTo>
                  <a:pt x="3596030" y="2222500"/>
                </a:lnTo>
                <a:lnTo>
                  <a:pt x="3596119" y="2235200"/>
                </a:lnTo>
                <a:lnTo>
                  <a:pt x="3596690" y="2260600"/>
                </a:lnTo>
                <a:lnTo>
                  <a:pt x="3598265" y="2286000"/>
                </a:lnTo>
                <a:lnTo>
                  <a:pt x="3600386" y="2311400"/>
                </a:lnTo>
                <a:lnTo>
                  <a:pt x="3602609" y="2336800"/>
                </a:lnTo>
                <a:lnTo>
                  <a:pt x="3604641" y="2374900"/>
                </a:lnTo>
                <a:lnTo>
                  <a:pt x="3606076" y="2400300"/>
                </a:lnTo>
                <a:lnTo>
                  <a:pt x="3606927" y="2425700"/>
                </a:lnTo>
                <a:lnTo>
                  <a:pt x="3607206" y="2463800"/>
                </a:lnTo>
                <a:lnTo>
                  <a:pt x="3607866" y="2476500"/>
                </a:lnTo>
                <a:lnTo>
                  <a:pt x="3609517" y="2501900"/>
                </a:lnTo>
                <a:lnTo>
                  <a:pt x="3611689" y="2514600"/>
                </a:lnTo>
                <a:lnTo>
                  <a:pt x="3613924" y="2540000"/>
                </a:lnTo>
                <a:lnTo>
                  <a:pt x="3623348" y="2540000"/>
                </a:lnTo>
                <a:lnTo>
                  <a:pt x="3623208" y="2527300"/>
                </a:lnTo>
                <a:lnTo>
                  <a:pt x="3623005" y="2527300"/>
                </a:lnTo>
                <a:lnTo>
                  <a:pt x="3621697" y="2514600"/>
                </a:lnTo>
                <a:lnTo>
                  <a:pt x="3617442" y="2476500"/>
                </a:lnTo>
                <a:lnTo>
                  <a:pt x="3613975" y="2387600"/>
                </a:lnTo>
                <a:lnTo>
                  <a:pt x="3612604" y="2362200"/>
                </a:lnTo>
                <a:lnTo>
                  <a:pt x="3611118" y="2336800"/>
                </a:lnTo>
                <a:lnTo>
                  <a:pt x="3607308" y="2298700"/>
                </a:lnTo>
                <a:lnTo>
                  <a:pt x="3605809" y="2286000"/>
                </a:lnTo>
                <a:lnTo>
                  <a:pt x="3604552" y="2260600"/>
                </a:lnTo>
                <a:lnTo>
                  <a:pt x="3603548" y="2235200"/>
                </a:lnTo>
                <a:lnTo>
                  <a:pt x="3602863" y="2209800"/>
                </a:lnTo>
                <a:lnTo>
                  <a:pt x="3602520" y="2184400"/>
                </a:lnTo>
                <a:lnTo>
                  <a:pt x="3601770" y="2159000"/>
                </a:lnTo>
                <a:lnTo>
                  <a:pt x="3600221" y="2120900"/>
                </a:lnTo>
                <a:lnTo>
                  <a:pt x="3598481" y="2095500"/>
                </a:lnTo>
                <a:lnTo>
                  <a:pt x="3597148" y="2070100"/>
                </a:lnTo>
                <a:lnTo>
                  <a:pt x="3595852" y="2032000"/>
                </a:lnTo>
                <a:lnTo>
                  <a:pt x="3595293" y="2006600"/>
                </a:lnTo>
                <a:lnTo>
                  <a:pt x="3594862" y="1981200"/>
                </a:lnTo>
                <a:lnTo>
                  <a:pt x="3594722" y="1981200"/>
                </a:lnTo>
                <a:lnTo>
                  <a:pt x="3595319" y="1968500"/>
                </a:lnTo>
                <a:lnTo>
                  <a:pt x="3605174" y="1968500"/>
                </a:lnTo>
                <a:lnTo>
                  <a:pt x="3609517" y="1955800"/>
                </a:lnTo>
                <a:lnTo>
                  <a:pt x="3612248" y="1955800"/>
                </a:lnTo>
                <a:lnTo>
                  <a:pt x="3615499" y="1943100"/>
                </a:lnTo>
                <a:lnTo>
                  <a:pt x="3621379" y="1943100"/>
                </a:lnTo>
                <a:lnTo>
                  <a:pt x="3624846" y="1955800"/>
                </a:lnTo>
                <a:lnTo>
                  <a:pt x="3626459" y="1955800"/>
                </a:lnTo>
                <a:lnTo>
                  <a:pt x="3626993" y="1968500"/>
                </a:lnTo>
                <a:lnTo>
                  <a:pt x="3627209" y="1981200"/>
                </a:lnTo>
                <a:lnTo>
                  <a:pt x="3627767" y="1993900"/>
                </a:lnTo>
                <a:lnTo>
                  <a:pt x="3628072" y="2006600"/>
                </a:lnTo>
                <a:lnTo>
                  <a:pt x="3628009" y="2032000"/>
                </a:lnTo>
                <a:lnTo>
                  <a:pt x="3627475" y="2044700"/>
                </a:lnTo>
                <a:lnTo>
                  <a:pt x="3627297" y="2070100"/>
                </a:lnTo>
                <a:lnTo>
                  <a:pt x="3627882" y="2082800"/>
                </a:lnTo>
                <a:lnTo>
                  <a:pt x="3628415" y="2095500"/>
                </a:lnTo>
                <a:lnTo>
                  <a:pt x="3627615" y="2146300"/>
                </a:lnTo>
                <a:lnTo>
                  <a:pt x="3628644" y="2171700"/>
                </a:lnTo>
                <a:lnTo>
                  <a:pt x="3630193" y="2197100"/>
                </a:lnTo>
                <a:lnTo>
                  <a:pt x="3631285" y="2222500"/>
                </a:lnTo>
                <a:lnTo>
                  <a:pt x="3632543" y="2273300"/>
                </a:lnTo>
                <a:lnTo>
                  <a:pt x="3634333" y="2311400"/>
                </a:lnTo>
                <a:lnTo>
                  <a:pt x="3636175" y="2349500"/>
                </a:lnTo>
                <a:lnTo>
                  <a:pt x="3637623" y="2387600"/>
                </a:lnTo>
                <a:lnTo>
                  <a:pt x="3638626" y="2425700"/>
                </a:lnTo>
                <a:lnTo>
                  <a:pt x="3639743" y="2463800"/>
                </a:lnTo>
                <a:lnTo>
                  <a:pt x="3641102" y="2501900"/>
                </a:lnTo>
                <a:lnTo>
                  <a:pt x="3642766" y="2540000"/>
                </a:lnTo>
                <a:lnTo>
                  <a:pt x="3656825" y="2540000"/>
                </a:lnTo>
                <a:lnTo>
                  <a:pt x="3663785" y="2527300"/>
                </a:lnTo>
                <a:lnTo>
                  <a:pt x="3663073" y="2514600"/>
                </a:lnTo>
                <a:lnTo>
                  <a:pt x="3662718" y="2501900"/>
                </a:lnTo>
                <a:lnTo>
                  <a:pt x="3662705" y="2489200"/>
                </a:lnTo>
                <a:lnTo>
                  <a:pt x="3662984" y="2476500"/>
                </a:lnTo>
                <a:lnTo>
                  <a:pt x="3663200" y="2463800"/>
                </a:lnTo>
                <a:lnTo>
                  <a:pt x="3713823" y="2463800"/>
                </a:lnTo>
                <a:lnTo>
                  <a:pt x="3714292" y="2476500"/>
                </a:lnTo>
                <a:lnTo>
                  <a:pt x="3714483" y="2489200"/>
                </a:lnTo>
                <a:lnTo>
                  <a:pt x="3714381" y="2501900"/>
                </a:lnTo>
                <a:lnTo>
                  <a:pt x="3713848" y="2501900"/>
                </a:lnTo>
                <a:lnTo>
                  <a:pt x="3713835" y="2514600"/>
                </a:lnTo>
                <a:lnTo>
                  <a:pt x="3726650" y="2514600"/>
                </a:lnTo>
                <a:lnTo>
                  <a:pt x="3734104" y="2501900"/>
                </a:lnTo>
                <a:lnTo>
                  <a:pt x="3735616" y="2501900"/>
                </a:lnTo>
                <a:lnTo>
                  <a:pt x="3735641" y="2476500"/>
                </a:lnTo>
                <a:lnTo>
                  <a:pt x="3735857" y="2463800"/>
                </a:lnTo>
                <a:lnTo>
                  <a:pt x="3756571" y="2463800"/>
                </a:lnTo>
                <a:lnTo>
                  <a:pt x="3764953" y="2451100"/>
                </a:lnTo>
                <a:lnTo>
                  <a:pt x="3773284" y="2451100"/>
                </a:lnTo>
                <a:lnTo>
                  <a:pt x="3773932" y="2463800"/>
                </a:lnTo>
                <a:lnTo>
                  <a:pt x="3794772" y="2438400"/>
                </a:lnTo>
                <a:lnTo>
                  <a:pt x="3817264" y="2425700"/>
                </a:lnTo>
                <a:lnTo>
                  <a:pt x="3841038" y="2413000"/>
                </a:lnTo>
                <a:lnTo>
                  <a:pt x="3865727" y="2400300"/>
                </a:lnTo>
                <a:lnTo>
                  <a:pt x="3901275" y="2400300"/>
                </a:lnTo>
                <a:lnTo>
                  <a:pt x="3906570" y="2374900"/>
                </a:lnTo>
                <a:lnTo>
                  <a:pt x="3909288" y="2362200"/>
                </a:lnTo>
                <a:lnTo>
                  <a:pt x="3912082" y="2362200"/>
                </a:lnTo>
                <a:lnTo>
                  <a:pt x="3921480" y="2336800"/>
                </a:lnTo>
                <a:lnTo>
                  <a:pt x="3934815" y="2324100"/>
                </a:lnTo>
                <a:lnTo>
                  <a:pt x="4087076" y="2324100"/>
                </a:lnTo>
                <a:lnTo>
                  <a:pt x="4115752" y="2311400"/>
                </a:lnTo>
                <a:lnTo>
                  <a:pt x="4167086" y="2311400"/>
                </a:lnTo>
                <a:lnTo>
                  <a:pt x="4189844" y="2298700"/>
                </a:lnTo>
                <a:lnTo>
                  <a:pt x="4288904" y="2298700"/>
                </a:lnTo>
                <a:lnTo>
                  <a:pt x="4315091" y="2311400"/>
                </a:lnTo>
                <a:lnTo>
                  <a:pt x="4350944" y="2311400"/>
                </a:lnTo>
                <a:lnTo>
                  <a:pt x="4353890" y="2324100"/>
                </a:lnTo>
                <a:lnTo>
                  <a:pt x="4356341" y="2336800"/>
                </a:lnTo>
                <a:lnTo>
                  <a:pt x="4357738" y="2349500"/>
                </a:lnTo>
                <a:lnTo>
                  <a:pt x="4358157" y="2362200"/>
                </a:lnTo>
                <a:lnTo>
                  <a:pt x="4357687" y="2374900"/>
                </a:lnTo>
                <a:lnTo>
                  <a:pt x="4357243" y="2374900"/>
                </a:lnTo>
                <a:lnTo>
                  <a:pt x="4357001" y="2387600"/>
                </a:lnTo>
                <a:lnTo>
                  <a:pt x="4357421" y="2400300"/>
                </a:lnTo>
                <a:lnTo>
                  <a:pt x="4358843" y="2425700"/>
                </a:lnTo>
                <a:lnTo>
                  <a:pt x="4358373" y="2463800"/>
                </a:lnTo>
                <a:lnTo>
                  <a:pt x="4356913" y="2489200"/>
                </a:lnTo>
                <a:lnTo>
                  <a:pt x="4355287" y="2527300"/>
                </a:lnTo>
                <a:lnTo>
                  <a:pt x="4354957" y="2527300"/>
                </a:lnTo>
                <a:lnTo>
                  <a:pt x="4353306" y="2552700"/>
                </a:lnTo>
                <a:lnTo>
                  <a:pt x="4384345" y="2552700"/>
                </a:lnTo>
                <a:lnTo>
                  <a:pt x="4385488" y="2501900"/>
                </a:lnTo>
                <a:lnTo>
                  <a:pt x="4385932" y="2463800"/>
                </a:lnTo>
                <a:lnTo>
                  <a:pt x="4385576" y="2413000"/>
                </a:lnTo>
                <a:lnTo>
                  <a:pt x="4384281" y="2362200"/>
                </a:lnTo>
                <a:lnTo>
                  <a:pt x="4381893" y="2324100"/>
                </a:lnTo>
                <a:lnTo>
                  <a:pt x="4389082" y="2324100"/>
                </a:lnTo>
                <a:lnTo>
                  <a:pt x="4390936" y="2336800"/>
                </a:lnTo>
                <a:lnTo>
                  <a:pt x="4391711" y="2336800"/>
                </a:lnTo>
                <a:lnTo>
                  <a:pt x="4392117" y="2349500"/>
                </a:lnTo>
                <a:lnTo>
                  <a:pt x="4394987" y="2387600"/>
                </a:lnTo>
                <a:lnTo>
                  <a:pt x="4397819" y="2425700"/>
                </a:lnTo>
                <a:lnTo>
                  <a:pt x="4399280" y="2463800"/>
                </a:lnTo>
                <a:lnTo>
                  <a:pt x="4398048" y="2501900"/>
                </a:lnTo>
                <a:lnTo>
                  <a:pt x="4397311" y="2514600"/>
                </a:lnTo>
                <a:lnTo>
                  <a:pt x="4396422" y="2514600"/>
                </a:lnTo>
                <a:lnTo>
                  <a:pt x="4395178" y="2527300"/>
                </a:lnTo>
                <a:lnTo>
                  <a:pt x="4393349" y="2540000"/>
                </a:lnTo>
                <a:lnTo>
                  <a:pt x="4391215" y="2540000"/>
                </a:lnTo>
                <a:lnTo>
                  <a:pt x="4390339" y="2552700"/>
                </a:lnTo>
                <a:lnTo>
                  <a:pt x="4425912" y="2552700"/>
                </a:lnTo>
                <a:lnTo>
                  <a:pt x="4427258" y="2514600"/>
                </a:lnTo>
                <a:lnTo>
                  <a:pt x="4437126" y="2476500"/>
                </a:lnTo>
                <a:lnTo>
                  <a:pt x="4455833" y="2438400"/>
                </a:lnTo>
                <a:lnTo>
                  <a:pt x="4483646" y="2400300"/>
                </a:lnTo>
                <a:lnTo>
                  <a:pt x="4483163" y="2387600"/>
                </a:lnTo>
                <a:lnTo>
                  <a:pt x="4482566" y="2374900"/>
                </a:lnTo>
                <a:lnTo>
                  <a:pt x="4481842" y="2362200"/>
                </a:lnTo>
                <a:lnTo>
                  <a:pt x="4480966" y="2349500"/>
                </a:lnTo>
                <a:lnTo>
                  <a:pt x="4479404" y="2336800"/>
                </a:lnTo>
                <a:lnTo>
                  <a:pt x="4478845" y="2324100"/>
                </a:lnTo>
                <a:lnTo>
                  <a:pt x="4478274" y="2311400"/>
                </a:lnTo>
                <a:lnTo>
                  <a:pt x="4477309" y="2286000"/>
                </a:lnTo>
                <a:lnTo>
                  <a:pt x="4476280" y="2273300"/>
                </a:lnTo>
                <a:lnTo>
                  <a:pt x="4476445" y="2260600"/>
                </a:lnTo>
                <a:lnTo>
                  <a:pt x="4477588" y="2247900"/>
                </a:lnTo>
                <a:lnTo>
                  <a:pt x="4479328" y="2247900"/>
                </a:lnTo>
                <a:lnTo>
                  <a:pt x="4481284" y="2235200"/>
                </a:lnTo>
                <a:lnTo>
                  <a:pt x="4483062" y="2222500"/>
                </a:lnTo>
                <a:lnTo>
                  <a:pt x="4486859" y="2222500"/>
                </a:lnTo>
                <a:lnTo>
                  <a:pt x="4494403" y="2235200"/>
                </a:lnTo>
                <a:lnTo>
                  <a:pt x="4505426" y="2235200"/>
                </a:lnTo>
                <a:lnTo>
                  <a:pt x="4515447" y="2247900"/>
                </a:lnTo>
                <a:lnTo>
                  <a:pt x="4524934" y="2247900"/>
                </a:lnTo>
                <a:lnTo>
                  <a:pt x="4534332" y="2260600"/>
                </a:lnTo>
                <a:lnTo>
                  <a:pt x="4545228" y="2273300"/>
                </a:lnTo>
                <a:lnTo>
                  <a:pt x="4556480" y="2273300"/>
                </a:lnTo>
                <a:lnTo>
                  <a:pt x="4567885" y="2286000"/>
                </a:lnTo>
                <a:lnTo>
                  <a:pt x="4579239" y="2286000"/>
                </a:lnTo>
                <a:lnTo>
                  <a:pt x="4650130" y="2336800"/>
                </a:lnTo>
                <a:lnTo>
                  <a:pt x="4687938" y="2336800"/>
                </a:lnTo>
                <a:lnTo>
                  <a:pt x="4706455" y="2349500"/>
                </a:lnTo>
                <a:lnTo>
                  <a:pt x="4779962" y="2349500"/>
                </a:lnTo>
                <a:lnTo>
                  <a:pt x="4802263" y="2336800"/>
                </a:lnTo>
                <a:lnTo>
                  <a:pt x="4933366" y="2336800"/>
                </a:lnTo>
                <a:lnTo>
                  <a:pt x="4961369" y="2324100"/>
                </a:lnTo>
                <a:lnTo>
                  <a:pt x="5061597" y="2324100"/>
                </a:lnTo>
                <a:lnTo>
                  <a:pt x="5085448" y="2311400"/>
                </a:lnTo>
                <a:lnTo>
                  <a:pt x="5244274" y="2311400"/>
                </a:lnTo>
                <a:lnTo>
                  <a:pt x="5258752" y="2324100"/>
                </a:lnTo>
                <a:lnTo>
                  <a:pt x="5301196" y="2324100"/>
                </a:lnTo>
                <a:lnTo>
                  <a:pt x="5315267" y="2336800"/>
                </a:lnTo>
                <a:lnTo>
                  <a:pt x="5324094" y="2336800"/>
                </a:lnTo>
                <a:lnTo>
                  <a:pt x="5324703" y="2349500"/>
                </a:lnTo>
                <a:lnTo>
                  <a:pt x="5327167" y="2362200"/>
                </a:lnTo>
                <a:lnTo>
                  <a:pt x="5329771" y="2387600"/>
                </a:lnTo>
                <a:lnTo>
                  <a:pt x="5331104" y="2400300"/>
                </a:lnTo>
                <a:lnTo>
                  <a:pt x="5329758" y="2425700"/>
                </a:lnTo>
                <a:lnTo>
                  <a:pt x="5328856" y="2425700"/>
                </a:lnTo>
                <a:lnTo>
                  <a:pt x="5328336" y="2438400"/>
                </a:lnTo>
                <a:lnTo>
                  <a:pt x="5328145" y="2438400"/>
                </a:lnTo>
                <a:lnTo>
                  <a:pt x="5328158" y="2451100"/>
                </a:lnTo>
                <a:lnTo>
                  <a:pt x="5333479" y="2463800"/>
                </a:lnTo>
                <a:lnTo>
                  <a:pt x="5338026" y="2489200"/>
                </a:lnTo>
                <a:lnTo>
                  <a:pt x="5341709" y="2514600"/>
                </a:lnTo>
                <a:lnTo>
                  <a:pt x="5344452" y="2527300"/>
                </a:lnTo>
                <a:lnTo>
                  <a:pt x="5364772" y="2540000"/>
                </a:lnTo>
                <a:lnTo>
                  <a:pt x="5405590" y="2540000"/>
                </a:lnTo>
                <a:lnTo>
                  <a:pt x="5426087" y="2552700"/>
                </a:lnTo>
                <a:lnTo>
                  <a:pt x="5423916" y="2501900"/>
                </a:lnTo>
                <a:lnTo>
                  <a:pt x="5422773" y="2489200"/>
                </a:lnTo>
                <a:lnTo>
                  <a:pt x="5421477" y="2463800"/>
                </a:lnTo>
                <a:lnTo>
                  <a:pt x="5421020" y="2451100"/>
                </a:lnTo>
                <a:lnTo>
                  <a:pt x="5423154" y="2451100"/>
                </a:lnTo>
                <a:lnTo>
                  <a:pt x="5422493" y="2438400"/>
                </a:lnTo>
                <a:lnTo>
                  <a:pt x="5428183" y="2451100"/>
                </a:lnTo>
                <a:lnTo>
                  <a:pt x="5435244" y="2451100"/>
                </a:lnTo>
                <a:lnTo>
                  <a:pt x="5453100" y="2476500"/>
                </a:lnTo>
                <a:lnTo>
                  <a:pt x="5470042" y="2501900"/>
                </a:lnTo>
                <a:lnTo>
                  <a:pt x="5486222" y="2540000"/>
                </a:lnTo>
                <a:lnTo>
                  <a:pt x="5501779" y="2565400"/>
                </a:lnTo>
                <a:lnTo>
                  <a:pt x="5587466" y="2565400"/>
                </a:lnTo>
                <a:lnTo>
                  <a:pt x="5569305" y="2540000"/>
                </a:lnTo>
                <a:lnTo>
                  <a:pt x="5561584" y="2527300"/>
                </a:lnTo>
                <a:lnTo>
                  <a:pt x="5561635" y="2514600"/>
                </a:lnTo>
                <a:lnTo>
                  <a:pt x="5567477" y="2501900"/>
                </a:lnTo>
                <a:lnTo>
                  <a:pt x="5572671" y="2489200"/>
                </a:lnTo>
                <a:lnTo>
                  <a:pt x="5578526" y="2476500"/>
                </a:lnTo>
                <a:lnTo>
                  <a:pt x="5585358" y="2463800"/>
                </a:lnTo>
                <a:lnTo>
                  <a:pt x="5587060" y="2463800"/>
                </a:lnTo>
                <a:lnTo>
                  <a:pt x="5588762" y="2451100"/>
                </a:lnTo>
                <a:lnTo>
                  <a:pt x="5598274" y="2451100"/>
                </a:lnTo>
                <a:lnTo>
                  <a:pt x="5598592" y="2463800"/>
                </a:lnTo>
                <a:lnTo>
                  <a:pt x="5611685" y="2489200"/>
                </a:lnTo>
                <a:lnTo>
                  <a:pt x="5617540" y="2501900"/>
                </a:lnTo>
                <a:lnTo>
                  <a:pt x="5623623" y="2514600"/>
                </a:lnTo>
                <a:lnTo>
                  <a:pt x="5626201" y="2514600"/>
                </a:lnTo>
                <a:lnTo>
                  <a:pt x="5626849" y="2527300"/>
                </a:lnTo>
                <a:lnTo>
                  <a:pt x="5624449" y="2527300"/>
                </a:lnTo>
                <a:lnTo>
                  <a:pt x="5619953" y="2540000"/>
                </a:lnTo>
                <a:lnTo>
                  <a:pt x="5615013" y="2552700"/>
                </a:lnTo>
                <a:lnTo>
                  <a:pt x="5610034" y="2552700"/>
                </a:lnTo>
                <a:lnTo>
                  <a:pt x="5605411" y="2565400"/>
                </a:lnTo>
                <a:lnTo>
                  <a:pt x="5615317" y="2565400"/>
                </a:lnTo>
                <a:lnTo>
                  <a:pt x="5629834" y="2540000"/>
                </a:lnTo>
                <a:lnTo>
                  <a:pt x="5636844" y="2540000"/>
                </a:lnTo>
                <a:lnTo>
                  <a:pt x="5639625" y="2552700"/>
                </a:lnTo>
                <a:lnTo>
                  <a:pt x="5661685" y="2552700"/>
                </a:lnTo>
                <a:lnTo>
                  <a:pt x="5671096" y="2540000"/>
                </a:lnTo>
                <a:lnTo>
                  <a:pt x="5680341" y="2540000"/>
                </a:lnTo>
                <a:lnTo>
                  <a:pt x="5716384" y="2501900"/>
                </a:lnTo>
                <a:lnTo>
                  <a:pt x="5728284" y="2501900"/>
                </a:lnTo>
                <a:lnTo>
                  <a:pt x="5733427" y="2489200"/>
                </a:lnTo>
                <a:lnTo>
                  <a:pt x="5766701" y="2489200"/>
                </a:lnTo>
                <a:lnTo>
                  <a:pt x="5760517" y="2501900"/>
                </a:lnTo>
                <a:lnTo>
                  <a:pt x="5775452" y="2501900"/>
                </a:lnTo>
                <a:lnTo>
                  <a:pt x="5815038" y="2476500"/>
                </a:lnTo>
                <a:lnTo>
                  <a:pt x="5835231" y="2463800"/>
                </a:lnTo>
                <a:lnTo>
                  <a:pt x="5833986" y="2463800"/>
                </a:lnTo>
                <a:lnTo>
                  <a:pt x="5832945" y="2451100"/>
                </a:lnTo>
                <a:lnTo>
                  <a:pt x="5827077" y="2451100"/>
                </a:lnTo>
                <a:lnTo>
                  <a:pt x="5821515" y="2438400"/>
                </a:lnTo>
                <a:lnTo>
                  <a:pt x="5817222" y="2438400"/>
                </a:lnTo>
                <a:lnTo>
                  <a:pt x="5813717" y="2425700"/>
                </a:lnTo>
                <a:lnTo>
                  <a:pt x="5810466" y="2425700"/>
                </a:lnTo>
                <a:lnTo>
                  <a:pt x="5804662" y="2413000"/>
                </a:lnTo>
                <a:lnTo>
                  <a:pt x="5798274" y="2400300"/>
                </a:lnTo>
                <a:lnTo>
                  <a:pt x="5791936" y="2387600"/>
                </a:lnTo>
                <a:lnTo>
                  <a:pt x="5786259" y="2374900"/>
                </a:lnTo>
                <a:lnTo>
                  <a:pt x="5784227" y="2374900"/>
                </a:lnTo>
                <a:lnTo>
                  <a:pt x="5784227" y="2476500"/>
                </a:lnTo>
                <a:lnTo>
                  <a:pt x="5767946" y="2476500"/>
                </a:lnTo>
                <a:lnTo>
                  <a:pt x="5754713" y="2476500"/>
                </a:lnTo>
                <a:lnTo>
                  <a:pt x="5760301" y="2463800"/>
                </a:lnTo>
                <a:lnTo>
                  <a:pt x="5767946" y="2476500"/>
                </a:lnTo>
                <a:lnTo>
                  <a:pt x="5774804" y="2463800"/>
                </a:lnTo>
                <a:lnTo>
                  <a:pt x="5777992" y="2463800"/>
                </a:lnTo>
                <a:lnTo>
                  <a:pt x="5784227" y="2476500"/>
                </a:lnTo>
                <a:lnTo>
                  <a:pt x="5784227" y="2374900"/>
                </a:lnTo>
                <a:lnTo>
                  <a:pt x="5782322" y="2374900"/>
                </a:lnTo>
                <a:lnTo>
                  <a:pt x="5783364" y="2362200"/>
                </a:lnTo>
                <a:lnTo>
                  <a:pt x="5783097" y="2362200"/>
                </a:lnTo>
                <a:lnTo>
                  <a:pt x="5775503" y="2349500"/>
                </a:lnTo>
                <a:lnTo>
                  <a:pt x="5769153" y="2349500"/>
                </a:lnTo>
                <a:lnTo>
                  <a:pt x="5764644" y="2336800"/>
                </a:lnTo>
                <a:lnTo>
                  <a:pt x="5761406" y="2336800"/>
                </a:lnTo>
                <a:lnTo>
                  <a:pt x="5757380" y="2324100"/>
                </a:lnTo>
                <a:lnTo>
                  <a:pt x="5755322" y="2324100"/>
                </a:lnTo>
                <a:lnTo>
                  <a:pt x="5755322" y="2400300"/>
                </a:lnTo>
                <a:lnTo>
                  <a:pt x="5753506" y="2403919"/>
                </a:lnTo>
                <a:lnTo>
                  <a:pt x="5753506" y="2451100"/>
                </a:lnTo>
                <a:lnTo>
                  <a:pt x="5750763" y="2463800"/>
                </a:lnTo>
                <a:lnTo>
                  <a:pt x="5731345" y="2463800"/>
                </a:lnTo>
                <a:lnTo>
                  <a:pt x="5710148" y="2476500"/>
                </a:lnTo>
                <a:lnTo>
                  <a:pt x="5713438" y="2463800"/>
                </a:lnTo>
                <a:lnTo>
                  <a:pt x="5720092" y="2463800"/>
                </a:lnTo>
                <a:lnTo>
                  <a:pt x="5732018" y="2451100"/>
                </a:lnTo>
                <a:lnTo>
                  <a:pt x="5753506" y="2451100"/>
                </a:lnTo>
                <a:lnTo>
                  <a:pt x="5753506" y="2403919"/>
                </a:lnTo>
                <a:lnTo>
                  <a:pt x="5748947" y="2413000"/>
                </a:lnTo>
                <a:lnTo>
                  <a:pt x="5742267" y="2400300"/>
                </a:lnTo>
                <a:lnTo>
                  <a:pt x="5755322" y="2400300"/>
                </a:lnTo>
                <a:lnTo>
                  <a:pt x="5755322" y="2324100"/>
                </a:lnTo>
                <a:lnTo>
                  <a:pt x="5750674" y="2324100"/>
                </a:lnTo>
                <a:lnTo>
                  <a:pt x="5750674" y="2387600"/>
                </a:lnTo>
                <a:lnTo>
                  <a:pt x="5735002" y="2387600"/>
                </a:lnTo>
                <a:lnTo>
                  <a:pt x="5733161" y="2374900"/>
                </a:lnTo>
                <a:lnTo>
                  <a:pt x="5748680" y="2374900"/>
                </a:lnTo>
                <a:lnTo>
                  <a:pt x="5750674" y="2387600"/>
                </a:lnTo>
                <a:lnTo>
                  <a:pt x="5750674" y="2324100"/>
                </a:lnTo>
                <a:lnTo>
                  <a:pt x="5742775" y="2324100"/>
                </a:lnTo>
                <a:lnTo>
                  <a:pt x="5735637" y="2336800"/>
                </a:lnTo>
                <a:lnTo>
                  <a:pt x="5732665" y="2336800"/>
                </a:lnTo>
                <a:lnTo>
                  <a:pt x="5732665" y="2425700"/>
                </a:lnTo>
                <a:lnTo>
                  <a:pt x="5726531" y="2438400"/>
                </a:lnTo>
                <a:lnTo>
                  <a:pt x="5710085" y="2438400"/>
                </a:lnTo>
                <a:lnTo>
                  <a:pt x="5700712" y="2449538"/>
                </a:lnTo>
                <a:lnTo>
                  <a:pt x="5700712" y="2489200"/>
                </a:lnTo>
                <a:lnTo>
                  <a:pt x="5690413" y="2501900"/>
                </a:lnTo>
                <a:lnTo>
                  <a:pt x="5682437" y="2514600"/>
                </a:lnTo>
                <a:lnTo>
                  <a:pt x="5674411" y="2527300"/>
                </a:lnTo>
                <a:lnTo>
                  <a:pt x="5666206" y="2527300"/>
                </a:lnTo>
                <a:lnTo>
                  <a:pt x="5660796" y="2540000"/>
                </a:lnTo>
                <a:lnTo>
                  <a:pt x="5656605" y="2540000"/>
                </a:lnTo>
                <a:lnTo>
                  <a:pt x="5652884" y="2527300"/>
                </a:lnTo>
                <a:lnTo>
                  <a:pt x="5647296" y="2527300"/>
                </a:lnTo>
                <a:lnTo>
                  <a:pt x="5645493" y="2514600"/>
                </a:lnTo>
                <a:lnTo>
                  <a:pt x="5642280" y="2501900"/>
                </a:lnTo>
                <a:lnTo>
                  <a:pt x="5638393" y="2501900"/>
                </a:lnTo>
                <a:lnTo>
                  <a:pt x="5634621" y="2489200"/>
                </a:lnTo>
                <a:lnTo>
                  <a:pt x="5647144" y="2489200"/>
                </a:lnTo>
                <a:lnTo>
                  <a:pt x="5658840" y="2476500"/>
                </a:lnTo>
                <a:lnTo>
                  <a:pt x="5673458" y="2476500"/>
                </a:lnTo>
                <a:lnTo>
                  <a:pt x="5668492" y="2489200"/>
                </a:lnTo>
                <a:lnTo>
                  <a:pt x="5663692" y="2489200"/>
                </a:lnTo>
                <a:lnTo>
                  <a:pt x="5657977" y="2501900"/>
                </a:lnTo>
                <a:lnTo>
                  <a:pt x="5654129" y="2501900"/>
                </a:lnTo>
                <a:lnTo>
                  <a:pt x="5653519" y="2514600"/>
                </a:lnTo>
                <a:lnTo>
                  <a:pt x="5660885" y="2527300"/>
                </a:lnTo>
                <a:lnTo>
                  <a:pt x="5664098" y="2514600"/>
                </a:lnTo>
                <a:lnTo>
                  <a:pt x="5672925" y="2514600"/>
                </a:lnTo>
                <a:lnTo>
                  <a:pt x="5681904" y="2501900"/>
                </a:lnTo>
                <a:lnTo>
                  <a:pt x="5691467" y="2489200"/>
                </a:lnTo>
                <a:lnTo>
                  <a:pt x="5700712" y="2489200"/>
                </a:lnTo>
                <a:lnTo>
                  <a:pt x="5700712" y="2449538"/>
                </a:lnTo>
                <a:lnTo>
                  <a:pt x="5699391" y="2451100"/>
                </a:lnTo>
                <a:lnTo>
                  <a:pt x="5687923" y="2451100"/>
                </a:lnTo>
                <a:lnTo>
                  <a:pt x="5675350" y="2438400"/>
                </a:lnTo>
                <a:lnTo>
                  <a:pt x="5690108" y="2438400"/>
                </a:lnTo>
                <a:lnTo>
                  <a:pt x="5706211" y="2425700"/>
                </a:lnTo>
                <a:lnTo>
                  <a:pt x="5732665" y="2425700"/>
                </a:lnTo>
                <a:lnTo>
                  <a:pt x="5732665" y="2336800"/>
                </a:lnTo>
                <a:lnTo>
                  <a:pt x="5729833" y="2336800"/>
                </a:lnTo>
                <a:lnTo>
                  <a:pt x="5729833" y="2362200"/>
                </a:lnTo>
                <a:lnTo>
                  <a:pt x="5729376" y="2374900"/>
                </a:lnTo>
                <a:lnTo>
                  <a:pt x="5718949" y="2374900"/>
                </a:lnTo>
                <a:lnTo>
                  <a:pt x="5718632" y="2362200"/>
                </a:lnTo>
                <a:lnTo>
                  <a:pt x="5729833" y="2362200"/>
                </a:lnTo>
                <a:lnTo>
                  <a:pt x="5729833" y="2336800"/>
                </a:lnTo>
                <a:lnTo>
                  <a:pt x="5706249" y="2336800"/>
                </a:lnTo>
                <a:lnTo>
                  <a:pt x="5706249" y="2387600"/>
                </a:lnTo>
                <a:lnTo>
                  <a:pt x="5698312" y="2400300"/>
                </a:lnTo>
                <a:lnTo>
                  <a:pt x="5683859" y="2400300"/>
                </a:lnTo>
                <a:lnTo>
                  <a:pt x="5688698" y="2387600"/>
                </a:lnTo>
                <a:lnTo>
                  <a:pt x="5706249" y="2387600"/>
                </a:lnTo>
                <a:lnTo>
                  <a:pt x="5706249" y="2336800"/>
                </a:lnTo>
                <a:lnTo>
                  <a:pt x="5683351" y="2336800"/>
                </a:lnTo>
                <a:lnTo>
                  <a:pt x="5683783" y="2349500"/>
                </a:lnTo>
                <a:lnTo>
                  <a:pt x="5678449" y="2349500"/>
                </a:lnTo>
                <a:lnTo>
                  <a:pt x="5665381" y="2362200"/>
                </a:lnTo>
                <a:lnTo>
                  <a:pt x="5655221" y="2362200"/>
                </a:lnTo>
                <a:lnTo>
                  <a:pt x="5655221" y="2438400"/>
                </a:lnTo>
                <a:lnTo>
                  <a:pt x="5647766" y="2451100"/>
                </a:lnTo>
                <a:lnTo>
                  <a:pt x="5641162" y="2451100"/>
                </a:lnTo>
                <a:lnTo>
                  <a:pt x="5634583" y="2463800"/>
                </a:lnTo>
                <a:lnTo>
                  <a:pt x="5620093" y="2463800"/>
                </a:lnTo>
                <a:lnTo>
                  <a:pt x="5619000" y="2451100"/>
                </a:lnTo>
                <a:lnTo>
                  <a:pt x="5633199" y="2451100"/>
                </a:lnTo>
                <a:lnTo>
                  <a:pt x="5639727" y="2438400"/>
                </a:lnTo>
                <a:lnTo>
                  <a:pt x="5655221" y="2438400"/>
                </a:lnTo>
                <a:lnTo>
                  <a:pt x="5655221" y="2362200"/>
                </a:lnTo>
                <a:lnTo>
                  <a:pt x="5649531" y="2362200"/>
                </a:lnTo>
                <a:lnTo>
                  <a:pt x="5635803" y="2374900"/>
                </a:lnTo>
                <a:lnTo>
                  <a:pt x="5634063" y="2362200"/>
                </a:lnTo>
                <a:lnTo>
                  <a:pt x="5639765" y="2362200"/>
                </a:lnTo>
                <a:lnTo>
                  <a:pt x="5643613" y="2349500"/>
                </a:lnTo>
                <a:lnTo>
                  <a:pt x="5648731" y="2349500"/>
                </a:lnTo>
                <a:lnTo>
                  <a:pt x="5644515" y="2336800"/>
                </a:lnTo>
                <a:lnTo>
                  <a:pt x="5638482" y="2336800"/>
                </a:lnTo>
                <a:lnTo>
                  <a:pt x="5638063" y="2349500"/>
                </a:lnTo>
                <a:lnTo>
                  <a:pt x="5636666" y="2349500"/>
                </a:lnTo>
                <a:lnTo>
                  <a:pt x="5630227" y="2362200"/>
                </a:lnTo>
                <a:lnTo>
                  <a:pt x="5623738" y="2372118"/>
                </a:lnTo>
                <a:lnTo>
                  <a:pt x="5623738" y="2413000"/>
                </a:lnTo>
                <a:lnTo>
                  <a:pt x="5621921" y="2425700"/>
                </a:lnTo>
                <a:lnTo>
                  <a:pt x="5618251" y="2425700"/>
                </a:lnTo>
                <a:lnTo>
                  <a:pt x="5616867" y="2438400"/>
                </a:lnTo>
                <a:lnTo>
                  <a:pt x="5609895" y="2438400"/>
                </a:lnTo>
                <a:lnTo>
                  <a:pt x="5609488" y="2425700"/>
                </a:lnTo>
                <a:lnTo>
                  <a:pt x="5609666" y="2413000"/>
                </a:lnTo>
                <a:lnTo>
                  <a:pt x="5618302" y="2400300"/>
                </a:lnTo>
                <a:lnTo>
                  <a:pt x="5622823" y="2413000"/>
                </a:lnTo>
                <a:lnTo>
                  <a:pt x="5623738" y="2413000"/>
                </a:lnTo>
                <a:lnTo>
                  <a:pt x="5623738" y="2372118"/>
                </a:lnTo>
                <a:lnTo>
                  <a:pt x="5621909" y="2374900"/>
                </a:lnTo>
                <a:lnTo>
                  <a:pt x="5611203" y="2387600"/>
                </a:lnTo>
                <a:lnTo>
                  <a:pt x="5591467" y="2387600"/>
                </a:lnTo>
                <a:lnTo>
                  <a:pt x="5582170" y="2400300"/>
                </a:lnTo>
                <a:lnTo>
                  <a:pt x="5580113" y="2400300"/>
                </a:lnTo>
                <a:lnTo>
                  <a:pt x="5581751" y="2413000"/>
                </a:lnTo>
                <a:lnTo>
                  <a:pt x="5581891" y="2413000"/>
                </a:lnTo>
                <a:lnTo>
                  <a:pt x="5583542" y="2425700"/>
                </a:lnTo>
                <a:lnTo>
                  <a:pt x="5587479" y="2425700"/>
                </a:lnTo>
                <a:lnTo>
                  <a:pt x="5587530" y="2438400"/>
                </a:lnTo>
                <a:lnTo>
                  <a:pt x="5584698" y="2451100"/>
                </a:lnTo>
                <a:lnTo>
                  <a:pt x="5579986" y="2463800"/>
                </a:lnTo>
                <a:lnTo>
                  <a:pt x="5574322" y="2476500"/>
                </a:lnTo>
                <a:lnTo>
                  <a:pt x="5568797" y="2476500"/>
                </a:lnTo>
                <a:lnTo>
                  <a:pt x="5563540" y="2489200"/>
                </a:lnTo>
                <a:lnTo>
                  <a:pt x="5558739" y="2501900"/>
                </a:lnTo>
                <a:lnTo>
                  <a:pt x="5557888" y="2501900"/>
                </a:lnTo>
                <a:lnTo>
                  <a:pt x="5556237" y="2514600"/>
                </a:lnTo>
                <a:lnTo>
                  <a:pt x="5553253" y="2514600"/>
                </a:lnTo>
                <a:lnTo>
                  <a:pt x="5547830" y="2501900"/>
                </a:lnTo>
                <a:lnTo>
                  <a:pt x="5543931" y="2501900"/>
                </a:lnTo>
                <a:lnTo>
                  <a:pt x="5539384" y="2489200"/>
                </a:lnTo>
                <a:lnTo>
                  <a:pt x="5534304" y="2476500"/>
                </a:lnTo>
                <a:lnTo>
                  <a:pt x="5528792" y="2463800"/>
                </a:lnTo>
                <a:lnTo>
                  <a:pt x="5522976" y="2463800"/>
                </a:lnTo>
                <a:lnTo>
                  <a:pt x="5519559" y="2451100"/>
                </a:lnTo>
                <a:lnTo>
                  <a:pt x="5518315" y="2451100"/>
                </a:lnTo>
                <a:lnTo>
                  <a:pt x="5519496" y="2438400"/>
                </a:lnTo>
                <a:lnTo>
                  <a:pt x="5523319" y="2438400"/>
                </a:lnTo>
                <a:lnTo>
                  <a:pt x="5557647" y="2387600"/>
                </a:lnTo>
                <a:lnTo>
                  <a:pt x="5574309" y="2362200"/>
                </a:lnTo>
                <a:lnTo>
                  <a:pt x="5590057" y="2336800"/>
                </a:lnTo>
                <a:lnTo>
                  <a:pt x="5595201" y="2336800"/>
                </a:lnTo>
                <a:lnTo>
                  <a:pt x="5600878" y="2324100"/>
                </a:lnTo>
                <a:lnTo>
                  <a:pt x="5612777" y="2311400"/>
                </a:lnTo>
                <a:lnTo>
                  <a:pt x="5615775" y="2311400"/>
                </a:lnTo>
                <a:lnTo>
                  <a:pt x="5619470" y="2298700"/>
                </a:lnTo>
                <a:lnTo>
                  <a:pt x="5624944" y="2311400"/>
                </a:lnTo>
                <a:lnTo>
                  <a:pt x="5652147" y="2311400"/>
                </a:lnTo>
                <a:lnTo>
                  <a:pt x="5669597" y="2324100"/>
                </a:lnTo>
                <a:lnTo>
                  <a:pt x="5695924" y="2324100"/>
                </a:lnTo>
                <a:lnTo>
                  <a:pt x="5682462" y="2311400"/>
                </a:lnTo>
                <a:lnTo>
                  <a:pt x="5668962" y="2311400"/>
                </a:lnTo>
                <a:lnTo>
                  <a:pt x="5656046" y="2298700"/>
                </a:lnTo>
                <a:lnTo>
                  <a:pt x="5765152" y="2298700"/>
                </a:lnTo>
                <a:lnTo>
                  <a:pt x="5772924" y="2311400"/>
                </a:lnTo>
                <a:lnTo>
                  <a:pt x="5780481" y="2324100"/>
                </a:lnTo>
                <a:lnTo>
                  <a:pt x="5788672" y="2336800"/>
                </a:lnTo>
                <a:lnTo>
                  <a:pt x="5798363" y="2349500"/>
                </a:lnTo>
                <a:lnTo>
                  <a:pt x="5800687" y="2349500"/>
                </a:lnTo>
                <a:lnTo>
                  <a:pt x="5801563" y="2362200"/>
                </a:lnTo>
                <a:lnTo>
                  <a:pt x="5794006" y="2362200"/>
                </a:lnTo>
                <a:lnTo>
                  <a:pt x="5803811" y="2374900"/>
                </a:lnTo>
                <a:lnTo>
                  <a:pt x="5812510" y="2374900"/>
                </a:lnTo>
                <a:lnTo>
                  <a:pt x="5819838" y="2387600"/>
                </a:lnTo>
                <a:lnTo>
                  <a:pt x="5831294" y="2400300"/>
                </a:lnTo>
                <a:lnTo>
                  <a:pt x="5842978" y="2413000"/>
                </a:lnTo>
                <a:lnTo>
                  <a:pt x="5854624" y="2438400"/>
                </a:lnTo>
                <a:lnTo>
                  <a:pt x="5865977" y="2451100"/>
                </a:lnTo>
                <a:lnTo>
                  <a:pt x="5884126" y="2451100"/>
                </a:lnTo>
                <a:lnTo>
                  <a:pt x="5902884" y="2438400"/>
                </a:lnTo>
                <a:lnTo>
                  <a:pt x="5942520" y="2438400"/>
                </a:lnTo>
                <a:lnTo>
                  <a:pt x="5941441" y="2425700"/>
                </a:lnTo>
                <a:lnTo>
                  <a:pt x="5940857" y="2425700"/>
                </a:lnTo>
                <a:lnTo>
                  <a:pt x="5940628" y="2413000"/>
                </a:lnTo>
                <a:lnTo>
                  <a:pt x="5940653" y="2387600"/>
                </a:lnTo>
                <a:lnTo>
                  <a:pt x="5940234" y="2374900"/>
                </a:lnTo>
                <a:lnTo>
                  <a:pt x="5938825" y="2362200"/>
                </a:lnTo>
                <a:lnTo>
                  <a:pt x="5935891" y="2362200"/>
                </a:lnTo>
                <a:lnTo>
                  <a:pt x="5934227" y="2349500"/>
                </a:lnTo>
                <a:lnTo>
                  <a:pt x="5934100" y="2336800"/>
                </a:lnTo>
                <a:lnTo>
                  <a:pt x="5934875" y="2336800"/>
                </a:lnTo>
                <a:lnTo>
                  <a:pt x="5935891" y="2324100"/>
                </a:lnTo>
                <a:lnTo>
                  <a:pt x="5937135" y="2311400"/>
                </a:lnTo>
                <a:lnTo>
                  <a:pt x="5936843" y="2286000"/>
                </a:lnTo>
                <a:lnTo>
                  <a:pt x="5935916" y="2273300"/>
                </a:lnTo>
                <a:lnTo>
                  <a:pt x="5935269" y="2247862"/>
                </a:lnTo>
                <a:lnTo>
                  <a:pt x="5935599" y="2235200"/>
                </a:lnTo>
                <a:lnTo>
                  <a:pt x="5936589" y="2222500"/>
                </a:lnTo>
                <a:lnTo>
                  <a:pt x="5937529" y="2209800"/>
                </a:lnTo>
                <a:lnTo>
                  <a:pt x="5937605" y="2197100"/>
                </a:lnTo>
                <a:lnTo>
                  <a:pt x="5937491" y="2159000"/>
                </a:lnTo>
                <a:lnTo>
                  <a:pt x="5937910" y="2120900"/>
                </a:lnTo>
                <a:lnTo>
                  <a:pt x="5937758" y="2082800"/>
                </a:lnTo>
                <a:lnTo>
                  <a:pt x="5935815" y="2057400"/>
                </a:lnTo>
                <a:lnTo>
                  <a:pt x="5934570" y="2032000"/>
                </a:lnTo>
                <a:lnTo>
                  <a:pt x="5933910" y="2019300"/>
                </a:lnTo>
                <a:lnTo>
                  <a:pt x="5934303" y="2006600"/>
                </a:lnTo>
                <a:lnTo>
                  <a:pt x="5936234" y="1993900"/>
                </a:lnTo>
                <a:lnTo>
                  <a:pt x="5937567" y="1981200"/>
                </a:lnTo>
                <a:lnTo>
                  <a:pt x="5937529" y="1968500"/>
                </a:lnTo>
                <a:lnTo>
                  <a:pt x="5936869" y="1955800"/>
                </a:lnTo>
                <a:lnTo>
                  <a:pt x="5936310" y="1943100"/>
                </a:lnTo>
                <a:lnTo>
                  <a:pt x="5935840" y="1930400"/>
                </a:lnTo>
                <a:lnTo>
                  <a:pt x="5935446" y="1905000"/>
                </a:lnTo>
                <a:lnTo>
                  <a:pt x="5935472" y="1892300"/>
                </a:lnTo>
                <a:lnTo>
                  <a:pt x="5936246" y="1866900"/>
                </a:lnTo>
                <a:lnTo>
                  <a:pt x="5935281" y="1854200"/>
                </a:lnTo>
                <a:lnTo>
                  <a:pt x="5934037" y="1841500"/>
                </a:lnTo>
                <a:lnTo>
                  <a:pt x="5933325" y="1828800"/>
                </a:lnTo>
                <a:lnTo>
                  <a:pt x="5933376" y="1803400"/>
                </a:lnTo>
                <a:lnTo>
                  <a:pt x="5934227" y="1790700"/>
                </a:lnTo>
                <a:lnTo>
                  <a:pt x="5936056" y="1765300"/>
                </a:lnTo>
                <a:lnTo>
                  <a:pt x="5939028" y="1752600"/>
                </a:lnTo>
                <a:lnTo>
                  <a:pt x="5940209" y="1739900"/>
                </a:lnTo>
                <a:lnTo>
                  <a:pt x="5940679" y="1727200"/>
                </a:lnTo>
                <a:lnTo>
                  <a:pt x="5940882" y="1714500"/>
                </a:lnTo>
                <a:lnTo>
                  <a:pt x="5941187" y="1714500"/>
                </a:lnTo>
                <a:lnTo>
                  <a:pt x="5941326" y="1701800"/>
                </a:lnTo>
                <a:lnTo>
                  <a:pt x="5949023" y="1701800"/>
                </a:lnTo>
                <a:lnTo>
                  <a:pt x="5953226" y="1714500"/>
                </a:lnTo>
                <a:lnTo>
                  <a:pt x="5954623" y="1714500"/>
                </a:lnTo>
                <a:lnTo>
                  <a:pt x="5952922" y="1727200"/>
                </a:lnTo>
                <a:lnTo>
                  <a:pt x="5952795" y="1727200"/>
                </a:lnTo>
                <a:lnTo>
                  <a:pt x="5956363" y="1752600"/>
                </a:lnTo>
                <a:lnTo>
                  <a:pt x="5957252" y="1778000"/>
                </a:lnTo>
                <a:lnTo>
                  <a:pt x="5956732" y="1803400"/>
                </a:lnTo>
                <a:lnTo>
                  <a:pt x="5956084" y="1816100"/>
                </a:lnTo>
                <a:lnTo>
                  <a:pt x="5955906" y="1841500"/>
                </a:lnTo>
                <a:lnTo>
                  <a:pt x="5955779" y="1879600"/>
                </a:lnTo>
                <a:lnTo>
                  <a:pt x="5957163" y="1943100"/>
                </a:lnTo>
                <a:lnTo>
                  <a:pt x="5959932" y="1981200"/>
                </a:lnTo>
                <a:lnTo>
                  <a:pt x="5962751" y="2006600"/>
                </a:lnTo>
                <a:lnTo>
                  <a:pt x="5965304" y="2044700"/>
                </a:lnTo>
                <a:lnTo>
                  <a:pt x="5967361" y="2070100"/>
                </a:lnTo>
                <a:lnTo>
                  <a:pt x="5968720" y="2108200"/>
                </a:lnTo>
                <a:lnTo>
                  <a:pt x="5971019" y="2159000"/>
                </a:lnTo>
                <a:lnTo>
                  <a:pt x="5971375" y="2197100"/>
                </a:lnTo>
                <a:lnTo>
                  <a:pt x="5970206" y="2222500"/>
                </a:lnTo>
                <a:lnTo>
                  <a:pt x="5969355" y="2235200"/>
                </a:lnTo>
                <a:lnTo>
                  <a:pt x="5968809" y="2247900"/>
                </a:lnTo>
                <a:lnTo>
                  <a:pt x="5968504" y="2260600"/>
                </a:lnTo>
                <a:lnTo>
                  <a:pt x="5968352" y="2286000"/>
                </a:lnTo>
                <a:lnTo>
                  <a:pt x="5973978" y="2273300"/>
                </a:lnTo>
                <a:lnTo>
                  <a:pt x="5980125" y="2273300"/>
                </a:lnTo>
                <a:lnTo>
                  <a:pt x="5986780" y="2260600"/>
                </a:lnTo>
                <a:lnTo>
                  <a:pt x="5993892" y="2260600"/>
                </a:lnTo>
                <a:lnTo>
                  <a:pt x="5995035" y="2209800"/>
                </a:lnTo>
                <a:lnTo>
                  <a:pt x="5995365" y="2184400"/>
                </a:lnTo>
                <a:lnTo>
                  <a:pt x="5995187" y="2159000"/>
                </a:lnTo>
                <a:lnTo>
                  <a:pt x="5994298" y="2133600"/>
                </a:lnTo>
                <a:lnTo>
                  <a:pt x="5992914" y="2095500"/>
                </a:lnTo>
                <a:lnTo>
                  <a:pt x="5991187" y="2070100"/>
                </a:lnTo>
                <a:lnTo>
                  <a:pt x="5989294" y="2044700"/>
                </a:lnTo>
                <a:lnTo>
                  <a:pt x="5986564" y="2006600"/>
                </a:lnTo>
                <a:lnTo>
                  <a:pt x="5980798" y="1943100"/>
                </a:lnTo>
                <a:lnTo>
                  <a:pt x="5979172" y="1905000"/>
                </a:lnTo>
                <a:lnTo>
                  <a:pt x="5977420" y="1841500"/>
                </a:lnTo>
                <a:lnTo>
                  <a:pt x="5976632" y="1778000"/>
                </a:lnTo>
                <a:lnTo>
                  <a:pt x="5976366" y="1765300"/>
                </a:lnTo>
                <a:lnTo>
                  <a:pt x="5975756" y="1752600"/>
                </a:lnTo>
                <a:lnTo>
                  <a:pt x="5974245" y="1752600"/>
                </a:lnTo>
                <a:lnTo>
                  <a:pt x="5974727" y="1739900"/>
                </a:lnTo>
                <a:lnTo>
                  <a:pt x="5984773" y="1739900"/>
                </a:lnTo>
                <a:lnTo>
                  <a:pt x="5992546" y="1752600"/>
                </a:lnTo>
                <a:lnTo>
                  <a:pt x="6000394" y="1752600"/>
                </a:lnTo>
                <a:lnTo>
                  <a:pt x="6007671" y="1765300"/>
                </a:lnTo>
                <a:lnTo>
                  <a:pt x="6013691" y="1778000"/>
                </a:lnTo>
                <a:lnTo>
                  <a:pt x="6017514" y="1778000"/>
                </a:lnTo>
                <a:lnTo>
                  <a:pt x="6019419" y="1790700"/>
                </a:lnTo>
                <a:lnTo>
                  <a:pt x="6019939" y="1803400"/>
                </a:lnTo>
                <a:lnTo>
                  <a:pt x="6019647" y="1816100"/>
                </a:lnTo>
                <a:lnTo>
                  <a:pt x="6018060" y="1854200"/>
                </a:lnTo>
                <a:lnTo>
                  <a:pt x="6016612" y="1879600"/>
                </a:lnTo>
                <a:lnTo>
                  <a:pt x="6014898" y="1917700"/>
                </a:lnTo>
                <a:lnTo>
                  <a:pt x="6012485" y="1955800"/>
                </a:lnTo>
                <a:lnTo>
                  <a:pt x="6012002" y="1968500"/>
                </a:lnTo>
                <a:lnTo>
                  <a:pt x="6012421" y="1981200"/>
                </a:lnTo>
                <a:lnTo>
                  <a:pt x="6013259" y="1993900"/>
                </a:lnTo>
                <a:lnTo>
                  <a:pt x="6014072" y="2006600"/>
                </a:lnTo>
                <a:lnTo>
                  <a:pt x="6016434" y="2057400"/>
                </a:lnTo>
                <a:lnTo>
                  <a:pt x="6018479" y="2108200"/>
                </a:lnTo>
                <a:lnTo>
                  <a:pt x="6019965" y="2159000"/>
                </a:lnTo>
                <a:lnTo>
                  <a:pt x="6020651" y="2197100"/>
                </a:lnTo>
                <a:lnTo>
                  <a:pt x="6020841" y="2247900"/>
                </a:lnTo>
                <a:lnTo>
                  <a:pt x="6043676" y="2247900"/>
                </a:lnTo>
                <a:lnTo>
                  <a:pt x="6043574" y="2184400"/>
                </a:lnTo>
                <a:lnTo>
                  <a:pt x="6042711" y="2120900"/>
                </a:lnTo>
                <a:lnTo>
                  <a:pt x="6041072" y="2082800"/>
                </a:lnTo>
                <a:lnTo>
                  <a:pt x="6038672" y="2044700"/>
                </a:lnTo>
                <a:lnTo>
                  <a:pt x="6035611" y="1993900"/>
                </a:lnTo>
                <a:lnTo>
                  <a:pt x="6034621" y="1968500"/>
                </a:lnTo>
                <a:lnTo>
                  <a:pt x="6035726" y="1930400"/>
                </a:lnTo>
                <a:lnTo>
                  <a:pt x="6037453" y="1905000"/>
                </a:lnTo>
                <a:lnTo>
                  <a:pt x="6038304" y="1866900"/>
                </a:lnTo>
                <a:lnTo>
                  <a:pt x="6038481" y="1854200"/>
                </a:lnTo>
                <a:lnTo>
                  <a:pt x="6038989" y="1841500"/>
                </a:lnTo>
                <a:lnTo>
                  <a:pt x="6039637" y="1828800"/>
                </a:lnTo>
                <a:lnTo>
                  <a:pt x="6040234" y="1816100"/>
                </a:lnTo>
                <a:lnTo>
                  <a:pt x="6051308" y="1816100"/>
                </a:lnTo>
                <a:lnTo>
                  <a:pt x="6059627" y="1828800"/>
                </a:lnTo>
                <a:lnTo>
                  <a:pt x="6065088" y="1841500"/>
                </a:lnTo>
                <a:lnTo>
                  <a:pt x="6067577" y="1854200"/>
                </a:lnTo>
                <a:lnTo>
                  <a:pt x="6069254" y="1866900"/>
                </a:lnTo>
                <a:lnTo>
                  <a:pt x="6071997" y="1917700"/>
                </a:lnTo>
                <a:lnTo>
                  <a:pt x="6073610" y="1943100"/>
                </a:lnTo>
                <a:lnTo>
                  <a:pt x="6074918" y="1955800"/>
                </a:lnTo>
                <a:lnTo>
                  <a:pt x="6075883" y="1981200"/>
                </a:lnTo>
                <a:lnTo>
                  <a:pt x="6076150" y="1993900"/>
                </a:lnTo>
                <a:lnTo>
                  <a:pt x="6075413" y="2006600"/>
                </a:lnTo>
                <a:lnTo>
                  <a:pt x="6074994" y="2019300"/>
                </a:lnTo>
                <a:lnTo>
                  <a:pt x="6075654" y="2019300"/>
                </a:lnTo>
                <a:lnTo>
                  <a:pt x="6080531" y="2044700"/>
                </a:lnTo>
                <a:lnTo>
                  <a:pt x="6081369" y="2082800"/>
                </a:lnTo>
                <a:lnTo>
                  <a:pt x="6080480" y="2108200"/>
                </a:lnTo>
                <a:lnTo>
                  <a:pt x="6080214" y="2133600"/>
                </a:lnTo>
                <a:lnTo>
                  <a:pt x="6080493" y="2159000"/>
                </a:lnTo>
                <a:lnTo>
                  <a:pt x="6079909" y="2184400"/>
                </a:lnTo>
                <a:lnTo>
                  <a:pt x="6078969" y="2209800"/>
                </a:lnTo>
                <a:lnTo>
                  <a:pt x="6078182" y="2235200"/>
                </a:lnTo>
                <a:lnTo>
                  <a:pt x="6078131" y="2247900"/>
                </a:lnTo>
                <a:lnTo>
                  <a:pt x="6090094" y="2247900"/>
                </a:lnTo>
                <a:lnTo>
                  <a:pt x="6095695" y="2260600"/>
                </a:lnTo>
                <a:lnTo>
                  <a:pt x="6100927" y="2260600"/>
                </a:lnTo>
                <a:lnTo>
                  <a:pt x="6100381" y="2235200"/>
                </a:lnTo>
                <a:lnTo>
                  <a:pt x="6101016" y="2209800"/>
                </a:lnTo>
                <a:lnTo>
                  <a:pt x="6102147" y="2184400"/>
                </a:lnTo>
                <a:lnTo>
                  <a:pt x="6103061" y="2159000"/>
                </a:lnTo>
                <a:lnTo>
                  <a:pt x="6103569" y="2120900"/>
                </a:lnTo>
                <a:lnTo>
                  <a:pt x="6103251" y="2082800"/>
                </a:lnTo>
                <a:lnTo>
                  <a:pt x="6101943" y="2044700"/>
                </a:lnTo>
                <a:lnTo>
                  <a:pt x="6099505" y="2006600"/>
                </a:lnTo>
                <a:lnTo>
                  <a:pt x="6097232" y="1981200"/>
                </a:lnTo>
                <a:lnTo>
                  <a:pt x="6095111" y="1943100"/>
                </a:lnTo>
                <a:lnTo>
                  <a:pt x="6090780" y="1892300"/>
                </a:lnTo>
                <a:lnTo>
                  <a:pt x="6090628" y="1879600"/>
                </a:lnTo>
                <a:lnTo>
                  <a:pt x="6106439" y="1879600"/>
                </a:lnTo>
                <a:lnTo>
                  <a:pt x="6111202" y="1892300"/>
                </a:lnTo>
                <a:lnTo>
                  <a:pt x="6114148" y="1905000"/>
                </a:lnTo>
                <a:lnTo>
                  <a:pt x="6114821" y="1917700"/>
                </a:lnTo>
                <a:lnTo>
                  <a:pt x="6114656" y="1917700"/>
                </a:lnTo>
                <a:lnTo>
                  <a:pt x="6114986" y="1930400"/>
                </a:lnTo>
                <a:lnTo>
                  <a:pt x="6115697" y="1930400"/>
                </a:lnTo>
                <a:lnTo>
                  <a:pt x="6116663" y="1943100"/>
                </a:lnTo>
                <a:lnTo>
                  <a:pt x="6118466" y="1968500"/>
                </a:lnTo>
                <a:lnTo>
                  <a:pt x="6118872" y="1981200"/>
                </a:lnTo>
                <a:lnTo>
                  <a:pt x="6118822" y="2006600"/>
                </a:lnTo>
                <a:lnTo>
                  <a:pt x="6119203" y="2032000"/>
                </a:lnTo>
                <a:lnTo>
                  <a:pt x="6120003" y="2044700"/>
                </a:lnTo>
                <a:lnTo>
                  <a:pt x="6121666" y="2070100"/>
                </a:lnTo>
                <a:lnTo>
                  <a:pt x="6123737" y="2120900"/>
                </a:lnTo>
                <a:lnTo>
                  <a:pt x="6124867" y="2146300"/>
                </a:lnTo>
                <a:lnTo>
                  <a:pt x="6125362" y="2171700"/>
                </a:lnTo>
                <a:lnTo>
                  <a:pt x="6124765" y="2209800"/>
                </a:lnTo>
                <a:lnTo>
                  <a:pt x="6124384" y="2222500"/>
                </a:lnTo>
                <a:lnTo>
                  <a:pt x="6124841" y="2260600"/>
                </a:lnTo>
                <a:lnTo>
                  <a:pt x="6124905" y="2273300"/>
                </a:lnTo>
                <a:lnTo>
                  <a:pt x="6124841" y="2278138"/>
                </a:lnTo>
                <a:lnTo>
                  <a:pt x="6124753" y="2286000"/>
                </a:lnTo>
                <a:lnTo>
                  <a:pt x="6132474" y="2298700"/>
                </a:lnTo>
                <a:lnTo>
                  <a:pt x="6138303" y="2311400"/>
                </a:lnTo>
                <a:lnTo>
                  <a:pt x="6141961" y="2324100"/>
                </a:lnTo>
                <a:lnTo>
                  <a:pt x="6143218" y="2336800"/>
                </a:lnTo>
                <a:lnTo>
                  <a:pt x="6143218" y="2438400"/>
                </a:lnTo>
                <a:lnTo>
                  <a:pt x="6159957" y="2438400"/>
                </a:lnTo>
                <a:lnTo>
                  <a:pt x="6159297" y="2413000"/>
                </a:lnTo>
                <a:lnTo>
                  <a:pt x="6159589" y="2387600"/>
                </a:lnTo>
                <a:lnTo>
                  <a:pt x="6160592" y="2362200"/>
                </a:lnTo>
                <a:lnTo>
                  <a:pt x="6162052" y="2336800"/>
                </a:lnTo>
                <a:lnTo>
                  <a:pt x="6165634" y="2336800"/>
                </a:lnTo>
                <a:lnTo>
                  <a:pt x="6168098" y="2349500"/>
                </a:lnTo>
                <a:lnTo>
                  <a:pt x="6169431" y="2362200"/>
                </a:lnTo>
                <a:lnTo>
                  <a:pt x="6169609" y="2374900"/>
                </a:lnTo>
                <a:lnTo>
                  <a:pt x="6169139" y="2387600"/>
                </a:lnTo>
                <a:lnTo>
                  <a:pt x="6168402" y="2400300"/>
                </a:lnTo>
                <a:lnTo>
                  <a:pt x="6166726" y="2413000"/>
                </a:lnTo>
                <a:lnTo>
                  <a:pt x="6166459" y="2425700"/>
                </a:lnTo>
                <a:lnTo>
                  <a:pt x="6166536" y="2438400"/>
                </a:lnTo>
                <a:lnTo>
                  <a:pt x="6182436" y="2438400"/>
                </a:lnTo>
                <a:lnTo>
                  <a:pt x="6182868" y="2425700"/>
                </a:lnTo>
                <a:lnTo>
                  <a:pt x="6183769" y="2425700"/>
                </a:lnTo>
                <a:lnTo>
                  <a:pt x="6185141" y="2413000"/>
                </a:lnTo>
                <a:lnTo>
                  <a:pt x="6188113" y="2425700"/>
                </a:lnTo>
                <a:lnTo>
                  <a:pt x="6189713" y="2425700"/>
                </a:lnTo>
                <a:lnTo>
                  <a:pt x="6189954" y="2438400"/>
                </a:lnTo>
                <a:lnTo>
                  <a:pt x="6226137" y="2438400"/>
                </a:lnTo>
                <a:lnTo>
                  <a:pt x="6224587" y="2425700"/>
                </a:lnTo>
                <a:lnTo>
                  <a:pt x="6223254" y="2413000"/>
                </a:lnTo>
                <a:lnTo>
                  <a:pt x="6222771" y="2387600"/>
                </a:lnTo>
                <a:lnTo>
                  <a:pt x="6223762" y="2374900"/>
                </a:lnTo>
                <a:lnTo>
                  <a:pt x="6224067" y="2362200"/>
                </a:lnTo>
                <a:lnTo>
                  <a:pt x="6223063" y="2349500"/>
                </a:lnTo>
                <a:lnTo>
                  <a:pt x="6221501" y="2336800"/>
                </a:lnTo>
                <a:lnTo>
                  <a:pt x="6220117" y="2336800"/>
                </a:lnTo>
                <a:lnTo>
                  <a:pt x="6217310" y="2286000"/>
                </a:lnTo>
                <a:lnTo>
                  <a:pt x="6216104" y="2247862"/>
                </a:lnTo>
                <a:lnTo>
                  <a:pt x="6215621" y="2209800"/>
                </a:lnTo>
                <a:lnTo>
                  <a:pt x="6214948" y="2171700"/>
                </a:lnTo>
                <a:lnTo>
                  <a:pt x="6214135" y="2159000"/>
                </a:lnTo>
                <a:lnTo>
                  <a:pt x="6212725" y="2146300"/>
                </a:lnTo>
                <a:lnTo>
                  <a:pt x="6211354" y="2133600"/>
                </a:lnTo>
                <a:lnTo>
                  <a:pt x="6210655" y="2120900"/>
                </a:lnTo>
                <a:lnTo>
                  <a:pt x="6211176" y="2095500"/>
                </a:lnTo>
                <a:lnTo>
                  <a:pt x="6212535" y="2057400"/>
                </a:lnTo>
                <a:lnTo>
                  <a:pt x="6213614" y="2032000"/>
                </a:lnTo>
                <a:lnTo>
                  <a:pt x="6213233" y="2006600"/>
                </a:lnTo>
                <a:lnTo>
                  <a:pt x="6212383" y="1993900"/>
                </a:lnTo>
                <a:lnTo>
                  <a:pt x="6211659" y="1968500"/>
                </a:lnTo>
                <a:lnTo>
                  <a:pt x="6211049" y="1955800"/>
                </a:lnTo>
                <a:lnTo>
                  <a:pt x="6210528" y="1930400"/>
                </a:lnTo>
                <a:lnTo>
                  <a:pt x="6210262" y="1930400"/>
                </a:lnTo>
                <a:lnTo>
                  <a:pt x="6213030" y="1917700"/>
                </a:lnTo>
                <a:lnTo>
                  <a:pt x="6234265" y="1917700"/>
                </a:lnTo>
                <a:lnTo>
                  <a:pt x="6236563" y="1930400"/>
                </a:lnTo>
                <a:lnTo>
                  <a:pt x="6237173" y="1930400"/>
                </a:lnTo>
                <a:lnTo>
                  <a:pt x="6237732" y="1943100"/>
                </a:lnTo>
                <a:lnTo>
                  <a:pt x="6238151" y="1955800"/>
                </a:lnTo>
                <a:lnTo>
                  <a:pt x="6238303" y="1968500"/>
                </a:lnTo>
                <a:lnTo>
                  <a:pt x="6238075" y="1981200"/>
                </a:lnTo>
                <a:lnTo>
                  <a:pt x="6237465" y="2006600"/>
                </a:lnTo>
                <a:lnTo>
                  <a:pt x="6237503" y="2019300"/>
                </a:lnTo>
                <a:lnTo>
                  <a:pt x="6238303" y="2044700"/>
                </a:lnTo>
                <a:lnTo>
                  <a:pt x="6240792" y="2082800"/>
                </a:lnTo>
                <a:lnTo>
                  <a:pt x="6240932" y="2095500"/>
                </a:lnTo>
                <a:lnTo>
                  <a:pt x="6240754" y="2108200"/>
                </a:lnTo>
                <a:lnTo>
                  <a:pt x="6240602" y="2120900"/>
                </a:lnTo>
                <a:lnTo>
                  <a:pt x="6241008" y="2146300"/>
                </a:lnTo>
                <a:lnTo>
                  <a:pt x="6241897" y="2159000"/>
                </a:lnTo>
                <a:lnTo>
                  <a:pt x="6242824" y="2171700"/>
                </a:lnTo>
                <a:lnTo>
                  <a:pt x="6243307" y="2197100"/>
                </a:lnTo>
                <a:lnTo>
                  <a:pt x="6243790" y="2209800"/>
                </a:lnTo>
                <a:lnTo>
                  <a:pt x="6244653" y="2235200"/>
                </a:lnTo>
                <a:lnTo>
                  <a:pt x="6245352" y="2247862"/>
                </a:lnTo>
                <a:lnTo>
                  <a:pt x="6245352" y="2260600"/>
                </a:lnTo>
                <a:lnTo>
                  <a:pt x="6245060" y="2286000"/>
                </a:lnTo>
                <a:lnTo>
                  <a:pt x="6245339" y="2298700"/>
                </a:lnTo>
                <a:lnTo>
                  <a:pt x="6246304" y="2324100"/>
                </a:lnTo>
                <a:lnTo>
                  <a:pt x="6248070" y="2336800"/>
                </a:lnTo>
                <a:lnTo>
                  <a:pt x="6250724" y="2362200"/>
                </a:lnTo>
                <a:lnTo>
                  <a:pt x="6253061" y="2387600"/>
                </a:lnTo>
                <a:lnTo>
                  <a:pt x="6254686" y="2413000"/>
                </a:lnTo>
                <a:lnTo>
                  <a:pt x="6255182" y="2438400"/>
                </a:lnTo>
                <a:lnTo>
                  <a:pt x="6278981" y="2438400"/>
                </a:lnTo>
                <a:lnTo>
                  <a:pt x="6276594" y="2400300"/>
                </a:lnTo>
                <a:lnTo>
                  <a:pt x="6273965" y="2374900"/>
                </a:lnTo>
                <a:lnTo>
                  <a:pt x="6271526" y="2336800"/>
                </a:lnTo>
                <a:lnTo>
                  <a:pt x="6269660" y="2311400"/>
                </a:lnTo>
                <a:lnTo>
                  <a:pt x="6268618" y="2272881"/>
                </a:lnTo>
                <a:lnTo>
                  <a:pt x="6268136" y="2247900"/>
                </a:lnTo>
                <a:lnTo>
                  <a:pt x="6268186" y="2197100"/>
                </a:lnTo>
                <a:lnTo>
                  <a:pt x="6268072" y="2146300"/>
                </a:lnTo>
                <a:lnTo>
                  <a:pt x="6267996" y="2133600"/>
                </a:lnTo>
                <a:lnTo>
                  <a:pt x="6266548" y="2095500"/>
                </a:lnTo>
                <a:lnTo>
                  <a:pt x="6264707" y="2044700"/>
                </a:lnTo>
                <a:lnTo>
                  <a:pt x="6263195" y="2006600"/>
                </a:lnTo>
                <a:lnTo>
                  <a:pt x="6262522" y="1981200"/>
                </a:lnTo>
                <a:lnTo>
                  <a:pt x="6261684" y="1968500"/>
                </a:lnTo>
                <a:lnTo>
                  <a:pt x="6261163" y="1955800"/>
                </a:lnTo>
                <a:lnTo>
                  <a:pt x="6261468" y="1930400"/>
                </a:lnTo>
                <a:lnTo>
                  <a:pt x="6262992" y="1930400"/>
                </a:lnTo>
                <a:lnTo>
                  <a:pt x="6266891" y="1917700"/>
                </a:lnTo>
                <a:lnTo>
                  <a:pt x="6297028" y="1917700"/>
                </a:lnTo>
                <a:lnTo>
                  <a:pt x="6296139" y="1930400"/>
                </a:lnTo>
                <a:lnTo>
                  <a:pt x="6294412" y="1955800"/>
                </a:lnTo>
                <a:lnTo>
                  <a:pt x="6292456" y="2006600"/>
                </a:lnTo>
                <a:lnTo>
                  <a:pt x="6292227" y="2044700"/>
                </a:lnTo>
                <a:lnTo>
                  <a:pt x="6291935" y="2108200"/>
                </a:lnTo>
                <a:lnTo>
                  <a:pt x="6291859" y="2171700"/>
                </a:lnTo>
                <a:lnTo>
                  <a:pt x="6292735" y="2222500"/>
                </a:lnTo>
                <a:lnTo>
                  <a:pt x="6294018" y="2247900"/>
                </a:lnTo>
                <a:lnTo>
                  <a:pt x="6295377" y="2286000"/>
                </a:lnTo>
                <a:lnTo>
                  <a:pt x="6296596" y="2324100"/>
                </a:lnTo>
                <a:lnTo>
                  <a:pt x="6297688" y="2374900"/>
                </a:lnTo>
                <a:lnTo>
                  <a:pt x="6298082" y="2400300"/>
                </a:lnTo>
                <a:lnTo>
                  <a:pt x="6298882" y="2413000"/>
                </a:lnTo>
                <a:lnTo>
                  <a:pt x="6300406" y="2438400"/>
                </a:lnTo>
                <a:lnTo>
                  <a:pt x="6322428" y="2438400"/>
                </a:lnTo>
                <a:lnTo>
                  <a:pt x="6321412" y="2425700"/>
                </a:lnTo>
                <a:lnTo>
                  <a:pt x="6320510" y="2400300"/>
                </a:lnTo>
                <a:lnTo>
                  <a:pt x="6319837" y="2387600"/>
                </a:lnTo>
                <a:lnTo>
                  <a:pt x="6319240" y="2336800"/>
                </a:lnTo>
                <a:lnTo>
                  <a:pt x="6318631" y="2298700"/>
                </a:lnTo>
                <a:lnTo>
                  <a:pt x="6317678" y="2272881"/>
                </a:lnTo>
                <a:lnTo>
                  <a:pt x="6315583" y="2209800"/>
                </a:lnTo>
                <a:lnTo>
                  <a:pt x="6315087" y="2184400"/>
                </a:lnTo>
                <a:lnTo>
                  <a:pt x="6314681" y="2159000"/>
                </a:lnTo>
                <a:lnTo>
                  <a:pt x="6314084" y="2133600"/>
                </a:lnTo>
                <a:lnTo>
                  <a:pt x="6313589" y="2120900"/>
                </a:lnTo>
                <a:lnTo>
                  <a:pt x="6313335" y="2095500"/>
                </a:lnTo>
                <a:lnTo>
                  <a:pt x="6313538" y="2082800"/>
                </a:lnTo>
                <a:lnTo>
                  <a:pt x="6314351" y="2057400"/>
                </a:lnTo>
                <a:lnTo>
                  <a:pt x="6315494" y="2019300"/>
                </a:lnTo>
                <a:lnTo>
                  <a:pt x="6315519" y="1955800"/>
                </a:lnTo>
                <a:lnTo>
                  <a:pt x="6317056" y="1917700"/>
                </a:lnTo>
                <a:lnTo>
                  <a:pt x="6317793" y="1917700"/>
                </a:lnTo>
                <a:lnTo>
                  <a:pt x="6320815" y="1905000"/>
                </a:lnTo>
                <a:lnTo>
                  <a:pt x="6334252" y="1905000"/>
                </a:lnTo>
                <a:lnTo>
                  <a:pt x="6337706" y="1917700"/>
                </a:lnTo>
                <a:lnTo>
                  <a:pt x="6337541" y="1917700"/>
                </a:lnTo>
                <a:lnTo>
                  <a:pt x="6337897" y="1930400"/>
                </a:lnTo>
                <a:lnTo>
                  <a:pt x="6339154" y="1943100"/>
                </a:lnTo>
                <a:lnTo>
                  <a:pt x="6340297" y="1955800"/>
                </a:lnTo>
                <a:lnTo>
                  <a:pt x="6340284" y="1968500"/>
                </a:lnTo>
                <a:lnTo>
                  <a:pt x="6338646" y="1993900"/>
                </a:lnTo>
                <a:lnTo>
                  <a:pt x="6337414" y="2019300"/>
                </a:lnTo>
                <a:lnTo>
                  <a:pt x="6337033" y="2044700"/>
                </a:lnTo>
                <a:lnTo>
                  <a:pt x="6337973" y="2070100"/>
                </a:lnTo>
                <a:lnTo>
                  <a:pt x="6338684" y="2095500"/>
                </a:lnTo>
                <a:lnTo>
                  <a:pt x="6338976" y="2108200"/>
                </a:lnTo>
                <a:lnTo>
                  <a:pt x="6339230" y="2120900"/>
                </a:lnTo>
                <a:lnTo>
                  <a:pt x="6342329" y="2184400"/>
                </a:lnTo>
                <a:lnTo>
                  <a:pt x="6347206" y="2260600"/>
                </a:lnTo>
                <a:lnTo>
                  <a:pt x="6350013" y="2311400"/>
                </a:lnTo>
                <a:lnTo>
                  <a:pt x="6349263" y="2324100"/>
                </a:lnTo>
                <a:lnTo>
                  <a:pt x="6349378" y="2336800"/>
                </a:lnTo>
                <a:lnTo>
                  <a:pt x="6350051" y="2362200"/>
                </a:lnTo>
                <a:lnTo>
                  <a:pt x="6351105" y="2387600"/>
                </a:lnTo>
                <a:lnTo>
                  <a:pt x="6352514" y="2413000"/>
                </a:lnTo>
                <a:lnTo>
                  <a:pt x="6354229" y="2438400"/>
                </a:lnTo>
                <a:lnTo>
                  <a:pt x="6376200" y="2438400"/>
                </a:lnTo>
                <a:lnTo>
                  <a:pt x="6375527" y="2413000"/>
                </a:lnTo>
                <a:lnTo>
                  <a:pt x="6374384" y="2400300"/>
                </a:lnTo>
                <a:lnTo>
                  <a:pt x="6373038" y="2374900"/>
                </a:lnTo>
                <a:lnTo>
                  <a:pt x="6371933" y="2349500"/>
                </a:lnTo>
                <a:lnTo>
                  <a:pt x="6370802" y="2286000"/>
                </a:lnTo>
                <a:lnTo>
                  <a:pt x="6368834" y="2247862"/>
                </a:lnTo>
                <a:lnTo>
                  <a:pt x="6366281" y="2209800"/>
                </a:lnTo>
                <a:lnTo>
                  <a:pt x="6363817" y="2171700"/>
                </a:lnTo>
                <a:lnTo>
                  <a:pt x="6361633" y="2133600"/>
                </a:lnTo>
                <a:lnTo>
                  <a:pt x="6359906" y="2095500"/>
                </a:lnTo>
                <a:lnTo>
                  <a:pt x="6358903" y="2044700"/>
                </a:lnTo>
                <a:lnTo>
                  <a:pt x="6358890" y="2006600"/>
                </a:lnTo>
                <a:lnTo>
                  <a:pt x="6359499" y="1981200"/>
                </a:lnTo>
                <a:lnTo>
                  <a:pt x="6360338" y="1968500"/>
                </a:lnTo>
                <a:lnTo>
                  <a:pt x="6360858" y="1943100"/>
                </a:lnTo>
                <a:lnTo>
                  <a:pt x="6360566" y="1917700"/>
                </a:lnTo>
                <a:lnTo>
                  <a:pt x="6360325" y="1917700"/>
                </a:lnTo>
                <a:lnTo>
                  <a:pt x="6362649" y="1905000"/>
                </a:lnTo>
                <a:lnTo>
                  <a:pt x="6381128" y="1905000"/>
                </a:lnTo>
                <a:lnTo>
                  <a:pt x="6384049" y="1917700"/>
                </a:lnTo>
                <a:lnTo>
                  <a:pt x="6384976" y="1917700"/>
                </a:lnTo>
                <a:lnTo>
                  <a:pt x="6385065" y="1930400"/>
                </a:lnTo>
                <a:lnTo>
                  <a:pt x="6387008" y="1968500"/>
                </a:lnTo>
                <a:lnTo>
                  <a:pt x="6389929" y="2006600"/>
                </a:lnTo>
                <a:lnTo>
                  <a:pt x="6392545" y="2044700"/>
                </a:lnTo>
                <a:lnTo>
                  <a:pt x="6393586" y="2095500"/>
                </a:lnTo>
                <a:lnTo>
                  <a:pt x="6393929" y="2108200"/>
                </a:lnTo>
                <a:lnTo>
                  <a:pt x="6394844" y="2120900"/>
                </a:lnTo>
                <a:lnTo>
                  <a:pt x="6395948" y="2146300"/>
                </a:lnTo>
                <a:lnTo>
                  <a:pt x="6396850" y="2159000"/>
                </a:lnTo>
                <a:lnTo>
                  <a:pt x="6397828" y="2184400"/>
                </a:lnTo>
                <a:lnTo>
                  <a:pt x="6398704" y="2209800"/>
                </a:lnTo>
                <a:lnTo>
                  <a:pt x="6399631" y="2247900"/>
                </a:lnTo>
                <a:lnTo>
                  <a:pt x="6400787" y="2273300"/>
                </a:lnTo>
                <a:lnTo>
                  <a:pt x="6402476" y="2298700"/>
                </a:lnTo>
                <a:lnTo>
                  <a:pt x="6404407" y="2336800"/>
                </a:lnTo>
                <a:lnTo>
                  <a:pt x="6406261" y="2362200"/>
                </a:lnTo>
                <a:lnTo>
                  <a:pt x="6407683" y="2387600"/>
                </a:lnTo>
                <a:lnTo>
                  <a:pt x="6408064" y="2400300"/>
                </a:lnTo>
                <a:lnTo>
                  <a:pt x="6408394" y="2413000"/>
                </a:lnTo>
                <a:lnTo>
                  <a:pt x="6408979" y="2438400"/>
                </a:lnTo>
                <a:lnTo>
                  <a:pt x="6432143" y="2438400"/>
                </a:lnTo>
                <a:lnTo>
                  <a:pt x="6431762" y="2413000"/>
                </a:lnTo>
                <a:lnTo>
                  <a:pt x="6431077" y="2400300"/>
                </a:lnTo>
                <a:lnTo>
                  <a:pt x="6429921" y="2374900"/>
                </a:lnTo>
                <a:lnTo>
                  <a:pt x="6428143" y="2362200"/>
                </a:lnTo>
                <a:lnTo>
                  <a:pt x="6426784" y="2336800"/>
                </a:lnTo>
                <a:lnTo>
                  <a:pt x="6426251" y="2324100"/>
                </a:lnTo>
                <a:lnTo>
                  <a:pt x="6425654" y="2298700"/>
                </a:lnTo>
                <a:lnTo>
                  <a:pt x="6424092" y="2286000"/>
                </a:lnTo>
                <a:lnTo>
                  <a:pt x="6420777" y="2247862"/>
                </a:lnTo>
                <a:lnTo>
                  <a:pt x="6419520" y="2209800"/>
                </a:lnTo>
                <a:lnTo>
                  <a:pt x="6418758" y="2171700"/>
                </a:lnTo>
                <a:lnTo>
                  <a:pt x="6416967" y="2146300"/>
                </a:lnTo>
                <a:lnTo>
                  <a:pt x="6415125" y="2120900"/>
                </a:lnTo>
                <a:lnTo>
                  <a:pt x="6413665" y="2095500"/>
                </a:lnTo>
                <a:lnTo>
                  <a:pt x="6412878" y="2070100"/>
                </a:lnTo>
                <a:lnTo>
                  <a:pt x="6412954" y="2057400"/>
                </a:lnTo>
                <a:lnTo>
                  <a:pt x="6412916" y="2032000"/>
                </a:lnTo>
                <a:lnTo>
                  <a:pt x="6411811" y="2019300"/>
                </a:lnTo>
                <a:lnTo>
                  <a:pt x="6410045" y="1993900"/>
                </a:lnTo>
                <a:lnTo>
                  <a:pt x="6407937" y="1981200"/>
                </a:lnTo>
                <a:lnTo>
                  <a:pt x="6406642" y="1968500"/>
                </a:lnTo>
                <a:lnTo>
                  <a:pt x="6406756" y="1930400"/>
                </a:lnTo>
                <a:lnTo>
                  <a:pt x="6405931" y="1917700"/>
                </a:lnTo>
                <a:lnTo>
                  <a:pt x="6405156" y="1905000"/>
                </a:lnTo>
                <a:lnTo>
                  <a:pt x="6432512" y="1905000"/>
                </a:lnTo>
                <a:lnTo>
                  <a:pt x="6432283" y="1917700"/>
                </a:lnTo>
                <a:lnTo>
                  <a:pt x="6428067" y="1943100"/>
                </a:lnTo>
                <a:lnTo>
                  <a:pt x="6427127" y="1968500"/>
                </a:lnTo>
                <a:lnTo>
                  <a:pt x="6428676" y="2006600"/>
                </a:lnTo>
                <a:lnTo>
                  <a:pt x="6431915" y="2032000"/>
                </a:lnTo>
                <a:lnTo>
                  <a:pt x="6436715" y="2070100"/>
                </a:lnTo>
                <a:lnTo>
                  <a:pt x="6440335" y="2108200"/>
                </a:lnTo>
                <a:lnTo>
                  <a:pt x="6442634" y="2159000"/>
                </a:lnTo>
                <a:lnTo>
                  <a:pt x="6444170" y="2235200"/>
                </a:lnTo>
                <a:lnTo>
                  <a:pt x="6447409" y="2298700"/>
                </a:lnTo>
                <a:lnTo>
                  <a:pt x="6448184" y="2336800"/>
                </a:lnTo>
                <a:lnTo>
                  <a:pt x="6448374" y="2364740"/>
                </a:lnTo>
                <a:lnTo>
                  <a:pt x="6448679" y="2387600"/>
                </a:lnTo>
                <a:lnTo>
                  <a:pt x="6449149" y="2413000"/>
                </a:lnTo>
                <a:lnTo>
                  <a:pt x="6449720" y="2438400"/>
                </a:lnTo>
                <a:lnTo>
                  <a:pt x="6498882" y="2438400"/>
                </a:lnTo>
                <a:lnTo>
                  <a:pt x="6522771" y="2451100"/>
                </a:lnTo>
                <a:lnTo>
                  <a:pt x="6545516" y="2451100"/>
                </a:lnTo>
                <a:lnTo>
                  <a:pt x="6546024" y="2438400"/>
                </a:lnTo>
                <a:lnTo>
                  <a:pt x="6553492" y="2438400"/>
                </a:lnTo>
                <a:lnTo>
                  <a:pt x="6559448" y="2451100"/>
                </a:lnTo>
                <a:lnTo>
                  <a:pt x="6564439" y="2451100"/>
                </a:lnTo>
                <a:lnTo>
                  <a:pt x="6569557" y="2463800"/>
                </a:lnTo>
                <a:lnTo>
                  <a:pt x="6577673" y="2438400"/>
                </a:lnTo>
                <a:lnTo>
                  <a:pt x="6575196" y="2425700"/>
                </a:lnTo>
                <a:lnTo>
                  <a:pt x="6572517" y="2425700"/>
                </a:lnTo>
                <a:lnTo>
                  <a:pt x="6565278" y="2413000"/>
                </a:lnTo>
                <a:lnTo>
                  <a:pt x="6559461" y="2413000"/>
                </a:lnTo>
                <a:lnTo>
                  <a:pt x="6554013" y="2400300"/>
                </a:lnTo>
                <a:lnTo>
                  <a:pt x="6548183" y="2400300"/>
                </a:lnTo>
                <a:lnTo>
                  <a:pt x="6543853" y="2387600"/>
                </a:lnTo>
                <a:lnTo>
                  <a:pt x="6541757" y="2387600"/>
                </a:lnTo>
                <a:lnTo>
                  <a:pt x="6542583" y="2374900"/>
                </a:lnTo>
                <a:lnTo>
                  <a:pt x="6543662" y="2362200"/>
                </a:lnTo>
                <a:lnTo>
                  <a:pt x="6556756" y="2362200"/>
                </a:lnTo>
                <a:lnTo>
                  <a:pt x="6561810" y="2374900"/>
                </a:lnTo>
                <a:lnTo>
                  <a:pt x="6566560" y="2374900"/>
                </a:lnTo>
                <a:lnTo>
                  <a:pt x="6571742" y="2387600"/>
                </a:lnTo>
                <a:lnTo>
                  <a:pt x="6577000" y="2387600"/>
                </a:lnTo>
                <a:lnTo>
                  <a:pt x="6587630" y="2400300"/>
                </a:lnTo>
                <a:lnTo>
                  <a:pt x="6595580" y="2374900"/>
                </a:lnTo>
                <a:lnTo>
                  <a:pt x="6585737" y="2362200"/>
                </a:lnTo>
                <a:lnTo>
                  <a:pt x="6575755" y="2349500"/>
                </a:lnTo>
                <a:lnTo>
                  <a:pt x="6555626" y="2336800"/>
                </a:lnTo>
                <a:lnTo>
                  <a:pt x="6548653" y="2324100"/>
                </a:lnTo>
                <a:lnTo>
                  <a:pt x="6543281" y="2311400"/>
                </a:lnTo>
                <a:lnTo>
                  <a:pt x="6540208" y="2311400"/>
                </a:lnTo>
                <a:lnTo>
                  <a:pt x="6540106" y="2298700"/>
                </a:lnTo>
                <a:lnTo>
                  <a:pt x="6540932" y="2286000"/>
                </a:lnTo>
                <a:lnTo>
                  <a:pt x="6534429" y="2286000"/>
                </a:lnTo>
                <a:lnTo>
                  <a:pt x="6549123" y="2273300"/>
                </a:lnTo>
                <a:lnTo>
                  <a:pt x="6553136" y="2286000"/>
                </a:lnTo>
                <a:lnTo>
                  <a:pt x="6557467" y="2286000"/>
                </a:lnTo>
                <a:lnTo>
                  <a:pt x="6567906" y="2298700"/>
                </a:lnTo>
                <a:lnTo>
                  <a:pt x="6578193" y="2311400"/>
                </a:lnTo>
                <a:lnTo>
                  <a:pt x="6588328" y="2324100"/>
                </a:lnTo>
                <a:lnTo>
                  <a:pt x="6598285" y="2324100"/>
                </a:lnTo>
                <a:lnTo>
                  <a:pt x="6601358" y="2336800"/>
                </a:lnTo>
                <a:lnTo>
                  <a:pt x="6609575" y="2336800"/>
                </a:lnTo>
                <a:lnTo>
                  <a:pt x="6611315" y="2324100"/>
                </a:lnTo>
                <a:lnTo>
                  <a:pt x="6615023" y="2324100"/>
                </a:lnTo>
                <a:lnTo>
                  <a:pt x="6615925" y="2311400"/>
                </a:lnTo>
                <a:lnTo>
                  <a:pt x="6608597" y="2311400"/>
                </a:lnTo>
                <a:lnTo>
                  <a:pt x="6604889" y="2298700"/>
                </a:lnTo>
                <a:lnTo>
                  <a:pt x="6577177" y="2273300"/>
                </a:lnTo>
                <a:lnTo>
                  <a:pt x="6563385" y="2260600"/>
                </a:lnTo>
                <a:lnTo>
                  <a:pt x="6549364" y="2247900"/>
                </a:lnTo>
                <a:lnTo>
                  <a:pt x="6544132" y="2235200"/>
                </a:lnTo>
                <a:lnTo>
                  <a:pt x="6540462" y="2235200"/>
                </a:lnTo>
                <a:lnTo>
                  <a:pt x="6538341" y="2222500"/>
                </a:lnTo>
                <a:lnTo>
                  <a:pt x="6537744" y="2222500"/>
                </a:lnTo>
                <a:lnTo>
                  <a:pt x="6537744" y="2209800"/>
                </a:lnTo>
                <a:lnTo>
                  <a:pt x="6537541" y="2197100"/>
                </a:lnTo>
                <a:lnTo>
                  <a:pt x="6537274" y="2197100"/>
                </a:lnTo>
                <a:lnTo>
                  <a:pt x="6537071" y="2184400"/>
                </a:lnTo>
                <a:lnTo>
                  <a:pt x="6536766" y="2184400"/>
                </a:lnTo>
                <a:lnTo>
                  <a:pt x="6545186" y="2171700"/>
                </a:lnTo>
                <a:lnTo>
                  <a:pt x="6547409" y="2184400"/>
                </a:lnTo>
                <a:lnTo>
                  <a:pt x="6549568" y="2184400"/>
                </a:lnTo>
                <a:lnTo>
                  <a:pt x="6559029" y="2197100"/>
                </a:lnTo>
                <a:lnTo>
                  <a:pt x="6563652" y="2197100"/>
                </a:lnTo>
                <a:lnTo>
                  <a:pt x="6568033" y="2209800"/>
                </a:lnTo>
                <a:lnTo>
                  <a:pt x="6583527" y="2222500"/>
                </a:lnTo>
                <a:lnTo>
                  <a:pt x="6599936" y="2247900"/>
                </a:lnTo>
                <a:lnTo>
                  <a:pt x="6616928" y="2273300"/>
                </a:lnTo>
                <a:lnTo>
                  <a:pt x="6634162" y="2286000"/>
                </a:lnTo>
                <a:lnTo>
                  <a:pt x="6651993" y="2273300"/>
                </a:lnTo>
                <a:lnTo>
                  <a:pt x="6669824" y="2260600"/>
                </a:lnTo>
                <a:lnTo>
                  <a:pt x="6711886" y="2247900"/>
                </a:lnTo>
                <a:lnTo>
                  <a:pt x="6753149" y="2260600"/>
                </a:lnTo>
                <a:lnTo>
                  <a:pt x="6785457" y="2285301"/>
                </a:lnTo>
                <a:lnTo>
                  <a:pt x="6785737" y="2260600"/>
                </a:lnTo>
                <a:lnTo>
                  <a:pt x="6796252" y="2260600"/>
                </a:lnTo>
                <a:lnTo>
                  <a:pt x="6811302" y="2247900"/>
                </a:lnTo>
                <a:lnTo>
                  <a:pt x="6872745" y="2247900"/>
                </a:lnTo>
                <a:lnTo>
                  <a:pt x="6875577" y="2260600"/>
                </a:lnTo>
                <a:lnTo>
                  <a:pt x="6877012" y="2273300"/>
                </a:lnTo>
                <a:lnTo>
                  <a:pt x="6877571" y="2273300"/>
                </a:lnTo>
                <a:lnTo>
                  <a:pt x="6876542" y="2286000"/>
                </a:lnTo>
                <a:lnTo>
                  <a:pt x="6874878" y="2298700"/>
                </a:lnTo>
                <a:lnTo>
                  <a:pt x="6791973" y="2298700"/>
                </a:lnTo>
                <a:lnTo>
                  <a:pt x="6804419" y="2324100"/>
                </a:lnTo>
                <a:lnTo>
                  <a:pt x="6873341" y="2324100"/>
                </a:lnTo>
                <a:lnTo>
                  <a:pt x="6875158" y="2336800"/>
                </a:lnTo>
                <a:lnTo>
                  <a:pt x="6876783" y="2362200"/>
                </a:lnTo>
                <a:lnTo>
                  <a:pt x="6872745" y="2374900"/>
                </a:lnTo>
                <a:lnTo>
                  <a:pt x="6833933" y="2374900"/>
                </a:lnTo>
                <a:lnTo>
                  <a:pt x="6841210" y="2387600"/>
                </a:lnTo>
                <a:lnTo>
                  <a:pt x="6844893" y="2400300"/>
                </a:lnTo>
                <a:lnTo>
                  <a:pt x="6869519" y="2400300"/>
                </a:lnTo>
                <a:lnTo>
                  <a:pt x="6874357" y="2413000"/>
                </a:lnTo>
                <a:lnTo>
                  <a:pt x="6874789" y="2413000"/>
                </a:lnTo>
                <a:lnTo>
                  <a:pt x="6875285" y="2425700"/>
                </a:lnTo>
                <a:lnTo>
                  <a:pt x="6875691" y="2438400"/>
                </a:lnTo>
                <a:lnTo>
                  <a:pt x="6875983" y="2438400"/>
                </a:lnTo>
                <a:lnTo>
                  <a:pt x="6876186" y="2451100"/>
                </a:lnTo>
                <a:lnTo>
                  <a:pt x="6876008" y="2451100"/>
                </a:lnTo>
                <a:lnTo>
                  <a:pt x="6882968" y="2463800"/>
                </a:lnTo>
                <a:lnTo>
                  <a:pt x="6890067" y="2476500"/>
                </a:lnTo>
                <a:lnTo>
                  <a:pt x="6897319" y="2489200"/>
                </a:lnTo>
                <a:lnTo>
                  <a:pt x="6904698" y="2501900"/>
                </a:lnTo>
                <a:lnTo>
                  <a:pt x="6907238" y="2501900"/>
                </a:lnTo>
                <a:lnTo>
                  <a:pt x="6992696" y="2476500"/>
                </a:lnTo>
                <a:lnTo>
                  <a:pt x="6999389" y="2476500"/>
                </a:lnTo>
                <a:lnTo>
                  <a:pt x="7006895" y="2463800"/>
                </a:lnTo>
                <a:lnTo>
                  <a:pt x="7117728" y="2463800"/>
                </a:lnTo>
                <a:lnTo>
                  <a:pt x="7117728" y="2400300"/>
                </a:lnTo>
                <a:lnTo>
                  <a:pt x="7117728" y="2120900"/>
                </a:lnTo>
                <a:lnTo>
                  <a:pt x="7117105" y="2120900"/>
                </a:lnTo>
                <a:lnTo>
                  <a:pt x="7117105" y="2171700"/>
                </a:lnTo>
                <a:lnTo>
                  <a:pt x="7116153" y="2184400"/>
                </a:lnTo>
                <a:lnTo>
                  <a:pt x="7113054" y="2197100"/>
                </a:lnTo>
                <a:lnTo>
                  <a:pt x="7110489" y="2184400"/>
                </a:lnTo>
                <a:lnTo>
                  <a:pt x="7110679" y="2171700"/>
                </a:lnTo>
                <a:lnTo>
                  <a:pt x="7111911" y="2159000"/>
                </a:lnTo>
                <a:lnTo>
                  <a:pt x="7115873" y="2159000"/>
                </a:lnTo>
                <a:lnTo>
                  <a:pt x="7117105" y="2171700"/>
                </a:lnTo>
                <a:lnTo>
                  <a:pt x="7117105" y="2120900"/>
                </a:lnTo>
                <a:lnTo>
                  <a:pt x="7109434" y="2120900"/>
                </a:lnTo>
                <a:lnTo>
                  <a:pt x="7108114" y="2108200"/>
                </a:lnTo>
                <a:lnTo>
                  <a:pt x="7106882" y="2108200"/>
                </a:lnTo>
                <a:lnTo>
                  <a:pt x="7106348" y="2095500"/>
                </a:lnTo>
                <a:lnTo>
                  <a:pt x="7108876" y="2082800"/>
                </a:lnTo>
                <a:lnTo>
                  <a:pt x="7117728" y="2082800"/>
                </a:lnTo>
                <a:lnTo>
                  <a:pt x="7117728" y="2070100"/>
                </a:lnTo>
                <a:lnTo>
                  <a:pt x="7110717" y="2070100"/>
                </a:lnTo>
                <a:lnTo>
                  <a:pt x="7108545" y="2057400"/>
                </a:lnTo>
                <a:lnTo>
                  <a:pt x="7106031" y="2057400"/>
                </a:lnTo>
                <a:lnTo>
                  <a:pt x="7105586" y="2044700"/>
                </a:lnTo>
                <a:lnTo>
                  <a:pt x="7104621" y="2044700"/>
                </a:lnTo>
                <a:lnTo>
                  <a:pt x="7107161" y="2032000"/>
                </a:lnTo>
                <a:lnTo>
                  <a:pt x="7117728" y="2032000"/>
                </a:lnTo>
                <a:lnTo>
                  <a:pt x="7117728" y="2006600"/>
                </a:lnTo>
                <a:lnTo>
                  <a:pt x="7103300" y="2006600"/>
                </a:lnTo>
                <a:lnTo>
                  <a:pt x="7104240" y="1993900"/>
                </a:lnTo>
                <a:lnTo>
                  <a:pt x="7104977" y="1981200"/>
                </a:lnTo>
                <a:lnTo>
                  <a:pt x="7117728" y="1981200"/>
                </a:lnTo>
                <a:lnTo>
                  <a:pt x="7117728" y="1968500"/>
                </a:lnTo>
                <a:lnTo>
                  <a:pt x="7117728" y="1955800"/>
                </a:lnTo>
                <a:lnTo>
                  <a:pt x="7117728" y="1943100"/>
                </a:lnTo>
                <a:lnTo>
                  <a:pt x="7103859" y="1943100"/>
                </a:lnTo>
                <a:lnTo>
                  <a:pt x="7103694" y="1930400"/>
                </a:lnTo>
                <a:lnTo>
                  <a:pt x="7102983" y="1930400"/>
                </a:lnTo>
                <a:lnTo>
                  <a:pt x="7103059" y="1917700"/>
                </a:lnTo>
                <a:lnTo>
                  <a:pt x="7117728" y="1917700"/>
                </a:lnTo>
                <a:lnTo>
                  <a:pt x="7117728" y="1905000"/>
                </a:lnTo>
                <a:lnTo>
                  <a:pt x="7117728" y="1803400"/>
                </a:lnTo>
                <a:lnTo>
                  <a:pt x="7117728" y="1612900"/>
                </a:lnTo>
                <a:lnTo>
                  <a:pt x="7117080" y="1612900"/>
                </a:lnTo>
                <a:lnTo>
                  <a:pt x="7116597" y="1600200"/>
                </a:lnTo>
                <a:lnTo>
                  <a:pt x="7116343" y="1574800"/>
                </a:lnTo>
                <a:lnTo>
                  <a:pt x="7116762" y="1562100"/>
                </a:lnTo>
                <a:lnTo>
                  <a:pt x="7118248" y="1536700"/>
                </a:lnTo>
                <a:lnTo>
                  <a:pt x="7120674" y="1511300"/>
                </a:lnTo>
                <a:lnTo>
                  <a:pt x="7122439" y="1485900"/>
                </a:lnTo>
                <a:lnTo>
                  <a:pt x="7123341" y="1460500"/>
                </a:lnTo>
                <a:lnTo>
                  <a:pt x="7123189" y="1435100"/>
                </a:lnTo>
                <a:lnTo>
                  <a:pt x="7122693" y="1422400"/>
                </a:lnTo>
                <a:lnTo>
                  <a:pt x="7121880" y="1422400"/>
                </a:lnTo>
                <a:lnTo>
                  <a:pt x="7120763" y="1409700"/>
                </a:lnTo>
                <a:lnTo>
                  <a:pt x="7119315" y="1397000"/>
                </a:lnTo>
                <a:lnTo>
                  <a:pt x="7119125" y="1397000"/>
                </a:lnTo>
                <a:lnTo>
                  <a:pt x="7118896" y="1384300"/>
                </a:lnTo>
                <a:lnTo>
                  <a:pt x="7118693" y="1384300"/>
                </a:lnTo>
                <a:lnTo>
                  <a:pt x="7118972" y="1371600"/>
                </a:lnTo>
                <a:lnTo>
                  <a:pt x="7119848" y="1346200"/>
                </a:lnTo>
                <a:lnTo>
                  <a:pt x="7121626" y="1333500"/>
                </a:lnTo>
                <a:lnTo>
                  <a:pt x="7124611" y="1320800"/>
                </a:lnTo>
                <a:lnTo>
                  <a:pt x="7127938" y="1295400"/>
                </a:lnTo>
                <a:lnTo>
                  <a:pt x="7130199" y="1282700"/>
                </a:lnTo>
                <a:lnTo>
                  <a:pt x="7131596" y="1257300"/>
                </a:lnTo>
                <a:lnTo>
                  <a:pt x="7132320" y="1244600"/>
                </a:lnTo>
                <a:lnTo>
                  <a:pt x="7132599" y="1219200"/>
                </a:lnTo>
                <a:lnTo>
                  <a:pt x="7132802" y="1193800"/>
                </a:lnTo>
                <a:lnTo>
                  <a:pt x="7133425" y="1181100"/>
                </a:lnTo>
                <a:lnTo>
                  <a:pt x="7134923" y="1155700"/>
                </a:lnTo>
                <a:lnTo>
                  <a:pt x="7137425" y="1143000"/>
                </a:lnTo>
                <a:lnTo>
                  <a:pt x="7140283" y="1117600"/>
                </a:lnTo>
                <a:lnTo>
                  <a:pt x="7142531" y="1104900"/>
                </a:lnTo>
                <a:lnTo>
                  <a:pt x="7143191" y="1092200"/>
                </a:lnTo>
                <a:lnTo>
                  <a:pt x="7142658" y="1079500"/>
                </a:lnTo>
                <a:lnTo>
                  <a:pt x="7141057" y="1066800"/>
                </a:lnTo>
                <a:lnTo>
                  <a:pt x="7132917" y="1066800"/>
                </a:lnTo>
                <a:lnTo>
                  <a:pt x="7126973" y="1054100"/>
                </a:lnTo>
                <a:lnTo>
                  <a:pt x="7101789" y="1054100"/>
                </a:lnTo>
                <a:lnTo>
                  <a:pt x="7101789" y="2324100"/>
                </a:lnTo>
                <a:lnTo>
                  <a:pt x="7101662" y="2336800"/>
                </a:lnTo>
                <a:lnTo>
                  <a:pt x="7100849" y="2336800"/>
                </a:lnTo>
                <a:lnTo>
                  <a:pt x="7100849" y="2387600"/>
                </a:lnTo>
                <a:lnTo>
                  <a:pt x="7100100" y="2400300"/>
                </a:lnTo>
                <a:lnTo>
                  <a:pt x="7095058" y="2400300"/>
                </a:lnTo>
                <a:lnTo>
                  <a:pt x="7095223" y="2387600"/>
                </a:lnTo>
                <a:lnTo>
                  <a:pt x="7100849" y="2387600"/>
                </a:lnTo>
                <a:lnTo>
                  <a:pt x="7100849" y="2336800"/>
                </a:lnTo>
                <a:lnTo>
                  <a:pt x="7096836" y="2336800"/>
                </a:lnTo>
                <a:lnTo>
                  <a:pt x="7095909" y="2324100"/>
                </a:lnTo>
                <a:lnTo>
                  <a:pt x="7095274" y="2311400"/>
                </a:lnTo>
                <a:lnTo>
                  <a:pt x="7099871" y="2324100"/>
                </a:lnTo>
                <a:lnTo>
                  <a:pt x="7101789" y="2324100"/>
                </a:lnTo>
                <a:lnTo>
                  <a:pt x="7101789" y="1054100"/>
                </a:lnTo>
                <a:lnTo>
                  <a:pt x="7101065" y="1054100"/>
                </a:lnTo>
                <a:lnTo>
                  <a:pt x="7101065" y="2260600"/>
                </a:lnTo>
                <a:lnTo>
                  <a:pt x="7100608" y="2260600"/>
                </a:lnTo>
                <a:lnTo>
                  <a:pt x="7099173" y="2273300"/>
                </a:lnTo>
                <a:lnTo>
                  <a:pt x="7096315" y="2260600"/>
                </a:lnTo>
                <a:lnTo>
                  <a:pt x="7095299" y="2260600"/>
                </a:lnTo>
                <a:lnTo>
                  <a:pt x="7095896" y="2247862"/>
                </a:lnTo>
                <a:lnTo>
                  <a:pt x="7097852" y="2235200"/>
                </a:lnTo>
                <a:lnTo>
                  <a:pt x="7100252" y="2247900"/>
                </a:lnTo>
                <a:lnTo>
                  <a:pt x="7101065" y="2260600"/>
                </a:lnTo>
                <a:lnTo>
                  <a:pt x="7101065" y="1054100"/>
                </a:lnTo>
                <a:lnTo>
                  <a:pt x="7100646" y="1054100"/>
                </a:lnTo>
                <a:lnTo>
                  <a:pt x="7100646" y="1803400"/>
                </a:lnTo>
                <a:lnTo>
                  <a:pt x="7077748" y="1803400"/>
                </a:lnTo>
                <a:lnTo>
                  <a:pt x="7077748" y="2057400"/>
                </a:lnTo>
                <a:lnTo>
                  <a:pt x="7077138" y="2058644"/>
                </a:lnTo>
                <a:lnTo>
                  <a:pt x="7077138" y="2349500"/>
                </a:lnTo>
                <a:lnTo>
                  <a:pt x="7076287" y="2349500"/>
                </a:lnTo>
                <a:lnTo>
                  <a:pt x="7076287" y="2400300"/>
                </a:lnTo>
                <a:lnTo>
                  <a:pt x="7074179" y="2413000"/>
                </a:lnTo>
                <a:lnTo>
                  <a:pt x="7072770" y="2413000"/>
                </a:lnTo>
                <a:lnTo>
                  <a:pt x="7071703" y="2425700"/>
                </a:lnTo>
                <a:lnTo>
                  <a:pt x="7069417" y="2425700"/>
                </a:lnTo>
                <a:lnTo>
                  <a:pt x="7064337" y="2438400"/>
                </a:lnTo>
                <a:lnTo>
                  <a:pt x="7021449" y="2438400"/>
                </a:lnTo>
                <a:lnTo>
                  <a:pt x="7013956" y="2451100"/>
                </a:lnTo>
                <a:lnTo>
                  <a:pt x="6998640" y="2451100"/>
                </a:lnTo>
                <a:lnTo>
                  <a:pt x="6993598" y="2438400"/>
                </a:lnTo>
                <a:lnTo>
                  <a:pt x="6992709" y="2425700"/>
                </a:lnTo>
                <a:lnTo>
                  <a:pt x="6991769" y="2425700"/>
                </a:lnTo>
                <a:lnTo>
                  <a:pt x="6991363" y="2413000"/>
                </a:lnTo>
                <a:lnTo>
                  <a:pt x="6994715" y="2400300"/>
                </a:lnTo>
                <a:lnTo>
                  <a:pt x="7003555" y="2400300"/>
                </a:lnTo>
                <a:lnTo>
                  <a:pt x="7019569" y="2387600"/>
                </a:lnTo>
                <a:lnTo>
                  <a:pt x="7074700" y="2387600"/>
                </a:lnTo>
                <a:lnTo>
                  <a:pt x="7076287" y="2400300"/>
                </a:lnTo>
                <a:lnTo>
                  <a:pt x="7076287" y="2349500"/>
                </a:lnTo>
                <a:lnTo>
                  <a:pt x="7062864" y="2349500"/>
                </a:lnTo>
                <a:lnTo>
                  <a:pt x="7053643" y="2362200"/>
                </a:lnTo>
                <a:lnTo>
                  <a:pt x="7002437" y="2362200"/>
                </a:lnTo>
                <a:lnTo>
                  <a:pt x="6994461" y="2349500"/>
                </a:lnTo>
                <a:lnTo>
                  <a:pt x="6990918" y="2349500"/>
                </a:lnTo>
                <a:lnTo>
                  <a:pt x="6990054" y="2336800"/>
                </a:lnTo>
                <a:lnTo>
                  <a:pt x="6990842" y="2324100"/>
                </a:lnTo>
                <a:lnTo>
                  <a:pt x="6990575" y="2324100"/>
                </a:lnTo>
                <a:lnTo>
                  <a:pt x="6989737" y="2311400"/>
                </a:lnTo>
                <a:lnTo>
                  <a:pt x="7072325" y="2311400"/>
                </a:lnTo>
                <a:lnTo>
                  <a:pt x="7076148" y="2324100"/>
                </a:lnTo>
                <a:lnTo>
                  <a:pt x="7076059" y="2336800"/>
                </a:lnTo>
                <a:lnTo>
                  <a:pt x="7076491" y="2336800"/>
                </a:lnTo>
                <a:lnTo>
                  <a:pt x="7077138" y="2349500"/>
                </a:lnTo>
                <a:lnTo>
                  <a:pt x="7077138" y="2058644"/>
                </a:lnTo>
                <a:lnTo>
                  <a:pt x="7073633" y="2065769"/>
                </a:lnTo>
                <a:lnTo>
                  <a:pt x="7073633" y="2108200"/>
                </a:lnTo>
                <a:lnTo>
                  <a:pt x="7071931" y="2108200"/>
                </a:lnTo>
                <a:lnTo>
                  <a:pt x="7071500" y="2133600"/>
                </a:lnTo>
                <a:lnTo>
                  <a:pt x="7071449" y="2209800"/>
                </a:lnTo>
                <a:lnTo>
                  <a:pt x="7070369" y="2209800"/>
                </a:lnTo>
                <a:lnTo>
                  <a:pt x="7070369" y="2260600"/>
                </a:lnTo>
                <a:lnTo>
                  <a:pt x="7069061" y="2260600"/>
                </a:lnTo>
                <a:lnTo>
                  <a:pt x="7070090" y="2273300"/>
                </a:lnTo>
                <a:lnTo>
                  <a:pt x="7068794" y="2286000"/>
                </a:lnTo>
                <a:lnTo>
                  <a:pt x="6990194" y="2286000"/>
                </a:lnTo>
                <a:lnTo>
                  <a:pt x="6988149" y="2273300"/>
                </a:lnTo>
                <a:lnTo>
                  <a:pt x="6987603" y="2273300"/>
                </a:lnTo>
                <a:lnTo>
                  <a:pt x="6987108" y="2260600"/>
                </a:lnTo>
                <a:lnTo>
                  <a:pt x="6990131" y="2247900"/>
                </a:lnTo>
                <a:lnTo>
                  <a:pt x="6999313" y="2235200"/>
                </a:lnTo>
                <a:lnTo>
                  <a:pt x="7067410" y="2235200"/>
                </a:lnTo>
                <a:lnTo>
                  <a:pt x="7070344" y="2247862"/>
                </a:lnTo>
                <a:lnTo>
                  <a:pt x="7070369" y="2260600"/>
                </a:lnTo>
                <a:lnTo>
                  <a:pt x="7070369" y="2209800"/>
                </a:lnTo>
                <a:lnTo>
                  <a:pt x="7017842" y="2209800"/>
                </a:lnTo>
                <a:lnTo>
                  <a:pt x="7010019" y="2222500"/>
                </a:lnTo>
                <a:lnTo>
                  <a:pt x="6994753" y="2222500"/>
                </a:lnTo>
                <a:lnTo>
                  <a:pt x="6988543" y="2209800"/>
                </a:lnTo>
                <a:lnTo>
                  <a:pt x="6985914" y="2209800"/>
                </a:lnTo>
                <a:lnTo>
                  <a:pt x="6986168" y="2197100"/>
                </a:lnTo>
                <a:lnTo>
                  <a:pt x="6987527" y="2197100"/>
                </a:lnTo>
                <a:lnTo>
                  <a:pt x="6988213" y="2184400"/>
                </a:lnTo>
                <a:lnTo>
                  <a:pt x="6987984" y="2184400"/>
                </a:lnTo>
                <a:lnTo>
                  <a:pt x="6987514" y="2171700"/>
                </a:lnTo>
                <a:lnTo>
                  <a:pt x="6986664" y="2171700"/>
                </a:lnTo>
                <a:lnTo>
                  <a:pt x="6985559" y="2159000"/>
                </a:lnTo>
                <a:lnTo>
                  <a:pt x="7070382" y="2159000"/>
                </a:lnTo>
                <a:lnTo>
                  <a:pt x="7070661" y="2171700"/>
                </a:lnTo>
                <a:lnTo>
                  <a:pt x="7070395" y="2184400"/>
                </a:lnTo>
                <a:lnTo>
                  <a:pt x="7070230" y="2184400"/>
                </a:lnTo>
                <a:lnTo>
                  <a:pt x="7070572" y="2197100"/>
                </a:lnTo>
                <a:lnTo>
                  <a:pt x="7071449" y="2209800"/>
                </a:lnTo>
                <a:lnTo>
                  <a:pt x="7071449" y="2133600"/>
                </a:lnTo>
                <a:lnTo>
                  <a:pt x="6985533" y="2133600"/>
                </a:lnTo>
                <a:lnTo>
                  <a:pt x="6984619" y="2120900"/>
                </a:lnTo>
                <a:lnTo>
                  <a:pt x="6982904" y="2108200"/>
                </a:lnTo>
                <a:lnTo>
                  <a:pt x="6985279" y="2095500"/>
                </a:lnTo>
                <a:lnTo>
                  <a:pt x="7027875" y="2095500"/>
                </a:lnTo>
                <a:lnTo>
                  <a:pt x="7034517" y="2082800"/>
                </a:lnTo>
                <a:lnTo>
                  <a:pt x="7065873" y="2082800"/>
                </a:lnTo>
                <a:lnTo>
                  <a:pt x="7071309" y="2095500"/>
                </a:lnTo>
                <a:lnTo>
                  <a:pt x="7073532" y="2095500"/>
                </a:lnTo>
                <a:lnTo>
                  <a:pt x="7073633" y="2108200"/>
                </a:lnTo>
                <a:lnTo>
                  <a:pt x="7073633" y="2065769"/>
                </a:lnTo>
                <a:lnTo>
                  <a:pt x="7071500" y="2070100"/>
                </a:lnTo>
                <a:lnTo>
                  <a:pt x="6982168" y="2070100"/>
                </a:lnTo>
                <a:lnTo>
                  <a:pt x="6979425" y="2044700"/>
                </a:lnTo>
                <a:lnTo>
                  <a:pt x="7073709" y="2044700"/>
                </a:lnTo>
                <a:lnTo>
                  <a:pt x="7076618" y="2057400"/>
                </a:lnTo>
                <a:lnTo>
                  <a:pt x="7077748" y="2057400"/>
                </a:lnTo>
                <a:lnTo>
                  <a:pt x="7077748" y="1803400"/>
                </a:lnTo>
                <a:lnTo>
                  <a:pt x="7076668" y="1803400"/>
                </a:lnTo>
                <a:lnTo>
                  <a:pt x="7076668" y="2006600"/>
                </a:lnTo>
                <a:lnTo>
                  <a:pt x="7045477" y="2006600"/>
                </a:lnTo>
                <a:lnTo>
                  <a:pt x="7011302" y="2019300"/>
                </a:lnTo>
                <a:lnTo>
                  <a:pt x="6983831" y="2019300"/>
                </a:lnTo>
                <a:lnTo>
                  <a:pt x="6982130" y="2006600"/>
                </a:lnTo>
                <a:lnTo>
                  <a:pt x="6981545" y="2006600"/>
                </a:lnTo>
                <a:lnTo>
                  <a:pt x="6980606" y="1993900"/>
                </a:lnTo>
                <a:lnTo>
                  <a:pt x="7005371" y="1993900"/>
                </a:lnTo>
                <a:lnTo>
                  <a:pt x="7028193" y="1981200"/>
                </a:lnTo>
                <a:lnTo>
                  <a:pt x="7049186" y="1981200"/>
                </a:lnTo>
                <a:lnTo>
                  <a:pt x="7058812" y="1993900"/>
                </a:lnTo>
                <a:lnTo>
                  <a:pt x="7076491" y="1993900"/>
                </a:lnTo>
                <a:lnTo>
                  <a:pt x="7076668" y="2006600"/>
                </a:lnTo>
                <a:lnTo>
                  <a:pt x="7076668" y="1803400"/>
                </a:lnTo>
                <a:lnTo>
                  <a:pt x="7075894" y="1803400"/>
                </a:lnTo>
                <a:lnTo>
                  <a:pt x="7075894" y="1943100"/>
                </a:lnTo>
                <a:lnTo>
                  <a:pt x="7074967" y="1955800"/>
                </a:lnTo>
                <a:lnTo>
                  <a:pt x="6979577" y="1955800"/>
                </a:lnTo>
                <a:lnTo>
                  <a:pt x="6979437" y="1943100"/>
                </a:lnTo>
                <a:lnTo>
                  <a:pt x="6975386" y="1943100"/>
                </a:lnTo>
                <a:lnTo>
                  <a:pt x="6972541" y="1930400"/>
                </a:lnTo>
                <a:lnTo>
                  <a:pt x="6969988" y="1930400"/>
                </a:lnTo>
                <a:lnTo>
                  <a:pt x="6970776" y="1917700"/>
                </a:lnTo>
                <a:lnTo>
                  <a:pt x="6997230" y="1917700"/>
                </a:lnTo>
                <a:lnTo>
                  <a:pt x="7012508" y="1905000"/>
                </a:lnTo>
                <a:lnTo>
                  <a:pt x="7069633" y="1905000"/>
                </a:lnTo>
                <a:lnTo>
                  <a:pt x="7073481" y="1917700"/>
                </a:lnTo>
                <a:lnTo>
                  <a:pt x="7074852" y="1930400"/>
                </a:lnTo>
                <a:lnTo>
                  <a:pt x="7075894" y="1943100"/>
                </a:lnTo>
                <a:lnTo>
                  <a:pt x="7075894" y="1803400"/>
                </a:lnTo>
                <a:lnTo>
                  <a:pt x="7040461" y="1803400"/>
                </a:lnTo>
                <a:lnTo>
                  <a:pt x="7045528" y="1765300"/>
                </a:lnTo>
                <a:lnTo>
                  <a:pt x="7048106" y="1727200"/>
                </a:lnTo>
                <a:lnTo>
                  <a:pt x="7049071" y="1689100"/>
                </a:lnTo>
                <a:lnTo>
                  <a:pt x="7049325" y="1651000"/>
                </a:lnTo>
                <a:lnTo>
                  <a:pt x="7049541" y="1638300"/>
                </a:lnTo>
                <a:lnTo>
                  <a:pt x="7049795" y="1625600"/>
                </a:lnTo>
                <a:lnTo>
                  <a:pt x="7049668" y="1612900"/>
                </a:lnTo>
                <a:lnTo>
                  <a:pt x="7048728" y="1600200"/>
                </a:lnTo>
                <a:lnTo>
                  <a:pt x="7044207" y="1587500"/>
                </a:lnTo>
                <a:lnTo>
                  <a:pt x="7035152" y="1587500"/>
                </a:lnTo>
                <a:lnTo>
                  <a:pt x="7023062" y="1574800"/>
                </a:lnTo>
                <a:lnTo>
                  <a:pt x="6995452" y="1574800"/>
                </a:lnTo>
                <a:lnTo>
                  <a:pt x="6981545" y="1587500"/>
                </a:lnTo>
                <a:lnTo>
                  <a:pt x="6949465" y="1587500"/>
                </a:lnTo>
                <a:lnTo>
                  <a:pt x="6949465" y="2197100"/>
                </a:lnTo>
                <a:lnTo>
                  <a:pt x="6949287" y="2202840"/>
                </a:lnTo>
                <a:lnTo>
                  <a:pt x="6949287" y="2260600"/>
                </a:lnTo>
                <a:lnTo>
                  <a:pt x="6948868" y="2273300"/>
                </a:lnTo>
                <a:lnTo>
                  <a:pt x="6948500" y="2273300"/>
                </a:lnTo>
                <a:lnTo>
                  <a:pt x="6948500" y="2362200"/>
                </a:lnTo>
                <a:lnTo>
                  <a:pt x="6942544" y="2349500"/>
                </a:lnTo>
                <a:lnTo>
                  <a:pt x="6940372" y="2336800"/>
                </a:lnTo>
                <a:lnTo>
                  <a:pt x="6941807" y="2324100"/>
                </a:lnTo>
                <a:lnTo>
                  <a:pt x="6948297" y="2324100"/>
                </a:lnTo>
                <a:lnTo>
                  <a:pt x="6948437" y="2336800"/>
                </a:lnTo>
                <a:lnTo>
                  <a:pt x="6948157" y="2349500"/>
                </a:lnTo>
                <a:lnTo>
                  <a:pt x="6948500" y="2362200"/>
                </a:lnTo>
                <a:lnTo>
                  <a:pt x="6948500" y="2273300"/>
                </a:lnTo>
                <a:lnTo>
                  <a:pt x="6948017" y="2273300"/>
                </a:lnTo>
                <a:lnTo>
                  <a:pt x="6947065" y="2286000"/>
                </a:lnTo>
                <a:lnTo>
                  <a:pt x="6939331" y="2286000"/>
                </a:lnTo>
                <a:lnTo>
                  <a:pt x="6938594" y="2273300"/>
                </a:lnTo>
                <a:lnTo>
                  <a:pt x="6938467" y="2260600"/>
                </a:lnTo>
                <a:lnTo>
                  <a:pt x="6938950" y="2247900"/>
                </a:lnTo>
                <a:lnTo>
                  <a:pt x="6948983" y="2247900"/>
                </a:lnTo>
                <a:lnTo>
                  <a:pt x="6949287" y="2260600"/>
                </a:lnTo>
                <a:lnTo>
                  <a:pt x="6949287" y="2202840"/>
                </a:lnTo>
                <a:lnTo>
                  <a:pt x="6949072" y="2209800"/>
                </a:lnTo>
                <a:lnTo>
                  <a:pt x="6948957" y="2222500"/>
                </a:lnTo>
                <a:lnTo>
                  <a:pt x="6940169" y="2222500"/>
                </a:lnTo>
                <a:lnTo>
                  <a:pt x="6939089" y="2209800"/>
                </a:lnTo>
                <a:lnTo>
                  <a:pt x="6939483" y="2209800"/>
                </a:lnTo>
                <a:lnTo>
                  <a:pt x="6940258" y="2197100"/>
                </a:lnTo>
                <a:lnTo>
                  <a:pt x="6940448" y="2184400"/>
                </a:lnTo>
                <a:lnTo>
                  <a:pt x="6941172" y="2184400"/>
                </a:lnTo>
                <a:lnTo>
                  <a:pt x="6943572" y="2171700"/>
                </a:lnTo>
                <a:lnTo>
                  <a:pt x="6947497" y="2184400"/>
                </a:lnTo>
                <a:lnTo>
                  <a:pt x="6949199" y="2184400"/>
                </a:lnTo>
                <a:lnTo>
                  <a:pt x="6949465" y="2197100"/>
                </a:lnTo>
                <a:lnTo>
                  <a:pt x="6949465" y="1587500"/>
                </a:lnTo>
                <a:lnTo>
                  <a:pt x="6947624" y="1587500"/>
                </a:lnTo>
                <a:lnTo>
                  <a:pt x="6943395" y="1600200"/>
                </a:lnTo>
                <a:lnTo>
                  <a:pt x="6942087" y="1600200"/>
                </a:lnTo>
                <a:lnTo>
                  <a:pt x="6942087" y="1930400"/>
                </a:lnTo>
                <a:lnTo>
                  <a:pt x="6937667" y="1930400"/>
                </a:lnTo>
                <a:lnTo>
                  <a:pt x="6936003" y="1937639"/>
                </a:lnTo>
                <a:lnTo>
                  <a:pt x="6936003" y="1993900"/>
                </a:lnTo>
                <a:lnTo>
                  <a:pt x="6933412" y="2006600"/>
                </a:lnTo>
                <a:lnTo>
                  <a:pt x="6924141" y="2006600"/>
                </a:lnTo>
                <a:lnTo>
                  <a:pt x="6927342" y="1993900"/>
                </a:lnTo>
                <a:lnTo>
                  <a:pt x="6936003" y="1993900"/>
                </a:lnTo>
                <a:lnTo>
                  <a:pt x="6936003" y="1937639"/>
                </a:lnTo>
                <a:lnTo>
                  <a:pt x="6934746" y="1943100"/>
                </a:lnTo>
                <a:lnTo>
                  <a:pt x="6932193" y="1943100"/>
                </a:lnTo>
                <a:lnTo>
                  <a:pt x="6930517" y="1955800"/>
                </a:lnTo>
                <a:lnTo>
                  <a:pt x="6926885" y="1943100"/>
                </a:lnTo>
                <a:lnTo>
                  <a:pt x="6925297" y="1943100"/>
                </a:lnTo>
                <a:lnTo>
                  <a:pt x="6924434" y="1930400"/>
                </a:lnTo>
                <a:lnTo>
                  <a:pt x="6921601" y="1930400"/>
                </a:lnTo>
                <a:lnTo>
                  <a:pt x="6923354" y="1917700"/>
                </a:lnTo>
                <a:lnTo>
                  <a:pt x="6940880" y="1917700"/>
                </a:lnTo>
                <a:lnTo>
                  <a:pt x="6942087" y="1930400"/>
                </a:lnTo>
                <a:lnTo>
                  <a:pt x="6942087" y="1600200"/>
                </a:lnTo>
                <a:lnTo>
                  <a:pt x="6935127" y="1600200"/>
                </a:lnTo>
                <a:lnTo>
                  <a:pt x="6933285" y="1612900"/>
                </a:lnTo>
                <a:lnTo>
                  <a:pt x="6936600" y="1612900"/>
                </a:lnTo>
                <a:lnTo>
                  <a:pt x="6940220" y="1625600"/>
                </a:lnTo>
                <a:lnTo>
                  <a:pt x="6941439" y="1625600"/>
                </a:lnTo>
                <a:lnTo>
                  <a:pt x="6941109" y="1638300"/>
                </a:lnTo>
                <a:lnTo>
                  <a:pt x="6940080" y="1638300"/>
                </a:lnTo>
                <a:lnTo>
                  <a:pt x="6937057" y="1663700"/>
                </a:lnTo>
                <a:lnTo>
                  <a:pt x="6934987" y="1689100"/>
                </a:lnTo>
                <a:lnTo>
                  <a:pt x="6933641" y="1714500"/>
                </a:lnTo>
                <a:lnTo>
                  <a:pt x="6932828" y="1739900"/>
                </a:lnTo>
                <a:lnTo>
                  <a:pt x="6932231" y="1752600"/>
                </a:lnTo>
                <a:lnTo>
                  <a:pt x="6931380" y="1765300"/>
                </a:lnTo>
                <a:lnTo>
                  <a:pt x="6930758" y="1778000"/>
                </a:lnTo>
                <a:lnTo>
                  <a:pt x="6930834" y="1790700"/>
                </a:lnTo>
                <a:lnTo>
                  <a:pt x="6931279" y="1790700"/>
                </a:lnTo>
                <a:lnTo>
                  <a:pt x="6926593" y="1803400"/>
                </a:lnTo>
                <a:lnTo>
                  <a:pt x="6895376" y="1803400"/>
                </a:lnTo>
                <a:lnTo>
                  <a:pt x="6895376" y="2413000"/>
                </a:lnTo>
                <a:lnTo>
                  <a:pt x="6895198" y="2425700"/>
                </a:lnTo>
                <a:lnTo>
                  <a:pt x="6888683" y="2425700"/>
                </a:lnTo>
                <a:lnTo>
                  <a:pt x="6888759" y="2413000"/>
                </a:lnTo>
                <a:lnTo>
                  <a:pt x="6895376" y="2413000"/>
                </a:lnTo>
                <a:lnTo>
                  <a:pt x="6895376" y="1803400"/>
                </a:lnTo>
                <a:lnTo>
                  <a:pt x="6879158" y="1803400"/>
                </a:lnTo>
                <a:lnTo>
                  <a:pt x="6879158" y="2133600"/>
                </a:lnTo>
                <a:lnTo>
                  <a:pt x="6877774" y="2139404"/>
                </a:lnTo>
                <a:lnTo>
                  <a:pt x="6877774" y="2184400"/>
                </a:lnTo>
                <a:lnTo>
                  <a:pt x="6877278" y="2184400"/>
                </a:lnTo>
                <a:lnTo>
                  <a:pt x="6876999" y="2197100"/>
                </a:lnTo>
                <a:lnTo>
                  <a:pt x="6877139" y="2209800"/>
                </a:lnTo>
                <a:lnTo>
                  <a:pt x="6874167" y="2222500"/>
                </a:lnTo>
                <a:lnTo>
                  <a:pt x="6864261" y="2235200"/>
                </a:lnTo>
                <a:lnTo>
                  <a:pt x="6788886" y="2235200"/>
                </a:lnTo>
                <a:lnTo>
                  <a:pt x="6786169" y="2222500"/>
                </a:lnTo>
                <a:lnTo>
                  <a:pt x="6786143" y="2209800"/>
                </a:lnTo>
                <a:lnTo>
                  <a:pt x="6785826" y="2197100"/>
                </a:lnTo>
                <a:lnTo>
                  <a:pt x="6785165" y="2197100"/>
                </a:lnTo>
                <a:lnTo>
                  <a:pt x="6784035" y="2184400"/>
                </a:lnTo>
                <a:lnTo>
                  <a:pt x="6781863" y="2184400"/>
                </a:lnTo>
                <a:lnTo>
                  <a:pt x="6785013" y="2171700"/>
                </a:lnTo>
                <a:lnTo>
                  <a:pt x="6877228" y="2171700"/>
                </a:lnTo>
                <a:lnTo>
                  <a:pt x="6877774" y="2184400"/>
                </a:lnTo>
                <a:lnTo>
                  <a:pt x="6877774" y="2139404"/>
                </a:lnTo>
                <a:lnTo>
                  <a:pt x="6876123" y="2146300"/>
                </a:lnTo>
                <a:lnTo>
                  <a:pt x="6784416" y="2146300"/>
                </a:lnTo>
                <a:lnTo>
                  <a:pt x="6783933" y="2133600"/>
                </a:lnTo>
                <a:lnTo>
                  <a:pt x="6783972" y="2120900"/>
                </a:lnTo>
                <a:lnTo>
                  <a:pt x="6790398" y="2120900"/>
                </a:lnTo>
                <a:lnTo>
                  <a:pt x="6798602" y="2108200"/>
                </a:lnTo>
                <a:lnTo>
                  <a:pt x="6877367" y="2108200"/>
                </a:lnTo>
                <a:lnTo>
                  <a:pt x="6878447" y="2120900"/>
                </a:lnTo>
                <a:lnTo>
                  <a:pt x="6879158" y="2133600"/>
                </a:lnTo>
                <a:lnTo>
                  <a:pt x="6879158" y="1803400"/>
                </a:lnTo>
                <a:lnTo>
                  <a:pt x="6876326" y="1803400"/>
                </a:lnTo>
                <a:lnTo>
                  <a:pt x="6876326" y="2070100"/>
                </a:lnTo>
                <a:lnTo>
                  <a:pt x="6876059" y="2082800"/>
                </a:lnTo>
                <a:lnTo>
                  <a:pt x="6846189" y="2082800"/>
                </a:lnTo>
                <a:lnTo>
                  <a:pt x="6816979" y="2095500"/>
                </a:lnTo>
                <a:lnTo>
                  <a:pt x="6786854" y="2095500"/>
                </a:lnTo>
                <a:lnTo>
                  <a:pt x="6784556" y="2082800"/>
                </a:lnTo>
                <a:lnTo>
                  <a:pt x="6785737" y="2070100"/>
                </a:lnTo>
                <a:lnTo>
                  <a:pt x="6788658" y="2057400"/>
                </a:lnTo>
                <a:lnTo>
                  <a:pt x="6808762" y="2057400"/>
                </a:lnTo>
                <a:lnTo>
                  <a:pt x="6820344" y="2044700"/>
                </a:lnTo>
                <a:lnTo>
                  <a:pt x="6873049" y="2044700"/>
                </a:lnTo>
                <a:lnTo>
                  <a:pt x="6875856" y="2057400"/>
                </a:lnTo>
                <a:lnTo>
                  <a:pt x="6876326" y="2070100"/>
                </a:lnTo>
                <a:lnTo>
                  <a:pt x="6876326" y="1803400"/>
                </a:lnTo>
                <a:lnTo>
                  <a:pt x="6874065" y="1803400"/>
                </a:lnTo>
                <a:lnTo>
                  <a:pt x="6874065" y="2006600"/>
                </a:lnTo>
                <a:lnTo>
                  <a:pt x="6873735" y="2019300"/>
                </a:lnTo>
                <a:lnTo>
                  <a:pt x="6824319" y="2019300"/>
                </a:lnTo>
                <a:lnTo>
                  <a:pt x="6815709" y="2032000"/>
                </a:lnTo>
                <a:lnTo>
                  <a:pt x="6807733" y="2032000"/>
                </a:lnTo>
                <a:lnTo>
                  <a:pt x="6800062" y="2019300"/>
                </a:lnTo>
                <a:lnTo>
                  <a:pt x="6785356" y="2019300"/>
                </a:lnTo>
                <a:lnTo>
                  <a:pt x="6783527" y="1993900"/>
                </a:lnTo>
                <a:lnTo>
                  <a:pt x="6871373" y="1993900"/>
                </a:lnTo>
                <a:lnTo>
                  <a:pt x="6873227" y="2006600"/>
                </a:lnTo>
                <a:lnTo>
                  <a:pt x="6874065" y="2006600"/>
                </a:lnTo>
                <a:lnTo>
                  <a:pt x="6874065" y="1803400"/>
                </a:lnTo>
                <a:lnTo>
                  <a:pt x="6870878" y="1803400"/>
                </a:lnTo>
                <a:lnTo>
                  <a:pt x="6870878" y="1955800"/>
                </a:lnTo>
                <a:lnTo>
                  <a:pt x="6868363" y="1968500"/>
                </a:lnTo>
                <a:lnTo>
                  <a:pt x="6783311" y="1968500"/>
                </a:lnTo>
                <a:lnTo>
                  <a:pt x="6783679" y="1943100"/>
                </a:lnTo>
                <a:lnTo>
                  <a:pt x="6786105" y="1943100"/>
                </a:lnTo>
                <a:lnTo>
                  <a:pt x="6813156" y="1930400"/>
                </a:lnTo>
                <a:lnTo>
                  <a:pt x="6868173" y="1930400"/>
                </a:lnTo>
                <a:lnTo>
                  <a:pt x="6870078" y="1943100"/>
                </a:lnTo>
                <a:lnTo>
                  <a:pt x="6870878" y="1955800"/>
                </a:lnTo>
                <a:lnTo>
                  <a:pt x="6870878" y="1803400"/>
                </a:lnTo>
                <a:lnTo>
                  <a:pt x="6864693" y="1803400"/>
                </a:lnTo>
                <a:lnTo>
                  <a:pt x="6862724" y="1790700"/>
                </a:lnTo>
                <a:lnTo>
                  <a:pt x="6862191" y="1790700"/>
                </a:lnTo>
                <a:lnTo>
                  <a:pt x="6861149" y="1778000"/>
                </a:lnTo>
                <a:lnTo>
                  <a:pt x="6860489" y="1765300"/>
                </a:lnTo>
                <a:lnTo>
                  <a:pt x="6861315" y="1752600"/>
                </a:lnTo>
                <a:lnTo>
                  <a:pt x="6864642" y="1727200"/>
                </a:lnTo>
                <a:lnTo>
                  <a:pt x="6868350" y="1714500"/>
                </a:lnTo>
                <a:lnTo>
                  <a:pt x="6869951" y="1701800"/>
                </a:lnTo>
                <a:lnTo>
                  <a:pt x="6871538" y="1689100"/>
                </a:lnTo>
                <a:lnTo>
                  <a:pt x="6872427" y="1676400"/>
                </a:lnTo>
                <a:lnTo>
                  <a:pt x="6873316" y="1663700"/>
                </a:lnTo>
                <a:lnTo>
                  <a:pt x="6873583" y="1663700"/>
                </a:lnTo>
                <a:lnTo>
                  <a:pt x="6876885" y="1651000"/>
                </a:lnTo>
                <a:lnTo>
                  <a:pt x="6893776" y="1651000"/>
                </a:lnTo>
                <a:lnTo>
                  <a:pt x="6894957" y="1638300"/>
                </a:lnTo>
                <a:lnTo>
                  <a:pt x="6881203" y="1638300"/>
                </a:lnTo>
                <a:lnTo>
                  <a:pt x="6880961" y="1625600"/>
                </a:lnTo>
                <a:lnTo>
                  <a:pt x="6880352" y="1612900"/>
                </a:lnTo>
                <a:lnTo>
                  <a:pt x="6880517" y="1587500"/>
                </a:lnTo>
                <a:lnTo>
                  <a:pt x="6881889" y="1574800"/>
                </a:lnTo>
                <a:lnTo>
                  <a:pt x="6884835" y="1549400"/>
                </a:lnTo>
                <a:lnTo>
                  <a:pt x="6886930" y="1549400"/>
                </a:lnTo>
                <a:lnTo>
                  <a:pt x="6892760" y="1536700"/>
                </a:lnTo>
                <a:lnTo>
                  <a:pt x="7084885" y="1536700"/>
                </a:lnTo>
                <a:lnTo>
                  <a:pt x="7088733" y="1549400"/>
                </a:lnTo>
                <a:lnTo>
                  <a:pt x="7090130" y="1562100"/>
                </a:lnTo>
                <a:lnTo>
                  <a:pt x="7090677" y="1562100"/>
                </a:lnTo>
                <a:lnTo>
                  <a:pt x="7088924" y="1612900"/>
                </a:lnTo>
                <a:lnTo>
                  <a:pt x="7088860" y="1676400"/>
                </a:lnTo>
                <a:lnTo>
                  <a:pt x="7087844" y="1714500"/>
                </a:lnTo>
                <a:lnTo>
                  <a:pt x="7087133" y="1727200"/>
                </a:lnTo>
                <a:lnTo>
                  <a:pt x="7086486" y="1739900"/>
                </a:lnTo>
                <a:lnTo>
                  <a:pt x="7085266" y="1765300"/>
                </a:lnTo>
                <a:lnTo>
                  <a:pt x="7085089" y="1778000"/>
                </a:lnTo>
                <a:lnTo>
                  <a:pt x="7086105" y="1778000"/>
                </a:lnTo>
                <a:lnTo>
                  <a:pt x="7089368" y="1790700"/>
                </a:lnTo>
                <a:lnTo>
                  <a:pt x="7095998" y="1790700"/>
                </a:lnTo>
                <a:lnTo>
                  <a:pt x="7100646" y="1803400"/>
                </a:lnTo>
                <a:lnTo>
                  <a:pt x="7100646" y="1054100"/>
                </a:lnTo>
                <a:lnTo>
                  <a:pt x="7087768" y="1054100"/>
                </a:lnTo>
                <a:lnTo>
                  <a:pt x="7087768" y="1079500"/>
                </a:lnTo>
                <a:lnTo>
                  <a:pt x="7087565" y="1092200"/>
                </a:lnTo>
                <a:lnTo>
                  <a:pt x="7084796" y="1101890"/>
                </a:lnTo>
                <a:lnTo>
                  <a:pt x="7084796" y="1282700"/>
                </a:lnTo>
                <a:lnTo>
                  <a:pt x="7083222" y="1295400"/>
                </a:lnTo>
                <a:lnTo>
                  <a:pt x="7083057" y="1295400"/>
                </a:lnTo>
                <a:lnTo>
                  <a:pt x="7083057" y="1498600"/>
                </a:lnTo>
                <a:lnTo>
                  <a:pt x="7081812" y="1511300"/>
                </a:lnTo>
                <a:lnTo>
                  <a:pt x="7058279" y="1511300"/>
                </a:lnTo>
                <a:lnTo>
                  <a:pt x="7062432" y="1498600"/>
                </a:lnTo>
                <a:lnTo>
                  <a:pt x="7083057" y="1498600"/>
                </a:lnTo>
                <a:lnTo>
                  <a:pt x="7083057" y="1295400"/>
                </a:lnTo>
                <a:lnTo>
                  <a:pt x="7082371" y="1295400"/>
                </a:lnTo>
                <a:lnTo>
                  <a:pt x="7081596" y="1308100"/>
                </a:lnTo>
                <a:lnTo>
                  <a:pt x="7080923" y="1308100"/>
                </a:lnTo>
                <a:lnTo>
                  <a:pt x="7075894" y="1320800"/>
                </a:lnTo>
                <a:lnTo>
                  <a:pt x="7053923" y="1320800"/>
                </a:lnTo>
                <a:lnTo>
                  <a:pt x="7052983" y="1308100"/>
                </a:lnTo>
                <a:lnTo>
                  <a:pt x="7051827" y="1295400"/>
                </a:lnTo>
                <a:lnTo>
                  <a:pt x="7050799" y="1282700"/>
                </a:lnTo>
                <a:lnTo>
                  <a:pt x="7049795" y="1270000"/>
                </a:lnTo>
                <a:lnTo>
                  <a:pt x="7048703" y="1257300"/>
                </a:lnTo>
                <a:lnTo>
                  <a:pt x="7048106" y="1244600"/>
                </a:lnTo>
                <a:lnTo>
                  <a:pt x="7080402" y="1244600"/>
                </a:lnTo>
                <a:lnTo>
                  <a:pt x="7084149" y="1257300"/>
                </a:lnTo>
                <a:lnTo>
                  <a:pt x="7084796" y="1282700"/>
                </a:lnTo>
                <a:lnTo>
                  <a:pt x="7084796" y="1101890"/>
                </a:lnTo>
                <a:lnTo>
                  <a:pt x="7083933" y="1104900"/>
                </a:lnTo>
                <a:lnTo>
                  <a:pt x="7079310" y="1104900"/>
                </a:lnTo>
                <a:lnTo>
                  <a:pt x="7073163" y="1117600"/>
                </a:lnTo>
                <a:lnTo>
                  <a:pt x="7034720" y="1117600"/>
                </a:lnTo>
                <a:lnTo>
                  <a:pt x="7034504" y="1104900"/>
                </a:lnTo>
                <a:lnTo>
                  <a:pt x="7045084" y="1104900"/>
                </a:lnTo>
                <a:lnTo>
                  <a:pt x="7046569" y="1092200"/>
                </a:lnTo>
                <a:lnTo>
                  <a:pt x="7048386" y="1092200"/>
                </a:lnTo>
                <a:lnTo>
                  <a:pt x="7050773" y="1079500"/>
                </a:lnTo>
                <a:lnTo>
                  <a:pt x="7087768" y="1079500"/>
                </a:lnTo>
                <a:lnTo>
                  <a:pt x="7087768" y="1054100"/>
                </a:lnTo>
                <a:lnTo>
                  <a:pt x="7018337" y="1054100"/>
                </a:lnTo>
                <a:lnTo>
                  <a:pt x="7018337" y="1168400"/>
                </a:lnTo>
                <a:lnTo>
                  <a:pt x="7018172" y="1181100"/>
                </a:lnTo>
                <a:lnTo>
                  <a:pt x="7017080" y="1206500"/>
                </a:lnTo>
                <a:lnTo>
                  <a:pt x="7015531" y="1270000"/>
                </a:lnTo>
                <a:lnTo>
                  <a:pt x="7014426" y="1295400"/>
                </a:lnTo>
                <a:lnTo>
                  <a:pt x="7012419" y="1333500"/>
                </a:lnTo>
                <a:lnTo>
                  <a:pt x="7010451" y="1384300"/>
                </a:lnTo>
                <a:lnTo>
                  <a:pt x="7007949" y="1422400"/>
                </a:lnTo>
                <a:lnTo>
                  <a:pt x="7004266" y="1473200"/>
                </a:lnTo>
                <a:lnTo>
                  <a:pt x="7003504" y="1473200"/>
                </a:lnTo>
                <a:lnTo>
                  <a:pt x="7004659" y="1485900"/>
                </a:lnTo>
                <a:lnTo>
                  <a:pt x="7003694" y="1498600"/>
                </a:lnTo>
                <a:lnTo>
                  <a:pt x="7001865" y="1498600"/>
                </a:lnTo>
                <a:lnTo>
                  <a:pt x="6998132" y="1511300"/>
                </a:lnTo>
                <a:lnTo>
                  <a:pt x="6969480" y="1511300"/>
                </a:lnTo>
                <a:lnTo>
                  <a:pt x="6968477" y="1498600"/>
                </a:lnTo>
                <a:lnTo>
                  <a:pt x="6968909" y="1485900"/>
                </a:lnTo>
                <a:lnTo>
                  <a:pt x="6969417" y="1473200"/>
                </a:lnTo>
                <a:lnTo>
                  <a:pt x="6970446" y="1447800"/>
                </a:lnTo>
                <a:lnTo>
                  <a:pt x="6972046" y="1409700"/>
                </a:lnTo>
                <a:lnTo>
                  <a:pt x="6973544" y="1371600"/>
                </a:lnTo>
                <a:lnTo>
                  <a:pt x="6974776" y="1320800"/>
                </a:lnTo>
                <a:lnTo>
                  <a:pt x="6975107" y="1308100"/>
                </a:lnTo>
                <a:lnTo>
                  <a:pt x="6974967" y="1282700"/>
                </a:lnTo>
                <a:lnTo>
                  <a:pt x="6973468" y="1257300"/>
                </a:lnTo>
                <a:lnTo>
                  <a:pt x="6972719" y="1244600"/>
                </a:lnTo>
                <a:lnTo>
                  <a:pt x="6971690" y="1206500"/>
                </a:lnTo>
                <a:lnTo>
                  <a:pt x="6973163" y="1168400"/>
                </a:lnTo>
                <a:lnTo>
                  <a:pt x="6976262" y="1130300"/>
                </a:lnTo>
                <a:lnTo>
                  <a:pt x="6977532" y="1117600"/>
                </a:lnTo>
                <a:lnTo>
                  <a:pt x="6980072" y="1092200"/>
                </a:lnTo>
                <a:lnTo>
                  <a:pt x="6980847" y="1092200"/>
                </a:lnTo>
                <a:lnTo>
                  <a:pt x="6984314" y="1079500"/>
                </a:lnTo>
                <a:lnTo>
                  <a:pt x="7012216" y="1079500"/>
                </a:lnTo>
                <a:lnTo>
                  <a:pt x="7015797" y="1092200"/>
                </a:lnTo>
                <a:lnTo>
                  <a:pt x="7015670" y="1092200"/>
                </a:lnTo>
                <a:lnTo>
                  <a:pt x="7016039" y="1117600"/>
                </a:lnTo>
                <a:lnTo>
                  <a:pt x="7017283" y="1143000"/>
                </a:lnTo>
                <a:lnTo>
                  <a:pt x="7018337" y="1168400"/>
                </a:lnTo>
                <a:lnTo>
                  <a:pt x="7018337" y="1054100"/>
                </a:lnTo>
                <a:lnTo>
                  <a:pt x="6939864" y="1054100"/>
                </a:lnTo>
                <a:lnTo>
                  <a:pt x="6939864" y="1104900"/>
                </a:lnTo>
                <a:lnTo>
                  <a:pt x="6939674" y="1104900"/>
                </a:lnTo>
                <a:lnTo>
                  <a:pt x="6938416" y="1117600"/>
                </a:lnTo>
                <a:lnTo>
                  <a:pt x="6935317" y="1117600"/>
                </a:lnTo>
                <a:lnTo>
                  <a:pt x="6935317" y="1257300"/>
                </a:lnTo>
                <a:lnTo>
                  <a:pt x="6934606" y="1270000"/>
                </a:lnTo>
                <a:lnTo>
                  <a:pt x="6932549" y="1308100"/>
                </a:lnTo>
                <a:lnTo>
                  <a:pt x="6931685" y="1313040"/>
                </a:lnTo>
                <a:lnTo>
                  <a:pt x="6931685" y="1498600"/>
                </a:lnTo>
                <a:lnTo>
                  <a:pt x="6928523" y="1511300"/>
                </a:lnTo>
                <a:lnTo>
                  <a:pt x="6888556" y="1511300"/>
                </a:lnTo>
                <a:lnTo>
                  <a:pt x="6886702" y="1498600"/>
                </a:lnTo>
                <a:lnTo>
                  <a:pt x="6886549" y="1498600"/>
                </a:lnTo>
                <a:lnTo>
                  <a:pt x="6887134" y="1485900"/>
                </a:lnTo>
                <a:lnTo>
                  <a:pt x="6889509" y="1473200"/>
                </a:lnTo>
                <a:lnTo>
                  <a:pt x="6930034" y="1473200"/>
                </a:lnTo>
                <a:lnTo>
                  <a:pt x="6931685" y="1498600"/>
                </a:lnTo>
                <a:lnTo>
                  <a:pt x="6931685" y="1313040"/>
                </a:lnTo>
                <a:lnTo>
                  <a:pt x="6930326" y="1320800"/>
                </a:lnTo>
                <a:lnTo>
                  <a:pt x="6898653" y="1320800"/>
                </a:lnTo>
                <a:lnTo>
                  <a:pt x="6894970" y="1308100"/>
                </a:lnTo>
                <a:lnTo>
                  <a:pt x="6894487" y="1295400"/>
                </a:lnTo>
                <a:lnTo>
                  <a:pt x="6895173" y="1295400"/>
                </a:lnTo>
                <a:lnTo>
                  <a:pt x="6895173" y="1282700"/>
                </a:lnTo>
                <a:lnTo>
                  <a:pt x="6894931" y="1282700"/>
                </a:lnTo>
                <a:lnTo>
                  <a:pt x="6895605" y="1270000"/>
                </a:lnTo>
                <a:lnTo>
                  <a:pt x="6893039" y="1257300"/>
                </a:lnTo>
                <a:lnTo>
                  <a:pt x="6935317" y="1257300"/>
                </a:lnTo>
                <a:lnTo>
                  <a:pt x="6935317" y="1117600"/>
                </a:lnTo>
                <a:lnTo>
                  <a:pt x="6901942" y="1117600"/>
                </a:lnTo>
                <a:lnTo>
                  <a:pt x="6900735" y="1104900"/>
                </a:lnTo>
                <a:lnTo>
                  <a:pt x="6903098" y="1092200"/>
                </a:lnTo>
                <a:lnTo>
                  <a:pt x="6905663" y="1092200"/>
                </a:lnTo>
                <a:lnTo>
                  <a:pt x="6908051" y="1079500"/>
                </a:lnTo>
                <a:lnTo>
                  <a:pt x="6931114" y="1079500"/>
                </a:lnTo>
                <a:lnTo>
                  <a:pt x="6937108" y="1092200"/>
                </a:lnTo>
                <a:lnTo>
                  <a:pt x="6939826" y="1092200"/>
                </a:lnTo>
                <a:lnTo>
                  <a:pt x="6939864" y="1104900"/>
                </a:lnTo>
                <a:lnTo>
                  <a:pt x="6939864" y="1054100"/>
                </a:lnTo>
                <a:lnTo>
                  <a:pt x="6866814" y="1054100"/>
                </a:lnTo>
                <a:lnTo>
                  <a:pt x="6866814" y="1219200"/>
                </a:lnTo>
                <a:lnTo>
                  <a:pt x="6866293" y="1257300"/>
                </a:lnTo>
                <a:lnTo>
                  <a:pt x="6865201" y="1282700"/>
                </a:lnTo>
                <a:lnTo>
                  <a:pt x="6863080" y="1320800"/>
                </a:lnTo>
                <a:lnTo>
                  <a:pt x="6859448" y="1358900"/>
                </a:lnTo>
                <a:lnTo>
                  <a:pt x="6857454" y="1384300"/>
                </a:lnTo>
                <a:lnTo>
                  <a:pt x="6856336" y="1397000"/>
                </a:lnTo>
                <a:lnTo>
                  <a:pt x="6855574" y="1422400"/>
                </a:lnTo>
                <a:lnTo>
                  <a:pt x="6854672" y="1447800"/>
                </a:lnTo>
                <a:lnTo>
                  <a:pt x="6853453" y="1473200"/>
                </a:lnTo>
                <a:lnTo>
                  <a:pt x="6852767" y="1498600"/>
                </a:lnTo>
                <a:lnTo>
                  <a:pt x="6852272" y="1536700"/>
                </a:lnTo>
                <a:lnTo>
                  <a:pt x="6851586" y="1562100"/>
                </a:lnTo>
                <a:lnTo>
                  <a:pt x="6851129" y="1574800"/>
                </a:lnTo>
                <a:lnTo>
                  <a:pt x="6850316" y="1574800"/>
                </a:lnTo>
                <a:lnTo>
                  <a:pt x="6849237" y="1587500"/>
                </a:lnTo>
                <a:lnTo>
                  <a:pt x="6848043" y="1600200"/>
                </a:lnTo>
                <a:lnTo>
                  <a:pt x="6844906" y="1600200"/>
                </a:lnTo>
                <a:lnTo>
                  <a:pt x="6838836" y="1612900"/>
                </a:lnTo>
                <a:lnTo>
                  <a:pt x="6824561" y="1612900"/>
                </a:lnTo>
                <a:lnTo>
                  <a:pt x="6822275" y="1600200"/>
                </a:lnTo>
                <a:lnTo>
                  <a:pt x="6821691" y="1600200"/>
                </a:lnTo>
                <a:lnTo>
                  <a:pt x="6811899" y="1511300"/>
                </a:lnTo>
                <a:lnTo>
                  <a:pt x="6810921" y="1485900"/>
                </a:lnTo>
                <a:lnTo>
                  <a:pt x="6810527" y="1460500"/>
                </a:lnTo>
                <a:lnTo>
                  <a:pt x="6810553" y="1422400"/>
                </a:lnTo>
                <a:lnTo>
                  <a:pt x="6811137" y="1371600"/>
                </a:lnTo>
                <a:lnTo>
                  <a:pt x="6811378" y="1346200"/>
                </a:lnTo>
                <a:lnTo>
                  <a:pt x="6811683" y="1320800"/>
                </a:lnTo>
                <a:lnTo>
                  <a:pt x="6812369" y="1270000"/>
                </a:lnTo>
                <a:lnTo>
                  <a:pt x="6812293" y="1257300"/>
                </a:lnTo>
                <a:lnTo>
                  <a:pt x="6812216" y="1244600"/>
                </a:lnTo>
                <a:lnTo>
                  <a:pt x="6811937" y="1231900"/>
                </a:lnTo>
                <a:lnTo>
                  <a:pt x="6811746" y="1219200"/>
                </a:lnTo>
                <a:lnTo>
                  <a:pt x="6811823" y="1193800"/>
                </a:lnTo>
                <a:lnTo>
                  <a:pt x="6812762" y="1143000"/>
                </a:lnTo>
                <a:lnTo>
                  <a:pt x="6813677" y="1143000"/>
                </a:lnTo>
                <a:lnTo>
                  <a:pt x="6816788" y="1130300"/>
                </a:lnTo>
                <a:lnTo>
                  <a:pt x="6818287" y="1130300"/>
                </a:lnTo>
                <a:lnTo>
                  <a:pt x="6818516" y="1117600"/>
                </a:lnTo>
                <a:lnTo>
                  <a:pt x="6817055" y="1092200"/>
                </a:lnTo>
                <a:lnTo>
                  <a:pt x="6819747" y="1092200"/>
                </a:lnTo>
                <a:lnTo>
                  <a:pt x="6827355" y="1079500"/>
                </a:lnTo>
                <a:lnTo>
                  <a:pt x="6863258" y="1079500"/>
                </a:lnTo>
                <a:lnTo>
                  <a:pt x="6863601" y="1104900"/>
                </a:lnTo>
                <a:lnTo>
                  <a:pt x="6864604" y="1130300"/>
                </a:lnTo>
                <a:lnTo>
                  <a:pt x="6865772" y="1155700"/>
                </a:lnTo>
                <a:lnTo>
                  <a:pt x="6866649" y="1181100"/>
                </a:lnTo>
                <a:lnTo>
                  <a:pt x="6866814" y="1219200"/>
                </a:lnTo>
                <a:lnTo>
                  <a:pt x="6866814" y="1054100"/>
                </a:lnTo>
                <a:lnTo>
                  <a:pt x="6797561" y="1054100"/>
                </a:lnTo>
                <a:lnTo>
                  <a:pt x="6797561" y="1079500"/>
                </a:lnTo>
                <a:lnTo>
                  <a:pt x="6796824" y="1092200"/>
                </a:lnTo>
                <a:lnTo>
                  <a:pt x="6796240" y="1092200"/>
                </a:lnTo>
                <a:lnTo>
                  <a:pt x="6795884" y="1104900"/>
                </a:lnTo>
                <a:lnTo>
                  <a:pt x="6795719" y="1104900"/>
                </a:lnTo>
                <a:lnTo>
                  <a:pt x="6795122" y="1117600"/>
                </a:lnTo>
                <a:lnTo>
                  <a:pt x="6791642" y="1117600"/>
                </a:lnTo>
                <a:lnTo>
                  <a:pt x="6791642" y="1270000"/>
                </a:lnTo>
                <a:lnTo>
                  <a:pt x="6790601" y="1282700"/>
                </a:lnTo>
                <a:lnTo>
                  <a:pt x="6789953" y="1282700"/>
                </a:lnTo>
                <a:lnTo>
                  <a:pt x="6789763" y="1295400"/>
                </a:lnTo>
                <a:lnTo>
                  <a:pt x="6790106" y="1308100"/>
                </a:lnTo>
                <a:lnTo>
                  <a:pt x="6790474" y="1308100"/>
                </a:lnTo>
                <a:lnTo>
                  <a:pt x="6789648" y="1314005"/>
                </a:lnTo>
                <a:lnTo>
                  <a:pt x="6789648" y="1549400"/>
                </a:lnTo>
                <a:lnTo>
                  <a:pt x="6787477" y="1549400"/>
                </a:lnTo>
                <a:lnTo>
                  <a:pt x="6787642" y="1574800"/>
                </a:lnTo>
                <a:lnTo>
                  <a:pt x="6787324" y="1587500"/>
                </a:lnTo>
                <a:lnTo>
                  <a:pt x="6786067" y="1600200"/>
                </a:lnTo>
                <a:lnTo>
                  <a:pt x="6782790" y="1600200"/>
                </a:lnTo>
                <a:lnTo>
                  <a:pt x="6776758" y="1612900"/>
                </a:lnTo>
                <a:lnTo>
                  <a:pt x="6766522" y="1612900"/>
                </a:lnTo>
                <a:lnTo>
                  <a:pt x="6766522" y="1943100"/>
                </a:lnTo>
                <a:lnTo>
                  <a:pt x="6760159" y="1955800"/>
                </a:lnTo>
                <a:lnTo>
                  <a:pt x="6763740" y="1955800"/>
                </a:lnTo>
                <a:lnTo>
                  <a:pt x="6763588" y="1968500"/>
                </a:lnTo>
                <a:lnTo>
                  <a:pt x="6762382" y="1968500"/>
                </a:lnTo>
                <a:lnTo>
                  <a:pt x="6762382" y="2006600"/>
                </a:lnTo>
                <a:lnTo>
                  <a:pt x="6761175" y="2019300"/>
                </a:lnTo>
                <a:lnTo>
                  <a:pt x="6757213" y="2019300"/>
                </a:lnTo>
                <a:lnTo>
                  <a:pt x="6757213" y="2082800"/>
                </a:lnTo>
                <a:lnTo>
                  <a:pt x="6753619" y="2082800"/>
                </a:lnTo>
                <a:lnTo>
                  <a:pt x="6754723" y="2070100"/>
                </a:lnTo>
                <a:lnTo>
                  <a:pt x="6756768" y="2070100"/>
                </a:lnTo>
                <a:lnTo>
                  <a:pt x="6757213" y="2082800"/>
                </a:lnTo>
                <a:lnTo>
                  <a:pt x="6757213" y="2019300"/>
                </a:lnTo>
                <a:lnTo>
                  <a:pt x="6752069" y="2019300"/>
                </a:lnTo>
                <a:lnTo>
                  <a:pt x="6751980" y="2006600"/>
                </a:lnTo>
                <a:lnTo>
                  <a:pt x="6762382" y="2006600"/>
                </a:lnTo>
                <a:lnTo>
                  <a:pt x="6762382" y="1968500"/>
                </a:lnTo>
                <a:lnTo>
                  <a:pt x="6752463" y="1968500"/>
                </a:lnTo>
                <a:lnTo>
                  <a:pt x="6751244" y="1955800"/>
                </a:lnTo>
                <a:lnTo>
                  <a:pt x="6752857" y="1955800"/>
                </a:lnTo>
                <a:lnTo>
                  <a:pt x="6748539" y="1943100"/>
                </a:lnTo>
                <a:lnTo>
                  <a:pt x="6766522" y="1943100"/>
                </a:lnTo>
                <a:lnTo>
                  <a:pt x="6766522" y="1612900"/>
                </a:lnTo>
                <a:lnTo>
                  <a:pt x="6750126" y="1612900"/>
                </a:lnTo>
                <a:lnTo>
                  <a:pt x="6747065" y="1600200"/>
                </a:lnTo>
                <a:lnTo>
                  <a:pt x="6747357" y="1587500"/>
                </a:lnTo>
                <a:lnTo>
                  <a:pt x="6746811" y="1587500"/>
                </a:lnTo>
                <a:lnTo>
                  <a:pt x="6746519" y="1574800"/>
                </a:lnTo>
                <a:lnTo>
                  <a:pt x="6745706" y="1562100"/>
                </a:lnTo>
                <a:lnTo>
                  <a:pt x="6744856" y="1549400"/>
                </a:lnTo>
                <a:lnTo>
                  <a:pt x="6744094" y="1524000"/>
                </a:lnTo>
                <a:lnTo>
                  <a:pt x="6743560" y="1511300"/>
                </a:lnTo>
                <a:lnTo>
                  <a:pt x="6745351" y="1498600"/>
                </a:lnTo>
                <a:lnTo>
                  <a:pt x="6750825" y="1485900"/>
                </a:lnTo>
                <a:lnTo>
                  <a:pt x="6785407" y="1485900"/>
                </a:lnTo>
                <a:lnTo>
                  <a:pt x="6788569" y="1498600"/>
                </a:lnTo>
                <a:lnTo>
                  <a:pt x="6789610" y="1498600"/>
                </a:lnTo>
                <a:lnTo>
                  <a:pt x="6789648" y="1549400"/>
                </a:lnTo>
                <a:lnTo>
                  <a:pt x="6789648" y="1314005"/>
                </a:lnTo>
                <a:lnTo>
                  <a:pt x="6788696" y="1320800"/>
                </a:lnTo>
                <a:lnTo>
                  <a:pt x="6769519" y="1320800"/>
                </a:lnTo>
                <a:lnTo>
                  <a:pt x="6761620" y="1308100"/>
                </a:lnTo>
                <a:lnTo>
                  <a:pt x="6758533" y="1308100"/>
                </a:lnTo>
                <a:lnTo>
                  <a:pt x="6746748" y="1320800"/>
                </a:lnTo>
                <a:lnTo>
                  <a:pt x="6744170" y="1320800"/>
                </a:lnTo>
                <a:lnTo>
                  <a:pt x="6744754" y="1308100"/>
                </a:lnTo>
                <a:lnTo>
                  <a:pt x="6745668" y="1295400"/>
                </a:lnTo>
                <a:lnTo>
                  <a:pt x="6746608" y="1295400"/>
                </a:lnTo>
                <a:lnTo>
                  <a:pt x="6747103" y="1282700"/>
                </a:lnTo>
                <a:lnTo>
                  <a:pt x="6746710" y="1270000"/>
                </a:lnTo>
                <a:lnTo>
                  <a:pt x="6759549" y="1270000"/>
                </a:lnTo>
                <a:lnTo>
                  <a:pt x="6764464" y="1257300"/>
                </a:lnTo>
                <a:lnTo>
                  <a:pt x="6790931" y="1257300"/>
                </a:lnTo>
                <a:lnTo>
                  <a:pt x="6791642" y="1270000"/>
                </a:lnTo>
                <a:lnTo>
                  <a:pt x="6791642" y="1117600"/>
                </a:lnTo>
                <a:lnTo>
                  <a:pt x="6749313" y="1117600"/>
                </a:lnTo>
                <a:lnTo>
                  <a:pt x="6749415" y="1104900"/>
                </a:lnTo>
                <a:lnTo>
                  <a:pt x="6749999" y="1104900"/>
                </a:lnTo>
                <a:lnTo>
                  <a:pt x="6751053" y="1092200"/>
                </a:lnTo>
                <a:lnTo>
                  <a:pt x="6751815" y="1092200"/>
                </a:lnTo>
                <a:lnTo>
                  <a:pt x="6751574" y="1079500"/>
                </a:lnTo>
                <a:lnTo>
                  <a:pt x="6797561" y="1079500"/>
                </a:lnTo>
                <a:lnTo>
                  <a:pt x="6797561" y="1054100"/>
                </a:lnTo>
                <a:lnTo>
                  <a:pt x="6764071" y="1054100"/>
                </a:lnTo>
                <a:lnTo>
                  <a:pt x="6756082" y="1041400"/>
                </a:lnTo>
                <a:lnTo>
                  <a:pt x="6727190" y="1041400"/>
                </a:lnTo>
                <a:lnTo>
                  <a:pt x="6727190" y="2120900"/>
                </a:lnTo>
                <a:lnTo>
                  <a:pt x="6724891" y="2133600"/>
                </a:lnTo>
                <a:lnTo>
                  <a:pt x="6725247" y="2133600"/>
                </a:lnTo>
                <a:lnTo>
                  <a:pt x="6725031" y="2146300"/>
                </a:lnTo>
                <a:lnTo>
                  <a:pt x="6724218" y="2146300"/>
                </a:lnTo>
                <a:lnTo>
                  <a:pt x="6724218" y="2209800"/>
                </a:lnTo>
                <a:lnTo>
                  <a:pt x="6723050" y="2222500"/>
                </a:lnTo>
                <a:lnTo>
                  <a:pt x="6716357" y="2222500"/>
                </a:lnTo>
                <a:lnTo>
                  <a:pt x="6715303" y="2209800"/>
                </a:lnTo>
                <a:lnTo>
                  <a:pt x="6716611" y="2197100"/>
                </a:lnTo>
                <a:lnTo>
                  <a:pt x="6723291" y="2197100"/>
                </a:lnTo>
                <a:lnTo>
                  <a:pt x="6724218" y="2209800"/>
                </a:lnTo>
                <a:lnTo>
                  <a:pt x="6724218" y="2146300"/>
                </a:lnTo>
                <a:lnTo>
                  <a:pt x="6716700" y="2146300"/>
                </a:lnTo>
                <a:lnTo>
                  <a:pt x="6716446" y="2133600"/>
                </a:lnTo>
                <a:lnTo>
                  <a:pt x="6716941" y="2133600"/>
                </a:lnTo>
                <a:lnTo>
                  <a:pt x="6716420" y="2120900"/>
                </a:lnTo>
                <a:lnTo>
                  <a:pt x="6727190" y="2120900"/>
                </a:lnTo>
                <a:lnTo>
                  <a:pt x="6727190" y="1041400"/>
                </a:lnTo>
                <a:lnTo>
                  <a:pt x="6726783" y="1041400"/>
                </a:lnTo>
                <a:lnTo>
                  <a:pt x="6726783" y="2070100"/>
                </a:lnTo>
                <a:lnTo>
                  <a:pt x="6726402" y="2070100"/>
                </a:lnTo>
                <a:lnTo>
                  <a:pt x="6725933" y="2082800"/>
                </a:lnTo>
                <a:lnTo>
                  <a:pt x="6724066" y="2082800"/>
                </a:lnTo>
                <a:lnTo>
                  <a:pt x="6719684" y="2095500"/>
                </a:lnTo>
                <a:lnTo>
                  <a:pt x="6717474" y="2082800"/>
                </a:lnTo>
                <a:lnTo>
                  <a:pt x="6716827" y="2082800"/>
                </a:lnTo>
                <a:lnTo>
                  <a:pt x="6716712" y="2070100"/>
                </a:lnTo>
                <a:lnTo>
                  <a:pt x="6715531" y="2070100"/>
                </a:lnTo>
                <a:lnTo>
                  <a:pt x="6717932" y="2057400"/>
                </a:lnTo>
                <a:lnTo>
                  <a:pt x="6725615" y="2057400"/>
                </a:lnTo>
                <a:lnTo>
                  <a:pt x="6726783" y="2070100"/>
                </a:lnTo>
                <a:lnTo>
                  <a:pt x="6726783" y="1041400"/>
                </a:lnTo>
                <a:lnTo>
                  <a:pt x="6725679" y="1041400"/>
                </a:lnTo>
                <a:lnTo>
                  <a:pt x="6725679" y="2019300"/>
                </a:lnTo>
                <a:lnTo>
                  <a:pt x="6724447" y="2019300"/>
                </a:lnTo>
                <a:lnTo>
                  <a:pt x="6722732" y="2032000"/>
                </a:lnTo>
                <a:lnTo>
                  <a:pt x="6718897" y="2019300"/>
                </a:lnTo>
                <a:lnTo>
                  <a:pt x="6716801" y="2019300"/>
                </a:lnTo>
                <a:lnTo>
                  <a:pt x="6717068" y="2006600"/>
                </a:lnTo>
                <a:lnTo>
                  <a:pt x="6724802" y="2006600"/>
                </a:lnTo>
                <a:lnTo>
                  <a:pt x="6725679" y="2019300"/>
                </a:lnTo>
                <a:lnTo>
                  <a:pt x="6725679" y="1041400"/>
                </a:lnTo>
                <a:lnTo>
                  <a:pt x="6722262" y="1041400"/>
                </a:lnTo>
                <a:lnTo>
                  <a:pt x="6722262" y="1955800"/>
                </a:lnTo>
                <a:lnTo>
                  <a:pt x="6718833" y="1968500"/>
                </a:lnTo>
                <a:lnTo>
                  <a:pt x="6713106" y="1955800"/>
                </a:lnTo>
                <a:lnTo>
                  <a:pt x="6712382" y="1955800"/>
                </a:lnTo>
                <a:lnTo>
                  <a:pt x="6714414" y="1943100"/>
                </a:lnTo>
                <a:lnTo>
                  <a:pt x="6722262" y="1955800"/>
                </a:lnTo>
                <a:lnTo>
                  <a:pt x="6722262" y="1041400"/>
                </a:lnTo>
                <a:lnTo>
                  <a:pt x="6717868" y="1041400"/>
                </a:lnTo>
                <a:lnTo>
                  <a:pt x="6717868" y="1092200"/>
                </a:lnTo>
                <a:lnTo>
                  <a:pt x="6714363" y="1117600"/>
                </a:lnTo>
                <a:lnTo>
                  <a:pt x="6713880" y="1143000"/>
                </a:lnTo>
                <a:lnTo>
                  <a:pt x="6714630" y="1155700"/>
                </a:lnTo>
                <a:lnTo>
                  <a:pt x="6714769" y="1168400"/>
                </a:lnTo>
                <a:lnTo>
                  <a:pt x="6714858" y="1206500"/>
                </a:lnTo>
                <a:lnTo>
                  <a:pt x="6714553" y="1219200"/>
                </a:lnTo>
                <a:lnTo>
                  <a:pt x="6713385" y="1231900"/>
                </a:lnTo>
                <a:lnTo>
                  <a:pt x="6712509" y="1244600"/>
                </a:lnTo>
                <a:lnTo>
                  <a:pt x="6713575" y="1270000"/>
                </a:lnTo>
                <a:lnTo>
                  <a:pt x="6714858" y="1282700"/>
                </a:lnTo>
                <a:lnTo>
                  <a:pt x="6714604" y="1308100"/>
                </a:lnTo>
                <a:lnTo>
                  <a:pt x="6713321" y="1333500"/>
                </a:lnTo>
                <a:lnTo>
                  <a:pt x="6713728" y="1358900"/>
                </a:lnTo>
                <a:lnTo>
                  <a:pt x="6714414" y="1397000"/>
                </a:lnTo>
                <a:lnTo>
                  <a:pt x="6713956" y="1422400"/>
                </a:lnTo>
                <a:lnTo>
                  <a:pt x="6711988" y="1473200"/>
                </a:lnTo>
                <a:lnTo>
                  <a:pt x="6711810" y="1511300"/>
                </a:lnTo>
                <a:lnTo>
                  <a:pt x="6709880" y="1536700"/>
                </a:lnTo>
                <a:lnTo>
                  <a:pt x="6708292" y="1562100"/>
                </a:lnTo>
                <a:lnTo>
                  <a:pt x="6709270" y="1587500"/>
                </a:lnTo>
                <a:lnTo>
                  <a:pt x="6709727" y="1600200"/>
                </a:lnTo>
                <a:lnTo>
                  <a:pt x="6708026" y="1600200"/>
                </a:lnTo>
                <a:lnTo>
                  <a:pt x="6706070" y="1612900"/>
                </a:lnTo>
                <a:lnTo>
                  <a:pt x="6699872" y="1612900"/>
                </a:lnTo>
                <a:lnTo>
                  <a:pt x="6699872" y="1955800"/>
                </a:lnTo>
                <a:lnTo>
                  <a:pt x="6698348" y="1955800"/>
                </a:lnTo>
                <a:lnTo>
                  <a:pt x="6694221" y="1968500"/>
                </a:lnTo>
                <a:lnTo>
                  <a:pt x="6692684" y="1955800"/>
                </a:lnTo>
                <a:lnTo>
                  <a:pt x="6692176" y="1943100"/>
                </a:lnTo>
                <a:lnTo>
                  <a:pt x="6698894" y="1943100"/>
                </a:lnTo>
                <a:lnTo>
                  <a:pt x="6699872" y="1955800"/>
                </a:lnTo>
                <a:lnTo>
                  <a:pt x="6699872" y="1612900"/>
                </a:lnTo>
                <a:lnTo>
                  <a:pt x="6673736" y="1612900"/>
                </a:lnTo>
                <a:lnTo>
                  <a:pt x="6672872" y="1600200"/>
                </a:lnTo>
                <a:lnTo>
                  <a:pt x="6672707" y="1587500"/>
                </a:lnTo>
                <a:lnTo>
                  <a:pt x="6672072" y="1574800"/>
                </a:lnTo>
                <a:lnTo>
                  <a:pt x="6671704" y="1562100"/>
                </a:lnTo>
                <a:lnTo>
                  <a:pt x="6672212" y="1549400"/>
                </a:lnTo>
                <a:lnTo>
                  <a:pt x="6674739" y="1524000"/>
                </a:lnTo>
                <a:lnTo>
                  <a:pt x="6675933" y="1485900"/>
                </a:lnTo>
                <a:lnTo>
                  <a:pt x="6676491" y="1447800"/>
                </a:lnTo>
                <a:lnTo>
                  <a:pt x="6677076" y="1409700"/>
                </a:lnTo>
                <a:lnTo>
                  <a:pt x="6681483" y="1333500"/>
                </a:lnTo>
                <a:lnTo>
                  <a:pt x="6682664" y="1295400"/>
                </a:lnTo>
                <a:lnTo>
                  <a:pt x="6683565" y="1270000"/>
                </a:lnTo>
                <a:lnTo>
                  <a:pt x="6684289" y="1231900"/>
                </a:lnTo>
                <a:lnTo>
                  <a:pt x="6684569" y="1219200"/>
                </a:lnTo>
                <a:lnTo>
                  <a:pt x="6684683" y="1168400"/>
                </a:lnTo>
                <a:lnTo>
                  <a:pt x="6685064" y="1143000"/>
                </a:lnTo>
                <a:lnTo>
                  <a:pt x="6685851" y="1130300"/>
                </a:lnTo>
                <a:lnTo>
                  <a:pt x="6688391" y="1104900"/>
                </a:lnTo>
                <a:lnTo>
                  <a:pt x="6689242" y="1092200"/>
                </a:lnTo>
                <a:lnTo>
                  <a:pt x="6689458" y="1079500"/>
                </a:lnTo>
                <a:lnTo>
                  <a:pt x="6717690" y="1079500"/>
                </a:lnTo>
                <a:lnTo>
                  <a:pt x="6717868" y="1092200"/>
                </a:lnTo>
                <a:lnTo>
                  <a:pt x="6717868" y="1041400"/>
                </a:lnTo>
                <a:lnTo>
                  <a:pt x="6691198" y="1041400"/>
                </a:lnTo>
                <a:lnTo>
                  <a:pt x="6691236" y="1028700"/>
                </a:lnTo>
                <a:lnTo>
                  <a:pt x="6871678" y="1028700"/>
                </a:lnTo>
                <a:lnTo>
                  <a:pt x="6881076" y="1041400"/>
                </a:lnTo>
                <a:lnTo>
                  <a:pt x="7059028" y="1041400"/>
                </a:lnTo>
                <a:lnTo>
                  <a:pt x="7007098" y="1028700"/>
                </a:lnTo>
                <a:lnTo>
                  <a:pt x="6903758" y="1028700"/>
                </a:lnTo>
                <a:lnTo>
                  <a:pt x="6852158" y="1016000"/>
                </a:lnTo>
                <a:lnTo>
                  <a:pt x="7170179" y="1016000"/>
                </a:lnTo>
                <a:lnTo>
                  <a:pt x="7170229" y="1003300"/>
                </a:lnTo>
                <a:lnTo>
                  <a:pt x="6839559" y="1003300"/>
                </a:lnTo>
                <a:lnTo>
                  <a:pt x="6827660" y="998258"/>
                </a:lnTo>
                <a:lnTo>
                  <a:pt x="6827660" y="1016000"/>
                </a:lnTo>
                <a:lnTo>
                  <a:pt x="6715976" y="1016000"/>
                </a:lnTo>
                <a:lnTo>
                  <a:pt x="6706260" y="1003300"/>
                </a:lnTo>
                <a:lnTo>
                  <a:pt x="6805371" y="1003300"/>
                </a:lnTo>
                <a:lnTo>
                  <a:pt x="6827660" y="1016000"/>
                </a:lnTo>
                <a:lnTo>
                  <a:pt x="6827660" y="998258"/>
                </a:lnTo>
                <a:lnTo>
                  <a:pt x="6809626" y="990600"/>
                </a:lnTo>
                <a:lnTo>
                  <a:pt x="6697866" y="990600"/>
                </a:lnTo>
                <a:lnTo>
                  <a:pt x="6691744" y="977900"/>
                </a:lnTo>
                <a:lnTo>
                  <a:pt x="6842379" y="977900"/>
                </a:lnTo>
                <a:lnTo>
                  <a:pt x="6880974" y="990600"/>
                </a:lnTo>
                <a:lnTo>
                  <a:pt x="6927164" y="977900"/>
                </a:lnTo>
                <a:lnTo>
                  <a:pt x="7117702" y="977900"/>
                </a:lnTo>
                <a:lnTo>
                  <a:pt x="7118032" y="990600"/>
                </a:lnTo>
                <a:lnTo>
                  <a:pt x="7128383" y="990600"/>
                </a:lnTo>
                <a:lnTo>
                  <a:pt x="7129183" y="977900"/>
                </a:lnTo>
                <a:lnTo>
                  <a:pt x="7135558" y="990600"/>
                </a:lnTo>
                <a:lnTo>
                  <a:pt x="7162762" y="990600"/>
                </a:lnTo>
                <a:lnTo>
                  <a:pt x="7162774" y="977900"/>
                </a:lnTo>
                <a:lnTo>
                  <a:pt x="7162736" y="965200"/>
                </a:lnTo>
                <a:lnTo>
                  <a:pt x="7154723" y="965200"/>
                </a:lnTo>
                <a:lnTo>
                  <a:pt x="7154723" y="977900"/>
                </a:lnTo>
                <a:lnTo>
                  <a:pt x="7136524" y="977900"/>
                </a:lnTo>
                <a:lnTo>
                  <a:pt x="7130466" y="969429"/>
                </a:lnTo>
                <a:lnTo>
                  <a:pt x="7118388" y="965200"/>
                </a:lnTo>
                <a:lnTo>
                  <a:pt x="7127456" y="965200"/>
                </a:lnTo>
                <a:lnTo>
                  <a:pt x="7130466" y="969429"/>
                </a:lnTo>
                <a:lnTo>
                  <a:pt x="7154723" y="977900"/>
                </a:lnTo>
                <a:lnTo>
                  <a:pt x="7154723" y="965200"/>
                </a:lnTo>
                <a:lnTo>
                  <a:pt x="7119887" y="952500"/>
                </a:lnTo>
                <a:lnTo>
                  <a:pt x="7080453" y="952500"/>
                </a:lnTo>
                <a:lnTo>
                  <a:pt x="7079602" y="965200"/>
                </a:lnTo>
                <a:lnTo>
                  <a:pt x="7054799" y="965200"/>
                </a:lnTo>
                <a:lnTo>
                  <a:pt x="7029805" y="952500"/>
                </a:lnTo>
                <a:lnTo>
                  <a:pt x="6744271" y="952500"/>
                </a:lnTo>
                <a:lnTo>
                  <a:pt x="6728701" y="965200"/>
                </a:lnTo>
                <a:lnTo>
                  <a:pt x="6706540" y="965200"/>
                </a:lnTo>
                <a:lnTo>
                  <a:pt x="6697853" y="952500"/>
                </a:lnTo>
                <a:lnTo>
                  <a:pt x="6693573" y="952500"/>
                </a:lnTo>
                <a:lnTo>
                  <a:pt x="6693408" y="939800"/>
                </a:lnTo>
                <a:lnTo>
                  <a:pt x="6694513" y="927100"/>
                </a:lnTo>
                <a:lnTo>
                  <a:pt x="6695618" y="914400"/>
                </a:lnTo>
                <a:lnTo>
                  <a:pt x="6832917" y="914400"/>
                </a:lnTo>
                <a:lnTo>
                  <a:pt x="6944017" y="901700"/>
                </a:lnTo>
                <a:lnTo>
                  <a:pt x="7070750" y="901700"/>
                </a:lnTo>
                <a:lnTo>
                  <a:pt x="7082650" y="914400"/>
                </a:lnTo>
                <a:lnTo>
                  <a:pt x="7163168" y="914400"/>
                </a:lnTo>
                <a:lnTo>
                  <a:pt x="7170902" y="901700"/>
                </a:lnTo>
                <a:lnTo>
                  <a:pt x="7178802" y="889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6" name="bg 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6712" y="6484429"/>
            <a:ext cx="79590" cy="77534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1043203" y="4419523"/>
            <a:ext cx="5792470" cy="2406015"/>
          </a:xfrm>
          <a:custGeom>
            <a:avLst/>
            <a:gdLst/>
            <a:ahLst/>
            <a:cxnLst/>
            <a:rect l="l" t="t" r="r" b="b"/>
            <a:pathLst>
              <a:path w="5792470" h="2406015">
                <a:moveTo>
                  <a:pt x="1600" y="940955"/>
                </a:moveTo>
                <a:lnTo>
                  <a:pt x="1079" y="939457"/>
                </a:lnTo>
                <a:lnTo>
                  <a:pt x="25" y="939558"/>
                </a:lnTo>
                <a:lnTo>
                  <a:pt x="0" y="941082"/>
                </a:lnTo>
                <a:lnTo>
                  <a:pt x="1206" y="941501"/>
                </a:lnTo>
                <a:lnTo>
                  <a:pt x="1600" y="940955"/>
                </a:lnTo>
                <a:close/>
              </a:path>
              <a:path w="5792470" h="2406015">
                <a:moveTo>
                  <a:pt x="61823" y="1991017"/>
                </a:moveTo>
                <a:lnTo>
                  <a:pt x="61137" y="1988121"/>
                </a:lnTo>
                <a:lnTo>
                  <a:pt x="58254" y="1989747"/>
                </a:lnTo>
                <a:lnTo>
                  <a:pt x="57124" y="1990826"/>
                </a:lnTo>
                <a:lnTo>
                  <a:pt x="57454" y="1992109"/>
                </a:lnTo>
                <a:lnTo>
                  <a:pt x="58978" y="1992299"/>
                </a:lnTo>
                <a:lnTo>
                  <a:pt x="61823" y="1991017"/>
                </a:lnTo>
                <a:close/>
              </a:path>
              <a:path w="5792470" h="2406015">
                <a:moveTo>
                  <a:pt x="1683613" y="1591551"/>
                </a:moveTo>
                <a:lnTo>
                  <a:pt x="1681086" y="1591411"/>
                </a:lnTo>
                <a:lnTo>
                  <a:pt x="1680400" y="1592592"/>
                </a:lnTo>
                <a:lnTo>
                  <a:pt x="1683042" y="1592834"/>
                </a:lnTo>
                <a:lnTo>
                  <a:pt x="1683613" y="1591551"/>
                </a:lnTo>
                <a:close/>
              </a:path>
              <a:path w="5792470" h="2406015">
                <a:moveTo>
                  <a:pt x="1820900" y="1307096"/>
                </a:moveTo>
                <a:lnTo>
                  <a:pt x="1820633" y="1306182"/>
                </a:lnTo>
                <a:lnTo>
                  <a:pt x="1820062" y="1306957"/>
                </a:lnTo>
                <a:lnTo>
                  <a:pt x="1820900" y="1307096"/>
                </a:lnTo>
                <a:close/>
              </a:path>
              <a:path w="5792470" h="2406015">
                <a:moveTo>
                  <a:pt x="1828317" y="1379639"/>
                </a:moveTo>
                <a:lnTo>
                  <a:pt x="1827657" y="1378204"/>
                </a:lnTo>
                <a:lnTo>
                  <a:pt x="1826463" y="1379029"/>
                </a:lnTo>
                <a:lnTo>
                  <a:pt x="1826387" y="1379943"/>
                </a:lnTo>
                <a:lnTo>
                  <a:pt x="1827428" y="1380934"/>
                </a:lnTo>
                <a:lnTo>
                  <a:pt x="1828317" y="1379639"/>
                </a:lnTo>
                <a:close/>
              </a:path>
              <a:path w="5792470" h="2406015">
                <a:moveTo>
                  <a:pt x="1829015" y="1360525"/>
                </a:moveTo>
                <a:lnTo>
                  <a:pt x="1827187" y="1358379"/>
                </a:lnTo>
                <a:lnTo>
                  <a:pt x="1825358" y="1361147"/>
                </a:lnTo>
                <a:lnTo>
                  <a:pt x="1825078" y="1363078"/>
                </a:lnTo>
                <a:lnTo>
                  <a:pt x="1825904" y="1364691"/>
                </a:lnTo>
                <a:lnTo>
                  <a:pt x="1828228" y="1363624"/>
                </a:lnTo>
                <a:lnTo>
                  <a:pt x="1829015" y="1360525"/>
                </a:lnTo>
                <a:close/>
              </a:path>
              <a:path w="5792470" h="2406015">
                <a:moveTo>
                  <a:pt x="1927961" y="1904809"/>
                </a:moveTo>
                <a:lnTo>
                  <a:pt x="1927936" y="1903133"/>
                </a:lnTo>
                <a:lnTo>
                  <a:pt x="1927529" y="1901393"/>
                </a:lnTo>
                <a:lnTo>
                  <a:pt x="1926590" y="1899996"/>
                </a:lnTo>
                <a:lnTo>
                  <a:pt x="1924659" y="1900732"/>
                </a:lnTo>
                <a:lnTo>
                  <a:pt x="1923516" y="1903628"/>
                </a:lnTo>
                <a:lnTo>
                  <a:pt x="1923440" y="1905127"/>
                </a:lnTo>
                <a:lnTo>
                  <a:pt x="1923529" y="1907171"/>
                </a:lnTo>
                <a:lnTo>
                  <a:pt x="1927542" y="1906625"/>
                </a:lnTo>
                <a:lnTo>
                  <a:pt x="1927961" y="1904809"/>
                </a:lnTo>
                <a:close/>
              </a:path>
              <a:path w="5792470" h="2406015">
                <a:moveTo>
                  <a:pt x="2346198" y="2405215"/>
                </a:moveTo>
                <a:lnTo>
                  <a:pt x="2298979" y="2399258"/>
                </a:lnTo>
                <a:lnTo>
                  <a:pt x="2277199" y="2397569"/>
                </a:lnTo>
                <a:lnTo>
                  <a:pt x="2281364" y="2399804"/>
                </a:lnTo>
                <a:lnTo>
                  <a:pt x="2324709" y="2405557"/>
                </a:lnTo>
                <a:lnTo>
                  <a:pt x="2335428" y="2405570"/>
                </a:lnTo>
                <a:lnTo>
                  <a:pt x="2346198" y="2405215"/>
                </a:lnTo>
                <a:close/>
              </a:path>
              <a:path w="5792470" h="2406015">
                <a:moveTo>
                  <a:pt x="2594826" y="1331937"/>
                </a:moveTo>
                <a:lnTo>
                  <a:pt x="2594775" y="1330883"/>
                </a:lnTo>
                <a:lnTo>
                  <a:pt x="2593632" y="1331480"/>
                </a:lnTo>
                <a:lnTo>
                  <a:pt x="2594826" y="1331937"/>
                </a:lnTo>
                <a:close/>
              </a:path>
              <a:path w="5792470" h="2406015">
                <a:moveTo>
                  <a:pt x="2746527" y="483590"/>
                </a:moveTo>
                <a:lnTo>
                  <a:pt x="2745663" y="479945"/>
                </a:lnTo>
                <a:lnTo>
                  <a:pt x="2744559" y="478764"/>
                </a:lnTo>
                <a:lnTo>
                  <a:pt x="2742590" y="479259"/>
                </a:lnTo>
                <a:lnTo>
                  <a:pt x="2741066" y="479653"/>
                </a:lnTo>
                <a:lnTo>
                  <a:pt x="2739212" y="480098"/>
                </a:lnTo>
                <a:lnTo>
                  <a:pt x="2740596" y="483933"/>
                </a:lnTo>
                <a:lnTo>
                  <a:pt x="2741409" y="485330"/>
                </a:lnTo>
                <a:lnTo>
                  <a:pt x="2743504" y="484987"/>
                </a:lnTo>
                <a:lnTo>
                  <a:pt x="2745181" y="484466"/>
                </a:lnTo>
                <a:lnTo>
                  <a:pt x="2746527" y="483590"/>
                </a:lnTo>
                <a:close/>
              </a:path>
              <a:path w="5792470" h="2406015">
                <a:moveTo>
                  <a:pt x="2869895" y="466293"/>
                </a:moveTo>
                <a:lnTo>
                  <a:pt x="2868790" y="466699"/>
                </a:lnTo>
                <a:lnTo>
                  <a:pt x="2869844" y="467207"/>
                </a:lnTo>
                <a:lnTo>
                  <a:pt x="2869895" y="466293"/>
                </a:lnTo>
                <a:close/>
              </a:path>
              <a:path w="5792470" h="2406015">
                <a:moveTo>
                  <a:pt x="2894800" y="1310576"/>
                </a:moveTo>
                <a:lnTo>
                  <a:pt x="2893072" y="1307782"/>
                </a:lnTo>
                <a:lnTo>
                  <a:pt x="2890926" y="1307160"/>
                </a:lnTo>
                <a:lnTo>
                  <a:pt x="2889656" y="1308709"/>
                </a:lnTo>
                <a:lnTo>
                  <a:pt x="2889516" y="1310576"/>
                </a:lnTo>
                <a:lnTo>
                  <a:pt x="2891193" y="1313357"/>
                </a:lnTo>
                <a:lnTo>
                  <a:pt x="2893453" y="1314119"/>
                </a:lnTo>
                <a:lnTo>
                  <a:pt x="2894228" y="1312329"/>
                </a:lnTo>
                <a:lnTo>
                  <a:pt x="2894800" y="1310576"/>
                </a:lnTo>
                <a:close/>
              </a:path>
              <a:path w="5792470" h="2406015">
                <a:moveTo>
                  <a:pt x="2932773" y="1722335"/>
                </a:moveTo>
                <a:lnTo>
                  <a:pt x="2932506" y="1718348"/>
                </a:lnTo>
                <a:lnTo>
                  <a:pt x="2930829" y="1717852"/>
                </a:lnTo>
                <a:lnTo>
                  <a:pt x="2929725" y="1717941"/>
                </a:lnTo>
                <a:lnTo>
                  <a:pt x="2927032" y="1718589"/>
                </a:lnTo>
                <a:lnTo>
                  <a:pt x="2926283" y="1720088"/>
                </a:lnTo>
                <a:lnTo>
                  <a:pt x="2926804" y="1721815"/>
                </a:lnTo>
                <a:lnTo>
                  <a:pt x="2929318" y="1723402"/>
                </a:lnTo>
                <a:lnTo>
                  <a:pt x="2931198" y="1723415"/>
                </a:lnTo>
                <a:lnTo>
                  <a:pt x="2932773" y="1722335"/>
                </a:lnTo>
                <a:close/>
              </a:path>
              <a:path w="5792470" h="2406015">
                <a:moveTo>
                  <a:pt x="2961729" y="1687601"/>
                </a:moveTo>
                <a:lnTo>
                  <a:pt x="2960357" y="1684959"/>
                </a:lnTo>
                <a:lnTo>
                  <a:pt x="2958566" y="1687322"/>
                </a:lnTo>
                <a:lnTo>
                  <a:pt x="2959976" y="1689887"/>
                </a:lnTo>
                <a:lnTo>
                  <a:pt x="2961729" y="1687601"/>
                </a:lnTo>
                <a:close/>
              </a:path>
              <a:path w="5792470" h="2406015">
                <a:moveTo>
                  <a:pt x="2994266" y="1976437"/>
                </a:moveTo>
                <a:lnTo>
                  <a:pt x="2993656" y="1974989"/>
                </a:lnTo>
                <a:lnTo>
                  <a:pt x="2992374" y="1975383"/>
                </a:lnTo>
                <a:lnTo>
                  <a:pt x="2992056" y="1976945"/>
                </a:lnTo>
                <a:lnTo>
                  <a:pt x="2993009" y="1978215"/>
                </a:lnTo>
                <a:lnTo>
                  <a:pt x="2993923" y="1977999"/>
                </a:lnTo>
                <a:lnTo>
                  <a:pt x="2994266" y="1976437"/>
                </a:lnTo>
                <a:close/>
              </a:path>
              <a:path w="5792470" h="2406015">
                <a:moveTo>
                  <a:pt x="3047530" y="1685251"/>
                </a:moveTo>
                <a:lnTo>
                  <a:pt x="3046590" y="1683766"/>
                </a:lnTo>
                <a:lnTo>
                  <a:pt x="3043859" y="1682445"/>
                </a:lnTo>
                <a:lnTo>
                  <a:pt x="3042234" y="1683575"/>
                </a:lnTo>
                <a:lnTo>
                  <a:pt x="3042056" y="1685213"/>
                </a:lnTo>
                <a:lnTo>
                  <a:pt x="3042882" y="1686699"/>
                </a:lnTo>
                <a:lnTo>
                  <a:pt x="3045498" y="1687779"/>
                </a:lnTo>
                <a:lnTo>
                  <a:pt x="3047327" y="1687029"/>
                </a:lnTo>
                <a:lnTo>
                  <a:pt x="3047530" y="1685251"/>
                </a:lnTo>
                <a:close/>
              </a:path>
              <a:path w="5792470" h="2406015">
                <a:moveTo>
                  <a:pt x="3054934" y="353288"/>
                </a:moveTo>
                <a:lnTo>
                  <a:pt x="3053105" y="351282"/>
                </a:lnTo>
                <a:lnTo>
                  <a:pt x="3050400" y="352755"/>
                </a:lnTo>
                <a:lnTo>
                  <a:pt x="3049486" y="353885"/>
                </a:lnTo>
                <a:lnTo>
                  <a:pt x="3050044" y="354901"/>
                </a:lnTo>
                <a:lnTo>
                  <a:pt x="3053194" y="355549"/>
                </a:lnTo>
                <a:lnTo>
                  <a:pt x="3054820" y="355320"/>
                </a:lnTo>
                <a:lnTo>
                  <a:pt x="3054934" y="353288"/>
                </a:lnTo>
                <a:close/>
              </a:path>
              <a:path w="5792470" h="2406015">
                <a:moveTo>
                  <a:pt x="3055074" y="742111"/>
                </a:moveTo>
                <a:lnTo>
                  <a:pt x="3054921" y="740524"/>
                </a:lnTo>
                <a:lnTo>
                  <a:pt x="3053677" y="740308"/>
                </a:lnTo>
                <a:lnTo>
                  <a:pt x="3053296" y="741870"/>
                </a:lnTo>
                <a:lnTo>
                  <a:pt x="3053626" y="743724"/>
                </a:lnTo>
                <a:lnTo>
                  <a:pt x="3054350" y="743826"/>
                </a:lnTo>
                <a:lnTo>
                  <a:pt x="3055074" y="742111"/>
                </a:lnTo>
                <a:close/>
              </a:path>
              <a:path w="5792470" h="2406015">
                <a:moveTo>
                  <a:pt x="3076549" y="757834"/>
                </a:moveTo>
                <a:lnTo>
                  <a:pt x="3076232" y="756412"/>
                </a:lnTo>
                <a:lnTo>
                  <a:pt x="3075076" y="756754"/>
                </a:lnTo>
                <a:lnTo>
                  <a:pt x="3075406" y="758202"/>
                </a:lnTo>
                <a:lnTo>
                  <a:pt x="3076549" y="757834"/>
                </a:lnTo>
                <a:close/>
              </a:path>
              <a:path w="5792470" h="2406015">
                <a:moveTo>
                  <a:pt x="3088055" y="1617027"/>
                </a:moveTo>
                <a:lnTo>
                  <a:pt x="3087001" y="1614474"/>
                </a:lnTo>
                <a:lnTo>
                  <a:pt x="3085858" y="1615401"/>
                </a:lnTo>
                <a:lnTo>
                  <a:pt x="3086900" y="1617941"/>
                </a:lnTo>
                <a:lnTo>
                  <a:pt x="3088055" y="1617027"/>
                </a:lnTo>
                <a:close/>
              </a:path>
              <a:path w="5792470" h="2406015">
                <a:moveTo>
                  <a:pt x="3098431" y="1888515"/>
                </a:moveTo>
                <a:lnTo>
                  <a:pt x="3097822" y="1887194"/>
                </a:lnTo>
                <a:lnTo>
                  <a:pt x="3096615" y="1887740"/>
                </a:lnTo>
                <a:lnTo>
                  <a:pt x="3096476" y="1888515"/>
                </a:lnTo>
                <a:lnTo>
                  <a:pt x="3097415" y="1889518"/>
                </a:lnTo>
                <a:lnTo>
                  <a:pt x="3098431" y="1888515"/>
                </a:lnTo>
                <a:close/>
              </a:path>
              <a:path w="5792470" h="2406015">
                <a:moveTo>
                  <a:pt x="3102470" y="1921738"/>
                </a:moveTo>
                <a:lnTo>
                  <a:pt x="3100882" y="1919363"/>
                </a:lnTo>
                <a:lnTo>
                  <a:pt x="3099701" y="1922157"/>
                </a:lnTo>
                <a:lnTo>
                  <a:pt x="3101136" y="1924570"/>
                </a:lnTo>
                <a:lnTo>
                  <a:pt x="3102470" y="1921738"/>
                </a:lnTo>
                <a:close/>
              </a:path>
              <a:path w="5792470" h="2406015">
                <a:moveTo>
                  <a:pt x="3171736" y="550976"/>
                </a:moveTo>
                <a:lnTo>
                  <a:pt x="3170275" y="551472"/>
                </a:lnTo>
                <a:lnTo>
                  <a:pt x="3171634" y="552119"/>
                </a:lnTo>
                <a:lnTo>
                  <a:pt x="3171736" y="550976"/>
                </a:lnTo>
                <a:close/>
              </a:path>
              <a:path w="5792470" h="2406015">
                <a:moveTo>
                  <a:pt x="3198634" y="1672996"/>
                </a:moveTo>
                <a:lnTo>
                  <a:pt x="3198139" y="1671650"/>
                </a:lnTo>
                <a:lnTo>
                  <a:pt x="3197758" y="1674037"/>
                </a:lnTo>
                <a:lnTo>
                  <a:pt x="3198634" y="1672996"/>
                </a:lnTo>
                <a:close/>
              </a:path>
              <a:path w="5792470" h="2406015">
                <a:moveTo>
                  <a:pt x="3231489" y="298386"/>
                </a:moveTo>
                <a:lnTo>
                  <a:pt x="3230981" y="296900"/>
                </a:lnTo>
                <a:lnTo>
                  <a:pt x="3229610" y="296646"/>
                </a:lnTo>
                <a:lnTo>
                  <a:pt x="3226714" y="297942"/>
                </a:lnTo>
                <a:lnTo>
                  <a:pt x="3227654" y="300939"/>
                </a:lnTo>
                <a:lnTo>
                  <a:pt x="3230588" y="299478"/>
                </a:lnTo>
                <a:lnTo>
                  <a:pt x="3231489" y="298386"/>
                </a:lnTo>
                <a:close/>
              </a:path>
              <a:path w="5792470" h="2406015">
                <a:moveTo>
                  <a:pt x="3242716" y="911415"/>
                </a:moveTo>
                <a:lnTo>
                  <a:pt x="3241484" y="911034"/>
                </a:lnTo>
                <a:lnTo>
                  <a:pt x="3241217" y="912088"/>
                </a:lnTo>
                <a:lnTo>
                  <a:pt x="3242373" y="912393"/>
                </a:lnTo>
                <a:lnTo>
                  <a:pt x="3242716" y="911415"/>
                </a:lnTo>
                <a:close/>
              </a:path>
              <a:path w="5792470" h="2406015">
                <a:moveTo>
                  <a:pt x="3251708" y="311137"/>
                </a:moveTo>
                <a:lnTo>
                  <a:pt x="3251403" y="309029"/>
                </a:lnTo>
                <a:lnTo>
                  <a:pt x="3249244" y="306882"/>
                </a:lnTo>
                <a:lnTo>
                  <a:pt x="3247174" y="308483"/>
                </a:lnTo>
                <a:lnTo>
                  <a:pt x="3248380" y="311365"/>
                </a:lnTo>
                <a:lnTo>
                  <a:pt x="3250285" y="312102"/>
                </a:lnTo>
                <a:lnTo>
                  <a:pt x="3251708" y="311137"/>
                </a:lnTo>
                <a:close/>
              </a:path>
              <a:path w="5792470" h="2406015">
                <a:moveTo>
                  <a:pt x="3373742" y="329323"/>
                </a:moveTo>
                <a:lnTo>
                  <a:pt x="3373120" y="328168"/>
                </a:lnTo>
                <a:lnTo>
                  <a:pt x="3370427" y="328079"/>
                </a:lnTo>
                <a:lnTo>
                  <a:pt x="3370986" y="330403"/>
                </a:lnTo>
                <a:lnTo>
                  <a:pt x="3373742" y="329323"/>
                </a:lnTo>
                <a:close/>
              </a:path>
              <a:path w="5792470" h="2406015">
                <a:moveTo>
                  <a:pt x="3454654" y="988834"/>
                </a:moveTo>
                <a:lnTo>
                  <a:pt x="3453866" y="987704"/>
                </a:lnTo>
                <a:lnTo>
                  <a:pt x="3452863" y="987958"/>
                </a:lnTo>
                <a:lnTo>
                  <a:pt x="3453092" y="989164"/>
                </a:lnTo>
                <a:lnTo>
                  <a:pt x="3454362" y="989342"/>
                </a:lnTo>
                <a:lnTo>
                  <a:pt x="3454654" y="988834"/>
                </a:lnTo>
                <a:close/>
              </a:path>
              <a:path w="5792470" h="2406015">
                <a:moveTo>
                  <a:pt x="3482352" y="983996"/>
                </a:moveTo>
                <a:lnTo>
                  <a:pt x="3482238" y="981036"/>
                </a:lnTo>
                <a:lnTo>
                  <a:pt x="3479431" y="980541"/>
                </a:lnTo>
                <a:lnTo>
                  <a:pt x="3477844" y="981621"/>
                </a:lnTo>
                <a:lnTo>
                  <a:pt x="3477895" y="983322"/>
                </a:lnTo>
                <a:lnTo>
                  <a:pt x="3479444" y="984402"/>
                </a:lnTo>
                <a:lnTo>
                  <a:pt x="3482352" y="983996"/>
                </a:lnTo>
                <a:close/>
              </a:path>
              <a:path w="5792470" h="2406015">
                <a:moveTo>
                  <a:pt x="3498748" y="1971255"/>
                </a:moveTo>
                <a:lnTo>
                  <a:pt x="3497757" y="1970417"/>
                </a:lnTo>
                <a:lnTo>
                  <a:pt x="3497148" y="1970659"/>
                </a:lnTo>
                <a:lnTo>
                  <a:pt x="3497034" y="1971967"/>
                </a:lnTo>
                <a:lnTo>
                  <a:pt x="3498113" y="1972348"/>
                </a:lnTo>
                <a:lnTo>
                  <a:pt x="3498748" y="1971255"/>
                </a:lnTo>
                <a:close/>
              </a:path>
              <a:path w="5792470" h="2406015">
                <a:moveTo>
                  <a:pt x="3623919" y="1032586"/>
                </a:moveTo>
                <a:lnTo>
                  <a:pt x="3622979" y="1029589"/>
                </a:lnTo>
                <a:lnTo>
                  <a:pt x="3621760" y="1032268"/>
                </a:lnTo>
                <a:lnTo>
                  <a:pt x="3621938" y="1033449"/>
                </a:lnTo>
                <a:lnTo>
                  <a:pt x="3620770" y="1035418"/>
                </a:lnTo>
                <a:lnTo>
                  <a:pt x="3623119" y="1035646"/>
                </a:lnTo>
                <a:lnTo>
                  <a:pt x="3623919" y="1032586"/>
                </a:lnTo>
                <a:close/>
              </a:path>
              <a:path w="5792470" h="2406015">
                <a:moveTo>
                  <a:pt x="3656609" y="816571"/>
                </a:moveTo>
                <a:lnTo>
                  <a:pt x="3656342" y="815657"/>
                </a:lnTo>
                <a:lnTo>
                  <a:pt x="3654933" y="815289"/>
                </a:lnTo>
                <a:lnTo>
                  <a:pt x="3653459" y="815721"/>
                </a:lnTo>
                <a:lnTo>
                  <a:pt x="3653104" y="818451"/>
                </a:lnTo>
                <a:lnTo>
                  <a:pt x="3655796" y="817803"/>
                </a:lnTo>
                <a:lnTo>
                  <a:pt x="3656609" y="816571"/>
                </a:lnTo>
                <a:close/>
              </a:path>
              <a:path w="5792470" h="2406015">
                <a:moveTo>
                  <a:pt x="3704285" y="1288529"/>
                </a:moveTo>
                <a:lnTo>
                  <a:pt x="3701211" y="1288580"/>
                </a:lnTo>
                <a:lnTo>
                  <a:pt x="3701173" y="1289748"/>
                </a:lnTo>
                <a:lnTo>
                  <a:pt x="3704285" y="1289786"/>
                </a:lnTo>
                <a:lnTo>
                  <a:pt x="3704285" y="1288529"/>
                </a:lnTo>
                <a:close/>
              </a:path>
              <a:path w="5792470" h="2406015">
                <a:moveTo>
                  <a:pt x="3706482" y="1515021"/>
                </a:moveTo>
                <a:lnTo>
                  <a:pt x="3705606" y="1513674"/>
                </a:lnTo>
                <a:lnTo>
                  <a:pt x="3702596" y="1514576"/>
                </a:lnTo>
                <a:lnTo>
                  <a:pt x="3703536" y="1515884"/>
                </a:lnTo>
                <a:lnTo>
                  <a:pt x="3706482" y="1515021"/>
                </a:lnTo>
                <a:close/>
              </a:path>
              <a:path w="5792470" h="2406015">
                <a:moveTo>
                  <a:pt x="3716070" y="1328127"/>
                </a:moveTo>
                <a:lnTo>
                  <a:pt x="3715258" y="1326997"/>
                </a:lnTo>
                <a:lnTo>
                  <a:pt x="3713696" y="1327213"/>
                </a:lnTo>
                <a:lnTo>
                  <a:pt x="3712718" y="1328064"/>
                </a:lnTo>
                <a:lnTo>
                  <a:pt x="3713124" y="1328775"/>
                </a:lnTo>
                <a:lnTo>
                  <a:pt x="3714724" y="1328877"/>
                </a:lnTo>
                <a:lnTo>
                  <a:pt x="3716070" y="1328127"/>
                </a:lnTo>
                <a:close/>
              </a:path>
              <a:path w="5792470" h="2406015">
                <a:moveTo>
                  <a:pt x="3726840" y="297256"/>
                </a:moveTo>
                <a:lnTo>
                  <a:pt x="3725659" y="296468"/>
                </a:lnTo>
                <a:lnTo>
                  <a:pt x="3725443" y="297675"/>
                </a:lnTo>
                <a:lnTo>
                  <a:pt x="3726840" y="297256"/>
                </a:lnTo>
                <a:close/>
              </a:path>
              <a:path w="5792470" h="2406015">
                <a:moveTo>
                  <a:pt x="3729494" y="329641"/>
                </a:moveTo>
                <a:lnTo>
                  <a:pt x="3727526" y="327736"/>
                </a:lnTo>
                <a:lnTo>
                  <a:pt x="3724643" y="328714"/>
                </a:lnTo>
                <a:lnTo>
                  <a:pt x="3723843" y="330733"/>
                </a:lnTo>
                <a:lnTo>
                  <a:pt x="3725227" y="331736"/>
                </a:lnTo>
                <a:lnTo>
                  <a:pt x="3727132" y="331470"/>
                </a:lnTo>
                <a:lnTo>
                  <a:pt x="3729494" y="329641"/>
                </a:lnTo>
                <a:close/>
              </a:path>
              <a:path w="5792470" h="2406015">
                <a:moveTo>
                  <a:pt x="3742702" y="1741144"/>
                </a:moveTo>
                <a:lnTo>
                  <a:pt x="3742118" y="1739925"/>
                </a:lnTo>
                <a:lnTo>
                  <a:pt x="3739083" y="1740687"/>
                </a:lnTo>
                <a:lnTo>
                  <a:pt x="3739692" y="1741868"/>
                </a:lnTo>
                <a:lnTo>
                  <a:pt x="3742702" y="1741144"/>
                </a:lnTo>
                <a:close/>
              </a:path>
              <a:path w="5792470" h="2406015">
                <a:moveTo>
                  <a:pt x="3778173" y="1977415"/>
                </a:moveTo>
                <a:lnTo>
                  <a:pt x="3777869" y="1976208"/>
                </a:lnTo>
                <a:lnTo>
                  <a:pt x="3776561" y="1976094"/>
                </a:lnTo>
                <a:lnTo>
                  <a:pt x="3775481" y="1976843"/>
                </a:lnTo>
                <a:lnTo>
                  <a:pt x="3775659" y="1977593"/>
                </a:lnTo>
                <a:lnTo>
                  <a:pt x="3776992" y="1977948"/>
                </a:lnTo>
                <a:lnTo>
                  <a:pt x="3778173" y="1977415"/>
                </a:lnTo>
                <a:close/>
              </a:path>
              <a:path w="5792470" h="2406015">
                <a:moveTo>
                  <a:pt x="3871976" y="1261516"/>
                </a:moveTo>
                <a:lnTo>
                  <a:pt x="3871176" y="1260475"/>
                </a:lnTo>
                <a:lnTo>
                  <a:pt x="3868229" y="1259395"/>
                </a:lnTo>
                <a:lnTo>
                  <a:pt x="3866781" y="1259713"/>
                </a:lnTo>
                <a:lnTo>
                  <a:pt x="3866121" y="1260729"/>
                </a:lnTo>
                <a:lnTo>
                  <a:pt x="3867023" y="1261833"/>
                </a:lnTo>
                <a:lnTo>
                  <a:pt x="3869969" y="1262951"/>
                </a:lnTo>
                <a:lnTo>
                  <a:pt x="3871315" y="1262849"/>
                </a:lnTo>
                <a:lnTo>
                  <a:pt x="3871976" y="1261516"/>
                </a:lnTo>
                <a:close/>
              </a:path>
              <a:path w="5792470" h="2406015">
                <a:moveTo>
                  <a:pt x="3893896" y="1977618"/>
                </a:moveTo>
                <a:lnTo>
                  <a:pt x="3893616" y="1976729"/>
                </a:lnTo>
                <a:lnTo>
                  <a:pt x="3892004" y="1976450"/>
                </a:lnTo>
                <a:lnTo>
                  <a:pt x="3890556" y="1977136"/>
                </a:lnTo>
                <a:lnTo>
                  <a:pt x="3891026" y="1978406"/>
                </a:lnTo>
                <a:lnTo>
                  <a:pt x="3892651" y="1978634"/>
                </a:lnTo>
                <a:lnTo>
                  <a:pt x="3893896" y="1977618"/>
                </a:lnTo>
                <a:close/>
              </a:path>
              <a:path w="5792470" h="2406015">
                <a:moveTo>
                  <a:pt x="3998163" y="1118958"/>
                </a:moveTo>
                <a:lnTo>
                  <a:pt x="3997198" y="1116025"/>
                </a:lnTo>
                <a:lnTo>
                  <a:pt x="3994581" y="1117511"/>
                </a:lnTo>
                <a:lnTo>
                  <a:pt x="3995509" y="1120355"/>
                </a:lnTo>
                <a:lnTo>
                  <a:pt x="3998163" y="1118958"/>
                </a:lnTo>
                <a:close/>
              </a:path>
              <a:path w="5792470" h="2406015">
                <a:moveTo>
                  <a:pt x="4012311" y="774928"/>
                </a:moveTo>
                <a:lnTo>
                  <a:pt x="4012158" y="773430"/>
                </a:lnTo>
                <a:lnTo>
                  <a:pt x="4011218" y="772604"/>
                </a:lnTo>
                <a:lnTo>
                  <a:pt x="4010355" y="773366"/>
                </a:lnTo>
                <a:lnTo>
                  <a:pt x="4009758" y="776414"/>
                </a:lnTo>
                <a:lnTo>
                  <a:pt x="4010837" y="777608"/>
                </a:lnTo>
                <a:lnTo>
                  <a:pt x="4012311" y="774928"/>
                </a:lnTo>
                <a:close/>
              </a:path>
              <a:path w="5792470" h="2406015">
                <a:moveTo>
                  <a:pt x="4068470" y="283489"/>
                </a:moveTo>
                <a:lnTo>
                  <a:pt x="4067200" y="282803"/>
                </a:lnTo>
                <a:lnTo>
                  <a:pt x="4067086" y="283972"/>
                </a:lnTo>
                <a:lnTo>
                  <a:pt x="4068470" y="283489"/>
                </a:lnTo>
                <a:close/>
              </a:path>
              <a:path w="5792470" h="2406015">
                <a:moveTo>
                  <a:pt x="4103281" y="685"/>
                </a:moveTo>
                <a:lnTo>
                  <a:pt x="4102963" y="76"/>
                </a:lnTo>
                <a:lnTo>
                  <a:pt x="4101414" y="0"/>
                </a:lnTo>
                <a:lnTo>
                  <a:pt x="4100906" y="1041"/>
                </a:lnTo>
                <a:lnTo>
                  <a:pt x="4102227" y="1485"/>
                </a:lnTo>
                <a:lnTo>
                  <a:pt x="4103281" y="685"/>
                </a:lnTo>
                <a:close/>
              </a:path>
              <a:path w="5792470" h="2406015">
                <a:moveTo>
                  <a:pt x="4193387" y="350304"/>
                </a:moveTo>
                <a:lnTo>
                  <a:pt x="4190466" y="348869"/>
                </a:lnTo>
                <a:lnTo>
                  <a:pt x="4187660" y="350202"/>
                </a:lnTo>
                <a:lnTo>
                  <a:pt x="4187520" y="352374"/>
                </a:lnTo>
                <a:lnTo>
                  <a:pt x="4189399" y="352526"/>
                </a:lnTo>
                <a:lnTo>
                  <a:pt x="4190936" y="352183"/>
                </a:lnTo>
                <a:lnTo>
                  <a:pt x="4193387" y="350304"/>
                </a:lnTo>
                <a:close/>
              </a:path>
              <a:path w="5792470" h="2406015">
                <a:moveTo>
                  <a:pt x="4282579" y="2044217"/>
                </a:moveTo>
                <a:lnTo>
                  <a:pt x="4281233" y="2043582"/>
                </a:lnTo>
                <a:lnTo>
                  <a:pt x="4280027" y="2044382"/>
                </a:lnTo>
                <a:lnTo>
                  <a:pt x="4280636" y="2045601"/>
                </a:lnTo>
                <a:lnTo>
                  <a:pt x="4282579" y="2044217"/>
                </a:lnTo>
                <a:close/>
              </a:path>
              <a:path w="5792470" h="2406015">
                <a:moveTo>
                  <a:pt x="4290847" y="2016544"/>
                </a:moveTo>
                <a:lnTo>
                  <a:pt x="4289590" y="2015832"/>
                </a:lnTo>
                <a:lnTo>
                  <a:pt x="4289412" y="2016950"/>
                </a:lnTo>
                <a:lnTo>
                  <a:pt x="4290847" y="2016544"/>
                </a:lnTo>
                <a:close/>
              </a:path>
              <a:path w="5792470" h="2406015">
                <a:moveTo>
                  <a:pt x="4352074" y="1740954"/>
                </a:moveTo>
                <a:lnTo>
                  <a:pt x="4351032" y="1740331"/>
                </a:lnTo>
                <a:lnTo>
                  <a:pt x="4350855" y="1741284"/>
                </a:lnTo>
                <a:lnTo>
                  <a:pt x="4352074" y="1740954"/>
                </a:lnTo>
                <a:close/>
              </a:path>
              <a:path w="5792470" h="2406015">
                <a:moveTo>
                  <a:pt x="4383824" y="1305140"/>
                </a:moveTo>
                <a:lnTo>
                  <a:pt x="4382655" y="1304442"/>
                </a:lnTo>
                <a:lnTo>
                  <a:pt x="4381373" y="1304734"/>
                </a:lnTo>
                <a:lnTo>
                  <a:pt x="4381106" y="1305585"/>
                </a:lnTo>
                <a:lnTo>
                  <a:pt x="4382008" y="1306550"/>
                </a:lnTo>
                <a:lnTo>
                  <a:pt x="4383379" y="1306474"/>
                </a:lnTo>
                <a:lnTo>
                  <a:pt x="4383824" y="1305140"/>
                </a:lnTo>
                <a:close/>
              </a:path>
              <a:path w="5792470" h="2406015">
                <a:moveTo>
                  <a:pt x="4388891" y="2211374"/>
                </a:moveTo>
                <a:lnTo>
                  <a:pt x="4387062" y="2209038"/>
                </a:lnTo>
                <a:lnTo>
                  <a:pt x="4385132" y="2208326"/>
                </a:lnTo>
                <a:lnTo>
                  <a:pt x="4383964" y="2209330"/>
                </a:lnTo>
                <a:lnTo>
                  <a:pt x="4384548" y="2211298"/>
                </a:lnTo>
                <a:lnTo>
                  <a:pt x="4386897" y="2213025"/>
                </a:lnTo>
                <a:lnTo>
                  <a:pt x="4388891" y="2211374"/>
                </a:lnTo>
                <a:close/>
              </a:path>
              <a:path w="5792470" h="2406015">
                <a:moveTo>
                  <a:pt x="4525835" y="466394"/>
                </a:moveTo>
                <a:lnTo>
                  <a:pt x="4524730" y="466242"/>
                </a:lnTo>
                <a:lnTo>
                  <a:pt x="4525111" y="467423"/>
                </a:lnTo>
                <a:lnTo>
                  <a:pt x="4525835" y="466394"/>
                </a:lnTo>
                <a:close/>
              </a:path>
              <a:path w="5792470" h="2406015">
                <a:moveTo>
                  <a:pt x="4627765" y="551840"/>
                </a:moveTo>
                <a:lnTo>
                  <a:pt x="4627461" y="549795"/>
                </a:lnTo>
                <a:lnTo>
                  <a:pt x="4625683" y="549808"/>
                </a:lnTo>
                <a:lnTo>
                  <a:pt x="4624019" y="549833"/>
                </a:lnTo>
                <a:lnTo>
                  <a:pt x="4621835" y="551713"/>
                </a:lnTo>
                <a:lnTo>
                  <a:pt x="4624819" y="553097"/>
                </a:lnTo>
                <a:lnTo>
                  <a:pt x="4627765" y="551840"/>
                </a:lnTo>
                <a:close/>
              </a:path>
              <a:path w="5792470" h="2406015">
                <a:moveTo>
                  <a:pt x="4730712" y="1272540"/>
                </a:moveTo>
                <a:lnTo>
                  <a:pt x="4729899" y="1271676"/>
                </a:lnTo>
                <a:lnTo>
                  <a:pt x="4729327" y="1271993"/>
                </a:lnTo>
                <a:lnTo>
                  <a:pt x="4729315" y="1273352"/>
                </a:lnTo>
                <a:lnTo>
                  <a:pt x="4730318" y="1273733"/>
                </a:lnTo>
                <a:lnTo>
                  <a:pt x="4730712" y="1272540"/>
                </a:lnTo>
                <a:close/>
              </a:path>
              <a:path w="5792470" h="2406015">
                <a:moveTo>
                  <a:pt x="4733772" y="2033485"/>
                </a:moveTo>
                <a:lnTo>
                  <a:pt x="4732617" y="2032723"/>
                </a:lnTo>
                <a:lnTo>
                  <a:pt x="4731093" y="2032825"/>
                </a:lnTo>
                <a:lnTo>
                  <a:pt x="4730051" y="2035670"/>
                </a:lnTo>
                <a:lnTo>
                  <a:pt x="4730407" y="2036889"/>
                </a:lnTo>
                <a:lnTo>
                  <a:pt x="4731588" y="2036724"/>
                </a:lnTo>
                <a:lnTo>
                  <a:pt x="4732540" y="2035479"/>
                </a:lnTo>
                <a:lnTo>
                  <a:pt x="4733683" y="2034489"/>
                </a:lnTo>
                <a:lnTo>
                  <a:pt x="4733772" y="2033485"/>
                </a:lnTo>
                <a:close/>
              </a:path>
              <a:path w="5792470" h="2406015">
                <a:moveTo>
                  <a:pt x="4757839" y="219659"/>
                </a:moveTo>
                <a:lnTo>
                  <a:pt x="4757559" y="219138"/>
                </a:lnTo>
                <a:lnTo>
                  <a:pt x="4756226" y="219075"/>
                </a:lnTo>
                <a:lnTo>
                  <a:pt x="4755769" y="219951"/>
                </a:lnTo>
                <a:lnTo>
                  <a:pt x="4756912" y="220332"/>
                </a:lnTo>
                <a:lnTo>
                  <a:pt x="4757839" y="219659"/>
                </a:lnTo>
                <a:close/>
              </a:path>
              <a:path w="5792470" h="2406015">
                <a:moveTo>
                  <a:pt x="4802797" y="1438389"/>
                </a:moveTo>
                <a:lnTo>
                  <a:pt x="4801984" y="1437487"/>
                </a:lnTo>
                <a:lnTo>
                  <a:pt x="4801425" y="1437817"/>
                </a:lnTo>
                <a:lnTo>
                  <a:pt x="4801425" y="1439227"/>
                </a:lnTo>
                <a:lnTo>
                  <a:pt x="4802429" y="1439621"/>
                </a:lnTo>
                <a:lnTo>
                  <a:pt x="4802797" y="1438389"/>
                </a:lnTo>
                <a:close/>
              </a:path>
              <a:path w="5792470" h="2406015">
                <a:moveTo>
                  <a:pt x="4803165" y="1428953"/>
                </a:moveTo>
                <a:lnTo>
                  <a:pt x="4802492" y="1427607"/>
                </a:lnTo>
                <a:lnTo>
                  <a:pt x="4801844" y="1428978"/>
                </a:lnTo>
                <a:lnTo>
                  <a:pt x="4803165" y="1428953"/>
                </a:lnTo>
                <a:close/>
              </a:path>
              <a:path w="5792470" h="2406015">
                <a:moveTo>
                  <a:pt x="4804842" y="1684756"/>
                </a:moveTo>
                <a:lnTo>
                  <a:pt x="4802644" y="1682470"/>
                </a:lnTo>
                <a:lnTo>
                  <a:pt x="4800828" y="1684794"/>
                </a:lnTo>
                <a:lnTo>
                  <a:pt x="4802644" y="1687093"/>
                </a:lnTo>
                <a:lnTo>
                  <a:pt x="4804842" y="1684756"/>
                </a:lnTo>
                <a:close/>
              </a:path>
              <a:path w="5792470" h="2406015">
                <a:moveTo>
                  <a:pt x="4817808" y="67106"/>
                </a:moveTo>
                <a:lnTo>
                  <a:pt x="4816310" y="64731"/>
                </a:lnTo>
                <a:lnTo>
                  <a:pt x="4814087" y="66408"/>
                </a:lnTo>
                <a:lnTo>
                  <a:pt x="4815433" y="68529"/>
                </a:lnTo>
                <a:lnTo>
                  <a:pt x="4817808" y="67106"/>
                </a:lnTo>
                <a:close/>
              </a:path>
              <a:path w="5792470" h="2406015">
                <a:moveTo>
                  <a:pt x="4832629" y="1390180"/>
                </a:moveTo>
                <a:lnTo>
                  <a:pt x="4831321" y="1387563"/>
                </a:lnTo>
                <a:lnTo>
                  <a:pt x="4830127" y="1388516"/>
                </a:lnTo>
                <a:lnTo>
                  <a:pt x="4830648" y="1391373"/>
                </a:lnTo>
                <a:lnTo>
                  <a:pt x="4831346" y="1392161"/>
                </a:lnTo>
                <a:lnTo>
                  <a:pt x="4832299" y="1391526"/>
                </a:lnTo>
                <a:lnTo>
                  <a:pt x="4832629" y="1390180"/>
                </a:lnTo>
                <a:close/>
              </a:path>
              <a:path w="5792470" h="2406015">
                <a:moveTo>
                  <a:pt x="4841418" y="1550657"/>
                </a:moveTo>
                <a:lnTo>
                  <a:pt x="4841100" y="1549412"/>
                </a:lnTo>
                <a:lnTo>
                  <a:pt x="4839563" y="1549120"/>
                </a:lnTo>
                <a:lnTo>
                  <a:pt x="4838230" y="1549920"/>
                </a:lnTo>
                <a:lnTo>
                  <a:pt x="4838408" y="1550758"/>
                </a:lnTo>
                <a:lnTo>
                  <a:pt x="4839982" y="1551165"/>
                </a:lnTo>
                <a:lnTo>
                  <a:pt x="4841418" y="1550657"/>
                </a:lnTo>
                <a:close/>
              </a:path>
              <a:path w="5792470" h="2406015">
                <a:moveTo>
                  <a:pt x="4979708" y="241071"/>
                </a:moveTo>
                <a:lnTo>
                  <a:pt x="4977790" y="239585"/>
                </a:lnTo>
                <a:lnTo>
                  <a:pt x="4974755" y="240334"/>
                </a:lnTo>
                <a:lnTo>
                  <a:pt x="4976495" y="241808"/>
                </a:lnTo>
                <a:lnTo>
                  <a:pt x="4977485" y="241871"/>
                </a:lnTo>
                <a:lnTo>
                  <a:pt x="4978514" y="241376"/>
                </a:lnTo>
                <a:lnTo>
                  <a:pt x="4979708" y="241071"/>
                </a:lnTo>
                <a:close/>
              </a:path>
              <a:path w="5792470" h="2406015">
                <a:moveTo>
                  <a:pt x="5069319" y="1385608"/>
                </a:moveTo>
                <a:lnTo>
                  <a:pt x="5068862" y="1384427"/>
                </a:lnTo>
                <a:lnTo>
                  <a:pt x="5067732" y="1384719"/>
                </a:lnTo>
                <a:lnTo>
                  <a:pt x="5068138" y="1385938"/>
                </a:lnTo>
                <a:lnTo>
                  <a:pt x="5069319" y="1385608"/>
                </a:lnTo>
                <a:close/>
              </a:path>
              <a:path w="5792470" h="2406015">
                <a:moveTo>
                  <a:pt x="5087074" y="688924"/>
                </a:moveTo>
                <a:lnTo>
                  <a:pt x="5086083" y="688797"/>
                </a:lnTo>
                <a:lnTo>
                  <a:pt x="5086451" y="689864"/>
                </a:lnTo>
                <a:lnTo>
                  <a:pt x="5087074" y="688924"/>
                </a:lnTo>
                <a:close/>
              </a:path>
              <a:path w="5792470" h="2406015">
                <a:moveTo>
                  <a:pt x="5090211" y="696264"/>
                </a:moveTo>
                <a:lnTo>
                  <a:pt x="5090033" y="695426"/>
                </a:lnTo>
                <a:lnTo>
                  <a:pt x="5088445" y="695045"/>
                </a:lnTo>
                <a:lnTo>
                  <a:pt x="5087010" y="695540"/>
                </a:lnTo>
                <a:lnTo>
                  <a:pt x="5087353" y="696747"/>
                </a:lnTo>
                <a:lnTo>
                  <a:pt x="5088890" y="697039"/>
                </a:lnTo>
                <a:lnTo>
                  <a:pt x="5090211" y="696264"/>
                </a:lnTo>
                <a:close/>
              </a:path>
              <a:path w="5792470" h="2406015">
                <a:moveTo>
                  <a:pt x="5308346" y="1341920"/>
                </a:moveTo>
                <a:lnTo>
                  <a:pt x="5307088" y="1341539"/>
                </a:lnTo>
                <a:lnTo>
                  <a:pt x="5306161" y="1342415"/>
                </a:lnTo>
                <a:lnTo>
                  <a:pt x="5306492" y="1342986"/>
                </a:lnTo>
                <a:lnTo>
                  <a:pt x="5307927" y="1342974"/>
                </a:lnTo>
                <a:lnTo>
                  <a:pt x="5308346" y="1341920"/>
                </a:lnTo>
                <a:close/>
              </a:path>
              <a:path w="5792470" h="2406015">
                <a:moveTo>
                  <a:pt x="5413375" y="717689"/>
                </a:moveTo>
                <a:lnTo>
                  <a:pt x="5412016" y="716864"/>
                </a:lnTo>
                <a:lnTo>
                  <a:pt x="5411863" y="718172"/>
                </a:lnTo>
                <a:lnTo>
                  <a:pt x="5413375" y="717689"/>
                </a:lnTo>
                <a:close/>
              </a:path>
              <a:path w="5792470" h="2406015">
                <a:moveTo>
                  <a:pt x="5485066" y="756234"/>
                </a:moveTo>
                <a:lnTo>
                  <a:pt x="5484711" y="755383"/>
                </a:lnTo>
                <a:lnTo>
                  <a:pt x="5483199" y="755103"/>
                </a:lnTo>
                <a:lnTo>
                  <a:pt x="5481701" y="755192"/>
                </a:lnTo>
                <a:lnTo>
                  <a:pt x="5481421" y="757821"/>
                </a:lnTo>
                <a:lnTo>
                  <a:pt x="5484292" y="757504"/>
                </a:lnTo>
                <a:lnTo>
                  <a:pt x="5485066" y="756234"/>
                </a:lnTo>
                <a:close/>
              </a:path>
              <a:path w="5792470" h="2406015">
                <a:moveTo>
                  <a:pt x="5792140" y="462165"/>
                </a:moveTo>
                <a:lnTo>
                  <a:pt x="5791924" y="460121"/>
                </a:lnTo>
                <a:lnTo>
                  <a:pt x="5791949" y="459308"/>
                </a:lnTo>
                <a:lnTo>
                  <a:pt x="5791720" y="456717"/>
                </a:lnTo>
                <a:lnTo>
                  <a:pt x="5790844" y="455269"/>
                </a:lnTo>
                <a:lnTo>
                  <a:pt x="5788799" y="455650"/>
                </a:lnTo>
                <a:lnTo>
                  <a:pt x="5787428" y="458279"/>
                </a:lnTo>
                <a:lnTo>
                  <a:pt x="5787339" y="459968"/>
                </a:lnTo>
                <a:lnTo>
                  <a:pt x="5788025" y="461873"/>
                </a:lnTo>
                <a:lnTo>
                  <a:pt x="5789879" y="462013"/>
                </a:lnTo>
                <a:lnTo>
                  <a:pt x="5792140" y="462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109613" y="4651666"/>
            <a:ext cx="5572760" cy="1880235"/>
          </a:xfrm>
          <a:custGeom>
            <a:avLst/>
            <a:gdLst/>
            <a:ahLst/>
            <a:cxnLst/>
            <a:rect l="l" t="t" r="r" b="b"/>
            <a:pathLst>
              <a:path w="5572760" h="1880234">
                <a:moveTo>
                  <a:pt x="3416" y="1023569"/>
                </a:moveTo>
                <a:lnTo>
                  <a:pt x="2476" y="1023035"/>
                </a:lnTo>
                <a:lnTo>
                  <a:pt x="1155" y="1023454"/>
                </a:lnTo>
                <a:lnTo>
                  <a:pt x="0" y="1026325"/>
                </a:lnTo>
                <a:lnTo>
                  <a:pt x="2286" y="1028014"/>
                </a:lnTo>
                <a:lnTo>
                  <a:pt x="3365" y="1025029"/>
                </a:lnTo>
                <a:lnTo>
                  <a:pt x="3416" y="1023569"/>
                </a:lnTo>
                <a:close/>
              </a:path>
              <a:path w="5572760" h="1880234">
                <a:moveTo>
                  <a:pt x="73964" y="1019543"/>
                </a:moveTo>
                <a:lnTo>
                  <a:pt x="73736" y="1018209"/>
                </a:lnTo>
                <a:lnTo>
                  <a:pt x="71069" y="1018336"/>
                </a:lnTo>
                <a:lnTo>
                  <a:pt x="71374" y="1019695"/>
                </a:lnTo>
                <a:lnTo>
                  <a:pt x="73964" y="1019543"/>
                </a:lnTo>
                <a:close/>
              </a:path>
              <a:path w="5572760" h="1880234">
                <a:moveTo>
                  <a:pt x="391287" y="1379245"/>
                </a:moveTo>
                <a:lnTo>
                  <a:pt x="391109" y="1377111"/>
                </a:lnTo>
                <a:lnTo>
                  <a:pt x="390118" y="1375625"/>
                </a:lnTo>
                <a:lnTo>
                  <a:pt x="387946" y="1376095"/>
                </a:lnTo>
                <a:lnTo>
                  <a:pt x="386321" y="1378839"/>
                </a:lnTo>
                <a:lnTo>
                  <a:pt x="386410" y="1380756"/>
                </a:lnTo>
                <a:lnTo>
                  <a:pt x="387705" y="1382242"/>
                </a:lnTo>
                <a:lnTo>
                  <a:pt x="389826" y="1381836"/>
                </a:lnTo>
                <a:lnTo>
                  <a:pt x="391287" y="1379245"/>
                </a:lnTo>
                <a:close/>
              </a:path>
              <a:path w="5572760" h="1880234">
                <a:moveTo>
                  <a:pt x="410146" y="1095006"/>
                </a:moveTo>
                <a:lnTo>
                  <a:pt x="408825" y="1094549"/>
                </a:lnTo>
                <a:lnTo>
                  <a:pt x="407936" y="1095768"/>
                </a:lnTo>
                <a:lnTo>
                  <a:pt x="408254" y="1097254"/>
                </a:lnTo>
                <a:lnTo>
                  <a:pt x="409155" y="1097559"/>
                </a:lnTo>
                <a:lnTo>
                  <a:pt x="410108" y="1096543"/>
                </a:lnTo>
                <a:lnTo>
                  <a:pt x="410146" y="1095006"/>
                </a:lnTo>
                <a:close/>
              </a:path>
              <a:path w="5572760" h="1880234">
                <a:moveTo>
                  <a:pt x="599871" y="966749"/>
                </a:moveTo>
                <a:lnTo>
                  <a:pt x="599478" y="966774"/>
                </a:lnTo>
                <a:lnTo>
                  <a:pt x="599859" y="967308"/>
                </a:lnTo>
                <a:lnTo>
                  <a:pt x="599871" y="966749"/>
                </a:lnTo>
                <a:close/>
              </a:path>
              <a:path w="5572760" h="1880234">
                <a:moveTo>
                  <a:pt x="600913" y="966711"/>
                </a:moveTo>
                <a:lnTo>
                  <a:pt x="599884" y="966482"/>
                </a:lnTo>
                <a:lnTo>
                  <a:pt x="599871" y="966749"/>
                </a:lnTo>
                <a:lnTo>
                  <a:pt x="600913" y="966711"/>
                </a:lnTo>
                <a:close/>
              </a:path>
              <a:path w="5572760" h="1880234">
                <a:moveTo>
                  <a:pt x="625309" y="1208201"/>
                </a:moveTo>
                <a:lnTo>
                  <a:pt x="624789" y="1206995"/>
                </a:lnTo>
                <a:lnTo>
                  <a:pt x="624192" y="1208163"/>
                </a:lnTo>
                <a:lnTo>
                  <a:pt x="625309" y="1208201"/>
                </a:lnTo>
                <a:close/>
              </a:path>
              <a:path w="5572760" h="1880234">
                <a:moveTo>
                  <a:pt x="664946" y="1163193"/>
                </a:moveTo>
                <a:lnTo>
                  <a:pt x="662584" y="1162875"/>
                </a:lnTo>
                <a:lnTo>
                  <a:pt x="663638" y="1163764"/>
                </a:lnTo>
                <a:lnTo>
                  <a:pt x="664946" y="1163193"/>
                </a:lnTo>
                <a:close/>
              </a:path>
              <a:path w="5572760" h="1880234">
                <a:moveTo>
                  <a:pt x="759231" y="650849"/>
                </a:moveTo>
                <a:lnTo>
                  <a:pt x="758786" y="649706"/>
                </a:lnTo>
                <a:lnTo>
                  <a:pt x="757936" y="650671"/>
                </a:lnTo>
                <a:lnTo>
                  <a:pt x="759231" y="650849"/>
                </a:lnTo>
                <a:close/>
              </a:path>
              <a:path w="5572760" h="1880234">
                <a:moveTo>
                  <a:pt x="802360" y="881049"/>
                </a:moveTo>
                <a:lnTo>
                  <a:pt x="801497" y="880059"/>
                </a:lnTo>
                <a:lnTo>
                  <a:pt x="800125" y="880554"/>
                </a:lnTo>
                <a:lnTo>
                  <a:pt x="800265" y="881976"/>
                </a:lnTo>
                <a:lnTo>
                  <a:pt x="801331" y="882891"/>
                </a:lnTo>
                <a:lnTo>
                  <a:pt x="802170" y="882523"/>
                </a:lnTo>
                <a:lnTo>
                  <a:pt x="802360" y="881049"/>
                </a:lnTo>
                <a:close/>
              </a:path>
              <a:path w="5572760" h="1880234">
                <a:moveTo>
                  <a:pt x="805319" y="1238948"/>
                </a:moveTo>
                <a:lnTo>
                  <a:pt x="804595" y="1236091"/>
                </a:lnTo>
                <a:lnTo>
                  <a:pt x="802132" y="1237513"/>
                </a:lnTo>
                <a:lnTo>
                  <a:pt x="802919" y="1240231"/>
                </a:lnTo>
                <a:lnTo>
                  <a:pt x="804227" y="1240713"/>
                </a:lnTo>
                <a:lnTo>
                  <a:pt x="805230" y="1240294"/>
                </a:lnTo>
                <a:lnTo>
                  <a:pt x="805319" y="1238948"/>
                </a:lnTo>
                <a:close/>
              </a:path>
              <a:path w="5572760" h="1880234">
                <a:moveTo>
                  <a:pt x="824572" y="877773"/>
                </a:moveTo>
                <a:lnTo>
                  <a:pt x="823379" y="876757"/>
                </a:lnTo>
                <a:lnTo>
                  <a:pt x="822706" y="875715"/>
                </a:lnTo>
                <a:lnTo>
                  <a:pt x="821969" y="875677"/>
                </a:lnTo>
                <a:lnTo>
                  <a:pt x="818045" y="875398"/>
                </a:lnTo>
                <a:lnTo>
                  <a:pt x="817295" y="876287"/>
                </a:lnTo>
                <a:lnTo>
                  <a:pt x="815517" y="878420"/>
                </a:lnTo>
                <a:lnTo>
                  <a:pt x="818083" y="878738"/>
                </a:lnTo>
                <a:lnTo>
                  <a:pt x="820851" y="878865"/>
                </a:lnTo>
                <a:lnTo>
                  <a:pt x="822413" y="878230"/>
                </a:lnTo>
                <a:lnTo>
                  <a:pt x="824572" y="877773"/>
                </a:lnTo>
                <a:close/>
              </a:path>
              <a:path w="5572760" h="1880234">
                <a:moveTo>
                  <a:pt x="879322" y="1093330"/>
                </a:moveTo>
                <a:lnTo>
                  <a:pt x="876706" y="1092098"/>
                </a:lnTo>
                <a:lnTo>
                  <a:pt x="875436" y="1092987"/>
                </a:lnTo>
                <a:lnTo>
                  <a:pt x="874509" y="1094346"/>
                </a:lnTo>
                <a:lnTo>
                  <a:pt x="873455" y="1095527"/>
                </a:lnTo>
                <a:lnTo>
                  <a:pt x="876338" y="1096645"/>
                </a:lnTo>
                <a:lnTo>
                  <a:pt x="878192" y="1096492"/>
                </a:lnTo>
                <a:lnTo>
                  <a:pt x="879221" y="1095222"/>
                </a:lnTo>
                <a:lnTo>
                  <a:pt x="879322" y="1093330"/>
                </a:lnTo>
                <a:close/>
              </a:path>
              <a:path w="5572760" h="1880234">
                <a:moveTo>
                  <a:pt x="910424" y="1225740"/>
                </a:moveTo>
                <a:lnTo>
                  <a:pt x="908977" y="1223073"/>
                </a:lnTo>
                <a:lnTo>
                  <a:pt x="907440" y="1225600"/>
                </a:lnTo>
                <a:lnTo>
                  <a:pt x="908773" y="1228267"/>
                </a:lnTo>
                <a:lnTo>
                  <a:pt x="910424" y="1225740"/>
                </a:lnTo>
                <a:close/>
              </a:path>
              <a:path w="5572760" h="1880234">
                <a:moveTo>
                  <a:pt x="924407" y="757250"/>
                </a:moveTo>
                <a:lnTo>
                  <a:pt x="924242" y="755929"/>
                </a:lnTo>
                <a:lnTo>
                  <a:pt x="923328" y="755129"/>
                </a:lnTo>
                <a:lnTo>
                  <a:pt x="922566" y="755446"/>
                </a:lnTo>
                <a:lnTo>
                  <a:pt x="922362" y="756716"/>
                </a:lnTo>
                <a:lnTo>
                  <a:pt x="923124" y="757732"/>
                </a:lnTo>
                <a:lnTo>
                  <a:pt x="924407" y="757250"/>
                </a:lnTo>
                <a:close/>
              </a:path>
              <a:path w="5572760" h="1880234">
                <a:moveTo>
                  <a:pt x="935189" y="708812"/>
                </a:moveTo>
                <a:lnTo>
                  <a:pt x="934669" y="707313"/>
                </a:lnTo>
                <a:lnTo>
                  <a:pt x="933615" y="707415"/>
                </a:lnTo>
                <a:lnTo>
                  <a:pt x="933589" y="708939"/>
                </a:lnTo>
                <a:lnTo>
                  <a:pt x="934796" y="709358"/>
                </a:lnTo>
                <a:lnTo>
                  <a:pt x="935189" y="708812"/>
                </a:lnTo>
                <a:close/>
              </a:path>
              <a:path w="5572760" h="1880234">
                <a:moveTo>
                  <a:pt x="1429258" y="1552346"/>
                </a:moveTo>
                <a:lnTo>
                  <a:pt x="1428470" y="1552854"/>
                </a:lnTo>
                <a:lnTo>
                  <a:pt x="1428851" y="1553337"/>
                </a:lnTo>
                <a:lnTo>
                  <a:pt x="1429258" y="1552346"/>
                </a:lnTo>
                <a:close/>
              </a:path>
              <a:path w="5572760" h="1880234">
                <a:moveTo>
                  <a:pt x="1521853" y="1124153"/>
                </a:moveTo>
                <a:lnTo>
                  <a:pt x="1521612" y="1123289"/>
                </a:lnTo>
                <a:lnTo>
                  <a:pt x="1520050" y="1123035"/>
                </a:lnTo>
                <a:lnTo>
                  <a:pt x="1518666" y="1123708"/>
                </a:lnTo>
                <a:lnTo>
                  <a:pt x="1519085" y="1124940"/>
                </a:lnTo>
                <a:lnTo>
                  <a:pt x="1520647" y="1125105"/>
                </a:lnTo>
                <a:lnTo>
                  <a:pt x="1521853" y="1124153"/>
                </a:lnTo>
                <a:close/>
              </a:path>
              <a:path w="5572760" h="1880234">
                <a:moveTo>
                  <a:pt x="1849208" y="748868"/>
                </a:moveTo>
                <a:lnTo>
                  <a:pt x="1849056" y="747547"/>
                </a:lnTo>
                <a:lnTo>
                  <a:pt x="1847875" y="747204"/>
                </a:lnTo>
                <a:lnTo>
                  <a:pt x="1846580" y="747712"/>
                </a:lnTo>
                <a:lnTo>
                  <a:pt x="1845221" y="750468"/>
                </a:lnTo>
                <a:lnTo>
                  <a:pt x="1848053" y="751471"/>
                </a:lnTo>
                <a:lnTo>
                  <a:pt x="1849208" y="748868"/>
                </a:lnTo>
                <a:close/>
              </a:path>
              <a:path w="5572760" h="1880234">
                <a:moveTo>
                  <a:pt x="1850631" y="782078"/>
                </a:moveTo>
                <a:lnTo>
                  <a:pt x="1849628" y="782332"/>
                </a:lnTo>
                <a:lnTo>
                  <a:pt x="1850402" y="783107"/>
                </a:lnTo>
                <a:lnTo>
                  <a:pt x="1850631" y="782078"/>
                </a:lnTo>
                <a:close/>
              </a:path>
              <a:path w="5572760" h="1880234">
                <a:moveTo>
                  <a:pt x="1851406" y="764527"/>
                </a:moveTo>
                <a:lnTo>
                  <a:pt x="1850339" y="761949"/>
                </a:lnTo>
                <a:lnTo>
                  <a:pt x="1847507" y="762609"/>
                </a:lnTo>
                <a:lnTo>
                  <a:pt x="1846503" y="764095"/>
                </a:lnTo>
                <a:lnTo>
                  <a:pt x="1846770" y="765822"/>
                </a:lnTo>
                <a:lnTo>
                  <a:pt x="1848866" y="766152"/>
                </a:lnTo>
                <a:lnTo>
                  <a:pt x="1851406" y="764527"/>
                </a:lnTo>
                <a:close/>
              </a:path>
              <a:path w="5572760" h="1880234">
                <a:moveTo>
                  <a:pt x="1920671" y="1727047"/>
                </a:moveTo>
                <a:lnTo>
                  <a:pt x="1919325" y="1724799"/>
                </a:lnTo>
                <a:lnTo>
                  <a:pt x="1917496" y="1727034"/>
                </a:lnTo>
                <a:lnTo>
                  <a:pt x="1919897" y="1728254"/>
                </a:lnTo>
                <a:lnTo>
                  <a:pt x="1920671" y="1727047"/>
                </a:lnTo>
                <a:close/>
              </a:path>
              <a:path w="5572760" h="1880234">
                <a:moveTo>
                  <a:pt x="1945373" y="1291221"/>
                </a:moveTo>
                <a:lnTo>
                  <a:pt x="1945005" y="1289951"/>
                </a:lnTo>
                <a:lnTo>
                  <a:pt x="1944268" y="1291031"/>
                </a:lnTo>
                <a:lnTo>
                  <a:pt x="1945373" y="1291221"/>
                </a:lnTo>
                <a:close/>
              </a:path>
              <a:path w="5572760" h="1880234">
                <a:moveTo>
                  <a:pt x="2114727" y="1354467"/>
                </a:moveTo>
                <a:lnTo>
                  <a:pt x="2114448" y="1353210"/>
                </a:lnTo>
                <a:lnTo>
                  <a:pt x="2113089" y="1352880"/>
                </a:lnTo>
                <a:lnTo>
                  <a:pt x="2112746" y="1353489"/>
                </a:lnTo>
                <a:lnTo>
                  <a:pt x="2113584" y="1354734"/>
                </a:lnTo>
                <a:lnTo>
                  <a:pt x="2114727" y="1354467"/>
                </a:lnTo>
                <a:close/>
              </a:path>
              <a:path w="5572760" h="1880234">
                <a:moveTo>
                  <a:pt x="2116404" y="1336763"/>
                </a:moveTo>
                <a:lnTo>
                  <a:pt x="2115312" y="1334084"/>
                </a:lnTo>
                <a:lnTo>
                  <a:pt x="2114334" y="1333195"/>
                </a:lnTo>
                <a:lnTo>
                  <a:pt x="2113140" y="1333627"/>
                </a:lnTo>
                <a:lnTo>
                  <a:pt x="2112721" y="1334884"/>
                </a:lnTo>
                <a:lnTo>
                  <a:pt x="2112200" y="1336433"/>
                </a:lnTo>
                <a:lnTo>
                  <a:pt x="2112213" y="1338148"/>
                </a:lnTo>
                <a:lnTo>
                  <a:pt x="2114131" y="1338656"/>
                </a:lnTo>
                <a:lnTo>
                  <a:pt x="2116404" y="1336763"/>
                </a:lnTo>
                <a:close/>
              </a:path>
              <a:path w="5572760" h="1880234">
                <a:moveTo>
                  <a:pt x="2258237" y="785202"/>
                </a:moveTo>
                <a:lnTo>
                  <a:pt x="2257272" y="785101"/>
                </a:lnTo>
                <a:lnTo>
                  <a:pt x="2257653" y="786104"/>
                </a:lnTo>
                <a:lnTo>
                  <a:pt x="2258237" y="785202"/>
                </a:lnTo>
                <a:close/>
              </a:path>
              <a:path w="5572760" h="1880234">
                <a:moveTo>
                  <a:pt x="2434691" y="911821"/>
                </a:moveTo>
                <a:lnTo>
                  <a:pt x="2433485" y="911059"/>
                </a:lnTo>
                <a:lnTo>
                  <a:pt x="2432215" y="911631"/>
                </a:lnTo>
                <a:lnTo>
                  <a:pt x="2431859" y="912749"/>
                </a:lnTo>
                <a:lnTo>
                  <a:pt x="2432532" y="913231"/>
                </a:lnTo>
                <a:lnTo>
                  <a:pt x="2433904" y="912812"/>
                </a:lnTo>
                <a:lnTo>
                  <a:pt x="2434691" y="911821"/>
                </a:lnTo>
                <a:close/>
              </a:path>
              <a:path w="5572760" h="1880234">
                <a:moveTo>
                  <a:pt x="2452916" y="591350"/>
                </a:moveTo>
                <a:lnTo>
                  <a:pt x="2452344" y="589965"/>
                </a:lnTo>
                <a:lnTo>
                  <a:pt x="2451481" y="589788"/>
                </a:lnTo>
                <a:lnTo>
                  <a:pt x="2450401" y="590905"/>
                </a:lnTo>
                <a:lnTo>
                  <a:pt x="2451468" y="591959"/>
                </a:lnTo>
                <a:lnTo>
                  <a:pt x="2452916" y="591350"/>
                </a:lnTo>
                <a:close/>
              </a:path>
              <a:path w="5572760" h="1880234">
                <a:moveTo>
                  <a:pt x="2496909" y="587806"/>
                </a:moveTo>
                <a:lnTo>
                  <a:pt x="2496020" y="586625"/>
                </a:lnTo>
                <a:lnTo>
                  <a:pt x="2493099" y="587349"/>
                </a:lnTo>
                <a:lnTo>
                  <a:pt x="2494584" y="589699"/>
                </a:lnTo>
                <a:lnTo>
                  <a:pt x="2496909" y="587806"/>
                </a:lnTo>
                <a:close/>
              </a:path>
              <a:path w="5572760" h="1880234">
                <a:moveTo>
                  <a:pt x="2670200" y="1272349"/>
                </a:moveTo>
                <a:lnTo>
                  <a:pt x="2669032" y="1271701"/>
                </a:lnTo>
                <a:lnTo>
                  <a:pt x="2668930" y="1272819"/>
                </a:lnTo>
                <a:lnTo>
                  <a:pt x="2670200" y="1272349"/>
                </a:lnTo>
                <a:close/>
              </a:path>
              <a:path w="5572760" h="1880234">
                <a:moveTo>
                  <a:pt x="2772041" y="2082"/>
                </a:moveTo>
                <a:lnTo>
                  <a:pt x="2769705" y="254"/>
                </a:lnTo>
                <a:lnTo>
                  <a:pt x="2768193" y="0"/>
                </a:lnTo>
                <a:lnTo>
                  <a:pt x="2766517" y="495"/>
                </a:lnTo>
                <a:lnTo>
                  <a:pt x="2767012" y="2514"/>
                </a:lnTo>
                <a:lnTo>
                  <a:pt x="2769539" y="3860"/>
                </a:lnTo>
                <a:lnTo>
                  <a:pt x="2772041" y="2082"/>
                </a:lnTo>
                <a:close/>
              </a:path>
              <a:path w="5572760" h="1880234">
                <a:moveTo>
                  <a:pt x="2773946" y="746887"/>
                </a:moveTo>
                <a:lnTo>
                  <a:pt x="2771533" y="745236"/>
                </a:lnTo>
                <a:lnTo>
                  <a:pt x="2768803" y="746594"/>
                </a:lnTo>
                <a:lnTo>
                  <a:pt x="2771292" y="748423"/>
                </a:lnTo>
                <a:lnTo>
                  <a:pt x="2773946" y="746887"/>
                </a:lnTo>
                <a:close/>
              </a:path>
              <a:path w="5572760" h="1880234">
                <a:moveTo>
                  <a:pt x="2780639" y="807618"/>
                </a:moveTo>
                <a:lnTo>
                  <a:pt x="2780093" y="806500"/>
                </a:lnTo>
                <a:lnTo>
                  <a:pt x="2778391" y="805738"/>
                </a:lnTo>
                <a:lnTo>
                  <a:pt x="2777274" y="806716"/>
                </a:lnTo>
                <a:lnTo>
                  <a:pt x="2775851" y="807656"/>
                </a:lnTo>
                <a:lnTo>
                  <a:pt x="2774861" y="808926"/>
                </a:lnTo>
                <a:lnTo>
                  <a:pt x="2775826" y="811568"/>
                </a:lnTo>
                <a:lnTo>
                  <a:pt x="2777286" y="811250"/>
                </a:lnTo>
                <a:lnTo>
                  <a:pt x="2778658" y="809879"/>
                </a:lnTo>
                <a:lnTo>
                  <a:pt x="2779712" y="808685"/>
                </a:lnTo>
                <a:lnTo>
                  <a:pt x="2780639" y="807618"/>
                </a:lnTo>
                <a:close/>
              </a:path>
              <a:path w="5572760" h="1880234">
                <a:moveTo>
                  <a:pt x="2797759" y="788416"/>
                </a:moveTo>
                <a:lnTo>
                  <a:pt x="2796375" y="788276"/>
                </a:lnTo>
                <a:lnTo>
                  <a:pt x="2795105" y="787755"/>
                </a:lnTo>
                <a:lnTo>
                  <a:pt x="2794330" y="788162"/>
                </a:lnTo>
                <a:lnTo>
                  <a:pt x="2792323" y="790829"/>
                </a:lnTo>
                <a:lnTo>
                  <a:pt x="2791904" y="792251"/>
                </a:lnTo>
                <a:lnTo>
                  <a:pt x="2793034" y="793216"/>
                </a:lnTo>
                <a:lnTo>
                  <a:pt x="2794216" y="792403"/>
                </a:lnTo>
                <a:lnTo>
                  <a:pt x="2795600" y="791476"/>
                </a:lnTo>
                <a:lnTo>
                  <a:pt x="2796514" y="789876"/>
                </a:lnTo>
                <a:lnTo>
                  <a:pt x="2797759" y="788416"/>
                </a:lnTo>
                <a:close/>
              </a:path>
              <a:path w="5572760" h="1880234">
                <a:moveTo>
                  <a:pt x="2805773" y="411530"/>
                </a:moveTo>
                <a:lnTo>
                  <a:pt x="2805023" y="410667"/>
                </a:lnTo>
                <a:lnTo>
                  <a:pt x="2803906" y="411124"/>
                </a:lnTo>
                <a:lnTo>
                  <a:pt x="2804642" y="412038"/>
                </a:lnTo>
                <a:lnTo>
                  <a:pt x="2805773" y="411530"/>
                </a:lnTo>
                <a:close/>
              </a:path>
              <a:path w="5572760" h="1880234">
                <a:moveTo>
                  <a:pt x="2824632" y="553567"/>
                </a:moveTo>
                <a:lnTo>
                  <a:pt x="2823565" y="552907"/>
                </a:lnTo>
                <a:lnTo>
                  <a:pt x="2822168" y="553364"/>
                </a:lnTo>
                <a:lnTo>
                  <a:pt x="2820847" y="554431"/>
                </a:lnTo>
                <a:lnTo>
                  <a:pt x="2820022" y="555675"/>
                </a:lnTo>
                <a:lnTo>
                  <a:pt x="2820454" y="556501"/>
                </a:lnTo>
                <a:lnTo>
                  <a:pt x="2822016" y="556831"/>
                </a:lnTo>
                <a:lnTo>
                  <a:pt x="2824340" y="554951"/>
                </a:lnTo>
                <a:lnTo>
                  <a:pt x="2824632" y="553567"/>
                </a:lnTo>
                <a:close/>
              </a:path>
              <a:path w="5572760" h="1880234">
                <a:moveTo>
                  <a:pt x="2892336" y="38366"/>
                </a:moveTo>
                <a:lnTo>
                  <a:pt x="2890850" y="37566"/>
                </a:lnTo>
                <a:lnTo>
                  <a:pt x="2889123" y="37439"/>
                </a:lnTo>
                <a:lnTo>
                  <a:pt x="2886316" y="38646"/>
                </a:lnTo>
                <a:lnTo>
                  <a:pt x="2885402" y="40233"/>
                </a:lnTo>
                <a:lnTo>
                  <a:pt x="2886100" y="41833"/>
                </a:lnTo>
                <a:lnTo>
                  <a:pt x="2889542" y="42824"/>
                </a:lnTo>
                <a:lnTo>
                  <a:pt x="2891066" y="42227"/>
                </a:lnTo>
                <a:lnTo>
                  <a:pt x="2891917" y="40589"/>
                </a:lnTo>
                <a:lnTo>
                  <a:pt x="2892336" y="38366"/>
                </a:lnTo>
                <a:close/>
              </a:path>
              <a:path w="5572760" h="1880234">
                <a:moveTo>
                  <a:pt x="2999587" y="926579"/>
                </a:moveTo>
                <a:lnTo>
                  <a:pt x="2997708" y="924509"/>
                </a:lnTo>
                <a:lnTo>
                  <a:pt x="2996120" y="924433"/>
                </a:lnTo>
                <a:lnTo>
                  <a:pt x="2994418" y="925093"/>
                </a:lnTo>
                <a:lnTo>
                  <a:pt x="2994660" y="927074"/>
                </a:lnTo>
                <a:lnTo>
                  <a:pt x="2997111" y="928408"/>
                </a:lnTo>
                <a:lnTo>
                  <a:pt x="2999587" y="926579"/>
                </a:lnTo>
                <a:close/>
              </a:path>
              <a:path w="5572760" h="1880234">
                <a:moveTo>
                  <a:pt x="3021215" y="748284"/>
                </a:moveTo>
                <a:lnTo>
                  <a:pt x="3020618" y="747420"/>
                </a:lnTo>
                <a:lnTo>
                  <a:pt x="3020174" y="748423"/>
                </a:lnTo>
                <a:lnTo>
                  <a:pt x="3021215" y="748284"/>
                </a:lnTo>
                <a:close/>
              </a:path>
              <a:path w="5572760" h="1880234">
                <a:moveTo>
                  <a:pt x="3037001" y="1276121"/>
                </a:moveTo>
                <a:lnTo>
                  <a:pt x="3036189" y="1275067"/>
                </a:lnTo>
                <a:lnTo>
                  <a:pt x="3034030" y="1276413"/>
                </a:lnTo>
                <a:lnTo>
                  <a:pt x="3034677" y="1277620"/>
                </a:lnTo>
                <a:lnTo>
                  <a:pt x="3037001" y="1276121"/>
                </a:lnTo>
                <a:close/>
              </a:path>
              <a:path w="5572760" h="1880234">
                <a:moveTo>
                  <a:pt x="3049206" y="1152004"/>
                </a:moveTo>
                <a:lnTo>
                  <a:pt x="3046247" y="1151648"/>
                </a:lnTo>
                <a:lnTo>
                  <a:pt x="3044583" y="1151902"/>
                </a:lnTo>
                <a:lnTo>
                  <a:pt x="3044456" y="1152842"/>
                </a:lnTo>
                <a:lnTo>
                  <a:pt x="3046018" y="1153388"/>
                </a:lnTo>
                <a:lnTo>
                  <a:pt x="3049003" y="1153160"/>
                </a:lnTo>
                <a:lnTo>
                  <a:pt x="3049206" y="1152004"/>
                </a:lnTo>
                <a:close/>
              </a:path>
              <a:path w="5572760" h="1880234">
                <a:moveTo>
                  <a:pt x="3067761" y="764578"/>
                </a:moveTo>
                <a:lnTo>
                  <a:pt x="3066669" y="764184"/>
                </a:lnTo>
                <a:lnTo>
                  <a:pt x="3066326" y="765543"/>
                </a:lnTo>
                <a:lnTo>
                  <a:pt x="3067367" y="765949"/>
                </a:lnTo>
                <a:lnTo>
                  <a:pt x="3067761" y="764578"/>
                </a:lnTo>
                <a:close/>
              </a:path>
              <a:path w="5572760" h="1880234">
                <a:moveTo>
                  <a:pt x="3085884" y="1261135"/>
                </a:moveTo>
                <a:lnTo>
                  <a:pt x="3084969" y="1259535"/>
                </a:lnTo>
                <a:lnTo>
                  <a:pt x="3082264" y="1258430"/>
                </a:lnTo>
                <a:lnTo>
                  <a:pt x="3080702" y="1259230"/>
                </a:lnTo>
                <a:lnTo>
                  <a:pt x="3079839" y="1260538"/>
                </a:lnTo>
                <a:lnTo>
                  <a:pt x="3080588" y="1262100"/>
                </a:lnTo>
                <a:lnTo>
                  <a:pt x="3083293" y="1262951"/>
                </a:lnTo>
                <a:lnTo>
                  <a:pt x="3085033" y="1262557"/>
                </a:lnTo>
                <a:lnTo>
                  <a:pt x="3085884" y="1261135"/>
                </a:lnTo>
                <a:close/>
              </a:path>
              <a:path w="5572760" h="1880234">
                <a:moveTo>
                  <a:pt x="3093313" y="1875993"/>
                </a:moveTo>
                <a:lnTo>
                  <a:pt x="3092767" y="1874862"/>
                </a:lnTo>
                <a:lnTo>
                  <a:pt x="3089960" y="1875523"/>
                </a:lnTo>
                <a:lnTo>
                  <a:pt x="3090545" y="1876590"/>
                </a:lnTo>
                <a:lnTo>
                  <a:pt x="3093313" y="1875993"/>
                </a:lnTo>
                <a:close/>
              </a:path>
              <a:path w="5572760" h="1880234">
                <a:moveTo>
                  <a:pt x="3115221" y="658888"/>
                </a:moveTo>
                <a:lnTo>
                  <a:pt x="3113875" y="656323"/>
                </a:lnTo>
                <a:lnTo>
                  <a:pt x="3112579" y="657174"/>
                </a:lnTo>
                <a:lnTo>
                  <a:pt x="3112859" y="659980"/>
                </a:lnTo>
                <a:lnTo>
                  <a:pt x="3115221" y="658888"/>
                </a:lnTo>
                <a:close/>
              </a:path>
              <a:path w="5572760" h="1880234">
                <a:moveTo>
                  <a:pt x="3123031" y="1879574"/>
                </a:moveTo>
                <a:lnTo>
                  <a:pt x="3121926" y="1878736"/>
                </a:lnTo>
                <a:lnTo>
                  <a:pt x="3120542" y="1878431"/>
                </a:lnTo>
                <a:lnTo>
                  <a:pt x="3119907" y="1878914"/>
                </a:lnTo>
                <a:lnTo>
                  <a:pt x="3120377" y="1879828"/>
                </a:lnTo>
                <a:lnTo>
                  <a:pt x="3121736" y="1880184"/>
                </a:lnTo>
                <a:lnTo>
                  <a:pt x="3123031" y="1879574"/>
                </a:lnTo>
                <a:close/>
              </a:path>
              <a:path w="5572760" h="1880234">
                <a:moveTo>
                  <a:pt x="3152152" y="1211173"/>
                </a:moveTo>
                <a:lnTo>
                  <a:pt x="3149485" y="1209802"/>
                </a:lnTo>
                <a:lnTo>
                  <a:pt x="3148444" y="1212735"/>
                </a:lnTo>
                <a:lnTo>
                  <a:pt x="3148596" y="1214081"/>
                </a:lnTo>
                <a:lnTo>
                  <a:pt x="3149943" y="1214640"/>
                </a:lnTo>
                <a:lnTo>
                  <a:pt x="3151047" y="1213815"/>
                </a:lnTo>
                <a:lnTo>
                  <a:pt x="3152152" y="1211173"/>
                </a:lnTo>
                <a:close/>
              </a:path>
              <a:path w="5572760" h="1880234">
                <a:moveTo>
                  <a:pt x="3158032" y="998562"/>
                </a:moveTo>
                <a:lnTo>
                  <a:pt x="3157817" y="996772"/>
                </a:lnTo>
                <a:lnTo>
                  <a:pt x="3155289" y="995502"/>
                </a:lnTo>
                <a:lnTo>
                  <a:pt x="3153143" y="995807"/>
                </a:lnTo>
                <a:lnTo>
                  <a:pt x="3152076" y="997064"/>
                </a:lnTo>
                <a:lnTo>
                  <a:pt x="3152533" y="998905"/>
                </a:lnTo>
                <a:lnTo>
                  <a:pt x="3155048" y="1000264"/>
                </a:lnTo>
                <a:lnTo>
                  <a:pt x="3156877" y="1000010"/>
                </a:lnTo>
                <a:lnTo>
                  <a:pt x="3158032" y="998562"/>
                </a:lnTo>
                <a:close/>
              </a:path>
              <a:path w="5572760" h="1880234">
                <a:moveTo>
                  <a:pt x="3176587" y="1006868"/>
                </a:moveTo>
                <a:lnTo>
                  <a:pt x="3176003" y="1005509"/>
                </a:lnTo>
                <a:lnTo>
                  <a:pt x="3175139" y="1005217"/>
                </a:lnTo>
                <a:lnTo>
                  <a:pt x="3174161" y="1006170"/>
                </a:lnTo>
                <a:lnTo>
                  <a:pt x="3173565" y="1007618"/>
                </a:lnTo>
                <a:lnTo>
                  <a:pt x="3175482" y="1009650"/>
                </a:lnTo>
                <a:lnTo>
                  <a:pt x="3176587" y="1006868"/>
                </a:lnTo>
                <a:close/>
              </a:path>
              <a:path w="5572760" h="1880234">
                <a:moveTo>
                  <a:pt x="3177171" y="1600796"/>
                </a:moveTo>
                <a:lnTo>
                  <a:pt x="3175584" y="1598206"/>
                </a:lnTo>
                <a:lnTo>
                  <a:pt x="3173526" y="1600339"/>
                </a:lnTo>
                <a:lnTo>
                  <a:pt x="3173742" y="1601749"/>
                </a:lnTo>
                <a:lnTo>
                  <a:pt x="3174606" y="1602359"/>
                </a:lnTo>
                <a:lnTo>
                  <a:pt x="3176016" y="1601914"/>
                </a:lnTo>
                <a:lnTo>
                  <a:pt x="3177171" y="1600796"/>
                </a:lnTo>
                <a:close/>
              </a:path>
              <a:path w="5572760" h="1880234">
                <a:moveTo>
                  <a:pt x="3180105" y="1711083"/>
                </a:moveTo>
                <a:lnTo>
                  <a:pt x="3179343" y="1709661"/>
                </a:lnTo>
                <a:lnTo>
                  <a:pt x="3177209" y="1709445"/>
                </a:lnTo>
                <a:lnTo>
                  <a:pt x="3174581" y="1711020"/>
                </a:lnTo>
                <a:lnTo>
                  <a:pt x="3173946" y="1712912"/>
                </a:lnTo>
                <a:lnTo>
                  <a:pt x="3175114" y="1714246"/>
                </a:lnTo>
                <a:lnTo>
                  <a:pt x="3177082" y="1714309"/>
                </a:lnTo>
                <a:lnTo>
                  <a:pt x="3179635" y="1712810"/>
                </a:lnTo>
                <a:lnTo>
                  <a:pt x="3180105" y="1711083"/>
                </a:lnTo>
                <a:close/>
              </a:path>
              <a:path w="5572760" h="1880234">
                <a:moveTo>
                  <a:pt x="3201568" y="1451711"/>
                </a:moveTo>
                <a:lnTo>
                  <a:pt x="3198495" y="1450975"/>
                </a:lnTo>
                <a:lnTo>
                  <a:pt x="3195167" y="1451914"/>
                </a:lnTo>
                <a:lnTo>
                  <a:pt x="3197682" y="1453375"/>
                </a:lnTo>
                <a:lnTo>
                  <a:pt x="3199104" y="1453070"/>
                </a:lnTo>
                <a:lnTo>
                  <a:pt x="3201136" y="1454086"/>
                </a:lnTo>
                <a:lnTo>
                  <a:pt x="3201568" y="1451711"/>
                </a:lnTo>
                <a:close/>
              </a:path>
              <a:path w="5572760" h="1880234">
                <a:moveTo>
                  <a:pt x="3242462" y="1448574"/>
                </a:moveTo>
                <a:lnTo>
                  <a:pt x="3241179" y="1448181"/>
                </a:lnTo>
                <a:lnTo>
                  <a:pt x="3239617" y="1448523"/>
                </a:lnTo>
                <a:lnTo>
                  <a:pt x="3239541" y="1449171"/>
                </a:lnTo>
                <a:lnTo>
                  <a:pt x="3241002" y="1449806"/>
                </a:lnTo>
                <a:lnTo>
                  <a:pt x="3242322" y="1449565"/>
                </a:lnTo>
                <a:lnTo>
                  <a:pt x="3242462" y="1448574"/>
                </a:lnTo>
                <a:close/>
              </a:path>
              <a:path w="5572760" h="1880234">
                <a:moveTo>
                  <a:pt x="3279368" y="1321523"/>
                </a:moveTo>
                <a:lnTo>
                  <a:pt x="3278213" y="1320406"/>
                </a:lnTo>
                <a:lnTo>
                  <a:pt x="3275304" y="1321587"/>
                </a:lnTo>
                <a:lnTo>
                  <a:pt x="3276498" y="1322692"/>
                </a:lnTo>
                <a:lnTo>
                  <a:pt x="3279368" y="1321523"/>
                </a:lnTo>
                <a:close/>
              </a:path>
              <a:path w="5572760" h="1880234">
                <a:moveTo>
                  <a:pt x="3301174" y="1318577"/>
                </a:moveTo>
                <a:lnTo>
                  <a:pt x="3300031" y="1318082"/>
                </a:lnTo>
                <a:lnTo>
                  <a:pt x="3298926" y="1320317"/>
                </a:lnTo>
                <a:lnTo>
                  <a:pt x="3300222" y="1320888"/>
                </a:lnTo>
                <a:lnTo>
                  <a:pt x="3301174" y="1318577"/>
                </a:lnTo>
                <a:close/>
              </a:path>
              <a:path w="5572760" h="1880234">
                <a:moveTo>
                  <a:pt x="3331756" y="1321968"/>
                </a:moveTo>
                <a:lnTo>
                  <a:pt x="3329482" y="1319974"/>
                </a:lnTo>
                <a:lnTo>
                  <a:pt x="3327958" y="1320609"/>
                </a:lnTo>
                <a:lnTo>
                  <a:pt x="3326968" y="1321587"/>
                </a:lnTo>
                <a:lnTo>
                  <a:pt x="3327222" y="1322730"/>
                </a:lnTo>
                <a:lnTo>
                  <a:pt x="3328708" y="1323009"/>
                </a:lnTo>
                <a:lnTo>
                  <a:pt x="3331756" y="1321968"/>
                </a:lnTo>
                <a:close/>
              </a:path>
              <a:path w="5572760" h="1880234">
                <a:moveTo>
                  <a:pt x="3518776" y="1005827"/>
                </a:moveTo>
                <a:lnTo>
                  <a:pt x="3518116" y="1003236"/>
                </a:lnTo>
                <a:lnTo>
                  <a:pt x="3516490" y="1002360"/>
                </a:lnTo>
                <a:lnTo>
                  <a:pt x="3515029" y="1003033"/>
                </a:lnTo>
                <a:lnTo>
                  <a:pt x="3514877" y="1004925"/>
                </a:lnTo>
                <a:lnTo>
                  <a:pt x="3516274" y="1007376"/>
                </a:lnTo>
                <a:lnTo>
                  <a:pt x="3518776" y="1005827"/>
                </a:lnTo>
                <a:close/>
              </a:path>
              <a:path w="5572760" h="1880234">
                <a:moveTo>
                  <a:pt x="4287266" y="676592"/>
                </a:moveTo>
                <a:lnTo>
                  <a:pt x="4286237" y="676224"/>
                </a:lnTo>
                <a:lnTo>
                  <a:pt x="4285894" y="677430"/>
                </a:lnTo>
                <a:lnTo>
                  <a:pt x="4286910" y="677799"/>
                </a:lnTo>
                <a:lnTo>
                  <a:pt x="4287266" y="676592"/>
                </a:lnTo>
                <a:close/>
              </a:path>
              <a:path w="5572760" h="1880234">
                <a:moveTo>
                  <a:pt x="4288371" y="725411"/>
                </a:moveTo>
                <a:lnTo>
                  <a:pt x="4286618" y="723138"/>
                </a:lnTo>
                <a:lnTo>
                  <a:pt x="4284891" y="725385"/>
                </a:lnTo>
                <a:lnTo>
                  <a:pt x="4286605" y="727684"/>
                </a:lnTo>
                <a:lnTo>
                  <a:pt x="4288371" y="725411"/>
                </a:lnTo>
                <a:close/>
              </a:path>
              <a:path w="5572760" h="1880234">
                <a:moveTo>
                  <a:pt x="4309008" y="1087945"/>
                </a:moveTo>
                <a:lnTo>
                  <a:pt x="4308132" y="1088593"/>
                </a:lnTo>
                <a:lnTo>
                  <a:pt x="4308640" y="1088593"/>
                </a:lnTo>
                <a:lnTo>
                  <a:pt x="4309008" y="1087945"/>
                </a:lnTo>
                <a:close/>
              </a:path>
              <a:path w="5572760" h="1880234">
                <a:moveTo>
                  <a:pt x="4309161" y="1088593"/>
                </a:moveTo>
                <a:lnTo>
                  <a:pt x="4308653" y="1088593"/>
                </a:lnTo>
                <a:lnTo>
                  <a:pt x="4308462" y="1088923"/>
                </a:lnTo>
                <a:lnTo>
                  <a:pt x="4309161" y="1088593"/>
                </a:lnTo>
                <a:close/>
              </a:path>
              <a:path w="5572760" h="1880234">
                <a:moveTo>
                  <a:pt x="4313491" y="824039"/>
                </a:moveTo>
                <a:lnTo>
                  <a:pt x="4313123" y="822312"/>
                </a:lnTo>
                <a:lnTo>
                  <a:pt x="4312488" y="820635"/>
                </a:lnTo>
                <a:lnTo>
                  <a:pt x="4310342" y="821309"/>
                </a:lnTo>
                <a:lnTo>
                  <a:pt x="4308741" y="823861"/>
                </a:lnTo>
                <a:lnTo>
                  <a:pt x="4308818" y="825588"/>
                </a:lnTo>
                <a:lnTo>
                  <a:pt x="4309884" y="827112"/>
                </a:lnTo>
                <a:lnTo>
                  <a:pt x="4311904" y="826643"/>
                </a:lnTo>
                <a:lnTo>
                  <a:pt x="4313491" y="824039"/>
                </a:lnTo>
                <a:close/>
              </a:path>
              <a:path w="5572760" h="1880234">
                <a:moveTo>
                  <a:pt x="4315231" y="1551139"/>
                </a:moveTo>
                <a:lnTo>
                  <a:pt x="4313809" y="1550581"/>
                </a:lnTo>
                <a:lnTo>
                  <a:pt x="4313199" y="1551901"/>
                </a:lnTo>
                <a:lnTo>
                  <a:pt x="4314596" y="1552435"/>
                </a:lnTo>
                <a:lnTo>
                  <a:pt x="4315231" y="1551139"/>
                </a:lnTo>
                <a:close/>
              </a:path>
              <a:path w="5572760" h="1880234">
                <a:moveTo>
                  <a:pt x="4326623" y="669455"/>
                </a:moveTo>
                <a:lnTo>
                  <a:pt x="4325925" y="668362"/>
                </a:lnTo>
                <a:lnTo>
                  <a:pt x="4325175" y="669366"/>
                </a:lnTo>
                <a:lnTo>
                  <a:pt x="4325810" y="670483"/>
                </a:lnTo>
                <a:lnTo>
                  <a:pt x="4326623" y="669455"/>
                </a:lnTo>
                <a:close/>
              </a:path>
              <a:path w="5572760" h="1880234">
                <a:moveTo>
                  <a:pt x="5010099" y="1452689"/>
                </a:moveTo>
                <a:lnTo>
                  <a:pt x="5008981" y="1451914"/>
                </a:lnTo>
                <a:lnTo>
                  <a:pt x="5008651" y="1453121"/>
                </a:lnTo>
                <a:lnTo>
                  <a:pt x="5010099" y="1452689"/>
                </a:lnTo>
                <a:close/>
              </a:path>
              <a:path w="5572760" h="1880234">
                <a:moveTo>
                  <a:pt x="5175948" y="1512227"/>
                </a:moveTo>
                <a:lnTo>
                  <a:pt x="5173205" y="1510944"/>
                </a:lnTo>
                <a:lnTo>
                  <a:pt x="5170132" y="1511693"/>
                </a:lnTo>
                <a:lnTo>
                  <a:pt x="5169522" y="1514284"/>
                </a:lnTo>
                <a:lnTo>
                  <a:pt x="5171872" y="1513471"/>
                </a:lnTo>
                <a:lnTo>
                  <a:pt x="5173027" y="1513497"/>
                </a:lnTo>
                <a:lnTo>
                  <a:pt x="5175948" y="1512227"/>
                </a:lnTo>
                <a:close/>
              </a:path>
              <a:path w="5572760" h="1880234">
                <a:moveTo>
                  <a:pt x="5265648" y="1466697"/>
                </a:moveTo>
                <a:lnTo>
                  <a:pt x="5264569" y="1465567"/>
                </a:lnTo>
                <a:lnTo>
                  <a:pt x="5261394" y="1466456"/>
                </a:lnTo>
                <a:lnTo>
                  <a:pt x="5262664" y="1467523"/>
                </a:lnTo>
                <a:lnTo>
                  <a:pt x="5265648" y="1466697"/>
                </a:lnTo>
                <a:close/>
              </a:path>
              <a:path w="5572760" h="1880234">
                <a:moveTo>
                  <a:pt x="5373281" y="1784451"/>
                </a:moveTo>
                <a:lnTo>
                  <a:pt x="5372341" y="1782305"/>
                </a:lnTo>
                <a:lnTo>
                  <a:pt x="5370525" y="1783511"/>
                </a:lnTo>
                <a:lnTo>
                  <a:pt x="5369103" y="1783486"/>
                </a:lnTo>
                <a:lnTo>
                  <a:pt x="5368175" y="1783461"/>
                </a:lnTo>
                <a:lnTo>
                  <a:pt x="5367223" y="1783918"/>
                </a:lnTo>
                <a:lnTo>
                  <a:pt x="5365851" y="1784273"/>
                </a:lnTo>
                <a:lnTo>
                  <a:pt x="5368061" y="1784527"/>
                </a:lnTo>
                <a:lnTo>
                  <a:pt x="5369826" y="1784769"/>
                </a:lnTo>
                <a:lnTo>
                  <a:pt x="5371604" y="1784883"/>
                </a:lnTo>
                <a:lnTo>
                  <a:pt x="5373281" y="1784451"/>
                </a:lnTo>
                <a:close/>
              </a:path>
              <a:path w="5572760" h="1880234">
                <a:moveTo>
                  <a:pt x="5432996" y="1748205"/>
                </a:moveTo>
                <a:lnTo>
                  <a:pt x="5431523" y="1748751"/>
                </a:lnTo>
                <a:lnTo>
                  <a:pt x="5432945" y="1749412"/>
                </a:lnTo>
                <a:lnTo>
                  <a:pt x="5432996" y="1748205"/>
                </a:lnTo>
                <a:close/>
              </a:path>
              <a:path w="5572760" h="1880234">
                <a:moveTo>
                  <a:pt x="5512359" y="1752866"/>
                </a:moveTo>
                <a:lnTo>
                  <a:pt x="5512016" y="1751876"/>
                </a:lnTo>
                <a:lnTo>
                  <a:pt x="5510771" y="1752244"/>
                </a:lnTo>
                <a:lnTo>
                  <a:pt x="5511101" y="1753209"/>
                </a:lnTo>
                <a:lnTo>
                  <a:pt x="5512359" y="1752866"/>
                </a:lnTo>
                <a:close/>
              </a:path>
              <a:path w="5572760" h="1880234">
                <a:moveTo>
                  <a:pt x="5572722" y="1696059"/>
                </a:moveTo>
                <a:lnTo>
                  <a:pt x="5571528" y="1694916"/>
                </a:lnTo>
                <a:lnTo>
                  <a:pt x="5568239" y="1695297"/>
                </a:lnTo>
                <a:lnTo>
                  <a:pt x="5567324" y="1695869"/>
                </a:lnTo>
                <a:lnTo>
                  <a:pt x="5567985" y="1696808"/>
                </a:lnTo>
                <a:lnTo>
                  <a:pt x="5569534" y="1697101"/>
                </a:lnTo>
                <a:lnTo>
                  <a:pt x="5572722" y="1696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209270" y="4747386"/>
            <a:ext cx="6889115" cy="2061210"/>
          </a:xfrm>
          <a:custGeom>
            <a:avLst/>
            <a:gdLst/>
            <a:ahLst/>
            <a:cxnLst/>
            <a:rect l="l" t="t" r="r" b="b"/>
            <a:pathLst>
              <a:path w="6889115" h="2061209">
                <a:moveTo>
                  <a:pt x="127" y="1889213"/>
                </a:moveTo>
                <a:lnTo>
                  <a:pt x="0" y="1889163"/>
                </a:lnTo>
                <a:lnTo>
                  <a:pt x="25" y="1889302"/>
                </a:lnTo>
                <a:close/>
              </a:path>
              <a:path w="6889115" h="2061209">
                <a:moveTo>
                  <a:pt x="2514" y="1455178"/>
                </a:moveTo>
                <a:lnTo>
                  <a:pt x="2451" y="1454759"/>
                </a:lnTo>
                <a:lnTo>
                  <a:pt x="76" y="1454937"/>
                </a:lnTo>
                <a:lnTo>
                  <a:pt x="2514" y="1455178"/>
                </a:lnTo>
                <a:close/>
              </a:path>
              <a:path w="6889115" h="2061209">
                <a:moveTo>
                  <a:pt x="679005" y="1700961"/>
                </a:moveTo>
                <a:lnTo>
                  <a:pt x="678522" y="1700999"/>
                </a:lnTo>
                <a:lnTo>
                  <a:pt x="678281" y="1701190"/>
                </a:lnTo>
                <a:lnTo>
                  <a:pt x="678840" y="1701355"/>
                </a:lnTo>
                <a:lnTo>
                  <a:pt x="679005" y="1700961"/>
                </a:lnTo>
                <a:close/>
              </a:path>
              <a:path w="6889115" h="2061209">
                <a:moveTo>
                  <a:pt x="902131" y="1805139"/>
                </a:moveTo>
                <a:lnTo>
                  <a:pt x="901090" y="1804479"/>
                </a:lnTo>
                <a:lnTo>
                  <a:pt x="900950" y="1805559"/>
                </a:lnTo>
                <a:lnTo>
                  <a:pt x="902131" y="1805139"/>
                </a:lnTo>
                <a:close/>
              </a:path>
              <a:path w="6889115" h="2061209">
                <a:moveTo>
                  <a:pt x="905535" y="1106182"/>
                </a:moveTo>
                <a:close/>
              </a:path>
              <a:path w="6889115" h="2061209">
                <a:moveTo>
                  <a:pt x="915860" y="1741182"/>
                </a:moveTo>
                <a:lnTo>
                  <a:pt x="915060" y="1739925"/>
                </a:lnTo>
                <a:lnTo>
                  <a:pt x="913612" y="1740192"/>
                </a:lnTo>
                <a:lnTo>
                  <a:pt x="912787" y="1741347"/>
                </a:lnTo>
                <a:lnTo>
                  <a:pt x="913257" y="1742122"/>
                </a:lnTo>
                <a:lnTo>
                  <a:pt x="914781" y="1742109"/>
                </a:lnTo>
                <a:lnTo>
                  <a:pt x="915860" y="1741182"/>
                </a:lnTo>
                <a:close/>
              </a:path>
              <a:path w="6889115" h="2061209">
                <a:moveTo>
                  <a:pt x="955636" y="1059878"/>
                </a:moveTo>
                <a:lnTo>
                  <a:pt x="954849" y="1060386"/>
                </a:lnTo>
                <a:lnTo>
                  <a:pt x="951179" y="1066076"/>
                </a:lnTo>
                <a:lnTo>
                  <a:pt x="950633" y="1066761"/>
                </a:lnTo>
                <a:lnTo>
                  <a:pt x="951496" y="1066571"/>
                </a:lnTo>
                <a:lnTo>
                  <a:pt x="953985" y="1062812"/>
                </a:lnTo>
                <a:lnTo>
                  <a:pt x="955217" y="1060919"/>
                </a:lnTo>
                <a:lnTo>
                  <a:pt x="955636" y="1059878"/>
                </a:lnTo>
                <a:close/>
              </a:path>
              <a:path w="6889115" h="2061209">
                <a:moveTo>
                  <a:pt x="977938" y="1980374"/>
                </a:moveTo>
                <a:lnTo>
                  <a:pt x="977887" y="1978926"/>
                </a:lnTo>
                <a:lnTo>
                  <a:pt x="976426" y="1978723"/>
                </a:lnTo>
                <a:lnTo>
                  <a:pt x="975131" y="1979663"/>
                </a:lnTo>
                <a:lnTo>
                  <a:pt x="975156" y="1980653"/>
                </a:lnTo>
                <a:lnTo>
                  <a:pt x="976439" y="1981149"/>
                </a:lnTo>
                <a:lnTo>
                  <a:pt x="977938" y="1980374"/>
                </a:lnTo>
                <a:close/>
              </a:path>
              <a:path w="6889115" h="2061209">
                <a:moveTo>
                  <a:pt x="1004277" y="2058441"/>
                </a:moveTo>
                <a:lnTo>
                  <a:pt x="1001204" y="2057438"/>
                </a:lnTo>
                <a:lnTo>
                  <a:pt x="999744" y="2057514"/>
                </a:lnTo>
                <a:lnTo>
                  <a:pt x="998982" y="2058835"/>
                </a:lnTo>
                <a:lnTo>
                  <a:pt x="999769" y="2060003"/>
                </a:lnTo>
                <a:lnTo>
                  <a:pt x="1002703" y="2061108"/>
                </a:lnTo>
                <a:lnTo>
                  <a:pt x="1004277" y="2058441"/>
                </a:lnTo>
                <a:close/>
              </a:path>
              <a:path w="6889115" h="2061209">
                <a:moveTo>
                  <a:pt x="1050823" y="1705622"/>
                </a:moveTo>
                <a:lnTo>
                  <a:pt x="1050264" y="1704276"/>
                </a:lnTo>
                <a:lnTo>
                  <a:pt x="1049274" y="1703006"/>
                </a:lnTo>
                <a:lnTo>
                  <a:pt x="1048613" y="1700987"/>
                </a:lnTo>
                <a:lnTo>
                  <a:pt x="1046467" y="1702003"/>
                </a:lnTo>
                <a:lnTo>
                  <a:pt x="1046530" y="1705114"/>
                </a:lnTo>
                <a:lnTo>
                  <a:pt x="1049172" y="1706880"/>
                </a:lnTo>
                <a:lnTo>
                  <a:pt x="1050467" y="1706880"/>
                </a:lnTo>
                <a:lnTo>
                  <a:pt x="1050823" y="1705622"/>
                </a:lnTo>
                <a:close/>
              </a:path>
              <a:path w="6889115" h="2061209">
                <a:moveTo>
                  <a:pt x="1135938" y="1819059"/>
                </a:moveTo>
                <a:lnTo>
                  <a:pt x="1135507" y="1817814"/>
                </a:lnTo>
                <a:lnTo>
                  <a:pt x="1132954" y="1817598"/>
                </a:lnTo>
                <a:lnTo>
                  <a:pt x="1132039" y="1818220"/>
                </a:lnTo>
                <a:lnTo>
                  <a:pt x="1131582" y="1817916"/>
                </a:lnTo>
                <a:lnTo>
                  <a:pt x="1131557" y="1818843"/>
                </a:lnTo>
                <a:lnTo>
                  <a:pt x="1131836" y="1819567"/>
                </a:lnTo>
                <a:lnTo>
                  <a:pt x="1133259" y="1819160"/>
                </a:lnTo>
                <a:lnTo>
                  <a:pt x="1133690" y="1819351"/>
                </a:lnTo>
                <a:lnTo>
                  <a:pt x="1133348" y="1819122"/>
                </a:lnTo>
                <a:lnTo>
                  <a:pt x="1133830" y="1818843"/>
                </a:lnTo>
                <a:lnTo>
                  <a:pt x="1135176" y="1819503"/>
                </a:lnTo>
                <a:lnTo>
                  <a:pt x="1135938" y="1819059"/>
                </a:lnTo>
                <a:close/>
              </a:path>
              <a:path w="6889115" h="2061209">
                <a:moveTo>
                  <a:pt x="1160983" y="1815223"/>
                </a:moveTo>
                <a:lnTo>
                  <a:pt x="1158176" y="1813394"/>
                </a:lnTo>
                <a:lnTo>
                  <a:pt x="1155382" y="1815198"/>
                </a:lnTo>
                <a:lnTo>
                  <a:pt x="1158176" y="1816849"/>
                </a:lnTo>
                <a:lnTo>
                  <a:pt x="1160983" y="1815223"/>
                </a:lnTo>
                <a:close/>
              </a:path>
              <a:path w="6889115" h="2061209">
                <a:moveTo>
                  <a:pt x="1174788" y="1817636"/>
                </a:moveTo>
                <a:lnTo>
                  <a:pt x="1174445" y="1817128"/>
                </a:lnTo>
                <a:lnTo>
                  <a:pt x="1174089" y="1817331"/>
                </a:lnTo>
                <a:lnTo>
                  <a:pt x="1174788" y="1817636"/>
                </a:lnTo>
                <a:close/>
              </a:path>
              <a:path w="6889115" h="2061209">
                <a:moveTo>
                  <a:pt x="1443609" y="1874672"/>
                </a:moveTo>
                <a:lnTo>
                  <a:pt x="1443570" y="1874367"/>
                </a:lnTo>
                <a:lnTo>
                  <a:pt x="1443177" y="1874012"/>
                </a:lnTo>
                <a:lnTo>
                  <a:pt x="1443215" y="1874748"/>
                </a:lnTo>
                <a:lnTo>
                  <a:pt x="1443609" y="1874672"/>
                </a:lnTo>
                <a:close/>
              </a:path>
              <a:path w="6889115" h="2061209">
                <a:moveTo>
                  <a:pt x="1492478" y="1810270"/>
                </a:moveTo>
                <a:lnTo>
                  <a:pt x="1491919" y="1808581"/>
                </a:lnTo>
                <a:lnTo>
                  <a:pt x="1490789" y="1807578"/>
                </a:lnTo>
                <a:lnTo>
                  <a:pt x="1488922" y="1807641"/>
                </a:lnTo>
                <a:lnTo>
                  <a:pt x="1487703" y="1808340"/>
                </a:lnTo>
                <a:lnTo>
                  <a:pt x="1488516" y="1810753"/>
                </a:lnTo>
                <a:lnTo>
                  <a:pt x="1490687" y="1809978"/>
                </a:lnTo>
                <a:lnTo>
                  <a:pt x="1492478" y="1810270"/>
                </a:lnTo>
                <a:close/>
              </a:path>
              <a:path w="6889115" h="2061209">
                <a:moveTo>
                  <a:pt x="1492821" y="1810346"/>
                </a:moveTo>
                <a:lnTo>
                  <a:pt x="1492478" y="1810270"/>
                </a:lnTo>
                <a:lnTo>
                  <a:pt x="1492821" y="1810346"/>
                </a:lnTo>
                <a:close/>
              </a:path>
              <a:path w="6889115" h="2061209">
                <a:moveTo>
                  <a:pt x="1494142" y="1810359"/>
                </a:moveTo>
                <a:lnTo>
                  <a:pt x="1492834" y="1810359"/>
                </a:lnTo>
                <a:lnTo>
                  <a:pt x="1493113" y="1810423"/>
                </a:lnTo>
                <a:lnTo>
                  <a:pt x="1494142" y="1810359"/>
                </a:lnTo>
                <a:close/>
              </a:path>
              <a:path w="6889115" h="2061209">
                <a:moveTo>
                  <a:pt x="1509128" y="1023200"/>
                </a:moveTo>
                <a:lnTo>
                  <a:pt x="1508645" y="1022794"/>
                </a:lnTo>
                <a:lnTo>
                  <a:pt x="1508518" y="1023175"/>
                </a:lnTo>
                <a:lnTo>
                  <a:pt x="1509128" y="1023200"/>
                </a:lnTo>
                <a:close/>
              </a:path>
              <a:path w="6889115" h="2061209">
                <a:moveTo>
                  <a:pt x="1512430" y="1817687"/>
                </a:moveTo>
                <a:lnTo>
                  <a:pt x="1512150" y="1816087"/>
                </a:lnTo>
                <a:lnTo>
                  <a:pt x="1510398" y="1815299"/>
                </a:lnTo>
                <a:lnTo>
                  <a:pt x="1508074" y="1816798"/>
                </a:lnTo>
                <a:lnTo>
                  <a:pt x="1508950" y="1819706"/>
                </a:lnTo>
                <a:lnTo>
                  <a:pt x="1511338" y="1819922"/>
                </a:lnTo>
                <a:lnTo>
                  <a:pt x="1512430" y="1817687"/>
                </a:lnTo>
                <a:close/>
              </a:path>
              <a:path w="6889115" h="2061209">
                <a:moveTo>
                  <a:pt x="1729079" y="1671675"/>
                </a:moveTo>
                <a:lnTo>
                  <a:pt x="1728457" y="1671548"/>
                </a:lnTo>
                <a:lnTo>
                  <a:pt x="1725168" y="1678355"/>
                </a:lnTo>
                <a:lnTo>
                  <a:pt x="1727873" y="1677098"/>
                </a:lnTo>
                <a:lnTo>
                  <a:pt x="1727885" y="1674291"/>
                </a:lnTo>
                <a:lnTo>
                  <a:pt x="1728762" y="1671980"/>
                </a:lnTo>
                <a:lnTo>
                  <a:pt x="1729079" y="1671675"/>
                </a:lnTo>
                <a:close/>
              </a:path>
              <a:path w="6889115" h="2061209">
                <a:moveTo>
                  <a:pt x="2286393" y="221322"/>
                </a:moveTo>
                <a:lnTo>
                  <a:pt x="2285466" y="221691"/>
                </a:lnTo>
                <a:lnTo>
                  <a:pt x="2285327" y="222135"/>
                </a:lnTo>
                <a:lnTo>
                  <a:pt x="2285771" y="222034"/>
                </a:lnTo>
                <a:lnTo>
                  <a:pt x="2286393" y="221322"/>
                </a:lnTo>
                <a:close/>
              </a:path>
              <a:path w="6889115" h="2061209">
                <a:moveTo>
                  <a:pt x="2818803" y="257657"/>
                </a:moveTo>
                <a:lnTo>
                  <a:pt x="2818053" y="257289"/>
                </a:lnTo>
                <a:lnTo>
                  <a:pt x="2817711" y="257898"/>
                </a:lnTo>
                <a:lnTo>
                  <a:pt x="2818803" y="257657"/>
                </a:lnTo>
                <a:close/>
              </a:path>
              <a:path w="6889115" h="2061209">
                <a:moveTo>
                  <a:pt x="2855925" y="1592275"/>
                </a:moveTo>
                <a:lnTo>
                  <a:pt x="2855442" y="1592503"/>
                </a:lnTo>
                <a:lnTo>
                  <a:pt x="2855798" y="1593291"/>
                </a:lnTo>
                <a:lnTo>
                  <a:pt x="2855823" y="1592910"/>
                </a:lnTo>
                <a:lnTo>
                  <a:pt x="2855925" y="1592275"/>
                </a:lnTo>
                <a:close/>
              </a:path>
              <a:path w="6889115" h="2061209">
                <a:moveTo>
                  <a:pt x="2942094" y="1642910"/>
                </a:moveTo>
                <a:lnTo>
                  <a:pt x="2941802" y="1642567"/>
                </a:lnTo>
                <a:lnTo>
                  <a:pt x="2942005" y="1643240"/>
                </a:lnTo>
                <a:lnTo>
                  <a:pt x="2942094" y="1642910"/>
                </a:lnTo>
                <a:close/>
              </a:path>
              <a:path w="6889115" h="2061209">
                <a:moveTo>
                  <a:pt x="2959303" y="1663928"/>
                </a:moveTo>
                <a:lnTo>
                  <a:pt x="2959176" y="1663954"/>
                </a:lnTo>
                <a:lnTo>
                  <a:pt x="2959303" y="1663928"/>
                </a:lnTo>
                <a:close/>
              </a:path>
              <a:path w="6889115" h="2061209">
                <a:moveTo>
                  <a:pt x="3083941" y="969873"/>
                </a:moveTo>
                <a:lnTo>
                  <a:pt x="3083890" y="969594"/>
                </a:lnTo>
                <a:lnTo>
                  <a:pt x="3083395" y="969416"/>
                </a:lnTo>
                <a:lnTo>
                  <a:pt x="3083941" y="969873"/>
                </a:lnTo>
                <a:close/>
              </a:path>
              <a:path w="6889115" h="2061209">
                <a:moveTo>
                  <a:pt x="3192462" y="225539"/>
                </a:moveTo>
                <a:lnTo>
                  <a:pt x="3191954" y="225564"/>
                </a:lnTo>
                <a:lnTo>
                  <a:pt x="3192145" y="226009"/>
                </a:lnTo>
                <a:lnTo>
                  <a:pt x="3192462" y="225539"/>
                </a:lnTo>
                <a:close/>
              </a:path>
              <a:path w="6889115" h="2061209">
                <a:moveTo>
                  <a:pt x="3363988" y="1560372"/>
                </a:moveTo>
                <a:lnTo>
                  <a:pt x="3363836" y="1560664"/>
                </a:lnTo>
                <a:lnTo>
                  <a:pt x="3363988" y="1560372"/>
                </a:lnTo>
                <a:close/>
              </a:path>
              <a:path w="6889115" h="2061209">
                <a:moveTo>
                  <a:pt x="3374898" y="1262303"/>
                </a:moveTo>
                <a:lnTo>
                  <a:pt x="3373755" y="1259535"/>
                </a:lnTo>
                <a:lnTo>
                  <a:pt x="3372624" y="1260576"/>
                </a:lnTo>
                <a:lnTo>
                  <a:pt x="3372929" y="1263523"/>
                </a:lnTo>
                <a:lnTo>
                  <a:pt x="3373717" y="1264399"/>
                </a:lnTo>
                <a:lnTo>
                  <a:pt x="3374656" y="1263738"/>
                </a:lnTo>
                <a:lnTo>
                  <a:pt x="3374898" y="1262303"/>
                </a:lnTo>
                <a:close/>
              </a:path>
              <a:path w="6889115" h="2061209">
                <a:moveTo>
                  <a:pt x="3415411" y="721982"/>
                </a:moveTo>
                <a:close/>
              </a:path>
              <a:path w="6889115" h="2061209">
                <a:moveTo>
                  <a:pt x="3499764" y="654456"/>
                </a:moveTo>
                <a:lnTo>
                  <a:pt x="3499751" y="654291"/>
                </a:lnTo>
                <a:lnTo>
                  <a:pt x="3499713" y="654151"/>
                </a:lnTo>
                <a:lnTo>
                  <a:pt x="3499612" y="654456"/>
                </a:lnTo>
                <a:lnTo>
                  <a:pt x="3499764" y="654456"/>
                </a:lnTo>
                <a:close/>
              </a:path>
              <a:path w="6889115" h="2061209">
                <a:moveTo>
                  <a:pt x="3567239" y="234200"/>
                </a:moveTo>
                <a:lnTo>
                  <a:pt x="3567011" y="233819"/>
                </a:lnTo>
                <a:lnTo>
                  <a:pt x="3566363" y="234086"/>
                </a:lnTo>
                <a:lnTo>
                  <a:pt x="3567239" y="234200"/>
                </a:lnTo>
                <a:close/>
              </a:path>
              <a:path w="6889115" h="2061209">
                <a:moveTo>
                  <a:pt x="3606076" y="234848"/>
                </a:moveTo>
                <a:close/>
              </a:path>
              <a:path w="6889115" h="2061209">
                <a:moveTo>
                  <a:pt x="4209504" y="992873"/>
                </a:moveTo>
                <a:lnTo>
                  <a:pt x="4208996" y="992873"/>
                </a:lnTo>
                <a:lnTo>
                  <a:pt x="4208805" y="993203"/>
                </a:lnTo>
                <a:lnTo>
                  <a:pt x="4209504" y="992873"/>
                </a:lnTo>
                <a:close/>
              </a:path>
              <a:path w="6889115" h="2061209">
                <a:moveTo>
                  <a:pt x="4495825" y="50"/>
                </a:moveTo>
                <a:lnTo>
                  <a:pt x="4495444" y="127"/>
                </a:lnTo>
                <a:lnTo>
                  <a:pt x="4495825" y="50"/>
                </a:lnTo>
                <a:close/>
              </a:path>
              <a:path w="6889115" h="2061209">
                <a:moveTo>
                  <a:pt x="4563910" y="251968"/>
                </a:moveTo>
                <a:lnTo>
                  <a:pt x="4562780" y="253149"/>
                </a:lnTo>
                <a:lnTo>
                  <a:pt x="4563503" y="252437"/>
                </a:lnTo>
                <a:lnTo>
                  <a:pt x="4563910" y="251968"/>
                </a:lnTo>
                <a:close/>
              </a:path>
              <a:path w="6889115" h="2061209">
                <a:moveTo>
                  <a:pt x="4584865" y="1728609"/>
                </a:moveTo>
                <a:lnTo>
                  <a:pt x="4584166" y="1728571"/>
                </a:lnTo>
                <a:lnTo>
                  <a:pt x="4584395" y="1729054"/>
                </a:lnTo>
                <a:lnTo>
                  <a:pt x="4584865" y="1728990"/>
                </a:lnTo>
                <a:lnTo>
                  <a:pt x="4584865" y="1728609"/>
                </a:lnTo>
                <a:close/>
              </a:path>
              <a:path w="6889115" h="2061209">
                <a:moveTo>
                  <a:pt x="4735398" y="1434655"/>
                </a:moveTo>
                <a:lnTo>
                  <a:pt x="4734649" y="1434350"/>
                </a:lnTo>
                <a:lnTo>
                  <a:pt x="4734623" y="1434719"/>
                </a:lnTo>
                <a:lnTo>
                  <a:pt x="4735398" y="1434655"/>
                </a:lnTo>
                <a:close/>
              </a:path>
              <a:path w="6889115" h="2061209">
                <a:moveTo>
                  <a:pt x="4748377" y="97561"/>
                </a:moveTo>
                <a:lnTo>
                  <a:pt x="4748136" y="97345"/>
                </a:lnTo>
                <a:lnTo>
                  <a:pt x="4748060" y="97739"/>
                </a:lnTo>
                <a:lnTo>
                  <a:pt x="4748377" y="97561"/>
                </a:lnTo>
                <a:close/>
              </a:path>
              <a:path w="6889115" h="2061209">
                <a:moveTo>
                  <a:pt x="4829048" y="309968"/>
                </a:moveTo>
                <a:lnTo>
                  <a:pt x="4828984" y="309384"/>
                </a:lnTo>
                <a:lnTo>
                  <a:pt x="4828972" y="309956"/>
                </a:lnTo>
                <a:close/>
              </a:path>
              <a:path w="6889115" h="2061209">
                <a:moveTo>
                  <a:pt x="4851844" y="30480"/>
                </a:moveTo>
                <a:lnTo>
                  <a:pt x="4851806" y="29946"/>
                </a:lnTo>
                <a:lnTo>
                  <a:pt x="4851755" y="30505"/>
                </a:lnTo>
                <a:close/>
              </a:path>
              <a:path w="6889115" h="2061209">
                <a:moveTo>
                  <a:pt x="5011534" y="284848"/>
                </a:moveTo>
                <a:lnTo>
                  <a:pt x="5011483" y="284353"/>
                </a:lnTo>
                <a:lnTo>
                  <a:pt x="5011115" y="284556"/>
                </a:lnTo>
                <a:lnTo>
                  <a:pt x="5011534" y="284848"/>
                </a:lnTo>
                <a:close/>
              </a:path>
              <a:path w="6889115" h="2061209">
                <a:moveTo>
                  <a:pt x="5079377" y="1711871"/>
                </a:moveTo>
                <a:lnTo>
                  <a:pt x="5079339" y="1712175"/>
                </a:lnTo>
                <a:lnTo>
                  <a:pt x="5079377" y="1711871"/>
                </a:lnTo>
                <a:close/>
              </a:path>
              <a:path w="6889115" h="2061209">
                <a:moveTo>
                  <a:pt x="5100117" y="1416723"/>
                </a:moveTo>
                <a:lnTo>
                  <a:pt x="5099697" y="1414564"/>
                </a:lnTo>
                <a:lnTo>
                  <a:pt x="5097069" y="1413294"/>
                </a:lnTo>
                <a:lnTo>
                  <a:pt x="5095570" y="1413738"/>
                </a:lnTo>
                <a:lnTo>
                  <a:pt x="5093233" y="1414703"/>
                </a:lnTo>
                <a:lnTo>
                  <a:pt x="5093106" y="1415694"/>
                </a:lnTo>
                <a:lnTo>
                  <a:pt x="5092814" y="1417789"/>
                </a:lnTo>
                <a:lnTo>
                  <a:pt x="5095125" y="1417408"/>
                </a:lnTo>
                <a:lnTo>
                  <a:pt x="5096611" y="1417561"/>
                </a:lnTo>
                <a:lnTo>
                  <a:pt x="5098351" y="1417243"/>
                </a:lnTo>
                <a:lnTo>
                  <a:pt x="5100117" y="1416723"/>
                </a:lnTo>
                <a:close/>
              </a:path>
              <a:path w="6889115" h="2061209">
                <a:moveTo>
                  <a:pt x="5169179" y="1428508"/>
                </a:moveTo>
                <a:lnTo>
                  <a:pt x="5169014" y="1428470"/>
                </a:lnTo>
                <a:lnTo>
                  <a:pt x="5169141" y="1428597"/>
                </a:lnTo>
                <a:close/>
              </a:path>
              <a:path w="6889115" h="2061209">
                <a:moveTo>
                  <a:pt x="5171452" y="1684185"/>
                </a:moveTo>
                <a:lnTo>
                  <a:pt x="5170424" y="1683753"/>
                </a:lnTo>
                <a:lnTo>
                  <a:pt x="5169293" y="1682762"/>
                </a:lnTo>
                <a:lnTo>
                  <a:pt x="5168709" y="1684870"/>
                </a:lnTo>
                <a:lnTo>
                  <a:pt x="5171452" y="1684185"/>
                </a:lnTo>
                <a:close/>
              </a:path>
              <a:path w="6889115" h="2061209">
                <a:moveTo>
                  <a:pt x="5172037" y="1683994"/>
                </a:moveTo>
                <a:lnTo>
                  <a:pt x="5171681" y="1684121"/>
                </a:lnTo>
                <a:lnTo>
                  <a:pt x="5171452" y="1684185"/>
                </a:lnTo>
                <a:lnTo>
                  <a:pt x="5171948" y="1684337"/>
                </a:lnTo>
                <a:lnTo>
                  <a:pt x="5172037" y="1683994"/>
                </a:lnTo>
                <a:close/>
              </a:path>
              <a:path w="6889115" h="2061209">
                <a:moveTo>
                  <a:pt x="5178031" y="1681632"/>
                </a:moveTo>
                <a:lnTo>
                  <a:pt x="5176672" y="1680591"/>
                </a:lnTo>
                <a:lnTo>
                  <a:pt x="5173777" y="1680108"/>
                </a:lnTo>
                <a:lnTo>
                  <a:pt x="5172570" y="1681683"/>
                </a:lnTo>
                <a:lnTo>
                  <a:pt x="5172037" y="1683994"/>
                </a:lnTo>
                <a:lnTo>
                  <a:pt x="5178031" y="1681632"/>
                </a:lnTo>
                <a:close/>
              </a:path>
              <a:path w="6889115" h="2061209">
                <a:moveTo>
                  <a:pt x="5192420" y="1085824"/>
                </a:moveTo>
                <a:lnTo>
                  <a:pt x="5192039" y="1085659"/>
                </a:lnTo>
                <a:lnTo>
                  <a:pt x="5192090" y="1086142"/>
                </a:lnTo>
                <a:lnTo>
                  <a:pt x="5192420" y="1085824"/>
                </a:lnTo>
                <a:close/>
              </a:path>
              <a:path w="6889115" h="2061209">
                <a:moveTo>
                  <a:pt x="5233340" y="1000963"/>
                </a:moveTo>
                <a:lnTo>
                  <a:pt x="5232997" y="1001115"/>
                </a:lnTo>
                <a:lnTo>
                  <a:pt x="5233340" y="1000963"/>
                </a:lnTo>
                <a:close/>
              </a:path>
              <a:path w="6889115" h="2061209">
                <a:moveTo>
                  <a:pt x="5276088" y="1853971"/>
                </a:moveTo>
                <a:lnTo>
                  <a:pt x="5276075" y="1853704"/>
                </a:lnTo>
                <a:lnTo>
                  <a:pt x="5275567" y="1854149"/>
                </a:lnTo>
                <a:lnTo>
                  <a:pt x="5276088" y="1853971"/>
                </a:lnTo>
                <a:close/>
              </a:path>
              <a:path w="6889115" h="2061209">
                <a:moveTo>
                  <a:pt x="5276189" y="1853044"/>
                </a:moveTo>
                <a:lnTo>
                  <a:pt x="5275948" y="1852904"/>
                </a:lnTo>
                <a:lnTo>
                  <a:pt x="5276151" y="1853120"/>
                </a:lnTo>
                <a:close/>
              </a:path>
              <a:path w="6889115" h="2061209">
                <a:moveTo>
                  <a:pt x="5412702" y="1657146"/>
                </a:moveTo>
                <a:lnTo>
                  <a:pt x="5412359" y="1656156"/>
                </a:lnTo>
                <a:lnTo>
                  <a:pt x="5411114" y="1656524"/>
                </a:lnTo>
                <a:lnTo>
                  <a:pt x="5411444" y="1657489"/>
                </a:lnTo>
                <a:lnTo>
                  <a:pt x="5412702" y="1657146"/>
                </a:lnTo>
                <a:close/>
              </a:path>
              <a:path w="6889115" h="2061209">
                <a:moveTo>
                  <a:pt x="5494286" y="1440942"/>
                </a:moveTo>
                <a:lnTo>
                  <a:pt x="5490896" y="1441170"/>
                </a:lnTo>
                <a:lnTo>
                  <a:pt x="5490908" y="1442008"/>
                </a:lnTo>
                <a:lnTo>
                  <a:pt x="5494286" y="1441780"/>
                </a:lnTo>
                <a:lnTo>
                  <a:pt x="5494286" y="1440942"/>
                </a:lnTo>
                <a:close/>
              </a:path>
              <a:path w="6889115" h="2061209">
                <a:moveTo>
                  <a:pt x="5642013" y="232752"/>
                </a:moveTo>
                <a:lnTo>
                  <a:pt x="5641886" y="232321"/>
                </a:lnTo>
                <a:lnTo>
                  <a:pt x="5641378" y="232206"/>
                </a:lnTo>
                <a:lnTo>
                  <a:pt x="5641543" y="232651"/>
                </a:lnTo>
                <a:lnTo>
                  <a:pt x="5642013" y="232752"/>
                </a:lnTo>
                <a:close/>
              </a:path>
              <a:path w="6889115" h="2061209">
                <a:moveTo>
                  <a:pt x="5939548" y="1495044"/>
                </a:moveTo>
                <a:lnTo>
                  <a:pt x="5938494" y="1492262"/>
                </a:lnTo>
                <a:lnTo>
                  <a:pt x="5937301" y="1494624"/>
                </a:lnTo>
                <a:lnTo>
                  <a:pt x="5938253" y="1497431"/>
                </a:lnTo>
                <a:lnTo>
                  <a:pt x="5939548" y="1495044"/>
                </a:lnTo>
                <a:close/>
              </a:path>
              <a:path w="6889115" h="2061209">
                <a:moveTo>
                  <a:pt x="5977496" y="1917598"/>
                </a:moveTo>
                <a:lnTo>
                  <a:pt x="5975235" y="1915807"/>
                </a:lnTo>
                <a:lnTo>
                  <a:pt x="5974270" y="1916912"/>
                </a:lnTo>
                <a:lnTo>
                  <a:pt x="5974181" y="1918169"/>
                </a:lnTo>
                <a:lnTo>
                  <a:pt x="5975007" y="1918843"/>
                </a:lnTo>
                <a:lnTo>
                  <a:pt x="5976391" y="1918627"/>
                </a:lnTo>
                <a:lnTo>
                  <a:pt x="5977496" y="1917598"/>
                </a:lnTo>
                <a:close/>
              </a:path>
              <a:path w="6889115" h="2061209">
                <a:moveTo>
                  <a:pt x="6259373" y="1750263"/>
                </a:moveTo>
                <a:lnTo>
                  <a:pt x="6258318" y="1749475"/>
                </a:lnTo>
                <a:lnTo>
                  <a:pt x="6258103" y="1750161"/>
                </a:lnTo>
                <a:lnTo>
                  <a:pt x="6257595" y="1751749"/>
                </a:lnTo>
                <a:lnTo>
                  <a:pt x="6257734" y="1753527"/>
                </a:lnTo>
                <a:lnTo>
                  <a:pt x="6257531" y="1756854"/>
                </a:lnTo>
                <a:lnTo>
                  <a:pt x="6257963" y="1757451"/>
                </a:lnTo>
                <a:lnTo>
                  <a:pt x="6259042" y="1756956"/>
                </a:lnTo>
                <a:lnTo>
                  <a:pt x="6259373" y="1750263"/>
                </a:lnTo>
                <a:close/>
              </a:path>
              <a:path w="6889115" h="2061209">
                <a:moveTo>
                  <a:pt x="6489484" y="1524101"/>
                </a:moveTo>
                <a:lnTo>
                  <a:pt x="6488658" y="1523606"/>
                </a:lnTo>
                <a:lnTo>
                  <a:pt x="6487388" y="1524050"/>
                </a:lnTo>
                <a:lnTo>
                  <a:pt x="6486385" y="1526781"/>
                </a:lnTo>
                <a:lnTo>
                  <a:pt x="6488570" y="1528457"/>
                </a:lnTo>
                <a:lnTo>
                  <a:pt x="6489420" y="1525536"/>
                </a:lnTo>
                <a:lnTo>
                  <a:pt x="6489484" y="1524101"/>
                </a:lnTo>
                <a:close/>
              </a:path>
              <a:path w="6889115" h="2061209">
                <a:moveTo>
                  <a:pt x="6492100" y="1425016"/>
                </a:moveTo>
                <a:lnTo>
                  <a:pt x="6491935" y="1422946"/>
                </a:lnTo>
                <a:lnTo>
                  <a:pt x="6489827" y="1421231"/>
                </a:lnTo>
                <a:lnTo>
                  <a:pt x="6487604" y="1422844"/>
                </a:lnTo>
                <a:lnTo>
                  <a:pt x="6488785" y="1425194"/>
                </a:lnTo>
                <a:lnTo>
                  <a:pt x="6490335" y="1425422"/>
                </a:lnTo>
                <a:lnTo>
                  <a:pt x="6492100" y="1425016"/>
                </a:lnTo>
                <a:close/>
              </a:path>
              <a:path w="6889115" h="2061209">
                <a:moveTo>
                  <a:pt x="6508128" y="1422425"/>
                </a:moveTo>
                <a:lnTo>
                  <a:pt x="6506832" y="1421180"/>
                </a:lnTo>
                <a:lnTo>
                  <a:pt x="6504965" y="1421091"/>
                </a:lnTo>
                <a:lnTo>
                  <a:pt x="6502705" y="1422819"/>
                </a:lnTo>
                <a:lnTo>
                  <a:pt x="6504635" y="1425155"/>
                </a:lnTo>
                <a:lnTo>
                  <a:pt x="6507518" y="1424343"/>
                </a:lnTo>
                <a:lnTo>
                  <a:pt x="6508128" y="1422425"/>
                </a:lnTo>
                <a:close/>
              </a:path>
              <a:path w="6889115" h="2061209">
                <a:moveTo>
                  <a:pt x="6650634" y="1413446"/>
                </a:moveTo>
                <a:lnTo>
                  <a:pt x="6650406" y="1412328"/>
                </a:lnTo>
                <a:lnTo>
                  <a:pt x="6649047" y="1412049"/>
                </a:lnTo>
                <a:lnTo>
                  <a:pt x="6647828" y="1412684"/>
                </a:lnTo>
                <a:lnTo>
                  <a:pt x="6647929" y="1413421"/>
                </a:lnTo>
                <a:lnTo>
                  <a:pt x="6649313" y="1413840"/>
                </a:lnTo>
                <a:lnTo>
                  <a:pt x="6650634" y="1413446"/>
                </a:lnTo>
                <a:close/>
              </a:path>
              <a:path w="6889115" h="2061209">
                <a:moveTo>
                  <a:pt x="6735661" y="1647367"/>
                </a:moveTo>
                <a:lnTo>
                  <a:pt x="6735534" y="1645983"/>
                </a:lnTo>
                <a:lnTo>
                  <a:pt x="6734416" y="1646770"/>
                </a:lnTo>
                <a:lnTo>
                  <a:pt x="6735661" y="1647367"/>
                </a:lnTo>
                <a:close/>
              </a:path>
              <a:path w="6889115" h="2061209">
                <a:moveTo>
                  <a:pt x="6888531" y="1673999"/>
                </a:moveTo>
                <a:lnTo>
                  <a:pt x="6887692" y="1673872"/>
                </a:lnTo>
                <a:lnTo>
                  <a:pt x="6887985" y="1674774"/>
                </a:lnTo>
                <a:lnTo>
                  <a:pt x="6888531" y="1673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709091" y="5004676"/>
            <a:ext cx="5796280" cy="1730375"/>
          </a:xfrm>
          <a:custGeom>
            <a:avLst/>
            <a:gdLst/>
            <a:ahLst/>
            <a:cxnLst/>
            <a:rect l="l" t="t" r="r" b="b"/>
            <a:pathLst>
              <a:path w="5796280" h="1730375">
                <a:moveTo>
                  <a:pt x="393" y="613740"/>
                </a:moveTo>
                <a:lnTo>
                  <a:pt x="0" y="613765"/>
                </a:lnTo>
                <a:lnTo>
                  <a:pt x="381" y="614299"/>
                </a:lnTo>
                <a:lnTo>
                  <a:pt x="393" y="613740"/>
                </a:lnTo>
                <a:close/>
              </a:path>
              <a:path w="5796280" h="1730375">
                <a:moveTo>
                  <a:pt x="444906" y="1624088"/>
                </a:moveTo>
                <a:lnTo>
                  <a:pt x="444614" y="1622869"/>
                </a:lnTo>
                <a:lnTo>
                  <a:pt x="444385" y="1623745"/>
                </a:lnTo>
                <a:lnTo>
                  <a:pt x="444258" y="1623999"/>
                </a:lnTo>
                <a:lnTo>
                  <a:pt x="444906" y="1624088"/>
                </a:lnTo>
                <a:close/>
              </a:path>
              <a:path w="5796280" h="1730375">
                <a:moveTo>
                  <a:pt x="478320" y="1127683"/>
                </a:moveTo>
                <a:lnTo>
                  <a:pt x="478155" y="1127467"/>
                </a:lnTo>
                <a:lnTo>
                  <a:pt x="477824" y="1127696"/>
                </a:lnTo>
                <a:lnTo>
                  <a:pt x="478320" y="1127683"/>
                </a:lnTo>
                <a:close/>
              </a:path>
              <a:path w="5796280" h="1730375">
                <a:moveTo>
                  <a:pt x="636117" y="1561769"/>
                </a:moveTo>
                <a:lnTo>
                  <a:pt x="635685" y="1560525"/>
                </a:lnTo>
                <a:lnTo>
                  <a:pt x="633133" y="1560309"/>
                </a:lnTo>
                <a:lnTo>
                  <a:pt x="632218" y="1560931"/>
                </a:lnTo>
                <a:lnTo>
                  <a:pt x="632587" y="1561198"/>
                </a:lnTo>
                <a:lnTo>
                  <a:pt x="632206" y="1560931"/>
                </a:lnTo>
                <a:lnTo>
                  <a:pt x="631761" y="1560626"/>
                </a:lnTo>
                <a:lnTo>
                  <a:pt x="631736" y="1561553"/>
                </a:lnTo>
                <a:lnTo>
                  <a:pt x="632015" y="1562277"/>
                </a:lnTo>
                <a:lnTo>
                  <a:pt x="632663" y="1561592"/>
                </a:lnTo>
                <a:lnTo>
                  <a:pt x="632015" y="1562277"/>
                </a:lnTo>
                <a:lnTo>
                  <a:pt x="633437" y="1561871"/>
                </a:lnTo>
                <a:lnTo>
                  <a:pt x="633869" y="1562061"/>
                </a:lnTo>
                <a:lnTo>
                  <a:pt x="633526" y="1561833"/>
                </a:lnTo>
                <a:lnTo>
                  <a:pt x="634009" y="1561553"/>
                </a:lnTo>
                <a:lnTo>
                  <a:pt x="635355" y="1562214"/>
                </a:lnTo>
                <a:lnTo>
                  <a:pt x="636117" y="1561769"/>
                </a:lnTo>
                <a:close/>
              </a:path>
              <a:path w="5796280" h="1730375">
                <a:moveTo>
                  <a:pt x="674966" y="1560347"/>
                </a:moveTo>
                <a:lnTo>
                  <a:pt x="674624" y="1559839"/>
                </a:lnTo>
                <a:lnTo>
                  <a:pt x="674268" y="1560042"/>
                </a:lnTo>
                <a:lnTo>
                  <a:pt x="674966" y="1560347"/>
                </a:lnTo>
                <a:close/>
              </a:path>
              <a:path w="5796280" h="1730375">
                <a:moveTo>
                  <a:pt x="1268895" y="1575130"/>
                </a:moveTo>
                <a:lnTo>
                  <a:pt x="1268514" y="1574800"/>
                </a:lnTo>
                <a:lnTo>
                  <a:pt x="1268374" y="1575015"/>
                </a:lnTo>
                <a:lnTo>
                  <a:pt x="1268895" y="1575130"/>
                </a:lnTo>
                <a:close/>
              </a:path>
              <a:path w="5796280" h="1730375">
                <a:moveTo>
                  <a:pt x="2169274" y="1525181"/>
                </a:moveTo>
                <a:lnTo>
                  <a:pt x="2168791" y="1525498"/>
                </a:lnTo>
                <a:lnTo>
                  <a:pt x="2169096" y="1525422"/>
                </a:lnTo>
                <a:lnTo>
                  <a:pt x="2169274" y="1525181"/>
                </a:lnTo>
                <a:close/>
              </a:path>
              <a:path w="5796280" h="1730375">
                <a:moveTo>
                  <a:pt x="2318982" y="368"/>
                </a:moveTo>
                <a:lnTo>
                  <a:pt x="2318232" y="0"/>
                </a:lnTo>
                <a:lnTo>
                  <a:pt x="2317889" y="609"/>
                </a:lnTo>
                <a:lnTo>
                  <a:pt x="2318982" y="368"/>
                </a:lnTo>
                <a:close/>
              </a:path>
              <a:path w="5796280" h="1730375">
                <a:moveTo>
                  <a:pt x="2498306" y="720445"/>
                </a:moveTo>
                <a:lnTo>
                  <a:pt x="2497848" y="719975"/>
                </a:lnTo>
                <a:lnTo>
                  <a:pt x="2497886" y="720217"/>
                </a:lnTo>
                <a:lnTo>
                  <a:pt x="2498306" y="720445"/>
                </a:lnTo>
                <a:close/>
              </a:path>
              <a:path w="5796280" h="1730375">
                <a:moveTo>
                  <a:pt x="2524087" y="757999"/>
                </a:moveTo>
                <a:lnTo>
                  <a:pt x="2523985" y="757720"/>
                </a:lnTo>
                <a:lnTo>
                  <a:pt x="2523794" y="757555"/>
                </a:lnTo>
                <a:lnTo>
                  <a:pt x="2520759" y="761187"/>
                </a:lnTo>
                <a:lnTo>
                  <a:pt x="2519222" y="763003"/>
                </a:lnTo>
                <a:lnTo>
                  <a:pt x="2519502" y="763435"/>
                </a:lnTo>
                <a:lnTo>
                  <a:pt x="2522563" y="759815"/>
                </a:lnTo>
                <a:lnTo>
                  <a:pt x="2524087" y="757999"/>
                </a:lnTo>
                <a:close/>
              </a:path>
              <a:path w="5796280" h="1730375">
                <a:moveTo>
                  <a:pt x="2527350" y="671283"/>
                </a:moveTo>
                <a:lnTo>
                  <a:pt x="2526944" y="671169"/>
                </a:lnTo>
                <a:lnTo>
                  <a:pt x="2527350" y="671690"/>
                </a:lnTo>
                <a:lnTo>
                  <a:pt x="2527350" y="671283"/>
                </a:lnTo>
                <a:close/>
              </a:path>
              <a:path w="5796280" h="1730375">
                <a:moveTo>
                  <a:pt x="4783760" y="1730248"/>
                </a:moveTo>
                <a:lnTo>
                  <a:pt x="4783620" y="1730095"/>
                </a:lnTo>
                <a:lnTo>
                  <a:pt x="4783607" y="1730298"/>
                </a:lnTo>
                <a:lnTo>
                  <a:pt x="4783760" y="1730248"/>
                </a:lnTo>
                <a:close/>
              </a:path>
              <a:path w="5796280" h="1730375">
                <a:moveTo>
                  <a:pt x="4850981" y="1615325"/>
                </a:moveTo>
                <a:lnTo>
                  <a:pt x="4850193" y="1615808"/>
                </a:lnTo>
                <a:lnTo>
                  <a:pt x="4850663" y="1616265"/>
                </a:lnTo>
                <a:lnTo>
                  <a:pt x="4850981" y="1615325"/>
                </a:lnTo>
                <a:close/>
              </a:path>
              <a:path w="5796280" h="1730375">
                <a:moveTo>
                  <a:pt x="4857458" y="1612633"/>
                </a:moveTo>
                <a:lnTo>
                  <a:pt x="4857381" y="1612163"/>
                </a:lnTo>
                <a:lnTo>
                  <a:pt x="4857280" y="1612633"/>
                </a:lnTo>
                <a:lnTo>
                  <a:pt x="4857458" y="1612633"/>
                </a:lnTo>
                <a:close/>
              </a:path>
              <a:path w="5796280" h="1730375">
                <a:moveTo>
                  <a:pt x="5796102" y="163614"/>
                </a:moveTo>
                <a:lnTo>
                  <a:pt x="5795111" y="163499"/>
                </a:lnTo>
                <a:lnTo>
                  <a:pt x="5794032" y="162928"/>
                </a:lnTo>
                <a:lnTo>
                  <a:pt x="5794692" y="164058"/>
                </a:lnTo>
                <a:lnTo>
                  <a:pt x="5796102" y="163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1" name="bg object 9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2417" y="5909997"/>
            <a:ext cx="122691" cy="17094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7346" y="5517943"/>
            <a:ext cx="144207" cy="145740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2579" y="5724405"/>
            <a:ext cx="71738" cy="100114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3959212" y="5385638"/>
            <a:ext cx="1503045" cy="1398270"/>
          </a:xfrm>
          <a:custGeom>
            <a:avLst/>
            <a:gdLst/>
            <a:ahLst/>
            <a:cxnLst/>
            <a:rect l="l" t="t" r="r" b="b"/>
            <a:pathLst>
              <a:path w="1503045" h="1398270">
                <a:moveTo>
                  <a:pt x="366166" y="1310208"/>
                </a:moveTo>
                <a:lnTo>
                  <a:pt x="363994" y="1305128"/>
                </a:lnTo>
                <a:lnTo>
                  <a:pt x="348437" y="1300048"/>
                </a:lnTo>
                <a:lnTo>
                  <a:pt x="344093" y="1296238"/>
                </a:lnTo>
                <a:lnTo>
                  <a:pt x="342493" y="1288618"/>
                </a:lnTo>
                <a:lnTo>
                  <a:pt x="335445" y="1256868"/>
                </a:lnTo>
                <a:lnTo>
                  <a:pt x="333756" y="1249248"/>
                </a:lnTo>
                <a:lnTo>
                  <a:pt x="332079" y="1239545"/>
                </a:lnTo>
                <a:lnTo>
                  <a:pt x="332079" y="1369898"/>
                </a:lnTo>
                <a:lnTo>
                  <a:pt x="327875" y="1371168"/>
                </a:lnTo>
                <a:lnTo>
                  <a:pt x="323469" y="1335608"/>
                </a:lnTo>
                <a:lnTo>
                  <a:pt x="329196" y="1343228"/>
                </a:lnTo>
                <a:lnTo>
                  <a:pt x="331139" y="1352118"/>
                </a:lnTo>
                <a:lnTo>
                  <a:pt x="331393" y="1361008"/>
                </a:lnTo>
                <a:lnTo>
                  <a:pt x="332079" y="1369898"/>
                </a:lnTo>
                <a:lnTo>
                  <a:pt x="332079" y="1239545"/>
                </a:lnTo>
                <a:lnTo>
                  <a:pt x="330466" y="1230198"/>
                </a:lnTo>
                <a:lnTo>
                  <a:pt x="329768" y="1217498"/>
                </a:lnTo>
                <a:lnTo>
                  <a:pt x="329628" y="1214958"/>
                </a:lnTo>
                <a:lnTo>
                  <a:pt x="329349" y="1209878"/>
                </a:lnTo>
                <a:lnTo>
                  <a:pt x="327990" y="1200988"/>
                </a:lnTo>
                <a:lnTo>
                  <a:pt x="323646" y="1194638"/>
                </a:lnTo>
                <a:lnTo>
                  <a:pt x="316382" y="1192098"/>
                </a:lnTo>
                <a:lnTo>
                  <a:pt x="315772" y="1192098"/>
                </a:lnTo>
                <a:lnTo>
                  <a:pt x="315772" y="1349578"/>
                </a:lnTo>
                <a:lnTo>
                  <a:pt x="314998" y="1355928"/>
                </a:lnTo>
                <a:lnTo>
                  <a:pt x="313232" y="1361008"/>
                </a:lnTo>
                <a:lnTo>
                  <a:pt x="309067" y="1367358"/>
                </a:lnTo>
                <a:lnTo>
                  <a:pt x="302260" y="1371168"/>
                </a:lnTo>
                <a:lnTo>
                  <a:pt x="295033" y="1372438"/>
                </a:lnTo>
                <a:lnTo>
                  <a:pt x="289623" y="1369898"/>
                </a:lnTo>
                <a:lnTo>
                  <a:pt x="284924" y="1364818"/>
                </a:lnTo>
                <a:lnTo>
                  <a:pt x="280047" y="1358468"/>
                </a:lnTo>
                <a:lnTo>
                  <a:pt x="276339" y="1352118"/>
                </a:lnTo>
                <a:lnTo>
                  <a:pt x="275196" y="1343228"/>
                </a:lnTo>
                <a:lnTo>
                  <a:pt x="275818" y="1333068"/>
                </a:lnTo>
                <a:lnTo>
                  <a:pt x="277558" y="1327988"/>
                </a:lnTo>
                <a:lnTo>
                  <a:pt x="282587" y="1325448"/>
                </a:lnTo>
                <a:lnTo>
                  <a:pt x="304800" y="1325448"/>
                </a:lnTo>
                <a:lnTo>
                  <a:pt x="311353" y="1326718"/>
                </a:lnTo>
                <a:lnTo>
                  <a:pt x="314363" y="1333068"/>
                </a:lnTo>
                <a:lnTo>
                  <a:pt x="315480" y="1344498"/>
                </a:lnTo>
                <a:lnTo>
                  <a:pt x="315772" y="1349578"/>
                </a:lnTo>
                <a:lnTo>
                  <a:pt x="315772" y="1192098"/>
                </a:lnTo>
                <a:lnTo>
                  <a:pt x="307124" y="1192098"/>
                </a:lnTo>
                <a:lnTo>
                  <a:pt x="307124" y="1256868"/>
                </a:lnTo>
                <a:lnTo>
                  <a:pt x="302983" y="1250518"/>
                </a:lnTo>
                <a:lnTo>
                  <a:pt x="300748" y="1244168"/>
                </a:lnTo>
                <a:lnTo>
                  <a:pt x="299339" y="1239088"/>
                </a:lnTo>
                <a:lnTo>
                  <a:pt x="297688" y="1234008"/>
                </a:lnTo>
                <a:lnTo>
                  <a:pt x="296684" y="1231468"/>
                </a:lnTo>
                <a:lnTo>
                  <a:pt x="294855" y="1228928"/>
                </a:lnTo>
                <a:lnTo>
                  <a:pt x="290817" y="1231468"/>
                </a:lnTo>
                <a:lnTo>
                  <a:pt x="288709" y="1232738"/>
                </a:lnTo>
                <a:lnTo>
                  <a:pt x="288937" y="1234008"/>
                </a:lnTo>
                <a:lnTo>
                  <a:pt x="290080" y="1244168"/>
                </a:lnTo>
                <a:lnTo>
                  <a:pt x="290182" y="1255598"/>
                </a:lnTo>
                <a:lnTo>
                  <a:pt x="291884" y="1265758"/>
                </a:lnTo>
                <a:lnTo>
                  <a:pt x="297853" y="1274648"/>
                </a:lnTo>
                <a:lnTo>
                  <a:pt x="300088" y="1277188"/>
                </a:lnTo>
                <a:lnTo>
                  <a:pt x="302856" y="1283538"/>
                </a:lnTo>
                <a:lnTo>
                  <a:pt x="305358" y="1291158"/>
                </a:lnTo>
                <a:lnTo>
                  <a:pt x="306362" y="1297508"/>
                </a:lnTo>
                <a:lnTo>
                  <a:pt x="304698" y="1302588"/>
                </a:lnTo>
                <a:lnTo>
                  <a:pt x="299783" y="1307668"/>
                </a:lnTo>
                <a:lnTo>
                  <a:pt x="293204" y="1308938"/>
                </a:lnTo>
                <a:lnTo>
                  <a:pt x="285813" y="1308938"/>
                </a:lnTo>
                <a:lnTo>
                  <a:pt x="278511" y="1310208"/>
                </a:lnTo>
                <a:lnTo>
                  <a:pt x="273545" y="1310208"/>
                </a:lnTo>
                <a:lnTo>
                  <a:pt x="270764" y="1306398"/>
                </a:lnTo>
                <a:lnTo>
                  <a:pt x="269900" y="1302588"/>
                </a:lnTo>
                <a:lnTo>
                  <a:pt x="268490" y="1293698"/>
                </a:lnTo>
                <a:lnTo>
                  <a:pt x="268478" y="1284808"/>
                </a:lnTo>
                <a:lnTo>
                  <a:pt x="270840" y="1277188"/>
                </a:lnTo>
                <a:lnTo>
                  <a:pt x="273672" y="1273378"/>
                </a:lnTo>
                <a:lnTo>
                  <a:pt x="275564" y="1270838"/>
                </a:lnTo>
                <a:lnTo>
                  <a:pt x="276517" y="1269568"/>
                </a:lnTo>
                <a:lnTo>
                  <a:pt x="280517" y="1265758"/>
                </a:lnTo>
                <a:lnTo>
                  <a:pt x="282702" y="1261948"/>
                </a:lnTo>
                <a:lnTo>
                  <a:pt x="281901" y="1256868"/>
                </a:lnTo>
                <a:lnTo>
                  <a:pt x="276923" y="1253058"/>
                </a:lnTo>
                <a:lnTo>
                  <a:pt x="271297" y="1250518"/>
                </a:lnTo>
                <a:lnTo>
                  <a:pt x="272897" y="1244168"/>
                </a:lnTo>
                <a:lnTo>
                  <a:pt x="271818" y="1240358"/>
                </a:lnTo>
                <a:lnTo>
                  <a:pt x="268249" y="1227658"/>
                </a:lnTo>
                <a:lnTo>
                  <a:pt x="271272" y="1221308"/>
                </a:lnTo>
                <a:lnTo>
                  <a:pt x="278828" y="1218768"/>
                </a:lnTo>
                <a:lnTo>
                  <a:pt x="286042" y="1217498"/>
                </a:lnTo>
                <a:lnTo>
                  <a:pt x="293141" y="1218768"/>
                </a:lnTo>
                <a:lnTo>
                  <a:pt x="307124" y="1256868"/>
                </a:lnTo>
                <a:lnTo>
                  <a:pt x="307124" y="1192098"/>
                </a:lnTo>
                <a:lnTo>
                  <a:pt x="306324" y="1192098"/>
                </a:lnTo>
                <a:lnTo>
                  <a:pt x="272427" y="1198448"/>
                </a:lnTo>
                <a:lnTo>
                  <a:pt x="169748" y="1209878"/>
                </a:lnTo>
                <a:lnTo>
                  <a:pt x="150418" y="1211148"/>
                </a:lnTo>
                <a:lnTo>
                  <a:pt x="111607" y="1211148"/>
                </a:lnTo>
                <a:lnTo>
                  <a:pt x="92392" y="1214958"/>
                </a:lnTo>
                <a:lnTo>
                  <a:pt x="90614" y="1214958"/>
                </a:lnTo>
                <a:lnTo>
                  <a:pt x="71386" y="1213688"/>
                </a:lnTo>
                <a:lnTo>
                  <a:pt x="52133" y="1214958"/>
                </a:lnTo>
                <a:lnTo>
                  <a:pt x="32893" y="1214958"/>
                </a:lnTo>
                <a:lnTo>
                  <a:pt x="13665" y="1213688"/>
                </a:lnTo>
                <a:lnTo>
                  <a:pt x="5372" y="1212418"/>
                </a:lnTo>
                <a:lnTo>
                  <a:pt x="1371" y="1217498"/>
                </a:lnTo>
                <a:lnTo>
                  <a:pt x="0" y="1228928"/>
                </a:lnTo>
                <a:lnTo>
                  <a:pt x="1092" y="1232738"/>
                </a:lnTo>
                <a:lnTo>
                  <a:pt x="1536" y="1236548"/>
                </a:lnTo>
                <a:lnTo>
                  <a:pt x="2273" y="1244168"/>
                </a:lnTo>
                <a:lnTo>
                  <a:pt x="2806" y="1253058"/>
                </a:lnTo>
                <a:lnTo>
                  <a:pt x="3162" y="1260678"/>
                </a:lnTo>
                <a:lnTo>
                  <a:pt x="3378" y="1268298"/>
                </a:lnTo>
                <a:lnTo>
                  <a:pt x="20624" y="1268298"/>
                </a:lnTo>
                <a:lnTo>
                  <a:pt x="20929" y="1263218"/>
                </a:lnTo>
                <a:lnTo>
                  <a:pt x="21717" y="1258138"/>
                </a:lnTo>
                <a:lnTo>
                  <a:pt x="22237" y="1245438"/>
                </a:lnTo>
                <a:lnTo>
                  <a:pt x="22313" y="1242898"/>
                </a:lnTo>
                <a:lnTo>
                  <a:pt x="22402" y="1241628"/>
                </a:lnTo>
                <a:lnTo>
                  <a:pt x="22339" y="1242885"/>
                </a:lnTo>
                <a:lnTo>
                  <a:pt x="30086" y="1241628"/>
                </a:lnTo>
                <a:lnTo>
                  <a:pt x="37871" y="1240358"/>
                </a:lnTo>
                <a:lnTo>
                  <a:pt x="39928" y="1239088"/>
                </a:lnTo>
                <a:lnTo>
                  <a:pt x="52197" y="1235278"/>
                </a:lnTo>
                <a:lnTo>
                  <a:pt x="53822" y="1236548"/>
                </a:lnTo>
                <a:lnTo>
                  <a:pt x="52959" y="1249248"/>
                </a:lnTo>
                <a:lnTo>
                  <a:pt x="48983" y="1268298"/>
                </a:lnTo>
                <a:lnTo>
                  <a:pt x="62611" y="1268298"/>
                </a:lnTo>
                <a:lnTo>
                  <a:pt x="65684" y="1260678"/>
                </a:lnTo>
                <a:lnTo>
                  <a:pt x="68287" y="1253058"/>
                </a:lnTo>
                <a:lnTo>
                  <a:pt x="71424" y="1242885"/>
                </a:lnTo>
                <a:lnTo>
                  <a:pt x="73825" y="1235278"/>
                </a:lnTo>
                <a:lnTo>
                  <a:pt x="76581" y="1232738"/>
                </a:lnTo>
                <a:lnTo>
                  <a:pt x="83121" y="1234008"/>
                </a:lnTo>
                <a:lnTo>
                  <a:pt x="85064" y="1236548"/>
                </a:lnTo>
                <a:lnTo>
                  <a:pt x="84467" y="1242898"/>
                </a:lnTo>
                <a:lnTo>
                  <a:pt x="80581" y="1254328"/>
                </a:lnTo>
                <a:lnTo>
                  <a:pt x="78384" y="1261948"/>
                </a:lnTo>
                <a:lnTo>
                  <a:pt x="75971" y="1268298"/>
                </a:lnTo>
                <a:lnTo>
                  <a:pt x="85001" y="1268298"/>
                </a:lnTo>
                <a:lnTo>
                  <a:pt x="84683" y="1261948"/>
                </a:lnTo>
                <a:lnTo>
                  <a:pt x="86563" y="1256868"/>
                </a:lnTo>
                <a:lnTo>
                  <a:pt x="91719" y="1251788"/>
                </a:lnTo>
                <a:lnTo>
                  <a:pt x="95046" y="1261948"/>
                </a:lnTo>
                <a:lnTo>
                  <a:pt x="96037" y="1264488"/>
                </a:lnTo>
                <a:lnTo>
                  <a:pt x="93091" y="1268298"/>
                </a:lnTo>
                <a:lnTo>
                  <a:pt x="97434" y="1267028"/>
                </a:lnTo>
                <a:lnTo>
                  <a:pt x="106083" y="1267028"/>
                </a:lnTo>
                <a:lnTo>
                  <a:pt x="104571" y="1264488"/>
                </a:lnTo>
                <a:lnTo>
                  <a:pt x="104101" y="1260678"/>
                </a:lnTo>
                <a:lnTo>
                  <a:pt x="104343" y="1251788"/>
                </a:lnTo>
                <a:lnTo>
                  <a:pt x="121069" y="1230198"/>
                </a:lnTo>
                <a:lnTo>
                  <a:pt x="129946" y="1234008"/>
                </a:lnTo>
                <a:lnTo>
                  <a:pt x="130187" y="1235278"/>
                </a:lnTo>
                <a:lnTo>
                  <a:pt x="130213" y="1254328"/>
                </a:lnTo>
                <a:lnTo>
                  <a:pt x="131191" y="1259408"/>
                </a:lnTo>
                <a:lnTo>
                  <a:pt x="130111" y="1263218"/>
                </a:lnTo>
                <a:lnTo>
                  <a:pt x="144056" y="1259408"/>
                </a:lnTo>
                <a:lnTo>
                  <a:pt x="146240" y="1259408"/>
                </a:lnTo>
                <a:lnTo>
                  <a:pt x="147370" y="1258138"/>
                </a:lnTo>
                <a:lnTo>
                  <a:pt x="145275" y="1253058"/>
                </a:lnTo>
                <a:lnTo>
                  <a:pt x="143471" y="1245438"/>
                </a:lnTo>
                <a:lnTo>
                  <a:pt x="142379" y="1237818"/>
                </a:lnTo>
                <a:lnTo>
                  <a:pt x="142481" y="1234008"/>
                </a:lnTo>
                <a:lnTo>
                  <a:pt x="143789" y="1230198"/>
                </a:lnTo>
                <a:lnTo>
                  <a:pt x="144678" y="1227658"/>
                </a:lnTo>
                <a:lnTo>
                  <a:pt x="149872" y="1228928"/>
                </a:lnTo>
                <a:lnTo>
                  <a:pt x="159029" y="1228928"/>
                </a:lnTo>
                <a:lnTo>
                  <a:pt x="162750" y="1230198"/>
                </a:lnTo>
                <a:lnTo>
                  <a:pt x="162814" y="1232738"/>
                </a:lnTo>
                <a:lnTo>
                  <a:pt x="162915" y="1241628"/>
                </a:lnTo>
                <a:lnTo>
                  <a:pt x="162788" y="1246708"/>
                </a:lnTo>
                <a:lnTo>
                  <a:pt x="162547" y="1249248"/>
                </a:lnTo>
                <a:lnTo>
                  <a:pt x="163576" y="1253058"/>
                </a:lnTo>
                <a:lnTo>
                  <a:pt x="162318" y="1256868"/>
                </a:lnTo>
                <a:lnTo>
                  <a:pt x="167309" y="1255598"/>
                </a:lnTo>
                <a:lnTo>
                  <a:pt x="176834" y="1255598"/>
                </a:lnTo>
                <a:lnTo>
                  <a:pt x="173469" y="1253058"/>
                </a:lnTo>
                <a:lnTo>
                  <a:pt x="174472" y="1247978"/>
                </a:lnTo>
                <a:lnTo>
                  <a:pt x="176199" y="1230198"/>
                </a:lnTo>
                <a:lnTo>
                  <a:pt x="176657" y="1228928"/>
                </a:lnTo>
                <a:lnTo>
                  <a:pt x="190398" y="1227658"/>
                </a:lnTo>
                <a:lnTo>
                  <a:pt x="204558" y="1225118"/>
                </a:lnTo>
                <a:lnTo>
                  <a:pt x="232968" y="1222578"/>
                </a:lnTo>
                <a:lnTo>
                  <a:pt x="251282" y="1221308"/>
                </a:lnTo>
                <a:lnTo>
                  <a:pt x="256108" y="1221308"/>
                </a:lnTo>
                <a:lnTo>
                  <a:pt x="258254" y="1231468"/>
                </a:lnTo>
                <a:lnTo>
                  <a:pt x="256273" y="1235278"/>
                </a:lnTo>
                <a:lnTo>
                  <a:pt x="250494" y="1236548"/>
                </a:lnTo>
                <a:lnTo>
                  <a:pt x="242176" y="1239088"/>
                </a:lnTo>
                <a:lnTo>
                  <a:pt x="234251" y="1240358"/>
                </a:lnTo>
                <a:lnTo>
                  <a:pt x="226987" y="1236548"/>
                </a:lnTo>
                <a:lnTo>
                  <a:pt x="220649" y="1228928"/>
                </a:lnTo>
                <a:lnTo>
                  <a:pt x="213804" y="1235278"/>
                </a:lnTo>
                <a:lnTo>
                  <a:pt x="207581" y="1241628"/>
                </a:lnTo>
                <a:lnTo>
                  <a:pt x="201879" y="1247978"/>
                </a:lnTo>
                <a:lnTo>
                  <a:pt x="196545" y="1254328"/>
                </a:lnTo>
                <a:lnTo>
                  <a:pt x="194754" y="1255598"/>
                </a:lnTo>
                <a:lnTo>
                  <a:pt x="192811" y="1256868"/>
                </a:lnTo>
                <a:lnTo>
                  <a:pt x="190817" y="1258138"/>
                </a:lnTo>
                <a:lnTo>
                  <a:pt x="200329" y="1260678"/>
                </a:lnTo>
                <a:lnTo>
                  <a:pt x="209257" y="1264488"/>
                </a:lnTo>
                <a:lnTo>
                  <a:pt x="217601" y="1268298"/>
                </a:lnTo>
                <a:lnTo>
                  <a:pt x="225348" y="1274648"/>
                </a:lnTo>
                <a:lnTo>
                  <a:pt x="228536" y="1272108"/>
                </a:lnTo>
                <a:lnTo>
                  <a:pt x="232156" y="1270838"/>
                </a:lnTo>
                <a:lnTo>
                  <a:pt x="239687" y="1274648"/>
                </a:lnTo>
                <a:lnTo>
                  <a:pt x="238518" y="1278458"/>
                </a:lnTo>
                <a:lnTo>
                  <a:pt x="238302" y="1283538"/>
                </a:lnTo>
                <a:lnTo>
                  <a:pt x="238175" y="1284808"/>
                </a:lnTo>
                <a:lnTo>
                  <a:pt x="238086" y="1286078"/>
                </a:lnTo>
                <a:lnTo>
                  <a:pt x="240360" y="1288618"/>
                </a:lnTo>
                <a:lnTo>
                  <a:pt x="242468" y="1291158"/>
                </a:lnTo>
                <a:lnTo>
                  <a:pt x="244475" y="1293698"/>
                </a:lnTo>
                <a:lnTo>
                  <a:pt x="244741" y="1286078"/>
                </a:lnTo>
                <a:lnTo>
                  <a:pt x="245021" y="1273378"/>
                </a:lnTo>
                <a:lnTo>
                  <a:pt x="251688" y="1273378"/>
                </a:lnTo>
                <a:lnTo>
                  <a:pt x="257098" y="1275918"/>
                </a:lnTo>
                <a:lnTo>
                  <a:pt x="258572" y="1282268"/>
                </a:lnTo>
                <a:lnTo>
                  <a:pt x="258610" y="1288618"/>
                </a:lnTo>
                <a:lnTo>
                  <a:pt x="259753" y="1294968"/>
                </a:lnTo>
                <a:lnTo>
                  <a:pt x="260654" y="1297508"/>
                </a:lnTo>
                <a:lnTo>
                  <a:pt x="260375" y="1300048"/>
                </a:lnTo>
                <a:lnTo>
                  <a:pt x="260045" y="1306398"/>
                </a:lnTo>
                <a:lnTo>
                  <a:pt x="258508" y="1310208"/>
                </a:lnTo>
                <a:lnTo>
                  <a:pt x="255333" y="1311478"/>
                </a:lnTo>
                <a:lnTo>
                  <a:pt x="257975" y="1317828"/>
                </a:lnTo>
                <a:lnTo>
                  <a:pt x="259943" y="1322908"/>
                </a:lnTo>
                <a:lnTo>
                  <a:pt x="261518" y="1329258"/>
                </a:lnTo>
                <a:lnTo>
                  <a:pt x="264388" y="1330528"/>
                </a:lnTo>
                <a:lnTo>
                  <a:pt x="265595" y="1334338"/>
                </a:lnTo>
                <a:lnTo>
                  <a:pt x="266293" y="1344498"/>
                </a:lnTo>
                <a:lnTo>
                  <a:pt x="267081" y="1349578"/>
                </a:lnTo>
                <a:lnTo>
                  <a:pt x="267690" y="1355928"/>
                </a:lnTo>
                <a:lnTo>
                  <a:pt x="268300" y="1363548"/>
                </a:lnTo>
                <a:lnTo>
                  <a:pt x="266649" y="1368628"/>
                </a:lnTo>
                <a:lnTo>
                  <a:pt x="263232" y="1373708"/>
                </a:lnTo>
                <a:lnTo>
                  <a:pt x="261734" y="1381328"/>
                </a:lnTo>
                <a:lnTo>
                  <a:pt x="259207" y="1388948"/>
                </a:lnTo>
                <a:lnTo>
                  <a:pt x="255536" y="1396568"/>
                </a:lnTo>
                <a:lnTo>
                  <a:pt x="276072" y="1394028"/>
                </a:lnTo>
                <a:lnTo>
                  <a:pt x="317157" y="1394028"/>
                </a:lnTo>
                <a:lnTo>
                  <a:pt x="337756" y="1397838"/>
                </a:lnTo>
                <a:lnTo>
                  <a:pt x="348361" y="1397838"/>
                </a:lnTo>
                <a:lnTo>
                  <a:pt x="356717" y="1394028"/>
                </a:lnTo>
                <a:lnTo>
                  <a:pt x="361594" y="1385138"/>
                </a:lnTo>
                <a:lnTo>
                  <a:pt x="361746" y="1373708"/>
                </a:lnTo>
                <a:lnTo>
                  <a:pt x="361403" y="1372438"/>
                </a:lnTo>
                <a:lnTo>
                  <a:pt x="361073" y="1371168"/>
                </a:lnTo>
                <a:lnTo>
                  <a:pt x="353758" y="1335608"/>
                </a:lnTo>
                <a:lnTo>
                  <a:pt x="353402" y="1333068"/>
                </a:lnTo>
                <a:lnTo>
                  <a:pt x="353555" y="1326718"/>
                </a:lnTo>
                <a:lnTo>
                  <a:pt x="354037" y="1325448"/>
                </a:lnTo>
                <a:lnTo>
                  <a:pt x="355485" y="1321638"/>
                </a:lnTo>
                <a:lnTo>
                  <a:pt x="359956" y="1315288"/>
                </a:lnTo>
                <a:lnTo>
                  <a:pt x="366166" y="1310208"/>
                </a:lnTo>
                <a:close/>
              </a:path>
              <a:path w="1503045" h="1398270">
                <a:moveTo>
                  <a:pt x="1106525" y="29476"/>
                </a:moveTo>
                <a:lnTo>
                  <a:pt x="1104722" y="24574"/>
                </a:lnTo>
                <a:lnTo>
                  <a:pt x="1099731" y="22466"/>
                </a:lnTo>
                <a:lnTo>
                  <a:pt x="1090841" y="22161"/>
                </a:lnTo>
                <a:lnTo>
                  <a:pt x="1082141" y="22961"/>
                </a:lnTo>
                <a:lnTo>
                  <a:pt x="1056462" y="37858"/>
                </a:lnTo>
                <a:lnTo>
                  <a:pt x="1059472" y="60337"/>
                </a:lnTo>
                <a:lnTo>
                  <a:pt x="1060450" y="78943"/>
                </a:lnTo>
                <a:lnTo>
                  <a:pt x="1059472" y="97536"/>
                </a:lnTo>
                <a:lnTo>
                  <a:pt x="1055966" y="116141"/>
                </a:lnTo>
                <a:lnTo>
                  <a:pt x="1054023" y="123444"/>
                </a:lnTo>
                <a:lnTo>
                  <a:pt x="1058214" y="126619"/>
                </a:lnTo>
                <a:lnTo>
                  <a:pt x="1071270" y="123075"/>
                </a:lnTo>
                <a:lnTo>
                  <a:pt x="1081836" y="122809"/>
                </a:lnTo>
                <a:lnTo>
                  <a:pt x="1093025" y="121818"/>
                </a:lnTo>
                <a:lnTo>
                  <a:pt x="1099743" y="118656"/>
                </a:lnTo>
                <a:lnTo>
                  <a:pt x="1102855" y="112115"/>
                </a:lnTo>
                <a:lnTo>
                  <a:pt x="1103223" y="101003"/>
                </a:lnTo>
                <a:lnTo>
                  <a:pt x="1102702" y="85217"/>
                </a:lnTo>
                <a:lnTo>
                  <a:pt x="1102893" y="69519"/>
                </a:lnTo>
                <a:lnTo>
                  <a:pt x="1103884" y="53848"/>
                </a:lnTo>
                <a:lnTo>
                  <a:pt x="1105839" y="38176"/>
                </a:lnTo>
                <a:lnTo>
                  <a:pt x="1106525" y="29476"/>
                </a:lnTo>
                <a:close/>
              </a:path>
              <a:path w="1503045" h="1398270">
                <a:moveTo>
                  <a:pt x="1164043" y="181241"/>
                </a:moveTo>
                <a:lnTo>
                  <a:pt x="1160399" y="160921"/>
                </a:lnTo>
                <a:lnTo>
                  <a:pt x="1159522" y="156184"/>
                </a:lnTo>
                <a:lnTo>
                  <a:pt x="1158925" y="152933"/>
                </a:lnTo>
                <a:lnTo>
                  <a:pt x="1158506" y="150622"/>
                </a:lnTo>
                <a:lnTo>
                  <a:pt x="1156525" y="140271"/>
                </a:lnTo>
                <a:lnTo>
                  <a:pt x="1155280" y="133972"/>
                </a:lnTo>
                <a:lnTo>
                  <a:pt x="1150708" y="131673"/>
                </a:lnTo>
                <a:lnTo>
                  <a:pt x="1146556" y="132397"/>
                </a:lnTo>
                <a:lnTo>
                  <a:pt x="1146556" y="153797"/>
                </a:lnTo>
                <a:lnTo>
                  <a:pt x="1145247" y="156184"/>
                </a:lnTo>
                <a:lnTo>
                  <a:pt x="1144181" y="155168"/>
                </a:lnTo>
                <a:lnTo>
                  <a:pt x="1143622" y="153987"/>
                </a:lnTo>
                <a:lnTo>
                  <a:pt x="1144079" y="153123"/>
                </a:lnTo>
                <a:lnTo>
                  <a:pt x="1145374" y="152933"/>
                </a:lnTo>
                <a:lnTo>
                  <a:pt x="1146556" y="153797"/>
                </a:lnTo>
                <a:lnTo>
                  <a:pt x="1146556" y="132397"/>
                </a:lnTo>
                <a:lnTo>
                  <a:pt x="1139863" y="133553"/>
                </a:lnTo>
                <a:lnTo>
                  <a:pt x="1135329" y="135229"/>
                </a:lnTo>
                <a:lnTo>
                  <a:pt x="1121524" y="137287"/>
                </a:lnTo>
                <a:lnTo>
                  <a:pt x="1117866" y="142290"/>
                </a:lnTo>
                <a:lnTo>
                  <a:pt x="1116774" y="151206"/>
                </a:lnTo>
                <a:lnTo>
                  <a:pt x="1114755" y="165976"/>
                </a:lnTo>
                <a:lnTo>
                  <a:pt x="1112367" y="181241"/>
                </a:lnTo>
                <a:lnTo>
                  <a:pt x="1110107" y="195440"/>
                </a:lnTo>
                <a:lnTo>
                  <a:pt x="1107859" y="210858"/>
                </a:lnTo>
                <a:lnTo>
                  <a:pt x="1105979" y="224891"/>
                </a:lnTo>
                <a:lnTo>
                  <a:pt x="1107655" y="226314"/>
                </a:lnTo>
                <a:lnTo>
                  <a:pt x="1125893" y="225666"/>
                </a:lnTo>
                <a:lnTo>
                  <a:pt x="1129499" y="225412"/>
                </a:lnTo>
                <a:lnTo>
                  <a:pt x="1133068" y="225679"/>
                </a:lnTo>
                <a:lnTo>
                  <a:pt x="1142746" y="225831"/>
                </a:lnTo>
                <a:lnTo>
                  <a:pt x="1144193" y="225412"/>
                </a:lnTo>
                <a:lnTo>
                  <a:pt x="1149134" y="223989"/>
                </a:lnTo>
                <a:lnTo>
                  <a:pt x="1163116" y="188988"/>
                </a:lnTo>
                <a:lnTo>
                  <a:pt x="1164043" y="181241"/>
                </a:lnTo>
                <a:close/>
              </a:path>
              <a:path w="1503045" h="1398270">
                <a:moveTo>
                  <a:pt x="1165199" y="61899"/>
                </a:moveTo>
                <a:lnTo>
                  <a:pt x="1163256" y="51498"/>
                </a:lnTo>
                <a:lnTo>
                  <a:pt x="1159510" y="41046"/>
                </a:lnTo>
                <a:lnTo>
                  <a:pt x="1155230" y="30454"/>
                </a:lnTo>
                <a:lnTo>
                  <a:pt x="1152639" y="23710"/>
                </a:lnTo>
                <a:lnTo>
                  <a:pt x="1148943" y="20955"/>
                </a:lnTo>
                <a:lnTo>
                  <a:pt x="1137399" y="21424"/>
                </a:lnTo>
                <a:lnTo>
                  <a:pt x="1132573" y="21450"/>
                </a:lnTo>
                <a:lnTo>
                  <a:pt x="1120889" y="23406"/>
                </a:lnTo>
                <a:lnTo>
                  <a:pt x="1117219" y="27393"/>
                </a:lnTo>
                <a:lnTo>
                  <a:pt x="1119428" y="34709"/>
                </a:lnTo>
                <a:lnTo>
                  <a:pt x="1121067" y="42964"/>
                </a:lnTo>
                <a:lnTo>
                  <a:pt x="1118730" y="87464"/>
                </a:lnTo>
                <a:lnTo>
                  <a:pt x="1117180" y="93929"/>
                </a:lnTo>
                <a:lnTo>
                  <a:pt x="1116152" y="103593"/>
                </a:lnTo>
                <a:lnTo>
                  <a:pt x="1118133" y="111925"/>
                </a:lnTo>
                <a:lnTo>
                  <a:pt x="1122629" y="118237"/>
                </a:lnTo>
                <a:lnTo>
                  <a:pt x="1129157" y="121805"/>
                </a:lnTo>
                <a:lnTo>
                  <a:pt x="1137754" y="122034"/>
                </a:lnTo>
                <a:lnTo>
                  <a:pt x="1146810" y="119075"/>
                </a:lnTo>
                <a:lnTo>
                  <a:pt x="1154887" y="113753"/>
                </a:lnTo>
                <a:lnTo>
                  <a:pt x="1160564" y="106895"/>
                </a:lnTo>
                <a:lnTo>
                  <a:pt x="1163726" y="98920"/>
                </a:lnTo>
                <a:lnTo>
                  <a:pt x="1165034" y="90614"/>
                </a:lnTo>
                <a:lnTo>
                  <a:pt x="1164971" y="81813"/>
                </a:lnTo>
                <a:lnTo>
                  <a:pt x="1164069" y="72326"/>
                </a:lnTo>
                <a:lnTo>
                  <a:pt x="1165199" y="61899"/>
                </a:lnTo>
                <a:close/>
              </a:path>
              <a:path w="1503045" h="1398270">
                <a:moveTo>
                  <a:pt x="1260944" y="70802"/>
                </a:moveTo>
                <a:lnTo>
                  <a:pt x="1255534" y="27101"/>
                </a:lnTo>
                <a:lnTo>
                  <a:pt x="1237221" y="17691"/>
                </a:lnTo>
                <a:lnTo>
                  <a:pt x="1229410" y="19646"/>
                </a:lnTo>
                <a:lnTo>
                  <a:pt x="1221282" y="24409"/>
                </a:lnTo>
                <a:lnTo>
                  <a:pt x="1214932" y="30568"/>
                </a:lnTo>
                <a:lnTo>
                  <a:pt x="1212456" y="36690"/>
                </a:lnTo>
                <a:lnTo>
                  <a:pt x="1212507" y="51638"/>
                </a:lnTo>
                <a:lnTo>
                  <a:pt x="1211059" y="96342"/>
                </a:lnTo>
                <a:lnTo>
                  <a:pt x="1211440" y="107823"/>
                </a:lnTo>
                <a:lnTo>
                  <a:pt x="1213967" y="113906"/>
                </a:lnTo>
                <a:lnTo>
                  <a:pt x="1220000" y="116243"/>
                </a:lnTo>
                <a:lnTo>
                  <a:pt x="1230972" y="116446"/>
                </a:lnTo>
                <a:lnTo>
                  <a:pt x="1239316" y="119303"/>
                </a:lnTo>
                <a:lnTo>
                  <a:pt x="1243431" y="114325"/>
                </a:lnTo>
                <a:lnTo>
                  <a:pt x="1251216" y="93687"/>
                </a:lnTo>
                <a:lnTo>
                  <a:pt x="1253896" y="87668"/>
                </a:lnTo>
                <a:lnTo>
                  <a:pt x="1257147" y="81826"/>
                </a:lnTo>
                <a:lnTo>
                  <a:pt x="1260195" y="77000"/>
                </a:lnTo>
                <a:lnTo>
                  <a:pt x="1260944" y="70802"/>
                </a:lnTo>
                <a:close/>
              </a:path>
              <a:path w="1503045" h="1398270">
                <a:moveTo>
                  <a:pt x="1316609" y="24904"/>
                </a:moveTo>
                <a:lnTo>
                  <a:pt x="1316113" y="20586"/>
                </a:lnTo>
                <a:lnTo>
                  <a:pt x="1312799" y="20599"/>
                </a:lnTo>
                <a:lnTo>
                  <a:pt x="1306334" y="19481"/>
                </a:lnTo>
                <a:lnTo>
                  <a:pt x="1300137" y="17195"/>
                </a:lnTo>
                <a:lnTo>
                  <a:pt x="1293825" y="15405"/>
                </a:lnTo>
                <a:lnTo>
                  <a:pt x="1286979" y="15748"/>
                </a:lnTo>
                <a:lnTo>
                  <a:pt x="1269225" y="50114"/>
                </a:lnTo>
                <a:lnTo>
                  <a:pt x="1269225" y="60731"/>
                </a:lnTo>
                <a:lnTo>
                  <a:pt x="1269911" y="71196"/>
                </a:lnTo>
                <a:lnTo>
                  <a:pt x="1269898" y="84315"/>
                </a:lnTo>
                <a:lnTo>
                  <a:pt x="1270469" y="99237"/>
                </a:lnTo>
                <a:lnTo>
                  <a:pt x="1274000" y="106794"/>
                </a:lnTo>
                <a:lnTo>
                  <a:pt x="1282344" y="108394"/>
                </a:lnTo>
                <a:lnTo>
                  <a:pt x="1297317" y="105422"/>
                </a:lnTo>
                <a:lnTo>
                  <a:pt x="1303197" y="104076"/>
                </a:lnTo>
                <a:lnTo>
                  <a:pt x="1311706" y="100152"/>
                </a:lnTo>
                <a:lnTo>
                  <a:pt x="1316215" y="95351"/>
                </a:lnTo>
                <a:lnTo>
                  <a:pt x="1315212" y="89103"/>
                </a:lnTo>
                <a:lnTo>
                  <a:pt x="1313472" y="73710"/>
                </a:lnTo>
                <a:lnTo>
                  <a:pt x="1313141" y="58381"/>
                </a:lnTo>
                <a:lnTo>
                  <a:pt x="1314081" y="43078"/>
                </a:lnTo>
                <a:lnTo>
                  <a:pt x="1316609" y="24904"/>
                </a:lnTo>
                <a:close/>
              </a:path>
              <a:path w="1503045" h="1398270">
                <a:moveTo>
                  <a:pt x="1316799" y="120116"/>
                </a:moveTo>
                <a:lnTo>
                  <a:pt x="1314081" y="116395"/>
                </a:lnTo>
                <a:lnTo>
                  <a:pt x="1299616" y="116890"/>
                </a:lnTo>
                <a:lnTo>
                  <a:pt x="1292948" y="117449"/>
                </a:lnTo>
                <a:lnTo>
                  <a:pt x="1286370" y="118516"/>
                </a:lnTo>
                <a:lnTo>
                  <a:pt x="1279893" y="120332"/>
                </a:lnTo>
                <a:lnTo>
                  <a:pt x="1270495" y="123621"/>
                </a:lnTo>
                <a:lnTo>
                  <a:pt x="1264653" y="130035"/>
                </a:lnTo>
                <a:lnTo>
                  <a:pt x="1264970" y="139941"/>
                </a:lnTo>
                <a:lnTo>
                  <a:pt x="1264831" y="150926"/>
                </a:lnTo>
                <a:lnTo>
                  <a:pt x="1263992" y="161848"/>
                </a:lnTo>
                <a:lnTo>
                  <a:pt x="1262926" y="172745"/>
                </a:lnTo>
                <a:lnTo>
                  <a:pt x="1262087" y="183667"/>
                </a:lnTo>
                <a:lnTo>
                  <a:pt x="1290624" y="217043"/>
                </a:lnTo>
                <a:lnTo>
                  <a:pt x="1298994" y="216115"/>
                </a:lnTo>
                <a:lnTo>
                  <a:pt x="1305953" y="211124"/>
                </a:lnTo>
                <a:lnTo>
                  <a:pt x="1311871" y="202069"/>
                </a:lnTo>
                <a:lnTo>
                  <a:pt x="1315669" y="190576"/>
                </a:lnTo>
                <a:lnTo>
                  <a:pt x="1316710" y="178930"/>
                </a:lnTo>
                <a:lnTo>
                  <a:pt x="1316393" y="155511"/>
                </a:lnTo>
                <a:lnTo>
                  <a:pt x="1316304" y="134467"/>
                </a:lnTo>
                <a:lnTo>
                  <a:pt x="1316799" y="120116"/>
                </a:lnTo>
                <a:close/>
              </a:path>
              <a:path w="1503045" h="1398270">
                <a:moveTo>
                  <a:pt x="1428610" y="71462"/>
                </a:moveTo>
                <a:lnTo>
                  <a:pt x="1428508" y="63449"/>
                </a:lnTo>
                <a:lnTo>
                  <a:pt x="1427937" y="52501"/>
                </a:lnTo>
                <a:lnTo>
                  <a:pt x="1427010" y="41567"/>
                </a:lnTo>
                <a:lnTo>
                  <a:pt x="1426464" y="30607"/>
                </a:lnTo>
                <a:lnTo>
                  <a:pt x="1427048" y="19596"/>
                </a:lnTo>
                <a:lnTo>
                  <a:pt x="1427480" y="16154"/>
                </a:lnTo>
                <a:lnTo>
                  <a:pt x="1425892" y="11074"/>
                </a:lnTo>
                <a:lnTo>
                  <a:pt x="1421549" y="12649"/>
                </a:lnTo>
                <a:lnTo>
                  <a:pt x="1413421" y="14058"/>
                </a:lnTo>
                <a:lnTo>
                  <a:pt x="1405458" y="13347"/>
                </a:lnTo>
                <a:lnTo>
                  <a:pt x="1397571" y="12052"/>
                </a:lnTo>
                <a:lnTo>
                  <a:pt x="1389634" y="11747"/>
                </a:lnTo>
                <a:lnTo>
                  <a:pt x="1381594" y="13436"/>
                </a:lnTo>
                <a:lnTo>
                  <a:pt x="1376527" y="16954"/>
                </a:lnTo>
                <a:lnTo>
                  <a:pt x="1374698" y="22390"/>
                </a:lnTo>
                <a:lnTo>
                  <a:pt x="1376362" y="29870"/>
                </a:lnTo>
                <a:lnTo>
                  <a:pt x="1378572" y="37172"/>
                </a:lnTo>
                <a:lnTo>
                  <a:pt x="1379677" y="44551"/>
                </a:lnTo>
                <a:lnTo>
                  <a:pt x="1380350" y="52031"/>
                </a:lnTo>
                <a:lnTo>
                  <a:pt x="1381264" y="59639"/>
                </a:lnTo>
                <a:lnTo>
                  <a:pt x="1380388" y="74980"/>
                </a:lnTo>
                <a:lnTo>
                  <a:pt x="1379156" y="80848"/>
                </a:lnTo>
                <a:lnTo>
                  <a:pt x="1377670" y="86791"/>
                </a:lnTo>
                <a:lnTo>
                  <a:pt x="1378127" y="92392"/>
                </a:lnTo>
                <a:lnTo>
                  <a:pt x="1382788" y="97294"/>
                </a:lnTo>
                <a:lnTo>
                  <a:pt x="1389507" y="99072"/>
                </a:lnTo>
                <a:lnTo>
                  <a:pt x="1395628" y="97345"/>
                </a:lnTo>
                <a:lnTo>
                  <a:pt x="1401495" y="94068"/>
                </a:lnTo>
                <a:lnTo>
                  <a:pt x="1407401" y="91236"/>
                </a:lnTo>
                <a:lnTo>
                  <a:pt x="1411681" y="89827"/>
                </a:lnTo>
                <a:lnTo>
                  <a:pt x="1414907" y="85534"/>
                </a:lnTo>
                <a:lnTo>
                  <a:pt x="1426387" y="78384"/>
                </a:lnTo>
                <a:lnTo>
                  <a:pt x="1428610" y="71462"/>
                </a:lnTo>
                <a:close/>
              </a:path>
              <a:path w="1503045" h="1398270">
                <a:moveTo>
                  <a:pt x="1431620" y="101498"/>
                </a:moveTo>
                <a:lnTo>
                  <a:pt x="1429346" y="98348"/>
                </a:lnTo>
                <a:lnTo>
                  <a:pt x="1423885" y="98806"/>
                </a:lnTo>
                <a:lnTo>
                  <a:pt x="1411439" y="101307"/>
                </a:lnTo>
                <a:lnTo>
                  <a:pt x="1400009" y="106057"/>
                </a:lnTo>
                <a:lnTo>
                  <a:pt x="1389240" y="112242"/>
                </a:lnTo>
                <a:lnTo>
                  <a:pt x="1375117" y="121424"/>
                </a:lnTo>
                <a:lnTo>
                  <a:pt x="1375435" y="126428"/>
                </a:lnTo>
                <a:lnTo>
                  <a:pt x="1374444" y="137515"/>
                </a:lnTo>
                <a:lnTo>
                  <a:pt x="1373454" y="151599"/>
                </a:lnTo>
                <a:lnTo>
                  <a:pt x="1372450" y="158546"/>
                </a:lnTo>
                <a:lnTo>
                  <a:pt x="1370965" y="171297"/>
                </a:lnTo>
                <a:lnTo>
                  <a:pt x="1370812" y="184048"/>
                </a:lnTo>
                <a:lnTo>
                  <a:pt x="1371180" y="196786"/>
                </a:lnTo>
                <a:lnTo>
                  <a:pt x="1371257" y="209511"/>
                </a:lnTo>
                <a:lnTo>
                  <a:pt x="1371053" y="216890"/>
                </a:lnTo>
                <a:lnTo>
                  <a:pt x="1374749" y="218757"/>
                </a:lnTo>
                <a:lnTo>
                  <a:pt x="1383601" y="218046"/>
                </a:lnTo>
                <a:lnTo>
                  <a:pt x="1388402" y="217906"/>
                </a:lnTo>
                <a:lnTo>
                  <a:pt x="1388414" y="218211"/>
                </a:lnTo>
                <a:lnTo>
                  <a:pt x="1393786" y="217779"/>
                </a:lnTo>
                <a:lnTo>
                  <a:pt x="1399209" y="217716"/>
                </a:lnTo>
                <a:lnTo>
                  <a:pt x="1409954" y="215912"/>
                </a:lnTo>
                <a:lnTo>
                  <a:pt x="1415884" y="213601"/>
                </a:lnTo>
                <a:lnTo>
                  <a:pt x="1417078" y="208102"/>
                </a:lnTo>
                <a:lnTo>
                  <a:pt x="1420342" y="197332"/>
                </a:lnTo>
                <a:lnTo>
                  <a:pt x="1424292" y="186728"/>
                </a:lnTo>
                <a:lnTo>
                  <a:pt x="1427314" y="175895"/>
                </a:lnTo>
                <a:lnTo>
                  <a:pt x="1427772" y="164388"/>
                </a:lnTo>
                <a:lnTo>
                  <a:pt x="1426451" y="149898"/>
                </a:lnTo>
                <a:lnTo>
                  <a:pt x="1426095" y="135407"/>
                </a:lnTo>
                <a:lnTo>
                  <a:pt x="1427175" y="120980"/>
                </a:lnTo>
                <a:lnTo>
                  <a:pt x="1430159" y="106616"/>
                </a:lnTo>
                <a:lnTo>
                  <a:pt x="1431620" y="101498"/>
                </a:lnTo>
                <a:close/>
              </a:path>
              <a:path w="1503045" h="1398270">
                <a:moveTo>
                  <a:pt x="1502879" y="57264"/>
                </a:moveTo>
                <a:lnTo>
                  <a:pt x="1498625" y="11531"/>
                </a:lnTo>
                <a:lnTo>
                  <a:pt x="1451394" y="0"/>
                </a:lnTo>
                <a:lnTo>
                  <a:pt x="1448752" y="1600"/>
                </a:lnTo>
                <a:lnTo>
                  <a:pt x="1448689" y="14922"/>
                </a:lnTo>
                <a:lnTo>
                  <a:pt x="1448828" y="30759"/>
                </a:lnTo>
                <a:lnTo>
                  <a:pt x="1450517" y="85432"/>
                </a:lnTo>
                <a:lnTo>
                  <a:pt x="1454708" y="90639"/>
                </a:lnTo>
                <a:lnTo>
                  <a:pt x="1469250" y="89166"/>
                </a:lnTo>
                <a:lnTo>
                  <a:pt x="1474101" y="93154"/>
                </a:lnTo>
                <a:lnTo>
                  <a:pt x="1478203" y="97891"/>
                </a:lnTo>
                <a:lnTo>
                  <a:pt x="1483169" y="96164"/>
                </a:lnTo>
                <a:lnTo>
                  <a:pt x="1484020" y="91732"/>
                </a:lnTo>
                <a:lnTo>
                  <a:pt x="1486928" y="90220"/>
                </a:lnTo>
                <a:lnTo>
                  <a:pt x="1495209" y="83921"/>
                </a:lnTo>
                <a:lnTo>
                  <a:pt x="1499933" y="76073"/>
                </a:lnTo>
                <a:lnTo>
                  <a:pt x="1502130" y="67056"/>
                </a:lnTo>
                <a:lnTo>
                  <a:pt x="1502879" y="5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1172" y="5200978"/>
            <a:ext cx="82143" cy="130553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5273" y="5419990"/>
            <a:ext cx="132549" cy="238899"/>
          </a:xfrm>
          <a:prstGeom prst="rect">
            <a:avLst/>
          </a:prstGeom>
        </p:spPr>
      </p:pic>
      <p:sp>
        <p:nvSpPr>
          <p:cNvPr id="97" name="bg object 97"/>
          <p:cNvSpPr/>
          <p:nvPr/>
        </p:nvSpPr>
        <p:spPr>
          <a:xfrm>
            <a:off x="5690463" y="5215547"/>
            <a:ext cx="375920" cy="85725"/>
          </a:xfrm>
          <a:custGeom>
            <a:avLst/>
            <a:gdLst/>
            <a:ahLst/>
            <a:cxnLst/>
            <a:rect l="l" t="t" r="r" b="b"/>
            <a:pathLst>
              <a:path w="375920" h="85725">
                <a:moveTo>
                  <a:pt x="128384" y="53771"/>
                </a:moveTo>
                <a:lnTo>
                  <a:pt x="128282" y="46837"/>
                </a:lnTo>
                <a:lnTo>
                  <a:pt x="127114" y="45034"/>
                </a:lnTo>
                <a:lnTo>
                  <a:pt x="121158" y="35839"/>
                </a:lnTo>
                <a:lnTo>
                  <a:pt x="118148" y="31470"/>
                </a:lnTo>
                <a:lnTo>
                  <a:pt x="114998" y="27216"/>
                </a:lnTo>
                <a:lnTo>
                  <a:pt x="105206" y="16814"/>
                </a:lnTo>
                <a:lnTo>
                  <a:pt x="95948" y="11531"/>
                </a:lnTo>
                <a:lnTo>
                  <a:pt x="95948" y="54800"/>
                </a:lnTo>
                <a:lnTo>
                  <a:pt x="94767" y="56870"/>
                </a:lnTo>
                <a:lnTo>
                  <a:pt x="90297" y="59042"/>
                </a:lnTo>
                <a:lnTo>
                  <a:pt x="88138" y="60198"/>
                </a:lnTo>
                <a:lnTo>
                  <a:pt x="85864" y="60731"/>
                </a:lnTo>
                <a:lnTo>
                  <a:pt x="72707" y="63322"/>
                </a:lnTo>
                <a:lnTo>
                  <a:pt x="59448" y="65189"/>
                </a:lnTo>
                <a:lnTo>
                  <a:pt x="23329" y="68986"/>
                </a:lnTo>
                <a:lnTo>
                  <a:pt x="21932" y="53771"/>
                </a:lnTo>
                <a:lnTo>
                  <a:pt x="21424" y="47815"/>
                </a:lnTo>
                <a:lnTo>
                  <a:pt x="25971" y="47231"/>
                </a:lnTo>
                <a:lnTo>
                  <a:pt x="32131" y="46850"/>
                </a:lnTo>
                <a:lnTo>
                  <a:pt x="48145" y="45440"/>
                </a:lnTo>
                <a:lnTo>
                  <a:pt x="56172" y="45034"/>
                </a:lnTo>
                <a:lnTo>
                  <a:pt x="64249" y="45402"/>
                </a:lnTo>
                <a:lnTo>
                  <a:pt x="84302" y="47193"/>
                </a:lnTo>
                <a:lnTo>
                  <a:pt x="93370" y="48145"/>
                </a:lnTo>
                <a:lnTo>
                  <a:pt x="95465" y="49669"/>
                </a:lnTo>
                <a:lnTo>
                  <a:pt x="95948" y="54800"/>
                </a:lnTo>
                <a:lnTo>
                  <a:pt x="95948" y="11531"/>
                </a:lnTo>
                <a:lnTo>
                  <a:pt x="94081" y="10464"/>
                </a:lnTo>
                <a:lnTo>
                  <a:pt x="81813" y="8636"/>
                </a:lnTo>
                <a:lnTo>
                  <a:pt x="68605" y="11811"/>
                </a:lnTo>
                <a:lnTo>
                  <a:pt x="58813" y="15316"/>
                </a:lnTo>
                <a:lnTo>
                  <a:pt x="48945" y="17792"/>
                </a:lnTo>
                <a:lnTo>
                  <a:pt x="39014" y="19710"/>
                </a:lnTo>
                <a:lnTo>
                  <a:pt x="29044" y="21501"/>
                </a:lnTo>
                <a:lnTo>
                  <a:pt x="13881" y="25654"/>
                </a:lnTo>
                <a:lnTo>
                  <a:pt x="4787" y="32131"/>
                </a:lnTo>
                <a:lnTo>
                  <a:pt x="546" y="42468"/>
                </a:lnTo>
                <a:lnTo>
                  <a:pt x="101" y="53771"/>
                </a:lnTo>
                <a:lnTo>
                  <a:pt x="0" y="66649"/>
                </a:lnTo>
                <a:lnTo>
                  <a:pt x="241" y="75717"/>
                </a:lnTo>
                <a:lnTo>
                  <a:pt x="2781" y="82130"/>
                </a:lnTo>
                <a:lnTo>
                  <a:pt x="9258" y="84696"/>
                </a:lnTo>
                <a:lnTo>
                  <a:pt x="21412" y="85382"/>
                </a:lnTo>
                <a:lnTo>
                  <a:pt x="41402" y="84785"/>
                </a:lnTo>
                <a:lnTo>
                  <a:pt x="81191" y="81114"/>
                </a:lnTo>
                <a:lnTo>
                  <a:pt x="101180" y="80899"/>
                </a:lnTo>
                <a:lnTo>
                  <a:pt x="104914" y="81089"/>
                </a:lnTo>
                <a:lnTo>
                  <a:pt x="105206" y="80899"/>
                </a:lnTo>
                <a:lnTo>
                  <a:pt x="108280" y="78917"/>
                </a:lnTo>
                <a:lnTo>
                  <a:pt x="115468" y="71310"/>
                </a:lnTo>
                <a:lnTo>
                  <a:pt x="117462" y="68986"/>
                </a:lnTo>
                <a:lnTo>
                  <a:pt x="120116" y="65913"/>
                </a:lnTo>
                <a:lnTo>
                  <a:pt x="128384" y="53771"/>
                </a:lnTo>
                <a:close/>
              </a:path>
              <a:path w="375920" h="85725">
                <a:moveTo>
                  <a:pt x="375335" y="7569"/>
                </a:moveTo>
                <a:lnTo>
                  <a:pt x="374650" y="6057"/>
                </a:lnTo>
                <a:lnTo>
                  <a:pt x="372706" y="1752"/>
                </a:lnTo>
                <a:lnTo>
                  <a:pt x="366839" y="0"/>
                </a:lnTo>
                <a:lnTo>
                  <a:pt x="357136" y="1917"/>
                </a:lnTo>
                <a:lnTo>
                  <a:pt x="349199" y="3810"/>
                </a:lnTo>
                <a:lnTo>
                  <a:pt x="349199" y="46786"/>
                </a:lnTo>
                <a:lnTo>
                  <a:pt x="347218" y="52755"/>
                </a:lnTo>
                <a:lnTo>
                  <a:pt x="333044" y="54330"/>
                </a:lnTo>
                <a:lnTo>
                  <a:pt x="327037" y="53809"/>
                </a:lnTo>
                <a:lnTo>
                  <a:pt x="321106" y="53809"/>
                </a:lnTo>
                <a:lnTo>
                  <a:pt x="284429" y="44500"/>
                </a:lnTo>
                <a:lnTo>
                  <a:pt x="284759" y="33921"/>
                </a:lnTo>
                <a:lnTo>
                  <a:pt x="289293" y="32461"/>
                </a:lnTo>
                <a:lnTo>
                  <a:pt x="293497" y="32194"/>
                </a:lnTo>
                <a:lnTo>
                  <a:pt x="304088" y="30873"/>
                </a:lnTo>
                <a:lnTo>
                  <a:pt x="314579" y="28841"/>
                </a:lnTo>
                <a:lnTo>
                  <a:pt x="325107" y="27076"/>
                </a:lnTo>
                <a:lnTo>
                  <a:pt x="335813" y="26517"/>
                </a:lnTo>
                <a:lnTo>
                  <a:pt x="344093" y="26784"/>
                </a:lnTo>
                <a:lnTo>
                  <a:pt x="347827" y="30492"/>
                </a:lnTo>
                <a:lnTo>
                  <a:pt x="349199" y="46786"/>
                </a:lnTo>
                <a:lnTo>
                  <a:pt x="349199" y="3810"/>
                </a:lnTo>
                <a:lnTo>
                  <a:pt x="344766" y="4864"/>
                </a:lnTo>
                <a:lnTo>
                  <a:pt x="332384" y="6057"/>
                </a:lnTo>
                <a:lnTo>
                  <a:pt x="320027" y="5511"/>
                </a:lnTo>
                <a:lnTo>
                  <a:pt x="299224" y="1714"/>
                </a:lnTo>
                <a:lnTo>
                  <a:pt x="291007" y="1511"/>
                </a:lnTo>
                <a:lnTo>
                  <a:pt x="258102" y="28841"/>
                </a:lnTo>
                <a:lnTo>
                  <a:pt x="257911" y="38646"/>
                </a:lnTo>
                <a:lnTo>
                  <a:pt x="256971" y="47205"/>
                </a:lnTo>
                <a:lnTo>
                  <a:pt x="254596" y="55473"/>
                </a:lnTo>
                <a:lnTo>
                  <a:pt x="250139" y="63385"/>
                </a:lnTo>
                <a:lnTo>
                  <a:pt x="243674" y="72123"/>
                </a:lnTo>
                <a:lnTo>
                  <a:pt x="246545" y="77038"/>
                </a:lnTo>
                <a:lnTo>
                  <a:pt x="260426" y="77647"/>
                </a:lnTo>
                <a:lnTo>
                  <a:pt x="263461" y="77203"/>
                </a:lnTo>
                <a:lnTo>
                  <a:pt x="266369" y="76644"/>
                </a:lnTo>
                <a:lnTo>
                  <a:pt x="283616" y="73825"/>
                </a:lnTo>
                <a:lnTo>
                  <a:pt x="300926" y="72034"/>
                </a:lnTo>
                <a:lnTo>
                  <a:pt x="318325" y="71297"/>
                </a:lnTo>
                <a:lnTo>
                  <a:pt x="335788" y="71653"/>
                </a:lnTo>
                <a:lnTo>
                  <a:pt x="342531" y="71564"/>
                </a:lnTo>
                <a:lnTo>
                  <a:pt x="344766" y="71297"/>
                </a:lnTo>
                <a:lnTo>
                  <a:pt x="349161" y="70789"/>
                </a:lnTo>
                <a:lnTo>
                  <a:pt x="355752" y="69621"/>
                </a:lnTo>
                <a:lnTo>
                  <a:pt x="362331" y="68351"/>
                </a:lnTo>
                <a:lnTo>
                  <a:pt x="369493" y="67056"/>
                </a:lnTo>
                <a:lnTo>
                  <a:pt x="372592" y="62953"/>
                </a:lnTo>
                <a:lnTo>
                  <a:pt x="373151" y="54330"/>
                </a:lnTo>
                <a:lnTo>
                  <a:pt x="373481" y="49123"/>
                </a:lnTo>
                <a:lnTo>
                  <a:pt x="373913" y="38646"/>
                </a:lnTo>
                <a:lnTo>
                  <a:pt x="374256" y="31813"/>
                </a:lnTo>
                <a:lnTo>
                  <a:pt x="375208" y="31813"/>
                </a:lnTo>
                <a:lnTo>
                  <a:pt x="375158" y="26517"/>
                </a:lnTo>
                <a:lnTo>
                  <a:pt x="374827" y="22453"/>
                </a:lnTo>
                <a:lnTo>
                  <a:pt x="375272" y="17830"/>
                </a:lnTo>
                <a:lnTo>
                  <a:pt x="375335" y="7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8" name="bg object 9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84860" y="5406682"/>
            <a:ext cx="110753" cy="70878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4262170" y="5071274"/>
            <a:ext cx="1662430" cy="223520"/>
          </a:xfrm>
          <a:custGeom>
            <a:avLst/>
            <a:gdLst/>
            <a:ahLst/>
            <a:cxnLst/>
            <a:rect l="l" t="t" r="r" b="b"/>
            <a:pathLst>
              <a:path w="1662429" h="223520">
                <a:moveTo>
                  <a:pt x="280365" y="53187"/>
                </a:moveTo>
                <a:lnTo>
                  <a:pt x="271780" y="42633"/>
                </a:lnTo>
                <a:lnTo>
                  <a:pt x="262229" y="33528"/>
                </a:lnTo>
                <a:lnTo>
                  <a:pt x="252564" y="24866"/>
                </a:lnTo>
                <a:lnTo>
                  <a:pt x="246773" y="18923"/>
                </a:lnTo>
                <a:lnTo>
                  <a:pt x="246773" y="44818"/>
                </a:lnTo>
                <a:lnTo>
                  <a:pt x="245516" y="48069"/>
                </a:lnTo>
                <a:lnTo>
                  <a:pt x="237985" y="50355"/>
                </a:lnTo>
                <a:lnTo>
                  <a:pt x="228320" y="52463"/>
                </a:lnTo>
                <a:lnTo>
                  <a:pt x="218516" y="53467"/>
                </a:lnTo>
                <a:lnTo>
                  <a:pt x="208661" y="54038"/>
                </a:lnTo>
                <a:lnTo>
                  <a:pt x="198831" y="54851"/>
                </a:lnTo>
                <a:lnTo>
                  <a:pt x="126682" y="63525"/>
                </a:lnTo>
                <a:lnTo>
                  <a:pt x="123672" y="62839"/>
                </a:lnTo>
                <a:lnTo>
                  <a:pt x="120738" y="62623"/>
                </a:lnTo>
                <a:lnTo>
                  <a:pt x="103022" y="64109"/>
                </a:lnTo>
                <a:lnTo>
                  <a:pt x="94132" y="64566"/>
                </a:lnTo>
                <a:lnTo>
                  <a:pt x="85140" y="64401"/>
                </a:lnTo>
                <a:lnTo>
                  <a:pt x="77571" y="63220"/>
                </a:lnTo>
                <a:lnTo>
                  <a:pt x="71323" y="60553"/>
                </a:lnTo>
                <a:lnTo>
                  <a:pt x="66586" y="56057"/>
                </a:lnTo>
                <a:lnTo>
                  <a:pt x="63576" y="49390"/>
                </a:lnTo>
                <a:lnTo>
                  <a:pt x="60947" y="44145"/>
                </a:lnTo>
                <a:lnTo>
                  <a:pt x="57365" y="39230"/>
                </a:lnTo>
                <a:lnTo>
                  <a:pt x="54927" y="34480"/>
                </a:lnTo>
                <a:lnTo>
                  <a:pt x="54902" y="33528"/>
                </a:lnTo>
                <a:lnTo>
                  <a:pt x="55194" y="30645"/>
                </a:lnTo>
                <a:lnTo>
                  <a:pt x="55372" y="28917"/>
                </a:lnTo>
                <a:lnTo>
                  <a:pt x="59499" y="24968"/>
                </a:lnTo>
                <a:lnTo>
                  <a:pt x="64897" y="24892"/>
                </a:lnTo>
                <a:lnTo>
                  <a:pt x="70789" y="26098"/>
                </a:lnTo>
                <a:lnTo>
                  <a:pt x="76403" y="26022"/>
                </a:lnTo>
                <a:lnTo>
                  <a:pt x="81876" y="24892"/>
                </a:lnTo>
                <a:lnTo>
                  <a:pt x="101917" y="20751"/>
                </a:lnTo>
                <a:lnTo>
                  <a:pt x="127787" y="18681"/>
                </a:lnTo>
                <a:lnTo>
                  <a:pt x="153784" y="17564"/>
                </a:lnTo>
                <a:lnTo>
                  <a:pt x="179666" y="15189"/>
                </a:lnTo>
                <a:lnTo>
                  <a:pt x="197180" y="14884"/>
                </a:lnTo>
                <a:lnTo>
                  <a:pt x="213563" y="18999"/>
                </a:lnTo>
                <a:lnTo>
                  <a:pt x="228549" y="27254"/>
                </a:lnTo>
                <a:lnTo>
                  <a:pt x="241858" y="39319"/>
                </a:lnTo>
                <a:lnTo>
                  <a:pt x="246773" y="44818"/>
                </a:lnTo>
                <a:lnTo>
                  <a:pt x="246773" y="18923"/>
                </a:lnTo>
                <a:lnTo>
                  <a:pt x="243624" y="15684"/>
                </a:lnTo>
                <a:lnTo>
                  <a:pt x="242697" y="14884"/>
                </a:lnTo>
                <a:lnTo>
                  <a:pt x="241439" y="13804"/>
                </a:lnTo>
                <a:lnTo>
                  <a:pt x="232105" y="5778"/>
                </a:lnTo>
                <a:lnTo>
                  <a:pt x="219202" y="812"/>
                </a:lnTo>
                <a:lnTo>
                  <a:pt x="205117" y="0"/>
                </a:lnTo>
                <a:lnTo>
                  <a:pt x="190042" y="2565"/>
                </a:lnTo>
                <a:lnTo>
                  <a:pt x="181787" y="4241"/>
                </a:lnTo>
                <a:lnTo>
                  <a:pt x="173393" y="5346"/>
                </a:lnTo>
                <a:lnTo>
                  <a:pt x="156476" y="7124"/>
                </a:lnTo>
                <a:lnTo>
                  <a:pt x="134747" y="8737"/>
                </a:lnTo>
                <a:lnTo>
                  <a:pt x="112928" y="9144"/>
                </a:lnTo>
                <a:lnTo>
                  <a:pt x="91097" y="9956"/>
                </a:lnTo>
                <a:lnTo>
                  <a:pt x="61493" y="13804"/>
                </a:lnTo>
                <a:lnTo>
                  <a:pt x="53187" y="13360"/>
                </a:lnTo>
                <a:lnTo>
                  <a:pt x="45021" y="10718"/>
                </a:lnTo>
                <a:lnTo>
                  <a:pt x="37617" y="5092"/>
                </a:lnTo>
                <a:lnTo>
                  <a:pt x="33286" y="406"/>
                </a:lnTo>
                <a:lnTo>
                  <a:pt x="22161" y="2032"/>
                </a:lnTo>
                <a:lnTo>
                  <a:pt x="19405" y="17843"/>
                </a:lnTo>
                <a:lnTo>
                  <a:pt x="13195" y="20891"/>
                </a:lnTo>
                <a:lnTo>
                  <a:pt x="2260" y="23266"/>
                </a:lnTo>
                <a:lnTo>
                  <a:pt x="0" y="25158"/>
                </a:lnTo>
                <a:lnTo>
                  <a:pt x="1892" y="29222"/>
                </a:lnTo>
                <a:lnTo>
                  <a:pt x="3784" y="30480"/>
                </a:lnTo>
                <a:lnTo>
                  <a:pt x="7569" y="31191"/>
                </a:lnTo>
                <a:lnTo>
                  <a:pt x="10020" y="30759"/>
                </a:lnTo>
                <a:lnTo>
                  <a:pt x="12395" y="30645"/>
                </a:lnTo>
                <a:lnTo>
                  <a:pt x="43548" y="53670"/>
                </a:lnTo>
                <a:lnTo>
                  <a:pt x="45072" y="60629"/>
                </a:lnTo>
                <a:lnTo>
                  <a:pt x="46583" y="63754"/>
                </a:lnTo>
                <a:lnTo>
                  <a:pt x="50165" y="70104"/>
                </a:lnTo>
                <a:lnTo>
                  <a:pt x="54660" y="75057"/>
                </a:lnTo>
                <a:lnTo>
                  <a:pt x="60769" y="78308"/>
                </a:lnTo>
                <a:lnTo>
                  <a:pt x="69189" y="79578"/>
                </a:lnTo>
                <a:lnTo>
                  <a:pt x="77266" y="79286"/>
                </a:lnTo>
                <a:lnTo>
                  <a:pt x="85191" y="78397"/>
                </a:lnTo>
                <a:lnTo>
                  <a:pt x="93052" y="77330"/>
                </a:lnTo>
                <a:lnTo>
                  <a:pt x="100901" y="76517"/>
                </a:lnTo>
                <a:lnTo>
                  <a:pt x="129400" y="74891"/>
                </a:lnTo>
                <a:lnTo>
                  <a:pt x="143675" y="73787"/>
                </a:lnTo>
                <a:lnTo>
                  <a:pt x="157924" y="71920"/>
                </a:lnTo>
                <a:lnTo>
                  <a:pt x="176987" y="68973"/>
                </a:lnTo>
                <a:lnTo>
                  <a:pt x="196164" y="66611"/>
                </a:lnTo>
                <a:lnTo>
                  <a:pt x="215392" y="64973"/>
                </a:lnTo>
                <a:lnTo>
                  <a:pt x="224993" y="64566"/>
                </a:lnTo>
                <a:lnTo>
                  <a:pt x="246418" y="63576"/>
                </a:lnTo>
                <a:lnTo>
                  <a:pt x="246837" y="63525"/>
                </a:lnTo>
                <a:lnTo>
                  <a:pt x="257848" y="61899"/>
                </a:lnTo>
                <a:lnTo>
                  <a:pt x="269087" y="58610"/>
                </a:lnTo>
                <a:lnTo>
                  <a:pt x="280365" y="53187"/>
                </a:lnTo>
                <a:close/>
              </a:path>
              <a:path w="1662429" h="223520">
                <a:moveTo>
                  <a:pt x="1662353" y="178625"/>
                </a:moveTo>
                <a:lnTo>
                  <a:pt x="1637512" y="152463"/>
                </a:lnTo>
                <a:lnTo>
                  <a:pt x="1637512" y="182537"/>
                </a:lnTo>
                <a:lnTo>
                  <a:pt x="1633702" y="183769"/>
                </a:lnTo>
                <a:lnTo>
                  <a:pt x="1632839" y="183946"/>
                </a:lnTo>
                <a:lnTo>
                  <a:pt x="1632839" y="203327"/>
                </a:lnTo>
                <a:lnTo>
                  <a:pt x="1630895" y="205320"/>
                </a:lnTo>
                <a:lnTo>
                  <a:pt x="1629295" y="205790"/>
                </a:lnTo>
                <a:lnTo>
                  <a:pt x="1627746" y="205320"/>
                </a:lnTo>
                <a:lnTo>
                  <a:pt x="1627695" y="203327"/>
                </a:lnTo>
                <a:lnTo>
                  <a:pt x="1630172" y="201853"/>
                </a:lnTo>
                <a:lnTo>
                  <a:pt x="1632839" y="203327"/>
                </a:lnTo>
                <a:lnTo>
                  <a:pt x="1632839" y="183946"/>
                </a:lnTo>
                <a:lnTo>
                  <a:pt x="1621942" y="186156"/>
                </a:lnTo>
                <a:lnTo>
                  <a:pt x="1613319" y="187490"/>
                </a:lnTo>
                <a:lnTo>
                  <a:pt x="1603832" y="187807"/>
                </a:lnTo>
                <a:lnTo>
                  <a:pt x="1593024" y="186436"/>
                </a:lnTo>
                <a:lnTo>
                  <a:pt x="1632038" y="173583"/>
                </a:lnTo>
                <a:lnTo>
                  <a:pt x="1636280" y="173469"/>
                </a:lnTo>
                <a:lnTo>
                  <a:pt x="1637512" y="182537"/>
                </a:lnTo>
                <a:lnTo>
                  <a:pt x="1637512" y="152463"/>
                </a:lnTo>
                <a:lnTo>
                  <a:pt x="1634782" y="152336"/>
                </a:lnTo>
                <a:lnTo>
                  <a:pt x="1605597" y="156718"/>
                </a:lnTo>
                <a:lnTo>
                  <a:pt x="1590954" y="158432"/>
                </a:lnTo>
                <a:lnTo>
                  <a:pt x="1576222" y="159486"/>
                </a:lnTo>
                <a:lnTo>
                  <a:pt x="1567853" y="159842"/>
                </a:lnTo>
                <a:lnTo>
                  <a:pt x="1563179" y="163880"/>
                </a:lnTo>
                <a:lnTo>
                  <a:pt x="1564805" y="173342"/>
                </a:lnTo>
                <a:lnTo>
                  <a:pt x="1565465" y="181660"/>
                </a:lnTo>
                <a:lnTo>
                  <a:pt x="1564982" y="189953"/>
                </a:lnTo>
                <a:lnTo>
                  <a:pt x="1563941" y="198247"/>
                </a:lnTo>
                <a:lnTo>
                  <a:pt x="1563090" y="205295"/>
                </a:lnTo>
                <a:lnTo>
                  <a:pt x="1562989" y="209219"/>
                </a:lnTo>
                <a:lnTo>
                  <a:pt x="1563116" y="215061"/>
                </a:lnTo>
                <a:lnTo>
                  <a:pt x="1565719" y="220599"/>
                </a:lnTo>
                <a:lnTo>
                  <a:pt x="1570977" y="223088"/>
                </a:lnTo>
                <a:lnTo>
                  <a:pt x="1579156" y="222465"/>
                </a:lnTo>
                <a:lnTo>
                  <a:pt x="1594205" y="219900"/>
                </a:lnTo>
                <a:lnTo>
                  <a:pt x="1609331" y="218452"/>
                </a:lnTo>
                <a:lnTo>
                  <a:pt x="1649539" y="213639"/>
                </a:lnTo>
                <a:lnTo>
                  <a:pt x="1651622" y="209219"/>
                </a:lnTo>
                <a:lnTo>
                  <a:pt x="1653425" y="205790"/>
                </a:lnTo>
                <a:lnTo>
                  <a:pt x="1655508" y="201853"/>
                </a:lnTo>
                <a:lnTo>
                  <a:pt x="1659356" y="194576"/>
                </a:lnTo>
                <a:lnTo>
                  <a:pt x="1661769" y="187807"/>
                </a:lnTo>
                <a:lnTo>
                  <a:pt x="1662036" y="187071"/>
                </a:lnTo>
                <a:lnTo>
                  <a:pt x="1662303" y="181660"/>
                </a:lnTo>
                <a:lnTo>
                  <a:pt x="1662353" y="17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bg object 10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6732" y="5523329"/>
            <a:ext cx="179384" cy="130189"/>
          </a:xfrm>
          <a:prstGeom prst="rect">
            <a:avLst/>
          </a:prstGeom>
        </p:spPr>
      </p:pic>
      <p:sp>
        <p:nvSpPr>
          <p:cNvPr id="101" name="bg object 101"/>
          <p:cNvSpPr/>
          <p:nvPr/>
        </p:nvSpPr>
        <p:spPr>
          <a:xfrm>
            <a:off x="175552" y="4515535"/>
            <a:ext cx="5485765" cy="2164080"/>
          </a:xfrm>
          <a:custGeom>
            <a:avLst/>
            <a:gdLst/>
            <a:ahLst/>
            <a:cxnLst/>
            <a:rect l="l" t="t" r="r" b="b"/>
            <a:pathLst>
              <a:path w="5485765" h="2164079">
                <a:moveTo>
                  <a:pt x="44742" y="1613623"/>
                </a:moveTo>
                <a:lnTo>
                  <a:pt x="44729" y="1607629"/>
                </a:lnTo>
                <a:lnTo>
                  <a:pt x="44043" y="1589468"/>
                </a:lnTo>
                <a:lnTo>
                  <a:pt x="42570" y="1567954"/>
                </a:lnTo>
                <a:lnTo>
                  <a:pt x="41490" y="1549717"/>
                </a:lnTo>
                <a:lnTo>
                  <a:pt x="41389" y="1547075"/>
                </a:lnTo>
                <a:lnTo>
                  <a:pt x="41173" y="1527670"/>
                </a:lnTo>
                <a:lnTo>
                  <a:pt x="41770" y="1517599"/>
                </a:lnTo>
                <a:lnTo>
                  <a:pt x="41300" y="1507540"/>
                </a:lnTo>
                <a:lnTo>
                  <a:pt x="40703" y="1497444"/>
                </a:lnTo>
                <a:lnTo>
                  <a:pt x="40932" y="1487309"/>
                </a:lnTo>
                <a:lnTo>
                  <a:pt x="40563" y="1480451"/>
                </a:lnTo>
                <a:lnTo>
                  <a:pt x="40271" y="1475257"/>
                </a:lnTo>
                <a:lnTo>
                  <a:pt x="35941" y="1465834"/>
                </a:lnTo>
                <a:lnTo>
                  <a:pt x="32346" y="1462671"/>
                </a:lnTo>
                <a:lnTo>
                  <a:pt x="32346" y="1575041"/>
                </a:lnTo>
                <a:lnTo>
                  <a:pt x="29794" y="1598676"/>
                </a:lnTo>
                <a:lnTo>
                  <a:pt x="29362" y="1600962"/>
                </a:lnTo>
                <a:lnTo>
                  <a:pt x="29565" y="1603375"/>
                </a:lnTo>
                <a:lnTo>
                  <a:pt x="28714" y="1609191"/>
                </a:lnTo>
                <a:lnTo>
                  <a:pt x="28003" y="1613623"/>
                </a:lnTo>
                <a:lnTo>
                  <a:pt x="18440" y="1612353"/>
                </a:lnTo>
                <a:lnTo>
                  <a:pt x="20853" y="1607629"/>
                </a:lnTo>
                <a:lnTo>
                  <a:pt x="20370" y="1603375"/>
                </a:lnTo>
                <a:lnTo>
                  <a:pt x="16548" y="1567954"/>
                </a:lnTo>
                <a:lnTo>
                  <a:pt x="14427" y="1549717"/>
                </a:lnTo>
                <a:lnTo>
                  <a:pt x="11925" y="1531543"/>
                </a:lnTo>
                <a:lnTo>
                  <a:pt x="11277" y="1519542"/>
                </a:lnTo>
                <a:lnTo>
                  <a:pt x="12471" y="1507858"/>
                </a:lnTo>
                <a:lnTo>
                  <a:pt x="14668" y="1496326"/>
                </a:lnTo>
                <a:lnTo>
                  <a:pt x="17030" y="1484807"/>
                </a:lnTo>
                <a:lnTo>
                  <a:pt x="17475" y="1482496"/>
                </a:lnTo>
                <a:lnTo>
                  <a:pt x="19392" y="1480794"/>
                </a:lnTo>
                <a:lnTo>
                  <a:pt x="23190" y="1480451"/>
                </a:lnTo>
                <a:lnTo>
                  <a:pt x="28689" y="1487004"/>
                </a:lnTo>
                <a:lnTo>
                  <a:pt x="31775" y="1495247"/>
                </a:lnTo>
                <a:lnTo>
                  <a:pt x="31470" y="1504010"/>
                </a:lnTo>
                <a:lnTo>
                  <a:pt x="31559" y="1527683"/>
                </a:lnTo>
                <a:lnTo>
                  <a:pt x="32245" y="1547075"/>
                </a:lnTo>
                <a:lnTo>
                  <a:pt x="32346" y="1575041"/>
                </a:lnTo>
                <a:lnTo>
                  <a:pt x="32346" y="1462671"/>
                </a:lnTo>
                <a:lnTo>
                  <a:pt x="28219" y="1459039"/>
                </a:lnTo>
                <a:lnTo>
                  <a:pt x="17373" y="1454950"/>
                </a:lnTo>
                <a:lnTo>
                  <a:pt x="6451" y="1452524"/>
                </a:lnTo>
                <a:lnTo>
                  <a:pt x="0" y="1457363"/>
                </a:lnTo>
                <a:lnTo>
                  <a:pt x="228" y="1468348"/>
                </a:lnTo>
                <a:lnTo>
                  <a:pt x="660" y="1497444"/>
                </a:lnTo>
                <a:lnTo>
                  <a:pt x="914" y="1510372"/>
                </a:lnTo>
                <a:lnTo>
                  <a:pt x="1371" y="1524317"/>
                </a:lnTo>
                <a:lnTo>
                  <a:pt x="2324" y="1548295"/>
                </a:lnTo>
                <a:lnTo>
                  <a:pt x="3035" y="1569834"/>
                </a:lnTo>
                <a:lnTo>
                  <a:pt x="3467" y="1589468"/>
                </a:lnTo>
                <a:lnTo>
                  <a:pt x="3568" y="1598676"/>
                </a:lnTo>
                <a:lnTo>
                  <a:pt x="3657" y="1615401"/>
                </a:lnTo>
                <a:lnTo>
                  <a:pt x="5753" y="1627555"/>
                </a:lnTo>
                <a:lnTo>
                  <a:pt x="11798" y="1634820"/>
                </a:lnTo>
                <a:lnTo>
                  <a:pt x="21285" y="1636915"/>
                </a:lnTo>
                <a:lnTo>
                  <a:pt x="33693" y="1633626"/>
                </a:lnTo>
                <a:lnTo>
                  <a:pt x="40106" y="1629232"/>
                </a:lnTo>
                <a:lnTo>
                  <a:pt x="43434" y="1623618"/>
                </a:lnTo>
                <a:lnTo>
                  <a:pt x="44678" y="1617129"/>
                </a:lnTo>
                <a:lnTo>
                  <a:pt x="44742" y="1613623"/>
                </a:lnTo>
                <a:close/>
              </a:path>
              <a:path w="5485765" h="2164079">
                <a:moveTo>
                  <a:pt x="326986" y="1076261"/>
                </a:moveTo>
                <a:lnTo>
                  <a:pt x="325818" y="1066520"/>
                </a:lnTo>
                <a:lnTo>
                  <a:pt x="324510" y="1062812"/>
                </a:lnTo>
                <a:lnTo>
                  <a:pt x="325501" y="1058354"/>
                </a:lnTo>
                <a:lnTo>
                  <a:pt x="325170" y="1054252"/>
                </a:lnTo>
                <a:lnTo>
                  <a:pt x="323811" y="1029830"/>
                </a:lnTo>
                <a:lnTo>
                  <a:pt x="323697" y="1027849"/>
                </a:lnTo>
                <a:lnTo>
                  <a:pt x="320675" y="974013"/>
                </a:lnTo>
                <a:lnTo>
                  <a:pt x="312788" y="933818"/>
                </a:lnTo>
                <a:lnTo>
                  <a:pt x="311975" y="931862"/>
                </a:lnTo>
                <a:lnTo>
                  <a:pt x="311975" y="1019225"/>
                </a:lnTo>
                <a:lnTo>
                  <a:pt x="308279" y="1027849"/>
                </a:lnTo>
                <a:lnTo>
                  <a:pt x="307301" y="1029830"/>
                </a:lnTo>
                <a:lnTo>
                  <a:pt x="302133" y="1028915"/>
                </a:lnTo>
                <a:lnTo>
                  <a:pt x="301180" y="1026998"/>
                </a:lnTo>
                <a:lnTo>
                  <a:pt x="301320" y="1025563"/>
                </a:lnTo>
                <a:lnTo>
                  <a:pt x="301409" y="1012215"/>
                </a:lnTo>
                <a:lnTo>
                  <a:pt x="299923" y="999134"/>
                </a:lnTo>
                <a:lnTo>
                  <a:pt x="297954" y="986104"/>
                </a:lnTo>
                <a:lnTo>
                  <a:pt x="296633" y="973010"/>
                </a:lnTo>
                <a:lnTo>
                  <a:pt x="296557" y="971270"/>
                </a:lnTo>
                <a:lnTo>
                  <a:pt x="296710" y="969454"/>
                </a:lnTo>
                <a:lnTo>
                  <a:pt x="297942" y="964463"/>
                </a:lnTo>
                <a:lnTo>
                  <a:pt x="298323" y="960234"/>
                </a:lnTo>
                <a:lnTo>
                  <a:pt x="306920" y="961453"/>
                </a:lnTo>
                <a:lnTo>
                  <a:pt x="307276" y="964971"/>
                </a:lnTo>
                <a:lnTo>
                  <a:pt x="308076" y="977480"/>
                </a:lnTo>
                <a:lnTo>
                  <a:pt x="309791" y="1007071"/>
                </a:lnTo>
                <a:lnTo>
                  <a:pt x="308571" y="1012761"/>
                </a:lnTo>
                <a:lnTo>
                  <a:pt x="311975" y="1019225"/>
                </a:lnTo>
                <a:lnTo>
                  <a:pt x="311975" y="931862"/>
                </a:lnTo>
                <a:lnTo>
                  <a:pt x="310108" y="927341"/>
                </a:lnTo>
                <a:lnTo>
                  <a:pt x="306679" y="921194"/>
                </a:lnTo>
                <a:lnTo>
                  <a:pt x="303022" y="915543"/>
                </a:lnTo>
                <a:lnTo>
                  <a:pt x="297192" y="911682"/>
                </a:lnTo>
                <a:lnTo>
                  <a:pt x="282587" y="917486"/>
                </a:lnTo>
                <a:lnTo>
                  <a:pt x="277761" y="922578"/>
                </a:lnTo>
                <a:lnTo>
                  <a:pt x="280441" y="931113"/>
                </a:lnTo>
                <a:lnTo>
                  <a:pt x="285102" y="951369"/>
                </a:lnTo>
                <a:lnTo>
                  <a:pt x="287274" y="971880"/>
                </a:lnTo>
                <a:lnTo>
                  <a:pt x="288163" y="992505"/>
                </a:lnTo>
                <a:lnTo>
                  <a:pt x="288937" y="1012215"/>
                </a:lnTo>
                <a:lnTo>
                  <a:pt x="288975" y="1021372"/>
                </a:lnTo>
                <a:lnTo>
                  <a:pt x="288683" y="1029830"/>
                </a:lnTo>
                <a:lnTo>
                  <a:pt x="289534" y="1049235"/>
                </a:lnTo>
                <a:lnTo>
                  <a:pt x="294347" y="1090930"/>
                </a:lnTo>
                <a:lnTo>
                  <a:pt x="305587" y="1098016"/>
                </a:lnTo>
                <a:lnTo>
                  <a:pt x="311416" y="1095883"/>
                </a:lnTo>
                <a:lnTo>
                  <a:pt x="318071" y="1090193"/>
                </a:lnTo>
                <a:lnTo>
                  <a:pt x="323837" y="1083906"/>
                </a:lnTo>
                <a:lnTo>
                  <a:pt x="326986" y="1076261"/>
                </a:lnTo>
                <a:close/>
              </a:path>
              <a:path w="5485765" h="2164079">
                <a:moveTo>
                  <a:pt x="3321139" y="2094725"/>
                </a:moveTo>
                <a:lnTo>
                  <a:pt x="3319081" y="2102091"/>
                </a:lnTo>
                <a:lnTo>
                  <a:pt x="3319284" y="2109330"/>
                </a:lnTo>
                <a:lnTo>
                  <a:pt x="3320415" y="2116505"/>
                </a:lnTo>
                <a:lnTo>
                  <a:pt x="3321139" y="2123694"/>
                </a:lnTo>
                <a:lnTo>
                  <a:pt x="3321139" y="2094725"/>
                </a:lnTo>
                <a:close/>
              </a:path>
              <a:path w="5485765" h="2164079">
                <a:moveTo>
                  <a:pt x="3326295" y="2159724"/>
                </a:moveTo>
                <a:lnTo>
                  <a:pt x="3326015" y="2157425"/>
                </a:lnTo>
                <a:lnTo>
                  <a:pt x="3326015" y="2155393"/>
                </a:lnTo>
                <a:lnTo>
                  <a:pt x="3324072" y="2154847"/>
                </a:lnTo>
                <a:lnTo>
                  <a:pt x="3323425" y="2155482"/>
                </a:lnTo>
                <a:lnTo>
                  <a:pt x="3323437" y="2157082"/>
                </a:lnTo>
                <a:lnTo>
                  <a:pt x="3323450" y="2158809"/>
                </a:lnTo>
                <a:lnTo>
                  <a:pt x="3323272" y="2160625"/>
                </a:lnTo>
                <a:lnTo>
                  <a:pt x="3324161" y="2163699"/>
                </a:lnTo>
                <a:lnTo>
                  <a:pt x="3325660" y="2163546"/>
                </a:lnTo>
                <a:lnTo>
                  <a:pt x="3326295" y="2159724"/>
                </a:lnTo>
                <a:close/>
              </a:path>
              <a:path w="5485765" h="2164079">
                <a:moveTo>
                  <a:pt x="3994162" y="802309"/>
                </a:moveTo>
                <a:lnTo>
                  <a:pt x="3992016" y="792073"/>
                </a:lnTo>
                <a:lnTo>
                  <a:pt x="3986517" y="816102"/>
                </a:lnTo>
                <a:lnTo>
                  <a:pt x="3982643" y="840422"/>
                </a:lnTo>
                <a:lnTo>
                  <a:pt x="3979075" y="864793"/>
                </a:lnTo>
                <a:lnTo>
                  <a:pt x="3974452" y="889000"/>
                </a:lnTo>
                <a:lnTo>
                  <a:pt x="3969385" y="911301"/>
                </a:lnTo>
                <a:lnTo>
                  <a:pt x="3967518" y="922591"/>
                </a:lnTo>
                <a:lnTo>
                  <a:pt x="3966603" y="934034"/>
                </a:lnTo>
                <a:lnTo>
                  <a:pt x="3967988" y="931506"/>
                </a:lnTo>
                <a:lnTo>
                  <a:pt x="3969943" y="929119"/>
                </a:lnTo>
                <a:lnTo>
                  <a:pt x="3977563" y="896975"/>
                </a:lnTo>
                <a:lnTo>
                  <a:pt x="3983342" y="867308"/>
                </a:lnTo>
                <a:lnTo>
                  <a:pt x="3994162" y="802309"/>
                </a:lnTo>
                <a:close/>
              </a:path>
              <a:path w="5485765" h="2164079">
                <a:moveTo>
                  <a:pt x="4341901" y="381495"/>
                </a:moveTo>
                <a:lnTo>
                  <a:pt x="4340669" y="372351"/>
                </a:lnTo>
                <a:lnTo>
                  <a:pt x="4336758" y="322719"/>
                </a:lnTo>
                <a:lnTo>
                  <a:pt x="4336034" y="313182"/>
                </a:lnTo>
                <a:lnTo>
                  <a:pt x="4335272" y="308800"/>
                </a:lnTo>
                <a:lnTo>
                  <a:pt x="4329671" y="306971"/>
                </a:lnTo>
                <a:lnTo>
                  <a:pt x="4329112" y="306984"/>
                </a:lnTo>
                <a:lnTo>
                  <a:pt x="4329112" y="381495"/>
                </a:lnTo>
                <a:lnTo>
                  <a:pt x="4329112" y="383070"/>
                </a:lnTo>
                <a:lnTo>
                  <a:pt x="4328541" y="390499"/>
                </a:lnTo>
                <a:lnTo>
                  <a:pt x="4326318" y="398183"/>
                </a:lnTo>
                <a:lnTo>
                  <a:pt x="4325137" y="400926"/>
                </a:lnTo>
                <a:lnTo>
                  <a:pt x="4323842" y="403758"/>
                </a:lnTo>
                <a:lnTo>
                  <a:pt x="4317581" y="402996"/>
                </a:lnTo>
                <a:lnTo>
                  <a:pt x="4310939" y="357759"/>
                </a:lnTo>
                <a:lnTo>
                  <a:pt x="4310812" y="349389"/>
                </a:lnTo>
                <a:lnTo>
                  <a:pt x="4311180" y="336092"/>
                </a:lnTo>
                <a:lnTo>
                  <a:pt x="4311281" y="334403"/>
                </a:lnTo>
                <a:lnTo>
                  <a:pt x="4312132" y="332727"/>
                </a:lnTo>
                <a:lnTo>
                  <a:pt x="4314291" y="327240"/>
                </a:lnTo>
                <a:lnTo>
                  <a:pt x="4315803" y="322719"/>
                </a:lnTo>
                <a:lnTo>
                  <a:pt x="4325061" y="324688"/>
                </a:lnTo>
                <a:lnTo>
                  <a:pt x="4326217" y="328599"/>
                </a:lnTo>
                <a:lnTo>
                  <a:pt x="4326610" y="332727"/>
                </a:lnTo>
                <a:lnTo>
                  <a:pt x="4327537" y="340918"/>
                </a:lnTo>
                <a:lnTo>
                  <a:pt x="4328541" y="349389"/>
                </a:lnTo>
                <a:lnTo>
                  <a:pt x="4329061" y="357759"/>
                </a:lnTo>
                <a:lnTo>
                  <a:pt x="4328566" y="365861"/>
                </a:lnTo>
                <a:lnTo>
                  <a:pt x="4328922" y="374802"/>
                </a:lnTo>
                <a:lnTo>
                  <a:pt x="4329112" y="381495"/>
                </a:lnTo>
                <a:lnTo>
                  <a:pt x="4329112" y="306984"/>
                </a:lnTo>
                <a:lnTo>
                  <a:pt x="4295711" y="340829"/>
                </a:lnTo>
                <a:lnTo>
                  <a:pt x="4295635" y="357873"/>
                </a:lnTo>
                <a:lnTo>
                  <a:pt x="4297286" y="374802"/>
                </a:lnTo>
                <a:lnTo>
                  <a:pt x="4299369" y="391693"/>
                </a:lnTo>
                <a:lnTo>
                  <a:pt x="4300956" y="405549"/>
                </a:lnTo>
                <a:lnTo>
                  <a:pt x="4307306" y="418731"/>
                </a:lnTo>
                <a:lnTo>
                  <a:pt x="4310329" y="422516"/>
                </a:lnTo>
                <a:lnTo>
                  <a:pt x="4324413" y="417385"/>
                </a:lnTo>
                <a:lnTo>
                  <a:pt x="4339971" y="390880"/>
                </a:lnTo>
                <a:lnTo>
                  <a:pt x="4341901" y="381495"/>
                </a:lnTo>
                <a:close/>
              </a:path>
              <a:path w="5485765" h="2164079">
                <a:moveTo>
                  <a:pt x="4455680" y="6299"/>
                </a:moveTo>
                <a:lnTo>
                  <a:pt x="4454842" y="1320"/>
                </a:lnTo>
                <a:lnTo>
                  <a:pt x="4448797" y="698"/>
                </a:lnTo>
                <a:lnTo>
                  <a:pt x="4441939" y="0"/>
                </a:lnTo>
                <a:lnTo>
                  <a:pt x="4439729" y="5067"/>
                </a:lnTo>
                <a:lnTo>
                  <a:pt x="4435919" y="46202"/>
                </a:lnTo>
                <a:lnTo>
                  <a:pt x="4435335" y="58039"/>
                </a:lnTo>
                <a:lnTo>
                  <a:pt x="4435754" y="84759"/>
                </a:lnTo>
                <a:lnTo>
                  <a:pt x="4437024" y="111252"/>
                </a:lnTo>
                <a:lnTo>
                  <a:pt x="4436961" y="137223"/>
                </a:lnTo>
                <a:lnTo>
                  <a:pt x="4433354" y="162407"/>
                </a:lnTo>
                <a:lnTo>
                  <a:pt x="4433836" y="170040"/>
                </a:lnTo>
                <a:lnTo>
                  <a:pt x="4433621" y="176974"/>
                </a:lnTo>
                <a:lnTo>
                  <a:pt x="4433900" y="183349"/>
                </a:lnTo>
                <a:lnTo>
                  <a:pt x="4435881" y="189318"/>
                </a:lnTo>
                <a:lnTo>
                  <a:pt x="4437596" y="192405"/>
                </a:lnTo>
                <a:lnTo>
                  <a:pt x="4439805" y="195326"/>
                </a:lnTo>
                <a:lnTo>
                  <a:pt x="4448403" y="194906"/>
                </a:lnTo>
                <a:lnTo>
                  <a:pt x="4450512" y="191846"/>
                </a:lnTo>
                <a:lnTo>
                  <a:pt x="4454537" y="172326"/>
                </a:lnTo>
                <a:lnTo>
                  <a:pt x="4452544" y="94716"/>
                </a:lnTo>
                <a:lnTo>
                  <a:pt x="4452709" y="60058"/>
                </a:lnTo>
                <a:lnTo>
                  <a:pt x="4454893" y="25425"/>
                </a:lnTo>
                <a:lnTo>
                  <a:pt x="4455363" y="20764"/>
                </a:lnTo>
                <a:lnTo>
                  <a:pt x="4455274" y="16052"/>
                </a:lnTo>
                <a:lnTo>
                  <a:pt x="4455680" y="6299"/>
                </a:lnTo>
                <a:close/>
              </a:path>
              <a:path w="5485765" h="2164079">
                <a:moveTo>
                  <a:pt x="4484852" y="406933"/>
                </a:moveTo>
                <a:lnTo>
                  <a:pt x="4484649" y="405206"/>
                </a:lnTo>
                <a:lnTo>
                  <a:pt x="4483201" y="393433"/>
                </a:lnTo>
                <a:lnTo>
                  <a:pt x="4481487" y="377685"/>
                </a:lnTo>
                <a:lnTo>
                  <a:pt x="4480547" y="362610"/>
                </a:lnTo>
                <a:lnTo>
                  <a:pt x="4480572" y="357212"/>
                </a:lnTo>
                <a:lnTo>
                  <a:pt x="4480738" y="346176"/>
                </a:lnTo>
                <a:lnTo>
                  <a:pt x="4482655" y="330466"/>
                </a:lnTo>
                <a:lnTo>
                  <a:pt x="4483239" y="313245"/>
                </a:lnTo>
                <a:lnTo>
                  <a:pt x="4479607" y="305943"/>
                </a:lnTo>
                <a:lnTo>
                  <a:pt x="4477626" y="301955"/>
                </a:lnTo>
                <a:lnTo>
                  <a:pt x="4473905" y="300278"/>
                </a:lnTo>
                <a:lnTo>
                  <a:pt x="4473905" y="315620"/>
                </a:lnTo>
                <a:lnTo>
                  <a:pt x="4473740" y="327088"/>
                </a:lnTo>
                <a:lnTo>
                  <a:pt x="4473054" y="331736"/>
                </a:lnTo>
                <a:lnTo>
                  <a:pt x="4472648" y="336384"/>
                </a:lnTo>
                <a:lnTo>
                  <a:pt x="4471644" y="349504"/>
                </a:lnTo>
                <a:lnTo>
                  <a:pt x="4470793" y="362610"/>
                </a:lnTo>
                <a:lnTo>
                  <a:pt x="4470692" y="368642"/>
                </a:lnTo>
                <a:lnTo>
                  <a:pt x="4470616" y="376389"/>
                </a:lnTo>
                <a:lnTo>
                  <a:pt x="4471492" y="388899"/>
                </a:lnTo>
                <a:lnTo>
                  <a:pt x="4472305" y="395224"/>
                </a:lnTo>
                <a:lnTo>
                  <a:pt x="4470781" y="400405"/>
                </a:lnTo>
                <a:lnTo>
                  <a:pt x="4455299" y="405206"/>
                </a:lnTo>
                <a:lnTo>
                  <a:pt x="4451540" y="403390"/>
                </a:lnTo>
                <a:lnTo>
                  <a:pt x="4449343" y="395008"/>
                </a:lnTo>
                <a:lnTo>
                  <a:pt x="4445698" y="376389"/>
                </a:lnTo>
                <a:lnTo>
                  <a:pt x="4444377" y="357746"/>
                </a:lnTo>
                <a:lnTo>
                  <a:pt x="4445241" y="339064"/>
                </a:lnTo>
                <a:lnTo>
                  <a:pt x="4448111" y="320344"/>
                </a:lnTo>
                <a:lnTo>
                  <a:pt x="4449635" y="312877"/>
                </a:lnTo>
                <a:lnTo>
                  <a:pt x="4458259" y="305943"/>
                </a:lnTo>
                <a:lnTo>
                  <a:pt x="4472457" y="309270"/>
                </a:lnTo>
                <a:lnTo>
                  <a:pt x="4473905" y="315620"/>
                </a:lnTo>
                <a:lnTo>
                  <a:pt x="4473905" y="300278"/>
                </a:lnTo>
                <a:lnTo>
                  <a:pt x="4466069" y="296748"/>
                </a:lnTo>
                <a:lnTo>
                  <a:pt x="4448822" y="297815"/>
                </a:lnTo>
                <a:lnTo>
                  <a:pt x="4438637" y="299999"/>
                </a:lnTo>
                <a:lnTo>
                  <a:pt x="4436288" y="304723"/>
                </a:lnTo>
                <a:lnTo>
                  <a:pt x="4436326" y="357746"/>
                </a:lnTo>
                <a:lnTo>
                  <a:pt x="4434941" y="368642"/>
                </a:lnTo>
                <a:lnTo>
                  <a:pt x="4434916" y="380060"/>
                </a:lnTo>
                <a:lnTo>
                  <a:pt x="4435526" y="391464"/>
                </a:lnTo>
                <a:lnTo>
                  <a:pt x="4435983" y="402882"/>
                </a:lnTo>
                <a:lnTo>
                  <a:pt x="4437138" y="410806"/>
                </a:lnTo>
                <a:lnTo>
                  <a:pt x="4440491" y="415747"/>
                </a:lnTo>
                <a:lnTo>
                  <a:pt x="4446181" y="417918"/>
                </a:lnTo>
                <a:lnTo>
                  <a:pt x="4454360" y="417550"/>
                </a:lnTo>
                <a:lnTo>
                  <a:pt x="4460214" y="416598"/>
                </a:lnTo>
                <a:lnTo>
                  <a:pt x="4465980" y="414820"/>
                </a:lnTo>
                <a:lnTo>
                  <a:pt x="4484382" y="408038"/>
                </a:lnTo>
                <a:lnTo>
                  <a:pt x="4484852" y="406933"/>
                </a:lnTo>
                <a:close/>
              </a:path>
              <a:path w="5485765" h="2164079">
                <a:moveTo>
                  <a:pt x="5045265" y="516724"/>
                </a:moveTo>
                <a:lnTo>
                  <a:pt x="5044821" y="516407"/>
                </a:lnTo>
                <a:lnTo>
                  <a:pt x="5045164" y="516801"/>
                </a:lnTo>
                <a:close/>
              </a:path>
              <a:path w="5485765" h="2164079">
                <a:moveTo>
                  <a:pt x="5046446" y="519277"/>
                </a:moveTo>
                <a:lnTo>
                  <a:pt x="5046192" y="517931"/>
                </a:lnTo>
                <a:lnTo>
                  <a:pt x="5045164" y="516801"/>
                </a:lnTo>
                <a:lnTo>
                  <a:pt x="5043652" y="517702"/>
                </a:lnTo>
                <a:lnTo>
                  <a:pt x="5043119" y="519125"/>
                </a:lnTo>
                <a:lnTo>
                  <a:pt x="5043614" y="520687"/>
                </a:lnTo>
                <a:lnTo>
                  <a:pt x="5043995" y="521893"/>
                </a:lnTo>
                <a:lnTo>
                  <a:pt x="5045126" y="521881"/>
                </a:lnTo>
                <a:lnTo>
                  <a:pt x="5046446" y="519277"/>
                </a:lnTo>
                <a:close/>
              </a:path>
              <a:path w="5485765" h="2164079">
                <a:moveTo>
                  <a:pt x="5449265" y="2053818"/>
                </a:moveTo>
                <a:lnTo>
                  <a:pt x="5448820" y="2053704"/>
                </a:lnTo>
                <a:lnTo>
                  <a:pt x="5449138" y="2054174"/>
                </a:lnTo>
                <a:lnTo>
                  <a:pt x="5449265" y="2053818"/>
                </a:lnTo>
                <a:close/>
              </a:path>
              <a:path w="5485765" h="2164079">
                <a:moveTo>
                  <a:pt x="5485574" y="2076818"/>
                </a:moveTo>
                <a:lnTo>
                  <a:pt x="5474043" y="2074024"/>
                </a:lnTo>
                <a:lnTo>
                  <a:pt x="5464099" y="2069414"/>
                </a:lnTo>
                <a:lnTo>
                  <a:pt x="5455793" y="2062848"/>
                </a:lnTo>
                <a:lnTo>
                  <a:pt x="5449138" y="2054174"/>
                </a:lnTo>
                <a:lnTo>
                  <a:pt x="5446484" y="2062340"/>
                </a:lnTo>
                <a:lnTo>
                  <a:pt x="5446598" y="2067077"/>
                </a:lnTo>
                <a:lnTo>
                  <a:pt x="5450294" y="2070163"/>
                </a:lnTo>
                <a:lnTo>
                  <a:pt x="5458345" y="2073376"/>
                </a:lnTo>
                <a:lnTo>
                  <a:pt x="5463375" y="2075218"/>
                </a:lnTo>
                <a:lnTo>
                  <a:pt x="5467997" y="2078075"/>
                </a:lnTo>
                <a:lnTo>
                  <a:pt x="5476608" y="2081403"/>
                </a:lnTo>
                <a:lnTo>
                  <a:pt x="5480634" y="2082622"/>
                </a:lnTo>
                <a:lnTo>
                  <a:pt x="5485574" y="2076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2" name="bg object 1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94022" y="4820205"/>
            <a:ext cx="108917" cy="124834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5401361" y="5833211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304" y="0"/>
                </a:moveTo>
                <a:lnTo>
                  <a:pt x="0" y="304"/>
                </a:lnTo>
                <a:lnTo>
                  <a:pt x="304" y="584"/>
                </a:lnTo>
                <a:lnTo>
                  <a:pt x="304" y="0"/>
                </a:lnTo>
                <a:close/>
              </a:path>
              <a:path w="3175" h="5714">
                <a:moveTo>
                  <a:pt x="2273" y="5041"/>
                </a:moveTo>
                <a:lnTo>
                  <a:pt x="2247" y="3302"/>
                </a:lnTo>
                <a:lnTo>
                  <a:pt x="1790" y="1739"/>
                </a:lnTo>
                <a:lnTo>
                  <a:pt x="317" y="596"/>
                </a:lnTo>
                <a:lnTo>
                  <a:pt x="241" y="2374"/>
                </a:lnTo>
                <a:lnTo>
                  <a:pt x="1117" y="3771"/>
                </a:lnTo>
                <a:lnTo>
                  <a:pt x="2273" y="5041"/>
                </a:lnTo>
                <a:close/>
              </a:path>
              <a:path w="3175" h="5714">
                <a:moveTo>
                  <a:pt x="2578" y="5397"/>
                </a:moveTo>
                <a:lnTo>
                  <a:pt x="2273" y="5041"/>
                </a:lnTo>
                <a:lnTo>
                  <a:pt x="2286" y="5702"/>
                </a:lnTo>
                <a:lnTo>
                  <a:pt x="2578" y="53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4" name="bg object 10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515" y="5768256"/>
            <a:ext cx="106193" cy="148893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64402" y="5765874"/>
            <a:ext cx="118884" cy="98399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366033" y="5728968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29">
                <a:moveTo>
                  <a:pt x="23177" y="0"/>
                </a:moveTo>
                <a:lnTo>
                  <a:pt x="0" y="38849"/>
                </a:lnTo>
                <a:lnTo>
                  <a:pt x="2242" y="55796"/>
                </a:lnTo>
                <a:lnTo>
                  <a:pt x="4535" y="72775"/>
                </a:lnTo>
                <a:lnTo>
                  <a:pt x="5973" y="89828"/>
                </a:lnTo>
                <a:lnTo>
                  <a:pt x="5651" y="106997"/>
                </a:lnTo>
                <a:lnTo>
                  <a:pt x="5627" y="125857"/>
                </a:lnTo>
                <a:lnTo>
                  <a:pt x="5753" y="144564"/>
                </a:lnTo>
                <a:lnTo>
                  <a:pt x="6629" y="148348"/>
                </a:lnTo>
                <a:lnTo>
                  <a:pt x="11607" y="150075"/>
                </a:lnTo>
                <a:lnTo>
                  <a:pt x="19023" y="150891"/>
                </a:lnTo>
                <a:lnTo>
                  <a:pt x="27117" y="149132"/>
                </a:lnTo>
                <a:lnTo>
                  <a:pt x="34378" y="145293"/>
                </a:lnTo>
                <a:lnTo>
                  <a:pt x="39293" y="139865"/>
                </a:lnTo>
                <a:lnTo>
                  <a:pt x="42926" y="133057"/>
                </a:lnTo>
                <a:lnTo>
                  <a:pt x="44793" y="126314"/>
                </a:lnTo>
                <a:lnTo>
                  <a:pt x="16167" y="126314"/>
                </a:lnTo>
                <a:lnTo>
                  <a:pt x="17621" y="114312"/>
                </a:lnTo>
                <a:lnTo>
                  <a:pt x="17508" y="106997"/>
                </a:lnTo>
                <a:lnTo>
                  <a:pt x="16194" y="90180"/>
                </a:lnTo>
                <a:lnTo>
                  <a:pt x="14021" y="72775"/>
                </a:lnTo>
                <a:lnTo>
                  <a:pt x="13172" y="55474"/>
                </a:lnTo>
                <a:lnTo>
                  <a:pt x="15773" y="38061"/>
                </a:lnTo>
                <a:lnTo>
                  <a:pt x="17043" y="33655"/>
                </a:lnTo>
                <a:lnTo>
                  <a:pt x="14808" y="25717"/>
                </a:lnTo>
                <a:lnTo>
                  <a:pt x="41674" y="25717"/>
                </a:lnTo>
                <a:lnTo>
                  <a:pt x="41643" y="21259"/>
                </a:lnTo>
                <a:lnTo>
                  <a:pt x="38150" y="14960"/>
                </a:lnTo>
                <a:lnTo>
                  <a:pt x="28676" y="660"/>
                </a:lnTo>
                <a:lnTo>
                  <a:pt x="23177" y="0"/>
                </a:lnTo>
                <a:close/>
              </a:path>
              <a:path w="45720" h="151129">
                <a:moveTo>
                  <a:pt x="41674" y="25717"/>
                </a:moveTo>
                <a:lnTo>
                  <a:pt x="14808" y="25717"/>
                </a:lnTo>
                <a:lnTo>
                  <a:pt x="29006" y="27190"/>
                </a:lnTo>
                <a:lnTo>
                  <a:pt x="29883" y="33832"/>
                </a:lnTo>
                <a:lnTo>
                  <a:pt x="30835" y="42481"/>
                </a:lnTo>
                <a:lnTo>
                  <a:pt x="30175" y="46012"/>
                </a:lnTo>
                <a:lnTo>
                  <a:pt x="29883" y="51206"/>
                </a:lnTo>
                <a:lnTo>
                  <a:pt x="31249" y="64606"/>
                </a:lnTo>
                <a:lnTo>
                  <a:pt x="32251" y="78490"/>
                </a:lnTo>
                <a:lnTo>
                  <a:pt x="32610" y="89828"/>
                </a:lnTo>
                <a:lnTo>
                  <a:pt x="32641" y="95660"/>
                </a:lnTo>
                <a:lnTo>
                  <a:pt x="32388" y="107543"/>
                </a:lnTo>
                <a:lnTo>
                  <a:pt x="32054" y="114312"/>
                </a:lnTo>
                <a:lnTo>
                  <a:pt x="34302" y="125857"/>
                </a:lnTo>
                <a:lnTo>
                  <a:pt x="16167" y="126314"/>
                </a:lnTo>
                <a:lnTo>
                  <a:pt x="44793" y="126314"/>
                </a:lnTo>
                <a:lnTo>
                  <a:pt x="44887" y="125857"/>
                </a:lnTo>
                <a:lnTo>
                  <a:pt x="45212" y="118071"/>
                </a:lnTo>
                <a:lnTo>
                  <a:pt x="45217" y="95660"/>
                </a:lnTo>
                <a:lnTo>
                  <a:pt x="43965" y="72775"/>
                </a:lnTo>
                <a:lnTo>
                  <a:pt x="42509" y="50956"/>
                </a:lnTo>
                <a:lnTo>
                  <a:pt x="41694" y="28587"/>
                </a:lnTo>
                <a:lnTo>
                  <a:pt x="41674" y="25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7" name="bg object 10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3846" y="6296962"/>
            <a:ext cx="149237" cy="77520"/>
          </a:xfrm>
          <a:prstGeom prst="rect">
            <a:avLst/>
          </a:prstGeom>
        </p:spPr>
      </p:pic>
      <p:sp>
        <p:nvSpPr>
          <p:cNvPr id="108" name="bg object 108"/>
          <p:cNvSpPr/>
          <p:nvPr/>
        </p:nvSpPr>
        <p:spPr>
          <a:xfrm>
            <a:off x="0" y="4812068"/>
            <a:ext cx="5667375" cy="1922145"/>
          </a:xfrm>
          <a:custGeom>
            <a:avLst/>
            <a:gdLst/>
            <a:ahLst/>
            <a:cxnLst/>
            <a:rect l="l" t="t" r="r" b="b"/>
            <a:pathLst>
              <a:path w="5667375" h="1922145">
                <a:moveTo>
                  <a:pt x="18122" y="1072311"/>
                </a:moveTo>
                <a:lnTo>
                  <a:pt x="17830" y="1062240"/>
                </a:lnTo>
                <a:lnTo>
                  <a:pt x="16827" y="1052626"/>
                </a:lnTo>
                <a:lnTo>
                  <a:pt x="16941" y="1006335"/>
                </a:lnTo>
                <a:lnTo>
                  <a:pt x="17005" y="1002169"/>
                </a:lnTo>
                <a:lnTo>
                  <a:pt x="15798" y="994257"/>
                </a:lnTo>
                <a:lnTo>
                  <a:pt x="4648" y="979805"/>
                </a:lnTo>
                <a:lnTo>
                  <a:pt x="0" y="978306"/>
                </a:lnTo>
                <a:lnTo>
                  <a:pt x="0" y="1006398"/>
                </a:lnTo>
                <a:lnTo>
                  <a:pt x="1054" y="1006335"/>
                </a:lnTo>
                <a:lnTo>
                  <a:pt x="1244" y="1011072"/>
                </a:lnTo>
                <a:lnTo>
                  <a:pt x="1524" y="1015238"/>
                </a:lnTo>
                <a:lnTo>
                  <a:pt x="2501" y="1031443"/>
                </a:lnTo>
                <a:lnTo>
                  <a:pt x="3098" y="1047635"/>
                </a:lnTo>
                <a:lnTo>
                  <a:pt x="3213" y="1063840"/>
                </a:lnTo>
                <a:lnTo>
                  <a:pt x="2743" y="1080058"/>
                </a:lnTo>
                <a:lnTo>
                  <a:pt x="2413" y="1086777"/>
                </a:lnTo>
                <a:lnTo>
                  <a:pt x="2298" y="1093762"/>
                </a:lnTo>
                <a:lnTo>
                  <a:pt x="0" y="1096911"/>
                </a:lnTo>
                <a:lnTo>
                  <a:pt x="0" y="1123683"/>
                </a:lnTo>
                <a:lnTo>
                  <a:pt x="7886" y="1118120"/>
                </a:lnTo>
                <a:lnTo>
                  <a:pt x="15113" y="1106982"/>
                </a:lnTo>
                <a:lnTo>
                  <a:pt x="17843" y="1093203"/>
                </a:lnTo>
                <a:lnTo>
                  <a:pt x="18046" y="1080058"/>
                </a:lnTo>
                <a:lnTo>
                  <a:pt x="18122" y="1072311"/>
                </a:lnTo>
                <a:close/>
              </a:path>
              <a:path w="5667375" h="1922145">
                <a:moveTo>
                  <a:pt x="1578305" y="771537"/>
                </a:moveTo>
                <a:lnTo>
                  <a:pt x="1577975" y="770470"/>
                </a:lnTo>
                <a:lnTo>
                  <a:pt x="1577568" y="770877"/>
                </a:lnTo>
                <a:lnTo>
                  <a:pt x="1578305" y="771537"/>
                </a:lnTo>
                <a:close/>
              </a:path>
              <a:path w="5667375" h="1922145">
                <a:moveTo>
                  <a:pt x="1579778" y="772845"/>
                </a:moveTo>
                <a:lnTo>
                  <a:pt x="1578305" y="771537"/>
                </a:lnTo>
                <a:lnTo>
                  <a:pt x="1578457" y="773023"/>
                </a:lnTo>
                <a:lnTo>
                  <a:pt x="1579778" y="772845"/>
                </a:lnTo>
                <a:close/>
              </a:path>
              <a:path w="5667375" h="1922145">
                <a:moveTo>
                  <a:pt x="1977948" y="1771624"/>
                </a:moveTo>
                <a:lnTo>
                  <a:pt x="1977440" y="1771142"/>
                </a:lnTo>
                <a:lnTo>
                  <a:pt x="1975904" y="1770443"/>
                </a:lnTo>
                <a:lnTo>
                  <a:pt x="1975332" y="1770722"/>
                </a:lnTo>
                <a:lnTo>
                  <a:pt x="1977948" y="1771624"/>
                </a:lnTo>
                <a:close/>
              </a:path>
              <a:path w="5667375" h="1922145">
                <a:moveTo>
                  <a:pt x="1977986" y="1767738"/>
                </a:moveTo>
                <a:lnTo>
                  <a:pt x="1977377" y="1766811"/>
                </a:lnTo>
                <a:lnTo>
                  <a:pt x="1977529" y="1767382"/>
                </a:lnTo>
                <a:lnTo>
                  <a:pt x="1977986" y="1767738"/>
                </a:lnTo>
                <a:close/>
              </a:path>
              <a:path w="5667375" h="1922145">
                <a:moveTo>
                  <a:pt x="1980031" y="1772348"/>
                </a:moveTo>
                <a:lnTo>
                  <a:pt x="1977948" y="1771624"/>
                </a:lnTo>
                <a:lnTo>
                  <a:pt x="1978380" y="1772412"/>
                </a:lnTo>
                <a:lnTo>
                  <a:pt x="1978558" y="1773745"/>
                </a:lnTo>
                <a:lnTo>
                  <a:pt x="1980031" y="1772348"/>
                </a:lnTo>
                <a:close/>
              </a:path>
              <a:path w="5667375" h="1922145">
                <a:moveTo>
                  <a:pt x="2990545" y="409079"/>
                </a:moveTo>
                <a:lnTo>
                  <a:pt x="2986087" y="409270"/>
                </a:lnTo>
                <a:lnTo>
                  <a:pt x="2977540" y="409790"/>
                </a:lnTo>
                <a:lnTo>
                  <a:pt x="2986189" y="409346"/>
                </a:lnTo>
                <a:lnTo>
                  <a:pt x="2990392" y="409092"/>
                </a:lnTo>
                <a:lnTo>
                  <a:pt x="2990545" y="409079"/>
                </a:lnTo>
                <a:close/>
              </a:path>
              <a:path w="5667375" h="1922145">
                <a:moveTo>
                  <a:pt x="2994279" y="406184"/>
                </a:moveTo>
                <a:lnTo>
                  <a:pt x="2991942" y="405206"/>
                </a:lnTo>
                <a:lnTo>
                  <a:pt x="2989516" y="405663"/>
                </a:lnTo>
                <a:lnTo>
                  <a:pt x="2990469" y="407517"/>
                </a:lnTo>
                <a:lnTo>
                  <a:pt x="2990532" y="408990"/>
                </a:lnTo>
                <a:lnTo>
                  <a:pt x="2991853" y="408076"/>
                </a:lnTo>
                <a:lnTo>
                  <a:pt x="2993072" y="407136"/>
                </a:lnTo>
                <a:lnTo>
                  <a:pt x="2994279" y="406184"/>
                </a:lnTo>
                <a:close/>
              </a:path>
              <a:path w="5667375" h="1922145">
                <a:moveTo>
                  <a:pt x="3015856" y="402361"/>
                </a:moveTo>
                <a:lnTo>
                  <a:pt x="3014688" y="402145"/>
                </a:lnTo>
                <a:lnTo>
                  <a:pt x="3013532" y="401891"/>
                </a:lnTo>
                <a:lnTo>
                  <a:pt x="3012363" y="401701"/>
                </a:lnTo>
                <a:lnTo>
                  <a:pt x="3010674" y="401688"/>
                </a:lnTo>
                <a:lnTo>
                  <a:pt x="3009925" y="402755"/>
                </a:lnTo>
                <a:lnTo>
                  <a:pt x="3010547" y="402958"/>
                </a:lnTo>
                <a:lnTo>
                  <a:pt x="3013456" y="402247"/>
                </a:lnTo>
                <a:lnTo>
                  <a:pt x="3014662" y="402437"/>
                </a:lnTo>
                <a:lnTo>
                  <a:pt x="3015818" y="402424"/>
                </a:lnTo>
                <a:close/>
              </a:path>
              <a:path w="5667375" h="1922145">
                <a:moveTo>
                  <a:pt x="3022549" y="398602"/>
                </a:moveTo>
                <a:lnTo>
                  <a:pt x="3020974" y="398487"/>
                </a:lnTo>
                <a:lnTo>
                  <a:pt x="3019069" y="397802"/>
                </a:lnTo>
                <a:lnTo>
                  <a:pt x="3017888" y="398424"/>
                </a:lnTo>
                <a:lnTo>
                  <a:pt x="3016808" y="398995"/>
                </a:lnTo>
                <a:lnTo>
                  <a:pt x="3016516" y="400989"/>
                </a:lnTo>
                <a:lnTo>
                  <a:pt x="3015869" y="402361"/>
                </a:lnTo>
                <a:lnTo>
                  <a:pt x="3018536" y="400697"/>
                </a:lnTo>
                <a:lnTo>
                  <a:pt x="3019856" y="399961"/>
                </a:lnTo>
                <a:lnTo>
                  <a:pt x="3021215" y="399300"/>
                </a:lnTo>
                <a:lnTo>
                  <a:pt x="3022549" y="398602"/>
                </a:lnTo>
                <a:close/>
              </a:path>
              <a:path w="5667375" h="1922145">
                <a:moveTo>
                  <a:pt x="3061055" y="386384"/>
                </a:moveTo>
                <a:lnTo>
                  <a:pt x="3061004" y="385203"/>
                </a:lnTo>
                <a:lnTo>
                  <a:pt x="3059747" y="385051"/>
                </a:lnTo>
                <a:lnTo>
                  <a:pt x="3056940" y="386372"/>
                </a:lnTo>
                <a:lnTo>
                  <a:pt x="3055709" y="387311"/>
                </a:lnTo>
                <a:lnTo>
                  <a:pt x="3055836" y="388493"/>
                </a:lnTo>
                <a:lnTo>
                  <a:pt x="3057245" y="388696"/>
                </a:lnTo>
                <a:lnTo>
                  <a:pt x="3060039" y="387515"/>
                </a:lnTo>
                <a:lnTo>
                  <a:pt x="3061055" y="386384"/>
                </a:lnTo>
                <a:close/>
              </a:path>
              <a:path w="5667375" h="1922145">
                <a:moveTo>
                  <a:pt x="3352749" y="694131"/>
                </a:moveTo>
                <a:lnTo>
                  <a:pt x="3351695" y="700786"/>
                </a:lnTo>
                <a:lnTo>
                  <a:pt x="3348558" y="707097"/>
                </a:lnTo>
                <a:lnTo>
                  <a:pt x="3352749" y="713549"/>
                </a:lnTo>
                <a:lnTo>
                  <a:pt x="3352749" y="694143"/>
                </a:lnTo>
                <a:close/>
              </a:path>
              <a:path w="5667375" h="1922145">
                <a:moveTo>
                  <a:pt x="3353231" y="689597"/>
                </a:moveTo>
                <a:lnTo>
                  <a:pt x="3352749" y="687247"/>
                </a:lnTo>
                <a:lnTo>
                  <a:pt x="3352749" y="694131"/>
                </a:lnTo>
                <a:lnTo>
                  <a:pt x="3353104" y="691896"/>
                </a:lnTo>
                <a:lnTo>
                  <a:pt x="3353231" y="689597"/>
                </a:lnTo>
                <a:close/>
              </a:path>
              <a:path w="5667375" h="1922145">
                <a:moveTo>
                  <a:pt x="3637013" y="671880"/>
                </a:moveTo>
                <a:lnTo>
                  <a:pt x="3636645" y="655408"/>
                </a:lnTo>
                <a:lnTo>
                  <a:pt x="3637013" y="671880"/>
                </a:lnTo>
                <a:close/>
              </a:path>
              <a:path w="5667375" h="1922145">
                <a:moveTo>
                  <a:pt x="3642537" y="673468"/>
                </a:moveTo>
                <a:lnTo>
                  <a:pt x="3637026" y="671893"/>
                </a:lnTo>
                <a:lnTo>
                  <a:pt x="3638740" y="674700"/>
                </a:lnTo>
                <a:lnTo>
                  <a:pt x="3639439" y="675347"/>
                </a:lnTo>
                <a:lnTo>
                  <a:pt x="3638905" y="680593"/>
                </a:lnTo>
                <a:lnTo>
                  <a:pt x="3642537" y="673468"/>
                </a:lnTo>
                <a:close/>
              </a:path>
              <a:path w="5667375" h="1922145">
                <a:moveTo>
                  <a:pt x="4247896" y="1918131"/>
                </a:moveTo>
                <a:lnTo>
                  <a:pt x="4246689" y="1919109"/>
                </a:lnTo>
                <a:lnTo>
                  <a:pt x="4244683" y="1919452"/>
                </a:lnTo>
                <a:lnTo>
                  <a:pt x="4245038" y="1921675"/>
                </a:lnTo>
                <a:lnTo>
                  <a:pt x="4247896" y="1918131"/>
                </a:lnTo>
                <a:close/>
              </a:path>
              <a:path w="5667375" h="1922145">
                <a:moveTo>
                  <a:pt x="4248594" y="1917230"/>
                </a:moveTo>
                <a:lnTo>
                  <a:pt x="4247883" y="1915896"/>
                </a:lnTo>
                <a:lnTo>
                  <a:pt x="4248543" y="1917331"/>
                </a:lnTo>
                <a:lnTo>
                  <a:pt x="4247896" y="1918131"/>
                </a:lnTo>
                <a:lnTo>
                  <a:pt x="4248556" y="1917357"/>
                </a:lnTo>
                <a:lnTo>
                  <a:pt x="4248594" y="1917230"/>
                </a:lnTo>
                <a:close/>
              </a:path>
              <a:path w="5667375" h="1922145">
                <a:moveTo>
                  <a:pt x="4811776" y="4813"/>
                </a:moveTo>
                <a:lnTo>
                  <a:pt x="4802175" y="0"/>
                </a:lnTo>
                <a:lnTo>
                  <a:pt x="4800943" y="177"/>
                </a:lnTo>
                <a:lnTo>
                  <a:pt x="4800943" y="17805"/>
                </a:lnTo>
                <a:lnTo>
                  <a:pt x="4800308" y="21805"/>
                </a:lnTo>
                <a:lnTo>
                  <a:pt x="4800282" y="22390"/>
                </a:lnTo>
                <a:lnTo>
                  <a:pt x="4794288" y="74549"/>
                </a:lnTo>
                <a:lnTo>
                  <a:pt x="4793602" y="79717"/>
                </a:lnTo>
                <a:lnTo>
                  <a:pt x="4778438" y="80060"/>
                </a:lnTo>
                <a:lnTo>
                  <a:pt x="4779645" y="73736"/>
                </a:lnTo>
                <a:lnTo>
                  <a:pt x="4778578" y="68668"/>
                </a:lnTo>
                <a:lnTo>
                  <a:pt x="4778045" y="56781"/>
                </a:lnTo>
                <a:lnTo>
                  <a:pt x="4780229" y="45288"/>
                </a:lnTo>
                <a:lnTo>
                  <a:pt x="4783277" y="33921"/>
                </a:lnTo>
                <a:lnTo>
                  <a:pt x="4785322" y="22390"/>
                </a:lnTo>
                <a:lnTo>
                  <a:pt x="4785677" y="17792"/>
                </a:lnTo>
                <a:lnTo>
                  <a:pt x="4791024" y="14935"/>
                </a:lnTo>
                <a:lnTo>
                  <a:pt x="4800943" y="17805"/>
                </a:lnTo>
                <a:lnTo>
                  <a:pt x="4800943" y="177"/>
                </a:lnTo>
                <a:lnTo>
                  <a:pt x="4768100" y="19939"/>
                </a:lnTo>
                <a:lnTo>
                  <a:pt x="4766005" y="38874"/>
                </a:lnTo>
                <a:lnTo>
                  <a:pt x="4764583" y="48120"/>
                </a:lnTo>
                <a:lnTo>
                  <a:pt x="4763198" y="56781"/>
                </a:lnTo>
                <a:lnTo>
                  <a:pt x="4763186" y="64858"/>
                </a:lnTo>
                <a:lnTo>
                  <a:pt x="4763668" y="70993"/>
                </a:lnTo>
                <a:lnTo>
                  <a:pt x="4764392" y="74549"/>
                </a:lnTo>
                <a:lnTo>
                  <a:pt x="4763452" y="87820"/>
                </a:lnTo>
                <a:lnTo>
                  <a:pt x="4768913" y="91617"/>
                </a:lnTo>
                <a:lnTo>
                  <a:pt x="4777816" y="92875"/>
                </a:lnTo>
                <a:lnTo>
                  <a:pt x="4786833" y="93052"/>
                </a:lnTo>
                <a:lnTo>
                  <a:pt x="4794199" y="90614"/>
                </a:lnTo>
                <a:lnTo>
                  <a:pt x="4809325" y="44996"/>
                </a:lnTo>
                <a:lnTo>
                  <a:pt x="4810137" y="28752"/>
                </a:lnTo>
                <a:lnTo>
                  <a:pt x="4810963" y="14935"/>
                </a:lnTo>
                <a:lnTo>
                  <a:pt x="4811103" y="12522"/>
                </a:lnTo>
                <a:lnTo>
                  <a:pt x="4811776" y="4813"/>
                </a:lnTo>
                <a:close/>
              </a:path>
              <a:path w="5667375" h="1922145">
                <a:moveTo>
                  <a:pt x="4957648" y="32880"/>
                </a:moveTo>
                <a:lnTo>
                  <a:pt x="4957343" y="32296"/>
                </a:lnTo>
                <a:lnTo>
                  <a:pt x="4957330" y="32562"/>
                </a:lnTo>
                <a:lnTo>
                  <a:pt x="4957648" y="32880"/>
                </a:lnTo>
                <a:close/>
              </a:path>
              <a:path w="5667375" h="1922145">
                <a:moveTo>
                  <a:pt x="4959185" y="19977"/>
                </a:moveTo>
                <a:lnTo>
                  <a:pt x="4956480" y="13081"/>
                </a:lnTo>
                <a:lnTo>
                  <a:pt x="4955781" y="20154"/>
                </a:lnTo>
                <a:lnTo>
                  <a:pt x="4953876" y="26403"/>
                </a:lnTo>
                <a:lnTo>
                  <a:pt x="4957330" y="32296"/>
                </a:lnTo>
                <a:lnTo>
                  <a:pt x="4957343" y="26136"/>
                </a:lnTo>
                <a:lnTo>
                  <a:pt x="4959185" y="19977"/>
                </a:lnTo>
                <a:close/>
              </a:path>
              <a:path w="5667375" h="1922145">
                <a:moveTo>
                  <a:pt x="5079060" y="113436"/>
                </a:moveTo>
                <a:lnTo>
                  <a:pt x="5074894" y="108724"/>
                </a:lnTo>
                <a:lnTo>
                  <a:pt x="5075771" y="121285"/>
                </a:lnTo>
                <a:lnTo>
                  <a:pt x="5075517" y="122923"/>
                </a:lnTo>
                <a:lnTo>
                  <a:pt x="5075936" y="123317"/>
                </a:lnTo>
                <a:lnTo>
                  <a:pt x="5076698" y="122516"/>
                </a:lnTo>
                <a:lnTo>
                  <a:pt x="5075885" y="122796"/>
                </a:lnTo>
                <a:lnTo>
                  <a:pt x="5075783" y="121285"/>
                </a:lnTo>
                <a:lnTo>
                  <a:pt x="5076672" y="117411"/>
                </a:lnTo>
                <a:lnTo>
                  <a:pt x="5079060" y="113436"/>
                </a:lnTo>
                <a:close/>
              </a:path>
              <a:path w="5667375" h="1922145">
                <a:moveTo>
                  <a:pt x="5079835" y="44373"/>
                </a:moveTo>
                <a:lnTo>
                  <a:pt x="5077282" y="39560"/>
                </a:lnTo>
                <a:lnTo>
                  <a:pt x="5073078" y="42989"/>
                </a:lnTo>
                <a:lnTo>
                  <a:pt x="5073015" y="46469"/>
                </a:lnTo>
                <a:lnTo>
                  <a:pt x="5075199" y="50596"/>
                </a:lnTo>
                <a:lnTo>
                  <a:pt x="5078349" y="47561"/>
                </a:lnTo>
                <a:lnTo>
                  <a:pt x="5079835" y="44373"/>
                </a:lnTo>
                <a:close/>
              </a:path>
              <a:path w="5667375" h="1922145">
                <a:moveTo>
                  <a:pt x="5442509" y="936307"/>
                </a:moveTo>
                <a:lnTo>
                  <a:pt x="5441137" y="936917"/>
                </a:lnTo>
                <a:lnTo>
                  <a:pt x="5442293" y="936472"/>
                </a:lnTo>
                <a:lnTo>
                  <a:pt x="5442509" y="936307"/>
                </a:lnTo>
                <a:close/>
              </a:path>
              <a:path w="5667375" h="1922145">
                <a:moveTo>
                  <a:pt x="5559222" y="1809076"/>
                </a:moveTo>
                <a:lnTo>
                  <a:pt x="5553773" y="1810918"/>
                </a:lnTo>
                <a:lnTo>
                  <a:pt x="5549862" y="1814131"/>
                </a:lnTo>
                <a:lnTo>
                  <a:pt x="5548528" y="1822221"/>
                </a:lnTo>
                <a:lnTo>
                  <a:pt x="5555259" y="1818474"/>
                </a:lnTo>
                <a:lnTo>
                  <a:pt x="5558866" y="1814969"/>
                </a:lnTo>
                <a:lnTo>
                  <a:pt x="5559222" y="1809076"/>
                </a:lnTo>
                <a:close/>
              </a:path>
              <a:path w="5667375" h="1922145">
                <a:moveTo>
                  <a:pt x="5559755" y="1808886"/>
                </a:moveTo>
                <a:lnTo>
                  <a:pt x="5559285" y="1808429"/>
                </a:lnTo>
                <a:lnTo>
                  <a:pt x="5559222" y="1809076"/>
                </a:lnTo>
                <a:lnTo>
                  <a:pt x="5559755" y="1808886"/>
                </a:lnTo>
                <a:close/>
              </a:path>
              <a:path w="5667375" h="1922145">
                <a:moveTo>
                  <a:pt x="5656186" y="1041920"/>
                </a:moveTo>
                <a:lnTo>
                  <a:pt x="5655005" y="1041095"/>
                </a:lnTo>
                <a:lnTo>
                  <a:pt x="5653900" y="1041654"/>
                </a:lnTo>
                <a:lnTo>
                  <a:pt x="5656186" y="1041920"/>
                </a:lnTo>
                <a:close/>
              </a:path>
              <a:path w="5667375" h="1922145">
                <a:moveTo>
                  <a:pt x="5656631" y="1041603"/>
                </a:moveTo>
                <a:lnTo>
                  <a:pt x="5656186" y="1041908"/>
                </a:lnTo>
                <a:lnTo>
                  <a:pt x="5656351" y="1042047"/>
                </a:lnTo>
                <a:lnTo>
                  <a:pt x="5656631" y="1041603"/>
                </a:lnTo>
                <a:close/>
              </a:path>
              <a:path w="5667375" h="1922145">
                <a:moveTo>
                  <a:pt x="5660796" y="1047407"/>
                </a:moveTo>
                <a:lnTo>
                  <a:pt x="5658015" y="1043584"/>
                </a:lnTo>
                <a:lnTo>
                  <a:pt x="5656631" y="1041628"/>
                </a:lnTo>
                <a:lnTo>
                  <a:pt x="5656351" y="1042047"/>
                </a:lnTo>
                <a:lnTo>
                  <a:pt x="5657710" y="1043952"/>
                </a:lnTo>
                <a:lnTo>
                  <a:pt x="5659082" y="1045845"/>
                </a:lnTo>
                <a:lnTo>
                  <a:pt x="5660453" y="1047762"/>
                </a:lnTo>
                <a:lnTo>
                  <a:pt x="5660796" y="1047407"/>
                </a:lnTo>
                <a:close/>
              </a:path>
              <a:path w="5667375" h="1922145">
                <a:moveTo>
                  <a:pt x="5661012" y="1047673"/>
                </a:moveTo>
                <a:lnTo>
                  <a:pt x="5660796" y="1047407"/>
                </a:lnTo>
                <a:lnTo>
                  <a:pt x="5660453" y="1047788"/>
                </a:lnTo>
                <a:lnTo>
                  <a:pt x="5661012" y="1047673"/>
                </a:lnTo>
                <a:close/>
              </a:path>
              <a:path w="5667375" h="1922145">
                <a:moveTo>
                  <a:pt x="5667070" y="1048512"/>
                </a:moveTo>
                <a:lnTo>
                  <a:pt x="5665267" y="1046772"/>
                </a:lnTo>
                <a:lnTo>
                  <a:pt x="5661012" y="1047661"/>
                </a:lnTo>
                <a:lnTo>
                  <a:pt x="5662511" y="1049451"/>
                </a:lnTo>
                <a:lnTo>
                  <a:pt x="5664238" y="1050734"/>
                </a:lnTo>
                <a:lnTo>
                  <a:pt x="5666791" y="1049921"/>
                </a:lnTo>
                <a:lnTo>
                  <a:pt x="5667070" y="1048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9" name="bg object 10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1639" y="6709770"/>
            <a:ext cx="295957" cy="148229"/>
          </a:xfrm>
          <a:prstGeom prst="rect">
            <a:avLst/>
          </a:prstGeom>
        </p:spPr>
      </p:pic>
      <p:sp>
        <p:nvSpPr>
          <p:cNvPr id="110" name="bg object 110"/>
          <p:cNvSpPr/>
          <p:nvPr/>
        </p:nvSpPr>
        <p:spPr>
          <a:xfrm>
            <a:off x="2912033" y="6578828"/>
            <a:ext cx="3504565" cy="279400"/>
          </a:xfrm>
          <a:custGeom>
            <a:avLst/>
            <a:gdLst/>
            <a:ahLst/>
            <a:cxnLst/>
            <a:rect l="l" t="t" r="r" b="b"/>
            <a:pathLst>
              <a:path w="3504565" h="279400">
                <a:moveTo>
                  <a:pt x="27076" y="279171"/>
                </a:moveTo>
                <a:lnTo>
                  <a:pt x="0" y="30086"/>
                </a:lnTo>
                <a:lnTo>
                  <a:pt x="3543" y="83261"/>
                </a:lnTo>
                <a:lnTo>
                  <a:pt x="8191" y="136347"/>
                </a:lnTo>
                <a:lnTo>
                  <a:pt x="13944" y="189318"/>
                </a:lnTo>
                <a:lnTo>
                  <a:pt x="20815" y="242176"/>
                </a:lnTo>
                <a:lnTo>
                  <a:pt x="26403" y="279171"/>
                </a:lnTo>
                <a:lnTo>
                  <a:pt x="27076" y="279171"/>
                </a:lnTo>
                <a:close/>
              </a:path>
              <a:path w="3504565" h="279400">
                <a:moveTo>
                  <a:pt x="2218232" y="0"/>
                </a:moveTo>
                <a:lnTo>
                  <a:pt x="2212187" y="41643"/>
                </a:lnTo>
                <a:lnTo>
                  <a:pt x="2208987" y="83604"/>
                </a:lnTo>
                <a:lnTo>
                  <a:pt x="2208644" y="125666"/>
                </a:lnTo>
                <a:lnTo>
                  <a:pt x="2211159" y="167665"/>
                </a:lnTo>
                <a:lnTo>
                  <a:pt x="2218232" y="0"/>
                </a:lnTo>
                <a:close/>
              </a:path>
              <a:path w="3504565" h="279400">
                <a:moveTo>
                  <a:pt x="3375926" y="148247"/>
                </a:moveTo>
                <a:lnTo>
                  <a:pt x="3373183" y="98894"/>
                </a:lnTo>
                <a:lnTo>
                  <a:pt x="3366998" y="279171"/>
                </a:lnTo>
                <a:lnTo>
                  <a:pt x="3368522" y="279171"/>
                </a:lnTo>
                <a:lnTo>
                  <a:pt x="3372535" y="247002"/>
                </a:lnTo>
                <a:lnTo>
                  <a:pt x="3375710" y="197675"/>
                </a:lnTo>
                <a:lnTo>
                  <a:pt x="3375926" y="148247"/>
                </a:lnTo>
                <a:close/>
              </a:path>
              <a:path w="3504565" h="279400">
                <a:moveTo>
                  <a:pt x="3504565" y="207111"/>
                </a:moveTo>
                <a:lnTo>
                  <a:pt x="3474466" y="148043"/>
                </a:lnTo>
                <a:lnTo>
                  <a:pt x="3384181" y="148043"/>
                </a:lnTo>
                <a:lnTo>
                  <a:pt x="3414268" y="157276"/>
                </a:lnTo>
                <a:lnTo>
                  <a:pt x="3474466" y="197878"/>
                </a:lnTo>
                <a:lnTo>
                  <a:pt x="3504565" y="207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10076853" y="4800612"/>
            <a:ext cx="2113280" cy="2057400"/>
          </a:xfrm>
          <a:custGeom>
            <a:avLst/>
            <a:gdLst/>
            <a:ahLst/>
            <a:cxnLst/>
            <a:rect l="l" t="t" r="r" b="b"/>
            <a:pathLst>
              <a:path w="2113279" h="2057400">
                <a:moveTo>
                  <a:pt x="5359" y="1312875"/>
                </a:moveTo>
                <a:lnTo>
                  <a:pt x="4991" y="1311617"/>
                </a:lnTo>
                <a:lnTo>
                  <a:pt x="1778" y="1311097"/>
                </a:lnTo>
                <a:lnTo>
                  <a:pt x="88" y="1311516"/>
                </a:lnTo>
                <a:lnTo>
                  <a:pt x="0" y="1312583"/>
                </a:lnTo>
                <a:lnTo>
                  <a:pt x="1485" y="1313446"/>
                </a:lnTo>
                <a:lnTo>
                  <a:pt x="3213" y="1313662"/>
                </a:lnTo>
                <a:lnTo>
                  <a:pt x="4762" y="1313599"/>
                </a:lnTo>
                <a:lnTo>
                  <a:pt x="5359" y="1312875"/>
                </a:lnTo>
                <a:close/>
              </a:path>
              <a:path w="2113279" h="2057400">
                <a:moveTo>
                  <a:pt x="463296" y="1879600"/>
                </a:moveTo>
                <a:lnTo>
                  <a:pt x="458647" y="1866900"/>
                </a:lnTo>
                <a:lnTo>
                  <a:pt x="454202" y="1866900"/>
                </a:lnTo>
                <a:lnTo>
                  <a:pt x="458647" y="1879600"/>
                </a:lnTo>
                <a:lnTo>
                  <a:pt x="463296" y="1879600"/>
                </a:lnTo>
                <a:close/>
              </a:path>
              <a:path w="2113279" h="2057400">
                <a:moveTo>
                  <a:pt x="583450" y="622300"/>
                </a:moveTo>
                <a:lnTo>
                  <a:pt x="583234" y="622300"/>
                </a:lnTo>
                <a:lnTo>
                  <a:pt x="582904" y="635000"/>
                </a:lnTo>
                <a:lnTo>
                  <a:pt x="583450" y="622300"/>
                </a:lnTo>
                <a:close/>
              </a:path>
              <a:path w="2113279" h="2057400">
                <a:moveTo>
                  <a:pt x="670267" y="2057387"/>
                </a:moveTo>
                <a:lnTo>
                  <a:pt x="670140" y="2048764"/>
                </a:lnTo>
                <a:lnTo>
                  <a:pt x="670026" y="2044700"/>
                </a:lnTo>
                <a:lnTo>
                  <a:pt x="670026" y="2032000"/>
                </a:lnTo>
                <a:lnTo>
                  <a:pt x="667651" y="2032000"/>
                </a:lnTo>
                <a:lnTo>
                  <a:pt x="662114" y="2019300"/>
                </a:lnTo>
                <a:lnTo>
                  <a:pt x="650163" y="2019300"/>
                </a:lnTo>
                <a:lnTo>
                  <a:pt x="648385" y="2032000"/>
                </a:lnTo>
                <a:lnTo>
                  <a:pt x="647141" y="2044700"/>
                </a:lnTo>
                <a:lnTo>
                  <a:pt x="646760" y="2057387"/>
                </a:lnTo>
                <a:lnTo>
                  <a:pt x="670267" y="2057387"/>
                </a:lnTo>
                <a:close/>
              </a:path>
              <a:path w="2113279" h="2057400">
                <a:moveTo>
                  <a:pt x="722972" y="2032000"/>
                </a:moveTo>
                <a:lnTo>
                  <a:pt x="721880" y="2032000"/>
                </a:lnTo>
                <a:lnTo>
                  <a:pt x="711085" y="2006600"/>
                </a:lnTo>
                <a:lnTo>
                  <a:pt x="703694" y="2019300"/>
                </a:lnTo>
                <a:lnTo>
                  <a:pt x="689343" y="2019300"/>
                </a:lnTo>
                <a:lnTo>
                  <a:pt x="689381" y="2032000"/>
                </a:lnTo>
                <a:lnTo>
                  <a:pt x="688809" y="2049437"/>
                </a:lnTo>
                <a:lnTo>
                  <a:pt x="688530" y="2057387"/>
                </a:lnTo>
                <a:lnTo>
                  <a:pt x="721258" y="2057387"/>
                </a:lnTo>
                <a:lnTo>
                  <a:pt x="722972" y="2032000"/>
                </a:lnTo>
                <a:close/>
              </a:path>
              <a:path w="2113279" h="2057400">
                <a:moveTo>
                  <a:pt x="823887" y="2006600"/>
                </a:moveTo>
                <a:lnTo>
                  <a:pt x="787323" y="2006600"/>
                </a:lnTo>
                <a:lnTo>
                  <a:pt x="789292" y="2019300"/>
                </a:lnTo>
                <a:lnTo>
                  <a:pt x="789940" y="2019300"/>
                </a:lnTo>
                <a:lnTo>
                  <a:pt x="789597" y="2032000"/>
                </a:lnTo>
                <a:lnTo>
                  <a:pt x="788631" y="2032000"/>
                </a:lnTo>
                <a:lnTo>
                  <a:pt x="787298" y="2044700"/>
                </a:lnTo>
                <a:lnTo>
                  <a:pt x="787577" y="2057387"/>
                </a:lnTo>
                <a:lnTo>
                  <a:pt x="820496" y="2057387"/>
                </a:lnTo>
                <a:lnTo>
                  <a:pt x="822071" y="2044700"/>
                </a:lnTo>
                <a:lnTo>
                  <a:pt x="823125" y="2032000"/>
                </a:lnTo>
                <a:lnTo>
                  <a:pt x="823582" y="2032000"/>
                </a:lnTo>
                <a:lnTo>
                  <a:pt x="822769" y="2019300"/>
                </a:lnTo>
                <a:lnTo>
                  <a:pt x="823366" y="2019300"/>
                </a:lnTo>
                <a:lnTo>
                  <a:pt x="823887" y="2006600"/>
                </a:lnTo>
                <a:close/>
              </a:path>
              <a:path w="2113279" h="2057400">
                <a:moveTo>
                  <a:pt x="902652" y="2057387"/>
                </a:moveTo>
                <a:lnTo>
                  <a:pt x="901827" y="2044700"/>
                </a:lnTo>
                <a:lnTo>
                  <a:pt x="900595" y="2032000"/>
                </a:lnTo>
                <a:lnTo>
                  <a:pt x="900049" y="2019300"/>
                </a:lnTo>
                <a:lnTo>
                  <a:pt x="900074" y="2006600"/>
                </a:lnTo>
                <a:lnTo>
                  <a:pt x="873188" y="2006600"/>
                </a:lnTo>
                <a:lnTo>
                  <a:pt x="873188" y="2019300"/>
                </a:lnTo>
                <a:lnTo>
                  <a:pt x="872693" y="2032000"/>
                </a:lnTo>
                <a:lnTo>
                  <a:pt x="862063" y="2032000"/>
                </a:lnTo>
                <a:lnTo>
                  <a:pt x="861479" y="2019300"/>
                </a:lnTo>
                <a:lnTo>
                  <a:pt x="873188" y="2019300"/>
                </a:lnTo>
                <a:lnTo>
                  <a:pt x="873188" y="2006600"/>
                </a:lnTo>
                <a:lnTo>
                  <a:pt x="833424" y="2006600"/>
                </a:lnTo>
                <a:lnTo>
                  <a:pt x="834161" y="2019300"/>
                </a:lnTo>
                <a:lnTo>
                  <a:pt x="834021" y="2032000"/>
                </a:lnTo>
                <a:lnTo>
                  <a:pt x="833882" y="2032000"/>
                </a:lnTo>
                <a:lnTo>
                  <a:pt x="833666" y="2044700"/>
                </a:lnTo>
                <a:lnTo>
                  <a:pt x="833348" y="2057387"/>
                </a:lnTo>
                <a:lnTo>
                  <a:pt x="902652" y="2057387"/>
                </a:lnTo>
                <a:close/>
              </a:path>
              <a:path w="2113279" h="2057400">
                <a:moveTo>
                  <a:pt x="916444" y="2049437"/>
                </a:moveTo>
                <a:lnTo>
                  <a:pt x="902652" y="2057387"/>
                </a:lnTo>
                <a:lnTo>
                  <a:pt x="910907" y="2057387"/>
                </a:lnTo>
                <a:lnTo>
                  <a:pt x="916444" y="2049437"/>
                </a:lnTo>
                <a:close/>
              </a:path>
              <a:path w="2113279" h="2057400">
                <a:moveTo>
                  <a:pt x="917892" y="2047354"/>
                </a:moveTo>
                <a:lnTo>
                  <a:pt x="916444" y="2049437"/>
                </a:lnTo>
                <a:lnTo>
                  <a:pt x="917600" y="2048764"/>
                </a:lnTo>
                <a:lnTo>
                  <a:pt x="917892" y="2047354"/>
                </a:lnTo>
                <a:close/>
              </a:path>
              <a:path w="2113279" h="2057400">
                <a:moveTo>
                  <a:pt x="953389" y="1996351"/>
                </a:moveTo>
                <a:lnTo>
                  <a:pt x="946251" y="2006600"/>
                </a:lnTo>
                <a:lnTo>
                  <a:pt x="953135" y="2006600"/>
                </a:lnTo>
                <a:lnTo>
                  <a:pt x="953389" y="1996351"/>
                </a:lnTo>
                <a:close/>
              </a:path>
              <a:path w="2113279" h="2057400">
                <a:moveTo>
                  <a:pt x="984719" y="2006600"/>
                </a:moveTo>
                <a:lnTo>
                  <a:pt x="978789" y="1993900"/>
                </a:lnTo>
                <a:lnTo>
                  <a:pt x="970038" y="1993900"/>
                </a:lnTo>
                <a:lnTo>
                  <a:pt x="971562" y="2006600"/>
                </a:lnTo>
                <a:lnTo>
                  <a:pt x="984719" y="2006600"/>
                </a:lnTo>
                <a:close/>
              </a:path>
              <a:path w="2113279" h="2057400">
                <a:moveTo>
                  <a:pt x="1034580" y="1879663"/>
                </a:moveTo>
                <a:lnTo>
                  <a:pt x="1008113" y="1917700"/>
                </a:lnTo>
                <a:lnTo>
                  <a:pt x="1014133" y="1917700"/>
                </a:lnTo>
                <a:lnTo>
                  <a:pt x="1020737" y="1930400"/>
                </a:lnTo>
                <a:lnTo>
                  <a:pt x="1025829" y="1930400"/>
                </a:lnTo>
                <a:lnTo>
                  <a:pt x="1029360" y="1917700"/>
                </a:lnTo>
                <a:lnTo>
                  <a:pt x="1031278" y="1917700"/>
                </a:lnTo>
                <a:lnTo>
                  <a:pt x="1032891" y="1905000"/>
                </a:lnTo>
                <a:lnTo>
                  <a:pt x="1034580" y="1879663"/>
                </a:lnTo>
                <a:close/>
              </a:path>
              <a:path w="2113279" h="2057400">
                <a:moveTo>
                  <a:pt x="1056665" y="1968500"/>
                </a:moveTo>
                <a:lnTo>
                  <a:pt x="1052588" y="1968500"/>
                </a:lnTo>
                <a:lnTo>
                  <a:pt x="1042809" y="1955800"/>
                </a:lnTo>
                <a:lnTo>
                  <a:pt x="1033894" y="1955800"/>
                </a:lnTo>
                <a:lnTo>
                  <a:pt x="1025817" y="1943100"/>
                </a:lnTo>
                <a:lnTo>
                  <a:pt x="1022832" y="1943100"/>
                </a:lnTo>
                <a:lnTo>
                  <a:pt x="1017790" y="1930400"/>
                </a:lnTo>
                <a:lnTo>
                  <a:pt x="1006094" y="1930400"/>
                </a:lnTo>
                <a:lnTo>
                  <a:pt x="1004493" y="1943100"/>
                </a:lnTo>
                <a:lnTo>
                  <a:pt x="1000887" y="1955800"/>
                </a:lnTo>
                <a:lnTo>
                  <a:pt x="981608" y="1955800"/>
                </a:lnTo>
                <a:lnTo>
                  <a:pt x="974940" y="1965363"/>
                </a:lnTo>
                <a:lnTo>
                  <a:pt x="977315" y="1968500"/>
                </a:lnTo>
                <a:lnTo>
                  <a:pt x="985875" y="1968500"/>
                </a:lnTo>
                <a:lnTo>
                  <a:pt x="993394" y="1981200"/>
                </a:lnTo>
                <a:lnTo>
                  <a:pt x="999947" y="1993900"/>
                </a:lnTo>
                <a:lnTo>
                  <a:pt x="1004316" y="1993900"/>
                </a:lnTo>
                <a:lnTo>
                  <a:pt x="1006005" y="1997735"/>
                </a:lnTo>
                <a:lnTo>
                  <a:pt x="1056665" y="1968500"/>
                </a:lnTo>
                <a:close/>
              </a:path>
              <a:path w="2113279" h="2057400">
                <a:moveTo>
                  <a:pt x="1076998" y="1866900"/>
                </a:moveTo>
                <a:lnTo>
                  <a:pt x="1075321" y="1866900"/>
                </a:lnTo>
                <a:lnTo>
                  <a:pt x="1070838" y="1854200"/>
                </a:lnTo>
                <a:lnTo>
                  <a:pt x="1052296" y="1854200"/>
                </a:lnTo>
                <a:lnTo>
                  <a:pt x="1048270" y="1859991"/>
                </a:lnTo>
                <a:lnTo>
                  <a:pt x="1048245" y="1866900"/>
                </a:lnTo>
                <a:lnTo>
                  <a:pt x="1049947" y="1879600"/>
                </a:lnTo>
                <a:lnTo>
                  <a:pt x="1076845" y="1879600"/>
                </a:lnTo>
                <a:lnTo>
                  <a:pt x="1076998" y="1866900"/>
                </a:lnTo>
                <a:close/>
              </a:path>
              <a:path w="2113279" h="2057400">
                <a:moveTo>
                  <a:pt x="1111415" y="1829854"/>
                </a:moveTo>
                <a:lnTo>
                  <a:pt x="1111351" y="1828482"/>
                </a:lnTo>
                <a:lnTo>
                  <a:pt x="1108367" y="1816100"/>
                </a:lnTo>
                <a:lnTo>
                  <a:pt x="1082916" y="1816100"/>
                </a:lnTo>
                <a:lnTo>
                  <a:pt x="1081316" y="1812493"/>
                </a:lnTo>
                <a:lnTo>
                  <a:pt x="1069238" y="1829854"/>
                </a:lnTo>
                <a:lnTo>
                  <a:pt x="1083538" y="1841500"/>
                </a:lnTo>
                <a:lnTo>
                  <a:pt x="1090942" y="1854200"/>
                </a:lnTo>
                <a:lnTo>
                  <a:pt x="1097572" y="1854200"/>
                </a:lnTo>
                <a:lnTo>
                  <a:pt x="1100950" y="1866900"/>
                </a:lnTo>
                <a:lnTo>
                  <a:pt x="1102677" y="1866900"/>
                </a:lnTo>
                <a:lnTo>
                  <a:pt x="1095730" y="1879600"/>
                </a:lnTo>
                <a:lnTo>
                  <a:pt x="1093355" y="1879600"/>
                </a:lnTo>
                <a:lnTo>
                  <a:pt x="1089748" y="1892300"/>
                </a:lnTo>
                <a:lnTo>
                  <a:pt x="1088948" y="1917700"/>
                </a:lnTo>
                <a:lnTo>
                  <a:pt x="1090777" y="1943100"/>
                </a:lnTo>
                <a:lnTo>
                  <a:pt x="1092377" y="1947875"/>
                </a:lnTo>
                <a:lnTo>
                  <a:pt x="1105738" y="1940166"/>
                </a:lnTo>
                <a:lnTo>
                  <a:pt x="1106271" y="1930400"/>
                </a:lnTo>
                <a:lnTo>
                  <a:pt x="1106601" y="1917700"/>
                </a:lnTo>
                <a:lnTo>
                  <a:pt x="1106233" y="1892300"/>
                </a:lnTo>
                <a:lnTo>
                  <a:pt x="1106157" y="1879600"/>
                </a:lnTo>
                <a:lnTo>
                  <a:pt x="1107300" y="1866900"/>
                </a:lnTo>
                <a:lnTo>
                  <a:pt x="1109167" y="1854200"/>
                </a:lnTo>
                <a:lnTo>
                  <a:pt x="1111262" y="1841500"/>
                </a:lnTo>
                <a:lnTo>
                  <a:pt x="1111415" y="1829854"/>
                </a:lnTo>
                <a:close/>
              </a:path>
              <a:path w="2113279" h="2057400">
                <a:moveTo>
                  <a:pt x="1119124" y="1758162"/>
                </a:moveTo>
                <a:lnTo>
                  <a:pt x="1095641" y="1791906"/>
                </a:lnTo>
                <a:lnTo>
                  <a:pt x="1098867" y="1803400"/>
                </a:lnTo>
                <a:lnTo>
                  <a:pt x="1104023" y="1803400"/>
                </a:lnTo>
                <a:lnTo>
                  <a:pt x="1109891" y="1816100"/>
                </a:lnTo>
                <a:lnTo>
                  <a:pt x="1114615" y="1816100"/>
                </a:lnTo>
                <a:lnTo>
                  <a:pt x="1115098" y="1803400"/>
                </a:lnTo>
                <a:lnTo>
                  <a:pt x="1115885" y="1790700"/>
                </a:lnTo>
                <a:lnTo>
                  <a:pt x="1116914" y="1778000"/>
                </a:lnTo>
                <a:lnTo>
                  <a:pt x="1118209" y="1765300"/>
                </a:lnTo>
                <a:lnTo>
                  <a:pt x="1119124" y="1758162"/>
                </a:lnTo>
                <a:close/>
              </a:path>
              <a:path w="2113279" h="2057400">
                <a:moveTo>
                  <a:pt x="1224216" y="1866900"/>
                </a:moveTo>
                <a:lnTo>
                  <a:pt x="1224102" y="1854200"/>
                </a:lnTo>
                <a:lnTo>
                  <a:pt x="1223899" y="1842274"/>
                </a:lnTo>
                <a:lnTo>
                  <a:pt x="1223797" y="1828800"/>
                </a:lnTo>
                <a:lnTo>
                  <a:pt x="1215186" y="1816100"/>
                </a:lnTo>
                <a:lnTo>
                  <a:pt x="1223695" y="1816100"/>
                </a:lnTo>
                <a:lnTo>
                  <a:pt x="1223568" y="1803400"/>
                </a:lnTo>
                <a:lnTo>
                  <a:pt x="1223378" y="1803400"/>
                </a:lnTo>
                <a:lnTo>
                  <a:pt x="1223098" y="1790700"/>
                </a:lnTo>
                <a:lnTo>
                  <a:pt x="1222679" y="1778000"/>
                </a:lnTo>
                <a:lnTo>
                  <a:pt x="1196848" y="1778000"/>
                </a:lnTo>
                <a:lnTo>
                  <a:pt x="1183398" y="1765300"/>
                </a:lnTo>
                <a:lnTo>
                  <a:pt x="1221359" y="1765300"/>
                </a:lnTo>
                <a:lnTo>
                  <a:pt x="1220622" y="1752600"/>
                </a:lnTo>
                <a:lnTo>
                  <a:pt x="1219720" y="1752600"/>
                </a:lnTo>
                <a:lnTo>
                  <a:pt x="1218641" y="1739900"/>
                </a:lnTo>
                <a:lnTo>
                  <a:pt x="1217968" y="1727200"/>
                </a:lnTo>
                <a:lnTo>
                  <a:pt x="1218196" y="1714500"/>
                </a:lnTo>
                <a:lnTo>
                  <a:pt x="1219047" y="1701800"/>
                </a:lnTo>
                <a:lnTo>
                  <a:pt x="1219098" y="1689100"/>
                </a:lnTo>
                <a:lnTo>
                  <a:pt x="1218895" y="1689100"/>
                </a:lnTo>
                <a:lnTo>
                  <a:pt x="1218438" y="1676400"/>
                </a:lnTo>
                <a:lnTo>
                  <a:pt x="1217980" y="1663700"/>
                </a:lnTo>
                <a:lnTo>
                  <a:pt x="1216799" y="1651000"/>
                </a:lnTo>
                <a:lnTo>
                  <a:pt x="1215809" y="1638300"/>
                </a:lnTo>
                <a:lnTo>
                  <a:pt x="1215555" y="1619580"/>
                </a:lnTo>
                <a:lnTo>
                  <a:pt x="1173873" y="1679473"/>
                </a:lnTo>
                <a:lnTo>
                  <a:pt x="1177302" y="1676400"/>
                </a:lnTo>
                <a:lnTo>
                  <a:pt x="1182763" y="1689100"/>
                </a:lnTo>
                <a:lnTo>
                  <a:pt x="1170863" y="1689100"/>
                </a:lnTo>
                <a:lnTo>
                  <a:pt x="1162646" y="1701800"/>
                </a:lnTo>
                <a:lnTo>
                  <a:pt x="1159421" y="1701800"/>
                </a:lnTo>
                <a:lnTo>
                  <a:pt x="1158722" y="1727200"/>
                </a:lnTo>
                <a:lnTo>
                  <a:pt x="1158532" y="1727200"/>
                </a:lnTo>
                <a:lnTo>
                  <a:pt x="1158748" y="1739900"/>
                </a:lnTo>
                <a:lnTo>
                  <a:pt x="1160881" y="1752600"/>
                </a:lnTo>
                <a:lnTo>
                  <a:pt x="1165047" y="1765300"/>
                </a:lnTo>
                <a:lnTo>
                  <a:pt x="1162227" y="1765300"/>
                </a:lnTo>
                <a:lnTo>
                  <a:pt x="1161580" y="1778000"/>
                </a:lnTo>
                <a:lnTo>
                  <a:pt x="1160322" y="1778000"/>
                </a:lnTo>
                <a:lnTo>
                  <a:pt x="1159573" y="1790700"/>
                </a:lnTo>
                <a:lnTo>
                  <a:pt x="1159764" y="1803400"/>
                </a:lnTo>
                <a:lnTo>
                  <a:pt x="1161351" y="1803400"/>
                </a:lnTo>
                <a:lnTo>
                  <a:pt x="1163205" y="1816100"/>
                </a:lnTo>
                <a:lnTo>
                  <a:pt x="1187526" y="1816100"/>
                </a:lnTo>
                <a:lnTo>
                  <a:pt x="1171613" y="1828800"/>
                </a:lnTo>
                <a:lnTo>
                  <a:pt x="1163485" y="1828800"/>
                </a:lnTo>
                <a:lnTo>
                  <a:pt x="1160614" y="1841500"/>
                </a:lnTo>
                <a:lnTo>
                  <a:pt x="1160538" y="1866900"/>
                </a:lnTo>
                <a:lnTo>
                  <a:pt x="1160360" y="1892300"/>
                </a:lnTo>
                <a:lnTo>
                  <a:pt x="1160475" y="1905000"/>
                </a:lnTo>
                <a:lnTo>
                  <a:pt x="1160310" y="1908670"/>
                </a:lnTo>
                <a:lnTo>
                  <a:pt x="1203515" y="1883727"/>
                </a:lnTo>
                <a:lnTo>
                  <a:pt x="1203248" y="1879600"/>
                </a:lnTo>
                <a:lnTo>
                  <a:pt x="1207503" y="1879600"/>
                </a:lnTo>
                <a:lnTo>
                  <a:pt x="1214843" y="1866900"/>
                </a:lnTo>
                <a:lnTo>
                  <a:pt x="1224216" y="1866900"/>
                </a:lnTo>
                <a:close/>
              </a:path>
              <a:path w="2113279" h="2057400">
                <a:moveTo>
                  <a:pt x="1244041" y="1612900"/>
                </a:moveTo>
                <a:lnTo>
                  <a:pt x="1241120" y="1600200"/>
                </a:lnTo>
                <a:lnTo>
                  <a:pt x="1229868" y="1600200"/>
                </a:lnTo>
                <a:lnTo>
                  <a:pt x="1228623" y="1612900"/>
                </a:lnTo>
                <a:lnTo>
                  <a:pt x="1244041" y="1612900"/>
                </a:lnTo>
                <a:close/>
              </a:path>
              <a:path w="2113279" h="2057400">
                <a:moveTo>
                  <a:pt x="1257541" y="1676400"/>
                </a:moveTo>
                <a:lnTo>
                  <a:pt x="1255153" y="1663700"/>
                </a:lnTo>
                <a:lnTo>
                  <a:pt x="1243444" y="1663700"/>
                </a:lnTo>
                <a:lnTo>
                  <a:pt x="1241501" y="1676400"/>
                </a:lnTo>
                <a:lnTo>
                  <a:pt x="1240028" y="1689100"/>
                </a:lnTo>
                <a:lnTo>
                  <a:pt x="1244866" y="1689100"/>
                </a:lnTo>
                <a:lnTo>
                  <a:pt x="1247559" y="1676400"/>
                </a:lnTo>
                <a:lnTo>
                  <a:pt x="1257541" y="1676400"/>
                </a:lnTo>
                <a:close/>
              </a:path>
              <a:path w="2113279" h="2057400">
                <a:moveTo>
                  <a:pt x="1265758" y="1600200"/>
                </a:moveTo>
                <a:lnTo>
                  <a:pt x="1264589" y="1587500"/>
                </a:lnTo>
                <a:lnTo>
                  <a:pt x="1264348" y="1587500"/>
                </a:lnTo>
                <a:lnTo>
                  <a:pt x="1265758" y="1600200"/>
                </a:lnTo>
                <a:close/>
              </a:path>
              <a:path w="2113279" h="2057400">
                <a:moveTo>
                  <a:pt x="1276286" y="1879600"/>
                </a:moveTo>
                <a:lnTo>
                  <a:pt x="1275334" y="1842274"/>
                </a:lnTo>
                <a:lnTo>
                  <a:pt x="1271358" y="1844573"/>
                </a:lnTo>
                <a:lnTo>
                  <a:pt x="1271358" y="1943100"/>
                </a:lnTo>
                <a:lnTo>
                  <a:pt x="1271231" y="1955800"/>
                </a:lnTo>
                <a:lnTo>
                  <a:pt x="1269669" y="1968500"/>
                </a:lnTo>
                <a:lnTo>
                  <a:pt x="1267599" y="1968500"/>
                </a:lnTo>
                <a:lnTo>
                  <a:pt x="1267599" y="2006600"/>
                </a:lnTo>
                <a:lnTo>
                  <a:pt x="1267256" y="2019300"/>
                </a:lnTo>
                <a:lnTo>
                  <a:pt x="1266774" y="2032000"/>
                </a:lnTo>
                <a:lnTo>
                  <a:pt x="1253515" y="2032000"/>
                </a:lnTo>
                <a:lnTo>
                  <a:pt x="1247609" y="2019300"/>
                </a:lnTo>
                <a:lnTo>
                  <a:pt x="1241590" y="2019300"/>
                </a:lnTo>
                <a:lnTo>
                  <a:pt x="1241463" y="2006600"/>
                </a:lnTo>
                <a:lnTo>
                  <a:pt x="1241336" y="1993900"/>
                </a:lnTo>
                <a:lnTo>
                  <a:pt x="1241729" y="1981200"/>
                </a:lnTo>
                <a:lnTo>
                  <a:pt x="1242644" y="1968500"/>
                </a:lnTo>
                <a:lnTo>
                  <a:pt x="1248181" y="1968500"/>
                </a:lnTo>
                <a:lnTo>
                  <a:pt x="1256563" y="1981200"/>
                </a:lnTo>
                <a:lnTo>
                  <a:pt x="1265212" y="1981200"/>
                </a:lnTo>
                <a:lnTo>
                  <a:pt x="1267015" y="1993900"/>
                </a:lnTo>
                <a:lnTo>
                  <a:pt x="1267599" y="2006600"/>
                </a:lnTo>
                <a:lnTo>
                  <a:pt x="1267599" y="1968500"/>
                </a:lnTo>
                <a:lnTo>
                  <a:pt x="1259738" y="1968500"/>
                </a:lnTo>
                <a:lnTo>
                  <a:pt x="1254480" y="1955800"/>
                </a:lnTo>
                <a:lnTo>
                  <a:pt x="1244244" y="1955800"/>
                </a:lnTo>
                <a:lnTo>
                  <a:pt x="1242555" y="1943100"/>
                </a:lnTo>
                <a:lnTo>
                  <a:pt x="1241044" y="1930400"/>
                </a:lnTo>
                <a:lnTo>
                  <a:pt x="1241412" y="1930400"/>
                </a:lnTo>
                <a:lnTo>
                  <a:pt x="1246847" y="1917700"/>
                </a:lnTo>
                <a:lnTo>
                  <a:pt x="1249756" y="1930400"/>
                </a:lnTo>
                <a:lnTo>
                  <a:pt x="1257109" y="1930400"/>
                </a:lnTo>
                <a:lnTo>
                  <a:pt x="1271358" y="1943100"/>
                </a:lnTo>
                <a:lnTo>
                  <a:pt x="1271358" y="1844573"/>
                </a:lnTo>
                <a:lnTo>
                  <a:pt x="1207744" y="1881289"/>
                </a:lnTo>
                <a:lnTo>
                  <a:pt x="1207744" y="2032000"/>
                </a:lnTo>
                <a:lnTo>
                  <a:pt x="1205712" y="2032000"/>
                </a:lnTo>
                <a:lnTo>
                  <a:pt x="1204137" y="2019300"/>
                </a:lnTo>
                <a:lnTo>
                  <a:pt x="1207363" y="2019300"/>
                </a:lnTo>
                <a:lnTo>
                  <a:pt x="1207744" y="2032000"/>
                </a:lnTo>
                <a:lnTo>
                  <a:pt x="1207744" y="1881289"/>
                </a:lnTo>
                <a:lnTo>
                  <a:pt x="1203515" y="1883727"/>
                </a:lnTo>
                <a:lnTo>
                  <a:pt x="1204061" y="1892300"/>
                </a:lnTo>
                <a:lnTo>
                  <a:pt x="1204531" y="1892300"/>
                </a:lnTo>
                <a:lnTo>
                  <a:pt x="1202093" y="1905000"/>
                </a:lnTo>
                <a:lnTo>
                  <a:pt x="1198016" y="1905000"/>
                </a:lnTo>
                <a:lnTo>
                  <a:pt x="1199095" y="1917700"/>
                </a:lnTo>
                <a:lnTo>
                  <a:pt x="1200238" y="1917700"/>
                </a:lnTo>
                <a:lnTo>
                  <a:pt x="1202855" y="1930400"/>
                </a:lnTo>
                <a:lnTo>
                  <a:pt x="1201978" y="1930400"/>
                </a:lnTo>
                <a:lnTo>
                  <a:pt x="1196403" y="1943100"/>
                </a:lnTo>
                <a:lnTo>
                  <a:pt x="1180782" y="1943100"/>
                </a:lnTo>
                <a:lnTo>
                  <a:pt x="1188974" y="1955800"/>
                </a:lnTo>
                <a:lnTo>
                  <a:pt x="1195184" y="1955800"/>
                </a:lnTo>
                <a:lnTo>
                  <a:pt x="1199299" y="1968500"/>
                </a:lnTo>
                <a:lnTo>
                  <a:pt x="1201293" y="1981200"/>
                </a:lnTo>
                <a:lnTo>
                  <a:pt x="1202994" y="1993900"/>
                </a:lnTo>
                <a:lnTo>
                  <a:pt x="1204442" y="1993900"/>
                </a:lnTo>
                <a:lnTo>
                  <a:pt x="1205674" y="2006600"/>
                </a:lnTo>
                <a:lnTo>
                  <a:pt x="1193114" y="2006600"/>
                </a:lnTo>
                <a:lnTo>
                  <a:pt x="1193114" y="2032000"/>
                </a:lnTo>
                <a:lnTo>
                  <a:pt x="1179461" y="2032000"/>
                </a:lnTo>
                <a:lnTo>
                  <a:pt x="1179258" y="2019300"/>
                </a:lnTo>
                <a:lnTo>
                  <a:pt x="1193076" y="2019300"/>
                </a:lnTo>
                <a:lnTo>
                  <a:pt x="1193114" y="2032000"/>
                </a:lnTo>
                <a:lnTo>
                  <a:pt x="1193114" y="2006600"/>
                </a:lnTo>
                <a:lnTo>
                  <a:pt x="1158290" y="2006600"/>
                </a:lnTo>
                <a:lnTo>
                  <a:pt x="1159294" y="1981200"/>
                </a:lnTo>
                <a:lnTo>
                  <a:pt x="1159776" y="1968500"/>
                </a:lnTo>
                <a:lnTo>
                  <a:pt x="1160551" y="1955800"/>
                </a:lnTo>
                <a:lnTo>
                  <a:pt x="1163256" y="1943100"/>
                </a:lnTo>
                <a:lnTo>
                  <a:pt x="1167536" y="1943100"/>
                </a:lnTo>
                <a:lnTo>
                  <a:pt x="1162329" y="1930400"/>
                </a:lnTo>
                <a:lnTo>
                  <a:pt x="1159929" y="1930400"/>
                </a:lnTo>
                <a:lnTo>
                  <a:pt x="1159916" y="1917700"/>
                </a:lnTo>
                <a:lnTo>
                  <a:pt x="1160310" y="1908670"/>
                </a:lnTo>
                <a:lnTo>
                  <a:pt x="1105738" y="1940166"/>
                </a:lnTo>
                <a:lnTo>
                  <a:pt x="1104836" y="1955800"/>
                </a:lnTo>
                <a:lnTo>
                  <a:pt x="1104684" y="1955800"/>
                </a:lnTo>
                <a:lnTo>
                  <a:pt x="1105204" y="1968500"/>
                </a:lnTo>
                <a:lnTo>
                  <a:pt x="1101890" y="1968500"/>
                </a:lnTo>
                <a:lnTo>
                  <a:pt x="1101890" y="2006600"/>
                </a:lnTo>
                <a:lnTo>
                  <a:pt x="1086497" y="2006600"/>
                </a:lnTo>
                <a:lnTo>
                  <a:pt x="1088148" y="1993900"/>
                </a:lnTo>
                <a:lnTo>
                  <a:pt x="1086459" y="1981200"/>
                </a:lnTo>
                <a:lnTo>
                  <a:pt x="1099439" y="1993900"/>
                </a:lnTo>
                <a:lnTo>
                  <a:pt x="1100899" y="1993900"/>
                </a:lnTo>
                <a:lnTo>
                  <a:pt x="1101890" y="2006600"/>
                </a:lnTo>
                <a:lnTo>
                  <a:pt x="1101890" y="1968500"/>
                </a:lnTo>
                <a:lnTo>
                  <a:pt x="1096645" y="1968500"/>
                </a:lnTo>
                <a:lnTo>
                  <a:pt x="1095032" y="1955800"/>
                </a:lnTo>
                <a:lnTo>
                  <a:pt x="1092377" y="1947875"/>
                </a:lnTo>
                <a:lnTo>
                  <a:pt x="1056665" y="1968500"/>
                </a:lnTo>
                <a:lnTo>
                  <a:pt x="1069162" y="1968500"/>
                </a:lnTo>
                <a:lnTo>
                  <a:pt x="1072299" y="1981200"/>
                </a:lnTo>
                <a:lnTo>
                  <a:pt x="1072959" y="1981200"/>
                </a:lnTo>
                <a:lnTo>
                  <a:pt x="1071384" y="1993900"/>
                </a:lnTo>
                <a:lnTo>
                  <a:pt x="1070076" y="2006600"/>
                </a:lnTo>
                <a:lnTo>
                  <a:pt x="1047623" y="2006600"/>
                </a:lnTo>
                <a:lnTo>
                  <a:pt x="1042035" y="1993900"/>
                </a:lnTo>
                <a:lnTo>
                  <a:pt x="1032916" y="2006600"/>
                </a:lnTo>
                <a:lnTo>
                  <a:pt x="1009891" y="2006600"/>
                </a:lnTo>
                <a:lnTo>
                  <a:pt x="1006005" y="1997735"/>
                </a:lnTo>
                <a:lnTo>
                  <a:pt x="917600" y="2048764"/>
                </a:lnTo>
                <a:lnTo>
                  <a:pt x="915797" y="2057387"/>
                </a:lnTo>
                <a:lnTo>
                  <a:pt x="973023" y="2057387"/>
                </a:lnTo>
                <a:lnTo>
                  <a:pt x="973264" y="2044700"/>
                </a:lnTo>
                <a:lnTo>
                  <a:pt x="981519" y="2044700"/>
                </a:lnTo>
                <a:lnTo>
                  <a:pt x="981087" y="2057387"/>
                </a:lnTo>
                <a:lnTo>
                  <a:pt x="1243050" y="2057387"/>
                </a:lnTo>
                <a:lnTo>
                  <a:pt x="1242555" y="2044700"/>
                </a:lnTo>
                <a:lnTo>
                  <a:pt x="1242060" y="2032000"/>
                </a:lnTo>
                <a:lnTo>
                  <a:pt x="1245158" y="2032000"/>
                </a:lnTo>
                <a:lnTo>
                  <a:pt x="1253070" y="2044700"/>
                </a:lnTo>
                <a:lnTo>
                  <a:pt x="1258760" y="2044700"/>
                </a:lnTo>
                <a:lnTo>
                  <a:pt x="1264488" y="2057387"/>
                </a:lnTo>
                <a:lnTo>
                  <a:pt x="1276108" y="2057387"/>
                </a:lnTo>
                <a:lnTo>
                  <a:pt x="1271447" y="2044700"/>
                </a:lnTo>
                <a:lnTo>
                  <a:pt x="1272006" y="2032000"/>
                </a:lnTo>
                <a:lnTo>
                  <a:pt x="1272540" y="2019300"/>
                </a:lnTo>
                <a:lnTo>
                  <a:pt x="1273009" y="2006600"/>
                </a:lnTo>
                <a:lnTo>
                  <a:pt x="1273441" y="2006600"/>
                </a:lnTo>
                <a:lnTo>
                  <a:pt x="1276032" y="1917700"/>
                </a:lnTo>
                <a:lnTo>
                  <a:pt x="1276286" y="1879600"/>
                </a:lnTo>
                <a:close/>
              </a:path>
              <a:path w="2113279" h="2057400">
                <a:moveTo>
                  <a:pt x="1312100" y="1676400"/>
                </a:moveTo>
                <a:lnTo>
                  <a:pt x="1305864" y="1663700"/>
                </a:lnTo>
                <a:lnTo>
                  <a:pt x="1299705" y="1663700"/>
                </a:lnTo>
                <a:lnTo>
                  <a:pt x="1293482" y="1651000"/>
                </a:lnTo>
                <a:lnTo>
                  <a:pt x="1287119" y="1651000"/>
                </a:lnTo>
                <a:lnTo>
                  <a:pt x="1283766" y="1638300"/>
                </a:lnTo>
                <a:lnTo>
                  <a:pt x="1257287" y="1638300"/>
                </a:lnTo>
                <a:lnTo>
                  <a:pt x="1253058" y="1625600"/>
                </a:lnTo>
                <a:lnTo>
                  <a:pt x="1233932" y="1625600"/>
                </a:lnTo>
                <a:lnTo>
                  <a:pt x="1227467" y="1612900"/>
                </a:lnTo>
                <a:lnTo>
                  <a:pt x="1226477" y="1625600"/>
                </a:lnTo>
                <a:lnTo>
                  <a:pt x="1225981" y="1638300"/>
                </a:lnTo>
                <a:lnTo>
                  <a:pt x="1226210" y="1638300"/>
                </a:lnTo>
                <a:lnTo>
                  <a:pt x="1228547" y="1663700"/>
                </a:lnTo>
                <a:lnTo>
                  <a:pt x="1236319" y="1663700"/>
                </a:lnTo>
                <a:lnTo>
                  <a:pt x="1244549" y="1651000"/>
                </a:lnTo>
                <a:lnTo>
                  <a:pt x="1258239" y="1651000"/>
                </a:lnTo>
                <a:lnTo>
                  <a:pt x="1264920" y="1663700"/>
                </a:lnTo>
                <a:lnTo>
                  <a:pt x="1272209" y="1663700"/>
                </a:lnTo>
                <a:lnTo>
                  <a:pt x="1274381" y="1676400"/>
                </a:lnTo>
                <a:lnTo>
                  <a:pt x="1312100" y="1676400"/>
                </a:lnTo>
                <a:close/>
              </a:path>
              <a:path w="2113279" h="2057400">
                <a:moveTo>
                  <a:pt x="1317548" y="1790700"/>
                </a:moveTo>
                <a:lnTo>
                  <a:pt x="1307655" y="1790700"/>
                </a:lnTo>
                <a:lnTo>
                  <a:pt x="1309712" y="1803400"/>
                </a:lnTo>
                <a:lnTo>
                  <a:pt x="1316012" y="1803400"/>
                </a:lnTo>
                <a:lnTo>
                  <a:pt x="1317548" y="1790700"/>
                </a:lnTo>
                <a:close/>
              </a:path>
              <a:path w="2113279" h="2057400">
                <a:moveTo>
                  <a:pt x="1328978" y="1587500"/>
                </a:moveTo>
                <a:lnTo>
                  <a:pt x="1321371" y="1574800"/>
                </a:lnTo>
                <a:lnTo>
                  <a:pt x="1322793" y="1587500"/>
                </a:lnTo>
                <a:lnTo>
                  <a:pt x="1328978" y="1587500"/>
                </a:lnTo>
                <a:close/>
              </a:path>
              <a:path w="2113279" h="2057400">
                <a:moveTo>
                  <a:pt x="1329385" y="1739900"/>
                </a:moveTo>
                <a:lnTo>
                  <a:pt x="1315186" y="1739900"/>
                </a:lnTo>
                <a:lnTo>
                  <a:pt x="1309636" y="1752600"/>
                </a:lnTo>
                <a:lnTo>
                  <a:pt x="1309712" y="1765300"/>
                </a:lnTo>
                <a:lnTo>
                  <a:pt x="1310132" y="1765300"/>
                </a:lnTo>
                <a:lnTo>
                  <a:pt x="1314119" y="1778000"/>
                </a:lnTo>
                <a:lnTo>
                  <a:pt x="1328407" y="1778000"/>
                </a:lnTo>
                <a:lnTo>
                  <a:pt x="1329055" y="1765300"/>
                </a:lnTo>
                <a:lnTo>
                  <a:pt x="1328966" y="1752600"/>
                </a:lnTo>
                <a:lnTo>
                  <a:pt x="1328534" y="1752600"/>
                </a:lnTo>
                <a:lnTo>
                  <a:pt x="1329385" y="1739900"/>
                </a:lnTo>
                <a:close/>
              </a:path>
              <a:path w="2113279" h="2057400">
                <a:moveTo>
                  <a:pt x="1329715" y="1714500"/>
                </a:moveTo>
                <a:lnTo>
                  <a:pt x="1329194" y="1701800"/>
                </a:lnTo>
                <a:lnTo>
                  <a:pt x="1326286" y="1701800"/>
                </a:lnTo>
                <a:lnTo>
                  <a:pt x="1321904" y="1689100"/>
                </a:lnTo>
                <a:lnTo>
                  <a:pt x="1277467" y="1689100"/>
                </a:lnTo>
                <a:lnTo>
                  <a:pt x="1277048" y="1701800"/>
                </a:lnTo>
                <a:lnTo>
                  <a:pt x="1267904" y="1701800"/>
                </a:lnTo>
                <a:lnTo>
                  <a:pt x="1267117" y="1689100"/>
                </a:lnTo>
                <a:lnTo>
                  <a:pt x="1258582" y="1689100"/>
                </a:lnTo>
                <a:lnTo>
                  <a:pt x="1255941" y="1714500"/>
                </a:lnTo>
                <a:lnTo>
                  <a:pt x="1255039" y="1714500"/>
                </a:lnTo>
                <a:lnTo>
                  <a:pt x="1270609" y="1727200"/>
                </a:lnTo>
                <a:lnTo>
                  <a:pt x="1274724" y="1727200"/>
                </a:lnTo>
                <a:lnTo>
                  <a:pt x="1276921" y="1714500"/>
                </a:lnTo>
                <a:lnTo>
                  <a:pt x="1277391" y="1714500"/>
                </a:lnTo>
                <a:lnTo>
                  <a:pt x="1277645" y="1727200"/>
                </a:lnTo>
                <a:lnTo>
                  <a:pt x="1291348" y="1727200"/>
                </a:lnTo>
                <a:lnTo>
                  <a:pt x="1284452" y="1739900"/>
                </a:lnTo>
                <a:lnTo>
                  <a:pt x="1277721" y="1739900"/>
                </a:lnTo>
                <a:lnTo>
                  <a:pt x="1277416" y="1752600"/>
                </a:lnTo>
                <a:lnTo>
                  <a:pt x="1277289" y="1765300"/>
                </a:lnTo>
                <a:lnTo>
                  <a:pt x="1275397" y="1765300"/>
                </a:lnTo>
                <a:lnTo>
                  <a:pt x="1272832" y="1752600"/>
                </a:lnTo>
                <a:lnTo>
                  <a:pt x="1264958" y="1752600"/>
                </a:lnTo>
                <a:lnTo>
                  <a:pt x="1264386" y="1765300"/>
                </a:lnTo>
                <a:lnTo>
                  <a:pt x="1262824" y="1778000"/>
                </a:lnTo>
                <a:lnTo>
                  <a:pt x="1262570" y="1778000"/>
                </a:lnTo>
                <a:lnTo>
                  <a:pt x="1262583" y="1791906"/>
                </a:lnTo>
                <a:lnTo>
                  <a:pt x="1262087" y="1803400"/>
                </a:lnTo>
                <a:lnTo>
                  <a:pt x="1261783" y="1803400"/>
                </a:lnTo>
                <a:lnTo>
                  <a:pt x="1263319" y="1816100"/>
                </a:lnTo>
                <a:lnTo>
                  <a:pt x="1270342" y="1816100"/>
                </a:lnTo>
                <a:lnTo>
                  <a:pt x="1271270" y="1803400"/>
                </a:lnTo>
                <a:lnTo>
                  <a:pt x="1272832" y="1803400"/>
                </a:lnTo>
                <a:lnTo>
                  <a:pt x="1269149" y="1790700"/>
                </a:lnTo>
                <a:lnTo>
                  <a:pt x="1275194" y="1790700"/>
                </a:lnTo>
                <a:lnTo>
                  <a:pt x="1275105" y="1803400"/>
                </a:lnTo>
                <a:lnTo>
                  <a:pt x="1275016" y="1829854"/>
                </a:lnTo>
                <a:lnTo>
                  <a:pt x="1275334" y="1842274"/>
                </a:lnTo>
                <a:lnTo>
                  <a:pt x="1299235" y="1828482"/>
                </a:lnTo>
                <a:lnTo>
                  <a:pt x="1299870" y="1803400"/>
                </a:lnTo>
                <a:lnTo>
                  <a:pt x="1299311" y="1790700"/>
                </a:lnTo>
                <a:lnTo>
                  <a:pt x="1298752" y="1778000"/>
                </a:lnTo>
                <a:lnTo>
                  <a:pt x="1298816" y="1765300"/>
                </a:lnTo>
                <a:lnTo>
                  <a:pt x="1301978" y="1752600"/>
                </a:lnTo>
                <a:lnTo>
                  <a:pt x="1307338" y="1739900"/>
                </a:lnTo>
                <a:lnTo>
                  <a:pt x="1313992" y="1727200"/>
                </a:lnTo>
                <a:lnTo>
                  <a:pt x="1316113" y="1727200"/>
                </a:lnTo>
                <a:lnTo>
                  <a:pt x="1318501" y="1714500"/>
                </a:lnTo>
                <a:lnTo>
                  <a:pt x="1329715" y="1714500"/>
                </a:lnTo>
                <a:close/>
              </a:path>
              <a:path w="2113279" h="2057400">
                <a:moveTo>
                  <a:pt x="1333830" y="1808505"/>
                </a:moveTo>
                <a:lnTo>
                  <a:pt x="1322971" y="1814779"/>
                </a:lnTo>
                <a:lnTo>
                  <a:pt x="1322971" y="1968500"/>
                </a:lnTo>
                <a:lnTo>
                  <a:pt x="1322743" y="1981200"/>
                </a:lnTo>
                <a:lnTo>
                  <a:pt x="1322895" y="1981200"/>
                </a:lnTo>
                <a:lnTo>
                  <a:pt x="1322184" y="1993900"/>
                </a:lnTo>
                <a:lnTo>
                  <a:pt x="1322870" y="1993900"/>
                </a:lnTo>
                <a:lnTo>
                  <a:pt x="1318602" y="1998560"/>
                </a:lnTo>
                <a:lnTo>
                  <a:pt x="1318602" y="2032000"/>
                </a:lnTo>
                <a:lnTo>
                  <a:pt x="1310424" y="2032000"/>
                </a:lnTo>
                <a:lnTo>
                  <a:pt x="1311109" y="2019300"/>
                </a:lnTo>
                <a:lnTo>
                  <a:pt x="1317726" y="2019300"/>
                </a:lnTo>
                <a:lnTo>
                  <a:pt x="1318602" y="2032000"/>
                </a:lnTo>
                <a:lnTo>
                  <a:pt x="1318602" y="1998560"/>
                </a:lnTo>
                <a:lnTo>
                  <a:pt x="1311224" y="2006600"/>
                </a:lnTo>
                <a:lnTo>
                  <a:pt x="1306944" y="1993900"/>
                </a:lnTo>
                <a:lnTo>
                  <a:pt x="1299768" y="1993900"/>
                </a:lnTo>
                <a:lnTo>
                  <a:pt x="1297724" y="1981200"/>
                </a:lnTo>
                <a:lnTo>
                  <a:pt x="1296911" y="1981200"/>
                </a:lnTo>
                <a:lnTo>
                  <a:pt x="1297165" y="1968500"/>
                </a:lnTo>
                <a:lnTo>
                  <a:pt x="1297774" y="1968500"/>
                </a:lnTo>
                <a:lnTo>
                  <a:pt x="1297254" y="1955800"/>
                </a:lnTo>
                <a:lnTo>
                  <a:pt x="1318793" y="1955800"/>
                </a:lnTo>
                <a:lnTo>
                  <a:pt x="1322971" y="1968500"/>
                </a:lnTo>
                <a:lnTo>
                  <a:pt x="1322971" y="1814779"/>
                </a:lnTo>
                <a:lnTo>
                  <a:pt x="1299235" y="1828482"/>
                </a:lnTo>
                <a:lnTo>
                  <a:pt x="1297584" y="1854288"/>
                </a:lnTo>
                <a:lnTo>
                  <a:pt x="1295704" y="1879663"/>
                </a:lnTo>
                <a:lnTo>
                  <a:pt x="1293050" y="1905000"/>
                </a:lnTo>
                <a:lnTo>
                  <a:pt x="1290751" y="1943100"/>
                </a:lnTo>
                <a:lnTo>
                  <a:pt x="1289583" y="1981200"/>
                </a:lnTo>
                <a:lnTo>
                  <a:pt x="1290815" y="2032000"/>
                </a:lnTo>
                <a:lnTo>
                  <a:pt x="1290104" y="2057387"/>
                </a:lnTo>
                <a:lnTo>
                  <a:pt x="1323441" y="2057387"/>
                </a:lnTo>
                <a:lnTo>
                  <a:pt x="1324165" y="2044700"/>
                </a:lnTo>
                <a:lnTo>
                  <a:pt x="1324394" y="2032000"/>
                </a:lnTo>
                <a:lnTo>
                  <a:pt x="1324622" y="2019300"/>
                </a:lnTo>
                <a:lnTo>
                  <a:pt x="1324368" y="2006600"/>
                </a:lnTo>
                <a:lnTo>
                  <a:pt x="1324114" y="1993900"/>
                </a:lnTo>
                <a:lnTo>
                  <a:pt x="1323733" y="1993900"/>
                </a:lnTo>
                <a:lnTo>
                  <a:pt x="1324000" y="1981200"/>
                </a:lnTo>
                <a:lnTo>
                  <a:pt x="1330744" y="1968500"/>
                </a:lnTo>
                <a:lnTo>
                  <a:pt x="1331874" y="1968500"/>
                </a:lnTo>
                <a:lnTo>
                  <a:pt x="1327480" y="1955800"/>
                </a:lnTo>
                <a:lnTo>
                  <a:pt x="1328229" y="1943100"/>
                </a:lnTo>
                <a:lnTo>
                  <a:pt x="1329918" y="1905000"/>
                </a:lnTo>
                <a:lnTo>
                  <a:pt x="1331429" y="1866900"/>
                </a:lnTo>
                <a:lnTo>
                  <a:pt x="1332877" y="1828482"/>
                </a:lnTo>
                <a:lnTo>
                  <a:pt x="1333830" y="1808505"/>
                </a:lnTo>
                <a:close/>
              </a:path>
              <a:path w="2113279" h="2057400">
                <a:moveTo>
                  <a:pt x="1334262" y="1524000"/>
                </a:moveTo>
                <a:lnTo>
                  <a:pt x="1331125" y="1524000"/>
                </a:lnTo>
                <a:lnTo>
                  <a:pt x="1320609" y="1511300"/>
                </a:lnTo>
                <a:lnTo>
                  <a:pt x="1290904" y="1511300"/>
                </a:lnTo>
                <a:lnTo>
                  <a:pt x="1273225" y="1536700"/>
                </a:lnTo>
                <a:lnTo>
                  <a:pt x="1308608" y="1536700"/>
                </a:lnTo>
                <a:lnTo>
                  <a:pt x="1324152" y="1549400"/>
                </a:lnTo>
                <a:lnTo>
                  <a:pt x="1329791" y="1549400"/>
                </a:lnTo>
                <a:lnTo>
                  <a:pt x="1334262" y="1524000"/>
                </a:lnTo>
                <a:close/>
              </a:path>
              <a:path w="2113279" h="2057400">
                <a:moveTo>
                  <a:pt x="1363078" y="1587500"/>
                </a:moveTo>
                <a:lnTo>
                  <a:pt x="1341678" y="1587500"/>
                </a:lnTo>
                <a:lnTo>
                  <a:pt x="1341653" y="1600200"/>
                </a:lnTo>
                <a:lnTo>
                  <a:pt x="1362303" y="1600200"/>
                </a:lnTo>
                <a:lnTo>
                  <a:pt x="1363078" y="1587500"/>
                </a:lnTo>
                <a:close/>
              </a:path>
              <a:path w="2113279" h="2057400">
                <a:moveTo>
                  <a:pt x="1371714" y="1511300"/>
                </a:moveTo>
                <a:lnTo>
                  <a:pt x="1366380" y="1511300"/>
                </a:lnTo>
                <a:lnTo>
                  <a:pt x="1347203" y="1498600"/>
                </a:lnTo>
                <a:lnTo>
                  <a:pt x="1343202" y="1511300"/>
                </a:lnTo>
                <a:lnTo>
                  <a:pt x="1343355" y="1511300"/>
                </a:lnTo>
                <a:lnTo>
                  <a:pt x="1343228" y="1525384"/>
                </a:lnTo>
                <a:lnTo>
                  <a:pt x="1342859" y="1536700"/>
                </a:lnTo>
                <a:lnTo>
                  <a:pt x="1341666" y="1562100"/>
                </a:lnTo>
                <a:lnTo>
                  <a:pt x="1349514" y="1574800"/>
                </a:lnTo>
                <a:lnTo>
                  <a:pt x="1365897" y="1574800"/>
                </a:lnTo>
                <a:lnTo>
                  <a:pt x="1366989" y="1562100"/>
                </a:lnTo>
                <a:lnTo>
                  <a:pt x="1367828" y="1549400"/>
                </a:lnTo>
                <a:lnTo>
                  <a:pt x="1368806" y="1536700"/>
                </a:lnTo>
                <a:lnTo>
                  <a:pt x="1370317" y="1524000"/>
                </a:lnTo>
                <a:lnTo>
                  <a:pt x="1371714" y="1511300"/>
                </a:lnTo>
                <a:close/>
              </a:path>
              <a:path w="2113279" h="2057400">
                <a:moveTo>
                  <a:pt x="1397088" y="1651000"/>
                </a:moveTo>
                <a:lnTo>
                  <a:pt x="1386103" y="1651000"/>
                </a:lnTo>
                <a:lnTo>
                  <a:pt x="1375079" y="1638300"/>
                </a:lnTo>
                <a:lnTo>
                  <a:pt x="1352981" y="1625600"/>
                </a:lnTo>
                <a:lnTo>
                  <a:pt x="1332433" y="1625600"/>
                </a:lnTo>
                <a:lnTo>
                  <a:pt x="1330134" y="1638300"/>
                </a:lnTo>
                <a:lnTo>
                  <a:pt x="1313903" y="1638300"/>
                </a:lnTo>
                <a:lnTo>
                  <a:pt x="1324013" y="1651000"/>
                </a:lnTo>
                <a:lnTo>
                  <a:pt x="1334096" y="1651000"/>
                </a:lnTo>
                <a:lnTo>
                  <a:pt x="1354416" y="1676400"/>
                </a:lnTo>
                <a:lnTo>
                  <a:pt x="1356677" y="1676400"/>
                </a:lnTo>
                <a:lnTo>
                  <a:pt x="1358544" y="1663700"/>
                </a:lnTo>
                <a:lnTo>
                  <a:pt x="1369288" y="1663700"/>
                </a:lnTo>
                <a:lnTo>
                  <a:pt x="1397088" y="1651000"/>
                </a:lnTo>
                <a:close/>
              </a:path>
              <a:path w="2113279" h="2057400">
                <a:moveTo>
                  <a:pt x="1408696" y="1765300"/>
                </a:moveTo>
                <a:lnTo>
                  <a:pt x="1404594" y="1765300"/>
                </a:lnTo>
                <a:lnTo>
                  <a:pt x="1390599" y="1752600"/>
                </a:lnTo>
                <a:lnTo>
                  <a:pt x="1363459" y="1727200"/>
                </a:lnTo>
                <a:lnTo>
                  <a:pt x="1360970" y="1714500"/>
                </a:lnTo>
                <a:lnTo>
                  <a:pt x="1349121" y="1714500"/>
                </a:lnTo>
                <a:lnTo>
                  <a:pt x="1351724" y="1701800"/>
                </a:lnTo>
                <a:lnTo>
                  <a:pt x="1343799" y="1701800"/>
                </a:lnTo>
                <a:lnTo>
                  <a:pt x="1344028" y="1714500"/>
                </a:lnTo>
                <a:lnTo>
                  <a:pt x="1331404" y="1714500"/>
                </a:lnTo>
                <a:lnTo>
                  <a:pt x="1333017" y="1727200"/>
                </a:lnTo>
                <a:lnTo>
                  <a:pt x="1333271" y="1727200"/>
                </a:lnTo>
                <a:lnTo>
                  <a:pt x="1333792" y="1752600"/>
                </a:lnTo>
                <a:lnTo>
                  <a:pt x="1334173" y="1765300"/>
                </a:lnTo>
                <a:lnTo>
                  <a:pt x="1334198" y="1790700"/>
                </a:lnTo>
                <a:lnTo>
                  <a:pt x="1334084" y="1803400"/>
                </a:lnTo>
                <a:lnTo>
                  <a:pt x="1333830" y="1808505"/>
                </a:lnTo>
                <a:lnTo>
                  <a:pt x="1408696" y="1765300"/>
                </a:lnTo>
                <a:close/>
              </a:path>
              <a:path w="2113279" h="2057400">
                <a:moveTo>
                  <a:pt x="1437513" y="1320800"/>
                </a:moveTo>
                <a:lnTo>
                  <a:pt x="1437005" y="1308100"/>
                </a:lnTo>
                <a:lnTo>
                  <a:pt x="1435671" y="1308100"/>
                </a:lnTo>
                <a:lnTo>
                  <a:pt x="1434985" y="1304226"/>
                </a:lnTo>
                <a:lnTo>
                  <a:pt x="1413903" y="1334528"/>
                </a:lnTo>
                <a:lnTo>
                  <a:pt x="1414462" y="1346200"/>
                </a:lnTo>
                <a:lnTo>
                  <a:pt x="1432001" y="1346200"/>
                </a:lnTo>
                <a:lnTo>
                  <a:pt x="1429080" y="1333500"/>
                </a:lnTo>
                <a:lnTo>
                  <a:pt x="1429524" y="1333500"/>
                </a:lnTo>
                <a:lnTo>
                  <a:pt x="1435557" y="1320800"/>
                </a:lnTo>
                <a:lnTo>
                  <a:pt x="1437513" y="1320800"/>
                </a:lnTo>
                <a:close/>
              </a:path>
              <a:path w="2113279" h="2057400">
                <a:moveTo>
                  <a:pt x="1455420" y="1524000"/>
                </a:moveTo>
                <a:lnTo>
                  <a:pt x="1453857" y="1511300"/>
                </a:lnTo>
                <a:lnTo>
                  <a:pt x="1382039" y="1511300"/>
                </a:lnTo>
                <a:lnTo>
                  <a:pt x="1383461" y="1536700"/>
                </a:lnTo>
                <a:lnTo>
                  <a:pt x="1404162" y="1536700"/>
                </a:lnTo>
                <a:lnTo>
                  <a:pt x="1406194" y="1524000"/>
                </a:lnTo>
                <a:lnTo>
                  <a:pt x="1417574" y="1536700"/>
                </a:lnTo>
                <a:lnTo>
                  <a:pt x="1428153" y="1536700"/>
                </a:lnTo>
                <a:lnTo>
                  <a:pt x="1438198" y="1524000"/>
                </a:lnTo>
                <a:lnTo>
                  <a:pt x="1455420" y="1524000"/>
                </a:lnTo>
                <a:close/>
              </a:path>
              <a:path w="2113279" h="2057400">
                <a:moveTo>
                  <a:pt x="1467827" y="1638300"/>
                </a:moveTo>
                <a:lnTo>
                  <a:pt x="1466977" y="1625600"/>
                </a:lnTo>
                <a:lnTo>
                  <a:pt x="1467256" y="1625600"/>
                </a:lnTo>
                <a:lnTo>
                  <a:pt x="1466253" y="1612900"/>
                </a:lnTo>
                <a:lnTo>
                  <a:pt x="1461147" y="1612900"/>
                </a:lnTo>
                <a:lnTo>
                  <a:pt x="1458607" y="1625600"/>
                </a:lnTo>
                <a:lnTo>
                  <a:pt x="1451610" y="1612900"/>
                </a:lnTo>
                <a:lnTo>
                  <a:pt x="1446161" y="1612900"/>
                </a:lnTo>
                <a:lnTo>
                  <a:pt x="1445590" y="1625600"/>
                </a:lnTo>
                <a:lnTo>
                  <a:pt x="1445437" y="1625600"/>
                </a:lnTo>
                <a:lnTo>
                  <a:pt x="1447114" y="1638300"/>
                </a:lnTo>
                <a:lnTo>
                  <a:pt x="1449946" y="1638300"/>
                </a:lnTo>
                <a:lnTo>
                  <a:pt x="1456321" y="1651000"/>
                </a:lnTo>
                <a:lnTo>
                  <a:pt x="1466926" y="1651000"/>
                </a:lnTo>
                <a:lnTo>
                  <a:pt x="1467827" y="1638300"/>
                </a:lnTo>
                <a:close/>
              </a:path>
              <a:path w="2113279" h="2057400">
                <a:moveTo>
                  <a:pt x="1474698" y="1727200"/>
                </a:moveTo>
                <a:lnTo>
                  <a:pt x="1472717" y="1727200"/>
                </a:lnTo>
                <a:lnTo>
                  <a:pt x="1461147" y="1714500"/>
                </a:lnTo>
                <a:lnTo>
                  <a:pt x="1450987" y="1701800"/>
                </a:lnTo>
                <a:lnTo>
                  <a:pt x="1419225" y="1701800"/>
                </a:lnTo>
                <a:lnTo>
                  <a:pt x="1429537" y="1689100"/>
                </a:lnTo>
                <a:lnTo>
                  <a:pt x="1435061" y="1689100"/>
                </a:lnTo>
                <a:lnTo>
                  <a:pt x="1429473" y="1676400"/>
                </a:lnTo>
                <a:lnTo>
                  <a:pt x="1379131" y="1676400"/>
                </a:lnTo>
                <a:lnTo>
                  <a:pt x="1381010" y="1701800"/>
                </a:lnTo>
                <a:lnTo>
                  <a:pt x="1408747" y="1701800"/>
                </a:lnTo>
                <a:lnTo>
                  <a:pt x="1395755" y="1714500"/>
                </a:lnTo>
                <a:lnTo>
                  <a:pt x="1401292" y="1714500"/>
                </a:lnTo>
                <a:lnTo>
                  <a:pt x="1417294" y="1727200"/>
                </a:lnTo>
                <a:lnTo>
                  <a:pt x="1423136" y="1727200"/>
                </a:lnTo>
                <a:lnTo>
                  <a:pt x="1428750" y="1739900"/>
                </a:lnTo>
                <a:lnTo>
                  <a:pt x="1452689" y="1739900"/>
                </a:lnTo>
                <a:lnTo>
                  <a:pt x="1474698" y="1727200"/>
                </a:lnTo>
                <a:close/>
              </a:path>
              <a:path w="2113279" h="2057400">
                <a:moveTo>
                  <a:pt x="1506829" y="1308100"/>
                </a:moveTo>
                <a:lnTo>
                  <a:pt x="1459649" y="1308100"/>
                </a:lnTo>
                <a:lnTo>
                  <a:pt x="1461173" y="1320800"/>
                </a:lnTo>
                <a:lnTo>
                  <a:pt x="1506753" y="1320800"/>
                </a:lnTo>
                <a:lnTo>
                  <a:pt x="1506829" y="1308100"/>
                </a:lnTo>
                <a:close/>
              </a:path>
              <a:path w="2113279" h="2057400">
                <a:moveTo>
                  <a:pt x="1574190" y="1333500"/>
                </a:moveTo>
                <a:lnTo>
                  <a:pt x="1570189" y="1333500"/>
                </a:lnTo>
                <a:lnTo>
                  <a:pt x="1558074" y="1308100"/>
                </a:lnTo>
                <a:lnTo>
                  <a:pt x="1544815" y="1295400"/>
                </a:lnTo>
                <a:lnTo>
                  <a:pt x="1530718" y="1282700"/>
                </a:lnTo>
                <a:lnTo>
                  <a:pt x="1516024" y="1270000"/>
                </a:lnTo>
                <a:lnTo>
                  <a:pt x="1488719" y="1270000"/>
                </a:lnTo>
                <a:lnTo>
                  <a:pt x="1480286" y="1257300"/>
                </a:lnTo>
                <a:lnTo>
                  <a:pt x="1467637" y="1257300"/>
                </a:lnTo>
                <a:lnTo>
                  <a:pt x="1449971" y="1282700"/>
                </a:lnTo>
                <a:lnTo>
                  <a:pt x="1451546" y="1282700"/>
                </a:lnTo>
                <a:lnTo>
                  <a:pt x="1456385" y="1295400"/>
                </a:lnTo>
                <a:lnTo>
                  <a:pt x="1472031" y="1295400"/>
                </a:lnTo>
                <a:lnTo>
                  <a:pt x="1480261" y="1282700"/>
                </a:lnTo>
                <a:lnTo>
                  <a:pt x="1522526" y="1282700"/>
                </a:lnTo>
                <a:lnTo>
                  <a:pt x="1521612" y="1295400"/>
                </a:lnTo>
                <a:lnTo>
                  <a:pt x="1521828" y="1308100"/>
                </a:lnTo>
                <a:lnTo>
                  <a:pt x="1523415" y="1308100"/>
                </a:lnTo>
                <a:lnTo>
                  <a:pt x="1526108" y="1320800"/>
                </a:lnTo>
                <a:lnTo>
                  <a:pt x="1532483" y="1320800"/>
                </a:lnTo>
                <a:lnTo>
                  <a:pt x="1537157" y="1333500"/>
                </a:lnTo>
                <a:lnTo>
                  <a:pt x="1464284" y="1333500"/>
                </a:lnTo>
                <a:lnTo>
                  <a:pt x="1463751" y="1346200"/>
                </a:lnTo>
                <a:lnTo>
                  <a:pt x="1570367" y="1346200"/>
                </a:lnTo>
                <a:lnTo>
                  <a:pt x="1574190" y="1333500"/>
                </a:lnTo>
                <a:close/>
              </a:path>
              <a:path w="2113279" h="2057400">
                <a:moveTo>
                  <a:pt x="1582940" y="1664716"/>
                </a:moveTo>
                <a:lnTo>
                  <a:pt x="1582381" y="1663700"/>
                </a:lnTo>
                <a:lnTo>
                  <a:pt x="1575930" y="1663700"/>
                </a:lnTo>
                <a:lnTo>
                  <a:pt x="1576222" y="1668589"/>
                </a:lnTo>
                <a:lnTo>
                  <a:pt x="1582940" y="1664716"/>
                </a:lnTo>
                <a:close/>
              </a:path>
              <a:path w="2113279" h="2057400">
                <a:moveTo>
                  <a:pt x="1586382" y="1524000"/>
                </a:moveTo>
                <a:lnTo>
                  <a:pt x="1582978" y="1511300"/>
                </a:lnTo>
                <a:lnTo>
                  <a:pt x="1578216" y="1498600"/>
                </a:lnTo>
                <a:lnTo>
                  <a:pt x="1543634" y="1498600"/>
                </a:lnTo>
                <a:lnTo>
                  <a:pt x="1546644" y="1511300"/>
                </a:lnTo>
                <a:lnTo>
                  <a:pt x="1549603" y="1524000"/>
                </a:lnTo>
                <a:lnTo>
                  <a:pt x="1586382" y="1524000"/>
                </a:lnTo>
                <a:close/>
              </a:path>
              <a:path w="2113279" h="2057400">
                <a:moveTo>
                  <a:pt x="1591437" y="1651000"/>
                </a:moveTo>
                <a:lnTo>
                  <a:pt x="1587474" y="1638300"/>
                </a:lnTo>
                <a:lnTo>
                  <a:pt x="1585899" y="1625600"/>
                </a:lnTo>
                <a:lnTo>
                  <a:pt x="1584934" y="1612900"/>
                </a:lnTo>
                <a:lnTo>
                  <a:pt x="1569935" y="1612900"/>
                </a:lnTo>
                <a:lnTo>
                  <a:pt x="1573923" y="1651000"/>
                </a:lnTo>
                <a:lnTo>
                  <a:pt x="1591437" y="1651000"/>
                </a:lnTo>
                <a:close/>
              </a:path>
              <a:path w="2113279" h="2057400">
                <a:moveTo>
                  <a:pt x="1618513" y="1587500"/>
                </a:moveTo>
                <a:lnTo>
                  <a:pt x="1617649" y="1574800"/>
                </a:lnTo>
                <a:lnTo>
                  <a:pt x="1616913" y="1574800"/>
                </a:lnTo>
                <a:lnTo>
                  <a:pt x="1616659" y="1562100"/>
                </a:lnTo>
                <a:lnTo>
                  <a:pt x="1615935" y="1549400"/>
                </a:lnTo>
                <a:lnTo>
                  <a:pt x="1612138" y="1549400"/>
                </a:lnTo>
                <a:lnTo>
                  <a:pt x="1608442" y="1536700"/>
                </a:lnTo>
                <a:lnTo>
                  <a:pt x="1606448" y="1536700"/>
                </a:lnTo>
                <a:lnTo>
                  <a:pt x="1611718" y="1524000"/>
                </a:lnTo>
                <a:lnTo>
                  <a:pt x="1612379" y="1524000"/>
                </a:lnTo>
                <a:lnTo>
                  <a:pt x="1612417" y="1511300"/>
                </a:lnTo>
                <a:lnTo>
                  <a:pt x="1612099" y="1511300"/>
                </a:lnTo>
                <a:lnTo>
                  <a:pt x="1612252" y="1498600"/>
                </a:lnTo>
                <a:lnTo>
                  <a:pt x="1595742" y="1498600"/>
                </a:lnTo>
                <a:lnTo>
                  <a:pt x="1595069" y="1511300"/>
                </a:lnTo>
                <a:lnTo>
                  <a:pt x="1595767" y="1511300"/>
                </a:lnTo>
                <a:lnTo>
                  <a:pt x="1597469" y="1524000"/>
                </a:lnTo>
                <a:lnTo>
                  <a:pt x="1599780" y="1524000"/>
                </a:lnTo>
                <a:lnTo>
                  <a:pt x="1603032" y="1536700"/>
                </a:lnTo>
                <a:lnTo>
                  <a:pt x="1597469" y="1536700"/>
                </a:lnTo>
                <a:lnTo>
                  <a:pt x="1598777" y="1549400"/>
                </a:lnTo>
                <a:lnTo>
                  <a:pt x="1599234" y="1562100"/>
                </a:lnTo>
                <a:lnTo>
                  <a:pt x="1598561" y="1574800"/>
                </a:lnTo>
                <a:lnTo>
                  <a:pt x="1603311" y="1587500"/>
                </a:lnTo>
                <a:lnTo>
                  <a:pt x="1618513" y="1587500"/>
                </a:lnTo>
                <a:close/>
              </a:path>
              <a:path w="2113279" h="2057400">
                <a:moveTo>
                  <a:pt x="1634299" y="1562100"/>
                </a:moveTo>
                <a:lnTo>
                  <a:pt x="1632673" y="1562100"/>
                </a:lnTo>
                <a:lnTo>
                  <a:pt x="1628482" y="1549400"/>
                </a:lnTo>
                <a:lnTo>
                  <a:pt x="1626590" y="1562100"/>
                </a:lnTo>
                <a:lnTo>
                  <a:pt x="1626336" y="1562100"/>
                </a:lnTo>
                <a:lnTo>
                  <a:pt x="1627695" y="1574800"/>
                </a:lnTo>
                <a:lnTo>
                  <a:pt x="1633562" y="1574800"/>
                </a:lnTo>
                <a:lnTo>
                  <a:pt x="1634299" y="1562100"/>
                </a:lnTo>
                <a:close/>
              </a:path>
              <a:path w="2113279" h="2057400">
                <a:moveTo>
                  <a:pt x="1663954" y="1384300"/>
                </a:moveTo>
                <a:lnTo>
                  <a:pt x="1661401" y="1371600"/>
                </a:lnTo>
                <a:lnTo>
                  <a:pt x="1659064" y="1371600"/>
                </a:lnTo>
                <a:lnTo>
                  <a:pt x="1645056" y="1358900"/>
                </a:lnTo>
                <a:lnTo>
                  <a:pt x="1632483" y="1346200"/>
                </a:lnTo>
                <a:lnTo>
                  <a:pt x="1620520" y="1333500"/>
                </a:lnTo>
                <a:lnTo>
                  <a:pt x="1608378" y="1320800"/>
                </a:lnTo>
                <a:lnTo>
                  <a:pt x="1593316" y="1308100"/>
                </a:lnTo>
                <a:lnTo>
                  <a:pt x="1577975" y="1295400"/>
                </a:lnTo>
                <a:lnTo>
                  <a:pt x="1562798" y="1270000"/>
                </a:lnTo>
                <a:lnTo>
                  <a:pt x="1548244" y="1257300"/>
                </a:lnTo>
                <a:lnTo>
                  <a:pt x="1541449" y="1244600"/>
                </a:lnTo>
                <a:lnTo>
                  <a:pt x="1527733" y="1231900"/>
                </a:lnTo>
                <a:lnTo>
                  <a:pt x="1520926" y="1231900"/>
                </a:lnTo>
                <a:lnTo>
                  <a:pt x="1516062" y="1219200"/>
                </a:lnTo>
                <a:lnTo>
                  <a:pt x="1494155" y="1219200"/>
                </a:lnTo>
                <a:lnTo>
                  <a:pt x="1474774" y="1247038"/>
                </a:lnTo>
                <a:lnTo>
                  <a:pt x="1482318" y="1257300"/>
                </a:lnTo>
                <a:lnTo>
                  <a:pt x="1498663" y="1257300"/>
                </a:lnTo>
                <a:lnTo>
                  <a:pt x="1505318" y="1244600"/>
                </a:lnTo>
                <a:lnTo>
                  <a:pt x="1515783" y="1244600"/>
                </a:lnTo>
                <a:lnTo>
                  <a:pt x="1520190" y="1257300"/>
                </a:lnTo>
                <a:lnTo>
                  <a:pt x="1533271" y="1270000"/>
                </a:lnTo>
                <a:lnTo>
                  <a:pt x="1546733" y="1282700"/>
                </a:lnTo>
                <a:lnTo>
                  <a:pt x="1559814" y="1295400"/>
                </a:lnTo>
                <a:lnTo>
                  <a:pt x="1571739" y="1320800"/>
                </a:lnTo>
                <a:lnTo>
                  <a:pt x="1576743" y="1320800"/>
                </a:lnTo>
                <a:lnTo>
                  <a:pt x="1582597" y="1333500"/>
                </a:lnTo>
                <a:lnTo>
                  <a:pt x="1588477" y="1333500"/>
                </a:lnTo>
                <a:lnTo>
                  <a:pt x="1593557" y="1346200"/>
                </a:lnTo>
                <a:lnTo>
                  <a:pt x="1587817" y="1346200"/>
                </a:lnTo>
                <a:lnTo>
                  <a:pt x="1557413" y="1358900"/>
                </a:lnTo>
                <a:lnTo>
                  <a:pt x="1431391" y="1358900"/>
                </a:lnTo>
                <a:lnTo>
                  <a:pt x="1412875" y="1371600"/>
                </a:lnTo>
                <a:lnTo>
                  <a:pt x="1388110" y="1371600"/>
                </a:lnTo>
                <a:lnTo>
                  <a:pt x="1379270" y="1384300"/>
                </a:lnTo>
                <a:lnTo>
                  <a:pt x="1663954" y="1384300"/>
                </a:lnTo>
                <a:close/>
              </a:path>
              <a:path w="2113279" h="2057400">
                <a:moveTo>
                  <a:pt x="1667052" y="1003300"/>
                </a:moveTo>
                <a:lnTo>
                  <a:pt x="1654695" y="990600"/>
                </a:lnTo>
                <a:lnTo>
                  <a:pt x="1650936" y="1003300"/>
                </a:lnTo>
                <a:lnTo>
                  <a:pt x="1648548" y="1003300"/>
                </a:lnTo>
                <a:lnTo>
                  <a:pt x="1648752" y="1016000"/>
                </a:lnTo>
                <a:lnTo>
                  <a:pt x="1649133" y="1016000"/>
                </a:lnTo>
                <a:lnTo>
                  <a:pt x="1650212" y="1028700"/>
                </a:lnTo>
                <a:lnTo>
                  <a:pt x="1655762" y="1028700"/>
                </a:lnTo>
                <a:lnTo>
                  <a:pt x="1661706" y="1016000"/>
                </a:lnTo>
                <a:lnTo>
                  <a:pt x="1663230" y="1016000"/>
                </a:lnTo>
                <a:lnTo>
                  <a:pt x="1666557" y="1003300"/>
                </a:lnTo>
                <a:lnTo>
                  <a:pt x="1667052" y="1003300"/>
                </a:lnTo>
                <a:close/>
              </a:path>
              <a:path w="2113279" h="2057400">
                <a:moveTo>
                  <a:pt x="1668195" y="1409700"/>
                </a:moveTo>
                <a:lnTo>
                  <a:pt x="1661401" y="1397000"/>
                </a:lnTo>
                <a:lnTo>
                  <a:pt x="1370431" y="1397000"/>
                </a:lnTo>
                <a:lnTo>
                  <a:pt x="1352753" y="1422400"/>
                </a:lnTo>
                <a:lnTo>
                  <a:pt x="1547469" y="1422400"/>
                </a:lnTo>
                <a:lnTo>
                  <a:pt x="1603959" y="1409700"/>
                </a:lnTo>
                <a:lnTo>
                  <a:pt x="1668195" y="1409700"/>
                </a:lnTo>
                <a:close/>
              </a:path>
              <a:path w="2113279" h="2057400">
                <a:moveTo>
                  <a:pt x="1669745" y="1066800"/>
                </a:moveTo>
                <a:lnTo>
                  <a:pt x="1667306" y="1054100"/>
                </a:lnTo>
                <a:lnTo>
                  <a:pt x="1661998" y="1066800"/>
                </a:lnTo>
                <a:lnTo>
                  <a:pt x="1659509" y="1079500"/>
                </a:lnTo>
                <a:lnTo>
                  <a:pt x="1659394" y="1104900"/>
                </a:lnTo>
                <a:lnTo>
                  <a:pt x="1661223" y="1117600"/>
                </a:lnTo>
                <a:lnTo>
                  <a:pt x="1666392" y="1104900"/>
                </a:lnTo>
                <a:lnTo>
                  <a:pt x="1669338" y="1092200"/>
                </a:lnTo>
                <a:lnTo>
                  <a:pt x="1669745" y="1066800"/>
                </a:lnTo>
                <a:close/>
              </a:path>
              <a:path w="2113279" h="2057400">
                <a:moveTo>
                  <a:pt x="1681213" y="1447800"/>
                </a:moveTo>
                <a:lnTo>
                  <a:pt x="1598396" y="1447800"/>
                </a:lnTo>
                <a:lnTo>
                  <a:pt x="1574304" y="1460500"/>
                </a:lnTo>
                <a:lnTo>
                  <a:pt x="1394206" y="1460500"/>
                </a:lnTo>
                <a:lnTo>
                  <a:pt x="1381391" y="1473200"/>
                </a:lnTo>
                <a:lnTo>
                  <a:pt x="1317409" y="1473200"/>
                </a:lnTo>
                <a:lnTo>
                  <a:pt x="1299730" y="1498600"/>
                </a:lnTo>
                <a:lnTo>
                  <a:pt x="1347203" y="1498600"/>
                </a:lnTo>
                <a:lnTo>
                  <a:pt x="1361135" y="1498600"/>
                </a:lnTo>
                <a:lnTo>
                  <a:pt x="1374965" y="1485900"/>
                </a:lnTo>
                <a:lnTo>
                  <a:pt x="1455216" y="1485900"/>
                </a:lnTo>
                <a:lnTo>
                  <a:pt x="1469186" y="1498600"/>
                </a:lnTo>
                <a:lnTo>
                  <a:pt x="1471714" y="1485900"/>
                </a:lnTo>
                <a:lnTo>
                  <a:pt x="1529194" y="1485900"/>
                </a:lnTo>
                <a:lnTo>
                  <a:pt x="1541018" y="1473200"/>
                </a:lnTo>
                <a:lnTo>
                  <a:pt x="1587233" y="1473200"/>
                </a:lnTo>
                <a:lnTo>
                  <a:pt x="1596872" y="1485900"/>
                </a:lnTo>
                <a:lnTo>
                  <a:pt x="1603362" y="1485900"/>
                </a:lnTo>
                <a:lnTo>
                  <a:pt x="1613128" y="1473200"/>
                </a:lnTo>
                <a:lnTo>
                  <a:pt x="1639112" y="1473200"/>
                </a:lnTo>
                <a:lnTo>
                  <a:pt x="1651419" y="1460500"/>
                </a:lnTo>
                <a:lnTo>
                  <a:pt x="1675193" y="1460500"/>
                </a:lnTo>
                <a:lnTo>
                  <a:pt x="1681213" y="1447800"/>
                </a:lnTo>
                <a:close/>
              </a:path>
              <a:path w="2113279" h="2057400">
                <a:moveTo>
                  <a:pt x="1686979" y="1384300"/>
                </a:moveTo>
                <a:lnTo>
                  <a:pt x="1678940" y="1371600"/>
                </a:lnTo>
                <a:lnTo>
                  <a:pt x="1670685" y="1346200"/>
                </a:lnTo>
                <a:lnTo>
                  <a:pt x="1661350" y="1333500"/>
                </a:lnTo>
                <a:lnTo>
                  <a:pt x="1650111" y="1320800"/>
                </a:lnTo>
                <a:lnTo>
                  <a:pt x="1643049" y="1320800"/>
                </a:lnTo>
                <a:lnTo>
                  <a:pt x="1636242" y="1308100"/>
                </a:lnTo>
                <a:lnTo>
                  <a:pt x="1629232" y="1308100"/>
                </a:lnTo>
                <a:lnTo>
                  <a:pt x="1621536" y="1295400"/>
                </a:lnTo>
                <a:lnTo>
                  <a:pt x="1609750" y="1295400"/>
                </a:lnTo>
                <a:lnTo>
                  <a:pt x="1607451" y="1282700"/>
                </a:lnTo>
                <a:lnTo>
                  <a:pt x="1605775" y="1282700"/>
                </a:lnTo>
                <a:lnTo>
                  <a:pt x="1603959" y="1270000"/>
                </a:lnTo>
                <a:lnTo>
                  <a:pt x="1588719" y="1257300"/>
                </a:lnTo>
                <a:lnTo>
                  <a:pt x="1561592" y="1231900"/>
                </a:lnTo>
                <a:lnTo>
                  <a:pt x="1546352" y="1206500"/>
                </a:lnTo>
                <a:lnTo>
                  <a:pt x="1536192" y="1206500"/>
                </a:lnTo>
                <a:lnTo>
                  <a:pt x="1525612" y="1193800"/>
                </a:lnTo>
                <a:lnTo>
                  <a:pt x="1514944" y="1193800"/>
                </a:lnTo>
                <a:lnTo>
                  <a:pt x="1513255" y="1191729"/>
                </a:lnTo>
                <a:lnTo>
                  <a:pt x="1502981" y="1206500"/>
                </a:lnTo>
                <a:lnTo>
                  <a:pt x="1504645" y="1206500"/>
                </a:lnTo>
                <a:lnTo>
                  <a:pt x="1512354" y="1193800"/>
                </a:lnTo>
                <a:lnTo>
                  <a:pt x="1516773" y="1206500"/>
                </a:lnTo>
                <a:lnTo>
                  <a:pt x="1520952" y="1206500"/>
                </a:lnTo>
                <a:lnTo>
                  <a:pt x="1532216" y="1231900"/>
                </a:lnTo>
                <a:lnTo>
                  <a:pt x="1545082" y="1244600"/>
                </a:lnTo>
                <a:lnTo>
                  <a:pt x="1559001" y="1257300"/>
                </a:lnTo>
                <a:lnTo>
                  <a:pt x="1573441" y="1270000"/>
                </a:lnTo>
                <a:lnTo>
                  <a:pt x="1593227" y="1295400"/>
                </a:lnTo>
                <a:lnTo>
                  <a:pt x="1612607" y="1308100"/>
                </a:lnTo>
                <a:lnTo>
                  <a:pt x="1651203" y="1358900"/>
                </a:lnTo>
                <a:lnTo>
                  <a:pt x="1659064" y="1358900"/>
                </a:lnTo>
                <a:lnTo>
                  <a:pt x="1667408" y="1371600"/>
                </a:lnTo>
                <a:lnTo>
                  <a:pt x="1676590" y="1371600"/>
                </a:lnTo>
                <a:lnTo>
                  <a:pt x="1686979" y="1384300"/>
                </a:lnTo>
                <a:close/>
              </a:path>
              <a:path w="2113279" h="2057400">
                <a:moveTo>
                  <a:pt x="1697469" y="1574800"/>
                </a:moveTo>
                <a:lnTo>
                  <a:pt x="1686128" y="1574800"/>
                </a:lnTo>
                <a:lnTo>
                  <a:pt x="1685404" y="1587500"/>
                </a:lnTo>
                <a:lnTo>
                  <a:pt x="1696529" y="1587500"/>
                </a:lnTo>
                <a:lnTo>
                  <a:pt x="1697469" y="1574800"/>
                </a:lnTo>
                <a:close/>
              </a:path>
              <a:path w="2113279" h="2057400">
                <a:moveTo>
                  <a:pt x="1698599" y="1498600"/>
                </a:moveTo>
                <a:lnTo>
                  <a:pt x="1696808" y="1485900"/>
                </a:lnTo>
                <a:lnTo>
                  <a:pt x="1648282" y="1485900"/>
                </a:lnTo>
                <a:lnTo>
                  <a:pt x="1642021" y="1498600"/>
                </a:lnTo>
                <a:lnTo>
                  <a:pt x="1621726" y="1498600"/>
                </a:lnTo>
                <a:lnTo>
                  <a:pt x="1620964" y="1524000"/>
                </a:lnTo>
                <a:lnTo>
                  <a:pt x="1677479" y="1524000"/>
                </a:lnTo>
                <a:lnTo>
                  <a:pt x="1691944" y="1511300"/>
                </a:lnTo>
                <a:lnTo>
                  <a:pt x="1698307" y="1511300"/>
                </a:lnTo>
                <a:lnTo>
                  <a:pt x="1698155" y="1498600"/>
                </a:lnTo>
                <a:lnTo>
                  <a:pt x="1698599" y="1498600"/>
                </a:lnTo>
                <a:close/>
              </a:path>
              <a:path w="2113279" h="2057400">
                <a:moveTo>
                  <a:pt x="1714334" y="1130300"/>
                </a:moveTo>
                <a:lnTo>
                  <a:pt x="1714284" y="1117600"/>
                </a:lnTo>
                <a:lnTo>
                  <a:pt x="1710651" y="1092200"/>
                </a:lnTo>
                <a:lnTo>
                  <a:pt x="1707172" y="1117600"/>
                </a:lnTo>
                <a:lnTo>
                  <a:pt x="1705940" y="1130300"/>
                </a:lnTo>
                <a:lnTo>
                  <a:pt x="1706359" y="1155700"/>
                </a:lnTo>
                <a:lnTo>
                  <a:pt x="1707819" y="1168400"/>
                </a:lnTo>
                <a:lnTo>
                  <a:pt x="1711833" y="1155700"/>
                </a:lnTo>
                <a:lnTo>
                  <a:pt x="1714334" y="1130300"/>
                </a:lnTo>
                <a:close/>
              </a:path>
              <a:path w="2113279" h="2057400">
                <a:moveTo>
                  <a:pt x="1717154" y="1066800"/>
                </a:moveTo>
                <a:lnTo>
                  <a:pt x="1716443" y="1054100"/>
                </a:lnTo>
                <a:lnTo>
                  <a:pt x="1714246" y="1041400"/>
                </a:lnTo>
                <a:lnTo>
                  <a:pt x="1709610" y="1054100"/>
                </a:lnTo>
                <a:lnTo>
                  <a:pt x="1707235" y="1066800"/>
                </a:lnTo>
                <a:lnTo>
                  <a:pt x="1707769" y="1079500"/>
                </a:lnTo>
                <a:lnTo>
                  <a:pt x="1711858" y="1092200"/>
                </a:lnTo>
                <a:lnTo>
                  <a:pt x="1715808" y="1079500"/>
                </a:lnTo>
                <a:lnTo>
                  <a:pt x="1717154" y="1066800"/>
                </a:lnTo>
                <a:close/>
              </a:path>
              <a:path w="2113279" h="2057400">
                <a:moveTo>
                  <a:pt x="1752320" y="1566938"/>
                </a:moveTo>
                <a:lnTo>
                  <a:pt x="1749323" y="1536700"/>
                </a:lnTo>
                <a:lnTo>
                  <a:pt x="1747329" y="1511300"/>
                </a:lnTo>
                <a:lnTo>
                  <a:pt x="1745094" y="1498600"/>
                </a:lnTo>
                <a:lnTo>
                  <a:pt x="1740877" y="1485900"/>
                </a:lnTo>
                <a:lnTo>
                  <a:pt x="1732318" y="1473200"/>
                </a:lnTo>
                <a:lnTo>
                  <a:pt x="1740154" y="1473200"/>
                </a:lnTo>
                <a:lnTo>
                  <a:pt x="1742338" y="1460500"/>
                </a:lnTo>
                <a:lnTo>
                  <a:pt x="1742338" y="1447800"/>
                </a:lnTo>
                <a:lnTo>
                  <a:pt x="1681213" y="1447800"/>
                </a:lnTo>
                <a:lnTo>
                  <a:pt x="1688185" y="1460500"/>
                </a:lnTo>
                <a:lnTo>
                  <a:pt x="1721942" y="1460500"/>
                </a:lnTo>
                <a:lnTo>
                  <a:pt x="1731276" y="1473200"/>
                </a:lnTo>
                <a:lnTo>
                  <a:pt x="1705457" y="1473200"/>
                </a:lnTo>
                <a:lnTo>
                  <a:pt x="1706257" y="1485900"/>
                </a:lnTo>
                <a:lnTo>
                  <a:pt x="1709508" y="1511300"/>
                </a:lnTo>
                <a:lnTo>
                  <a:pt x="1711299" y="1524000"/>
                </a:lnTo>
                <a:lnTo>
                  <a:pt x="1712556" y="1549400"/>
                </a:lnTo>
                <a:lnTo>
                  <a:pt x="1714207" y="1574800"/>
                </a:lnTo>
                <a:lnTo>
                  <a:pt x="1714652" y="1574800"/>
                </a:lnTo>
                <a:lnTo>
                  <a:pt x="1718043" y="1586725"/>
                </a:lnTo>
                <a:lnTo>
                  <a:pt x="1752320" y="1566938"/>
                </a:lnTo>
                <a:close/>
              </a:path>
              <a:path w="2113279" h="2057400">
                <a:moveTo>
                  <a:pt x="1780641" y="1143000"/>
                </a:moveTo>
                <a:lnTo>
                  <a:pt x="1779346" y="1117600"/>
                </a:lnTo>
                <a:lnTo>
                  <a:pt x="1771599" y="1079500"/>
                </a:lnTo>
                <a:lnTo>
                  <a:pt x="1764969" y="1104900"/>
                </a:lnTo>
                <a:lnTo>
                  <a:pt x="1761604" y="1143000"/>
                </a:lnTo>
                <a:lnTo>
                  <a:pt x="1761845" y="1181100"/>
                </a:lnTo>
                <a:lnTo>
                  <a:pt x="1766100" y="1206500"/>
                </a:lnTo>
                <a:lnTo>
                  <a:pt x="1776044" y="1181100"/>
                </a:lnTo>
                <a:lnTo>
                  <a:pt x="1780641" y="1143000"/>
                </a:lnTo>
                <a:close/>
              </a:path>
              <a:path w="2113279" h="2057400">
                <a:moveTo>
                  <a:pt x="1811845" y="1168400"/>
                </a:moveTo>
                <a:lnTo>
                  <a:pt x="1810042" y="1143000"/>
                </a:lnTo>
                <a:lnTo>
                  <a:pt x="1808073" y="1117600"/>
                </a:lnTo>
                <a:lnTo>
                  <a:pt x="1805686" y="1104900"/>
                </a:lnTo>
                <a:lnTo>
                  <a:pt x="1800364" y="1066800"/>
                </a:lnTo>
                <a:lnTo>
                  <a:pt x="1795475" y="1066800"/>
                </a:lnTo>
                <a:lnTo>
                  <a:pt x="1794167" y="1092200"/>
                </a:lnTo>
                <a:lnTo>
                  <a:pt x="1792693" y="1104900"/>
                </a:lnTo>
                <a:lnTo>
                  <a:pt x="1791754" y="1117600"/>
                </a:lnTo>
                <a:lnTo>
                  <a:pt x="1792033" y="1130300"/>
                </a:lnTo>
                <a:lnTo>
                  <a:pt x="1792681" y="1168400"/>
                </a:lnTo>
                <a:lnTo>
                  <a:pt x="1791360" y="1193800"/>
                </a:lnTo>
                <a:lnTo>
                  <a:pt x="1788617" y="1219200"/>
                </a:lnTo>
                <a:lnTo>
                  <a:pt x="1785061" y="1244600"/>
                </a:lnTo>
                <a:lnTo>
                  <a:pt x="1783257" y="1244600"/>
                </a:lnTo>
                <a:lnTo>
                  <a:pt x="1780413" y="1257300"/>
                </a:lnTo>
                <a:lnTo>
                  <a:pt x="1776412" y="1257300"/>
                </a:lnTo>
                <a:lnTo>
                  <a:pt x="1771103" y="1244600"/>
                </a:lnTo>
                <a:lnTo>
                  <a:pt x="1760943" y="1231900"/>
                </a:lnTo>
                <a:lnTo>
                  <a:pt x="1752688" y="1219200"/>
                </a:lnTo>
                <a:lnTo>
                  <a:pt x="1747291" y="1206500"/>
                </a:lnTo>
                <a:lnTo>
                  <a:pt x="1745729" y="1193800"/>
                </a:lnTo>
                <a:lnTo>
                  <a:pt x="1749450" y="1130300"/>
                </a:lnTo>
                <a:lnTo>
                  <a:pt x="1752282" y="1104900"/>
                </a:lnTo>
                <a:lnTo>
                  <a:pt x="1755571" y="1079500"/>
                </a:lnTo>
                <a:lnTo>
                  <a:pt x="1756384" y="1066800"/>
                </a:lnTo>
                <a:lnTo>
                  <a:pt x="1759496" y="1066800"/>
                </a:lnTo>
                <a:lnTo>
                  <a:pt x="1761909" y="1054100"/>
                </a:lnTo>
                <a:lnTo>
                  <a:pt x="1765884" y="1054100"/>
                </a:lnTo>
                <a:lnTo>
                  <a:pt x="1769999" y="1041400"/>
                </a:lnTo>
                <a:lnTo>
                  <a:pt x="1785226" y="1041400"/>
                </a:lnTo>
                <a:lnTo>
                  <a:pt x="1784146" y="1028700"/>
                </a:lnTo>
                <a:lnTo>
                  <a:pt x="1774736" y="1028700"/>
                </a:lnTo>
                <a:lnTo>
                  <a:pt x="1765185" y="1016000"/>
                </a:lnTo>
                <a:lnTo>
                  <a:pt x="1724101" y="1016000"/>
                </a:lnTo>
                <a:lnTo>
                  <a:pt x="1729701" y="1028700"/>
                </a:lnTo>
                <a:lnTo>
                  <a:pt x="1731098" y="1041400"/>
                </a:lnTo>
                <a:lnTo>
                  <a:pt x="1730235" y="1054100"/>
                </a:lnTo>
                <a:lnTo>
                  <a:pt x="1729092" y="1066800"/>
                </a:lnTo>
                <a:lnTo>
                  <a:pt x="1728101" y="1092200"/>
                </a:lnTo>
                <a:lnTo>
                  <a:pt x="1726755" y="1143000"/>
                </a:lnTo>
                <a:lnTo>
                  <a:pt x="1725764" y="1168400"/>
                </a:lnTo>
                <a:lnTo>
                  <a:pt x="1725536" y="1181100"/>
                </a:lnTo>
                <a:lnTo>
                  <a:pt x="1725790" y="1181100"/>
                </a:lnTo>
                <a:lnTo>
                  <a:pt x="1726819" y="1193800"/>
                </a:lnTo>
                <a:lnTo>
                  <a:pt x="1728901" y="1206500"/>
                </a:lnTo>
                <a:lnTo>
                  <a:pt x="1731187" y="1206500"/>
                </a:lnTo>
                <a:lnTo>
                  <a:pt x="1731721" y="1219200"/>
                </a:lnTo>
                <a:lnTo>
                  <a:pt x="1705813" y="1219200"/>
                </a:lnTo>
                <a:lnTo>
                  <a:pt x="1702854" y="1206500"/>
                </a:lnTo>
                <a:lnTo>
                  <a:pt x="1701419" y="1206500"/>
                </a:lnTo>
                <a:lnTo>
                  <a:pt x="1696123" y="1193800"/>
                </a:lnTo>
                <a:lnTo>
                  <a:pt x="1691995" y="1168400"/>
                </a:lnTo>
                <a:lnTo>
                  <a:pt x="1690090" y="1155700"/>
                </a:lnTo>
                <a:lnTo>
                  <a:pt x="1691525" y="1130300"/>
                </a:lnTo>
                <a:lnTo>
                  <a:pt x="1694205" y="1117600"/>
                </a:lnTo>
                <a:lnTo>
                  <a:pt x="1696110" y="1104900"/>
                </a:lnTo>
                <a:lnTo>
                  <a:pt x="1696961" y="1079500"/>
                </a:lnTo>
                <a:lnTo>
                  <a:pt x="1696516" y="1066800"/>
                </a:lnTo>
                <a:lnTo>
                  <a:pt x="1696415" y="1054100"/>
                </a:lnTo>
                <a:lnTo>
                  <a:pt x="1698663" y="1041400"/>
                </a:lnTo>
                <a:lnTo>
                  <a:pt x="1704098" y="1028700"/>
                </a:lnTo>
                <a:lnTo>
                  <a:pt x="1713522" y="1016000"/>
                </a:lnTo>
                <a:lnTo>
                  <a:pt x="1704860" y="1016000"/>
                </a:lnTo>
                <a:lnTo>
                  <a:pt x="1698104" y="1003300"/>
                </a:lnTo>
                <a:lnTo>
                  <a:pt x="1684985" y="1003300"/>
                </a:lnTo>
                <a:lnTo>
                  <a:pt x="1681073" y="1016000"/>
                </a:lnTo>
                <a:lnTo>
                  <a:pt x="1680667" y="1016000"/>
                </a:lnTo>
                <a:lnTo>
                  <a:pt x="1681759" y="1028700"/>
                </a:lnTo>
                <a:lnTo>
                  <a:pt x="1682381" y="1041400"/>
                </a:lnTo>
                <a:lnTo>
                  <a:pt x="1679841" y="1104900"/>
                </a:lnTo>
                <a:lnTo>
                  <a:pt x="1679028" y="1117600"/>
                </a:lnTo>
                <a:lnTo>
                  <a:pt x="1678406" y="1130300"/>
                </a:lnTo>
                <a:lnTo>
                  <a:pt x="1677885" y="1143000"/>
                </a:lnTo>
                <a:lnTo>
                  <a:pt x="1678000" y="1155700"/>
                </a:lnTo>
                <a:lnTo>
                  <a:pt x="1679270" y="1168400"/>
                </a:lnTo>
                <a:lnTo>
                  <a:pt x="1679994" y="1181100"/>
                </a:lnTo>
                <a:lnTo>
                  <a:pt x="1681441" y="1181100"/>
                </a:lnTo>
                <a:lnTo>
                  <a:pt x="1673009" y="1193800"/>
                </a:lnTo>
                <a:lnTo>
                  <a:pt x="1669034" y="1181100"/>
                </a:lnTo>
                <a:lnTo>
                  <a:pt x="1653209" y="1181100"/>
                </a:lnTo>
                <a:lnTo>
                  <a:pt x="1652371" y="1193800"/>
                </a:lnTo>
                <a:lnTo>
                  <a:pt x="1654733" y="1193800"/>
                </a:lnTo>
                <a:lnTo>
                  <a:pt x="1659597" y="1206500"/>
                </a:lnTo>
                <a:lnTo>
                  <a:pt x="1666214" y="1206500"/>
                </a:lnTo>
                <a:lnTo>
                  <a:pt x="1680476" y="1219200"/>
                </a:lnTo>
                <a:lnTo>
                  <a:pt x="1695500" y="1231900"/>
                </a:lnTo>
                <a:lnTo>
                  <a:pt x="1711058" y="1244600"/>
                </a:lnTo>
                <a:lnTo>
                  <a:pt x="1726946" y="1244600"/>
                </a:lnTo>
                <a:lnTo>
                  <a:pt x="1739366" y="1257300"/>
                </a:lnTo>
                <a:lnTo>
                  <a:pt x="1752003" y="1257300"/>
                </a:lnTo>
                <a:lnTo>
                  <a:pt x="1764766" y="1270000"/>
                </a:lnTo>
                <a:lnTo>
                  <a:pt x="1797380" y="1270000"/>
                </a:lnTo>
                <a:lnTo>
                  <a:pt x="1802638" y="1257300"/>
                </a:lnTo>
                <a:lnTo>
                  <a:pt x="1805927" y="1244600"/>
                </a:lnTo>
                <a:lnTo>
                  <a:pt x="1809661" y="1219200"/>
                </a:lnTo>
                <a:lnTo>
                  <a:pt x="1811680" y="1193800"/>
                </a:lnTo>
                <a:lnTo>
                  <a:pt x="1811845" y="1168400"/>
                </a:lnTo>
                <a:close/>
              </a:path>
              <a:path w="2113279" h="2057400">
                <a:moveTo>
                  <a:pt x="1813433" y="1028700"/>
                </a:moveTo>
                <a:lnTo>
                  <a:pt x="1813331" y="1016000"/>
                </a:lnTo>
                <a:lnTo>
                  <a:pt x="1798256" y="1016000"/>
                </a:lnTo>
                <a:lnTo>
                  <a:pt x="1800415" y="1028700"/>
                </a:lnTo>
                <a:lnTo>
                  <a:pt x="1813433" y="1028700"/>
                </a:lnTo>
                <a:close/>
              </a:path>
              <a:path w="2113279" h="2057400">
                <a:moveTo>
                  <a:pt x="1816887" y="863600"/>
                </a:moveTo>
                <a:lnTo>
                  <a:pt x="1812213" y="838200"/>
                </a:lnTo>
                <a:lnTo>
                  <a:pt x="1803857" y="825500"/>
                </a:lnTo>
                <a:lnTo>
                  <a:pt x="1793925" y="800100"/>
                </a:lnTo>
                <a:lnTo>
                  <a:pt x="1792325" y="790676"/>
                </a:lnTo>
                <a:lnTo>
                  <a:pt x="1727149" y="884339"/>
                </a:lnTo>
                <a:lnTo>
                  <a:pt x="1726996" y="889000"/>
                </a:lnTo>
                <a:lnTo>
                  <a:pt x="1726742" y="914400"/>
                </a:lnTo>
                <a:lnTo>
                  <a:pt x="1726425" y="927100"/>
                </a:lnTo>
                <a:lnTo>
                  <a:pt x="1726704" y="927100"/>
                </a:lnTo>
                <a:lnTo>
                  <a:pt x="1721942" y="939800"/>
                </a:lnTo>
                <a:lnTo>
                  <a:pt x="1713103" y="939800"/>
                </a:lnTo>
                <a:lnTo>
                  <a:pt x="1704225" y="927100"/>
                </a:lnTo>
                <a:lnTo>
                  <a:pt x="1697405" y="927100"/>
                </a:lnTo>
                <a:lnTo>
                  <a:pt x="1686026" y="943444"/>
                </a:lnTo>
                <a:lnTo>
                  <a:pt x="1700999" y="952500"/>
                </a:lnTo>
                <a:lnTo>
                  <a:pt x="1721319" y="965200"/>
                </a:lnTo>
                <a:lnTo>
                  <a:pt x="1741195" y="977900"/>
                </a:lnTo>
                <a:lnTo>
                  <a:pt x="1760829" y="977900"/>
                </a:lnTo>
                <a:lnTo>
                  <a:pt x="1762391" y="990600"/>
                </a:lnTo>
                <a:lnTo>
                  <a:pt x="1796199" y="990600"/>
                </a:lnTo>
                <a:lnTo>
                  <a:pt x="1804657" y="977900"/>
                </a:lnTo>
                <a:lnTo>
                  <a:pt x="1807502" y="952500"/>
                </a:lnTo>
                <a:lnTo>
                  <a:pt x="1808124" y="939800"/>
                </a:lnTo>
                <a:lnTo>
                  <a:pt x="1810054" y="927100"/>
                </a:lnTo>
                <a:lnTo>
                  <a:pt x="1812785" y="901700"/>
                </a:lnTo>
                <a:lnTo>
                  <a:pt x="1815820" y="889000"/>
                </a:lnTo>
                <a:lnTo>
                  <a:pt x="1816887" y="863600"/>
                </a:lnTo>
                <a:close/>
              </a:path>
              <a:path w="2113279" h="2057400">
                <a:moveTo>
                  <a:pt x="1820430" y="787400"/>
                </a:moveTo>
                <a:lnTo>
                  <a:pt x="1813153" y="787400"/>
                </a:lnTo>
                <a:lnTo>
                  <a:pt x="1813890" y="800100"/>
                </a:lnTo>
                <a:lnTo>
                  <a:pt x="1820011" y="800100"/>
                </a:lnTo>
                <a:lnTo>
                  <a:pt x="1820430" y="787400"/>
                </a:lnTo>
                <a:close/>
              </a:path>
              <a:path w="2113279" h="2057400">
                <a:moveTo>
                  <a:pt x="1860600" y="1028700"/>
                </a:moveTo>
                <a:lnTo>
                  <a:pt x="1855139" y="1028700"/>
                </a:lnTo>
                <a:lnTo>
                  <a:pt x="1852079" y="1016000"/>
                </a:lnTo>
                <a:lnTo>
                  <a:pt x="1848827" y="1003300"/>
                </a:lnTo>
                <a:lnTo>
                  <a:pt x="1844586" y="1003300"/>
                </a:lnTo>
                <a:lnTo>
                  <a:pt x="1842706" y="990600"/>
                </a:lnTo>
                <a:lnTo>
                  <a:pt x="1834388" y="990600"/>
                </a:lnTo>
                <a:lnTo>
                  <a:pt x="1833841" y="1003300"/>
                </a:lnTo>
                <a:lnTo>
                  <a:pt x="1833600" y="1003300"/>
                </a:lnTo>
                <a:lnTo>
                  <a:pt x="1833714" y="1028700"/>
                </a:lnTo>
                <a:lnTo>
                  <a:pt x="1832698" y="1028700"/>
                </a:lnTo>
                <a:lnTo>
                  <a:pt x="1832508" y="1041400"/>
                </a:lnTo>
                <a:lnTo>
                  <a:pt x="1832127" y="1041400"/>
                </a:lnTo>
                <a:lnTo>
                  <a:pt x="1833321" y="1054100"/>
                </a:lnTo>
                <a:lnTo>
                  <a:pt x="1847786" y="1054100"/>
                </a:lnTo>
                <a:lnTo>
                  <a:pt x="1851977" y="1041400"/>
                </a:lnTo>
                <a:lnTo>
                  <a:pt x="1859178" y="1041400"/>
                </a:lnTo>
                <a:lnTo>
                  <a:pt x="1860600" y="1028700"/>
                </a:lnTo>
                <a:close/>
              </a:path>
              <a:path w="2113279" h="2057400">
                <a:moveTo>
                  <a:pt x="1861032" y="1460500"/>
                </a:moveTo>
                <a:lnTo>
                  <a:pt x="1857032" y="1457566"/>
                </a:lnTo>
                <a:lnTo>
                  <a:pt x="1856854" y="1460500"/>
                </a:lnTo>
                <a:lnTo>
                  <a:pt x="1861032" y="1460500"/>
                </a:lnTo>
                <a:close/>
              </a:path>
              <a:path w="2113279" h="2057400">
                <a:moveTo>
                  <a:pt x="1864423" y="749300"/>
                </a:moveTo>
                <a:lnTo>
                  <a:pt x="1863280" y="736600"/>
                </a:lnTo>
                <a:lnTo>
                  <a:pt x="1858606" y="736600"/>
                </a:lnTo>
                <a:lnTo>
                  <a:pt x="1858225" y="723900"/>
                </a:lnTo>
                <a:lnTo>
                  <a:pt x="1859381" y="711200"/>
                </a:lnTo>
                <a:lnTo>
                  <a:pt x="1861566" y="691159"/>
                </a:lnTo>
                <a:lnTo>
                  <a:pt x="1848942" y="709307"/>
                </a:lnTo>
                <a:lnTo>
                  <a:pt x="1851558" y="723900"/>
                </a:lnTo>
                <a:lnTo>
                  <a:pt x="1853907" y="736600"/>
                </a:lnTo>
                <a:lnTo>
                  <a:pt x="1854606" y="749300"/>
                </a:lnTo>
                <a:lnTo>
                  <a:pt x="1864423" y="749300"/>
                </a:lnTo>
                <a:close/>
              </a:path>
              <a:path w="2113279" h="2057400">
                <a:moveTo>
                  <a:pt x="1872475" y="1497584"/>
                </a:moveTo>
                <a:lnTo>
                  <a:pt x="1864398" y="1485900"/>
                </a:lnTo>
                <a:lnTo>
                  <a:pt x="1855533" y="1485900"/>
                </a:lnTo>
                <a:lnTo>
                  <a:pt x="1847265" y="1473200"/>
                </a:lnTo>
                <a:lnTo>
                  <a:pt x="1841182" y="1473200"/>
                </a:lnTo>
                <a:lnTo>
                  <a:pt x="1838312" y="1485900"/>
                </a:lnTo>
                <a:lnTo>
                  <a:pt x="1836839" y="1498600"/>
                </a:lnTo>
                <a:lnTo>
                  <a:pt x="1843074" y="1498600"/>
                </a:lnTo>
                <a:lnTo>
                  <a:pt x="1853641" y="1508455"/>
                </a:lnTo>
                <a:lnTo>
                  <a:pt x="1872475" y="1497584"/>
                </a:lnTo>
                <a:close/>
              </a:path>
              <a:path w="2113279" h="2057400">
                <a:moveTo>
                  <a:pt x="1874799" y="1282700"/>
                </a:moveTo>
                <a:lnTo>
                  <a:pt x="1870633" y="1282700"/>
                </a:lnTo>
                <a:lnTo>
                  <a:pt x="1867357" y="1270000"/>
                </a:lnTo>
                <a:lnTo>
                  <a:pt x="1858949" y="1257300"/>
                </a:lnTo>
                <a:lnTo>
                  <a:pt x="1853006" y="1244600"/>
                </a:lnTo>
                <a:lnTo>
                  <a:pt x="1848840" y="1219200"/>
                </a:lnTo>
                <a:lnTo>
                  <a:pt x="1845741" y="1206500"/>
                </a:lnTo>
                <a:lnTo>
                  <a:pt x="1844167" y="1193800"/>
                </a:lnTo>
                <a:lnTo>
                  <a:pt x="1842541" y="1181100"/>
                </a:lnTo>
                <a:lnTo>
                  <a:pt x="1839887" y="1168400"/>
                </a:lnTo>
                <a:lnTo>
                  <a:pt x="1835238" y="1155700"/>
                </a:lnTo>
                <a:lnTo>
                  <a:pt x="1830501" y="1155700"/>
                </a:lnTo>
                <a:lnTo>
                  <a:pt x="1830959" y="1168400"/>
                </a:lnTo>
                <a:lnTo>
                  <a:pt x="1831200" y="1181100"/>
                </a:lnTo>
                <a:lnTo>
                  <a:pt x="1832241" y="1206500"/>
                </a:lnTo>
                <a:lnTo>
                  <a:pt x="1833460" y="1231900"/>
                </a:lnTo>
                <a:lnTo>
                  <a:pt x="1834248" y="1257300"/>
                </a:lnTo>
                <a:lnTo>
                  <a:pt x="1834045" y="1282700"/>
                </a:lnTo>
                <a:lnTo>
                  <a:pt x="1833549" y="1295400"/>
                </a:lnTo>
                <a:lnTo>
                  <a:pt x="1874139" y="1295400"/>
                </a:lnTo>
                <a:lnTo>
                  <a:pt x="1874799" y="1282700"/>
                </a:lnTo>
                <a:close/>
              </a:path>
              <a:path w="2113279" h="2057400">
                <a:moveTo>
                  <a:pt x="1875624" y="774700"/>
                </a:moveTo>
                <a:lnTo>
                  <a:pt x="1873097" y="762000"/>
                </a:lnTo>
                <a:lnTo>
                  <a:pt x="1863255" y="762000"/>
                </a:lnTo>
                <a:lnTo>
                  <a:pt x="1863331" y="774700"/>
                </a:lnTo>
                <a:lnTo>
                  <a:pt x="1875624" y="774700"/>
                </a:lnTo>
                <a:close/>
              </a:path>
              <a:path w="2113279" h="2057400">
                <a:moveTo>
                  <a:pt x="1891563" y="812800"/>
                </a:moveTo>
                <a:lnTo>
                  <a:pt x="1884133" y="800100"/>
                </a:lnTo>
                <a:lnTo>
                  <a:pt x="1863191" y="800100"/>
                </a:lnTo>
                <a:lnTo>
                  <a:pt x="1857946" y="787400"/>
                </a:lnTo>
                <a:lnTo>
                  <a:pt x="1853717" y="787400"/>
                </a:lnTo>
                <a:lnTo>
                  <a:pt x="1849031" y="774700"/>
                </a:lnTo>
                <a:lnTo>
                  <a:pt x="1842389" y="774700"/>
                </a:lnTo>
                <a:lnTo>
                  <a:pt x="1840382" y="787400"/>
                </a:lnTo>
                <a:lnTo>
                  <a:pt x="1839315" y="800100"/>
                </a:lnTo>
                <a:lnTo>
                  <a:pt x="1839239" y="812800"/>
                </a:lnTo>
                <a:lnTo>
                  <a:pt x="1840280" y="825500"/>
                </a:lnTo>
                <a:lnTo>
                  <a:pt x="1872157" y="825500"/>
                </a:lnTo>
                <a:lnTo>
                  <a:pt x="1881835" y="812800"/>
                </a:lnTo>
                <a:lnTo>
                  <a:pt x="1891563" y="812800"/>
                </a:lnTo>
                <a:close/>
              </a:path>
              <a:path w="2113279" h="2057400">
                <a:moveTo>
                  <a:pt x="1892287" y="1486141"/>
                </a:moveTo>
                <a:lnTo>
                  <a:pt x="1879688" y="1473200"/>
                </a:lnTo>
                <a:lnTo>
                  <a:pt x="1862874" y="1460500"/>
                </a:lnTo>
                <a:lnTo>
                  <a:pt x="1861032" y="1460500"/>
                </a:lnTo>
                <a:lnTo>
                  <a:pt x="1877288" y="1485900"/>
                </a:lnTo>
                <a:lnTo>
                  <a:pt x="1883714" y="1491094"/>
                </a:lnTo>
                <a:lnTo>
                  <a:pt x="1892287" y="1486141"/>
                </a:lnTo>
                <a:close/>
              </a:path>
              <a:path w="2113279" h="2057400">
                <a:moveTo>
                  <a:pt x="1899094" y="711200"/>
                </a:moveTo>
                <a:lnTo>
                  <a:pt x="1898573" y="698500"/>
                </a:lnTo>
                <a:lnTo>
                  <a:pt x="1897202" y="685800"/>
                </a:lnTo>
                <a:lnTo>
                  <a:pt x="1896846" y="660400"/>
                </a:lnTo>
                <a:lnTo>
                  <a:pt x="1897062" y="640143"/>
                </a:lnTo>
                <a:lnTo>
                  <a:pt x="1873478" y="674039"/>
                </a:lnTo>
                <a:lnTo>
                  <a:pt x="1873453" y="685800"/>
                </a:lnTo>
                <a:lnTo>
                  <a:pt x="1875256" y="685800"/>
                </a:lnTo>
                <a:lnTo>
                  <a:pt x="1875243" y="723900"/>
                </a:lnTo>
                <a:lnTo>
                  <a:pt x="1875396" y="723900"/>
                </a:lnTo>
                <a:lnTo>
                  <a:pt x="1875993" y="736600"/>
                </a:lnTo>
                <a:lnTo>
                  <a:pt x="1877034" y="736600"/>
                </a:lnTo>
                <a:lnTo>
                  <a:pt x="1878520" y="749300"/>
                </a:lnTo>
                <a:lnTo>
                  <a:pt x="1896097" y="749300"/>
                </a:lnTo>
                <a:lnTo>
                  <a:pt x="1896427" y="736600"/>
                </a:lnTo>
                <a:lnTo>
                  <a:pt x="1897913" y="723900"/>
                </a:lnTo>
                <a:lnTo>
                  <a:pt x="1899094" y="711200"/>
                </a:lnTo>
                <a:close/>
              </a:path>
              <a:path w="2113279" h="2057400">
                <a:moveTo>
                  <a:pt x="1900770" y="901700"/>
                </a:moveTo>
                <a:lnTo>
                  <a:pt x="1899488" y="876300"/>
                </a:lnTo>
                <a:lnTo>
                  <a:pt x="1898421" y="863600"/>
                </a:lnTo>
                <a:lnTo>
                  <a:pt x="1897862" y="863600"/>
                </a:lnTo>
                <a:lnTo>
                  <a:pt x="1892922" y="850900"/>
                </a:lnTo>
                <a:lnTo>
                  <a:pt x="1880031" y="850900"/>
                </a:lnTo>
                <a:lnTo>
                  <a:pt x="1879498" y="863600"/>
                </a:lnTo>
                <a:lnTo>
                  <a:pt x="1878711" y="863600"/>
                </a:lnTo>
                <a:lnTo>
                  <a:pt x="1876602" y="876300"/>
                </a:lnTo>
                <a:lnTo>
                  <a:pt x="1875358" y="889000"/>
                </a:lnTo>
                <a:lnTo>
                  <a:pt x="1874735" y="914400"/>
                </a:lnTo>
                <a:lnTo>
                  <a:pt x="1874494" y="927100"/>
                </a:lnTo>
                <a:lnTo>
                  <a:pt x="1874862" y="939800"/>
                </a:lnTo>
                <a:lnTo>
                  <a:pt x="1875688" y="952500"/>
                </a:lnTo>
                <a:lnTo>
                  <a:pt x="1877098" y="965200"/>
                </a:lnTo>
                <a:lnTo>
                  <a:pt x="1889620" y="965200"/>
                </a:lnTo>
                <a:lnTo>
                  <a:pt x="1893620" y="939800"/>
                </a:lnTo>
                <a:lnTo>
                  <a:pt x="1898078" y="914400"/>
                </a:lnTo>
                <a:lnTo>
                  <a:pt x="1900770" y="901700"/>
                </a:lnTo>
                <a:close/>
              </a:path>
              <a:path w="2113279" h="2057400">
                <a:moveTo>
                  <a:pt x="1901380" y="1460500"/>
                </a:moveTo>
                <a:lnTo>
                  <a:pt x="1892363" y="1460500"/>
                </a:lnTo>
                <a:lnTo>
                  <a:pt x="1881746" y="1435100"/>
                </a:lnTo>
                <a:lnTo>
                  <a:pt x="1871637" y="1422400"/>
                </a:lnTo>
                <a:lnTo>
                  <a:pt x="1861718" y="1409700"/>
                </a:lnTo>
                <a:lnTo>
                  <a:pt x="1851672" y="1397000"/>
                </a:lnTo>
                <a:lnTo>
                  <a:pt x="1848358" y="1397000"/>
                </a:lnTo>
                <a:lnTo>
                  <a:pt x="1844776" y="1384300"/>
                </a:lnTo>
                <a:lnTo>
                  <a:pt x="1827822" y="1384300"/>
                </a:lnTo>
                <a:lnTo>
                  <a:pt x="1825421" y="1358900"/>
                </a:lnTo>
                <a:lnTo>
                  <a:pt x="1812607" y="1358900"/>
                </a:lnTo>
                <a:lnTo>
                  <a:pt x="1811718" y="1371600"/>
                </a:lnTo>
                <a:lnTo>
                  <a:pt x="1811235" y="1371600"/>
                </a:lnTo>
                <a:lnTo>
                  <a:pt x="1808924" y="1397000"/>
                </a:lnTo>
                <a:lnTo>
                  <a:pt x="1807108" y="1409700"/>
                </a:lnTo>
                <a:lnTo>
                  <a:pt x="1805914" y="1435100"/>
                </a:lnTo>
                <a:lnTo>
                  <a:pt x="1805457" y="1460500"/>
                </a:lnTo>
                <a:lnTo>
                  <a:pt x="1804670" y="1486141"/>
                </a:lnTo>
                <a:lnTo>
                  <a:pt x="1802879" y="1525384"/>
                </a:lnTo>
                <a:lnTo>
                  <a:pt x="1802180" y="1538160"/>
                </a:lnTo>
                <a:lnTo>
                  <a:pt x="1824316" y="1525384"/>
                </a:lnTo>
                <a:lnTo>
                  <a:pt x="1825371" y="1498600"/>
                </a:lnTo>
                <a:lnTo>
                  <a:pt x="1828330" y="1473200"/>
                </a:lnTo>
                <a:lnTo>
                  <a:pt x="1829866" y="1447800"/>
                </a:lnTo>
                <a:lnTo>
                  <a:pt x="1826374" y="1422400"/>
                </a:lnTo>
                <a:lnTo>
                  <a:pt x="1827098" y="1409700"/>
                </a:lnTo>
                <a:lnTo>
                  <a:pt x="1828825" y="1409700"/>
                </a:lnTo>
                <a:lnTo>
                  <a:pt x="1831149" y="1397000"/>
                </a:lnTo>
                <a:lnTo>
                  <a:pt x="1834629" y="1409700"/>
                </a:lnTo>
                <a:lnTo>
                  <a:pt x="1836470" y="1409700"/>
                </a:lnTo>
                <a:lnTo>
                  <a:pt x="1836928" y="1422400"/>
                </a:lnTo>
                <a:lnTo>
                  <a:pt x="1836242" y="1435100"/>
                </a:lnTo>
                <a:lnTo>
                  <a:pt x="1834819" y="1435100"/>
                </a:lnTo>
                <a:lnTo>
                  <a:pt x="1835937" y="1447800"/>
                </a:lnTo>
                <a:lnTo>
                  <a:pt x="1843684" y="1447800"/>
                </a:lnTo>
                <a:lnTo>
                  <a:pt x="1857032" y="1457566"/>
                </a:lnTo>
                <a:lnTo>
                  <a:pt x="1857667" y="1447800"/>
                </a:lnTo>
                <a:lnTo>
                  <a:pt x="1869440" y="1447800"/>
                </a:lnTo>
                <a:lnTo>
                  <a:pt x="1888959" y="1473200"/>
                </a:lnTo>
                <a:lnTo>
                  <a:pt x="1900847" y="1473200"/>
                </a:lnTo>
                <a:lnTo>
                  <a:pt x="1901380" y="1460500"/>
                </a:lnTo>
                <a:close/>
              </a:path>
              <a:path w="2113279" h="2057400">
                <a:moveTo>
                  <a:pt x="1910994" y="1143000"/>
                </a:moveTo>
                <a:lnTo>
                  <a:pt x="1910562" y="1130300"/>
                </a:lnTo>
                <a:lnTo>
                  <a:pt x="1908149" y="1117600"/>
                </a:lnTo>
                <a:lnTo>
                  <a:pt x="1905127" y="1104900"/>
                </a:lnTo>
                <a:lnTo>
                  <a:pt x="1902904" y="1104900"/>
                </a:lnTo>
                <a:lnTo>
                  <a:pt x="1902218" y="1092200"/>
                </a:lnTo>
                <a:lnTo>
                  <a:pt x="1895716" y="1092200"/>
                </a:lnTo>
                <a:lnTo>
                  <a:pt x="1886724" y="1104900"/>
                </a:lnTo>
                <a:lnTo>
                  <a:pt x="1885302" y="1104900"/>
                </a:lnTo>
                <a:lnTo>
                  <a:pt x="1884438" y="1117600"/>
                </a:lnTo>
                <a:lnTo>
                  <a:pt x="1883384" y="1130300"/>
                </a:lnTo>
                <a:lnTo>
                  <a:pt x="1883181" y="1143000"/>
                </a:lnTo>
                <a:lnTo>
                  <a:pt x="1883549" y="1168400"/>
                </a:lnTo>
                <a:lnTo>
                  <a:pt x="1884210" y="1181100"/>
                </a:lnTo>
                <a:lnTo>
                  <a:pt x="1884222" y="1219200"/>
                </a:lnTo>
                <a:lnTo>
                  <a:pt x="1884045" y="1231900"/>
                </a:lnTo>
                <a:lnTo>
                  <a:pt x="1885429" y="1231900"/>
                </a:lnTo>
                <a:lnTo>
                  <a:pt x="1890102" y="1244600"/>
                </a:lnTo>
                <a:lnTo>
                  <a:pt x="1901532" y="1244600"/>
                </a:lnTo>
                <a:lnTo>
                  <a:pt x="1902409" y="1231900"/>
                </a:lnTo>
                <a:lnTo>
                  <a:pt x="1907870" y="1231900"/>
                </a:lnTo>
                <a:lnTo>
                  <a:pt x="1908225" y="1219200"/>
                </a:lnTo>
                <a:lnTo>
                  <a:pt x="1908213" y="1206500"/>
                </a:lnTo>
                <a:lnTo>
                  <a:pt x="1908390" y="1193800"/>
                </a:lnTo>
                <a:lnTo>
                  <a:pt x="1908949" y="1181100"/>
                </a:lnTo>
                <a:lnTo>
                  <a:pt x="1909826" y="1168400"/>
                </a:lnTo>
                <a:lnTo>
                  <a:pt x="1910994" y="1143000"/>
                </a:lnTo>
                <a:close/>
              </a:path>
              <a:path w="2113279" h="2057400">
                <a:moveTo>
                  <a:pt x="1936000" y="584200"/>
                </a:moveTo>
                <a:lnTo>
                  <a:pt x="1933168" y="584200"/>
                </a:lnTo>
                <a:lnTo>
                  <a:pt x="1926043" y="596900"/>
                </a:lnTo>
                <a:lnTo>
                  <a:pt x="1925307" y="599554"/>
                </a:lnTo>
                <a:lnTo>
                  <a:pt x="1936000" y="584200"/>
                </a:lnTo>
                <a:close/>
              </a:path>
              <a:path w="2113279" h="2057400">
                <a:moveTo>
                  <a:pt x="1940801" y="1458150"/>
                </a:moveTo>
                <a:lnTo>
                  <a:pt x="1937766" y="1447800"/>
                </a:lnTo>
                <a:lnTo>
                  <a:pt x="1933486" y="1435100"/>
                </a:lnTo>
                <a:lnTo>
                  <a:pt x="1923542" y="1435100"/>
                </a:lnTo>
                <a:lnTo>
                  <a:pt x="1909368" y="1409700"/>
                </a:lnTo>
                <a:lnTo>
                  <a:pt x="1881619" y="1384300"/>
                </a:lnTo>
                <a:lnTo>
                  <a:pt x="1865744" y="1358900"/>
                </a:lnTo>
                <a:lnTo>
                  <a:pt x="1861400" y="1358900"/>
                </a:lnTo>
                <a:lnTo>
                  <a:pt x="1864487" y="1371600"/>
                </a:lnTo>
                <a:lnTo>
                  <a:pt x="1869655" y="1384300"/>
                </a:lnTo>
                <a:lnTo>
                  <a:pt x="1875891" y="1397000"/>
                </a:lnTo>
                <a:lnTo>
                  <a:pt x="1882178" y="1397000"/>
                </a:lnTo>
                <a:lnTo>
                  <a:pt x="1901240" y="1435100"/>
                </a:lnTo>
                <a:lnTo>
                  <a:pt x="1925243" y="1467129"/>
                </a:lnTo>
                <a:lnTo>
                  <a:pt x="1940801" y="1458150"/>
                </a:lnTo>
                <a:close/>
              </a:path>
              <a:path w="2113279" h="2057400">
                <a:moveTo>
                  <a:pt x="1963305" y="723900"/>
                </a:moveTo>
                <a:lnTo>
                  <a:pt x="1961705" y="711200"/>
                </a:lnTo>
                <a:lnTo>
                  <a:pt x="1959330" y="698500"/>
                </a:lnTo>
                <a:lnTo>
                  <a:pt x="1958555" y="685800"/>
                </a:lnTo>
                <a:lnTo>
                  <a:pt x="1959190" y="673100"/>
                </a:lnTo>
                <a:lnTo>
                  <a:pt x="1961045" y="660400"/>
                </a:lnTo>
                <a:lnTo>
                  <a:pt x="1962226" y="647700"/>
                </a:lnTo>
                <a:lnTo>
                  <a:pt x="1962137" y="635000"/>
                </a:lnTo>
                <a:lnTo>
                  <a:pt x="1961095" y="622300"/>
                </a:lnTo>
                <a:lnTo>
                  <a:pt x="1959457" y="609600"/>
                </a:lnTo>
                <a:lnTo>
                  <a:pt x="1958390" y="609600"/>
                </a:lnTo>
                <a:lnTo>
                  <a:pt x="1957730" y="596900"/>
                </a:lnTo>
                <a:lnTo>
                  <a:pt x="1942592" y="596900"/>
                </a:lnTo>
                <a:lnTo>
                  <a:pt x="1941080" y="609600"/>
                </a:lnTo>
                <a:lnTo>
                  <a:pt x="1938223" y="609600"/>
                </a:lnTo>
                <a:lnTo>
                  <a:pt x="1933308" y="622300"/>
                </a:lnTo>
                <a:lnTo>
                  <a:pt x="1931504" y="635000"/>
                </a:lnTo>
                <a:lnTo>
                  <a:pt x="1930971" y="673100"/>
                </a:lnTo>
                <a:lnTo>
                  <a:pt x="1930768" y="673100"/>
                </a:lnTo>
                <a:lnTo>
                  <a:pt x="1931517" y="685800"/>
                </a:lnTo>
                <a:lnTo>
                  <a:pt x="1931962" y="685800"/>
                </a:lnTo>
                <a:lnTo>
                  <a:pt x="1931555" y="698500"/>
                </a:lnTo>
                <a:lnTo>
                  <a:pt x="1931530" y="711200"/>
                </a:lnTo>
                <a:lnTo>
                  <a:pt x="1931885" y="723900"/>
                </a:lnTo>
                <a:lnTo>
                  <a:pt x="1932622" y="736600"/>
                </a:lnTo>
                <a:lnTo>
                  <a:pt x="1933765" y="736600"/>
                </a:lnTo>
                <a:lnTo>
                  <a:pt x="1936838" y="749300"/>
                </a:lnTo>
                <a:lnTo>
                  <a:pt x="1941588" y="762000"/>
                </a:lnTo>
                <a:lnTo>
                  <a:pt x="1952371" y="762000"/>
                </a:lnTo>
                <a:lnTo>
                  <a:pt x="1954352" y="749300"/>
                </a:lnTo>
                <a:lnTo>
                  <a:pt x="1956828" y="749300"/>
                </a:lnTo>
                <a:lnTo>
                  <a:pt x="1961159" y="736600"/>
                </a:lnTo>
                <a:lnTo>
                  <a:pt x="1963229" y="736600"/>
                </a:lnTo>
                <a:lnTo>
                  <a:pt x="1963305" y="723900"/>
                </a:lnTo>
                <a:close/>
              </a:path>
              <a:path w="2113279" h="2057400">
                <a:moveTo>
                  <a:pt x="1973249" y="787400"/>
                </a:moveTo>
                <a:lnTo>
                  <a:pt x="1971103" y="774700"/>
                </a:lnTo>
                <a:lnTo>
                  <a:pt x="1929117" y="774700"/>
                </a:lnTo>
                <a:lnTo>
                  <a:pt x="1923084" y="762000"/>
                </a:lnTo>
                <a:lnTo>
                  <a:pt x="1919757" y="762000"/>
                </a:lnTo>
                <a:lnTo>
                  <a:pt x="1919503" y="749300"/>
                </a:lnTo>
                <a:lnTo>
                  <a:pt x="1921573" y="723900"/>
                </a:lnTo>
                <a:lnTo>
                  <a:pt x="1921433" y="698500"/>
                </a:lnTo>
                <a:lnTo>
                  <a:pt x="1920265" y="673100"/>
                </a:lnTo>
                <a:lnTo>
                  <a:pt x="1919262" y="647700"/>
                </a:lnTo>
                <a:lnTo>
                  <a:pt x="1919389" y="635000"/>
                </a:lnTo>
                <a:lnTo>
                  <a:pt x="1920430" y="622300"/>
                </a:lnTo>
                <a:lnTo>
                  <a:pt x="1922576" y="609600"/>
                </a:lnTo>
                <a:lnTo>
                  <a:pt x="1925307" y="599554"/>
                </a:lnTo>
                <a:lnTo>
                  <a:pt x="1907413" y="625271"/>
                </a:lnTo>
                <a:lnTo>
                  <a:pt x="1906739" y="647700"/>
                </a:lnTo>
                <a:lnTo>
                  <a:pt x="1906435" y="673100"/>
                </a:lnTo>
                <a:lnTo>
                  <a:pt x="1905762" y="698500"/>
                </a:lnTo>
                <a:lnTo>
                  <a:pt x="1906079" y="723900"/>
                </a:lnTo>
                <a:lnTo>
                  <a:pt x="1907565" y="736600"/>
                </a:lnTo>
                <a:lnTo>
                  <a:pt x="1908543" y="762000"/>
                </a:lnTo>
                <a:lnTo>
                  <a:pt x="1907324" y="774700"/>
                </a:lnTo>
                <a:lnTo>
                  <a:pt x="1906422" y="774700"/>
                </a:lnTo>
                <a:lnTo>
                  <a:pt x="1909737" y="787400"/>
                </a:lnTo>
                <a:lnTo>
                  <a:pt x="1973249" y="787400"/>
                </a:lnTo>
                <a:close/>
              </a:path>
              <a:path w="2113279" h="2057400">
                <a:moveTo>
                  <a:pt x="1984057" y="673100"/>
                </a:moveTo>
                <a:lnTo>
                  <a:pt x="1982317" y="647700"/>
                </a:lnTo>
                <a:lnTo>
                  <a:pt x="1978367" y="635000"/>
                </a:lnTo>
                <a:lnTo>
                  <a:pt x="1975726" y="647700"/>
                </a:lnTo>
                <a:lnTo>
                  <a:pt x="1973389" y="673100"/>
                </a:lnTo>
                <a:lnTo>
                  <a:pt x="1973859" y="685800"/>
                </a:lnTo>
                <a:lnTo>
                  <a:pt x="1979612" y="711200"/>
                </a:lnTo>
                <a:lnTo>
                  <a:pt x="1983257" y="685800"/>
                </a:lnTo>
                <a:lnTo>
                  <a:pt x="1984057" y="673100"/>
                </a:lnTo>
                <a:close/>
              </a:path>
              <a:path w="2113279" h="2057400">
                <a:moveTo>
                  <a:pt x="2004974" y="571500"/>
                </a:moveTo>
                <a:lnTo>
                  <a:pt x="1998700" y="571500"/>
                </a:lnTo>
                <a:lnTo>
                  <a:pt x="1990674" y="558800"/>
                </a:lnTo>
                <a:lnTo>
                  <a:pt x="1953679" y="558800"/>
                </a:lnTo>
                <a:lnTo>
                  <a:pt x="1936000" y="584200"/>
                </a:lnTo>
                <a:lnTo>
                  <a:pt x="1986140" y="584200"/>
                </a:lnTo>
                <a:lnTo>
                  <a:pt x="1990763" y="571500"/>
                </a:lnTo>
                <a:lnTo>
                  <a:pt x="1998992" y="584200"/>
                </a:lnTo>
                <a:lnTo>
                  <a:pt x="2004974" y="571500"/>
                </a:lnTo>
                <a:close/>
              </a:path>
              <a:path w="2113279" h="2057400">
                <a:moveTo>
                  <a:pt x="2007946" y="711200"/>
                </a:moveTo>
                <a:lnTo>
                  <a:pt x="2007908" y="698500"/>
                </a:lnTo>
                <a:lnTo>
                  <a:pt x="2007298" y="685800"/>
                </a:lnTo>
                <a:lnTo>
                  <a:pt x="2006231" y="660400"/>
                </a:lnTo>
                <a:lnTo>
                  <a:pt x="2003298" y="622300"/>
                </a:lnTo>
                <a:lnTo>
                  <a:pt x="2003679" y="609600"/>
                </a:lnTo>
                <a:lnTo>
                  <a:pt x="1997456" y="609600"/>
                </a:lnTo>
                <a:lnTo>
                  <a:pt x="1995144" y="622300"/>
                </a:lnTo>
                <a:lnTo>
                  <a:pt x="1993633" y="622300"/>
                </a:lnTo>
                <a:lnTo>
                  <a:pt x="1992782" y="635000"/>
                </a:lnTo>
                <a:lnTo>
                  <a:pt x="1992452" y="647700"/>
                </a:lnTo>
                <a:lnTo>
                  <a:pt x="1992363" y="691159"/>
                </a:lnTo>
                <a:lnTo>
                  <a:pt x="1992477" y="709307"/>
                </a:lnTo>
                <a:lnTo>
                  <a:pt x="1992820" y="749300"/>
                </a:lnTo>
                <a:lnTo>
                  <a:pt x="1993023" y="749300"/>
                </a:lnTo>
                <a:lnTo>
                  <a:pt x="1994623" y="762000"/>
                </a:lnTo>
                <a:lnTo>
                  <a:pt x="2004301" y="762000"/>
                </a:lnTo>
                <a:lnTo>
                  <a:pt x="2004745" y="749300"/>
                </a:lnTo>
                <a:lnTo>
                  <a:pt x="2006549" y="736600"/>
                </a:lnTo>
                <a:lnTo>
                  <a:pt x="2007565" y="723900"/>
                </a:lnTo>
                <a:lnTo>
                  <a:pt x="2007946" y="711200"/>
                </a:lnTo>
                <a:close/>
              </a:path>
              <a:path w="2113279" h="2057400">
                <a:moveTo>
                  <a:pt x="2028342" y="774700"/>
                </a:moveTo>
                <a:lnTo>
                  <a:pt x="2027097" y="762000"/>
                </a:lnTo>
                <a:lnTo>
                  <a:pt x="2023808" y="749300"/>
                </a:lnTo>
                <a:lnTo>
                  <a:pt x="2019198" y="762000"/>
                </a:lnTo>
                <a:lnTo>
                  <a:pt x="2016836" y="774700"/>
                </a:lnTo>
                <a:lnTo>
                  <a:pt x="2012099" y="787400"/>
                </a:lnTo>
                <a:lnTo>
                  <a:pt x="2022678" y="787400"/>
                </a:lnTo>
                <a:lnTo>
                  <a:pt x="2027034" y="774700"/>
                </a:lnTo>
                <a:lnTo>
                  <a:pt x="2028342" y="774700"/>
                </a:lnTo>
                <a:close/>
              </a:path>
              <a:path w="2113279" h="2057400">
                <a:moveTo>
                  <a:pt x="2029104" y="1143000"/>
                </a:moveTo>
                <a:lnTo>
                  <a:pt x="2028583" y="1130300"/>
                </a:lnTo>
                <a:lnTo>
                  <a:pt x="2026373" y="1117600"/>
                </a:lnTo>
                <a:lnTo>
                  <a:pt x="2011311" y="1117600"/>
                </a:lnTo>
                <a:lnTo>
                  <a:pt x="2010384" y="1130300"/>
                </a:lnTo>
                <a:lnTo>
                  <a:pt x="2008111" y="1143000"/>
                </a:lnTo>
                <a:lnTo>
                  <a:pt x="2006866" y="1155700"/>
                </a:lnTo>
                <a:lnTo>
                  <a:pt x="2006549" y="1168400"/>
                </a:lnTo>
                <a:lnTo>
                  <a:pt x="2007006" y="1193800"/>
                </a:lnTo>
                <a:lnTo>
                  <a:pt x="2006752" y="1206500"/>
                </a:lnTo>
                <a:lnTo>
                  <a:pt x="2007235" y="1219200"/>
                </a:lnTo>
                <a:lnTo>
                  <a:pt x="2008606" y="1231900"/>
                </a:lnTo>
                <a:lnTo>
                  <a:pt x="2011019" y="1244600"/>
                </a:lnTo>
                <a:lnTo>
                  <a:pt x="2011629" y="1244600"/>
                </a:lnTo>
                <a:lnTo>
                  <a:pt x="2013343" y="1257300"/>
                </a:lnTo>
                <a:lnTo>
                  <a:pt x="2024392" y="1257300"/>
                </a:lnTo>
                <a:lnTo>
                  <a:pt x="2024189" y="1247038"/>
                </a:lnTo>
                <a:lnTo>
                  <a:pt x="2024253" y="1231900"/>
                </a:lnTo>
                <a:lnTo>
                  <a:pt x="2026018" y="1219200"/>
                </a:lnTo>
                <a:lnTo>
                  <a:pt x="2028063" y="1206500"/>
                </a:lnTo>
                <a:lnTo>
                  <a:pt x="2029028" y="1181100"/>
                </a:lnTo>
                <a:lnTo>
                  <a:pt x="2029104" y="1143000"/>
                </a:lnTo>
                <a:close/>
              </a:path>
              <a:path w="2113279" h="2057400">
                <a:moveTo>
                  <a:pt x="2030552" y="596900"/>
                </a:moveTo>
                <a:lnTo>
                  <a:pt x="2027529" y="596900"/>
                </a:lnTo>
                <a:lnTo>
                  <a:pt x="2019160" y="584200"/>
                </a:lnTo>
                <a:lnTo>
                  <a:pt x="2018233" y="596900"/>
                </a:lnTo>
                <a:lnTo>
                  <a:pt x="2018347" y="609600"/>
                </a:lnTo>
                <a:lnTo>
                  <a:pt x="2019312" y="609600"/>
                </a:lnTo>
                <a:lnTo>
                  <a:pt x="2020925" y="622300"/>
                </a:lnTo>
                <a:lnTo>
                  <a:pt x="2028329" y="609600"/>
                </a:lnTo>
                <a:lnTo>
                  <a:pt x="2030552" y="596900"/>
                </a:lnTo>
                <a:close/>
              </a:path>
              <a:path w="2113279" h="2057400">
                <a:moveTo>
                  <a:pt x="2040674" y="571500"/>
                </a:moveTo>
                <a:lnTo>
                  <a:pt x="2040496" y="558800"/>
                </a:lnTo>
                <a:lnTo>
                  <a:pt x="2030628" y="558800"/>
                </a:lnTo>
                <a:lnTo>
                  <a:pt x="2031403" y="571500"/>
                </a:lnTo>
                <a:lnTo>
                  <a:pt x="2040674" y="571500"/>
                </a:lnTo>
                <a:close/>
              </a:path>
              <a:path w="2113279" h="2057400">
                <a:moveTo>
                  <a:pt x="2041512" y="812800"/>
                </a:moveTo>
                <a:lnTo>
                  <a:pt x="2039988" y="812800"/>
                </a:lnTo>
                <a:lnTo>
                  <a:pt x="2037511" y="800100"/>
                </a:lnTo>
                <a:lnTo>
                  <a:pt x="2029523" y="812800"/>
                </a:lnTo>
                <a:lnTo>
                  <a:pt x="2028583" y="812800"/>
                </a:lnTo>
                <a:lnTo>
                  <a:pt x="2033041" y="825500"/>
                </a:lnTo>
                <a:lnTo>
                  <a:pt x="2040826" y="825500"/>
                </a:lnTo>
                <a:lnTo>
                  <a:pt x="2041512" y="812800"/>
                </a:lnTo>
                <a:close/>
              </a:path>
              <a:path w="2113279" h="2057400">
                <a:moveTo>
                  <a:pt x="2043252" y="927100"/>
                </a:moveTo>
                <a:lnTo>
                  <a:pt x="2042756" y="914400"/>
                </a:lnTo>
                <a:lnTo>
                  <a:pt x="2042668" y="889000"/>
                </a:lnTo>
                <a:lnTo>
                  <a:pt x="2042007" y="863600"/>
                </a:lnTo>
                <a:lnTo>
                  <a:pt x="2039480" y="850900"/>
                </a:lnTo>
                <a:lnTo>
                  <a:pt x="2033879" y="838200"/>
                </a:lnTo>
                <a:lnTo>
                  <a:pt x="2024583" y="838200"/>
                </a:lnTo>
                <a:lnTo>
                  <a:pt x="2011019" y="825500"/>
                </a:lnTo>
                <a:lnTo>
                  <a:pt x="1906917" y="825500"/>
                </a:lnTo>
                <a:lnTo>
                  <a:pt x="1901482" y="838200"/>
                </a:lnTo>
                <a:lnTo>
                  <a:pt x="1911286" y="850900"/>
                </a:lnTo>
                <a:lnTo>
                  <a:pt x="1910219" y="850900"/>
                </a:lnTo>
                <a:lnTo>
                  <a:pt x="1908708" y="889000"/>
                </a:lnTo>
                <a:lnTo>
                  <a:pt x="1906828" y="914400"/>
                </a:lnTo>
                <a:lnTo>
                  <a:pt x="1905635" y="939800"/>
                </a:lnTo>
                <a:lnTo>
                  <a:pt x="1906181" y="977900"/>
                </a:lnTo>
                <a:lnTo>
                  <a:pt x="1904441" y="990600"/>
                </a:lnTo>
                <a:lnTo>
                  <a:pt x="1867166" y="990600"/>
                </a:lnTo>
                <a:lnTo>
                  <a:pt x="1862124" y="977900"/>
                </a:lnTo>
                <a:lnTo>
                  <a:pt x="1859927" y="965200"/>
                </a:lnTo>
                <a:lnTo>
                  <a:pt x="1860918" y="965200"/>
                </a:lnTo>
                <a:lnTo>
                  <a:pt x="1863166" y="952500"/>
                </a:lnTo>
                <a:lnTo>
                  <a:pt x="1864080" y="939800"/>
                </a:lnTo>
                <a:lnTo>
                  <a:pt x="1864131" y="901700"/>
                </a:lnTo>
                <a:lnTo>
                  <a:pt x="1864220" y="889000"/>
                </a:lnTo>
                <a:lnTo>
                  <a:pt x="1864779" y="889000"/>
                </a:lnTo>
                <a:lnTo>
                  <a:pt x="1866163" y="876300"/>
                </a:lnTo>
                <a:lnTo>
                  <a:pt x="1866785" y="863600"/>
                </a:lnTo>
                <a:lnTo>
                  <a:pt x="1866569" y="863600"/>
                </a:lnTo>
                <a:lnTo>
                  <a:pt x="1865731" y="850900"/>
                </a:lnTo>
                <a:lnTo>
                  <a:pt x="1850186" y="850900"/>
                </a:lnTo>
                <a:lnTo>
                  <a:pt x="1847926" y="863600"/>
                </a:lnTo>
                <a:lnTo>
                  <a:pt x="1846922" y="863600"/>
                </a:lnTo>
                <a:lnTo>
                  <a:pt x="1846719" y="876300"/>
                </a:lnTo>
                <a:lnTo>
                  <a:pt x="1846897" y="876300"/>
                </a:lnTo>
                <a:lnTo>
                  <a:pt x="1847367" y="889000"/>
                </a:lnTo>
                <a:lnTo>
                  <a:pt x="1847900" y="901700"/>
                </a:lnTo>
                <a:lnTo>
                  <a:pt x="1848332" y="914400"/>
                </a:lnTo>
                <a:lnTo>
                  <a:pt x="1848459" y="927100"/>
                </a:lnTo>
                <a:lnTo>
                  <a:pt x="1849348" y="952500"/>
                </a:lnTo>
                <a:lnTo>
                  <a:pt x="1851875" y="965200"/>
                </a:lnTo>
                <a:lnTo>
                  <a:pt x="1855482" y="977900"/>
                </a:lnTo>
                <a:lnTo>
                  <a:pt x="1859610" y="990600"/>
                </a:lnTo>
                <a:lnTo>
                  <a:pt x="1862328" y="1003300"/>
                </a:lnTo>
                <a:lnTo>
                  <a:pt x="1868004" y="1016000"/>
                </a:lnTo>
                <a:lnTo>
                  <a:pt x="2030209" y="1016000"/>
                </a:lnTo>
                <a:lnTo>
                  <a:pt x="2036114" y="1003300"/>
                </a:lnTo>
                <a:lnTo>
                  <a:pt x="2038718" y="990600"/>
                </a:lnTo>
                <a:lnTo>
                  <a:pt x="2040115" y="977900"/>
                </a:lnTo>
                <a:lnTo>
                  <a:pt x="2041880" y="965200"/>
                </a:lnTo>
                <a:lnTo>
                  <a:pt x="2043201" y="952500"/>
                </a:lnTo>
                <a:lnTo>
                  <a:pt x="2043252" y="927100"/>
                </a:lnTo>
                <a:close/>
              </a:path>
              <a:path w="2113279" h="2057400">
                <a:moveTo>
                  <a:pt x="2046732" y="1397000"/>
                </a:moveTo>
                <a:lnTo>
                  <a:pt x="2046097" y="1397000"/>
                </a:lnTo>
                <a:lnTo>
                  <a:pt x="2046033" y="1397393"/>
                </a:lnTo>
                <a:lnTo>
                  <a:pt x="2046732" y="1397000"/>
                </a:lnTo>
                <a:close/>
              </a:path>
              <a:path w="2113279" h="2057400">
                <a:moveTo>
                  <a:pt x="2050072" y="660400"/>
                </a:moveTo>
                <a:lnTo>
                  <a:pt x="2046224" y="660400"/>
                </a:lnTo>
                <a:lnTo>
                  <a:pt x="2044509" y="673100"/>
                </a:lnTo>
                <a:lnTo>
                  <a:pt x="2045982" y="685800"/>
                </a:lnTo>
                <a:lnTo>
                  <a:pt x="2047252" y="711200"/>
                </a:lnTo>
                <a:lnTo>
                  <a:pt x="2044928" y="723900"/>
                </a:lnTo>
                <a:lnTo>
                  <a:pt x="2050072" y="723900"/>
                </a:lnTo>
                <a:lnTo>
                  <a:pt x="2050072" y="660400"/>
                </a:lnTo>
                <a:close/>
              </a:path>
              <a:path w="2113279" h="2057400">
                <a:moveTo>
                  <a:pt x="2057908" y="1041400"/>
                </a:moveTo>
                <a:lnTo>
                  <a:pt x="2053132" y="1041400"/>
                </a:lnTo>
                <a:lnTo>
                  <a:pt x="2051329" y="1028700"/>
                </a:lnTo>
                <a:lnTo>
                  <a:pt x="2048243" y="1028700"/>
                </a:lnTo>
                <a:lnTo>
                  <a:pt x="2042414" y="1041400"/>
                </a:lnTo>
                <a:lnTo>
                  <a:pt x="2034159" y="1041400"/>
                </a:lnTo>
                <a:lnTo>
                  <a:pt x="2027974" y="1054100"/>
                </a:lnTo>
                <a:lnTo>
                  <a:pt x="2048497" y="1054100"/>
                </a:lnTo>
                <a:lnTo>
                  <a:pt x="2053615" y="1066800"/>
                </a:lnTo>
                <a:lnTo>
                  <a:pt x="2057869" y="1054100"/>
                </a:lnTo>
                <a:lnTo>
                  <a:pt x="2057908" y="1041400"/>
                </a:lnTo>
                <a:close/>
              </a:path>
              <a:path w="2113279" h="2057400">
                <a:moveTo>
                  <a:pt x="2062010" y="1206500"/>
                </a:moveTo>
                <a:lnTo>
                  <a:pt x="2061197" y="1181100"/>
                </a:lnTo>
                <a:lnTo>
                  <a:pt x="2060194" y="1168400"/>
                </a:lnTo>
                <a:lnTo>
                  <a:pt x="2059127" y="1155700"/>
                </a:lnTo>
                <a:lnTo>
                  <a:pt x="2058543" y="1143000"/>
                </a:lnTo>
                <a:lnTo>
                  <a:pt x="2059038" y="1130300"/>
                </a:lnTo>
                <a:lnTo>
                  <a:pt x="2058847" y="1130300"/>
                </a:lnTo>
                <a:lnTo>
                  <a:pt x="2055139" y="1117600"/>
                </a:lnTo>
                <a:lnTo>
                  <a:pt x="2040826" y="1117600"/>
                </a:lnTo>
                <a:lnTo>
                  <a:pt x="2041131" y="1130300"/>
                </a:lnTo>
                <a:lnTo>
                  <a:pt x="2041525" y="1155700"/>
                </a:lnTo>
                <a:lnTo>
                  <a:pt x="2040839" y="1193800"/>
                </a:lnTo>
                <a:lnTo>
                  <a:pt x="2041994" y="1219200"/>
                </a:lnTo>
                <a:lnTo>
                  <a:pt x="2042350" y="1231900"/>
                </a:lnTo>
                <a:lnTo>
                  <a:pt x="2041855" y="1244600"/>
                </a:lnTo>
                <a:lnTo>
                  <a:pt x="2040877" y="1257300"/>
                </a:lnTo>
                <a:lnTo>
                  <a:pt x="2039785" y="1257300"/>
                </a:lnTo>
                <a:lnTo>
                  <a:pt x="2038134" y="1270000"/>
                </a:lnTo>
                <a:lnTo>
                  <a:pt x="2034552" y="1270000"/>
                </a:lnTo>
                <a:lnTo>
                  <a:pt x="2028685" y="1282700"/>
                </a:lnTo>
                <a:lnTo>
                  <a:pt x="2005482" y="1282700"/>
                </a:lnTo>
                <a:lnTo>
                  <a:pt x="1998535" y="1244600"/>
                </a:lnTo>
                <a:lnTo>
                  <a:pt x="1995233" y="1231900"/>
                </a:lnTo>
                <a:lnTo>
                  <a:pt x="1993722" y="1206500"/>
                </a:lnTo>
                <a:lnTo>
                  <a:pt x="1994509" y="1193800"/>
                </a:lnTo>
                <a:lnTo>
                  <a:pt x="1995385" y="1181100"/>
                </a:lnTo>
                <a:lnTo>
                  <a:pt x="1995995" y="1168400"/>
                </a:lnTo>
                <a:lnTo>
                  <a:pt x="1996211" y="1168400"/>
                </a:lnTo>
                <a:lnTo>
                  <a:pt x="1995906" y="1155700"/>
                </a:lnTo>
                <a:lnTo>
                  <a:pt x="1996160" y="1130300"/>
                </a:lnTo>
                <a:lnTo>
                  <a:pt x="2000161" y="1117600"/>
                </a:lnTo>
                <a:lnTo>
                  <a:pt x="2008327" y="1104900"/>
                </a:lnTo>
                <a:lnTo>
                  <a:pt x="2021103" y="1092200"/>
                </a:lnTo>
                <a:lnTo>
                  <a:pt x="2024278" y="1079500"/>
                </a:lnTo>
                <a:lnTo>
                  <a:pt x="2029472" y="1079500"/>
                </a:lnTo>
                <a:lnTo>
                  <a:pt x="2027453" y="1066800"/>
                </a:lnTo>
                <a:lnTo>
                  <a:pt x="1974405" y="1066800"/>
                </a:lnTo>
                <a:lnTo>
                  <a:pt x="1951520" y="1054100"/>
                </a:lnTo>
                <a:lnTo>
                  <a:pt x="1871713" y="1054100"/>
                </a:lnTo>
                <a:lnTo>
                  <a:pt x="1863001" y="1066800"/>
                </a:lnTo>
                <a:lnTo>
                  <a:pt x="1856549" y="1066800"/>
                </a:lnTo>
                <a:lnTo>
                  <a:pt x="1851850" y="1079500"/>
                </a:lnTo>
                <a:lnTo>
                  <a:pt x="1849653" y="1092200"/>
                </a:lnTo>
                <a:lnTo>
                  <a:pt x="1847799" y="1104900"/>
                </a:lnTo>
                <a:lnTo>
                  <a:pt x="1848294" y="1104900"/>
                </a:lnTo>
                <a:lnTo>
                  <a:pt x="1850250" y="1130300"/>
                </a:lnTo>
                <a:lnTo>
                  <a:pt x="1852993" y="1155700"/>
                </a:lnTo>
                <a:lnTo>
                  <a:pt x="1856638" y="1181100"/>
                </a:lnTo>
                <a:lnTo>
                  <a:pt x="1861312" y="1206500"/>
                </a:lnTo>
                <a:lnTo>
                  <a:pt x="1861896" y="1219200"/>
                </a:lnTo>
                <a:lnTo>
                  <a:pt x="1869186" y="1219200"/>
                </a:lnTo>
                <a:lnTo>
                  <a:pt x="1869948" y="1191729"/>
                </a:lnTo>
                <a:lnTo>
                  <a:pt x="1870544" y="1168400"/>
                </a:lnTo>
                <a:lnTo>
                  <a:pt x="1871078" y="1155700"/>
                </a:lnTo>
                <a:lnTo>
                  <a:pt x="1873402" y="1117600"/>
                </a:lnTo>
                <a:lnTo>
                  <a:pt x="1879371" y="1092200"/>
                </a:lnTo>
                <a:lnTo>
                  <a:pt x="1882063" y="1079500"/>
                </a:lnTo>
                <a:lnTo>
                  <a:pt x="1887067" y="1079500"/>
                </a:lnTo>
                <a:lnTo>
                  <a:pt x="1893709" y="1066800"/>
                </a:lnTo>
                <a:lnTo>
                  <a:pt x="1913191" y="1066800"/>
                </a:lnTo>
                <a:lnTo>
                  <a:pt x="1919236" y="1079500"/>
                </a:lnTo>
                <a:lnTo>
                  <a:pt x="1921548" y="1092200"/>
                </a:lnTo>
                <a:lnTo>
                  <a:pt x="1921649" y="1104900"/>
                </a:lnTo>
                <a:lnTo>
                  <a:pt x="1921281" y="1117600"/>
                </a:lnTo>
                <a:lnTo>
                  <a:pt x="1920328" y="1130300"/>
                </a:lnTo>
                <a:lnTo>
                  <a:pt x="1918398" y="1143000"/>
                </a:lnTo>
                <a:lnTo>
                  <a:pt x="1918576" y="1168400"/>
                </a:lnTo>
                <a:lnTo>
                  <a:pt x="1919058" y="1193800"/>
                </a:lnTo>
                <a:lnTo>
                  <a:pt x="1918017" y="1219200"/>
                </a:lnTo>
                <a:lnTo>
                  <a:pt x="1917763" y="1219200"/>
                </a:lnTo>
                <a:lnTo>
                  <a:pt x="1918398" y="1231900"/>
                </a:lnTo>
                <a:lnTo>
                  <a:pt x="1919300" y="1244600"/>
                </a:lnTo>
                <a:lnTo>
                  <a:pt x="1919833" y="1244600"/>
                </a:lnTo>
                <a:lnTo>
                  <a:pt x="1918347" y="1257300"/>
                </a:lnTo>
                <a:lnTo>
                  <a:pt x="1913648" y="1270000"/>
                </a:lnTo>
                <a:lnTo>
                  <a:pt x="1891969" y="1270000"/>
                </a:lnTo>
                <a:lnTo>
                  <a:pt x="1888718" y="1257300"/>
                </a:lnTo>
                <a:lnTo>
                  <a:pt x="1882457" y="1270000"/>
                </a:lnTo>
                <a:lnTo>
                  <a:pt x="1887131" y="1270000"/>
                </a:lnTo>
                <a:lnTo>
                  <a:pt x="1892668" y="1282700"/>
                </a:lnTo>
                <a:lnTo>
                  <a:pt x="1936775" y="1282700"/>
                </a:lnTo>
                <a:lnTo>
                  <a:pt x="1967255" y="1295400"/>
                </a:lnTo>
                <a:lnTo>
                  <a:pt x="2059292" y="1295400"/>
                </a:lnTo>
                <a:lnTo>
                  <a:pt x="2060333" y="1282700"/>
                </a:lnTo>
                <a:lnTo>
                  <a:pt x="2061171" y="1257300"/>
                </a:lnTo>
                <a:lnTo>
                  <a:pt x="2061870" y="1231900"/>
                </a:lnTo>
                <a:lnTo>
                  <a:pt x="2062010" y="1206500"/>
                </a:lnTo>
                <a:close/>
              </a:path>
              <a:path w="2113279" h="2057400">
                <a:moveTo>
                  <a:pt x="2081809" y="927100"/>
                </a:moveTo>
                <a:lnTo>
                  <a:pt x="2081415" y="914400"/>
                </a:lnTo>
                <a:lnTo>
                  <a:pt x="2078418" y="889000"/>
                </a:lnTo>
                <a:lnTo>
                  <a:pt x="2074062" y="914400"/>
                </a:lnTo>
                <a:lnTo>
                  <a:pt x="2072398" y="927100"/>
                </a:lnTo>
                <a:lnTo>
                  <a:pt x="2072830" y="939800"/>
                </a:lnTo>
                <a:lnTo>
                  <a:pt x="2074811" y="952500"/>
                </a:lnTo>
                <a:lnTo>
                  <a:pt x="2079612" y="939800"/>
                </a:lnTo>
                <a:lnTo>
                  <a:pt x="2081809" y="927100"/>
                </a:lnTo>
                <a:close/>
              </a:path>
              <a:path w="2113279" h="2057400">
                <a:moveTo>
                  <a:pt x="2084349" y="825500"/>
                </a:moveTo>
                <a:lnTo>
                  <a:pt x="2081009" y="825500"/>
                </a:lnTo>
                <a:lnTo>
                  <a:pt x="2074481" y="812800"/>
                </a:lnTo>
                <a:lnTo>
                  <a:pt x="2059139" y="812800"/>
                </a:lnTo>
                <a:lnTo>
                  <a:pt x="2059635" y="825500"/>
                </a:lnTo>
                <a:lnTo>
                  <a:pt x="2058073" y="838200"/>
                </a:lnTo>
                <a:lnTo>
                  <a:pt x="2076310" y="838200"/>
                </a:lnTo>
                <a:lnTo>
                  <a:pt x="2084349" y="825500"/>
                </a:lnTo>
                <a:close/>
              </a:path>
              <a:path w="2113279" h="2057400">
                <a:moveTo>
                  <a:pt x="2087880" y="1054100"/>
                </a:moveTo>
                <a:lnTo>
                  <a:pt x="2075345" y="1054100"/>
                </a:lnTo>
                <a:lnTo>
                  <a:pt x="2075078" y="1066800"/>
                </a:lnTo>
                <a:lnTo>
                  <a:pt x="2087740" y="1066800"/>
                </a:lnTo>
                <a:lnTo>
                  <a:pt x="2087880" y="1054100"/>
                </a:lnTo>
                <a:close/>
              </a:path>
              <a:path w="2113279" h="2057400">
                <a:moveTo>
                  <a:pt x="2096477" y="647700"/>
                </a:moveTo>
                <a:lnTo>
                  <a:pt x="2095042" y="635000"/>
                </a:lnTo>
                <a:lnTo>
                  <a:pt x="2087587" y="622300"/>
                </a:lnTo>
                <a:lnTo>
                  <a:pt x="2066163" y="622300"/>
                </a:lnTo>
                <a:lnTo>
                  <a:pt x="2065858" y="635000"/>
                </a:lnTo>
                <a:lnTo>
                  <a:pt x="2063140" y="647700"/>
                </a:lnTo>
                <a:lnTo>
                  <a:pt x="2062695" y="660400"/>
                </a:lnTo>
                <a:lnTo>
                  <a:pt x="2063330" y="660400"/>
                </a:lnTo>
                <a:lnTo>
                  <a:pt x="2063546" y="673100"/>
                </a:lnTo>
                <a:lnTo>
                  <a:pt x="2064778" y="673100"/>
                </a:lnTo>
                <a:lnTo>
                  <a:pt x="2066759" y="685800"/>
                </a:lnTo>
                <a:lnTo>
                  <a:pt x="2067852" y="698500"/>
                </a:lnTo>
                <a:lnTo>
                  <a:pt x="2068207" y="709307"/>
                </a:lnTo>
                <a:lnTo>
                  <a:pt x="2068233" y="723900"/>
                </a:lnTo>
                <a:lnTo>
                  <a:pt x="2068410" y="736600"/>
                </a:lnTo>
                <a:lnTo>
                  <a:pt x="2069045" y="736600"/>
                </a:lnTo>
                <a:lnTo>
                  <a:pt x="2069998" y="749300"/>
                </a:lnTo>
                <a:lnTo>
                  <a:pt x="2071090" y="749300"/>
                </a:lnTo>
                <a:lnTo>
                  <a:pt x="2072335" y="762000"/>
                </a:lnTo>
                <a:lnTo>
                  <a:pt x="2090445" y="762000"/>
                </a:lnTo>
                <a:lnTo>
                  <a:pt x="2091639" y="749300"/>
                </a:lnTo>
                <a:lnTo>
                  <a:pt x="2095563" y="723900"/>
                </a:lnTo>
                <a:lnTo>
                  <a:pt x="2096376" y="698500"/>
                </a:lnTo>
                <a:lnTo>
                  <a:pt x="2095982" y="674039"/>
                </a:lnTo>
                <a:lnTo>
                  <a:pt x="2096223" y="647700"/>
                </a:lnTo>
                <a:lnTo>
                  <a:pt x="2096477" y="647700"/>
                </a:lnTo>
                <a:close/>
              </a:path>
              <a:path w="2113279" h="2057400">
                <a:moveTo>
                  <a:pt x="2112734" y="1371600"/>
                </a:moveTo>
                <a:lnTo>
                  <a:pt x="2090737" y="1371600"/>
                </a:lnTo>
                <a:lnTo>
                  <a:pt x="2046732" y="1397000"/>
                </a:lnTo>
                <a:lnTo>
                  <a:pt x="2063470" y="1397000"/>
                </a:lnTo>
                <a:lnTo>
                  <a:pt x="2080831" y="1397000"/>
                </a:lnTo>
                <a:lnTo>
                  <a:pt x="2083739" y="1409700"/>
                </a:lnTo>
                <a:lnTo>
                  <a:pt x="2084768" y="1422400"/>
                </a:lnTo>
                <a:lnTo>
                  <a:pt x="2085619" y="1422400"/>
                </a:lnTo>
                <a:lnTo>
                  <a:pt x="2085568" y="1435100"/>
                </a:lnTo>
                <a:lnTo>
                  <a:pt x="2081377" y="1435100"/>
                </a:lnTo>
                <a:lnTo>
                  <a:pt x="2081377" y="1498600"/>
                </a:lnTo>
                <a:lnTo>
                  <a:pt x="2080298" y="1498600"/>
                </a:lnTo>
                <a:lnTo>
                  <a:pt x="2076132" y="1511300"/>
                </a:lnTo>
                <a:lnTo>
                  <a:pt x="2072944" y="1524000"/>
                </a:lnTo>
                <a:lnTo>
                  <a:pt x="2070049" y="1536700"/>
                </a:lnTo>
                <a:lnTo>
                  <a:pt x="2066734" y="1536700"/>
                </a:lnTo>
                <a:lnTo>
                  <a:pt x="2065705" y="1549400"/>
                </a:lnTo>
                <a:lnTo>
                  <a:pt x="2055622" y="1549400"/>
                </a:lnTo>
                <a:lnTo>
                  <a:pt x="2055266" y="1536700"/>
                </a:lnTo>
                <a:lnTo>
                  <a:pt x="2054174" y="1524000"/>
                </a:lnTo>
                <a:lnTo>
                  <a:pt x="2052840" y="1524000"/>
                </a:lnTo>
                <a:lnTo>
                  <a:pt x="2051215" y="1511300"/>
                </a:lnTo>
                <a:lnTo>
                  <a:pt x="2049208" y="1498600"/>
                </a:lnTo>
                <a:lnTo>
                  <a:pt x="2049589" y="1498600"/>
                </a:lnTo>
                <a:lnTo>
                  <a:pt x="2049665" y="1485900"/>
                </a:lnTo>
                <a:lnTo>
                  <a:pt x="2052243" y="1485900"/>
                </a:lnTo>
                <a:lnTo>
                  <a:pt x="2056561" y="1473200"/>
                </a:lnTo>
                <a:lnTo>
                  <a:pt x="2079904" y="1473200"/>
                </a:lnTo>
                <a:lnTo>
                  <a:pt x="2079180" y="1485900"/>
                </a:lnTo>
                <a:lnTo>
                  <a:pt x="2081377" y="1498600"/>
                </a:lnTo>
                <a:lnTo>
                  <a:pt x="2081377" y="1435100"/>
                </a:lnTo>
                <a:lnTo>
                  <a:pt x="2079358" y="1435100"/>
                </a:lnTo>
                <a:lnTo>
                  <a:pt x="2072830" y="1409700"/>
                </a:lnTo>
                <a:lnTo>
                  <a:pt x="2065997" y="1409700"/>
                </a:lnTo>
                <a:lnTo>
                  <a:pt x="2063470" y="1397000"/>
                </a:lnTo>
                <a:lnTo>
                  <a:pt x="2057311" y="1409700"/>
                </a:lnTo>
                <a:lnTo>
                  <a:pt x="2060295" y="1409700"/>
                </a:lnTo>
                <a:lnTo>
                  <a:pt x="2063534" y="1422400"/>
                </a:lnTo>
                <a:lnTo>
                  <a:pt x="2066455" y="1422400"/>
                </a:lnTo>
                <a:lnTo>
                  <a:pt x="2068779" y="1435100"/>
                </a:lnTo>
                <a:lnTo>
                  <a:pt x="2070176" y="1435100"/>
                </a:lnTo>
                <a:lnTo>
                  <a:pt x="2070950" y="1447800"/>
                </a:lnTo>
                <a:lnTo>
                  <a:pt x="2069947" y="1447800"/>
                </a:lnTo>
                <a:lnTo>
                  <a:pt x="2057120" y="1460500"/>
                </a:lnTo>
                <a:lnTo>
                  <a:pt x="2053234" y="1447800"/>
                </a:lnTo>
                <a:lnTo>
                  <a:pt x="2050605" y="1447800"/>
                </a:lnTo>
                <a:lnTo>
                  <a:pt x="2048294" y="1435100"/>
                </a:lnTo>
                <a:lnTo>
                  <a:pt x="2046605" y="1435100"/>
                </a:lnTo>
                <a:lnTo>
                  <a:pt x="2045360" y="1422400"/>
                </a:lnTo>
                <a:lnTo>
                  <a:pt x="2044433" y="1422400"/>
                </a:lnTo>
                <a:lnTo>
                  <a:pt x="2044001" y="1409700"/>
                </a:lnTo>
                <a:lnTo>
                  <a:pt x="2046033" y="1397393"/>
                </a:lnTo>
                <a:lnTo>
                  <a:pt x="2021916" y="1411312"/>
                </a:lnTo>
                <a:lnTo>
                  <a:pt x="2023491" y="1422400"/>
                </a:lnTo>
                <a:lnTo>
                  <a:pt x="2025497" y="1435100"/>
                </a:lnTo>
                <a:lnTo>
                  <a:pt x="2026208" y="1460500"/>
                </a:lnTo>
                <a:lnTo>
                  <a:pt x="2025878" y="1473200"/>
                </a:lnTo>
                <a:lnTo>
                  <a:pt x="2025713" y="1473200"/>
                </a:lnTo>
                <a:lnTo>
                  <a:pt x="2027351" y="1486141"/>
                </a:lnTo>
                <a:lnTo>
                  <a:pt x="2029155" y="1498600"/>
                </a:lnTo>
                <a:lnTo>
                  <a:pt x="2030133" y="1511300"/>
                </a:lnTo>
                <a:lnTo>
                  <a:pt x="2030285" y="1524000"/>
                </a:lnTo>
                <a:lnTo>
                  <a:pt x="2029104" y="1536700"/>
                </a:lnTo>
                <a:lnTo>
                  <a:pt x="2020227" y="1536700"/>
                </a:lnTo>
                <a:lnTo>
                  <a:pt x="2016290" y="1524000"/>
                </a:lnTo>
                <a:lnTo>
                  <a:pt x="1986483" y="1485900"/>
                </a:lnTo>
                <a:lnTo>
                  <a:pt x="1960880" y="1460500"/>
                </a:lnTo>
                <a:lnTo>
                  <a:pt x="1954085" y="1450467"/>
                </a:lnTo>
                <a:lnTo>
                  <a:pt x="1940801" y="1458150"/>
                </a:lnTo>
                <a:lnTo>
                  <a:pt x="1941487" y="1460500"/>
                </a:lnTo>
                <a:lnTo>
                  <a:pt x="1945246" y="1460500"/>
                </a:lnTo>
                <a:lnTo>
                  <a:pt x="1950250" y="1473200"/>
                </a:lnTo>
                <a:lnTo>
                  <a:pt x="1954441" y="1473200"/>
                </a:lnTo>
                <a:lnTo>
                  <a:pt x="1959978" y="1485900"/>
                </a:lnTo>
                <a:lnTo>
                  <a:pt x="1966315" y="1485900"/>
                </a:lnTo>
                <a:lnTo>
                  <a:pt x="1972945" y="1498600"/>
                </a:lnTo>
                <a:lnTo>
                  <a:pt x="1979422" y="1498600"/>
                </a:lnTo>
                <a:lnTo>
                  <a:pt x="1992668" y="1524000"/>
                </a:lnTo>
                <a:lnTo>
                  <a:pt x="2005355" y="1536700"/>
                </a:lnTo>
                <a:lnTo>
                  <a:pt x="2018296" y="1549400"/>
                </a:lnTo>
                <a:lnTo>
                  <a:pt x="2032317" y="1574800"/>
                </a:lnTo>
                <a:lnTo>
                  <a:pt x="2037867" y="1574800"/>
                </a:lnTo>
                <a:lnTo>
                  <a:pt x="2042287" y="1587500"/>
                </a:lnTo>
                <a:lnTo>
                  <a:pt x="2046008" y="1587500"/>
                </a:lnTo>
                <a:lnTo>
                  <a:pt x="2049500" y="1600200"/>
                </a:lnTo>
                <a:lnTo>
                  <a:pt x="2052154" y="1612900"/>
                </a:lnTo>
                <a:lnTo>
                  <a:pt x="2034171" y="1612900"/>
                </a:lnTo>
                <a:lnTo>
                  <a:pt x="2038527" y="1625600"/>
                </a:lnTo>
                <a:lnTo>
                  <a:pt x="2059787" y="1625600"/>
                </a:lnTo>
                <a:lnTo>
                  <a:pt x="2061629" y="1638300"/>
                </a:lnTo>
                <a:lnTo>
                  <a:pt x="2041144" y="1638300"/>
                </a:lnTo>
                <a:lnTo>
                  <a:pt x="2034070" y="1625600"/>
                </a:lnTo>
                <a:lnTo>
                  <a:pt x="2031415" y="1625600"/>
                </a:lnTo>
                <a:lnTo>
                  <a:pt x="2034171" y="1612900"/>
                </a:lnTo>
                <a:lnTo>
                  <a:pt x="2019592" y="1612900"/>
                </a:lnTo>
                <a:lnTo>
                  <a:pt x="2012962" y="1600200"/>
                </a:lnTo>
                <a:lnTo>
                  <a:pt x="1998700" y="1587500"/>
                </a:lnTo>
                <a:lnTo>
                  <a:pt x="1985327" y="1562100"/>
                </a:lnTo>
                <a:lnTo>
                  <a:pt x="1972233" y="1536700"/>
                </a:lnTo>
                <a:lnTo>
                  <a:pt x="1958835" y="1524000"/>
                </a:lnTo>
                <a:lnTo>
                  <a:pt x="1939378" y="1485900"/>
                </a:lnTo>
                <a:lnTo>
                  <a:pt x="1925243" y="1467129"/>
                </a:lnTo>
                <a:lnTo>
                  <a:pt x="1892287" y="1486141"/>
                </a:lnTo>
                <a:lnTo>
                  <a:pt x="1904479" y="1498600"/>
                </a:lnTo>
                <a:lnTo>
                  <a:pt x="1917090" y="1511300"/>
                </a:lnTo>
                <a:lnTo>
                  <a:pt x="1929815" y="1511300"/>
                </a:lnTo>
                <a:lnTo>
                  <a:pt x="1941004" y="1524000"/>
                </a:lnTo>
                <a:lnTo>
                  <a:pt x="1951050" y="1549400"/>
                </a:lnTo>
                <a:lnTo>
                  <a:pt x="1960321" y="1562100"/>
                </a:lnTo>
                <a:lnTo>
                  <a:pt x="1951583" y="1562100"/>
                </a:lnTo>
                <a:lnTo>
                  <a:pt x="1948764" y="1549400"/>
                </a:lnTo>
                <a:lnTo>
                  <a:pt x="1938667" y="1549400"/>
                </a:lnTo>
                <a:lnTo>
                  <a:pt x="1908721" y="1511300"/>
                </a:lnTo>
                <a:lnTo>
                  <a:pt x="1883714" y="1491094"/>
                </a:lnTo>
                <a:lnTo>
                  <a:pt x="1872475" y="1497584"/>
                </a:lnTo>
                <a:lnTo>
                  <a:pt x="1873173" y="1498600"/>
                </a:lnTo>
                <a:lnTo>
                  <a:pt x="1881187" y="1498600"/>
                </a:lnTo>
                <a:lnTo>
                  <a:pt x="1924646" y="1549400"/>
                </a:lnTo>
                <a:lnTo>
                  <a:pt x="1968423" y="1587500"/>
                </a:lnTo>
                <a:lnTo>
                  <a:pt x="1984857" y="1625600"/>
                </a:lnTo>
                <a:lnTo>
                  <a:pt x="1986648" y="1638300"/>
                </a:lnTo>
                <a:lnTo>
                  <a:pt x="1987321" y="1638300"/>
                </a:lnTo>
                <a:lnTo>
                  <a:pt x="1981161" y="1647088"/>
                </a:lnTo>
                <a:lnTo>
                  <a:pt x="1981161" y="1676400"/>
                </a:lnTo>
                <a:lnTo>
                  <a:pt x="1980742" y="1689100"/>
                </a:lnTo>
                <a:lnTo>
                  <a:pt x="1979764" y="1693697"/>
                </a:lnTo>
                <a:lnTo>
                  <a:pt x="1979764" y="1816100"/>
                </a:lnTo>
                <a:lnTo>
                  <a:pt x="1976755" y="1819097"/>
                </a:lnTo>
                <a:lnTo>
                  <a:pt x="1976755" y="1892300"/>
                </a:lnTo>
                <a:lnTo>
                  <a:pt x="1973249" y="1905000"/>
                </a:lnTo>
                <a:lnTo>
                  <a:pt x="1966442" y="1905000"/>
                </a:lnTo>
                <a:lnTo>
                  <a:pt x="1963623" y="1892300"/>
                </a:lnTo>
                <a:lnTo>
                  <a:pt x="1955990" y="1892300"/>
                </a:lnTo>
                <a:lnTo>
                  <a:pt x="1948700" y="1879600"/>
                </a:lnTo>
                <a:lnTo>
                  <a:pt x="1941385" y="1879600"/>
                </a:lnTo>
                <a:lnTo>
                  <a:pt x="1933638" y="1866900"/>
                </a:lnTo>
                <a:lnTo>
                  <a:pt x="1927682" y="1866900"/>
                </a:lnTo>
                <a:lnTo>
                  <a:pt x="1921713" y="1854200"/>
                </a:lnTo>
                <a:lnTo>
                  <a:pt x="1909724" y="1854200"/>
                </a:lnTo>
                <a:lnTo>
                  <a:pt x="1909749" y="1841500"/>
                </a:lnTo>
                <a:lnTo>
                  <a:pt x="1909775" y="1816100"/>
                </a:lnTo>
                <a:lnTo>
                  <a:pt x="1925980" y="1828800"/>
                </a:lnTo>
                <a:lnTo>
                  <a:pt x="1931377" y="1828800"/>
                </a:lnTo>
                <a:lnTo>
                  <a:pt x="1940623" y="1841500"/>
                </a:lnTo>
                <a:lnTo>
                  <a:pt x="1949475" y="1841500"/>
                </a:lnTo>
                <a:lnTo>
                  <a:pt x="1957933" y="1854288"/>
                </a:lnTo>
                <a:lnTo>
                  <a:pt x="1965769" y="1866900"/>
                </a:lnTo>
                <a:lnTo>
                  <a:pt x="1969871" y="1866900"/>
                </a:lnTo>
                <a:lnTo>
                  <a:pt x="1973287" y="1879600"/>
                </a:lnTo>
                <a:lnTo>
                  <a:pt x="1975535" y="1879600"/>
                </a:lnTo>
                <a:lnTo>
                  <a:pt x="1976081" y="1892300"/>
                </a:lnTo>
                <a:lnTo>
                  <a:pt x="1976755" y="1892300"/>
                </a:lnTo>
                <a:lnTo>
                  <a:pt x="1976755" y="1819097"/>
                </a:lnTo>
                <a:lnTo>
                  <a:pt x="1966976" y="1828800"/>
                </a:lnTo>
                <a:lnTo>
                  <a:pt x="1961730" y="1816100"/>
                </a:lnTo>
                <a:lnTo>
                  <a:pt x="1951812" y="1808226"/>
                </a:lnTo>
                <a:lnTo>
                  <a:pt x="1951812" y="1828800"/>
                </a:lnTo>
                <a:lnTo>
                  <a:pt x="1940013" y="1828800"/>
                </a:lnTo>
                <a:lnTo>
                  <a:pt x="1932368" y="1816100"/>
                </a:lnTo>
                <a:lnTo>
                  <a:pt x="1917331" y="1816100"/>
                </a:lnTo>
                <a:lnTo>
                  <a:pt x="1909914" y="1803400"/>
                </a:lnTo>
                <a:lnTo>
                  <a:pt x="1910054" y="1803400"/>
                </a:lnTo>
                <a:lnTo>
                  <a:pt x="1910308" y="1790700"/>
                </a:lnTo>
                <a:lnTo>
                  <a:pt x="1921141" y="1790700"/>
                </a:lnTo>
                <a:lnTo>
                  <a:pt x="1951812" y="1828800"/>
                </a:lnTo>
                <a:lnTo>
                  <a:pt x="1951812" y="1808226"/>
                </a:lnTo>
                <a:lnTo>
                  <a:pt x="1945754" y="1803400"/>
                </a:lnTo>
                <a:lnTo>
                  <a:pt x="1934591" y="1790700"/>
                </a:lnTo>
                <a:lnTo>
                  <a:pt x="1912289" y="1778000"/>
                </a:lnTo>
                <a:lnTo>
                  <a:pt x="1912759" y="1765300"/>
                </a:lnTo>
                <a:lnTo>
                  <a:pt x="1913280" y="1765300"/>
                </a:lnTo>
                <a:lnTo>
                  <a:pt x="1914842" y="1752600"/>
                </a:lnTo>
                <a:lnTo>
                  <a:pt x="1911210" y="1752600"/>
                </a:lnTo>
                <a:lnTo>
                  <a:pt x="1907209" y="1748688"/>
                </a:lnTo>
                <a:lnTo>
                  <a:pt x="1907209" y="1955800"/>
                </a:lnTo>
                <a:lnTo>
                  <a:pt x="1902282" y="1955800"/>
                </a:lnTo>
                <a:lnTo>
                  <a:pt x="1889302" y="1943100"/>
                </a:lnTo>
                <a:lnTo>
                  <a:pt x="1878253" y="1930400"/>
                </a:lnTo>
                <a:lnTo>
                  <a:pt x="1868322" y="1917700"/>
                </a:lnTo>
                <a:lnTo>
                  <a:pt x="1858708" y="1905000"/>
                </a:lnTo>
                <a:lnTo>
                  <a:pt x="1855673" y="1905000"/>
                </a:lnTo>
                <a:lnTo>
                  <a:pt x="1854593" y="1892300"/>
                </a:lnTo>
                <a:lnTo>
                  <a:pt x="1865769" y="1879600"/>
                </a:lnTo>
                <a:lnTo>
                  <a:pt x="1846783" y="1879600"/>
                </a:lnTo>
                <a:lnTo>
                  <a:pt x="1842858" y="1866900"/>
                </a:lnTo>
                <a:lnTo>
                  <a:pt x="1842617" y="1866900"/>
                </a:lnTo>
                <a:lnTo>
                  <a:pt x="1842427" y="1854288"/>
                </a:lnTo>
                <a:lnTo>
                  <a:pt x="1857743" y="1866900"/>
                </a:lnTo>
                <a:lnTo>
                  <a:pt x="1872983" y="1879663"/>
                </a:lnTo>
                <a:lnTo>
                  <a:pt x="1887829" y="1892300"/>
                </a:lnTo>
                <a:lnTo>
                  <a:pt x="1902561" y="1892300"/>
                </a:lnTo>
                <a:lnTo>
                  <a:pt x="1902917" y="1905000"/>
                </a:lnTo>
                <a:lnTo>
                  <a:pt x="1903463" y="1917700"/>
                </a:lnTo>
                <a:lnTo>
                  <a:pt x="1904263" y="1930400"/>
                </a:lnTo>
                <a:lnTo>
                  <a:pt x="1905393" y="1930400"/>
                </a:lnTo>
                <a:lnTo>
                  <a:pt x="1906295" y="1943100"/>
                </a:lnTo>
                <a:lnTo>
                  <a:pt x="1906790" y="1943100"/>
                </a:lnTo>
                <a:lnTo>
                  <a:pt x="1907209" y="1955800"/>
                </a:lnTo>
                <a:lnTo>
                  <a:pt x="1907209" y="1748688"/>
                </a:lnTo>
                <a:lnTo>
                  <a:pt x="1907184" y="1765300"/>
                </a:lnTo>
                <a:lnTo>
                  <a:pt x="1906270" y="1765300"/>
                </a:lnTo>
                <a:lnTo>
                  <a:pt x="1902256" y="1760448"/>
                </a:lnTo>
                <a:lnTo>
                  <a:pt x="1902256" y="1879600"/>
                </a:lnTo>
                <a:lnTo>
                  <a:pt x="1887753" y="1866900"/>
                </a:lnTo>
                <a:lnTo>
                  <a:pt x="1872970" y="1854200"/>
                </a:lnTo>
                <a:lnTo>
                  <a:pt x="1857806" y="1854200"/>
                </a:lnTo>
                <a:lnTo>
                  <a:pt x="1842173" y="1841500"/>
                </a:lnTo>
                <a:lnTo>
                  <a:pt x="1842084" y="1828800"/>
                </a:lnTo>
                <a:lnTo>
                  <a:pt x="1833803" y="1820240"/>
                </a:lnTo>
                <a:lnTo>
                  <a:pt x="1833803" y="1854200"/>
                </a:lnTo>
                <a:lnTo>
                  <a:pt x="1833422" y="1866900"/>
                </a:lnTo>
                <a:lnTo>
                  <a:pt x="1828698" y="1866900"/>
                </a:lnTo>
                <a:lnTo>
                  <a:pt x="1825040" y="1854200"/>
                </a:lnTo>
                <a:lnTo>
                  <a:pt x="1816417" y="1854200"/>
                </a:lnTo>
                <a:lnTo>
                  <a:pt x="1818614" y="1841500"/>
                </a:lnTo>
                <a:lnTo>
                  <a:pt x="1830578" y="1841500"/>
                </a:lnTo>
                <a:lnTo>
                  <a:pt x="1833168" y="1854200"/>
                </a:lnTo>
                <a:lnTo>
                  <a:pt x="1833803" y="1854200"/>
                </a:lnTo>
                <a:lnTo>
                  <a:pt x="1833803" y="1820240"/>
                </a:lnTo>
                <a:lnTo>
                  <a:pt x="1829816" y="1816100"/>
                </a:lnTo>
                <a:lnTo>
                  <a:pt x="1818932" y="1816100"/>
                </a:lnTo>
                <a:lnTo>
                  <a:pt x="1819338" y="1803400"/>
                </a:lnTo>
                <a:lnTo>
                  <a:pt x="1834642" y="1803400"/>
                </a:lnTo>
                <a:lnTo>
                  <a:pt x="1852472" y="1816100"/>
                </a:lnTo>
                <a:lnTo>
                  <a:pt x="1869516" y="1828800"/>
                </a:lnTo>
                <a:lnTo>
                  <a:pt x="1885975" y="1841500"/>
                </a:lnTo>
                <a:lnTo>
                  <a:pt x="1902117" y="1854200"/>
                </a:lnTo>
                <a:lnTo>
                  <a:pt x="1902256" y="1879600"/>
                </a:lnTo>
                <a:lnTo>
                  <a:pt x="1902256" y="1760448"/>
                </a:lnTo>
                <a:lnTo>
                  <a:pt x="1901964" y="1760093"/>
                </a:lnTo>
                <a:lnTo>
                  <a:pt x="1901964" y="1841500"/>
                </a:lnTo>
                <a:lnTo>
                  <a:pt x="1901736" y="1841500"/>
                </a:lnTo>
                <a:lnTo>
                  <a:pt x="1901723" y="1841284"/>
                </a:lnTo>
                <a:lnTo>
                  <a:pt x="1888388" y="1828800"/>
                </a:lnTo>
                <a:lnTo>
                  <a:pt x="1874735" y="1828800"/>
                </a:lnTo>
                <a:lnTo>
                  <a:pt x="1847189" y="1803400"/>
                </a:lnTo>
                <a:lnTo>
                  <a:pt x="1840623" y="1803400"/>
                </a:lnTo>
                <a:lnTo>
                  <a:pt x="1833981" y="1790700"/>
                </a:lnTo>
                <a:lnTo>
                  <a:pt x="1824405" y="1790700"/>
                </a:lnTo>
                <a:lnTo>
                  <a:pt x="1823173" y="1778000"/>
                </a:lnTo>
                <a:lnTo>
                  <a:pt x="1845424" y="1778000"/>
                </a:lnTo>
                <a:lnTo>
                  <a:pt x="1840153" y="1765300"/>
                </a:lnTo>
                <a:lnTo>
                  <a:pt x="1850720" y="1765300"/>
                </a:lnTo>
                <a:lnTo>
                  <a:pt x="1854034" y="1778000"/>
                </a:lnTo>
                <a:lnTo>
                  <a:pt x="1863140" y="1778000"/>
                </a:lnTo>
                <a:lnTo>
                  <a:pt x="1872107" y="1790700"/>
                </a:lnTo>
                <a:lnTo>
                  <a:pt x="1881225" y="1790700"/>
                </a:lnTo>
                <a:lnTo>
                  <a:pt x="1890458" y="1803400"/>
                </a:lnTo>
                <a:lnTo>
                  <a:pt x="1898611" y="1803400"/>
                </a:lnTo>
                <a:lnTo>
                  <a:pt x="1891538" y="1790700"/>
                </a:lnTo>
                <a:lnTo>
                  <a:pt x="1884553" y="1790700"/>
                </a:lnTo>
                <a:lnTo>
                  <a:pt x="1877644" y="1778000"/>
                </a:lnTo>
                <a:lnTo>
                  <a:pt x="1869109" y="1778000"/>
                </a:lnTo>
                <a:lnTo>
                  <a:pt x="1865071" y="1765300"/>
                </a:lnTo>
                <a:lnTo>
                  <a:pt x="1852853" y="1765300"/>
                </a:lnTo>
                <a:lnTo>
                  <a:pt x="1859191" y="1752600"/>
                </a:lnTo>
                <a:lnTo>
                  <a:pt x="1878507" y="1752600"/>
                </a:lnTo>
                <a:lnTo>
                  <a:pt x="1883664" y="1765300"/>
                </a:lnTo>
                <a:lnTo>
                  <a:pt x="1893887" y="1765300"/>
                </a:lnTo>
                <a:lnTo>
                  <a:pt x="1898967" y="1778000"/>
                </a:lnTo>
                <a:lnTo>
                  <a:pt x="1896770" y="1778000"/>
                </a:lnTo>
                <a:lnTo>
                  <a:pt x="1897710" y="1790700"/>
                </a:lnTo>
                <a:lnTo>
                  <a:pt x="1898345" y="1790700"/>
                </a:lnTo>
                <a:lnTo>
                  <a:pt x="1898611" y="1803400"/>
                </a:lnTo>
                <a:lnTo>
                  <a:pt x="1899780" y="1803400"/>
                </a:lnTo>
                <a:lnTo>
                  <a:pt x="1900199" y="1816100"/>
                </a:lnTo>
                <a:lnTo>
                  <a:pt x="1900885" y="1816100"/>
                </a:lnTo>
                <a:lnTo>
                  <a:pt x="1901418" y="1829854"/>
                </a:lnTo>
                <a:lnTo>
                  <a:pt x="1901723" y="1841284"/>
                </a:lnTo>
                <a:lnTo>
                  <a:pt x="1901964" y="1841500"/>
                </a:lnTo>
                <a:lnTo>
                  <a:pt x="1901964" y="1760093"/>
                </a:lnTo>
                <a:lnTo>
                  <a:pt x="1895779" y="1752600"/>
                </a:lnTo>
                <a:lnTo>
                  <a:pt x="1900478" y="1752600"/>
                </a:lnTo>
                <a:lnTo>
                  <a:pt x="1907184" y="1765300"/>
                </a:lnTo>
                <a:lnTo>
                  <a:pt x="1907184" y="1748663"/>
                </a:lnTo>
                <a:lnTo>
                  <a:pt x="1885315" y="1727200"/>
                </a:lnTo>
                <a:lnTo>
                  <a:pt x="1864525" y="1727200"/>
                </a:lnTo>
                <a:lnTo>
                  <a:pt x="1858086" y="1714500"/>
                </a:lnTo>
                <a:lnTo>
                  <a:pt x="1856460" y="1714500"/>
                </a:lnTo>
                <a:lnTo>
                  <a:pt x="1856460" y="1739900"/>
                </a:lnTo>
                <a:lnTo>
                  <a:pt x="1830070" y="1739900"/>
                </a:lnTo>
                <a:lnTo>
                  <a:pt x="1826145" y="1727200"/>
                </a:lnTo>
                <a:lnTo>
                  <a:pt x="1823681" y="1727200"/>
                </a:lnTo>
                <a:lnTo>
                  <a:pt x="1823681" y="1765300"/>
                </a:lnTo>
                <a:lnTo>
                  <a:pt x="1820595" y="1778000"/>
                </a:lnTo>
                <a:lnTo>
                  <a:pt x="1820621" y="1765300"/>
                </a:lnTo>
                <a:lnTo>
                  <a:pt x="1823681" y="1765300"/>
                </a:lnTo>
                <a:lnTo>
                  <a:pt x="1823681" y="1727200"/>
                </a:lnTo>
                <a:lnTo>
                  <a:pt x="1822411" y="1727200"/>
                </a:lnTo>
                <a:lnTo>
                  <a:pt x="1825777" y="1714500"/>
                </a:lnTo>
                <a:lnTo>
                  <a:pt x="1835302" y="1714500"/>
                </a:lnTo>
                <a:lnTo>
                  <a:pt x="1842884" y="1727200"/>
                </a:lnTo>
                <a:lnTo>
                  <a:pt x="1852612" y="1727200"/>
                </a:lnTo>
                <a:lnTo>
                  <a:pt x="1856460" y="1739900"/>
                </a:lnTo>
                <a:lnTo>
                  <a:pt x="1856460" y="1714500"/>
                </a:lnTo>
                <a:lnTo>
                  <a:pt x="1845157" y="1714500"/>
                </a:lnTo>
                <a:lnTo>
                  <a:pt x="1850351" y="1701800"/>
                </a:lnTo>
                <a:lnTo>
                  <a:pt x="1854301" y="1701800"/>
                </a:lnTo>
                <a:lnTo>
                  <a:pt x="1847202" y="1689100"/>
                </a:lnTo>
                <a:lnTo>
                  <a:pt x="1837182" y="1676400"/>
                </a:lnTo>
                <a:lnTo>
                  <a:pt x="1825193" y="1663700"/>
                </a:lnTo>
                <a:lnTo>
                  <a:pt x="1826539" y="1651000"/>
                </a:lnTo>
                <a:lnTo>
                  <a:pt x="1829498" y="1651000"/>
                </a:lnTo>
                <a:lnTo>
                  <a:pt x="1837677" y="1663700"/>
                </a:lnTo>
                <a:lnTo>
                  <a:pt x="1850123" y="1663700"/>
                </a:lnTo>
                <a:lnTo>
                  <a:pt x="1855965" y="1676400"/>
                </a:lnTo>
                <a:lnTo>
                  <a:pt x="1861489" y="1676400"/>
                </a:lnTo>
                <a:lnTo>
                  <a:pt x="1884527" y="1701800"/>
                </a:lnTo>
                <a:lnTo>
                  <a:pt x="1957311" y="1778000"/>
                </a:lnTo>
                <a:lnTo>
                  <a:pt x="1960168" y="1778000"/>
                </a:lnTo>
                <a:lnTo>
                  <a:pt x="1975535" y="1790700"/>
                </a:lnTo>
                <a:lnTo>
                  <a:pt x="1976653" y="1790700"/>
                </a:lnTo>
                <a:lnTo>
                  <a:pt x="1977847" y="1816100"/>
                </a:lnTo>
                <a:lnTo>
                  <a:pt x="1979764" y="1816100"/>
                </a:lnTo>
                <a:lnTo>
                  <a:pt x="1979764" y="1693697"/>
                </a:lnTo>
                <a:lnTo>
                  <a:pt x="1978037" y="1701800"/>
                </a:lnTo>
                <a:lnTo>
                  <a:pt x="1977644" y="1701380"/>
                </a:lnTo>
                <a:lnTo>
                  <a:pt x="1977644" y="1739900"/>
                </a:lnTo>
                <a:lnTo>
                  <a:pt x="1977440" y="1752600"/>
                </a:lnTo>
                <a:lnTo>
                  <a:pt x="1971954" y="1765300"/>
                </a:lnTo>
                <a:lnTo>
                  <a:pt x="1965083" y="1765300"/>
                </a:lnTo>
                <a:lnTo>
                  <a:pt x="1934883" y="1727200"/>
                </a:lnTo>
                <a:lnTo>
                  <a:pt x="1872894" y="1676400"/>
                </a:lnTo>
                <a:lnTo>
                  <a:pt x="1842325" y="1638300"/>
                </a:lnTo>
                <a:lnTo>
                  <a:pt x="1828571" y="1600200"/>
                </a:lnTo>
                <a:lnTo>
                  <a:pt x="1827809" y="1586725"/>
                </a:lnTo>
                <a:lnTo>
                  <a:pt x="1827022" y="1574800"/>
                </a:lnTo>
                <a:lnTo>
                  <a:pt x="1846160" y="1574800"/>
                </a:lnTo>
                <a:lnTo>
                  <a:pt x="1851774" y="1587500"/>
                </a:lnTo>
                <a:lnTo>
                  <a:pt x="1856625" y="1587500"/>
                </a:lnTo>
                <a:lnTo>
                  <a:pt x="1882457" y="1625600"/>
                </a:lnTo>
                <a:lnTo>
                  <a:pt x="1936280" y="1676400"/>
                </a:lnTo>
                <a:lnTo>
                  <a:pt x="1962619" y="1701800"/>
                </a:lnTo>
                <a:lnTo>
                  <a:pt x="1972678" y="1714500"/>
                </a:lnTo>
                <a:lnTo>
                  <a:pt x="1977644" y="1739900"/>
                </a:lnTo>
                <a:lnTo>
                  <a:pt x="1977644" y="1701380"/>
                </a:lnTo>
                <a:lnTo>
                  <a:pt x="1966163" y="1689100"/>
                </a:lnTo>
                <a:lnTo>
                  <a:pt x="1955520" y="1676400"/>
                </a:lnTo>
                <a:lnTo>
                  <a:pt x="1945589" y="1676400"/>
                </a:lnTo>
                <a:lnTo>
                  <a:pt x="1935822" y="1663700"/>
                </a:lnTo>
                <a:lnTo>
                  <a:pt x="1911553" y="1638300"/>
                </a:lnTo>
                <a:lnTo>
                  <a:pt x="1887918" y="1612900"/>
                </a:lnTo>
                <a:lnTo>
                  <a:pt x="1864017" y="1587500"/>
                </a:lnTo>
                <a:lnTo>
                  <a:pt x="1851507" y="1574800"/>
                </a:lnTo>
                <a:lnTo>
                  <a:pt x="1838998" y="1562100"/>
                </a:lnTo>
                <a:lnTo>
                  <a:pt x="1835772" y="1549400"/>
                </a:lnTo>
                <a:lnTo>
                  <a:pt x="1832330" y="1549400"/>
                </a:lnTo>
                <a:lnTo>
                  <a:pt x="1830044" y="1536700"/>
                </a:lnTo>
                <a:lnTo>
                  <a:pt x="1828787" y="1536700"/>
                </a:lnTo>
                <a:lnTo>
                  <a:pt x="1837715" y="1524000"/>
                </a:lnTo>
                <a:lnTo>
                  <a:pt x="1849488" y="1524000"/>
                </a:lnTo>
                <a:lnTo>
                  <a:pt x="1856308" y="1536700"/>
                </a:lnTo>
                <a:lnTo>
                  <a:pt x="1868271" y="1536700"/>
                </a:lnTo>
                <a:lnTo>
                  <a:pt x="1881073" y="1562100"/>
                </a:lnTo>
                <a:lnTo>
                  <a:pt x="1889518" y="1562100"/>
                </a:lnTo>
                <a:lnTo>
                  <a:pt x="1907146" y="1587500"/>
                </a:lnTo>
                <a:lnTo>
                  <a:pt x="1913445" y="1587500"/>
                </a:lnTo>
                <a:lnTo>
                  <a:pt x="1919617" y="1600200"/>
                </a:lnTo>
                <a:lnTo>
                  <a:pt x="1925637" y="1600200"/>
                </a:lnTo>
                <a:lnTo>
                  <a:pt x="1931504" y="1612900"/>
                </a:lnTo>
                <a:lnTo>
                  <a:pt x="1941309" y="1625600"/>
                </a:lnTo>
                <a:lnTo>
                  <a:pt x="1950935" y="1638300"/>
                </a:lnTo>
                <a:lnTo>
                  <a:pt x="1960778" y="1651000"/>
                </a:lnTo>
                <a:lnTo>
                  <a:pt x="1971217" y="1663700"/>
                </a:lnTo>
                <a:lnTo>
                  <a:pt x="1978304" y="1663700"/>
                </a:lnTo>
                <a:lnTo>
                  <a:pt x="1981161" y="1676400"/>
                </a:lnTo>
                <a:lnTo>
                  <a:pt x="1981161" y="1647088"/>
                </a:lnTo>
                <a:lnTo>
                  <a:pt x="1978418" y="1651000"/>
                </a:lnTo>
                <a:lnTo>
                  <a:pt x="1975891" y="1651000"/>
                </a:lnTo>
                <a:lnTo>
                  <a:pt x="1973300" y="1638300"/>
                </a:lnTo>
                <a:lnTo>
                  <a:pt x="1964194" y="1638300"/>
                </a:lnTo>
                <a:lnTo>
                  <a:pt x="1948141" y="1612900"/>
                </a:lnTo>
                <a:lnTo>
                  <a:pt x="1930666" y="1587500"/>
                </a:lnTo>
                <a:lnTo>
                  <a:pt x="1912213" y="1574800"/>
                </a:lnTo>
                <a:lnTo>
                  <a:pt x="1893252" y="1549400"/>
                </a:lnTo>
                <a:lnTo>
                  <a:pt x="1880679" y="1536700"/>
                </a:lnTo>
                <a:lnTo>
                  <a:pt x="1868855" y="1524000"/>
                </a:lnTo>
                <a:lnTo>
                  <a:pt x="1856676" y="1511300"/>
                </a:lnTo>
                <a:lnTo>
                  <a:pt x="1853641" y="1508455"/>
                </a:lnTo>
                <a:lnTo>
                  <a:pt x="1824316" y="1525384"/>
                </a:lnTo>
                <a:lnTo>
                  <a:pt x="1823872" y="1536700"/>
                </a:lnTo>
                <a:lnTo>
                  <a:pt x="1823453" y="1536700"/>
                </a:lnTo>
                <a:lnTo>
                  <a:pt x="1818754" y="1549400"/>
                </a:lnTo>
                <a:lnTo>
                  <a:pt x="1817636" y="1562100"/>
                </a:lnTo>
                <a:lnTo>
                  <a:pt x="1818208" y="1574800"/>
                </a:lnTo>
                <a:lnTo>
                  <a:pt x="1818538" y="1587500"/>
                </a:lnTo>
                <a:lnTo>
                  <a:pt x="1818106" y="1600200"/>
                </a:lnTo>
                <a:lnTo>
                  <a:pt x="1817725" y="1612900"/>
                </a:lnTo>
                <a:lnTo>
                  <a:pt x="1817192" y="1638300"/>
                </a:lnTo>
                <a:lnTo>
                  <a:pt x="1816341" y="1651000"/>
                </a:lnTo>
                <a:lnTo>
                  <a:pt x="1813001" y="1646605"/>
                </a:lnTo>
                <a:lnTo>
                  <a:pt x="1813001" y="1727200"/>
                </a:lnTo>
                <a:lnTo>
                  <a:pt x="1812696" y="1739900"/>
                </a:lnTo>
                <a:lnTo>
                  <a:pt x="1810905" y="1739900"/>
                </a:lnTo>
                <a:lnTo>
                  <a:pt x="1810905" y="1752600"/>
                </a:lnTo>
                <a:lnTo>
                  <a:pt x="1809546" y="1765300"/>
                </a:lnTo>
                <a:lnTo>
                  <a:pt x="1807235" y="1778000"/>
                </a:lnTo>
                <a:lnTo>
                  <a:pt x="1803781" y="1778000"/>
                </a:lnTo>
                <a:lnTo>
                  <a:pt x="1802422" y="1790700"/>
                </a:lnTo>
                <a:lnTo>
                  <a:pt x="1801698" y="1790700"/>
                </a:lnTo>
                <a:lnTo>
                  <a:pt x="1805571" y="1803400"/>
                </a:lnTo>
                <a:lnTo>
                  <a:pt x="1805520" y="1854200"/>
                </a:lnTo>
                <a:lnTo>
                  <a:pt x="1796364" y="1854200"/>
                </a:lnTo>
                <a:lnTo>
                  <a:pt x="1795500" y="1841500"/>
                </a:lnTo>
                <a:lnTo>
                  <a:pt x="1795297" y="1841500"/>
                </a:lnTo>
                <a:lnTo>
                  <a:pt x="1795297" y="1866900"/>
                </a:lnTo>
                <a:lnTo>
                  <a:pt x="1777326" y="1866900"/>
                </a:lnTo>
                <a:lnTo>
                  <a:pt x="1775447" y="1854200"/>
                </a:lnTo>
                <a:lnTo>
                  <a:pt x="1775828" y="1854200"/>
                </a:lnTo>
                <a:lnTo>
                  <a:pt x="1776247" y="1841500"/>
                </a:lnTo>
                <a:lnTo>
                  <a:pt x="1784019" y="1841500"/>
                </a:lnTo>
                <a:lnTo>
                  <a:pt x="1789760" y="1854288"/>
                </a:lnTo>
                <a:lnTo>
                  <a:pt x="1795297" y="1866900"/>
                </a:lnTo>
                <a:lnTo>
                  <a:pt x="1795297" y="1841500"/>
                </a:lnTo>
                <a:lnTo>
                  <a:pt x="1794116" y="1841500"/>
                </a:lnTo>
                <a:lnTo>
                  <a:pt x="1793100" y="1828800"/>
                </a:lnTo>
                <a:lnTo>
                  <a:pt x="1792363" y="1828800"/>
                </a:lnTo>
                <a:lnTo>
                  <a:pt x="1791868" y="1816100"/>
                </a:lnTo>
                <a:lnTo>
                  <a:pt x="1797926" y="1816100"/>
                </a:lnTo>
                <a:lnTo>
                  <a:pt x="1801050" y="1828800"/>
                </a:lnTo>
                <a:lnTo>
                  <a:pt x="1801672" y="1828800"/>
                </a:lnTo>
                <a:lnTo>
                  <a:pt x="1802206" y="1841500"/>
                </a:lnTo>
                <a:lnTo>
                  <a:pt x="1804238" y="1841500"/>
                </a:lnTo>
                <a:lnTo>
                  <a:pt x="1805520" y="1854200"/>
                </a:lnTo>
                <a:lnTo>
                  <a:pt x="1805520" y="1803400"/>
                </a:lnTo>
                <a:lnTo>
                  <a:pt x="1791157" y="1803400"/>
                </a:lnTo>
                <a:lnTo>
                  <a:pt x="1791068" y="1790700"/>
                </a:lnTo>
                <a:lnTo>
                  <a:pt x="1790814" y="1778000"/>
                </a:lnTo>
                <a:lnTo>
                  <a:pt x="1790687" y="1778000"/>
                </a:lnTo>
                <a:lnTo>
                  <a:pt x="1790534" y="1765300"/>
                </a:lnTo>
                <a:lnTo>
                  <a:pt x="1790547" y="1752600"/>
                </a:lnTo>
                <a:lnTo>
                  <a:pt x="1810905" y="1752600"/>
                </a:lnTo>
                <a:lnTo>
                  <a:pt x="1810905" y="1739900"/>
                </a:lnTo>
                <a:lnTo>
                  <a:pt x="1790750" y="1739900"/>
                </a:lnTo>
                <a:lnTo>
                  <a:pt x="1790928" y="1727200"/>
                </a:lnTo>
                <a:lnTo>
                  <a:pt x="1791195" y="1727200"/>
                </a:lnTo>
                <a:lnTo>
                  <a:pt x="1791550" y="1714500"/>
                </a:lnTo>
                <a:lnTo>
                  <a:pt x="1812925" y="1714500"/>
                </a:lnTo>
                <a:lnTo>
                  <a:pt x="1813001" y="1727200"/>
                </a:lnTo>
                <a:lnTo>
                  <a:pt x="1813001" y="1646605"/>
                </a:lnTo>
                <a:lnTo>
                  <a:pt x="1806702" y="1638300"/>
                </a:lnTo>
                <a:lnTo>
                  <a:pt x="1801926" y="1625600"/>
                </a:lnTo>
                <a:lnTo>
                  <a:pt x="1797240" y="1625600"/>
                </a:lnTo>
                <a:lnTo>
                  <a:pt x="1797761" y="1612900"/>
                </a:lnTo>
                <a:lnTo>
                  <a:pt x="1798243" y="1612900"/>
                </a:lnTo>
                <a:lnTo>
                  <a:pt x="1798688" y="1600200"/>
                </a:lnTo>
                <a:lnTo>
                  <a:pt x="1799082" y="1587500"/>
                </a:lnTo>
                <a:lnTo>
                  <a:pt x="1800885" y="1562100"/>
                </a:lnTo>
                <a:lnTo>
                  <a:pt x="1802180" y="1538160"/>
                </a:lnTo>
                <a:lnTo>
                  <a:pt x="1755749" y="1564970"/>
                </a:lnTo>
                <a:lnTo>
                  <a:pt x="1755749" y="1739900"/>
                </a:lnTo>
                <a:lnTo>
                  <a:pt x="1753539" y="1739900"/>
                </a:lnTo>
                <a:lnTo>
                  <a:pt x="1753539" y="1752600"/>
                </a:lnTo>
                <a:lnTo>
                  <a:pt x="1751317" y="1765300"/>
                </a:lnTo>
                <a:lnTo>
                  <a:pt x="1746681" y="1765300"/>
                </a:lnTo>
                <a:lnTo>
                  <a:pt x="1750098" y="1752600"/>
                </a:lnTo>
                <a:lnTo>
                  <a:pt x="1753539" y="1752600"/>
                </a:lnTo>
                <a:lnTo>
                  <a:pt x="1753539" y="1739900"/>
                </a:lnTo>
                <a:lnTo>
                  <a:pt x="1728508" y="1739900"/>
                </a:lnTo>
                <a:lnTo>
                  <a:pt x="1728787" y="1727200"/>
                </a:lnTo>
                <a:lnTo>
                  <a:pt x="1728647" y="1727200"/>
                </a:lnTo>
                <a:lnTo>
                  <a:pt x="1727784" y="1714500"/>
                </a:lnTo>
                <a:lnTo>
                  <a:pt x="1755140" y="1714500"/>
                </a:lnTo>
                <a:lnTo>
                  <a:pt x="1755241" y="1727200"/>
                </a:lnTo>
                <a:lnTo>
                  <a:pt x="1755749" y="1739900"/>
                </a:lnTo>
                <a:lnTo>
                  <a:pt x="1755749" y="1564970"/>
                </a:lnTo>
                <a:lnTo>
                  <a:pt x="1752320" y="1566938"/>
                </a:lnTo>
                <a:lnTo>
                  <a:pt x="1753108" y="1574800"/>
                </a:lnTo>
                <a:lnTo>
                  <a:pt x="1751749" y="1574800"/>
                </a:lnTo>
                <a:lnTo>
                  <a:pt x="1753641" y="1587500"/>
                </a:lnTo>
                <a:lnTo>
                  <a:pt x="1750517" y="1587500"/>
                </a:lnTo>
                <a:lnTo>
                  <a:pt x="1750517" y="1701800"/>
                </a:lnTo>
                <a:lnTo>
                  <a:pt x="1738541" y="1701800"/>
                </a:lnTo>
                <a:lnTo>
                  <a:pt x="1734629" y="1689100"/>
                </a:lnTo>
                <a:lnTo>
                  <a:pt x="1749844" y="1689100"/>
                </a:lnTo>
                <a:lnTo>
                  <a:pt x="1750517" y="1701800"/>
                </a:lnTo>
                <a:lnTo>
                  <a:pt x="1750517" y="1587500"/>
                </a:lnTo>
                <a:lnTo>
                  <a:pt x="1718259" y="1587500"/>
                </a:lnTo>
                <a:lnTo>
                  <a:pt x="1718043" y="1586725"/>
                </a:lnTo>
                <a:lnTo>
                  <a:pt x="1582940" y="1664716"/>
                </a:lnTo>
                <a:lnTo>
                  <a:pt x="1589341" y="1676400"/>
                </a:lnTo>
                <a:lnTo>
                  <a:pt x="1595666" y="1676400"/>
                </a:lnTo>
                <a:lnTo>
                  <a:pt x="1591945" y="1689100"/>
                </a:lnTo>
                <a:lnTo>
                  <a:pt x="1578762" y="1689100"/>
                </a:lnTo>
                <a:lnTo>
                  <a:pt x="1576717" y="1676400"/>
                </a:lnTo>
                <a:lnTo>
                  <a:pt x="1576222" y="1668589"/>
                </a:lnTo>
                <a:lnTo>
                  <a:pt x="1474698" y="1727200"/>
                </a:lnTo>
                <a:lnTo>
                  <a:pt x="1658708" y="1727200"/>
                </a:lnTo>
                <a:lnTo>
                  <a:pt x="1669516" y="1739900"/>
                </a:lnTo>
                <a:lnTo>
                  <a:pt x="1680006" y="1739900"/>
                </a:lnTo>
                <a:lnTo>
                  <a:pt x="1690204" y="1752600"/>
                </a:lnTo>
                <a:lnTo>
                  <a:pt x="1584477" y="1752600"/>
                </a:lnTo>
                <a:lnTo>
                  <a:pt x="1556296" y="1739900"/>
                </a:lnTo>
                <a:lnTo>
                  <a:pt x="1452689" y="1739900"/>
                </a:lnTo>
                <a:lnTo>
                  <a:pt x="1408696" y="1765300"/>
                </a:lnTo>
                <a:lnTo>
                  <a:pt x="1419618" y="1765300"/>
                </a:lnTo>
                <a:lnTo>
                  <a:pt x="1430553" y="1778000"/>
                </a:lnTo>
                <a:lnTo>
                  <a:pt x="1446428" y="1816100"/>
                </a:lnTo>
                <a:lnTo>
                  <a:pt x="1450403" y="1854288"/>
                </a:lnTo>
                <a:lnTo>
                  <a:pt x="1451813" y="1892300"/>
                </a:lnTo>
                <a:lnTo>
                  <a:pt x="1450213" y="1943100"/>
                </a:lnTo>
                <a:lnTo>
                  <a:pt x="1449438" y="1968500"/>
                </a:lnTo>
                <a:lnTo>
                  <a:pt x="1448612" y="1993900"/>
                </a:lnTo>
                <a:lnTo>
                  <a:pt x="1448485" y="2057387"/>
                </a:lnTo>
                <a:lnTo>
                  <a:pt x="1461579" y="2057387"/>
                </a:lnTo>
                <a:lnTo>
                  <a:pt x="1461528" y="1993900"/>
                </a:lnTo>
                <a:lnTo>
                  <a:pt x="1460106" y="1968500"/>
                </a:lnTo>
                <a:lnTo>
                  <a:pt x="1459788" y="1968500"/>
                </a:lnTo>
                <a:lnTo>
                  <a:pt x="1460563" y="1955800"/>
                </a:lnTo>
                <a:lnTo>
                  <a:pt x="1460881" y="1955800"/>
                </a:lnTo>
                <a:lnTo>
                  <a:pt x="1462405" y="1930400"/>
                </a:lnTo>
                <a:lnTo>
                  <a:pt x="1463382" y="1917700"/>
                </a:lnTo>
                <a:lnTo>
                  <a:pt x="1463459" y="1892300"/>
                </a:lnTo>
                <a:lnTo>
                  <a:pt x="1462265" y="1866900"/>
                </a:lnTo>
                <a:lnTo>
                  <a:pt x="1461312" y="1854200"/>
                </a:lnTo>
                <a:lnTo>
                  <a:pt x="1460779" y="1841284"/>
                </a:lnTo>
                <a:lnTo>
                  <a:pt x="1460398" y="1828482"/>
                </a:lnTo>
                <a:lnTo>
                  <a:pt x="1459966" y="1816100"/>
                </a:lnTo>
                <a:lnTo>
                  <a:pt x="1460258" y="1803400"/>
                </a:lnTo>
                <a:lnTo>
                  <a:pt x="1462443" y="1790700"/>
                </a:lnTo>
                <a:lnTo>
                  <a:pt x="1475536" y="1790700"/>
                </a:lnTo>
                <a:lnTo>
                  <a:pt x="1473149" y="1778000"/>
                </a:lnTo>
                <a:lnTo>
                  <a:pt x="1460906" y="1778000"/>
                </a:lnTo>
                <a:lnTo>
                  <a:pt x="1464564" y="1765300"/>
                </a:lnTo>
                <a:lnTo>
                  <a:pt x="1496479" y="1765300"/>
                </a:lnTo>
                <a:lnTo>
                  <a:pt x="1538198" y="1752600"/>
                </a:lnTo>
                <a:lnTo>
                  <a:pt x="1573212" y="1752600"/>
                </a:lnTo>
                <a:lnTo>
                  <a:pt x="1608188" y="1765300"/>
                </a:lnTo>
                <a:lnTo>
                  <a:pt x="1716989" y="1765300"/>
                </a:lnTo>
                <a:lnTo>
                  <a:pt x="1722767" y="1778000"/>
                </a:lnTo>
                <a:lnTo>
                  <a:pt x="1695602" y="1778000"/>
                </a:lnTo>
                <a:lnTo>
                  <a:pt x="1681276" y="1790700"/>
                </a:lnTo>
                <a:lnTo>
                  <a:pt x="1680362" y="1790700"/>
                </a:lnTo>
                <a:lnTo>
                  <a:pt x="1680362" y="1854200"/>
                </a:lnTo>
                <a:lnTo>
                  <a:pt x="1678787" y="1866900"/>
                </a:lnTo>
                <a:lnTo>
                  <a:pt x="1618107" y="1866900"/>
                </a:lnTo>
                <a:lnTo>
                  <a:pt x="1617599" y="1841500"/>
                </a:lnTo>
                <a:lnTo>
                  <a:pt x="1620659" y="1841500"/>
                </a:lnTo>
                <a:lnTo>
                  <a:pt x="1636115" y="1828800"/>
                </a:lnTo>
                <a:lnTo>
                  <a:pt x="1666430" y="1828800"/>
                </a:lnTo>
                <a:lnTo>
                  <a:pt x="1672259" y="1841500"/>
                </a:lnTo>
                <a:lnTo>
                  <a:pt x="1679067" y="1841500"/>
                </a:lnTo>
                <a:lnTo>
                  <a:pt x="1680362" y="1854200"/>
                </a:lnTo>
                <a:lnTo>
                  <a:pt x="1680362" y="1790700"/>
                </a:lnTo>
                <a:lnTo>
                  <a:pt x="1679549" y="1790700"/>
                </a:lnTo>
                <a:lnTo>
                  <a:pt x="1680121" y="1803400"/>
                </a:lnTo>
                <a:lnTo>
                  <a:pt x="1658531" y="1803400"/>
                </a:lnTo>
                <a:lnTo>
                  <a:pt x="1658937" y="1790700"/>
                </a:lnTo>
                <a:lnTo>
                  <a:pt x="1642630" y="1790700"/>
                </a:lnTo>
                <a:lnTo>
                  <a:pt x="1629943" y="1778000"/>
                </a:lnTo>
                <a:lnTo>
                  <a:pt x="1628381" y="1790700"/>
                </a:lnTo>
                <a:lnTo>
                  <a:pt x="1628698" y="1803400"/>
                </a:lnTo>
                <a:lnTo>
                  <a:pt x="1623491" y="1803400"/>
                </a:lnTo>
                <a:lnTo>
                  <a:pt x="1610156" y="1841284"/>
                </a:lnTo>
                <a:lnTo>
                  <a:pt x="1609178" y="1883727"/>
                </a:lnTo>
                <a:lnTo>
                  <a:pt x="1609674" y="1905000"/>
                </a:lnTo>
                <a:lnTo>
                  <a:pt x="1611083" y="1930400"/>
                </a:lnTo>
                <a:lnTo>
                  <a:pt x="1613369" y="1955800"/>
                </a:lnTo>
                <a:lnTo>
                  <a:pt x="1615389" y="1981200"/>
                </a:lnTo>
                <a:lnTo>
                  <a:pt x="1616494" y="2006600"/>
                </a:lnTo>
                <a:lnTo>
                  <a:pt x="1617281" y="2019300"/>
                </a:lnTo>
                <a:lnTo>
                  <a:pt x="1618526" y="2049437"/>
                </a:lnTo>
                <a:lnTo>
                  <a:pt x="1618881" y="2057387"/>
                </a:lnTo>
                <a:lnTo>
                  <a:pt x="1710347" y="2057387"/>
                </a:lnTo>
                <a:lnTo>
                  <a:pt x="1708442" y="2044700"/>
                </a:lnTo>
                <a:lnTo>
                  <a:pt x="1704441" y="1993900"/>
                </a:lnTo>
                <a:lnTo>
                  <a:pt x="1701152" y="1955800"/>
                </a:lnTo>
                <a:lnTo>
                  <a:pt x="1699450" y="1917700"/>
                </a:lnTo>
                <a:lnTo>
                  <a:pt x="1698955" y="1892300"/>
                </a:lnTo>
                <a:lnTo>
                  <a:pt x="1697316" y="1866900"/>
                </a:lnTo>
                <a:lnTo>
                  <a:pt x="1693316" y="1841500"/>
                </a:lnTo>
                <a:lnTo>
                  <a:pt x="1685772" y="1828800"/>
                </a:lnTo>
                <a:lnTo>
                  <a:pt x="1682546" y="1816100"/>
                </a:lnTo>
                <a:lnTo>
                  <a:pt x="1684591" y="1803400"/>
                </a:lnTo>
                <a:lnTo>
                  <a:pt x="1691309" y="1790700"/>
                </a:lnTo>
                <a:lnTo>
                  <a:pt x="1725599" y="1790700"/>
                </a:lnTo>
                <a:lnTo>
                  <a:pt x="1737436" y="1778000"/>
                </a:lnTo>
                <a:lnTo>
                  <a:pt x="1749310" y="1778000"/>
                </a:lnTo>
                <a:lnTo>
                  <a:pt x="1750999" y="1790700"/>
                </a:lnTo>
                <a:lnTo>
                  <a:pt x="1752231" y="1790700"/>
                </a:lnTo>
                <a:lnTo>
                  <a:pt x="1754479" y="1803400"/>
                </a:lnTo>
                <a:lnTo>
                  <a:pt x="1755787" y="1803400"/>
                </a:lnTo>
                <a:lnTo>
                  <a:pt x="1757222" y="1816100"/>
                </a:lnTo>
                <a:lnTo>
                  <a:pt x="1751203" y="1816100"/>
                </a:lnTo>
                <a:lnTo>
                  <a:pt x="1752358" y="1828482"/>
                </a:lnTo>
                <a:lnTo>
                  <a:pt x="1753095" y="1841284"/>
                </a:lnTo>
                <a:lnTo>
                  <a:pt x="1753285" y="1854200"/>
                </a:lnTo>
                <a:lnTo>
                  <a:pt x="1753323" y="1866900"/>
                </a:lnTo>
                <a:lnTo>
                  <a:pt x="1753641" y="1879663"/>
                </a:lnTo>
                <a:lnTo>
                  <a:pt x="1754581" y="1905000"/>
                </a:lnTo>
                <a:lnTo>
                  <a:pt x="1755279" y="1943100"/>
                </a:lnTo>
                <a:lnTo>
                  <a:pt x="1756867" y="1968500"/>
                </a:lnTo>
                <a:lnTo>
                  <a:pt x="1760448" y="1993900"/>
                </a:lnTo>
                <a:lnTo>
                  <a:pt x="1762607" y="2006600"/>
                </a:lnTo>
                <a:lnTo>
                  <a:pt x="1763712" y="2019300"/>
                </a:lnTo>
                <a:lnTo>
                  <a:pt x="1763496" y="2044700"/>
                </a:lnTo>
                <a:lnTo>
                  <a:pt x="1761744" y="2057387"/>
                </a:lnTo>
                <a:lnTo>
                  <a:pt x="1861705" y="2057387"/>
                </a:lnTo>
                <a:lnTo>
                  <a:pt x="1861642" y="2044700"/>
                </a:lnTo>
                <a:lnTo>
                  <a:pt x="1860143" y="2032000"/>
                </a:lnTo>
                <a:lnTo>
                  <a:pt x="1857248" y="2019300"/>
                </a:lnTo>
                <a:lnTo>
                  <a:pt x="1855444" y="1993900"/>
                </a:lnTo>
                <a:lnTo>
                  <a:pt x="1853920" y="1981200"/>
                </a:lnTo>
                <a:lnTo>
                  <a:pt x="1851901" y="1968500"/>
                </a:lnTo>
                <a:lnTo>
                  <a:pt x="1908136" y="1968500"/>
                </a:lnTo>
                <a:lnTo>
                  <a:pt x="1908746" y="1981200"/>
                </a:lnTo>
                <a:lnTo>
                  <a:pt x="1909572" y="1981200"/>
                </a:lnTo>
                <a:lnTo>
                  <a:pt x="1911337" y="1993900"/>
                </a:lnTo>
                <a:lnTo>
                  <a:pt x="1914182" y="2006600"/>
                </a:lnTo>
                <a:lnTo>
                  <a:pt x="1916074" y="2019300"/>
                </a:lnTo>
                <a:lnTo>
                  <a:pt x="1917319" y="2044700"/>
                </a:lnTo>
                <a:lnTo>
                  <a:pt x="1918169" y="2057387"/>
                </a:lnTo>
                <a:lnTo>
                  <a:pt x="1933905" y="2057387"/>
                </a:lnTo>
                <a:lnTo>
                  <a:pt x="1931289" y="2044700"/>
                </a:lnTo>
                <a:lnTo>
                  <a:pt x="1927796" y="2019300"/>
                </a:lnTo>
                <a:lnTo>
                  <a:pt x="1923884" y="1993900"/>
                </a:lnTo>
                <a:lnTo>
                  <a:pt x="1919668" y="1968500"/>
                </a:lnTo>
                <a:lnTo>
                  <a:pt x="1922780" y="1968500"/>
                </a:lnTo>
                <a:lnTo>
                  <a:pt x="1918728" y="1955800"/>
                </a:lnTo>
                <a:lnTo>
                  <a:pt x="1916760" y="1955800"/>
                </a:lnTo>
                <a:lnTo>
                  <a:pt x="1915744" y="1943100"/>
                </a:lnTo>
                <a:lnTo>
                  <a:pt x="1914105" y="1930400"/>
                </a:lnTo>
                <a:lnTo>
                  <a:pt x="1912759" y="1930400"/>
                </a:lnTo>
                <a:lnTo>
                  <a:pt x="1911667" y="1917700"/>
                </a:lnTo>
                <a:lnTo>
                  <a:pt x="1910816" y="1905000"/>
                </a:lnTo>
                <a:lnTo>
                  <a:pt x="1920633" y="1917700"/>
                </a:lnTo>
                <a:lnTo>
                  <a:pt x="1930412" y="1917700"/>
                </a:lnTo>
                <a:lnTo>
                  <a:pt x="1949856" y="1943100"/>
                </a:lnTo>
                <a:lnTo>
                  <a:pt x="1952840" y="1930400"/>
                </a:lnTo>
                <a:lnTo>
                  <a:pt x="1956219" y="1930400"/>
                </a:lnTo>
                <a:lnTo>
                  <a:pt x="1949653" y="1917700"/>
                </a:lnTo>
                <a:lnTo>
                  <a:pt x="1939696" y="1917700"/>
                </a:lnTo>
                <a:lnTo>
                  <a:pt x="1929777" y="1905000"/>
                </a:lnTo>
                <a:lnTo>
                  <a:pt x="1919859" y="1892300"/>
                </a:lnTo>
                <a:lnTo>
                  <a:pt x="1909902" y="1892300"/>
                </a:lnTo>
                <a:lnTo>
                  <a:pt x="1909673" y="1879600"/>
                </a:lnTo>
                <a:lnTo>
                  <a:pt x="1909546" y="1879600"/>
                </a:lnTo>
                <a:lnTo>
                  <a:pt x="1909508" y="1866900"/>
                </a:lnTo>
                <a:lnTo>
                  <a:pt x="1923389" y="1866900"/>
                </a:lnTo>
                <a:lnTo>
                  <a:pt x="1933092" y="1879663"/>
                </a:lnTo>
                <a:lnTo>
                  <a:pt x="1942287" y="1892300"/>
                </a:lnTo>
                <a:lnTo>
                  <a:pt x="1951202" y="1892300"/>
                </a:lnTo>
                <a:lnTo>
                  <a:pt x="1959813" y="1905000"/>
                </a:lnTo>
                <a:lnTo>
                  <a:pt x="1965312" y="1917700"/>
                </a:lnTo>
                <a:lnTo>
                  <a:pt x="1967433" y="1917700"/>
                </a:lnTo>
                <a:lnTo>
                  <a:pt x="1978558" y="1905000"/>
                </a:lnTo>
                <a:lnTo>
                  <a:pt x="1989696" y="1892300"/>
                </a:lnTo>
                <a:lnTo>
                  <a:pt x="1989518" y="1879600"/>
                </a:lnTo>
                <a:lnTo>
                  <a:pt x="1989315" y="1854200"/>
                </a:lnTo>
                <a:lnTo>
                  <a:pt x="1988985" y="1841284"/>
                </a:lnTo>
                <a:lnTo>
                  <a:pt x="1988489" y="1816100"/>
                </a:lnTo>
                <a:lnTo>
                  <a:pt x="1989493" y="1765300"/>
                </a:lnTo>
                <a:lnTo>
                  <a:pt x="1991461" y="1727200"/>
                </a:lnTo>
                <a:lnTo>
                  <a:pt x="1994738" y="1689100"/>
                </a:lnTo>
                <a:lnTo>
                  <a:pt x="1996122" y="1676400"/>
                </a:lnTo>
                <a:lnTo>
                  <a:pt x="1997329" y="1651000"/>
                </a:lnTo>
                <a:lnTo>
                  <a:pt x="1997964" y="1638300"/>
                </a:lnTo>
                <a:lnTo>
                  <a:pt x="1998179" y="1625600"/>
                </a:lnTo>
                <a:lnTo>
                  <a:pt x="2010067" y="1625600"/>
                </a:lnTo>
                <a:lnTo>
                  <a:pt x="2011934" y="1638300"/>
                </a:lnTo>
                <a:lnTo>
                  <a:pt x="2014080" y="1651000"/>
                </a:lnTo>
                <a:lnTo>
                  <a:pt x="2013775" y="1651000"/>
                </a:lnTo>
                <a:lnTo>
                  <a:pt x="2012276" y="1663700"/>
                </a:lnTo>
                <a:lnTo>
                  <a:pt x="2012937" y="1663700"/>
                </a:lnTo>
                <a:lnTo>
                  <a:pt x="2015045" y="1676400"/>
                </a:lnTo>
                <a:lnTo>
                  <a:pt x="2017941" y="1689100"/>
                </a:lnTo>
                <a:lnTo>
                  <a:pt x="2019960" y="1689100"/>
                </a:lnTo>
                <a:lnTo>
                  <a:pt x="2020747" y="1701800"/>
                </a:lnTo>
                <a:lnTo>
                  <a:pt x="2019668" y="1765300"/>
                </a:lnTo>
                <a:lnTo>
                  <a:pt x="2018525" y="1854200"/>
                </a:lnTo>
                <a:lnTo>
                  <a:pt x="2027897" y="1854200"/>
                </a:lnTo>
                <a:lnTo>
                  <a:pt x="2032609" y="1841500"/>
                </a:lnTo>
                <a:lnTo>
                  <a:pt x="2037346" y="1841500"/>
                </a:lnTo>
                <a:lnTo>
                  <a:pt x="2037346" y="1778000"/>
                </a:lnTo>
                <a:lnTo>
                  <a:pt x="2036343" y="1752600"/>
                </a:lnTo>
                <a:lnTo>
                  <a:pt x="2035898" y="1727200"/>
                </a:lnTo>
                <a:lnTo>
                  <a:pt x="2036406" y="1714500"/>
                </a:lnTo>
                <a:lnTo>
                  <a:pt x="2038273" y="1689100"/>
                </a:lnTo>
                <a:lnTo>
                  <a:pt x="2039213" y="1689100"/>
                </a:lnTo>
                <a:lnTo>
                  <a:pt x="2039747" y="1676400"/>
                </a:lnTo>
                <a:lnTo>
                  <a:pt x="2062759" y="1676400"/>
                </a:lnTo>
                <a:lnTo>
                  <a:pt x="2064664" y="1689100"/>
                </a:lnTo>
                <a:lnTo>
                  <a:pt x="2066175" y="1701800"/>
                </a:lnTo>
                <a:lnTo>
                  <a:pt x="2067318" y="1701800"/>
                </a:lnTo>
                <a:lnTo>
                  <a:pt x="2067852" y="1714500"/>
                </a:lnTo>
                <a:lnTo>
                  <a:pt x="2067547" y="1727200"/>
                </a:lnTo>
                <a:lnTo>
                  <a:pt x="2065883" y="1752600"/>
                </a:lnTo>
                <a:lnTo>
                  <a:pt x="2064524" y="1765300"/>
                </a:lnTo>
                <a:lnTo>
                  <a:pt x="2062822" y="1790700"/>
                </a:lnTo>
                <a:lnTo>
                  <a:pt x="2060130" y="1816100"/>
                </a:lnTo>
                <a:lnTo>
                  <a:pt x="2065032" y="1816100"/>
                </a:lnTo>
                <a:lnTo>
                  <a:pt x="2070061" y="1803400"/>
                </a:lnTo>
                <a:lnTo>
                  <a:pt x="2074583" y="1803400"/>
                </a:lnTo>
                <a:lnTo>
                  <a:pt x="2074646" y="1790700"/>
                </a:lnTo>
                <a:lnTo>
                  <a:pt x="2075230" y="1790700"/>
                </a:lnTo>
                <a:lnTo>
                  <a:pt x="2078316" y="1778000"/>
                </a:lnTo>
                <a:lnTo>
                  <a:pt x="2093366" y="1778000"/>
                </a:lnTo>
                <a:lnTo>
                  <a:pt x="2105291" y="1765300"/>
                </a:lnTo>
                <a:lnTo>
                  <a:pt x="2106523" y="1765300"/>
                </a:lnTo>
                <a:lnTo>
                  <a:pt x="2106384" y="1778000"/>
                </a:lnTo>
                <a:lnTo>
                  <a:pt x="2105558" y="1816100"/>
                </a:lnTo>
                <a:lnTo>
                  <a:pt x="2105469" y="1859991"/>
                </a:lnTo>
                <a:lnTo>
                  <a:pt x="2105355" y="1879663"/>
                </a:lnTo>
                <a:lnTo>
                  <a:pt x="2103818" y="1917700"/>
                </a:lnTo>
                <a:lnTo>
                  <a:pt x="2102091" y="1943100"/>
                </a:lnTo>
                <a:lnTo>
                  <a:pt x="2100910" y="1955800"/>
                </a:lnTo>
                <a:lnTo>
                  <a:pt x="2101278" y="1981200"/>
                </a:lnTo>
                <a:lnTo>
                  <a:pt x="2104186" y="2006600"/>
                </a:lnTo>
                <a:lnTo>
                  <a:pt x="2104821" y="2019300"/>
                </a:lnTo>
                <a:lnTo>
                  <a:pt x="2104453" y="2019300"/>
                </a:lnTo>
                <a:lnTo>
                  <a:pt x="2103513" y="2032000"/>
                </a:lnTo>
                <a:lnTo>
                  <a:pt x="2102446" y="2032000"/>
                </a:lnTo>
                <a:lnTo>
                  <a:pt x="2100834" y="2044700"/>
                </a:lnTo>
                <a:lnTo>
                  <a:pt x="2095322" y="2057387"/>
                </a:lnTo>
                <a:lnTo>
                  <a:pt x="2112734" y="2057387"/>
                </a:lnTo>
                <a:lnTo>
                  <a:pt x="2112734" y="2044700"/>
                </a:lnTo>
                <a:lnTo>
                  <a:pt x="2112556" y="2044700"/>
                </a:lnTo>
                <a:lnTo>
                  <a:pt x="2111667" y="2032000"/>
                </a:lnTo>
                <a:lnTo>
                  <a:pt x="2110448" y="2032000"/>
                </a:lnTo>
                <a:lnTo>
                  <a:pt x="2112073" y="2019300"/>
                </a:lnTo>
                <a:lnTo>
                  <a:pt x="2112734" y="2019300"/>
                </a:lnTo>
                <a:lnTo>
                  <a:pt x="2112734" y="1765300"/>
                </a:lnTo>
                <a:lnTo>
                  <a:pt x="2112734" y="1549400"/>
                </a:lnTo>
                <a:lnTo>
                  <a:pt x="2109927" y="1549400"/>
                </a:lnTo>
                <a:lnTo>
                  <a:pt x="2109927" y="1651000"/>
                </a:lnTo>
                <a:lnTo>
                  <a:pt x="2109495" y="1651000"/>
                </a:lnTo>
                <a:lnTo>
                  <a:pt x="2109495" y="1676400"/>
                </a:lnTo>
                <a:lnTo>
                  <a:pt x="2109038" y="1701800"/>
                </a:lnTo>
                <a:lnTo>
                  <a:pt x="2108771" y="1714500"/>
                </a:lnTo>
                <a:lnTo>
                  <a:pt x="2107882" y="1714500"/>
                </a:lnTo>
                <a:lnTo>
                  <a:pt x="2107882" y="1739900"/>
                </a:lnTo>
                <a:lnTo>
                  <a:pt x="2107400" y="1752600"/>
                </a:lnTo>
                <a:lnTo>
                  <a:pt x="2080234" y="1752600"/>
                </a:lnTo>
                <a:lnTo>
                  <a:pt x="2087003" y="1739900"/>
                </a:lnTo>
                <a:lnTo>
                  <a:pt x="2107882" y="1739900"/>
                </a:lnTo>
                <a:lnTo>
                  <a:pt x="2107882" y="1714500"/>
                </a:lnTo>
                <a:lnTo>
                  <a:pt x="2081047" y="1714500"/>
                </a:lnTo>
                <a:lnTo>
                  <a:pt x="2079345" y="1701800"/>
                </a:lnTo>
                <a:lnTo>
                  <a:pt x="2079891" y="1689100"/>
                </a:lnTo>
                <a:lnTo>
                  <a:pt x="2081250" y="1676400"/>
                </a:lnTo>
                <a:lnTo>
                  <a:pt x="2109495" y="1676400"/>
                </a:lnTo>
                <a:lnTo>
                  <a:pt x="2109495" y="1651000"/>
                </a:lnTo>
                <a:lnTo>
                  <a:pt x="2095258" y="1651000"/>
                </a:lnTo>
                <a:lnTo>
                  <a:pt x="2088769" y="1638300"/>
                </a:lnTo>
                <a:lnTo>
                  <a:pt x="2088134" y="1638300"/>
                </a:lnTo>
                <a:lnTo>
                  <a:pt x="2096541" y="1625600"/>
                </a:lnTo>
                <a:lnTo>
                  <a:pt x="2109393" y="1625600"/>
                </a:lnTo>
                <a:lnTo>
                  <a:pt x="2109749" y="1638300"/>
                </a:lnTo>
                <a:lnTo>
                  <a:pt x="2109889" y="1638300"/>
                </a:lnTo>
                <a:lnTo>
                  <a:pt x="2109927" y="1651000"/>
                </a:lnTo>
                <a:lnTo>
                  <a:pt x="2109927" y="1549400"/>
                </a:lnTo>
                <a:lnTo>
                  <a:pt x="2109292" y="1549400"/>
                </a:lnTo>
                <a:lnTo>
                  <a:pt x="2109292" y="1587500"/>
                </a:lnTo>
                <a:lnTo>
                  <a:pt x="2106904" y="1587500"/>
                </a:lnTo>
                <a:lnTo>
                  <a:pt x="2106815" y="1612900"/>
                </a:lnTo>
                <a:lnTo>
                  <a:pt x="2091956" y="1612900"/>
                </a:lnTo>
                <a:lnTo>
                  <a:pt x="2086584" y="1600200"/>
                </a:lnTo>
                <a:lnTo>
                  <a:pt x="2082914" y="1600200"/>
                </a:lnTo>
                <a:lnTo>
                  <a:pt x="2081403" y="1587500"/>
                </a:lnTo>
                <a:lnTo>
                  <a:pt x="2077923" y="1587500"/>
                </a:lnTo>
                <a:lnTo>
                  <a:pt x="2077885" y="1574800"/>
                </a:lnTo>
                <a:lnTo>
                  <a:pt x="2104720" y="1574800"/>
                </a:lnTo>
                <a:lnTo>
                  <a:pt x="2109292" y="1587500"/>
                </a:lnTo>
                <a:lnTo>
                  <a:pt x="2109292" y="1549400"/>
                </a:lnTo>
                <a:lnTo>
                  <a:pt x="2075942" y="1549400"/>
                </a:lnTo>
                <a:lnTo>
                  <a:pt x="2074887" y="1536700"/>
                </a:lnTo>
                <a:lnTo>
                  <a:pt x="2076424" y="1524000"/>
                </a:lnTo>
                <a:lnTo>
                  <a:pt x="2104999" y="1524000"/>
                </a:lnTo>
                <a:lnTo>
                  <a:pt x="2112734" y="1536700"/>
                </a:lnTo>
                <a:lnTo>
                  <a:pt x="2112734" y="1524000"/>
                </a:lnTo>
                <a:lnTo>
                  <a:pt x="2112734" y="1460500"/>
                </a:lnTo>
                <a:lnTo>
                  <a:pt x="2112734" y="1435100"/>
                </a:lnTo>
                <a:lnTo>
                  <a:pt x="2096490" y="1435100"/>
                </a:lnTo>
                <a:lnTo>
                  <a:pt x="2094865" y="1422400"/>
                </a:lnTo>
                <a:lnTo>
                  <a:pt x="2093353" y="1409700"/>
                </a:lnTo>
                <a:lnTo>
                  <a:pt x="2091918" y="1409700"/>
                </a:lnTo>
                <a:lnTo>
                  <a:pt x="2089810" y="1397000"/>
                </a:lnTo>
                <a:lnTo>
                  <a:pt x="2112734" y="1397000"/>
                </a:lnTo>
                <a:lnTo>
                  <a:pt x="2112734" y="1371600"/>
                </a:lnTo>
                <a:close/>
              </a:path>
              <a:path w="2113279" h="2057400">
                <a:moveTo>
                  <a:pt x="2112734" y="1358900"/>
                </a:moveTo>
                <a:lnTo>
                  <a:pt x="2085555" y="1358900"/>
                </a:lnTo>
                <a:lnTo>
                  <a:pt x="2071052" y="1346200"/>
                </a:lnTo>
                <a:lnTo>
                  <a:pt x="2041982" y="1346200"/>
                </a:lnTo>
                <a:lnTo>
                  <a:pt x="2027466" y="1358900"/>
                </a:lnTo>
                <a:lnTo>
                  <a:pt x="2018766" y="1358900"/>
                </a:lnTo>
                <a:lnTo>
                  <a:pt x="2009571" y="1346200"/>
                </a:lnTo>
                <a:lnTo>
                  <a:pt x="1883702" y="1346200"/>
                </a:lnTo>
                <a:lnTo>
                  <a:pt x="1888070" y="1358900"/>
                </a:lnTo>
                <a:lnTo>
                  <a:pt x="1892401" y="1358900"/>
                </a:lnTo>
                <a:lnTo>
                  <a:pt x="1897303" y="1371600"/>
                </a:lnTo>
                <a:lnTo>
                  <a:pt x="1902777" y="1384300"/>
                </a:lnTo>
                <a:lnTo>
                  <a:pt x="1908822" y="1384300"/>
                </a:lnTo>
                <a:lnTo>
                  <a:pt x="1935060" y="1422400"/>
                </a:lnTo>
                <a:lnTo>
                  <a:pt x="1954085" y="1450467"/>
                </a:lnTo>
                <a:lnTo>
                  <a:pt x="2021916" y="1411312"/>
                </a:lnTo>
                <a:lnTo>
                  <a:pt x="2019896" y="1397000"/>
                </a:lnTo>
                <a:lnTo>
                  <a:pt x="2019058" y="1384300"/>
                </a:lnTo>
                <a:lnTo>
                  <a:pt x="2021903" y="1384300"/>
                </a:lnTo>
                <a:lnTo>
                  <a:pt x="2028240" y="1371600"/>
                </a:lnTo>
                <a:lnTo>
                  <a:pt x="2090737" y="1371600"/>
                </a:lnTo>
                <a:lnTo>
                  <a:pt x="2112734" y="1358900"/>
                </a:lnTo>
                <a:close/>
              </a:path>
              <a:path w="2113279" h="2057400">
                <a:moveTo>
                  <a:pt x="2112734" y="1282700"/>
                </a:moveTo>
                <a:lnTo>
                  <a:pt x="2109368" y="1282700"/>
                </a:lnTo>
                <a:lnTo>
                  <a:pt x="2104224" y="1270000"/>
                </a:lnTo>
                <a:lnTo>
                  <a:pt x="2100465" y="1270000"/>
                </a:lnTo>
                <a:lnTo>
                  <a:pt x="2094153" y="1257300"/>
                </a:lnTo>
                <a:lnTo>
                  <a:pt x="2084819" y="1257300"/>
                </a:lnTo>
                <a:lnTo>
                  <a:pt x="2085860" y="1270000"/>
                </a:lnTo>
                <a:lnTo>
                  <a:pt x="2086178" y="1282700"/>
                </a:lnTo>
                <a:lnTo>
                  <a:pt x="2086864" y="1282700"/>
                </a:lnTo>
                <a:lnTo>
                  <a:pt x="2088464" y="1295400"/>
                </a:lnTo>
                <a:lnTo>
                  <a:pt x="2091537" y="1308100"/>
                </a:lnTo>
                <a:lnTo>
                  <a:pt x="2112734" y="1308100"/>
                </a:lnTo>
                <a:lnTo>
                  <a:pt x="2112734" y="1282700"/>
                </a:lnTo>
                <a:close/>
              </a:path>
              <a:path w="2113279" h="2057400">
                <a:moveTo>
                  <a:pt x="2112734" y="1130300"/>
                </a:moveTo>
                <a:lnTo>
                  <a:pt x="2105533" y="1130300"/>
                </a:lnTo>
                <a:lnTo>
                  <a:pt x="2106815" y="1155700"/>
                </a:lnTo>
                <a:lnTo>
                  <a:pt x="2107438" y="1181100"/>
                </a:lnTo>
                <a:lnTo>
                  <a:pt x="2107412" y="1206500"/>
                </a:lnTo>
                <a:lnTo>
                  <a:pt x="2106752" y="1231900"/>
                </a:lnTo>
                <a:lnTo>
                  <a:pt x="2107019" y="1244600"/>
                </a:lnTo>
                <a:lnTo>
                  <a:pt x="2112734" y="1244600"/>
                </a:lnTo>
                <a:lnTo>
                  <a:pt x="2112734" y="1130300"/>
                </a:lnTo>
                <a:close/>
              </a:path>
              <a:path w="2113279" h="2057400">
                <a:moveTo>
                  <a:pt x="2112734" y="1092200"/>
                </a:moveTo>
                <a:lnTo>
                  <a:pt x="2086546" y="1092200"/>
                </a:lnTo>
                <a:lnTo>
                  <a:pt x="2081479" y="1104900"/>
                </a:lnTo>
                <a:lnTo>
                  <a:pt x="2079866" y="1117600"/>
                </a:lnTo>
                <a:lnTo>
                  <a:pt x="2079967" y="1130300"/>
                </a:lnTo>
                <a:lnTo>
                  <a:pt x="2080031" y="1168400"/>
                </a:lnTo>
                <a:lnTo>
                  <a:pt x="2080412" y="1193800"/>
                </a:lnTo>
                <a:lnTo>
                  <a:pt x="2081936" y="1219200"/>
                </a:lnTo>
                <a:lnTo>
                  <a:pt x="2082571" y="1219200"/>
                </a:lnTo>
                <a:lnTo>
                  <a:pt x="2081237" y="1231900"/>
                </a:lnTo>
                <a:lnTo>
                  <a:pt x="2097138" y="1231900"/>
                </a:lnTo>
                <a:lnTo>
                  <a:pt x="2093747" y="1219200"/>
                </a:lnTo>
                <a:lnTo>
                  <a:pt x="2094712" y="1219200"/>
                </a:lnTo>
                <a:lnTo>
                  <a:pt x="2095373" y="1206500"/>
                </a:lnTo>
                <a:lnTo>
                  <a:pt x="2095500" y="1206500"/>
                </a:lnTo>
                <a:lnTo>
                  <a:pt x="2095195" y="1193800"/>
                </a:lnTo>
                <a:lnTo>
                  <a:pt x="2094534" y="1193800"/>
                </a:lnTo>
                <a:lnTo>
                  <a:pt x="2093188" y="1181100"/>
                </a:lnTo>
                <a:lnTo>
                  <a:pt x="2092629" y="1155700"/>
                </a:lnTo>
                <a:lnTo>
                  <a:pt x="2092439" y="1143000"/>
                </a:lnTo>
                <a:lnTo>
                  <a:pt x="2092210" y="1130300"/>
                </a:lnTo>
                <a:lnTo>
                  <a:pt x="2093087" y="1117600"/>
                </a:lnTo>
                <a:lnTo>
                  <a:pt x="2096566" y="1104900"/>
                </a:lnTo>
                <a:lnTo>
                  <a:pt x="2112734" y="1104900"/>
                </a:lnTo>
                <a:lnTo>
                  <a:pt x="2112734" y="1092200"/>
                </a:lnTo>
                <a:close/>
              </a:path>
              <a:path w="2113279" h="2057400">
                <a:moveTo>
                  <a:pt x="2112734" y="1028700"/>
                </a:moveTo>
                <a:lnTo>
                  <a:pt x="2106790" y="1028700"/>
                </a:lnTo>
                <a:lnTo>
                  <a:pt x="2096922" y="1016000"/>
                </a:lnTo>
                <a:lnTo>
                  <a:pt x="2091753" y="1003300"/>
                </a:lnTo>
                <a:lnTo>
                  <a:pt x="2079866" y="1003300"/>
                </a:lnTo>
                <a:lnTo>
                  <a:pt x="2076704" y="1016000"/>
                </a:lnTo>
                <a:lnTo>
                  <a:pt x="2077770" y="1028700"/>
                </a:lnTo>
                <a:lnTo>
                  <a:pt x="2083828" y="1028700"/>
                </a:lnTo>
                <a:lnTo>
                  <a:pt x="2095665" y="1041400"/>
                </a:lnTo>
                <a:lnTo>
                  <a:pt x="2112734" y="1041400"/>
                </a:lnTo>
                <a:lnTo>
                  <a:pt x="2112734" y="1028700"/>
                </a:lnTo>
                <a:close/>
              </a:path>
              <a:path w="2113279" h="2057400">
                <a:moveTo>
                  <a:pt x="2112734" y="901700"/>
                </a:moveTo>
                <a:lnTo>
                  <a:pt x="2112403" y="889000"/>
                </a:lnTo>
                <a:lnTo>
                  <a:pt x="2109978" y="889000"/>
                </a:lnTo>
                <a:lnTo>
                  <a:pt x="2108708" y="876300"/>
                </a:lnTo>
                <a:lnTo>
                  <a:pt x="2094255" y="876300"/>
                </a:lnTo>
                <a:lnTo>
                  <a:pt x="2093925" y="889000"/>
                </a:lnTo>
                <a:lnTo>
                  <a:pt x="2094560" y="889000"/>
                </a:lnTo>
                <a:lnTo>
                  <a:pt x="2095855" y="914400"/>
                </a:lnTo>
                <a:lnTo>
                  <a:pt x="2095588" y="927100"/>
                </a:lnTo>
                <a:lnTo>
                  <a:pt x="2093963" y="952500"/>
                </a:lnTo>
                <a:lnTo>
                  <a:pt x="2091182" y="977900"/>
                </a:lnTo>
                <a:lnTo>
                  <a:pt x="2090521" y="977900"/>
                </a:lnTo>
                <a:lnTo>
                  <a:pt x="2098840" y="990600"/>
                </a:lnTo>
                <a:lnTo>
                  <a:pt x="2103945" y="1003300"/>
                </a:lnTo>
                <a:lnTo>
                  <a:pt x="2112734" y="1003300"/>
                </a:lnTo>
                <a:lnTo>
                  <a:pt x="2112734" y="901700"/>
                </a:lnTo>
                <a:close/>
              </a:path>
              <a:path w="2113279" h="2057400">
                <a:moveTo>
                  <a:pt x="2112734" y="584200"/>
                </a:moveTo>
                <a:lnTo>
                  <a:pt x="2086190" y="584200"/>
                </a:lnTo>
                <a:lnTo>
                  <a:pt x="2067140" y="596900"/>
                </a:lnTo>
                <a:lnTo>
                  <a:pt x="2078685" y="596900"/>
                </a:lnTo>
                <a:lnTo>
                  <a:pt x="2087499" y="609600"/>
                </a:lnTo>
                <a:lnTo>
                  <a:pt x="2107755" y="609600"/>
                </a:lnTo>
                <a:lnTo>
                  <a:pt x="2110194" y="622300"/>
                </a:lnTo>
                <a:lnTo>
                  <a:pt x="2110486" y="622300"/>
                </a:lnTo>
                <a:lnTo>
                  <a:pt x="2107819" y="660400"/>
                </a:lnTo>
                <a:lnTo>
                  <a:pt x="2106841" y="698500"/>
                </a:lnTo>
                <a:lnTo>
                  <a:pt x="2106358" y="762000"/>
                </a:lnTo>
                <a:lnTo>
                  <a:pt x="2106193" y="762000"/>
                </a:lnTo>
                <a:lnTo>
                  <a:pt x="2105901" y="774700"/>
                </a:lnTo>
                <a:lnTo>
                  <a:pt x="2098662" y="774700"/>
                </a:lnTo>
                <a:lnTo>
                  <a:pt x="2092159" y="787400"/>
                </a:lnTo>
                <a:lnTo>
                  <a:pt x="2072347" y="787400"/>
                </a:lnTo>
                <a:lnTo>
                  <a:pt x="2068055" y="774700"/>
                </a:lnTo>
                <a:lnTo>
                  <a:pt x="2056447" y="774700"/>
                </a:lnTo>
                <a:lnTo>
                  <a:pt x="2053513" y="762000"/>
                </a:lnTo>
                <a:lnTo>
                  <a:pt x="2049437" y="774700"/>
                </a:lnTo>
                <a:lnTo>
                  <a:pt x="2050237" y="774700"/>
                </a:lnTo>
                <a:lnTo>
                  <a:pt x="2055876" y="787400"/>
                </a:lnTo>
                <a:lnTo>
                  <a:pt x="2065693" y="787400"/>
                </a:lnTo>
                <a:lnTo>
                  <a:pt x="2080691" y="800100"/>
                </a:lnTo>
                <a:lnTo>
                  <a:pt x="2095995" y="800100"/>
                </a:lnTo>
                <a:lnTo>
                  <a:pt x="2111667" y="812800"/>
                </a:lnTo>
                <a:lnTo>
                  <a:pt x="2112734" y="812800"/>
                </a:lnTo>
                <a:lnTo>
                  <a:pt x="2112734" y="584200"/>
                </a:lnTo>
                <a:close/>
              </a:path>
              <a:path w="2113279" h="2057400">
                <a:moveTo>
                  <a:pt x="2112734" y="508000"/>
                </a:moveTo>
                <a:lnTo>
                  <a:pt x="2080145" y="508000"/>
                </a:lnTo>
                <a:lnTo>
                  <a:pt x="2101367" y="520700"/>
                </a:lnTo>
                <a:lnTo>
                  <a:pt x="2112734" y="520700"/>
                </a:lnTo>
                <a:lnTo>
                  <a:pt x="2112734" y="508000"/>
                </a:lnTo>
                <a:close/>
              </a:path>
              <a:path w="2113279" h="2057400">
                <a:moveTo>
                  <a:pt x="2112734" y="355600"/>
                </a:moveTo>
                <a:lnTo>
                  <a:pt x="2095068" y="355600"/>
                </a:lnTo>
                <a:lnTo>
                  <a:pt x="2086229" y="368300"/>
                </a:lnTo>
                <a:lnTo>
                  <a:pt x="2110752" y="368300"/>
                </a:lnTo>
                <a:lnTo>
                  <a:pt x="2112734" y="381000"/>
                </a:lnTo>
                <a:lnTo>
                  <a:pt x="2112734" y="355600"/>
                </a:lnTo>
                <a:close/>
              </a:path>
              <a:path w="2113279" h="2057400">
                <a:moveTo>
                  <a:pt x="2112734" y="330200"/>
                </a:moveTo>
                <a:lnTo>
                  <a:pt x="2086635" y="342900"/>
                </a:lnTo>
                <a:lnTo>
                  <a:pt x="1991156" y="342900"/>
                </a:lnTo>
                <a:lnTo>
                  <a:pt x="1943163" y="330200"/>
                </a:lnTo>
                <a:lnTo>
                  <a:pt x="1895017" y="330200"/>
                </a:lnTo>
                <a:lnTo>
                  <a:pt x="1864563" y="317500"/>
                </a:lnTo>
                <a:lnTo>
                  <a:pt x="1804365" y="317500"/>
                </a:lnTo>
                <a:lnTo>
                  <a:pt x="1774494" y="304800"/>
                </a:lnTo>
                <a:lnTo>
                  <a:pt x="1688896" y="304800"/>
                </a:lnTo>
                <a:lnTo>
                  <a:pt x="1679041" y="292100"/>
                </a:lnTo>
                <a:lnTo>
                  <a:pt x="1645691" y="292100"/>
                </a:lnTo>
                <a:lnTo>
                  <a:pt x="1641944" y="304800"/>
                </a:lnTo>
                <a:lnTo>
                  <a:pt x="1629803" y="304800"/>
                </a:lnTo>
                <a:lnTo>
                  <a:pt x="1626095" y="317500"/>
                </a:lnTo>
                <a:lnTo>
                  <a:pt x="1620443" y="330200"/>
                </a:lnTo>
                <a:lnTo>
                  <a:pt x="1613090" y="342900"/>
                </a:lnTo>
                <a:lnTo>
                  <a:pt x="1604289" y="355600"/>
                </a:lnTo>
                <a:lnTo>
                  <a:pt x="1604987" y="381000"/>
                </a:lnTo>
                <a:lnTo>
                  <a:pt x="1605470" y="406400"/>
                </a:lnTo>
                <a:lnTo>
                  <a:pt x="1605546" y="444500"/>
                </a:lnTo>
                <a:lnTo>
                  <a:pt x="1605445" y="457200"/>
                </a:lnTo>
                <a:lnTo>
                  <a:pt x="1605584" y="469900"/>
                </a:lnTo>
                <a:lnTo>
                  <a:pt x="1606232" y="482600"/>
                </a:lnTo>
                <a:lnTo>
                  <a:pt x="1606740" y="508000"/>
                </a:lnTo>
                <a:lnTo>
                  <a:pt x="1606423" y="520700"/>
                </a:lnTo>
                <a:lnTo>
                  <a:pt x="1603806" y="571500"/>
                </a:lnTo>
                <a:lnTo>
                  <a:pt x="1600809" y="609600"/>
                </a:lnTo>
                <a:lnTo>
                  <a:pt x="1598269" y="647700"/>
                </a:lnTo>
                <a:lnTo>
                  <a:pt x="1597037" y="685800"/>
                </a:lnTo>
                <a:lnTo>
                  <a:pt x="1596834" y="698500"/>
                </a:lnTo>
                <a:lnTo>
                  <a:pt x="1596186" y="698500"/>
                </a:lnTo>
                <a:lnTo>
                  <a:pt x="1594751" y="711200"/>
                </a:lnTo>
                <a:lnTo>
                  <a:pt x="1592249" y="723900"/>
                </a:lnTo>
                <a:lnTo>
                  <a:pt x="1585976" y="711200"/>
                </a:lnTo>
                <a:lnTo>
                  <a:pt x="1586331" y="711200"/>
                </a:lnTo>
                <a:lnTo>
                  <a:pt x="1584337" y="673100"/>
                </a:lnTo>
                <a:lnTo>
                  <a:pt x="1582750" y="647700"/>
                </a:lnTo>
                <a:lnTo>
                  <a:pt x="1581632" y="609600"/>
                </a:lnTo>
                <a:lnTo>
                  <a:pt x="1581327" y="584200"/>
                </a:lnTo>
                <a:lnTo>
                  <a:pt x="1574355" y="546100"/>
                </a:lnTo>
                <a:lnTo>
                  <a:pt x="1558594" y="508000"/>
                </a:lnTo>
                <a:lnTo>
                  <a:pt x="1543126" y="472198"/>
                </a:lnTo>
                <a:lnTo>
                  <a:pt x="1543126" y="1130300"/>
                </a:lnTo>
                <a:lnTo>
                  <a:pt x="1537157" y="1130300"/>
                </a:lnTo>
                <a:lnTo>
                  <a:pt x="1537525" y="1117600"/>
                </a:lnTo>
                <a:lnTo>
                  <a:pt x="1543088" y="1117600"/>
                </a:lnTo>
                <a:lnTo>
                  <a:pt x="1543126" y="1130300"/>
                </a:lnTo>
                <a:lnTo>
                  <a:pt x="1543126" y="472198"/>
                </a:lnTo>
                <a:lnTo>
                  <a:pt x="1542135" y="469900"/>
                </a:lnTo>
                <a:lnTo>
                  <a:pt x="1533055" y="457200"/>
                </a:lnTo>
                <a:lnTo>
                  <a:pt x="1528711" y="457200"/>
                </a:lnTo>
                <a:lnTo>
                  <a:pt x="1522044" y="445109"/>
                </a:lnTo>
                <a:lnTo>
                  <a:pt x="1522044" y="660400"/>
                </a:lnTo>
                <a:lnTo>
                  <a:pt x="1521485" y="671804"/>
                </a:lnTo>
                <a:lnTo>
                  <a:pt x="1521485" y="838200"/>
                </a:lnTo>
                <a:lnTo>
                  <a:pt x="1520164" y="838200"/>
                </a:lnTo>
                <a:lnTo>
                  <a:pt x="1520113" y="876300"/>
                </a:lnTo>
                <a:lnTo>
                  <a:pt x="1519897" y="876300"/>
                </a:lnTo>
                <a:lnTo>
                  <a:pt x="1519897" y="939800"/>
                </a:lnTo>
                <a:lnTo>
                  <a:pt x="1519732" y="965200"/>
                </a:lnTo>
                <a:lnTo>
                  <a:pt x="1518742" y="990600"/>
                </a:lnTo>
                <a:lnTo>
                  <a:pt x="1517205" y="1003300"/>
                </a:lnTo>
                <a:lnTo>
                  <a:pt x="1516684" y="1007313"/>
                </a:lnTo>
                <a:lnTo>
                  <a:pt x="1516684" y="1092200"/>
                </a:lnTo>
                <a:lnTo>
                  <a:pt x="1516507" y="1092200"/>
                </a:lnTo>
                <a:lnTo>
                  <a:pt x="1516507" y="1104900"/>
                </a:lnTo>
                <a:lnTo>
                  <a:pt x="1514106" y="1143000"/>
                </a:lnTo>
                <a:lnTo>
                  <a:pt x="1514335" y="1155700"/>
                </a:lnTo>
                <a:lnTo>
                  <a:pt x="1494548" y="1155700"/>
                </a:lnTo>
                <a:lnTo>
                  <a:pt x="1494688" y="1143000"/>
                </a:lnTo>
                <a:lnTo>
                  <a:pt x="1492681" y="1143000"/>
                </a:lnTo>
                <a:lnTo>
                  <a:pt x="1489684" y="1117600"/>
                </a:lnTo>
                <a:lnTo>
                  <a:pt x="1489049" y="1104900"/>
                </a:lnTo>
                <a:lnTo>
                  <a:pt x="1489202" y="1079500"/>
                </a:lnTo>
                <a:lnTo>
                  <a:pt x="1488554" y="1066800"/>
                </a:lnTo>
                <a:lnTo>
                  <a:pt x="1490954" y="1066800"/>
                </a:lnTo>
                <a:lnTo>
                  <a:pt x="1495094" y="1054100"/>
                </a:lnTo>
                <a:lnTo>
                  <a:pt x="1504467" y="1066800"/>
                </a:lnTo>
                <a:lnTo>
                  <a:pt x="1514970" y="1066800"/>
                </a:lnTo>
                <a:lnTo>
                  <a:pt x="1516468" y="1079500"/>
                </a:lnTo>
                <a:lnTo>
                  <a:pt x="1516684" y="1092200"/>
                </a:lnTo>
                <a:lnTo>
                  <a:pt x="1516684" y="1007313"/>
                </a:lnTo>
                <a:lnTo>
                  <a:pt x="1515554" y="1016000"/>
                </a:lnTo>
                <a:lnTo>
                  <a:pt x="1515110" y="1028700"/>
                </a:lnTo>
                <a:lnTo>
                  <a:pt x="1501190" y="1028700"/>
                </a:lnTo>
                <a:lnTo>
                  <a:pt x="1503591" y="1016000"/>
                </a:lnTo>
                <a:lnTo>
                  <a:pt x="1506994" y="1003300"/>
                </a:lnTo>
                <a:lnTo>
                  <a:pt x="1503781" y="1003300"/>
                </a:lnTo>
                <a:lnTo>
                  <a:pt x="1501736" y="990600"/>
                </a:lnTo>
                <a:lnTo>
                  <a:pt x="1500936" y="990600"/>
                </a:lnTo>
                <a:lnTo>
                  <a:pt x="1500657" y="977900"/>
                </a:lnTo>
                <a:lnTo>
                  <a:pt x="1500212" y="977900"/>
                </a:lnTo>
                <a:lnTo>
                  <a:pt x="1499590" y="965200"/>
                </a:lnTo>
                <a:lnTo>
                  <a:pt x="1499997" y="939800"/>
                </a:lnTo>
                <a:lnTo>
                  <a:pt x="1499628" y="927100"/>
                </a:lnTo>
                <a:lnTo>
                  <a:pt x="1496656" y="914400"/>
                </a:lnTo>
                <a:lnTo>
                  <a:pt x="1495336" y="914400"/>
                </a:lnTo>
                <a:lnTo>
                  <a:pt x="1494929" y="901700"/>
                </a:lnTo>
                <a:lnTo>
                  <a:pt x="1512735" y="901700"/>
                </a:lnTo>
                <a:lnTo>
                  <a:pt x="1517459" y="914400"/>
                </a:lnTo>
                <a:lnTo>
                  <a:pt x="1519580" y="914400"/>
                </a:lnTo>
                <a:lnTo>
                  <a:pt x="1519885" y="927100"/>
                </a:lnTo>
                <a:lnTo>
                  <a:pt x="1519897" y="939800"/>
                </a:lnTo>
                <a:lnTo>
                  <a:pt x="1519897" y="876300"/>
                </a:lnTo>
                <a:lnTo>
                  <a:pt x="1499730" y="876300"/>
                </a:lnTo>
                <a:lnTo>
                  <a:pt x="1500492" y="863600"/>
                </a:lnTo>
                <a:lnTo>
                  <a:pt x="1498180" y="850900"/>
                </a:lnTo>
                <a:lnTo>
                  <a:pt x="1504594" y="850900"/>
                </a:lnTo>
                <a:lnTo>
                  <a:pt x="1506004" y="838200"/>
                </a:lnTo>
                <a:lnTo>
                  <a:pt x="1504950" y="838200"/>
                </a:lnTo>
                <a:lnTo>
                  <a:pt x="1503172" y="825500"/>
                </a:lnTo>
                <a:lnTo>
                  <a:pt x="1501406" y="812800"/>
                </a:lnTo>
                <a:lnTo>
                  <a:pt x="1500378" y="787400"/>
                </a:lnTo>
                <a:lnTo>
                  <a:pt x="1500428" y="774700"/>
                </a:lnTo>
                <a:lnTo>
                  <a:pt x="1500098" y="749300"/>
                </a:lnTo>
                <a:lnTo>
                  <a:pt x="1499958" y="749300"/>
                </a:lnTo>
                <a:lnTo>
                  <a:pt x="1499997" y="736600"/>
                </a:lnTo>
                <a:lnTo>
                  <a:pt x="1500505" y="736600"/>
                </a:lnTo>
                <a:lnTo>
                  <a:pt x="1504111" y="723900"/>
                </a:lnTo>
                <a:lnTo>
                  <a:pt x="1518246" y="723900"/>
                </a:lnTo>
                <a:lnTo>
                  <a:pt x="1521155" y="736600"/>
                </a:lnTo>
                <a:lnTo>
                  <a:pt x="1521358" y="749300"/>
                </a:lnTo>
                <a:lnTo>
                  <a:pt x="1521460" y="762000"/>
                </a:lnTo>
                <a:lnTo>
                  <a:pt x="1521485" y="838200"/>
                </a:lnTo>
                <a:lnTo>
                  <a:pt x="1521485" y="671804"/>
                </a:lnTo>
                <a:lnTo>
                  <a:pt x="1520799" y="685800"/>
                </a:lnTo>
                <a:lnTo>
                  <a:pt x="1520215" y="698500"/>
                </a:lnTo>
                <a:lnTo>
                  <a:pt x="1504886" y="698500"/>
                </a:lnTo>
                <a:lnTo>
                  <a:pt x="1506461" y="685800"/>
                </a:lnTo>
                <a:lnTo>
                  <a:pt x="1508607" y="673100"/>
                </a:lnTo>
                <a:lnTo>
                  <a:pt x="1507832" y="673100"/>
                </a:lnTo>
                <a:lnTo>
                  <a:pt x="1503426" y="647700"/>
                </a:lnTo>
                <a:lnTo>
                  <a:pt x="1501178" y="622300"/>
                </a:lnTo>
                <a:lnTo>
                  <a:pt x="1499235" y="609600"/>
                </a:lnTo>
                <a:lnTo>
                  <a:pt x="1496923" y="596900"/>
                </a:lnTo>
                <a:lnTo>
                  <a:pt x="1493596" y="571500"/>
                </a:lnTo>
                <a:lnTo>
                  <a:pt x="1492046" y="571500"/>
                </a:lnTo>
                <a:lnTo>
                  <a:pt x="1490014" y="558800"/>
                </a:lnTo>
                <a:lnTo>
                  <a:pt x="1487131" y="558800"/>
                </a:lnTo>
                <a:lnTo>
                  <a:pt x="1487131" y="647700"/>
                </a:lnTo>
                <a:lnTo>
                  <a:pt x="1486966" y="660400"/>
                </a:lnTo>
                <a:lnTo>
                  <a:pt x="1484833" y="673100"/>
                </a:lnTo>
                <a:lnTo>
                  <a:pt x="1481950" y="673100"/>
                </a:lnTo>
                <a:lnTo>
                  <a:pt x="1481950" y="749300"/>
                </a:lnTo>
                <a:lnTo>
                  <a:pt x="1477162" y="749300"/>
                </a:lnTo>
                <a:lnTo>
                  <a:pt x="1477162" y="838200"/>
                </a:lnTo>
                <a:lnTo>
                  <a:pt x="1475536" y="850900"/>
                </a:lnTo>
                <a:lnTo>
                  <a:pt x="1474012" y="850900"/>
                </a:lnTo>
                <a:lnTo>
                  <a:pt x="1474012" y="1143000"/>
                </a:lnTo>
                <a:lnTo>
                  <a:pt x="1462951" y="1143000"/>
                </a:lnTo>
                <a:lnTo>
                  <a:pt x="1461693" y="1130300"/>
                </a:lnTo>
                <a:lnTo>
                  <a:pt x="1466799" y="1117600"/>
                </a:lnTo>
                <a:lnTo>
                  <a:pt x="1469923" y="1117600"/>
                </a:lnTo>
                <a:lnTo>
                  <a:pt x="1473288" y="1130300"/>
                </a:lnTo>
                <a:lnTo>
                  <a:pt x="1474012" y="1143000"/>
                </a:lnTo>
                <a:lnTo>
                  <a:pt x="1474012" y="850900"/>
                </a:lnTo>
                <a:lnTo>
                  <a:pt x="1463967" y="850900"/>
                </a:lnTo>
                <a:lnTo>
                  <a:pt x="1463967" y="1016000"/>
                </a:lnTo>
                <a:lnTo>
                  <a:pt x="1463014" y="1028700"/>
                </a:lnTo>
                <a:lnTo>
                  <a:pt x="1443037" y="1028700"/>
                </a:lnTo>
                <a:lnTo>
                  <a:pt x="1436738" y="1016000"/>
                </a:lnTo>
                <a:lnTo>
                  <a:pt x="1463967" y="1016000"/>
                </a:lnTo>
                <a:lnTo>
                  <a:pt x="1463967" y="850900"/>
                </a:lnTo>
                <a:lnTo>
                  <a:pt x="1461643" y="850900"/>
                </a:lnTo>
                <a:lnTo>
                  <a:pt x="1461643" y="901700"/>
                </a:lnTo>
                <a:lnTo>
                  <a:pt x="1461287" y="914400"/>
                </a:lnTo>
                <a:lnTo>
                  <a:pt x="1431099" y="901700"/>
                </a:lnTo>
                <a:lnTo>
                  <a:pt x="1461643" y="901700"/>
                </a:lnTo>
                <a:lnTo>
                  <a:pt x="1461643" y="850900"/>
                </a:lnTo>
                <a:lnTo>
                  <a:pt x="1426349" y="850900"/>
                </a:lnTo>
                <a:lnTo>
                  <a:pt x="1426349" y="1155700"/>
                </a:lnTo>
                <a:lnTo>
                  <a:pt x="1386751" y="1155700"/>
                </a:lnTo>
                <a:lnTo>
                  <a:pt x="1388897" y="1143000"/>
                </a:lnTo>
                <a:lnTo>
                  <a:pt x="1424292" y="1143000"/>
                </a:lnTo>
                <a:lnTo>
                  <a:pt x="1426349" y="1155700"/>
                </a:lnTo>
                <a:lnTo>
                  <a:pt x="1426349" y="850900"/>
                </a:lnTo>
                <a:lnTo>
                  <a:pt x="1422908" y="850900"/>
                </a:lnTo>
                <a:lnTo>
                  <a:pt x="1407972" y="838200"/>
                </a:lnTo>
                <a:lnTo>
                  <a:pt x="1477162" y="838200"/>
                </a:lnTo>
                <a:lnTo>
                  <a:pt x="1477162" y="749300"/>
                </a:lnTo>
                <a:lnTo>
                  <a:pt x="1407579" y="749300"/>
                </a:lnTo>
                <a:lnTo>
                  <a:pt x="1407579" y="952500"/>
                </a:lnTo>
                <a:lnTo>
                  <a:pt x="1407337" y="965200"/>
                </a:lnTo>
                <a:lnTo>
                  <a:pt x="1400911" y="965200"/>
                </a:lnTo>
                <a:lnTo>
                  <a:pt x="1399197" y="952500"/>
                </a:lnTo>
                <a:lnTo>
                  <a:pt x="1399540" y="952500"/>
                </a:lnTo>
                <a:lnTo>
                  <a:pt x="1401356" y="939800"/>
                </a:lnTo>
                <a:lnTo>
                  <a:pt x="1405686" y="952500"/>
                </a:lnTo>
                <a:lnTo>
                  <a:pt x="1407579" y="952500"/>
                </a:lnTo>
                <a:lnTo>
                  <a:pt x="1407579" y="749300"/>
                </a:lnTo>
                <a:lnTo>
                  <a:pt x="1404683" y="749300"/>
                </a:lnTo>
                <a:lnTo>
                  <a:pt x="1404683" y="838200"/>
                </a:lnTo>
                <a:lnTo>
                  <a:pt x="1392872" y="838200"/>
                </a:lnTo>
                <a:lnTo>
                  <a:pt x="1387043" y="825500"/>
                </a:lnTo>
                <a:lnTo>
                  <a:pt x="1404683" y="838200"/>
                </a:lnTo>
                <a:lnTo>
                  <a:pt x="1404683" y="749300"/>
                </a:lnTo>
                <a:lnTo>
                  <a:pt x="1403146" y="749300"/>
                </a:lnTo>
                <a:lnTo>
                  <a:pt x="1400759" y="762000"/>
                </a:lnTo>
                <a:lnTo>
                  <a:pt x="1399692" y="762000"/>
                </a:lnTo>
                <a:lnTo>
                  <a:pt x="1399743" y="774700"/>
                </a:lnTo>
                <a:lnTo>
                  <a:pt x="1399006" y="774700"/>
                </a:lnTo>
                <a:lnTo>
                  <a:pt x="1397876" y="787400"/>
                </a:lnTo>
                <a:lnTo>
                  <a:pt x="1396111" y="787400"/>
                </a:lnTo>
                <a:lnTo>
                  <a:pt x="1393507" y="800100"/>
                </a:lnTo>
                <a:lnTo>
                  <a:pt x="1389849" y="812800"/>
                </a:lnTo>
                <a:lnTo>
                  <a:pt x="1386382" y="800100"/>
                </a:lnTo>
                <a:lnTo>
                  <a:pt x="1385341" y="774700"/>
                </a:lnTo>
                <a:lnTo>
                  <a:pt x="1385671" y="749300"/>
                </a:lnTo>
                <a:lnTo>
                  <a:pt x="1386319" y="736600"/>
                </a:lnTo>
                <a:lnTo>
                  <a:pt x="1477454" y="736600"/>
                </a:lnTo>
                <a:lnTo>
                  <a:pt x="1481950" y="749300"/>
                </a:lnTo>
                <a:lnTo>
                  <a:pt x="1481950" y="673100"/>
                </a:lnTo>
                <a:lnTo>
                  <a:pt x="1463344" y="673100"/>
                </a:lnTo>
                <a:lnTo>
                  <a:pt x="1469758" y="660400"/>
                </a:lnTo>
                <a:lnTo>
                  <a:pt x="1470152" y="647700"/>
                </a:lnTo>
                <a:lnTo>
                  <a:pt x="1469656" y="622300"/>
                </a:lnTo>
                <a:lnTo>
                  <a:pt x="1473390" y="609600"/>
                </a:lnTo>
                <a:lnTo>
                  <a:pt x="1478762" y="622300"/>
                </a:lnTo>
                <a:lnTo>
                  <a:pt x="1483156" y="635000"/>
                </a:lnTo>
                <a:lnTo>
                  <a:pt x="1486103" y="635000"/>
                </a:lnTo>
                <a:lnTo>
                  <a:pt x="1487131" y="647700"/>
                </a:lnTo>
                <a:lnTo>
                  <a:pt x="1487131" y="558800"/>
                </a:lnTo>
                <a:lnTo>
                  <a:pt x="1410703" y="558800"/>
                </a:lnTo>
                <a:lnTo>
                  <a:pt x="1402105" y="546100"/>
                </a:lnTo>
                <a:lnTo>
                  <a:pt x="1511871" y="546100"/>
                </a:lnTo>
                <a:lnTo>
                  <a:pt x="1516126" y="558800"/>
                </a:lnTo>
                <a:lnTo>
                  <a:pt x="1517904" y="571500"/>
                </a:lnTo>
                <a:lnTo>
                  <a:pt x="1518881" y="596900"/>
                </a:lnTo>
                <a:lnTo>
                  <a:pt x="1519694" y="609600"/>
                </a:lnTo>
                <a:lnTo>
                  <a:pt x="1521206" y="660400"/>
                </a:lnTo>
                <a:lnTo>
                  <a:pt x="1522044" y="660400"/>
                </a:lnTo>
                <a:lnTo>
                  <a:pt x="1522044" y="445109"/>
                </a:lnTo>
                <a:lnTo>
                  <a:pt x="1514716" y="431800"/>
                </a:lnTo>
                <a:lnTo>
                  <a:pt x="1507718" y="419100"/>
                </a:lnTo>
                <a:lnTo>
                  <a:pt x="1498219" y="406400"/>
                </a:lnTo>
                <a:lnTo>
                  <a:pt x="1488770" y="393700"/>
                </a:lnTo>
                <a:lnTo>
                  <a:pt x="1483728" y="393700"/>
                </a:lnTo>
                <a:lnTo>
                  <a:pt x="1480159" y="381000"/>
                </a:lnTo>
                <a:lnTo>
                  <a:pt x="1476197" y="368300"/>
                </a:lnTo>
                <a:lnTo>
                  <a:pt x="1467243" y="355600"/>
                </a:lnTo>
                <a:lnTo>
                  <a:pt x="1457007" y="355600"/>
                </a:lnTo>
                <a:lnTo>
                  <a:pt x="1449311" y="342900"/>
                </a:lnTo>
                <a:lnTo>
                  <a:pt x="1442466" y="342900"/>
                </a:lnTo>
                <a:lnTo>
                  <a:pt x="1435836" y="330200"/>
                </a:lnTo>
                <a:lnTo>
                  <a:pt x="1425117" y="319773"/>
                </a:lnTo>
                <a:lnTo>
                  <a:pt x="1425117" y="419100"/>
                </a:lnTo>
                <a:lnTo>
                  <a:pt x="1416177" y="419100"/>
                </a:lnTo>
                <a:lnTo>
                  <a:pt x="1416888" y="406400"/>
                </a:lnTo>
                <a:lnTo>
                  <a:pt x="1424914" y="406400"/>
                </a:lnTo>
                <a:lnTo>
                  <a:pt x="1425117" y="419100"/>
                </a:lnTo>
                <a:lnTo>
                  <a:pt x="1425117" y="319773"/>
                </a:lnTo>
                <a:lnTo>
                  <a:pt x="1422793" y="317500"/>
                </a:lnTo>
                <a:lnTo>
                  <a:pt x="1417307" y="304800"/>
                </a:lnTo>
                <a:lnTo>
                  <a:pt x="1413395" y="292100"/>
                </a:lnTo>
                <a:lnTo>
                  <a:pt x="1410931" y="292100"/>
                </a:lnTo>
                <a:lnTo>
                  <a:pt x="1409827" y="279400"/>
                </a:lnTo>
                <a:lnTo>
                  <a:pt x="1386230" y="279400"/>
                </a:lnTo>
                <a:lnTo>
                  <a:pt x="1386230" y="546100"/>
                </a:lnTo>
                <a:lnTo>
                  <a:pt x="1378572" y="558800"/>
                </a:lnTo>
                <a:lnTo>
                  <a:pt x="1366380" y="558800"/>
                </a:lnTo>
                <a:lnTo>
                  <a:pt x="1354315" y="571500"/>
                </a:lnTo>
                <a:lnTo>
                  <a:pt x="1352372" y="571500"/>
                </a:lnTo>
                <a:lnTo>
                  <a:pt x="1354518" y="584200"/>
                </a:lnTo>
                <a:lnTo>
                  <a:pt x="1359179" y="596900"/>
                </a:lnTo>
                <a:lnTo>
                  <a:pt x="1361871" y="622300"/>
                </a:lnTo>
                <a:lnTo>
                  <a:pt x="1362595" y="635000"/>
                </a:lnTo>
                <a:lnTo>
                  <a:pt x="1361325" y="660400"/>
                </a:lnTo>
                <a:lnTo>
                  <a:pt x="1360690" y="660400"/>
                </a:lnTo>
                <a:lnTo>
                  <a:pt x="1363776" y="673100"/>
                </a:lnTo>
                <a:lnTo>
                  <a:pt x="1373162" y="673100"/>
                </a:lnTo>
                <a:lnTo>
                  <a:pt x="1377861" y="685800"/>
                </a:lnTo>
                <a:lnTo>
                  <a:pt x="1375867" y="690079"/>
                </a:lnTo>
                <a:lnTo>
                  <a:pt x="1375867" y="1066800"/>
                </a:lnTo>
                <a:lnTo>
                  <a:pt x="1366393" y="1066800"/>
                </a:lnTo>
                <a:lnTo>
                  <a:pt x="1360449" y="1079500"/>
                </a:lnTo>
                <a:lnTo>
                  <a:pt x="1357172" y="1092200"/>
                </a:lnTo>
                <a:lnTo>
                  <a:pt x="1355699" y="1104900"/>
                </a:lnTo>
                <a:lnTo>
                  <a:pt x="1354086" y="1130300"/>
                </a:lnTo>
                <a:lnTo>
                  <a:pt x="1353337" y="1130300"/>
                </a:lnTo>
                <a:lnTo>
                  <a:pt x="1352702" y="1143000"/>
                </a:lnTo>
                <a:lnTo>
                  <a:pt x="1352384" y="1155700"/>
                </a:lnTo>
                <a:lnTo>
                  <a:pt x="1337360" y="1155700"/>
                </a:lnTo>
                <a:lnTo>
                  <a:pt x="1338021" y="1130300"/>
                </a:lnTo>
                <a:lnTo>
                  <a:pt x="1338440" y="1104900"/>
                </a:lnTo>
                <a:lnTo>
                  <a:pt x="1338580" y="1092200"/>
                </a:lnTo>
                <a:lnTo>
                  <a:pt x="1338249" y="1079500"/>
                </a:lnTo>
                <a:lnTo>
                  <a:pt x="1338922" y="1066800"/>
                </a:lnTo>
                <a:lnTo>
                  <a:pt x="1342123" y="1054100"/>
                </a:lnTo>
                <a:lnTo>
                  <a:pt x="1369517" y="1054100"/>
                </a:lnTo>
                <a:lnTo>
                  <a:pt x="1375867" y="1066800"/>
                </a:lnTo>
                <a:lnTo>
                  <a:pt x="1375867" y="690079"/>
                </a:lnTo>
                <a:lnTo>
                  <a:pt x="1374940" y="692061"/>
                </a:lnTo>
                <a:lnTo>
                  <a:pt x="1374940" y="901700"/>
                </a:lnTo>
                <a:lnTo>
                  <a:pt x="1374609" y="927100"/>
                </a:lnTo>
                <a:lnTo>
                  <a:pt x="1372006" y="952500"/>
                </a:lnTo>
                <a:lnTo>
                  <a:pt x="1369161" y="977900"/>
                </a:lnTo>
                <a:lnTo>
                  <a:pt x="1368132" y="1003300"/>
                </a:lnTo>
                <a:lnTo>
                  <a:pt x="1366215" y="1016000"/>
                </a:lnTo>
                <a:lnTo>
                  <a:pt x="1360766" y="1028700"/>
                </a:lnTo>
                <a:lnTo>
                  <a:pt x="1343850" y="1028700"/>
                </a:lnTo>
                <a:lnTo>
                  <a:pt x="1337221" y="1016000"/>
                </a:lnTo>
                <a:lnTo>
                  <a:pt x="1337691" y="1016000"/>
                </a:lnTo>
                <a:lnTo>
                  <a:pt x="1337665" y="939800"/>
                </a:lnTo>
                <a:lnTo>
                  <a:pt x="1339253" y="939800"/>
                </a:lnTo>
                <a:lnTo>
                  <a:pt x="1340091" y="927100"/>
                </a:lnTo>
                <a:lnTo>
                  <a:pt x="1340586" y="914400"/>
                </a:lnTo>
                <a:lnTo>
                  <a:pt x="1341259" y="901700"/>
                </a:lnTo>
                <a:lnTo>
                  <a:pt x="1342326" y="889000"/>
                </a:lnTo>
                <a:lnTo>
                  <a:pt x="1374508" y="889000"/>
                </a:lnTo>
                <a:lnTo>
                  <a:pt x="1374940" y="901700"/>
                </a:lnTo>
                <a:lnTo>
                  <a:pt x="1374940" y="692061"/>
                </a:lnTo>
                <a:lnTo>
                  <a:pt x="1374152" y="693750"/>
                </a:lnTo>
                <a:lnTo>
                  <a:pt x="1374152" y="723900"/>
                </a:lnTo>
                <a:lnTo>
                  <a:pt x="1370063" y="736600"/>
                </a:lnTo>
                <a:lnTo>
                  <a:pt x="1361414" y="736600"/>
                </a:lnTo>
                <a:lnTo>
                  <a:pt x="1360601" y="749300"/>
                </a:lnTo>
                <a:lnTo>
                  <a:pt x="1360195" y="762000"/>
                </a:lnTo>
                <a:lnTo>
                  <a:pt x="1359992" y="762000"/>
                </a:lnTo>
                <a:lnTo>
                  <a:pt x="1360805" y="774700"/>
                </a:lnTo>
                <a:lnTo>
                  <a:pt x="1361744" y="787400"/>
                </a:lnTo>
                <a:lnTo>
                  <a:pt x="1361922" y="800100"/>
                </a:lnTo>
                <a:lnTo>
                  <a:pt x="1363649" y="812800"/>
                </a:lnTo>
                <a:lnTo>
                  <a:pt x="1361706" y="825500"/>
                </a:lnTo>
                <a:lnTo>
                  <a:pt x="1359027" y="838200"/>
                </a:lnTo>
                <a:lnTo>
                  <a:pt x="1358506" y="850900"/>
                </a:lnTo>
                <a:lnTo>
                  <a:pt x="1343406" y="850900"/>
                </a:lnTo>
                <a:lnTo>
                  <a:pt x="1342301" y="838200"/>
                </a:lnTo>
                <a:lnTo>
                  <a:pt x="1342123" y="838200"/>
                </a:lnTo>
                <a:lnTo>
                  <a:pt x="1341526" y="812800"/>
                </a:lnTo>
                <a:lnTo>
                  <a:pt x="1341488" y="787400"/>
                </a:lnTo>
                <a:lnTo>
                  <a:pt x="1341869" y="762000"/>
                </a:lnTo>
                <a:lnTo>
                  <a:pt x="1342504" y="736600"/>
                </a:lnTo>
                <a:lnTo>
                  <a:pt x="1342682" y="723900"/>
                </a:lnTo>
                <a:lnTo>
                  <a:pt x="1374152" y="723900"/>
                </a:lnTo>
                <a:lnTo>
                  <a:pt x="1374152" y="693750"/>
                </a:lnTo>
                <a:lnTo>
                  <a:pt x="1371930" y="698500"/>
                </a:lnTo>
                <a:lnTo>
                  <a:pt x="1364297" y="685800"/>
                </a:lnTo>
                <a:lnTo>
                  <a:pt x="1345628" y="685800"/>
                </a:lnTo>
                <a:lnTo>
                  <a:pt x="1343875" y="673100"/>
                </a:lnTo>
                <a:lnTo>
                  <a:pt x="1342796" y="660400"/>
                </a:lnTo>
                <a:lnTo>
                  <a:pt x="1343304" y="647700"/>
                </a:lnTo>
                <a:lnTo>
                  <a:pt x="1344320" y="635000"/>
                </a:lnTo>
                <a:lnTo>
                  <a:pt x="1344777" y="622300"/>
                </a:lnTo>
                <a:lnTo>
                  <a:pt x="1345018" y="596900"/>
                </a:lnTo>
                <a:lnTo>
                  <a:pt x="1345946" y="584200"/>
                </a:lnTo>
                <a:lnTo>
                  <a:pt x="1347317" y="571500"/>
                </a:lnTo>
                <a:lnTo>
                  <a:pt x="1348879" y="546100"/>
                </a:lnTo>
                <a:lnTo>
                  <a:pt x="1350556" y="546100"/>
                </a:lnTo>
                <a:lnTo>
                  <a:pt x="1353832" y="533400"/>
                </a:lnTo>
                <a:lnTo>
                  <a:pt x="1366901" y="533400"/>
                </a:lnTo>
                <a:lnTo>
                  <a:pt x="1380451" y="546100"/>
                </a:lnTo>
                <a:lnTo>
                  <a:pt x="1386230" y="546100"/>
                </a:lnTo>
                <a:lnTo>
                  <a:pt x="1386230" y="279400"/>
                </a:lnTo>
                <a:lnTo>
                  <a:pt x="1340104" y="279400"/>
                </a:lnTo>
                <a:lnTo>
                  <a:pt x="1329702" y="292100"/>
                </a:lnTo>
                <a:lnTo>
                  <a:pt x="1319161" y="292100"/>
                </a:lnTo>
                <a:lnTo>
                  <a:pt x="1317091" y="279400"/>
                </a:lnTo>
                <a:lnTo>
                  <a:pt x="1315593" y="279400"/>
                </a:lnTo>
                <a:lnTo>
                  <a:pt x="1315351" y="266700"/>
                </a:lnTo>
                <a:lnTo>
                  <a:pt x="1315212" y="266700"/>
                </a:lnTo>
                <a:lnTo>
                  <a:pt x="1314691" y="255625"/>
                </a:lnTo>
                <a:lnTo>
                  <a:pt x="1314691" y="1206500"/>
                </a:lnTo>
                <a:lnTo>
                  <a:pt x="1306830" y="1206500"/>
                </a:lnTo>
                <a:lnTo>
                  <a:pt x="1293406" y="1219200"/>
                </a:lnTo>
                <a:lnTo>
                  <a:pt x="1131087" y="1219200"/>
                </a:lnTo>
                <a:lnTo>
                  <a:pt x="1127975" y="1221549"/>
                </a:lnTo>
                <a:lnTo>
                  <a:pt x="1127975" y="1270000"/>
                </a:lnTo>
                <a:lnTo>
                  <a:pt x="1119416" y="1282700"/>
                </a:lnTo>
                <a:lnTo>
                  <a:pt x="1101369" y="1282700"/>
                </a:lnTo>
                <a:lnTo>
                  <a:pt x="1095717" y="1270000"/>
                </a:lnTo>
                <a:lnTo>
                  <a:pt x="1088771" y="1270000"/>
                </a:lnTo>
                <a:lnTo>
                  <a:pt x="1082154" y="1257300"/>
                </a:lnTo>
                <a:lnTo>
                  <a:pt x="1079627" y="1270000"/>
                </a:lnTo>
                <a:lnTo>
                  <a:pt x="1083246" y="1270000"/>
                </a:lnTo>
                <a:lnTo>
                  <a:pt x="1088821" y="1282700"/>
                </a:lnTo>
                <a:lnTo>
                  <a:pt x="1095121" y="1282700"/>
                </a:lnTo>
                <a:lnTo>
                  <a:pt x="1102093" y="1295400"/>
                </a:lnTo>
                <a:lnTo>
                  <a:pt x="1109637" y="1295400"/>
                </a:lnTo>
                <a:lnTo>
                  <a:pt x="1115910" y="1308100"/>
                </a:lnTo>
                <a:lnTo>
                  <a:pt x="1120279" y="1308100"/>
                </a:lnTo>
                <a:lnTo>
                  <a:pt x="1122502" y="1320800"/>
                </a:lnTo>
                <a:lnTo>
                  <a:pt x="1122311" y="1333500"/>
                </a:lnTo>
                <a:lnTo>
                  <a:pt x="1121333" y="1333500"/>
                </a:lnTo>
                <a:lnTo>
                  <a:pt x="1123226" y="1346200"/>
                </a:lnTo>
                <a:lnTo>
                  <a:pt x="1105293" y="1346200"/>
                </a:lnTo>
                <a:lnTo>
                  <a:pt x="1100582" y="1333500"/>
                </a:lnTo>
                <a:lnTo>
                  <a:pt x="1077442" y="1320800"/>
                </a:lnTo>
                <a:lnTo>
                  <a:pt x="1054481" y="1295400"/>
                </a:lnTo>
                <a:lnTo>
                  <a:pt x="1031163" y="1270000"/>
                </a:lnTo>
                <a:lnTo>
                  <a:pt x="1007008" y="1257300"/>
                </a:lnTo>
                <a:lnTo>
                  <a:pt x="1004646" y="1257300"/>
                </a:lnTo>
                <a:lnTo>
                  <a:pt x="1002233" y="1244600"/>
                </a:lnTo>
                <a:lnTo>
                  <a:pt x="1126553" y="1244600"/>
                </a:lnTo>
                <a:lnTo>
                  <a:pt x="1125321" y="1257300"/>
                </a:lnTo>
                <a:lnTo>
                  <a:pt x="1127975" y="1270000"/>
                </a:lnTo>
                <a:lnTo>
                  <a:pt x="1127975" y="1221549"/>
                </a:lnTo>
                <a:lnTo>
                  <a:pt x="1114247" y="1231900"/>
                </a:lnTo>
                <a:lnTo>
                  <a:pt x="986282" y="1231900"/>
                </a:lnTo>
                <a:lnTo>
                  <a:pt x="968159" y="1219200"/>
                </a:lnTo>
                <a:lnTo>
                  <a:pt x="959319" y="1219200"/>
                </a:lnTo>
                <a:lnTo>
                  <a:pt x="950277" y="1231900"/>
                </a:lnTo>
                <a:lnTo>
                  <a:pt x="944702" y="1231900"/>
                </a:lnTo>
                <a:lnTo>
                  <a:pt x="940282" y="1219200"/>
                </a:lnTo>
                <a:lnTo>
                  <a:pt x="934694" y="1219200"/>
                </a:lnTo>
                <a:lnTo>
                  <a:pt x="937577" y="1206500"/>
                </a:lnTo>
                <a:lnTo>
                  <a:pt x="1017600" y="1206500"/>
                </a:lnTo>
                <a:lnTo>
                  <a:pt x="1042631" y="1219200"/>
                </a:lnTo>
                <a:lnTo>
                  <a:pt x="1053261" y="1219200"/>
                </a:lnTo>
                <a:lnTo>
                  <a:pt x="1068781" y="1206500"/>
                </a:lnTo>
                <a:lnTo>
                  <a:pt x="1209903" y="1206500"/>
                </a:lnTo>
                <a:lnTo>
                  <a:pt x="1241120" y="1193800"/>
                </a:lnTo>
                <a:lnTo>
                  <a:pt x="1311351" y="1193800"/>
                </a:lnTo>
                <a:lnTo>
                  <a:pt x="1314691" y="1206500"/>
                </a:lnTo>
                <a:lnTo>
                  <a:pt x="1314691" y="255625"/>
                </a:lnTo>
                <a:lnTo>
                  <a:pt x="1314615" y="254000"/>
                </a:lnTo>
                <a:lnTo>
                  <a:pt x="1313510" y="241300"/>
                </a:lnTo>
                <a:lnTo>
                  <a:pt x="1311313" y="241300"/>
                </a:lnTo>
                <a:lnTo>
                  <a:pt x="1309344" y="234772"/>
                </a:lnTo>
                <a:lnTo>
                  <a:pt x="1309344" y="1143000"/>
                </a:lnTo>
                <a:lnTo>
                  <a:pt x="1305674" y="1143000"/>
                </a:lnTo>
                <a:lnTo>
                  <a:pt x="1305775" y="1155700"/>
                </a:lnTo>
                <a:lnTo>
                  <a:pt x="1301572" y="1168400"/>
                </a:lnTo>
                <a:lnTo>
                  <a:pt x="1290739" y="1168400"/>
                </a:lnTo>
                <a:lnTo>
                  <a:pt x="1285709" y="1155700"/>
                </a:lnTo>
                <a:lnTo>
                  <a:pt x="1284071" y="1143000"/>
                </a:lnTo>
                <a:lnTo>
                  <a:pt x="1284592" y="1143000"/>
                </a:lnTo>
                <a:lnTo>
                  <a:pt x="1285468" y="1130300"/>
                </a:lnTo>
                <a:lnTo>
                  <a:pt x="1286370" y="1117600"/>
                </a:lnTo>
                <a:lnTo>
                  <a:pt x="1287475" y="1104900"/>
                </a:lnTo>
                <a:lnTo>
                  <a:pt x="1288948" y="1092200"/>
                </a:lnTo>
                <a:lnTo>
                  <a:pt x="1290066" y="1079500"/>
                </a:lnTo>
                <a:lnTo>
                  <a:pt x="1292085" y="1079500"/>
                </a:lnTo>
                <a:lnTo>
                  <a:pt x="1293685" y="1066800"/>
                </a:lnTo>
                <a:lnTo>
                  <a:pt x="1293596" y="1054100"/>
                </a:lnTo>
                <a:lnTo>
                  <a:pt x="1305090" y="1066800"/>
                </a:lnTo>
                <a:lnTo>
                  <a:pt x="1302118" y="1066800"/>
                </a:lnTo>
                <a:lnTo>
                  <a:pt x="1300251" y="1092200"/>
                </a:lnTo>
                <a:lnTo>
                  <a:pt x="1299857" y="1104900"/>
                </a:lnTo>
                <a:lnTo>
                  <a:pt x="1301610" y="1117600"/>
                </a:lnTo>
                <a:lnTo>
                  <a:pt x="1306169" y="1130300"/>
                </a:lnTo>
                <a:lnTo>
                  <a:pt x="1309344" y="1143000"/>
                </a:lnTo>
                <a:lnTo>
                  <a:pt x="1309344" y="234772"/>
                </a:lnTo>
                <a:lnTo>
                  <a:pt x="1307490" y="228600"/>
                </a:lnTo>
                <a:lnTo>
                  <a:pt x="1306169" y="228015"/>
                </a:lnTo>
                <a:lnTo>
                  <a:pt x="1306169" y="736600"/>
                </a:lnTo>
                <a:lnTo>
                  <a:pt x="1305826" y="749300"/>
                </a:lnTo>
                <a:lnTo>
                  <a:pt x="1305674" y="749300"/>
                </a:lnTo>
                <a:lnTo>
                  <a:pt x="1304213" y="762000"/>
                </a:lnTo>
                <a:lnTo>
                  <a:pt x="1302219" y="787400"/>
                </a:lnTo>
                <a:lnTo>
                  <a:pt x="1301076" y="800100"/>
                </a:lnTo>
                <a:lnTo>
                  <a:pt x="1302194" y="825500"/>
                </a:lnTo>
                <a:lnTo>
                  <a:pt x="1302715" y="825500"/>
                </a:lnTo>
                <a:lnTo>
                  <a:pt x="1302435" y="830986"/>
                </a:lnTo>
                <a:lnTo>
                  <a:pt x="1302435" y="977900"/>
                </a:lnTo>
                <a:lnTo>
                  <a:pt x="1302410" y="990600"/>
                </a:lnTo>
                <a:lnTo>
                  <a:pt x="1298917" y="1003300"/>
                </a:lnTo>
                <a:lnTo>
                  <a:pt x="1297813" y="999667"/>
                </a:lnTo>
                <a:lnTo>
                  <a:pt x="1297813" y="1028700"/>
                </a:lnTo>
                <a:lnTo>
                  <a:pt x="1289380" y="1028700"/>
                </a:lnTo>
                <a:lnTo>
                  <a:pt x="1288707" y="1016000"/>
                </a:lnTo>
                <a:lnTo>
                  <a:pt x="1297660" y="1016000"/>
                </a:lnTo>
                <a:lnTo>
                  <a:pt x="1297813" y="1028700"/>
                </a:lnTo>
                <a:lnTo>
                  <a:pt x="1297813" y="999667"/>
                </a:lnTo>
                <a:lnTo>
                  <a:pt x="1295057" y="990600"/>
                </a:lnTo>
                <a:lnTo>
                  <a:pt x="1294536" y="977900"/>
                </a:lnTo>
                <a:lnTo>
                  <a:pt x="1296492" y="965200"/>
                </a:lnTo>
                <a:lnTo>
                  <a:pt x="1300099" y="952500"/>
                </a:lnTo>
                <a:lnTo>
                  <a:pt x="1300988" y="965200"/>
                </a:lnTo>
                <a:lnTo>
                  <a:pt x="1302435" y="977900"/>
                </a:lnTo>
                <a:lnTo>
                  <a:pt x="1302435" y="830986"/>
                </a:lnTo>
                <a:lnTo>
                  <a:pt x="1302067" y="838200"/>
                </a:lnTo>
                <a:lnTo>
                  <a:pt x="1299794" y="838200"/>
                </a:lnTo>
                <a:lnTo>
                  <a:pt x="1299794" y="889000"/>
                </a:lnTo>
                <a:lnTo>
                  <a:pt x="1298765" y="901700"/>
                </a:lnTo>
                <a:lnTo>
                  <a:pt x="1276413" y="901700"/>
                </a:lnTo>
                <a:lnTo>
                  <a:pt x="1265224" y="889000"/>
                </a:lnTo>
                <a:lnTo>
                  <a:pt x="1261313" y="889000"/>
                </a:lnTo>
                <a:lnTo>
                  <a:pt x="1261313" y="1016000"/>
                </a:lnTo>
                <a:lnTo>
                  <a:pt x="1260436" y="1028700"/>
                </a:lnTo>
                <a:lnTo>
                  <a:pt x="1232750" y="1028700"/>
                </a:lnTo>
                <a:lnTo>
                  <a:pt x="1232750" y="1155700"/>
                </a:lnTo>
                <a:lnTo>
                  <a:pt x="1232522" y="1168400"/>
                </a:lnTo>
                <a:lnTo>
                  <a:pt x="1221994" y="1168400"/>
                </a:lnTo>
                <a:lnTo>
                  <a:pt x="1219339" y="1155700"/>
                </a:lnTo>
                <a:lnTo>
                  <a:pt x="1232750" y="1155700"/>
                </a:lnTo>
                <a:lnTo>
                  <a:pt x="1232750" y="1028700"/>
                </a:lnTo>
                <a:lnTo>
                  <a:pt x="1200645" y="1028700"/>
                </a:lnTo>
                <a:lnTo>
                  <a:pt x="1191717" y="1021981"/>
                </a:lnTo>
                <a:lnTo>
                  <a:pt x="1191717" y="1168400"/>
                </a:lnTo>
                <a:lnTo>
                  <a:pt x="1179614" y="1168400"/>
                </a:lnTo>
                <a:lnTo>
                  <a:pt x="1177569" y="1155700"/>
                </a:lnTo>
                <a:lnTo>
                  <a:pt x="1175893" y="1155700"/>
                </a:lnTo>
                <a:lnTo>
                  <a:pt x="1173721" y="1143000"/>
                </a:lnTo>
                <a:lnTo>
                  <a:pt x="1172425" y="1143000"/>
                </a:lnTo>
                <a:lnTo>
                  <a:pt x="1171765" y="1130300"/>
                </a:lnTo>
                <a:lnTo>
                  <a:pt x="1171486" y="1117600"/>
                </a:lnTo>
                <a:lnTo>
                  <a:pt x="1170787" y="1117600"/>
                </a:lnTo>
                <a:lnTo>
                  <a:pt x="1173670" y="1104900"/>
                </a:lnTo>
                <a:lnTo>
                  <a:pt x="1175232" y="1104900"/>
                </a:lnTo>
                <a:lnTo>
                  <a:pt x="1177404" y="1092200"/>
                </a:lnTo>
                <a:lnTo>
                  <a:pt x="1185913" y="1092200"/>
                </a:lnTo>
                <a:lnTo>
                  <a:pt x="1187691" y="1104900"/>
                </a:lnTo>
                <a:lnTo>
                  <a:pt x="1188237" y="1104900"/>
                </a:lnTo>
                <a:lnTo>
                  <a:pt x="1188453" y="1117600"/>
                </a:lnTo>
                <a:lnTo>
                  <a:pt x="1188250" y="1130300"/>
                </a:lnTo>
                <a:lnTo>
                  <a:pt x="1186713" y="1130300"/>
                </a:lnTo>
                <a:lnTo>
                  <a:pt x="1186484" y="1143000"/>
                </a:lnTo>
                <a:lnTo>
                  <a:pt x="1190193" y="1155700"/>
                </a:lnTo>
                <a:lnTo>
                  <a:pt x="1191717" y="1168400"/>
                </a:lnTo>
                <a:lnTo>
                  <a:pt x="1191717" y="1021981"/>
                </a:lnTo>
                <a:lnTo>
                  <a:pt x="1183779" y="1016000"/>
                </a:lnTo>
                <a:lnTo>
                  <a:pt x="1175461" y="1016000"/>
                </a:lnTo>
                <a:lnTo>
                  <a:pt x="1194777" y="1003300"/>
                </a:lnTo>
                <a:lnTo>
                  <a:pt x="1257655" y="1003300"/>
                </a:lnTo>
                <a:lnTo>
                  <a:pt x="1261313" y="1016000"/>
                </a:lnTo>
                <a:lnTo>
                  <a:pt x="1261313" y="889000"/>
                </a:lnTo>
                <a:lnTo>
                  <a:pt x="1224280" y="889000"/>
                </a:lnTo>
                <a:lnTo>
                  <a:pt x="1224280" y="965200"/>
                </a:lnTo>
                <a:lnTo>
                  <a:pt x="1224013" y="977900"/>
                </a:lnTo>
                <a:lnTo>
                  <a:pt x="1199007" y="977900"/>
                </a:lnTo>
                <a:lnTo>
                  <a:pt x="1199718" y="965200"/>
                </a:lnTo>
                <a:lnTo>
                  <a:pt x="1200365" y="965200"/>
                </a:lnTo>
                <a:lnTo>
                  <a:pt x="1203185" y="952500"/>
                </a:lnTo>
                <a:lnTo>
                  <a:pt x="1213675" y="965200"/>
                </a:lnTo>
                <a:lnTo>
                  <a:pt x="1224280" y="965200"/>
                </a:lnTo>
                <a:lnTo>
                  <a:pt x="1224280" y="889000"/>
                </a:lnTo>
                <a:lnTo>
                  <a:pt x="1186065" y="889000"/>
                </a:lnTo>
                <a:lnTo>
                  <a:pt x="1186065" y="990600"/>
                </a:lnTo>
                <a:lnTo>
                  <a:pt x="1168717" y="990600"/>
                </a:lnTo>
                <a:lnTo>
                  <a:pt x="1168717" y="1066800"/>
                </a:lnTo>
                <a:lnTo>
                  <a:pt x="1134922" y="1066800"/>
                </a:lnTo>
                <a:lnTo>
                  <a:pt x="1132509" y="1079500"/>
                </a:lnTo>
                <a:lnTo>
                  <a:pt x="1130439" y="1092200"/>
                </a:lnTo>
                <a:lnTo>
                  <a:pt x="1129080" y="1104900"/>
                </a:lnTo>
                <a:lnTo>
                  <a:pt x="1128382" y="1117600"/>
                </a:lnTo>
                <a:lnTo>
                  <a:pt x="1128318" y="1130300"/>
                </a:lnTo>
                <a:lnTo>
                  <a:pt x="1128661" y="1143000"/>
                </a:lnTo>
                <a:lnTo>
                  <a:pt x="1128814" y="1143000"/>
                </a:lnTo>
                <a:lnTo>
                  <a:pt x="1128966" y="1155700"/>
                </a:lnTo>
                <a:lnTo>
                  <a:pt x="1127645" y="1168400"/>
                </a:lnTo>
                <a:lnTo>
                  <a:pt x="1116901" y="1168400"/>
                </a:lnTo>
                <a:lnTo>
                  <a:pt x="1112481" y="1155700"/>
                </a:lnTo>
                <a:lnTo>
                  <a:pt x="1113459" y="1130300"/>
                </a:lnTo>
                <a:lnTo>
                  <a:pt x="1114513" y="1117600"/>
                </a:lnTo>
                <a:lnTo>
                  <a:pt x="1113599" y="1117600"/>
                </a:lnTo>
                <a:lnTo>
                  <a:pt x="1115314" y="1079500"/>
                </a:lnTo>
                <a:lnTo>
                  <a:pt x="1116241" y="1054100"/>
                </a:lnTo>
                <a:lnTo>
                  <a:pt x="1168628" y="1054100"/>
                </a:lnTo>
                <a:lnTo>
                  <a:pt x="1168717" y="1066800"/>
                </a:lnTo>
                <a:lnTo>
                  <a:pt x="1168717" y="990600"/>
                </a:lnTo>
                <a:lnTo>
                  <a:pt x="1167663" y="990600"/>
                </a:lnTo>
                <a:lnTo>
                  <a:pt x="1166774" y="965200"/>
                </a:lnTo>
                <a:lnTo>
                  <a:pt x="1167345" y="952500"/>
                </a:lnTo>
                <a:lnTo>
                  <a:pt x="1168666" y="939800"/>
                </a:lnTo>
                <a:lnTo>
                  <a:pt x="1170686" y="927100"/>
                </a:lnTo>
                <a:lnTo>
                  <a:pt x="1185430" y="927100"/>
                </a:lnTo>
                <a:lnTo>
                  <a:pt x="1180909" y="939800"/>
                </a:lnTo>
                <a:lnTo>
                  <a:pt x="1182103" y="952500"/>
                </a:lnTo>
                <a:lnTo>
                  <a:pt x="1181938" y="952500"/>
                </a:lnTo>
                <a:lnTo>
                  <a:pt x="1184427" y="977900"/>
                </a:lnTo>
                <a:lnTo>
                  <a:pt x="1185202" y="977900"/>
                </a:lnTo>
                <a:lnTo>
                  <a:pt x="1186065" y="990600"/>
                </a:lnTo>
                <a:lnTo>
                  <a:pt x="1186065" y="889000"/>
                </a:lnTo>
                <a:lnTo>
                  <a:pt x="1129969" y="889000"/>
                </a:lnTo>
                <a:lnTo>
                  <a:pt x="1129969" y="1016000"/>
                </a:lnTo>
                <a:lnTo>
                  <a:pt x="1115428" y="1016000"/>
                </a:lnTo>
                <a:lnTo>
                  <a:pt x="1116241" y="1003300"/>
                </a:lnTo>
                <a:lnTo>
                  <a:pt x="1115898" y="1003300"/>
                </a:lnTo>
                <a:lnTo>
                  <a:pt x="1116253" y="990600"/>
                </a:lnTo>
                <a:lnTo>
                  <a:pt x="1125067" y="990600"/>
                </a:lnTo>
                <a:lnTo>
                  <a:pt x="1125550" y="1003300"/>
                </a:lnTo>
                <a:lnTo>
                  <a:pt x="1126540" y="1003300"/>
                </a:lnTo>
                <a:lnTo>
                  <a:pt x="1129969" y="1016000"/>
                </a:lnTo>
                <a:lnTo>
                  <a:pt x="1129969" y="889000"/>
                </a:lnTo>
                <a:lnTo>
                  <a:pt x="1121524" y="889000"/>
                </a:lnTo>
                <a:lnTo>
                  <a:pt x="1122845" y="876300"/>
                </a:lnTo>
                <a:lnTo>
                  <a:pt x="1149896" y="876300"/>
                </a:lnTo>
                <a:lnTo>
                  <a:pt x="1155598" y="863600"/>
                </a:lnTo>
                <a:lnTo>
                  <a:pt x="1167765" y="863600"/>
                </a:lnTo>
                <a:lnTo>
                  <a:pt x="1194854" y="876300"/>
                </a:lnTo>
                <a:lnTo>
                  <a:pt x="1288211" y="876300"/>
                </a:lnTo>
                <a:lnTo>
                  <a:pt x="1299197" y="889000"/>
                </a:lnTo>
                <a:lnTo>
                  <a:pt x="1299794" y="889000"/>
                </a:lnTo>
                <a:lnTo>
                  <a:pt x="1299794" y="838200"/>
                </a:lnTo>
                <a:lnTo>
                  <a:pt x="1297038" y="838200"/>
                </a:lnTo>
                <a:lnTo>
                  <a:pt x="1294701" y="825500"/>
                </a:lnTo>
                <a:lnTo>
                  <a:pt x="1293837" y="825500"/>
                </a:lnTo>
                <a:lnTo>
                  <a:pt x="1292834" y="812800"/>
                </a:lnTo>
                <a:lnTo>
                  <a:pt x="1291831" y="800100"/>
                </a:lnTo>
                <a:lnTo>
                  <a:pt x="1291247" y="787400"/>
                </a:lnTo>
                <a:lnTo>
                  <a:pt x="1291577" y="762000"/>
                </a:lnTo>
                <a:lnTo>
                  <a:pt x="1292326" y="749300"/>
                </a:lnTo>
                <a:lnTo>
                  <a:pt x="1292288" y="736600"/>
                </a:lnTo>
                <a:lnTo>
                  <a:pt x="1290332" y="723900"/>
                </a:lnTo>
                <a:lnTo>
                  <a:pt x="1255344" y="723900"/>
                </a:lnTo>
                <a:lnTo>
                  <a:pt x="1255344" y="825500"/>
                </a:lnTo>
                <a:lnTo>
                  <a:pt x="1241361" y="838200"/>
                </a:lnTo>
                <a:lnTo>
                  <a:pt x="1226362" y="838200"/>
                </a:lnTo>
                <a:lnTo>
                  <a:pt x="1212557" y="825500"/>
                </a:lnTo>
                <a:lnTo>
                  <a:pt x="1202169" y="812800"/>
                </a:lnTo>
                <a:lnTo>
                  <a:pt x="1230528" y="812800"/>
                </a:lnTo>
                <a:lnTo>
                  <a:pt x="1243622" y="825500"/>
                </a:lnTo>
                <a:lnTo>
                  <a:pt x="1255344" y="825500"/>
                </a:lnTo>
                <a:lnTo>
                  <a:pt x="1255344" y="723900"/>
                </a:lnTo>
                <a:lnTo>
                  <a:pt x="1208976" y="723900"/>
                </a:lnTo>
                <a:lnTo>
                  <a:pt x="1208976" y="749300"/>
                </a:lnTo>
                <a:lnTo>
                  <a:pt x="1203820" y="762000"/>
                </a:lnTo>
                <a:lnTo>
                  <a:pt x="1179080" y="762000"/>
                </a:lnTo>
                <a:lnTo>
                  <a:pt x="1173721" y="774700"/>
                </a:lnTo>
                <a:lnTo>
                  <a:pt x="1171892" y="787400"/>
                </a:lnTo>
                <a:lnTo>
                  <a:pt x="1164259" y="787400"/>
                </a:lnTo>
                <a:lnTo>
                  <a:pt x="1162392" y="774700"/>
                </a:lnTo>
                <a:lnTo>
                  <a:pt x="1162253" y="762000"/>
                </a:lnTo>
                <a:lnTo>
                  <a:pt x="1163104" y="749300"/>
                </a:lnTo>
                <a:lnTo>
                  <a:pt x="1169301" y="749300"/>
                </a:lnTo>
                <a:lnTo>
                  <a:pt x="1181011" y="736600"/>
                </a:lnTo>
                <a:lnTo>
                  <a:pt x="1192898" y="736600"/>
                </a:lnTo>
                <a:lnTo>
                  <a:pt x="1205280" y="749300"/>
                </a:lnTo>
                <a:lnTo>
                  <a:pt x="1208976" y="749300"/>
                </a:lnTo>
                <a:lnTo>
                  <a:pt x="1208976" y="723900"/>
                </a:lnTo>
                <a:lnTo>
                  <a:pt x="1201801" y="723900"/>
                </a:lnTo>
                <a:lnTo>
                  <a:pt x="1195476" y="711200"/>
                </a:lnTo>
                <a:lnTo>
                  <a:pt x="1295768" y="711200"/>
                </a:lnTo>
                <a:lnTo>
                  <a:pt x="1301826" y="723900"/>
                </a:lnTo>
                <a:lnTo>
                  <a:pt x="1305052" y="723900"/>
                </a:lnTo>
                <a:lnTo>
                  <a:pt x="1306106" y="736600"/>
                </a:lnTo>
                <a:lnTo>
                  <a:pt x="1306169" y="228015"/>
                </a:lnTo>
                <a:lnTo>
                  <a:pt x="1305801" y="227850"/>
                </a:lnTo>
                <a:lnTo>
                  <a:pt x="1305801" y="622300"/>
                </a:lnTo>
                <a:lnTo>
                  <a:pt x="1305204" y="635000"/>
                </a:lnTo>
                <a:lnTo>
                  <a:pt x="1304315" y="660400"/>
                </a:lnTo>
                <a:lnTo>
                  <a:pt x="1303350" y="673100"/>
                </a:lnTo>
                <a:lnTo>
                  <a:pt x="1300568" y="685800"/>
                </a:lnTo>
                <a:lnTo>
                  <a:pt x="1269314" y="685800"/>
                </a:lnTo>
                <a:lnTo>
                  <a:pt x="1274546" y="673100"/>
                </a:lnTo>
                <a:lnTo>
                  <a:pt x="1278890" y="660400"/>
                </a:lnTo>
                <a:lnTo>
                  <a:pt x="1282928" y="647700"/>
                </a:lnTo>
                <a:lnTo>
                  <a:pt x="1287233" y="647700"/>
                </a:lnTo>
                <a:lnTo>
                  <a:pt x="1289380" y="635000"/>
                </a:lnTo>
                <a:lnTo>
                  <a:pt x="1289989" y="635000"/>
                </a:lnTo>
                <a:lnTo>
                  <a:pt x="1287741" y="622300"/>
                </a:lnTo>
                <a:lnTo>
                  <a:pt x="1282788" y="609600"/>
                </a:lnTo>
                <a:lnTo>
                  <a:pt x="1280756" y="596900"/>
                </a:lnTo>
                <a:lnTo>
                  <a:pt x="1281150" y="584200"/>
                </a:lnTo>
                <a:lnTo>
                  <a:pt x="1283487" y="571500"/>
                </a:lnTo>
                <a:lnTo>
                  <a:pt x="1283995" y="571500"/>
                </a:lnTo>
                <a:lnTo>
                  <a:pt x="1282611" y="558800"/>
                </a:lnTo>
                <a:lnTo>
                  <a:pt x="1279575" y="546100"/>
                </a:lnTo>
                <a:lnTo>
                  <a:pt x="1275181" y="546100"/>
                </a:lnTo>
                <a:lnTo>
                  <a:pt x="1269504" y="533400"/>
                </a:lnTo>
                <a:lnTo>
                  <a:pt x="1263269" y="546100"/>
                </a:lnTo>
                <a:lnTo>
                  <a:pt x="1251661" y="546100"/>
                </a:lnTo>
                <a:lnTo>
                  <a:pt x="1253134" y="533400"/>
                </a:lnTo>
                <a:lnTo>
                  <a:pt x="1269504" y="533400"/>
                </a:lnTo>
                <a:lnTo>
                  <a:pt x="1299552" y="533400"/>
                </a:lnTo>
                <a:lnTo>
                  <a:pt x="1302346" y="546100"/>
                </a:lnTo>
                <a:lnTo>
                  <a:pt x="1303870" y="558800"/>
                </a:lnTo>
                <a:lnTo>
                  <a:pt x="1304378" y="558800"/>
                </a:lnTo>
                <a:lnTo>
                  <a:pt x="1304378" y="571500"/>
                </a:lnTo>
                <a:lnTo>
                  <a:pt x="1304785" y="571500"/>
                </a:lnTo>
                <a:lnTo>
                  <a:pt x="1305775" y="596900"/>
                </a:lnTo>
                <a:lnTo>
                  <a:pt x="1305801" y="622300"/>
                </a:lnTo>
                <a:lnTo>
                  <a:pt x="1305801" y="227850"/>
                </a:lnTo>
                <a:lnTo>
                  <a:pt x="1303477" y="226809"/>
                </a:lnTo>
                <a:lnTo>
                  <a:pt x="1303477" y="419100"/>
                </a:lnTo>
                <a:lnTo>
                  <a:pt x="1297139" y="419100"/>
                </a:lnTo>
                <a:lnTo>
                  <a:pt x="1294231" y="406400"/>
                </a:lnTo>
                <a:lnTo>
                  <a:pt x="1292313" y="381000"/>
                </a:lnTo>
                <a:lnTo>
                  <a:pt x="1291475" y="368300"/>
                </a:lnTo>
                <a:lnTo>
                  <a:pt x="1291793" y="355600"/>
                </a:lnTo>
                <a:lnTo>
                  <a:pt x="1299006" y="368300"/>
                </a:lnTo>
                <a:lnTo>
                  <a:pt x="1301000" y="381000"/>
                </a:lnTo>
                <a:lnTo>
                  <a:pt x="1301318" y="406400"/>
                </a:lnTo>
                <a:lnTo>
                  <a:pt x="1303477" y="419100"/>
                </a:lnTo>
                <a:lnTo>
                  <a:pt x="1303477" y="226809"/>
                </a:lnTo>
                <a:lnTo>
                  <a:pt x="1298130" y="224421"/>
                </a:lnTo>
                <a:lnTo>
                  <a:pt x="1298130" y="292100"/>
                </a:lnTo>
                <a:lnTo>
                  <a:pt x="1288059" y="292100"/>
                </a:lnTo>
                <a:lnTo>
                  <a:pt x="1284211" y="279400"/>
                </a:lnTo>
                <a:lnTo>
                  <a:pt x="1281734" y="279400"/>
                </a:lnTo>
                <a:lnTo>
                  <a:pt x="1279372" y="266700"/>
                </a:lnTo>
                <a:lnTo>
                  <a:pt x="1279182" y="265976"/>
                </a:lnTo>
                <a:lnTo>
                  <a:pt x="1279182" y="419100"/>
                </a:lnTo>
                <a:lnTo>
                  <a:pt x="1272209" y="419100"/>
                </a:lnTo>
                <a:lnTo>
                  <a:pt x="1264780" y="431800"/>
                </a:lnTo>
                <a:lnTo>
                  <a:pt x="1255014" y="431800"/>
                </a:lnTo>
                <a:lnTo>
                  <a:pt x="1249502" y="419100"/>
                </a:lnTo>
                <a:lnTo>
                  <a:pt x="1251648" y="406400"/>
                </a:lnTo>
                <a:lnTo>
                  <a:pt x="1257769" y="406400"/>
                </a:lnTo>
                <a:lnTo>
                  <a:pt x="1260017" y="393700"/>
                </a:lnTo>
                <a:lnTo>
                  <a:pt x="1261135" y="381000"/>
                </a:lnTo>
                <a:lnTo>
                  <a:pt x="1261503" y="381000"/>
                </a:lnTo>
                <a:lnTo>
                  <a:pt x="1261160" y="368300"/>
                </a:lnTo>
                <a:lnTo>
                  <a:pt x="1260081" y="355600"/>
                </a:lnTo>
                <a:lnTo>
                  <a:pt x="1258519" y="342900"/>
                </a:lnTo>
                <a:lnTo>
                  <a:pt x="1256703" y="342900"/>
                </a:lnTo>
                <a:lnTo>
                  <a:pt x="1252283" y="317500"/>
                </a:lnTo>
                <a:lnTo>
                  <a:pt x="1248371" y="304800"/>
                </a:lnTo>
                <a:lnTo>
                  <a:pt x="1247686" y="292100"/>
                </a:lnTo>
                <a:lnTo>
                  <a:pt x="1246911" y="279400"/>
                </a:lnTo>
                <a:lnTo>
                  <a:pt x="1261872" y="279400"/>
                </a:lnTo>
                <a:lnTo>
                  <a:pt x="1263700" y="292100"/>
                </a:lnTo>
                <a:lnTo>
                  <a:pt x="1268107" y="292100"/>
                </a:lnTo>
                <a:lnTo>
                  <a:pt x="1269720" y="304800"/>
                </a:lnTo>
                <a:lnTo>
                  <a:pt x="1270114" y="304800"/>
                </a:lnTo>
                <a:lnTo>
                  <a:pt x="1272806" y="355600"/>
                </a:lnTo>
                <a:lnTo>
                  <a:pt x="1274927" y="381000"/>
                </a:lnTo>
                <a:lnTo>
                  <a:pt x="1278597" y="406400"/>
                </a:lnTo>
                <a:lnTo>
                  <a:pt x="1279182" y="419100"/>
                </a:lnTo>
                <a:lnTo>
                  <a:pt x="1279182" y="265976"/>
                </a:lnTo>
                <a:lnTo>
                  <a:pt x="1276083" y="254000"/>
                </a:lnTo>
                <a:lnTo>
                  <a:pt x="1243114" y="254000"/>
                </a:lnTo>
                <a:lnTo>
                  <a:pt x="1248384" y="241300"/>
                </a:lnTo>
                <a:lnTo>
                  <a:pt x="1282992" y="241300"/>
                </a:lnTo>
                <a:lnTo>
                  <a:pt x="1291158" y="254000"/>
                </a:lnTo>
                <a:lnTo>
                  <a:pt x="1296111" y="266700"/>
                </a:lnTo>
                <a:lnTo>
                  <a:pt x="1296822" y="279400"/>
                </a:lnTo>
                <a:lnTo>
                  <a:pt x="1297724" y="279400"/>
                </a:lnTo>
                <a:lnTo>
                  <a:pt x="1298130" y="292100"/>
                </a:lnTo>
                <a:lnTo>
                  <a:pt x="1298130" y="224421"/>
                </a:lnTo>
                <a:lnTo>
                  <a:pt x="1279042" y="215900"/>
                </a:lnTo>
                <a:lnTo>
                  <a:pt x="1239380" y="215900"/>
                </a:lnTo>
                <a:lnTo>
                  <a:pt x="1239380" y="546100"/>
                </a:lnTo>
                <a:lnTo>
                  <a:pt x="1224368" y="546100"/>
                </a:lnTo>
                <a:lnTo>
                  <a:pt x="1224368" y="685800"/>
                </a:lnTo>
                <a:lnTo>
                  <a:pt x="1203591" y="685800"/>
                </a:lnTo>
                <a:lnTo>
                  <a:pt x="1211821" y="673100"/>
                </a:lnTo>
                <a:lnTo>
                  <a:pt x="1216850" y="673100"/>
                </a:lnTo>
                <a:lnTo>
                  <a:pt x="1224368" y="685800"/>
                </a:lnTo>
                <a:lnTo>
                  <a:pt x="1224368" y="546100"/>
                </a:lnTo>
                <a:lnTo>
                  <a:pt x="1155204" y="546100"/>
                </a:lnTo>
                <a:lnTo>
                  <a:pt x="1155204" y="647700"/>
                </a:lnTo>
                <a:lnTo>
                  <a:pt x="1153096" y="660400"/>
                </a:lnTo>
                <a:lnTo>
                  <a:pt x="1145019" y="660400"/>
                </a:lnTo>
                <a:lnTo>
                  <a:pt x="1144130" y="647700"/>
                </a:lnTo>
                <a:lnTo>
                  <a:pt x="1155204" y="647700"/>
                </a:lnTo>
                <a:lnTo>
                  <a:pt x="1155204" y="546100"/>
                </a:lnTo>
                <a:lnTo>
                  <a:pt x="1150861" y="546100"/>
                </a:lnTo>
                <a:lnTo>
                  <a:pt x="1139253" y="558800"/>
                </a:lnTo>
                <a:lnTo>
                  <a:pt x="1132662" y="571500"/>
                </a:lnTo>
                <a:lnTo>
                  <a:pt x="1132979" y="584200"/>
                </a:lnTo>
                <a:lnTo>
                  <a:pt x="1135253" y="609600"/>
                </a:lnTo>
                <a:lnTo>
                  <a:pt x="1135329" y="622300"/>
                </a:lnTo>
                <a:lnTo>
                  <a:pt x="1133309" y="647700"/>
                </a:lnTo>
                <a:lnTo>
                  <a:pt x="1131341" y="653999"/>
                </a:lnTo>
                <a:lnTo>
                  <a:pt x="1131341" y="711200"/>
                </a:lnTo>
                <a:lnTo>
                  <a:pt x="1131150" y="711200"/>
                </a:lnTo>
                <a:lnTo>
                  <a:pt x="1130884" y="723900"/>
                </a:lnTo>
                <a:lnTo>
                  <a:pt x="1130655" y="736600"/>
                </a:lnTo>
                <a:lnTo>
                  <a:pt x="1130388" y="749300"/>
                </a:lnTo>
                <a:lnTo>
                  <a:pt x="1129995" y="749300"/>
                </a:lnTo>
                <a:lnTo>
                  <a:pt x="1129004" y="774700"/>
                </a:lnTo>
                <a:lnTo>
                  <a:pt x="1127950" y="787400"/>
                </a:lnTo>
                <a:lnTo>
                  <a:pt x="1125791" y="825500"/>
                </a:lnTo>
                <a:lnTo>
                  <a:pt x="1119784" y="825500"/>
                </a:lnTo>
                <a:lnTo>
                  <a:pt x="1115568" y="812800"/>
                </a:lnTo>
                <a:lnTo>
                  <a:pt x="1116787" y="812800"/>
                </a:lnTo>
                <a:lnTo>
                  <a:pt x="1117346" y="800100"/>
                </a:lnTo>
                <a:lnTo>
                  <a:pt x="1117168" y="787400"/>
                </a:lnTo>
                <a:lnTo>
                  <a:pt x="1116101" y="774700"/>
                </a:lnTo>
                <a:lnTo>
                  <a:pt x="1115098" y="762000"/>
                </a:lnTo>
                <a:lnTo>
                  <a:pt x="1114132" y="749300"/>
                </a:lnTo>
                <a:lnTo>
                  <a:pt x="1113218" y="736600"/>
                </a:lnTo>
                <a:lnTo>
                  <a:pt x="1112367" y="711200"/>
                </a:lnTo>
                <a:lnTo>
                  <a:pt x="1111935" y="711200"/>
                </a:lnTo>
                <a:lnTo>
                  <a:pt x="1117257" y="698500"/>
                </a:lnTo>
                <a:lnTo>
                  <a:pt x="1130858" y="698500"/>
                </a:lnTo>
                <a:lnTo>
                  <a:pt x="1131341" y="711200"/>
                </a:lnTo>
                <a:lnTo>
                  <a:pt x="1131341" y="653999"/>
                </a:lnTo>
                <a:lnTo>
                  <a:pt x="1129334" y="660400"/>
                </a:lnTo>
                <a:lnTo>
                  <a:pt x="1127709" y="673100"/>
                </a:lnTo>
                <a:lnTo>
                  <a:pt x="1112659" y="673100"/>
                </a:lnTo>
                <a:lnTo>
                  <a:pt x="1112380" y="660400"/>
                </a:lnTo>
                <a:lnTo>
                  <a:pt x="1111427" y="647700"/>
                </a:lnTo>
                <a:lnTo>
                  <a:pt x="1110411" y="635000"/>
                </a:lnTo>
                <a:lnTo>
                  <a:pt x="1109789" y="622300"/>
                </a:lnTo>
                <a:lnTo>
                  <a:pt x="1110767" y="584200"/>
                </a:lnTo>
                <a:lnTo>
                  <a:pt x="1116190" y="546100"/>
                </a:lnTo>
                <a:lnTo>
                  <a:pt x="1118463" y="533400"/>
                </a:lnTo>
                <a:lnTo>
                  <a:pt x="1225448" y="533400"/>
                </a:lnTo>
                <a:lnTo>
                  <a:pt x="1239380" y="546100"/>
                </a:lnTo>
                <a:lnTo>
                  <a:pt x="1239380" y="215900"/>
                </a:lnTo>
                <a:lnTo>
                  <a:pt x="1176058" y="215900"/>
                </a:lnTo>
                <a:lnTo>
                  <a:pt x="1176058" y="419100"/>
                </a:lnTo>
                <a:lnTo>
                  <a:pt x="1166266" y="419100"/>
                </a:lnTo>
                <a:lnTo>
                  <a:pt x="1166710" y="406400"/>
                </a:lnTo>
                <a:lnTo>
                  <a:pt x="1173314" y="406400"/>
                </a:lnTo>
                <a:lnTo>
                  <a:pt x="1176058" y="419100"/>
                </a:lnTo>
                <a:lnTo>
                  <a:pt x="1176058" y="215900"/>
                </a:lnTo>
                <a:lnTo>
                  <a:pt x="1174470" y="215900"/>
                </a:lnTo>
                <a:lnTo>
                  <a:pt x="1174470" y="266700"/>
                </a:lnTo>
                <a:lnTo>
                  <a:pt x="1172908" y="279400"/>
                </a:lnTo>
                <a:lnTo>
                  <a:pt x="1159217" y="279400"/>
                </a:lnTo>
                <a:lnTo>
                  <a:pt x="1168857" y="266700"/>
                </a:lnTo>
                <a:lnTo>
                  <a:pt x="1174470" y="266700"/>
                </a:lnTo>
                <a:lnTo>
                  <a:pt x="1174470" y="215900"/>
                </a:lnTo>
                <a:lnTo>
                  <a:pt x="1149565" y="215900"/>
                </a:lnTo>
                <a:lnTo>
                  <a:pt x="1149565" y="279400"/>
                </a:lnTo>
                <a:lnTo>
                  <a:pt x="1126528" y="279400"/>
                </a:lnTo>
                <a:lnTo>
                  <a:pt x="1116825" y="299389"/>
                </a:lnTo>
                <a:lnTo>
                  <a:pt x="1116825" y="330200"/>
                </a:lnTo>
                <a:lnTo>
                  <a:pt x="1116037" y="342900"/>
                </a:lnTo>
                <a:lnTo>
                  <a:pt x="1114755" y="355600"/>
                </a:lnTo>
                <a:lnTo>
                  <a:pt x="1110399" y="342900"/>
                </a:lnTo>
                <a:lnTo>
                  <a:pt x="1109586" y="330200"/>
                </a:lnTo>
                <a:lnTo>
                  <a:pt x="1110818" y="330200"/>
                </a:lnTo>
                <a:lnTo>
                  <a:pt x="1112583" y="317500"/>
                </a:lnTo>
                <a:lnTo>
                  <a:pt x="1116037" y="330200"/>
                </a:lnTo>
                <a:lnTo>
                  <a:pt x="1116825" y="330200"/>
                </a:lnTo>
                <a:lnTo>
                  <a:pt x="1116825" y="299389"/>
                </a:lnTo>
                <a:lnTo>
                  <a:pt x="1114196" y="304800"/>
                </a:lnTo>
                <a:lnTo>
                  <a:pt x="1113078" y="292100"/>
                </a:lnTo>
                <a:lnTo>
                  <a:pt x="1114742" y="279400"/>
                </a:lnTo>
                <a:lnTo>
                  <a:pt x="1120152" y="279400"/>
                </a:lnTo>
                <a:lnTo>
                  <a:pt x="1130300" y="266700"/>
                </a:lnTo>
                <a:lnTo>
                  <a:pt x="1139913" y="266700"/>
                </a:lnTo>
                <a:lnTo>
                  <a:pt x="1149565" y="279400"/>
                </a:lnTo>
                <a:lnTo>
                  <a:pt x="1149565" y="215900"/>
                </a:lnTo>
                <a:lnTo>
                  <a:pt x="1130922" y="215900"/>
                </a:lnTo>
                <a:lnTo>
                  <a:pt x="1131176" y="190500"/>
                </a:lnTo>
                <a:lnTo>
                  <a:pt x="1130731" y="177800"/>
                </a:lnTo>
                <a:lnTo>
                  <a:pt x="1129639" y="165100"/>
                </a:lnTo>
                <a:lnTo>
                  <a:pt x="1127988" y="139700"/>
                </a:lnTo>
                <a:lnTo>
                  <a:pt x="1126959" y="127000"/>
                </a:lnTo>
                <a:lnTo>
                  <a:pt x="1126109" y="127000"/>
                </a:lnTo>
                <a:lnTo>
                  <a:pt x="1125512" y="114300"/>
                </a:lnTo>
                <a:lnTo>
                  <a:pt x="1125258" y="101600"/>
                </a:lnTo>
                <a:lnTo>
                  <a:pt x="1125194" y="88900"/>
                </a:lnTo>
                <a:lnTo>
                  <a:pt x="1104442" y="88900"/>
                </a:lnTo>
                <a:lnTo>
                  <a:pt x="1104442" y="431800"/>
                </a:lnTo>
                <a:lnTo>
                  <a:pt x="1076845" y="431800"/>
                </a:lnTo>
                <a:lnTo>
                  <a:pt x="1080897" y="419100"/>
                </a:lnTo>
                <a:lnTo>
                  <a:pt x="1078204" y="419100"/>
                </a:lnTo>
                <a:lnTo>
                  <a:pt x="1074254" y="406400"/>
                </a:lnTo>
                <a:lnTo>
                  <a:pt x="1071956" y="406400"/>
                </a:lnTo>
                <a:lnTo>
                  <a:pt x="1072388" y="393700"/>
                </a:lnTo>
                <a:lnTo>
                  <a:pt x="1073619" y="381000"/>
                </a:lnTo>
                <a:lnTo>
                  <a:pt x="1074699" y="368300"/>
                </a:lnTo>
                <a:lnTo>
                  <a:pt x="1075220" y="342900"/>
                </a:lnTo>
                <a:lnTo>
                  <a:pt x="1074724" y="330200"/>
                </a:lnTo>
                <a:lnTo>
                  <a:pt x="1073391" y="317500"/>
                </a:lnTo>
                <a:lnTo>
                  <a:pt x="1072070" y="292100"/>
                </a:lnTo>
                <a:lnTo>
                  <a:pt x="1072311" y="279400"/>
                </a:lnTo>
                <a:lnTo>
                  <a:pt x="1074648" y="279400"/>
                </a:lnTo>
                <a:lnTo>
                  <a:pt x="1087602" y="266700"/>
                </a:lnTo>
                <a:lnTo>
                  <a:pt x="1091450" y="279400"/>
                </a:lnTo>
                <a:lnTo>
                  <a:pt x="1090993" y="279400"/>
                </a:lnTo>
                <a:lnTo>
                  <a:pt x="1090993" y="317500"/>
                </a:lnTo>
                <a:lnTo>
                  <a:pt x="1093368" y="342900"/>
                </a:lnTo>
                <a:lnTo>
                  <a:pt x="1097572" y="381000"/>
                </a:lnTo>
                <a:lnTo>
                  <a:pt x="1103058" y="406400"/>
                </a:lnTo>
                <a:lnTo>
                  <a:pt x="1103680" y="419100"/>
                </a:lnTo>
                <a:lnTo>
                  <a:pt x="1104112" y="419100"/>
                </a:lnTo>
                <a:lnTo>
                  <a:pt x="1104442" y="431800"/>
                </a:lnTo>
                <a:lnTo>
                  <a:pt x="1104442" y="88900"/>
                </a:lnTo>
                <a:lnTo>
                  <a:pt x="1058240" y="88900"/>
                </a:lnTo>
                <a:lnTo>
                  <a:pt x="1058240" y="647700"/>
                </a:lnTo>
                <a:lnTo>
                  <a:pt x="1057033" y="651421"/>
                </a:lnTo>
                <a:lnTo>
                  <a:pt x="1057033" y="825500"/>
                </a:lnTo>
                <a:lnTo>
                  <a:pt x="1056932" y="838200"/>
                </a:lnTo>
                <a:lnTo>
                  <a:pt x="1049096" y="838200"/>
                </a:lnTo>
                <a:lnTo>
                  <a:pt x="1047610" y="834898"/>
                </a:lnTo>
                <a:lnTo>
                  <a:pt x="1047610" y="927100"/>
                </a:lnTo>
                <a:lnTo>
                  <a:pt x="1046429" y="939800"/>
                </a:lnTo>
                <a:lnTo>
                  <a:pt x="1034110" y="927100"/>
                </a:lnTo>
                <a:lnTo>
                  <a:pt x="1022235" y="914400"/>
                </a:lnTo>
                <a:lnTo>
                  <a:pt x="1011174" y="901700"/>
                </a:lnTo>
                <a:lnTo>
                  <a:pt x="1001306" y="889000"/>
                </a:lnTo>
                <a:lnTo>
                  <a:pt x="1014374" y="901700"/>
                </a:lnTo>
                <a:lnTo>
                  <a:pt x="1025715" y="901700"/>
                </a:lnTo>
                <a:lnTo>
                  <a:pt x="1035634" y="914400"/>
                </a:lnTo>
                <a:lnTo>
                  <a:pt x="1044422" y="927100"/>
                </a:lnTo>
                <a:lnTo>
                  <a:pt x="1047610" y="927100"/>
                </a:lnTo>
                <a:lnTo>
                  <a:pt x="1047610" y="834898"/>
                </a:lnTo>
                <a:lnTo>
                  <a:pt x="1043393" y="825500"/>
                </a:lnTo>
                <a:lnTo>
                  <a:pt x="1034288" y="825500"/>
                </a:lnTo>
                <a:lnTo>
                  <a:pt x="1030147" y="812800"/>
                </a:lnTo>
                <a:lnTo>
                  <a:pt x="1044270" y="812800"/>
                </a:lnTo>
                <a:lnTo>
                  <a:pt x="1050239" y="825500"/>
                </a:lnTo>
                <a:lnTo>
                  <a:pt x="1057033" y="825500"/>
                </a:lnTo>
                <a:lnTo>
                  <a:pt x="1057033" y="651421"/>
                </a:lnTo>
                <a:lnTo>
                  <a:pt x="1054112" y="660400"/>
                </a:lnTo>
                <a:lnTo>
                  <a:pt x="1048042" y="647700"/>
                </a:lnTo>
                <a:lnTo>
                  <a:pt x="1046022" y="647700"/>
                </a:lnTo>
                <a:lnTo>
                  <a:pt x="1041831" y="635000"/>
                </a:lnTo>
                <a:lnTo>
                  <a:pt x="1053515" y="635000"/>
                </a:lnTo>
                <a:lnTo>
                  <a:pt x="1056449" y="647700"/>
                </a:lnTo>
                <a:lnTo>
                  <a:pt x="1058240" y="647700"/>
                </a:lnTo>
                <a:lnTo>
                  <a:pt x="1058240" y="88900"/>
                </a:lnTo>
                <a:lnTo>
                  <a:pt x="1018184" y="88900"/>
                </a:lnTo>
                <a:lnTo>
                  <a:pt x="1016152" y="114300"/>
                </a:lnTo>
                <a:lnTo>
                  <a:pt x="1014920" y="114300"/>
                </a:lnTo>
                <a:lnTo>
                  <a:pt x="1019683" y="127000"/>
                </a:lnTo>
                <a:lnTo>
                  <a:pt x="1019251" y="127000"/>
                </a:lnTo>
                <a:lnTo>
                  <a:pt x="1018235" y="152400"/>
                </a:lnTo>
                <a:lnTo>
                  <a:pt x="1018006" y="165100"/>
                </a:lnTo>
                <a:lnTo>
                  <a:pt x="1018349" y="190500"/>
                </a:lnTo>
                <a:lnTo>
                  <a:pt x="1019009" y="215900"/>
                </a:lnTo>
                <a:lnTo>
                  <a:pt x="1019403" y="215900"/>
                </a:lnTo>
                <a:lnTo>
                  <a:pt x="1014082" y="228600"/>
                </a:lnTo>
                <a:lnTo>
                  <a:pt x="985329" y="228600"/>
                </a:lnTo>
                <a:lnTo>
                  <a:pt x="975042" y="232041"/>
                </a:lnTo>
                <a:lnTo>
                  <a:pt x="975042" y="952500"/>
                </a:lnTo>
                <a:lnTo>
                  <a:pt x="966990" y="952500"/>
                </a:lnTo>
                <a:lnTo>
                  <a:pt x="966990" y="1003300"/>
                </a:lnTo>
                <a:lnTo>
                  <a:pt x="957503" y="1003300"/>
                </a:lnTo>
                <a:lnTo>
                  <a:pt x="957973" y="990600"/>
                </a:lnTo>
                <a:lnTo>
                  <a:pt x="965200" y="990600"/>
                </a:lnTo>
                <a:lnTo>
                  <a:pt x="966990" y="1003300"/>
                </a:lnTo>
                <a:lnTo>
                  <a:pt x="966990" y="952500"/>
                </a:lnTo>
                <a:lnTo>
                  <a:pt x="954951" y="952500"/>
                </a:lnTo>
                <a:lnTo>
                  <a:pt x="955357" y="939800"/>
                </a:lnTo>
                <a:lnTo>
                  <a:pt x="955941" y="927100"/>
                </a:lnTo>
                <a:lnTo>
                  <a:pt x="963168" y="927100"/>
                </a:lnTo>
                <a:lnTo>
                  <a:pt x="971689" y="939800"/>
                </a:lnTo>
                <a:lnTo>
                  <a:pt x="975042" y="952500"/>
                </a:lnTo>
                <a:lnTo>
                  <a:pt x="975042" y="232041"/>
                </a:lnTo>
                <a:lnTo>
                  <a:pt x="947305" y="241300"/>
                </a:lnTo>
                <a:lnTo>
                  <a:pt x="906335" y="254000"/>
                </a:lnTo>
                <a:lnTo>
                  <a:pt x="878725" y="254000"/>
                </a:lnTo>
                <a:lnTo>
                  <a:pt x="878725" y="304800"/>
                </a:lnTo>
                <a:lnTo>
                  <a:pt x="877925" y="304800"/>
                </a:lnTo>
                <a:lnTo>
                  <a:pt x="876122" y="317500"/>
                </a:lnTo>
                <a:lnTo>
                  <a:pt x="875398" y="320763"/>
                </a:lnTo>
                <a:lnTo>
                  <a:pt x="875398" y="1701800"/>
                </a:lnTo>
                <a:lnTo>
                  <a:pt x="875245" y="1714500"/>
                </a:lnTo>
                <a:lnTo>
                  <a:pt x="874941" y="1714500"/>
                </a:lnTo>
                <a:lnTo>
                  <a:pt x="874636" y="1727200"/>
                </a:lnTo>
                <a:lnTo>
                  <a:pt x="872058" y="1739900"/>
                </a:lnTo>
                <a:lnTo>
                  <a:pt x="868375" y="1739900"/>
                </a:lnTo>
                <a:lnTo>
                  <a:pt x="864958" y="1727200"/>
                </a:lnTo>
                <a:lnTo>
                  <a:pt x="860666" y="1727200"/>
                </a:lnTo>
                <a:lnTo>
                  <a:pt x="858113" y="1714500"/>
                </a:lnTo>
                <a:lnTo>
                  <a:pt x="857707" y="1714500"/>
                </a:lnTo>
                <a:lnTo>
                  <a:pt x="859866" y="1701800"/>
                </a:lnTo>
                <a:lnTo>
                  <a:pt x="875398" y="1701800"/>
                </a:lnTo>
                <a:lnTo>
                  <a:pt x="875398" y="320763"/>
                </a:lnTo>
                <a:lnTo>
                  <a:pt x="874598" y="324370"/>
                </a:lnTo>
                <a:lnTo>
                  <a:pt x="874598" y="1562100"/>
                </a:lnTo>
                <a:lnTo>
                  <a:pt x="874280" y="1574800"/>
                </a:lnTo>
                <a:lnTo>
                  <a:pt x="873899" y="1587500"/>
                </a:lnTo>
                <a:lnTo>
                  <a:pt x="865022" y="1587500"/>
                </a:lnTo>
                <a:lnTo>
                  <a:pt x="865022" y="1651000"/>
                </a:lnTo>
                <a:lnTo>
                  <a:pt x="861148" y="1663700"/>
                </a:lnTo>
                <a:lnTo>
                  <a:pt x="858329" y="1651000"/>
                </a:lnTo>
                <a:lnTo>
                  <a:pt x="852170" y="1651000"/>
                </a:lnTo>
                <a:lnTo>
                  <a:pt x="845934" y="1638300"/>
                </a:lnTo>
                <a:lnTo>
                  <a:pt x="841565" y="1638300"/>
                </a:lnTo>
                <a:lnTo>
                  <a:pt x="841565" y="1701800"/>
                </a:lnTo>
                <a:lnTo>
                  <a:pt x="837095" y="1701800"/>
                </a:lnTo>
                <a:lnTo>
                  <a:pt x="833996" y="1689100"/>
                </a:lnTo>
                <a:lnTo>
                  <a:pt x="839165" y="1689100"/>
                </a:lnTo>
                <a:lnTo>
                  <a:pt x="841565" y="1701800"/>
                </a:lnTo>
                <a:lnTo>
                  <a:pt x="841565" y="1638300"/>
                </a:lnTo>
                <a:lnTo>
                  <a:pt x="839838" y="1638300"/>
                </a:lnTo>
                <a:lnTo>
                  <a:pt x="834821" y="1625600"/>
                </a:lnTo>
                <a:lnTo>
                  <a:pt x="829348" y="1625600"/>
                </a:lnTo>
                <a:lnTo>
                  <a:pt x="823226" y="1612900"/>
                </a:lnTo>
                <a:lnTo>
                  <a:pt x="821944" y="1612900"/>
                </a:lnTo>
                <a:lnTo>
                  <a:pt x="821944" y="1638300"/>
                </a:lnTo>
                <a:lnTo>
                  <a:pt x="821143" y="1638300"/>
                </a:lnTo>
                <a:lnTo>
                  <a:pt x="819467" y="1651000"/>
                </a:lnTo>
                <a:lnTo>
                  <a:pt x="802259" y="1638300"/>
                </a:lnTo>
                <a:lnTo>
                  <a:pt x="732028" y="1638300"/>
                </a:lnTo>
                <a:lnTo>
                  <a:pt x="708393" y="1625600"/>
                </a:lnTo>
                <a:lnTo>
                  <a:pt x="587552" y="1625600"/>
                </a:lnTo>
                <a:lnTo>
                  <a:pt x="598385" y="1638300"/>
                </a:lnTo>
                <a:lnTo>
                  <a:pt x="720013" y="1638300"/>
                </a:lnTo>
                <a:lnTo>
                  <a:pt x="751370" y="1651000"/>
                </a:lnTo>
                <a:lnTo>
                  <a:pt x="782955" y="1651000"/>
                </a:lnTo>
                <a:lnTo>
                  <a:pt x="814882" y="1663700"/>
                </a:lnTo>
                <a:lnTo>
                  <a:pt x="761758" y="1663700"/>
                </a:lnTo>
                <a:lnTo>
                  <a:pt x="761758" y="1816100"/>
                </a:lnTo>
                <a:lnTo>
                  <a:pt x="758659" y="1828800"/>
                </a:lnTo>
                <a:lnTo>
                  <a:pt x="755650" y="1828800"/>
                </a:lnTo>
                <a:lnTo>
                  <a:pt x="755192" y="1816100"/>
                </a:lnTo>
                <a:lnTo>
                  <a:pt x="761758" y="1816100"/>
                </a:lnTo>
                <a:lnTo>
                  <a:pt x="761758" y="1663700"/>
                </a:lnTo>
                <a:lnTo>
                  <a:pt x="740727" y="1663700"/>
                </a:lnTo>
                <a:lnTo>
                  <a:pt x="738771" y="1662823"/>
                </a:lnTo>
                <a:lnTo>
                  <a:pt x="738771" y="1828800"/>
                </a:lnTo>
                <a:lnTo>
                  <a:pt x="732980" y="1828800"/>
                </a:lnTo>
                <a:lnTo>
                  <a:pt x="732980" y="1930400"/>
                </a:lnTo>
                <a:lnTo>
                  <a:pt x="732586" y="1943100"/>
                </a:lnTo>
                <a:lnTo>
                  <a:pt x="731685" y="1943100"/>
                </a:lnTo>
                <a:lnTo>
                  <a:pt x="729589" y="1955800"/>
                </a:lnTo>
                <a:lnTo>
                  <a:pt x="707720" y="1955800"/>
                </a:lnTo>
                <a:lnTo>
                  <a:pt x="700189" y="1943100"/>
                </a:lnTo>
                <a:lnTo>
                  <a:pt x="695198" y="1943100"/>
                </a:lnTo>
                <a:lnTo>
                  <a:pt x="689876" y="1955800"/>
                </a:lnTo>
                <a:lnTo>
                  <a:pt x="669886" y="1955800"/>
                </a:lnTo>
                <a:lnTo>
                  <a:pt x="670509" y="1943100"/>
                </a:lnTo>
                <a:lnTo>
                  <a:pt x="664400" y="1955800"/>
                </a:lnTo>
                <a:lnTo>
                  <a:pt x="620128" y="1955800"/>
                </a:lnTo>
                <a:lnTo>
                  <a:pt x="620179" y="1943100"/>
                </a:lnTo>
                <a:lnTo>
                  <a:pt x="623074" y="1943100"/>
                </a:lnTo>
                <a:lnTo>
                  <a:pt x="628040" y="1930400"/>
                </a:lnTo>
                <a:lnTo>
                  <a:pt x="650659" y="1930400"/>
                </a:lnTo>
                <a:lnTo>
                  <a:pt x="666927" y="1917700"/>
                </a:lnTo>
                <a:lnTo>
                  <a:pt x="699909" y="1917700"/>
                </a:lnTo>
                <a:lnTo>
                  <a:pt x="704062" y="1930400"/>
                </a:lnTo>
                <a:lnTo>
                  <a:pt x="706526" y="1917700"/>
                </a:lnTo>
                <a:lnTo>
                  <a:pt x="729780" y="1917700"/>
                </a:lnTo>
                <a:lnTo>
                  <a:pt x="732980" y="1930400"/>
                </a:lnTo>
                <a:lnTo>
                  <a:pt x="732980" y="1828800"/>
                </a:lnTo>
                <a:lnTo>
                  <a:pt x="708406" y="1828800"/>
                </a:lnTo>
                <a:lnTo>
                  <a:pt x="718286" y="1816100"/>
                </a:lnTo>
                <a:lnTo>
                  <a:pt x="738581" y="1816100"/>
                </a:lnTo>
                <a:lnTo>
                  <a:pt x="738771" y="1828800"/>
                </a:lnTo>
                <a:lnTo>
                  <a:pt x="738771" y="1662823"/>
                </a:lnTo>
                <a:lnTo>
                  <a:pt x="712622" y="1651000"/>
                </a:lnTo>
                <a:lnTo>
                  <a:pt x="684326" y="1651000"/>
                </a:lnTo>
                <a:lnTo>
                  <a:pt x="681443" y="1663700"/>
                </a:lnTo>
                <a:lnTo>
                  <a:pt x="678459" y="1651000"/>
                </a:lnTo>
                <a:lnTo>
                  <a:pt x="616851" y="1651000"/>
                </a:lnTo>
                <a:lnTo>
                  <a:pt x="616851" y="1943100"/>
                </a:lnTo>
                <a:lnTo>
                  <a:pt x="610247" y="1943100"/>
                </a:lnTo>
                <a:lnTo>
                  <a:pt x="614083" y="1955800"/>
                </a:lnTo>
                <a:lnTo>
                  <a:pt x="610387" y="1955800"/>
                </a:lnTo>
                <a:lnTo>
                  <a:pt x="610247" y="1943100"/>
                </a:lnTo>
                <a:lnTo>
                  <a:pt x="608469" y="1943100"/>
                </a:lnTo>
                <a:lnTo>
                  <a:pt x="610082" y="1930400"/>
                </a:lnTo>
                <a:lnTo>
                  <a:pt x="616546" y="1930400"/>
                </a:lnTo>
                <a:lnTo>
                  <a:pt x="616851" y="1943100"/>
                </a:lnTo>
                <a:lnTo>
                  <a:pt x="616851" y="1651000"/>
                </a:lnTo>
                <a:lnTo>
                  <a:pt x="544741" y="1651000"/>
                </a:lnTo>
                <a:lnTo>
                  <a:pt x="544741" y="1943100"/>
                </a:lnTo>
                <a:lnTo>
                  <a:pt x="528294" y="1943100"/>
                </a:lnTo>
                <a:lnTo>
                  <a:pt x="523989" y="1930400"/>
                </a:lnTo>
                <a:lnTo>
                  <a:pt x="521906" y="1930400"/>
                </a:lnTo>
                <a:lnTo>
                  <a:pt x="517906" y="1917700"/>
                </a:lnTo>
                <a:lnTo>
                  <a:pt x="512406" y="1905000"/>
                </a:lnTo>
                <a:lnTo>
                  <a:pt x="486752" y="1905000"/>
                </a:lnTo>
                <a:lnTo>
                  <a:pt x="482574" y="1892300"/>
                </a:lnTo>
                <a:lnTo>
                  <a:pt x="490410" y="1892300"/>
                </a:lnTo>
                <a:lnTo>
                  <a:pt x="487908" y="1879600"/>
                </a:lnTo>
                <a:lnTo>
                  <a:pt x="485521" y="1866900"/>
                </a:lnTo>
                <a:lnTo>
                  <a:pt x="494830" y="1866900"/>
                </a:lnTo>
                <a:lnTo>
                  <a:pt x="506310" y="1854200"/>
                </a:lnTo>
                <a:lnTo>
                  <a:pt x="510082" y="1854200"/>
                </a:lnTo>
                <a:lnTo>
                  <a:pt x="512140" y="1866900"/>
                </a:lnTo>
                <a:lnTo>
                  <a:pt x="515734" y="1866900"/>
                </a:lnTo>
                <a:lnTo>
                  <a:pt x="518909" y="1879663"/>
                </a:lnTo>
                <a:lnTo>
                  <a:pt x="521157" y="1892300"/>
                </a:lnTo>
                <a:lnTo>
                  <a:pt x="527697" y="1892300"/>
                </a:lnTo>
                <a:lnTo>
                  <a:pt x="533082" y="1905000"/>
                </a:lnTo>
                <a:lnTo>
                  <a:pt x="537095" y="1917700"/>
                </a:lnTo>
                <a:lnTo>
                  <a:pt x="540397" y="1930400"/>
                </a:lnTo>
                <a:lnTo>
                  <a:pt x="543610" y="1930400"/>
                </a:lnTo>
                <a:lnTo>
                  <a:pt x="544741" y="1943100"/>
                </a:lnTo>
                <a:lnTo>
                  <a:pt x="544741" y="1651000"/>
                </a:lnTo>
                <a:lnTo>
                  <a:pt x="491058" y="1651000"/>
                </a:lnTo>
                <a:lnTo>
                  <a:pt x="491058" y="1841500"/>
                </a:lnTo>
                <a:lnTo>
                  <a:pt x="452348" y="1841500"/>
                </a:lnTo>
                <a:lnTo>
                  <a:pt x="449935" y="1828800"/>
                </a:lnTo>
                <a:lnTo>
                  <a:pt x="446176" y="1828800"/>
                </a:lnTo>
                <a:lnTo>
                  <a:pt x="445922" y="1816100"/>
                </a:lnTo>
                <a:lnTo>
                  <a:pt x="446481" y="1803400"/>
                </a:lnTo>
                <a:lnTo>
                  <a:pt x="456476" y="1803400"/>
                </a:lnTo>
                <a:lnTo>
                  <a:pt x="465353" y="1816100"/>
                </a:lnTo>
                <a:lnTo>
                  <a:pt x="487400" y="1816100"/>
                </a:lnTo>
                <a:lnTo>
                  <a:pt x="489775" y="1828800"/>
                </a:lnTo>
                <a:lnTo>
                  <a:pt x="490931" y="1828800"/>
                </a:lnTo>
                <a:lnTo>
                  <a:pt x="491058" y="1841500"/>
                </a:lnTo>
                <a:lnTo>
                  <a:pt x="491058" y="1651000"/>
                </a:lnTo>
                <a:lnTo>
                  <a:pt x="459359" y="1651000"/>
                </a:lnTo>
                <a:lnTo>
                  <a:pt x="459359" y="1676400"/>
                </a:lnTo>
                <a:lnTo>
                  <a:pt x="454012" y="1689100"/>
                </a:lnTo>
                <a:lnTo>
                  <a:pt x="451929" y="1689100"/>
                </a:lnTo>
                <a:lnTo>
                  <a:pt x="452894" y="1701800"/>
                </a:lnTo>
                <a:lnTo>
                  <a:pt x="453872" y="1701800"/>
                </a:lnTo>
                <a:lnTo>
                  <a:pt x="454520" y="1714500"/>
                </a:lnTo>
                <a:lnTo>
                  <a:pt x="435952" y="1714500"/>
                </a:lnTo>
                <a:lnTo>
                  <a:pt x="432498" y="1701800"/>
                </a:lnTo>
                <a:lnTo>
                  <a:pt x="430060" y="1689100"/>
                </a:lnTo>
                <a:lnTo>
                  <a:pt x="429768" y="1689100"/>
                </a:lnTo>
                <a:lnTo>
                  <a:pt x="428358" y="1676400"/>
                </a:lnTo>
                <a:lnTo>
                  <a:pt x="459359" y="1676400"/>
                </a:lnTo>
                <a:lnTo>
                  <a:pt x="459359" y="1651000"/>
                </a:lnTo>
                <a:lnTo>
                  <a:pt x="421741" y="1651000"/>
                </a:lnTo>
                <a:lnTo>
                  <a:pt x="415213" y="1638300"/>
                </a:lnTo>
                <a:lnTo>
                  <a:pt x="414985" y="1638300"/>
                </a:lnTo>
                <a:lnTo>
                  <a:pt x="414985" y="1701800"/>
                </a:lnTo>
                <a:lnTo>
                  <a:pt x="411099" y="1701800"/>
                </a:lnTo>
                <a:lnTo>
                  <a:pt x="410197" y="1704886"/>
                </a:lnTo>
                <a:lnTo>
                  <a:pt x="410197" y="1765300"/>
                </a:lnTo>
                <a:lnTo>
                  <a:pt x="409473" y="1778000"/>
                </a:lnTo>
                <a:lnTo>
                  <a:pt x="407695" y="1790700"/>
                </a:lnTo>
                <a:lnTo>
                  <a:pt x="406222" y="1803400"/>
                </a:lnTo>
                <a:lnTo>
                  <a:pt x="403898" y="1803400"/>
                </a:lnTo>
                <a:lnTo>
                  <a:pt x="400189" y="1790700"/>
                </a:lnTo>
                <a:lnTo>
                  <a:pt x="398830" y="1790700"/>
                </a:lnTo>
                <a:lnTo>
                  <a:pt x="398297" y="1803400"/>
                </a:lnTo>
                <a:lnTo>
                  <a:pt x="398894" y="1778000"/>
                </a:lnTo>
                <a:lnTo>
                  <a:pt x="400126" y="1765300"/>
                </a:lnTo>
                <a:lnTo>
                  <a:pt x="401650" y="1752600"/>
                </a:lnTo>
                <a:lnTo>
                  <a:pt x="403123" y="1739900"/>
                </a:lnTo>
                <a:lnTo>
                  <a:pt x="408520" y="1739900"/>
                </a:lnTo>
                <a:lnTo>
                  <a:pt x="410197" y="1765300"/>
                </a:lnTo>
                <a:lnTo>
                  <a:pt x="410197" y="1704886"/>
                </a:lnTo>
                <a:lnTo>
                  <a:pt x="407377" y="1714500"/>
                </a:lnTo>
                <a:lnTo>
                  <a:pt x="404431" y="1714500"/>
                </a:lnTo>
                <a:lnTo>
                  <a:pt x="404469" y="1701800"/>
                </a:lnTo>
                <a:lnTo>
                  <a:pt x="404228" y="1701800"/>
                </a:lnTo>
                <a:lnTo>
                  <a:pt x="403174" y="1689100"/>
                </a:lnTo>
                <a:lnTo>
                  <a:pt x="412978" y="1689100"/>
                </a:lnTo>
                <a:lnTo>
                  <a:pt x="414985" y="1701800"/>
                </a:lnTo>
                <a:lnTo>
                  <a:pt x="414985" y="1638300"/>
                </a:lnTo>
                <a:lnTo>
                  <a:pt x="397624" y="1638300"/>
                </a:lnTo>
                <a:lnTo>
                  <a:pt x="378383" y="1613369"/>
                </a:lnTo>
                <a:lnTo>
                  <a:pt x="378383" y="2019300"/>
                </a:lnTo>
                <a:lnTo>
                  <a:pt x="371944" y="2006600"/>
                </a:lnTo>
                <a:lnTo>
                  <a:pt x="365277" y="1993900"/>
                </a:lnTo>
                <a:lnTo>
                  <a:pt x="377215" y="1993900"/>
                </a:lnTo>
                <a:lnTo>
                  <a:pt x="377228" y="2006600"/>
                </a:lnTo>
                <a:lnTo>
                  <a:pt x="378383" y="2019300"/>
                </a:lnTo>
                <a:lnTo>
                  <a:pt x="378383" y="1613369"/>
                </a:lnTo>
                <a:lnTo>
                  <a:pt x="378028" y="1612900"/>
                </a:lnTo>
                <a:lnTo>
                  <a:pt x="367080" y="1605470"/>
                </a:lnTo>
                <a:lnTo>
                  <a:pt x="367080" y="1930400"/>
                </a:lnTo>
                <a:lnTo>
                  <a:pt x="366941" y="1930400"/>
                </a:lnTo>
                <a:lnTo>
                  <a:pt x="364655" y="1943100"/>
                </a:lnTo>
                <a:lnTo>
                  <a:pt x="363359" y="1955800"/>
                </a:lnTo>
                <a:lnTo>
                  <a:pt x="363004" y="1965363"/>
                </a:lnTo>
                <a:lnTo>
                  <a:pt x="362978" y="1981200"/>
                </a:lnTo>
                <a:lnTo>
                  <a:pt x="363080" y="1993900"/>
                </a:lnTo>
                <a:lnTo>
                  <a:pt x="358355" y="1993900"/>
                </a:lnTo>
                <a:lnTo>
                  <a:pt x="351180" y="1981200"/>
                </a:lnTo>
                <a:lnTo>
                  <a:pt x="350913" y="1968500"/>
                </a:lnTo>
                <a:lnTo>
                  <a:pt x="350672" y="1968500"/>
                </a:lnTo>
                <a:lnTo>
                  <a:pt x="350786" y="1955800"/>
                </a:lnTo>
                <a:lnTo>
                  <a:pt x="351243" y="1943100"/>
                </a:lnTo>
                <a:lnTo>
                  <a:pt x="352145" y="1930400"/>
                </a:lnTo>
                <a:lnTo>
                  <a:pt x="353288" y="1917700"/>
                </a:lnTo>
                <a:lnTo>
                  <a:pt x="354431" y="1905000"/>
                </a:lnTo>
                <a:lnTo>
                  <a:pt x="354634" y="1905000"/>
                </a:lnTo>
                <a:lnTo>
                  <a:pt x="355930" y="1892300"/>
                </a:lnTo>
                <a:lnTo>
                  <a:pt x="358902" y="1892300"/>
                </a:lnTo>
                <a:lnTo>
                  <a:pt x="361645" y="1905000"/>
                </a:lnTo>
                <a:lnTo>
                  <a:pt x="362496" y="1905000"/>
                </a:lnTo>
                <a:lnTo>
                  <a:pt x="364947" y="1917700"/>
                </a:lnTo>
                <a:lnTo>
                  <a:pt x="367080" y="1930400"/>
                </a:lnTo>
                <a:lnTo>
                  <a:pt x="367080" y="1605470"/>
                </a:lnTo>
                <a:lnTo>
                  <a:pt x="366776" y="1605254"/>
                </a:lnTo>
                <a:lnTo>
                  <a:pt x="366776" y="1689100"/>
                </a:lnTo>
                <a:lnTo>
                  <a:pt x="364858" y="1693900"/>
                </a:lnTo>
                <a:lnTo>
                  <a:pt x="364858" y="1866900"/>
                </a:lnTo>
                <a:lnTo>
                  <a:pt x="364782" y="1879600"/>
                </a:lnTo>
                <a:lnTo>
                  <a:pt x="355180" y="1879600"/>
                </a:lnTo>
                <a:lnTo>
                  <a:pt x="359041" y="1866900"/>
                </a:lnTo>
                <a:lnTo>
                  <a:pt x="364858" y="1866900"/>
                </a:lnTo>
                <a:lnTo>
                  <a:pt x="364858" y="1693900"/>
                </a:lnTo>
                <a:lnTo>
                  <a:pt x="361696" y="1701800"/>
                </a:lnTo>
                <a:lnTo>
                  <a:pt x="357873" y="1701800"/>
                </a:lnTo>
                <a:lnTo>
                  <a:pt x="357873" y="1816100"/>
                </a:lnTo>
                <a:lnTo>
                  <a:pt x="357085" y="1828482"/>
                </a:lnTo>
                <a:lnTo>
                  <a:pt x="355955" y="1841500"/>
                </a:lnTo>
                <a:lnTo>
                  <a:pt x="354672" y="1841500"/>
                </a:lnTo>
                <a:lnTo>
                  <a:pt x="353212" y="1854288"/>
                </a:lnTo>
                <a:lnTo>
                  <a:pt x="351637" y="1866900"/>
                </a:lnTo>
                <a:lnTo>
                  <a:pt x="350608" y="1866900"/>
                </a:lnTo>
                <a:lnTo>
                  <a:pt x="347205" y="1879600"/>
                </a:lnTo>
                <a:lnTo>
                  <a:pt x="341350" y="1866900"/>
                </a:lnTo>
                <a:lnTo>
                  <a:pt x="339178" y="1866900"/>
                </a:lnTo>
                <a:lnTo>
                  <a:pt x="339178" y="1930400"/>
                </a:lnTo>
                <a:lnTo>
                  <a:pt x="338429" y="1943100"/>
                </a:lnTo>
                <a:lnTo>
                  <a:pt x="336880" y="1955800"/>
                </a:lnTo>
                <a:lnTo>
                  <a:pt x="326034" y="1955800"/>
                </a:lnTo>
                <a:lnTo>
                  <a:pt x="325615" y="1943100"/>
                </a:lnTo>
                <a:lnTo>
                  <a:pt x="325755" y="1943100"/>
                </a:lnTo>
                <a:lnTo>
                  <a:pt x="327939" y="1930400"/>
                </a:lnTo>
                <a:lnTo>
                  <a:pt x="331673" y="1930400"/>
                </a:lnTo>
                <a:lnTo>
                  <a:pt x="336448" y="1917700"/>
                </a:lnTo>
                <a:lnTo>
                  <a:pt x="338670" y="1930400"/>
                </a:lnTo>
                <a:lnTo>
                  <a:pt x="339178" y="1930400"/>
                </a:lnTo>
                <a:lnTo>
                  <a:pt x="339178" y="1866900"/>
                </a:lnTo>
                <a:lnTo>
                  <a:pt x="320395" y="1866900"/>
                </a:lnTo>
                <a:lnTo>
                  <a:pt x="310184" y="1854200"/>
                </a:lnTo>
                <a:lnTo>
                  <a:pt x="303491" y="1845221"/>
                </a:lnTo>
                <a:lnTo>
                  <a:pt x="303491" y="1968500"/>
                </a:lnTo>
                <a:lnTo>
                  <a:pt x="292608" y="1981200"/>
                </a:lnTo>
                <a:lnTo>
                  <a:pt x="287375" y="1993900"/>
                </a:lnTo>
                <a:lnTo>
                  <a:pt x="277710" y="1993900"/>
                </a:lnTo>
                <a:lnTo>
                  <a:pt x="279488" y="1981200"/>
                </a:lnTo>
                <a:lnTo>
                  <a:pt x="285305" y="1981200"/>
                </a:lnTo>
                <a:lnTo>
                  <a:pt x="288378" y="1968500"/>
                </a:lnTo>
                <a:lnTo>
                  <a:pt x="303491" y="1968500"/>
                </a:lnTo>
                <a:lnTo>
                  <a:pt x="303491" y="1845221"/>
                </a:lnTo>
                <a:lnTo>
                  <a:pt x="300723" y="1841500"/>
                </a:lnTo>
                <a:lnTo>
                  <a:pt x="294398" y="1841500"/>
                </a:lnTo>
                <a:lnTo>
                  <a:pt x="291096" y="1828800"/>
                </a:lnTo>
                <a:lnTo>
                  <a:pt x="291401" y="1828800"/>
                </a:lnTo>
                <a:lnTo>
                  <a:pt x="292087" y="1816100"/>
                </a:lnTo>
                <a:lnTo>
                  <a:pt x="292557" y="1816100"/>
                </a:lnTo>
                <a:lnTo>
                  <a:pt x="293497" y="1803400"/>
                </a:lnTo>
                <a:lnTo>
                  <a:pt x="295224" y="1790700"/>
                </a:lnTo>
                <a:lnTo>
                  <a:pt x="317614" y="1790700"/>
                </a:lnTo>
                <a:lnTo>
                  <a:pt x="320941" y="1803400"/>
                </a:lnTo>
                <a:lnTo>
                  <a:pt x="333603" y="1803400"/>
                </a:lnTo>
                <a:lnTo>
                  <a:pt x="340436" y="1816100"/>
                </a:lnTo>
                <a:lnTo>
                  <a:pt x="357873" y="1816100"/>
                </a:lnTo>
                <a:lnTo>
                  <a:pt x="357873" y="1701800"/>
                </a:lnTo>
                <a:lnTo>
                  <a:pt x="354660" y="1701800"/>
                </a:lnTo>
                <a:lnTo>
                  <a:pt x="354660" y="1752600"/>
                </a:lnTo>
                <a:lnTo>
                  <a:pt x="353631" y="1765300"/>
                </a:lnTo>
                <a:lnTo>
                  <a:pt x="351332" y="1778000"/>
                </a:lnTo>
                <a:lnTo>
                  <a:pt x="351091" y="1790700"/>
                </a:lnTo>
                <a:lnTo>
                  <a:pt x="344373" y="1790700"/>
                </a:lnTo>
                <a:lnTo>
                  <a:pt x="345376" y="1778000"/>
                </a:lnTo>
                <a:lnTo>
                  <a:pt x="345922" y="1765300"/>
                </a:lnTo>
                <a:lnTo>
                  <a:pt x="347383" y="1752600"/>
                </a:lnTo>
                <a:lnTo>
                  <a:pt x="351104" y="1739900"/>
                </a:lnTo>
                <a:lnTo>
                  <a:pt x="354660" y="1752600"/>
                </a:lnTo>
                <a:lnTo>
                  <a:pt x="354660" y="1701800"/>
                </a:lnTo>
                <a:lnTo>
                  <a:pt x="351866" y="1701800"/>
                </a:lnTo>
                <a:lnTo>
                  <a:pt x="347357" y="1689100"/>
                </a:lnTo>
                <a:lnTo>
                  <a:pt x="334822" y="1676400"/>
                </a:lnTo>
                <a:lnTo>
                  <a:pt x="326618" y="1676400"/>
                </a:lnTo>
                <a:lnTo>
                  <a:pt x="322846" y="1670570"/>
                </a:lnTo>
                <a:lnTo>
                  <a:pt x="322846" y="1701800"/>
                </a:lnTo>
                <a:lnTo>
                  <a:pt x="294843" y="1701800"/>
                </a:lnTo>
                <a:lnTo>
                  <a:pt x="293776" y="1689100"/>
                </a:lnTo>
                <a:lnTo>
                  <a:pt x="293420" y="1676400"/>
                </a:lnTo>
                <a:lnTo>
                  <a:pt x="297649" y="1676400"/>
                </a:lnTo>
                <a:lnTo>
                  <a:pt x="302145" y="1663700"/>
                </a:lnTo>
                <a:lnTo>
                  <a:pt x="305676" y="1676400"/>
                </a:lnTo>
                <a:lnTo>
                  <a:pt x="313982" y="1676400"/>
                </a:lnTo>
                <a:lnTo>
                  <a:pt x="319506" y="1689100"/>
                </a:lnTo>
                <a:lnTo>
                  <a:pt x="322846" y="1701800"/>
                </a:lnTo>
                <a:lnTo>
                  <a:pt x="322846" y="1670570"/>
                </a:lnTo>
                <a:lnTo>
                  <a:pt x="318401" y="1663700"/>
                </a:lnTo>
                <a:lnTo>
                  <a:pt x="309930" y="1651000"/>
                </a:lnTo>
                <a:lnTo>
                  <a:pt x="301586" y="1651000"/>
                </a:lnTo>
                <a:lnTo>
                  <a:pt x="300520" y="1638300"/>
                </a:lnTo>
                <a:lnTo>
                  <a:pt x="301840" y="1625600"/>
                </a:lnTo>
                <a:lnTo>
                  <a:pt x="304177" y="1625600"/>
                </a:lnTo>
                <a:lnTo>
                  <a:pt x="303060" y="1612900"/>
                </a:lnTo>
                <a:lnTo>
                  <a:pt x="302526" y="1612900"/>
                </a:lnTo>
                <a:lnTo>
                  <a:pt x="302463" y="1587500"/>
                </a:lnTo>
                <a:lnTo>
                  <a:pt x="302615" y="1587500"/>
                </a:lnTo>
                <a:lnTo>
                  <a:pt x="308305" y="1574800"/>
                </a:lnTo>
                <a:lnTo>
                  <a:pt x="310908" y="1574800"/>
                </a:lnTo>
                <a:lnTo>
                  <a:pt x="312928" y="1587500"/>
                </a:lnTo>
                <a:lnTo>
                  <a:pt x="330898" y="1600200"/>
                </a:lnTo>
                <a:lnTo>
                  <a:pt x="347395" y="1625600"/>
                </a:lnTo>
                <a:lnTo>
                  <a:pt x="359333" y="1651000"/>
                </a:lnTo>
                <a:lnTo>
                  <a:pt x="363626" y="1676400"/>
                </a:lnTo>
                <a:lnTo>
                  <a:pt x="363499" y="1689100"/>
                </a:lnTo>
                <a:lnTo>
                  <a:pt x="366776" y="1689100"/>
                </a:lnTo>
                <a:lnTo>
                  <a:pt x="366776" y="1605254"/>
                </a:lnTo>
                <a:lnTo>
                  <a:pt x="359346" y="1600200"/>
                </a:lnTo>
                <a:lnTo>
                  <a:pt x="341452" y="1574800"/>
                </a:lnTo>
                <a:lnTo>
                  <a:pt x="324192" y="1549400"/>
                </a:lnTo>
                <a:lnTo>
                  <a:pt x="304749" y="1524000"/>
                </a:lnTo>
                <a:lnTo>
                  <a:pt x="255765" y="1460500"/>
                </a:lnTo>
                <a:lnTo>
                  <a:pt x="251269" y="1454658"/>
                </a:lnTo>
                <a:lnTo>
                  <a:pt x="251269" y="1536700"/>
                </a:lnTo>
                <a:lnTo>
                  <a:pt x="247243" y="1574800"/>
                </a:lnTo>
                <a:lnTo>
                  <a:pt x="238429" y="1574800"/>
                </a:lnTo>
                <a:lnTo>
                  <a:pt x="237210" y="1571307"/>
                </a:lnTo>
                <a:lnTo>
                  <a:pt x="237210" y="1663700"/>
                </a:lnTo>
                <a:lnTo>
                  <a:pt x="235572" y="1670126"/>
                </a:lnTo>
                <a:lnTo>
                  <a:pt x="235572" y="1739900"/>
                </a:lnTo>
                <a:lnTo>
                  <a:pt x="235508" y="1752600"/>
                </a:lnTo>
                <a:lnTo>
                  <a:pt x="234772" y="1765300"/>
                </a:lnTo>
                <a:lnTo>
                  <a:pt x="232968" y="1778000"/>
                </a:lnTo>
                <a:lnTo>
                  <a:pt x="228866" y="1778000"/>
                </a:lnTo>
                <a:lnTo>
                  <a:pt x="228866" y="1854200"/>
                </a:lnTo>
                <a:lnTo>
                  <a:pt x="228269" y="1854200"/>
                </a:lnTo>
                <a:lnTo>
                  <a:pt x="227507" y="1866900"/>
                </a:lnTo>
                <a:lnTo>
                  <a:pt x="217766" y="1866900"/>
                </a:lnTo>
                <a:lnTo>
                  <a:pt x="219544" y="1854200"/>
                </a:lnTo>
                <a:lnTo>
                  <a:pt x="220370" y="1854200"/>
                </a:lnTo>
                <a:lnTo>
                  <a:pt x="220624" y="1841500"/>
                </a:lnTo>
                <a:lnTo>
                  <a:pt x="227380" y="1841500"/>
                </a:lnTo>
                <a:lnTo>
                  <a:pt x="228866" y="1854200"/>
                </a:lnTo>
                <a:lnTo>
                  <a:pt x="228866" y="1778000"/>
                </a:lnTo>
                <a:lnTo>
                  <a:pt x="225386" y="1778000"/>
                </a:lnTo>
                <a:lnTo>
                  <a:pt x="225386" y="1803400"/>
                </a:lnTo>
                <a:lnTo>
                  <a:pt x="225082" y="1816100"/>
                </a:lnTo>
                <a:lnTo>
                  <a:pt x="219824" y="1816100"/>
                </a:lnTo>
                <a:lnTo>
                  <a:pt x="218859" y="1803400"/>
                </a:lnTo>
                <a:lnTo>
                  <a:pt x="209270" y="1803400"/>
                </a:lnTo>
                <a:lnTo>
                  <a:pt x="208280" y="1790700"/>
                </a:lnTo>
                <a:lnTo>
                  <a:pt x="218567" y="1790700"/>
                </a:lnTo>
                <a:lnTo>
                  <a:pt x="223748" y="1803400"/>
                </a:lnTo>
                <a:lnTo>
                  <a:pt x="225386" y="1803400"/>
                </a:lnTo>
                <a:lnTo>
                  <a:pt x="225386" y="1778000"/>
                </a:lnTo>
                <a:lnTo>
                  <a:pt x="211594" y="1778000"/>
                </a:lnTo>
                <a:lnTo>
                  <a:pt x="198755" y="1765300"/>
                </a:lnTo>
                <a:lnTo>
                  <a:pt x="185343" y="1765300"/>
                </a:lnTo>
                <a:lnTo>
                  <a:pt x="184912" y="1790700"/>
                </a:lnTo>
                <a:lnTo>
                  <a:pt x="183578" y="1816100"/>
                </a:lnTo>
                <a:lnTo>
                  <a:pt x="180403" y="1841500"/>
                </a:lnTo>
                <a:lnTo>
                  <a:pt x="174421" y="1866900"/>
                </a:lnTo>
                <a:lnTo>
                  <a:pt x="172237" y="1841500"/>
                </a:lnTo>
                <a:lnTo>
                  <a:pt x="171132" y="1828482"/>
                </a:lnTo>
                <a:lnTo>
                  <a:pt x="169481" y="1803400"/>
                </a:lnTo>
                <a:lnTo>
                  <a:pt x="168579" y="1778000"/>
                </a:lnTo>
                <a:lnTo>
                  <a:pt x="167640" y="1752600"/>
                </a:lnTo>
                <a:lnTo>
                  <a:pt x="166192" y="1701800"/>
                </a:lnTo>
                <a:lnTo>
                  <a:pt x="165684" y="1651000"/>
                </a:lnTo>
                <a:lnTo>
                  <a:pt x="165582" y="1612900"/>
                </a:lnTo>
                <a:lnTo>
                  <a:pt x="165773" y="1600200"/>
                </a:lnTo>
                <a:lnTo>
                  <a:pt x="165976" y="1587500"/>
                </a:lnTo>
                <a:lnTo>
                  <a:pt x="167043" y="1562100"/>
                </a:lnTo>
                <a:lnTo>
                  <a:pt x="168948" y="1536700"/>
                </a:lnTo>
                <a:lnTo>
                  <a:pt x="169303" y="1524000"/>
                </a:lnTo>
                <a:lnTo>
                  <a:pt x="169672" y="1511300"/>
                </a:lnTo>
                <a:lnTo>
                  <a:pt x="168757" y="1486141"/>
                </a:lnTo>
                <a:lnTo>
                  <a:pt x="168541" y="1447800"/>
                </a:lnTo>
                <a:lnTo>
                  <a:pt x="171437" y="1422400"/>
                </a:lnTo>
                <a:lnTo>
                  <a:pt x="182410" y="1435100"/>
                </a:lnTo>
                <a:lnTo>
                  <a:pt x="189471" y="1447800"/>
                </a:lnTo>
                <a:lnTo>
                  <a:pt x="192963" y="1447800"/>
                </a:lnTo>
                <a:lnTo>
                  <a:pt x="191960" y="1485900"/>
                </a:lnTo>
                <a:lnTo>
                  <a:pt x="183426" y="1524000"/>
                </a:lnTo>
                <a:lnTo>
                  <a:pt x="180530" y="1536700"/>
                </a:lnTo>
                <a:lnTo>
                  <a:pt x="178866" y="1549400"/>
                </a:lnTo>
                <a:lnTo>
                  <a:pt x="178282" y="1562100"/>
                </a:lnTo>
                <a:lnTo>
                  <a:pt x="178638" y="1574800"/>
                </a:lnTo>
                <a:lnTo>
                  <a:pt x="179336" y="1586725"/>
                </a:lnTo>
                <a:lnTo>
                  <a:pt x="179311" y="1600200"/>
                </a:lnTo>
                <a:lnTo>
                  <a:pt x="179247" y="1612900"/>
                </a:lnTo>
                <a:lnTo>
                  <a:pt x="178562" y="1625600"/>
                </a:lnTo>
                <a:lnTo>
                  <a:pt x="177634" y="1638300"/>
                </a:lnTo>
                <a:lnTo>
                  <a:pt x="177088" y="1651000"/>
                </a:lnTo>
                <a:lnTo>
                  <a:pt x="176657" y="1663700"/>
                </a:lnTo>
                <a:lnTo>
                  <a:pt x="177025" y="1663700"/>
                </a:lnTo>
                <a:lnTo>
                  <a:pt x="178879" y="1676400"/>
                </a:lnTo>
                <a:lnTo>
                  <a:pt x="183273" y="1689100"/>
                </a:lnTo>
                <a:lnTo>
                  <a:pt x="184873" y="1701800"/>
                </a:lnTo>
                <a:lnTo>
                  <a:pt x="184835" y="1714500"/>
                </a:lnTo>
                <a:lnTo>
                  <a:pt x="184353" y="1727200"/>
                </a:lnTo>
                <a:lnTo>
                  <a:pt x="184238" y="1739900"/>
                </a:lnTo>
                <a:lnTo>
                  <a:pt x="189572" y="1739900"/>
                </a:lnTo>
                <a:lnTo>
                  <a:pt x="189839" y="1727200"/>
                </a:lnTo>
                <a:lnTo>
                  <a:pt x="191897" y="1701800"/>
                </a:lnTo>
                <a:lnTo>
                  <a:pt x="229679" y="1701800"/>
                </a:lnTo>
                <a:lnTo>
                  <a:pt x="233578" y="1714500"/>
                </a:lnTo>
                <a:lnTo>
                  <a:pt x="234353" y="1714500"/>
                </a:lnTo>
                <a:lnTo>
                  <a:pt x="235140" y="1727200"/>
                </a:lnTo>
                <a:lnTo>
                  <a:pt x="235572" y="1739900"/>
                </a:lnTo>
                <a:lnTo>
                  <a:pt x="235572" y="1670126"/>
                </a:lnTo>
                <a:lnTo>
                  <a:pt x="233972" y="1676400"/>
                </a:lnTo>
                <a:lnTo>
                  <a:pt x="228193" y="1676400"/>
                </a:lnTo>
                <a:lnTo>
                  <a:pt x="218935" y="1689100"/>
                </a:lnTo>
                <a:lnTo>
                  <a:pt x="205320" y="1676400"/>
                </a:lnTo>
                <a:lnTo>
                  <a:pt x="196621" y="1676400"/>
                </a:lnTo>
                <a:lnTo>
                  <a:pt x="192201" y="1663700"/>
                </a:lnTo>
                <a:lnTo>
                  <a:pt x="192036" y="1651000"/>
                </a:lnTo>
                <a:lnTo>
                  <a:pt x="196088" y="1638300"/>
                </a:lnTo>
                <a:lnTo>
                  <a:pt x="199428" y="1651000"/>
                </a:lnTo>
                <a:lnTo>
                  <a:pt x="202425" y="1651000"/>
                </a:lnTo>
                <a:lnTo>
                  <a:pt x="206159" y="1663700"/>
                </a:lnTo>
                <a:lnTo>
                  <a:pt x="237210" y="1663700"/>
                </a:lnTo>
                <a:lnTo>
                  <a:pt x="237210" y="1571307"/>
                </a:lnTo>
                <a:lnTo>
                  <a:pt x="234010" y="1562100"/>
                </a:lnTo>
                <a:lnTo>
                  <a:pt x="228460" y="1562100"/>
                </a:lnTo>
                <a:lnTo>
                  <a:pt x="223481" y="1557718"/>
                </a:lnTo>
                <a:lnTo>
                  <a:pt x="223481" y="1574800"/>
                </a:lnTo>
                <a:lnTo>
                  <a:pt x="215976" y="1587500"/>
                </a:lnTo>
                <a:lnTo>
                  <a:pt x="208064" y="1574800"/>
                </a:lnTo>
                <a:lnTo>
                  <a:pt x="200126" y="1600200"/>
                </a:lnTo>
                <a:lnTo>
                  <a:pt x="195757" y="1587500"/>
                </a:lnTo>
                <a:lnTo>
                  <a:pt x="194170" y="1587500"/>
                </a:lnTo>
                <a:lnTo>
                  <a:pt x="194233" y="1574800"/>
                </a:lnTo>
                <a:lnTo>
                  <a:pt x="194576" y="1574800"/>
                </a:lnTo>
                <a:lnTo>
                  <a:pt x="195465" y="1562100"/>
                </a:lnTo>
                <a:lnTo>
                  <a:pt x="199313" y="1562100"/>
                </a:lnTo>
                <a:lnTo>
                  <a:pt x="213042" y="1574800"/>
                </a:lnTo>
                <a:lnTo>
                  <a:pt x="223481" y="1574800"/>
                </a:lnTo>
                <a:lnTo>
                  <a:pt x="223481" y="1557718"/>
                </a:lnTo>
                <a:lnTo>
                  <a:pt x="214071" y="1549400"/>
                </a:lnTo>
                <a:lnTo>
                  <a:pt x="203873" y="1536700"/>
                </a:lnTo>
                <a:lnTo>
                  <a:pt x="198589" y="1524000"/>
                </a:lnTo>
                <a:lnTo>
                  <a:pt x="198920" y="1498600"/>
                </a:lnTo>
                <a:lnTo>
                  <a:pt x="200088" y="1486141"/>
                </a:lnTo>
                <a:lnTo>
                  <a:pt x="200215" y="1485900"/>
                </a:lnTo>
                <a:lnTo>
                  <a:pt x="201371" y="1473200"/>
                </a:lnTo>
                <a:lnTo>
                  <a:pt x="203174" y="1460500"/>
                </a:lnTo>
                <a:lnTo>
                  <a:pt x="210134" y="1460500"/>
                </a:lnTo>
                <a:lnTo>
                  <a:pt x="216154" y="1473200"/>
                </a:lnTo>
                <a:lnTo>
                  <a:pt x="237286" y="1485900"/>
                </a:lnTo>
                <a:lnTo>
                  <a:pt x="248475" y="1511300"/>
                </a:lnTo>
                <a:lnTo>
                  <a:pt x="251269" y="1536700"/>
                </a:lnTo>
                <a:lnTo>
                  <a:pt x="251269" y="1454658"/>
                </a:lnTo>
                <a:lnTo>
                  <a:pt x="245999" y="1447800"/>
                </a:lnTo>
                <a:lnTo>
                  <a:pt x="242062" y="1447800"/>
                </a:lnTo>
                <a:lnTo>
                  <a:pt x="238391" y="1435100"/>
                </a:lnTo>
                <a:lnTo>
                  <a:pt x="231368" y="1435100"/>
                </a:lnTo>
                <a:lnTo>
                  <a:pt x="230035" y="1422400"/>
                </a:lnTo>
                <a:lnTo>
                  <a:pt x="251675" y="1422400"/>
                </a:lnTo>
                <a:lnTo>
                  <a:pt x="256349" y="1435100"/>
                </a:lnTo>
                <a:lnTo>
                  <a:pt x="264363" y="1447800"/>
                </a:lnTo>
                <a:lnTo>
                  <a:pt x="273265" y="1460500"/>
                </a:lnTo>
                <a:lnTo>
                  <a:pt x="282854" y="1460500"/>
                </a:lnTo>
                <a:lnTo>
                  <a:pt x="292912" y="1473200"/>
                </a:lnTo>
                <a:lnTo>
                  <a:pt x="299605" y="1473200"/>
                </a:lnTo>
                <a:lnTo>
                  <a:pt x="305930" y="1485900"/>
                </a:lnTo>
                <a:lnTo>
                  <a:pt x="311873" y="1485900"/>
                </a:lnTo>
                <a:lnTo>
                  <a:pt x="317411" y="1498600"/>
                </a:lnTo>
                <a:lnTo>
                  <a:pt x="332422" y="1511300"/>
                </a:lnTo>
                <a:lnTo>
                  <a:pt x="348081" y="1524000"/>
                </a:lnTo>
                <a:lnTo>
                  <a:pt x="362889" y="1549400"/>
                </a:lnTo>
                <a:lnTo>
                  <a:pt x="375348" y="1562100"/>
                </a:lnTo>
                <a:lnTo>
                  <a:pt x="376186" y="1562100"/>
                </a:lnTo>
                <a:lnTo>
                  <a:pt x="377723" y="1574800"/>
                </a:lnTo>
                <a:lnTo>
                  <a:pt x="390055" y="1574800"/>
                </a:lnTo>
                <a:lnTo>
                  <a:pt x="400011" y="1587500"/>
                </a:lnTo>
                <a:lnTo>
                  <a:pt x="409079" y="1600200"/>
                </a:lnTo>
                <a:lnTo>
                  <a:pt x="421373" y="1625600"/>
                </a:lnTo>
                <a:lnTo>
                  <a:pt x="431698" y="1625600"/>
                </a:lnTo>
                <a:lnTo>
                  <a:pt x="438099" y="1638300"/>
                </a:lnTo>
                <a:lnTo>
                  <a:pt x="495223" y="1638300"/>
                </a:lnTo>
                <a:lnTo>
                  <a:pt x="513524" y="1625600"/>
                </a:lnTo>
                <a:lnTo>
                  <a:pt x="587184" y="1625600"/>
                </a:lnTo>
                <a:lnTo>
                  <a:pt x="562622" y="1612900"/>
                </a:lnTo>
                <a:lnTo>
                  <a:pt x="522859" y="1612900"/>
                </a:lnTo>
                <a:lnTo>
                  <a:pt x="500888" y="1625600"/>
                </a:lnTo>
                <a:lnTo>
                  <a:pt x="437603" y="1625600"/>
                </a:lnTo>
                <a:lnTo>
                  <a:pt x="429729" y="1612900"/>
                </a:lnTo>
                <a:lnTo>
                  <a:pt x="422643" y="1612900"/>
                </a:lnTo>
                <a:lnTo>
                  <a:pt x="417601" y="1600200"/>
                </a:lnTo>
                <a:lnTo>
                  <a:pt x="412673" y="1587500"/>
                </a:lnTo>
                <a:lnTo>
                  <a:pt x="407263" y="1587500"/>
                </a:lnTo>
                <a:lnTo>
                  <a:pt x="400812" y="1574800"/>
                </a:lnTo>
                <a:lnTo>
                  <a:pt x="390982" y="1574800"/>
                </a:lnTo>
                <a:lnTo>
                  <a:pt x="382600" y="1562100"/>
                </a:lnTo>
                <a:lnTo>
                  <a:pt x="367347" y="1536700"/>
                </a:lnTo>
                <a:lnTo>
                  <a:pt x="355765" y="1524000"/>
                </a:lnTo>
                <a:lnTo>
                  <a:pt x="343585" y="1511300"/>
                </a:lnTo>
                <a:lnTo>
                  <a:pt x="330288" y="1485900"/>
                </a:lnTo>
                <a:lnTo>
                  <a:pt x="315353" y="1473200"/>
                </a:lnTo>
                <a:lnTo>
                  <a:pt x="296633" y="1460500"/>
                </a:lnTo>
                <a:lnTo>
                  <a:pt x="279196" y="1447800"/>
                </a:lnTo>
                <a:lnTo>
                  <a:pt x="262712" y="1435100"/>
                </a:lnTo>
                <a:lnTo>
                  <a:pt x="254774" y="1422400"/>
                </a:lnTo>
                <a:lnTo>
                  <a:pt x="246837" y="1409700"/>
                </a:lnTo>
                <a:lnTo>
                  <a:pt x="240588" y="1409700"/>
                </a:lnTo>
                <a:lnTo>
                  <a:pt x="242595" y="1397000"/>
                </a:lnTo>
                <a:lnTo>
                  <a:pt x="257683" y="1384300"/>
                </a:lnTo>
                <a:lnTo>
                  <a:pt x="342658" y="1384300"/>
                </a:lnTo>
                <a:lnTo>
                  <a:pt x="345147" y="1397000"/>
                </a:lnTo>
                <a:lnTo>
                  <a:pt x="340029" y="1397000"/>
                </a:lnTo>
                <a:lnTo>
                  <a:pt x="340029" y="1435100"/>
                </a:lnTo>
                <a:lnTo>
                  <a:pt x="338175" y="1447800"/>
                </a:lnTo>
                <a:lnTo>
                  <a:pt x="331939" y="1435100"/>
                </a:lnTo>
                <a:lnTo>
                  <a:pt x="321805" y="1435100"/>
                </a:lnTo>
                <a:lnTo>
                  <a:pt x="317855" y="1422400"/>
                </a:lnTo>
                <a:lnTo>
                  <a:pt x="315201" y="1422400"/>
                </a:lnTo>
                <a:lnTo>
                  <a:pt x="324573" y="1409700"/>
                </a:lnTo>
                <a:lnTo>
                  <a:pt x="333616" y="1409700"/>
                </a:lnTo>
                <a:lnTo>
                  <a:pt x="335902" y="1435100"/>
                </a:lnTo>
                <a:lnTo>
                  <a:pt x="340029" y="1435100"/>
                </a:lnTo>
                <a:lnTo>
                  <a:pt x="340029" y="1397000"/>
                </a:lnTo>
                <a:lnTo>
                  <a:pt x="284721" y="1397000"/>
                </a:lnTo>
                <a:lnTo>
                  <a:pt x="281800" y="1409700"/>
                </a:lnTo>
                <a:lnTo>
                  <a:pt x="287718" y="1409700"/>
                </a:lnTo>
                <a:lnTo>
                  <a:pt x="293560" y="1422400"/>
                </a:lnTo>
                <a:lnTo>
                  <a:pt x="299529" y="1422400"/>
                </a:lnTo>
                <a:lnTo>
                  <a:pt x="305447" y="1435100"/>
                </a:lnTo>
                <a:lnTo>
                  <a:pt x="311111" y="1435100"/>
                </a:lnTo>
                <a:lnTo>
                  <a:pt x="327533" y="1447800"/>
                </a:lnTo>
                <a:lnTo>
                  <a:pt x="343852" y="1473200"/>
                </a:lnTo>
                <a:lnTo>
                  <a:pt x="360146" y="1485900"/>
                </a:lnTo>
                <a:lnTo>
                  <a:pt x="376453" y="1511300"/>
                </a:lnTo>
                <a:lnTo>
                  <a:pt x="385279" y="1511300"/>
                </a:lnTo>
                <a:lnTo>
                  <a:pt x="393750" y="1524000"/>
                </a:lnTo>
                <a:lnTo>
                  <a:pt x="401853" y="1536700"/>
                </a:lnTo>
                <a:lnTo>
                  <a:pt x="409587" y="1549400"/>
                </a:lnTo>
                <a:lnTo>
                  <a:pt x="417868" y="1562100"/>
                </a:lnTo>
                <a:lnTo>
                  <a:pt x="426618" y="1574800"/>
                </a:lnTo>
                <a:lnTo>
                  <a:pt x="435635" y="1587500"/>
                </a:lnTo>
                <a:lnTo>
                  <a:pt x="444665" y="1587500"/>
                </a:lnTo>
                <a:lnTo>
                  <a:pt x="448678" y="1600200"/>
                </a:lnTo>
                <a:lnTo>
                  <a:pt x="505599" y="1600200"/>
                </a:lnTo>
                <a:lnTo>
                  <a:pt x="520763" y="1587500"/>
                </a:lnTo>
                <a:lnTo>
                  <a:pt x="543941" y="1587500"/>
                </a:lnTo>
                <a:lnTo>
                  <a:pt x="554812" y="1600200"/>
                </a:lnTo>
                <a:lnTo>
                  <a:pt x="699744" y="1600200"/>
                </a:lnTo>
                <a:lnTo>
                  <a:pt x="724141" y="1612900"/>
                </a:lnTo>
                <a:lnTo>
                  <a:pt x="775995" y="1612900"/>
                </a:lnTo>
                <a:lnTo>
                  <a:pt x="772934" y="1600200"/>
                </a:lnTo>
                <a:lnTo>
                  <a:pt x="760691" y="1600200"/>
                </a:lnTo>
                <a:lnTo>
                  <a:pt x="757072" y="1587500"/>
                </a:lnTo>
                <a:lnTo>
                  <a:pt x="740765" y="1574800"/>
                </a:lnTo>
                <a:lnTo>
                  <a:pt x="723976" y="1549400"/>
                </a:lnTo>
                <a:lnTo>
                  <a:pt x="707275" y="1536700"/>
                </a:lnTo>
                <a:lnTo>
                  <a:pt x="691197" y="1524000"/>
                </a:lnTo>
                <a:lnTo>
                  <a:pt x="673481" y="1498600"/>
                </a:lnTo>
                <a:lnTo>
                  <a:pt x="660971" y="1480870"/>
                </a:lnTo>
                <a:lnTo>
                  <a:pt x="660971" y="1549400"/>
                </a:lnTo>
                <a:lnTo>
                  <a:pt x="508596" y="1549400"/>
                </a:lnTo>
                <a:lnTo>
                  <a:pt x="499440" y="1536700"/>
                </a:lnTo>
                <a:lnTo>
                  <a:pt x="482168" y="1536700"/>
                </a:lnTo>
                <a:lnTo>
                  <a:pt x="474294" y="1524000"/>
                </a:lnTo>
                <a:lnTo>
                  <a:pt x="470001" y="1524000"/>
                </a:lnTo>
                <a:lnTo>
                  <a:pt x="470001" y="1587500"/>
                </a:lnTo>
                <a:lnTo>
                  <a:pt x="449529" y="1587500"/>
                </a:lnTo>
                <a:lnTo>
                  <a:pt x="443953" y="1574800"/>
                </a:lnTo>
                <a:lnTo>
                  <a:pt x="436422" y="1562100"/>
                </a:lnTo>
                <a:lnTo>
                  <a:pt x="428980" y="1562100"/>
                </a:lnTo>
                <a:lnTo>
                  <a:pt x="421627" y="1549400"/>
                </a:lnTo>
                <a:lnTo>
                  <a:pt x="414350" y="1536700"/>
                </a:lnTo>
                <a:lnTo>
                  <a:pt x="409829" y="1524000"/>
                </a:lnTo>
                <a:lnTo>
                  <a:pt x="405447" y="1524000"/>
                </a:lnTo>
                <a:lnTo>
                  <a:pt x="400723" y="1511300"/>
                </a:lnTo>
                <a:lnTo>
                  <a:pt x="395198" y="1511300"/>
                </a:lnTo>
                <a:lnTo>
                  <a:pt x="384949" y="1498600"/>
                </a:lnTo>
                <a:lnTo>
                  <a:pt x="375881" y="1485900"/>
                </a:lnTo>
                <a:lnTo>
                  <a:pt x="367169" y="1473200"/>
                </a:lnTo>
                <a:lnTo>
                  <a:pt x="358013" y="1460500"/>
                </a:lnTo>
                <a:lnTo>
                  <a:pt x="375894" y="1473200"/>
                </a:lnTo>
                <a:lnTo>
                  <a:pt x="393496" y="1498600"/>
                </a:lnTo>
                <a:lnTo>
                  <a:pt x="410248" y="1511300"/>
                </a:lnTo>
                <a:lnTo>
                  <a:pt x="425602" y="1524000"/>
                </a:lnTo>
                <a:lnTo>
                  <a:pt x="432663" y="1536700"/>
                </a:lnTo>
                <a:lnTo>
                  <a:pt x="439661" y="1549400"/>
                </a:lnTo>
                <a:lnTo>
                  <a:pt x="446862" y="1562100"/>
                </a:lnTo>
                <a:lnTo>
                  <a:pt x="454583" y="1562100"/>
                </a:lnTo>
                <a:lnTo>
                  <a:pt x="459295" y="1574800"/>
                </a:lnTo>
                <a:lnTo>
                  <a:pt x="464375" y="1574800"/>
                </a:lnTo>
                <a:lnTo>
                  <a:pt x="470001" y="1587500"/>
                </a:lnTo>
                <a:lnTo>
                  <a:pt x="470001" y="1524000"/>
                </a:lnTo>
                <a:lnTo>
                  <a:pt x="464794" y="1524000"/>
                </a:lnTo>
                <a:lnTo>
                  <a:pt x="455091" y="1511300"/>
                </a:lnTo>
                <a:lnTo>
                  <a:pt x="445490" y="1498600"/>
                </a:lnTo>
                <a:lnTo>
                  <a:pt x="436270" y="1498600"/>
                </a:lnTo>
                <a:lnTo>
                  <a:pt x="424129" y="1485900"/>
                </a:lnTo>
                <a:lnTo>
                  <a:pt x="412254" y="1473200"/>
                </a:lnTo>
                <a:lnTo>
                  <a:pt x="400583" y="1460500"/>
                </a:lnTo>
                <a:lnTo>
                  <a:pt x="389077" y="1447800"/>
                </a:lnTo>
                <a:lnTo>
                  <a:pt x="385445" y="1435100"/>
                </a:lnTo>
                <a:lnTo>
                  <a:pt x="385152" y="1435100"/>
                </a:lnTo>
                <a:lnTo>
                  <a:pt x="388061" y="1422400"/>
                </a:lnTo>
                <a:lnTo>
                  <a:pt x="437870" y="1422400"/>
                </a:lnTo>
                <a:lnTo>
                  <a:pt x="465658" y="1435100"/>
                </a:lnTo>
                <a:lnTo>
                  <a:pt x="493458" y="1422400"/>
                </a:lnTo>
                <a:lnTo>
                  <a:pt x="536232" y="1422400"/>
                </a:lnTo>
                <a:lnTo>
                  <a:pt x="541705" y="1435100"/>
                </a:lnTo>
                <a:lnTo>
                  <a:pt x="548957" y="1447800"/>
                </a:lnTo>
                <a:lnTo>
                  <a:pt x="557047" y="1460500"/>
                </a:lnTo>
                <a:lnTo>
                  <a:pt x="565759" y="1460500"/>
                </a:lnTo>
                <a:lnTo>
                  <a:pt x="574903" y="1473200"/>
                </a:lnTo>
                <a:lnTo>
                  <a:pt x="591248" y="1485900"/>
                </a:lnTo>
                <a:lnTo>
                  <a:pt x="607326" y="1498600"/>
                </a:lnTo>
                <a:lnTo>
                  <a:pt x="638848" y="1524000"/>
                </a:lnTo>
                <a:lnTo>
                  <a:pt x="644410" y="1524000"/>
                </a:lnTo>
                <a:lnTo>
                  <a:pt x="650176" y="1536700"/>
                </a:lnTo>
                <a:lnTo>
                  <a:pt x="655802" y="1536700"/>
                </a:lnTo>
                <a:lnTo>
                  <a:pt x="660971" y="1549400"/>
                </a:lnTo>
                <a:lnTo>
                  <a:pt x="660971" y="1480870"/>
                </a:lnTo>
                <a:lnTo>
                  <a:pt x="655561" y="1473200"/>
                </a:lnTo>
                <a:lnTo>
                  <a:pt x="638314" y="1447800"/>
                </a:lnTo>
                <a:lnTo>
                  <a:pt x="622566" y="1435100"/>
                </a:lnTo>
                <a:lnTo>
                  <a:pt x="618540" y="1422400"/>
                </a:lnTo>
                <a:lnTo>
                  <a:pt x="618337" y="1422400"/>
                </a:lnTo>
                <a:lnTo>
                  <a:pt x="618337" y="1435100"/>
                </a:lnTo>
                <a:lnTo>
                  <a:pt x="615746" y="1447800"/>
                </a:lnTo>
                <a:lnTo>
                  <a:pt x="601586" y="1435100"/>
                </a:lnTo>
                <a:lnTo>
                  <a:pt x="588784" y="1422400"/>
                </a:lnTo>
                <a:lnTo>
                  <a:pt x="576072" y="1409700"/>
                </a:lnTo>
                <a:lnTo>
                  <a:pt x="562178" y="1409700"/>
                </a:lnTo>
                <a:lnTo>
                  <a:pt x="575386" y="1397000"/>
                </a:lnTo>
                <a:lnTo>
                  <a:pt x="589762" y="1397000"/>
                </a:lnTo>
                <a:lnTo>
                  <a:pt x="597611" y="1409700"/>
                </a:lnTo>
                <a:lnTo>
                  <a:pt x="602195" y="1422400"/>
                </a:lnTo>
                <a:lnTo>
                  <a:pt x="606996" y="1422400"/>
                </a:lnTo>
                <a:lnTo>
                  <a:pt x="611695" y="1435100"/>
                </a:lnTo>
                <a:lnTo>
                  <a:pt x="618337" y="1435100"/>
                </a:lnTo>
                <a:lnTo>
                  <a:pt x="618337" y="1422400"/>
                </a:lnTo>
                <a:lnTo>
                  <a:pt x="613714" y="1422400"/>
                </a:lnTo>
                <a:lnTo>
                  <a:pt x="607771" y="1409700"/>
                </a:lnTo>
                <a:lnTo>
                  <a:pt x="604177" y="1409700"/>
                </a:lnTo>
                <a:lnTo>
                  <a:pt x="612584" y="1397000"/>
                </a:lnTo>
                <a:lnTo>
                  <a:pt x="624992" y="1397000"/>
                </a:lnTo>
                <a:lnTo>
                  <a:pt x="636955" y="1422400"/>
                </a:lnTo>
                <a:lnTo>
                  <a:pt x="649579" y="1435100"/>
                </a:lnTo>
                <a:lnTo>
                  <a:pt x="661708" y="1447800"/>
                </a:lnTo>
                <a:lnTo>
                  <a:pt x="672249" y="1460500"/>
                </a:lnTo>
                <a:lnTo>
                  <a:pt x="680567" y="1473200"/>
                </a:lnTo>
                <a:lnTo>
                  <a:pt x="689787" y="1485900"/>
                </a:lnTo>
                <a:lnTo>
                  <a:pt x="699808" y="1498600"/>
                </a:lnTo>
                <a:lnTo>
                  <a:pt x="710501" y="1511300"/>
                </a:lnTo>
                <a:lnTo>
                  <a:pt x="721893" y="1524000"/>
                </a:lnTo>
                <a:lnTo>
                  <a:pt x="733031" y="1536700"/>
                </a:lnTo>
                <a:lnTo>
                  <a:pt x="743623" y="1549400"/>
                </a:lnTo>
                <a:lnTo>
                  <a:pt x="753364" y="1562100"/>
                </a:lnTo>
                <a:lnTo>
                  <a:pt x="757339" y="1574800"/>
                </a:lnTo>
                <a:lnTo>
                  <a:pt x="772439" y="1574800"/>
                </a:lnTo>
                <a:lnTo>
                  <a:pt x="776859" y="1587500"/>
                </a:lnTo>
                <a:lnTo>
                  <a:pt x="783285" y="1587500"/>
                </a:lnTo>
                <a:lnTo>
                  <a:pt x="788784" y="1600200"/>
                </a:lnTo>
                <a:lnTo>
                  <a:pt x="795680" y="1612900"/>
                </a:lnTo>
                <a:lnTo>
                  <a:pt x="803275" y="1612900"/>
                </a:lnTo>
                <a:lnTo>
                  <a:pt x="810933" y="1625600"/>
                </a:lnTo>
                <a:lnTo>
                  <a:pt x="815924" y="1625600"/>
                </a:lnTo>
                <a:lnTo>
                  <a:pt x="821944" y="1638300"/>
                </a:lnTo>
                <a:lnTo>
                  <a:pt x="821944" y="1612900"/>
                </a:lnTo>
                <a:lnTo>
                  <a:pt x="816610" y="1612900"/>
                </a:lnTo>
                <a:lnTo>
                  <a:pt x="796493" y="1587500"/>
                </a:lnTo>
                <a:lnTo>
                  <a:pt x="783564" y="1574800"/>
                </a:lnTo>
                <a:lnTo>
                  <a:pt x="770890" y="1562100"/>
                </a:lnTo>
                <a:lnTo>
                  <a:pt x="758418" y="1549400"/>
                </a:lnTo>
                <a:lnTo>
                  <a:pt x="743775" y="1524000"/>
                </a:lnTo>
                <a:lnTo>
                  <a:pt x="729602" y="1511300"/>
                </a:lnTo>
                <a:lnTo>
                  <a:pt x="715010" y="1485900"/>
                </a:lnTo>
                <a:lnTo>
                  <a:pt x="699160" y="1473200"/>
                </a:lnTo>
                <a:lnTo>
                  <a:pt x="683679" y="1460500"/>
                </a:lnTo>
                <a:lnTo>
                  <a:pt x="669518" y="1435100"/>
                </a:lnTo>
                <a:lnTo>
                  <a:pt x="655574" y="1422400"/>
                </a:lnTo>
                <a:lnTo>
                  <a:pt x="640791" y="1397000"/>
                </a:lnTo>
                <a:lnTo>
                  <a:pt x="634746" y="1397000"/>
                </a:lnTo>
                <a:lnTo>
                  <a:pt x="635000" y="1384300"/>
                </a:lnTo>
                <a:lnTo>
                  <a:pt x="646506" y="1384300"/>
                </a:lnTo>
                <a:lnTo>
                  <a:pt x="650887" y="1397000"/>
                </a:lnTo>
                <a:lnTo>
                  <a:pt x="655904" y="1397000"/>
                </a:lnTo>
                <a:lnTo>
                  <a:pt x="661403" y="1409700"/>
                </a:lnTo>
                <a:lnTo>
                  <a:pt x="676211" y="1422400"/>
                </a:lnTo>
                <a:lnTo>
                  <a:pt x="684809" y="1435100"/>
                </a:lnTo>
                <a:lnTo>
                  <a:pt x="693064" y="1435100"/>
                </a:lnTo>
                <a:lnTo>
                  <a:pt x="701090" y="1447800"/>
                </a:lnTo>
                <a:lnTo>
                  <a:pt x="740067" y="1498600"/>
                </a:lnTo>
                <a:lnTo>
                  <a:pt x="759345" y="1524000"/>
                </a:lnTo>
                <a:lnTo>
                  <a:pt x="778281" y="1549400"/>
                </a:lnTo>
                <a:lnTo>
                  <a:pt x="795858" y="1562100"/>
                </a:lnTo>
                <a:lnTo>
                  <a:pt x="814057" y="1587500"/>
                </a:lnTo>
                <a:lnTo>
                  <a:pt x="832548" y="1612900"/>
                </a:lnTo>
                <a:lnTo>
                  <a:pt x="851001" y="1625600"/>
                </a:lnTo>
                <a:lnTo>
                  <a:pt x="856475" y="1638300"/>
                </a:lnTo>
                <a:lnTo>
                  <a:pt x="861060" y="1638300"/>
                </a:lnTo>
                <a:lnTo>
                  <a:pt x="864844" y="1651000"/>
                </a:lnTo>
                <a:lnTo>
                  <a:pt x="865022" y="1651000"/>
                </a:lnTo>
                <a:lnTo>
                  <a:pt x="865022" y="1587500"/>
                </a:lnTo>
                <a:lnTo>
                  <a:pt x="857846" y="1587500"/>
                </a:lnTo>
                <a:lnTo>
                  <a:pt x="854811" y="1574800"/>
                </a:lnTo>
                <a:lnTo>
                  <a:pt x="855357" y="1562100"/>
                </a:lnTo>
                <a:lnTo>
                  <a:pt x="856246" y="1549400"/>
                </a:lnTo>
                <a:lnTo>
                  <a:pt x="856945" y="1524000"/>
                </a:lnTo>
                <a:lnTo>
                  <a:pt x="857986" y="1498600"/>
                </a:lnTo>
                <a:lnTo>
                  <a:pt x="859878" y="1485900"/>
                </a:lnTo>
                <a:lnTo>
                  <a:pt x="860793" y="1473200"/>
                </a:lnTo>
                <a:lnTo>
                  <a:pt x="860844" y="1447800"/>
                </a:lnTo>
                <a:lnTo>
                  <a:pt x="861898" y="1435100"/>
                </a:lnTo>
                <a:lnTo>
                  <a:pt x="865860" y="1422400"/>
                </a:lnTo>
                <a:lnTo>
                  <a:pt x="866559" y="1422400"/>
                </a:lnTo>
                <a:lnTo>
                  <a:pt x="867994" y="1435100"/>
                </a:lnTo>
                <a:lnTo>
                  <a:pt x="867587" y="1447800"/>
                </a:lnTo>
                <a:lnTo>
                  <a:pt x="867156" y="1473200"/>
                </a:lnTo>
                <a:lnTo>
                  <a:pt x="868400" y="1498600"/>
                </a:lnTo>
                <a:lnTo>
                  <a:pt x="870826" y="1524000"/>
                </a:lnTo>
                <a:lnTo>
                  <a:pt x="873937" y="1549400"/>
                </a:lnTo>
                <a:lnTo>
                  <a:pt x="874585" y="1562100"/>
                </a:lnTo>
                <a:lnTo>
                  <a:pt x="874598" y="324370"/>
                </a:lnTo>
                <a:lnTo>
                  <a:pt x="873302" y="330200"/>
                </a:lnTo>
                <a:lnTo>
                  <a:pt x="870089" y="317500"/>
                </a:lnTo>
                <a:lnTo>
                  <a:pt x="869073" y="304800"/>
                </a:lnTo>
                <a:lnTo>
                  <a:pt x="869302" y="304800"/>
                </a:lnTo>
                <a:lnTo>
                  <a:pt x="869873" y="292100"/>
                </a:lnTo>
                <a:lnTo>
                  <a:pt x="869975" y="279400"/>
                </a:lnTo>
                <a:lnTo>
                  <a:pt x="878357" y="279400"/>
                </a:lnTo>
                <a:lnTo>
                  <a:pt x="878586" y="292100"/>
                </a:lnTo>
                <a:lnTo>
                  <a:pt x="878725" y="304800"/>
                </a:lnTo>
                <a:lnTo>
                  <a:pt x="878725" y="254000"/>
                </a:lnTo>
                <a:lnTo>
                  <a:pt x="868553" y="254000"/>
                </a:lnTo>
                <a:lnTo>
                  <a:pt x="864463" y="266700"/>
                </a:lnTo>
                <a:lnTo>
                  <a:pt x="859663" y="279400"/>
                </a:lnTo>
                <a:lnTo>
                  <a:pt x="858481" y="279400"/>
                </a:lnTo>
                <a:lnTo>
                  <a:pt x="858481" y="863600"/>
                </a:lnTo>
                <a:lnTo>
                  <a:pt x="857923" y="914400"/>
                </a:lnTo>
                <a:lnTo>
                  <a:pt x="857275" y="965200"/>
                </a:lnTo>
                <a:lnTo>
                  <a:pt x="857046" y="1016000"/>
                </a:lnTo>
                <a:lnTo>
                  <a:pt x="857427" y="1041400"/>
                </a:lnTo>
                <a:lnTo>
                  <a:pt x="857973" y="1066800"/>
                </a:lnTo>
                <a:lnTo>
                  <a:pt x="857935" y="1092200"/>
                </a:lnTo>
                <a:lnTo>
                  <a:pt x="856564" y="1117600"/>
                </a:lnTo>
                <a:lnTo>
                  <a:pt x="855929" y="1130300"/>
                </a:lnTo>
                <a:lnTo>
                  <a:pt x="855878" y="1143000"/>
                </a:lnTo>
                <a:lnTo>
                  <a:pt x="856145" y="1155700"/>
                </a:lnTo>
                <a:lnTo>
                  <a:pt x="856462" y="1168400"/>
                </a:lnTo>
                <a:lnTo>
                  <a:pt x="856919" y="1193800"/>
                </a:lnTo>
                <a:lnTo>
                  <a:pt x="857288" y="1206500"/>
                </a:lnTo>
                <a:lnTo>
                  <a:pt x="857415" y="1231900"/>
                </a:lnTo>
                <a:lnTo>
                  <a:pt x="857135" y="1257300"/>
                </a:lnTo>
                <a:lnTo>
                  <a:pt x="855916" y="1308100"/>
                </a:lnTo>
                <a:lnTo>
                  <a:pt x="854608" y="1346200"/>
                </a:lnTo>
                <a:lnTo>
                  <a:pt x="853147" y="1397393"/>
                </a:lnTo>
                <a:lnTo>
                  <a:pt x="851484" y="1450467"/>
                </a:lnTo>
                <a:lnTo>
                  <a:pt x="849833" y="1498600"/>
                </a:lnTo>
                <a:lnTo>
                  <a:pt x="849617" y="1511300"/>
                </a:lnTo>
                <a:lnTo>
                  <a:pt x="849058" y="1524000"/>
                </a:lnTo>
                <a:lnTo>
                  <a:pt x="846772" y="1536700"/>
                </a:lnTo>
                <a:lnTo>
                  <a:pt x="841400" y="1549400"/>
                </a:lnTo>
                <a:lnTo>
                  <a:pt x="841286" y="1467129"/>
                </a:lnTo>
                <a:lnTo>
                  <a:pt x="841032" y="1371600"/>
                </a:lnTo>
                <a:lnTo>
                  <a:pt x="841108" y="1231900"/>
                </a:lnTo>
                <a:lnTo>
                  <a:pt x="841413" y="1191729"/>
                </a:lnTo>
                <a:lnTo>
                  <a:pt x="842835" y="1117600"/>
                </a:lnTo>
                <a:lnTo>
                  <a:pt x="844042" y="1079500"/>
                </a:lnTo>
                <a:lnTo>
                  <a:pt x="845210" y="1041400"/>
                </a:lnTo>
                <a:lnTo>
                  <a:pt x="846061" y="1003300"/>
                </a:lnTo>
                <a:lnTo>
                  <a:pt x="846150" y="977900"/>
                </a:lnTo>
                <a:lnTo>
                  <a:pt x="846099" y="927100"/>
                </a:lnTo>
                <a:lnTo>
                  <a:pt x="846175" y="876300"/>
                </a:lnTo>
                <a:lnTo>
                  <a:pt x="846226" y="863600"/>
                </a:lnTo>
                <a:lnTo>
                  <a:pt x="847763" y="812800"/>
                </a:lnTo>
                <a:lnTo>
                  <a:pt x="848842" y="800100"/>
                </a:lnTo>
                <a:lnTo>
                  <a:pt x="849503" y="774700"/>
                </a:lnTo>
                <a:lnTo>
                  <a:pt x="849401" y="749300"/>
                </a:lnTo>
                <a:lnTo>
                  <a:pt x="848207" y="723900"/>
                </a:lnTo>
                <a:lnTo>
                  <a:pt x="847953" y="723900"/>
                </a:lnTo>
                <a:lnTo>
                  <a:pt x="848347" y="711200"/>
                </a:lnTo>
                <a:lnTo>
                  <a:pt x="849579" y="711200"/>
                </a:lnTo>
                <a:lnTo>
                  <a:pt x="851865" y="698500"/>
                </a:lnTo>
                <a:lnTo>
                  <a:pt x="856094" y="723900"/>
                </a:lnTo>
                <a:lnTo>
                  <a:pt x="857935" y="749300"/>
                </a:lnTo>
                <a:lnTo>
                  <a:pt x="858393" y="774700"/>
                </a:lnTo>
                <a:lnTo>
                  <a:pt x="858481" y="863600"/>
                </a:lnTo>
                <a:lnTo>
                  <a:pt x="858481" y="279400"/>
                </a:lnTo>
                <a:lnTo>
                  <a:pt x="854214" y="279400"/>
                </a:lnTo>
                <a:lnTo>
                  <a:pt x="848207" y="292100"/>
                </a:lnTo>
                <a:lnTo>
                  <a:pt x="847877" y="292100"/>
                </a:lnTo>
                <a:lnTo>
                  <a:pt x="847153" y="304800"/>
                </a:lnTo>
                <a:lnTo>
                  <a:pt x="845527" y="304800"/>
                </a:lnTo>
                <a:lnTo>
                  <a:pt x="844981" y="317500"/>
                </a:lnTo>
                <a:lnTo>
                  <a:pt x="845223" y="317500"/>
                </a:lnTo>
                <a:lnTo>
                  <a:pt x="846010" y="330200"/>
                </a:lnTo>
                <a:lnTo>
                  <a:pt x="847407" y="355600"/>
                </a:lnTo>
                <a:lnTo>
                  <a:pt x="847458" y="368300"/>
                </a:lnTo>
                <a:lnTo>
                  <a:pt x="847001" y="393700"/>
                </a:lnTo>
                <a:lnTo>
                  <a:pt x="846861" y="431800"/>
                </a:lnTo>
                <a:lnTo>
                  <a:pt x="846416" y="457200"/>
                </a:lnTo>
                <a:lnTo>
                  <a:pt x="846620" y="469900"/>
                </a:lnTo>
                <a:lnTo>
                  <a:pt x="848487" y="495300"/>
                </a:lnTo>
                <a:lnTo>
                  <a:pt x="848868" y="508000"/>
                </a:lnTo>
                <a:lnTo>
                  <a:pt x="848423" y="508000"/>
                </a:lnTo>
                <a:lnTo>
                  <a:pt x="847623" y="520700"/>
                </a:lnTo>
                <a:lnTo>
                  <a:pt x="846912" y="520700"/>
                </a:lnTo>
                <a:lnTo>
                  <a:pt x="846696" y="533400"/>
                </a:lnTo>
                <a:lnTo>
                  <a:pt x="827468" y="533400"/>
                </a:lnTo>
                <a:lnTo>
                  <a:pt x="838822" y="546100"/>
                </a:lnTo>
                <a:lnTo>
                  <a:pt x="845718" y="546100"/>
                </a:lnTo>
                <a:lnTo>
                  <a:pt x="846289" y="558800"/>
                </a:lnTo>
                <a:lnTo>
                  <a:pt x="845731" y="596900"/>
                </a:lnTo>
                <a:lnTo>
                  <a:pt x="845337" y="609600"/>
                </a:lnTo>
                <a:lnTo>
                  <a:pt x="844638" y="622300"/>
                </a:lnTo>
                <a:lnTo>
                  <a:pt x="843699" y="647700"/>
                </a:lnTo>
                <a:lnTo>
                  <a:pt x="843280" y="673100"/>
                </a:lnTo>
                <a:lnTo>
                  <a:pt x="843064" y="698500"/>
                </a:lnTo>
                <a:lnTo>
                  <a:pt x="842924" y="709307"/>
                </a:lnTo>
                <a:lnTo>
                  <a:pt x="842835" y="749300"/>
                </a:lnTo>
                <a:lnTo>
                  <a:pt x="843419" y="762000"/>
                </a:lnTo>
                <a:lnTo>
                  <a:pt x="843457" y="787400"/>
                </a:lnTo>
                <a:lnTo>
                  <a:pt x="841946" y="812800"/>
                </a:lnTo>
                <a:lnTo>
                  <a:pt x="840143" y="825500"/>
                </a:lnTo>
                <a:lnTo>
                  <a:pt x="839330" y="850900"/>
                </a:lnTo>
                <a:lnTo>
                  <a:pt x="839012" y="876300"/>
                </a:lnTo>
                <a:lnTo>
                  <a:pt x="838669" y="889000"/>
                </a:lnTo>
                <a:lnTo>
                  <a:pt x="838517" y="927100"/>
                </a:lnTo>
                <a:lnTo>
                  <a:pt x="839050" y="952500"/>
                </a:lnTo>
                <a:lnTo>
                  <a:pt x="839292" y="990600"/>
                </a:lnTo>
                <a:lnTo>
                  <a:pt x="838238" y="1016000"/>
                </a:lnTo>
                <a:lnTo>
                  <a:pt x="836790" y="1041400"/>
                </a:lnTo>
                <a:lnTo>
                  <a:pt x="835812" y="1066800"/>
                </a:lnTo>
                <a:lnTo>
                  <a:pt x="835113" y="1104900"/>
                </a:lnTo>
                <a:lnTo>
                  <a:pt x="834555" y="1130300"/>
                </a:lnTo>
                <a:lnTo>
                  <a:pt x="833780" y="1168400"/>
                </a:lnTo>
                <a:lnTo>
                  <a:pt x="833335" y="1219200"/>
                </a:lnTo>
                <a:lnTo>
                  <a:pt x="833069" y="1282700"/>
                </a:lnTo>
                <a:lnTo>
                  <a:pt x="832827" y="1358900"/>
                </a:lnTo>
                <a:lnTo>
                  <a:pt x="832713" y="1435100"/>
                </a:lnTo>
                <a:lnTo>
                  <a:pt x="832599" y="1498600"/>
                </a:lnTo>
                <a:lnTo>
                  <a:pt x="832383" y="1511300"/>
                </a:lnTo>
                <a:lnTo>
                  <a:pt x="831862" y="1525384"/>
                </a:lnTo>
                <a:lnTo>
                  <a:pt x="831303" y="1538160"/>
                </a:lnTo>
                <a:lnTo>
                  <a:pt x="830846" y="1549400"/>
                </a:lnTo>
                <a:lnTo>
                  <a:pt x="824611" y="1549400"/>
                </a:lnTo>
                <a:lnTo>
                  <a:pt x="822731" y="1536700"/>
                </a:lnTo>
                <a:lnTo>
                  <a:pt x="821207" y="1524000"/>
                </a:lnTo>
                <a:lnTo>
                  <a:pt x="820775" y="1524000"/>
                </a:lnTo>
                <a:lnTo>
                  <a:pt x="820204" y="1511300"/>
                </a:lnTo>
                <a:lnTo>
                  <a:pt x="819823" y="1485900"/>
                </a:lnTo>
                <a:lnTo>
                  <a:pt x="820839" y="1473200"/>
                </a:lnTo>
                <a:lnTo>
                  <a:pt x="822109" y="1447800"/>
                </a:lnTo>
                <a:lnTo>
                  <a:pt x="822490" y="1435100"/>
                </a:lnTo>
                <a:lnTo>
                  <a:pt x="822248" y="1384300"/>
                </a:lnTo>
                <a:lnTo>
                  <a:pt x="822896" y="1346200"/>
                </a:lnTo>
                <a:lnTo>
                  <a:pt x="823595" y="1308100"/>
                </a:lnTo>
                <a:lnTo>
                  <a:pt x="823671" y="1219200"/>
                </a:lnTo>
                <a:lnTo>
                  <a:pt x="824661" y="1168400"/>
                </a:lnTo>
                <a:lnTo>
                  <a:pt x="825334" y="1130300"/>
                </a:lnTo>
                <a:lnTo>
                  <a:pt x="824496" y="1079500"/>
                </a:lnTo>
                <a:lnTo>
                  <a:pt x="824141" y="1066800"/>
                </a:lnTo>
                <a:lnTo>
                  <a:pt x="824090" y="1054100"/>
                </a:lnTo>
                <a:lnTo>
                  <a:pt x="824471" y="1041400"/>
                </a:lnTo>
                <a:lnTo>
                  <a:pt x="825500" y="1016000"/>
                </a:lnTo>
                <a:lnTo>
                  <a:pt x="826350" y="1003300"/>
                </a:lnTo>
                <a:lnTo>
                  <a:pt x="826871" y="977900"/>
                </a:lnTo>
                <a:lnTo>
                  <a:pt x="826884" y="965200"/>
                </a:lnTo>
                <a:lnTo>
                  <a:pt x="824738" y="850900"/>
                </a:lnTo>
                <a:lnTo>
                  <a:pt x="824445" y="800100"/>
                </a:lnTo>
                <a:lnTo>
                  <a:pt x="825754" y="749300"/>
                </a:lnTo>
                <a:lnTo>
                  <a:pt x="827354" y="698500"/>
                </a:lnTo>
                <a:lnTo>
                  <a:pt x="827709" y="660400"/>
                </a:lnTo>
                <a:lnTo>
                  <a:pt x="826274" y="609600"/>
                </a:lnTo>
                <a:lnTo>
                  <a:pt x="822477" y="558800"/>
                </a:lnTo>
                <a:lnTo>
                  <a:pt x="823861" y="558800"/>
                </a:lnTo>
                <a:lnTo>
                  <a:pt x="827773" y="546100"/>
                </a:lnTo>
                <a:lnTo>
                  <a:pt x="827455" y="533400"/>
                </a:lnTo>
                <a:lnTo>
                  <a:pt x="821093" y="520700"/>
                </a:lnTo>
                <a:lnTo>
                  <a:pt x="817499" y="520700"/>
                </a:lnTo>
                <a:lnTo>
                  <a:pt x="816254" y="508000"/>
                </a:lnTo>
                <a:lnTo>
                  <a:pt x="815238" y="508000"/>
                </a:lnTo>
                <a:lnTo>
                  <a:pt x="814552" y="495300"/>
                </a:lnTo>
                <a:lnTo>
                  <a:pt x="814285" y="495300"/>
                </a:lnTo>
                <a:lnTo>
                  <a:pt x="813523" y="444500"/>
                </a:lnTo>
                <a:lnTo>
                  <a:pt x="811949" y="393700"/>
                </a:lnTo>
                <a:lnTo>
                  <a:pt x="810552" y="368300"/>
                </a:lnTo>
                <a:lnTo>
                  <a:pt x="809853" y="355600"/>
                </a:lnTo>
                <a:lnTo>
                  <a:pt x="808101" y="317500"/>
                </a:lnTo>
                <a:lnTo>
                  <a:pt x="807529" y="304800"/>
                </a:lnTo>
                <a:lnTo>
                  <a:pt x="803998" y="304800"/>
                </a:lnTo>
                <a:lnTo>
                  <a:pt x="803998" y="635000"/>
                </a:lnTo>
                <a:lnTo>
                  <a:pt x="803643" y="647700"/>
                </a:lnTo>
                <a:lnTo>
                  <a:pt x="803262" y="660400"/>
                </a:lnTo>
                <a:lnTo>
                  <a:pt x="803325" y="674039"/>
                </a:lnTo>
                <a:lnTo>
                  <a:pt x="803910" y="709307"/>
                </a:lnTo>
                <a:lnTo>
                  <a:pt x="803859" y="723900"/>
                </a:lnTo>
                <a:lnTo>
                  <a:pt x="803795" y="736600"/>
                </a:lnTo>
                <a:lnTo>
                  <a:pt x="803008" y="774700"/>
                </a:lnTo>
                <a:lnTo>
                  <a:pt x="801712" y="800100"/>
                </a:lnTo>
                <a:lnTo>
                  <a:pt x="801154" y="825500"/>
                </a:lnTo>
                <a:lnTo>
                  <a:pt x="801128" y="838200"/>
                </a:lnTo>
                <a:lnTo>
                  <a:pt x="801649" y="850900"/>
                </a:lnTo>
                <a:lnTo>
                  <a:pt x="802767" y="876300"/>
                </a:lnTo>
                <a:lnTo>
                  <a:pt x="803325" y="876300"/>
                </a:lnTo>
                <a:lnTo>
                  <a:pt x="803440" y="901700"/>
                </a:lnTo>
                <a:lnTo>
                  <a:pt x="802982" y="965200"/>
                </a:lnTo>
                <a:lnTo>
                  <a:pt x="802398" y="1003300"/>
                </a:lnTo>
                <a:lnTo>
                  <a:pt x="801268" y="1028700"/>
                </a:lnTo>
                <a:lnTo>
                  <a:pt x="800366" y="1066800"/>
                </a:lnTo>
                <a:lnTo>
                  <a:pt x="800036" y="1104900"/>
                </a:lnTo>
                <a:lnTo>
                  <a:pt x="799642" y="1130300"/>
                </a:lnTo>
                <a:lnTo>
                  <a:pt x="798537" y="1168400"/>
                </a:lnTo>
                <a:lnTo>
                  <a:pt x="797648" y="1193800"/>
                </a:lnTo>
                <a:lnTo>
                  <a:pt x="796607" y="1231900"/>
                </a:lnTo>
                <a:lnTo>
                  <a:pt x="795718" y="1257300"/>
                </a:lnTo>
                <a:lnTo>
                  <a:pt x="794004" y="1295400"/>
                </a:lnTo>
                <a:lnTo>
                  <a:pt x="790016" y="1346200"/>
                </a:lnTo>
                <a:lnTo>
                  <a:pt x="787400" y="1384300"/>
                </a:lnTo>
                <a:lnTo>
                  <a:pt x="786117" y="1384300"/>
                </a:lnTo>
                <a:lnTo>
                  <a:pt x="785380" y="1397000"/>
                </a:lnTo>
                <a:lnTo>
                  <a:pt x="786168" y="1397000"/>
                </a:lnTo>
                <a:lnTo>
                  <a:pt x="788733" y="1422400"/>
                </a:lnTo>
                <a:lnTo>
                  <a:pt x="787615" y="1435100"/>
                </a:lnTo>
                <a:lnTo>
                  <a:pt x="785799" y="1460500"/>
                </a:lnTo>
                <a:lnTo>
                  <a:pt x="786257" y="1473200"/>
                </a:lnTo>
                <a:lnTo>
                  <a:pt x="787450" y="1485900"/>
                </a:lnTo>
                <a:lnTo>
                  <a:pt x="780542" y="1485900"/>
                </a:lnTo>
                <a:lnTo>
                  <a:pt x="768807" y="1473200"/>
                </a:lnTo>
                <a:lnTo>
                  <a:pt x="764870" y="1473200"/>
                </a:lnTo>
                <a:lnTo>
                  <a:pt x="759498" y="1460500"/>
                </a:lnTo>
                <a:lnTo>
                  <a:pt x="752500" y="1447800"/>
                </a:lnTo>
                <a:lnTo>
                  <a:pt x="749020" y="1435100"/>
                </a:lnTo>
                <a:lnTo>
                  <a:pt x="748677" y="1435100"/>
                </a:lnTo>
                <a:lnTo>
                  <a:pt x="751090" y="1422400"/>
                </a:lnTo>
                <a:lnTo>
                  <a:pt x="753338" y="1409700"/>
                </a:lnTo>
                <a:lnTo>
                  <a:pt x="754367" y="1397000"/>
                </a:lnTo>
                <a:lnTo>
                  <a:pt x="754545" y="1384300"/>
                </a:lnTo>
                <a:lnTo>
                  <a:pt x="754214" y="1371600"/>
                </a:lnTo>
                <a:lnTo>
                  <a:pt x="753529" y="1371600"/>
                </a:lnTo>
                <a:lnTo>
                  <a:pt x="752652" y="1358900"/>
                </a:lnTo>
                <a:lnTo>
                  <a:pt x="751954" y="1346200"/>
                </a:lnTo>
                <a:lnTo>
                  <a:pt x="751814" y="1334528"/>
                </a:lnTo>
                <a:lnTo>
                  <a:pt x="751852" y="1320800"/>
                </a:lnTo>
                <a:lnTo>
                  <a:pt x="750697" y="1295400"/>
                </a:lnTo>
                <a:lnTo>
                  <a:pt x="748118" y="1270000"/>
                </a:lnTo>
                <a:lnTo>
                  <a:pt x="744232" y="1258265"/>
                </a:lnTo>
                <a:lnTo>
                  <a:pt x="744232" y="1435100"/>
                </a:lnTo>
                <a:lnTo>
                  <a:pt x="735152" y="1435100"/>
                </a:lnTo>
                <a:lnTo>
                  <a:pt x="737095" y="1422400"/>
                </a:lnTo>
                <a:lnTo>
                  <a:pt x="740676" y="1422400"/>
                </a:lnTo>
                <a:lnTo>
                  <a:pt x="744232" y="1435100"/>
                </a:lnTo>
                <a:lnTo>
                  <a:pt x="744232" y="1258265"/>
                </a:lnTo>
                <a:lnTo>
                  <a:pt x="743915" y="1257300"/>
                </a:lnTo>
                <a:lnTo>
                  <a:pt x="742810" y="1247355"/>
                </a:lnTo>
                <a:lnTo>
                  <a:pt x="742810" y="1358900"/>
                </a:lnTo>
                <a:lnTo>
                  <a:pt x="738886" y="1371600"/>
                </a:lnTo>
                <a:lnTo>
                  <a:pt x="735126" y="1371600"/>
                </a:lnTo>
                <a:lnTo>
                  <a:pt x="730745" y="1358900"/>
                </a:lnTo>
                <a:lnTo>
                  <a:pt x="724801" y="1358900"/>
                </a:lnTo>
                <a:lnTo>
                  <a:pt x="721690" y="1346200"/>
                </a:lnTo>
                <a:lnTo>
                  <a:pt x="720534" y="1333500"/>
                </a:lnTo>
                <a:lnTo>
                  <a:pt x="720420" y="1320800"/>
                </a:lnTo>
                <a:lnTo>
                  <a:pt x="721182" y="1308100"/>
                </a:lnTo>
                <a:lnTo>
                  <a:pt x="721004" y="1308100"/>
                </a:lnTo>
                <a:lnTo>
                  <a:pt x="720153" y="1295400"/>
                </a:lnTo>
                <a:lnTo>
                  <a:pt x="718896" y="1295400"/>
                </a:lnTo>
                <a:lnTo>
                  <a:pt x="718007" y="1282700"/>
                </a:lnTo>
                <a:lnTo>
                  <a:pt x="683475" y="1282700"/>
                </a:lnTo>
                <a:lnTo>
                  <a:pt x="674522" y="1270000"/>
                </a:lnTo>
                <a:lnTo>
                  <a:pt x="662990" y="1270000"/>
                </a:lnTo>
                <a:lnTo>
                  <a:pt x="664616" y="1282700"/>
                </a:lnTo>
                <a:lnTo>
                  <a:pt x="665518" y="1295400"/>
                </a:lnTo>
                <a:lnTo>
                  <a:pt x="663371" y="1308100"/>
                </a:lnTo>
                <a:lnTo>
                  <a:pt x="661314" y="1320800"/>
                </a:lnTo>
                <a:lnTo>
                  <a:pt x="662482" y="1333500"/>
                </a:lnTo>
                <a:lnTo>
                  <a:pt x="663625" y="1333500"/>
                </a:lnTo>
                <a:lnTo>
                  <a:pt x="664197" y="1346200"/>
                </a:lnTo>
                <a:lnTo>
                  <a:pt x="649084" y="1346200"/>
                </a:lnTo>
                <a:lnTo>
                  <a:pt x="642924" y="1333500"/>
                </a:lnTo>
                <a:lnTo>
                  <a:pt x="642759" y="1333500"/>
                </a:lnTo>
                <a:lnTo>
                  <a:pt x="645490" y="1295400"/>
                </a:lnTo>
                <a:lnTo>
                  <a:pt x="653999" y="1270000"/>
                </a:lnTo>
                <a:lnTo>
                  <a:pt x="658545" y="1257300"/>
                </a:lnTo>
                <a:lnTo>
                  <a:pt x="697331" y="1257300"/>
                </a:lnTo>
                <a:lnTo>
                  <a:pt x="713447" y="1270000"/>
                </a:lnTo>
                <a:lnTo>
                  <a:pt x="735025" y="1270000"/>
                </a:lnTo>
                <a:lnTo>
                  <a:pt x="736257" y="1295400"/>
                </a:lnTo>
                <a:lnTo>
                  <a:pt x="738746" y="1308100"/>
                </a:lnTo>
                <a:lnTo>
                  <a:pt x="741273" y="1334528"/>
                </a:lnTo>
                <a:lnTo>
                  <a:pt x="742276" y="1346200"/>
                </a:lnTo>
                <a:lnTo>
                  <a:pt x="742810" y="1358900"/>
                </a:lnTo>
                <a:lnTo>
                  <a:pt x="742810" y="1247355"/>
                </a:lnTo>
                <a:lnTo>
                  <a:pt x="742505" y="1244600"/>
                </a:lnTo>
                <a:lnTo>
                  <a:pt x="641261" y="1244600"/>
                </a:lnTo>
                <a:lnTo>
                  <a:pt x="639356" y="1257300"/>
                </a:lnTo>
                <a:lnTo>
                  <a:pt x="636905" y="1270000"/>
                </a:lnTo>
                <a:lnTo>
                  <a:pt x="633679" y="1282700"/>
                </a:lnTo>
                <a:lnTo>
                  <a:pt x="630859" y="1295400"/>
                </a:lnTo>
                <a:lnTo>
                  <a:pt x="629615" y="1308100"/>
                </a:lnTo>
                <a:lnTo>
                  <a:pt x="629602" y="1320800"/>
                </a:lnTo>
                <a:lnTo>
                  <a:pt x="624217" y="1320800"/>
                </a:lnTo>
                <a:lnTo>
                  <a:pt x="624217" y="1371600"/>
                </a:lnTo>
                <a:lnTo>
                  <a:pt x="612584" y="1371600"/>
                </a:lnTo>
                <a:lnTo>
                  <a:pt x="607822" y="1358900"/>
                </a:lnTo>
                <a:lnTo>
                  <a:pt x="620649" y="1358900"/>
                </a:lnTo>
                <a:lnTo>
                  <a:pt x="624217" y="1371600"/>
                </a:lnTo>
                <a:lnTo>
                  <a:pt x="624217" y="1320800"/>
                </a:lnTo>
                <a:lnTo>
                  <a:pt x="622655" y="1320800"/>
                </a:lnTo>
                <a:lnTo>
                  <a:pt x="625424" y="1295400"/>
                </a:lnTo>
                <a:lnTo>
                  <a:pt x="626224" y="1282700"/>
                </a:lnTo>
                <a:lnTo>
                  <a:pt x="625703" y="1257300"/>
                </a:lnTo>
                <a:lnTo>
                  <a:pt x="624497" y="1244600"/>
                </a:lnTo>
                <a:lnTo>
                  <a:pt x="623125" y="1219200"/>
                </a:lnTo>
                <a:lnTo>
                  <a:pt x="623011" y="1206500"/>
                </a:lnTo>
                <a:lnTo>
                  <a:pt x="622973" y="1191729"/>
                </a:lnTo>
                <a:lnTo>
                  <a:pt x="623811" y="1168400"/>
                </a:lnTo>
                <a:lnTo>
                  <a:pt x="625881" y="1143000"/>
                </a:lnTo>
                <a:lnTo>
                  <a:pt x="627722" y="1117600"/>
                </a:lnTo>
                <a:lnTo>
                  <a:pt x="628751" y="1092200"/>
                </a:lnTo>
                <a:lnTo>
                  <a:pt x="628523" y="1079500"/>
                </a:lnTo>
                <a:lnTo>
                  <a:pt x="627545" y="1066800"/>
                </a:lnTo>
                <a:lnTo>
                  <a:pt x="626579" y="1054100"/>
                </a:lnTo>
                <a:lnTo>
                  <a:pt x="624700" y="1041400"/>
                </a:lnTo>
                <a:lnTo>
                  <a:pt x="623328" y="1028700"/>
                </a:lnTo>
                <a:lnTo>
                  <a:pt x="622312" y="1003300"/>
                </a:lnTo>
                <a:lnTo>
                  <a:pt x="621538" y="990600"/>
                </a:lnTo>
                <a:lnTo>
                  <a:pt x="621322" y="977900"/>
                </a:lnTo>
                <a:lnTo>
                  <a:pt x="621525" y="977900"/>
                </a:lnTo>
                <a:lnTo>
                  <a:pt x="621995" y="965200"/>
                </a:lnTo>
                <a:lnTo>
                  <a:pt x="622808" y="952500"/>
                </a:lnTo>
                <a:lnTo>
                  <a:pt x="625462" y="939800"/>
                </a:lnTo>
                <a:lnTo>
                  <a:pt x="630529" y="939800"/>
                </a:lnTo>
                <a:lnTo>
                  <a:pt x="637806" y="952500"/>
                </a:lnTo>
                <a:lnTo>
                  <a:pt x="659904" y="952500"/>
                </a:lnTo>
                <a:lnTo>
                  <a:pt x="680694" y="939800"/>
                </a:lnTo>
                <a:lnTo>
                  <a:pt x="721766" y="939800"/>
                </a:lnTo>
                <a:lnTo>
                  <a:pt x="742556" y="927100"/>
                </a:lnTo>
                <a:lnTo>
                  <a:pt x="753795" y="927100"/>
                </a:lnTo>
                <a:lnTo>
                  <a:pt x="752767" y="914400"/>
                </a:lnTo>
                <a:lnTo>
                  <a:pt x="751992" y="901700"/>
                </a:lnTo>
                <a:lnTo>
                  <a:pt x="751624" y="901700"/>
                </a:lnTo>
                <a:lnTo>
                  <a:pt x="751547" y="889000"/>
                </a:lnTo>
                <a:lnTo>
                  <a:pt x="751674" y="889000"/>
                </a:lnTo>
                <a:lnTo>
                  <a:pt x="752132" y="863600"/>
                </a:lnTo>
                <a:lnTo>
                  <a:pt x="752513" y="838200"/>
                </a:lnTo>
                <a:lnTo>
                  <a:pt x="753287" y="800100"/>
                </a:lnTo>
                <a:lnTo>
                  <a:pt x="752957" y="787400"/>
                </a:lnTo>
                <a:lnTo>
                  <a:pt x="738822" y="787400"/>
                </a:lnTo>
                <a:lnTo>
                  <a:pt x="736079" y="800100"/>
                </a:lnTo>
                <a:lnTo>
                  <a:pt x="735063" y="812800"/>
                </a:lnTo>
                <a:lnTo>
                  <a:pt x="736600" y="812800"/>
                </a:lnTo>
                <a:lnTo>
                  <a:pt x="741248" y="838200"/>
                </a:lnTo>
                <a:lnTo>
                  <a:pt x="742505" y="850900"/>
                </a:lnTo>
                <a:lnTo>
                  <a:pt x="741934" y="876300"/>
                </a:lnTo>
                <a:lnTo>
                  <a:pt x="741095" y="889000"/>
                </a:lnTo>
                <a:lnTo>
                  <a:pt x="740879" y="901700"/>
                </a:lnTo>
                <a:lnTo>
                  <a:pt x="737743" y="914400"/>
                </a:lnTo>
                <a:lnTo>
                  <a:pt x="711606" y="914400"/>
                </a:lnTo>
                <a:lnTo>
                  <a:pt x="693356" y="927100"/>
                </a:lnTo>
                <a:lnTo>
                  <a:pt x="639762" y="927100"/>
                </a:lnTo>
                <a:lnTo>
                  <a:pt x="638771" y="914400"/>
                </a:lnTo>
                <a:lnTo>
                  <a:pt x="638213" y="889000"/>
                </a:lnTo>
                <a:lnTo>
                  <a:pt x="637984" y="876300"/>
                </a:lnTo>
                <a:lnTo>
                  <a:pt x="637667" y="863600"/>
                </a:lnTo>
                <a:lnTo>
                  <a:pt x="636790" y="838200"/>
                </a:lnTo>
                <a:lnTo>
                  <a:pt x="636155" y="825500"/>
                </a:lnTo>
                <a:lnTo>
                  <a:pt x="636308" y="812800"/>
                </a:lnTo>
                <a:lnTo>
                  <a:pt x="637222" y="800100"/>
                </a:lnTo>
                <a:lnTo>
                  <a:pt x="638886" y="787400"/>
                </a:lnTo>
                <a:lnTo>
                  <a:pt x="639927" y="774700"/>
                </a:lnTo>
                <a:lnTo>
                  <a:pt x="640588" y="774700"/>
                </a:lnTo>
                <a:lnTo>
                  <a:pt x="649211" y="762000"/>
                </a:lnTo>
                <a:lnTo>
                  <a:pt x="695858" y="762000"/>
                </a:lnTo>
                <a:lnTo>
                  <a:pt x="711327" y="774700"/>
                </a:lnTo>
                <a:lnTo>
                  <a:pt x="736701" y="774700"/>
                </a:lnTo>
                <a:lnTo>
                  <a:pt x="739025" y="762000"/>
                </a:lnTo>
                <a:lnTo>
                  <a:pt x="723430" y="762000"/>
                </a:lnTo>
                <a:lnTo>
                  <a:pt x="707275" y="749300"/>
                </a:lnTo>
                <a:lnTo>
                  <a:pt x="633209" y="749300"/>
                </a:lnTo>
                <a:lnTo>
                  <a:pt x="631901" y="762000"/>
                </a:lnTo>
                <a:lnTo>
                  <a:pt x="630440" y="762000"/>
                </a:lnTo>
                <a:lnTo>
                  <a:pt x="629043" y="774700"/>
                </a:lnTo>
                <a:lnTo>
                  <a:pt x="628027" y="787400"/>
                </a:lnTo>
                <a:lnTo>
                  <a:pt x="627697" y="787400"/>
                </a:lnTo>
                <a:lnTo>
                  <a:pt x="627849" y="800100"/>
                </a:lnTo>
                <a:lnTo>
                  <a:pt x="627913" y="825500"/>
                </a:lnTo>
                <a:lnTo>
                  <a:pt x="627710" y="838200"/>
                </a:lnTo>
                <a:lnTo>
                  <a:pt x="627456" y="850900"/>
                </a:lnTo>
                <a:lnTo>
                  <a:pt x="626706" y="850900"/>
                </a:lnTo>
                <a:lnTo>
                  <a:pt x="626706" y="889000"/>
                </a:lnTo>
                <a:lnTo>
                  <a:pt x="622109" y="889000"/>
                </a:lnTo>
                <a:lnTo>
                  <a:pt x="620547" y="876300"/>
                </a:lnTo>
                <a:lnTo>
                  <a:pt x="625373" y="876300"/>
                </a:lnTo>
                <a:lnTo>
                  <a:pt x="626706" y="889000"/>
                </a:lnTo>
                <a:lnTo>
                  <a:pt x="626706" y="850900"/>
                </a:lnTo>
                <a:lnTo>
                  <a:pt x="616661" y="850900"/>
                </a:lnTo>
                <a:lnTo>
                  <a:pt x="613219" y="845388"/>
                </a:lnTo>
                <a:lnTo>
                  <a:pt x="613219" y="1295400"/>
                </a:lnTo>
                <a:lnTo>
                  <a:pt x="612965" y="1308100"/>
                </a:lnTo>
                <a:lnTo>
                  <a:pt x="610323" y="1320800"/>
                </a:lnTo>
                <a:lnTo>
                  <a:pt x="598182" y="1320800"/>
                </a:lnTo>
                <a:lnTo>
                  <a:pt x="598182" y="1384300"/>
                </a:lnTo>
                <a:lnTo>
                  <a:pt x="554659" y="1384300"/>
                </a:lnTo>
                <a:lnTo>
                  <a:pt x="551459" y="1397000"/>
                </a:lnTo>
                <a:lnTo>
                  <a:pt x="384086" y="1397000"/>
                </a:lnTo>
                <a:lnTo>
                  <a:pt x="380657" y="1384300"/>
                </a:lnTo>
                <a:lnTo>
                  <a:pt x="474599" y="1384300"/>
                </a:lnTo>
                <a:lnTo>
                  <a:pt x="502069" y="1371600"/>
                </a:lnTo>
                <a:lnTo>
                  <a:pt x="590677" y="1371600"/>
                </a:lnTo>
                <a:lnTo>
                  <a:pt x="598182" y="1384300"/>
                </a:lnTo>
                <a:lnTo>
                  <a:pt x="598182" y="1320800"/>
                </a:lnTo>
                <a:lnTo>
                  <a:pt x="580085" y="1320800"/>
                </a:lnTo>
                <a:lnTo>
                  <a:pt x="579285" y="1295400"/>
                </a:lnTo>
                <a:lnTo>
                  <a:pt x="579107" y="1295400"/>
                </a:lnTo>
                <a:lnTo>
                  <a:pt x="578167" y="1282700"/>
                </a:lnTo>
                <a:lnTo>
                  <a:pt x="581583" y="1270000"/>
                </a:lnTo>
                <a:lnTo>
                  <a:pt x="610501" y="1270000"/>
                </a:lnTo>
                <a:lnTo>
                  <a:pt x="612559" y="1282700"/>
                </a:lnTo>
                <a:lnTo>
                  <a:pt x="613143" y="1282700"/>
                </a:lnTo>
                <a:lnTo>
                  <a:pt x="613219" y="1295400"/>
                </a:lnTo>
                <a:lnTo>
                  <a:pt x="613219" y="845388"/>
                </a:lnTo>
                <a:lnTo>
                  <a:pt x="612114" y="843622"/>
                </a:lnTo>
                <a:lnTo>
                  <a:pt x="612114" y="1066800"/>
                </a:lnTo>
                <a:lnTo>
                  <a:pt x="609650" y="1066800"/>
                </a:lnTo>
                <a:lnTo>
                  <a:pt x="609650" y="1231900"/>
                </a:lnTo>
                <a:lnTo>
                  <a:pt x="609282" y="1244600"/>
                </a:lnTo>
                <a:lnTo>
                  <a:pt x="606552" y="1257300"/>
                </a:lnTo>
                <a:lnTo>
                  <a:pt x="582396" y="1257300"/>
                </a:lnTo>
                <a:lnTo>
                  <a:pt x="577545" y="1244600"/>
                </a:lnTo>
                <a:lnTo>
                  <a:pt x="575132" y="1244600"/>
                </a:lnTo>
                <a:lnTo>
                  <a:pt x="575335" y="1231900"/>
                </a:lnTo>
                <a:lnTo>
                  <a:pt x="579805" y="1231900"/>
                </a:lnTo>
                <a:lnTo>
                  <a:pt x="588899" y="1219200"/>
                </a:lnTo>
                <a:lnTo>
                  <a:pt x="608914" y="1219200"/>
                </a:lnTo>
                <a:lnTo>
                  <a:pt x="609206" y="1231900"/>
                </a:lnTo>
                <a:lnTo>
                  <a:pt x="609650" y="1231900"/>
                </a:lnTo>
                <a:lnTo>
                  <a:pt x="609650" y="1066800"/>
                </a:lnTo>
                <a:lnTo>
                  <a:pt x="608977" y="1066800"/>
                </a:lnTo>
                <a:lnTo>
                  <a:pt x="608977" y="1206500"/>
                </a:lnTo>
                <a:lnTo>
                  <a:pt x="572681" y="1206500"/>
                </a:lnTo>
                <a:lnTo>
                  <a:pt x="571055" y="1193800"/>
                </a:lnTo>
                <a:lnTo>
                  <a:pt x="571449" y="1181100"/>
                </a:lnTo>
                <a:lnTo>
                  <a:pt x="607733" y="1181100"/>
                </a:lnTo>
                <a:lnTo>
                  <a:pt x="608571" y="1193800"/>
                </a:lnTo>
                <a:lnTo>
                  <a:pt x="608977" y="1206500"/>
                </a:lnTo>
                <a:lnTo>
                  <a:pt x="608977" y="1066800"/>
                </a:lnTo>
                <a:lnTo>
                  <a:pt x="605942" y="1066800"/>
                </a:lnTo>
                <a:lnTo>
                  <a:pt x="605942" y="1155700"/>
                </a:lnTo>
                <a:lnTo>
                  <a:pt x="605828" y="1168400"/>
                </a:lnTo>
                <a:lnTo>
                  <a:pt x="579767" y="1168400"/>
                </a:lnTo>
                <a:lnTo>
                  <a:pt x="568807" y="1155700"/>
                </a:lnTo>
                <a:lnTo>
                  <a:pt x="568096" y="1155700"/>
                </a:lnTo>
                <a:lnTo>
                  <a:pt x="570293" y="1143000"/>
                </a:lnTo>
                <a:lnTo>
                  <a:pt x="604926" y="1143000"/>
                </a:lnTo>
                <a:lnTo>
                  <a:pt x="605942" y="1155700"/>
                </a:lnTo>
                <a:lnTo>
                  <a:pt x="605942" y="1066800"/>
                </a:lnTo>
                <a:lnTo>
                  <a:pt x="605586" y="1066800"/>
                </a:lnTo>
                <a:lnTo>
                  <a:pt x="605243" y="1054100"/>
                </a:lnTo>
                <a:lnTo>
                  <a:pt x="612051" y="1054100"/>
                </a:lnTo>
                <a:lnTo>
                  <a:pt x="612114" y="1066800"/>
                </a:lnTo>
                <a:lnTo>
                  <a:pt x="612114" y="843622"/>
                </a:lnTo>
                <a:lnTo>
                  <a:pt x="611238" y="842213"/>
                </a:lnTo>
                <a:lnTo>
                  <a:pt x="611238" y="1028700"/>
                </a:lnTo>
                <a:lnTo>
                  <a:pt x="610450" y="1041400"/>
                </a:lnTo>
                <a:lnTo>
                  <a:pt x="605332" y="1041400"/>
                </a:lnTo>
                <a:lnTo>
                  <a:pt x="605421" y="1028700"/>
                </a:lnTo>
                <a:lnTo>
                  <a:pt x="611238" y="1028700"/>
                </a:lnTo>
                <a:lnTo>
                  <a:pt x="611238" y="842213"/>
                </a:lnTo>
                <a:lnTo>
                  <a:pt x="608736" y="838200"/>
                </a:lnTo>
                <a:lnTo>
                  <a:pt x="604113" y="829894"/>
                </a:lnTo>
                <a:lnTo>
                  <a:pt x="604113" y="1117600"/>
                </a:lnTo>
                <a:lnTo>
                  <a:pt x="602996" y="1117600"/>
                </a:lnTo>
                <a:lnTo>
                  <a:pt x="601687" y="1130300"/>
                </a:lnTo>
                <a:lnTo>
                  <a:pt x="578129" y="1130300"/>
                </a:lnTo>
                <a:lnTo>
                  <a:pt x="570623" y="1117600"/>
                </a:lnTo>
                <a:lnTo>
                  <a:pt x="567588" y="1117600"/>
                </a:lnTo>
                <a:lnTo>
                  <a:pt x="567588" y="1282700"/>
                </a:lnTo>
                <a:lnTo>
                  <a:pt x="565111" y="1282700"/>
                </a:lnTo>
                <a:lnTo>
                  <a:pt x="562813" y="1295400"/>
                </a:lnTo>
                <a:lnTo>
                  <a:pt x="561073" y="1295400"/>
                </a:lnTo>
                <a:lnTo>
                  <a:pt x="561073" y="1320800"/>
                </a:lnTo>
                <a:lnTo>
                  <a:pt x="534111" y="1320800"/>
                </a:lnTo>
                <a:lnTo>
                  <a:pt x="527024" y="1308100"/>
                </a:lnTo>
                <a:lnTo>
                  <a:pt x="552602" y="1308100"/>
                </a:lnTo>
                <a:lnTo>
                  <a:pt x="561073" y="1320800"/>
                </a:lnTo>
                <a:lnTo>
                  <a:pt x="561073" y="1295400"/>
                </a:lnTo>
                <a:lnTo>
                  <a:pt x="533996" y="1295400"/>
                </a:lnTo>
                <a:lnTo>
                  <a:pt x="527951" y="1282700"/>
                </a:lnTo>
                <a:lnTo>
                  <a:pt x="520344" y="1282700"/>
                </a:lnTo>
                <a:lnTo>
                  <a:pt x="522211" y="1257300"/>
                </a:lnTo>
                <a:lnTo>
                  <a:pt x="539470" y="1257300"/>
                </a:lnTo>
                <a:lnTo>
                  <a:pt x="529526" y="1244600"/>
                </a:lnTo>
                <a:lnTo>
                  <a:pt x="523087" y="1244600"/>
                </a:lnTo>
                <a:lnTo>
                  <a:pt x="520090" y="1231900"/>
                </a:lnTo>
                <a:lnTo>
                  <a:pt x="520484" y="1219200"/>
                </a:lnTo>
                <a:lnTo>
                  <a:pt x="554824" y="1219200"/>
                </a:lnTo>
                <a:lnTo>
                  <a:pt x="559663" y="1231900"/>
                </a:lnTo>
                <a:lnTo>
                  <a:pt x="562508" y="1231900"/>
                </a:lnTo>
                <a:lnTo>
                  <a:pt x="562610" y="1244600"/>
                </a:lnTo>
                <a:lnTo>
                  <a:pt x="560311" y="1257300"/>
                </a:lnTo>
                <a:lnTo>
                  <a:pt x="544182" y="1257300"/>
                </a:lnTo>
                <a:lnTo>
                  <a:pt x="552107" y="1270000"/>
                </a:lnTo>
                <a:lnTo>
                  <a:pt x="564553" y="1270000"/>
                </a:lnTo>
                <a:lnTo>
                  <a:pt x="567588" y="1282700"/>
                </a:lnTo>
                <a:lnTo>
                  <a:pt x="567588" y="1117600"/>
                </a:lnTo>
                <a:lnTo>
                  <a:pt x="568655" y="1104900"/>
                </a:lnTo>
                <a:lnTo>
                  <a:pt x="570293" y="1092200"/>
                </a:lnTo>
                <a:lnTo>
                  <a:pt x="584403" y="1092200"/>
                </a:lnTo>
                <a:lnTo>
                  <a:pt x="589000" y="1104900"/>
                </a:lnTo>
                <a:lnTo>
                  <a:pt x="602411" y="1104900"/>
                </a:lnTo>
                <a:lnTo>
                  <a:pt x="604113" y="1117600"/>
                </a:lnTo>
                <a:lnTo>
                  <a:pt x="604113" y="829894"/>
                </a:lnTo>
                <a:lnTo>
                  <a:pt x="601675" y="825500"/>
                </a:lnTo>
                <a:lnTo>
                  <a:pt x="600608" y="825500"/>
                </a:lnTo>
                <a:lnTo>
                  <a:pt x="600608" y="1066800"/>
                </a:lnTo>
                <a:lnTo>
                  <a:pt x="600341" y="1079500"/>
                </a:lnTo>
                <a:lnTo>
                  <a:pt x="567690" y="1079500"/>
                </a:lnTo>
                <a:lnTo>
                  <a:pt x="566064" y="1066800"/>
                </a:lnTo>
                <a:lnTo>
                  <a:pt x="568655" y="1054100"/>
                </a:lnTo>
                <a:lnTo>
                  <a:pt x="600316" y="1054100"/>
                </a:lnTo>
                <a:lnTo>
                  <a:pt x="600608" y="1066800"/>
                </a:lnTo>
                <a:lnTo>
                  <a:pt x="600608" y="825500"/>
                </a:lnTo>
                <a:lnTo>
                  <a:pt x="598982" y="825500"/>
                </a:lnTo>
                <a:lnTo>
                  <a:pt x="598982" y="965200"/>
                </a:lnTo>
                <a:lnTo>
                  <a:pt x="598576" y="972337"/>
                </a:lnTo>
                <a:lnTo>
                  <a:pt x="598576" y="1016000"/>
                </a:lnTo>
                <a:lnTo>
                  <a:pt x="598385" y="1028700"/>
                </a:lnTo>
                <a:lnTo>
                  <a:pt x="596646" y="1041400"/>
                </a:lnTo>
                <a:lnTo>
                  <a:pt x="569734" y="1041400"/>
                </a:lnTo>
                <a:lnTo>
                  <a:pt x="565746" y="1028700"/>
                </a:lnTo>
                <a:lnTo>
                  <a:pt x="564273" y="1016000"/>
                </a:lnTo>
                <a:lnTo>
                  <a:pt x="565327" y="1016000"/>
                </a:lnTo>
                <a:lnTo>
                  <a:pt x="561886" y="1006195"/>
                </a:lnTo>
                <a:lnTo>
                  <a:pt x="561886" y="1193800"/>
                </a:lnTo>
                <a:lnTo>
                  <a:pt x="559562" y="1193800"/>
                </a:lnTo>
                <a:lnTo>
                  <a:pt x="557072" y="1206500"/>
                </a:lnTo>
                <a:lnTo>
                  <a:pt x="535495" y="1206500"/>
                </a:lnTo>
                <a:lnTo>
                  <a:pt x="519353" y="1193800"/>
                </a:lnTo>
                <a:lnTo>
                  <a:pt x="517931" y="1193800"/>
                </a:lnTo>
                <a:lnTo>
                  <a:pt x="517931" y="1358900"/>
                </a:lnTo>
                <a:lnTo>
                  <a:pt x="486041" y="1371600"/>
                </a:lnTo>
                <a:lnTo>
                  <a:pt x="347954" y="1371600"/>
                </a:lnTo>
                <a:lnTo>
                  <a:pt x="354520" y="1358900"/>
                </a:lnTo>
                <a:lnTo>
                  <a:pt x="517931" y="1358900"/>
                </a:lnTo>
                <a:lnTo>
                  <a:pt x="517931" y="1193800"/>
                </a:lnTo>
                <a:lnTo>
                  <a:pt x="516597" y="1193800"/>
                </a:lnTo>
                <a:lnTo>
                  <a:pt x="516839" y="1181100"/>
                </a:lnTo>
                <a:lnTo>
                  <a:pt x="517728" y="1181100"/>
                </a:lnTo>
                <a:lnTo>
                  <a:pt x="516775" y="1168400"/>
                </a:lnTo>
                <a:lnTo>
                  <a:pt x="545045" y="1168400"/>
                </a:lnTo>
                <a:lnTo>
                  <a:pt x="551815" y="1181100"/>
                </a:lnTo>
                <a:lnTo>
                  <a:pt x="558749" y="1181100"/>
                </a:lnTo>
                <a:lnTo>
                  <a:pt x="561886" y="1193800"/>
                </a:lnTo>
                <a:lnTo>
                  <a:pt x="561886" y="1006195"/>
                </a:lnTo>
                <a:lnTo>
                  <a:pt x="560870" y="1003300"/>
                </a:lnTo>
                <a:lnTo>
                  <a:pt x="566762" y="1003300"/>
                </a:lnTo>
                <a:lnTo>
                  <a:pt x="572846" y="990600"/>
                </a:lnTo>
                <a:lnTo>
                  <a:pt x="577850" y="1003300"/>
                </a:lnTo>
                <a:lnTo>
                  <a:pt x="589724" y="1003300"/>
                </a:lnTo>
                <a:lnTo>
                  <a:pt x="598576" y="1016000"/>
                </a:lnTo>
                <a:lnTo>
                  <a:pt x="598576" y="972337"/>
                </a:lnTo>
                <a:lnTo>
                  <a:pt x="598258" y="977900"/>
                </a:lnTo>
                <a:lnTo>
                  <a:pt x="597128" y="977900"/>
                </a:lnTo>
                <a:lnTo>
                  <a:pt x="595033" y="990600"/>
                </a:lnTo>
                <a:lnTo>
                  <a:pt x="574192" y="990600"/>
                </a:lnTo>
                <a:lnTo>
                  <a:pt x="561251" y="977900"/>
                </a:lnTo>
                <a:lnTo>
                  <a:pt x="559473" y="977900"/>
                </a:lnTo>
                <a:lnTo>
                  <a:pt x="564972" y="965200"/>
                </a:lnTo>
                <a:lnTo>
                  <a:pt x="589813" y="965200"/>
                </a:lnTo>
                <a:lnTo>
                  <a:pt x="596188" y="952500"/>
                </a:lnTo>
                <a:lnTo>
                  <a:pt x="598982" y="965200"/>
                </a:lnTo>
                <a:lnTo>
                  <a:pt x="598982" y="825500"/>
                </a:lnTo>
                <a:lnTo>
                  <a:pt x="598106" y="825500"/>
                </a:lnTo>
                <a:lnTo>
                  <a:pt x="600633" y="812800"/>
                </a:lnTo>
                <a:lnTo>
                  <a:pt x="601510" y="800100"/>
                </a:lnTo>
                <a:lnTo>
                  <a:pt x="600265" y="800100"/>
                </a:lnTo>
                <a:lnTo>
                  <a:pt x="597166" y="778954"/>
                </a:lnTo>
                <a:lnTo>
                  <a:pt x="597166" y="927100"/>
                </a:lnTo>
                <a:lnTo>
                  <a:pt x="597052" y="939800"/>
                </a:lnTo>
                <a:lnTo>
                  <a:pt x="593140" y="952500"/>
                </a:lnTo>
                <a:lnTo>
                  <a:pt x="587527" y="939800"/>
                </a:lnTo>
                <a:lnTo>
                  <a:pt x="563600" y="939800"/>
                </a:lnTo>
                <a:lnTo>
                  <a:pt x="562610" y="927100"/>
                </a:lnTo>
                <a:lnTo>
                  <a:pt x="597166" y="927100"/>
                </a:lnTo>
                <a:lnTo>
                  <a:pt x="597166" y="778954"/>
                </a:lnTo>
                <a:lnTo>
                  <a:pt x="596544" y="774700"/>
                </a:lnTo>
                <a:lnTo>
                  <a:pt x="595223" y="736600"/>
                </a:lnTo>
                <a:lnTo>
                  <a:pt x="594829" y="711200"/>
                </a:lnTo>
                <a:lnTo>
                  <a:pt x="593890" y="673100"/>
                </a:lnTo>
                <a:lnTo>
                  <a:pt x="593090" y="647700"/>
                </a:lnTo>
                <a:lnTo>
                  <a:pt x="593090" y="609600"/>
                </a:lnTo>
                <a:lnTo>
                  <a:pt x="592556" y="591210"/>
                </a:lnTo>
                <a:lnTo>
                  <a:pt x="592556" y="901700"/>
                </a:lnTo>
                <a:lnTo>
                  <a:pt x="586676" y="914400"/>
                </a:lnTo>
                <a:lnTo>
                  <a:pt x="569747" y="914400"/>
                </a:lnTo>
                <a:lnTo>
                  <a:pt x="564946" y="901700"/>
                </a:lnTo>
                <a:lnTo>
                  <a:pt x="562178" y="901700"/>
                </a:lnTo>
                <a:lnTo>
                  <a:pt x="561390" y="889000"/>
                </a:lnTo>
                <a:lnTo>
                  <a:pt x="561530" y="876300"/>
                </a:lnTo>
                <a:lnTo>
                  <a:pt x="581761" y="876300"/>
                </a:lnTo>
                <a:lnTo>
                  <a:pt x="587044" y="889000"/>
                </a:lnTo>
                <a:lnTo>
                  <a:pt x="590689" y="889000"/>
                </a:lnTo>
                <a:lnTo>
                  <a:pt x="592251" y="901700"/>
                </a:lnTo>
                <a:lnTo>
                  <a:pt x="592556" y="901700"/>
                </a:lnTo>
                <a:lnTo>
                  <a:pt x="592556" y="591210"/>
                </a:lnTo>
                <a:lnTo>
                  <a:pt x="592353" y="584200"/>
                </a:lnTo>
                <a:lnTo>
                  <a:pt x="590854" y="571500"/>
                </a:lnTo>
                <a:lnTo>
                  <a:pt x="589356" y="558800"/>
                </a:lnTo>
                <a:lnTo>
                  <a:pt x="588568" y="546100"/>
                </a:lnTo>
                <a:lnTo>
                  <a:pt x="589102" y="546100"/>
                </a:lnTo>
                <a:lnTo>
                  <a:pt x="589915" y="533400"/>
                </a:lnTo>
                <a:lnTo>
                  <a:pt x="592467" y="533400"/>
                </a:lnTo>
                <a:lnTo>
                  <a:pt x="606856" y="520700"/>
                </a:lnTo>
                <a:lnTo>
                  <a:pt x="661593" y="520700"/>
                </a:lnTo>
                <a:lnTo>
                  <a:pt x="690473" y="533400"/>
                </a:lnTo>
                <a:lnTo>
                  <a:pt x="747801" y="533400"/>
                </a:lnTo>
                <a:lnTo>
                  <a:pt x="757516" y="546100"/>
                </a:lnTo>
                <a:lnTo>
                  <a:pt x="794677" y="546100"/>
                </a:lnTo>
                <a:lnTo>
                  <a:pt x="798537" y="558800"/>
                </a:lnTo>
                <a:lnTo>
                  <a:pt x="799045" y="584200"/>
                </a:lnTo>
                <a:lnTo>
                  <a:pt x="800684" y="596900"/>
                </a:lnTo>
                <a:lnTo>
                  <a:pt x="802538" y="609600"/>
                </a:lnTo>
                <a:lnTo>
                  <a:pt x="803821" y="622300"/>
                </a:lnTo>
                <a:lnTo>
                  <a:pt x="803998" y="635000"/>
                </a:lnTo>
                <a:lnTo>
                  <a:pt x="803998" y="304800"/>
                </a:lnTo>
                <a:lnTo>
                  <a:pt x="790028" y="304800"/>
                </a:lnTo>
                <a:lnTo>
                  <a:pt x="790028" y="508000"/>
                </a:lnTo>
                <a:lnTo>
                  <a:pt x="789609" y="520700"/>
                </a:lnTo>
                <a:lnTo>
                  <a:pt x="772756" y="520700"/>
                </a:lnTo>
                <a:lnTo>
                  <a:pt x="767778" y="508000"/>
                </a:lnTo>
                <a:lnTo>
                  <a:pt x="766876" y="508000"/>
                </a:lnTo>
                <a:lnTo>
                  <a:pt x="777430" y="495300"/>
                </a:lnTo>
                <a:lnTo>
                  <a:pt x="785507" y="508000"/>
                </a:lnTo>
                <a:lnTo>
                  <a:pt x="790028" y="508000"/>
                </a:lnTo>
                <a:lnTo>
                  <a:pt x="790028" y="304800"/>
                </a:lnTo>
                <a:lnTo>
                  <a:pt x="773468" y="304800"/>
                </a:lnTo>
                <a:lnTo>
                  <a:pt x="774420" y="317500"/>
                </a:lnTo>
                <a:lnTo>
                  <a:pt x="768248" y="317500"/>
                </a:lnTo>
                <a:lnTo>
                  <a:pt x="766216" y="304800"/>
                </a:lnTo>
                <a:lnTo>
                  <a:pt x="760679" y="304800"/>
                </a:lnTo>
                <a:lnTo>
                  <a:pt x="760679" y="469900"/>
                </a:lnTo>
                <a:lnTo>
                  <a:pt x="756018" y="478790"/>
                </a:lnTo>
                <a:lnTo>
                  <a:pt x="756018" y="508000"/>
                </a:lnTo>
                <a:lnTo>
                  <a:pt x="752309" y="520700"/>
                </a:lnTo>
                <a:lnTo>
                  <a:pt x="748068" y="520700"/>
                </a:lnTo>
                <a:lnTo>
                  <a:pt x="734707" y="508000"/>
                </a:lnTo>
                <a:lnTo>
                  <a:pt x="704761" y="508000"/>
                </a:lnTo>
                <a:lnTo>
                  <a:pt x="694677" y="495300"/>
                </a:lnTo>
                <a:lnTo>
                  <a:pt x="597738" y="495300"/>
                </a:lnTo>
                <a:lnTo>
                  <a:pt x="587997" y="499033"/>
                </a:lnTo>
                <a:lnTo>
                  <a:pt x="587997" y="596900"/>
                </a:lnTo>
                <a:lnTo>
                  <a:pt x="587527" y="609600"/>
                </a:lnTo>
                <a:lnTo>
                  <a:pt x="586232" y="609600"/>
                </a:lnTo>
                <a:lnTo>
                  <a:pt x="584949" y="622300"/>
                </a:lnTo>
                <a:lnTo>
                  <a:pt x="583450" y="622300"/>
                </a:lnTo>
                <a:lnTo>
                  <a:pt x="584923" y="635000"/>
                </a:lnTo>
                <a:lnTo>
                  <a:pt x="585355" y="635000"/>
                </a:lnTo>
                <a:lnTo>
                  <a:pt x="579932" y="647700"/>
                </a:lnTo>
                <a:lnTo>
                  <a:pt x="579297" y="647700"/>
                </a:lnTo>
                <a:lnTo>
                  <a:pt x="581088" y="660400"/>
                </a:lnTo>
                <a:lnTo>
                  <a:pt x="581723" y="685800"/>
                </a:lnTo>
                <a:lnTo>
                  <a:pt x="581596" y="698500"/>
                </a:lnTo>
                <a:lnTo>
                  <a:pt x="581075" y="711200"/>
                </a:lnTo>
                <a:lnTo>
                  <a:pt x="580682" y="736600"/>
                </a:lnTo>
                <a:lnTo>
                  <a:pt x="581139" y="749300"/>
                </a:lnTo>
                <a:lnTo>
                  <a:pt x="582358" y="774700"/>
                </a:lnTo>
                <a:lnTo>
                  <a:pt x="584301" y="800100"/>
                </a:lnTo>
                <a:lnTo>
                  <a:pt x="571728" y="800100"/>
                </a:lnTo>
                <a:lnTo>
                  <a:pt x="566394" y="787400"/>
                </a:lnTo>
                <a:lnTo>
                  <a:pt x="564616" y="787400"/>
                </a:lnTo>
                <a:lnTo>
                  <a:pt x="565073" y="774700"/>
                </a:lnTo>
                <a:lnTo>
                  <a:pt x="565670" y="762000"/>
                </a:lnTo>
                <a:lnTo>
                  <a:pt x="566242" y="762000"/>
                </a:lnTo>
                <a:lnTo>
                  <a:pt x="566470" y="749300"/>
                </a:lnTo>
                <a:lnTo>
                  <a:pt x="566077" y="749300"/>
                </a:lnTo>
                <a:lnTo>
                  <a:pt x="563575" y="711200"/>
                </a:lnTo>
                <a:lnTo>
                  <a:pt x="563359" y="673100"/>
                </a:lnTo>
                <a:lnTo>
                  <a:pt x="564134" y="635000"/>
                </a:lnTo>
                <a:lnTo>
                  <a:pt x="564603" y="609600"/>
                </a:lnTo>
                <a:lnTo>
                  <a:pt x="564616" y="596900"/>
                </a:lnTo>
                <a:lnTo>
                  <a:pt x="565213" y="596900"/>
                </a:lnTo>
                <a:lnTo>
                  <a:pt x="567143" y="584200"/>
                </a:lnTo>
                <a:lnTo>
                  <a:pt x="571182" y="571500"/>
                </a:lnTo>
                <a:lnTo>
                  <a:pt x="573112" y="584200"/>
                </a:lnTo>
                <a:lnTo>
                  <a:pt x="575271" y="596900"/>
                </a:lnTo>
                <a:lnTo>
                  <a:pt x="587997" y="596900"/>
                </a:lnTo>
                <a:lnTo>
                  <a:pt x="587997" y="499033"/>
                </a:lnTo>
                <a:lnTo>
                  <a:pt x="564603" y="508000"/>
                </a:lnTo>
                <a:lnTo>
                  <a:pt x="558152" y="508000"/>
                </a:lnTo>
                <a:lnTo>
                  <a:pt x="558152" y="762000"/>
                </a:lnTo>
                <a:lnTo>
                  <a:pt x="557504" y="766152"/>
                </a:lnTo>
                <a:lnTo>
                  <a:pt x="557504" y="1143000"/>
                </a:lnTo>
                <a:lnTo>
                  <a:pt x="556564" y="1155700"/>
                </a:lnTo>
                <a:lnTo>
                  <a:pt x="516255" y="1155700"/>
                </a:lnTo>
                <a:lnTo>
                  <a:pt x="514604" y="1143000"/>
                </a:lnTo>
                <a:lnTo>
                  <a:pt x="515327" y="1143000"/>
                </a:lnTo>
                <a:lnTo>
                  <a:pt x="516102" y="1130300"/>
                </a:lnTo>
                <a:lnTo>
                  <a:pt x="540448" y="1130300"/>
                </a:lnTo>
                <a:lnTo>
                  <a:pt x="555320" y="1143000"/>
                </a:lnTo>
                <a:lnTo>
                  <a:pt x="557504" y="1143000"/>
                </a:lnTo>
                <a:lnTo>
                  <a:pt x="557504" y="766152"/>
                </a:lnTo>
                <a:lnTo>
                  <a:pt x="557136" y="768515"/>
                </a:lnTo>
                <a:lnTo>
                  <a:pt x="557136" y="1104900"/>
                </a:lnTo>
                <a:lnTo>
                  <a:pt x="556933" y="1117600"/>
                </a:lnTo>
                <a:lnTo>
                  <a:pt x="515137" y="1117600"/>
                </a:lnTo>
                <a:lnTo>
                  <a:pt x="512216" y="1104900"/>
                </a:lnTo>
                <a:lnTo>
                  <a:pt x="512051" y="1101242"/>
                </a:lnTo>
                <a:lnTo>
                  <a:pt x="512051" y="1270000"/>
                </a:lnTo>
                <a:lnTo>
                  <a:pt x="510425" y="1283906"/>
                </a:lnTo>
                <a:lnTo>
                  <a:pt x="510425" y="1308100"/>
                </a:lnTo>
                <a:lnTo>
                  <a:pt x="510044" y="1320800"/>
                </a:lnTo>
                <a:lnTo>
                  <a:pt x="493395" y="1320800"/>
                </a:lnTo>
                <a:lnTo>
                  <a:pt x="485775" y="1308100"/>
                </a:lnTo>
                <a:lnTo>
                  <a:pt x="470839" y="1308100"/>
                </a:lnTo>
                <a:lnTo>
                  <a:pt x="472389" y="1295400"/>
                </a:lnTo>
                <a:lnTo>
                  <a:pt x="495947" y="1295400"/>
                </a:lnTo>
                <a:lnTo>
                  <a:pt x="507479" y="1308100"/>
                </a:lnTo>
                <a:lnTo>
                  <a:pt x="510425" y="1308100"/>
                </a:lnTo>
                <a:lnTo>
                  <a:pt x="510425" y="1283906"/>
                </a:lnTo>
                <a:lnTo>
                  <a:pt x="509079" y="1295400"/>
                </a:lnTo>
                <a:lnTo>
                  <a:pt x="500964" y="1282700"/>
                </a:lnTo>
                <a:lnTo>
                  <a:pt x="469709" y="1282700"/>
                </a:lnTo>
                <a:lnTo>
                  <a:pt x="468401" y="1270000"/>
                </a:lnTo>
                <a:lnTo>
                  <a:pt x="468985" y="1270000"/>
                </a:lnTo>
                <a:lnTo>
                  <a:pt x="469620" y="1257300"/>
                </a:lnTo>
                <a:lnTo>
                  <a:pt x="507288" y="1257300"/>
                </a:lnTo>
                <a:lnTo>
                  <a:pt x="512051" y="1270000"/>
                </a:lnTo>
                <a:lnTo>
                  <a:pt x="512051" y="1101242"/>
                </a:lnTo>
                <a:lnTo>
                  <a:pt x="511644" y="1092200"/>
                </a:lnTo>
                <a:lnTo>
                  <a:pt x="511886" y="1092200"/>
                </a:lnTo>
                <a:lnTo>
                  <a:pt x="514210" y="1079500"/>
                </a:lnTo>
                <a:lnTo>
                  <a:pt x="528396" y="1092200"/>
                </a:lnTo>
                <a:lnTo>
                  <a:pt x="556361" y="1092200"/>
                </a:lnTo>
                <a:lnTo>
                  <a:pt x="557136" y="1104900"/>
                </a:lnTo>
                <a:lnTo>
                  <a:pt x="557136" y="768515"/>
                </a:lnTo>
                <a:lnTo>
                  <a:pt x="556171" y="774700"/>
                </a:lnTo>
                <a:lnTo>
                  <a:pt x="554482" y="774700"/>
                </a:lnTo>
                <a:lnTo>
                  <a:pt x="554482" y="1066800"/>
                </a:lnTo>
                <a:lnTo>
                  <a:pt x="553885" y="1066800"/>
                </a:lnTo>
                <a:lnTo>
                  <a:pt x="551802" y="1079500"/>
                </a:lnTo>
                <a:lnTo>
                  <a:pt x="524357" y="1079500"/>
                </a:lnTo>
                <a:lnTo>
                  <a:pt x="511238" y="1066800"/>
                </a:lnTo>
                <a:lnTo>
                  <a:pt x="508114" y="1066800"/>
                </a:lnTo>
                <a:lnTo>
                  <a:pt x="509181" y="1041400"/>
                </a:lnTo>
                <a:lnTo>
                  <a:pt x="536816" y="1041400"/>
                </a:lnTo>
                <a:lnTo>
                  <a:pt x="544385" y="1054100"/>
                </a:lnTo>
                <a:lnTo>
                  <a:pt x="552919" y="1054100"/>
                </a:lnTo>
                <a:lnTo>
                  <a:pt x="554482" y="1066800"/>
                </a:lnTo>
                <a:lnTo>
                  <a:pt x="554482" y="774700"/>
                </a:lnTo>
                <a:lnTo>
                  <a:pt x="554418" y="889000"/>
                </a:lnTo>
                <a:lnTo>
                  <a:pt x="554228" y="889000"/>
                </a:lnTo>
                <a:lnTo>
                  <a:pt x="554228" y="1028700"/>
                </a:lnTo>
                <a:lnTo>
                  <a:pt x="552907" y="1041400"/>
                </a:lnTo>
                <a:lnTo>
                  <a:pt x="544258" y="1028700"/>
                </a:lnTo>
                <a:lnTo>
                  <a:pt x="538353" y="1041400"/>
                </a:lnTo>
                <a:lnTo>
                  <a:pt x="522706" y="1028700"/>
                </a:lnTo>
                <a:lnTo>
                  <a:pt x="512711" y="1028700"/>
                </a:lnTo>
                <a:lnTo>
                  <a:pt x="508025" y="1017308"/>
                </a:lnTo>
                <a:lnTo>
                  <a:pt x="508025" y="1219200"/>
                </a:lnTo>
                <a:lnTo>
                  <a:pt x="507657" y="1231900"/>
                </a:lnTo>
                <a:lnTo>
                  <a:pt x="506450" y="1244600"/>
                </a:lnTo>
                <a:lnTo>
                  <a:pt x="468198" y="1244600"/>
                </a:lnTo>
                <a:lnTo>
                  <a:pt x="466293" y="1231900"/>
                </a:lnTo>
                <a:lnTo>
                  <a:pt x="466458" y="1219200"/>
                </a:lnTo>
                <a:lnTo>
                  <a:pt x="467372" y="1206500"/>
                </a:lnTo>
                <a:lnTo>
                  <a:pt x="501916" y="1206500"/>
                </a:lnTo>
                <a:lnTo>
                  <a:pt x="506323" y="1219200"/>
                </a:lnTo>
                <a:lnTo>
                  <a:pt x="508025" y="1219200"/>
                </a:lnTo>
                <a:lnTo>
                  <a:pt x="508025" y="1017308"/>
                </a:lnTo>
                <a:lnTo>
                  <a:pt x="507492" y="1016000"/>
                </a:lnTo>
                <a:lnTo>
                  <a:pt x="506425" y="1005649"/>
                </a:lnTo>
                <a:lnTo>
                  <a:pt x="506425" y="1181100"/>
                </a:lnTo>
                <a:lnTo>
                  <a:pt x="505193" y="1193800"/>
                </a:lnTo>
                <a:lnTo>
                  <a:pt x="466737" y="1193800"/>
                </a:lnTo>
                <a:lnTo>
                  <a:pt x="464146" y="1181100"/>
                </a:lnTo>
                <a:lnTo>
                  <a:pt x="464756" y="1168400"/>
                </a:lnTo>
                <a:lnTo>
                  <a:pt x="465264" y="1155700"/>
                </a:lnTo>
                <a:lnTo>
                  <a:pt x="472795" y="1168400"/>
                </a:lnTo>
                <a:lnTo>
                  <a:pt x="502348" y="1168400"/>
                </a:lnTo>
                <a:lnTo>
                  <a:pt x="505345" y="1181100"/>
                </a:lnTo>
                <a:lnTo>
                  <a:pt x="506425" y="1181100"/>
                </a:lnTo>
                <a:lnTo>
                  <a:pt x="506425" y="1005649"/>
                </a:lnTo>
                <a:lnTo>
                  <a:pt x="506183" y="1003300"/>
                </a:lnTo>
                <a:lnTo>
                  <a:pt x="506323" y="1003300"/>
                </a:lnTo>
                <a:lnTo>
                  <a:pt x="508647" y="990600"/>
                </a:lnTo>
                <a:lnTo>
                  <a:pt x="525716" y="990600"/>
                </a:lnTo>
                <a:lnTo>
                  <a:pt x="509993" y="977900"/>
                </a:lnTo>
                <a:lnTo>
                  <a:pt x="506945" y="977900"/>
                </a:lnTo>
                <a:lnTo>
                  <a:pt x="507568" y="952500"/>
                </a:lnTo>
                <a:lnTo>
                  <a:pt x="535520" y="952500"/>
                </a:lnTo>
                <a:lnTo>
                  <a:pt x="550900" y="965200"/>
                </a:lnTo>
                <a:lnTo>
                  <a:pt x="550303" y="965200"/>
                </a:lnTo>
                <a:lnTo>
                  <a:pt x="549389" y="990600"/>
                </a:lnTo>
                <a:lnTo>
                  <a:pt x="535698" y="990600"/>
                </a:lnTo>
                <a:lnTo>
                  <a:pt x="542696" y="1003300"/>
                </a:lnTo>
                <a:lnTo>
                  <a:pt x="552132" y="1003300"/>
                </a:lnTo>
                <a:lnTo>
                  <a:pt x="554215" y="1016000"/>
                </a:lnTo>
                <a:lnTo>
                  <a:pt x="554228" y="1028700"/>
                </a:lnTo>
                <a:lnTo>
                  <a:pt x="554228" y="889000"/>
                </a:lnTo>
                <a:lnTo>
                  <a:pt x="552450" y="889000"/>
                </a:lnTo>
                <a:lnTo>
                  <a:pt x="552970" y="914400"/>
                </a:lnTo>
                <a:lnTo>
                  <a:pt x="550570" y="914400"/>
                </a:lnTo>
                <a:lnTo>
                  <a:pt x="551624" y="927100"/>
                </a:lnTo>
                <a:lnTo>
                  <a:pt x="550875" y="939800"/>
                </a:lnTo>
                <a:lnTo>
                  <a:pt x="505904" y="939800"/>
                </a:lnTo>
                <a:lnTo>
                  <a:pt x="505244" y="932040"/>
                </a:lnTo>
                <a:lnTo>
                  <a:pt x="505244" y="1143000"/>
                </a:lnTo>
                <a:lnTo>
                  <a:pt x="504037" y="1143000"/>
                </a:lnTo>
                <a:lnTo>
                  <a:pt x="502716" y="1155700"/>
                </a:lnTo>
                <a:lnTo>
                  <a:pt x="468312" y="1155700"/>
                </a:lnTo>
                <a:lnTo>
                  <a:pt x="463791" y="1143000"/>
                </a:lnTo>
                <a:lnTo>
                  <a:pt x="460451" y="1130300"/>
                </a:lnTo>
                <a:lnTo>
                  <a:pt x="504748" y="1130300"/>
                </a:lnTo>
                <a:lnTo>
                  <a:pt x="505244" y="1143000"/>
                </a:lnTo>
                <a:lnTo>
                  <a:pt x="505244" y="932040"/>
                </a:lnTo>
                <a:lnTo>
                  <a:pt x="504825" y="927100"/>
                </a:lnTo>
                <a:lnTo>
                  <a:pt x="505129" y="927100"/>
                </a:lnTo>
                <a:lnTo>
                  <a:pt x="505447" y="914400"/>
                </a:lnTo>
                <a:lnTo>
                  <a:pt x="519010" y="914400"/>
                </a:lnTo>
                <a:lnTo>
                  <a:pt x="504469" y="901700"/>
                </a:lnTo>
                <a:lnTo>
                  <a:pt x="503059" y="901700"/>
                </a:lnTo>
                <a:lnTo>
                  <a:pt x="502970" y="889000"/>
                </a:lnTo>
                <a:lnTo>
                  <a:pt x="506158" y="876300"/>
                </a:lnTo>
                <a:lnTo>
                  <a:pt x="544106" y="876300"/>
                </a:lnTo>
                <a:lnTo>
                  <a:pt x="554418" y="889000"/>
                </a:lnTo>
                <a:lnTo>
                  <a:pt x="554418" y="774700"/>
                </a:lnTo>
                <a:lnTo>
                  <a:pt x="544372" y="774700"/>
                </a:lnTo>
                <a:lnTo>
                  <a:pt x="536435" y="762000"/>
                </a:lnTo>
                <a:lnTo>
                  <a:pt x="528612" y="762000"/>
                </a:lnTo>
                <a:lnTo>
                  <a:pt x="520979" y="749300"/>
                </a:lnTo>
                <a:lnTo>
                  <a:pt x="513638" y="749300"/>
                </a:lnTo>
                <a:lnTo>
                  <a:pt x="504926" y="736600"/>
                </a:lnTo>
                <a:lnTo>
                  <a:pt x="502767" y="736600"/>
                </a:lnTo>
                <a:lnTo>
                  <a:pt x="502767" y="1104900"/>
                </a:lnTo>
                <a:lnTo>
                  <a:pt x="502500" y="1104900"/>
                </a:lnTo>
                <a:lnTo>
                  <a:pt x="500888" y="1117600"/>
                </a:lnTo>
                <a:lnTo>
                  <a:pt x="460667" y="1117600"/>
                </a:lnTo>
                <a:lnTo>
                  <a:pt x="457923" y="1109395"/>
                </a:lnTo>
                <a:lnTo>
                  <a:pt x="457923" y="1320800"/>
                </a:lnTo>
                <a:lnTo>
                  <a:pt x="457619" y="1333500"/>
                </a:lnTo>
                <a:lnTo>
                  <a:pt x="435610" y="1333500"/>
                </a:lnTo>
                <a:lnTo>
                  <a:pt x="436029" y="1320800"/>
                </a:lnTo>
                <a:lnTo>
                  <a:pt x="457923" y="1320800"/>
                </a:lnTo>
                <a:lnTo>
                  <a:pt x="457923" y="1109395"/>
                </a:lnTo>
                <a:lnTo>
                  <a:pt x="457631" y="1108519"/>
                </a:lnTo>
                <a:lnTo>
                  <a:pt x="457631" y="1308100"/>
                </a:lnTo>
                <a:lnTo>
                  <a:pt x="443217" y="1308100"/>
                </a:lnTo>
                <a:lnTo>
                  <a:pt x="441058" y="1295400"/>
                </a:lnTo>
                <a:lnTo>
                  <a:pt x="456044" y="1295400"/>
                </a:lnTo>
                <a:lnTo>
                  <a:pt x="457631" y="1308100"/>
                </a:lnTo>
                <a:lnTo>
                  <a:pt x="457631" y="1108519"/>
                </a:lnTo>
                <a:lnTo>
                  <a:pt x="456933" y="1106424"/>
                </a:lnTo>
                <a:lnTo>
                  <a:pt x="456933" y="1257300"/>
                </a:lnTo>
                <a:lnTo>
                  <a:pt x="456577" y="1270000"/>
                </a:lnTo>
                <a:lnTo>
                  <a:pt x="455320" y="1282700"/>
                </a:lnTo>
                <a:lnTo>
                  <a:pt x="439204" y="1282700"/>
                </a:lnTo>
                <a:lnTo>
                  <a:pt x="434809" y="1270000"/>
                </a:lnTo>
                <a:lnTo>
                  <a:pt x="435267" y="1270000"/>
                </a:lnTo>
                <a:lnTo>
                  <a:pt x="435648" y="1257300"/>
                </a:lnTo>
                <a:lnTo>
                  <a:pt x="456933" y="1257300"/>
                </a:lnTo>
                <a:lnTo>
                  <a:pt x="456933" y="1106424"/>
                </a:lnTo>
                <a:lnTo>
                  <a:pt x="456488" y="1105090"/>
                </a:lnTo>
                <a:lnTo>
                  <a:pt x="456488" y="1193800"/>
                </a:lnTo>
                <a:lnTo>
                  <a:pt x="455129" y="1193800"/>
                </a:lnTo>
                <a:lnTo>
                  <a:pt x="455129" y="1219200"/>
                </a:lnTo>
                <a:lnTo>
                  <a:pt x="454990" y="1231900"/>
                </a:lnTo>
                <a:lnTo>
                  <a:pt x="454469" y="1231900"/>
                </a:lnTo>
                <a:lnTo>
                  <a:pt x="451624" y="1244600"/>
                </a:lnTo>
                <a:lnTo>
                  <a:pt x="440651" y="1244600"/>
                </a:lnTo>
                <a:lnTo>
                  <a:pt x="436194" y="1231900"/>
                </a:lnTo>
                <a:lnTo>
                  <a:pt x="434873" y="1231900"/>
                </a:lnTo>
                <a:lnTo>
                  <a:pt x="434670" y="1219200"/>
                </a:lnTo>
                <a:lnTo>
                  <a:pt x="434352" y="1219200"/>
                </a:lnTo>
                <a:lnTo>
                  <a:pt x="433793" y="1206500"/>
                </a:lnTo>
                <a:lnTo>
                  <a:pt x="454418" y="1206500"/>
                </a:lnTo>
                <a:lnTo>
                  <a:pt x="455129" y="1219200"/>
                </a:lnTo>
                <a:lnTo>
                  <a:pt x="455129" y="1193800"/>
                </a:lnTo>
                <a:lnTo>
                  <a:pt x="435876" y="1193800"/>
                </a:lnTo>
                <a:lnTo>
                  <a:pt x="434200" y="1181100"/>
                </a:lnTo>
                <a:lnTo>
                  <a:pt x="432981" y="1181100"/>
                </a:lnTo>
                <a:lnTo>
                  <a:pt x="440512" y="1168400"/>
                </a:lnTo>
                <a:lnTo>
                  <a:pt x="453631" y="1168400"/>
                </a:lnTo>
                <a:lnTo>
                  <a:pt x="455409" y="1181100"/>
                </a:lnTo>
                <a:lnTo>
                  <a:pt x="454685" y="1181100"/>
                </a:lnTo>
                <a:lnTo>
                  <a:pt x="456488" y="1193800"/>
                </a:lnTo>
                <a:lnTo>
                  <a:pt x="456488" y="1105090"/>
                </a:lnTo>
                <a:lnTo>
                  <a:pt x="456425" y="1104900"/>
                </a:lnTo>
                <a:lnTo>
                  <a:pt x="457288" y="1079500"/>
                </a:lnTo>
                <a:lnTo>
                  <a:pt x="492937" y="1079500"/>
                </a:lnTo>
                <a:lnTo>
                  <a:pt x="497801" y="1092200"/>
                </a:lnTo>
                <a:lnTo>
                  <a:pt x="501142" y="1092200"/>
                </a:lnTo>
                <a:lnTo>
                  <a:pt x="502767" y="1104900"/>
                </a:lnTo>
                <a:lnTo>
                  <a:pt x="502767" y="736600"/>
                </a:lnTo>
                <a:lnTo>
                  <a:pt x="498475" y="736600"/>
                </a:lnTo>
                <a:lnTo>
                  <a:pt x="498475" y="1016000"/>
                </a:lnTo>
                <a:lnTo>
                  <a:pt x="498068" y="1016000"/>
                </a:lnTo>
                <a:lnTo>
                  <a:pt x="498068" y="1054100"/>
                </a:lnTo>
                <a:lnTo>
                  <a:pt x="497852" y="1066800"/>
                </a:lnTo>
                <a:lnTo>
                  <a:pt x="496519" y="1079500"/>
                </a:lnTo>
                <a:lnTo>
                  <a:pt x="489699" y="1066800"/>
                </a:lnTo>
                <a:lnTo>
                  <a:pt x="457923" y="1066800"/>
                </a:lnTo>
                <a:lnTo>
                  <a:pt x="454926" y="1054100"/>
                </a:lnTo>
                <a:lnTo>
                  <a:pt x="453999" y="1054100"/>
                </a:lnTo>
                <a:lnTo>
                  <a:pt x="455269" y="1041400"/>
                </a:lnTo>
                <a:lnTo>
                  <a:pt x="493102" y="1041400"/>
                </a:lnTo>
                <a:lnTo>
                  <a:pt x="496481" y="1054100"/>
                </a:lnTo>
                <a:lnTo>
                  <a:pt x="498068" y="1054100"/>
                </a:lnTo>
                <a:lnTo>
                  <a:pt x="498068" y="1016000"/>
                </a:lnTo>
                <a:lnTo>
                  <a:pt x="497459" y="1016000"/>
                </a:lnTo>
                <a:lnTo>
                  <a:pt x="494601" y="1028700"/>
                </a:lnTo>
                <a:lnTo>
                  <a:pt x="458558" y="1028700"/>
                </a:lnTo>
                <a:lnTo>
                  <a:pt x="454393" y="1016000"/>
                </a:lnTo>
                <a:lnTo>
                  <a:pt x="452526" y="1016000"/>
                </a:lnTo>
                <a:lnTo>
                  <a:pt x="452145" y="1003300"/>
                </a:lnTo>
                <a:lnTo>
                  <a:pt x="452259" y="990600"/>
                </a:lnTo>
                <a:lnTo>
                  <a:pt x="487476" y="990600"/>
                </a:lnTo>
                <a:lnTo>
                  <a:pt x="493102" y="1003300"/>
                </a:lnTo>
                <a:lnTo>
                  <a:pt x="496887" y="1003300"/>
                </a:lnTo>
                <a:lnTo>
                  <a:pt x="498475" y="1016000"/>
                </a:lnTo>
                <a:lnTo>
                  <a:pt x="498475" y="736600"/>
                </a:lnTo>
                <a:lnTo>
                  <a:pt x="496392" y="736600"/>
                </a:lnTo>
                <a:lnTo>
                  <a:pt x="496392" y="965200"/>
                </a:lnTo>
                <a:lnTo>
                  <a:pt x="496239" y="977900"/>
                </a:lnTo>
                <a:lnTo>
                  <a:pt x="452158" y="977900"/>
                </a:lnTo>
                <a:lnTo>
                  <a:pt x="452526" y="952500"/>
                </a:lnTo>
                <a:lnTo>
                  <a:pt x="495528" y="952500"/>
                </a:lnTo>
                <a:lnTo>
                  <a:pt x="496392" y="965200"/>
                </a:lnTo>
                <a:lnTo>
                  <a:pt x="496392" y="736600"/>
                </a:lnTo>
                <a:lnTo>
                  <a:pt x="493115" y="736600"/>
                </a:lnTo>
                <a:lnTo>
                  <a:pt x="493115" y="939800"/>
                </a:lnTo>
                <a:lnTo>
                  <a:pt x="452437" y="939800"/>
                </a:lnTo>
                <a:lnTo>
                  <a:pt x="451815" y="935863"/>
                </a:lnTo>
                <a:lnTo>
                  <a:pt x="451815" y="1143000"/>
                </a:lnTo>
                <a:lnTo>
                  <a:pt x="447179" y="1143000"/>
                </a:lnTo>
                <a:lnTo>
                  <a:pt x="440296" y="1155700"/>
                </a:lnTo>
                <a:lnTo>
                  <a:pt x="434822" y="1155700"/>
                </a:lnTo>
                <a:lnTo>
                  <a:pt x="431914" y="1143000"/>
                </a:lnTo>
                <a:lnTo>
                  <a:pt x="432130" y="1143000"/>
                </a:lnTo>
                <a:lnTo>
                  <a:pt x="432371" y="1130300"/>
                </a:lnTo>
                <a:lnTo>
                  <a:pt x="451142" y="1130300"/>
                </a:lnTo>
                <a:lnTo>
                  <a:pt x="451815" y="1143000"/>
                </a:lnTo>
                <a:lnTo>
                  <a:pt x="451815" y="935863"/>
                </a:lnTo>
                <a:lnTo>
                  <a:pt x="450430" y="927100"/>
                </a:lnTo>
                <a:lnTo>
                  <a:pt x="455434" y="927100"/>
                </a:lnTo>
                <a:lnTo>
                  <a:pt x="467347" y="914400"/>
                </a:lnTo>
                <a:lnTo>
                  <a:pt x="487705" y="914400"/>
                </a:lnTo>
                <a:lnTo>
                  <a:pt x="491540" y="927100"/>
                </a:lnTo>
                <a:lnTo>
                  <a:pt x="492340" y="927100"/>
                </a:lnTo>
                <a:lnTo>
                  <a:pt x="493115" y="939800"/>
                </a:lnTo>
                <a:lnTo>
                  <a:pt x="493115" y="736600"/>
                </a:lnTo>
                <a:lnTo>
                  <a:pt x="485559" y="736600"/>
                </a:lnTo>
                <a:lnTo>
                  <a:pt x="485559" y="901700"/>
                </a:lnTo>
                <a:lnTo>
                  <a:pt x="454672" y="901700"/>
                </a:lnTo>
                <a:lnTo>
                  <a:pt x="454787" y="889000"/>
                </a:lnTo>
                <a:lnTo>
                  <a:pt x="477926" y="889000"/>
                </a:lnTo>
                <a:lnTo>
                  <a:pt x="485559" y="901700"/>
                </a:lnTo>
                <a:lnTo>
                  <a:pt x="485559" y="736600"/>
                </a:lnTo>
                <a:lnTo>
                  <a:pt x="453542" y="736600"/>
                </a:lnTo>
                <a:lnTo>
                  <a:pt x="453542" y="850900"/>
                </a:lnTo>
                <a:lnTo>
                  <a:pt x="447967" y="850900"/>
                </a:lnTo>
                <a:lnTo>
                  <a:pt x="447967" y="1104900"/>
                </a:lnTo>
                <a:lnTo>
                  <a:pt x="447116" y="1104900"/>
                </a:lnTo>
                <a:lnTo>
                  <a:pt x="439229" y="1117600"/>
                </a:lnTo>
                <a:lnTo>
                  <a:pt x="435330" y="1117600"/>
                </a:lnTo>
                <a:lnTo>
                  <a:pt x="429564" y="1104900"/>
                </a:lnTo>
                <a:lnTo>
                  <a:pt x="429501" y="1092200"/>
                </a:lnTo>
                <a:lnTo>
                  <a:pt x="430034" y="1092200"/>
                </a:lnTo>
                <a:lnTo>
                  <a:pt x="428777" y="1079500"/>
                </a:lnTo>
                <a:lnTo>
                  <a:pt x="444995" y="1079500"/>
                </a:lnTo>
                <a:lnTo>
                  <a:pt x="447421" y="1092200"/>
                </a:lnTo>
                <a:lnTo>
                  <a:pt x="447967" y="1104900"/>
                </a:lnTo>
                <a:lnTo>
                  <a:pt x="447967" y="850900"/>
                </a:lnTo>
                <a:lnTo>
                  <a:pt x="445135" y="850900"/>
                </a:lnTo>
                <a:lnTo>
                  <a:pt x="445135" y="1041400"/>
                </a:lnTo>
                <a:lnTo>
                  <a:pt x="443064" y="1054100"/>
                </a:lnTo>
                <a:lnTo>
                  <a:pt x="444461" y="1054100"/>
                </a:lnTo>
                <a:lnTo>
                  <a:pt x="442912" y="1066800"/>
                </a:lnTo>
                <a:lnTo>
                  <a:pt x="429348" y="1066800"/>
                </a:lnTo>
                <a:lnTo>
                  <a:pt x="428091" y="1054100"/>
                </a:lnTo>
                <a:lnTo>
                  <a:pt x="428663" y="1041400"/>
                </a:lnTo>
                <a:lnTo>
                  <a:pt x="445135" y="1041400"/>
                </a:lnTo>
                <a:lnTo>
                  <a:pt x="445135" y="850900"/>
                </a:lnTo>
                <a:lnTo>
                  <a:pt x="444842" y="850900"/>
                </a:lnTo>
                <a:lnTo>
                  <a:pt x="443433" y="838200"/>
                </a:lnTo>
                <a:lnTo>
                  <a:pt x="453351" y="838200"/>
                </a:lnTo>
                <a:lnTo>
                  <a:pt x="453542" y="850900"/>
                </a:lnTo>
                <a:lnTo>
                  <a:pt x="453542" y="736600"/>
                </a:lnTo>
                <a:lnTo>
                  <a:pt x="443191" y="736600"/>
                </a:lnTo>
                <a:lnTo>
                  <a:pt x="443191" y="1016000"/>
                </a:lnTo>
                <a:lnTo>
                  <a:pt x="442544" y="1016000"/>
                </a:lnTo>
                <a:lnTo>
                  <a:pt x="443141" y="1028700"/>
                </a:lnTo>
                <a:lnTo>
                  <a:pt x="426834" y="1028700"/>
                </a:lnTo>
                <a:lnTo>
                  <a:pt x="425145" y="1016000"/>
                </a:lnTo>
                <a:lnTo>
                  <a:pt x="423976" y="1003300"/>
                </a:lnTo>
                <a:lnTo>
                  <a:pt x="443014" y="1003300"/>
                </a:lnTo>
                <a:lnTo>
                  <a:pt x="443191" y="1016000"/>
                </a:lnTo>
                <a:lnTo>
                  <a:pt x="443191" y="736600"/>
                </a:lnTo>
                <a:lnTo>
                  <a:pt x="440334" y="736600"/>
                </a:lnTo>
                <a:lnTo>
                  <a:pt x="440334" y="977900"/>
                </a:lnTo>
                <a:lnTo>
                  <a:pt x="422783" y="977900"/>
                </a:lnTo>
                <a:lnTo>
                  <a:pt x="422783" y="1333500"/>
                </a:lnTo>
                <a:lnTo>
                  <a:pt x="387235" y="1333500"/>
                </a:lnTo>
                <a:lnTo>
                  <a:pt x="385292" y="1320800"/>
                </a:lnTo>
                <a:lnTo>
                  <a:pt x="385432" y="1320800"/>
                </a:lnTo>
                <a:lnTo>
                  <a:pt x="385305" y="1308100"/>
                </a:lnTo>
                <a:lnTo>
                  <a:pt x="385572" y="1308100"/>
                </a:lnTo>
                <a:lnTo>
                  <a:pt x="386321" y="1295400"/>
                </a:lnTo>
                <a:lnTo>
                  <a:pt x="386880" y="1295400"/>
                </a:lnTo>
                <a:lnTo>
                  <a:pt x="394322" y="1282700"/>
                </a:lnTo>
                <a:lnTo>
                  <a:pt x="396963" y="1295400"/>
                </a:lnTo>
                <a:lnTo>
                  <a:pt x="399630" y="1295400"/>
                </a:lnTo>
                <a:lnTo>
                  <a:pt x="405447" y="1308100"/>
                </a:lnTo>
                <a:lnTo>
                  <a:pt x="410362" y="1308100"/>
                </a:lnTo>
                <a:lnTo>
                  <a:pt x="414883" y="1320800"/>
                </a:lnTo>
                <a:lnTo>
                  <a:pt x="419506" y="1320800"/>
                </a:lnTo>
                <a:lnTo>
                  <a:pt x="422783" y="1333500"/>
                </a:lnTo>
                <a:lnTo>
                  <a:pt x="422783" y="977900"/>
                </a:lnTo>
                <a:lnTo>
                  <a:pt x="421246" y="977900"/>
                </a:lnTo>
                <a:lnTo>
                  <a:pt x="420573" y="965200"/>
                </a:lnTo>
                <a:lnTo>
                  <a:pt x="426021" y="965200"/>
                </a:lnTo>
                <a:lnTo>
                  <a:pt x="430047" y="952500"/>
                </a:lnTo>
                <a:lnTo>
                  <a:pt x="437388" y="952500"/>
                </a:lnTo>
                <a:lnTo>
                  <a:pt x="440321" y="965200"/>
                </a:lnTo>
                <a:lnTo>
                  <a:pt x="440334" y="977900"/>
                </a:lnTo>
                <a:lnTo>
                  <a:pt x="440334" y="736600"/>
                </a:lnTo>
                <a:lnTo>
                  <a:pt x="437362" y="736600"/>
                </a:lnTo>
                <a:lnTo>
                  <a:pt x="437362" y="939800"/>
                </a:lnTo>
                <a:lnTo>
                  <a:pt x="420992" y="939800"/>
                </a:lnTo>
                <a:lnTo>
                  <a:pt x="420065" y="927100"/>
                </a:lnTo>
                <a:lnTo>
                  <a:pt x="436333" y="927100"/>
                </a:lnTo>
                <a:lnTo>
                  <a:pt x="437362" y="939800"/>
                </a:lnTo>
                <a:lnTo>
                  <a:pt x="437362" y="736600"/>
                </a:lnTo>
                <a:lnTo>
                  <a:pt x="437235" y="736600"/>
                </a:lnTo>
                <a:lnTo>
                  <a:pt x="437235" y="889000"/>
                </a:lnTo>
                <a:lnTo>
                  <a:pt x="436854" y="901700"/>
                </a:lnTo>
                <a:lnTo>
                  <a:pt x="419950" y="901700"/>
                </a:lnTo>
                <a:lnTo>
                  <a:pt x="420585" y="889000"/>
                </a:lnTo>
                <a:lnTo>
                  <a:pt x="437235" y="889000"/>
                </a:lnTo>
                <a:lnTo>
                  <a:pt x="437235" y="736600"/>
                </a:lnTo>
                <a:lnTo>
                  <a:pt x="415556" y="736600"/>
                </a:lnTo>
                <a:lnTo>
                  <a:pt x="415556" y="1270000"/>
                </a:lnTo>
                <a:lnTo>
                  <a:pt x="415137" y="1270000"/>
                </a:lnTo>
                <a:lnTo>
                  <a:pt x="414426" y="1282700"/>
                </a:lnTo>
                <a:lnTo>
                  <a:pt x="407327" y="1282700"/>
                </a:lnTo>
                <a:lnTo>
                  <a:pt x="399618" y="1270000"/>
                </a:lnTo>
                <a:lnTo>
                  <a:pt x="392557" y="1270000"/>
                </a:lnTo>
                <a:lnTo>
                  <a:pt x="387515" y="1257300"/>
                </a:lnTo>
                <a:lnTo>
                  <a:pt x="385902" y="1244600"/>
                </a:lnTo>
                <a:lnTo>
                  <a:pt x="385648" y="1244600"/>
                </a:lnTo>
                <a:lnTo>
                  <a:pt x="385889" y="1231900"/>
                </a:lnTo>
                <a:lnTo>
                  <a:pt x="396684" y="1231900"/>
                </a:lnTo>
                <a:lnTo>
                  <a:pt x="402602" y="1244600"/>
                </a:lnTo>
                <a:lnTo>
                  <a:pt x="406552" y="1244600"/>
                </a:lnTo>
                <a:lnTo>
                  <a:pt x="410337" y="1257300"/>
                </a:lnTo>
                <a:lnTo>
                  <a:pt x="413842" y="1257300"/>
                </a:lnTo>
                <a:lnTo>
                  <a:pt x="415556" y="1270000"/>
                </a:lnTo>
                <a:lnTo>
                  <a:pt x="415556" y="736600"/>
                </a:lnTo>
                <a:lnTo>
                  <a:pt x="415175" y="736600"/>
                </a:lnTo>
                <a:lnTo>
                  <a:pt x="415175" y="1168400"/>
                </a:lnTo>
                <a:lnTo>
                  <a:pt x="412953" y="1180553"/>
                </a:lnTo>
                <a:lnTo>
                  <a:pt x="412953" y="1219200"/>
                </a:lnTo>
                <a:lnTo>
                  <a:pt x="400786" y="1219200"/>
                </a:lnTo>
                <a:lnTo>
                  <a:pt x="393915" y="1206500"/>
                </a:lnTo>
                <a:lnTo>
                  <a:pt x="391109" y="1193800"/>
                </a:lnTo>
                <a:lnTo>
                  <a:pt x="400583" y="1193800"/>
                </a:lnTo>
                <a:lnTo>
                  <a:pt x="406400" y="1206500"/>
                </a:lnTo>
                <a:lnTo>
                  <a:pt x="410032" y="1206500"/>
                </a:lnTo>
                <a:lnTo>
                  <a:pt x="412953" y="1219200"/>
                </a:lnTo>
                <a:lnTo>
                  <a:pt x="412953" y="1180553"/>
                </a:lnTo>
                <a:lnTo>
                  <a:pt x="412851" y="1181100"/>
                </a:lnTo>
                <a:lnTo>
                  <a:pt x="398411" y="1168400"/>
                </a:lnTo>
                <a:lnTo>
                  <a:pt x="389547" y="1168400"/>
                </a:lnTo>
                <a:lnTo>
                  <a:pt x="385546" y="1143000"/>
                </a:lnTo>
                <a:lnTo>
                  <a:pt x="385711" y="1130300"/>
                </a:lnTo>
                <a:lnTo>
                  <a:pt x="391591" y="1117600"/>
                </a:lnTo>
                <a:lnTo>
                  <a:pt x="394068" y="1130300"/>
                </a:lnTo>
                <a:lnTo>
                  <a:pt x="395986" y="1130300"/>
                </a:lnTo>
                <a:lnTo>
                  <a:pt x="405218" y="1143000"/>
                </a:lnTo>
                <a:lnTo>
                  <a:pt x="412127" y="1155700"/>
                </a:lnTo>
                <a:lnTo>
                  <a:pt x="415175" y="1168400"/>
                </a:lnTo>
                <a:lnTo>
                  <a:pt x="415175" y="736600"/>
                </a:lnTo>
                <a:lnTo>
                  <a:pt x="413600" y="736600"/>
                </a:lnTo>
                <a:lnTo>
                  <a:pt x="413600" y="1117600"/>
                </a:lnTo>
                <a:lnTo>
                  <a:pt x="400126" y="1117600"/>
                </a:lnTo>
                <a:lnTo>
                  <a:pt x="391807" y="1104900"/>
                </a:lnTo>
                <a:lnTo>
                  <a:pt x="385216" y="1092200"/>
                </a:lnTo>
                <a:lnTo>
                  <a:pt x="382447" y="1079500"/>
                </a:lnTo>
                <a:lnTo>
                  <a:pt x="382778" y="1079500"/>
                </a:lnTo>
                <a:lnTo>
                  <a:pt x="382993" y="1066800"/>
                </a:lnTo>
                <a:lnTo>
                  <a:pt x="398564" y="1066800"/>
                </a:lnTo>
                <a:lnTo>
                  <a:pt x="406234" y="1092200"/>
                </a:lnTo>
                <a:lnTo>
                  <a:pt x="411861" y="1104900"/>
                </a:lnTo>
                <a:lnTo>
                  <a:pt x="413600" y="1117600"/>
                </a:lnTo>
                <a:lnTo>
                  <a:pt x="413600" y="736600"/>
                </a:lnTo>
                <a:lnTo>
                  <a:pt x="410184" y="736600"/>
                </a:lnTo>
                <a:lnTo>
                  <a:pt x="410184" y="1054100"/>
                </a:lnTo>
                <a:lnTo>
                  <a:pt x="395732" y="1054100"/>
                </a:lnTo>
                <a:lnTo>
                  <a:pt x="390372" y="1041400"/>
                </a:lnTo>
                <a:lnTo>
                  <a:pt x="385064" y="1041400"/>
                </a:lnTo>
                <a:lnTo>
                  <a:pt x="381444" y="1028700"/>
                </a:lnTo>
                <a:lnTo>
                  <a:pt x="380707" y="1028700"/>
                </a:lnTo>
                <a:lnTo>
                  <a:pt x="380428" y="1016000"/>
                </a:lnTo>
                <a:lnTo>
                  <a:pt x="392836" y="1016000"/>
                </a:lnTo>
                <a:lnTo>
                  <a:pt x="400100" y="1028700"/>
                </a:lnTo>
                <a:lnTo>
                  <a:pt x="405384" y="1028700"/>
                </a:lnTo>
                <a:lnTo>
                  <a:pt x="408724" y="1041400"/>
                </a:lnTo>
                <a:lnTo>
                  <a:pt x="410184" y="1054100"/>
                </a:lnTo>
                <a:lnTo>
                  <a:pt x="410184" y="736600"/>
                </a:lnTo>
                <a:lnTo>
                  <a:pt x="406209" y="736600"/>
                </a:lnTo>
                <a:lnTo>
                  <a:pt x="406209" y="1003300"/>
                </a:lnTo>
                <a:lnTo>
                  <a:pt x="392023" y="990600"/>
                </a:lnTo>
                <a:lnTo>
                  <a:pt x="383819" y="977900"/>
                </a:lnTo>
                <a:lnTo>
                  <a:pt x="381088" y="965200"/>
                </a:lnTo>
                <a:lnTo>
                  <a:pt x="383324" y="952500"/>
                </a:lnTo>
                <a:lnTo>
                  <a:pt x="393560" y="965200"/>
                </a:lnTo>
                <a:lnTo>
                  <a:pt x="400735" y="977900"/>
                </a:lnTo>
                <a:lnTo>
                  <a:pt x="404926" y="990600"/>
                </a:lnTo>
                <a:lnTo>
                  <a:pt x="406209" y="1003300"/>
                </a:lnTo>
                <a:lnTo>
                  <a:pt x="406209" y="736600"/>
                </a:lnTo>
                <a:lnTo>
                  <a:pt x="398843" y="736600"/>
                </a:lnTo>
                <a:lnTo>
                  <a:pt x="398843" y="927100"/>
                </a:lnTo>
                <a:lnTo>
                  <a:pt x="397903" y="939800"/>
                </a:lnTo>
                <a:lnTo>
                  <a:pt x="388277" y="939800"/>
                </a:lnTo>
                <a:lnTo>
                  <a:pt x="382930" y="927100"/>
                </a:lnTo>
                <a:lnTo>
                  <a:pt x="381012" y="927100"/>
                </a:lnTo>
                <a:lnTo>
                  <a:pt x="381609" y="901700"/>
                </a:lnTo>
                <a:lnTo>
                  <a:pt x="391515" y="914400"/>
                </a:lnTo>
                <a:lnTo>
                  <a:pt x="396989" y="914400"/>
                </a:lnTo>
                <a:lnTo>
                  <a:pt x="398843" y="927100"/>
                </a:lnTo>
                <a:lnTo>
                  <a:pt x="398843" y="736600"/>
                </a:lnTo>
                <a:lnTo>
                  <a:pt x="387540" y="736600"/>
                </a:lnTo>
                <a:lnTo>
                  <a:pt x="377913" y="732764"/>
                </a:lnTo>
                <a:lnTo>
                  <a:pt x="377913" y="1295400"/>
                </a:lnTo>
                <a:lnTo>
                  <a:pt x="371817" y="1300759"/>
                </a:lnTo>
                <a:lnTo>
                  <a:pt x="371817" y="1333500"/>
                </a:lnTo>
                <a:lnTo>
                  <a:pt x="368439" y="1333500"/>
                </a:lnTo>
                <a:lnTo>
                  <a:pt x="361454" y="1346200"/>
                </a:lnTo>
                <a:lnTo>
                  <a:pt x="353110" y="1346200"/>
                </a:lnTo>
                <a:lnTo>
                  <a:pt x="346862" y="1333500"/>
                </a:lnTo>
                <a:lnTo>
                  <a:pt x="342963" y="1333500"/>
                </a:lnTo>
                <a:lnTo>
                  <a:pt x="341718" y="1320800"/>
                </a:lnTo>
                <a:lnTo>
                  <a:pt x="341985" y="1320800"/>
                </a:lnTo>
                <a:lnTo>
                  <a:pt x="341325" y="1308100"/>
                </a:lnTo>
                <a:lnTo>
                  <a:pt x="349948" y="1308100"/>
                </a:lnTo>
                <a:lnTo>
                  <a:pt x="359689" y="1320800"/>
                </a:lnTo>
                <a:lnTo>
                  <a:pt x="364642" y="1320800"/>
                </a:lnTo>
                <a:lnTo>
                  <a:pt x="371817" y="1333500"/>
                </a:lnTo>
                <a:lnTo>
                  <a:pt x="371817" y="1300759"/>
                </a:lnTo>
                <a:lnTo>
                  <a:pt x="363461" y="1308100"/>
                </a:lnTo>
                <a:lnTo>
                  <a:pt x="359346" y="1295400"/>
                </a:lnTo>
                <a:lnTo>
                  <a:pt x="350393" y="1295400"/>
                </a:lnTo>
                <a:lnTo>
                  <a:pt x="348792" y="1282700"/>
                </a:lnTo>
                <a:lnTo>
                  <a:pt x="345998" y="1282700"/>
                </a:lnTo>
                <a:lnTo>
                  <a:pt x="344462" y="1270000"/>
                </a:lnTo>
                <a:lnTo>
                  <a:pt x="344424" y="1257300"/>
                </a:lnTo>
                <a:lnTo>
                  <a:pt x="346887" y="1257300"/>
                </a:lnTo>
                <a:lnTo>
                  <a:pt x="348589" y="1244600"/>
                </a:lnTo>
                <a:lnTo>
                  <a:pt x="350075" y="1244600"/>
                </a:lnTo>
                <a:lnTo>
                  <a:pt x="355155" y="1257300"/>
                </a:lnTo>
                <a:lnTo>
                  <a:pt x="369392" y="1257300"/>
                </a:lnTo>
                <a:lnTo>
                  <a:pt x="373697" y="1270000"/>
                </a:lnTo>
                <a:lnTo>
                  <a:pt x="376313" y="1270000"/>
                </a:lnTo>
                <a:lnTo>
                  <a:pt x="375081" y="1282700"/>
                </a:lnTo>
                <a:lnTo>
                  <a:pt x="375386" y="1282700"/>
                </a:lnTo>
                <a:lnTo>
                  <a:pt x="373735" y="1295400"/>
                </a:lnTo>
                <a:lnTo>
                  <a:pt x="377913" y="1295400"/>
                </a:lnTo>
                <a:lnTo>
                  <a:pt x="377913" y="732764"/>
                </a:lnTo>
                <a:lnTo>
                  <a:pt x="374713" y="731481"/>
                </a:lnTo>
                <a:lnTo>
                  <a:pt x="374713" y="1219200"/>
                </a:lnTo>
                <a:lnTo>
                  <a:pt x="374662" y="1231900"/>
                </a:lnTo>
                <a:lnTo>
                  <a:pt x="374078" y="1231900"/>
                </a:lnTo>
                <a:lnTo>
                  <a:pt x="372122" y="1244600"/>
                </a:lnTo>
                <a:lnTo>
                  <a:pt x="366560" y="1231900"/>
                </a:lnTo>
                <a:lnTo>
                  <a:pt x="357047" y="1231900"/>
                </a:lnTo>
                <a:lnTo>
                  <a:pt x="350748" y="1219200"/>
                </a:lnTo>
                <a:lnTo>
                  <a:pt x="347218" y="1219200"/>
                </a:lnTo>
                <a:lnTo>
                  <a:pt x="346621" y="1206500"/>
                </a:lnTo>
                <a:lnTo>
                  <a:pt x="346036" y="1193800"/>
                </a:lnTo>
                <a:lnTo>
                  <a:pt x="345617" y="1193800"/>
                </a:lnTo>
                <a:lnTo>
                  <a:pt x="344525" y="1181100"/>
                </a:lnTo>
                <a:lnTo>
                  <a:pt x="357924" y="1181100"/>
                </a:lnTo>
                <a:lnTo>
                  <a:pt x="366547" y="1193800"/>
                </a:lnTo>
                <a:lnTo>
                  <a:pt x="372084" y="1206500"/>
                </a:lnTo>
                <a:lnTo>
                  <a:pt x="374713" y="1219200"/>
                </a:lnTo>
                <a:lnTo>
                  <a:pt x="374713" y="731481"/>
                </a:lnTo>
                <a:lnTo>
                  <a:pt x="374154" y="731266"/>
                </a:lnTo>
                <a:lnTo>
                  <a:pt x="374154" y="1117600"/>
                </a:lnTo>
                <a:lnTo>
                  <a:pt x="373519" y="1130300"/>
                </a:lnTo>
                <a:lnTo>
                  <a:pt x="372948" y="1143000"/>
                </a:lnTo>
                <a:lnTo>
                  <a:pt x="372541" y="1143000"/>
                </a:lnTo>
                <a:lnTo>
                  <a:pt x="372541" y="1168400"/>
                </a:lnTo>
                <a:lnTo>
                  <a:pt x="370827" y="1181100"/>
                </a:lnTo>
                <a:lnTo>
                  <a:pt x="368579" y="1181100"/>
                </a:lnTo>
                <a:lnTo>
                  <a:pt x="367157" y="1168400"/>
                </a:lnTo>
                <a:lnTo>
                  <a:pt x="360857" y="1168400"/>
                </a:lnTo>
                <a:lnTo>
                  <a:pt x="354495" y="1155700"/>
                </a:lnTo>
                <a:lnTo>
                  <a:pt x="349237" y="1155700"/>
                </a:lnTo>
                <a:lnTo>
                  <a:pt x="346240" y="1143000"/>
                </a:lnTo>
                <a:lnTo>
                  <a:pt x="355434" y="1143000"/>
                </a:lnTo>
                <a:lnTo>
                  <a:pt x="362343" y="1155700"/>
                </a:lnTo>
                <a:lnTo>
                  <a:pt x="367703" y="1155700"/>
                </a:lnTo>
                <a:lnTo>
                  <a:pt x="372313" y="1168400"/>
                </a:lnTo>
                <a:lnTo>
                  <a:pt x="372541" y="1168400"/>
                </a:lnTo>
                <a:lnTo>
                  <a:pt x="372541" y="1143000"/>
                </a:lnTo>
                <a:lnTo>
                  <a:pt x="370014" y="1143000"/>
                </a:lnTo>
                <a:lnTo>
                  <a:pt x="366179" y="1130300"/>
                </a:lnTo>
                <a:lnTo>
                  <a:pt x="357886" y="1130300"/>
                </a:lnTo>
                <a:lnTo>
                  <a:pt x="350494" y="1117600"/>
                </a:lnTo>
                <a:lnTo>
                  <a:pt x="345579" y="1117600"/>
                </a:lnTo>
                <a:lnTo>
                  <a:pt x="344766" y="1104900"/>
                </a:lnTo>
                <a:lnTo>
                  <a:pt x="344766" y="1092200"/>
                </a:lnTo>
                <a:lnTo>
                  <a:pt x="345211" y="1092200"/>
                </a:lnTo>
                <a:lnTo>
                  <a:pt x="344335" y="1079500"/>
                </a:lnTo>
                <a:lnTo>
                  <a:pt x="355447" y="1079500"/>
                </a:lnTo>
                <a:lnTo>
                  <a:pt x="358838" y="1092200"/>
                </a:lnTo>
                <a:lnTo>
                  <a:pt x="367652" y="1092200"/>
                </a:lnTo>
                <a:lnTo>
                  <a:pt x="372478" y="1104900"/>
                </a:lnTo>
                <a:lnTo>
                  <a:pt x="374154" y="1117600"/>
                </a:lnTo>
                <a:lnTo>
                  <a:pt x="374154" y="731266"/>
                </a:lnTo>
                <a:lnTo>
                  <a:pt x="371817" y="730326"/>
                </a:lnTo>
                <a:lnTo>
                  <a:pt x="371817" y="1054100"/>
                </a:lnTo>
                <a:lnTo>
                  <a:pt x="370281" y="1079500"/>
                </a:lnTo>
                <a:lnTo>
                  <a:pt x="357327" y="1066800"/>
                </a:lnTo>
                <a:lnTo>
                  <a:pt x="347954" y="1054100"/>
                </a:lnTo>
                <a:lnTo>
                  <a:pt x="342607" y="1041400"/>
                </a:lnTo>
                <a:lnTo>
                  <a:pt x="341769" y="1028700"/>
                </a:lnTo>
                <a:lnTo>
                  <a:pt x="342480" y="1028700"/>
                </a:lnTo>
                <a:lnTo>
                  <a:pt x="345173" y="1016000"/>
                </a:lnTo>
                <a:lnTo>
                  <a:pt x="351231" y="1028700"/>
                </a:lnTo>
                <a:lnTo>
                  <a:pt x="362686" y="1028700"/>
                </a:lnTo>
                <a:lnTo>
                  <a:pt x="369417" y="1041400"/>
                </a:lnTo>
                <a:lnTo>
                  <a:pt x="371817" y="1054100"/>
                </a:lnTo>
                <a:lnTo>
                  <a:pt x="371817" y="730326"/>
                </a:lnTo>
                <a:lnTo>
                  <a:pt x="371665" y="730275"/>
                </a:lnTo>
                <a:lnTo>
                  <a:pt x="371665" y="1016000"/>
                </a:lnTo>
                <a:lnTo>
                  <a:pt x="354952" y="1016000"/>
                </a:lnTo>
                <a:lnTo>
                  <a:pt x="347814" y="1003300"/>
                </a:lnTo>
                <a:lnTo>
                  <a:pt x="342874" y="990600"/>
                </a:lnTo>
                <a:lnTo>
                  <a:pt x="341045" y="977900"/>
                </a:lnTo>
                <a:lnTo>
                  <a:pt x="341071" y="965200"/>
                </a:lnTo>
                <a:lnTo>
                  <a:pt x="350075" y="965200"/>
                </a:lnTo>
                <a:lnTo>
                  <a:pt x="358635" y="977900"/>
                </a:lnTo>
                <a:lnTo>
                  <a:pt x="365798" y="990600"/>
                </a:lnTo>
                <a:lnTo>
                  <a:pt x="370497" y="1003300"/>
                </a:lnTo>
                <a:lnTo>
                  <a:pt x="371665" y="1016000"/>
                </a:lnTo>
                <a:lnTo>
                  <a:pt x="371665" y="730275"/>
                </a:lnTo>
                <a:lnTo>
                  <a:pt x="369379" y="729361"/>
                </a:lnTo>
                <a:lnTo>
                  <a:pt x="369379" y="952500"/>
                </a:lnTo>
                <a:lnTo>
                  <a:pt x="367995" y="965200"/>
                </a:lnTo>
                <a:lnTo>
                  <a:pt x="362089" y="965200"/>
                </a:lnTo>
                <a:lnTo>
                  <a:pt x="356362" y="952500"/>
                </a:lnTo>
                <a:lnTo>
                  <a:pt x="351624" y="952500"/>
                </a:lnTo>
                <a:lnTo>
                  <a:pt x="347484" y="939800"/>
                </a:lnTo>
                <a:lnTo>
                  <a:pt x="343535" y="939800"/>
                </a:lnTo>
                <a:lnTo>
                  <a:pt x="339877" y="927100"/>
                </a:lnTo>
                <a:lnTo>
                  <a:pt x="340690" y="927100"/>
                </a:lnTo>
                <a:lnTo>
                  <a:pt x="344665" y="914400"/>
                </a:lnTo>
                <a:lnTo>
                  <a:pt x="356577" y="927100"/>
                </a:lnTo>
                <a:lnTo>
                  <a:pt x="364147" y="939800"/>
                </a:lnTo>
                <a:lnTo>
                  <a:pt x="368134" y="939800"/>
                </a:lnTo>
                <a:lnTo>
                  <a:pt x="369341" y="952500"/>
                </a:lnTo>
                <a:lnTo>
                  <a:pt x="369379" y="729361"/>
                </a:lnTo>
                <a:lnTo>
                  <a:pt x="366166" y="728078"/>
                </a:lnTo>
                <a:lnTo>
                  <a:pt x="366166" y="901700"/>
                </a:lnTo>
                <a:lnTo>
                  <a:pt x="353250" y="901700"/>
                </a:lnTo>
                <a:lnTo>
                  <a:pt x="346849" y="889000"/>
                </a:lnTo>
                <a:lnTo>
                  <a:pt x="342595" y="889000"/>
                </a:lnTo>
                <a:lnTo>
                  <a:pt x="341782" y="876300"/>
                </a:lnTo>
                <a:lnTo>
                  <a:pt x="342684" y="876300"/>
                </a:lnTo>
                <a:lnTo>
                  <a:pt x="345427" y="863600"/>
                </a:lnTo>
                <a:lnTo>
                  <a:pt x="349250" y="876300"/>
                </a:lnTo>
                <a:lnTo>
                  <a:pt x="360895" y="876300"/>
                </a:lnTo>
                <a:lnTo>
                  <a:pt x="364744" y="889000"/>
                </a:lnTo>
                <a:lnTo>
                  <a:pt x="366166" y="901700"/>
                </a:lnTo>
                <a:lnTo>
                  <a:pt x="366166" y="728078"/>
                </a:lnTo>
                <a:lnTo>
                  <a:pt x="363486" y="727011"/>
                </a:lnTo>
                <a:lnTo>
                  <a:pt x="363486" y="850900"/>
                </a:lnTo>
                <a:lnTo>
                  <a:pt x="351701" y="850900"/>
                </a:lnTo>
                <a:lnTo>
                  <a:pt x="345782" y="838200"/>
                </a:lnTo>
                <a:lnTo>
                  <a:pt x="337832" y="838200"/>
                </a:lnTo>
                <a:lnTo>
                  <a:pt x="337832" y="1270000"/>
                </a:lnTo>
                <a:lnTo>
                  <a:pt x="334200" y="1270000"/>
                </a:lnTo>
                <a:lnTo>
                  <a:pt x="334200" y="1295400"/>
                </a:lnTo>
                <a:lnTo>
                  <a:pt x="331635" y="1308100"/>
                </a:lnTo>
                <a:lnTo>
                  <a:pt x="330479" y="1308100"/>
                </a:lnTo>
                <a:lnTo>
                  <a:pt x="327596" y="1320800"/>
                </a:lnTo>
                <a:lnTo>
                  <a:pt x="320065" y="1308100"/>
                </a:lnTo>
                <a:lnTo>
                  <a:pt x="323151" y="1308100"/>
                </a:lnTo>
                <a:lnTo>
                  <a:pt x="323824" y="1295400"/>
                </a:lnTo>
                <a:lnTo>
                  <a:pt x="334200" y="1295400"/>
                </a:lnTo>
                <a:lnTo>
                  <a:pt x="334200" y="1270000"/>
                </a:lnTo>
                <a:lnTo>
                  <a:pt x="321703" y="1270000"/>
                </a:lnTo>
                <a:lnTo>
                  <a:pt x="322453" y="1257300"/>
                </a:lnTo>
                <a:lnTo>
                  <a:pt x="321106" y="1257300"/>
                </a:lnTo>
                <a:lnTo>
                  <a:pt x="321170" y="1244600"/>
                </a:lnTo>
                <a:lnTo>
                  <a:pt x="321462" y="1244600"/>
                </a:lnTo>
                <a:lnTo>
                  <a:pt x="321487" y="1231900"/>
                </a:lnTo>
                <a:lnTo>
                  <a:pt x="329387" y="1231900"/>
                </a:lnTo>
                <a:lnTo>
                  <a:pt x="332028" y="1244600"/>
                </a:lnTo>
                <a:lnTo>
                  <a:pt x="334276" y="1244600"/>
                </a:lnTo>
                <a:lnTo>
                  <a:pt x="334784" y="1257300"/>
                </a:lnTo>
                <a:lnTo>
                  <a:pt x="332765" y="1257300"/>
                </a:lnTo>
                <a:lnTo>
                  <a:pt x="337832" y="1270000"/>
                </a:lnTo>
                <a:lnTo>
                  <a:pt x="337832" y="838200"/>
                </a:lnTo>
                <a:lnTo>
                  <a:pt x="336727" y="838200"/>
                </a:lnTo>
                <a:lnTo>
                  <a:pt x="336727" y="1130300"/>
                </a:lnTo>
                <a:lnTo>
                  <a:pt x="334899" y="1143000"/>
                </a:lnTo>
                <a:lnTo>
                  <a:pt x="332422" y="1143000"/>
                </a:lnTo>
                <a:lnTo>
                  <a:pt x="332397" y="1155700"/>
                </a:lnTo>
                <a:lnTo>
                  <a:pt x="333768" y="1168400"/>
                </a:lnTo>
                <a:lnTo>
                  <a:pt x="335534" y="1168400"/>
                </a:lnTo>
                <a:lnTo>
                  <a:pt x="336423" y="1181100"/>
                </a:lnTo>
                <a:lnTo>
                  <a:pt x="336626" y="1193800"/>
                </a:lnTo>
                <a:lnTo>
                  <a:pt x="335927" y="1193800"/>
                </a:lnTo>
                <a:lnTo>
                  <a:pt x="334060" y="1206500"/>
                </a:lnTo>
                <a:lnTo>
                  <a:pt x="324827" y="1206500"/>
                </a:lnTo>
                <a:lnTo>
                  <a:pt x="321360" y="1193800"/>
                </a:lnTo>
                <a:lnTo>
                  <a:pt x="320890" y="1168400"/>
                </a:lnTo>
                <a:lnTo>
                  <a:pt x="320979" y="1143000"/>
                </a:lnTo>
                <a:lnTo>
                  <a:pt x="321094" y="1130300"/>
                </a:lnTo>
                <a:lnTo>
                  <a:pt x="321449" y="1117600"/>
                </a:lnTo>
                <a:lnTo>
                  <a:pt x="328930" y="1117600"/>
                </a:lnTo>
                <a:lnTo>
                  <a:pt x="334302" y="1130300"/>
                </a:lnTo>
                <a:lnTo>
                  <a:pt x="336727" y="1130300"/>
                </a:lnTo>
                <a:lnTo>
                  <a:pt x="336727" y="838200"/>
                </a:lnTo>
                <a:lnTo>
                  <a:pt x="336600" y="838200"/>
                </a:lnTo>
                <a:lnTo>
                  <a:pt x="336270" y="837717"/>
                </a:lnTo>
                <a:lnTo>
                  <a:pt x="336270" y="1079500"/>
                </a:lnTo>
                <a:lnTo>
                  <a:pt x="333806" y="1092200"/>
                </a:lnTo>
                <a:lnTo>
                  <a:pt x="327152" y="1104900"/>
                </a:lnTo>
                <a:lnTo>
                  <a:pt x="323481" y="1092200"/>
                </a:lnTo>
                <a:lnTo>
                  <a:pt x="320763" y="1092200"/>
                </a:lnTo>
                <a:lnTo>
                  <a:pt x="320725" y="1079500"/>
                </a:lnTo>
                <a:lnTo>
                  <a:pt x="321297" y="1066800"/>
                </a:lnTo>
                <a:lnTo>
                  <a:pt x="332638" y="1066800"/>
                </a:lnTo>
                <a:lnTo>
                  <a:pt x="336270" y="1079500"/>
                </a:lnTo>
                <a:lnTo>
                  <a:pt x="336270" y="837717"/>
                </a:lnTo>
                <a:lnTo>
                  <a:pt x="334683" y="835367"/>
                </a:lnTo>
                <a:lnTo>
                  <a:pt x="334683" y="1028700"/>
                </a:lnTo>
                <a:lnTo>
                  <a:pt x="334683" y="1041400"/>
                </a:lnTo>
                <a:lnTo>
                  <a:pt x="320370" y="1041400"/>
                </a:lnTo>
                <a:lnTo>
                  <a:pt x="319227" y="1028700"/>
                </a:lnTo>
                <a:lnTo>
                  <a:pt x="319405" y="1028700"/>
                </a:lnTo>
                <a:lnTo>
                  <a:pt x="319405" y="1016000"/>
                </a:lnTo>
                <a:lnTo>
                  <a:pt x="319278" y="1016000"/>
                </a:lnTo>
                <a:lnTo>
                  <a:pt x="319646" y="1003300"/>
                </a:lnTo>
                <a:lnTo>
                  <a:pt x="331203" y="1003300"/>
                </a:lnTo>
                <a:lnTo>
                  <a:pt x="333336" y="1016000"/>
                </a:lnTo>
                <a:lnTo>
                  <a:pt x="334352" y="1016000"/>
                </a:lnTo>
                <a:lnTo>
                  <a:pt x="334670" y="1028700"/>
                </a:lnTo>
                <a:lnTo>
                  <a:pt x="334683" y="835367"/>
                </a:lnTo>
                <a:lnTo>
                  <a:pt x="332066" y="831494"/>
                </a:lnTo>
                <a:lnTo>
                  <a:pt x="332066" y="965200"/>
                </a:lnTo>
                <a:lnTo>
                  <a:pt x="331876" y="965200"/>
                </a:lnTo>
                <a:lnTo>
                  <a:pt x="330593" y="977900"/>
                </a:lnTo>
                <a:lnTo>
                  <a:pt x="320713" y="977900"/>
                </a:lnTo>
                <a:lnTo>
                  <a:pt x="317576" y="965200"/>
                </a:lnTo>
                <a:lnTo>
                  <a:pt x="316026" y="965200"/>
                </a:lnTo>
                <a:lnTo>
                  <a:pt x="315315" y="952500"/>
                </a:lnTo>
                <a:lnTo>
                  <a:pt x="316141" y="952500"/>
                </a:lnTo>
                <a:lnTo>
                  <a:pt x="314147" y="939800"/>
                </a:lnTo>
                <a:lnTo>
                  <a:pt x="325996" y="939800"/>
                </a:lnTo>
                <a:lnTo>
                  <a:pt x="328002" y="952500"/>
                </a:lnTo>
                <a:lnTo>
                  <a:pt x="330873" y="952500"/>
                </a:lnTo>
                <a:lnTo>
                  <a:pt x="332066" y="965200"/>
                </a:lnTo>
                <a:lnTo>
                  <a:pt x="332066" y="831494"/>
                </a:lnTo>
                <a:lnTo>
                  <a:pt x="331470" y="830618"/>
                </a:lnTo>
                <a:lnTo>
                  <a:pt x="331470" y="914400"/>
                </a:lnTo>
                <a:lnTo>
                  <a:pt x="330403" y="927100"/>
                </a:lnTo>
                <a:lnTo>
                  <a:pt x="327558" y="927100"/>
                </a:lnTo>
                <a:lnTo>
                  <a:pt x="322262" y="914400"/>
                </a:lnTo>
                <a:lnTo>
                  <a:pt x="316661" y="914400"/>
                </a:lnTo>
                <a:lnTo>
                  <a:pt x="312381" y="901700"/>
                </a:lnTo>
                <a:lnTo>
                  <a:pt x="326974" y="901700"/>
                </a:lnTo>
                <a:lnTo>
                  <a:pt x="331000" y="914400"/>
                </a:lnTo>
                <a:lnTo>
                  <a:pt x="331470" y="914400"/>
                </a:lnTo>
                <a:lnTo>
                  <a:pt x="331470" y="830618"/>
                </a:lnTo>
                <a:lnTo>
                  <a:pt x="328993" y="826947"/>
                </a:lnTo>
                <a:lnTo>
                  <a:pt x="328993" y="863600"/>
                </a:lnTo>
                <a:lnTo>
                  <a:pt x="328891" y="876300"/>
                </a:lnTo>
                <a:lnTo>
                  <a:pt x="317398" y="863600"/>
                </a:lnTo>
                <a:lnTo>
                  <a:pt x="309981" y="863600"/>
                </a:lnTo>
                <a:lnTo>
                  <a:pt x="306006" y="850900"/>
                </a:lnTo>
                <a:lnTo>
                  <a:pt x="304888" y="850900"/>
                </a:lnTo>
                <a:lnTo>
                  <a:pt x="304952" y="838200"/>
                </a:lnTo>
                <a:lnTo>
                  <a:pt x="313702" y="838200"/>
                </a:lnTo>
                <a:lnTo>
                  <a:pt x="321576" y="850900"/>
                </a:lnTo>
                <a:lnTo>
                  <a:pt x="326618" y="850900"/>
                </a:lnTo>
                <a:lnTo>
                  <a:pt x="328993" y="863600"/>
                </a:lnTo>
                <a:lnTo>
                  <a:pt x="328993" y="826947"/>
                </a:lnTo>
                <a:lnTo>
                  <a:pt x="328015" y="825500"/>
                </a:lnTo>
                <a:lnTo>
                  <a:pt x="318858" y="825500"/>
                </a:lnTo>
                <a:lnTo>
                  <a:pt x="307936" y="812800"/>
                </a:lnTo>
                <a:lnTo>
                  <a:pt x="304685" y="812800"/>
                </a:lnTo>
                <a:lnTo>
                  <a:pt x="304685" y="1371600"/>
                </a:lnTo>
                <a:lnTo>
                  <a:pt x="278155" y="1371600"/>
                </a:lnTo>
                <a:lnTo>
                  <a:pt x="295757" y="1358900"/>
                </a:lnTo>
                <a:lnTo>
                  <a:pt x="299262" y="1358900"/>
                </a:lnTo>
                <a:lnTo>
                  <a:pt x="304685" y="1371600"/>
                </a:lnTo>
                <a:lnTo>
                  <a:pt x="304685" y="812800"/>
                </a:lnTo>
                <a:lnTo>
                  <a:pt x="303504" y="812800"/>
                </a:lnTo>
                <a:lnTo>
                  <a:pt x="304800" y="800100"/>
                </a:lnTo>
                <a:lnTo>
                  <a:pt x="313537" y="800100"/>
                </a:lnTo>
                <a:lnTo>
                  <a:pt x="322541" y="812800"/>
                </a:lnTo>
                <a:lnTo>
                  <a:pt x="332066" y="812800"/>
                </a:lnTo>
                <a:lnTo>
                  <a:pt x="341845" y="825500"/>
                </a:lnTo>
                <a:lnTo>
                  <a:pt x="351624" y="825500"/>
                </a:lnTo>
                <a:lnTo>
                  <a:pt x="356362" y="838200"/>
                </a:lnTo>
                <a:lnTo>
                  <a:pt x="360299" y="838200"/>
                </a:lnTo>
                <a:lnTo>
                  <a:pt x="363486" y="850900"/>
                </a:lnTo>
                <a:lnTo>
                  <a:pt x="363486" y="727011"/>
                </a:lnTo>
                <a:lnTo>
                  <a:pt x="355714" y="723900"/>
                </a:lnTo>
                <a:lnTo>
                  <a:pt x="323888" y="736600"/>
                </a:lnTo>
                <a:lnTo>
                  <a:pt x="312356" y="723900"/>
                </a:lnTo>
                <a:lnTo>
                  <a:pt x="302475" y="723900"/>
                </a:lnTo>
                <a:lnTo>
                  <a:pt x="301320" y="711200"/>
                </a:lnTo>
                <a:lnTo>
                  <a:pt x="300304" y="660400"/>
                </a:lnTo>
                <a:lnTo>
                  <a:pt x="300494" y="622300"/>
                </a:lnTo>
                <a:lnTo>
                  <a:pt x="302310" y="584200"/>
                </a:lnTo>
                <a:lnTo>
                  <a:pt x="306184" y="546100"/>
                </a:lnTo>
                <a:lnTo>
                  <a:pt x="307047" y="533400"/>
                </a:lnTo>
                <a:lnTo>
                  <a:pt x="555904" y="533400"/>
                </a:lnTo>
                <a:lnTo>
                  <a:pt x="556183" y="546100"/>
                </a:lnTo>
                <a:lnTo>
                  <a:pt x="556844" y="558800"/>
                </a:lnTo>
                <a:lnTo>
                  <a:pt x="557606" y="571500"/>
                </a:lnTo>
                <a:lnTo>
                  <a:pt x="557974" y="584200"/>
                </a:lnTo>
                <a:lnTo>
                  <a:pt x="557453" y="596900"/>
                </a:lnTo>
                <a:lnTo>
                  <a:pt x="556323" y="609600"/>
                </a:lnTo>
                <a:lnTo>
                  <a:pt x="556196" y="622300"/>
                </a:lnTo>
                <a:lnTo>
                  <a:pt x="556145" y="640143"/>
                </a:lnTo>
                <a:lnTo>
                  <a:pt x="556285" y="647700"/>
                </a:lnTo>
                <a:lnTo>
                  <a:pt x="556475" y="660400"/>
                </a:lnTo>
                <a:lnTo>
                  <a:pt x="556552" y="674039"/>
                </a:lnTo>
                <a:lnTo>
                  <a:pt x="555231" y="685800"/>
                </a:lnTo>
                <a:lnTo>
                  <a:pt x="555574" y="711200"/>
                </a:lnTo>
                <a:lnTo>
                  <a:pt x="558025" y="762000"/>
                </a:lnTo>
                <a:lnTo>
                  <a:pt x="558152" y="762000"/>
                </a:lnTo>
                <a:lnTo>
                  <a:pt x="558152" y="508000"/>
                </a:lnTo>
                <a:lnTo>
                  <a:pt x="339394" y="508000"/>
                </a:lnTo>
                <a:lnTo>
                  <a:pt x="332981" y="495300"/>
                </a:lnTo>
                <a:lnTo>
                  <a:pt x="332854" y="482600"/>
                </a:lnTo>
                <a:lnTo>
                  <a:pt x="487781" y="482600"/>
                </a:lnTo>
                <a:lnTo>
                  <a:pt x="513892" y="469900"/>
                </a:lnTo>
                <a:lnTo>
                  <a:pt x="566864" y="469900"/>
                </a:lnTo>
                <a:lnTo>
                  <a:pt x="585685" y="482600"/>
                </a:lnTo>
                <a:lnTo>
                  <a:pt x="733653" y="482600"/>
                </a:lnTo>
                <a:lnTo>
                  <a:pt x="739863" y="495300"/>
                </a:lnTo>
                <a:lnTo>
                  <a:pt x="745363" y="495300"/>
                </a:lnTo>
                <a:lnTo>
                  <a:pt x="750417" y="508000"/>
                </a:lnTo>
                <a:lnTo>
                  <a:pt x="756018" y="508000"/>
                </a:lnTo>
                <a:lnTo>
                  <a:pt x="756018" y="478790"/>
                </a:lnTo>
                <a:lnTo>
                  <a:pt x="754011" y="482600"/>
                </a:lnTo>
                <a:lnTo>
                  <a:pt x="741476" y="469900"/>
                </a:lnTo>
                <a:lnTo>
                  <a:pt x="738581" y="469900"/>
                </a:lnTo>
                <a:lnTo>
                  <a:pt x="745172" y="457200"/>
                </a:lnTo>
                <a:lnTo>
                  <a:pt x="757237" y="457200"/>
                </a:lnTo>
                <a:lnTo>
                  <a:pt x="760145" y="469900"/>
                </a:lnTo>
                <a:lnTo>
                  <a:pt x="760679" y="469900"/>
                </a:lnTo>
                <a:lnTo>
                  <a:pt x="760679" y="304800"/>
                </a:lnTo>
                <a:lnTo>
                  <a:pt x="742111" y="304800"/>
                </a:lnTo>
                <a:lnTo>
                  <a:pt x="742111" y="431800"/>
                </a:lnTo>
                <a:lnTo>
                  <a:pt x="738238" y="444500"/>
                </a:lnTo>
                <a:lnTo>
                  <a:pt x="730351" y="431800"/>
                </a:lnTo>
                <a:lnTo>
                  <a:pt x="721741" y="431800"/>
                </a:lnTo>
                <a:lnTo>
                  <a:pt x="714413" y="419100"/>
                </a:lnTo>
                <a:lnTo>
                  <a:pt x="710349" y="406400"/>
                </a:lnTo>
                <a:lnTo>
                  <a:pt x="705307" y="406400"/>
                </a:lnTo>
                <a:lnTo>
                  <a:pt x="701167" y="398310"/>
                </a:lnTo>
                <a:lnTo>
                  <a:pt x="701167" y="444500"/>
                </a:lnTo>
                <a:lnTo>
                  <a:pt x="669569" y="431800"/>
                </a:lnTo>
                <a:lnTo>
                  <a:pt x="600087" y="431800"/>
                </a:lnTo>
                <a:lnTo>
                  <a:pt x="600087" y="457200"/>
                </a:lnTo>
                <a:lnTo>
                  <a:pt x="479717" y="457200"/>
                </a:lnTo>
                <a:lnTo>
                  <a:pt x="454787" y="469900"/>
                </a:lnTo>
                <a:lnTo>
                  <a:pt x="320192" y="469900"/>
                </a:lnTo>
                <a:lnTo>
                  <a:pt x="320192" y="495300"/>
                </a:lnTo>
                <a:lnTo>
                  <a:pt x="318122" y="508000"/>
                </a:lnTo>
                <a:lnTo>
                  <a:pt x="306552" y="508000"/>
                </a:lnTo>
                <a:lnTo>
                  <a:pt x="305549" y="495300"/>
                </a:lnTo>
                <a:lnTo>
                  <a:pt x="320192" y="495300"/>
                </a:lnTo>
                <a:lnTo>
                  <a:pt x="320192" y="469900"/>
                </a:lnTo>
                <a:lnTo>
                  <a:pt x="316928" y="469900"/>
                </a:lnTo>
                <a:lnTo>
                  <a:pt x="315849" y="457200"/>
                </a:lnTo>
                <a:lnTo>
                  <a:pt x="419595" y="457200"/>
                </a:lnTo>
                <a:lnTo>
                  <a:pt x="439877" y="444500"/>
                </a:lnTo>
                <a:lnTo>
                  <a:pt x="573735" y="444500"/>
                </a:lnTo>
                <a:lnTo>
                  <a:pt x="600087" y="457200"/>
                </a:lnTo>
                <a:lnTo>
                  <a:pt x="600087" y="431800"/>
                </a:lnTo>
                <a:lnTo>
                  <a:pt x="540918" y="431800"/>
                </a:lnTo>
                <a:lnTo>
                  <a:pt x="571258" y="419100"/>
                </a:lnTo>
                <a:lnTo>
                  <a:pt x="620204" y="419100"/>
                </a:lnTo>
                <a:lnTo>
                  <a:pt x="669569" y="431800"/>
                </a:lnTo>
                <a:lnTo>
                  <a:pt x="681215" y="431800"/>
                </a:lnTo>
                <a:lnTo>
                  <a:pt x="701167" y="444500"/>
                </a:lnTo>
                <a:lnTo>
                  <a:pt x="701167" y="398310"/>
                </a:lnTo>
                <a:lnTo>
                  <a:pt x="698817" y="393700"/>
                </a:lnTo>
                <a:lnTo>
                  <a:pt x="694029" y="393700"/>
                </a:lnTo>
                <a:lnTo>
                  <a:pt x="690664" y="381000"/>
                </a:lnTo>
                <a:lnTo>
                  <a:pt x="688403" y="381000"/>
                </a:lnTo>
                <a:lnTo>
                  <a:pt x="686968" y="368300"/>
                </a:lnTo>
                <a:lnTo>
                  <a:pt x="683552" y="368300"/>
                </a:lnTo>
                <a:lnTo>
                  <a:pt x="683552" y="393700"/>
                </a:lnTo>
                <a:lnTo>
                  <a:pt x="681443" y="406400"/>
                </a:lnTo>
                <a:lnTo>
                  <a:pt x="662432" y="406400"/>
                </a:lnTo>
                <a:lnTo>
                  <a:pt x="648144" y="393700"/>
                </a:lnTo>
                <a:lnTo>
                  <a:pt x="519125" y="393700"/>
                </a:lnTo>
                <a:lnTo>
                  <a:pt x="511987" y="381000"/>
                </a:lnTo>
                <a:lnTo>
                  <a:pt x="511390" y="381000"/>
                </a:lnTo>
                <a:lnTo>
                  <a:pt x="513613" y="368300"/>
                </a:lnTo>
                <a:lnTo>
                  <a:pt x="661454" y="368300"/>
                </a:lnTo>
                <a:lnTo>
                  <a:pt x="670509" y="381000"/>
                </a:lnTo>
                <a:lnTo>
                  <a:pt x="677621" y="393700"/>
                </a:lnTo>
                <a:lnTo>
                  <a:pt x="683552" y="393700"/>
                </a:lnTo>
                <a:lnTo>
                  <a:pt x="683552" y="368300"/>
                </a:lnTo>
                <a:lnTo>
                  <a:pt x="679780" y="368300"/>
                </a:lnTo>
                <a:lnTo>
                  <a:pt x="674662" y="355600"/>
                </a:lnTo>
                <a:lnTo>
                  <a:pt x="670991" y="355600"/>
                </a:lnTo>
                <a:lnTo>
                  <a:pt x="668972" y="342900"/>
                </a:lnTo>
                <a:lnTo>
                  <a:pt x="668756" y="330200"/>
                </a:lnTo>
                <a:lnTo>
                  <a:pt x="678078" y="330200"/>
                </a:lnTo>
                <a:lnTo>
                  <a:pt x="695947" y="368300"/>
                </a:lnTo>
                <a:lnTo>
                  <a:pt x="742111" y="431800"/>
                </a:lnTo>
                <a:lnTo>
                  <a:pt x="742111" y="304800"/>
                </a:lnTo>
                <a:lnTo>
                  <a:pt x="726681" y="304800"/>
                </a:lnTo>
                <a:lnTo>
                  <a:pt x="729602" y="317500"/>
                </a:lnTo>
                <a:lnTo>
                  <a:pt x="729818" y="342900"/>
                </a:lnTo>
                <a:lnTo>
                  <a:pt x="728726" y="355600"/>
                </a:lnTo>
                <a:lnTo>
                  <a:pt x="727773" y="368300"/>
                </a:lnTo>
                <a:lnTo>
                  <a:pt x="717524" y="355600"/>
                </a:lnTo>
                <a:lnTo>
                  <a:pt x="709358" y="342900"/>
                </a:lnTo>
                <a:lnTo>
                  <a:pt x="702411" y="330200"/>
                </a:lnTo>
                <a:lnTo>
                  <a:pt x="695794" y="317500"/>
                </a:lnTo>
                <a:lnTo>
                  <a:pt x="691730" y="317500"/>
                </a:lnTo>
                <a:lnTo>
                  <a:pt x="682536" y="304800"/>
                </a:lnTo>
                <a:lnTo>
                  <a:pt x="671347" y="304800"/>
                </a:lnTo>
                <a:lnTo>
                  <a:pt x="661314" y="292100"/>
                </a:lnTo>
                <a:lnTo>
                  <a:pt x="644448" y="292100"/>
                </a:lnTo>
                <a:lnTo>
                  <a:pt x="644448" y="355600"/>
                </a:lnTo>
                <a:lnTo>
                  <a:pt x="517220" y="355600"/>
                </a:lnTo>
                <a:lnTo>
                  <a:pt x="546315" y="342900"/>
                </a:lnTo>
                <a:lnTo>
                  <a:pt x="639508" y="342900"/>
                </a:lnTo>
                <a:lnTo>
                  <a:pt x="644448" y="355600"/>
                </a:lnTo>
                <a:lnTo>
                  <a:pt x="644448" y="292100"/>
                </a:lnTo>
                <a:lnTo>
                  <a:pt x="548017" y="292100"/>
                </a:lnTo>
                <a:lnTo>
                  <a:pt x="545693" y="279400"/>
                </a:lnTo>
                <a:lnTo>
                  <a:pt x="544791" y="279400"/>
                </a:lnTo>
                <a:lnTo>
                  <a:pt x="543521" y="254000"/>
                </a:lnTo>
                <a:lnTo>
                  <a:pt x="542531" y="228600"/>
                </a:lnTo>
                <a:lnTo>
                  <a:pt x="541578" y="203200"/>
                </a:lnTo>
                <a:lnTo>
                  <a:pt x="540689" y="177800"/>
                </a:lnTo>
                <a:lnTo>
                  <a:pt x="540448" y="177800"/>
                </a:lnTo>
                <a:lnTo>
                  <a:pt x="540753" y="165100"/>
                </a:lnTo>
                <a:lnTo>
                  <a:pt x="541185" y="165100"/>
                </a:lnTo>
                <a:lnTo>
                  <a:pt x="541350" y="152400"/>
                </a:lnTo>
                <a:lnTo>
                  <a:pt x="541477" y="139700"/>
                </a:lnTo>
                <a:lnTo>
                  <a:pt x="541477" y="127000"/>
                </a:lnTo>
                <a:lnTo>
                  <a:pt x="541286" y="114300"/>
                </a:lnTo>
                <a:lnTo>
                  <a:pt x="540334" y="101600"/>
                </a:lnTo>
                <a:lnTo>
                  <a:pt x="539826" y="88900"/>
                </a:lnTo>
                <a:lnTo>
                  <a:pt x="539318" y="76200"/>
                </a:lnTo>
                <a:lnTo>
                  <a:pt x="538353" y="63500"/>
                </a:lnTo>
                <a:lnTo>
                  <a:pt x="537565" y="38100"/>
                </a:lnTo>
                <a:lnTo>
                  <a:pt x="537413" y="38100"/>
                </a:lnTo>
                <a:lnTo>
                  <a:pt x="537794" y="25400"/>
                </a:lnTo>
                <a:lnTo>
                  <a:pt x="539165" y="25400"/>
                </a:lnTo>
                <a:lnTo>
                  <a:pt x="542442" y="12700"/>
                </a:lnTo>
                <a:lnTo>
                  <a:pt x="531672" y="12700"/>
                </a:lnTo>
                <a:lnTo>
                  <a:pt x="531672" y="292100"/>
                </a:lnTo>
                <a:lnTo>
                  <a:pt x="509574" y="292100"/>
                </a:lnTo>
                <a:lnTo>
                  <a:pt x="506730" y="266700"/>
                </a:lnTo>
                <a:lnTo>
                  <a:pt x="503694" y="254000"/>
                </a:lnTo>
                <a:lnTo>
                  <a:pt x="501446" y="241300"/>
                </a:lnTo>
                <a:lnTo>
                  <a:pt x="500938" y="228600"/>
                </a:lnTo>
                <a:lnTo>
                  <a:pt x="527151" y="228600"/>
                </a:lnTo>
                <a:lnTo>
                  <a:pt x="530847" y="241300"/>
                </a:lnTo>
                <a:lnTo>
                  <a:pt x="530644" y="266700"/>
                </a:lnTo>
                <a:lnTo>
                  <a:pt x="530174" y="266700"/>
                </a:lnTo>
                <a:lnTo>
                  <a:pt x="530136" y="279400"/>
                </a:lnTo>
                <a:lnTo>
                  <a:pt x="530885" y="279400"/>
                </a:lnTo>
                <a:lnTo>
                  <a:pt x="531672" y="292100"/>
                </a:lnTo>
                <a:lnTo>
                  <a:pt x="531672" y="12700"/>
                </a:lnTo>
                <a:lnTo>
                  <a:pt x="530669" y="12700"/>
                </a:lnTo>
                <a:lnTo>
                  <a:pt x="530669" y="190500"/>
                </a:lnTo>
                <a:lnTo>
                  <a:pt x="528535" y="190500"/>
                </a:lnTo>
                <a:lnTo>
                  <a:pt x="528383" y="203200"/>
                </a:lnTo>
                <a:lnTo>
                  <a:pt x="500811" y="203200"/>
                </a:lnTo>
                <a:lnTo>
                  <a:pt x="497509" y="190500"/>
                </a:lnTo>
                <a:lnTo>
                  <a:pt x="496874" y="177800"/>
                </a:lnTo>
                <a:lnTo>
                  <a:pt x="496493" y="177800"/>
                </a:lnTo>
                <a:lnTo>
                  <a:pt x="496430" y="165100"/>
                </a:lnTo>
                <a:lnTo>
                  <a:pt x="497535" y="152400"/>
                </a:lnTo>
                <a:lnTo>
                  <a:pt x="500672" y="152400"/>
                </a:lnTo>
                <a:lnTo>
                  <a:pt x="506831" y="139700"/>
                </a:lnTo>
                <a:lnTo>
                  <a:pt x="516966" y="152400"/>
                </a:lnTo>
                <a:lnTo>
                  <a:pt x="528739" y="152400"/>
                </a:lnTo>
                <a:lnTo>
                  <a:pt x="528840" y="177800"/>
                </a:lnTo>
                <a:lnTo>
                  <a:pt x="530669" y="190500"/>
                </a:lnTo>
                <a:lnTo>
                  <a:pt x="530669" y="12700"/>
                </a:lnTo>
                <a:lnTo>
                  <a:pt x="505396" y="12700"/>
                </a:lnTo>
                <a:lnTo>
                  <a:pt x="451510" y="0"/>
                </a:lnTo>
                <a:lnTo>
                  <a:pt x="338112" y="0"/>
                </a:lnTo>
                <a:lnTo>
                  <a:pt x="338112" y="330200"/>
                </a:lnTo>
                <a:lnTo>
                  <a:pt x="336397" y="342900"/>
                </a:lnTo>
                <a:lnTo>
                  <a:pt x="334924" y="342900"/>
                </a:lnTo>
                <a:lnTo>
                  <a:pt x="334924" y="431800"/>
                </a:lnTo>
                <a:lnTo>
                  <a:pt x="326136" y="431800"/>
                </a:lnTo>
                <a:lnTo>
                  <a:pt x="331216" y="419100"/>
                </a:lnTo>
                <a:lnTo>
                  <a:pt x="334924" y="431800"/>
                </a:lnTo>
                <a:lnTo>
                  <a:pt x="334924" y="342900"/>
                </a:lnTo>
                <a:lnTo>
                  <a:pt x="321373" y="342900"/>
                </a:lnTo>
                <a:lnTo>
                  <a:pt x="321373" y="406400"/>
                </a:lnTo>
                <a:lnTo>
                  <a:pt x="302679" y="406400"/>
                </a:lnTo>
                <a:lnTo>
                  <a:pt x="302679" y="469900"/>
                </a:lnTo>
                <a:lnTo>
                  <a:pt x="279247" y="469900"/>
                </a:lnTo>
                <a:lnTo>
                  <a:pt x="277241" y="457200"/>
                </a:lnTo>
                <a:lnTo>
                  <a:pt x="270370" y="457200"/>
                </a:lnTo>
                <a:lnTo>
                  <a:pt x="270370" y="762000"/>
                </a:lnTo>
                <a:lnTo>
                  <a:pt x="269951" y="762000"/>
                </a:lnTo>
                <a:lnTo>
                  <a:pt x="268643" y="787400"/>
                </a:lnTo>
                <a:lnTo>
                  <a:pt x="268325" y="800100"/>
                </a:lnTo>
                <a:lnTo>
                  <a:pt x="268465" y="812800"/>
                </a:lnTo>
                <a:lnTo>
                  <a:pt x="268503" y="825500"/>
                </a:lnTo>
                <a:lnTo>
                  <a:pt x="268071" y="850900"/>
                </a:lnTo>
                <a:lnTo>
                  <a:pt x="266776" y="869543"/>
                </a:lnTo>
                <a:lnTo>
                  <a:pt x="266776" y="1320800"/>
                </a:lnTo>
                <a:lnTo>
                  <a:pt x="264388" y="1333500"/>
                </a:lnTo>
                <a:lnTo>
                  <a:pt x="258267" y="1328661"/>
                </a:lnTo>
                <a:lnTo>
                  <a:pt x="258267" y="1371600"/>
                </a:lnTo>
                <a:lnTo>
                  <a:pt x="238925" y="1384300"/>
                </a:lnTo>
                <a:lnTo>
                  <a:pt x="226580" y="1384300"/>
                </a:lnTo>
                <a:lnTo>
                  <a:pt x="223202" y="1397000"/>
                </a:lnTo>
                <a:lnTo>
                  <a:pt x="223037" y="1409700"/>
                </a:lnTo>
                <a:lnTo>
                  <a:pt x="205943" y="1409700"/>
                </a:lnTo>
                <a:lnTo>
                  <a:pt x="204114" y="1397000"/>
                </a:lnTo>
                <a:lnTo>
                  <a:pt x="200266" y="1397000"/>
                </a:lnTo>
                <a:lnTo>
                  <a:pt x="195922" y="1384300"/>
                </a:lnTo>
                <a:lnTo>
                  <a:pt x="185394" y="1384300"/>
                </a:lnTo>
                <a:lnTo>
                  <a:pt x="182892" y="1371600"/>
                </a:lnTo>
                <a:lnTo>
                  <a:pt x="258267" y="1371600"/>
                </a:lnTo>
                <a:lnTo>
                  <a:pt x="258267" y="1328661"/>
                </a:lnTo>
                <a:lnTo>
                  <a:pt x="249770" y="1321930"/>
                </a:lnTo>
                <a:lnTo>
                  <a:pt x="249770" y="1333500"/>
                </a:lnTo>
                <a:lnTo>
                  <a:pt x="247751" y="1346200"/>
                </a:lnTo>
                <a:lnTo>
                  <a:pt x="160083" y="1346200"/>
                </a:lnTo>
                <a:lnTo>
                  <a:pt x="156159" y="1333500"/>
                </a:lnTo>
                <a:lnTo>
                  <a:pt x="155117" y="1320800"/>
                </a:lnTo>
                <a:lnTo>
                  <a:pt x="154762" y="1308100"/>
                </a:lnTo>
                <a:lnTo>
                  <a:pt x="155257" y="1295400"/>
                </a:lnTo>
                <a:lnTo>
                  <a:pt x="157200" y="1282700"/>
                </a:lnTo>
                <a:lnTo>
                  <a:pt x="168592" y="1295400"/>
                </a:lnTo>
                <a:lnTo>
                  <a:pt x="178943" y="1295400"/>
                </a:lnTo>
                <a:lnTo>
                  <a:pt x="186372" y="1308100"/>
                </a:lnTo>
                <a:lnTo>
                  <a:pt x="189039" y="1320800"/>
                </a:lnTo>
                <a:lnTo>
                  <a:pt x="196723" y="1320800"/>
                </a:lnTo>
                <a:lnTo>
                  <a:pt x="198691" y="1308100"/>
                </a:lnTo>
                <a:lnTo>
                  <a:pt x="206578" y="1308100"/>
                </a:lnTo>
                <a:lnTo>
                  <a:pt x="217779" y="1320800"/>
                </a:lnTo>
                <a:lnTo>
                  <a:pt x="228434" y="1320800"/>
                </a:lnTo>
                <a:lnTo>
                  <a:pt x="238963" y="1333500"/>
                </a:lnTo>
                <a:lnTo>
                  <a:pt x="249770" y="1333500"/>
                </a:lnTo>
                <a:lnTo>
                  <a:pt x="249770" y="1321930"/>
                </a:lnTo>
                <a:lnTo>
                  <a:pt x="248348" y="1320800"/>
                </a:lnTo>
                <a:lnTo>
                  <a:pt x="233133" y="1320800"/>
                </a:lnTo>
                <a:lnTo>
                  <a:pt x="218363" y="1308100"/>
                </a:lnTo>
                <a:lnTo>
                  <a:pt x="203644" y="1295400"/>
                </a:lnTo>
                <a:lnTo>
                  <a:pt x="198526" y="1295400"/>
                </a:lnTo>
                <a:lnTo>
                  <a:pt x="196773" y="1282700"/>
                </a:lnTo>
                <a:lnTo>
                  <a:pt x="203098" y="1270000"/>
                </a:lnTo>
                <a:lnTo>
                  <a:pt x="209308" y="1270000"/>
                </a:lnTo>
                <a:lnTo>
                  <a:pt x="213753" y="1282700"/>
                </a:lnTo>
                <a:lnTo>
                  <a:pt x="240855" y="1282700"/>
                </a:lnTo>
                <a:lnTo>
                  <a:pt x="249961" y="1295400"/>
                </a:lnTo>
                <a:lnTo>
                  <a:pt x="260261" y="1295400"/>
                </a:lnTo>
                <a:lnTo>
                  <a:pt x="265633" y="1308100"/>
                </a:lnTo>
                <a:lnTo>
                  <a:pt x="266776" y="1320800"/>
                </a:lnTo>
                <a:lnTo>
                  <a:pt x="266776" y="869543"/>
                </a:lnTo>
                <a:lnTo>
                  <a:pt x="266306" y="876300"/>
                </a:lnTo>
                <a:lnTo>
                  <a:pt x="264693" y="897394"/>
                </a:lnTo>
                <a:lnTo>
                  <a:pt x="264693" y="1219200"/>
                </a:lnTo>
                <a:lnTo>
                  <a:pt x="264591" y="1257300"/>
                </a:lnTo>
                <a:lnTo>
                  <a:pt x="264185" y="1257300"/>
                </a:lnTo>
                <a:lnTo>
                  <a:pt x="262470" y="1282700"/>
                </a:lnTo>
                <a:lnTo>
                  <a:pt x="253098" y="1282700"/>
                </a:lnTo>
                <a:lnTo>
                  <a:pt x="244767" y="1270000"/>
                </a:lnTo>
                <a:lnTo>
                  <a:pt x="238048" y="1270000"/>
                </a:lnTo>
                <a:lnTo>
                  <a:pt x="233159" y="1257300"/>
                </a:lnTo>
                <a:lnTo>
                  <a:pt x="230390" y="1244600"/>
                </a:lnTo>
                <a:lnTo>
                  <a:pt x="224383" y="1206500"/>
                </a:lnTo>
                <a:lnTo>
                  <a:pt x="223227" y="1193939"/>
                </a:lnTo>
                <a:lnTo>
                  <a:pt x="223227" y="1257300"/>
                </a:lnTo>
                <a:lnTo>
                  <a:pt x="200710" y="1257300"/>
                </a:lnTo>
                <a:lnTo>
                  <a:pt x="197624" y="1244600"/>
                </a:lnTo>
                <a:lnTo>
                  <a:pt x="195707" y="1244600"/>
                </a:lnTo>
                <a:lnTo>
                  <a:pt x="194221" y="1219200"/>
                </a:lnTo>
                <a:lnTo>
                  <a:pt x="193560" y="1206500"/>
                </a:lnTo>
                <a:lnTo>
                  <a:pt x="192874" y="1191729"/>
                </a:lnTo>
                <a:lnTo>
                  <a:pt x="191719" y="1168400"/>
                </a:lnTo>
                <a:lnTo>
                  <a:pt x="189509" y="1155700"/>
                </a:lnTo>
                <a:lnTo>
                  <a:pt x="188696" y="1143660"/>
                </a:lnTo>
                <a:lnTo>
                  <a:pt x="188696" y="1270000"/>
                </a:lnTo>
                <a:lnTo>
                  <a:pt x="186258" y="1282700"/>
                </a:lnTo>
                <a:lnTo>
                  <a:pt x="175653" y="1282700"/>
                </a:lnTo>
                <a:lnTo>
                  <a:pt x="169125" y="1270000"/>
                </a:lnTo>
                <a:lnTo>
                  <a:pt x="154559" y="1270000"/>
                </a:lnTo>
                <a:lnTo>
                  <a:pt x="152692" y="1259459"/>
                </a:lnTo>
                <a:lnTo>
                  <a:pt x="152692" y="1498600"/>
                </a:lnTo>
                <a:lnTo>
                  <a:pt x="152450" y="1511300"/>
                </a:lnTo>
                <a:lnTo>
                  <a:pt x="150507" y="1511300"/>
                </a:lnTo>
                <a:lnTo>
                  <a:pt x="150507" y="1727200"/>
                </a:lnTo>
                <a:lnTo>
                  <a:pt x="149809" y="1739900"/>
                </a:lnTo>
                <a:lnTo>
                  <a:pt x="147789" y="1752600"/>
                </a:lnTo>
                <a:lnTo>
                  <a:pt x="136956" y="1752600"/>
                </a:lnTo>
                <a:lnTo>
                  <a:pt x="136956" y="1854288"/>
                </a:lnTo>
                <a:lnTo>
                  <a:pt x="135699" y="1866900"/>
                </a:lnTo>
                <a:lnTo>
                  <a:pt x="128117" y="1866900"/>
                </a:lnTo>
                <a:lnTo>
                  <a:pt x="127571" y="1854200"/>
                </a:lnTo>
                <a:lnTo>
                  <a:pt x="127736" y="1841500"/>
                </a:lnTo>
                <a:lnTo>
                  <a:pt x="136829" y="1841500"/>
                </a:lnTo>
                <a:lnTo>
                  <a:pt x="136956" y="1854288"/>
                </a:lnTo>
                <a:lnTo>
                  <a:pt x="136956" y="1752600"/>
                </a:lnTo>
                <a:lnTo>
                  <a:pt x="127114" y="1752600"/>
                </a:lnTo>
                <a:lnTo>
                  <a:pt x="123761" y="1739900"/>
                </a:lnTo>
                <a:lnTo>
                  <a:pt x="122555" y="1727200"/>
                </a:lnTo>
                <a:lnTo>
                  <a:pt x="122364" y="1701800"/>
                </a:lnTo>
                <a:lnTo>
                  <a:pt x="123190" y="1689100"/>
                </a:lnTo>
                <a:lnTo>
                  <a:pt x="124345" y="1663700"/>
                </a:lnTo>
                <a:lnTo>
                  <a:pt x="125158" y="1651000"/>
                </a:lnTo>
                <a:lnTo>
                  <a:pt x="125285" y="1638300"/>
                </a:lnTo>
                <a:lnTo>
                  <a:pt x="122555" y="1625600"/>
                </a:lnTo>
                <a:lnTo>
                  <a:pt x="135280" y="1625600"/>
                </a:lnTo>
                <a:lnTo>
                  <a:pt x="139420" y="1638300"/>
                </a:lnTo>
                <a:lnTo>
                  <a:pt x="149377" y="1638300"/>
                </a:lnTo>
                <a:lnTo>
                  <a:pt x="148691" y="1651000"/>
                </a:lnTo>
                <a:lnTo>
                  <a:pt x="149148" y="1676400"/>
                </a:lnTo>
                <a:lnTo>
                  <a:pt x="149479" y="1689100"/>
                </a:lnTo>
                <a:lnTo>
                  <a:pt x="150380" y="1714500"/>
                </a:lnTo>
                <a:lnTo>
                  <a:pt x="150507" y="1727200"/>
                </a:lnTo>
                <a:lnTo>
                  <a:pt x="150507" y="1511300"/>
                </a:lnTo>
                <a:lnTo>
                  <a:pt x="149301" y="1511300"/>
                </a:lnTo>
                <a:lnTo>
                  <a:pt x="144310" y="1524000"/>
                </a:lnTo>
                <a:lnTo>
                  <a:pt x="140284" y="1511300"/>
                </a:lnTo>
                <a:lnTo>
                  <a:pt x="135801" y="1511300"/>
                </a:lnTo>
                <a:lnTo>
                  <a:pt x="135801" y="1612900"/>
                </a:lnTo>
                <a:lnTo>
                  <a:pt x="131610" y="1612900"/>
                </a:lnTo>
                <a:lnTo>
                  <a:pt x="133705" y="1600200"/>
                </a:lnTo>
                <a:lnTo>
                  <a:pt x="135801" y="1612900"/>
                </a:lnTo>
                <a:lnTo>
                  <a:pt x="135801" y="1511300"/>
                </a:lnTo>
                <a:lnTo>
                  <a:pt x="131838" y="1511300"/>
                </a:lnTo>
                <a:lnTo>
                  <a:pt x="129324" y="1498600"/>
                </a:lnTo>
                <a:lnTo>
                  <a:pt x="128993" y="1473200"/>
                </a:lnTo>
                <a:lnTo>
                  <a:pt x="128981" y="1460500"/>
                </a:lnTo>
                <a:lnTo>
                  <a:pt x="130416" y="1447800"/>
                </a:lnTo>
                <a:lnTo>
                  <a:pt x="142836" y="1447800"/>
                </a:lnTo>
                <a:lnTo>
                  <a:pt x="140246" y="1435100"/>
                </a:lnTo>
                <a:lnTo>
                  <a:pt x="134937" y="1435100"/>
                </a:lnTo>
                <a:lnTo>
                  <a:pt x="130759" y="1422400"/>
                </a:lnTo>
                <a:lnTo>
                  <a:pt x="128714" y="1409700"/>
                </a:lnTo>
                <a:lnTo>
                  <a:pt x="129819" y="1397000"/>
                </a:lnTo>
                <a:lnTo>
                  <a:pt x="131089" y="1397000"/>
                </a:lnTo>
                <a:lnTo>
                  <a:pt x="127749" y="1384300"/>
                </a:lnTo>
                <a:lnTo>
                  <a:pt x="144233" y="1384300"/>
                </a:lnTo>
                <a:lnTo>
                  <a:pt x="147256" y="1397000"/>
                </a:lnTo>
                <a:lnTo>
                  <a:pt x="147459" y="1397000"/>
                </a:lnTo>
                <a:lnTo>
                  <a:pt x="147878" y="1409700"/>
                </a:lnTo>
                <a:lnTo>
                  <a:pt x="149834" y="1422400"/>
                </a:lnTo>
                <a:lnTo>
                  <a:pt x="151168" y="1447800"/>
                </a:lnTo>
                <a:lnTo>
                  <a:pt x="152031" y="1460500"/>
                </a:lnTo>
                <a:lnTo>
                  <a:pt x="152577" y="1485900"/>
                </a:lnTo>
                <a:lnTo>
                  <a:pt x="152692" y="1498600"/>
                </a:lnTo>
                <a:lnTo>
                  <a:pt x="152692" y="1259459"/>
                </a:lnTo>
                <a:lnTo>
                  <a:pt x="152311" y="1257300"/>
                </a:lnTo>
                <a:lnTo>
                  <a:pt x="175006" y="1257300"/>
                </a:lnTo>
                <a:lnTo>
                  <a:pt x="180568" y="1270000"/>
                </a:lnTo>
                <a:lnTo>
                  <a:pt x="188696" y="1270000"/>
                </a:lnTo>
                <a:lnTo>
                  <a:pt x="188696" y="1143660"/>
                </a:lnTo>
                <a:lnTo>
                  <a:pt x="187794" y="1130300"/>
                </a:lnTo>
                <a:lnTo>
                  <a:pt x="187591" y="1126807"/>
                </a:lnTo>
                <a:lnTo>
                  <a:pt x="187591" y="1231900"/>
                </a:lnTo>
                <a:lnTo>
                  <a:pt x="186220" y="1244600"/>
                </a:lnTo>
                <a:lnTo>
                  <a:pt x="177203" y="1244600"/>
                </a:lnTo>
                <a:lnTo>
                  <a:pt x="173113" y="1231900"/>
                </a:lnTo>
                <a:lnTo>
                  <a:pt x="155321" y="1244600"/>
                </a:lnTo>
                <a:lnTo>
                  <a:pt x="154279" y="1231900"/>
                </a:lnTo>
                <a:lnTo>
                  <a:pt x="153238" y="1231900"/>
                </a:lnTo>
                <a:lnTo>
                  <a:pt x="151726" y="1206500"/>
                </a:lnTo>
                <a:lnTo>
                  <a:pt x="151625" y="1193800"/>
                </a:lnTo>
                <a:lnTo>
                  <a:pt x="151523" y="1181100"/>
                </a:lnTo>
                <a:lnTo>
                  <a:pt x="151803" y="1168400"/>
                </a:lnTo>
                <a:lnTo>
                  <a:pt x="151765" y="1143000"/>
                </a:lnTo>
                <a:lnTo>
                  <a:pt x="151587" y="1130300"/>
                </a:lnTo>
                <a:lnTo>
                  <a:pt x="151409" y="1117600"/>
                </a:lnTo>
                <a:lnTo>
                  <a:pt x="151231" y="1104900"/>
                </a:lnTo>
                <a:lnTo>
                  <a:pt x="151168" y="1092200"/>
                </a:lnTo>
                <a:lnTo>
                  <a:pt x="151091" y="1066800"/>
                </a:lnTo>
                <a:lnTo>
                  <a:pt x="151091" y="1041400"/>
                </a:lnTo>
                <a:lnTo>
                  <a:pt x="150952" y="1003300"/>
                </a:lnTo>
                <a:lnTo>
                  <a:pt x="151104" y="1003300"/>
                </a:lnTo>
                <a:lnTo>
                  <a:pt x="151625" y="990600"/>
                </a:lnTo>
                <a:lnTo>
                  <a:pt x="152400" y="977900"/>
                </a:lnTo>
                <a:lnTo>
                  <a:pt x="153327" y="977900"/>
                </a:lnTo>
                <a:lnTo>
                  <a:pt x="154622" y="965200"/>
                </a:lnTo>
                <a:lnTo>
                  <a:pt x="165163" y="965200"/>
                </a:lnTo>
                <a:lnTo>
                  <a:pt x="175437" y="977900"/>
                </a:lnTo>
                <a:lnTo>
                  <a:pt x="181660" y="977900"/>
                </a:lnTo>
                <a:lnTo>
                  <a:pt x="184378" y="990600"/>
                </a:lnTo>
                <a:lnTo>
                  <a:pt x="184162" y="1003300"/>
                </a:lnTo>
                <a:lnTo>
                  <a:pt x="181851" y="1054100"/>
                </a:lnTo>
                <a:lnTo>
                  <a:pt x="182105" y="1104900"/>
                </a:lnTo>
                <a:lnTo>
                  <a:pt x="183794" y="1155700"/>
                </a:lnTo>
                <a:lnTo>
                  <a:pt x="185851" y="1193800"/>
                </a:lnTo>
                <a:lnTo>
                  <a:pt x="186613" y="1206500"/>
                </a:lnTo>
                <a:lnTo>
                  <a:pt x="187464" y="1219200"/>
                </a:lnTo>
                <a:lnTo>
                  <a:pt x="187591" y="1231900"/>
                </a:lnTo>
                <a:lnTo>
                  <a:pt x="187591" y="1126807"/>
                </a:lnTo>
                <a:lnTo>
                  <a:pt x="187058" y="1117600"/>
                </a:lnTo>
                <a:lnTo>
                  <a:pt x="187820" y="1092200"/>
                </a:lnTo>
                <a:lnTo>
                  <a:pt x="187363" y="1066800"/>
                </a:lnTo>
                <a:lnTo>
                  <a:pt x="188226" y="1054100"/>
                </a:lnTo>
                <a:lnTo>
                  <a:pt x="189661" y="1028700"/>
                </a:lnTo>
                <a:lnTo>
                  <a:pt x="190969" y="1003300"/>
                </a:lnTo>
                <a:lnTo>
                  <a:pt x="191185" y="1003300"/>
                </a:lnTo>
                <a:lnTo>
                  <a:pt x="189674" y="990600"/>
                </a:lnTo>
                <a:lnTo>
                  <a:pt x="202209" y="990600"/>
                </a:lnTo>
                <a:lnTo>
                  <a:pt x="205105" y="1003300"/>
                </a:lnTo>
                <a:lnTo>
                  <a:pt x="206743" y="1016000"/>
                </a:lnTo>
                <a:lnTo>
                  <a:pt x="207581" y="1016000"/>
                </a:lnTo>
                <a:lnTo>
                  <a:pt x="208241" y="1028700"/>
                </a:lnTo>
                <a:lnTo>
                  <a:pt x="208610" y="1041400"/>
                </a:lnTo>
                <a:lnTo>
                  <a:pt x="208915" y="1066800"/>
                </a:lnTo>
                <a:lnTo>
                  <a:pt x="208991" y="1092200"/>
                </a:lnTo>
                <a:lnTo>
                  <a:pt x="209486" y="1117600"/>
                </a:lnTo>
                <a:lnTo>
                  <a:pt x="211074" y="1143000"/>
                </a:lnTo>
                <a:lnTo>
                  <a:pt x="212763" y="1155700"/>
                </a:lnTo>
                <a:lnTo>
                  <a:pt x="214490" y="1181100"/>
                </a:lnTo>
                <a:lnTo>
                  <a:pt x="216674" y="1206500"/>
                </a:lnTo>
                <a:lnTo>
                  <a:pt x="220853" y="1231900"/>
                </a:lnTo>
                <a:lnTo>
                  <a:pt x="221665" y="1231900"/>
                </a:lnTo>
                <a:lnTo>
                  <a:pt x="222250" y="1244600"/>
                </a:lnTo>
                <a:lnTo>
                  <a:pt x="223227" y="1257300"/>
                </a:lnTo>
                <a:lnTo>
                  <a:pt x="223227" y="1193939"/>
                </a:lnTo>
                <a:lnTo>
                  <a:pt x="219710" y="1155700"/>
                </a:lnTo>
                <a:lnTo>
                  <a:pt x="216522" y="1104900"/>
                </a:lnTo>
                <a:lnTo>
                  <a:pt x="214909" y="1054100"/>
                </a:lnTo>
                <a:lnTo>
                  <a:pt x="214972" y="1041400"/>
                </a:lnTo>
                <a:lnTo>
                  <a:pt x="215366" y="1041400"/>
                </a:lnTo>
                <a:lnTo>
                  <a:pt x="215950" y="1028700"/>
                </a:lnTo>
                <a:lnTo>
                  <a:pt x="217030" y="1016000"/>
                </a:lnTo>
                <a:lnTo>
                  <a:pt x="233337" y="1016000"/>
                </a:lnTo>
                <a:lnTo>
                  <a:pt x="241414" y="1028700"/>
                </a:lnTo>
                <a:lnTo>
                  <a:pt x="248970" y="1028700"/>
                </a:lnTo>
                <a:lnTo>
                  <a:pt x="256400" y="1041400"/>
                </a:lnTo>
                <a:lnTo>
                  <a:pt x="263093" y="1041400"/>
                </a:lnTo>
                <a:lnTo>
                  <a:pt x="263283" y="1054100"/>
                </a:lnTo>
                <a:lnTo>
                  <a:pt x="263347" y="1168400"/>
                </a:lnTo>
                <a:lnTo>
                  <a:pt x="264515" y="1181100"/>
                </a:lnTo>
                <a:lnTo>
                  <a:pt x="264629" y="1191729"/>
                </a:lnTo>
                <a:lnTo>
                  <a:pt x="264693" y="1219200"/>
                </a:lnTo>
                <a:lnTo>
                  <a:pt x="264693" y="897394"/>
                </a:lnTo>
                <a:lnTo>
                  <a:pt x="264363" y="901700"/>
                </a:lnTo>
                <a:lnTo>
                  <a:pt x="263448" y="927100"/>
                </a:lnTo>
                <a:lnTo>
                  <a:pt x="263296" y="939800"/>
                </a:lnTo>
                <a:lnTo>
                  <a:pt x="262966" y="939800"/>
                </a:lnTo>
                <a:lnTo>
                  <a:pt x="262597" y="951687"/>
                </a:lnTo>
                <a:lnTo>
                  <a:pt x="262597" y="1003300"/>
                </a:lnTo>
                <a:lnTo>
                  <a:pt x="262318" y="1016000"/>
                </a:lnTo>
                <a:lnTo>
                  <a:pt x="261670" y="1028700"/>
                </a:lnTo>
                <a:lnTo>
                  <a:pt x="258673" y="1028700"/>
                </a:lnTo>
                <a:lnTo>
                  <a:pt x="238125" y="1016000"/>
                </a:lnTo>
                <a:lnTo>
                  <a:pt x="223316" y="1003300"/>
                </a:lnTo>
                <a:lnTo>
                  <a:pt x="207314" y="990600"/>
                </a:lnTo>
                <a:lnTo>
                  <a:pt x="191325" y="977900"/>
                </a:lnTo>
                <a:lnTo>
                  <a:pt x="188239" y="965200"/>
                </a:lnTo>
                <a:lnTo>
                  <a:pt x="192824" y="965200"/>
                </a:lnTo>
                <a:lnTo>
                  <a:pt x="192620" y="952500"/>
                </a:lnTo>
                <a:lnTo>
                  <a:pt x="191744" y="952500"/>
                </a:lnTo>
                <a:lnTo>
                  <a:pt x="192214" y="939800"/>
                </a:lnTo>
                <a:lnTo>
                  <a:pt x="204787" y="939800"/>
                </a:lnTo>
                <a:lnTo>
                  <a:pt x="214160" y="952500"/>
                </a:lnTo>
                <a:lnTo>
                  <a:pt x="216128" y="965200"/>
                </a:lnTo>
                <a:lnTo>
                  <a:pt x="232105" y="965200"/>
                </a:lnTo>
                <a:lnTo>
                  <a:pt x="240309" y="977900"/>
                </a:lnTo>
                <a:lnTo>
                  <a:pt x="247700" y="977900"/>
                </a:lnTo>
                <a:lnTo>
                  <a:pt x="254952" y="990600"/>
                </a:lnTo>
                <a:lnTo>
                  <a:pt x="259372" y="990600"/>
                </a:lnTo>
                <a:lnTo>
                  <a:pt x="261772" y="1003300"/>
                </a:lnTo>
                <a:lnTo>
                  <a:pt x="262597" y="1003300"/>
                </a:lnTo>
                <a:lnTo>
                  <a:pt x="262597" y="951687"/>
                </a:lnTo>
                <a:lnTo>
                  <a:pt x="262572" y="952500"/>
                </a:lnTo>
                <a:lnTo>
                  <a:pt x="262242" y="965200"/>
                </a:lnTo>
                <a:lnTo>
                  <a:pt x="262064" y="965200"/>
                </a:lnTo>
                <a:lnTo>
                  <a:pt x="260527" y="977900"/>
                </a:lnTo>
                <a:lnTo>
                  <a:pt x="253834" y="977900"/>
                </a:lnTo>
                <a:lnTo>
                  <a:pt x="244386" y="965200"/>
                </a:lnTo>
                <a:lnTo>
                  <a:pt x="234670" y="952500"/>
                </a:lnTo>
                <a:lnTo>
                  <a:pt x="226999" y="939800"/>
                </a:lnTo>
                <a:lnTo>
                  <a:pt x="223659" y="927100"/>
                </a:lnTo>
                <a:lnTo>
                  <a:pt x="223291" y="914400"/>
                </a:lnTo>
                <a:lnTo>
                  <a:pt x="223012" y="901700"/>
                </a:lnTo>
                <a:lnTo>
                  <a:pt x="222643" y="889000"/>
                </a:lnTo>
                <a:lnTo>
                  <a:pt x="220002" y="838200"/>
                </a:lnTo>
                <a:lnTo>
                  <a:pt x="218859" y="800100"/>
                </a:lnTo>
                <a:lnTo>
                  <a:pt x="217995" y="762000"/>
                </a:lnTo>
                <a:lnTo>
                  <a:pt x="217449" y="744004"/>
                </a:lnTo>
                <a:lnTo>
                  <a:pt x="217449" y="901700"/>
                </a:lnTo>
                <a:lnTo>
                  <a:pt x="217258" y="914400"/>
                </a:lnTo>
                <a:lnTo>
                  <a:pt x="216776" y="914400"/>
                </a:lnTo>
                <a:lnTo>
                  <a:pt x="216154" y="927100"/>
                </a:lnTo>
                <a:lnTo>
                  <a:pt x="215493" y="927100"/>
                </a:lnTo>
                <a:lnTo>
                  <a:pt x="211518" y="939800"/>
                </a:lnTo>
                <a:lnTo>
                  <a:pt x="205943" y="927100"/>
                </a:lnTo>
                <a:lnTo>
                  <a:pt x="198437" y="927100"/>
                </a:lnTo>
                <a:lnTo>
                  <a:pt x="192341" y="914400"/>
                </a:lnTo>
                <a:lnTo>
                  <a:pt x="188188" y="914400"/>
                </a:lnTo>
                <a:lnTo>
                  <a:pt x="186486" y="901700"/>
                </a:lnTo>
                <a:lnTo>
                  <a:pt x="185712" y="876300"/>
                </a:lnTo>
                <a:lnTo>
                  <a:pt x="184810" y="850900"/>
                </a:lnTo>
                <a:lnTo>
                  <a:pt x="184137" y="825500"/>
                </a:lnTo>
                <a:lnTo>
                  <a:pt x="184226" y="787400"/>
                </a:lnTo>
                <a:lnTo>
                  <a:pt x="185343" y="762000"/>
                </a:lnTo>
                <a:lnTo>
                  <a:pt x="187617" y="736600"/>
                </a:lnTo>
                <a:lnTo>
                  <a:pt x="191236" y="711200"/>
                </a:lnTo>
                <a:lnTo>
                  <a:pt x="192506" y="711200"/>
                </a:lnTo>
                <a:lnTo>
                  <a:pt x="190220" y="698500"/>
                </a:lnTo>
                <a:lnTo>
                  <a:pt x="207568" y="698500"/>
                </a:lnTo>
                <a:lnTo>
                  <a:pt x="205943" y="711200"/>
                </a:lnTo>
                <a:lnTo>
                  <a:pt x="208788" y="723900"/>
                </a:lnTo>
                <a:lnTo>
                  <a:pt x="208330" y="723900"/>
                </a:lnTo>
                <a:lnTo>
                  <a:pt x="205486" y="736600"/>
                </a:lnTo>
                <a:lnTo>
                  <a:pt x="207035" y="736600"/>
                </a:lnTo>
                <a:lnTo>
                  <a:pt x="210629" y="749300"/>
                </a:lnTo>
                <a:lnTo>
                  <a:pt x="211188" y="762000"/>
                </a:lnTo>
                <a:lnTo>
                  <a:pt x="211340" y="774700"/>
                </a:lnTo>
                <a:lnTo>
                  <a:pt x="212229" y="800100"/>
                </a:lnTo>
                <a:lnTo>
                  <a:pt x="213474" y="838200"/>
                </a:lnTo>
                <a:lnTo>
                  <a:pt x="215125" y="863600"/>
                </a:lnTo>
                <a:lnTo>
                  <a:pt x="217220" y="901700"/>
                </a:lnTo>
                <a:lnTo>
                  <a:pt x="217449" y="901700"/>
                </a:lnTo>
                <a:lnTo>
                  <a:pt x="217449" y="744004"/>
                </a:lnTo>
                <a:lnTo>
                  <a:pt x="216839" y="723900"/>
                </a:lnTo>
                <a:lnTo>
                  <a:pt x="236131" y="723900"/>
                </a:lnTo>
                <a:lnTo>
                  <a:pt x="243967" y="736600"/>
                </a:lnTo>
                <a:lnTo>
                  <a:pt x="251675" y="736600"/>
                </a:lnTo>
                <a:lnTo>
                  <a:pt x="259664" y="749300"/>
                </a:lnTo>
                <a:lnTo>
                  <a:pt x="269062" y="749300"/>
                </a:lnTo>
                <a:lnTo>
                  <a:pt x="270370" y="762000"/>
                </a:lnTo>
                <a:lnTo>
                  <a:pt x="270370" y="457200"/>
                </a:lnTo>
                <a:lnTo>
                  <a:pt x="270205" y="457200"/>
                </a:lnTo>
                <a:lnTo>
                  <a:pt x="270205" y="711200"/>
                </a:lnTo>
                <a:lnTo>
                  <a:pt x="269836" y="723900"/>
                </a:lnTo>
                <a:lnTo>
                  <a:pt x="246595" y="723900"/>
                </a:lnTo>
                <a:lnTo>
                  <a:pt x="223050" y="698500"/>
                </a:lnTo>
                <a:lnTo>
                  <a:pt x="184518" y="675259"/>
                </a:lnTo>
                <a:lnTo>
                  <a:pt x="184518" y="698500"/>
                </a:lnTo>
                <a:lnTo>
                  <a:pt x="183934" y="711200"/>
                </a:lnTo>
                <a:lnTo>
                  <a:pt x="183616" y="713333"/>
                </a:lnTo>
                <a:lnTo>
                  <a:pt x="183616" y="952500"/>
                </a:lnTo>
                <a:lnTo>
                  <a:pt x="182968" y="952500"/>
                </a:lnTo>
                <a:lnTo>
                  <a:pt x="180289" y="965200"/>
                </a:lnTo>
                <a:lnTo>
                  <a:pt x="167614" y="952500"/>
                </a:lnTo>
                <a:lnTo>
                  <a:pt x="162674" y="952500"/>
                </a:lnTo>
                <a:lnTo>
                  <a:pt x="152450" y="939800"/>
                </a:lnTo>
                <a:lnTo>
                  <a:pt x="149910" y="939800"/>
                </a:lnTo>
                <a:lnTo>
                  <a:pt x="150329" y="927100"/>
                </a:lnTo>
                <a:lnTo>
                  <a:pt x="152755" y="914400"/>
                </a:lnTo>
                <a:lnTo>
                  <a:pt x="166230" y="914400"/>
                </a:lnTo>
                <a:lnTo>
                  <a:pt x="174993" y="927100"/>
                </a:lnTo>
                <a:lnTo>
                  <a:pt x="181444" y="939800"/>
                </a:lnTo>
                <a:lnTo>
                  <a:pt x="183616" y="952500"/>
                </a:lnTo>
                <a:lnTo>
                  <a:pt x="183616" y="713333"/>
                </a:lnTo>
                <a:lnTo>
                  <a:pt x="182041" y="723900"/>
                </a:lnTo>
                <a:lnTo>
                  <a:pt x="180060" y="736600"/>
                </a:lnTo>
                <a:lnTo>
                  <a:pt x="178676" y="749300"/>
                </a:lnTo>
                <a:lnTo>
                  <a:pt x="178549" y="762000"/>
                </a:lnTo>
                <a:lnTo>
                  <a:pt x="179095" y="787400"/>
                </a:lnTo>
                <a:lnTo>
                  <a:pt x="178993" y="812800"/>
                </a:lnTo>
                <a:lnTo>
                  <a:pt x="178803" y="825500"/>
                </a:lnTo>
                <a:lnTo>
                  <a:pt x="179095" y="850900"/>
                </a:lnTo>
                <a:lnTo>
                  <a:pt x="178930" y="850900"/>
                </a:lnTo>
                <a:lnTo>
                  <a:pt x="179679" y="876300"/>
                </a:lnTo>
                <a:lnTo>
                  <a:pt x="180263" y="876300"/>
                </a:lnTo>
                <a:lnTo>
                  <a:pt x="180809" y="889000"/>
                </a:lnTo>
                <a:lnTo>
                  <a:pt x="181178" y="901700"/>
                </a:lnTo>
                <a:lnTo>
                  <a:pt x="181368" y="901700"/>
                </a:lnTo>
                <a:lnTo>
                  <a:pt x="177850" y="914400"/>
                </a:lnTo>
                <a:lnTo>
                  <a:pt x="170865" y="901700"/>
                </a:lnTo>
                <a:lnTo>
                  <a:pt x="161899" y="901700"/>
                </a:lnTo>
                <a:lnTo>
                  <a:pt x="154571" y="889000"/>
                </a:lnTo>
                <a:lnTo>
                  <a:pt x="149301" y="889000"/>
                </a:lnTo>
                <a:lnTo>
                  <a:pt x="146532" y="876300"/>
                </a:lnTo>
                <a:lnTo>
                  <a:pt x="142113" y="812800"/>
                </a:lnTo>
                <a:lnTo>
                  <a:pt x="141389" y="787400"/>
                </a:lnTo>
                <a:lnTo>
                  <a:pt x="141833" y="749300"/>
                </a:lnTo>
                <a:lnTo>
                  <a:pt x="142671" y="736600"/>
                </a:lnTo>
                <a:lnTo>
                  <a:pt x="143764" y="711200"/>
                </a:lnTo>
                <a:lnTo>
                  <a:pt x="145021" y="698500"/>
                </a:lnTo>
                <a:lnTo>
                  <a:pt x="147281" y="660400"/>
                </a:lnTo>
                <a:lnTo>
                  <a:pt x="149402" y="660400"/>
                </a:lnTo>
                <a:lnTo>
                  <a:pt x="159727" y="673100"/>
                </a:lnTo>
                <a:lnTo>
                  <a:pt x="173101" y="673100"/>
                </a:lnTo>
                <a:lnTo>
                  <a:pt x="181140" y="685800"/>
                </a:lnTo>
                <a:lnTo>
                  <a:pt x="184518" y="698500"/>
                </a:lnTo>
                <a:lnTo>
                  <a:pt x="184518" y="675259"/>
                </a:lnTo>
                <a:lnTo>
                  <a:pt x="180949" y="673100"/>
                </a:lnTo>
                <a:lnTo>
                  <a:pt x="168516" y="660400"/>
                </a:lnTo>
                <a:lnTo>
                  <a:pt x="156083" y="647700"/>
                </a:lnTo>
                <a:lnTo>
                  <a:pt x="152450" y="647700"/>
                </a:lnTo>
                <a:lnTo>
                  <a:pt x="146227" y="635000"/>
                </a:lnTo>
                <a:lnTo>
                  <a:pt x="149021" y="635000"/>
                </a:lnTo>
                <a:lnTo>
                  <a:pt x="154393" y="622300"/>
                </a:lnTo>
                <a:lnTo>
                  <a:pt x="171780" y="622300"/>
                </a:lnTo>
                <a:lnTo>
                  <a:pt x="180200" y="635000"/>
                </a:lnTo>
                <a:lnTo>
                  <a:pt x="187655" y="635000"/>
                </a:lnTo>
                <a:lnTo>
                  <a:pt x="194030" y="647700"/>
                </a:lnTo>
                <a:lnTo>
                  <a:pt x="196900" y="647700"/>
                </a:lnTo>
                <a:lnTo>
                  <a:pt x="204673" y="660400"/>
                </a:lnTo>
                <a:lnTo>
                  <a:pt x="217525" y="660400"/>
                </a:lnTo>
                <a:lnTo>
                  <a:pt x="230809" y="673100"/>
                </a:lnTo>
                <a:lnTo>
                  <a:pt x="244132" y="673100"/>
                </a:lnTo>
                <a:lnTo>
                  <a:pt x="257124" y="685800"/>
                </a:lnTo>
                <a:lnTo>
                  <a:pt x="263144" y="685800"/>
                </a:lnTo>
                <a:lnTo>
                  <a:pt x="267474" y="698500"/>
                </a:lnTo>
                <a:lnTo>
                  <a:pt x="269900" y="698500"/>
                </a:lnTo>
                <a:lnTo>
                  <a:pt x="270205" y="711200"/>
                </a:lnTo>
                <a:lnTo>
                  <a:pt x="270205" y="457200"/>
                </a:lnTo>
                <a:lnTo>
                  <a:pt x="269506" y="457200"/>
                </a:lnTo>
                <a:lnTo>
                  <a:pt x="269506" y="660400"/>
                </a:lnTo>
                <a:lnTo>
                  <a:pt x="269074" y="660400"/>
                </a:lnTo>
                <a:lnTo>
                  <a:pt x="268135" y="673100"/>
                </a:lnTo>
                <a:lnTo>
                  <a:pt x="250037" y="673100"/>
                </a:lnTo>
                <a:lnTo>
                  <a:pt x="242150" y="660400"/>
                </a:lnTo>
                <a:lnTo>
                  <a:pt x="234454" y="660400"/>
                </a:lnTo>
                <a:lnTo>
                  <a:pt x="227037" y="647700"/>
                </a:lnTo>
                <a:lnTo>
                  <a:pt x="219659" y="647700"/>
                </a:lnTo>
                <a:lnTo>
                  <a:pt x="219379" y="635000"/>
                </a:lnTo>
                <a:lnTo>
                  <a:pt x="221970" y="635000"/>
                </a:lnTo>
                <a:lnTo>
                  <a:pt x="224891" y="622300"/>
                </a:lnTo>
                <a:lnTo>
                  <a:pt x="226390" y="609600"/>
                </a:lnTo>
                <a:lnTo>
                  <a:pt x="226822" y="609600"/>
                </a:lnTo>
                <a:lnTo>
                  <a:pt x="224472" y="571500"/>
                </a:lnTo>
                <a:lnTo>
                  <a:pt x="221284" y="533400"/>
                </a:lnTo>
                <a:lnTo>
                  <a:pt x="219049" y="508000"/>
                </a:lnTo>
                <a:lnTo>
                  <a:pt x="217919" y="495300"/>
                </a:lnTo>
                <a:lnTo>
                  <a:pt x="216890" y="482600"/>
                </a:lnTo>
                <a:lnTo>
                  <a:pt x="216966" y="469900"/>
                </a:lnTo>
                <a:lnTo>
                  <a:pt x="219519" y="457200"/>
                </a:lnTo>
                <a:lnTo>
                  <a:pt x="225907" y="444500"/>
                </a:lnTo>
                <a:lnTo>
                  <a:pt x="232130" y="457200"/>
                </a:lnTo>
                <a:lnTo>
                  <a:pt x="238836" y="457200"/>
                </a:lnTo>
                <a:lnTo>
                  <a:pt x="245452" y="469900"/>
                </a:lnTo>
                <a:lnTo>
                  <a:pt x="251434" y="469900"/>
                </a:lnTo>
                <a:lnTo>
                  <a:pt x="257822" y="482600"/>
                </a:lnTo>
                <a:lnTo>
                  <a:pt x="263017" y="495300"/>
                </a:lnTo>
                <a:lnTo>
                  <a:pt x="266471" y="508000"/>
                </a:lnTo>
                <a:lnTo>
                  <a:pt x="267652" y="520700"/>
                </a:lnTo>
                <a:lnTo>
                  <a:pt x="267614" y="558800"/>
                </a:lnTo>
                <a:lnTo>
                  <a:pt x="267766" y="584200"/>
                </a:lnTo>
                <a:lnTo>
                  <a:pt x="268236" y="609600"/>
                </a:lnTo>
                <a:lnTo>
                  <a:pt x="268859" y="635000"/>
                </a:lnTo>
                <a:lnTo>
                  <a:pt x="269125" y="647700"/>
                </a:lnTo>
                <a:lnTo>
                  <a:pt x="269430" y="647700"/>
                </a:lnTo>
                <a:lnTo>
                  <a:pt x="269506" y="660400"/>
                </a:lnTo>
                <a:lnTo>
                  <a:pt x="269506" y="457200"/>
                </a:lnTo>
                <a:lnTo>
                  <a:pt x="267754" y="457200"/>
                </a:lnTo>
                <a:lnTo>
                  <a:pt x="258241" y="444500"/>
                </a:lnTo>
                <a:lnTo>
                  <a:pt x="248856" y="431800"/>
                </a:lnTo>
                <a:lnTo>
                  <a:pt x="239750" y="419100"/>
                </a:lnTo>
                <a:lnTo>
                  <a:pt x="226796" y="406400"/>
                </a:lnTo>
                <a:lnTo>
                  <a:pt x="214160" y="381000"/>
                </a:lnTo>
                <a:lnTo>
                  <a:pt x="213156" y="379933"/>
                </a:lnTo>
                <a:lnTo>
                  <a:pt x="213156" y="635000"/>
                </a:lnTo>
                <a:lnTo>
                  <a:pt x="200177" y="635000"/>
                </a:lnTo>
                <a:lnTo>
                  <a:pt x="200825" y="622300"/>
                </a:lnTo>
                <a:lnTo>
                  <a:pt x="201206" y="609600"/>
                </a:lnTo>
                <a:lnTo>
                  <a:pt x="201472" y="596900"/>
                </a:lnTo>
                <a:lnTo>
                  <a:pt x="201714" y="596900"/>
                </a:lnTo>
                <a:lnTo>
                  <a:pt x="201866" y="584200"/>
                </a:lnTo>
                <a:lnTo>
                  <a:pt x="201904" y="533400"/>
                </a:lnTo>
                <a:lnTo>
                  <a:pt x="208940" y="533400"/>
                </a:lnTo>
                <a:lnTo>
                  <a:pt x="209219" y="546100"/>
                </a:lnTo>
                <a:lnTo>
                  <a:pt x="210896" y="558800"/>
                </a:lnTo>
                <a:lnTo>
                  <a:pt x="211734" y="584200"/>
                </a:lnTo>
                <a:lnTo>
                  <a:pt x="212191" y="596900"/>
                </a:lnTo>
                <a:lnTo>
                  <a:pt x="212737" y="622300"/>
                </a:lnTo>
                <a:lnTo>
                  <a:pt x="213156" y="635000"/>
                </a:lnTo>
                <a:lnTo>
                  <a:pt x="213156" y="379933"/>
                </a:lnTo>
                <a:lnTo>
                  <a:pt x="209232" y="375767"/>
                </a:lnTo>
                <a:lnTo>
                  <a:pt x="209232" y="495300"/>
                </a:lnTo>
                <a:lnTo>
                  <a:pt x="204851" y="508000"/>
                </a:lnTo>
                <a:lnTo>
                  <a:pt x="201282" y="495300"/>
                </a:lnTo>
                <a:lnTo>
                  <a:pt x="209232" y="495300"/>
                </a:lnTo>
                <a:lnTo>
                  <a:pt x="209232" y="375767"/>
                </a:lnTo>
                <a:lnTo>
                  <a:pt x="202222" y="368300"/>
                </a:lnTo>
                <a:lnTo>
                  <a:pt x="195999" y="353745"/>
                </a:lnTo>
                <a:lnTo>
                  <a:pt x="195999" y="584200"/>
                </a:lnTo>
                <a:lnTo>
                  <a:pt x="195808" y="596900"/>
                </a:lnTo>
                <a:lnTo>
                  <a:pt x="195211" y="596900"/>
                </a:lnTo>
                <a:lnTo>
                  <a:pt x="194310" y="609600"/>
                </a:lnTo>
                <a:lnTo>
                  <a:pt x="193205" y="609600"/>
                </a:lnTo>
                <a:lnTo>
                  <a:pt x="192011" y="622300"/>
                </a:lnTo>
                <a:lnTo>
                  <a:pt x="182270" y="622300"/>
                </a:lnTo>
                <a:lnTo>
                  <a:pt x="176898" y="609600"/>
                </a:lnTo>
                <a:lnTo>
                  <a:pt x="160909" y="609600"/>
                </a:lnTo>
                <a:lnTo>
                  <a:pt x="154432" y="596900"/>
                </a:lnTo>
                <a:lnTo>
                  <a:pt x="150177" y="596900"/>
                </a:lnTo>
                <a:lnTo>
                  <a:pt x="147929" y="584200"/>
                </a:lnTo>
                <a:lnTo>
                  <a:pt x="147472" y="571500"/>
                </a:lnTo>
                <a:lnTo>
                  <a:pt x="148336" y="558800"/>
                </a:lnTo>
                <a:lnTo>
                  <a:pt x="148996" y="533400"/>
                </a:lnTo>
                <a:lnTo>
                  <a:pt x="149034" y="508000"/>
                </a:lnTo>
                <a:lnTo>
                  <a:pt x="148043" y="482600"/>
                </a:lnTo>
                <a:lnTo>
                  <a:pt x="146697" y="457200"/>
                </a:lnTo>
                <a:lnTo>
                  <a:pt x="146037" y="431800"/>
                </a:lnTo>
                <a:lnTo>
                  <a:pt x="144957" y="406400"/>
                </a:lnTo>
                <a:lnTo>
                  <a:pt x="141465" y="355600"/>
                </a:lnTo>
                <a:lnTo>
                  <a:pt x="141795" y="355600"/>
                </a:lnTo>
                <a:lnTo>
                  <a:pt x="143421" y="342900"/>
                </a:lnTo>
                <a:lnTo>
                  <a:pt x="146405" y="317500"/>
                </a:lnTo>
                <a:lnTo>
                  <a:pt x="168579" y="355600"/>
                </a:lnTo>
                <a:lnTo>
                  <a:pt x="178841" y="368300"/>
                </a:lnTo>
                <a:lnTo>
                  <a:pt x="190436" y="393700"/>
                </a:lnTo>
                <a:lnTo>
                  <a:pt x="191262" y="393700"/>
                </a:lnTo>
                <a:lnTo>
                  <a:pt x="189547" y="419100"/>
                </a:lnTo>
                <a:lnTo>
                  <a:pt x="191147" y="431800"/>
                </a:lnTo>
                <a:lnTo>
                  <a:pt x="193624" y="457200"/>
                </a:lnTo>
                <a:lnTo>
                  <a:pt x="194589" y="482600"/>
                </a:lnTo>
                <a:lnTo>
                  <a:pt x="194284" y="508000"/>
                </a:lnTo>
                <a:lnTo>
                  <a:pt x="194754" y="533400"/>
                </a:lnTo>
                <a:lnTo>
                  <a:pt x="195478" y="558800"/>
                </a:lnTo>
                <a:lnTo>
                  <a:pt x="195999" y="584200"/>
                </a:lnTo>
                <a:lnTo>
                  <a:pt x="195999" y="353745"/>
                </a:lnTo>
                <a:lnTo>
                  <a:pt x="191363" y="342900"/>
                </a:lnTo>
                <a:lnTo>
                  <a:pt x="185788" y="330200"/>
                </a:lnTo>
                <a:lnTo>
                  <a:pt x="210083" y="330200"/>
                </a:lnTo>
                <a:lnTo>
                  <a:pt x="214045" y="342900"/>
                </a:lnTo>
                <a:lnTo>
                  <a:pt x="219481" y="342900"/>
                </a:lnTo>
                <a:lnTo>
                  <a:pt x="224815" y="355600"/>
                </a:lnTo>
                <a:lnTo>
                  <a:pt x="237159" y="368300"/>
                </a:lnTo>
                <a:lnTo>
                  <a:pt x="238086" y="368300"/>
                </a:lnTo>
                <a:lnTo>
                  <a:pt x="234721" y="393700"/>
                </a:lnTo>
                <a:lnTo>
                  <a:pt x="253860" y="393700"/>
                </a:lnTo>
                <a:lnTo>
                  <a:pt x="262483" y="406400"/>
                </a:lnTo>
                <a:lnTo>
                  <a:pt x="265595" y="406400"/>
                </a:lnTo>
                <a:lnTo>
                  <a:pt x="254431" y="419100"/>
                </a:lnTo>
                <a:lnTo>
                  <a:pt x="272402" y="419100"/>
                </a:lnTo>
                <a:lnTo>
                  <a:pt x="276491" y="431800"/>
                </a:lnTo>
                <a:lnTo>
                  <a:pt x="283679" y="444500"/>
                </a:lnTo>
                <a:lnTo>
                  <a:pt x="288645" y="457200"/>
                </a:lnTo>
                <a:lnTo>
                  <a:pt x="302679" y="469900"/>
                </a:lnTo>
                <a:lnTo>
                  <a:pt x="302679" y="406400"/>
                </a:lnTo>
                <a:lnTo>
                  <a:pt x="278180" y="406400"/>
                </a:lnTo>
                <a:lnTo>
                  <a:pt x="279946" y="393700"/>
                </a:lnTo>
                <a:lnTo>
                  <a:pt x="310959" y="393700"/>
                </a:lnTo>
                <a:lnTo>
                  <a:pt x="321373" y="406400"/>
                </a:lnTo>
                <a:lnTo>
                  <a:pt x="321373" y="342900"/>
                </a:lnTo>
                <a:lnTo>
                  <a:pt x="309372" y="342900"/>
                </a:lnTo>
                <a:lnTo>
                  <a:pt x="309372" y="368300"/>
                </a:lnTo>
                <a:lnTo>
                  <a:pt x="288937" y="381000"/>
                </a:lnTo>
                <a:lnTo>
                  <a:pt x="254292" y="381000"/>
                </a:lnTo>
                <a:lnTo>
                  <a:pt x="250621" y="368300"/>
                </a:lnTo>
                <a:lnTo>
                  <a:pt x="248018" y="355600"/>
                </a:lnTo>
                <a:lnTo>
                  <a:pt x="279184" y="355600"/>
                </a:lnTo>
                <a:lnTo>
                  <a:pt x="294208" y="368300"/>
                </a:lnTo>
                <a:lnTo>
                  <a:pt x="309372" y="368300"/>
                </a:lnTo>
                <a:lnTo>
                  <a:pt x="309372" y="342900"/>
                </a:lnTo>
                <a:lnTo>
                  <a:pt x="225209" y="342900"/>
                </a:lnTo>
                <a:lnTo>
                  <a:pt x="222478" y="330200"/>
                </a:lnTo>
                <a:lnTo>
                  <a:pt x="227723" y="317500"/>
                </a:lnTo>
                <a:lnTo>
                  <a:pt x="225183" y="317500"/>
                </a:lnTo>
                <a:lnTo>
                  <a:pt x="215646" y="304800"/>
                </a:lnTo>
                <a:lnTo>
                  <a:pt x="223481" y="304800"/>
                </a:lnTo>
                <a:lnTo>
                  <a:pt x="234099" y="292100"/>
                </a:lnTo>
                <a:lnTo>
                  <a:pt x="298907" y="292100"/>
                </a:lnTo>
                <a:lnTo>
                  <a:pt x="309880" y="304800"/>
                </a:lnTo>
                <a:lnTo>
                  <a:pt x="325056" y="304800"/>
                </a:lnTo>
                <a:lnTo>
                  <a:pt x="316204" y="317500"/>
                </a:lnTo>
                <a:lnTo>
                  <a:pt x="309791" y="304800"/>
                </a:lnTo>
                <a:lnTo>
                  <a:pt x="244132" y="304800"/>
                </a:lnTo>
                <a:lnTo>
                  <a:pt x="234848" y="317500"/>
                </a:lnTo>
                <a:lnTo>
                  <a:pt x="240944" y="317500"/>
                </a:lnTo>
                <a:lnTo>
                  <a:pt x="248551" y="330200"/>
                </a:lnTo>
                <a:lnTo>
                  <a:pt x="256032" y="317500"/>
                </a:lnTo>
                <a:lnTo>
                  <a:pt x="286512" y="317500"/>
                </a:lnTo>
                <a:lnTo>
                  <a:pt x="302006" y="330200"/>
                </a:lnTo>
                <a:lnTo>
                  <a:pt x="338112" y="330200"/>
                </a:lnTo>
                <a:lnTo>
                  <a:pt x="338112" y="0"/>
                </a:lnTo>
                <a:lnTo>
                  <a:pt x="317842" y="0"/>
                </a:lnTo>
                <a:lnTo>
                  <a:pt x="317842" y="88900"/>
                </a:lnTo>
                <a:lnTo>
                  <a:pt x="313207" y="88900"/>
                </a:lnTo>
                <a:lnTo>
                  <a:pt x="308559" y="76200"/>
                </a:lnTo>
                <a:lnTo>
                  <a:pt x="315937" y="76200"/>
                </a:lnTo>
                <a:lnTo>
                  <a:pt x="317842" y="88900"/>
                </a:lnTo>
                <a:lnTo>
                  <a:pt x="317842" y="0"/>
                </a:lnTo>
                <a:lnTo>
                  <a:pt x="292671" y="0"/>
                </a:lnTo>
                <a:lnTo>
                  <a:pt x="293408" y="25400"/>
                </a:lnTo>
                <a:lnTo>
                  <a:pt x="297535" y="63500"/>
                </a:lnTo>
                <a:lnTo>
                  <a:pt x="304088" y="114300"/>
                </a:lnTo>
                <a:lnTo>
                  <a:pt x="312064" y="139700"/>
                </a:lnTo>
                <a:lnTo>
                  <a:pt x="323329" y="139700"/>
                </a:lnTo>
                <a:lnTo>
                  <a:pt x="322237" y="152400"/>
                </a:lnTo>
                <a:lnTo>
                  <a:pt x="324205" y="152400"/>
                </a:lnTo>
                <a:lnTo>
                  <a:pt x="329399" y="215900"/>
                </a:lnTo>
                <a:lnTo>
                  <a:pt x="331978" y="241300"/>
                </a:lnTo>
                <a:lnTo>
                  <a:pt x="335330" y="279400"/>
                </a:lnTo>
                <a:lnTo>
                  <a:pt x="291934" y="279400"/>
                </a:lnTo>
                <a:lnTo>
                  <a:pt x="284746" y="266700"/>
                </a:lnTo>
                <a:lnTo>
                  <a:pt x="277749" y="266700"/>
                </a:lnTo>
                <a:lnTo>
                  <a:pt x="272910" y="279400"/>
                </a:lnTo>
                <a:lnTo>
                  <a:pt x="223075" y="279400"/>
                </a:lnTo>
                <a:lnTo>
                  <a:pt x="194983" y="288480"/>
                </a:lnTo>
                <a:lnTo>
                  <a:pt x="194983" y="304800"/>
                </a:lnTo>
                <a:lnTo>
                  <a:pt x="194983" y="317500"/>
                </a:lnTo>
                <a:lnTo>
                  <a:pt x="178460" y="317500"/>
                </a:lnTo>
                <a:lnTo>
                  <a:pt x="175729" y="304800"/>
                </a:lnTo>
                <a:lnTo>
                  <a:pt x="194983" y="304800"/>
                </a:lnTo>
                <a:lnTo>
                  <a:pt x="194983" y="288480"/>
                </a:lnTo>
                <a:lnTo>
                  <a:pt x="183769" y="292100"/>
                </a:lnTo>
                <a:lnTo>
                  <a:pt x="104775" y="292100"/>
                </a:lnTo>
                <a:lnTo>
                  <a:pt x="103517" y="304800"/>
                </a:lnTo>
                <a:lnTo>
                  <a:pt x="103746" y="304800"/>
                </a:lnTo>
                <a:lnTo>
                  <a:pt x="104990" y="317500"/>
                </a:lnTo>
                <a:lnTo>
                  <a:pt x="109651" y="342900"/>
                </a:lnTo>
                <a:lnTo>
                  <a:pt x="112255" y="381000"/>
                </a:lnTo>
                <a:lnTo>
                  <a:pt x="113741" y="419100"/>
                </a:lnTo>
                <a:lnTo>
                  <a:pt x="115074" y="457200"/>
                </a:lnTo>
                <a:lnTo>
                  <a:pt x="116001" y="482600"/>
                </a:lnTo>
                <a:lnTo>
                  <a:pt x="116408" y="520700"/>
                </a:lnTo>
                <a:lnTo>
                  <a:pt x="116827" y="546100"/>
                </a:lnTo>
                <a:lnTo>
                  <a:pt x="117856" y="584200"/>
                </a:lnTo>
                <a:lnTo>
                  <a:pt x="118630" y="622300"/>
                </a:lnTo>
                <a:lnTo>
                  <a:pt x="118071" y="647700"/>
                </a:lnTo>
                <a:lnTo>
                  <a:pt x="117195" y="685800"/>
                </a:lnTo>
                <a:lnTo>
                  <a:pt x="117068" y="709307"/>
                </a:lnTo>
                <a:lnTo>
                  <a:pt x="116967" y="762000"/>
                </a:lnTo>
                <a:lnTo>
                  <a:pt x="116801" y="787400"/>
                </a:lnTo>
                <a:lnTo>
                  <a:pt x="116751" y="812800"/>
                </a:lnTo>
                <a:lnTo>
                  <a:pt x="117335" y="838200"/>
                </a:lnTo>
                <a:lnTo>
                  <a:pt x="118084" y="876300"/>
                </a:lnTo>
                <a:lnTo>
                  <a:pt x="117386" y="914400"/>
                </a:lnTo>
                <a:lnTo>
                  <a:pt x="115531" y="952500"/>
                </a:lnTo>
                <a:lnTo>
                  <a:pt x="112852" y="1003300"/>
                </a:lnTo>
                <a:lnTo>
                  <a:pt x="103339" y="1003300"/>
                </a:lnTo>
                <a:lnTo>
                  <a:pt x="102895" y="998524"/>
                </a:lnTo>
                <a:lnTo>
                  <a:pt x="102895" y="1879600"/>
                </a:lnTo>
                <a:lnTo>
                  <a:pt x="102095" y="1892300"/>
                </a:lnTo>
                <a:lnTo>
                  <a:pt x="100787" y="1892300"/>
                </a:lnTo>
                <a:lnTo>
                  <a:pt x="98920" y="1905000"/>
                </a:lnTo>
                <a:lnTo>
                  <a:pt x="95504" y="1905000"/>
                </a:lnTo>
                <a:lnTo>
                  <a:pt x="92925" y="1879600"/>
                </a:lnTo>
                <a:lnTo>
                  <a:pt x="102895" y="1879600"/>
                </a:lnTo>
                <a:lnTo>
                  <a:pt x="102895" y="998524"/>
                </a:lnTo>
                <a:lnTo>
                  <a:pt x="102158" y="990600"/>
                </a:lnTo>
                <a:lnTo>
                  <a:pt x="102806" y="977900"/>
                </a:lnTo>
                <a:lnTo>
                  <a:pt x="103492" y="977900"/>
                </a:lnTo>
                <a:lnTo>
                  <a:pt x="105460" y="965200"/>
                </a:lnTo>
                <a:lnTo>
                  <a:pt x="104127" y="965200"/>
                </a:lnTo>
                <a:lnTo>
                  <a:pt x="101841" y="952500"/>
                </a:lnTo>
                <a:lnTo>
                  <a:pt x="100482" y="939800"/>
                </a:lnTo>
                <a:lnTo>
                  <a:pt x="99402" y="927100"/>
                </a:lnTo>
                <a:lnTo>
                  <a:pt x="98005" y="914400"/>
                </a:lnTo>
                <a:lnTo>
                  <a:pt x="96697" y="901700"/>
                </a:lnTo>
                <a:lnTo>
                  <a:pt x="94107" y="876300"/>
                </a:lnTo>
                <a:lnTo>
                  <a:pt x="92646" y="838200"/>
                </a:lnTo>
                <a:lnTo>
                  <a:pt x="91948" y="800100"/>
                </a:lnTo>
                <a:lnTo>
                  <a:pt x="91071" y="778903"/>
                </a:lnTo>
                <a:lnTo>
                  <a:pt x="91071" y="1168400"/>
                </a:lnTo>
                <a:lnTo>
                  <a:pt x="90144" y="1181100"/>
                </a:lnTo>
                <a:lnTo>
                  <a:pt x="87058" y="1193800"/>
                </a:lnTo>
                <a:lnTo>
                  <a:pt x="85140" y="1181100"/>
                </a:lnTo>
                <a:lnTo>
                  <a:pt x="85407" y="1168400"/>
                </a:lnTo>
                <a:lnTo>
                  <a:pt x="86296" y="1143000"/>
                </a:lnTo>
                <a:lnTo>
                  <a:pt x="86207" y="1130300"/>
                </a:lnTo>
                <a:lnTo>
                  <a:pt x="89763" y="1155700"/>
                </a:lnTo>
                <a:lnTo>
                  <a:pt x="91071" y="1168400"/>
                </a:lnTo>
                <a:lnTo>
                  <a:pt x="91071" y="778903"/>
                </a:lnTo>
                <a:lnTo>
                  <a:pt x="90462" y="764159"/>
                </a:lnTo>
                <a:lnTo>
                  <a:pt x="90462" y="1104900"/>
                </a:lnTo>
                <a:lnTo>
                  <a:pt x="87922" y="1117600"/>
                </a:lnTo>
                <a:lnTo>
                  <a:pt x="84823" y="1117600"/>
                </a:lnTo>
                <a:lnTo>
                  <a:pt x="82791" y="1104900"/>
                </a:lnTo>
                <a:lnTo>
                  <a:pt x="90462" y="1104900"/>
                </a:lnTo>
                <a:lnTo>
                  <a:pt x="90462" y="764159"/>
                </a:lnTo>
                <a:lnTo>
                  <a:pt x="90373" y="762000"/>
                </a:lnTo>
                <a:lnTo>
                  <a:pt x="89484" y="736600"/>
                </a:lnTo>
                <a:lnTo>
                  <a:pt x="89039" y="723900"/>
                </a:lnTo>
                <a:lnTo>
                  <a:pt x="89027" y="722782"/>
                </a:lnTo>
                <a:lnTo>
                  <a:pt x="89027" y="990600"/>
                </a:lnTo>
                <a:lnTo>
                  <a:pt x="88811" y="1003300"/>
                </a:lnTo>
                <a:lnTo>
                  <a:pt x="87185" y="1003300"/>
                </a:lnTo>
                <a:lnTo>
                  <a:pt x="68287" y="1016000"/>
                </a:lnTo>
                <a:lnTo>
                  <a:pt x="73063" y="1016000"/>
                </a:lnTo>
                <a:lnTo>
                  <a:pt x="78028" y="1028700"/>
                </a:lnTo>
                <a:lnTo>
                  <a:pt x="84353" y="1028700"/>
                </a:lnTo>
                <a:lnTo>
                  <a:pt x="87452" y="1041400"/>
                </a:lnTo>
                <a:lnTo>
                  <a:pt x="64693" y="1041400"/>
                </a:lnTo>
                <a:lnTo>
                  <a:pt x="64249" y="1028700"/>
                </a:lnTo>
                <a:lnTo>
                  <a:pt x="63957" y="1028700"/>
                </a:lnTo>
                <a:lnTo>
                  <a:pt x="63690" y="1016000"/>
                </a:lnTo>
                <a:lnTo>
                  <a:pt x="68287" y="1016000"/>
                </a:lnTo>
                <a:lnTo>
                  <a:pt x="65341" y="1003300"/>
                </a:lnTo>
                <a:lnTo>
                  <a:pt x="63360" y="990600"/>
                </a:lnTo>
                <a:lnTo>
                  <a:pt x="63004" y="977900"/>
                </a:lnTo>
                <a:lnTo>
                  <a:pt x="63715" y="977900"/>
                </a:lnTo>
                <a:lnTo>
                  <a:pt x="65151" y="965200"/>
                </a:lnTo>
                <a:lnTo>
                  <a:pt x="82791" y="965200"/>
                </a:lnTo>
                <a:lnTo>
                  <a:pt x="86880" y="977900"/>
                </a:lnTo>
                <a:lnTo>
                  <a:pt x="88734" y="990600"/>
                </a:lnTo>
                <a:lnTo>
                  <a:pt x="89027" y="990600"/>
                </a:lnTo>
                <a:lnTo>
                  <a:pt x="89027" y="722782"/>
                </a:lnTo>
                <a:lnTo>
                  <a:pt x="88874" y="709307"/>
                </a:lnTo>
                <a:lnTo>
                  <a:pt x="88963" y="635000"/>
                </a:lnTo>
                <a:lnTo>
                  <a:pt x="89306" y="622300"/>
                </a:lnTo>
                <a:lnTo>
                  <a:pt x="90462" y="609600"/>
                </a:lnTo>
                <a:lnTo>
                  <a:pt x="92430" y="609600"/>
                </a:lnTo>
                <a:lnTo>
                  <a:pt x="95237" y="596900"/>
                </a:lnTo>
                <a:lnTo>
                  <a:pt x="95389" y="596900"/>
                </a:lnTo>
                <a:lnTo>
                  <a:pt x="92544" y="584200"/>
                </a:lnTo>
                <a:lnTo>
                  <a:pt x="89242" y="571500"/>
                </a:lnTo>
                <a:lnTo>
                  <a:pt x="88036" y="571500"/>
                </a:lnTo>
                <a:lnTo>
                  <a:pt x="88353" y="558800"/>
                </a:lnTo>
                <a:lnTo>
                  <a:pt x="89001" y="533400"/>
                </a:lnTo>
                <a:lnTo>
                  <a:pt x="88201" y="508000"/>
                </a:lnTo>
                <a:lnTo>
                  <a:pt x="87795" y="495300"/>
                </a:lnTo>
                <a:lnTo>
                  <a:pt x="86131" y="457200"/>
                </a:lnTo>
                <a:lnTo>
                  <a:pt x="85979" y="444500"/>
                </a:lnTo>
                <a:lnTo>
                  <a:pt x="85699" y="419100"/>
                </a:lnTo>
                <a:lnTo>
                  <a:pt x="85826" y="393700"/>
                </a:lnTo>
                <a:lnTo>
                  <a:pt x="85775" y="368300"/>
                </a:lnTo>
                <a:lnTo>
                  <a:pt x="85534" y="342900"/>
                </a:lnTo>
                <a:lnTo>
                  <a:pt x="85636" y="292100"/>
                </a:lnTo>
                <a:lnTo>
                  <a:pt x="77546" y="292100"/>
                </a:lnTo>
                <a:lnTo>
                  <a:pt x="77546" y="533400"/>
                </a:lnTo>
                <a:lnTo>
                  <a:pt x="76758" y="539153"/>
                </a:lnTo>
                <a:lnTo>
                  <a:pt x="76758" y="762000"/>
                </a:lnTo>
                <a:lnTo>
                  <a:pt x="75653" y="768184"/>
                </a:lnTo>
                <a:lnTo>
                  <a:pt x="75653" y="825500"/>
                </a:lnTo>
                <a:lnTo>
                  <a:pt x="70662" y="825500"/>
                </a:lnTo>
                <a:lnTo>
                  <a:pt x="70662" y="914400"/>
                </a:lnTo>
                <a:lnTo>
                  <a:pt x="69697" y="914400"/>
                </a:lnTo>
                <a:lnTo>
                  <a:pt x="67564" y="927100"/>
                </a:lnTo>
                <a:lnTo>
                  <a:pt x="64084" y="914400"/>
                </a:lnTo>
                <a:lnTo>
                  <a:pt x="63741" y="914400"/>
                </a:lnTo>
                <a:lnTo>
                  <a:pt x="66713" y="901700"/>
                </a:lnTo>
                <a:lnTo>
                  <a:pt x="70662" y="914400"/>
                </a:lnTo>
                <a:lnTo>
                  <a:pt x="70662" y="825500"/>
                </a:lnTo>
                <a:lnTo>
                  <a:pt x="65570" y="825500"/>
                </a:lnTo>
                <a:lnTo>
                  <a:pt x="64731" y="812800"/>
                </a:lnTo>
                <a:lnTo>
                  <a:pt x="64376" y="812800"/>
                </a:lnTo>
                <a:lnTo>
                  <a:pt x="69049" y="800100"/>
                </a:lnTo>
                <a:lnTo>
                  <a:pt x="75171" y="812800"/>
                </a:lnTo>
                <a:lnTo>
                  <a:pt x="75463" y="812800"/>
                </a:lnTo>
                <a:lnTo>
                  <a:pt x="75653" y="825500"/>
                </a:lnTo>
                <a:lnTo>
                  <a:pt x="75653" y="768184"/>
                </a:lnTo>
                <a:lnTo>
                  <a:pt x="74485" y="774700"/>
                </a:lnTo>
                <a:lnTo>
                  <a:pt x="65709" y="774700"/>
                </a:lnTo>
                <a:lnTo>
                  <a:pt x="64782" y="762000"/>
                </a:lnTo>
                <a:lnTo>
                  <a:pt x="64376" y="749300"/>
                </a:lnTo>
                <a:lnTo>
                  <a:pt x="64858" y="736600"/>
                </a:lnTo>
                <a:lnTo>
                  <a:pt x="72656" y="736600"/>
                </a:lnTo>
                <a:lnTo>
                  <a:pt x="76098" y="749300"/>
                </a:lnTo>
                <a:lnTo>
                  <a:pt x="76758" y="762000"/>
                </a:lnTo>
                <a:lnTo>
                  <a:pt x="76758" y="539153"/>
                </a:lnTo>
                <a:lnTo>
                  <a:pt x="75806" y="546100"/>
                </a:lnTo>
                <a:lnTo>
                  <a:pt x="70231" y="558800"/>
                </a:lnTo>
                <a:lnTo>
                  <a:pt x="67411" y="546100"/>
                </a:lnTo>
                <a:lnTo>
                  <a:pt x="67056" y="533400"/>
                </a:lnTo>
                <a:lnTo>
                  <a:pt x="68834" y="508000"/>
                </a:lnTo>
                <a:lnTo>
                  <a:pt x="75285" y="520700"/>
                </a:lnTo>
                <a:lnTo>
                  <a:pt x="77546" y="533400"/>
                </a:lnTo>
                <a:lnTo>
                  <a:pt x="77546" y="292100"/>
                </a:lnTo>
                <a:lnTo>
                  <a:pt x="73964" y="292100"/>
                </a:lnTo>
                <a:lnTo>
                  <a:pt x="73964" y="482600"/>
                </a:lnTo>
                <a:lnTo>
                  <a:pt x="69773" y="495300"/>
                </a:lnTo>
                <a:lnTo>
                  <a:pt x="65671" y="482600"/>
                </a:lnTo>
                <a:lnTo>
                  <a:pt x="64592" y="482600"/>
                </a:lnTo>
                <a:lnTo>
                  <a:pt x="64706" y="469900"/>
                </a:lnTo>
                <a:lnTo>
                  <a:pt x="63576" y="469900"/>
                </a:lnTo>
                <a:lnTo>
                  <a:pt x="63627" y="457200"/>
                </a:lnTo>
                <a:lnTo>
                  <a:pt x="60845" y="457200"/>
                </a:lnTo>
                <a:lnTo>
                  <a:pt x="73380" y="444500"/>
                </a:lnTo>
                <a:lnTo>
                  <a:pt x="72390" y="457200"/>
                </a:lnTo>
                <a:lnTo>
                  <a:pt x="73253" y="469900"/>
                </a:lnTo>
                <a:lnTo>
                  <a:pt x="72555" y="469900"/>
                </a:lnTo>
                <a:lnTo>
                  <a:pt x="73888" y="482600"/>
                </a:lnTo>
                <a:lnTo>
                  <a:pt x="73964" y="292100"/>
                </a:lnTo>
                <a:lnTo>
                  <a:pt x="44297" y="292100"/>
                </a:lnTo>
                <a:lnTo>
                  <a:pt x="43903" y="317500"/>
                </a:lnTo>
                <a:lnTo>
                  <a:pt x="43446" y="342900"/>
                </a:lnTo>
                <a:lnTo>
                  <a:pt x="42900" y="368300"/>
                </a:lnTo>
                <a:lnTo>
                  <a:pt x="42278" y="393700"/>
                </a:lnTo>
                <a:lnTo>
                  <a:pt x="43167" y="393700"/>
                </a:lnTo>
                <a:lnTo>
                  <a:pt x="43865" y="406400"/>
                </a:lnTo>
                <a:lnTo>
                  <a:pt x="47739" y="431800"/>
                </a:lnTo>
                <a:lnTo>
                  <a:pt x="50330" y="457200"/>
                </a:lnTo>
                <a:lnTo>
                  <a:pt x="52057" y="495300"/>
                </a:lnTo>
                <a:lnTo>
                  <a:pt x="53340" y="520700"/>
                </a:lnTo>
                <a:lnTo>
                  <a:pt x="54051" y="546100"/>
                </a:lnTo>
                <a:lnTo>
                  <a:pt x="53975" y="584200"/>
                </a:lnTo>
                <a:lnTo>
                  <a:pt x="53187" y="609600"/>
                </a:lnTo>
                <a:lnTo>
                  <a:pt x="51765" y="635000"/>
                </a:lnTo>
                <a:lnTo>
                  <a:pt x="50914" y="660400"/>
                </a:lnTo>
                <a:lnTo>
                  <a:pt x="51015" y="691159"/>
                </a:lnTo>
                <a:lnTo>
                  <a:pt x="51104" y="698500"/>
                </a:lnTo>
                <a:lnTo>
                  <a:pt x="51181" y="723900"/>
                </a:lnTo>
                <a:lnTo>
                  <a:pt x="51117" y="736600"/>
                </a:lnTo>
                <a:lnTo>
                  <a:pt x="51447" y="749300"/>
                </a:lnTo>
                <a:lnTo>
                  <a:pt x="51892" y="762000"/>
                </a:lnTo>
                <a:lnTo>
                  <a:pt x="50888" y="774700"/>
                </a:lnTo>
                <a:lnTo>
                  <a:pt x="46850" y="774700"/>
                </a:lnTo>
                <a:lnTo>
                  <a:pt x="44894" y="787400"/>
                </a:lnTo>
                <a:lnTo>
                  <a:pt x="48107" y="787400"/>
                </a:lnTo>
                <a:lnTo>
                  <a:pt x="50749" y="800100"/>
                </a:lnTo>
                <a:lnTo>
                  <a:pt x="51549" y="800100"/>
                </a:lnTo>
                <a:lnTo>
                  <a:pt x="51117" y="812800"/>
                </a:lnTo>
                <a:lnTo>
                  <a:pt x="50126" y="812800"/>
                </a:lnTo>
                <a:lnTo>
                  <a:pt x="49098" y="825500"/>
                </a:lnTo>
                <a:lnTo>
                  <a:pt x="48463" y="825500"/>
                </a:lnTo>
                <a:lnTo>
                  <a:pt x="48145" y="838200"/>
                </a:lnTo>
                <a:lnTo>
                  <a:pt x="48234" y="884339"/>
                </a:lnTo>
                <a:lnTo>
                  <a:pt x="48336" y="901700"/>
                </a:lnTo>
                <a:lnTo>
                  <a:pt x="48983" y="939800"/>
                </a:lnTo>
                <a:lnTo>
                  <a:pt x="50558" y="965200"/>
                </a:lnTo>
                <a:lnTo>
                  <a:pt x="51612" y="990600"/>
                </a:lnTo>
                <a:lnTo>
                  <a:pt x="51663" y="1016000"/>
                </a:lnTo>
                <a:lnTo>
                  <a:pt x="51282" y="1041400"/>
                </a:lnTo>
                <a:lnTo>
                  <a:pt x="51028" y="1066800"/>
                </a:lnTo>
                <a:lnTo>
                  <a:pt x="42786" y="1066800"/>
                </a:lnTo>
                <a:lnTo>
                  <a:pt x="43053" y="1054100"/>
                </a:lnTo>
                <a:lnTo>
                  <a:pt x="41389" y="1054100"/>
                </a:lnTo>
                <a:lnTo>
                  <a:pt x="31343" y="1003300"/>
                </a:lnTo>
                <a:lnTo>
                  <a:pt x="29806" y="952500"/>
                </a:lnTo>
                <a:lnTo>
                  <a:pt x="29667" y="927100"/>
                </a:lnTo>
                <a:lnTo>
                  <a:pt x="29718" y="876300"/>
                </a:lnTo>
                <a:lnTo>
                  <a:pt x="30010" y="838200"/>
                </a:lnTo>
                <a:lnTo>
                  <a:pt x="30264" y="812800"/>
                </a:lnTo>
                <a:lnTo>
                  <a:pt x="30365" y="749300"/>
                </a:lnTo>
                <a:lnTo>
                  <a:pt x="29095" y="685800"/>
                </a:lnTo>
                <a:lnTo>
                  <a:pt x="26822" y="635000"/>
                </a:lnTo>
                <a:lnTo>
                  <a:pt x="23736" y="571500"/>
                </a:lnTo>
                <a:lnTo>
                  <a:pt x="18973" y="571500"/>
                </a:lnTo>
                <a:lnTo>
                  <a:pt x="22288" y="685800"/>
                </a:lnTo>
                <a:lnTo>
                  <a:pt x="23418" y="736600"/>
                </a:lnTo>
                <a:lnTo>
                  <a:pt x="24257" y="787400"/>
                </a:lnTo>
                <a:lnTo>
                  <a:pt x="24777" y="838200"/>
                </a:lnTo>
                <a:lnTo>
                  <a:pt x="25107" y="884339"/>
                </a:lnTo>
                <a:lnTo>
                  <a:pt x="25438" y="952500"/>
                </a:lnTo>
                <a:lnTo>
                  <a:pt x="25577" y="1009827"/>
                </a:lnTo>
                <a:lnTo>
                  <a:pt x="24257" y="1009611"/>
                </a:lnTo>
                <a:lnTo>
                  <a:pt x="22910" y="1010729"/>
                </a:lnTo>
                <a:lnTo>
                  <a:pt x="22263" y="1012228"/>
                </a:lnTo>
                <a:lnTo>
                  <a:pt x="22860" y="1013269"/>
                </a:lnTo>
                <a:lnTo>
                  <a:pt x="24460" y="1013396"/>
                </a:lnTo>
                <a:lnTo>
                  <a:pt x="25577" y="1012634"/>
                </a:lnTo>
                <a:lnTo>
                  <a:pt x="25628" y="1041400"/>
                </a:lnTo>
                <a:lnTo>
                  <a:pt x="25742" y="1143000"/>
                </a:lnTo>
                <a:lnTo>
                  <a:pt x="25869" y="1193800"/>
                </a:lnTo>
                <a:lnTo>
                  <a:pt x="26123" y="1244600"/>
                </a:lnTo>
                <a:lnTo>
                  <a:pt x="30492" y="1295400"/>
                </a:lnTo>
                <a:lnTo>
                  <a:pt x="34734" y="1346200"/>
                </a:lnTo>
                <a:lnTo>
                  <a:pt x="38836" y="1397393"/>
                </a:lnTo>
                <a:lnTo>
                  <a:pt x="42684" y="1460500"/>
                </a:lnTo>
                <a:lnTo>
                  <a:pt x="45910" y="1511300"/>
                </a:lnTo>
                <a:lnTo>
                  <a:pt x="48945" y="1549400"/>
                </a:lnTo>
                <a:lnTo>
                  <a:pt x="51739" y="1600200"/>
                </a:lnTo>
                <a:lnTo>
                  <a:pt x="54292" y="1651000"/>
                </a:lnTo>
                <a:lnTo>
                  <a:pt x="56565" y="1701800"/>
                </a:lnTo>
                <a:lnTo>
                  <a:pt x="58534" y="1752600"/>
                </a:lnTo>
                <a:lnTo>
                  <a:pt x="60198" y="1803400"/>
                </a:lnTo>
                <a:lnTo>
                  <a:pt x="61493" y="1841284"/>
                </a:lnTo>
                <a:lnTo>
                  <a:pt x="61671" y="1854200"/>
                </a:lnTo>
                <a:lnTo>
                  <a:pt x="61899" y="1866900"/>
                </a:lnTo>
                <a:lnTo>
                  <a:pt x="65239" y="1866900"/>
                </a:lnTo>
                <a:lnTo>
                  <a:pt x="66433" y="1879600"/>
                </a:lnTo>
                <a:lnTo>
                  <a:pt x="66268" y="1879600"/>
                </a:lnTo>
                <a:lnTo>
                  <a:pt x="66052" y="1892300"/>
                </a:lnTo>
                <a:lnTo>
                  <a:pt x="66395" y="1905000"/>
                </a:lnTo>
                <a:lnTo>
                  <a:pt x="67386" y="1905000"/>
                </a:lnTo>
                <a:lnTo>
                  <a:pt x="70345" y="1930400"/>
                </a:lnTo>
                <a:lnTo>
                  <a:pt x="72097" y="1955800"/>
                </a:lnTo>
                <a:lnTo>
                  <a:pt x="73317" y="1968500"/>
                </a:lnTo>
                <a:lnTo>
                  <a:pt x="75425" y="2006600"/>
                </a:lnTo>
                <a:lnTo>
                  <a:pt x="75641" y="2032000"/>
                </a:lnTo>
                <a:lnTo>
                  <a:pt x="76288" y="2044700"/>
                </a:lnTo>
                <a:lnTo>
                  <a:pt x="78346" y="2057387"/>
                </a:lnTo>
                <a:lnTo>
                  <a:pt x="121818" y="2057387"/>
                </a:lnTo>
                <a:lnTo>
                  <a:pt x="120103" y="2032000"/>
                </a:lnTo>
                <a:lnTo>
                  <a:pt x="125476" y="2044700"/>
                </a:lnTo>
                <a:lnTo>
                  <a:pt x="136474" y="2044700"/>
                </a:lnTo>
                <a:lnTo>
                  <a:pt x="144703" y="2057387"/>
                </a:lnTo>
                <a:lnTo>
                  <a:pt x="170573" y="2057387"/>
                </a:lnTo>
                <a:lnTo>
                  <a:pt x="164553" y="2044700"/>
                </a:lnTo>
                <a:lnTo>
                  <a:pt x="151765" y="2044700"/>
                </a:lnTo>
                <a:lnTo>
                  <a:pt x="143383" y="2032000"/>
                </a:lnTo>
                <a:lnTo>
                  <a:pt x="135128" y="2032000"/>
                </a:lnTo>
                <a:lnTo>
                  <a:pt x="118757" y="2006600"/>
                </a:lnTo>
                <a:lnTo>
                  <a:pt x="118402" y="2006600"/>
                </a:lnTo>
                <a:lnTo>
                  <a:pt x="118071" y="1993900"/>
                </a:lnTo>
                <a:lnTo>
                  <a:pt x="117779" y="1993900"/>
                </a:lnTo>
                <a:lnTo>
                  <a:pt x="117513" y="1981200"/>
                </a:lnTo>
                <a:lnTo>
                  <a:pt x="122428" y="1981200"/>
                </a:lnTo>
                <a:lnTo>
                  <a:pt x="123634" y="1993900"/>
                </a:lnTo>
                <a:lnTo>
                  <a:pt x="127139" y="1993900"/>
                </a:lnTo>
                <a:lnTo>
                  <a:pt x="130429" y="2006600"/>
                </a:lnTo>
                <a:lnTo>
                  <a:pt x="136728" y="2019300"/>
                </a:lnTo>
                <a:lnTo>
                  <a:pt x="143751" y="2019300"/>
                </a:lnTo>
                <a:lnTo>
                  <a:pt x="151650" y="2032000"/>
                </a:lnTo>
                <a:lnTo>
                  <a:pt x="160604" y="2032000"/>
                </a:lnTo>
                <a:lnTo>
                  <a:pt x="167030" y="2044700"/>
                </a:lnTo>
                <a:lnTo>
                  <a:pt x="172834" y="2044700"/>
                </a:lnTo>
                <a:lnTo>
                  <a:pt x="178079" y="2032000"/>
                </a:lnTo>
                <a:lnTo>
                  <a:pt x="182854" y="2032000"/>
                </a:lnTo>
                <a:lnTo>
                  <a:pt x="187985" y="2019300"/>
                </a:lnTo>
                <a:lnTo>
                  <a:pt x="192811" y="2019300"/>
                </a:lnTo>
                <a:lnTo>
                  <a:pt x="202158" y="1993900"/>
                </a:lnTo>
                <a:lnTo>
                  <a:pt x="204279" y="1993900"/>
                </a:lnTo>
                <a:lnTo>
                  <a:pt x="195541" y="1981200"/>
                </a:lnTo>
                <a:lnTo>
                  <a:pt x="189255" y="1970811"/>
                </a:lnTo>
                <a:lnTo>
                  <a:pt x="189255" y="2006600"/>
                </a:lnTo>
                <a:lnTo>
                  <a:pt x="183515" y="2019300"/>
                </a:lnTo>
                <a:lnTo>
                  <a:pt x="160477" y="2019300"/>
                </a:lnTo>
                <a:lnTo>
                  <a:pt x="155270" y="2006600"/>
                </a:lnTo>
                <a:lnTo>
                  <a:pt x="149504" y="2006600"/>
                </a:lnTo>
                <a:lnTo>
                  <a:pt x="144576" y="1993900"/>
                </a:lnTo>
                <a:lnTo>
                  <a:pt x="141465" y="1993900"/>
                </a:lnTo>
                <a:lnTo>
                  <a:pt x="141033" y="1981200"/>
                </a:lnTo>
                <a:lnTo>
                  <a:pt x="145148" y="1981200"/>
                </a:lnTo>
                <a:lnTo>
                  <a:pt x="149123" y="1968500"/>
                </a:lnTo>
                <a:lnTo>
                  <a:pt x="175120" y="1968500"/>
                </a:lnTo>
                <a:lnTo>
                  <a:pt x="184861" y="1981200"/>
                </a:lnTo>
                <a:lnTo>
                  <a:pt x="187274" y="1993900"/>
                </a:lnTo>
                <a:lnTo>
                  <a:pt x="189255" y="2006600"/>
                </a:lnTo>
                <a:lnTo>
                  <a:pt x="189255" y="1970811"/>
                </a:lnTo>
                <a:lnTo>
                  <a:pt x="187858" y="1968500"/>
                </a:lnTo>
                <a:lnTo>
                  <a:pt x="178981" y="1955800"/>
                </a:lnTo>
                <a:lnTo>
                  <a:pt x="168186" y="1943100"/>
                </a:lnTo>
                <a:lnTo>
                  <a:pt x="180124" y="1943100"/>
                </a:lnTo>
                <a:lnTo>
                  <a:pt x="191287" y="1955800"/>
                </a:lnTo>
                <a:lnTo>
                  <a:pt x="202247" y="1968500"/>
                </a:lnTo>
                <a:lnTo>
                  <a:pt x="213855" y="1968500"/>
                </a:lnTo>
                <a:lnTo>
                  <a:pt x="219151" y="1981200"/>
                </a:lnTo>
                <a:lnTo>
                  <a:pt x="224002" y="1981200"/>
                </a:lnTo>
                <a:lnTo>
                  <a:pt x="228714" y="1993900"/>
                </a:lnTo>
                <a:lnTo>
                  <a:pt x="229844" y="1993900"/>
                </a:lnTo>
                <a:lnTo>
                  <a:pt x="225056" y="2006600"/>
                </a:lnTo>
                <a:lnTo>
                  <a:pt x="219976" y="2006600"/>
                </a:lnTo>
                <a:lnTo>
                  <a:pt x="215112" y="2019300"/>
                </a:lnTo>
                <a:lnTo>
                  <a:pt x="210299" y="2032000"/>
                </a:lnTo>
                <a:lnTo>
                  <a:pt x="205371" y="2032000"/>
                </a:lnTo>
                <a:lnTo>
                  <a:pt x="201472" y="2044700"/>
                </a:lnTo>
                <a:lnTo>
                  <a:pt x="197307" y="2044700"/>
                </a:lnTo>
                <a:lnTo>
                  <a:pt x="192798" y="2057387"/>
                </a:lnTo>
                <a:lnTo>
                  <a:pt x="207911" y="2057387"/>
                </a:lnTo>
                <a:lnTo>
                  <a:pt x="217906" y="2032000"/>
                </a:lnTo>
                <a:lnTo>
                  <a:pt x="228866" y="2019300"/>
                </a:lnTo>
                <a:lnTo>
                  <a:pt x="239953" y="2006600"/>
                </a:lnTo>
                <a:lnTo>
                  <a:pt x="244005" y="1993900"/>
                </a:lnTo>
                <a:lnTo>
                  <a:pt x="246710" y="1993900"/>
                </a:lnTo>
                <a:lnTo>
                  <a:pt x="240538" y="1981200"/>
                </a:lnTo>
                <a:lnTo>
                  <a:pt x="221919" y="1968500"/>
                </a:lnTo>
                <a:lnTo>
                  <a:pt x="201930" y="1943100"/>
                </a:lnTo>
                <a:lnTo>
                  <a:pt x="180263" y="1930400"/>
                </a:lnTo>
                <a:lnTo>
                  <a:pt x="156654" y="1917700"/>
                </a:lnTo>
                <a:lnTo>
                  <a:pt x="156286" y="1917700"/>
                </a:lnTo>
                <a:lnTo>
                  <a:pt x="156286" y="1943100"/>
                </a:lnTo>
                <a:lnTo>
                  <a:pt x="155765" y="1943100"/>
                </a:lnTo>
                <a:lnTo>
                  <a:pt x="146075" y="1955800"/>
                </a:lnTo>
                <a:lnTo>
                  <a:pt x="141389" y="1968500"/>
                </a:lnTo>
                <a:lnTo>
                  <a:pt x="132168" y="1968500"/>
                </a:lnTo>
                <a:lnTo>
                  <a:pt x="133197" y="1955800"/>
                </a:lnTo>
                <a:lnTo>
                  <a:pt x="137883" y="1955800"/>
                </a:lnTo>
                <a:lnTo>
                  <a:pt x="140474" y="1943100"/>
                </a:lnTo>
                <a:lnTo>
                  <a:pt x="143967" y="1943100"/>
                </a:lnTo>
                <a:lnTo>
                  <a:pt x="148056" y="1930400"/>
                </a:lnTo>
                <a:lnTo>
                  <a:pt x="156286" y="1943100"/>
                </a:lnTo>
                <a:lnTo>
                  <a:pt x="156286" y="1917700"/>
                </a:lnTo>
                <a:lnTo>
                  <a:pt x="141871" y="1917700"/>
                </a:lnTo>
                <a:lnTo>
                  <a:pt x="125539" y="1943100"/>
                </a:lnTo>
                <a:lnTo>
                  <a:pt x="122923" y="1955800"/>
                </a:lnTo>
                <a:lnTo>
                  <a:pt x="119938" y="1955800"/>
                </a:lnTo>
                <a:lnTo>
                  <a:pt x="116801" y="1968500"/>
                </a:lnTo>
                <a:lnTo>
                  <a:pt x="116687" y="1955800"/>
                </a:lnTo>
                <a:lnTo>
                  <a:pt x="116725" y="1930400"/>
                </a:lnTo>
                <a:lnTo>
                  <a:pt x="117297" y="1905000"/>
                </a:lnTo>
                <a:lnTo>
                  <a:pt x="118325" y="1892300"/>
                </a:lnTo>
                <a:lnTo>
                  <a:pt x="136220" y="1892300"/>
                </a:lnTo>
                <a:lnTo>
                  <a:pt x="150977" y="1879600"/>
                </a:lnTo>
                <a:lnTo>
                  <a:pt x="155194" y="1879600"/>
                </a:lnTo>
                <a:lnTo>
                  <a:pt x="154673" y="1892300"/>
                </a:lnTo>
                <a:lnTo>
                  <a:pt x="154825" y="1905000"/>
                </a:lnTo>
                <a:lnTo>
                  <a:pt x="189915" y="1930400"/>
                </a:lnTo>
                <a:lnTo>
                  <a:pt x="192062" y="1917700"/>
                </a:lnTo>
                <a:lnTo>
                  <a:pt x="206705" y="1917700"/>
                </a:lnTo>
                <a:lnTo>
                  <a:pt x="210756" y="1930400"/>
                </a:lnTo>
                <a:lnTo>
                  <a:pt x="227596" y="1930400"/>
                </a:lnTo>
                <a:lnTo>
                  <a:pt x="229184" y="1943100"/>
                </a:lnTo>
                <a:lnTo>
                  <a:pt x="238366" y="1943100"/>
                </a:lnTo>
                <a:lnTo>
                  <a:pt x="237261" y="1930400"/>
                </a:lnTo>
                <a:lnTo>
                  <a:pt x="238125" y="1930400"/>
                </a:lnTo>
                <a:lnTo>
                  <a:pt x="238467" y="1917700"/>
                </a:lnTo>
                <a:lnTo>
                  <a:pt x="239547" y="1905000"/>
                </a:lnTo>
                <a:lnTo>
                  <a:pt x="240588" y="1892300"/>
                </a:lnTo>
                <a:lnTo>
                  <a:pt x="241427" y="1879600"/>
                </a:lnTo>
                <a:lnTo>
                  <a:pt x="241808" y="1859991"/>
                </a:lnTo>
                <a:lnTo>
                  <a:pt x="241884" y="1841500"/>
                </a:lnTo>
                <a:lnTo>
                  <a:pt x="241846" y="1828482"/>
                </a:lnTo>
                <a:lnTo>
                  <a:pt x="241592" y="1816100"/>
                </a:lnTo>
                <a:lnTo>
                  <a:pt x="241338" y="1803400"/>
                </a:lnTo>
                <a:lnTo>
                  <a:pt x="241300" y="1790700"/>
                </a:lnTo>
                <a:lnTo>
                  <a:pt x="241249" y="1778000"/>
                </a:lnTo>
                <a:lnTo>
                  <a:pt x="242493" y="1752600"/>
                </a:lnTo>
                <a:lnTo>
                  <a:pt x="243497" y="1739900"/>
                </a:lnTo>
                <a:lnTo>
                  <a:pt x="244906" y="1727200"/>
                </a:lnTo>
                <a:lnTo>
                  <a:pt x="247027" y="1714500"/>
                </a:lnTo>
                <a:lnTo>
                  <a:pt x="250177" y="1701800"/>
                </a:lnTo>
                <a:lnTo>
                  <a:pt x="251968" y="1689100"/>
                </a:lnTo>
                <a:lnTo>
                  <a:pt x="251307" y="1689100"/>
                </a:lnTo>
                <a:lnTo>
                  <a:pt x="250024" y="1676400"/>
                </a:lnTo>
                <a:lnTo>
                  <a:pt x="249948" y="1663700"/>
                </a:lnTo>
                <a:lnTo>
                  <a:pt x="251625" y="1638300"/>
                </a:lnTo>
                <a:lnTo>
                  <a:pt x="252463" y="1625600"/>
                </a:lnTo>
                <a:lnTo>
                  <a:pt x="254736" y="1600200"/>
                </a:lnTo>
                <a:lnTo>
                  <a:pt x="255651" y="1587500"/>
                </a:lnTo>
                <a:lnTo>
                  <a:pt x="259181" y="1538160"/>
                </a:lnTo>
                <a:lnTo>
                  <a:pt x="259219" y="1536700"/>
                </a:lnTo>
                <a:lnTo>
                  <a:pt x="260553" y="1524000"/>
                </a:lnTo>
                <a:lnTo>
                  <a:pt x="268757" y="1524000"/>
                </a:lnTo>
                <a:lnTo>
                  <a:pt x="276606" y="1536700"/>
                </a:lnTo>
                <a:lnTo>
                  <a:pt x="284124" y="1549400"/>
                </a:lnTo>
                <a:lnTo>
                  <a:pt x="290131" y="1549400"/>
                </a:lnTo>
                <a:lnTo>
                  <a:pt x="293433" y="1562100"/>
                </a:lnTo>
                <a:lnTo>
                  <a:pt x="295795" y="1574800"/>
                </a:lnTo>
                <a:lnTo>
                  <a:pt x="296837" y="1587500"/>
                </a:lnTo>
                <a:lnTo>
                  <a:pt x="295236" y="1612900"/>
                </a:lnTo>
                <a:lnTo>
                  <a:pt x="289725" y="1625600"/>
                </a:lnTo>
                <a:lnTo>
                  <a:pt x="284302" y="1638300"/>
                </a:lnTo>
                <a:lnTo>
                  <a:pt x="280162" y="1651000"/>
                </a:lnTo>
                <a:lnTo>
                  <a:pt x="277964" y="1663700"/>
                </a:lnTo>
                <a:lnTo>
                  <a:pt x="278307" y="1676400"/>
                </a:lnTo>
                <a:lnTo>
                  <a:pt x="279031" y="1689100"/>
                </a:lnTo>
                <a:lnTo>
                  <a:pt x="277190" y="1689100"/>
                </a:lnTo>
                <a:lnTo>
                  <a:pt x="275831" y="1701800"/>
                </a:lnTo>
                <a:lnTo>
                  <a:pt x="272923" y="1714500"/>
                </a:lnTo>
                <a:lnTo>
                  <a:pt x="272732" y="1727200"/>
                </a:lnTo>
                <a:lnTo>
                  <a:pt x="275399" y="1752600"/>
                </a:lnTo>
                <a:lnTo>
                  <a:pt x="281038" y="1765300"/>
                </a:lnTo>
                <a:lnTo>
                  <a:pt x="285216" y="1778000"/>
                </a:lnTo>
                <a:lnTo>
                  <a:pt x="286296" y="1790700"/>
                </a:lnTo>
                <a:lnTo>
                  <a:pt x="285292" y="1803400"/>
                </a:lnTo>
                <a:lnTo>
                  <a:pt x="283248" y="1828800"/>
                </a:lnTo>
                <a:lnTo>
                  <a:pt x="282257" y="1828800"/>
                </a:lnTo>
                <a:lnTo>
                  <a:pt x="270611" y="1841500"/>
                </a:lnTo>
                <a:lnTo>
                  <a:pt x="271792" y="1841500"/>
                </a:lnTo>
                <a:lnTo>
                  <a:pt x="270548" y="1854288"/>
                </a:lnTo>
                <a:lnTo>
                  <a:pt x="267868" y="1866900"/>
                </a:lnTo>
                <a:lnTo>
                  <a:pt x="265696" y="1879663"/>
                </a:lnTo>
                <a:lnTo>
                  <a:pt x="262890" y="1905000"/>
                </a:lnTo>
                <a:lnTo>
                  <a:pt x="258191" y="1917700"/>
                </a:lnTo>
                <a:lnTo>
                  <a:pt x="256133" y="1930400"/>
                </a:lnTo>
                <a:lnTo>
                  <a:pt x="256819" y="1943100"/>
                </a:lnTo>
                <a:lnTo>
                  <a:pt x="260083" y="1955800"/>
                </a:lnTo>
                <a:lnTo>
                  <a:pt x="270192" y="1955800"/>
                </a:lnTo>
                <a:lnTo>
                  <a:pt x="278955" y="1968500"/>
                </a:lnTo>
                <a:lnTo>
                  <a:pt x="273177" y="1968500"/>
                </a:lnTo>
                <a:lnTo>
                  <a:pt x="266839" y="1981200"/>
                </a:lnTo>
                <a:lnTo>
                  <a:pt x="259930" y="1993900"/>
                </a:lnTo>
                <a:lnTo>
                  <a:pt x="252577" y="2006600"/>
                </a:lnTo>
                <a:lnTo>
                  <a:pt x="244868" y="2006600"/>
                </a:lnTo>
                <a:lnTo>
                  <a:pt x="238467" y="2019300"/>
                </a:lnTo>
                <a:lnTo>
                  <a:pt x="236054" y="2019300"/>
                </a:lnTo>
                <a:lnTo>
                  <a:pt x="237667" y="2032000"/>
                </a:lnTo>
                <a:lnTo>
                  <a:pt x="243319" y="2044700"/>
                </a:lnTo>
                <a:lnTo>
                  <a:pt x="250761" y="2044700"/>
                </a:lnTo>
                <a:lnTo>
                  <a:pt x="258457" y="2057387"/>
                </a:lnTo>
                <a:lnTo>
                  <a:pt x="281584" y="2057387"/>
                </a:lnTo>
                <a:lnTo>
                  <a:pt x="272948" y="2044700"/>
                </a:lnTo>
                <a:lnTo>
                  <a:pt x="252577" y="2032000"/>
                </a:lnTo>
                <a:lnTo>
                  <a:pt x="250520" y="2019300"/>
                </a:lnTo>
                <a:lnTo>
                  <a:pt x="255460" y="2019300"/>
                </a:lnTo>
                <a:lnTo>
                  <a:pt x="257213" y="2006600"/>
                </a:lnTo>
                <a:lnTo>
                  <a:pt x="266306" y="2006600"/>
                </a:lnTo>
                <a:lnTo>
                  <a:pt x="267042" y="2019300"/>
                </a:lnTo>
                <a:lnTo>
                  <a:pt x="269925" y="2019300"/>
                </a:lnTo>
                <a:lnTo>
                  <a:pt x="272656" y="2032000"/>
                </a:lnTo>
                <a:lnTo>
                  <a:pt x="277977" y="2044700"/>
                </a:lnTo>
                <a:lnTo>
                  <a:pt x="284086" y="2044700"/>
                </a:lnTo>
                <a:lnTo>
                  <a:pt x="291172" y="2057387"/>
                </a:lnTo>
                <a:lnTo>
                  <a:pt x="311086" y="2057387"/>
                </a:lnTo>
                <a:lnTo>
                  <a:pt x="305981" y="2044700"/>
                </a:lnTo>
                <a:lnTo>
                  <a:pt x="296557" y="2044700"/>
                </a:lnTo>
                <a:lnTo>
                  <a:pt x="291541" y="2032000"/>
                </a:lnTo>
                <a:lnTo>
                  <a:pt x="287388" y="2019300"/>
                </a:lnTo>
                <a:lnTo>
                  <a:pt x="284861" y="2019300"/>
                </a:lnTo>
                <a:lnTo>
                  <a:pt x="285699" y="2006600"/>
                </a:lnTo>
                <a:lnTo>
                  <a:pt x="294246" y="2006600"/>
                </a:lnTo>
                <a:lnTo>
                  <a:pt x="299631" y="1993900"/>
                </a:lnTo>
                <a:lnTo>
                  <a:pt x="320421" y="1993900"/>
                </a:lnTo>
                <a:lnTo>
                  <a:pt x="328828" y="2019300"/>
                </a:lnTo>
                <a:lnTo>
                  <a:pt x="330479" y="2019300"/>
                </a:lnTo>
                <a:lnTo>
                  <a:pt x="330733" y="2044700"/>
                </a:lnTo>
                <a:lnTo>
                  <a:pt x="324434" y="2044700"/>
                </a:lnTo>
                <a:lnTo>
                  <a:pt x="311086" y="2057387"/>
                </a:lnTo>
                <a:lnTo>
                  <a:pt x="327850" y="2057387"/>
                </a:lnTo>
                <a:lnTo>
                  <a:pt x="333476" y="2044700"/>
                </a:lnTo>
                <a:lnTo>
                  <a:pt x="344436" y="2032000"/>
                </a:lnTo>
                <a:lnTo>
                  <a:pt x="347027" y="2032000"/>
                </a:lnTo>
                <a:lnTo>
                  <a:pt x="339750" y="2006600"/>
                </a:lnTo>
                <a:lnTo>
                  <a:pt x="333248" y="1993900"/>
                </a:lnTo>
                <a:lnTo>
                  <a:pt x="325424" y="1993900"/>
                </a:lnTo>
                <a:lnTo>
                  <a:pt x="315506" y="1981200"/>
                </a:lnTo>
                <a:lnTo>
                  <a:pt x="309384" y="1968500"/>
                </a:lnTo>
                <a:lnTo>
                  <a:pt x="318185" y="1968500"/>
                </a:lnTo>
                <a:lnTo>
                  <a:pt x="325945" y="1981200"/>
                </a:lnTo>
                <a:lnTo>
                  <a:pt x="333425" y="1981200"/>
                </a:lnTo>
                <a:lnTo>
                  <a:pt x="340715" y="1993900"/>
                </a:lnTo>
                <a:lnTo>
                  <a:pt x="347941" y="1993900"/>
                </a:lnTo>
                <a:lnTo>
                  <a:pt x="353415" y="2006600"/>
                </a:lnTo>
                <a:lnTo>
                  <a:pt x="358571" y="2006600"/>
                </a:lnTo>
                <a:lnTo>
                  <a:pt x="363308" y="2019300"/>
                </a:lnTo>
                <a:lnTo>
                  <a:pt x="367538" y="2019300"/>
                </a:lnTo>
                <a:lnTo>
                  <a:pt x="371589" y="2032000"/>
                </a:lnTo>
                <a:lnTo>
                  <a:pt x="372148" y="2032000"/>
                </a:lnTo>
                <a:lnTo>
                  <a:pt x="366674" y="2044700"/>
                </a:lnTo>
                <a:lnTo>
                  <a:pt x="360819" y="2044700"/>
                </a:lnTo>
                <a:lnTo>
                  <a:pt x="355168" y="2057387"/>
                </a:lnTo>
                <a:lnTo>
                  <a:pt x="369874" y="2057387"/>
                </a:lnTo>
                <a:lnTo>
                  <a:pt x="381723" y="2044700"/>
                </a:lnTo>
                <a:lnTo>
                  <a:pt x="386410" y="2032000"/>
                </a:lnTo>
                <a:lnTo>
                  <a:pt x="389585" y="2032000"/>
                </a:lnTo>
                <a:lnTo>
                  <a:pt x="382955" y="2019300"/>
                </a:lnTo>
                <a:lnTo>
                  <a:pt x="380479" y="2019300"/>
                </a:lnTo>
                <a:lnTo>
                  <a:pt x="380479" y="1993900"/>
                </a:lnTo>
                <a:lnTo>
                  <a:pt x="384327" y="1993900"/>
                </a:lnTo>
                <a:lnTo>
                  <a:pt x="383349" y="1981200"/>
                </a:lnTo>
                <a:lnTo>
                  <a:pt x="381965" y="1981200"/>
                </a:lnTo>
                <a:lnTo>
                  <a:pt x="382079" y="1955800"/>
                </a:lnTo>
                <a:lnTo>
                  <a:pt x="384670" y="1943100"/>
                </a:lnTo>
                <a:lnTo>
                  <a:pt x="389458" y="1930400"/>
                </a:lnTo>
                <a:lnTo>
                  <a:pt x="396163" y="1917700"/>
                </a:lnTo>
                <a:lnTo>
                  <a:pt x="397154" y="1892300"/>
                </a:lnTo>
                <a:lnTo>
                  <a:pt x="398043" y="1879600"/>
                </a:lnTo>
                <a:lnTo>
                  <a:pt x="398627" y="1854288"/>
                </a:lnTo>
                <a:lnTo>
                  <a:pt x="398741" y="1828800"/>
                </a:lnTo>
                <a:lnTo>
                  <a:pt x="399808" y="1841500"/>
                </a:lnTo>
                <a:lnTo>
                  <a:pt x="400367" y="1841500"/>
                </a:lnTo>
                <a:lnTo>
                  <a:pt x="400761" y="1854288"/>
                </a:lnTo>
                <a:lnTo>
                  <a:pt x="401383" y="1866900"/>
                </a:lnTo>
                <a:lnTo>
                  <a:pt x="402209" y="1892300"/>
                </a:lnTo>
                <a:lnTo>
                  <a:pt x="400812" y="1917700"/>
                </a:lnTo>
                <a:lnTo>
                  <a:pt x="399567" y="1943100"/>
                </a:lnTo>
                <a:lnTo>
                  <a:pt x="400786" y="1981200"/>
                </a:lnTo>
                <a:lnTo>
                  <a:pt x="403161" y="2006600"/>
                </a:lnTo>
                <a:lnTo>
                  <a:pt x="404164" y="2032000"/>
                </a:lnTo>
                <a:lnTo>
                  <a:pt x="404583" y="2057387"/>
                </a:lnTo>
                <a:lnTo>
                  <a:pt x="442404" y="2057387"/>
                </a:lnTo>
                <a:lnTo>
                  <a:pt x="443572" y="2044700"/>
                </a:lnTo>
                <a:lnTo>
                  <a:pt x="442925" y="2032000"/>
                </a:lnTo>
                <a:lnTo>
                  <a:pt x="437946" y="2032000"/>
                </a:lnTo>
                <a:lnTo>
                  <a:pt x="432460" y="2019300"/>
                </a:lnTo>
                <a:lnTo>
                  <a:pt x="429437" y="2006600"/>
                </a:lnTo>
                <a:lnTo>
                  <a:pt x="428383" y="1993900"/>
                </a:lnTo>
                <a:lnTo>
                  <a:pt x="428815" y="1981200"/>
                </a:lnTo>
                <a:lnTo>
                  <a:pt x="429234" y="1981200"/>
                </a:lnTo>
                <a:lnTo>
                  <a:pt x="428764" y="1968500"/>
                </a:lnTo>
                <a:lnTo>
                  <a:pt x="440296" y="1968500"/>
                </a:lnTo>
                <a:lnTo>
                  <a:pt x="437438" y="1955800"/>
                </a:lnTo>
                <a:lnTo>
                  <a:pt x="436283" y="1955800"/>
                </a:lnTo>
                <a:lnTo>
                  <a:pt x="434670" y="1943100"/>
                </a:lnTo>
                <a:lnTo>
                  <a:pt x="434873" y="1943100"/>
                </a:lnTo>
                <a:lnTo>
                  <a:pt x="437261" y="1930400"/>
                </a:lnTo>
                <a:lnTo>
                  <a:pt x="442061" y="1930400"/>
                </a:lnTo>
                <a:lnTo>
                  <a:pt x="437616" y="1917700"/>
                </a:lnTo>
                <a:lnTo>
                  <a:pt x="438302" y="1917700"/>
                </a:lnTo>
                <a:lnTo>
                  <a:pt x="433882" y="1905000"/>
                </a:lnTo>
                <a:lnTo>
                  <a:pt x="426681" y="1892300"/>
                </a:lnTo>
                <a:lnTo>
                  <a:pt x="424307" y="1879600"/>
                </a:lnTo>
                <a:lnTo>
                  <a:pt x="424751" y="1866900"/>
                </a:lnTo>
                <a:lnTo>
                  <a:pt x="426021" y="1866900"/>
                </a:lnTo>
                <a:lnTo>
                  <a:pt x="426186" y="1854200"/>
                </a:lnTo>
                <a:lnTo>
                  <a:pt x="427723" y="1854200"/>
                </a:lnTo>
                <a:lnTo>
                  <a:pt x="431571" y="1866900"/>
                </a:lnTo>
                <a:lnTo>
                  <a:pt x="434022" y="1866900"/>
                </a:lnTo>
                <a:lnTo>
                  <a:pt x="435279" y="1879600"/>
                </a:lnTo>
                <a:lnTo>
                  <a:pt x="446239" y="1879600"/>
                </a:lnTo>
                <a:lnTo>
                  <a:pt x="451929" y="1866900"/>
                </a:lnTo>
                <a:lnTo>
                  <a:pt x="454088" y="1866900"/>
                </a:lnTo>
                <a:lnTo>
                  <a:pt x="459778" y="1854200"/>
                </a:lnTo>
                <a:lnTo>
                  <a:pt x="476250" y="1866900"/>
                </a:lnTo>
                <a:lnTo>
                  <a:pt x="467321" y="1866900"/>
                </a:lnTo>
                <a:lnTo>
                  <a:pt x="463296" y="1879600"/>
                </a:lnTo>
                <a:lnTo>
                  <a:pt x="463169" y="1879663"/>
                </a:lnTo>
                <a:lnTo>
                  <a:pt x="467461" y="1892300"/>
                </a:lnTo>
                <a:lnTo>
                  <a:pt x="471360" y="1905000"/>
                </a:lnTo>
                <a:lnTo>
                  <a:pt x="472694" y="1905000"/>
                </a:lnTo>
                <a:lnTo>
                  <a:pt x="468884" y="1917700"/>
                </a:lnTo>
                <a:lnTo>
                  <a:pt x="456717" y="1917700"/>
                </a:lnTo>
                <a:lnTo>
                  <a:pt x="451358" y="1930400"/>
                </a:lnTo>
                <a:lnTo>
                  <a:pt x="447027" y="1930400"/>
                </a:lnTo>
                <a:lnTo>
                  <a:pt x="450215" y="1943100"/>
                </a:lnTo>
                <a:lnTo>
                  <a:pt x="451358" y="1943100"/>
                </a:lnTo>
                <a:lnTo>
                  <a:pt x="450049" y="1955800"/>
                </a:lnTo>
                <a:lnTo>
                  <a:pt x="449122" y="1955800"/>
                </a:lnTo>
                <a:lnTo>
                  <a:pt x="447903" y="1968500"/>
                </a:lnTo>
                <a:lnTo>
                  <a:pt x="444271" y="1968500"/>
                </a:lnTo>
                <a:lnTo>
                  <a:pt x="445947" y="1981200"/>
                </a:lnTo>
                <a:lnTo>
                  <a:pt x="448767" y="1981200"/>
                </a:lnTo>
                <a:lnTo>
                  <a:pt x="452462" y="1993900"/>
                </a:lnTo>
                <a:lnTo>
                  <a:pt x="461327" y="1993900"/>
                </a:lnTo>
                <a:lnTo>
                  <a:pt x="461137" y="1981200"/>
                </a:lnTo>
                <a:lnTo>
                  <a:pt x="463029" y="1968500"/>
                </a:lnTo>
                <a:lnTo>
                  <a:pt x="469709" y="1955800"/>
                </a:lnTo>
                <a:lnTo>
                  <a:pt x="483654" y="1968500"/>
                </a:lnTo>
                <a:lnTo>
                  <a:pt x="480123" y="1968500"/>
                </a:lnTo>
                <a:lnTo>
                  <a:pt x="477316" y="1981200"/>
                </a:lnTo>
                <a:lnTo>
                  <a:pt x="477062" y="1981200"/>
                </a:lnTo>
                <a:lnTo>
                  <a:pt x="475538" y="1993900"/>
                </a:lnTo>
                <a:lnTo>
                  <a:pt x="468058" y="1993900"/>
                </a:lnTo>
                <a:lnTo>
                  <a:pt x="470408" y="2006600"/>
                </a:lnTo>
                <a:lnTo>
                  <a:pt x="473913" y="2006600"/>
                </a:lnTo>
                <a:lnTo>
                  <a:pt x="475208" y="2019300"/>
                </a:lnTo>
                <a:lnTo>
                  <a:pt x="478586" y="2032000"/>
                </a:lnTo>
                <a:lnTo>
                  <a:pt x="494131" y="2032000"/>
                </a:lnTo>
                <a:lnTo>
                  <a:pt x="498894" y="2019300"/>
                </a:lnTo>
                <a:lnTo>
                  <a:pt x="496722" y="2006600"/>
                </a:lnTo>
                <a:lnTo>
                  <a:pt x="499148" y="2006600"/>
                </a:lnTo>
                <a:lnTo>
                  <a:pt x="501142" y="1993900"/>
                </a:lnTo>
                <a:lnTo>
                  <a:pt x="504024" y="1981200"/>
                </a:lnTo>
                <a:lnTo>
                  <a:pt x="503910" y="1968500"/>
                </a:lnTo>
                <a:lnTo>
                  <a:pt x="499948" y="1968500"/>
                </a:lnTo>
                <a:lnTo>
                  <a:pt x="491324" y="1955800"/>
                </a:lnTo>
                <a:lnTo>
                  <a:pt x="483933" y="1955800"/>
                </a:lnTo>
                <a:lnTo>
                  <a:pt x="478497" y="1943100"/>
                </a:lnTo>
                <a:lnTo>
                  <a:pt x="475627" y="1930400"/>
                </a:lnTo>
                <a:lnTo>
                  <a:pt x="475881" y="1930400"/>
                </a:lnTo>
                <a:lnTo>
                  <a:pt x="477291" y="1917700"/>
                </a:lnTo>
                <a:lnTo>
                  <a:pt x="496506" y="1917700"/>
                </a:lnTo>
                <a:lnTo>
                  <a:pt x="509295" y="1930400"/>
                </a:lnTo>
                <a:lnTo>
                  <a:pt x="528802" y="1955800"/>
                </a:lnTo>
                <a:lnTo>
                  <a:pt x="538683" y="1968500"/>
                </a:lnTo>
                <a:lnTo>
                  <a:pt x="542404" y="1968500"/>
                </a:lnTo>
                <a:lnTo>
                  <a:pt x="544283" y="1981200"/>
                </a:lnTo>
                <a:lnTo>
                  <a:pt x="544779" y="1981200"/>
                </a:lnTo>
                <a:lnTo>
                  <a:pt x="544334" y="1993900"/>
                </a:lnTo>
                <a:lnTo>
                  <a:pt x="543610" y="1993900"/>
                </a:lnTo>
                <a:lnTo>
                  <a:pt x="540156" y="2006600"/>
                </a:lnTo>
                <a:lnTo>
                  <a:pt x="529780" y="1993900"/>
                </a:lnTo>
                <a:lnTo>
                  <a:pt x="525132" y="1981200"/>
                </a:lnTo>
                <a:lnTo>
                  <a:pt x="516534" y="1993900"/>
                </a:lnTo>
                <a:lnTo>
                  <a:pt x="516115" y="2006600"/>
                </a:lnTo>
                <a:lnTo>
                  <a:pt x="514032" y="2019300"/>
                </a:lnTo>
                <a:lnTo>
                  <a:pt x="512191" y="2032000"/>
                </a:lnTo>
                <a:lnTo>
                  <a:pt x="512559" y="2044700"/>
                </a:lnTo>
                <a:lnTo>
                  <a:pt x="513892" y="2057387"/>
                </a:lnTo>
                <a:lnTo>
                  <a:pt x="536956" y="2057387"/>
                </a:lnTo>
                <a:lnTo>
                  <a:pt x="535698" y="2032000"/>
                </a:lnTo>
                <a:lnTo>
                  <a:pt x="533844" y="2032000"/>
                </a:lnTo>
                <a:lnTo>
                  <a:pt x="533336" y="2019300"/>
                </a:lnTo>
                <a:lnTo>
                  <a:pt x="531190" y="2019300"/>
                </a:lnTo>
                <a:lnTo>
                  <a:pt x="543267" y="2006600"/>
                </a:lnTo>
                <a:lnTo>
                  <a:pt x="548144" y="2019300"/>
                </a:lnTo>
                <a:lnTo>
                  <a:pt x="551637" y="2019300"/>
                </a:lnTo>
                <a:lnTo>
                  <a:pt x="551789" y="2032000"/>
                </a:lnTo>
                <a:lnTo>
                  <a:pt x="550976" y="2032000"/>
                </a:lnTo>
                <a:lnTo>
                  <a:pt x="548881" y="2044700"/>
                </a:lnTo>
                <a:lnTo>
                  <a:pt x="549021" y="2057387"/>
                </a:lnTo>
                <a:lnTo>
                  <a:pt x="555332" y="2057387"/>
                </a:lnTo>
                <a:lnTo>
                  <a:pt x="555510" y="2032000"/>
                </a:lnTo>
                <a:lnTo>
                  <a:pt x="555256" y="2019300"/>
                </a:lnTo>
                <a:lnTo>
                  <a:pt x="555167" y="2006600"/>
                </a:lnTo>
                <a:lnTo>
                  <a:pt x="555167" y="1943100"/>
                </a:lnTo>
                <a:lnTo>
                  <a:pt x="555002" y="1943100"/>
                </a:lnTo>
                <a:lnTo>
                  <a:pt x="555002" y="1930400"/>
                </a:lnTo>
                <a:lnTo>
                  <a:pt x="555472" y="1917700"/>
                </a:lnTo>
                <a:lnTo>
                  <a:pt x="556336" y="1917700"/>
                </a:lnTo>
                <a:lnTo>
                  <a:pt x="562648" y="1905000"/>
                </a:lnTo>
                <a:lnTo>
                  <a:pt x="568172" y="1917700"/>
                </a:lnTo>
                <a:lnTo>
                  <a:pt x="571982" y="1917700"/>
                </a:lnTo>
                <a:lnTo>
                  <a:pt x="574548" y="1930400"/>
                </a:lnTo>
                <a:lnTo>
                  <a:pt x="575945" y="1943100"/>
                </a:lnTo>
                <a:lnTo>
                  <a:pt x="576300" y="1943100"/>
                </a:lnTo>
                <a:lnTo>
                  <a:pt x="576033" y="1965363"/>
                </a:lnTo>
                <a:lnTo>
                  <a:pt x="575970" y="1993900"/>
                </a:lnTo>
                <a:lnTo>
                  <a:pt x="576199" y="2019300"/>
                </a:lnTo>
                <a:lnTo>
                  <a:pt x="577380" y="2057387"/>
                </a:lnTo>
                <a:lnTo>
                  <a:pt x="629805" y="2057387"/>
                </a:lnTo>
                <a:lnTo>
                  <a:pt x="630135" y="2044700"/>
                </a:lnTo>
                <a:lnTo>
                  <a:pt x="632409" y="2044700"/>
                </a:lnTo>
                <a:lnTo>
                  <a:pt x="622122" y="2032000"/>
                </a:lnTo>
                <a:lnTo>
                  <a:pt x="620039" y="2019300"/>
                </a:lnTo>
                <a:lnTo>
                  <a:pt x="617347" y="2006600"/>
                </a:lnTo>
                <a:lnTo>
                  <a:pt x="615111" y="2006600"/>
                </a:lnTo>
                <a:lnTo>
                  <a:pt x="621538" y="1993900"/>
                </a:lnTo>
                <a:lnTo>
                  <a:pt x="594004" y="1993900"/>
                </a:lnTo>
                <a:lnTo>
                  <a:pt x="608622" y="2006600"/>
                </a:lnTo>
                <a:lnTo>
                  <a:pt x="601980" y="2006600"/>
                </a:lnTo>
                <a:lnTo>
                  <a:pt x="600138" y="2019300"/>
                </a:lnTo>
                <a:lnTo>
                  <a:pt x="599948" y="2019300"/>
                </a:lnTo>
                <a:lnTo>
                  <a:pt x="598424" y="2032000"/>
                </a:lnTo>
                <a:lnTo>
                  <a:pt x="588162" y="2032000"/>
                </a:lnTo>
                <a:lnTo>
                  <a:pt x="588835" y="2019300"/>
                </a:lnTo>
                <a:lnTo>
                  <a:pt x="589305" y="2019300"/>
                </a:lnTo>
                <a:lnTo>
                  <a:pt x="590219" y="2006600"/>
                </a:lnTo>
                <a:lnTo>
                  <a:pt x="594004" y="1993900"/>
                </a:lnTo>
                <a:lnTo>
                  <a:pt x="590931" y="1993900"/>
                </a:lnTo>
                <a:lnTo>
                  <a:pt x="589622" y="1981200"/>
                </a:lnTo>
                <a:lnTo>
                  <a:pt x="589686" y="1968500"/>
                </a:lnTo>
                <a:lnTo>
                  <a:pt x="590003" y="1968500"/>
                </a:lnTo>
                <a:lnTo>
                  <a:pt x="592289" y="1955800"/>
                </a:lnTo>
                <a:lnTo>
                  <a:pt x="604647" y="1955800"/>
                </a:lnTo>
                <a:lnTo>
                  <a:pt x="605688" y="1968500"/>
                </a:lnTo>
                <a:lnTo>
                  <a:pt x="608088" y="1981200"/>
                </a:lnTo>
                <a:lnTo>
                  <a:pt x="646188" y="1981200"/>
                </a:lnTo>
                <a:lnTo>
                  <a:pt x="649097" y="1968500"/>
                </a:lnTo>
                <a:lnTo>
                  <a:pt x="801852" y="1968500"/>
                </a:lnTo>
                <a:lnTo>
                  <a:pt x="829081" y="1955800"/>
                </a:lnTo>
                <a:lnTo>
                  <a:pt x="747064" y="1955800"/>
                </a:lnTo>
                <a:lnTo>
                  <a:pt x="741426" y="1943100"/>
                </a:lnTo>
                <a:lnTo>
                  <a:pt x="739076" y="1943100"/>
                </a:lnTo>
                <a:lnTo>
                  <a:pt x="738898" y="1930400"/>
                </a:lnTo>
                <a:lnTo>
                  <a:pt x="739495" y="1917700"/>
                </a:lnTo>
                <a:lnTo>
                  <a:pt x="783310" y="1917700"/>
                </a:lnTo>
                <a:lnTo>
                  <a:pt x="784821" y="1930400"/>
                </a:lnTo>
                <a:lnTo>
                  <a:pt x="790486" y="1930400"/>
                </a:lnTo>
                <a:lnTo>
                  <a:pt x="789076" y="1917700"/>
                </a:lnTo>
                <a:lnTo>
                  <a:pt x="792759" y="1917700"/>
                </a:lnTo>
                <a:lnTo>
                  <a:pt x="794639" y="1905000"/>
                </a:lnTo>
                <a:lnTo>
                  <a:pt x="867270" y="1905000"/>
                </a:lnTo>
                <a:lnTo>
                  <a:pt x="871575" y="1917700"/>
                </a:lnTo>
                <a:lnTo>
                  <a:pt x="873163" y="1930400"/>
                </a:lnTo>
                <a:lnTo>
                  <a:pt x="889317" y="1930400"/>
                </a:lnTo>
                <a:lnTo>
                  <a:pt x="896937" y="1917700"/>
                </a:lnTo>
                <a:lnTo>
                  <a:pt x="909396" y="1917700"/>
                </a:lnTo>
                <a:lnTo>
                  <a:pt x="912977" y="1930400"/>
                </a:lnTo>
                <a:lnTo>
                  <a:pt x="911059" y="1930400"/>
                </a:lnTo>
                <a:lnTo>
                  <a:pt x="899223" y="1943100"/>
                </a:lnTo>
                <a:lnTo>
                  <a:pt x="862609" y="1943100"/>
                </a:lnTo>
                <a:lnTo>
                  <a:pt x="836269" y="1955800"/>
                </a:lnTo>
                <a:lnTo>
                  <a:pt x="829081" y="1955800"/>
                </a:lnTo>
                <a:lnTo>
                  <a:pt x="856399" y="1968500"/>
                </a:lnTo>
                <a:lnTo>
                  <a:pt x="883704" y="1968500"/>
                </a:lnTo>
                <a:lnTo>
                  <a:pt x="910907" y="1955800"/>
                </a:lnTo>
                <a:lnTo>
                  <a:pt x="923023" y="1955800"/>
                </a:lnTo>
                <a:lnTo>
                  <a:pt x="924166" y="1968500"/>
                </a:lnTo>
                <a:lnTo>
                  <a:pt x="925753" y="1968500"/>
                </a:lnTo>
                <a:lnTo>
                  <a:pt x="927265" y="1981200"/>
                </a:lnTo>
                <a:lnTo>
                  <a:pt x="927684" y="1993900"/>
                </a:lnTo>
                <a:lnTo>
                  <a:pt x="927011" y="2006600"/>
                </a:lnTo>
                <a:lnTo>
                  <a:pt x="925233" y="2019300"/>
                </a:lnTo>
                <a:lnTo>
                  <a:pt x="921105" y="2032000"/>
                </a:lnTo>
                <a:lnTo>
                  <a:pt x="917892" y="2047354"/>
                </a:lnTo>
                <a:lnTo>
                  <a:pt x="946251" y="2006600"/>
                </a:lnTo>
                <a:lnTo>
                  <a:pt x="942657" y="2006600"/>
                </a:lnTo>
                <a:lnTo>
                  <a:pt x="940117" y="1993900"/>
                </a:lnTo>
                <a:lnTo>
                  <a:pt x="940282" y="1993900"/>
                </a:lnTo>
                <a:lnTo>
                  <a:pt x="941209" y="1981200"/>
                </a:lnTo>
                <a:lnTo>
                  <a:pt x="954125" y="1981200"/>
                </a:lnTo>
                <a:lnTo>
                  <a:pt x="954163" y="1993900"/>
                </a:lnTo>
                <a:lnTo>
                  <a:pt x="953452" y="1993900"/>
                </a:lnTo>
                <a:lnTo>
                  <a:pt x="953389" y="1996351"/>
                </a:lnTo>
                <a:lnTo>
                  <a:pt x="963930" y="1981200"/>
                </a:lnTo>
                <a:lnTo>
                  <a:pt x="974940" y="1965363"/>
                </a:lnTo>
                <a:lnTo>
                  <a:pt x="967689" y="1955800"/>
                </a:lnTo>
                <a:lnTo>
                  <a:pt x="967892" y="1955800"/>
                </a:lnTo>
                <a:lnTo>
                  <a:pt x="968121" y="1943100"/>
                </a:lnTo>
                <a:lnTo>
                  <a:pt x="974090" y="1955800"/>
                </a:lnTo>
                <a:lnTo>
                  <a:pt x="981608" y="1955800"/>
                </a:lnTo>
                <a:lnTo>
                  <a:pt x="1008113" y="1917700"/>
                </a:lnTo>
                <a:lnTo>
                  <a:pt x="1005649" y="1917700"/>
                </a:lnTo>
                <a:lnTo>
                  <a:pt x="1005001" y="1905000"/>
                </a:lnTo>
                <a:lnTo>
                  <a:pt x="1004417" y="1892300"/>
                </a:lnTo>
                <a:lnTo>
                  <a:pt x="1004836" y="1879600"/>
                </a:lnTo>
                <a:lnTo>
                  <a:pt x="1005636" y="1866900"/>
                </a:lnTo>
                <a:lnTo>
                  <a:pt x="1006208" y="1854200"/>
                </a:lnTo>
                <a:lnTo>
                  <a:pt x="1006792" y="1841500"/>
                </a:lnTo>
                <a:lnTo>
                  <a:pt x="1014107" y="1841500"/>
                </a:lnTo>
                <a:lnTo>
                  <a:pt x="1014298" y="1828800"/>
                </a:lnTo>
                <a:lnTo>
                  <a:pt x="1011288" y="1828800"/>
                </a:lnTo>
                <a:lnTo>
                  <a:pt x="1007872" y="1816100"/>
                </a:lnTo>
                <a:lnTo>
                  <a:pt x="1014526" y="1816100"/>
                </a:lnTo>
                <a:lnTo>
                  <a:pt x="1020254" y="1828800"/>
                </a:lnTo>
                <a:lnTo>
                  <a:pt x="1036472" y="1828800"/>
                </a:lnTo>
                <a:lnTo>
                  <a:pt x="1039736" y="1841500"/>
                </a:lnTo>
                <a:lnTo>
                  <a:pt x="1040968" y="1841500"/>
                </a:lnTo>
                <a:lnTo>
                  <a:pt x="1040193" y="1854200"/>
                </a:lnTo>
                <a:lnTo>
                  <a:pt x="1036840" y="1866900"/>
                </a:lnTo>
                <a:lnTo>
                  <a:pt x="1034580" y="1879663"/>
                </a:lnTo>
                <a:lnTo>
                  <a:pt x="1048270" y="1859991"/>
                </a:lnTo>
                <a:lnTo>
                  <a:pt x="1048296" y="1854200"/>
                </a:lnTo>
                <a:lnTo>
                  <a:pt x="1052296" y="1854200"/>
                </a:lnTo>
                <a:lnTo>
                  <a:pt x="1069238" y="1829854"/>
                </a:lnTo>
                <a:lnTo>
                  <a:pt x="1067943" y="1828800"/>
                </a:lnTo>
                <a:lnTo>
                  <a:pt x="1039901" y="1828800"/>
                </a:lnTo>
                <a:lnTo>
                  <a:pt x="1033843" y="1816100"/>
                </a:lnTo>
                <a:lnTo>
                  <a:pt x="996378" y="1795018"/>
                </a:lnTo>
                <a:lnTo>
                  <a:pt x="996378" y="1854200"/>
                </a:lnTo>
                <a:lnTo>
                  <a:pt x="987386" y="1854200"/>
                </a:lnTo>
                <a:lnTo>
                  <a:pt x="980160" y="1841500"/>
                </a:lnTo>
                <a:lnTo>
                  <a:pt x="975448" y="1841500"/>
                </a:lnTo>
                <a:lnTo>
                  <a:pt x="970026" y="1828800"/>
                </a:lnTo>
                <a:lnTo>
                  <a:pt x="989114" y="1828800"/>
                </a:lnTo>
                <a:lnTo>
                  <a:pt x="993406" y="1841500"/>
                </a:lnTo>
                <a:lnTo>
                  <a:pt x="995807" y="1841500"/>
                </a:lnTo>
                <a:lnTo>
                  <a:pt x="996378" y="1854200"/>
                </a:lnTo>
                <a:lnTo>
                  <a:pt x="996378" y="1795018"/>
                </a:lnTo>
                <a:lnTo>
                  <a:pt x="991438" y="1792236"/>
                </a:lnTo>
                <a:lnTo>
                  <a:pt x="991438" y="1803400"/>
                </a:lnTo>
                <a:lnTo>
                  <a:pt x="984694" y="1816100"/>
                </a:lnTo>
                <a:lnTo>
                  <a:pt x="981506" y="1803400"/>
                </a:lnTo>
                <a:lnTo>
                  <a:pt x="991438" y="1803400"/>
                </a:lnTo>
                <a:lnTo>
                  <a:pt x="991438" y="1792236"/>
                </a:lnTo>
                <a:lnTo>
                  <a:pt x="978687" y="1785061"/>
                </a:lnTo>
                <a:lnTo>
                  <a:pt x="978687" y="1803400"/>
                </a:lnTo>
                <a:lnTo>
                  <a:pt x="961605" y="1803400"/>
                </a:lnTo>
                <a:lnTo>
                  <a:pt x="961605" y="1930400"/>
                </a:lnTo>
                <a:lnTo>
                  <a:pt x="959929" y="1943100"/>
                </a:lnTo>
                <a:lnTo>
                  <a:pt x="953541" y="1943100"/>
                </a:lnTo>
                <a:lnTo>
                  <a:pt x="952347" y="1955800"/>
                </a:lnTo>
                <a:lnTo>
                  <a:pt x="933513" y="1955800"/>
                </a:lnTo>
                <a:lnTo>
                  <a:pt x="931125" y="1943100"/>
                </a:lnTo>
                <a:lnTo>
                  <a:pt x="928852" y="1943100"/>
                </a:lnTo>
                <a:lnTo>
                  <a:pt x="927912" y="1917700"/>
                </a:lnTo>
                <a:lnTo>
                  <a:pt x="955763" y="1917700"/>
                </a:lnTo>
                <a:lnTo>
                  <a:pt x="958519" y="1930400"/>
                </a:lnTo>
                <a:lnTo>
                  <a:pt x="961605" y="1930400"/>
                </a:lnTo>
                <a:lnTo>
                  <a:pt x="961605" y="1803400"/>
                </a:lnTo>
                <a:lnTo>
                  <a:pt x="959954" y="1803400"/>
                </a:lnTo>
                <a:lnTo>
                  <a:pt x="957681" y="1816100"/>
                </a:lnTo>
                <a:lnTo>
                  <a:pt x="956005" y="1828800"/>
                </a:lnTo>
                <a:lnTo>
                  <a:pt x="954493" y="1842274"/>
                </a:lnTo>
                <a:lnTo>
                  <a:pt x="953198" y="1854288"/>
                </a:lnTo>
                <a:lnTo>
                  <a:pt x="951534" y="1866900"/>
                </a:lnTo>
                <a:lnTo>
                  <a:pt x="950976" y="1866900"/>
                </a:lnTo>
                <a:lnTo>
                  <a:pt x="944892" y="1854200"/>
                </a:lnTo>
                <a:lnTo>
                  <a:pt x="943470" y="1851190"/>
                </a:lnTo>
                <a:lnTo>
                  <a:pt x="943470" y="1879600"/>
                </a:lnTo>
                <a:lnTo>
                  <a:pt x="938034" y="1879600"/>
                </a:lnTo>
                <a:lnTo>
                  <a:pt x="937628" y="1878164"/>
                </a:lnTo>
                <a:lnTo>
                  <a:pt x="937628" y="1892300"/>
                </a:lnTo>
                <a:lnTo>
                  <a:pt x="927633" y="1892300"/>
                </a:lnTo>
                <a:lnTo>
                  <a:pt x="929144" y="1879600"/>
                </a:lnTo>
                <a:lnTo>
                  <a:pt x="932192" y="1879600"/>
                </a:lnTo>
                <a:lnTo>
                  <a:pt x="937628" y="1892300"/>
                </a:lnTo>
                <a:lnTo>
                  <a:pt x="937628" y="1878164"/>
                </a:lnTo>
                <a:lnTo>
                  <a:pt x="934440" y="1866900"/>
                </a:lnTo>
                <a:lnTo>
                  <a:pt x="941641" y="1866900"/>
                </a:lnTo>
                <a:lnTo>
                  <a:pt x="943470" y="1879600"/>
                </a:lnTo>
                <a:lnTo>
                  <a:pt x="943470" y="1851190"/>
                </a:lnTo>
                <a:lnTo>
                  <a:pt x="938796" y="1841284"/>
                </a:lnTo>
                <a:lnTo>
                  <a:pt x="932726" y="1828800"/>
                </a:lnTo>
                <a:lnTo>
                  <a:pt x="926350" y="1828800"/>
                </a:lnTo>
                <a:lnTo>
                  <a:pt x="926223" y="1816100"/>
                </a:lnTo>
                <a:lnTo>
                  <a:pt x="926287" y="1790700"/>
                </a:lnTo>
                <a:lnTo>
                  <a:pt x="926452" y="1778000"/>
                </a:lnTo>
                <a:lnTo>
                  <a:pt x="952931" y="1778000"/>
                </a:lnTo>
                <a:lnTo>
                  <a:pt x="978687" y="1803400"/>
                </a:lnTo>
                <a:lnTo>
                  <a:pt x="978687" y="1785061"/>
                </a:lnTo>
                <a:lnTo>
                  <a:pt x="966165" y="1778000"/>
                </a:lnTo>
                <a:lnTo>
                  <a:pt x="942975" y="1765300"/>
                </a:lnTo>
                <a:lnTo>
                  <a:pt x="932510" y="1765300"/>
                </a:lnTo>
                <a:lnTo>
                  <a:pt x="933399" y="1752600"/>
                </a:lnTo>
                <a:lnTo>
                  <a:pt x="942009" y="1752600"/>
                </a:lnTo>
                <a:lnTo>
                  <a:pt x="953223" y="1765300"/>
                </a:lnTo>
                <a:lnTo>
                  <a:pt x="957287" y="1765300"/>
                </a:lnTo>
                <a:lnTo>
                  <a:pt x="959002" y="1752600"/>
                </a:lnTo>
                <a:lnTo>
                  <a:pt x="960716" y="1739900"/>
                </a:lnTo>
                <a:lnTo>
                  <a:pt x="962698" y="1739900"/>
                </a:lnTo>
                <a:lnTo>
                  <a:pt x="965631" y="1727200"/>
                </a:lnTo>
                <a:lnTo>
                  <a:pt x="975626" y="1727200"/>
                </a:lnTo>
                <a:lnTo>
                  <a:pt x="975474" y="1739900"/>
                </a:lnTo>
                <a:lnTo>
                  <a:pt x="976503" y="1739900"/>
                </a:lnTo>
                <a:lnTo>
                  <a:pt x="980109" y="1752600"/>
                </a:lnTo>
                <a:lnTo>
                  <a:pt x="985418" y="1765300"/>
                </a:lnTo>
                <a:lnTo>
                  <a:pt x="991527" y="1778000"/>
                </a:lnTo>
                <a:lnTo>
                  <a:pt x="1020610" y="1778000"/>
                </a:lnTo>
                <a:lnTo>
                  <a:pt x="1030490" y="1765300"/>
                </a:lnTo>
                <a:lnTo>
                  <a:pt x="1035405" y="1778000"/>
                </a:lnTo>
                <a:lnTo>
                  <a:pt x="1040155" y="1790700"/>
                </a:lnTo>
                <a:lnTo>
                  <a:pt x="1063002" y="1790700"/>
                </a:lnTo>
                <a:lnTo>
                  <a:pt x="1070648" y="1803400"/>
                </a:lnTo>
                <a:lnTo>
                  <a:pt x="1077264" y="1803400"/>
                </a:lnTo>
                <a:lnTo>
                  <a:pt x="1081316" y="1812493"/>
                </a:lnTo>
                <a:lnTo>
                  <a:pt x="1095641" y="1791906"/>
                </a:lnTo>
                <a:lnTo>
                  <a:pt x="1095298" y="1790700"/>
                </a:lnTo>
                <a:lnTo>
                  <a:pt x="1093266" y="1790700"/>
                </a:lnTo>
                <a:lnTo>
                  <a:pt x="1092784" y="1778000"/>
                </a:lnTo>
                <a:lnTo>
                  <a:pt x="1093622" y="1765300"/>
                </a:lnTo>
                <a:lnTo>
                  <a:pt x="1094765" y="1752600"/>
                </a:lnTo>
                <a:lnTo>
                  <a:pt x="1095260" y="1739900"/>
                </a:lnTo>
                <a:lnTo>
                  <a:pt x="1094143" y="1739900"/>
                </a:lnTo>
                <a:lnTo>
                  <a:pt x="1094244" y="1727200"/>
                </a:lnTo>
                <a:lnTo>
                  <a:pt x="1094092" y="1714500"/>
                </a:lnTo>
                <a:lnTo>
                  <a:pt x="1094244" y="1714500"/>
                </a:lnTo>
                <a:lnTo>
                  <a:pt x="1095311" y="1701800"/>
                </a:lnTo>
                <a:lnTo>
                  <a:pt x="1114628" y="1701800"/>
                </a:lnTo>
                <a:lnTo>
                  <a:pt x="1120292" y="1714500"/>
                </a:lnTo>
                <a:lnTo>
                  <a:pt x="1122362" y="1727200"/>
                </a:lnTo>
                <a:lnTo>
                  <a:pt x="1121676" y="1739900"/>
                </a:lnTo>
                <a:lnTo>
                  <a:pt x="1120940" y="1739900"/>
                </a:lnTo>
                <a:lnTo>
                  <a:pt x="1120825" y="1752600"/>
                </a:lnTo>
                <a:lnTo>
                  <a:pt x="1119835" y="1752600"/>
                </a:lnTo>
                <a:lnTo>
                  <a:pt x="1119124" y="1758162"/>
                </a:lnTo>
                <a:lnTo>
                  <a:pt x="1167180" y="1689100"/>
                </a:lnTo>
                <a:lnTo>
                  <a:pt x="1173873" y="1679473"/>
                </a:lnTo>
                <a:lnTo>
                  <a:pt x="1163193" y="1689100"/>
                </a:lnTo>
                <a:lnTo>
                  <a:pt x="1159814" y="1676400"/>
                </a:lnTo>
                <a:lnTo>
                  <a:pt x="1159992" y="1638300"/>
                </a:lnTo>
                <a:lnTo>
                  <a:pt x="1160195" y="1638300"/>
                </a:lnTo>
                <a:lnTo>
                  <a:pt x="1160424" y="1625600"/>
                </a:lnTo>
                <a:lnTo>
                  <a:pt x="1182268" y="1625600"/>
                </a:lnTo>
                <a:lnTo>
                  <a:pt x="1193393" y="1612900"/>
                </a:lnTo>
                <a:lnTo>
                  <a:pt x="1163967" y="1612900"/>
                </a:lnTo>
                <a:lnTo>
                  <a:pt x="1160627" y="1600200"/>
                </a:lnTo>
                <a:lnTo>
                  <a:pt x="1160043" y="1587500"/>
                </a:lnTo>
                <a:lnTo>
                  <a:pt x="1160691" y="1574800"/>
                </a:lnTo>
                <a:lnTo>
                  <a:pt x="1161021" y="1562100"/>
                </a:lnTo>
                <a:lnTo>
                  <a:pt x="1161300" y="1549400"/>
                </a:lnTo>
                <a:lnTo>
                  <a:pt x="1161796" y="1524000"/>
                </a:lnTo>
                <a:lnTo>
                  <a:pt x="1162913" y="1524000"/>
                </a:lnTo>
                <a:lnTo>
                  <a:pt x="1165898" y="1511300"/>
                </a:lnTo>
                <a:lnTo>
                  <a:pt x="1246517" y="1511300"/>
                </a:lnTo>
                <a:lnTo>
                  <a:pt x="1249248" y="1524000"/>
                </a:lnTo>
                <a:lnTo>
                  <a:pt x="1249400" y="1524000"/>
                </a:lnTo>
                <a:lnTo>
                  <a:pt x="1249514" y="1536700"/>
                </a:lnTo>
                <a:lnTo>
                  <a:pt x="1249476" y="1549400"/>
                </a:lnTo>
                <a:lnTo>
                  <a:pt x="1217091" y="1549400"/>
                </a:lnTo>
                <a:lnTo>
                  <a:pt x="1215618" y="1562100"/>
                </a:lnTo>
                <a:lnTo>
                  <a:pt x="1215199" y="1574800"/>
                </a:lnTo>
                <a:lnTo>
                  <a:pt x="1215923" y="1574800"/>
                </a:lnTo>
                <a:lnTo>
                  <a:pt x="1216736" y="1587500"/>
                </a:lnTo>
                <a:lnTo>
                  <a:pt x="1216609" y="1600200"/>
                </a:lnTo>
                <a:lnTo>
                  <a:pt x="1215771" y="1600200"/>
                </a:lnTo>
                <a:lnTo>
                  <a:pt x="1215580" y="1612900"/>
                </a:lnTo>
                <a:lnTo>
                  <a:pt x="1215555" y="1619580"/>
                </a:lnTo>
                <a:lnTo>
                  <a:pt x="1273225" y="1536700"/>
                </a:lnTo>
                <a:lnTo>
                  <a:pt x="1270762" y="1536700"/>
                </a:lnTo>
                <a:lnTo>
                  <a:pt x="1264234" y="1524000"/>
                </a:lnTo>
                <a:lnTo>
                  <a:pt x="1262976" y="1524000"/>
                </a:lnTo>
                <a:lnTo>
                  <a:pt x="1265605" y="1511300"/>
                </a:lnTo>
                <a:lnTo>
                  <a:pt x="1290904" y="1511300"/>
                </a:lnTo>
                <a:lnTo>
                  <a:pt x="1299730" y="1498600"/>
                </a:lnTo>
                <a:lnTo>
                  <a:pt x="1167612" y="1498600"/>
                </a:lnTo>
                <a:lnTo>
                  <a:pt x="1162939" y="1485900"/>
                </a:lnTo>
                <a:lnTo>
                  <a:pt x="1160907" y="1485900"/>
                </a:lnTo>
                <a:lnTo>
                  <a:pt x="1162164" y="1473200"/>
                </a:lnTo>
                <a:lnTo>
                  <a:pt x="1317409" y="1473200"/>
                </a:lnTo>
                <a:lnTo>
                  <a:pt x="1352753" y="1422400"/>
                </a:lnTo>
                <a:lnTo>
                  <a:pt x="1156284" y="1422400"/>
                </a:lnTo>
                <a:lnTo>
                  <a:pt x="1149591" y="1409700"/>
                </a:lnTo>
                <a:lnTo>
                  <a:pt x="1132433" y="1409700"/>
                </a:lnTo>
                <a:lnTo>
                  <a:pt x="1132433" y="1524000"/>
                </a:lnTo>
                <a:lnTo>
                  <a:pt x="1131849" y="1524000"/>
                </a:lnTo>
                <a:lnTo>
                  <a:pt x="1130401" y="1549400"/>
                </a:lnTo>
                <a:lnTo>
                  <a:pt x="1129271" y="1562100"/>
                </a:lnTo>
                <a:lnTo>
                  <a:pt x="1128280" y="1574800"/>
                </a:lnTo>
                <a:lnTo>
                  <a:pt x="1127226" y="1587500"/>
                </a:lnTo>
                <a:lnTo>
                  <a:pt x="1127226" y="1638300"/>
                </a:lnTo>
                <a:lnTo>
                  <a:pt x="1126782" y="1663700"/>
                </a:lnTo>
                <a:lnTo>
                  <a:pt x="1124915" y="1676400"/>
                </a:lnTo>
                <a:lnTo>
                  <a:pt x="1121537" y="1701800"/>
                </a:lnTo>
                <a:lnTo>
                  <a:pt x="1114107" y="1689100"/>
                </a:lnTo>
                <a:lnTo>
                  <a:pt x="1107744" y="1689100"/>
                </a:lnTo>
                <a:lnTo>
                  <a:pt x="1102702" y="1676400"/>
                </a:lnTo>
                <a:lnTo>
                  <a:pt x="1099261" y="1676400"/>
                </a:lnTo>
                <a:lnTo>
                  <a:pt x="1096187" y="1663700"/>
                </a:lnTo>
                <a:lnTo>
                  <a:pt x="1084846" y="1663700"/>
                </a:lnTo>
                <a:lnTo>
                  <a:pt x="1084846" y="1689100"/>
                </a:lnTo>
                <a:lnTo>
                  <a:pt x="1084351" y="1701800"/>
                </a:lnTo>
                <a:lnTo>
                  <a:pt x="1061732" y="1701800"/>
                </a:lnTo>
                <a:lnTo>
                  <a:pt x="1058379" y="1689100"/>
                </a:lnTo>
                <a:lnTo>
                  <a:pt x="1058303" y="1765300"/>
                </a:lnTo>
                <a:lnTo>
                  <a:pt x="1047026" y="1765300"/>
                </a:lnTo>
                <a:lnTo>
                  <a:pt x="1047013" y="1752600"/>
                </a:lnTo>
                <a:lnTo>
                  <a:pt x="1057300" y="1752600"/>
                </a:lnTo>
                <a:lnTo>
                  <a:pt x="1058303" y="1765300"/>
                </a:lnTo>
                <a:lnTo>
                  <a:pt x="1058303" y="1689100"/>
                </a:lnTo>
                <a:lnTo>
                  <a:pt x="1049655" y="1689100"/>
                </a:lnTo>
                <a:lnTo>
                  <a:pt x="1050061" y="1676400"/>
                </a:lnTo>
                <a:lnTo>
                  <a:pt x="1051102" y="1676400"/>
                </a:lnTo>
                <a:lnTo>
                  <a:pt x="1054074" y="1663700"/>
                </a:lnTo>
                <a:lnTo>
                  <a:pt x="1066685" y="1663700"/>
                </a:lnTo>
                <a:lnTo>
                  <a:pt x="1071816" y="1676400"/>
                </a:lnTo>
                <a:lnTo>
                  <a:pt x="1077112" y="1676400"/>
                </a:lnTo>
                <a:lnTo>
                  <a:pt x="1084846" y="1689100"/>
                </a:lnTo>
                <a:lnTo>
                  <a:pt x="1084846" y="1663700"/>
                </a:lnTo>
                <a:lnTo>
                  <a:pt x="1083310" y="1663700"/>
                </a:lnTo>
                <a:lnTo>
                  <a:pt x="1076490" y="1651000"/>
                </a:lnTo>
                <a:lnTo>
                  <a:pt x="1070483" y="1651000"/>
                </a:lnTo>
                <a:lnTo>
                  <a:pt x="1061212" y="1638300"/>
                </a:lnTo>
                <a:lnTo>
                  <a:pt x="1039190" y="1638300"/>
                </a:lnTo>
                <a:lnTo>
                  <a:pt x="1037158" y="1625600"/>
                </a:lnTo>
                <a:lnTo>
                  <a:pt x="1035913" y="1621866"/>
                </a:lnTo>
                <a:lnTo>
                  <a:pt x="1035913" y="1701800"/>
                </a:lnTo>
                <a:lnTo>
                  <a:pt x="1035088" y="1714500"/>
                </a:lnTo>
                <a:lnTo>
                  <a:pt x="1034148" y="1727200"/>
                </a:lnTo>
                <a:lnTo>
                  <a:pt x="1030287" y="1714500"/>
                </a:lnTo>
                <a:lnTo>
                  <a:pt x="1029017" y="1701800"/>
                </a:lnTo>
                <a:lnTo>
                  <a:pt x="1030274" y="1689100"/>
                </a:lnTo>
                <a:lnTo>
                  <a:pt x="1034034" y="1676400"/>
                </a:lnTo>
                <a:lnTo>
                  <a:pt x="1035824" y="1689100"/>
                </a:lnTo>
                <a:lnTo>
                  <a:pt x="1035913" y="1701800"/>
                </a:lnTo>
                <a:lnTo>
                  <a:pt x="1035913" y="1621866"/>
                </a:lnTo>
                <a:lnTo>
                  <a:pt x="1032929" y="1612900"/>
                </a:lnTo>
                <a:lnTo>
                  <a:pt x="1026083" y="1600225"/>
                </a:lnTo>
                <a:lnTo>
                  <a:pt x="1026083" y="1638300"/>
                </a:lnTo>
                <a:lnTo>
                  <a:pt x="1022045" y="1651000"/>
                </a:lnTo>
                <a:lnTo>
                  <a:pt x="1011428" y="1651000"/>
                </a:lnTo>
                <a:lnTo>
                  <a:pt x="1011428" y="1727200"/>
                </a:lnTo>
                <a:lnTo>
                  <a:pt x="1003160" y="1727200"/>
                </a:lnTo>
                <a:lnTo>
                  <a:pt x="1005420" y="1714500"/>
                </a:lnTo>
                <a:lnTo>
                  <a:pt x="1010373" y="1714500"/>
                </a:lnTo>
                <a:lnTo>
                  <a:pt x="1011428" y="1727200"/>
                </a:lnTo>
                <a:lnTo>
                  <a:pt x="1011428" y="1651000"/>
                </a:lnTo>
                <a:lnTo>
                  <a:pt x="1010983" y="1651000"/>
                </a:lnTo>
                <a:lnTo>
                  <a:pt x="1000810" y="1638300"/>
                </a:lnTo>
                <a:lnTo>
                  <a:pt x="1000467" y="1625600"/>
                </a:lnTo>
                <a:lnTo>
                  <a:pt x="1001001" y="1625600"/>
                </a:lnTo>
                <a:lnTo>
                  <a:pt x="1011212" y="1612900"/>
                </a:lnTo>
                <a:lnTo>
                  <a:pt x="1014437" y="1625600"/>
                </a:lnTo>
                <a:lnTo>
                  <a:pt x="1022972" y="1638300"/>
                </a:lnTo>
                <a:lnTo>
                  <a:pt x="1026083" y="1638300"/>
                </a:lnTo>
                <a:lnTo>
                  <a:pt x="1026083" y="1600225"/>
                </a:lnTo>
                <a:lnTo>
                  <a:pt x="1006462" y="1600200"/>
                </a:lnTo>
                <a:lnTo>
                  <a:pt x="994943" y="1587500"/>
                </a:lnTo>
                <a:lnTo>
                  <a:pt x="990269" y="1587500"/>
                </a:lnTo>
                <a:lnTo>
                  <a:pt x="990269" y="1612900"/>
                </a:lnTo>
                <a:lnTo>
                  <a:pt x="985469" y="1612900"/>
                </a:lnTo>
                <a:lnTo>
                  <a:pt x="985278" y="1616252"/>
                </a:lnTo>
                <a:lnTo>
                  <a:pt x="985278" y="1651000"/>
                </a:lnTo>
                <a:lnTo>
                  <a:pt x="984516" y="1651000"/>
                </a:lnTo>
                <a:lnTo>
                  <a:pt x="984173" y="1664716"/>
                </a:lnTo>
                <a:lnTo>
                  <a:pt x="983843" y="1676400"/>
                </a:lnTo>
                <a:lnTo>
                  <a:pt x="982611" y="1689100"/>
                </a:lnTo>
                <a:lnTo>
                  <a:pt x="981290" y="1701800"/>
                </a:lnTo>
                <a:lnTo>
                  <a:pt x="980071" y="1714500"/>
                </a:lnTo>
                <a:lnTo>
                  <a:pt x="967232" y="1714500"/>
                </a:lnTo>
                <a:lnTo>
                  <a:pt x="967206" y="1701800"/>
                </a:lnTo>
                <a:lnTo>
                  <a:pt x="974432" y="1689100"/>
                </a:lnTo>
                <a:lnTo>
                  <a:pt x="975233" y="1689100"/>
                </a:lnTo>
                <a:lnTo>
                  <a:pt x="970470" y="1676400"/>
                </a:lnTo>
                <a:lnTo>
                  <a:pt x="971664" y="1663700"/>
                </a:lnTo>
                <a:lnTo>
                  <a:pt x="972299" y="1663700"/>
                </a:lnTo>
                <a:lnTo>
                  <a:pt x="972769" y="1651000"/>
                </a:lnTo>
                <a:lnTo>
                  <a:pt x="973340" y="1651000"/>
                </a:lnTo>
                <a:lnTo>
                  <a:pt x="975156" y="1638300"/>
                </a:lnTo>
                <a:lnTo>
                  <a:pt x="984300" y="1638300"/>
                </a:lnTo>
                <a:lnTo>
                  <a:pt x="985278" y="1651000"/>
                </a:lnTo>
                <a:lnTo>
                  <a:pt x="985278" y="1616252"/>
                </a:lnTo>
                <a:lnTo>
                  <a:pt x="984745" y="1625600"/>
                </a:lnTo>
                <a:lnTo>
                  <a:pt x="982954" y="1625600"/>
                </a:lnTo>
                <a:lnTo>
                  <a:pt x="977430" y="1612900"/>
                </a:lnTo>
                <a:lnTo>
                  <a:pt x="979004" y="1612900"/>
                </a:lnTo>
                <a:lnTo>
                  <a:pt x="982573" y="1600200"/>
                </a:lnTo>
                <a:lnTo>
                  <a:pt x="985266" y="1600200"/>
                </a:lnTo>
                <a:lnTo>
                  <a:pt x="990269" y="1612900"/>
                </a:lnTo>
                <a:lnTo>
                  <a:pt x="990269" y="1587500"/>
                </a:lnTo>
                <a:lnTo>
                  <a:pt x="986332" y="1587500"/>
                </a:lnTo>
                <a:lnTo>
                  <a:pt x="980033" y="1574800"/>
                </a:lnTo>
                <a:lnTo>
                  <a:pt x="975487" y="1562100"/>
                </a:lnTo>
                <a:lnTo>
                  <a:pt x="970953" y="1562100"/>
                </a:lnTo>
                <a:lnTo>
                  <a:pt x="967968" y="1556626"/>
                </a:lnTo>
                <a:lnTo>
                  <a:pt x="967968" y="1587500"/>
                </a:lnTo>
                <a:lnTo>
                  <a:pt x="967295" y="1600200"/>
                </a:lnTo>
                <a:lnTo>
                  <a:pt x="948651" y="1600200"/>
                </a:lnTo>
                <a:lnTo>
                  <a:pt x="949185" y="1587500"/>
                </a:lnTo>
                <a:lnTo>
                  <a:pt x="950417" y="1574800"/>
                </a:lnTo>
                <a:lnTo>
                  <a:pt x="962456" y="1574800"/>
                </a:lnTo>
                <a:lnTo>
                  <a:pt x="967727" y="1587500"/>
                </a:lnTo>
                <a:lnTo>
                  <a:pt x="967968" y="1587500"/>
                </a:lnTo>
                <a:lnTo>
                  <a:pt x="967968" y="1556626"/>
                </a:lnTo>
                <a:lnTo>
                  <a:pt x="964031" y="1549400"/>
                </a:lnTo>
                <a:lnTo>
                  <a:pt x="942543" y="1549400"/>
                </a:lnTo>
                <a:lnTo>
                  <a:pt x="942543" y="1574800"/>
                </a:lnTo>
                <a:lnTo>
                  <a:pt x="934440" y="1574800"/>
                </a:lnTo>
                <a:lnTo>
                  <a:pt x="934440" y="1600200"/>
                </a:lnTo>
                <a:lnTo>
                  <a:pt x="933615" y="1612900"/>
                </a:lnTo>
                <a:lnTo>
                  <a:pt x="931418" y="1625600"/>
                </a:lnTo>
                <a:lnTo>
                  <a:pt x="928624" y="1625600"/>
                </a:lnTo>
                <a:lnTo>
                  <a:pt x="926020" y="1638300"/>
                </a:lnTo>
                <a:lnTo>
                  <a:pt x="925372" y="1651000"/>
                </a:lnTo>
                <a:lnTo>
                  <a:pt x="922413" y="1651000"/>
                </a:lnTo>
                <a:lnTo>
                  <a:pt x="915911" y="1638300"/>
                </a:lnTo>
                <a:lnTo>
                  <a:pt x="911707" y="1638300"/>
                </a:lnTo>
                <a:lnTo>
                  <a:pt x="914590" y="1625600"/>
                </a:lnTo>
                <a:lnTo>
                  <a:pt x="917676" y="1625600"/>
                </a:lnTo>
                <a:lnTo>
                  <a:pt x="919734" y="1612900"/>
                </a:lnTo>
                <a:lnTo>
                  <a:pt x="921194" y="1612900"/>
                </a:lnTo>
                <a:lnTo>
                  <a:pt x="922515" y="1600200"/>
                </a:lnTo>
                <a:lnTo>
                  <a:pt x="923175" y="1600200"/>
                </a:lnTo>
                <a:lnTo>
                  <a:pt x="925055" y="1587500"/>
                </a:lnTo>
                <a:lnTo>
                  <a:pt x="932738" y="1587500"/>
                </a:lnTo>
                <a:lnTo>
                  <a:pt x="934402" y="1600200"/>
                </a:lnTo>
                <a:lnTo>
                  <a:pt x="934440" y="1574800"/>
                </a:lnTo>
                <a:lnTo>
                  <a:pt x="927836" y="1574800"/>
                </a:lnTo>
                <a:lnTo>
                  <a:pt x="929068" y="1562100"/>
                </a:lnTo>
                <a:lnTo>
                  <a:pt x="942213" y="1562100"/>
                </a:lnTo>
                <a:lnTo>
                  <a:pt x="942543" y="1574800"/>
                </a:lnTo>
                <a:lnTo>
                  <a:pt x="942543" y="1549400"/>
                </a:lnTo>
                <a:lnTo>
                  <a:pt x="934821" y="1549400"/>
                </a:lnTo>
                <a:lnTo>
                  <a:pt x="934593" y="1536700"/>
                </a:lnTo>
                <a:lnTo>
                  <a:pt x="932395" y="1524000"/>
                </a:lnTo>
                <a:lnTo>
                  <a:pt x="927138" y="1524000"/>
                </a:lnTo>
                <a:lnTo>
                  <a:pt x="919632" y="1511300"/>
                </a:lnTo>
                <a:lnTo>
                  <a:pt x="918438" y="1511300"/>
                </a:lnTo>
                <a:lnTo>
                  <a:pt x="918438" y="1549400"/>
                </a:lnTo>
                <a:lnTo>
                  <a:pt x="917371" y="1562100"/>
                </a:lnTo>
                <a:lnTo>
                  <a:pt x="903833" y="1562100"/>
                </a:lnTo>
                <a:lnTo>
                  <a:pt x="897445" y="1549400"/>
                </a:lnTo>
                <a:lnTo>
                  <a:pt x="897305" y="1549400"/>
                </a:lnTo>
                <a:lnTo>
                  <a:pt x="898105" y="1536700"/>
                </a:lnTo>
                <a:lnTo>
                  <a:pt x="914539" y="1536700"/>
                </a:lnTo>
                <a:lnTo>
                  <a:pt x="917460" y="1549400"/>
                </a:lnTo>
                <a:lnTo>
                  <a:pt x="918438" y="1549400"/>
                </a:lnTo>
                <a:lnTo>
                  <a:pt x="918438" y="1511300"/>
                </a:lnTo>
                <a:lnTo>
                  <a:pt x="897902" y="1511300"/>
                </a:lnTo>
                <a:lnTo>
                  <a:pt x="894854" y="1498600"/>
                </a:lnTo>
                <a:lnTo>
                  <a:pt x="896289" y="1498600"/>
                </a:lnTo>
                <a:lnTo>
                  <a:pt x="898029" y="1485900"/>
                </a:lnTo>
                <a:lnTo>
                  <a:pt x="899312" y="1473200"/>
                </a:lnTo>
                <a:lnTo>
                  <a:pt x="900963" y="1473200"/>
                </a:lnTo>
                <a:lnTo>
                  <a:pt x="903808" y="1460500"/>
                </a:lnTo>
                <a:lnTo>
                  <a:pt x="910043" y="1460500"/>
                </a:lnTo>
                <a:lnTo>
                  <a:pt x="912253" y="1473200"/>
                </a:lnTo>
                <a:lnTo>
                  <a:pt x="917600" y="1485900"/>
                </a:lnTo>
                <a:lnTo>
                  <a:pt x="924039" y="1498600"/>
                </a:lnTo>
                <a:lnTo>
                  <a:pt x="942835" y="1498600"/>
                </a:lnTo>
                <a:lnTo>
                  <a:pt x="939927" y="1485900"/>
                </a:lnTo>
                <a:lnTo>
                  <a:pt x="943368" y="1473200"/>
                </a:lnTo>
                <a:lnTo>
                  <a:pt x="945057" y="1460500"/>
                </a:lnTo>
                <a:lnTo>
                  <a:pt x="958380" y="1473200"/>
                </a:lnTo>
                <a:lnTo>
                  <a:pt x="960932" y="1473200"/>
                </a:lnTo>
                <a:lnTo>
                  <a:pt x="958253" y="1485900"/>
                </a:lnTo>
                <a:lnTo>
                  <a:pt x="956881" y="1498600"/>
                </a:lnTo>
                <a:lnTo>
                  <a:pt x="955789" y="1511300"/>
                </a:lnTo>
                <a:lnTo>
                  <a:pt x="955370" y="1511300"/>
                </a:lnTo>
                <a:lnTo>
                  <a:pt x="957580" y="1524000"/>
                </a:lnTo>
                <a:lnTo>
                  <a:pt x="962710" y="1536700"/>
                </a:lnTo>
                <a:lnTo>
                  <a:pt x="980884" y="1536700"/>
                </a:lnTo>
                <a:lnTo>
                  <a:pt x="985583" y="1549400"/>
                </a:lnTo>
                <a:lnTo>
                  <a:pt x="1002728" y="1549400"/>
                </a:lnTo>
                <a:lnTo>
                  <a:pt x="1007237" y="1536700"/>
                </a:lnTo>
                <a:lnTo>
                  <a:pt x="1008253" y="1536700"/>
                </a:lnTo>
                <a:lnTo>
                  <a:pt x="1009129" y="1524000"/>
                </a:lnTo>
                <a:lnTo>
                  <a:pt x="1024305" y="1524000"/>
                </a:lnTo>
                <a:lnTo>
                  <a:pt x="1028674" y="1536700"/>
                </a:lnTo>
                <a:lnTo>
                  <a:pt x="1028280" y="1549400"/>
                </a:lnTo>
                <a:lnTo>
                  <a:pt x="1030960" y="1562100"/>
                </a:lnTo>
                <a:lnTo>
                  <a:pt x="1035824" y="1574800"/>
                </a:lnTo>
                <a:lnTo>
                  <a:pt x="1042009" y="1574800"/>
                </a:lnTo>
                <a:lnTo>
                  <a:pt x="1056500" y="1600200"/>
                </a:lnTo>
                <a:lnTo>
                  <a:pt x="1072667" y="1600200"/>
                </a:lnTo>
                <a:lnTo>
                  <a:pt x="1090764" y="1612900"/>
                </a:lnTo>
                <a:lnTo>
                  <a:pt x="1125474" y="1612900"/>
                </a:lnTo>
                <a:lnTo>
                  <a:pt x="1126388" y="1625600"/>
                </a:lnTo>
                <a:lnTo>
                  <a:pt x="1127226" y="1638300"/>
                </a:lnTo>
                <a:lnTo>
                  <a:pt x="1127226" y="1587500"/>
                </a:lnTo>
                <a:lnTo>
                  <a:pt x="1126858" y="1587500"/>
                </a:lnTo>
                <a:lnTo>
                  <a:pt x="1126909" y="1600200"/>
                </a:lnTo>
                <a:lnTo>
                  <a:pt x="1111580" y="1600200"/>
                </a:lnTo>
                <a:lnTo>
                  <a:pt x="1102588" y="1587500"/>
                </a:lnTo>
                <a:lnTo>
                  <a:pt x="1109268" y="1587500"/>
                </a:lnTo>
                <a:lnTo>
                  <a:pt x="1113561" y="1574800"/>
                </a:lnTo>
                <a:lnTo>
                  <a:pt x="1112748" y="1574800"/>
                </a:lnTo>
                <a:lnTo>
                  <a:pt x="1112697" y="1536700"/>
                </a:lnTo>
                <a:lnTo>
                  <a:pt x="1113078" y="1536700"/>
                </a:lnTo>
                <a:lnTo>
                  <a:pt x="1112253" y="1524000"/>
                </a:lnTo>
                <a:lnTo>
                  <a:pt x="1111783" y="1508455"/>
                </a:lnTo>
                <a:lnTo>
                  <a:pt x="1111465" y="1498600"/>
                </a:lnTo>
                <a:lnTo>
                  <a:pt x="1124381" y="1498600"/>
                </a:lnTo>
                <a:lnTo>
                  <a:pt x="1129512" y="1511300"/>
                </a:lnTo>
                <a:lnTo>
                  <a:pt x="1131925" y="1511300"/>
                </a:lnTo>
                <a:lnTo>
                  <a:pt x="1132433" y="1524000"/>
                </a:lnTo>
                <a:lnTo>
                  <a:pt x="1132433" y="1409700"/>
                </a:lnTo>
                <a:lnTo>
                  <a:pt x="1124496" y="1409700"/>
                </a:lnTo>
                <a:lnTo>
                  <a:pt x="1123467" y="1407604"/>
                </a:lnTo>
                <a:lnTo>
                  <a:pt x="1123467" y="1460500"/>
                </a:lnTo>
                <a:lnTo>
                  <a:pt x="1123378" y="1473200"/>
                </a:lnTo>
                <a:lnTo>
                  <a:pt x="1107922" y="1473200"/>
                </a:lnTo>
                <a:lnTo>
                  <a:pt x="1104277" y="1464754"/>
                </a:lnTo>
                <a:lnTo>
                  <a:pt x="1104277" y="1511300"/>
                </a:lnTo>
                <a:lnTo>
                  <a:pt x="1086980" y="1511300"/>
                </a:lnTo>
                <a:lnTo>
                  <a:pt x="1081659" y="1498600"/>
                </a:lnTo>
                <a:lnTo>
                  <a:pt x="1079563" y="1498600"/>
                </a:lnTo>
                <a:lnTo>
                  <a:pt x="1079969" y="1485900"/>
                </a:lnTo>
                <a:lnTo>
                  <a:pt x="1081049" y="1485900"/>
                </a:lnTo>
                <a:lnTo>
                  <a:pt x="1081989" y="1473200"/>
                </a:lnTo>
                <a:lnTo>
                  <a:pt x="1092149" y="1473200"/>
                </a:lnTo>
                <a:lnTo>
                  <a:pt x="1096810" y="1485900"/>
                </a:lnTo>
                <a:lnTo>
                  <a:pt x="1099947" y="1498600"/>
                </a:lnTo>
                <a:lnTo>
                  <a:pt x="1102093" y="1498600"/>
                </a:lnTo>
                <a:lnTo>
                  <a:pt x="1104277" y="1511300"/>
                </a:lnTo>
                <a:lnTo>
                  <a:pt x="1104277" y="1464754"/>
                </a:lnTo>
                <a:lnTo>
                  <a:pt x="1102448" y="1460500"/>
                </a:lnTo>
                <a:lnTo>
                  <a:pt x="1097381" y="1460500"/>
                </a:lnTo>
                <a:lnTo>
                  <a:pt x="1086091" y="1447800"/>
                </a:lnTo>
                <a:lnTo>
                  <a:pt x="1074204" y="1435100"/>
                </a:lnTo>
                <a:lnTo>
                  <a:pt x="1072972" y="1433906"/>
                </a:lnTo>
                <a:lnTo>
                  <a:pt x="1072972" y="1473200"/>
                </a:lnTo>
                <a:lnTo>
                  <a:pt x="1069975" y="1485900"/>
                </a:lnTo>
                <a:lnTo>
                  <a:pt x="1069619" y="1498600"/>
                </a:lnTo>
                <a:lnTo>
                  <a:pt x="1058684" y="1498600"/>
                </a:lnTo>
                <a:lnTo>
                  <a:pt x="1054773" y="1485900"/>
                </a:lnTo>
                <a:lnTo>
                  <a:pt x="1051293" y="1473200"/>
                </a:lnTo>
                <a:lnTo>
                  <a:pt x="1047597" y="1460500"/>
                </a:lnTo>
                <a:lnTo>
                  <a:pt x="1043063" y="1460500"/>
                </a:lnTo>
                <a:lnTo>
                  <a:pt x="1039177" y="1447800"/>
                </a:lnTo>
                <a:lnTo>
                  <a:pt x="1066660" y="1447800"/>
                </a:lnTo>
                <a:lnTo>
                  <a:pt x="1070610" y="1460500"/>
                </a:lnTo>
                <a:lnTo>
                  <a:pt x="1071994" y="1473200"/>
                </a:lnTo>
                <a:lnTo>
                  <a:pt x="1072972" y="1473200"/>
                </a:lnTo>
                <a:lnTo>
                  <a:pt x="1072972" y="1433906"/>
                </a:lnTo>
                <a:lnTo>
                  <a:pt x="1061148" y="1422400"/>
                </a:lnTo>
                <a:lnTo>
                  <a:pt x="1041946" y="1422400"/>
                </a:lnTo>
                <a:lnTo>
                  <a:pt x="1038263" y="1409700"/>
                </a:lnTo>
                <a:lnTo>
                  <a:pt x="1034224" y="1409700"/>
                </a:lnTo>
                <a:lnTo>
                  <a:pt x="1030439" y="1406461"/>
                </a:lnTo>
                <a:lnTo>
                  <a:pt x="1030439" y="1422400"/>
                </a:lnTo>
                <a:lnTo>
                  <a:pt x="1030427" y="1435100"/>
                </a:lnTo>
                <a:lnTo>
                  <a:pt x="1028839" y="1435100"/>
                </a:lnTo>
                <a:lnTo>
                  <a:pt x="1022299" y="1447800"/>
                </a:lnTo>
                <a:lnTo>
                  <a:pt x="1017905" y="1435100"/>
                </a:lnTo>
                <a:lnTo>
                  <a:pt x="1020318" y="1435100"/>
                </a:lnTo>
                <a:lnTo>
                  <a:pt x="1021207" y="1422400"/>
                </a:lnTo>
                <a:lnTo>
                  <a:pt x="1030439" y="1422400"/>
                </a:lnTo>
                <a:lnTo>
                  <a:pt x="1030439" y="1406461"/>
                </a:lnTo>
                <a:lnTo>
                  <a:pt x="1019416" y="1397000"/>
                </a:lnTo>
                <a:lnTo>
                  <a:pt x="1007097" y="1385862"/>
                </a:lnTo>
                <a:lnTo>
                  <a:pt x="1007097" y="1422400"/>
                </a:lnTo>
                <a:lnTo>
                  <a:pt x="1005662" y="1435100"/>
                </a:lnTo>
                <a:lnTo>
                  <a:pt x="999502" y="1435100"/>
                </a:lnTo>
                <a:lnTo>
                  <a:pt x="994791" y="1422400"/>
                </a:lnTo>
                <a:lnTo>
                  <a:pt x="983945" y="1422400"/>
                </a:lnTo>
                <a:lnTo>
                  <a:pt x="983945" y="1435100"/>
                </a:lnTo>
                <a:lnTo>
                  <a:pt x="983767" y="1447800"/>
                </a:lnTo>
                <a:lnTo>
                  <a:pt x="975639" y="1447800"/>
                </a:lnTo>
                <a:lnTo>
                  <a:pt x="976426" y="1435100"/>
                </a:lnTo>
                <a:lnTo>
                  <a:pt x="983945" y="1435100"/>
                </a:lnTo>
                <a:lnTo>
                  <a:pt x="983945" y="1422400"/>
                </a:lnTo>
                <a:lnTo>
                  <a:pt x="983132" y="1422400"/>
                </a:lnTo>
                <a:lnTo>
                  <a:pt x="979424" y="1409700"/>
                </a:lnTo>
                <a:lnTo>
                  <a:pt x="978738" y="1409700"/>
                </a:lnTo>
                <a:lnTo>
                  <a:pt x="981024" y="1397000"/>
                </a:lnTo>
                <a:lnTo>
                  <a:pt x="999578" y="1397000"/>
                </a:lnTo>
                <a:lnTo>
                  <a:pt x="1004735" y="1409700"/>
                </a:lnTo>
                <a:lnTo>
                  <a:pt x="1007097" y="1422400"/>
                </a:lnTo>
                <a:lnTo>
                  <a:pt x="1007097" y="1385862"/>
                </a:lnTo>
                <a:lnTo>
                  <a:pt x="1005370" y="1384300"/>
                </a:lnTo>
                <a:lnTo>
                  <a:pt x="991031" y="1371600"/>
                </a:lnTo>
                <a:lnTo>
                  <a:pt x="975347" y="1358900"/>
                </a:lnTo>
                <a:lnTo>
                  <a:pt x="968971" y="1358900"/>
                </a:lnTo>
                <a:lnTo>
                  <a:pt x="973594" y="1371600"/>
                </a:lnTo>
                <a:lnTo>
                  <a:pt x="973124" y="1371600"/>
                </a:lnTo>
                <a:lnTo>
                  <a:pt x="968730" y="1384300"/>
                </a:lnTo>
                <a:lnTo>
                  <a:pt x="969391" y="1397000"/>
                </a:lnTo>
                <a:lnTo>
                  <a:pt x="968984" y="1397000"/>
                </a:lnTo>
                <a:lnTo>
                  <a:pt x="967435" y="1409700"/>
                </a:lnTo>
                <a:lnTo>
                  <a:pt x="965314" y="1422400"/>
                </a:lnTo>
                <a:lnTo>
                  <a:pt x="963637" y="1435100"/>
                </a:lnTo>
                <a:lnTo>
                  <a:pt x="963523" y="1450467"/>
                </a:lnTo>
                <a:lnTo>
                  <a:pt x="963726" y="1460500"/>
                </a:lnTo>
                <a:lnTo>
                  <a:pt x="950506" y="1460500"/>
                </a:lnTo>
                <a:lnTo>
                  <a:pt x="944905" y="1447800"/>
                </a:lnTo>
                <a:lnTo>
                  <a:pt x="951661" y="1435100"/>
                </a:lnTo>
                <a:lnTo>
                  <a:pt x="956513" y="1435100"/>
                </a:lnTo>
                <a:lnTo>
                  <a:pt x="954112" y="1422400"/>
                </a:lnTo>
                <a:lnTo>
                  <a:pt x="951420" y="1409700"/>
                </a:lnTo>
                <a:lnTo>
                  <a:pt x="952207" y="1397000"/>
                </a:lnTo>
                <a:lnTo>
                  <a:pt x="953604" y="1384300"/>
                </a:lnTo>
                <a:lnTo>
                  <a:pt x="952703" y="1371600"/>
                </a:lnTo>
                <a:lnTo>
                  <a:pt x="954100" y="1371600"/>
                </a:lnTo>
                <a:lnTo>
                  <a:pt x="950937" y="1358900"/>
                </a:lnTo>
                <a:lnTo>
                  <a:pt x="968438" y="1358900"/>
                </a:lnTo>
                <a:lnTo>
                  <a:pt x="964209" y="1346200"/>
                </a:lnTo>
                <a:lnTo>
                  <a:pt x="961504" y="1333500"/>
                </a:lnTo>
                <a:lnTo>
                  <a:pt x="957834" y="1320800"/>
                </a:lnTo>
                <a:lnTo>
                  <a:pt x="945375" y="1320800"/>
                </a:lnTo>
                <a:lnTo>
                  <a:pt x="945375" y="1358900"/>
                </a:lnTo>
                <a:lnTo>
                  <a:pt x="944638" y="1358900"/>
                </a:lnTo>
                <a:lnTo>
                  <a:pt x="943787" y="1371600"/>
                </a:lnTo>
                <a:lnTo>
                  <a:pt x="931799" y="1371600"/>
                </a:lnTo>
                <a:lnTo>
                  <a:pt x="926947" y="1358900"/>
                </a:lnTo>
                <a:lnTo>
                  <a:pt x="930148" y="1346200"/>
                </a:lnTo>
                <a:lnTo>
                  <a:pt x="935189" y="1346200"/>
                </a:lnTo>
                <a:lnTo>
                  <a:pt x="938974" y="1333500"/>
                </a:lnTo>
                <a:lnTo>
                  <a:pt x="942149" y="1346200"/>
                </a:lnTo>
                <a:lnTo>
                  <a:pt x="945007" y="1346200"/>
                </a:lnTo>
                <a:lnTo>
                  <a:pt x="945375" y="1358900"/>
                </a:lnTo>
                <a:lnTo>
                  <a:pt x="945375" y="1320800"/>
                </a:lnTo>
                <a:lnTo>
                  <a:pt x="940663" y="1320800"/>
                </a:lnTo>
                <a:lnTo>
                  <a:pt x="931316" y="1308100"/>
                </a:lnTo>
                <a:lnTo>
                  <a:pt x="916635" y="1308100"/>
                </a:lnTo>
                <a:lnTo>
                  <a:pt x="916635" y="1384300"/>
                </a:lnTo>
                <a:lnTo>
                  <a:pt x="916152" y="1397000"/>
                </a:lnTo>
                <a:lnTo>
                  <a:pt x="908164" y="1397000"/>
                </a:lnTo>
                <a:lnTo>
                  <a:pt x="908138" y="1384300"/>
                </a:lnTo>
                <a:lnTo>
                  <a:pt x="911123" y="1371600"/>
                </a:lnTo>
                <a:lnTo>
                  <a:pt x="914323" y="1358900"/>
                </a:lnTo>
                <a:lnTo>
                  <a:pt x="915873" y="1371600"/>
                </a:lnTo>
                <a:lnTo>
                  <a:pt x="916635" y="1384300"/>
                </a:lnTo>
                <a:lnTo>
                  <a:pt x="916635" y="1308100"/>
                </a:lnTo>
                <a:lnTo>
                  <a:pt x="913206" y="1308100"/>
                </a:lnTo>
                <a:lnTo>
                  <a:pt x="910107" y="1302181"/>
                </a:lnTo>
                <a:lnTo>
                  <a:pt x="910107" y="1308100"/>
                </a:lnTo>
                <a:lnTo>
                  <a:pt x="909916" y="1320800"/>
                </a:lnTo>
                <a:lnTo>
                  <a:pt x="909574" y="1333500"/>
                </a:lnTo>
                <a:lnTo>
                  <a:pt x="908367" y="1333500"/>
                </a:lnTo>
                <a:lnTo>
                  <a:pt x="904786" y="1346200"/>
                </a:lnTo>
                <a:lnTo>
                  <a:pt x="897369" y="1358900"/>
                </a:lnTo>
                <a:lnTo>
                  <a:pt x="900823" y="1346200"/>
                </a:lnTo>
                <a:lnTo>
                  <a:pt x="898207" y="1346200"/>
                </a:lnTo>
                <a:lnTo>
                  <a:pt x="897496" y="1333500"/>
                </a:lnTo>
                <a:lnTo>
                  <a:pt x="896988" y="1320800"/>
                </a:lnTo>
                <a:lnTo>
                  <a:pt x="897280" y="1308100"/>
                </a:lnTo>
                <a:lnTo>
                  <a:pt x="910107" y="1308100"/>
                </a:lnTo>
                <a:lnTo>
                  <a:pt x="910107" y="1302181"/>
                </a:lnTo>
                <a:lnTo>
                  <a:pt x="906564" y="1295400"/>
                </a:lnTo>
                <a:lnTo>
                  <a:pt x="901534" y="1295400"/>
                </a:lnTo>
                <a:lnTo>
                  <a:pt x="898296" y="1282700"/>
                </a:lnTo>
                <a:lnTo>
                  <a:pt x="897013" y="1282700"/>
                </a:lnTo>
                <a:lnTo>
                  <a:pt x="896988" y="1257300"/>
                </a:lnTo>
                <a:lnTo>
                  <a:pt x="897293" y="1257300"/>
                </a:lnTo>
                <a:lnTo>
                  <a:pt x="897775" y="1244600"/>
                </a:lnTo>
                <a:lnTo>
                  <a:pt x="914196" y="1244600"/>
                </a:lnTo>
                <a:lnTo>
                  <a:pt x="928827" y="1257300"/>
                </a:lnTo>
                <a:lnTo>
                  <a:pt x="943914" y="1282700"/>
                </a:lnTo>
                <a:lnTo>
                  <a:pt x="958875" y="1295400"/>
                </a:lnTo>
                <a:lnTo>
                  <a:pt x="973112" y="1308100"/>
                </a:lnTo>
                <a:lnTo>
                  <a:pt x="980909" y="1320800"/>
                </a:lnTo>
                <a:lnTo>
                  <a:pt x="989076" y="1320800"/>
                </a:lnTo>
                <a:lnTo>
                  <a:pt x="997343" y="1333500"/>
                </a:lnTo>
                <a:lnTo>
                  <a:pt x="1005497" y="1346200"/>
                </a:lnTo>
                <a:lnTo>
                  <a:pt x="1020546" y="1358900"/>
                </a:lnTo>
                <a:lnTo>
                  <a:pt x="1036408" y="1371600"/>
                </a:lnTo>
                <a:lnTo>
                  <a:pt x="1053058" y="1384300"/>
                </a:lnTo>
                <a:lnTo>
                  <a:pt x="1070495" y="1397000"/>
                </a:lnTo>
                <a:lnTo>
                  <a:pt x="1085316" y="1409700"/>
                </a:lnTo>
                <a:lnTo>
                  <a:pt x="1097267" y="1422400"/>
                </a:lnTo>
                <a:lnTo>
                  <a:pt x="1108036" y="1435100"/>
                </a:lnTo>
                <a:lnTo>
                  <a:pt x="1119327" y="1447800"/>
                </a:lnTo>
                <a:lnTo>
                  <a:pt x="1122095" y="1460500"/>
                </a:lnTo>
                <a:lnTo>
                  <a:pt x="1123467" y="1460500"/>
                </a:lnTo>
                <a:lnTo>
                  <a:pt x="1123467" y="1407604"/>
                </a:lnTo>
                <a:lnTo>
                  <a:pt x="1118285" y="1397000"/>
                </a:lnTo>
                <a:lnTo>
                  <a:pt x="1112380" y="1397000"/>
                </a:lnTo>
                <a:lnTo>
                  <a:pt x="1086446" y="1371600"/>
                </a:lnTo>
                <a:lnTo>
                  <a:pt x="1061300" y="1346200"/>
                </a:lnTo>
                <a:lnTo>
                  <a:pt x="1037031" y="1320800"/>
                </a:lnTo>
                <a:lnTo>
                  <a:pt x="1013764" y="1295400"/>
                </a:lnTo>
                <a:lnTo>
                  <a:pt x="1004493" y="1282700"/>
                </a:lnTo>
                <a:lnTo>
                  <a:pt x="995133" y="1270000"/>
                </a:lnTo>
                <a:lnTo>
                  <a:pt x="985215" y="1257300"/>
                </a:lnTo>
                <a:lnTo>
                  <a:pt x="992886" y="1257300"/>
                </a:lnTo>
                <a:lnTo>
                  <a:pt x="1001191" y="1270000"/>
                </a:lnTo>
                <a:lnTo>
                  <a:pt x="1009230" y="1270000"/>
                </a:lnTo>
                <a:lnTo>
                  <a:pt x="1032510" y="1295400"/>
                </a:lnTo>
                <a:lnTo>
                  <a:pt x="1054506" y="1308100"/>
                </a:lnTo>
                <a:lnTo>
                  <a:pt x="1076058" y="1333500"/>
                </a:lnTo>
                <a:lnTo>
                  <a:pt x="1098042" y="1346200"/>
                </a:lnTo>
                <a:lnTo>
                  <a:pt x="1106703" y="1358900"/>
                </a:lnTo>
                <a:lnTo>
                  <a:pt x="1115072" y="1371600"/>
                </a:lnTo>
                <a:lnTo>
                  <a:pt x="1123022" y="1371600"/>
                </a:lnTo>
                <a:lnTo>
                  <a:pt x="1130388" y="1384300"/>
                </a:lnTo>
                <a:lnTo>
                  <a:pt x="1138428" y="1397000"/>
                </a:lnTo>
                <a:lnTo>
                  <a:pt x="1147851" y="1397000"/>
                </a:lnTo>
                <a:lnTo>
                  <a:pt x="1158201" y="1409700"/>
                </a:lnTo>
                <a:lnTo>
                  <a:pt x="1169022" y="1397000"/>
                </a:lnTo>
                <a:lnTo>
                  <a:pt x="1370431" y="1397000"/>
                </a:lnTo>
                <a:lnTo>
                  <a:pt x="1379270" y="1384300"/>
                </a:lnTo>
                <a:lnTo>
                  <a:pt x="1218374" y="1384300"/>
                </a:lnTo>
                <a:lnTo>
                  <a:pt x="1230210" y="1371600"/>
                </a:lnTo>
                <a:lnTo>
                  <a:pt x="1388110" y="1371600"/>
                </a:lnTo>
                <a:lnTo>
                  <a:pt x="1413903" y="1334528"/>
                </a:lnTo>
                <a:lnTo>
                  <a:pt x="1413852" y="1333500"/>
                </a:lnTo>
                <a:lnTo>
                  <a:pt x="1403553" y="1333500"/>
                </a:lnTo>
                <a:lnTo>
                  <a:pt x="1400797" y="1320800"/>
                </a:lnTo>
                <a:lnTo>
                  <a:pt x="1400479" y="1320800"/>
                </a:lnTo>
                <a:lnTo>
                  <a:pt x="1401051" y="1308100"/>
                </a:lnTo>
                <a:lnTo>
                  <a:pt x="1402600" y="1308100"/>
                </a:lnTo>
                <a:lnTo>
                  <a:pt x="1403032" y="1295400"/>
                </a:lnTo>
                <a:lnTo>
                  <a:pt x="1397050" y="1282700"/>
                </a:lnTo>
                <a:lnTo>
                  <a:pt x="1381887" y="1295400"/>
                </a:lnTo>
                <a:lnTo>
                  <a:pt x="1375371" y="1295400"/>
                </a:lnTo>
                <a:lnTo>
                  <a:pt x="1368501" y="1282700"/>
                </a:lnTo>
                <a:lnTo>
                  <a:pt x="1199705" y="1282700"/>
                </a:lnTo>
                <a:lnTo>
                  <a:pt x="1199705" y="1384300"/>
                </a:lnTo>
                <a:lnTo>
                  <a:pt x="1151102" y="1384300"/>
                </a:lnTo>
                <a:lnTo>
                  <a:pt x="1143723" y="1371600"/>
                </a:lnTo>
                <a:lnTo>
                  <a:pt x="1140650" y="1371600"/>
                </a:lnTo>
                <a:lnTo>
                  <a:pt x="1141717" y="1358900"/>
                </a:lnTo>
                <a:lnTo>
                  <a:pt x="1146733" y="1358900"/>
                </a:lnTo>
                <a:lnTo>
                  <a:pt x="1152156" y="1346200"/>
                </a:lnTo>
                <a:lnTo>
                  <a:pt x="1155750" y="1346200"/>
                </a:lnTo>
                <a:lnTo>
                  <a:pt x="1161453" y="1371600"/>
                </a:lnTo>
                <a:lnTo>
                  <a:pt x="1199591" y="1371600"/>
                </a:lnTo>
                <a:lnTo>
                  <a:pt x="1199705" y="1384300"/>
                </a:lnTo>
                <a:lnTo>
                  <a:pt x="1199705" y="1282700"/>
                </a:lnTo>
                <a:lnTo>
                  <a:pt x="1191628" y="1282700"/>
                </a:lnTo>
                <a:lnTo>
                  <a:pt x="1187665" y="1295400"/>
                </a:lnTo>
                <a:lnTo>
                  <a:pt x="1184579" y="1308100"/>
                </a:lnTo>
                <a:lnTo>
                  <a:pt x="1183779" y="1308100"/>
                </a:lnTo>
                <a:lnTo>
                  <a:pt x="1187627" y="1320800"/>
                </a:lnTo>
                <a:lnTo>
                  <a:pt x="1188059" y="1333500"/>
                </a:lnTo>
                <a:lnTo>
                  <a:pt x="1184262" y="1333500"/>
                </a:lnTo>
                <a:lnTo>
                  <a:pt x="1175207" y="1346200"/>
                </a:lnTo>
                <a:lnTo>
                  <a:pt x="1160157" y="1346200"/>
                </a:lnTo>
                <a:lnTo>
                  <a:pt x="1151509" y="1333500"/>
                </a:lnTo>
                <a:lnTo>
                  <a:pt x="1146962" y="1320800"/>
                </a:lnTo>
                <a:lnTo>
                  <a:pt x="1145552" y="1320800"/>
                </a:lnTo>
                <a:lnTo>
                  <a:pt x="1146263" y="1308100"/>
                </a:lnTo>
                <a:lnTo>
                  <a:pt x="1147483" y="1282700"/>
                </a:lnTo>
                <a:lnTo>
                  <a:pt x="1149083" y="1257300"/>
                </a:lnTo>
                <a:lnTo>
                  <a:pt x="1419567" y="1257300"/>
                </a:lnTo>
                <a:lnTo>
                  <a:pt x="1425854" y="1270000"/>
                </a:lnTo>
                <a:lnTo>
                  <a:pt x="1430312" y="1282700"/>
                </a:lnTo>
                <a:lnTo>
                  <a:pt x="1433423" y="1295400"/>
                </a:lnTo>
                <a:lnTo>
                  <a:pt x="1434985" y="1304226"/>
                </a:lnTo>
                <a:lnTo>
                  <a:pt x="1449971" y="1282700"/>
                </a:lnTo>
                <a:lnTo>
                  <a:pt x="1449044" y="1282700"/>
                </a:lnTo>
                <a:lnTo>
                  <a:pt x="1448714" y="1270000"/>
                </a:lnTo>
                <a:lnTo>
                  <a:pt x="1450581" y="1257300"/>
                </a:lnTo>
                <a:lnTo>
                  <a:pt x="1467637" y="1257300"/>
                </a:lnTo>
                <a:lnTo>
                  <a:pt x="1474774" y="1247038"/>
                </a:lnTo>
                <a:lnTo>
                  <a:pt x="1472984" y="1244600"/>
                </a:lnTo>
                <a:lnTo>
                  <a:pt x="1443113" y="1244600"/>
                </a:lnTo>
                <a:lnTo>
                  <a:pt x="1440180" y="1231900"/>
                </a:lnTo>
                <a:lnTo>
                  <a:pt x="1438681" y="1219200"/>
                </a:lnTo>
                <a:lnTo>
                  <a:pt x="1455331" y="1231900"/>
                </a:lnTo>
                <a:lnTo>
                  <a:pt x="1471625" y="1219200"/>
                </a:lnTo>
                <a:lnTo>
                  <a:pt x="1494155" y="1219200"/>
                </a:lnTo>
                <a:lnTo>
                  <a:pt x="1502981" y="1206500"/>
                </a:lnTo>
                <a:lnTo>
                  <a:pt x="1402676" y="1206500"/>
                </a:lnTo>
                <a:lnTo>
                  <a:pt x="1380794" y="1219200"/>
                </a:lnTo>
                <a:lnTo>
                  <a:pt x="1358874" y="1219200"/>
                </a:lnTo>
                <a:lnTo>
                  <a:pt x="1336941" y="1206500"/>
                </a:lnTo>
                <a:lnTo>
                  <a:pt x="1327188" y="1206500"/>
                </a:lnTo>
                <a:lnTo>
                  <a:pt x="1330960" y="1193800"/>
                </a:lnTo>
                <a:lnTo>
                  <a:pt x="1361401" y="1193800"/>
                </a:lnTo>
                <a:lnTo>
                  <a:pt x="1369656" y="1206500"/>
                </a:lnTo>
                <a:lnTo>
                  <a:pt x="1381709" y="1206500"/>
                </a:lnTo>
                <a:lnTo>
                  <a:pt x="1388516" y="1193800"/>
                </a:lnTo>
                <a:lnTo>
                  <a:pt x="1448854" y="1193800"/>
                </a:lnTo>
                <a:lnTo>
                  <a:pt x="1466138" y="1181100"/>
                </a:lnTo>
                <a:lnTo>
                  <a:pt x="1504543" y="1181100"/>
                </a:lnTo>
                <a:lnTo>
                  <a:pt x="1513255" y="1191729"/>
                </a:lnTo>
                <a:lnTo>
                  <a:pt x="1520659" y="1181100"/>
                </a:lnTo>
                <a:lnTo>
                  <a:pt x="1529499" y="1168400"/>
                </a:lnTo>
                <a:lnTo>
                  <a:pt x="1556004" y="1130300"/>
                </a:lnTo>
                <a:lnTo>
                  <a:pt x="1564843" y="1117600"/>
                </a:lnTo>
                <a:lnTo>
                  <a:pt x="1609026" y="1054100"/>
                </a:lnTo>
                <a:lnTo>
                  <a:pt x="1626704" y="1028700"/>
                </a:lnTo>
                <a:lnTo>
                  <a:pt x="1686026" y="943444"/>
                </a:lnTo>
                <a:lnTo>
                  <a:pt x="1679994" y="939800"/>
                </a:lnTo>
                <a:lnTo>
                  <a:pt x="1664919" y="939800"/>
                </a:lnTo>
                <a:lnTo>
                  <a:pt x="1655635" y="927100"/>
                </a:lnTo>
                <a:lnTo>
                  <a:pt x="1649869" y="927100"/>
                </a:lnTo>
                <a:lnTo>
                  <a:pt x="1646834" y="914400"/>
                </a:lnTo>
                <a:lnTo>
                  <a:pt x="1645767" y="901700"/>
                </a:lnTo>
                <a:lnTo>
                  <a:pt x="1656918" y="901700"/>
                </a:lnTo>
                <a:lnTo>
                  <a:pt x="1668919" y="914400"/>
                </a:lnTo>
                <a:lnTo>
                  <a:pt x="1673225" y="901700"/>
                </a:lnTo>
                <a:lnTo>
                  <a:pt x="1676006" y="889000"/>
                </a:lnTo>
                <a:lnTo>
                  <a:pt x="1676527" y="889000"/>
                </a:lnTo>
                <a:lnTo>
                  <a:pt x="1676361" y="863600"/>
                </a:lnTo>
                <a:lnTo>
                  <a:pt x="1675942" y="825500"/>
                </a:lnTo>
                <a:lnTo>
                  <a:pt x="1675561" y="774700"/>
                </a:lnTo>
                <a:lnTo>
                  <a:pt x="1676006" y="762000"/>
                </a:lnTo>
                <a:lnTo>
                  <a:pt x="1677593" y="749300"/>
                </a:lnTo>
                <a:lnTo>
                  <a:pt x="1678178" y="749300"/>
                </a:lnTo>
                <a:lnTo>
                  <a:pt x="1678216" y="736600"/>
                </a:lnTo>
                <a:lnTo>
                  <a:pt x="1694002" y="736600"/>
                </a:lnTo>
                <a:lnTo>
                  <a:pt x="1703336" y="749300"/>
                </a:lnTo>
                <a:lnTo>
                  <a:pt x="1701711" y="762000"/>
                </a:lnTo>
                <a:lnTo>
                  <a:pt x="1698904" y="762000"/>
                </a:lnTo>
                <a:lnTo>
                  <a:pt x="1694840" y="774700"/>
                </a:lnTo>
                <a:lnTo>
                  <a:pt x="1692427" y="774700"/>
                </a:lnTo>
                <a:lnTo>
                  <a:pt x="1691386" y="787400"/>
                </a:lnTo>
                <a:lnTo>
                  <a:pt x="1691474" y="800100"/>
                </a:lnTo>
                <a:lnTo>
                  <a:pt x="1690471" y="800100"/>
                </a:lnTo>
                <a:lnTo>
                  <a:pt x="1687029" y="825500"/>
                </a:lnTo>
                <a:lnTo>
                  <a:pt x="1685251" y="850900"/>
                </a:lnTo>
                <a:lnTo>
                  <a:pt x="1685366" y="876300"/>
                </a:lnTo>
                <a:lnTo>
                  <a:pt x="1687614" y="901700"/>
                </a:lnTo>
                <a:lnTo>
                  <a:pt x="1690954" y="914400"/>
                </a:lnTo>
                <a:lnTo>
                  <a:pt x="1696669" y="927100"/>
                </a:lnTo>
                <a:lnTo>
                  <a:pt x="1697405" y="927100"/>
                </a:lnTo>
                <a:lnTo>
                  <a:pt x="1715071" y="901700"/>
                </a:lnTo>
                <a:lnTo>
                  <a:pt x="1727149" y="884339"/>
                </a:lnTo>
                <a:lnTo>
                  <a:pt x="1727415" y="876300"/>
                </a:lnTo>
                <a:lnTo>
                  <a:pt x="1728216" y="863600"/>
                </a:lnTo>
                <a:lnTo>
                  <a:pt x="1729409" y="850900"/>
                </a:lnTo>
                <a:lnTo>
                  <a:pt x="1730540" y="838200"/>
                </a:lnTo>
                <a:lnTo>
                  <a:pt x="1732305" y="812800"/>
                </a:lnTo>
                <a:lnTo>
                  <a:pt x="1735455" y="800100"/>
                </a:lnTo>
                <a:lnTo>
                  <a:pt x="1737258" y="787400"/>
                </a:lnTo>
                <a:lnTo>
                  <a:pt x="1791779" y="787400"/>
                </a:lnTo>
                <a:lnTo>
                  <a:pt x="1792325" y="790676"/>
                </a:lnTo>
                <a:lnTo>
                  <a:pt x="1794611" y="787400"/>
                </a:lnTo>
                <a:lnTo>
                  <a:pt x="1848942" y="709307"/>
                </a:lnTo>
                <a:lnTo>
                  <a:pt x="1846999" y="698500"/>
                </a:lnTo>
                <a:lnTo>
                  <a:pt x="1844611" y="685800"/>
                </a:lnTo>
                <a:lnTo>
                  <a:pt x="1841969" y="660400"/>
                </a:lnTo>
                <a:lnTo>
                  <a:pt x="1841779" y="647700"/>
                </a:lnTo>
                <a:lnTo>
                  <a:pt x="1843671" y="622300"/>
                </a:lnTo>
                <a:lnTo>
                  <a:pt x="1847303" y="596900"/>
                </a:lnTo>
                <a:lnTo>
                  <a:pt x="1850478" y="584200"/>
                </a:lnTo>
                <a:lnTo>
                  <a:pt x="1882914" y="584200"/>
                </a:lnTo>
                <a:lnTo>
                  <a:pt x="1871624" y="596900"/>
                </a:lnTo>
                <a:lnTo>
                  <a:pt x="1864309" y="596900"/>
                </a:lnTo>
                <a:lnTo>
                  <a:pt x="1861223" y="609600"/>
                </a:lnTo>
                <a:lnTo>
                  <a:pt x="1859711" y="622300"/>
                </a:lnTo>
                <a:lnTo>
                  <a:pt x="1859635" y="635000"/>
                </a:lnTo>
                <a:lnTo>
                  <a:pt x="1860867" y="647700"/>
                </a:lnTo>
                <a:lnTo>
                  <a:pt x="1862429" y="660400"/>
                </a:lnTo>
                <a:lnTo>
                  <a:pt x="1862785" y="673100"/>
                </a:lnTo>
                <a:lnTo>
                  <a:pt x="1862162" y="685800"/>
                </a:lnTo>
                <a:lnTo>
                  <a:pt x="1861566" y="691159"/>
                </a:lnTo>
                <a:lnTo>
                  <a:pt x="1873478" y="674039"/>
                </a:lnTo>
                <a:lnTo>
                  <a:pt x="1873516" y="647700"/>
                </a:lnTo>
                <a:lnTo>
                  <a:pt x="1873364" y="647700"/>
                </a:lnTo>
                <a:lnTo>
                  <a:pt x="1873453" y="635000"/>
                </a:lnTo>
                <a:lnTo>
                  <a:pt x="1874113" y="635000"/>
                </a:lnTo>
                <a:lnTo>
                  <a:pt x="1875421" y="622300"/>
                </a:lnTo>
                <a:lnTo>
                  <a:pt x="1877466" y="622300"/>
                </a:lnTo>
                <a:lnTo>
                  <a:pt x="1880057" y="609600"/>
                </a:lnTo>
                <a:lnTo>
                  <a:pt x="1884553" y="609600"/>
                </a:lnTo>
                <a:lnTo>
                  <a:pt x="1895157" y="622300"/>
                </a:lnTo>
                <a:lnTo>
                  <a:pt x="1897087" y="635000"/>
                </a:lnTo>
                <a:lnTo>
                  <a:pt x="1897062" y="640143"/>
                </a:lnTo>
                <a:lnTo>
                  <a:pt x="1907413" y="625271"/>
                </a:lnTo>
                <a:lnTo>
                  <a:pt x="1907514" y="622300"/>
                </a:lnTo>
                <a:lnTo>
                  <a:pt x="1909584" y="609600"/>
                </a:lnTo>
                <a:lnTo>
                  <a:pt x="1910194" y="596900"/>
                </a:lnTo>
                <a:lnTo>
                  <a:pt x="1910854" y="596900"/>
                </a:lnTo>
                <a:lnTo>
                  <a:pt x="1906346" y="584200"/>
                </a:lnTo>
                <a:lnTo>
                  <a:pt x="1887524" y="584200"/>
                </a:lnTo>
                <a:lnTo>
                  <a:pt x="1901278" y="571500"/>
                </a:lnTo>
                <a:lnTo>
                  <a:pt x="1927758" y="571500"/>
                </a:lnTo>
                <a:lnTo>
                  <a:pt x="1938299" y="558800"/>
                </a:lnTo>
                <a:lnTo>
                  <a:pt x="1953679" y="558800"/>
                </a:lnTo>
                <a:lnTo>
                  <a:pt x="1962505" y="546100"/>
                </a:lnTo>
                <a:lnTo>
                  <a:pt x="1989023" y="508000"/>
                </a:lnTo>
                <a:lnTo>
                  <a:pt x="2077389" y="381000"/>
                </a:lnTo>
                <a:lnTo>
                  <a:pt x="2086229" y="368300"/>
                </a:lnTo>
                <a:lnTo>
                  <a:pt x="2036711" y="368300"/>
                </a:lnTo>
                <a:lnTo>
                  <a:pt x="1995893" y="381000"/>
                </a:lnTo>
                <a:lnTo>
                  <a:pt x="1955190" y="381000"/>
                </a:lnTo>
                <a:lnTo>
                  <a:pt x="1914575" y="368300"/>
                </a:lnTo>
                <a:lnTo>
                  <a:pt x="1868233" y="368300"/>
                </a:lnTo>
                <a:lnTo>
                  <a:pt x="1868233" y="546100"/>
                </a:lnTo>
                <a:lnTo>
                  <a:pt x="1860816" y="558800"/>
                </a:lnTo>
                <a:lnTo>
                  <a:pt x="1850809" y="558800"/>
                </a:lnTo>
                <a:lnTo>
                  <a:pt x="1847278" y="546100"/>
                </a:lnTo>
                <a:lnTo>
                  <a:pt x="1868233" y="546100"/>
                </a:lnTo>
                <a:lnTo>
                  <a:pt x="1868233" y="368300"/>
                </a:lnTo>
                <a:lnTo>
                  <a:pt x="1823897" y="368300"/>
                </a:lnTo>
                <a:lnTo>
                  <a:pt x="1823897" y="584200"/>
                </a:lnTo>
                <a:lnTo>
                  <a:pt x="1823491" y="596900"/>
                </a:lnTo>
                <a:lnTo>
                  <a:pt x="1822500" y="596900"/>
                </a:lnTo>
                <a:lnTo>
                  <a:pt x="1821561" y="609600"/>
                </a:lnTo>
                <a:lnTo>
                  <a:pt x="1821129" y="622300"/>
                </a:lnTo>
                <a:lnTo>
                  <a:pt x="1821611" y="635000"/>
                </a:lnTo>
                <a:lnTo>
                  <a:pt x="1822843" y="647700"/>
                </a:lnTo>
                <a:lnTo>
                  <a:pt x="1822691" y="673100"/>
                </a:lnTo>
                <a:lnTo>
                  <a:pt x="1821789" y="685800"/>
                </a:lnTo>
                <a:lnTo>
                  <a:pt x="1820837" y="711200"/>
                </a:lnTo>
                <a:lnTo>
                  <a:pt x="1820341" y="711200"/>
                </a:lnTo>
                <a:lnTo>
                  <a:pt x="1819516" y="723900"/>
                </a:lnTo>
                <a:lnTo>
                  <a:pt x="1818347" y="736600"/>
                </a:lnTo>
                <a:lnTo>
                  <a:pt x="1816823" y="736600"/>
                </a:lnTo>
                <a:lnTo>
                  <a:pt x="1811426" y="749300"/>
                </a:lnTo>
                <a:lnTo>
                  <a:pt x="1802638" y="762000"/>
                </a:lnTo>
                <a:lnTo>
                  <a:pt x="1778838" y="762000"/>
                </a:lnTo>
                <a:lnTo>
                  <a:pt x="1776310" y="749300"/>
                </a:lnTo>
                <a:lnTo>
                  <a:pt x="1792693" y="749300"/>
                </a:lnTo>
                <a:lnTo>
                  <a:pt x="1797977" y="736600"/>
                </a:lnTo>
                <a:lnTo>
                  <a:pt x="1801253" y="736600"/>
                </a:lnTo>
                <a:lnTo>
                  <a:pt x="1805393" y="723900"/>
                </a:lnTo>
                <a:lnTo>
                  <a:pt x="1804949" y="711200"/>
                </a:lnTo>
                <a:lnTo>
                  <a:pt x="1804581" y="711200"/>
                </a:lnTo>
                <a:lnTo>
                  <a:pt x="1802815" y="673100"/>
                </a:lnTo>
                <a:lnTo>
                  <a:pt x="1802066" y="647700"/>
                </a:lnTo>
                <a:lnTo>
                  <a:pt x="1802295" y="609600"/>
                </a:lnTo>
                <a:lnTo>
                  <a:pt x="1803450" y="584200"/>
                </a:lnTo>
                <a:lnTo>
                  <a:pt x="1803781" y="571500"/>
                </a:lnTo>
                <a:lnTo>
                  <a:pt x="1802663" y="571500"/>
                </a:lnTo>
                <a:lnTo>
                  <a:pt x="1791576" y="559104"/>
                </a:lnTo>
                <a:lnTo>
                  <a:pt x="1791576" y="635000"/>
                </a:lnTo>
                <a:lnTo>
                  <a:pt x="1788985" y="647700"/>
                </a:lnTo>
                <a:lnTo>
                  <a:pt x="1787563" y="660400"/>
                </a:lnTo>
                <a:lnTo>
                  <a:pt x="1787359" y="673100"/>
                </a:lnTo>
                <a:lnTo>
                  <a:pt x="1787880" y="673100"/>
                </a:lnTo>
                <a:lnTo>
                  <a:pt x="1788642" y="685800"/>
                </a:lnTo>
                <a:lnTo>
                  <a:pt x="1789061" y="685800"/>
                </a:lnTo>
                <a:lnTo>
                  <a:pt x="1789125" y="698500"/>
                </a:lnTo>
                <a:lnTo>
                  <a:pt x="1788782" y="698500"/>
                </a:lnTo>
                <a:lnTo>
                  <a:pt x="1788020" y="711200"/>
                </a:lnTo>
                <a:lnTo>
                  <a:pt x="1787347" y="711200"/>
                </a:lnTo>
                <a:lnTo>
                  <a:pt x="1786572" y="723900"/>
                </a:lnTo>
                <a:lnTo>
                  <a:pt x="1776095" y="711200"/>
                </a:lnTo>
                <a:lnTo>
                  <a:pt x="1777517" y="711200"/>
                </a:lnTo>
                <a:lnTo>
                  <a:pt x="1777453" y="660400"/>
                </a:lnTo>
                <a:lnTo>
                  <a:pt x="1777326" y="660400"/>
                </a:lnTo>
                <a:lnTo>
                  <a:pt x="1777390" y="596900"/>
                </a:lnTo>
                <a:lnTo>
                  <a:pt x="1777720" y="584200"/>
                </a:lnTo>
                <a:lnTo>
                  <a:pt x="1789633" y="584200"/>
                </a:lnTo>
                <a:lnTo>
                  <a:pt x="1789506" y="599554"/>
                </a:lnTo>
                <a:lnTo>
                  <a:pt x="1789785" y="609600"/>
                </a:lnTo>
                <a:lnTo>
                  <a:pt x="1791169" y="622300"/>
                </a:lnTo>
                <a:lnTo>
                  <a:pt x="1791576" y="635000"/>
                </a:lnTo>
                <a:lnTo>
                  <a:pt x="1791576" y="559104"/>
                </a:lnTo>
                <a:lnTo>
                  <a:pt x="1791309" y="558800"/>
                </a:lnTo>
                <a:lnTo>
                  <a:pt x="1784743" y="558800"/>
                </a:lnTo>
                <a:lnTo>
                  <a:pt x="1778850" y="546100"/>
                </a:lnTo>
                <a:lnTo>
                  <a:pt x="1769554" y="546100"/>
                </a:lnTo>
                <a:lnTo>
                  <a:pt x="1766036" y="558800"/>
                </a:lnTo>
                <a:lnTo>
                  <a:pt x="1764169" y="571500"/>
                </a:lnTo>
                <a:lnTo>
                  <a:pt x="1763191" y="571500"/>
                </a:lnTo>
                <a:lnTo>
                  <a:pt x="1762925" y="584200"/>
                </a:lnTo>
                <a:lnTo>
                  <a:pt x="1763191" y="584200"/>
                </a:lnTo>
                <a:lnTo>
                  <a:pt x="1764385" y="609600"/>
                </a:lnTo>
                <a:lnTo>
                  <a:pt x="1765058" y="635000"/>
                </a:lnTo>
                <a:lnTo>
                  <a:pt x="1765071" y="647700"/>
                </a:lnTo>
                <a:lnTo>
                  <a:pt x="1764334" y="673100"/>
                </a:lnTo>
                <a:lnTo>
                  <a:pt x="1760740" y="736600"/>
                </a:lnTo>
                <a:lnTo>
                  <a:pt x="1751825" y="736600"/>
                </a:lnTo>
                <a:lnTo>
                  <a:pt x="1747596" y="723900"/>
                </a:lnTo>
                <a:lnTo>
                  <a:pt x="1746643" y="723900"/>
                </a:lnTo>
                <a:lnTo>
                  <a:pt x="1747596" y="711200"/>
                </a:lnTo>
                <a:lnTo>
                  <a:pt x="1748777" y="698500"/>
                </a:lnTo>
                <a:lnTo>
                  <a:pt x="1749704" y="685800"/>
                </a:lnTo>
                <a:lnTo>
                  <a:pt x="1750275" y="673100"/>
                </a:lnTo>
                <a:lnTo>
                  <a:pt x="1750415" y="660400"/>
                </a:lnTo>
                <a:lnTo>
                  <a:pt x="1750453" y="635000"/>
                </a:lnTo>
                <a:lnTo>
                  <a:pt x="1751050" y="596900"/>
                </a:lnTo>
                <a:lnTo>
                  <a:pt x="1752066" y="571500"/>
                </a:lnTo>
                <a:lnTo>
                  <a:pt x="1753374" y="533400"/>
                </a:lnTo>
                <a:lnTo>
                  <a:pt x="1752536" y="520700"/>
                </a:lnTo>
                <a:lnTo>
                  <a:pt x="1749247" y="520700"/>
                </a:lnTo>
                <a:lnTo>
                  <a:pt x="1744027" y="508000"/>
                </a:lnTo>
                <a:lnTo>
                  <a:pt x="1738972" y="498322"/>
                </a:lnTo>
                <a:lnTo>
                  <a:pt x="1738972" y="599554"/>
                </a:lnTo>
                <a:lnTo>
                  <a:pt x="1738122" y="622300"/>
                </a:lnTo>
                <a:lnTo>
                  <a:pt x="1735328" y="660400"/>
                </a:lnTo>
                <a:lnTo>
                  <a:pt x="1734464" y="660400"/>
                </a:lnTo>
                <a:lnTo>
                  <a:pt x="1737525" y="673100"/>
                </a:lnTo>
                <a:lnTo>
                  <a:pt x="1722716" y="673100"/>
                </a:lnTo>
                <a:lnTo>
                  <a:pt x="1724964" y="660400"/>
                </a:lnTo>
                <a:lnTo>
                  <a:pt x="1723605" y="647700"/>
                </a:lnTo>
                <a:lnTo>
                  <a:pt x="1723263" y="635000"/>
                </a:lnTo>
                <a:lnTo>
                  <a:pt x="1725231" y="609600"/>
                </a:lnTo>
                <a:lnTo>
                  <a:pt x="1726844" y="596900"/>
                </a:lnTo>
                <a:lnTo>
                  <a:pt x="1725472" y="571500"/>
                </a:lnTo>
                <a:lnTo>
                  <a:pt x="1725409" y="546100"/>
                </a:lnTo>
                <a:lnTo>
                  <a:pt x="1725561" y="546100"/>
                </a:lnTo>
                <a:lnTo>
                  <a:pt x="1725764" y="533400"/>
                </a:lnTo>
                <a:lnTo>
                  <a:pt x="1726590" y="533400"/>
                </a:lnTo>
                <a:lnTo>
                  <a:pt x="1728000" y="520700"/>
                </a:lnTo>
                <a:lnTo>
                  <a:pt x="1737245" y="520700"/>
                </a:lnTo>
                <a:lnTo>
                  <a:pt x="1738160" y="533400"/>
                </a:lnTo>
                <a:lnTo>
                  <a:pt x="1738782" y="533400"/>
                </a:lnTo>
                <a:lnTo>
                  <a:pt x="1738884" y="558800"/>
                </a:lnTo>
                <a:lnTo>
                  <a:pt x="1738972" y="599554"/>
                </a:lnTo>
                <a:lnTo>
                  <a:pt x="1738972" y="498322"/>
                </a:lnTo>
                <a:lnTo>
                  <a:pt x="1737398" y="495300"/>
                </a:lnTo>
                <a:lnTo>
                  <a:pt x="1721180" y="495300"/>
                </a:lnTo>
                <a:lnTo>
                  <a:pt x="1717814" y="508000"/>
                </a:lnTo>
                <a:lnTo>
                  <a:pt x="1715287" y="508000"/>
                </a:lnTo>
                <a:lnTo>
                  <a:pt x="1713725" y="520700"/>
                </a:lnTo>
                <a:lnTo>
                  <a:pt x="1713318" y="533400"/>
                </a:lnTo>
                <a:lnTo>
                  <a:pt x="1714233" y="546100"/>
                </a:lnTo>
                <a:lnTo>
                  <a:pt x="1715503" y="558800"/>
                </a:lnTo>
                <a:lnTo>
                  <a:pt x="1715998" y="571500"/>
                </a:lnTo>
                <a:lnTo>
                  <a:pt x="1714588" y="584200"/>
                </a:lnTo>
                <a:lnTo>
                  <a:pt x="1712341" y="609600"/>
                </a:lnTo>
                <a:lnTo>
                  <a:pt x="1711896" y="622300"/>
                </a:lnTo>
                <a:lnTo>
                  <a:pt x="1711807" y="647700"/>
                </a:lnTo>
                <a:lnTo>
                  <a:pt x="1710626" y="660400"/>
                </a:lnTo>
                <a:lnTo>
                  <a:pt x="1710042" y="673100"/>
                </a:lnTo>
                <a:lnTo>
                  <a:pt x="1713547" y="673100"/>
                </a:lnTo>
                <a:lnTo>
                  <a:pt x="1716354" y="685800"/>
                </a:lnTo>
                <a:lnTo>
                  <a:pt x="1720405" y="698500"/>
                </a:lnTo>
                <a:lnTo>
                  <a:pt x="1725231" y="711200"/>
                </a:lnTo>
                <a:lnTo>
                  <a:pt x="1730324" y="723900"/>
                </a:lnTo>
                <a:lnTo>
                  <a:pt x="1723999" y="716749"/>
                </a:lnTo>
                <a:lnTo>
                  <a:pt x="1723999" y="787400"/>
                </a:lnTo>
                <a:lnTo>
                  <a:pt x="1722856" y="800100"/>
                </a:lnTo>
                <a:lnTo>
                  <a:pt x="1721573" y="812800"/>
                </a:lnTo>
                <a:lnTo>
                  <a:pt x="1720596" y="838200"/>
                </a:lnTo>
                <a:lnTo>
                  <a:pt x="1719046" y="850900"/>
                </a:lnTo>
                <a:lnTo>
                  <a:pt x="1716074" y="876300"/>
                </a:lnTo>
                <a:lnTo>
                  <a:pt x="1714639" y="889000"/>
                </a:lnTo>
                <a:lnTo>
                  <a:pt x="1715185" y="889000"/>
                </a:lnTo>
                <a:lnTo>
                  <a:pt x="1711007" y="901700"/>
                </a:lnTo>
                <a:lnTo>
                  <a:pt x="1701406" y="901700"/>
                </a:lnTo>
                <a:lnTo>
                  <a:pt x="1699018" y="889000"/>
                </a:lnTo>
                <a:lnTo>
                  <a:pt x="1697951" y="876300"/>
                </a:lnTo>
                <a:lnTo>
                  <a:pt x="1697875" y="863600"/>
                </a:lnTo>
                <a:lnTo>
                  <a:pt x="1698459" y="850900"/>
                </a:lnTo>
                <a:lnTo>
                  <a:pt x="1696427" y="838200"/>
                </a:lnTo>
                <a:lnTo>
                  <a:pt x="1698028" y="825500"/>
                </a:lnTo>
                <a:lnTo>
                  <a:pt x="1700695" y="812800"/>
                </a:lnTo>
                <a:lnTo>
                  <a:pt x="1701838" y="800100"/>
                </a:lnTo>
                <a:lnTo>
                  <a:pt x="1701584" y="787400"/>
                </a:lnTo>
                <a:lnTo>
                  <a:pt x="1704263" y="774700"/>
                </a:lnTo>
                <a:lnTo>
                  <a:pt x="1719707" y="774700"/>
                </a:lnTo>
                <a:lnTo>
                  <a:pt x="1723999" y="787400"/>
                </a:lnTo>
                <a:lnTo>
                  <a:pt x="1723999" y="716749"/>
                </a:lnTo>
                <a:lnTo>
                  <a:pt x="1719110" y="711200"/>
                </a:lnTo>
                <a:lnTo>
                  <a:pt x="1708797" y="711200"/>
                </a:lnTo>
                <a:lnTo>
                  <a:pt x="1698980" y="698500"/>
                </a:lnTo>
                <a:lnTo>
                  <a:pt x="1689252" y="698500"/>
                </a:lnTo>
                <a:lnTo>
                  <a:pt x="1670672" y="685800"/>
                </a:lnTo>
                <a:lnTo>
                  <a:pt x="1663712" y="678751"/>
                </a:lnTo>
                <a:lnTo>
                  <a:pt x="1663712" y="812800"/>
                </a:lnTo>
                <a:lnTo>
                  <a:pt x="1662607" y="825500"/>
                </a:lnTo>
                <a:lnTo>
                  <a:pt x="1659559" y="838200"/>
                </a:lnTo>
                <a:lnTo>
                  <a:pt x="1656981" y="825500"/>
                </a:lnTo>
                <a:lnTo>
                  <a:pt x="1656626" y="812800"/>
                </a:lnTo>
                <a:lnTo>
                  <a:pt x="1658061" y="800100"/>
                </a:lnTo>
                <a:lnTo>
                  <a:pt x="1660867" y="774700"/>
                </a:lnTo>
                <a:lnTo>
                  <a:pt x="1663077" y="800100"/>
                </a:lnTo>
                <a:lnTo>
                  <a:pt x="1663712" y="812800"/>
                </a:lnTo>
                <a:lnTo>
                  <a:pt x="1663712" y="678751"/>
                </a:lnTo>
                <a:lnTo>
                  <a:pt x="1658150" y="673100"/>
                </a:lnTo>
                <a:lnTo>
                  <a:pt x="1655800" y="664184"/>
                </a:lnTo>
                <a:lnTo>
                  <a:pt x="1655800" y="723900"/>
                </a:lnTo>
                <a:lnTo>
                  <a:pt x="1651533" y="736600"/>
                </a:lnTo>
                <a:lnTo>
                  <a:pt x="1647964" y="749300"/>
                </a:lnTo>
                <a:lnTo>
                  <a:pt x="1644624" y="762000"/>
                </a:lnTo>
                <a:lnTo>
                  <a:pt x="1641119" y="774700"/>
                </a:lnTo>
                <a:lnTo>
                  <a:pt x="1639646" y="762000"/>
                </a:lnTo>
                <a:lnTo>
                  <a:pt x="1641297" y="749300"/>
                </a:lnTo>
                <a:lnTo>
                  <a:pt x="1646529" y="736600"/>
                </a:lnTo>
                <a:lnTo>
                  <a:pt x="1655800" y="723900"/>
                </a:lnTo>
                <a:lnTo>
                  <a:pt x="1655800" y="664184"/>
                </a:lnTo>
                <a:lnTo>
                  <a:pt x="1651457" y="647700"/>
                </a:lnTo>
                <a:lnTo>
                  <a:pt x="1650403" y="635000"/>
                </a:lnTo>
                <a:lnTo>
                  <a:pt x="1650619" y="622300"/>
                </a:lnTo>
                <a:lnTo>
                  <a:pt x="1650936" y="622300"/>
                </a:lnTo>
                <a:lnTo>
                  <a:pt x="1651774" y="596900"/>
                </a:lnTo>
                <a:lnTo>
                  <a:pt x="1653159" y="558800"/>
                </a:lnTo>
                <a:lnTo>
                  <a:pt x="1654416" y="533400"/>
                </a:lnTo>
                <a:lnTo>
                  <a:pt x="1654886" y="508000"/>
                </a:lnTo>
                <a:lnTo>
                  <a:pt x="1658607" y="469900"/>
                </a:lnTo>
                <a:lnTo>
                  <a:pt x="1683829" y="431800"/>
                </a:lnTo>
                <a:lnTo>
                  <a:pt x="1696910" y="431800"/>
                </a:lnTo>
                <a:lnTo>
                  <a:pt x="1709064" y="444500"/>
                </a:lnTo>
                <a:lnTo>
                  <a:pt x="1714779" y="444500"/>
                </a:lnTo>
                <a:lnTo>
                  <a:pt x="1720811" y="457200"/>
                </a:lnTo>
                <a:lnTo>
                  <a:pt x="1732876" y="457200"/>
                </a:lnTo>
                <a:lnTo>
                  <a:pt x="1737258" y="469900"/>
                </a:lnTo>
                <a:lnTo>
                  <a:pt x="1756460" y="495300"/>
                </a:lnTo>
                <a:lnTo>
                  <a:pt x="1772132" y="508000"/>
                </a:lnTo>
                <a:lnTo>
                  <a:pt x="1787855" y="533400"/>
                </a:lnTo>
                <a:lnTo>
                  <a:pt x="1805457" y="558800"/>
                </a:lnTo>
                <a:lnTo>
                  <a:pt x="1810143" y="558800"/>
                </a:lnTo>
                <a:lnTo>
                  <a:pt x="1818373" y="571500"/>
                </a:lnTo>
                <a:lnTo>
                  <a:pt x="1822577" y="571500"/>
                </a:lnTo>
                <a:lnTo>
                  <a:pt x="1823897" y="584200"/>
                </a:lnTo>
                <a:lnTo>
                  <a:pt x="1823897" y="368300"/>
                </a:lnTo>
                <a:lnTo>
                  <a:pt x="1777619" y="368300"/>
                </a:lnTo>
                <a:lnTo>
                  <a:pt x="1767852" y="355600"/>
                </a:lnTo>
                <a:lnTo>
                  <a:pt x="1730654" y="355600"/>
                </a:lnTo>
                <a:lnTo>
                  <a:pt x="1728343" y="368300"/>
                </a:lnTo>
                <a:lnTo>
                  <a:pt x="1727822" y="368300"/>
                </a:lnTo>
                <a:lnTo>
                  <a:pt x="1728330" y="381000"/>
                </a:lnTo>
                <a:lnTo>
                  <a:pt x="1731467" y="393700"/>
                </a:lnTo>
                <a:lnTo>
                  <a:pt x="1737233" y="406400"/>
                </a:lnTo>
                <a:lnTo>
                  <a:pt x="1745602" y="406400"/>
                </a:lnTo>
                <a:lnTo>
                  <a:pt x="1754835" y="419100"/>
                </a:lnTo>
                <a:lnTo>
                  <a:pt x="1763445" y="419100"/>
                </a:lnTo>
                <a:lnTo>
                  <a:pt x="1770354" y="431800"/>
                </a:lnTo>
                <a:lnTo>
                  <a:pt x="1774507" y="444500"/>
                </a:lnTo>
                <a:lnTo>
                  <a:pt x="1777974" y="457200"/>
                </a:lnTo>
                <a:lnTo>
                  <a:pt x="1783003" y="457200"/>
                </a:lnTo>
                <a:lnTo>
                  <a:pt x="1789455" y="469900"/>
                </a:lnTo>
                <a:lnTo>
                  <a:pt x="1797215" y="482600"/>
                </a:lnTo>
                <a:lnTo>
                  <a:pt x="1802307" y="482600"/>
                </a:lnTo>
                <a:lnTo>
                  <a:pt x="1809127" y="495300"/>
                </a:lnTo>
                <a:lnTo>
                  <a:pt x="1808759" y="508000"/>
                </a:lnTo>
                <a:lnTo>
                  <a:pt x="1802218" y="495300"/>
                </a:lnTo>
                <a:lnTo>
                  <a:pt x="1796872" y="495300"/>
                </a:lnTo>
                <a:lnTo>
                  <a:pt x="1792249" y="482600"/>
                </a:lnTo>
                <a:lnTo>
                  <a:pt x="1787906" y="482600"/>
                </a:lnTo>
                <a:lnTo>
                  <a:pt x="1765388" y="457200"/>
                </a:lnTo>
                <a:lnTo>
                  <a:pt x="1743392" y="431800"/>
                </a:lnTo>
                <a:lnTo>
                  <a:pt x="1732203" y="419100"/>
                </a:lnTo>
                <a:lnTo>
                  <a:pt x="1721015" y="406400"/>
                </a:lnTo>
                <a:lnTo>
                  <a:pt x="1701495" y="385445"/>
                </a:lnTo>
                <a:lnTo>
                  <a:pt x="1701495" y="419100"/>
                </a:lnTo>
                <a:lnTo>
                  <a:pt x="1656207" y="419100"/>
                </a:lnTo>
                <a:lnTo>
                  <a:pt x="1656664" y="406400"/>
                </a:lnTo>
                <a:lnTo>
                  <a:pt x="1657261" y="393700"/>
                </a:lnTo>
                <a:lnTo>
                  <a:pt x="1658023" y="393700"/>
                </a:lnTo>
                <a:lnTo>
                  <a:pt x="1658988" y="381000"/>
                </a:lnTo>
                <a:lnTo>
                  <a:pt x="1660258" y="381000"/>
                </a:lnTo>
                <a:lnTo>
                  <a:pt x="1664169" y="368300"/>
                </a:lnTo>
                <a:lnTo>
                  <a:pt x="1669999" y="381000"/>
                </a:lnTo>
                <a:lnTo>
                  <a:pt x="1678089" y="381000"/>
                </a:lnTo>
                <a:lnTo>
                  <a:pt x="1685937" y="393700"/>
                </a:lnTo>
                <a:lnTo>
                  <a:pt x="1693684" y="406400"/>
                </a:lnTo>
                <a:lnTo>
                  <a:pt x="1701495" y="419100"/>
                </a:lnTo>
                <a:lnTo>
                  <a:pt x="1701495" y="385445"/>
                </a:lnTo>
                <a:lnTo>
                  <a:pt x="1697355" y="381000"/>
                </a:lnTo>
                <a:lnTo>
                  <a:pt x="1690116" y="368300"/>
                </a:lnTo>
                <a:lnTo>
                  <a:pt x="1683105" y="368300"/>
                </a:lnTo>
                <a:lnTo>
                  <a:pt x="1676247" y="355600"/>
                </a:lnTo>
                <a:lnTo>
                  <a:pt x="1665719" y="342900"/>
                </a:lnTo>
                <a:lnTo>
                  <a:pt x="1662595" y="342900"/>
                </a:lnTo>
                <a:lnTo>
                  <a:pt x="1657781" y="330200"/>
                </a:lnTo>
                <a:lnTo>
                  <a:pt x="1656930" y="330200"/>
                </a:lnTo>
                <a:lnTo>
                  <a:pt x="1660728" y="317500"/>
                </a:lnTo>
                <a:lnTo>
                  <a:pt x="1664119" y="317500"/>
                </a:lnTo>
                <a:lnTo>
                  <a:pt x="1669313" y="330200"/>
                </a:lnTo>
                <a:lnTo>
                  <a:pt x="1732419" y="330200"/>
                </a:lnTo>
                <a:lnTo>
                  <a:pt x="1748447" y="342900"/>
                </a:lnTo>
                <a:lnTo>
                  <a:pt x="1925129" y="342900"/>
                </a:lnTo>
                <a:lnTo>
                  <a:pt x="1928495" y="355600"/>
                </a:lnTo>
                <a:lnTo>
                  <a:pt x="1948675" y="355600"/>
                </a:lnTo>
                <a:lnTo>
                  <a:pt x="1952307" y="342900"/>
                </a:lnTo>
                <a:lnTo>
                  <a:pt x="1957705" y="342900"/>
                </a:lnTo>
                <a:lnTo>
                  <a:pt x="1962365" y="355600"/>
                </a:lnTo>
                <a:lnTo>
                  <a:pt x="2095068" y="355600"/>
                </a:lnTo>
                <a:lnTo>
                  <a:pt x="2112734" y="33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9672695" y="5438146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38" y="0"/>
                </a:moveTo>
                <a:lnTo>
                  <a:pt x="0" y="3213"/>
                </a:lnTo>
                <a:lnTo>
                  <a:pt x="1409" y="3213"/>
                </a:lnTo>
                <a:lnTo>
                  <a:pt x="1346" y="63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9507436" y="5237962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3924" y="2463"/>
                </a:moveTo>
                <a:lnTo>
                  <a:pt x="3556" y="1016"/>
                </a:lnTo>
                <a:lnTo>
                  <a:pt x="2209" y="38"/>
                </a:lnTo>
                <a:lnTo>
                  <a:pt x="711" y="0"/>
                </a:lnTo>
                <a:lnTo>
                  <a:pt x="0" y="762"/>
                </a:lnTo>
                <a:lnTo>
                  <a:pt x="393" y="2209"/>
                </a:lnTo>
                <a:lnTo>
                  <a:pt x="1739" y="3187"/>
                </a:lnTo>
                <a:lnTo>
                  <a:pt x="3200" y="3302"/>
                </a:lnTo>
                <a:lnTo>
                  <a:pt x="3924" y="2463"/>
                </a:lnTo>
                <a:close/>
              </a:path>
              <a:path w="31750" h="5079">
                <a:moveTo>
                  <a:pt x="31750" y="4292"/>
                </a:moveTo>
                <a:lnTo>
                  <a:pt x="31559" y="1409"/>
                </a:lnTo>
                <a:lnTo>
                  <a:pt x="30124" y="1765"/>
                </a:lnTo>
                <a:lnTo>
                  <a:pt x="30327" y="4597"/>
                </a:lnTo>
                <a:lnTo>
                  <a:pt x="31750" y="4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9455913" y="603241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282" y="0"/>
                </a:moveTo>
                <a:lnTo>
                  <a:pt x="127" y="431"/>
                </a:lnTo>
                <a:lnTo>
                  <a:pt x="0" y="1904"/>
                </a:lnTo>
                <a:lnTo>
                  <a:pt x="1371" y="4737"/>
                </a:lnTo>
                <a:lnTo>
                  <a:pt x="3111" y="2209"/>
                </a:lnTo>
                <a:lnTo>
                  <a:pt x="2387" y="749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7651837" y="535348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3492" y="0"/>
                </a:moveTo>
                <a:lnTo>
                  <a:pt x="1727" y="317"/>
                </a:lnTo>
                <a:lnTo>
                  <a:pt x="342" y="1079"/>
                </a:lnTo>
                <a:lnTo>
                  <a:pt x="0" y="2362"/>
                </a:lnTo>
                <a:lnTo>
                  <a:pt x="2031" y="3390"/>
                </a:lnTo>
                <a:lnTo>
                  <a:pt x="3365" y="2921"/>
                </a:lnTo>
                <a:lnTo>
                  <a:pt x="4508" y="2857"/>
                </a:lnTo>
                <a:lnTo>
                  <a:pt x="5359" y="1485"/>
                </a:lnTo>
                <a:lnTo>
                  <a:pt x="5041" y="444"/>
                </a:lnTo>
                <a:lnTo>
                  <a:pt x="3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g object 116"/>
          <p:cNvSpPr/>
          <p:nvPr/>
        </p:nvSpPr>
        <p:spPr>
          <a:xfrm>
            <a:off x="7818793" y="5389079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495" y="3263"/>
                </a:moveTo>
                <a:lnTo>
                  <a:pt x="266" y="2743"/>
                </a:lnTo>
                <a:lnTo>
                  <a:pt x="495" y="3263"/>
                </a:lnTo>
                <a:close/>
              </a:path>
              <a:path w="8254" h="3810">
                <a:moveTo>
                  <a:pt x="8064" y="1549"/>
                </a:moveTo>
                <a:lnTo>
                  <a:pt x="7937" y="0"/>
                </a:lnTo>
                <a:lnTo>
                  <a:pt x="6311" y="241"/>
                </a:lnTo>
                <a:lnTo>
                  <a:pt x="4622" y="304"/>
                </a:lnTo>
                <a:lnTo>
                  <a:pt x="3060" y="787"/>
                </a:lnTo>
                <a:lnTo>
                  <a:pt x="673" y="2387"/>
                </a:lnTo>
                <a:lnTo>
                  <a:pt x="0" y="2146"/>
                </a:lnTo>
                <a:lnTo>
                  <a:pt x="266" y="2743"/>
                </a:lnTo>
                <a:lnTo>
                  <a:pt x="660" y="2400"/>
                </a:lnTo>
                <a:lnTo>
                  <a:pt x="3352" y="3060"/>
                </a:lnTo>
                <a:lnTo>
                  <a:pt x="4965" y="2870"/>
                </a:lnTo>
                <a:lnTo>
                  <a:pt x="6527" y="2159"/>
                </a:lnTo>
                <a:lnTo>
                  <a:pt x="8064" y="1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bg object 117"/>
          <p:cNvSpPr/>
          <p:nvPr/>
        </p:nvSpPr>
        <p:spPr>
          <a:xfrm>
            <a:off x="7922876" y="585424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311" y="0"/>
                </a:moveTo>
                <a:lnTo>
                  <a:pt x="863" y="203"/>
                </a:lnTo>
                <a:lnTo>
                  <a:pt x="0" y="1193"/>
                </a:lnTo>
                <a:lnTo>
                  <a:pt x="355" y="1993"/>
                </a:lnTo>
                <a:lnTo>
                  <a:pt x="1765" y="2159"/>
                </a:lnTo>
                <a:lnTo>
                  <a:pt x="2920" y="1320"/>
                </a:lnTo>
                <a:lnTo>
                  <a:pt x="2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bg object 118"/>
          <p:cNvSpPr/>
          <p:nvPr/>
        </p:nvSpPr>
        <p:spPr>
          <a:xfrm>
            <a:off x="7893894" y="593817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181" y="0"/>
                </a:moveTo>
                <a:lnTo>
                  <a:pt x="0" y="419"/>
                </a:lnTo>
                <a:lnTo>
                  <a:pt x="355" y="2044"/>
                </a:lnTo>
                <a:lnTo>
                  <a:pt x="1574" y="1612"/>
                </a:lnTo>
                <a:lnTo>
                  <a:pt x="1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g object 119"/>
          <p:cNvSpPr/>
          <p:nvPr/>
        </p:nvSpPr>
        <p:spPr>
          <a:xfrm>
            <a:off x="7898575" y="6097549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57" y="3619"/>
                </a:moveTo>
                <a:lnTo>
                  <a:pt x="292" y="3467"/>
                </a:lnTo>
                <a:lnTo>
                  <a:pt x="279" y="3289"/>
                </a:lnTo>
                <a:lnTo>
                  <a:pt x="63" y="3670"/>
                </a:lnTo>
                <a:lnTo>
                  <a:pt x="457" y="3619"/>
                </a:lnTo>
                <a:close/>
              </a:path>
              <a:path w="4445" h="6985">
                <a:moveTo>
                  <a:pt x="2387" y="1054"/>
                </a:moveTo>
                <a:lnTo>
                  <a:pt x="0" y="0"/>
                </a:lnTo>
                <a:lnTo>
                  <a:pt x="279" y="3276"/>
                </a:lnTo>
                <a:lnTo>
                  <a:pt x="1016" y="2171"/>
                </a:lnTo>
                <a:lnTo>
                  <a:pt x="2387" y="1054"/>
                </a:lnTo>
                <a:close/>
              </a:path>
              <a:path w="4445" h="6985">
                <a:moveTo>
                  <a:pt x="4025" y="5130"/>
                </a:moveTo>
                <a:lnTo>
                  <a:pt x="3352" y="3098"/>
                </a:lnTo>
                <a:lnTo>
                  <a:pt x="1828" y="3441"/>
                </a:lnTo>
                <a:lnTo>
                  <a:pt x="457" y="3619"/>
                </a:lnTo>
                <a:lnTo>
                  <a:pt x="3581" y="6680"/>
                </a:lnTo>
                <a:lnTo>
                  <a:pt x="4025" y="5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bg object 120"/>
          <p:cNvSpPr/>
          <p:nvPr/>
        </p:nvSpPr>
        <p:spPr>
          <a:xfrm>
            <a:off x="7895436" y="6033151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1892" y="0"/>
                </a:moveTo>
                <a:lnTo>
                  <a:pt x="0" y="2501"/>
                </a:lnTo>
                <a:lnTo>
                  <a:pt x="596" y="4279"/>
                </a:lnTo>
                <a:lnTo>
                  <a:pt x="1828" y="5829"/>
                </a:lnTo>
                <a:lnTo>
                  <a:pt x="2870" y="7569"/>
                </a:lnTo>
                <a:lnTo>
                  <a:pt x="3873" y="4305"/>
                </a:lnTo>
                <a:lnTo>
                  <a:pt x="4432" y="304"/>
                </a:lnTo>
                <a:lnTo>
                  <a:pt x="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8050734" y="5275487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2857" y="0"/>
                </a:moveTo>
                <a:lnTo>
                  <a:pt x="0" y="1409"/>
                </a:lnTo>
                <a:lnTo>
                  <a:pt x="939" y="4381"/>
                </a:lnTo>
                <a:lnTo>
                  <a:pt x="2743" y="5105"/>
                </a:lnTo>
                <a:lnTo>
                  <a:pt x="4483" y="4330"/>
                </a:lnTo>
                <a:lnTo>
                  <a:pt x="4826" y="2247"/>
                </a:lnTo>
                <a:lnTo>
                  <a:pt x="2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g object 122"/>
          <p:cNvSpPr/>
          <p:nvPr/>
        </p:nvSpPr>
        <p:spPr>
          <a:xfrm>
            <a:off x="8738746" y="588222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292" y="0"/>
                </a:moveTo>
                <a:lnTo>
                  <a:pt x="0" y="1206"/>
                </a:lnTo>
                <a:lnTo>
                  <a:pt x="1524" y="850"/>
                </a:lnTo>
                <a:lnTo>
                  <a:pt x="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bg object 123"/>
          <p:cNvSpPr/>
          <p:nvPr/>
        </p:nvSpPr>
        <p:spPr>
          <a:xfrm>
            <a:off x="8612690" y="596735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571" y="0"/>
                </a:moveTo>
                <a:lnTo>
                  <a:pt x="0" y="685"/>
                </a:lnTo>
                <a:lnTo>
                  <a:pt x="571" y="1727"/>
                </a:lnTo>
                <a:lnTo>
                  <a:pt x="1968" y="2260"/>
                </a:lnTo>
                <a:lnTo>
                  <a:pt x="2920" y="1168"/>
                </a:lnTo>
                <a:lnTo>
                  <a:pt x="1968" y="10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bg object 124"/>
          <p:cNvSpPr/>
          <p:nvPr/>
        </p:nvSpPr>
        <p:spPr>
          <a:xfrm>
            <a:off x="8604153" y="602276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76" y="0"/>
                </a:moveTo>
                <a:lnTo>
                  <a:pt x="0" y="1155"/>
                </a:lnTo>
                <a:lnTo>
                  <a:pt x="1422" y="660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g object 125"/>
          <p:cNvSpPr/>
          <p:nvPr/>
        </p:nvSpPr>
        <p:spPr>
          <a:xfrm>
            <a:off x="7434949" y="591273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511" y="0"/>
                </a:moveTo>
                <a:lnTo>
                  <a:pt x="0" y="1003"/>
                </a:lnTo>
                <a:lnTo>
                  <a:pt x="330" y="2260"/>
                </a:lnTo>
                <a:lnTo>
                  <a:pt x="1905" y="2006"/>
                </a:lnTo>
                <a:lnTo>
                  <a:pt x="2171" y="381"/>
                </a:lnTo>
                <a:lnTo>
                  <a:pt x="1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g object 126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bg object 127"/>
          <p:cNvSpPr/>
          <p:nvPr/>
        </p:nvSpPr>
        <p:spPr>
          <a:xfrm>
            <a:off x="8604315" y="553086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2590" y="0"/>
                </a:moveTo>
                <a:lnTo>
                  <a:pt x="457" y="2171"/>
                </a:lnTo>
                <a:lnTo>
                  <a:pt x="0" y="3936"/>
                </a:lnTo>
                <a:lnTo>
                  <a:pt x="507" y="5727"/>
                </a:lnTo>
                <a:lnTo>
                  <a:pt x="2743" y="5587"/>
                </a:lnTo>
                <a:lnTo>
                  <a:pt x="4216" y="2832"/>
                </a:lnTo>
                <a:lnTo>
                  <a:pt x="2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8561789" y="6144891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2501" y="0"/>
                </a:moveTo>
                <a:lnTo>
                  <a:pt x="533" y="812"/>
                </a:lnTo>
                <a:lnTo>
                  <a:pt x="0" y="2743"/>
                </a:lnTo>
                <a:lnTo>
                  <a:pt x="812" y="4635"/>
                </a:lnTo>
                <a:lnTo>
                  <a:pt x="3276" y="6604"/>
                </a:lnTo>
                <a:lnTo>
                  <a:pt x="5257" y="5524"/>
                </a:lnTo>
                <a:lnTo>
                  <a:pt x="5676" y="3733"/>
                </a:lnTo>
                <a:lnTo>
                  <a:pt x="4902" y="1866"/>
                </a:lnTo>
                <a:lnTo>
                  <a:pt x="2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g object 129"/>
          <p:cNvSpPr/>
          <p:nvPr/>
        </p:nvSpPr>
        <p:spPr>
          <a:xfrm>
            <a:off x="8374446" y="5991138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4546" y="0"/>
                </a:moveTo>
                <a:lnTo>
                  <a:pt x="3022" y="253"/>
                </a:lnTo>
                <a:lnTo>
                  <a:pt x="876" y="1015"/>
                </a:lnTo>
                <a:lnTo>
                  <a:pt x="0" y="2768"/>
                </a:lnTo>
                <a:lnTo>
                  <a:pt x="469" y="4762"/>
                </a:lnTo>
                <a:lnTo>
                  <a:pt x="850" y="6324"/>
                </a:lnTo>
                <a:lnTo>
                  <a:pt x="2400" y="6553"/>
                </a:lnTo>
                <a:lnTo>
                  <a:pt x="3556" y="5333"/>
                </a:lnTo>
                <a:lnTo>
                  <a:pt x="4381" y="4444"/>
                </a:lnTo>
                <a:lnTo>
                  <a:pt x="5143" y="3263"/>
                </a:lnTo>
                <a:lnTo>
                  <a:pt x="5613" y="673"/>
                </a:lnTo>
                <a:lnTo>
                  <a:pt x="4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bg object 130"/>
          <p:cNvSpPr/>
          <p:nvPr/>
        </p:nvSpPr>
        <p:spPr>
          <a:xfrm>
            <a:off x="8371158" y="6113412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533" y="0"/>
                </a:moveTo>
                <a:lnTo>
                  <a:pt x="0" y="1663"/>
                </a:lnTo>
                <a:lnTo>
                  <a:pt x="482" y="3708"/>
                </a:lnTo>
                <a:lnTo>
                  <a:pt x="1358" y="3797"/>
                </a:lnTo>
                <a:lnTo>
                  <a:pt x="2197" y="1879"/>
                </a:lnTo>
                <a:lnTo>
                  <a:pt x="1892" y="165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bg object 131"/>
          <p:cNvSpPr/>
          <p:nvPr/>
        </p:nvSpPr>
        <p:spPr>
          <a:xfrm>
            <a:off x="8363657" y="60239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685" y="0"/>
                </a:moveTo>
                <a:lnTo>
                  <a:pt x="0" y="1041"/>
                </a:lnTo>
                <a:lnTo>
                  <a:pt x="1028" y="1206"/>
                </a:lnTo>
                <a:lnTo>
                  <a:pt x="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g object 132"/>
          <p:cNvSpPr/>
          <p:nvPr/>
        </p:nvSpPr>
        <p:spPr>
          <a:xfrm>
            <a:off x="8367372" y="613139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69" y="0"/>
                </a:moveTo>
                <a:lnTo>
                  <a:pt x="0" y="1612"/>
                </a:lnTo>
                <a:lnTo>
                  <a:pt x="1435" y="1854"/>
                </a:lnTo>
                <a:lnTo>
                  <a:pt x="1879" y="342"/>
                </a:lnTo>
                <a:lnTo>
                  <a:pt x="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8354666" y="558530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435" y="0"/>
                </a:moveTo>
                <a:lnTo>
                  <a:pt x="0" y="825"/>
                </a:lnTo>
                <a:lnTo>
                  <a:pt x="1346" y="1828"/>
                </a:lnTo>
                <a:lnTo>
                  <a:pt x="2692" y="927"/>
                </a:lnTo>
                <a:lnTo>
                  <a:pt x="1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7670354" y="575294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1790" y="0"/>
                </a:moveTo>
                <a:lnTo>
                  <a:pt x="279" y="266"/>
                </a:lnTo>
                <a:lnTo>
                  <a:pt x="0" y="1498"/>
                </a:lnTo>
                <a:lnTo>
                  <a:pt x="1041" y="2628"/>
                </a:lnTo>
                <a:lnTo>
                  <a:pt x="2666" y="3047"/>
                </a:lnTo>
                <a:lnTo>
                  <a:pt x="4991" y="736"/>
                </a:lnTo>
                <a:lnTo>
                  <a:pt x="17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g object 135"/>
          <p:cNvSpPr/>
          <p:nvPr/>
        </p:nvSpPr>
        <p:spPr>
          <a:xfrm>
            <a:off x="7834986" y="564765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701" y="0"/>
                </a:moveTo>
                <a:lnTo>
                  <a:pt x="660" y="38"/>
                </a:lnTo>
                <a:lnTo>
                  <a:pt x="0" y="1574"/>
                </a:lnTo>
                <a:lnTo>
                  <a:pt x="647" y="3238"/>
                </a:lnTo>
                <a:lnTo>
                  <a:pt x="2184" y="3301"/>
                </a:lnTo>
                <a:lnTo>
                  <a:pt x="2514" y="1511"/>
                </a:lnTo>
                <a:lnTo>
                  <a:pt x="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g object 136"/>
          <p:cNvSpPr/>
          <p:nvPr/>
        </p:nvSpPr>
        <p:spPr>
          <a:xfrm>
            <a:off x="7719098" y="5648109"/>
            <a:ext cx="44450" cy="6350"/>
          </a:xfrm>
          <a:custGeom>
            <a:avLst/>
            <a:gdLst/>
            <a:ahLst/>
            <a:cxnLst/>
            <a:rect l="l" t="t" r="r" b="b"/>
            <a:pathLst>
              <a:path w="44450" h="6350">
                <a:moveTo>
                  <a:pt x="5041" y="4559"/>
                </a:moveTo>
                <a:lnTo>
                  <a:pt x="4419" y="3505"/>
                </a:lnTo>
                <a:lnTo>
                  <a:pt x="2882" y="3048"/>
                </a:lnTo>
                <a:lnTo>
                  <a:pt x="0" y="4559"/>
                </a:lnTo>
                <a:lnTo>
                  <a:pt x="825" y="5969"/>
                </a:lnTo>
                <a:lnTo>
                  <a:pt x="4051" y="5384"/>
                </a:lnTo>
                <a:lnTo>
                  <a:pt x="5041" y="4559"/>
                </a:lnTo>
                <a:close/>
              </a:path>
              <a:path w="44450" h="6350">
                <a:moveTo>
                  <a:pt x="24498" y="4178"/>
                </a:moveTo>
                <a:lnTo>
                  <a:pt x="21869" y="2209"/>
                </a:lnTo>
                <a:lnTo>
                  <a:pt x="19024" y="3962"/>
                </a:lnTo>
                <a:lnTo>
                  <a:pt x="21628" y="5918"/>
                </a:lnTo>
                <a:lnTo>
                  <a:pt x="24498" y="4178"/>
                </a:lnTo>
                <a:close/>
              </a:path>
              <a:path w="44450" h="6350">
                <a:moveTo>
                  <a:pt x="43840" y="0"/>
                </a:moveTo>
                <a:lnTo>
                  <a:pt x="41935" y="0"/>
                </a:lnTo>
                <a:lnTo>
                  <a:pt x="41071" y="1244"/>
                </a:lnTo>
                <a:lnTo>
                  <a:pt x="41617" y="1727"/>
                </a:lnTo>
                <a:lnTo>
                  <a:pt x="43548" y="1244"/>
                </a:lnTo>
                <a:lnTo>
                  <a:pt x="43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bg object 137"/>
          <p:cNvSpPr/>
          <p:nvPr/>
        </p:nvSpPr>
        <p:spPr>
          <a:xfrm>
            <a:off x="7757757" y="5929299"/>
            <a:ext cx="10795" cy="21590"/>
          </a:xfrm>
          <a:custGeom>
            <a:avLst/>
            <a:gdLst/>
            <a:ahLst/>
            <a:cxnLst/>
            <a:rect l="l" t="t" r="r" b="b"/>
            <a:pathLst>
              <a:path w="10795" h="21589">
                <a:moveTo>
                  <a:pt x="4470" y="3860"/>
                </a:moveTo>
                <a:lnTo>
                  <a:pt x="3162" y="990"/>
                </a:lnTo>
                <a:lnTo>
                  <a:pt x="1079" y="0"/>
                </a:lnTo>
                <a:lnTo>
                  <a:pt x="152" y="1765"/>
                </a:lnTo>
                <a:lnTo>
                  <a:pt x="0" y="3416"/>
                </a:lnTo>
                <a:lnTo>
                  <a:pt x="1993" y="5664"/>
                </a:lnTo>
                <a:lnTo>
                  <a:pt x="4470" y="3860"/>
                </a:lnTo>
                <a:close/>
              </a:path>
              <a:path w="10795" h="21589">
                <a:moveTo>
                  <a:pt x="10172" y="20294"/>
                </a:moveTo>
                <a:lnTo>
                  <a:pt x="8788" y="17195"/>
                </a:lnTo>
                <a:lnTo>
                  <a:pt x="5651" y="18554"/>
                </a:lnTo>
                <a:lnTo>
                  <a:pt x="4699" y="19773"/>
                </a:lnTo>
                <a:lnTo>
                  <a:pt x="5372" y="21209"/>
                </a:lnTo>
                <a:lnTo>
                  <a:pt x="6921" y="21336"/>
                </a:lnTo>
                <a:lnTo>
                  <a:pt x="10172" y="20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bg object 138"/>
          <p:cNvSpPr/>
          <p:nvPr/>
        </p:nvSpPr>
        <p:spPr>
          <a:xfrm>
            <a:off x="7835908" y="5681656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362" y="0"/>
                </a:moveTo>
                <a:lnTo>
                  <a:pt x="850" y="114"/>
                </a:lnTo>
                <a:lnTo>
                  <a:pt x="0" y="1536"/>
                </a:lnTo>
                <a:lnTo>
                  <a:pt x="825" y="2768"/>
                </a:lnTo>
                <a:lnTo>
                  <a:pt x="4114" y="3822"/>
                </a:lnTo>
                <a:lnTo>
                  <a:pt x="5626" y="3695"/>
                </a:lnTo>
                <a:lnTo>
                  <a:pt x="6108" y="2425"/>
                </a:lnTo>
                <a:lnTo>
                  <a:pt x="5638" y="914"/>
                </a:lnTo>
                <a:lnTo>
                  <a:pt x="23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8492633" y="533854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3822" y="0"/>
                </a:moveTo>
                <a:lnTo>
                  <a:pt x="1943" y="584"/>
                </a:lnTo>
                <a:lnTo>
                  <a:pt x="406" y="1054"/>
                </a:lnTo>
                <a:lnTo>
                  <a:pt x="0" y="2235"/>
                </a:lnTo>
                <a:lnTo>
                  <a:pt x="1841" y="5689"/>
                </a:lnTo>
                <a:lnTo>
                  <a:pt x="3670" y="6146"/>
                </a:lnTo>
                <a:lnTo>
                  <a:pt x="5448" y="5041"/>
                </a:lnTo>
                <a:lnTo>
                  <a:pt x="6972" y="1905"/>
                </a:lnTo>
                <a:lnTo>
                  <a:pt x="5638" y="88"/>
                </a:lnTo>
                <a:lnTo>
                  <a:pt x="3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bg object 140"/>
          <p:cNvSpPr/>
          <p:nvPr/>
        </p:nvSpPr>
        <p:spPr>
          <a:xfrm>
            <a:off x="7990092" y="559175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98" y="0"/>
                </a:moveTo>
                <a:lnTo>
                  <a:pt x="0" y="1396"/>
                </a:lnTo>
                <a:lnTo>
                  <a:pt x="1295" y="1447"/>
                </a:lnTo>
                <a:lnTo>
                  <a:pt x="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bg object 141"/>
          <p:cNvSpPr/>
          <p:nvPr/>
        </p:nvSpPr>
        <p:spPr>
          <a:xfrm>
            <a:off x="8688011" y="611171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060" y="0"/>
                </a:moveTo>
                <a:lnTo>
                  <a:pt x="0" y="508"/>
                </a:lnTo>
                <a:lnTo>
                  <a:pt x="1282" y="2616"/>
                </a:lnTo>
                <a:lnTo>
                  <a:pt x="4216" y="1231"/>
                </a:lnTo>
                <a:lnTo>
                  <a:pt x="3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g object 142"/>
          <p:cNvSpPr/>
          <p:nvPr/>
        </p:nvSpPr>
        <p:spPr>
          <a:xfrm>
            <a:off x="7916862" y="5224310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6388" y="1460"/>
                </a:moveTo>
                <a:lnTo>
                  <a:pt x="5346" y="0"/>
                </a:lnTo>
                <a:lnTo>
                  <a:pt x="3251" y="254"/>
                </a:lnTo>
                <a:lnTo>
                  <a:pt x="1435" y="469"/>
                </a:lnTo>
                <a:lnTo>
                  <a:pt x="0" y="1714"/>
                </a:lnTo>
                <a:lnTo>
                  <a:pt x="88" y="3670"/>
                </a:lnTo>
                <a:lnTo>
                  <a:pt x="1803" y="6083"/>
                </a:lnTo>
                <a:lnTo>
                  <a:pt x="3937" y="6273"/>
                </a:lnTo>
                <a:lnTo>
                  <a:pt x="5410" y="5194"/>
                </a:lnTo>
                <a:lnTo>
                  <a:pt x="5892" y="3378"/>
                </a:lnTo>
                <a:lnTo>
                  <a:pt x="6388" y="1460"/>
                </a:lnTo>
                <a:close/>
              </a:path>
              <a:path w="12700" h="27939">
                <a:moveTo>
                  <a:pt x="12115" y="23126"/>
                </a:moveTo>
                <a:lnTo>
                  <a:pt x="11963" y="21894"/>
                </a:lnTo>
                <a:lnTo>
                  <a:pt x="10439" y="21297"/>
                </a:lnTo>
                <a:lnTo>
                  <a:pt x="7696" y="20256"/>
                </a:lnTo>
                <a:lnTo>
                  <a:pt x="5880" y="21793"/>
                </a:lnTo>
                <a:lnTo>
                  <a:pt x="4305" y="23876"/>
                </a:lnTo>
                <a:lnTo>
                  <a:pt x="3289" y="25222"/>
                </a:lnTo>
                <a:lnTo>
                  <a:pt x="3403" y="26454"/>
                </a:lnTo>
                <a:lnTo>
                  <a:pt x="7607" y="27889"/>
                </a:lnTo>
                <a:lnTo>
                  <a:pt x="9626" y="26733"/>
                </a:lnTo>
                <a:lnTo>
                  <a:pt x="11099" y="24447"/>
                </a:lnTo>
                <a:lnTo>
                  <a:pt x="12115" y="23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bg object 143"/>
          <p:cNvSpPr/>
          <p:nvPr/>
        </p:nvSpPr>
        <p:spPr>
          <a:xfrm>
            <a:off x="7827810" y="5105094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4318" y="698"/>
                </a:moveTo>
                <a:lnTo>
                  <a:pt x="3352" y="0"/>
                </a:lnTo>
                <a:lnTo>
                  <a:pt x="1968" y="393"/>
                </a:lnTo>
                <a:lnTo>
                  <a:pt x="749" y="1397"/>
                </a:lnTo>
                <a:lnTo>
                  <a:pt x="0" y="2667"/>
                </a:lnTo>
                <a:lnTo>
                  <a:pt x="330" y="3556"/>
                </a:lnTo>
                <a:lnTo>
                  <a:pt x="1600" y="3987"/>
                </a:lnTo>
                <a:lnTo>
                  <a:pt x="3886" y="1955"/>
                </a:lnTo>
                <a:lnTo>
                  <a:pt x="4318" y="698"/>
                </a:lnTo>
                <a:close/>
              </a:path>
              <a:path w="33020" h="4445">
                <a:moveTo>
                  <a:pt x="32766" y="254"/>
                </a:moveTo>
                <a:lnTo>
                  <a:pt x="31648" y="127"/>
                </a:lnTo>
                <a:lnTo>
                  <a:pt x="32080" y="1282"/>
                </a:lnTo>
                <a:lnTo>
                  <a:pt x="32766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bg object 144"/>
          <p:cNvSpPr/>
          <p:nvPr/>
        </p:nvSpPr>
        <p:spPr>
          <a:xfrm>
            <a:off x="7290750" y="5336940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5880" y="0"/>
                </a:moveTo>
                <a:lnTo>
                  <a:pt x="4076" y="12"/>
                </a:lnTo>
                <a:lnTo>
                  <a:pt x="1003" y="1549"/>
                </a:lnTo>
                <a:lnTo>
                  <a:pt x="0" y="3860"/>
                </a:lnTo>
                <a:lnTo>
                  <a:pt x="1739" y="4838"/>
                </a:lnTo>
                <a:lnTo>
                  <a:pt x="5397" y="5321"/>
                </a:lnTo>
                <a:lnTo>
                  <a:pt x="7162" y="5067"/>
                </a:lnTo>
                <a:lnTo>
                  <a:pt x="7810" y="3200"/>
                </a:lnTo>
                <a:lnTo>
                  <a:pt x="7708" y="533"/>
                </a:lnTo>
                <a:lnTo>
                  <a:pt x="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g object 145"/>
          <p:cNvSpPr/>
          <p:nvPr/>
        </p:nvSpPr>
        <p:spPr>
          <a:xfrm>
            <a:off x="7818794" y="539122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266" y="596"/>
                </a:lnTo>
                <a:lnTo>
                  <a:pt x="673" y="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g object 146"/>
          <p:cNvSpPr/>
          <p:nvPr/>
        </p:nvSpPr>
        <p:spPr>
          <a:xfrm>
            <a:off x="8576986" y="584679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282" y="0"/>
                </a:moveTo>
                <a:lnTo>
                  <a:pt x="660" y="0"/>
                </a:lnTo>
                <a:lnTo>
                  <a:pt x="0" y="25"/>
                </a:lnTo>
                <a:lnTo>
                  <a:pt x="1422" y="25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7927875" y="52946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3" y="0"/>
                </a:moveTo>
                <a:lnTo>
                  <a:pt x="50" y="38"/>
                </a:lnTo>
                <a:lnTo>
                  <a:pt x="50" y="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7534539" y="57355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82" y="0"/>
                </a:moveTo>
                <a:lnTo>
                  <a:pt x="0" y="431"/>
                </a:lnTo>
                <a:lnTo>
                  <a:pt x="0" y="609"/>
                </a:lnTo>
                <a:lnTo>
                  <a:pt x="495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g object 149"/>
          <p:cNvSpPr/>
          <p:nvPr/>
        </p:nvSpPr>
        <p:spPr>
          <a:xfrm>
            <a:off x="7188261" y="57319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1" y="0"/>
                </a:moveTo>
                <a:lnTo>
                  <a:pt x="0" y="88"/>
                </a:lnTo>
                <a:lnTo>
                  <a:pt x="406" y="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7707479" y="578278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63" y="736"/>
                </a:lnTo>
                <a:lnTo>
                  <a:pt x="368" y="5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7898649" y="61008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5" y="0"/>
                </a:moveTo>
                <a:lnTo>
                  <a:pt x="0" y="381"/>
                </a:lnTo>
                <a:lnTo>
                  <a:pt x="393" y="330"/>
                </a:lnTo>
                <a:lnTo>
                  <a:pt x="228" y="177"/>
                </a:lnTo>
                <a:lnTo>
                  <a:pt x="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bg object 153"/>
          <p:cNvSpPr/>
          <p:nvPr/>
        </p:nvSpPr>
        <p:spPr>
          <a:xfrm>
            <a:off x="7898034" y="5997972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0" y="0"/>
                </a:moveTo>
                <a:lnTo>
                  <a:pt x="0" y="14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bg object 154"/>
          <p:cNvSpPr/>
          <p:nvPr/>
        </p:nvSpPr>
        <p:spPr>
          <a:xfrm>
            <a:off x="9919568" y="61191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" y="0"/>
                </a:moveTo>
                <a:lnTo>
                  <a:pt x="0" y="101"/>
                </a:lnTo>
                <a:lnTo>
                  <a:pt x="101" y="1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9697104" y="522841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76" y="0"/>
                </a:moveTo>
                <a:lnTo>
                  <a:pt x="0" y="1168"/>
                </a:lnTo>
                <a:lnTo>
                  <a:pt x="88" y="2070"/>
                </a:lnTo>
                <a:lnTo>
                  <a:pt x="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g object 156"/>
          <p:cNvSpPr/>
          <p:nvPr/>
        </p:nvSpPr>
        <p:spPr>
          <a:xfrm>
            <a:off x="9730270" y="5436108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482" y="1498"/>
                </a:moveTo>
                <a:lnTo>
                  <a:pt x="76" y="952"/>
                </a:lnTo>
                <a:lnTo>
                  <a:pt x="0" y="1358"/>
                </a:lnTo>
                <a:lnTo>
                  <a:pt x="482" y="1498"/>
                </a:lnTo>
                <a:close/>
              </a:path>
              <a:path w="38734" h="1904">
                <a:moveTo>
                  <a:pt x="38227" y="419"/>
                </a:moveTo>
                <a:lnTo>
                  <a:pt x="37807" y="0"/>
                </a:lnTo>
                <a:lnTo>
                  <a:pt x="37985" y="406"/>
                </a:lnTo>
                <a:lnTo>
                  <a:pt x="38227" y="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7" name="bg object 1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78784" y="5694078"/>
            <a:ext cx="233727" cy="109946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561857" y="5736814"/>
            <a:ext cx="246475" cy="304913"/>
          </a:xfrm>
          <a:prstGeom prst="rect">
            <a:avLst/>
          </a:prstGeom>
        </p:spPr>
      </p:pic>
      <p:sp>
        <p:nvSpPr>
          <p:cNvPr id="159" name="bg object 159"/>
          <p:cNvSpPr/>
          <p:nvPr/>
        </p:nvSpPr>
        <p:spPr>
          <a:xfrm>
            <a:off x="7311136" y="5422760"/>
            <a:ext cx="311785" cy="142240"/>
          </a:xfrm>
          <a:custGeom>
            <a:avLst/>
            <a:gdLst/>
            <a:ahLst/>
            <a:cxnLst/>
            <a:rect l="l" t="t" r="r" b="b"/>
            <a:pathLst>
              <a:path w="311784" h="142239">
                <a:moveTo>
                  <a:pt x="53314" y="118910"/>
                </a:moveTo>
                <a:lnTo>
                  <a:pt x="44742" y="47853"/>
                </a:lnTo>
                <a:lnTo>
                  <a:pt x="32270" y="20078"/>
                </a:lnTo>
                <a:lnTo>
                  <a:pt x="23723" y="20688"/>
                </a:lnTo>
                <a:lnTo>
                  <a:pt x="20878" y="29578"/>
                </a:lnTo>
                <a:lnTo>
                  <a:pt x="1384" y="24993"/>
                </a:lnTo>
                <a:lnTo>
                  <a:pt x="4076" y="84175"/>
                </a:lnTo>
                <a:lnTo>
                  <a:pt x="9232" y="126644"/>
                </a:lnTo>
                <a:lnTo>
                  <a:pt x="13576" y="139674"/>
                </a:lnTo>
                <a:lnTo>
                  <a:pt x="26606" y="131495"/>
                </a:lnTo>
                <a:lnTo>
                  <a:pt x="29832" y="131724"/>
                </a:lnTo>
                <a:lnTo>
                  <a:pt x="34302" y="134874"/>
                </a:lnTo>
                <a:lnTo>
                  <a:pt x="40843" y="138836"/>
                </a:lnTo>
                <a:lnTo>
                  <a:pt x="45123" y="139331"/>
                </a:lnTo>
                <a:lnTo>
                  <a:pt x="48082" y="136118"/>
                </a:lnTo>
                <a:lnTo>
                  <a:pt x="50622" y="128943"/>
                </a:lnTo>
                <a:lnTo>
                  <a:pt x="53314" y="118910"/>
                </a:lnTo>
                <a:close/>
              </a:path>
              <a:path w="311784" h="142239">
                <a:moveTo>
                  <a:pt x="143014" y="124244"/>
                </a:moveTo>
                <a:lnTo>
                  <a:pt x="139928" y="119786"/>
                </a:lnTo>
                <a:lnTo>
                  <a:pt x="136385" y="112014"/>
                </a:lnTo>
                <a:lnTo>
                  <a:pt x="135496" y="103987"/>
                </a:lnTo>
                <a:lnTo>
                  <a:pt x="136042" y="95834"/>
                </a:lnTo>
                <a:lnTo>
                  <a:pt x="140474" y="47142"/>
                </a:lnTo>
                <a:lnTo>
                  <a:pt x="141338" y="33616"/>
                </a:lnTo>
                <a:lnTo>
                  <a:pt x="141935" y="19265"/>
                </a:lnTo>
                <a:lnTo>
                  <a:pt x="138493" y="16891"/>
                </a:lnTo>
                <a:lnTo>
                  <a:pt x="124460" y="17665"/>
                </a:lnTo>
                <a:lnTo>
                  <a:pt x="83693" y="29527"/>
                </a:lnTo>
                <a:lnTo>
                  <a:pt x="82194" y="33083"/>
                </a:lnTo>
                <a:lnTo>
                  <a:pt x="82905" y="40170"/>
                </a:lnTo>
                <a:lnTo>
                  <a:pt x="85559" y="59474"/>
                </a:lnTo>
                <a:lnTo>
                  <a:pt x="87439" y="78816"/>
                </a:lnTo>
                <a:lnTo>
                  <a:pt x="88582" y="98221"/>
                </a:lnTo>
                <a:lnTo>
                  <a:pt x="89166" y="124256"/>
                </a:lnTo>
                <a:lnTo>
                  <a:pt x="89700" y="130860"/>
                </a:lnTo>
                <a:lnTo>
                  <a:pt x="99021" y="141795"/>
                </a:lnTo>
                <a:lnTo>
                  <a:pt x="103212" y="133972"/>
                </a:lnTo>
                <a:lnTo>
                  <a:pt x="109220" y="134886"/>
                </a:lnTo>
                <a:lnTo>
                  <a:pt x="111683" y="135534"/>
                </a:lnTo>
                <a:lnTo>
                  <a:pt x="118491" y="136156"/>
                </a:lnTo>
                <a:lnTo>
                  <a:pt x="124955" y="135267"/>
                </a:lnTo>
                <a:lnTo>
                  <a:pt x="131089" y="132994"/>
                </a:lnTo>
                <a:lnTo>
                  <a:pt x="136880" y="129438"/>
                </a:lnTo>
                <a:lnTo>
                  <a:pt x="140004" y="127127"/>
                </a:lnTo>
                <a:lnTo>
                  <a:pt x="143014" y="124244"/>
                </a:lnTo>
                <a:close/>
              </a:path>
              <a:path w="311784" h="142239">
                <a:moveTo>
                  <a:pt x="222338" y="119989"/>
                </a:moveTo>
                <a:lnTo>
                  <a:pt x="218617" y="57162"/>
                </a:lnTo>
                <a:lnTo>
                  <a:pt x="218998" y="57137"/>
                </a:lnTo>
                <a:lnTo>
                  <a:pt x="218795" y="42849"/>
                </a:lnTo>
                <a:lnTo>
                  <a:pt x="201002" y="4038"/>
                </a:lnTo>
                <a:lnTo>
                  <a:pt x="193789" y="1485"/>
                </a:lnTo>
                <a:lnTo>
                  <a:pt x="190627" y="1689"/>
                </a:lnTo>
                <a:lnTo>
                  <a:pt x="183210" y="15633"/>
                </a:lnTo>
                <a:lnTo>
                  <a:pt x="166560" y="16014"/>
                </a:lnTo>
                <a:lnTo>
                  <a:pt x="163804" y="24904"/>
                </a:lnTo>
                <a:lnTo>
                  <a:pt x="163334" y="33235"/>
                </a:lnTo>
                <a:lnTo>
                  <a:pt x="163093" y="56146"/>
                </a:lnTo>
                <a:lnTo>
                  <a:pt x="165341" y="78638"/>
                </a:lnTo>
                <a:lnTo>
                  <a:pt x="179222" y="121932"/>
                </a:lnTo>
                <a:lnTo>
                  <a:pt x="193065" y="134073"/>
                </a:lnTo>
                <a:lnTo>
                  <a:pt x="200406" y="132410"/>
                </a:lnTo>
                <a:lnTo>
                  <a:pt x="204393" y="130746"/>
                </a:lnTo>
                <a:lnTo>
                  <a:pt x="217766" y="138658"/>
                </a:lnTo>
                <a:lnTo>
                  <a:pt x="219875" y="137934"/>
                </a:lnTo>
                <a:lnTo>
                  <a:pt x="222338" y="119989"/>
                </a:lnTo>
                <a:close/>
              </a:path>
              <a:path w="311784" h="142239">
                <a:moveTo>
                  <a:pt x="311658" y="108877"/>
                </a:moveTo>
                <a:lnTo>
                  <a:pt x="311632" y="100139"/>
                </a:lnTo>
                <a:lnTo>
                  <a:pt x="307441" y="79019"/>
                </a:lnTo>
                <a:lnTo>
                  <a:pt x="304723" y="57835"/>
                </a:lnTo>
                <a:lnTo>
                  <a:pt x="304038" y="36525"/>
                </a:lnTo>
                <a:lnTo>
                  <a:pt x="305917" y="15024"/>
                </a:lnTo>
                <a:lnTo>
                  <a:pt x="306628" y="10401"/>
                </a:lnTo>
                <a:lnTo>
                  <a:pt x="305701" y="5588"/>
                </a:lnTo>
                <a:lnTo>
                  <a:pt x="296113" y="0"/>
                </a:lnTo>
                <a:lnTo>
                  <a:pt x="293204" y="4559"/>
                </a:lnTo>
                <a:lnTo>
                  <a:pt x="286461" y="9893"/>
                </a:lnTo>
                <a:lnTo>
                  <a:pt x="285724" y="15849"/>
                </a:lnTo>
                <a:lnTo>
                  <a:pt x="279895" y="15214"/>
                </a:lnTo>
                <a:lnTo>
                  <a:pt x="276237" y="12141"/>
                </a:lnTo>
                <a:lnTo>
                  <a:pt x="276872" y="4254"/>
                </a:lnTo>
                <a:lnTo>
                  <a:pt x="262953" y="6642"/>
                </a:lnTo>
                <a:lnTo>
                  <a:pt x="263118" y="12573"/>
                </a:lnTo>
                <a:lnTo>
                  <a:pt x="262051" y="20866"/>
                </a:lnTo>
                <a:lnTo>
                  <a:pt x="259575" y="99314"/>
                </a:lnTo>
                <a:lnTo>
                  <a:pt x="259638" y="106667"/>
                </a:lnTo>
                <a:lnTo>
                  <a:pt x="260489" y="114122"/>
                </a:lnTo>
                <a:lnTo>
                  <a:pt x="262204" y="121920"/>
                </a:lnTo>
                <a:lnTo>
                  <a:pt x="264845" y="130352"/>
                </a:lnTo>
                <a:lnTo>
                  <a:pt x="271056" y="126657"/>
                </a:lnTo>
                <a:lnTo>
                  <a:pt x="277025" y="124218"/>
                </a:lnTo>
                <a:lnTo>
                  <a:pt x="283019" y="122834"/>
                </a:lnTo>
                <a:lnTo>
                  <a:pt x="289293" y="122313"/>
                </a:lnTo>
                <a:lnTo>
                  <a:pt x="300126" y="120459"/>
                </a:lnTo>
                <a:lnTo>
                  <a:pt x="307695" y="115824"/>
                </a:lnTo>
                <a:lnTo>
                  <a:pt x="311658" y="10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9852559" y="5184914"/>
            <a:ext cx="81280" cy="167005"/>
          </a:xfrm>
          <a:custGeom>
            <a:avLst/>
            <a:gdLst/>
            <a:ahLst/>
            <a:cxnLst/>
            <a:rect l="l" t="t" r="r" b="b"/>
            <a:pathLst>
              <a:path w="81279" h="167004">
                <a:moveTo>
                  <a:pt x="41262" y="151904"/>
                </a:moveTo>
                <a:lnTo>
                  <a:pt x="40728" y="141528"/>
                </a:lnTo>
                <a:lnTo>
                  <a:pt x="39306" y="138404"/>
                </a:lnTo>
                <a:lnTo>
                  <a:pt x="37261" y="121627"/>
                </a:lnTo>
                <a:lnTo>
                  <a:pt x="35166" y="108000"/>
                </a:lnTo>
                <a:lnTo>
                  <a:pt x="34201" y="94500"/>
                </a:lnTo>
                <a:lnTo>
                  <a:pt x="35814" y="81229"/>
                </a:lnTo>
                <a:lnTo>
                  <a:pt x="37884" y="65405"/>
                </a:lnTo>
                <a:lnTo>
                  <a:pt x="36791" y="50126"/>
                </a:lnTo>
                <a:lnTo>
                  <a:pt x="31407" y="20053"/>
                </a:lnTo>
                <a:lnTo>
                  <a:pt x="30746" y="15430"/>
                </a:lnTo>
                <a:lnTo>
                  <a:pt x="28498" y="11582"/>
                </a:lnTo>
                <a:lnTo>
                  <a:pt x="19735" y="165"/>
                </a:lnTo>
                <a:lnTo>
                  <a:pt x="13296" y="0"/>
                </a:lnTo>
                <a:lnTo>
                  <a:pt x="3670" y="11785"/>
                </a:lnTo>
                <a:lnTo>
                  <a:pt x="2438" y="16891"/>
                </a:lnTo>
                <a:lnTo>
                  <a:pt x="2794" y="29349"/>
                </a:lnTo>
                <a:lnTo>
                  <a:pt x="2667" y="36588"/>
                </a:lnTo>
                <a:lnTo>
                  <a:pt x="2146" y="43815"/>
                </a:lnTo>
                <a:lnTo>
                  <a:pt x="406" y="55333"/>
                </a:lnTo>
                <a:lnTo>
                  <a:pt x="0" y="62077"/>
                </a:lnTo>
                <a:lnTo>
                  <a:pt x="2400" y="64135"/>
                </a:lnTo>
                <a:lnTo>
                  <a:pt x="9169" y="72694"/>
                </a:lnTo>
                <a:lnTo>
                  <a:pt x="11290" y="81788"/>
                </a:lnTo>
                <a:lnTo>
                  <a:pt x="10363" y="91262"/>
                </a:lnTo>
                <a:lnTo>
                  <a:pt x="7874" y="101587"/>
                </a:lnTo>
                <a:lnTo>
                  <a:pt x="8013" y="105740"/>
                </a:lnTo>
                <a:lnTo>
                  <a:pt x="16344" y="150558"/>
                </a:lnTo>
                <a:lnTo>
                  <a:pt x="23825" y="161467"/>
                </a:lnTo>
                <a:lnTo>
                  <a:pt x="38481" y="157708"/>
                </a:lnTo>
                <a:lnTo>
                  <a:pt x="41262" y="151904"/>
                </a:lnTo>
                <a:close/>
              </a:path>
              <a:path w="81279" h="167004">
                <a:moveTo>
                  <a:pt x="80733" y="55994"/>
                </a:moveTo>
                <a:lnTo>
                  <a:pt x="64350" y="20078"/>
                </a:lnTo>
                <a:lnTo>
                  <a:pt x="57950" y="15392"/>
                </a:lnTo>
                <a:lnTo>
                  <a:pt x="50774" y="19685"/>
                </a:lnTo>
                <a:lnTo>
                  <a:pt x="50520" y="23317"/>
                </a:lnTo>
                <a:lnTo>
                  <a:pt x="52857" y="49644"/>
                </a:lnTo>
                <a:lnTo>
                  <a:pt x="54114" y="61239"/>
                </a:lnTo>
                <a:lnTo>
                  <a:pt x="57073" y="80683"/>
                </a:lnTo>
                <a:lnTo>
                  <a:pt x="57365" y="87833"/>
                </a:lnTo>
                <a:lnTo>
                  <a:pt x="55156" y="95618"/>
                </a:lnTo>
                <a:lnTo>
                  <a:pt x="52628" y="110109"/>
                </a:lnTo>
                <a:lnTo>
                  <a:pt x="52743" y="124548"/>
                </a:lnTo>
                <a:lnTo>
                  <a:pt x="67856" y="166319"/>
                </a:lnTo>
                <a:lnTo>
                  <a:pt x="72948" y="166725"/>
                </a:lnTo>
                <a:lnTo>
                  <a:pt x="73317" y="160274"/>
                </a:lnTo>
                <a:lnTo>
                  <a:pt x="76111" y="135280"/>
                </a:lnTo>
                <a:lnTo>
                  <a:pt x="76365" y="122770"/>
                </a:lnTo>
                <a:lnTo>
                  <a:pt x="73888" y="110261"/>
                </a:lnTo>
                <a:lnTo>
                  <a:pt x="71869" y="104444"/>
                </a:lnTo>
                <a:lnTo>
                  <a:pt x="70815" y="98552"/>
                </a:lnTo>
                <a:lnTo>
                  <a:pt x="74803" y="93599"/>
                </a:lnTo>
                <a:lnTo>
                  <a:pt x="78816" y="86588"/>
                </a:lnTo>
                <a:lnTo>
                  <a:pt x="80467" y="79222"/>
                </a:lnTo>
                <a:lnTo>
                  <a:pt x="80632" y="71615"/>
                </a:lnTo>
                <a:lnTo>
                  <a:pt x="80175" y="63881"/>
                </a:lnTo>
                <a:lnTo>
                  <a:pt x="80187" y="59982"/>
                </a:lnTo>
                <a:lnTo>
                  <a:pt x="80733" y="55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9680698" y="5261797"/>
            <a:ext cx="58419" cy="78740"/>
          </a:xfrm>
          <a:custGeom>
            <a:avLst/>
            <a:gdLst/>
            <a:ahLst/>
            <a:cxnLst/>
            <a:rect l="l" t="t" r="r" b="b"/>
            <a:pathLst>
              <a:path w="58420" h="78739">
                <a:moveTo>
                  <a:pt x="56415" y="50825"/>
                </a:moveTo>
                <a:lnTo>
                  <a:pt x="26298" y="50825"/>
                </a:lnTo>
                <a:lnTo>
                  <a:pt x="32484" y="54449"/>
                </a:lnTo>
                <a:lnTo>
                  <a:pt x="37373" y="59032"/>
                </a:lnTo>
                <a:lnTo>
                  <a:pt x="41204" y="64459"/>
                </a:lnTo>
                <a:lnTo>
                  <a:pt x="44218" y="70612"/>
                </a:lnTo>
                <a:lnTo>
                  <a:pt x="45691" y="74155"/>
                </a:lnTo>
                <a:lnTo>
                  <a:pt x="48104" y="78409"/>
                </a:lnTo>
                <a:lnTo>
                  <a:pt x="57769" y="76111"/>
                </a:lnTo>
                <a:lnTo>
                  <a:pt x="58011" y="72440"/>
                </a:lnTo>
                <a:lnTo>
                  <a:pt x="58105" y="70612"/>
                </a:lnTo>
                <a:lnTo>
                  <a:pt x="57350" y="66217"/>
                </a:lnTo>
                <a:lnTo>
                  <a:pt x="56624" y="59452"/>
                </a:lnTo>
                <a:lnTo>
                  <a:pt x="56438" y="52679"/>
                </a:lnTo>
                <a:lnTo>
                  <a:pt x="56415" y="50825"/>
                </a:lnTo>
                <a:close/>
              </a:path>
              <a:path w="58420" h="78739">
                <a:moveTo>
                  <a:pt x="7782" y="5080"/>
                </a:moveTo>
                <a:lnTo>
                  <a:pt x="2206" y="6324"/>
                </a:lnTo>
                <a:lnTo>
                  <a:pt x="1127" y="13893"/>
                </a:lnTo>
                <a:lnTo>
                  <a:pt x="0" y="28404"/>
                </a:lnTo>
                <a:lnTo>
                  <a:pt x="709" y="42767"/>
                </a:lnTo>
                <a:lnTo>
                  <a:pt x="3165" y="56949"/>
                </a:lnTo>
                <a:lnTo>
                  <a:pt x="7274" y="70916"/>
                </a:lnTo>
                <a:lnTo>
                  <a:pt x="8353" y="73926"/>
                </a:lnTo>
                <a:lnTo>
                  <a:pt x="10893" y="76428"/>
                </a:lnTo>
                <a:lnTo>
                  <a:pt x="17383" y="74828"/>
                </a:lnTo>
                <a:lnTo>
                  <a:pt x="18589" y="72440"/>
                </a:lnTo>
                <a:lnTo>
                  <a:pt x="22095" y="64262"/>
                </a:lnTo>
                <a:lnTo>
                  <a:pt x="19402" y="56883"/>
                </a:lnTo>
                <a:lnTo>
                  <a:pt x="26298" y="50825"/>
                </a:lnTo>
                <a:lnTo>
                  <a:pt x="56415" y="50825"/>
                </a:lnTo>
                <a:lnTo>
                  <a:pt x="56353" y="45925"/>
                </a:lnTo>
                <a:lnTo>
                  <a:pt x="55927" y="39217"/>
                </a:lnTo>
                <a:lnTo>
                  <a:pt x="54883" y="32804"/>
                </a:lnTo>
                <a:lnTo>
                  <a:pt x="23377" y="32804"/>
                </a:lnTo>
                <a:lnTo>
                  <a:pt x="22044" y="31826"/>
                </a:lnTo>
                <a:lnTo>
                  <a:pt x="23593" y="29070"/>
                </a:lnTo>
                <a:lnTo>
                  <a:pt x="54013" y="29070"/>
                </a:lnTo>
                <a:lnTo>
                  <a:pt x="53290" y="26020"/>
                </a:lnTo>
                <a:lnTo>
                  <a:pt x="51521" y="19477"/>
                </a:lnTo>
                <a:lnTo>
                  <a:pt x="50425" y="15290"/>
                </a:lnTo>
                <a:lnTo>
                  <a:pt x="22882" y="15290"/>
                </a:lnTo>
                <a:lnTo>
                  <a:pt x="18526" y="11188"/>
                </a:lnTo>
                <a:lnTo>
                  <a:pt x="7782" y="5080"/>
                </a:lnTo>
                <a:close/>
              </a:path>
              <a:path w="58420" h="78739">
                <a:moveTo>
                  <a:pt x="54013" y="29070"/>
                </a:moveTo>
                <a:lnTo>
                  <a:pt x="23593" y="29070"/>
                </a:lnTo>
                <a:lnTo>
                  <a:pt x="24876" y="30200"/>
                </a:lnTo>
                <a:lnTo>
                  <a:pt x="25435" y="31610"/>
                </a:lnTo>
                <a:lnTo>
                  <a:pt x="24850" y="32524"/>
                </a:lnTo>
                <a:lnTo>
                  <a:pt x="23377" y="32804"/>
                </a:lnTo>
                <a:lnTo>
                  <a:pt x="54883" y="32804"/>
                </a:lnTo>
                <a:lnTo>
                  <a:pt x="54013" y="29070"/>
                </a:lnTo>
                <a:close/>
              </a:path>
              <a:path w="58420" h="78739">
                <a:moveTo>
                  <a:pt x="31251" y="0"/>
                </a:moveTo>
                <a:lnTo>
                  <a:pt x="29664" y="5207"/>
                </a:lnTo>
                <a:lnTo>
                  <a:pt x="22882" y="15290"/>
                </a:lnTo>
                <a:lnTo>
                  <a:pt x="50425" y="15290"/>
                </a:lnTo>
                <a:lnTo>
                  <a:pt x="49806" y="12928"/>
                </a:lnTo>
                <a:lnTo>
                  <a:pt x="48168" y="6197"/>
                </a:lnTo>
                <a:lnTo>
                  <a:pt x="42173" y="4584"/>
                </a:lnTo>
                <a:lnTo>
                  <a:pt x="3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9745192" y="5185041"/>
            <a:ext cx="98425" cy="149860"/>
          </a:xfrm>
          <a:custGeom>
            <a:avLst/>
            <a:gdLst/>
            <a:ahLst/>
            <a:cxnLst/>
            <a:rect l="l" t="t" r="r" b="b"/>
            <a:pathLst>
              <a:path w="98425" h="149860">
                <a:moveTo>
                  <a:pt x="42252" y="133553"/>
                </a:moveTo>
                <a:lnTo>
                  <a:pt x="35077" y="95224"/>
                </a:lnTo>
                <a:lnTo>
                  <a:pt x="23266" y="76542"/>
                </a:lnTo>
                <a:lnTo>
                  <a:pt x="19545" y="80899"/>
                </a:lnTo>
                <a:lnTo>
                  <a:pt x="14401" y="86918"/>
                </a:lnTo>
                <a:lnTo>
                  <a:pt x="6908" y="85839"/>
                </a:lnTo>
                <a:lnTo>
                  <a:pt x="0" y="88214"/>
                </a:lnTo>
                <a:lnTo>
                  <a:pt x="2870" y="101955"/>
                </a:lnTo>
                <a:lnTo>
                  <a:pt x="16941" y="140182"/>
                </a:lnTo>
                <a:lnTo>
                  <a:pt x="26022" y="149733"/>
                </a:lnTo>
                <a:lnTo>
                  <a:pt x="40297" y="146951"/>
                </a:lnTo>
                <a:lnTo>
                  <a:pt x="41846" y="140652"/>
                </a:lnTo>
                <a:lnTo>
                  <a:pt x="42252" y="133553"/>
                </a:lnTo>
                <a:close/>
              </a:path>
              <a:path w="98425" h="149860">
                <a:moveTo>
                  <a:pt x="45580" y="67094"/>
                </a:moveTo>
                <a:lnTo>
                  <a:pt x="45046" y="59347"/>
                </a:lnTo>
                <a:lnTo>
                  <a:pt x="45300" y="52984"/>
                </a:lnTo>
                <a:lnTo>
                  <a:pt x="43942" y="42799"/>
                </a:lnTo>
                <a:lnTo>
                  <a:pt x="26593" y="4406"/>
                </a:lnTo>
                <a:lnTo>
                  <a:pt x="20066" y="3251"/>
                </a:lnTo>
                <a:lnTo>
                  <a:pt x="13335" y="4508"/>
                </a:lnTo>
                <a:lnTo>
                  <a:pt x="4521" y="7886"/>
                </a:lnTo>
                <a:lnTo>
                  <a:pt x="5524" y="15875"/>
                </a:lnTo>
                <a:lnTo>
                  <a:pt x="20764" y="60452"/>
                </a:lnTo>
                <a:lnTo>
                  <a:pt x="30759" y="71666"/>
                </a:lnTo>
                <a:lnTo>
                  <a:pt x="45580" y="67094"/>
                </a:lnTo>
                <a:close/>
              </a:path>
              <a:path w="98425" h="149860">
                <a:moveTo>
                  <a:pt x="98399" y="61988"/>
                </a:moveTo>
                <a:lnTo>
                  <a:pt x="96735" y="49580"/>
                </a:lnTo>
                <a:lnTo>
                  <a:pt x="95580" y="37274"/>
                </a:lnTo>
                <a:lnTo>
                  <a:pt x="93789" y="25234"/>
                </a:lnTo>
                <a:lnTo>
                  <a:pt x="90170" y="13601"/>
                </a:lnTo>
                <a:lnTo>
                  <a:pt x="87325" y="6997"/>
                </a:lnTo>
                <a:lnTo>
                  <a:pt x="83248" y="0"/>
                </a:lnTo>
                <a:lnTo>
                  <a:pt x="75133" y="469"/>
                </a:lnTo>
                <a:lnTo>
                  <a:pt x="65976" y="1003"/>
                </a:lnTo>
                <a:lnTo>
                  <a:pt x="62776" y="8305"/>
                </a:lnTo>
                <a:lnTo>
                  <a:pt x="61683" y="16776"/>
                </a:lnTo>
                <a:lnTo>
                  <a:pt x="60833" y="29489"/>
                </a:lnTo>
                <a:lnTo>
                  <a:pt x="61404" y="42062"/>
                </a:lnTo>
                <a:lnTo>
                  <a:pt x="63207" y="54508"/>
                </a:lnTo>
                <a:lnTo>
                  <a:pt x="66078" y="66865"/>
                </a:lnTo>
                <a:lnTo>
                  <a:pt x="68275" y="75006"/>
                </a:lnTo>
                <a:lnTo>
                  <a:pt x="73482" y="78689"/>
                </a:lnTo>
                <a:lnTo>
                  <a:pt x="90995" y="76060"/>
                </a:lnTo>
                <a:lnTo>
                  <a:pt x="98132" y="69049"/>
                </a:lnTo>
                <a:lnTo>
                  <a:pt x="98399" y="61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bg object 163"/>
          <p:cNvSpPr/>
          <p:nvPr/>
        </p:nvSpPr>
        <p:spPr>
          <a:xfrm>
            <a:off x="9723006" y="5347538"/>
            <a:ext cx="60960" cy="90170"/>
          </a:xfrm>
          <a:custGeom>
            <a:avLst/>
            <a:gdLst/>
            <a:ahLst/>
            <a:cxnLst/>
            <a:rect l="l" t="t" r="r" b="b"/>
            <a:pathLst>
              <a:path w="60959" h="90170">
                <a:moveTo>
                  <a:pt x="7747" y="90068"/>
                </a:moveTo>
                <a:lnTo>
                  <a:pt x="7658" y="89319"/>
                </a:lnTo>
                <a:lnTo>
                  <a:pt x="7289" y="89458"/>
                </a:lnTo>
                <a:lnTo>
                  <a:pt x="7747" y="90068"/>
                </a:lnTo>
                <a:close/>
              </a:path>
              <a:path w="60959" h="90170">
                <a:moveTo>
                  <a:pt x="23926" y="74904"/>
                </a:moveTo>
                <a:lnTo>
                  <a:pt x="23583" y="64719"/>
                </a:lnTo>
                <a:lnTo>
                  <a:pt x="23088" y="57645"/>
                </a:lnTo>
                <a:lnTo>
                  <a:pt x="23075" y="50558"/>
                </a:lnTo>
                <a:lnTo>
                  <a:pt x="17868" y="9017"/>
                </a:lnTo>
                <a:lnTo>
                  <a:pt x="14439" y="0"/>
                </a:lnTo>
                <a:lnTo>
                  <a:pt x="4686" y="1447"/>
                </a:lnTo>
                <a:lnTo>
                  <a:pt x="3302" y="5537"/>
                </a:lnTo>
                <a:lnTo>
                  <a:pt x="2400" y="12115"/>
                </a:lnTo>
                <a:lnTo>
                  <a:pt x="2298" y="14732"/>
                </a:lnTo>
                <a:lnTo>
                  <a:pt x="1739" y="17233"/>
                </a:lnTo>
                <a:lnTo>
                  <a:pt x="0" y="35521"/>
                </a:lnTo>
                <a:lnTo>
                  <a:pt x="1727" y="53530"/>
                </a:lnTo>
                <a:lnTo>
                  <a:pt x="4940" y="71399"/>
                </a:lnTo>
                <a:lnTo>
                  <a:pt x="7658" y="89319"/>
                </a:lnTo>
                <a:lnTo>
                  <a:pt x="17284" y="85229"/>
                </a:lnTo>
                <a:lnTo>
                  <a:pt x="22263" y="81089"/>
                </a:lnTo>
                <a:lnTo>
                  <a:pt x="23926" y="74904"/>
                </a:lnTo>
                <a:close/>
              </a:path>
              <a:path w="60959" h="90170">
                <a:moveTo>
                  <a:pt x="60858" y="62826"/>
                </a:moveTo>
                <a:lnTo>
                  <a:pt x="54419" y="22745"/>
                </a:lnTo>
                <a:lnTo>
                  <a:pt x="44348" y="3263"/>
                </a:lnTo>
                <a:lnTo>
                  <a:pt x="40500" y="2794"/>
                </a:lnTo>
                <a:lnTo>
                  <a:pt x="33134" y="16167"/>
                </a:lnTo>
                <a:lnTo>
                  <a:pt x="32118" y="23990"/>
                </a:lnTo>
                <a:lnTo>
                  <a:pt x="33185" y="32842"/>
                </a:lnTo>
                <a:lnTo>
                  <a:pt x="35191" y="47002"/>
                </a:lnTo>
                <a:lnTo>
                  <a:pt x="37858" y="60985"/>
                </a:lnTo>
                <a:lnTo>
                  <a:pt x="41211" y="74803"/>
                </a:lnTo>
                <a:lnTo>
                  <a:pt x="45313" y="88455"/>
                </a:lnTo>
                <a:lnTo>
                  <a:pt x="45059" y="88544"/>
                </a:lnTo>
                <a:lnTo>
                  <a:pt x="45491" y="88988"/>
                </a:lnTo>
                <a:lnTo>
                  <a:pt x="45326" y="88455"/>
                </a:lnTo>
                <a:lnTo>
                  <a:pt x="53149" y="84328"/>
                </a:lnTo>
                <a:lnTo>
                  <a:pt x="58293" y="78359"/>
                </a:lnTo>
                <a:lnTo>
                  <a:pt x="60833" y="71031"/>
                </a:lnTo>
                <a:lnTo>
                  <a:pt x="60858" y="62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4" name="bg object 1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852200" y="5737573"/>
            <a:ext cx="213279" cy="223534"/>
          </a:xfrm>
          <a:prstGeom prst="rect">
            <a:avLst/>
          </a:prstGeom>
        </p:spPr>
      </p:pic>
      <p:sp>
        <p:nvSpPr>
          <p:cNvPr id="165" name="bg object 165"/>
          <p:cNvSpPr/>
          <p:nvPr/>
        </p:nvSpPr>
        <p:spPr>
          <a:xfrm>
            <a:off x="7191472" y="5443635"/>
            <a:ext cx="55244" cy="135255"/>
          </a:xfrm>
          <a:custGeom>
            <a:avLst/>
            <a:gdLst/>
            <a:ahLst/>
            <a:cxnLst/>
            <a:rect l="l" t="t" r="r" b="b"/>
            <a:pathLst>
              <a:path w="55245" h="135254">
                <a:moveTo>
                  <a:pt x="13893" y="0"/>
                </a:moveTo>
                <a:lnTo>
                  <a:pt x="0" y="5727"/>
                </a:lnTo>
                <a:lnTo>
                  <a:pt x="4140" y="13792"/>
                </a:lnTo>
                <a:lnTo>
                  <a:pt x="5321" y="27736"/>
                </a:lnTo>
                <a:lnTo>
                  <a:pt x="9367" y="46731"/>
                </a:lnTo>
                <a:lnTo>
                  <a:pt x="11471" y="62034"/>
                </a:lnTo>
                <a:lnTo>
                  <a:pt x="11817" y="77407"/>
                </a:lnTo>
                <a:lnTo>
                  <a:pt x="9728" y="92849"/>
                </a:lnTo>
                <a:lnTo>
                  <a:pt x="9271" y="102059"/>
                </a:lnTo>
                <a:lnTo>
                  <a:pt x="34719" y="135084"/>
                </a:lnTo>
                <a:lnTo>
                  <a:pt x="41427" y="134378"/>
                </a:lnTo>
                <a:lnTo>
                  <a:pt x="50152" y="131686"/>
                </a:lnTo>
                <a:lnTo>
                  <a:pt x="52387" y="124040"/>
                </a:lnTo>
                <a:lnTo>
                  <a:pt x="54927" y="75095"/>
                </a:lnTo>
                <a:lnTo>
                  <a:pt x="53593" y="75082"/>
                </a:lnTo>
                <a:lnTo>
                  <a:pt x="53568" y="36169"/>
                </a:lnTo>
                <a:lnTo>
                  <a:pt x="53517" y="29413"/>
                </a:lnTo>
                <a:lnTo>
                  <a:pt x="52323" y="22085"/>
                </a:lnTo>
                <a:lnTo>
                  <a:pt x="37566" y="17589"/>
                </a:lnTo>
                <a:lnTo>
                  <a:pt x="32550" y="12903"/>
                </a:lnTo>
                <a:lnTo>
                  <a:pt x="22301" y="2349"/>
                </a:lnTo>
                <a:lnTo>
                  <a:pt x="13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g object 166"/>
          <p:cNvSpPr/>
          <p:nvPr/>
        </p:nvSpPr>
        <p:spPr>
          <a:xfrm>
            <a:off x="7183983" y="573204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673" y="406"/>
                </a:moveTo>
                <a:lnTo>
                  <a:pt x="4279" y="0"/>
                </a:lnTo>
                <a:lnTo>
                  <a:pt x="1422" y="3467"/>
                </a:lnTo>
                <a:lnTo>
                  <a:pt x="0" y="5219"/>
                </a:lnTo>
                <a:lnTo>
                  <a:pt x="190" y="5499"/>
                </a:lnTo>
                <a:lnTo>
                  <a:pt x="393" y="5778"/>
                </a:lnTo>
                <a:lnTo>
                  <a:pt x="4673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g object 167"/>
          <p:cNvSpPr/>
          <p:nvPr/>
        </p:nvSpPr>
        <p:spPr>
          <a:xfrm>
            <a:off x="7707463" y="57828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3" y="4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bg object 168"/>
          <p:cNvSpPr/>
          <p:nvPr/>
        </p:nvSpPr>
        <p:spPr>
          <a:xfrm>
            <a:off x="7101573" y="4737099"/>
            <a:ext cx="3102610" cy="2120900"/>
          </a:xfrm>
          <a:custGeom>
            <a:avLst/>
            <a:gdLst/>
            <a:ahLst/>
            <a:cxnLst/>
            <a:rect l="l" t="t" r="r" b="b"/>
            <a:pathLst>
              <a:path w="3102609" h="2120900">
                <a:moveTo>
                  <a:pt x="130124" y="2087232"/>
                </a:moveTo>
                <a:lnTo>
                  <a:pt x="130111" y="2086876"/>
                </a:lnTo>
                <a:lnTo>
                  <a:pt x="129971" y="2087283"/>
                </a:lnTo>
                <a:lnTo>
                  <a:pt x="130111" y="2087245"/>
                </a:lnTo>
                <a:close/>
              </a:path>
              <a:path w="3102609" h="2120900">
                <a:moveTo>
                  <a:pt x="992009" y="2106155"/>
                </a:moveTo>
                <a:lnTo>
                  <a:pt x="991666" y="2105482"/>
                </a:lnTo>
                <a:lnTo>
                  <a:pt x="990003" y="2105393"/>
                </a:lnTo>
                <a:lnTo>
                  <a:pt x="989457" y="2106549"/>
                </a:lnTo>
                <a:lnTo>
                  <a:pt x="990879" y="2107031"/>
                </a:lnTo>
                <a:lnTo>
                  <a:pt x="992009" y="2106155"/>
                </a:lnTo>
                <a:close/>
              </a:path>
              <a:path w="3102609" h="2120900">
                <a:moveTo>
                  <a:pt x="1475943" y="787400"/>
                </a:moveTo>
                <a:lnTo>
                  <a:pt x="1454010" y="787400"/>
                </a:lnTo>
                <a:lnTo>
                  <a:pt x="1464957" y="800100"/>
                </a:lnTo>
                <a:lnTo>
                  <a:pt x="1475943" y="787400"/>
                </a:lnTo>
                <a:close/>
              </a:path>
              <a:path w="3102609" h="2120900">
                <a:moveTo>
                  <a:pt x="1806524" y="1765300"/>
                </a:moveTo>
                <a:lnTo>
                  <a:pt x="1797951" y="1752600"/>
                </a:lnTo>
                <a:lnTo>
                  <a:pt x="1781454" y="1752600"/>
                </a:lnTo>
                <a:lnTo>
                  <a:pt x="1799856" y="1765300"/>
                </a:lnTo>
                <a:lnTo>
                  <a:pt x="1806524" y="1765300"/>
                </a:lnTo>
                <a:close/>
              </a:path>
              <a:path w="3102609" h="2120900">
                <a:moveTo>
                  <a:pt x="2059851" y="1821726"/>
                </a:moveTo>
                <a:lnTo>
                  <a:pt x="2059838" y="1814906"/>
                </a:lnTo>
                <a:lnTo>
                  <a:pt x="2059698" y="1814614"/>
                </a:lnTo>
                <a:lnTo>
                  <a:pt x="2054021" y="1803260"/>
                </a:lnTo>
                <a:lnTo>
                  <a:pt x="2049145" y="1801012"/>
                </a:lnTo>
                <a:lnTo>
                  <a:pt x="2045462" y="1799310"/>
                </a:lnTo>
                <a:lnTo>
                  <a:pt x="2045258" y="1799221"/>
                </a:lnTo>
                <a:lnTo>
                  <a:pt x="2045258" y="1856079"/>
                </a:lnTo>
                <a:lnTo>
                  <a:pt x="2044192" y="1874951"/>
                </a:lnTo>
                <a:lnTo>
                  <a:pt x="2042541" y="1893836"/>
                </a:lnTo>
                <a:lnTo>
                  <a:pt x="2040839" y="1912696"/>
                </a:lnTo>
                <a:lnTo>
                  <a:pt x="2040178" y="1920913"/>
                </a:lnTo>
                <a:lnTo>
                  <a:pt x="2034616" y="1925104"/>
                </a:lnTo>
                <a:lnTo>
                  <a:pt x="2026348" y="1925129"/>
                </a:lnTo>
                <a:lnTo>
                  <a:pt x="2009140" y="1925129"/>
                </a:lnTo>
                <a:lnTo>
                  <a:pt x="2009140" y="1924367"/>
                </a:lnTo>
                <a:lnTo>
                  <a:pt x="2006600" y="1924291"/>
                </a:lnTo>
                <a:lnTo>
                  <a:pt x="2004034" y="1924367"/>
                </a:lnTo>
                <a:lnTo>
                  <a:pt x="2001494" y="1924291"/>
                </a:lnTo>
                <a:lnTo>
                  <a:pt x="1985276" y="1922805"/>
                </a:lnTo>
                <a:lnTo>
                  <a:pt x="1976183" y="1918322"/>
                </a:lnTo>
                <a:lnTo>
                  <a:pt x="1972386" y="1908733"/>
                </a:lnTo>
                <a:lnTo>
                  <a:pt x="1972068" y="1893836"/>
                </a:lnTo>
                <a:lnTo>
                  <a:pt x="1972119" y="1890166"/>
                </a:lnTo>
                <a:lnTo>
                  <a:pt x="1976589" y="1821726"/>
                </a:lnTo>
                <a:lnTo>
                  <a:pt x="2006168" y="1815782"/>
                </a:lnTo>
                <a:lnTo>
                  <a:pt x="2013343" y="1815426"/>
                </a:lnTo>
                <a:lnTo>
                  <a:pt x="2020443" y="1814614"/>
                </a:lnTo>
                <a:lnTo>
                  <a:pt x="2030171" y="1814906"/>
                </a:lnTo>
                <a:lnTo>
                  <a:pt x="2037829" y="1819046"/>
                </a:lnTo>
                <a:lnTo>
                  <a:pt x="2042960" y="1826628"/>
                </a:lnTo>
                <a:lnTo>
                  <a:pt x="2045144" y="1837258"/>
                </a:lnTo>
                <a:lnTo>
                  <a:pt x="2045258" y="1856079"/>
                </a:lnTo>
                <a:lnTo>
                  <a:pt x="2045258" y="1799221"/>
                </a:lnTo>
                <a:lnTo>
                  <a:pt x="2042604" y="1797989"/>
                </a:lnTo>
                <a:lnTo>
                  <a:pt x="2026500" y="1798459"/>
                </a:lnTo>
                <a:lnTo>
                  <a:pt x="2024608" y="1798777"/>
                </a:lnTo>
                <a:lnTo>
                  <a:pt x="2022703" y="1799310"/>
                </a:lnTo>
                <a:lnTo>
                  <a:pt x="2020811" y="1799259"/>
                </a:lnTo>
                <a:lnTo>
                  <a:pt x="2009444" y="1799869"/>
                </a:lnTo>
                <a:lnTo>
                  <a:pt x="1998065" y="1801012"/>
                </a:lnTo>
                <a:lnTo>
                  <a:pt x="1986699" y="1801012"/>
                </a:lnTo>
                <a:lnTo>
                  <a:pt x="1975408" y="1798180"/>
                </a:lnTo>
                <a:lnTo>
                  <a:pt x="1970278" y="1795983"/>
                </a:lnTo>
                <a:lnTo>
                  <a:pt x="1966531" y="1798383"/>
                </a:lnTo>
                <a:lnTo>
                  <a:pt x="1961007" y="1809102"/>
                </a:lnTo>
                <a:lnTo>
                  <a:pt x="1957997" y="1815782"/>
                </a:lnTo>
                <a:lnTo>
                  <a:pt x="1957959" y="1816036"/>
                </a:lnTo>
                <a:lnTo>
                  <a:pt x="1959546" y="1823212"/>
                </a:lnTo>
                <a:lnTo>
                  <a:pt x="1961654" y="1837753"/>
                </a:lnTo>
                <a:lnTo>
                  <a:pt x="1961908" y="1852231"/>
                </a:lnTo>
                <a:lnTo>
                  <a:pt x="1960892" y="1866709"/>
                </a:lnTo>
                <a:lnTo>
                  <a:pt x="1957908" y="1891931"/>
                </a:lnTo>
                <a:lnTo>
                  <a:pt x="1956930" y="1901482"/>
                </a:lnTo>
                <a:lnTo>
                  <a:pt x="1956079" y="1911654"/>
                </a:lnTo>
                <a:lnTo>
                  <a:pt x="1955241" y="1925408"/>
                </a:lnTo>
                <a:lnTo>
                  <a:pt x="1954784" y="1934121"/>
                </a:lnTo>
                <a:lnTo>
                  <a:pt x="1958251" y="1938959"/>
                </a:lnTo>
                <a:lnTo>
                  <a:pt x="1970125" y="1940128"/>
                </a:lnTo>
                <a:lnTo>
                  <a:pt x="1985365" y="1941436"/>
                </a:lnTo>
                <a:lnTo>
                  <a:pt x="2035784" y="1944344"/>
                </a:lnTo>
                <a:lnTo>
                  <a:pt x="2040394" y="1943874"/>
                </a:lnTo>
                <a:lnTo>
                  <a:pt x="2042972" y="1939340"/>
                </a:lnTo>
                <a:lnTo>
                  <a:pt x="2047189" y="1932406"/>
                </a:lnTo>
                <a:lnTo>
                  <a:pt x="2051215" y="1925408"/>
                </a:lnTo>
                <a:lnTo>
                  <a:pt x="2051329" y="1925129"/>
                </a:lnTo>
                <a:lnTo>
                  <a:pt x="2054313" y="1917928"/>
                </a:lnTo>
                <a:lnTo>
                  <a:pt x="2055698" y="1909533"/>
                </a:lnTo>
                <a:lnTo>
                  <a:pt x="2056485" y="1890166"/>
                </a:lnTo>
                <a:lnTo>
                  <a:pt x="2057488" y="1871052"/>
                </a:lnTo>
                <a:lnTo>
                  <a:pt x="2059622" y="1834502"/>
                </a:lnTo>
                <a:lnTo>
                  <a:pt x="2059851" y="1821726"/>
                </a:lnTo>
                <a:close/>
              </a:path>
              <a:path w="3102609" h="2120900">
                <a:moveTo>
                  <a:pt x="2184514" y="1932698"/>
                </a:moveTo>
                <a:lnTo>
                  <a:pt x="2184425" y="1928888"/>
                </a:lnTo>
                <a:lnTo>
                  <a:pt x="2184362" y="1926869"/>
                </a:lnTo>
                <a:lnTo>
                  <a:pt x="2180450" y="1919185"/>
                </a:lnTo>
                <a:lnTo>
                  <a:pt x="2178951" y="1916950"/>
                </a:lnTo>
                <a:lnTo>
                  <a:pt x="2177859" y="1914855"/>
                </a:lnTo>
                <a:lnTo>
                  <a:pt x="2177681" y="1912200"/>
                </a:lnTo>
                <a:lnTo>
                  <a:pt x="2175662" y="1891017"/>
                </a:lnTo>
                <a:lnTo>
                  <a:pt x="2173198" y="1870684"/>
                </a:lnTo>
                <a:lnTo>
                  <a:pt x="2171192" y="1849907"/>
                </a:lnTo>
                <a:lnTo>
                  <a:pt x="2170874" y="1834857"/>
                </a:lnTo>
                <a:lnTo>
                  <a:pt x="2170938" y="1823910"/>
                </a:lnTo>
                <a:lnTo>
                  <a:pt x="2172855" y="1818830"/>
                </a:lnTo>
                <a:lnTo>
                  <a:pt x="2172944" y="1813852"/>
                </a:lnTo>
                <a:lnTo>
                  <a:pt x="2172944" y="1813725"/>
                </a:lnTo>
                <a:lnTo>
                  <a:pt x="2171966" y="1805927"/>
                </a:lnTo>
                <a:lnTo>
                  <a:pt x="2168715" y="1800898"/>
                </a:lnTo>
                <a:lnTo>
                  <a:pt x="2168334" y="1800745"/>
                </a:lnTo>
                <a:lnTo>
                  <a:pt x="2164740" y="1799285"/>
                </a:lnTo>
                <a:lnTo>
                  <a:pt x="2164740" y="1898256"/>
                </a:lnTo>
                <a:lnTo>
                  <a:pt x="2163381" y="1905381"/>
                </a:lnTo>
                <a:lnTo>
                  <a:pt x="2161362" y="1912467"/>
                </a:lnTo>
                <a:lnTo>
                  <a:pt x="2159749" y="1919605"/>
                </a:lnTo>
                <a:lnTo>
                  <a:pt x="2159063" y="1924227"/>
                </a:lnTo>
                <a:lnTo>
                  <a:pt x="2154847" y="1924939"/>
                </a:lnTo>
                <a:lnTo>
                  <a:pt x="2151138" y="1926196"/>
                </a:lnTo>
                <a:lnTo>
                  <a:pt x="2137638" y="1928888"/>
                </a:lnTo>
                <a:lnTo>
                  <a:pt x="2124418" y="1928355"/>
                </a:lnTo>
                <a:lnTo>
                  <a:pt x="2111413" y="1925586"/>
                </a:lnTo>
                <a:lnTo>
                  <a:pt x="2098573" y="1921548"/>
                </a:lnTo>
                <a:lnTo>
                  <a:pt x="2089188" y="1918360"/>
                </a:lnTo>
                <a:lnTo>
                  <a:pt x="2087638" y="1909495"/>
                </a:lnTo>
                <a:lnTo>
                  <a:pt x="2088946" y="1886496"/>
                </a:lnTo>
                <a:lnTo>
                  <a:pt x="2091804" y="1844243"/>
                </a:lnTo>
                <a:lnTo>
                  <a:pt x="2123402" y="1814042"/>
                </a:lnTo>
                <a:lnTo>
                  <a:pt x="2131568" y="1813852"/>
                </a:lnTo>
                <a:lnTo>
                  <a:pt x="2137740" y="1815503"/>
                </a:lnTo>
                <a:lnTo>
                  <a:pt x="2153247" y="1819478"/>
                </a:lnTo>
                <a:lnTo>
                  <a:pt x="2158187" y="1824951"/>
                </a:lnTo>
                <a:lnTo>
                  <a:pt x="2158555" y="1834857"/>
                </a:lnTo>
                <a:lnTo>
                  <a:pt x="2159203" y="1848967"/>
                </a:lnTo>
                <a:lnTo>
                  <a:pt x="2160244" y="1863039"/>
                </a:lnTo>
                <a:lnTo>
                  <a:pt x="2161908" y="1877060"/>
                </a:lnTo>
                <a:lnTo>
                  <a:pt x="2164397" y="1891017"/>
                </a:lnTo>
                <a:lnTo>
                  <a:pt x="2164740" y="1898256"/>
                </a:lnTo>
                <a:lnTo>
                  <a:pt x="2164740" y="1799285"/>
                </a:lnTo>
                <a:lnTo>
                  <a:pt x="2163216" y="1798662"/>
                </a:lnTo>
                <a:lnTo>
                  <a:pt x="2155444" y="1799272"/>
                </a:lnTo>
                <a:lnTo>
                  <a:pt x="2148941" y="1800745"/>
                </a:lnTo>
                <a:lnTo>
                  <a:pt x="2142756" y="1800021"/>
                </a:lnTo>
                <a:lnTo>
                  <a:pt x="2136444" y="1799196"/>
                </a:lnTo>
                <a:lnTo>
                  <a:pt x="2126424" y="1798345"/>
                </a:lnTo>
                <a:lnTo>
                  <a:pt x="2116442" y="1798307"/>
                </a:lnTo>
                <a:lnTo>
                  <a:pt x="2106460" y="1798878"/>
                </a:lnTo>
                <a:lnTo>
                  <a:pt x="2078291" y="1828241"/>
                </a:lnTo>
                <a:lnTo>
                  <a:pt x="2078012" y="1869694"/>
                </a:lnTo>
                <a:lnTo>
                  <a:pt x="2077554" y="1869694"/>
                </a:lnTo>
                <a:lnTo>
                  <a:pt x="2077516" y="1909495"/>
                </a:lnTo>
                <a:lnTo>
                  <a:pt x="2107958" y="1939721"/>
                </a:lnTo>
                <a:lnTo>
                  <a:pt x="2138413" y="1942985"/>
                </a:lnTo>
                <a:lnTo>
                  <a:pt x="2149932" y="1942515"/>
                </a:lnTo>
                <a:lnTo>
                  <a:pt x="2161387" y="1941245"/>
                </a:lnTo>
                <a:lnTo>
                  <a:pt x="2172766" y="1939417"/>
                </a:lnTo>
                <a:lnTo>
                  <a:pt x="2180717" y="1936838"/>
                </a:lnTo>
                <a:lnTo>
                  <a:pt x="2184514" y="1932698"/>
                </a:lnTo>
                <a:close/>
              </a:path>
              <a:path w="3102609" h="2120900">
                <a:moveTo>
                  <a:pt x="2184958" y="1995766"/>
                </a:moveTo>
                <a:lnTo>
                  <a:pt x="2184552" y="1991106"/>
                </a:lnTo>
                <a:lnTo>
                  <a:pt x="2184603" y="1986559"/>
                </a:lnTo>
                <a:lnTo>
                  <a:pt x="2184095" y="1977580"/>
                </a:lnTo>
                <a:lnTo>
                  <a:pt x="2157933" y="1963712"/>
                </a:lnTo>
                <a:lnTo>
                  <a:pt x="2156129" y="1963407"/>
                </a:lnTo>
                <a:lnTo>
                  <a:pt x="2156129" y="2007450"/>
                </a:lnTo>
                <a:lnTo>
                  <a:pt x="2150237" y="2010232"/>
                </a:lnTo>
                <a:lnTo>
                  <a:pt x="2145919" y="2010816"/>
                </a:lnTo>
                <a:lnTo>
                  <a:pt x="2145487" y="2010232"/>
                </a:lnTo>
                <a:lnTo>
                  <a:pt x="2141664" y="2005126"/>
                </a:lnTo>
                <a:lnTo>
                  <a:pt x="2147189" y="2002548"/>
                </a:lnTo>
                <a:lnTo>
                  <a:pt x="2151151" y="2004199"/>
                </a:lnTo>
                <a:lnTo>
                  <a:pt x="2156129" y="2007450"/>
                </a:lnTo>
                <a:lnTo>
                  <a:pt x="2156129" y="1963407"/>
                </a:lnTo>
                <a:lnTo>
                  <a:pt x="2152891" y="1962835"/>
                </a:lnTo>
                <a:lnTo>
                  <a:pt x="2136660" y="1961019"/>
                </a:lnTo>
                <a:lnTo>
                  <a:pt x="2132139" y="1960930"/>
                </a:lnTo>
                <a:lnTo>
                  <a:pt x="2120392" y="1960676"/>
                </a:lnTo>
                <a:lnTo>
                  <a:pt x="2104605" y="1960930"/>
                </a:lnTo>
                <a:lnTo>
                  <a:pt x="2104110" y="1960930"/>
                </a:lnTo>
                <a:lnTo>
                  <a:pt x="2087829" y="1960918"/>
                </a:lnTo>
                <a:lnTo>
                  <a:pt x="1987715" y="1959673"/>
                </a:lnTo>
                <a:lnTo>
                  <a:pt x="1987715" y="2005901"/>
                </a:lnTo>
                <a:lnTo>
                  <a:pt x="1986915" y="2008670"/>
                </a:lnTo>
                <a:lnTo>
                  <a:pt x="1984743" y="2010232"/>
                </a:lnTo>
                <a:lnTo>
                  <a:pt x="1978533" y="2010067"/>
                </a:lnTo>
                <a:lnTo>
                  <a:pt x="1976704" y="2007679"/>
                </a:lnTo>
                <a:lnTo>
                  <a:pt x="1978533" y="2001012"/>
                </a:lnTo>
                <a:lnTo>
                  <a:pt x="1980641" y="1999919"/>
                </a:lnTo>
                <a:lnTo>
                  <a:pt x="1985987" y="2001393"/>
                </a:lnTo>
                <a:lnTo>
                  <a:pt x="1987677" y="2002993"/>
                </a:lnTo>
                <a:lnTo>
                  <a:pt x="1987715" y="2005901"/>
                </a:lnTo>
                <a:lnTo>
                  <a:pt x="1987715" y="1959673"/>
                </a:lnTo>
                <a:lnTo>
                  <a:pt x="1959762" y="1994433"/>
                </a:lnTo>
                <a:lnTo>
                  <a:pt x="1958936" y="2016836"/>
                </a:lnTo>
                <a:lnTo>
                  <a:pt x="1959279" y="2023033"/>
                </a:lnTo>
                <a:lnTo>
                  <a:pt x="1962264" y="2026386"/>
                </a:lnTo>
                <a:lnTo>
                  <a:pt x="1972665" y="2027745"/>
                </a:lnTo>
                <a:lnTo>
                  <a:pt x="1977085" y="2028647"/>
                </a:lnTo>
                <a:lnTo>
                  <a:pt x="2000275" y="2029320"/>
                </a:lnTo>
                <a:lnTo>
                  <a:pt x="2019173" y="2029612"/>
                </a:lnTo>
                <a:lnTo>
                  <a:pt x="2038324" y="2029345"/>
                </a:lnTo>
                <a:lnTo>
                  <a:pt x="2057895" y="2028240"/>
                </a:lnTo>
                <a:lnTo>
                  <a:pt x="2081504" y="2028952"/>
                </a:lnTo>
                <a:lnTo>
                  <a:pt x="2105520" y="2028850"/>
                </a:lnTo>
                <a:lnTo>
                  <a:pt x="2129599" y="2028240"/>
                </a:lnTo>
                <a:lnTo>
                  <a:pt x="2129815" y="2028240"/>
                </a:lnTo>
                <a:lnTo>
                  <a:pt x="2168499" y="2026805"/>
                </a:lnTo>
                <a:lnTo>
                  <a:pt x="2184171" y="1999919"/>
                </a:lnTo>
                <a:lnTo>
                  <a:pt x="2184958" y="1995766"/>
                </a:lnTo>
                <a:close/>
              </a:path>
              <a:path w="3102609" h="2120900">
                <a:moveTo>
                  <a:pt x="2202484" y="2120900"/>
                </a:moveTo>
                <a:lnTo>
                  <a:pt x="2201113" y="2108200"/>
                </a:lnTo>
                <a:lnTo>
                  <a:pt x="2197646" y="2095500"/>
                </a:lnTo>
                <a:lnTo>
                  <a:pt x="2195436" y="2082800"/>
                </a:lnTo>
                <a:lnTo>
                  <a:pt x="2196388" y="2082800"/>
                </a:lnTo>
                <a:lnTo>
                  <a:pt x="2195690" y="2070100"/>
                </a:lnTo>
                <a:lnTo>
                  <a:pt x="2195004" y="2057400"/>
                </a:lnTo>
                <a:lnTo>
                  <a:pt x="2182660" y="2057400"/>
                </a:lnTo>
                <a:lnTo>
                  <a:pt x="2170861" y="2070100"/>
                </a:lnTo>
                <a:lnTo>
                  <a:pt x="2122500" y="2070100"/>
                </a:lnTo>
                <a:lnTo>
                  <a:pt x="2108085" y="2057400"/>
                </a:lnTo>
                <a:lnTo>
                  <a:pt x="2103628" y="2057400"/>
                </a:lnTo>
                <a:lnTo>
                  <a:pt x="2101469" y="2070100"/>
                </a:lnTo>
                <a:lnTo>
                  <a:pt x="2098802" y="2082800"/>
                </a:lnTo>
                <a:lnTo>
                  <a:pt x="2097049" y="2095500"/>
                </a:lnTo>
                <a:lnTo>
                  <a:pt x="2096185" y="2108200"/>
                </a:lnTo>
                <a:lnTo>
                  <a:pt x="2096135" y="2120900"/>
                </a:lnTo>
                <a:lnTo>
                  <a:pt x="2110613" y="2120900"/>
                </a:lnTo>
                <a:lnTo>
                  <a:pt x="2111044" y="2108200"/>
                </a:lnTo>
                <a:lnTo>
                  <a:pt x="2112086" y="2095500"/>
                </a:lnTo>
                <a:lnTo>
                  <a:pt x="2113064" y="2082800"/>
                </a:lnTo>
                <a:lnTo>
                  <a:pt x="2178202" y="2082800"/>
                </a:lnTo>
                <a:lnTo>
                  <a:pt x="2181656" y="2095500"/>
                </a:lnTo>
                <a:lnTo>
                  <a:pt x="2184844" y="2095500"/>
                </a:lnTo>
                <a:lnTo>
                  <a:pt x="2187765" y="2108200"/>
                </a:lnTo>
                <a:lnTo>
                  <a:pt x="2187829" y="2120900"/>
                </a:lnTo>
                <a:lnTo>
                  <a:pt x="2202484" y="2120900"/>
                </a:lnTo>
                <a:close/>
              </a:path>
              <a:path w="3102609" h="2120900">
                <a:moveTo>
                  <a:pt x="2376144" y="2049284"/>
                </a:moveTo>
                <a:lnTo>
                  <a:pt x="2372969" y="2042960"/>
                </a:lnTo>
                <a:lnTo>
                  <a:pt x="2368423" y="2039810"/>
                </a:lnTo>
                <a:lnTo>
                  <a:pt x="2367394" y="2039112"/>
                </a:lnTo>
                <a:lnTo>
                  <a:pt x="2360218" y="2038502"/>
                </a:lnTo>
                <a:lnTo>
                  <a:pt x="2343899" y="2039810"/>
                </a:lnTo>
                <a:lnTo>
                  <a:pt x="2327745" y="2039035"/>
                </a:lnTo>
                <a:lnTo>
                  <a:pt x="2311654" y="2037372"/>
                </a:lnTo>
                <a:lnTo>
                  <a:pt x="2295563" y="2035987"/>
                </a:lnTo>
                <a:lnTo>
                  <a:pt x="2281199" y="2035225"/>
                </a:lnTo>
                <a:lnTo>
                  <a:pt x="2280043" y="2036470"/>
                </a:lnTo>
                <a:lnTo>
                  <a:pt x="2276386" y="2051062"/>
                </a:lnTo>
                <a:lnTo>
                  <a:pt x="2274773" y="2061197"/>
                </a:lnTo>
                <a:lnTo>
                  <a:pt x="2274506" y="2071344"/>
                </a:lnTo>
                <a:lnTo>
                  <a:pt x="2274811" y="2081542"/>
                </a:lnTo>
                <a:lnTo>
                  <a:pt x="2274900" y="2091702"/>
                </a:lnTo>
                <a:lnTo>
                  <a:pt x="2274049" y="2109711"/>
                </a:lnTo>
                <a:lnTo>
                  <a:pt x="2274925" y="2120900"/>
                </a:lnTo>
                <a:lnTo>
                  <a:pt x="2290915" y="2120900"/>
                </a:lnTo>
                <a:lnTo>
                  <a:pt x="2290292" y="2105926"/>
                </a:lnTo>
                <a:lnTo>
                  <a:pt x="2290940" y="2091702"/>
                </a:lnTo>
                <a:lnTo>
                  <a:pt x="2290978" y="2081542"/>
                </a:lnTo>
                <a:lnTo>
                  <a:pt x="2290559" y="2073554"/>
                </a:lnTo>
                <a:lnTo>
                  <a:pt x="2291677" y="2057438"/>
                </a:lnTo>
                <a:lnTo>
                  <a:pt x="2297379" y="2052662"/>
                </a:lnTo>
                <a:lnTo>
                  <a:pt x="2304173" y="2054301"/>
                </a:lnTo>
                <a:lnTo>
                  <a:pt x="2314613" y="2056003"/>
                </a:lnTo>
                <a:lnTo>
                  <a:pt x="2325090" y="2056650"/>
                </a:lnTo>
                <a:lnTo>
                  <a:pt x="2335580" y="2057057"/>
                </a:lnTo>
                <a:lnTo>
                  <a:pt x="2346020" y="2058035"/>
                </a:lnTo>
                <a:lnTo>
                  <a:pt x="2362174" y="2106104"/>
                </a:lnTo>
                <a:lnTo>
                  <a:pt x="2363228" y="2120900"/>
                </a:lnTo>
                <a:lnTo>
                  <a:pt x="2375966" y="2120900"/>
                </a:lnTo>
                <a:lnTo>
                  <a:pt x="2373960" y="2099970"/>
                </a:lnTo>
                <a:lnTo>
                  <a:pt x="2373528" y="2078723"/>
                </a:lnTo>
                <a:lnTo>
                  <a:pt x="2376055" y="2058035"/>
                </a:lnTo>
                <a:lnTo>
                  <a:pt x="2376144" y="2052662"/>
                </a:lnTo>
                <a:lnTo>
                  <a:pt x="2376144" y="2049284"/>
                </a:lnTo>
                <a:close/>
              </a:path>
              <a:path w="3102609" h="2120900">
                <a:moveTo>
                  <a:pt x="2377541" y="1824304"/>
                </a:moveTo>
                <a:lnTo>
                  <a:pt x="2377503" y="1814474"/>
                </a:lnTo>
                <a:lnTo>
                  <a:pt x="2377440" y="1810550"/>
                </a:lnTo>
                <a:lnTo>
                  <a:pt x="2373630" y="1802498"/>
                </a:lnTo>
                <a:lnTo>
                  <a:pt x="2369312" y="1800263"/>
                </a:lnTo>
                <a:lnTo>
                  <a:pt x="2365832" y="1798434"/>
                </a:lnTo>
                <a:lnTo>
                  <a:pt x="2363990" y="1798370"/>
                </a:lnTo>
                <a:lnTo>
                  <a:pt x="2363990" y="1880362"/>
                </a:lnTo>
                <a:lnTo>
                  <a:pt x="2363838" y="1887004"/>
                </a:lnTo>
                <a:lnTo>
                  <a:pt x="2354237" y="1925624"/>
                </a:lnTo>
                <a:lnTo>
                  <a:pt x="2346261" y="1928507"/>
                </a:lnTo>
                <a:lnTo>
                  <a:pt x="2334780" y="1928025"/>
                </a:lnTo>
                <a:lnTo>
                  <a:pt x="2321560" y="1925878"/>
                </a:lnTo>
                <a:lnTo>
                  <a:pt x="2314943" y="1924900"/>
                </a:lnTo>
                <a:lnTo>
                  <a:pt x="2308314" y="1924189"/>
                </a:lnTo>
                <a:lnTo>
                  <a:pt x="2299297" y="1923491"/>
                </a:lnTo>
                <a:lnTo>
                  <a:pt x="2294864" y="1918703"/>
                </a:lnTo>
                <a:lnTo>
                  <a:pt x="2292108" y="1910448"/>
                </a:lnTo>
                <a:lnTo>
                  <a:pt x="2289746" y="1898510"/>
                </a:lnTo>
                <a:lnTo>
                  <a:pt x="2289365" y="1887004"/>
                </a:lnTo>
                <a:lnTo>
                  <a:pt x="2289137" y="1874139"/>
                </a:lnTo>
                <a:lnTo>
                  <a:pt x="2287359" y="1861845"/>
                </a:lnTo>
                <a:lnTo>
                  <a:pt x="2287257" y="1829473"/>
                </a:lnTo>
                <a:lnTo>
                  <a:pt x="2286914" y="1819668"/>
                </a:lnTo>
                <a:lnTo>
                  <a:pt x="2291232" y="1814918"/>
                </a:lnTo>
                <a:lnTo>
                  <a:pt x="2355456" y="1814588"/>
                </a:lnTo>
                <a:lnTo>
                  <a:pt x="2363813" y="1856041"/>
                </a:lnTo>
                <a:lnTo>
                  <a:pt x="2363990" y="1880362"/>
                </a:lnTo>
                <a:lnTo>
                  <a:pt x="2363990" y="1798370"/>
                </a:lnTo>
                <a:lnTo>
                  <a:pt x="2353703" y="1798015"/>
                </a:lnTo>
                <a:lnTo>
                  <a:pt x="2336431" y="1799424"/>
                </a:lnTo>
                <a:lnTo>
                  <a:pt x="2319197" y="1800263"/>
                </a:lnTo>
                <a:lnTo>
                  <a:pt x="2301964" y="1800009"/>
                </a:lnTo>
                <a:lnTo>
                  <a:pt x="2284742" y="1798193"/>
                </a:lnTo>
                <a:lnTo>
                  <a:pt x="2277008" y="1796961"/>
                </a:lnTo>
                <a:lnTo>
                  <a:pt x="2274506" y="1801164"/>
                </a:lnTo>
                <a:lnTo>
                  <a:pt x="2271128" y="1811858"/>
                </a:lnTo>
                <a:lnTo>
                  <a:pt x="2272246" y="1816163"/>
                </a:lnTo>
                <a:lnTo>
                  <a:pt x="2272830" y="1820684"/>
                </a:lnTo>
                <a:lnTo>
                  <a:pt x="2274938" y="1840534"/>
                </a:lnTo>
                <a:lnTo>
                  <a:pt x="2276271" y="1860423"/>
                </a:lnTo>
                <a:lnTo>
                  <a:pt x="2276945" y="1880362"/>
                </a:lnTo>
                <a:lnTo>
                  <a:pt x="2277008" y="1926983"/>
                </a:lnTo>
                <a:lnTo>
                  <a:pt x="2276894" y="1935492"/>
                </a:lnTo>
                <a:lnTo>
                  <a:pt x="2279891" y="1939620"/>
                </a:lnTo>
                <a:lnTo>
                  <a:pt x="2295537" y="1939620"/>
                </a:lnTo>
                <a:lnTo>
                  <a:pt x="2302649" y="1939886"/>
                </a:lnTo>
                <a:lnTo>
                  <a:pt x="2309812" y="1940572"/>
                </a:lnTo>
                <a:lnTo>
                  <a:pt x="2316962" y="1941791"/>
                </a:lnTo>
                <a:lnTo>
                  <a:pt x="2324493" y="1943354"/>
                </a:lnTo>
                <a:lnTo>
                  <a:pt x="2332063" y="1944738"/>
                </a:lnTo>
                <a:lnTo>
                  <a:pt x="2339670" y="1945881"/>
                </a:lnTo>
                <a:lnTo>
                  <a:pt x="2347290" y="1946694"/>
                </a:lnTo>
                <a:lnTo>
                  <a:pt x="2355469" y="1946681"/>
                </a:lnTo>
                <a:lnTo>
                  <a:pt x="2370886" y="1928507"/>
                </a:lnTo>
                <a:lnTo>
                  <a:pt x="2372957" y="1923046"/>
                </a:lnTo>
                <a:lnTo>
                  <a:pt x="2375293" y="1913242"/>
                </a:lnTo>
                <a:lnTo>
                  <a:pt x="2376551" y="1903222"/>
                </a:lnTo>
                <a:lnTo>
                  <a:pt x="2376995" y="1892973"/>
                </a:lnTo>
                <a:lnTo>
                  <a:pt x="2376817" y="1874139"/>
                </a:lnTo>
                <a:lnTo>
                  <a:pt x="2376576" y="1861845"/>
                </a:lnTo>
                <a:lnTo>
                  <a:pt x="2376551" y="1840471"/>
                </a:lnTo>
                <a:lnTo>
                  <a:pt x="2377541" y="1824304"/>
                </a:lnTo>
                <a:close/>
              </a:path>
              <a:path w="3102609" h="2120900">
                <a:moveTo>
                  <a:pt x="2488717" y="1986737"/>
                </a:moveTo>
                <a:lnTo>
                  <a:pt x="2469299" y="1956371"/>
                </a:lnTo>
                <a:lnTo>
                  <a:pt x="2469299" y="1997443"/>
                </a:lnTo>
                <a:lnTo>
                  <a:pt x="2467203" y="2001164"/>
                </a:lnTo>
                <a:lnTo>
                  <a:pt x="2463914" y="2002256"/>
                </a:lnTo>
                <a:lnTo>
                  <a:pt x="2458072" y="2000453"/>
                </a:lnTo>
                <a:lnTo>
                  <a:pt x="2457234" y="1998459"/>
                </a:lnTo>
                <a:lnTo>
                  <a:pt x="2460358" y="1994103"/>
                </a:lnTo>
                <a:lnTo>
                  <a:pt x="2463177" y="1992757"/>
                </a:lnTo>
                <a:lnTo>
                  <a:pt x="2468397" y="1993671"/>
                </a:lnTo>
                <a:lnTo>
                  <a:pt x="2469273" y="1995335"/>
                </a:lnTo>
                <a:lnTo>
                  <a:pt x="2469299" y="1997443"/>
                </a:lnTo>
                <a:lnTo>
                  <a:pt x="2469299" y="1956371"/>
                </a:lnTo>
                <a:lnTo>
                  <a:pt x="2467559" y="1956231"/>
                </a:lnTo>
                <a:lnTo>
                  <a:pt x="2453309" y="1955901"/>
                </a:lnTo>
                <a:lnTo>
                  <a:pt x="2438870" y="1955571"/>
                </a:lnTo>
                <a:lnTo>
                  <a:pt x="2410180" y="1953602"/>
                </a:lnTo>
                <a:lnTo>
                  <a:pt x="2381491" y="1952688"/>
                </a:lnTo>
                <a:lnTo>
                  <a:pt x="2352764" y="1955165"/>
                </a:lnTo>
                <a:lnTo>
                  <a:pt x="2348509" y="1955901"/>
                </a:lnTo>
                <a:lnTo>
                  <a:pt x="2343899" y="1954276"/>
                </a:lnTo>
                <a:lnTo>
                  <a:pt x="2334158" y="1953564"/>
                </a:lnTo>
                <a:lnTo>
                  <a:pt x="2305913" y="1951634"/>
                </a:lnTo>
                <a:lnTo>
                  <a:pt x="2299385" y="1953564"/>
                </a:lnTo>
                <a:lnTo>
                  <a:pt x="2292070" y="1952282"/>
                </a:lnTo>
                <a:lnTo>
                  <a:pt x="2271242" y="1989594"/>
                </a:lnTo>
                <a:lnTo>
                  <a:pt x="2270810" y="2000453"/>
                </a:lnTo>
                <a:lnTo>
                  <a:pt x="2271814" y="2015858"/>
                </a:lnTo>
                <a:lnTo>
                  <a:pt x="2273960" y="2017712"/>
                </a:lnTo>
                <a:lnTo>
                  <a:pt x="2301456" y="2017179"/>
                </a:lnTo>
                <a:lnTo>
                  <a:pt x="2332050" y="2016163"/>
                </a:lnTo>
                <a:lnTo>
                  <a:pt x="2347341" y="2015477"/>
                </a:lnTo>
                <a:lnTo>
                  <a:pt x="2379484" y="2015439"/>
                </a:lnTo>
                <a:lnTo>
                  <a:pt x="2434831" y="2017890"/>
                </a:lnTo>
                <a:lnTo>
                  <a:pt x="2464054" y="2017610"/>
                </a:lnTo>
                <a:lnTo>
                  <a:pt x="2474353" y="2015807"/>
                </a:lnTo>
                <a:lnTo>
                  <a:pt x="2475230" y="2015299"/>
                </a:lnTo>
                <a:lnTo>
                  <a:pt x="2481948" y="2011451"/>
                </a:lnTo>
                <a:lnTo>
                  <a:pt x="2486723" y="2004225"/>
                </a:lnTo>
                <a:lnTo>
                  <a:pt x="2487066" y="2002256"/>
                </a:lnTo>
                <a:lnTo>
                  <a:pt x="2488488" y="1994103"/>
                </a:lnTo>
                <a:lnTo>
                  <a:pt x="2488565" y="1992757"/>
                </a:lnTo>
                <a:lnTo>
                  <a:pt x="2488717" y="1986737"/>
                </a:lnTo>
                <a:close/>
              </a:path>
              <a:path w="3102609" h="2120900">
                <a:moveTo>
                  <a:pt x="2504351" y="2043861"/>
                </a:moveTo>
                <a:lnTo>
                  <a:pt x="2502903" y="2040204"/>
                </a:lnTo>
                <a:lnTo>
                  <a:pt x="2501557" y="2036838"/>
                </a:lnTo>
                <a:lnTo>
                  <a:pt x="2494419" y="2034921"/>
                </a:lnTo>
                <a:lnTo>
                  <a:pt x="2481542" y="2036686"/>
                </a:lnTo>
                <a:lnTo>
                  <a:pt x="2467445" y="2039073"/>
                </a:lnTo>
                <a:lnTo>
                  <a:pt x="2453335" y="2040204"/>
                </a:lnTo>
                <a:lnTo>
                  <a:pt x="2439162" y="2039264"/>
                </a:lnTo>
                <a:lnTo>
                  <a:pt x="2424925" y="2035429"/>
                </a:lnTo>
                <a:lnTo>
                  <a:pt x="2414422" y="2032736"/>
                </a:lnTo>
                <a:lnTo>
                  <a:pt x="2398128" y="2068626"/>
                </a:lnTo>
                <a:lnTo>
                  <a:pt x="2399106" y="2077186"/>
                </a:lnTo>
                <a:lnTo>
                  <a:pt x="2402497" y="2085555"/>
                </a:lnTo>
                <a:lnTo>
                  <a:pt x="2405989" y="2091397"/>
                </a:lnTo>
                <a:lnTo>
                  <a:pt x="2405494" y="2097366"/>
                </a:lnTo>
                <a:lnTo>
                  <a:pt x="2405202" y="2116683"/>
                </a:lnTo>
                <a:lnTo>
                  <a:pt x="2405113" y="2120900"/>
                </a:lnTo>
                <a:lnTo>
                  <a:pt x="2417483" y="2120900"/>
                </a:lnTo>
                <a:lnTo>
                  <a:pt x="2417534" y="2119757"/>
                </a:lnTo>
                <a:lnTo>
                  <a:pt x="2418118" y="2111895"/>
                </a:lnTo>
                <a:lnTo>
                  <a:pt x="2418626" y="2104174"/>
                </a:lnTo>
                <a:lnTo>
                  <a:pt x="2419019" y="2104199"/>
                </a:lnTo>
                <a:lnTo>
                  <a:pt x="2419350" y="2097366"/>
                </a:lnTo>
                <a:lnTo>
                  <a:pt x="2431592" y="2059190"/>
                </a:lnTo>
                <a:lnTo>
                  <a:pt x="2476373" y="2053805"/>
                </a:lnTo>
                <a:lnTo>
                  <a:pt x="2485352" y="2052802"/>
                </a:lnTo>
                <a:lnTo>
                  <a:pt x="2490152" y="2056879"/>
                </a:lnTo>
                <a:lnTo>
                  <a:pt x="2489695" y="2065794"/>
                </a:lnTo>
                <a:lnTo>
                  <a:pt x="2489530" y="2074468"/>
                </a:lnTo>
                <a:lnTo>
                  <a:pt x="2489416" y="2083727"/>
                </a:lnTo>
                <a:lnTo>
                  <a:pt x="2488857" y="2091842"/>
                </a:lnTo>
                <a:lnTo>
                  <a:pt x="2487079" y="2100580"/>
                </a:lnTo>
                <a:lnTo>
                  <a:pt x="2484399" y="2111959"/>
                </a:lnTo>
                <a:lnTo>
                  <a:pt x="2483142" y="2120900"/>
                </a:lnTo>
                <a:lnTo>
                  <a:pt x="2500807" y="2120900"/>
                </a:lnTo>
                <a:lnTo>
                  <a:pt x="2501138" y="2113610"/>
                </a:lnTo>
                <a:lnTo>
                  <a:pt x="2502573" y="2090356"/>
                </a:lnTo>
                <a:lnTo>
                  <a:pt x="2504071" y="2068626"/>
                </a:lnTo>
                <a:lnTo>
                  <a:pt x="2504097" y="2059190"/>
                </a:lnTo>
                <a:lnTo>
                  <a:pt x="2504224" y="2056879"/>
                </a:lnTo>
                <a:lnTo>
                  <a:pt x="2504262" y="2052802"/>
                </a:lnTo>
                <a:lnTo>
                  <a:pt x="2504351" y="2043861"/>
                </a:lnTo>
                <a:close/>
              </a:path>
              <a:path w="3102609" h="2120900">
                <a:moveTo>
                  <a:pt x="2504986" y="1818068"/>
                </a:moveTo>
                <a:lnTo>
                  <a:pt x="2490279" y="1808365"/>
                </a:lnTo>
                <a:lnTo>
                  <a:pt x="2490279" y="1886470"/>
                </a:lnTo>
                <a:lnTo>
                  <a:pt x="2490279" y="1887994"/>
                </a:lnTo>
                <a:lnTo>
                  <a:pt x="2463012" y="1918817"/>
                </a:lnTo>
                <a:lnTo>
                  <a:pt x="2454935" y="1918474"/>
                </a:lnTo>
                <a:lnTo>
                  <a:pt x="2447988" y="1917966"/>
                </a:lnTo>
                <a:lnTo>
                  <a:pt x="2446883" y="1917890"/>
                </a:lnTo>
                <a:lnTo>
                  <a:pt x="2438793" y="1917560"/>
                </a:lnTo>
                <a:lnTo>
                  <a:pt x="2430615" y="1917966"/>
                </a:lnTo>
                <a:lnTo>
                  <a:pt x="2422652" y="1917852"/>
                </a:lnTo>
                <a:lnTo>
                  <a:pt x="2417114" y="1915236"/>
                </a:lnTo>
                <a:lnTo>
                  <a:pt x="2413508" y="1909978"/>
                </a:lnTo>
                <a:lnTo>
                  <a:pt x="2411311" y="1901913"/>
                </a:lnTo>
                <a:lnTo>
                  <a:pt x="2410091" y="1894967"/>
                </a:lnTo>
                <a:lnTo>
                  <a:pt x="2408631" y="1887994"/>
                </a:lnTo>
                <a:lnTo>
                  <a:pt x="2415667" y="1843481"/>
                </a:lnTo>
                <a:lnTo>
                  <a:pt x="2416200" y="1818919"/>
                </a:lnTo>
                <a:lnTo>
                  <a:pt x="2419527" y="1817141"/>
                </a:lnTo>
                <a:lnTo>
                  <a:pt x="2438222" y="1819287"/>
                </a:lnTo>
                <a:lnTo>
                  <a:pt x="2458237" y="1821180"/>
                </a:lnTo>
                <a:lnTo>
                  <a:pt x="2474531" y="1823808"/>
                </a:lnTo>
                <a:lnTo>
                  <a:pt x="2484018" y="1829181"/>
                </a:lnTo>
                <a:lnTo>
                  <a:pt x="2488501" y="1839366"/>
                </a:lnTo>
                <a:lnTo>
                  <a:pt x="2489746" y="1855978"/>
                </a:lnTo>
                <a:lnTo>
                  <a:pt x="2489860" y="1861515"/>
                </a:lnTo>
                <a:lnTo>
                  <a:pt x="2489314" y="1866671"/>
                </a:lnTo>
                <a:lnTo>
                  <a:pt x="2489060" y="1871814"/>
                </a:lnTo>
                <a:lnTo>
                  <a:pt x="2489797" y="1871802"/>
                </a:lnTo>
                <a:lnTo>
                  <a:pt x="2489873" y="1880743"/>
                </a:lnTo>
                <a:lnTo>
                  <a:pt x="2490279" y="1886470"/>
                </a:lnTo>
                <a:lnTo>
                  <a:pt x="2490279" y="1808365"/>
                </a:lnTo>
                <a:lnTo>
                  <a:pt x="2487714" y="1808200"/>
                </a:lnTo>
                <a:lnTo>
                  <a:pt x="2470861" y="1808480"/>
                </a:lnTo>
                <a:lnTo>
                  <a:pt x="2454249" y="1806829"/>
                </a:lnTo>
                <a:lnTo>
                  <a:pt x="2437765" y="1804073"/>
                </a:lnTo>
                <a:lnTo>
                  <a:pt x="2421331" y="1801088"/>
                </a:lnTo>
                <a:lnTo>
                  <a:pt x="2411031" y="1800326"/>
                </a:lnTo>
                <a:lnTo>
                  <a:pt x="2404465" y="1802561"/>
                </a:lnTo>
                <a:lnTo>
                  <a:pt x="2401532" y="1808200"/>
                </a:lnTo>
                <a:lnTo>
                  <a:pt x="2401493" y="1808746"/>
                </a:lnTo>
                <a:lnTo>
                  <a:pt x="2401913" y="1818068"/>
                </a:lnTo>
                <a:lnTo>
                  <a:pt x="2403183" y="1828838"/>
                </a:lnTo>
                <a:lnTo>
                  <a:pt x="2403271" y="1841588"/>
                </a:lnTo>
                <a:lnTo>
                  <a:pt x="2402814" y="1850047"/>
                </a:lnTo>
                <a:lnTo>
                  <a:pt x="2401697" y="1861515"/>
                </a:lnTo>
                <a:lnTo>
                  <a:pt x="2400452" y="1873669"/>
                </a:lnTo>
                <a:lnTo>
                  <a:pt x="2397087" y="1909978"/>
                </a:lnTo>
                <a:lnTo>
                  <a:pt x="2397048" y="1929688"/>
                </a:lnTo>
                <a:lnTo>
                  <a:pt x="2399182" y="1935124"/>
                </a:lnTo>
                <a:lnTo>
                  <a:pt x="2405037" y="1936686"/>
                </a:lnTo>
                <a:lnTo>
                  <a:pt x="2416213" y="1936026"/>
                </a:lnTo>
                <a:lnTo>
                  <a:pt x="2427528" y="1934883"/>
                </a:lnTo>
                <a:lnTo>
                  <a:pt x="2438895" y="1933905"/>
                </a:lnTo>
                <a:lnTo>
                  <a:pt x="2450554" y="1933892"/>
                </a:lnTo>
                <a:lnTo>
                  <a:pt x="2461844" y="1935530"/>
                </a:lnTo>
                <a:lnTo>
                  <a:pt x="2470734" y="1936521"/>
                </a:lnTo>
                <a:lnTo>
                  <a:pt x="2493810" y="1918817"/>
                </a:lnTo>
                <a:lnTo>
                  <a:pt x="2495689" y="1914817"/>
                </a:lnTo>
                <a:lnTo>
                  <a:pt x="2499055" y="1905914"/>
                </a:lnTo>
                <a:lnTo>
                  <a:pt x="2501214" y="1896541"/>
                </a:lnTo>
                <a:lnTo>
                  <a:pt x="2501620" y="1886470"/>
                </a:lnTo>
                <a:lnTo>
                  <a:pt x="2500807" y="1871802"/>
                </a:lnTo>
                <a:lnTo>
                  <a:pt x="2500617" y="1860664"/>
                </a:lnTo>
                <a:lnTo>
                  <a:pt x="2500592" y="1855978"/>
                </a:lnTo>
                <a:lnTo>
                  <a:pt x="2501519" y="1841588"/>
                </a:lnTo>
                <a:lnTo>
                  <a:pt x="2504300" y="1826590"/>
                </a:lnTo>
                <a:lnTo>
                  <a:pt x="2504986" y="1818068"/>
                </a:lnTo>
                <a:close/>
              </a:path>
              <a:path w="3102609" h="2120900">
                <a:moveTo>
                  <a:pt x="2985871" y="1621777"/>
                </a:moveTo>
                <a:lnTo>
                  <a:pt x="2985211" y="1611642"/>
                </a:lnTo>
                <a:lnTo>
                  <a:pt x="2984335" y="1601965"/>
                </a:lnTo>
                <a:lnTo>
                  <a:pt x="2983725" y="1591360"/>
                </a:lnTo>
                <a:lnTo>
                  <a:pt x="2966694" y="1556308"/>
                </a:lnTo>
                <a:lnTo>
                  <a:pt x="2954959" y="1553679"/>
                </a:lnTo>
                <a:lnTo>
                  <a:pt x="2942425" y="1553768"/>
                </a:lnTo>
                <a:lnTo>
                  <a:pt x="2930004" y="1555064"/>
                </a:lnTo>
                <a:lnTo>
                  <a:pt x="2917634" y="1556867"/>
                </a:lnTo>
                <a:lnTo>
                  <a:pt x="2905239" y="1558455"/>
                </a:lnTo>
                <a:lnTo>
                  <a:pt x="2900794" y="1558899"/>
                </a:lnTo>
                <a:lnTo>
                  <a:pt x="2898152" y="1561084"/>
                </a:lnTo>
                <a:lnTo>
                  <a:pt x="2897632" y="1565592"/>
                </a:lnTo>
                <a:lnTo>
                  <a:pt x="2895485" y="1577682"/>
                </a:lnTo>
                <a:lnTo>
                  <a:pt x="2892895" y="1589659"/>
                </a:lnTo>
                <a:lnTo>
                  <a:pt x="2891345" y="1601965"/>
                </a:lnTo>
                <a:lnTo>
                  <a:pt x="2892323" y="1614995"/>
                </a:lnTo>
                <a:lnTo>
                  <a:pt x="2893784" y="1628203"/>
                </a:lnTo>
                <a:lnTo>
                  <a:pt x="2893504" y="1641767"/>
                </a:lnTo>
                <a:lnTo>
                  <a:pt x="2891256" y="1669161"/>
                </a:lnTo>
                <a:lnTo>
                  <a:pt x="2890545" y="1680870"/>
                </a:lnTo>
                <a:lnTo>
                  <a:pt x="2890139" y="1691360"/>
                </a:lnTo>
                <a:lnTo>
                  <a:pt x="2890164" y="1696529"/>
                </a:lnTo>
                <a:lnTo>
                  <a:pt x="2890304" y="1704238"/>
                </a:lnTo>
                <a:lnTo>
                  <a:pt x="2891574" y="1715884"/>
                </a:lnTo>
                <a:lnTo>
                  <a:pt x="2892666" y="1727619"/>
                </a:lnTo>
                <a:lnTo>
                  <a:pt x="2892399" y="1739303"/>
                </a:lnTo>
                <a:lnTo>
                  <a:pt x="2891371" y="1750936"/>
                </a:lnTo>
                <a:lnTo>
                  <a:pt x="2890202" y="1762544"/>
                </a:lnTo>
                <a:lnTo>
                  <a:pt x="2888831" y="1779066"/>
                </a:lnTo>
                <a:lnTo>
                  <a:pt x="2887827" y="1795602"/>
                </a:lnTo>
                <a:lnTo>
                  <a:pt x="2887319" y="1812150"/>
                </a:lnTo>
                <a:lnTo>
                  <a:pt x="2887472" y="1828761"/>
                </a:lnTo>
                <a:lnTo>
                  <a:pt x="2887078" y="1856054"/>
                </a:lnTo>
                <a:lnTo>
                  <a:pt x="2884894" y="1883232"/>
                </a:lnTo>
                <a:lnTo>
                  <a:pt x="2881985" y="1910359"/>
                </a:lnTo>
                <a:lnTo>
                  <a:pt x="2879433" y="1937512"/>
                </a:lnTo>
                <a:lnTo>
                  <a:pt x="2879153" y="1941347"/>
                </a:lnTo>
                <a:lnTo>
                  <a:pt x="2879077" y="1945728"/>
                </a:lnTo>
                <a:lnTo>
                  <a:pt x="2868993" y="1952447"/>
                </a:lnTo>
                <a:lnTo>
                  <a:pt x="2868320" y="1958136"/>
                </a:lnTo>
                <a:lnTo>
                  <a:pt x="2872067" y="1970862"/>
                </a:lnTo>
                <a:lnTo>
                  <a:pt x="2869692" y="1976348"/>
                </a:lnTo>
                <a:lnTo>
                  <a:pt x="2867761" y="1981873"/>
                </a:lnTo>
                <a:lnTo>
                  <a:pt x="2864218" y="1968538"/>
                </a:lnTo>
                <a:lnTo>
                  <a:pt x="2863024" y="1955063"/>
                </a:lnTo>
                <a:lnTo>
                  <a:pt x="2863088" y="1885162"/>
                </a:lnTo>
                <a:lnTo>
                  <a:pt x="2864904" y="1842325"/>
                </a:lnTo>
                <a:lnTo>
                  <a:pt x="2866847" y="1799475"/>
                </a:lnTo>
                <a:lnTo>
                  <a:pt x="2867329" y="1756575"/>
                </a:lnTo>
                <a:lnTo>
                  <a:pt x="2867926" y="1741589"/>
                </a:lnTo>
                <a:lnTo>
                  <a:pt x="2869692" y="1726590"/>
                </a:lnTo>
                <a:lnTo>
                  <a:pt x="2871774" y="1711566"/>
                </a:lnTo>
                <a:lnTo>
                  <a:pt x="2873337" y="1696529"/>
                </a:lnTo>
                <a:lnTo>
                  <a:pt x="2875965" y="1667141"/>
                </a:lnTo>
                <a:lnTo>
                  <a:pt x="2879052" y="1638477"/>
                </a:lnTo>
                <a:lnTo>
                  <a:pt x="2881706" y="1609432"/>
                </a:lnTo>
                <a:lnTo>
                  <a:pt x="2882836" y="1581048"/>
                </a:lnTo>
                <a:lnTo>
                  <a:pt x="2882874" y="1575079"/>
                </a:lnTo>
                <a:lnTo>
                  <a:pt x="2882989" y="1569872"/>
                </a:lnTo>
                <a:lnTo>
                  <a:pt x="2881846" y="1558455"/>
                </a:lnTo>
                <a:lnTo>
                  <a:pt x="2881858" y="1556308"/>
                </a:lnTo>
                <a:lnTo>
                  <a:pt x="2883344" y="1548282"/>
                </a:lnTo>
                <a:lnTo>
                  <a:pt x="2878391" y="1542224"/>
                </a:lnTo>
                <a:lnTo>
                  <a:pt x="2872968" y="1535582"/>
                </a:lnTo>
                <a:lnTo>
                  <a:pt x="2865069" y="1542224"/>
                </a:lnTo>
                <a:lnTo>
                  <a:pt x="2853245" y="1540598"/>
                </a:lnTo>
                <a:lnTo>
                  <a:pt x="2848191" y="1539684"/>
                </a:lnTo>
                <a:lnTo>
                  <a:pt x="2843098" y="1539125"/>
                </a:lnTo>
                <a:lnTo>
                  <a:pt x="2833674" y="1538820"/>
                </a:lnTo>
                <a:lnTo>
                  <a:pt x="2826918" y="1540764"/>
                </a:lnTo>
                <a:lnTo>
                  <a:pt x="2813748" y="1570888"/>
                </a:lnTo>
                <a:lnTo>
                  <a:pt x="2810268" y="1630946"/>
                </a:lnTo>
                <a:lnTo>
                  <a:pt x="2809633" y="1661058"/>
                </a:lnTo>
                <a:lnTo>
                  <a:pt x="2812300" y="1711566"/>
                </a:lnTo>
                <a:lnTo>
                  <a:pt x="2812389" y="1715884"/>
                </a:lnTo>
                <a:lnTo>
                  <a:pt x="2811945" y="1736890"/>
                </a:lnTo>
                <a:lnTo>
                  <a:pt x="2810649" y="1759826"/>
                </a:lnTo>
                <a:lnTo>
                  <a:pt x="2809430" y="1782724"/>
                </a:lnTo>
                <a:lnTo>
                  <a:pt x="2808414" y="1814245"/>
                </a:lnTo>
                <a:lnTo>
                  <a:pt x="2807932" y="1842325"/>
                </a:lnTo>
                <a:lnTo>
                  <a:pt x="2807944" y="1883232"/>
                </a:lnTo>
                <a:lnTo>
                  <a:pt x="2808414" y="1910359"/>
                </a:lnTo>
                <a:lnTo>
                  <a:pt x="2809125" y="1945728"/>
                </a:lnTo>
                <a:lnTo>
                  <a:pt x="2809544" y="1983689"/>
                </a:lnTo>
                <a:lnTo>
                  <a:pt x="2809659" y="2065642"/>
                </a:lnTo>
                <a:lnTo>
                  <a:pt x="2809494" y="2083828"/>
                </a:lnTo>
                <a:lnTo>
                  <a:pt x="2808808" y="2120900"/>
                </a:lnTo>
                <a:lnTo>
                  <a:pt x="2959785" y="2120900"/>
                </a:lnTo>
                <a:lnTo>
                  <a:pt x="2960801" y="2110308"/>
                </a:lnTo>
                <a:lnTo>
                  <a:pt x="2963075" y="2087994"/>
                </a:lnTo>
                <a:lnTo>
                  <a:pt x="2964650" y="2065642"/>
                </a:lnTo>
                <a:lnTo>
                  <a:pt x="2966262" y="2021128"/>
                </a:lnTo>
                <a:lnTo>
                  <a:pt x="2967367" y="1981873"/>
                </a:lnTo>
                <a:lnTo>
                  <a:pt x="2968714" y="1934044"/>
                </a:lnTo>
                <a:lnTo>
                  <a:pt x="2970288" y="1890191"/>
                </a:lnTo>
                <a:lnTo>
                  <a:pt x="2971736" y="1868322"/>
                </a:lnTo>
                <a:lnTo>
                  <a:pt x="2973870" y="1845767"/>
                </a:lnTo>
                <a:lnTo>
                  <a:pt x="2975902" y="1824659"/>
                </a:lnTo>
                <a:lnTo>
                  <a:pt x="2977451" y="1802803"/>
                </a:lnTo>
                <a:lnTo>
                  <a:pt x="2980372" y="1756575"/>
                </a:lnTo>
                <a:lnTo>
                  <a:pt x="2983534" y="1712379"/>
                </a:lnTo>
                <a:lnTo>
                  <a:pt x="2985732" y="1669161"/>
                </a:lnTo>
                <a:lnTo>
                  <a:pt x="2985859" y="1638477"/>
                </a:lnTo>
                <a:lnTo>
                  <a:pt x="2985871" y="1621777"/>
                </a:lnTo>
                <a:close/>
              </a:path>
              <a:path w="3102609" h="2120900">
                <a:moveTo>
                  <a:pt x="3082887" y="1591170"/>
                </a:moveTo>
                <a:lnTo>
                  <a:pt x="3066567" y="1551838"/>
                </a:lnTo>
                <a:lnTo>
                  <a:pt x="3061893" y="1549247"/>
                </a:lnTo>
                <a:lnTo>
                  <a:pt x="3060725" y="1548599"/>
                </a:lnTo>
                <a:lnTo>
                  <a:pt x="3055658" y="1545463"/>
                </a:lnTo>
                <a:lnTo>
                  <a:pt x="3045828" y="1549184"/>
                </a:lnTo>
                <a:lnTo>
                  <a:pt x="3042399" y="1549247"/>
                </a:lnTo>
                <a:lnTo>
                  <a:pt x="3012313" y="1573339"/>
                </a:lnTo>
                <a:lnTo>
                  <a:pt x="3011500" y="1586382"/>
                </a:lnTo>
                <a:lnTo>
                  <a:pt x="3011208" y="1594205"/>
                </a:lnTo>
                <a:lnTo>
                  <a:pt x="3010344" y="1601876"/>
                </a:lnTo>
                <a:lnTo>
                  <a:pt x="3008706" y="1609420"/>
                </a:lnTo>
                <a:lnTo>
                  <a:pt x="3006064" y="1616824"/>
                </a:lnTo>
                <a:lnTo>
                  <a:pt x="3002635" y="1624685"/>
                </a:lnTo>
                <a:lnTo>
                  <a:pt x="3002775" y="1633308"/>
                </a:lnTo>
                <a:lnTo>
                  <a:pt x="3004667" y="1671332"/>
                </a:lnTo>
                <a:lnTo>
                  <a:pt x="3005277" y="1684121"/>
                </a:lnTo>
                <a:lnTo>
                  <a:pt x="3005874" y="1698218"/>
                </a:lnTo>
                <a:lnTo>
                  <a:pt x="3006064" y="1705038"/>
                </a:lnTo>
                <a:lnTo>
                  <a:pt x="3005747" y="1711807"/>
                </a:lnTo>
                <a:lnTo>
                  <a:pt x="3004312" y="1718360"/>
                </a:lnTo>
                <a:lnTo>
                  <a:pt x="3001149" y="1724583"/>
                </a:lnTo>
                <a:lnTo>
                  <a:pt x="2997885" y="1729193"/>
                </a:lnTo>
                <a:lnTo>
                  <a:pt x="2997581" y="1734515"/>
                </a:lnTo>
                <a:lnTo>
                  <a:pt x="2998546" y="1739582"/>
                </a:lnTo>
                <a:lnTo>
                  <a:pt x="3001403" y="1764880"/>
                </a:lnTo>
                <a:lnTo>
                  <a:pt x="3001276" y="1790153"/>
                </a:lnTo>
                <a:lnTo>
                  <a:pt x="2999524" y="1815401"/>
                </a:lnTo>
                <a:lnTo>
                  <a:pt x="2997492" y="1840636"/>
                </a:lnTo>
                <a:lnTo>
                  <a:pt x="2996158" y="1858619"/>
                </a:lnTo>
                <a:lnTo>
                  <a:pt x="2993212" y="1894560"/>
                </a:lnTo>
                <a:lnTo>
                  <a:pt x="2991828" y="1912531"/>
                </a:lnTo>
                <a:lnTo>
                  <a:pt x="2990939" y="1923580"/>
                </a:lnTo>
                <a:lnTo>
                  <a:pt x="2989630" y="1934502"/>
                </a:lnTo>
                <a:lnTo>
                  <a:pt x="2987421" y="1945360"/>
                </a:lnTo>
                <a:lnTo>
                  <a:pt x="2983877" y="1956193"/>
                </a:lnTo>
                <a:lnTo>
                  <a:pt x="2981363" y="1965147"/>
                </a:lnTo>
                <a:lnTo>
                  <a:pt x="2980321" y="1974735"/>
                </a:lnTo>
                <a:lnTo>
                  <a:pt x="2980067" y="1984590"/>
                </a:lnTo>
                <a:lnTo>
                  <a:pt x="2979966" y="1994369"/>
                </a:lnTo>
                <a:lnTo>
                  <a:pt x="2978810" y="2034362"/>
                </a:lnTo>
                <a:lnTo>
                  <a:pt x="2977311" y="2074316"/>
                </a:lnTo>
                <a:lnTo>
                  <a:pt x="2975330" y="2114270"/>
                </a:lnTo>
                <a:lnTo>
                  <a:pt x="2974898" y="2120900"/>
                </a:lnTo>
                <a:lnTo>
                  <a:pt x="3066110" y="2120900"/>
                </a:lnTo>
                <a:lnTo>
                  <a:pt x="3066923" y="2097976"/>
                </a:lnTo>
                <a:lnTo>
                  <a:pt x="3067748" y="2072373"/>
                </a:lnTo>
                <a:lnTo>
                  <a:pt x="3068802" y="2046770"/>
                </a:lnTo>
                <a:lnTo>
                  <a:pt x="3069399" y="2029739"/>
                </a:lnTo>
                <a:lnTo>
                  <a:pt x="3069971" y="1995627"/>
                </a:lnTo>
                <a:lnTo>
                  <a:pt x="3070517" y="1978583"/>
                </a:lnTo>
                <a:lnTo>
                  <a:pt x="3073196" y="1927034"/>
                </a:lnTo>
                <a:lnTo>
                  <a:pt x="3075965" y="1875510"/>
                </a:lnTo>
                <a:lnTo>
                  <a:pt x="3077832" y="1823923"/>
                </a:lnTo>
                <a:lnTo>
                  <a:pt x="3077743" y="1764880"/>
                </a:lnTo>
                <a:lnTo>
                  <a:pt x="3077540" y="1739582"/>
                </a:lnTo>
                <a:lnTo>
                  <a:pt x="3077616" y="1734515"/>
                </a:lnTo>
                <a:lnTo>
                  <a:pt x="3078200" y="1704975"/>
                </a:lnTo>
                <a:lnTo>
                  <a:pt x="3079521" y="1670011"/>
                </a:lnTo>
                <a:lnTo>
                  <a:pt x="3081007" y="1637715"/>
                </a:lnTo>
                <a:lnTo>
                  <a:pt x="3081972" y="1622183"/>
                </a:lnTo>
                <a:lnTo>
                  <a:pt x="3082874" y="1606677"/>
                </a:lnTo>
                <a:lnTo>
                  <a:pt x="3082887" y="1591170"/>
                </a:lnTo>
                <a:close/>
              </a:path>
              <a:path w="3102609" h="2120900">
                <a:moveTo>
                  <a:pt x="3102356" y="2055266"/>
                </a:moveTo>
                <a:lnTo>
                  <a:pt x="3100882" y="2078215"/>
                </a:lnTo>
                <a:lnTo>
                  <a:pt x="3097796" y="2120900"/>
                </a:lnTo>
                <a:lnTo>
                  <a:pt x="3102356" y="2120900"/>
                </a:lnTo>
                <a:lnTo>
                  <a:pt x="3102356" y="2055266"/>
                </a:lnTo>
                <a:close/>
              </a:path>
              <a:path w="3102609" h="2120900">
                <a:moveTo>
                  <a:pt x="3102356" y="1282700"/>
                </a:moveTo>
                <a:lnTo>
                  <a:pt x="3100387" y="1282700"/>
                </a:lnTo>
                <a:lnTo>
                  <a:pt x="3100387" y="1397000"/>
                </a:lnTo>
                <a:lnTo>
                  <a:pt x="3096349" y="1409700"/>
                </a:lnTo>
                <a:lnTo>
                  <a:pt x="3093415" y="1409700"/>
                </a:lnTo>
                <a:lnTo>
                  <a:pt x="3093212" y="1409128"/>
                </a:lnTo>
                <a:lnTo>
                  <a:pt x="3093212" y="1422400"/>
                </a:lnTo>
                <a:lnTo>
                  <a:pt x="3084030" y="1435100"/>
                </a:lnTo>
                <a:lnTo>
                  <a:pt x="3080982" y="1435100"/>
                </a:lnTo>
                <a:lnTo>
                  <a:pt x="3078238" y="1422400"/>
                </a:lnTo>
                <a:lnTo>
                  <a:pt x="3051238" y="1422400"/>
                </a:lnTo>
                <a:lnTo>
                  <a:pt x="3060115" y="1409700"/>
                </a:lnTo>
                <a:lnTo>
                  <a:pt x="2867837" y="1409700"/>
                </a:lnTo>
                <a:lnTo>
                  <a:pt x="2900959" y="1397000"/>
                </a:lnTo>
                <a:lnTo>
                  <a:pt x="2825572" y="1397000"/>
                </a:lnTo>
                <a:lnTo>
                  <a:pt x="2825572" y="1409700"/>
                </a:lnTo>
                <a:lnTo>
                  <a:pt x="2807335" y="1422400"/>
                </a:lnTo>
                <a:lnTo>
                  <a:pt x="2799905" y="1422400"/>
                </a:lnTo>
                <a:lnTo>
                  <a:pt x="2799905" y="1435100"/>
                </a:lnTo>
                <a:lnTo>
                  <a:pt x="2787015" y="1447800"/>
                </a:lnTo>
                <a:lnTo>
                  <a:pt x="2758389" y="1447800"/>
                </a:lnTo>
                <a:lnTo>
                  <a:pt x="2772003" y="1435100"/>
                </a:lnTo>
                <a:lnTo>
                  <a:pt x="2799905" y="1435100"/>
                </a:lnTo>
                <a:lnTo>
                  <a:pt x="2799905" y="1422400"/>
                </a:lnTo>
                <a:lnTo>
                  <a:pt x="2747619" y="1422400"/>
                </a:lnTo>
                <a:lnTo>
                  <a:pt x="2744266" y="1435100"/>
                </a:lnTo>
                <a:lnTo>
                  <a:pt x="2728544" y="1435100"/>
                </a:lnTo>
                <a:lnTo>
                  <a:pt x="2727083" y="1422400"/>
                </a:lnTo>
                <a:lnTo>
                  <a:pt x="2736507" y="1422400"/>
                </a:lnTo>
                <a:lnTo>
                  <a:pt x="2768981" y="1409700"/>
                </a:lnTo>
                <a:lnTo>
                  <a:pt x="2825572" y="1409700"/>
                </a:lnTo>
                <a:lnTo>
                  <a:pt x="2825572" y="1397000"/>
                </a:lnTo>
                <a:lnTo>
                  <a:pt x="2823553" y="1397000"/>
                </a:lnTo>
                <a:lnTo>
                  <a:pt x="2818092" y="1384300"/>
                </a:lnTo>
                <a:lnTo>
                  <a:pt x="2930588" y="1384300"/>
                </a:lnTo>
                <a:lnTo>
                  <a:pt x="2908731" y="1397000"/>
                </a:lnTo>
                <a:lnTo>
                  <a:pt x="3079216" y="1397000"/>
                </a:lnTo>
                <a:lnTo>
                  <a:pt x="3079546" y="1409700"/>
                </a:lnTo>
                <a:lnTo>
                  <a:pt x="3078086" y="1409700"/>
                </a:lnTo>
                <a:lnTo>
                  <a:pt x="3087078" y="1422400"/>
                </a:lnTo>
                <a:lnTo>
                  <a:pt x="3093212" y="1422400"/>
                </a:lnTo>
                <a:lnTo>
                  <a:pt x="3093212" y="1409128"/>
                </a:lnTo>
                <a:lnTo>
                  <a:pt x="3088970" y="1397000"/>
                </a:lnTo>
                <a:lnTo>
                  <a:pt x="3100387" y="1397000"/>
                </a:lnTo>
                <a:lnTo>
                  <a:pt x="3100387" y="1282700"/>
                </a:lnTo>
                <a:lnTo>
                  <a:pt x="3095548" y="1282700"/>
                </a:lnTo>
                <a:lnTo>
                  <a:pt x="3095548" y="1384300"/>
                </a:lnTo>
                <a:lnTo>
                  <a:pt x="3070796" y="1384300"/>
                </a:lnTo>
                <a:lnTo>
                  <a:pt x="3066173" y="1371600"/>
                </a:lnTo>
                <a:lnTo>
                  <a:pt x="3063214" y="1371600"/>
                </a:lnTo>
                <a:lnTo>
                  <a:pt x="3058757" y="1358900"/>
                </a:lnTo>
                <a:lnTo>
                  <a:pt x="3051873" y="1358900"/>
                </a:lnTo>
                <a:lnTo>
                  <a:pt x="3043415" y="1346200"/>
                </a:lnTo>
                <a:lnTo>
                  <a:pt x="3034258" y="1358900"/>
                </a:lnTo>
                <a:lnTo>
                  <a:pt x="2886608" y="1358900"/>
                </a:lnTo>
                <a:lnTo>
                  <a:pt x="2864688" y="1371600"/>
                </a:lnTo>
                <a:lnTo>
                  <a:pt x="2817990" y="1371600"/>
                </a:lnTo>
                <a:lnTo>
                  <a:pt x="2817990" y="1384300"/>
                </a:lnTo>
                <a:lnTo>
                  <a:pt x="2816822" y="1397000"/>
                </a:lnTo>
                <a:lnTo>
                  <a:pt x="2742133" y="1397000"/>
                </a:lnTo>
                <a:lnTo>
                  <a:pt x="2767330" y="1384300"/>
                </a:lnTo>
                <a:lnTo>
                  <a:pt x="2817990" y="1384300"/>
                </a:lnTo>
                <a:lnTo>
                  <a:pt x="2817990" y="1371600"/>
                </a:lnTo>
                <a:lnTo>
                  <a:pt x="2776347" y="1371600"/>
                </a:lnTo>
                <a:lnTo>
                  <a:pt x="2774162" y="1358900"/>
                </a:lnTo>
                <a:lnTo>
                  <a:pt x="2870771" y="1358900"/>
                </a:lnTo>
                <a:lnTo>
                  <a:pt x="2924937" y="1346200"/>
                </a:lnTo>
                <a:lnTo>
                  <a:pt x="3043415" y="1346200"/>
                </a:lnTo>
                <a:lnTo>
                  <a:pt x="3070352" y="1346200"/>
                </a:lnTo>
                <a:lnTo>
                  <a:pt x="3081324" y="1358900"/>
                </a:lnTo>
                <a:lnTo>
                  <a:pt x="3091091" y="1371600"/>
                </a:lnTo>
                <a:lnTo>
                  <a:pt x="3095548" y="1384300"/>
                </a:lnTo>
                <a:lnTo>
                  <a:pt x="3095548" y="1282700"/>
                </a:lnTo>
                <a:lnTo>
                  <a:pt x="3039224" y="1282700"/>
                </a:lnTo>
                <a:lnTo>
                  <a:pt x="3039110" y="1270000"/>
                </a:lnTo>
                <a:lnTo>
                  <a:pt x="3038665" y="1257300"/>
                </a:lnTo>
                <a:lnTo>
                  <a:pt x="3038068" y="1244600"/>
                </a:lnTo>
                <a:lnTo>
                  <a:pt x="3037624" y="1231900"/>
                </a:lnTo>
                <a:lnTo>
                  <a:pt x="3037675" y="1206500"/>
                </a:lnTo>
                <a:lnTo>
                  <a:pt x="3037763" y="1193800"/>
                </a:lnTo>
                <a:lnTo>
                  <a:pt x="3037268" y="1168400"/>
                </a:lnTo>
                <a:lnTo>
                  <a:pt x="3036201" y="1143000"/>
                </a:lnTo>
                <a:lnTo>
                  <a:pt x="3034677" y="1117600"/>
                </a:lnTo>
                <a:lnTo>
                  <a:pt x="3032163" y="1079500"/>
                </a:lnTo>
                <a:lnTo>
                  <a:pt x="3031058" y="1054100"/>
                </a:lnTo>
                <a:lnTo>
                  <a:pt x="3030232" y="1041400"/>
                </a:lnTo>
                <a:lnTo>
                  <a:pt x="3029013" y="1016000"/>
                </a:lnTo>
                <a:lnTo>
                  <a:pt x="3027642" y="990600"/>
                </a:lnTo>
                <a:lnTo>
                  <a:pt x="3027007" y="965200"/>
                </a:lnTo>
                <a:lnTo>
                  <a:pt x="3028048" y="939800"/>
                </a:lnTo>
                <a:lnTo>
                  <a:pt x="3028569" y="939800"/>
                </a:lnTo>
                <a:lnTo>
                  <a:pt x="3028264" y="927100"/>
                </a:lnTo>
                <a:lnTo>
                  <a:pt x="3038322" y="927100"/>
                </a:lnTo>
                <a:lnTo>
                  <a:pt x="3039846" y="914400"/>
                </a:lnTo>
                <a:lnTo>
                  <a:pt x="3038119" y="914400"/>
                </a:lnTo>
                <a:lnTo>
                  <a:pt x="3034017" y="901700"/>
                </a:lnTo>
                <a:lnTo>
                  <a:pt x="3028937" y="889000"/>
                </a:lnTo>
                <a:lnTo>
                  <a:pt x="3022079" y="876300"/>
                </a:lnTo>
                <a:lnTo>
                  <a:pt x="3012630" y="863600"/>
                </a:lnTo>
                <a:lnTo>
                  <a:pt x="3000070" y="850900"/>
                </a:lnTo>
                <a:lnTo>
                  <a:pt x="2982087" y="830453"/>
                </a:lnTo>
                <a:lnTo>
                  <a:pt x="2982087" y="1257300"/>
                </a:lnTo>
                <a:lnTo>
                  <a:pt x="2975813" y="1257300"/>
                </a:lnTo>
                <a:lnTo>
                  <a:pt x="2974124" y="1244600"/>
                </a:lnTo>
                <a:lnTo>
                  <a:pt x="2957868" y="1244600"/>
                </a:lnTo>
                <a:lnTo>
                  <a:pt x="2957868" y="1270000"/>
                </a:lnTo>
                <a:lnTo>
                  <a:pt x="2948089" y="1270000"/>
                </a:lnTo>
                <a:lnTo>
                  <a:pt x="2948089" y="1333500"/>
                </a:lnTo>
                <a:lnTo>
                  <a:pt x="2765056" y="1333500"/>
                </a:lnTo>
                <a:lnTo>
                  <a:pt x="2800007" y="1320800"/>
                </a:lnTo>
                <a:lnTo>
                  <a:pt x="2928988" y="1320800"/>
                </a:lnTo>
                <a:lnTo>
                  <a:pt x="2948089" y="1333500"/>
                </a:lnTo>
                <a:lnTo>
                  <a:pt x="2948089" y="1270000"/>
                </a:lnTo>
                <a:lnTo>
                  <a:pt x="2942666" y="1270000"/>
                </a:lnTo>
                <a:lnTo>
                  <a:pt x="2941447" y="1257300"/>
                </a:lnTo>
                <a:lnTo>
                  <a:pt x="2957207" y="1257300"/>
                </a:lnTo>
                <a:lnTo>
                  <a:pt x="2957868" y="1270000"/>
                </a:lnTo>
                <a:lnTo>
                  <a:pt x="2957868" y="1244600"/>
                </a:lnTo>
                <a:lnTo>
                  <a:pt x="2919857" y="1244600"/>
                </a:lnTo>
                <a:lnTo>
                  <a:pt x="2920631" y="1257300"/>
                </a:lnTo>
                <a:lnTo>
                  <a:pt x="2920352" y="1270000"/>
                </a:lnTo>
                <a:lnTo>
                  <a:pt x="2916250" y="1270000"/>
                </a:lnTo>
                <a:lnTo>
                  <a:pt x="2913037" y="1282700"/>
                </a:lnTo>
                <a:lnTo>
                  <a:pt x="2904083" y="1282700"/>
                </a:lnTo>
                <a:lnTo>
                  <a:pt x="2902369" y="1270000"/>
                </a:lnTo>
                <a:lnTo>
                  <a:pt x="2901899" y="1270000"/>
                </a:lnTo>
                <a:lnTo>
                  <a:pt x="2901416" y="1257300"/>
                </a:lnTo>
                <a:lnTo>
                  <a:pt x="2901721" y="1244600"/>
                </a:lnTo>
                <a:lnTo>
                  <a:pt x="2877566" y="1244600"/>
                </a:lnTo>
                <a:lnTo>
                  <a:pt x="2877566" y="1257300"/>
                </a:lnTo>
                <a:lnTo>
                  <a:pt x="2876943" y="1270000"/>
                </a:lnTo>
                <a:lnTo>
                  <a:pt x="2866390" y="1270000"/>
                </a:lnTo>
                <a:lnTo>
                  <a:pt x="2865805" y="1257300"/>
                </a:lnTo>
                <a:lnTo>
                  <a:pt x="2877566" y="1257300"/>
                </a:lnTo>
                <a:lnTo>
                  <a:pt x="2877566" y="1244600"/>
                </a:lnTo>
                <a:lnTo>
                  <a:pt x="2840875" y="1244600"/>
                </a:lnTo>
                <a:lnTo>
                  <a:pt x="2843504" y="1257300"/>
                </a:lnTo>
                <a:lnTo>
                  <a:pt x="2845981" y="1270000"/>
                </a:lnTo>
                <a:lnTo>
                  <a:pt x="2848140" y="1282700"/>
                </a:lnTo>
                <a:lnTo>
                  <a:pt x="2832633" y="1282700"/>
                </a:lnTo>
                <a:lnTo>
                  <a:pt x="2824594" y="1270000"/>
                </a:lnTo>
                <a:lnTo>
                  <a:pt x="2822956" y="1270000"/>
                </a:lnTo>
                <a:lnTo>
                  <a:pt x="2824149" y="1257300"/>
                </a:lnTo>
                <a:lnTo>
                  <a:pt x="2825356" y="1244600"/>
                </a:lnTo>
                <a:lnTo>
                  <a:pt x="2810345" y="1244600"/>
                </a:lnTo>
                <a:lnTo>
                  <a:pt x="2801709" y="1231900"/>
                </a:lnTo>
                <a:lnTo>
                  <a:pt x="2800781" y="1231900"/>
                </a:lnTo>
                <a:lnTo>
                  <a:pt x="2800781" y="1270000"/>
                </a:lnTo>
                <a:lnTo>
                  <a:pt x="2787396" y="1270000"/>
                </a:lnTo>
                <a:lnTo>
                  <a:pt x="2789351" y="1257300"/>
                </a:lnTo>
                <a:lnTo>
                  <a:pt x="2800070" y="1257300"/>
                </a:lnTo>
                <a:lnTo>
                  <a:pt x="2800781" y="1270000"/>
                </a:lnTo>
                <a:lnTo>
                  <a:pt x="2800781" y="1231900"/>
                </a:lnTo>
                <a:lnTo>
                  <a:pt x="2793085" y="1231900"/>
                </a:lnTo>
                <a:lnTo>
                  <a:pt x="2784513" y="1244600"/>
                </a:lnTo>
                <a:lnTo>
                  <a:pt x="2763520" y="1244600"/>
                </a:lnTo>
                <a:lnTo>
                  <a:pt x="2770352" y="1257300"/>
                </a:lnTo>
                <a:lnTo>
                  <a:pt x="2772016" y="1270000"/>
                </a:lnTo>
                <a:lnTo>
                  <a:pt x="2770035" y="1282700"/>
                </a:lnTo>
                <a:lnTo>
                  <a:pt x="2775508" y="1282700"/>
                </a:lnTo>
                <a:lnTo>
                  <a:pt x="2779433" y="1295400"/>
                </a:lnTo>
                <a:lnTo>
                  <a:pt x="2760751" y="1295400"/>
                </a:lnTo>
                <a:lnTo>
                  <a:pt x="2760751" y="1333500"/>
                </a:lnTo>
                <a:lnTo>
                  <a:pt x="2740977" y="1344917"/>
                </a:lnTo>
                <a:lnTo>
                  <a:pt x="2740977" y="1397000"/>
                </a:lnTo>
                <a:lnTo>
                  <a:pt x="2728163" y="1409700"/>
                </a:lnTo>
                <a:lnTo>
                  <a:pt x="2704935" y="1409700"/>
                </a:lnTo>
                <a:lnTo>
                  <a:pt x="2702877" y="1397000"/>
                </a:lnTo>
                <a:lnTo>
                  <a:pt x="2740977" y="1397000"/>
                </a:lnTo>
                <a:lnTo>
                  <a:pt x="2740977" y="1344917"/>
                </a:lnTo>
                <a:lnTo>
                  <a:pt x="2738742" y="1346200"/>
                </a:lnTo>
                <a:lnTo>
                  <a:pt x="2695511" y="1346200"/>
                </a:lnTo>
                <a:lnTo>
                  <a:pt x="2695511" y="1384300"/>
                </a:lnTo>
                <a:lnTo>
                  <a:pt x="2689161" y="1384300"/>
                </a:lnTo>
                <a:lnTo>
                  <a:pt x="2689161" y="1435100"/>
                </a:lnTo>
                <a:lnTo>
                  <a:pt x="2686240" y="1435100"/>
                </a:lnTo>
                <a:lnTo>
                  <a:pt x="2683383" y="1428940"/>
                </a:lnTo>
                <a:lnTo>
                  <a:pt x="2677274" y="1422400"/>
                </a:lnTo>
                <a:lnTo>
                  <a:pt x="2673820" y="1422400"/>
                </a:lnTo>
                <a:lnTo>
                  <a:pt x="2665399" y="1409700"/>
                </a:lnTo>
                <a:lnTo>
                  <a:pt x="2677274" y="1422400"/>
                </a:lnTo>
                <a:lnTo>
                  <a:pt x="2680360" y="1422400"/>
                </a:lnTo>
                <a:lnTo>
                  <a:pt x="2683383" y="1428940"/>
                </a:lnTo>
                <a:lnTo>
                  <a:pt x="2689161" y="1435100"/>
                </a:lnTo>
                <a:lnTo>
                  <a:pt x="2689161" y="1384300"/>
                </a:lnTo>
                <a:lnTo>
                  <a:pt x="2683916" y="1384300"/>
                </a:lnTo>
                <a:lnTo>
                  <a:pt x="2682849" y="1371600"/>
                </a:lnTo>
                <a:lnTo>
                  <a:pt x="2695397" y="1371600"/>
                </a:lnTo>
                <a:lnTo>
                  <a:pt x="2695511" y="1384300"/>
                </a:lnTo>
                <a:lnTo>
                  <a:pt x="2695511" y="1346200"/>
                </a:lnTo>
                <a:lnTo>
                  <a:pt x="2659786" y="1346200"/>
                </a:lnTo>
                <a:lnTo>
                  <a:pt x="2659189" y="1333500"/>
                </a:lnTo>
                <a:lnTo>
                  <a:pt x="2760751" y="1333500"/>
                </a:lnTo>
                <a:lnTo>
                  <a:pt x="2760751" y="1295400"/>
                </a:lnTo>
                <a:lnTo>
                  <a:pt x="2741371" y="1295400"/>
                </a:lnTo>
                <a:lnTo>
                  <a:pt x="2736126" y="1282700"/>
                </a:lnTo>
                <a:lnTo>
                  <a:pt x="2733408" y="1270000"/>
                </a:lnTo>
                <a:lnTo>
                  <a:pt x="2730347" y="1219200"/>
                </a:lnTo>
                <a:lnTo>
                  <a:pt x="2728760" y="1181100"/>
                </a:lnTo>
                <a:lnTo>
                  <a:pt x="2727693" y="1143000"/>
                </a:lnTo>
                <a:lnTo>
                  <a:pt x="2726194" y="1104900"/>
                </a:lnTo>
                <a:lnTo>
                  <a:pt x="2724632" y="1079500"/>
                </a:lnTo>
                <a:lnTo>
                  <a:pt x="2722537" y="1054100"/>
                </a:lnTo>
                <a:lnTo>
                  <a:pt x="2721559" y="1043482"/>
                </a:lnTo>
                <a:lnTo>
                  <a:pt x="2721559" y="1282700"/>
                </a:lnTo>
                <a:lnTo>
                  <a:pt x="2721254" y="1282700"/>
                </a:lnTo>
                <a:lnTo>
                  <a:pt x="2719095" y="1295400"/>
                </a:lnTo>
                <a:lnTo>
                  <a:pt x="2671318" y="1295400"/>
                </a:lnTo>
                <a:lnTo>
                  <a:pt x="2656040" y="1308100"/>
                </a:lnTo>
                <a:lnTo>
                  <a:pt x="2621750" y="1308100"/>
                </a:lnTo>
                <a:lnTo>
                  <a:pt x="2618333" y="1320800"/>
                </a:lnTo>
                <a:lnTo>
                  <a:pt x="2614155" y="1333500"/>
                </a:lnTo>
                <a:lnTo>
                  <a:pt x="2610091" y="1333500"/>
                </a:lnTo>
                <a:lnTo>
                  <a:pt x="2610091" y="1384300"/>
                </a:lnTo>
                <a:lnTo>
                  <a:pt x="2608516" y="1397000"/>
                </a:lnTo>
                <a:lnTo>
                  <a:pt x="2597683" y="1397000"/>
                </a:lnTo>
                <a:lnTo>
                  <a:pt x="2589758" y="1384300"/>
                </a:lnTo>
                <a:lnTo>
                  <a:pt x="2578912" y="1384300"/>
                </a:lnTo>
                <a:lnTo>
                  <a:pt x="2578912" y="1422400"/>
                </a:lnTo>
                <a:lnTo>
                  <a:pt x="2545524" y="1422400"/>
                </a:lnTo>
                <a:lnTo>
                  <a:pt x="2542641" y="1409700"/>
                </a:lnTo>
                <a:lnTo>
                  <a:pt x="2548826" y="1409700"/>
                </a:lnTo>
                <a:lnTo>
                  <a:pt x="2558834" y="1397000"/>
                </a:lnTo>
                <a:lnTo>
                  <a:pt x="2576614" y="1397000"/>
                </a:lnTo>
                <a:lnTo>
                  <a:pt x="2578912" y="1422400"/>
                </a:lnTo>
                <a:lnTo>
                  <a:pt x="2578912" y="1384300"/>
                </a:lnTo>
                <a:lnTo>
                  <a:pt x="2552700" y="1384300"/>
                </a:lnTo>
                <a:lnTo>
                  <a:pt x="2565489" y="1371600"/>
                </a:lnTo>
                <a:lnTo>
                  <a:pt x="2606510" y="1371600"/>
                </a:lnTo>
                <a:lnTo>
                  <a:pt x="2609761" y="1384300"/>
                </a:lnTo>
                <a:lnTo>
                  <a:pt x="2610091" y="1384300"/>
                </a:lnTo>
                <a:lnTo>
                  <a:pt x="2610091" y="1333500"/>
                </a:lnTo>
                <a:lnTo>
                  <a:pt x="2494724" y="1333500"/>
                </a:lnTo>
                <a:lnTo>
                  <a:pt x="2492489" y="1346200"/>
                </a:lnTo>
                <a:lnTo>
                  <a:pt x="2490343" y="1346200"/>
                </a:lnTo>
                <a:lnTo>
                  <a:pt x="2489441" y="1358900"/>
                </a:lnTo>
                <a:lnTo>
                  <a:pt x="2487904" y="1371600"/>
                </a:lnTo>
                <a:lnTo>
                  <a:pt x="2489301" y="1371600"/>
                </a:lnTo>
                <a:lnTo>
                  <a:pt x="2495232" y="1384300"/>
                </a:lnTo>
                <a:lnTo>
                  <a:pt x="2524633" y="1384300"/>
                </a:lnTo>
                <a:lnTo>
                  <a:pt x="2519489" y="1397000"/>
                </a:lnTo>
                <a:lnTo>
                  <a:pt x="2516936" y="1397000"/>
                </a:lnTo>
                <a:lnTo>
                  <a:pt x="2517457" y="1409700"/>
                </a:lnTo>
                <a:lnTo>
                  <a:pt x="2518346" y="1409700"/>
                </a:lnTo>
                <a:lnTo>
                  <a:pt x="2516746" y="1422400"/>
                </a:lnTo>
                <a:lnTo>
                  <a:pt x="2508935" y="1422400"/>
                </a:lnTo>
                <a:lnTo>
                  <a:pt x="2522194" y="1435100"/>
                </a:lnTo>
                <a:lnTo>
                  <a:pt x="2537574" y="1447800"/>
                </a:lnTo>
                <a:lnTo>
                  <a:pt x="2554414" y="1447800"/>
                </a:lnTo>
                <a:lnTo>
                  <a:pt x="2572042" y="1460500"/>
                </a:lnTo>
                <a:lnTo>
                  <a:pt x="2560294" y="1460500"/>
                </a:lnTo>
                <a:lnTo>
                  <a:pt x="2547251" y="1473200"/>
                </a:lnTo>
                <a:lnTo>
                  <a:pt x="2539517" y="1460500"/>
                </a:lnTo>
                <a:lnTo>
                  <a:pt x="2530805" y="1460500"/>
                </a:lnTo>
                <a:lnTo>
                  <a:pt x="2530805" y="1739900"/>
                </a:lnTo>
                <a:lnTo>
                  <a:pt x="2470721" y="1739900"/>
                </a:lnTo>
                <a:lnTo>
                  <a:pt x="2470721" y="1752600"/>
                </a:lnTo>
                <a:lnTo>
                  <a:pt x="2451112" y="1765300"/>
                </a:lnTo>
                <a:lnTo>
                  <a:pt x="2240623" y="1765300"/>
                </a:lnTo>
                <a:lnTo>
                  <a:pt x="2216683" y="1752600"/>
                </a:lnTo>
                <a:lnTo>
                  <a:pt x="1975904" y="1752600"/>
                </a:lnTo>
                <a:lnTo>
                  <a:pt x="1946122" y="1765300"/>
                </a:lnTo>
                <a:lnTo>
                  <a:pt x="1908721" y="1765300"/>
                </a:lnTo>
                <a:lnTo>
                  <a:pt x="1906016" y="1752600"/>
                </a:lnTo>
                <a:lnTo>
                  <a:pt x="1920316" y="1752600"/>
                </a:lnTo>
                <a:lnTo>
                  <a:pt x="1927237" y="1739900"/>
                </a:lnTo>
                <a:lnTo>
                  <a:pt x="2264473" y="1739900"/>
                </a:lnTo>
                <a:lnTo>
                  <a:pt x="2302840" y="1752600"/>
                </a:lnTo>
                <a:lnTo>
                  <a:pt x="2470721" y="1752600"/>
                </a:lnTo>
                <a:lnTo>
                  <a:pt x="2470721" y="1739900"/>
                </a:lnTo>
                <a:lnTo>
                  <a:pt x="2332863" y="1739900"/>
                </a:lnTo>
                <a:lnTo>
                  <a:pt x="2351862" y="1727200"/>
                </a:lnTo>
                <a:lnTo>
                  <a:pt x="2526855" y="1727200"/>
                </a:lnTo>
                <a:lnTo>
                  <a:pt x="2530805" y="1739900"/>
                </a:lnTo>
                <a:lnTo>
                  <a:pt x="2530805" y="1460500"/>
                </a:lnTo>
                <a:lnTo>
                  <a:pt x="2511552" y="1460500"/>
                </a:lnTo>
                <a:lnTo>
                  <a:pt x="2505760" y="1473200"/>
                </a:lnTo>
                <a:lnTo>
                  <a:pt x="2500274" y="1485900"/>
                </a:lnTo>
                <a:lnTo>
                  <a:pt x="2498115" y="1498600"/>
                </a:lnTo>
                <a:lnTo>
                  <a:pt x="2499258" y="1511300"/>
                </a:lnTo>
                <a:lnTo>
                  <a:pt x="2503690" y="1524000"/>
                </a:lnTo>
                <a:lnTo>
                  <a:pt x="2523947" y="1524000"/>
                </a:lnTo>
                <a:lnTo>
                  <a:pt x="2521381" y="1536700"/>
                </a:lnTo>
                <a:lnTo>
                  <a:pt x="2518206" y="1549400"/>
                </a:lnTo>
                <a:lnTo>
                  <a:pt x="2513800" y="1562100"/>
                </a:lnTo>
                <a:lnTo>
                  <a:pt x="2507589" y="1574800"/>
                </a:lnTo>
                <a:lnTo>
                  <a:pt x="2502992" y="1574800"/>
                </a:lnTo>
                <a:lnTo>
                  <a:pt x="2501798" y="1587500"/>
                </a:lnTo>
                <a:lnTo>
                  <a:pt x="2487155" y="1587500"/>
                </a:lnTo>
                <a:lnTo>
                  <a:pt x="2484234" y="1577733"/>
                </a:lnTo>
                <a:lnTo>
                  <a:pt x="2484234" y="1701800"/>
                </a:lnTo>
                <a:lnTo>
                  <a:pt x="2473020" y="1714500"/>
                </a:lnTo>
                <a:lnTo>
                  <a:pt x="2424430" y="1714500"/>
                </a:lnTo>
                <a:lnTo>
                  <a:pt x="2438895" y="1701800"/>
                </a:lnTo>
                <a:lnTo>
                  <a:pt x="2484234" y="1701800"/>
                </a:lnTo>
                <a:lnTo>
                  <a:pt x="2484234" y="1577733"/>
                </a:lnTo>
                <a:lnTo>
                  <a:pt x="2483358" y="1574800"/>
                </a:lnTo>
                <a:lnTo>
                  <a:pt x="2478621" y="1562100"/>
                </a:lnTo>
                <a:lnTo>
                  <a:pt x="2473083" y="1549400"/>
                </a:lnTo>
                <a:lnTo>
                  <a:pt x="2466860" y="1536700"/>
                </a:lnTo>
                <a:lnTo>
                  <a:pt x="2465044" y="1524000"/>
                </a:lnTo>
                <a:lnTo>
                  <a:pt x="2468054" y="1524000"/>
                </a:lnTo>
                <a:lnTo>
                  <a:pt x="2469845" y="1511300"/>
                </a:lnTo>
                <a:lnTo>
                  <a:pt x="2469286" y="1511300"/>
                </a:lnTo>
                <a:lnTo>
                  <a:pt x="2466784" y="1485900"/>
                </a:lnTo>
                <a:lnTo>
                  <a:pt x="2465451" y="1460500"/>
                </a:lnTo>
                <a:lnTo>
                  <a:pt x="2464714" y="1435100"/>
                </a:lnTo>
                <a:lnTo>
                  <a:pt x="2464003" y="1409700"/>
                </a:lnTo>
                <a:lnTo>
                  <a:pt x="2462771" y="1397000"/>
                </a:lnTo>
                <a:lnTo>
                  <a:pt x="2461107" y="1371600"/>
                </a:lnTo>
                <a:lnTo>
                  <a:pt x="2460117" y="1358900"/>
                </a:lnTo>
                <a:lnTo>
                  <a:pt x="2460904" y="1333500"/>
                </a:lnTo>
                <a:lnTo>
                  <a:pt x="2461196" y="1320800"/>
                </a:lnTo>
                <a:lnTo>
                  <a:pt x="2460091" y="1320800"/>
                </a:lnTo>
                <a:lnTo>
                  <a:pt x="2458567" y="1308100"/>
                </a:lnTo>
                <a:lnTo>
                  <a:pt x="2457615" y="1295400"/>
                </a:lnTo>
                <a:lnTo>
                  <a:pt x="2455786" y="1244600"/>
                </a:lnTo>
                <a:lnTo>
                  <a:pt x="2450947" y="1168400"/>
                </a:lnTo>
                <a:lnTo>
                  <a:pt x="2449169" y="1117600"/>
                </a:lnTo>
                <a:lnTo>
                  <a:pt x="2448141" y="1092200"/>
                </a:lnTo>
                <a:lnTo>
                  <a:pt x="2446744" y="1054100"/>
                </a:lnTo>
                <a:lnTo>
                  <a:pt x="2444546" y="1028700"/>
                </a:lnTo>
                <a:lnTo>
                  <a:pt x="2441105" y="990600"/>
                </a:lnTo>
                <a:lnTo>
                  <a:pt x="2440686" y="990600"/>
                </a:lnTo>
                <a:lnTo>
                  <a:pt x="2440533" y="977900"/>
                </a:lnTo>
                <a:lnTo>
                  <a:pt x="2453525" y="977900"/>
                </a:lnTo>
                <a:lnTo>
                  <a:pt x="2454516" y="990600"/>
                </a:lnTo>
                <a:lnTo>
                  <a:pt x="2452281" y="1003300"/>
                </a:lnTo>
                <a:lnTo>
                  <a:pt x="2592946" y="1003300"/>
                </a:lnTo>
                <a:lnTo>
                  <a:pt x="2606154" y="990600"/>
                </a:lnTo>
                <a:lnTo>
                  <a:pt x="2650579" y="990600"/>
                </a:lnTo>
                <a:lnTo>
                  <a:pt x="2654516" y="977900"/>
                </a:lnTo>
                <a:lnTo>
                  <a:pt x="2655455" y="977900"/>
                </a:lnTo>
                <a:lnTo>
                  <a:pt x="2653030" y="965200"/>
                </a:lnTo>
                <a:lnTo>
                  <a:pt x="2647327" y="952500"/>
                </a:lnTo>
                <a:lnTo>
                  <a:pt x="2474595" y="952500"/>
                </a:lnTo>
                <a:lnTo>
                  <a:pt x="2465730" y="965200"/>
                </a:lnTo>
                <a:lnTo>
                  <a:pt x="2441943" y="965200"/>
                </a:lnTo>
                <a:lnTo>
                  <a:pt x="2438755" y="952500"/>
                </a:lnTo>
                <a:lnTo>
                  <a:pt x="2428316" y="952500"/>
                </a:lnTo>
                <a:lnTo>
                  <a:pt x="2427986" y="965200"/>
                </a:lnTo>
                <a:lnTo>
                  <a:pt x="2427465" y="977900"/>
                </a:lnTo>
                <a:lnTo>
                  <a:pt x="2428316" y="990600"/>
                </a:lnTo>
                <a:lnTo>
                  <a:pt x="2429751" y="1016000"/>
                </a:lnTo>
                <a:lnTo>
                  <a:pt x="2431021" y="1028700"/>
                </a:lnTo>
                <a:lnTo>
                  <a:pt x="2433713" y="1066800"/>
                </a:lnTo>
                <a:lnTo>
                  <a:pt x="2436711" y="1104900"/>
                </a:lnTo>
                <a:lnTo>
                  <a:pt x="2439111" y="1155700"/>
                </a:lnTo>
                <a:lnTo>
                  <a:pt x="2439962" y="1193800"/>
                </a:lnTo>
                <a:lnTo>
                  <a:pt x="2440267" y="1206500"/>
                </a:lnTo>
                <a:lnTo>
                  <a:pt x="2441079" y="1206500"/>
                </a:lnTo>
                <a:lnTo>
                  <a:pt x="2442032" y="1219200"/>
                </a:lnTo>
                <a:lnTo>
                  <a:pt x="2442781" y="1231900"/>
                </a:lnTo>
                <a:lnTo>
                  <a:pt x="2444877" y="1257300"/>
                </a:lnTo>
                <a:lnTo>
                  <a:pt x="2447112" y="1295400"/>
                </a:lnTo>
                <a:lnTo>
                  <a:pt x="2448763" y="1320800"/>
                </a:lnTo>
                <a:lnTo>
                  <a:pt x="2449106" y="1358900"/>
                </a:lnTo>
                <a:lnTo>
                  <a:pt x="2449233" y="1371600"/>
                </a:lnTo>
                <a:lnTo>
                  <a:pt x="2449779" y="1371600"/>
                </a:lnTo>
                <a:lnTo>
                  <a:pt x="2450617" y="1384300"/>
                </a:lnTo>
                <a:lnTo>
                  <a:pt x="2451620" y="1384300"/>
                </a:lnTo>
                <a:lnTo>
                  <a:pt x="2453271" y="1397000"/>
                </a:lnTo>
                <a:lnTo>
                  <a:pt x="2454275" y="1409700"/>
                </a:lnTo>
                <a:lnTo>
                  <a:pt x="2454541" y="1422400"/>
                </a:lnTo>
                <a:lnTo>
                  <a:pt x="2453462" y="1447800"/>
                </a:lnTo>
                <a:lnTo>
                  <a:pt x="2453538" y="1460500"/>
                </a:lnTo>
                <a:lnTo>
                  <a:pt x="2453957" y="1473200"/>
                </a:lnTo>
                <a:lnTo>
                  <a:pt x="2454884" y="1485900"/>
                </a:lnTo>
                <a:lnTo>
                  <a:pt x="2453563" y="1485900"/>
                </a:lnTo>
                <a:lnTo>
                  <a:pt x="2453563" y="1663700"/>
                </a:lnTo>
                <a:lnTo>
                  <a:pt x="2443162" y="1663700"/>
                </a:lnTo>
                <a:lnTo>
                  <a:pt x="2433332" y="1676400"/>
                </a:lnTo>
                <a:lnTo>
                  <a:pt x="2423630" y="1663700"/>
                </a:lnTo>
                <a:lnTo>
                  <a:pt x="2408834" y="1663700"/>
                </a:lnTo>
                <a:lnTo>
                  <a:pt x="2410002" y="1651000"/>
                </a:lnTo>
                <a:lnTo>
                  <a:pt x="2447823" y="1651000"/>
                </a:lnTo>
                <a:lnTo>
                  <a:pt x="2453563" y="1663700"/>
                </a:lnTo>
                <a:lnTo>
                  <a:pt x="2453563" y="1485900"/>
                </a:lnTo>
                <a:lnTo>
                  <a:pt x="2443200" y="1485900"/>
                </a:lnTo>
                <a:lnTo>
                  <a:pt x="2438031" y="1473200"/>
                </a:lnTo>
                <a:lnTo>
                  <a:pt x="2431885" y="1460500"/>
                </a:lnTo>
                <a:lnTo>
                  <a:pt x="2428125" y="1453375"/>
                </a:lnTo>
                <a:lnTo>
                  <a:pt x="2428125" y="1638300"/>
                </a:lnTo>
                <a:lnTo>
                  <a:pt x="2400630" y="1638300"/>
                </a:lnTo>
                <a:lnTo>
                  <a:pt x="2400630" y="1714500"/>
                </a:lnTo>
                <a:lnTo>
                  <a:pt x="2363559" y="1714500"/>
                </a:lnTo>
                <a:lnTo>
                  <a:pt x="2373185" y="1701800"/>
                </a:lnTo>
                <a:lnTo>
                  <a:pt x="2391778" y="1701800"/>
                </a:lnTo>
                <a:lnTo>
                  <a:pt x="2400630" y="1714500"/>
                </a:lnTo>
                <a:lnTo>
                  <a:pt x="2400630" y="1638300"/>
                </a:lnTo>
                <a:lnTo>
                  <a:pt x="2393594" y="1638300"/>
                </a:lnTo>
                <a:lnTo>
                  <a:pt x="2393594" y="1663700"/>
                </a:lnTo>
                <a:lnTo>
                  <a:pt x="2344166" y="1663700"/>
                </a:lnTo>
                <a:lnTo>
                  <a:pt x="2344166" y="1714500"/>
                </a:lnTo>
                <a:lnTo>
                  <a:pt x="2290241" y="1714500"/>
                </a:lnTo>
                <a:lnTo>
                  <a:pt x="2289492" y="1701800"/>
                </a:lnTo>
                <a:lnTo>
                  <a:pt x="2342007" y="1701800"/>
                </a:lnTo>
                <a:lnTo>
                  <a:pt x="2344166" y="1714500"/>
                </a:lnTo>
                <a:lnTo>
                  <a:pt x="2344166" y="1663700"/>
                </a:lnTo>
                <a:lnTo>
                  <a:pt x="2334755" y="1663700"/>
                </a:lnTo>
                <a:lnTo>
                  <a:pt x="2326221" y="1651000"/>
                </a:lnTo>
                <a:lnTo>
                  <a:pt x="2388705" y="1651000"/>
                </a:lnTo>
                <a:lnTo>
                  <a:pt x="2393594" y="1663700"/>
                </a:lnTo>
                <a:lnTo>
                  <a:pt x="2393594" y="1638300"/>
                </a:lnTo>
                <a:lnTo>
                  <a:pt x="2384882" y="1638300"/>
                </a:lnTo>
                <a:lnTo>
                  <a:pt x="2382875" y="1625600"/>
                </a:lnTo>
                <a:lnTo>
                  <a:pt x="2424684" y="1625600"/>
                </a:lnTo>
                <a:lnTo>
                  <a:pt x="2428125" y="1638300"/>
                </a:lnTo>
                <a:lnTo>
                  <a:pt x="2428125" y="1453375"/>
                </a:lnTo>
                <a:lnTo>
                  <a:pt x="2425192" y="1447800"/>
                </a:lnTo>
                <a:lnTo>
                  <a:pt x="2418423" y="1435100"/>
                </a:lnTo>
                <a:lnTo>
                  <a:pt x="2415146" y="1422400"/>
                </a:lnTo>
                <a:lnTo>
                  <a:pt x="2414016" y="1422400"/>
                </a:lnTo>
                <a:lnTo>
                  <a:pt x="2418067" y="1409700"/>
                </a:lnTo>
                <a:lnTo>
                  <a:pt x="2422614" y="1409700"/>
                </a:lnTo>
                <a:lnTo>
                  <a:pt x="2424976" y="1397000"/>
                </a:lnTo>
                <a:lnTo>
                  <a:pt x="2425662" y="1384300"/>
                </a:lnTo>
                <a:lnTo>
                  <a:pt x="2425204" y="1371600"/>
                </a:lnTo>
                <a:lnTo>
                  <a:pt x="2424226" y="1358900"/>
                </a:lnTo>
                <a:lnTo>
                  <a:pt x="2412771" y="1358900"/>
                </a:lnTo>
                <a:lnTo>
                  <a:pt x="2412771" y="1485900"/>
                </a:lnTo>
                <a:lnTo>
                  <a:pt x="2402840" y="1485900"/>
                </a:lnTo>
                <a:lnTo>
                  <a:pt x="2401011" y="1473200"/>
                </a:lnTo>
                <a:lnTo>
                  <a:pt x="2399258" y="1473200"/>
                </a:lnTo>
                <a:lnTo>
                  <a:pt x="2398890" y="1470863"/>
                </a:lnTo>
                <a:lnTo>
                  <a:pt x="2398890" y="1536700"/>
                </a:lnTo>
                <a:lnTo>
                  <a:pt x="2394229" y="1536700"/>
                </a:lnTo>
                <a:lnTo>
                  <a:pt x="2394229" y="1600200"/>
                </a:lnTo>
                <a:lnTo>
                  <a:pt x="2392286" y="1612900"/>
                </a:lnTo>
                <a:lnTo>
                  <a:pt x="2353233" y="1612900"/>
                </a:lnTo>
                <a:lnTo>
                  <a:pt x="2353233" y="1625600"/>
                </a:lnTo>
                <a:lnTo>
                  <a:pt x="2343264" y="1638300"/>
                </a:lnTo>
                <a:lnTo>
                  <a:pt x="2318905" y="1638300"/>
                </a:lnTo>
                <a:lnTo>
                  <a:pt x="2326500" y="1625600"/>
                </a:lnTo>
                <a:lnTo>
                  <a:pt x="2353233" y="1625600"/>
                </a:lnTo>
                <a:lnTo>
                  <a:pt x="2353233" y="1612900"/>
                </a:lnTo>
                <a:lnTo>
                  <a:pt x="2339479" y="1612900"/>
                </a:lnTo>
                <a:lnTo>
                  <a:pt x="2336025" y="1600200"/>
                </a:lnTo>
                <a:lnTo>
                  <a:pt x="2339619" y="1600200"/>
                </a:lnTo>
                <a:lnTo>
                  <a:pt x="2342680" y="1587500"/>
                </a:lnTo>
                <a:lnTo>
                  <a:pt x="2363698" y="1587500"/>
                </a:lnTo>
                <a:lnTo>
                  <a:pt x="2374011" y="1600200"/>
                </a:lnTo>
                <a:lnTo>
                  <a:pt x="2394229" y="1600200"/>
                </a:lnTo>
                <a:lnTo>
                  <a:pt x="2394229" y="1536700"/>
                </a:lnTo>
                <a:lnTo>
                  <a:pt x="2388197" y="1536700"/>
                </a:lnTo>
                <a:lnTo>
                  <a:pt x="2384361" y="1524000"/>
                </a:lnTo>
                <a:lnTo>
                  <a:pt x="2383879" y="1511300"/>
                </a:lnTo>
                <a:lnTo>
                  <a:pt x="2383307" y="1485900"/>
                </a:lnTo>
                <a:lnTo>
                  <a:pt x="2389784" y="1498600"/>
                </a:lnTo>
                <a:lnTo>
                  <a:pt x="2393924" y="1511300"/>
                </a:lnTo>
                <a:lnTo>
                  <a:pt x="2396642" y="1524000"/>
                </a:lnTo>
                <a:lnTo>
                  <a:pt x="2398890" y="1536700"/>
                </a:lnTo>
                <a:lnTo>
                  <a:pt x="2398890" y="1470863"/>
                </a:lnTo>
                <a:lnTo>
                  <a:pt x="2395270" y="1447800"/>
                </a:lnTo>
                <a:lnTo>
                  <a:pt x="2402611" y="1460500"/>
                </a:lnTo>
                <a:lnTo>
                  <a:pt x="2407412" y="1460500"/>
                </a:lnTo>
                <a:lnTo>
                  <a:pt x="2410523" y="1473200"/>
                </a:lnTo>
                <a:lnTo>
                  <a:pt x="2412771" y="1485900"/>
                </a:lnTo>
                <a:lnTo>
                  <a:pt x="2412771" y="1358900"/>
                </a:lnTo>
                <a:lnTo>
                  <a:pt x="2379738" y="1358900"/>
                </a:lnTo>
                <a:lnTo>
                  <a:pt x="2373020" y="1346200"/>
                </a:lnTo>
                <a:lnTo>
                  <a:pt x="2371674" y="1341259"/>
                </a:lnTo>
                <a:lnTo>
                  <a:pt x="2371674" y="1511300"/>
                </a:lnTo>
                <a:lnTo>
                  <a:pt x="2369807" y="1536700"/>
                </a:lnTo>
                <a:lnTo>
                  <a:pt x="2361158" y="1511300"/>
                </a:lnTo>
                <a:lnTo>
                  <a:pt x="2351265" y="1473200"/>
                </a:lnTo>
                <a:lnTo>
                  <a:pt x="2343442" y="1435100"/>
                </a:lnTo>
                <a:lnTo>
                  <a:pt x="2341029" y="1409700"/>
                </a:lnTo>
                <a:lnTo>
                  <a:pt x="2355126" y="1435100"/>
                </a:lnTo>
                <a:lnTo>
                  <a:pt x="2366060" y="1473200"/>
                </a:lnTo>
                <a:lnTo>
                  <a:pt x="2371674" y="1511300"/>
                </a:lnTo>
                <a:lnTo>
                  <a:pt x="2371674" y="1341259"/>
                </a:lnTo>
                <a:lnTo>
                  <a:pt x="2369566" y="1333500"/>
                </a:lnTo>
                <a:lnTo>
                  <a:pt x="2411717" y="1333500"/>
                </a:lnTo>
                <a:lnTo>
                  <a:pt x="2416619" y="1320800"/>
                </a:lnTo>
                <a:lnTo>
                  <a:pt x="2418524" y="1320800"/>
                </a:lnTo>
                <a:lnTo>
                  <a:pt x="2417940" y="1308100"/>
                </a:lnTo>
                <a:lnTo>
                  <a:pt x="2416962" y="1308100"/>
                </a:lnTo>
                <a:lnTo>
                  <a:pt x="2417572" y="1295400"/>
                </a:lnTo>
                <a:lnTo>
                  <a:pt x="2418689" y="1295400"/>
                </a:lnTo>
                <a:lnTo>
                  <a:pt x="2418486" y="1282700"/>
                </a:lnTo>
                <a:lnTo>
                  <a:pt x="2398001" y="1282700"/>
                </a:lnTo>
                <a:lnTo>
                  <a:pt x="2398001" y="1295400"/>
                </a:lnTo>
                <a:lnTo>
                  <a:pt x="2397899" y="1308100"/>
                </a:lnTo>
                <a:lnTo>
                  <a:pt x="2378532" y="1308100"/>
                </a:lnTo>
                <a:lnTo>
                  <a:pt x="2380157" y="1295400"/>
                </a:lnTo>
                <a:lnTo>
                  <a:pt x="2398001" y="1295400"/>
                </a:lnTo>
                <a:lnTo>
                  <a:pt x="2398001" y="1282700"/>
                </a:lnTo>
                <a:lnTo>
                  <a:pt x="2360371" y="1282700"/>
                </a:lnTo>
                <a:lnTo>
                  <a:pt x="2353348" y="1295400"/>
                </a:lnTo>
                <a:lnTo>
                  <a:pt x="2352040" y="1295400"/>
                </a:lnTo>
                <a:lnTo>
                  <a:pt x="2350363" y="1282700"/>
                </a:lnTo>
                <a:lnTo>
                  <a:pt x="2342883" y="1282700"/>
                </a:lnTo>
                <a:lnTo>
                  <a:pt x="2340533" y="1270000"/>
                </a:lnTo>
                <a:lnTo>
                  <a:pt x="2341765" y="1270000"/>
                </a:lnTo>
                <a:lnTo>
                  <a:pt x="2346350" y="1257300"/>
                </a:lnTo>
                <a:lnTo>
                  <a:pt x="2402497" y="1257300"/>
                </a:lnTo>
                <a:lnTo>
                  <a:pt x="2411387" y="1244600"/>
                </a:lnTo>
                <a:lnTo>
                  <a:pt x="2416010" y="1244600"/>
                </a:lnTo>
                <a:lnTo>
                  <a:pt x="2418702" y="1231900"/>
                </a:lnTo>
                <a:lnTo>
                  <a:pt x="2421801" y="1219200"/>
                </a:lnTo>
                <a:lnTo>
                  <a:pt x="2316556" y="1219200"/>
                </a:lnTo>
                <a:lnTo>
                  <a:pt x="2316556" y="1663700"/>
                </a:lnTo>
                <a:lnTo>
                  <a:pt x="2269337" y="1663700"/>
                </a:lnTo>
                <a:lnTo>
                  <a:pt x="2269337" y="1714500"/>
                </a:lnTo>
                <a:lnTo>
                  <a:pt x="2265730" y="1714500"/>
                </a:lnTo>
                <a:lnTo>
                  <a:pt x="2255926" y="1727200"/>
                </a:lnTo>
                <a:lnTo>
                  <a:pt x="2249525" y="1714500"/>
                </a:lnTo>
                <a:lnTo>
                  <a:pt x="2243124" y="1714500"/>
                </a:lnTo>
                <a:lnTo>
                  <a:pt x="2243124" y="1727200"/>
                </a:lnTo>
                <a:lnTo>
                  <a:pt x="2238641" y="1727200"/>
                </a:lnTo>
                <a:lnTo>
                  <a:pt x="2234171" y="1714500"/>
                </a:lnTo>
                <a:lnTo>
                  <a:pt x="2220480" y="1727200"/>
                </a:lnTo>
                <a:lnTo>
                  <a:pt x="2219782" y="1714500"/>
                </a:lnTo>
                <a:lnTo>
                  <a:pt x="2218220" y="1701800"/>
                </a:lnTo>
                <a:lnTo>
                  <a:pt x="2268258" y="1701800"/>
                </a:lnTo>
                <a:lnTo>
                  <a:pt x="2269337" y="1714500"/>
                </a:lnTo>
                <a:lnTo>
                  <a:pt x="2269337" y="1663700"/>
                </a:lnTo>
                <a:lnTo>
                  <a:pt x="2251113" y="1663700"/>
                </a:lnTo>
                <a:lnTo>
                  <a:pt x="2243683" y="1651000"/>
                </a:lnTo>
                <a:lnTo>
                  <a:pt x="2235492" y="1651000"/>
                </a:lnTo>
                <a:lnTo>
                  <a:pt x="2239937" y="1638300"/>
                </a:lnTo>
                <a:lnTo>
                  <a:pt x="2278723" y="1638300"/>
                </a:lnTo>
                <a:lnTo>
                  <a:pt x="2295525" y="1651000"/>
                </a:lnTo>
                <a:lnTo>
                  <a:pt x="2313533" y="1651000"/>
                </a:lnTo>
                <a:lnTo>
                  <a:pt x="2316556" y="1663700"/>
                </a:lnTo>
                <a:lnTo>
                  <a:pt x="2316556" y="1219200"/>
                </a:lnTo>
                <a:lnTo>
                  <a:pt x="2310701" y="1219200"/>
                </a:lnTo>
                <a:lnTo>
                  <a:pt x="2310701" y="1524000"/>
                </a:lnTo>
                <a:lnTo>
                  <a:pt x="2310561" y="1536700"/>
                </a:lnTo>
                <a:lnTo>
                  <a:pt x="2304021" y="1536700"/>
                </a:lnTo>
                <a:lnTo>
                  <a:pt x="2297328" y="1549400"/>
                </a:lnTo>
                <a:lnTo>
                  <a:pt x="2252865" y="1549400"/>
                </a:lnTo>
                <a:lnTo>
                  <a:pt x="2252865" y="1612900"/>
                </a:lnTo>
                <a:lnTo>
                  <a:pt x="2229129" y="1612900"/>
                </a:lnTo>
                <a:lnTo>
                  <a:pt x="2229129" y="1663700"/>
                </a:lnTo>
                <a:lnTo>
                  <a:pt x="2202040" y="1663700"/>
                </a:lnTo>
                <a:lnTo>
                  <a:pt x="2202040" y="1714500"/>
                </a:lnTo>
                <a:lnTo>
                  <a:pt x="2143544" y="1714500"/>
                </a:lnTo>
                <a:lnTo>
                  <a:pt x="2143874" y="1701800"/>
                </a:lnTo>
                <a:lnTo>
                  <a:pt x="2200173" y="1701800"/>
                </a:lnTo>
                <a:lnTo>
                  <a:pt x="2202040" y="1714500"/>
                </a:lnTo>
                <a:lnTo>
                  <a:pt x="2202040" y="1663700"/>
                </a:lnTo>
                <a:lnTo>
                  <a:pt x="2178951" y="1663700"/>
                </a:lnTo>
                <a:lnTo>
                  <a:pt x="2174062" y="1651000"/>
                </a:lnTo>
                <a:lnTo>
                  <a:pt x="2174075" y="1638300"/>
                </a:lnTo>
                <a:lnTo>
                  <a:pt x="2209368" y="1638300"/>
                </a:lnTo>
                <a:lnTo>
                  <a:pt x="2219820" y="1651000"/>
                </a:lnTo>
                <a:lnTo>
                  <a:pt x="2229129" y="1663700"/>
                </a:lnTo>
                <a:lnTo>
                  <a:pt x="2229129" y="1612900"/>
                </a:lnTo>
                <a:lnTo>
                  <a:pt x="2198103" y="1612900"/>
                </a:lnTo>
                <a:lnTo>
                  <a:pt x="2197062" y="1600200"/>
                </a:lnTo>
                <a:lnTo>
                  <a:pt x="2239822" y="1600200"/>
                </a:lnTo>
                <a:lnTo>
                  <a:pt x="2252865" y="1612900"/>
                </a:lnTo>
                <a:lnTo>
                  <a:pt x="2252865" y="1549400"/>
                </a:lnTo>
                <a:lnTo>
                  <a:pt x="2177897" y="1549400"/>
                </a:lnTo>
                <a:lnTo>
                  <a:pt x="2177897" y="1612900"/>
                </a:lnTo>
                <a:lnTo>
                  <a:pt x="2168842" y="1625600"/>
                </a:lnTo>
                <a:lnTo>
                  <a:pt x="2166137" y="1625600"/>
                </a:lnTo>
                <a:lnTo>
                  <a:pt x="2166137" y="1651000"/>
                </a:lnTo>
                <a:lnTo>
                  <a:pt x="2164778" y="1663700"/>
                </a:lnTo>
                <a:lnTo>
                  <a:pt x="2109686" y="1663700"/>
                </a:lnTo>
                <a:lnTo>
                  <a:pt x="2119172" y="1651000"/>
                </a:lnTo>
                <a:lnTo>
                  <a:pt x="2166137" y="1651000"/>
                </a:lnTo>
                <a:lnTo>
                  <a:pt x="2166137" y="1625600"/>
                </a:lnTo>
                <a:lnTo>
                  <a:pt x="2150922" y="1625600"/>
                </a:lnTo>
                <a:lnTo>
                  <a:pt x="2141893" y="1612900"/>
                </a:lnTo>
                <a:lnTo>
                  <a:pt x="2140762" y="1612900"/>
                </a:lnTo>
                <a:lnTo>
                  <a:pt x="2149475" y="1600200"/>
                </a:lnTo>
                <a:lnTo>
                  <a:pt x="2168982" y="1600200"/>
                </a:lnTo>
                <a:lnTo>
                  <a:pt x="2176119" y="1612900"/>
                </a:lnTo>
                <a:lnTo>
                  <a:pt x="2177897" y="1612900"/>
                </a:lnTo>
                <a:lnTo>
                  <a:pt x="2177897" y="1549400"/>
                </a:lnTo>
                <a:lnTo>
                  <a:pt x="2149005" y="1549400"/>
                </a:lnTo>
                <a:lnTo>
                  <a:pt x="2149005" y="1574800"/>
                </a:lnTo>
                <a:lnTo>
                  <a:pt x="2125776" y="1586814"/>
                </a:lnTo>
                <a:lnTo>
                  <a:pt x="2125776" y="1625600"/>
                </a:lnTo>
                <a:lnTo>
                  <a:pt x="2108327" y="1625600"/>
                </a:lnTo>
                <a:lnTo>
                  <a:pt x="2108327" y="1714500"/>
                </a:lnTo>
                <a:lnTo>
                  <a:pt x="2075167" y="1714500"/>
                </a:lnTo>
                <a:lnTo>
                  <a:pt x="2086292" y="1701800"/>
                </a:lnTo>
                <a:lnTo>
                  <a:pt x="2096947" y="1701800"/>
                </a:lnTo>
                <a:lnTo>
                  <a:pt x="2108327" y="1714500"/>
                </a:lnTo>
                <a:lnTo>
                  <a:pt x="2108327" y="1625600"/>
                </a:lnTo>
                <a:lnTo>
                  <a:pt x="2087410" y="1625600"/>
                </a:lnTo>
                <a:lnTo>
                  <a:pt x="2087410" y="1676400"/>
                </a:lnTo>
                <a:lnTo>
                  <a:pt x="2079244" y="1689100"/>
                </a:lnTo>
                <a:lnTo>
                  <a:pt x="2060803" y="1689100"/>
                </a:lnTo>
                <a:lnTo>
                  <a:pt x="2070125" y="1676400"/>
                </a:lnTo>
                <a:lnTo>
                  <a:pt x="2087410" y="1676400"/>
                </a:lnTo>
                <a:lnTo>
                  <a:pt x="2087410" y="1625600"/>
                </a:lnTo>
                <a:lnTo>
                  <a:pt x="2074862" y="1625600"/>
                </a:lnTo>
                <a:lnTo>
                  <a:pt x="2067572" y="1612900"/>
                </a:lnTo>
                <a:lnTo>
                  <a:pt x="2114156" y="1612900"/>
                </a:lnTo>
                <a:lnTo>
                  <a:pt x="2125776" y="1625600"/>
                </a:lnTo>
                <a:lnTo>
                  <a:pt x="2125776" y="1586814"/>
                </a:lnTo>
                <a:lnTo>
                  <a:pt x="2124430" y="1587500"/>
                </a:lnTo>
                <a:lnTo>
                  <a:pt x="2054161" y="1587500"/>
                </a:lnTo>
                <a:lnTo>
                  <a:pt x="2054161" y="1625600"/>
                </a:lnTo>
                <a:lnTo>
                  <a:pt x="2005101" y="1625600"/>
                </a:lnTo>
                <a:lnTo>
                  <a:pt x="2005101" y="1651000"/>
                </a:lnTo>
                <a:lnTo>
                  <a:pt x="1996960" y="1651000"/>
                </a:lnTo>
                <a:lnTo>
                  <a:pt x="1986724" y="1663700"/>
                </a:lnTo>
                <a:lnTo>
                  <a:pt x="1972818" y="1663700"/>
                </a:lnTo>
                <a:lnTo>
                  <a:pt x="1964817" y="1651000"/>
                </a:lnTo>
                <a:lnTo>
                  <a:pt x="1973465" y="1651000"/>
                </a:lnTo>
                <a:lnTo>
                  <a:pt x="1981809" y="1638300"/>
                </a:lnTo>
                <a:lnTo>
                  <a:pt x="2003361" y="1638300"/>
                </a:lnTo>
                <a:lnTo>
                  <a:pt x="2005101" y="1651000"/>
                </a:lnTo>
                <a:lnTo>
                  <a:pt x="2005101" y="1625600"/>
                </a:lnTo>
                <a:lnTo>
                  <a:pt x="1988680" y="1625600"/>
                </a:lnTo>
                <a:lnTo>
                  <a:pt x="1987143" y="1612900"/>
                </a:lnTo>
                <a:lnTo>
                  <a:pt x="2053323" y="1612900"/>
                </a:lnTo>
                <a:lnTo>
                  <a:pt x="2054161" y="1625600"/>
                </a:lnTo>
                <a:lnTo>
                  <a:pt x="2054161" y="1587500"/>
                </a:lnTo>
                <a:lnTo>
                  <a:pt x="2028545" y="1587500"/>
                </a:lnTo>
                <a:lnTo>
                  <a:pt x="2029231" y="1574800"/>
                </a:lnTo>
                <a:lnTo>
                  <a:pt x="2149005" y="1574800"/>
                </a:lnTo>
                <a:lnTo>
                  <a:pt x="2149005" y="1549400"/>
                </a:lnTo>
                <a:lnTo>
                  <a:pt x="2012327" y="1549400"/>
                </a:lnTo>
                <a:lnTo>
                  <a:pt x="2012327" y="1587500"/>
                </a:lnTo>
                <a:lnTo>
                  <a:pt x="1992553" y="1587500"/>
                </a:lnTo>
                <a:lnTo>
                  <a:pt x="1983727" y="1600200"/>
                </a:lnTo>
                <a:lnTo>
                  <a:pt x="1979041" y="1600200"/>
                </a:lnTo>
                <a:lnTo>
                  <a:pt x="1979041" y="1625600"/>
                </a:lnTo>
                <a:lnTo>
                  <a:pt x="1966607" y="1638300"/>
                </a:lnTo>
                <a:lnTo>
                  <a:pt x="1960765" y="1638300"/>
                </a:lnTo>
                <a:lnTo>
                  <a:pt x="1960765" y="1663700"/>
                </a:lnTo>
                <a:lnTo>
                  <a:pt x="1956930" y="1676400"/>
                </a:lnTo>
                <a:lnTo>
                  <a:pt x="1912378" y="1676400"/>
                </a:lnTo>
                <a:lnTo>
                  <a:pt x="1906193" y="1663700"/>
                </a:lnTo>
                <a:lnTo>
                  <a:pt x="1901063" y="1663700"/>
                </a:lnTo>
                <a:lnTo>
                  <a:pt x="1901964" y="1651000"/>
                </a:lnTo>
                <a:lnTo>
                  <a:pt x="1950516" y="1651000"/>
                </a:lnTo>
                <a:lnTo>
                  <a:pt x="1956308" y="1663700"/>
                </a:lnTo>
                <a:lnTo>
                  <a:pt x="1960765" y="1663700"/>
                </a:lnTo>
                <a:lnTo>
                  <a:pt x="1960765" y="1638300"/>
                </a:lnTo>
                <a:lnTo>
                  <a:pt x="1944649" y="1638300"/>
                </a:lnTo>
                <a:lnTo>
                  <a:pt x="1935010" y="1625600"/>
                </a:lnTo>
                <a:lnTo>
                  <a:pt x="1930247" y="1625600"/>
                </a:lnTo>
                <a:lnTo>
                  <a:pt x="1933232" y="1612900"/>
                </a:lnTo>
                <a:lnTo>
                  <a:pt x="1961426" y="1612900"/>
                </a:lnTo>
                <a:lnTo>
                  <a:pt x="1970735" y="1625600"/>
                </a:lnTo>
                <a:lnTo>
                  <a:pt x="1979041" y="1625600"/>
                </a:lnTo>
                <a:lnTo>
                  <a:pt x="1979041" y="1600200"/>
                </a:lnTo>
                <a:lnTo>
                  <a:pt x="1943392" y="1600200"/>
                </a:lnTo>
                <a:lnTo>
                  <a:pt x="1935302" y="1587500"/>
                </a:lnTo>
                <a:lnTo>
                  <a:pt x="1932038" y="1587500"/>
                </a:lnTo>
                <a:lnTo>
                  <a:pt x="1932038" y="1600200"/>
                </a:lnTo>
                <a:lnTo>
                  <a:pt x="1927745" y="1600200"/>
                </a:lnTo>
                <a:lnTo>
                  <a:pt x="1927745" y="1638300"/>
                </a:lnTo>
                <a:lnTo>
                  <a:pt x="1902993" y="1638300"/>
                </a:lnTo>
                <a:lnTo>
                  <a:pt x="1896643" y="1651000"/>
                </a:lnTo>
                <a:lnTo>
                  <a:pt x="1886826" y="1641068"/>
                </a:lnTo>
                <a:lnTo>
                  <a:pt x="1886826" y="1676400"/>
                </a:lnTo>
                <a:lnTo>
                  <a:pt x="1869160" y="1676400"/>
                </a:lnTo>
                <a:lnTo>
                  <a:pt x="1876018" y="1663700"/>
                </a:lnTo>
                <a:lnTo>
                  <a:pt x="1881390" y="1663700"/>
                </a:lnTo>
                <a:lnTo>
                  <a:pt x="1886826" y="1676400"/>
                </a:lnTo>
                <a:lnTo>
                  <a:pt x="1886826" y="1641068"/>
                </a:lnTo>
                <a:lnTo>
                  <a:pt x="1884095" y="1638300"/>
                </a:lnTo>
                <a:lnTo>
                  <a:pt x="1863991" y="1638300"/>
                </a:lnTo>
                <a:lnTo>
                  <a:pt x="1860219" y="1632673"/>
                </a:lnTo>
                <a:lnTo>
                  <a:pt x="1860219" y="1638300"/>
                </a:lnTo>
                <a:lnTo>
                  <a:pt x="1859127" y="1651000"/>
                </a:lnTo>
                <a:lnTo>
                  <a:pt x="1839023" y="1651000"/>
                </a:lnTo>
                <a:lnTo>
                  <a:pt x="1839023" y="1892300"/>
                </a:lnTo>
                <a:lnTo>
                  <a:pt x="1839010" y="1943100"/>
                </a:lnTo>
                <a:lnTo>
                  <a:pt x="1838172" y="2006600"/>
                </a:lnTo>
                <a:lnTo>
                  <a:pt x="1836635" y="2057400"/>
                </a:lnTo>
                <a:lnTo>
                  <a:pt x="1836331" y="2057400"/>
                </a:lnTo>
                <a:lnTo>
                  <a:pt x="1836635" y="2070100"/>
                </a:lnTo>
                <a:lnTo>
                  <a:pt x="1834121" y="2095500"/>
                </a:lnTo>
                <a:lnTo>
                  <a:pt x="1782673" y="2095500"/>
                </a:lnTo>
                <a:lnTo>
                  <a:pt x="1762848" y="2082800"/>
                </a:lnTo>
                <a:lnTo>
                  <a:pt x="1743240" y="2082800"/>
                </a:lnTo>
                <a:lnTo>
                  <a:pt x="1723542" y="2070100"/>
                </a:lnTo>
                <a:lnTo>
                  <a:pt x="1696808" y="2070100"/>
                </a:lnTo>
                <a:lnTo>
                  <a:pt x="1694827" y="2057400"/>
                </a:lnTo>
                <a:lnTo>
                  <a:pt x="1695157" y="2044700"/>
                </a:lnTo>
                <a:lnTo>
                  <a:pt x="1693532" y="2044700"/>
                </a:lnTo>
                <a:lnTo>
                  <a:pt x="1698409" y="2032000"/>
                </a:lnTo>
                <a:lnTo>
                  <a:pt x="1730387" y="2044700"/>
                </a:lnTo>
                <a:lnTo>
                  <a:pt x="1746491" y="2044700"/>
                </a:lnTo>
                <a:lnTo>
                  <a:pt x="1762556" y="2057400"/>
                </a:lnTo>
                <a:lnTo>
                  <a:pt x="1799717" y="2057400"/>
                </a:lnTo>
                <a:lnTo>
                  <a:pt x="1805559" y="2070100"/>
                </a:lnTo>
                <a:lnTo>
                  <a:pt x="1811261" y="2070100"/>
                </a:lnTo>
                <a:lnTo>
                  <a:pt x="1826196" y="2057400"/>
                </a:lnTo>
                <a:lnTo>
                  <a:pt x="1827885" y="2057400"/>
                </a:lnTo>
                <a:lnTo>
                  <a:pt x="1820481" y="2044700"/>
                </a:lnTo>
                <a:lnTo>
                  <a:pt x="1816265" y="2044700"/>
                </a:lnTo>
                <a:lnTo>
                  <a:pt x="1814499" y="2032000"/>
                </a:lnTo>
                <a:lnTo>
                  <a:pt x="1814690" y="2032000"/>
                </a:lnTo>
                <a:lnTo>
                  <a:pt x="1816303" y="2019300"/>
                </a:lnTo>
                <a:lnTo>
                  <a:pt x="1817636" y="2006600"/>
                </a:lnTo>
                <a:lnTo>
                  <a:pt x="1812213" y="2006600"/>
                </a:lnTo>
                <a:lnTo>
                  <a:pt x="1806727" y="1993900"/>
                </a:lnTo>
                <a:lnTo>
                  <a:pt x="1790268" y="1993900"/>
                </a:lnTo>
                <a:lnTo>
                  <a:pt x="1781568" y="1981200"/>
                </a:lnTo>
                <a:lnTo>
                  <a:pt x="1727492" y="1981200"/>
                </a:lnTo>
                <a:lnTo>
                  <a:pt x="1712493" y="1968500"/>
                </a:lnTo>
                <a:lnTo>
                  <a:pt x="1696275" y="1968500"/>
                </a:lnTo>
                <a:lnTo>
                  <a:pt x="1693379" y="1955800"/>
                </a:lnTo>
                <a:lnTo>
                  <a:pt x="1692744" y="1943100"/>
                </a:lnTo>
                <a:lnTo>
                  <a:pt x="1694167" y="1930400"/>
                </a:lnTo>
                <a:lnTo>
                  <a:pt x="1702930" y="1943100"/>
                </a:lnTo>
                <a:lnTo>
                  <a:pt x="1724748" y="1943100"/>
                </a:lnTo>
                <a:lnTo>
                  <a:pt x="1746618" y="1955800"/>
                </a:lnTo>
                <a:lnTo>
                  <a:pt x="1768627" y="1955800"/>
                </a:lnTo>
                <a:lnTo>
                  <a:pt x="1790903" y="1968500"/>
                </a:lnTo>
                <a:lnTo>
                  <a:pt x="1799234" y="1968500"/>
                </a:lnTo>
                <a:lnTo>
                  <a:pt x="1800593" y="1981200"/>
                </a:lnTo>
                <a:lnTo>
                  <a:pt x="1816836" y="1981200"/>
                </a:lnTo>
                <a:lnTo>
                  <a:pt x="1820341" y="1968500"/>
                </a:lnTo>
                <a:lnTo>
                  <a:pt x="1823961" y="1955800"/>
                </a:lnTo>
                <a:lnTo>
                  <a:pt x="1826704" y="1943100"/>
                </a:lnTo>
                <a:lnTo>
                  <a:pt x="1827568" y="1930400"/>
                </a:lnTo>
                <a:lnTo>
                  <a:pt x="1825358" y="1930400"/>
                </a:lnTo>
                <a:lnTo>
                  <a:pt x="1820024" y="1917700"/>
                </a:lnTo>
                <a:lnTo>
                  <a:pt x="1812264" y="1905000"/>
                </a:lnTo>
                <a:lnTo>
                  <a:pt x="1786953" y="1905000"/>
                </a:lnTo>
                <a:lnTo>
                  <a:pt x="1771002" y="1892300"/>
                </a:lnTo>
                <a:lnTo>
                  <a:pt x="1754962" y="1892300"/>
                </a:lnTo>
                <a:lnTo>
                  <a:pt x="1738884" y="1879600"/>
                </a:lnTo>
                <a:lnTo>
                  <a:pt x="1691652" y="1879600"/>
                </a:lnTo>
                <a:lnTo>
                  <a:pt x="1691944" y="1866900"/>
                </a:lnTo>
                <a:lnTo>
                  <a:pt x="1691728" y="1854200"/>
                </a:lnTo>
                <a:lnTo>
                  <a:pt x="1691017" y="1854200"/>
                </a:lnTo>
                <a:lnTo>
                  <a:pt x="1691017" y="1841500"/>
                </a:lnTo>
                <a:lnTo>
                  <a:pt x="1692897" y="1828800"/>
                </a:lnTo>
                <a:lnTo>
                  <a:pt x="1704441" y="1828800"/>
                </a:lnTo>
                <a:lnTo>
                  <a:pt x="1714982" y="1841500"/>
                </a:lnTo>
                <a:lnTo>
                  <a:pt x="1734807" y="1841500"/>
                </a:lnTo>
                <a:lnTo>
                  <a:pt x="1766963" y="1866900"/>
                </a:lnTo>
                <a:lnTo>
                  <a:pt x="1800644" y="1866900"/>
                </a:lnTo>
                <a:lnTo>
                  <a:pt x="1810600" y="1879600"/>
                </a:lnTo>
                <a:lnTo>
                  <a:pt x="1815909" y="1866900"/>
                </a:lnTo>
                <a:lnTo>
                  <a:pt x="1818170" y="1866900"/>
                </a:lnTo>
                <a:lnTo>
                  <a:pt x="1818970" y="1854200"/>
                </a:lnTo>
                <a:lnTo>
                  <a:pt x="1819033" y="1841500"/>
                </a:lnTo>
                <a:lnTo>
                  <a:pt x="1819440" y="1841500"/>
                </a:lnTo>
                <a:lnTo>
                  <a:pt x="1820811" y="1828800"/>
                </a:lnTo>
                <a:lnTo>
                  <a:pt x="1821154" y="1816100"/>
                </a:lnTo>
                <a:lnTo>
                  <a:pt x="1813102" y="1816100"/>
                </a:lnTo>
                <a:lnTo>
                  <a:pt x="1806829" y="1803400"/>
                </a:lnTo>
                <a:lnTo>
                  <a:pt x="1781619" y="1803400"/>
                </a:lnTo>
                <a:lnTo>
                  <a:pt x="1731022" y="1778000"/>
                </a:lnTo>
                <a:lnTo>
                  <a:pt x="1704936" y="1765300"/>
                </a:lnTo>
                <a:lnTo>
                  <a:pt x="1697939" y="1765300"/>
                </a:lnTo>
                <a:lnTo>
                  <a:pt x="1697939" y="1803400"/>
                </a:lnTo>
                <a:lnTo>
                  <a:pt x="1697113" y="1816100"/>
                </a:lnTo>
                <a:lnTo>
                  <a:pt x="1691970" y="1816100"/>
                </a:lnTo>
                <a:lnTo>
                  <a:pt x="1690827" y="1803400"/>
                </a:lnTo>
                <a:lnTo>
                  <a:pt x="1697939" y="1803400"/>
                </a:lnTo>
                <a:lnTo>
                  <a:pt x="1697939" y="1765300"/>
                </a:lnTo>
                <a:lnTo>
                  <a:pt x="1689760" y="1765300"/>
                </a:lnTo>
                <a:lnTo>
                  <a:pt x="1690293" y="1752600"/>
                </a:lnTo>
                <a:lnTo>
                  <a:pt x="1690839" y="1739900"/>
                </a:lnTo>
                <a:lnTo>
                  <a:pt x="1690014" y="1739900"/>
                </a:lnTo>
                <a:lnTo>
                  <a:pt x="1689849" y="1727200"/>
                </a:lnTo>
                <a:lnTo>
                  <a:pt x="1715617" y="1727200"/>
                </a:lnTo>
                <a:lnTo>
                  <a:pt x="1735353" y="1739900"/>
                </a:lnTo>
                <a:lnTo>
                  <a:pt x="1745322" y="1739900"/>
                </a:lnTo>
                <a:lnTo>
                  <a:pt x="1763179" y="1752600"/>
                </a:lnTo>
                <a:lnTo>
                  <a:pt x="1776907" y="1752600"/>
                </a:lnTo>
                <a:lnTo>
                  <a:pt x="1770087" y="1739900"/>
                </a:lnTo>
                <a:lnTo>
                  <a:pt x="1752104" y="1739900"/>
                </a:lnTo>
                <a:lnTo>
                  <a:pt x="1735810" y="1727200"/>
                </a:lnTo>
                <a:lnTo>
                  <a:pt x="1720329" y="1714500"/>
                </a:lnTo>
                <a:lnTo>
                  <a:pt x="1703997" y="1714500"/>
                </a:lnTo>
                <a:lnTo>
                  <a:pt x="1703971" y="1701800"/>
                </a:lnTo>
                <a:lnTo>
                  <a:pt x="1716290" y="1701800"/>
                </a:lnTo>
                <a:lnTo>
                  <a:pt x="1721599" y="1714500"/>
                </a:lnTo>
                <a:lnTo>
                  <a:pt x="1745170" y="1714500"/>
                </a:lnTo>
                <a:lnTo>
                  <a:pt x="1793163" y="1739900"/>
                </a:lnTo>
                <a:lnTo>
                  <a:pt x="1821929" y="1739900"/>
                </a:lnTo>
                <a:lnTo>
                  <a:pt x="1826564" y="1752600"/>
                </a:lnTo>
                <a:lnTo>
                  <a:pt x="1832610" y="1752600"/>
                </a:lnTo>
                <a:lnTo>
                  <a:pt x="1829574" y="1765300"/>
                </a:lnTo>
                <a:lnTo>
                  <a:pt x="1818093" y="1765300"/>
                </a:lnTo>
                <a:lnTo>
                  <a:pt x="1827987" y="1778000"/>
                </a:lnTo>
                <a:lnTo>
                  <a:pt x="1835327" y="1778000"/>
                </a:lnTo>
                <a:lnTo>
                  <a:pt x="1836127" y="1790700"/>
                </a:lnTo>
                <a:lnTo>
                  <a:pt x="1838109" y="1841500"/>
                </a:lnTo>
                <a:lnTo>
                  <a:pt x="1839023" y="1892300"/>
                </a:lnTo>
                <a:lnTo>
                  <a:pt x="1839023" y="1651000"/>
                </a:lnTo>
                <a:lnTo>
                  <a:pt x="1828203" y="1651000"/>
                </a:lnTo>
                <a:lnTo>
                  <a:pt x="1828203" y="1689100"/>
                </a:lnTo>
                <a:lnTo>
                  <a:pt x="1823377" y="1701800"/>
                </a:lnTo>
                <a:lnTo>
                  <a:pt x="1795780" y="1701800"/>
                </a:lnTo>
                <a:lnTo>
                  <a:pt x="1797862" y="1689100"/>
                </a:lnTo>
                <a:lnTo>
                  <a:pt x="1805089" y="1689100"/>
                </a:lnTo>
                <a:lnTo>
                  <a:pt x="1809699" y="1676400"/>
                </a:lnTo>
                <a:lnTo>
                  <a:pt x="1821713" y="1689100"/>
                </a:lnTo>
                <a:lnTo>
                  <a:pt x="1828203" y="1689100"/>
                </a:lnTo>
                <a:lnTo>
                  <a:pt x="1828203" y="1651000"/>
                </a:lnTo>
                <a:lnTo>
                  <a:pt x="1802282" y="1651000"/>
                </a:lnTo>
                <a:lnTo>
                  <a:pt x="1792846" y="1642783"/>
                </a:lnTo>
                <a:lnTo>
                  <a:pt x="1792846" y="1676400"/>
                </a:lnTo>
                <a:lnTo>
                  <a:pt x="1786191" y="1676400"/>
                </a:lnTo>
                <a:lnTo>
                  <a:pt x="1780946" y="1687957"/>
                </a:lnTo>
                <a:lnTo>
                  <a:pt x="1780946" y="1714500"/>
                </a:lnTo>
                <a:lnTo>
                  <a:pt x="1758035" y="1714500"/>
                </a:lnTo>
                <a:lnTo>
                  <a:pt x="1744230" y="1701800"/>
                </a:lnTo>
                <a:lnTo>
                  <a:pt x="1730336" y="1701800"/>
                </a:lnTo>
                <a:lnTo>
                  <a:pt x="1716049" y="1689100"/>
                </a:lnTo>
                <a:lnTo>
                  <a:pt x="1689379" y="1689100"/>
                </a:lnTo>
                <a:lnTo>
                  <a:pt x="1691373" y="1676400"/>
                </a:lnTo>
                <a:lnTo>
                  <a:pt x="1708264" y="1676400"/>
                </a:lnTo>
                <a:lnTo>
                  <a:pt x="1725002" y="1689100"/>
                </a:lnTo>
                <a:lnTo>
                  <a:pt x="1741347" y="1689100"/>
                </a:lnTo>
                <a:lnTo>
                  <a:pt x="1757413" y="1701800"/>
                </a:lnTo>
                <a:lnTo>
                  <a:pt x="1777199" y="1701800"/>
                </a:lnTo>
                <a:lnTo>
                  <a:pt x="1780946" y="1714500"/>
                </a:lnTo>
                <a:lnTo>
                  <a:pt x="1780946" y="1687957"/>
                </a:lnTo>
                <a:lnTo>
                  <a:pt x="1780425" y="1689100"/>
                </a:lnTo>
                <a:lnTo>
                  <a:pt x="1754225" y="1689100"/>
                </a:lnTo>
                <a:lnTo>
                  <a:pt x="1747964" y="1676400"/>
                </a:lnTo>
                <a:lnTo>
                  <a:pt x="1740458" y="1676400"/>
                </a:lnTo>
                <a:lnTo>
                  <a:pt x="1741538" y="1663700"/>
                </a:lnTo>
                <a:lnTo>
                  <a:pt x="1745869" y="1663700"/>
                </a:lnTo>
                <a:lnTo>
                  <a:pt x="1751634" y="1651000"/>
                </a:lnTo>
                <a:lnTo>
                  <a:pt x="1773605" y="1651000"/>
                </a:lnTo>
                <a:lnTo>
                  <a:pt x="1779905" y="1663700"/>
                </a:lnTo>
                <a:lnTo>
                  <a:pt x="1790763" y="1663700"/>
                </a:lnTo>
                <a:lnTo>
                  <a:pt x="1792846" y="1676400"/>
                </a:lnTo>
                <a:lnTo>
                  <a:pt x="1792846" y="1642783"/>
                </a:lnTo>
                <a:lnTo>
                  <a:pt x="1787702" y="1638300"/>
                </a:lnTo>
                <a:lnTo>
                  <a:pt x="1783029" y="1625600"/>
                </a:lnTo>
                <a:lnTo>
                  <a:pt x="1770976" y="1625600"/>
                </a:lnTo>
                <a:lnTo>
                  <a:pt x="1793633" y="1612900"/>
                </a:lnTo>
                <a:lnTo>
                  <a:pt x="1816874" y="1612900"/>
                </a:lnTo>
                <a:lnTo>
                  <a:pt x="1838566" y="1625600"/>
                </a:lnTo>
                <a:lnTo>
                  <a:pt x="1856625" y="1638300"/>
                </a:lnTo>
                <a:lnTo>
                  <a:pt x="1860219" y="1638300"/>
                </a:lnTo>
                <a:lnTo>
                  <a:pt x="1860219" y="1632673"/>
                </a:lnTo>
                <a:lnTo>
                  <a:pt x="1855495" y="1625600"/>
                </a:lnTo>
                <a:lnTo>
                  <a:pt x="1852739" y="1625600"/>
                </a:lnTo>
                <a:lnTo>
                  <a:pt x="1850974" y="1612900"/>
                </a:lnTo>
                <a:lnTo>
                  <a:pt x="1906409" y="1612900"/>
                </a:lnTo>
                <a:lnTo>
                  <a:pt x="1921484" y="1625600"/>
                </a:lnTo>
                <a:lnTo>
                  <a:pt x="1924253" y="1625600"/>
                </a:lnTo>
                <a:lnTo>
                  <a:pt x="1927745" y="1638300"/>
                </a:lnTo>
                <a:lnTo>
                  <a:pt x="1927745" y="1600200"/>
                </a:lnTo>
                <a:lnTo>
                  <a:pt x="1896071" y="1600200"/>
                </a:lnTo>
                <a:lnTo>
                  <a:pt x="1880666" y="1587500"/>
                </a:lnTo>
                <a:lnTo>
                  <a:pt x="1865934" y="1587500"/>
                </a:lnTo>
                <a:lnTo>
                  <a:pt x="1880171" y="1574800"/>
                </a:lnTo>
                <a:lnTo>
                  <a:pt x="1896503" y="1574800"/>
                </a:lnTo>
                <a:lnTo>
                  <a:pt x="1914067" y="1587500"/>
                </a:lnTo>
                <a:lnTo>
                  <a:pt x="1932038" y="1600200"/>
                </a:lnTo>
                <a:lnTo>
                  <a:pt x="1932038" y="1587500"/>
                </a:lnTo>
                <a:lnTo>
                  <a:pt x="1927301" y="1587500"/>
                </a:lnTo>
                <a:lnTo>
                  <a:pt x="1933232" y="1574800"/>
                </a:lnTo>
                <a:lnTo>
                  <a:pt x="2006498" y="1574800"/>
                </a:lnTo>
                <a:lnTo>
                  <a:pt x="2012327" y="1587500"/>
                </a:lnTo>
                <a:lnTo>
                  <a:pt x="2012327" y="1549400"/>
                </a:lnTo>
                <a:lnTo>
                  <a:pt x="1924265" y="1549400"/>
                </a:lnTo>
                <a:lnTo>
                  <a:pt x="1966023" y="1536700"/>
                </a:lnTo>
                <a:lnTo>
                  <a:pt x="2116836" y="1536700"/>
                </a:lnTo>
                <a:lnTo>
                  <a:pt x="2153145" y="1524000"/>
                </a:lnTo>
                <a:lnTo>
                  <a:pt x="2253780" y="1524000"/>
                </a:lnTo>
                <a:lnTo>
                  <a:pt x="2263381" y="1511300"/>
                </a:lnTo>
                <a:lnTo>
                  <a:pt x="2309787" y="1511300"/>
                </a:lnTo>
                <a:lnTo>
                  <a:pt x="2310701" y="1524000"/>
                </a:lnTo>
                <a:lnTo>
                  <a:pt x="2310701" y="1219200"/>
                </a:lnTo>
                <a:lnTo>
                  <a:pt x="2303640" y="1219200"/>
                </a:lnTo>
                <a:lnTo>
                  <a:pt x="2303640" y="1498600"/>
                </a:lnTo>
                <a:lnTo>
                  <a:pt x="2275548" y="1498600"/>
                </a:lnTo>
                <a:lnTo>
                  <a:pt x="2272614" y="1485900"/>
                </a:lnTo>
                <a:lnTo>
                  <a:pt x="2271750" y="1485900"/>
                </a:lnTo>
                <a:lnTo>
                  <a:pt x="2273020" y="1473200"/>
                </a:lnTo>
                <a:lnTo>
                  <a:pt x="2302637" y="1473200"/>
                </a:lnTo>
                <a:lnTo>
                  <a:pt x="2303234" y="1485900"/>
                </a:lnTo>
                <a:lnTo>
                  <a:pt x="2303640" y="1498600"/>
                </a:lnTo>
                <a:lnTo>
                  <a:pt x="2303640" y="1219200"/>
                </a:lnTo>
                <a:lnTo>
                  <a:pt x="2301303" y="1219200"/>
                </a:lnTo>
                <a:lnTo>
                  <a:pt x="2301303" y="1435100"/>
                </a:lnTo>
                <a:lnTo>
                  <a:pt x="2298916" y="1447800"/>
                </a:lnTo>
                <a:lnTo>
                  <a:pt x="2294267" y="1447800"/>
                </a:lnTo>
                <a:lnTo>
                  <a:pt x="2291524" y="1460500"/>
                </a:lnTo>
                <a:lnTo>
                  <a:pt x="2148357" y="1460500"/>
                </a:lnTo>
                <a:lnTo>
                  <a:pt x="2120531" y="1469174"/>
                </a:lnTo>
                <a:lnTo>
                  <a:pt x="2120531" y="1511300"/>
                </a:lnTo>
                <a:lnTo>
                  <a:pt x="2115515" y="1524000"/>
                </a:lnTo>
                <a:lnTo>
                  <a:pt x="2032685" y="1524000"/>
                </a:lnTo>
                <a:lnTo>
                  <a:pt x="2033612" y="1511300"/>
                </a:lnTo>
                <a:lnTo>
                  <a:pt x="2035543" y="1498600"/>
                </a:lnTo>
                <a:lnTo>
                  <a:pt x="2035733" y="1485900"/>
                </a:lnTo>
                <a:lnTo>
                  <a:pt x="2120265" y="1485900"/>
                </a:lnTo>
                <a:lnTo>
                  <a:pt x="2119338" y="1498600"/>
                </a:lnTo>
                <a:lnTo>
                  <a:pt x="2120061" y="1498600"/>
                </a:lnTo>
                <a:lnTo>
                  <a:pt x="2120531" y="1511300"/>
                </a:lnTo>
                <a:lnTo>
                  <a:pt x="2120531" y="1469174"/>
                </a:lnTo>
                <a:lnTo>
                  <a:pt x="2107590" y="1473200"/>
                </a:lnTo>
                <a:lnTo>
                  <a:pt x="2000834" y="1473200"/>
                </a:lnTo>
                <a:lnTo>
                  <a:pt x="1975510" y="1485900"/>
                </a:lnTo>
                <a:lnTo>
                  <a:pt x="1902472" y="1485900"/>
                </a:lnTo>
                <a:lnTo>
                  <a:pt x="1902472" y="1549400"/>
                </a:lnTo>
                <a:lnTo>
                  <a:pt x="1869097" y="1562100"/>
                </a:lnTo>
                <a:lnTo>
                  <a:pt x="1863293" y="1562100"/>
                </a:lnTo>
                <a:lnTo>
                  <a:pt x="1863293" y="1600200"/>
                </a:lnTo>
                <a:lnTo>
                  <a:pt x="1838337" y="1600200"/>
                </a:lnTo>
                <a:lnTo>
                  <a:pt x="1803184" y="1600200"/>
                </a:lnTo>
                <a:lnTo>
                  <a:pt x="1796618" y="1587500"/>
                </a:lnTo>
                <a:lnTo>
                  <a:pt x="1792249" y="1587500"/>
                </a:lnTo>
                <a:lnTo>
                  <a:pt x="1797405" y="1574800"/>
                </a:lnTo>
                <a:lnTo>
                  <a:pt x="1821548" y="1574800"/>
                </a:lnTo>
                <a:lnTo>
                  <a:pt x="1826412" y="1587500"/>
                </a:lnTo>
                <a:lnTo>
                  <a:pt x="1835315" y="1587500"/>
                </a:lnTo>
                <a:lnTo>
                  <a:pt x="1838337" y="1600200"/>
                </a:lnTo>
                <a:lnTo>
                  <a:pt x="1846414" y="1587500"/>
                </a:lnTo>
                <a:lnTo>
                  <a:pt x="1858137" y="1587500"/>
                </a:lnTo>
                <a:lnTo>
                  <a:pt x="1863293" y="1600200"/>
                </a:lnTo>
                <a:lnTo>
                  <a:pt x="1863293" y="1562100"/>
                </a:lnTo>
                <a:lnTo>
                  <a:pt x="1819859" y="1562100"/>
                </a:lnTo>
                <a:lnTo>
                  <a:pt x="1826895" y="1549400"/>
                </a:lnTo>
                <a:lnTo>
                  <a:pt x="1902472" y="1549400"/>
                </a:lnTo>
                <a:lnTo>
                  <a:pt x="1902472" y="1485900"/>
                </a:lnTo>
                <a:lnTo>
                  <a:pt x="1893125" y="1485900"/>
                </a:lnTo>
                <a:lnTo>
                  <a:pt x="1901875" y="1498600"/>
                </a:lnTo>
                <a:lnTo>
                  <a:pt x="1900732" y="1511300"/>
                </a:lnTo>
                <a:lnTo>
                  <a:pt x="1902066" y="1524000"/>
                </a:lnTo>
                <a:lnTo>
                  <a:pt x="1899970" y="1536700"/>
                </a:lnTo>
                <a:lnTo>
                  <a:pt x="1826564" y="1536700"/>
                </a:lnTo>
                <a:lnTo>
                  <a:pt x="1824748" y="1524000"/>
                </a:lnTo>
                <a:lnTo>
                  <a:pt x="1827212" y="1511300"/>
                </a:lnTo>
                <a:lnTo>
                  <a:pt x="1833181" y="1511300"/>
                </a:lnTo>
                <a:lnTo>
                  <a:pt x="1841881" y="1498600"/>
                </a:lnTo>
                <a:lnTo>
                  <a:pt x="1883537" y="1498600"/>
                </a:lnTo>
                <a:lnTo>
                  <a:pt x="1893125" y="1485900"/>
                </a:lnTo>
                <a:lnTo>
                  <a:pt x="1806892" y="1485900"/>
                </a:lnTo>
                <a:lnTo>
                  <a:pt x="1788744" y="1491830"/>
                </a:lnTo>
                <a:lnTo>
                  <a:pt x="1788744" y="1600200"/>
                </a:lnTo>
                <a:lnTo>
                  <a:pt x="1787702" y="1612900"/>
                </a:lnTo>
                <a:lnTo>
                  <a:pt x="1742973" y="1612900"/>
                </a:lnTo>
                <a:lnTo>
                  <a:pt x="1742973" y="1651000"/>
                </a:lnTo>
                <a:lnTo>
                  <a:pt x="1736115" y="1651000"/>
                </a:lnTo>
                <a:lnTo>
                  <a:pt x="1731137" y="1663700"/>
                </a:lnTo>
                <a:lnTo>
                  <a:pt x="1697266" y="1663700"/>
                </a:lnTo>
                <a:lnTo>
                  <a:pt x="1691640" y="1651000"/>
                </a:lnTo>
                <a:lnTo>
                  <a:pt x="1688109" y="1651000"/>
                </a:lnTo>
                <a:lnTo>
                  <a:pt x="1686534" y="1638300"/>
                </a:lnTo>
                <a:lnTo>
                  <a:pt x="1694611" y="1638300"/>
                </a:lnTo>
                <a:lnTo>
                  <a:pt x="1701355" y="1625600"/>
                </a:lnTo>
                <a:lnTo>
                  <a:pt x="1717294" y="1625600"/>
                </a:lnTo>
                <a:lnTo>
                  <a:pt x="1724431" y="1638300"/>
                </a:lnTo>
                <a:lnTo>
                  <a:pt x="1741284" y="1638300"/>
                </a:lnTo>
                <a:lnTo>
                  <a:pt x="1742973" y="1651000"/>
                </a:lnTo>
                <a:lnTo>
                  <a:pt x="1742973" y="1612900"/>
                </a:lnTo>
                <a:lnTo>
                  <a:pt x="1727034" y="1612900"/>
                </a:lnTo>
                <a:lnTo>
                  <a:pt x="1709547" y="1600200"/>
                </a:lnTo>
                <a:lnTo>
                  <a:pt x="1698193" y="1600200"/>
                </a:lnTo>
                <a:lnTo>
                  <a:pt x="1704454" y="1587500"/>
                </a:lnTo>
                <a:lnTo>
                  <a:pt x="1768500" y="1587500"/>
                </a:lnTo>
                <a:lnTo>
                  <a:pt x="1785340" y="1600200"/>
                </a:lnTo>
                <a:lnTo>
                  <a:pt x="1788744" y="1600200"/>
                </a:lnTo>
                <a:lnTo>
                  <a:pt x="1788744" y="1491830"/>
                </a:lnTo>
                <a:lnTo>
                  <a:pt x="1768017" y="1498600"/>
                </a:lnTo>
                <a:lnTo>
                  <a:pt x="1699425" y="1498600"/>
                </a:lnTo>
                <a:lnTo>
                  <a:pt x="1699425" y="1536700"/>
                </a:lnTo>
                <a:lnTo>
                  <a:pt x="1697939" y="1536700"/>
                </a:lnTo>
                <a:lnTo>
                  <a:pt x="1692960" y="1549400"/>
                </a:lnTo>
                <a:lnTo>
                  <a:pt x="1679003" y="1549400"/>
                </a:lnTo>
                <a:lnTo>
                  <a:pt x="1679003" y="1562100"/>
                </a:lnTo>
                <a:lnTo>
                  <a:pt x="1669338" y="1574800"/>
                </a:lnTo>
                <a:lnTo>
                  <a:pt x="1660372" y="1574800"/>
                </a:lnTo>
                <a:lnTo>
                  <a:pt x="1653057" y="1587500"/>
                </a:lnTo>
                <a:lnTo>
                  <a:pt x="1644116" y="1587500"/>
                </a:lnTo>
                <a:lnTo>
                  <a:pt x="1644116" y="1625600"/>
                </a:lnTo>
                <a:lnTo>
                  <a:pt x="1641754" y="1638300"/>
                </a:lnTo>
                <a:lnTo>
                  <a:pt x="1640192" y="1638300"/>
                </a:lnTo>
                <a:lnTo>
                  <a:pt x="1640192" y="1663700"/>
                </a:lnTo>
                <a:lnTo>
                  <a:pt x="1638566" y="1663700"/>
                </a:lnTo>
                <a:lnTo>
                  <a:pt x="1637538" y="1676400"/>
                </a:lnTo>
                <a:lnTo>
                  <a:pt x="1636306" y="1676400"/>
                </a:lnTo>
                <a:lnTo>
                  <a:pt x="1634782" y="1689100"/>
                </a:lnTo>
                <a:lnTo>
                  <a:pt x="1632877" y="1701800"/>
                </a:lnTo>
                <a:lnTo>
                  <a:pt x="1625561" y="1701800"/>
                </a:lnTo>
                <a:lnTo>
                  <a:pt x="1625561" y="1727200"/>
                </a:lnTo>
                <a:lnTo>
                  <a:pt x="1624076" y="1739900"/>
                </a:lnTo>
                <a:lnTo>
                  <a:pt x="1621269" y="1752600"/>
                </a:lnTo>
                <a:lnTo>
                  <a:pt x="1616468" y="1752600"/>
                </a:lnTo>
                <a:lnTo>
                  <a:pt x="1614589" y="1739900"/>
                </a:lnTo>
                <a:lnTo>
                  <a:pt x="1614360" y="1739900"/>
                </a:lnTo>
                <a:lnTo>
                  <a:pt x="1614919" y="1727200"/>
                </a:lnTo>
                <a:lnTo>
                  <a:pt x="1615414" y="1727200"/>
                </a:lnTo>
                <a:lnTo>
                  <a:pt x="1618348" y="1714500"/>
                </a:lnTo>
                <a:lnTo>
                  <a:pt x="1625066" y="1727200"/>
                </a:lnTo>
                <a:lnTo>
                  <a:pt x="1625561" y="1727200"/>
                </a:lnTo>
                <a:lnTo>
                  <a:pt x="1625561" y="1701800"/>
                </a:lnTo>
                <a:lnTo>
                  <a:pt x="1604594" y="1701800"/>
                </a:lnTo>
                <a:lnTo>
                  <a:pt x="1600492" y="1689100"/>
                </a:lnTo>
                <a:lnTo>
                  <a:pt x="1592630" y="1689100"/>
                </a:lnTo>
                <a:lnTo>
                  <a:pt x="1589049" y="1676400"/>
                </a:lnTo>
                <a:lnTo>
                  <a:pt x="1585099" y="1676400"/>
                </a:lnTo>
                <a:lnTo>
                  <a:pt x="1586547" y="1663700"/>
                </a:lnTo>
                <a:lnTo>
                  <a:pt x="1610512" y="1663700"/>
                </a:lnTo>
                <a:lnTo>
                  <a:pt x="1618881" y="1651000"/>
                </a:lnTo>
                <a:lnTo>
                  <a:pt x="1637525" y="1651000"/>
                </a:lnTo>
                <a:lnTo>
                  <a:pt x="1640192" y="1663700"/>
                </a:lnTo>
                <a:lnTo>
                  <a:pt x="1640192" y="1638300"/>
                </a:lnTo>
                <a:lnTo>
                  <a:pt x="1618259" y="1638300"/>
                </a:lnTo>
                <a:lnTo>
                  <a:pt x="1622958" y="1625600"/>
                </a:lnTo>
                <a:lnTo>
                  <a:pt x="1626184" y="1625600"/>
                </a:lnTo>
                <a:lnTo>
                  <a:pt x="1628076" y="1612900"/>
                </a:lnTo>
                <a:lnTo>
                  <a:pt x="1628775" y="1600200"/>
                </a:lnTo>
                <a:lnTo>
                  <a:pt x="1642706" y="1600200"/>
                </a:lnTo>
                <a:lnTo>
                  <a:pt x="1643011" y="1612900"/>
                </a:lnTo>
                <a:lnTo>
                  <a:pt x="1642897" y="1625600"/>
                </a:lnTo>
                <a:lnTo>
                  <a:pt x="1644116" y="1625600"/>
                </a:lnTo>
                <a:lnTo>
                  <a:pt x="1644116" y="1587500"/>
                </a:lnTo>
                <a:lnTo>
                  <a:pt x="1626209" y="1587500"/>
                </a:lnTo>
                <a:lnTo>
                  <a:pt x="1618043" y="1574800"/>
                </a:lnTo>
                <a:lnTo>
                  <a:pt x="1602828" y="1574800"/>
                </a:lnTo>
                <a:lnTo>
                  <a:pt x="1595259" y="1587500"/>
                </a:lnTo>
                <a:lnTo>
                  <a:pt x="1553133" y="1587500"/>
                </a:lnTo>
                <a:lnTo>
                  <a:pt x="1553133" y="1676400"/>
                </a:lnTo>
                <a:lnTo>
                  <a:pt x="1542542" y="1676400"/>
                </a:lnTo>
                <a:lnTo>
                  <a:pt x="1540903" y="1666709"/>
                </a:lnTo>
                <a:lnTo>
                  <a:pt x="1540903" y="1714500"/>
                </a:lnTo>
                <a:lnTo>
                  <a:pt x="1512760" y="1727200"/>
                </a:lnTo>
                <a:lnTo>
                  <a:pt x="1420964" y="1727200"/>
                </a:lnTo>
                <a:lnTo>
                  <a:pt x="1389392" y="1714500"/>
                </a:lnTo>
                <a:lnTo>
                  <a:pt x="1540903" y="1714500"/>
                </a:lnTo>
                <a:lnTo>
                  <a:pt x="1540903" y="1666709"/>
                </a:lnTo>
                <a:lnTo>
                  <a:pt x="1540395" y="1663700"/>
                </a:lnTo>
                <a:lnTo>
                  <a:pt x="1547609" y="1663700"/>
                </a:lnTo>
                <a:lnTo>
                  <a:pt x="1553133" y="1676400"/>
                </a:lnTo>
                <a:lnTo>
                  <a:pt x="1553133" y="1587500"/>
                </a:lnTo>
                <a:lnTo>
                  <a:pt x="1527644" y="1587500"/>
                </a:lnTo>
                <a:lnTo>
                  <a:pt x="1527644" y="1676400"/>
                </a:lnTo>
                <a:lnTo>
                  <a:pt x="1526501" y="1689100"/>
                </a:lnTo>
                <a:lnTo>
                  <a:pt x="1471218" y="1689100"/>
                </a:lnTo>
                <a:lnTo>
                  <a:pt x="1448892" y="1701800"/>
                </a:lnTo>
                <a:lnTo>
                  <a:pt x="1444955" y="1689100"/>
                </a:lnTo>
                <a:lnTo>
                  <a:pt x="1431620" y="1701800"/>
                </a:lnTo>
                <a:lnTo>
                  <a:pt x="1426692" y="1689100"/>
                </a:lnTo>
                <a:lnTo>
                  <a:pt x="1422908" y="1689100"/>
                </a:lnTo>
                <a:lnTo>
                  <a:pt x="1417916" y="1676400"/>
                </a:lnTo>
                <a:lnTo>
                  <a:pt x="1412278" y="1663700"/>
                </a:lnTo>
                <a:lnTo>
                  <a:pt x="1406829" y="1651000"/>
                </a:lnTo>
                <a:lnTo>
                  <a:pt x="1402448" y="1638300"/>
                </a:lnTo>
                <a:lnTo>
                  <a:pt x="1401114" y="1638300"/>
                </a:lnTo>
                <a:lnTo>
                  <a:pt x="1398714" y="1625600"/>
                </a:lnTo>
                <a:lnTo>
                  <a:pt x="1420647" y="1625600"/>
                </a:lnTo>
                <a:lnTo>
                  <a:pt x="1424724" y="1638300"/>
                </a:lnTo>
                <a:lnTo>
                  <a:pt x="1420647" y="1651000"/>
                </a:lnTo>
                <a:lnTo>
                  <a:pt x="1427949" y="1651000"/>
                </a:lnTo>
                <a:lnTo>
                  <a:pt x="1434795" y="1638300"/>
                </a:lnTo>
                <a:lnTo>
                  <a:pt x="1440992" y="1638300"/>
                </a:lnTo>
                <a:lnTo>
                  <a:pt x="1450047" y="1625600"/>
                </a:lnTo>
                <a:lnTo>
                  <a:pt x="1474685" y="1625600"/>
                </a:lnTo>
                <a:lnTo>
                  <a:pt x="1482674" y="1638300"/>
                </a:lnTo>
                <a:lnTo>
                  <a:pt x="1489506" y="1638300"/>
                </a:lnTo>
                <a:lnTo>
                  <a:pt x="1495247" y="1651000"/>
                </a:lnTo>
                <a:lnTo>
                  <a:pt x="1499895" y="1651000"/>
                </a:lnTo>
                <a:lnTo>
                  <a:pt x="1505686" y="1663700"/>
                </a:lnTo>
                <a:lnTo>
                  <a:pt x="1511947" y="1663700"/>
                </a:lnTo>
                <a:lnTo>
                  <a:pt x="1517992" y="1676400"/>
                </a:lnTo>
                <a:lnTo>
                  <a:pt x="1527644" y="1676400"/>
                </a:lnTo>
                <a:lnTo>
                  <a:pt x="1527644" y="1587500"/>
                </a:lnTo>
                <a:lnTo>
                  <a:pt x="1477175" y="1587500"/>
                </a:lnTo>
                <a:lnTo>
                  <a:pt x="1473860" y="1574800"/>
                </a:lnTo>
                <a:lnTo>
                  <a:pt x="1466430" y="1574800"/>
                </a:lnTo>
                <a:lnTo>
                  <a:pt x="1467764" y="1562100"/>
                </a:lnTo>
                <a:lnTo>
                  <a:pt x="1496047" y="1562100"/>
                </a:lnTo>
                <a:lnTo>
                  <a:pt x="1502613" y="1574800"/>
                </a:lnTo>
                <a:lnTo>
                  <a:pt x="1515287" y="1574800"/>
                </a:lnTo>
                <a:lnTo>
                  <a:pt x="1523707" y="1562100"/>
                </a:lnTo>
                <a:lnTo>
                  <a:pt x="1679003" y="1562100"/>
                </a:lnTo>
                <a:lnTo>
                  <a:pt x="1679003" y="1549400"/>
                </a:lnTo>
                <a:lnTo>
                  <a:pt x="1627390" y="1549400"/>
                </a:lnTo>
                <a:lnTo>
                  <a:pt x="1629016" y="1536700"/>
                </a:lnTo>
                <a:lnTo>
                  <a:pt x="1629346" y="1524000"/>
                </a:lnTo>
                <a:lnTo>
                  <a:pt x="1628368" y="1524000"/>
                </a:lnTo>
                <a:lnTo>
                  <a:pt x="1630781" y="1511300"/>
                </a:lnTo>
                <a:lnTo>
                  <a:pt x="1697824" y="1511300"/>
                </a:lnTo>
                <a:lnTo>
                  <a:pt x="1697494" y="1524000"/>
                </a:lnTo>
                <a:lnTo>
                  <a:pt x="1698650" y="1524000"/>
                </a:lnTo>
                <a:lnTo>
                  <a:pt x="1699425" y="1536700"/>
                </a:lnTo>
                <a:lnTo>
                  <a:pt x="1699425" y="1498600"/>
                </a:lnTo>
                <a:lnTo>
                  <a:pt x="1499920" y="1498600"/>
                </a:lnTo>
                <a:lnTo>
                  <a:pt x="1499920" y="1511300"/>
                </a:lnTo>
                <a:lnTo>
                  <a:pt x="1497647" y="1524000"/>
                </a:lnTo>
                <a:lnTo>
                  <a:pt x="1497939" y="1524000"/>
                </a:lnTo>
                <a:lnTo>
                  <a:pt x="1497749" y="1536700"/>
                </a:lnTo>
                <a:lnTo>
                  <a:pt x="1495107" y="1549400"/>
                </a:lnTo>
                <a:lnTo>
                  <a:pt x="1465592" y="1549400"/>
                </a:lnTo>
                <a:lnTo>
                  <a:pt x="1465808" y="1536700"/>
                </a:lnTo>
                <a:lnTo>
                  <a:pt x="1466913" y="1524000"/>
                </a:lnTo>
                <a:lnTo>
                  <a:pt x="1470317" y="1524000"/>
                </a:lnTo>
                <a:lnTo>
                  <a:pt x="1477010" y="1511300"/>
                </a:lnTo>
                <a:lnTo>
                  <a:pt x="1499920" y="1511300"/>
                </a:lnTo>
                <a:lnTo>
                  <a:pt x="1499920" y="1498600"/>
                </a:lnTo>
                <a:lnTo>
                  <a:pt x="1468120" y="1498600"/>
                </a:lnTo>
                <a:lnTo>
                  <a:pt x="1468577" y="1485900"/>
                </a:lnTo>
                <a:lnTo>
                  <a:pt x="1469097" y="1485900"/>
                </a:lnTo>
                <a:lnTo>
                  <a:pt x="1469732" y="1473200"/>
                </a:lnTo>
                <a:lnTo>
                  <a:pt x="1471676" y="1460500"/>
                </a:lnTo>
                <a:lnTo>
                  <a:pt x="1623187" y="1460500"/>
                </a:lnTo>
                <a:lnTo>
                  <a:pt x="1631022" y="1447800"/>
                </a:lnTo>
                <a:lnTo>
                  <a:pt x="1630438" y="1447800"/>
                </a:lnTo>
                <a:lnTo>
                  <a:pt x="1628063" y="1435100"/>
                </a:lnTo>
                <a:lnTo>
                  <a:pt x="1626222" y="1422400"/>
                </a:lnTo>
                <a:lnTo>
                  <a:pt x="1625384" y="1422400"/>
                </a:lnTo>
                <a:lnTo>
                  <a:pt x="1626133" y="1409700"/>
                </a:lnTo>
                <a:lnTo>
                  <a:pt x="1629092" y="1397000"/>
                </a:lnTo>
                <a:lnTo>
                  <a:pt x="1690585" y="1397000"/>
                </a:lnTo>
                <a:lnTo>
                  <a:pt x="1695043" y="1409700"/>
                </a:lnTo>
                <a:lnTo>
                  <a:pt x="1697875" y="1409700"/>
                </a:lnTo>
                <a:lnTo>
                  <a:pt x="1702866" y="1435100"/>
                </a:lnTo>
                <a:lnTo>
                  <a:pt x="1702117" y="1435100"/>
                </a:lnTo>
                <a:lnTo>
                  <a:pt x="1693672" y="1447800"/>
                </a:lnTo>
                <a:lnTo>
                  <a:pt x="1631022" y="1447800"/>
                </a:lnTo>
                <a:lnTo>
                  <a:pt x="1637919" y="1460500"/>
                </a:lnTo>
                <a:lnTo>
                  <a:pt x="1779244" y="1460500"/>
                </a:lnTo>
                <a:lnTo>
                  <a:pt x="1795094" y="1447800"/>
                </a:lnTo>
                <a:lnTo>
                  <a:pt x="1978113" y="1447800"/>
                </a:lnTo>
                <a:lnTo>
                  <a:pt x="2015896" y="1435100"/>
                </a:lnTo>
                <a:lnTo>
                  <a:pt x="2131720" y="1435100"/>
                </a:lnTo>
                <a:lnTo>
                  <a:pt x="2138705" y="1447800"/>
                </a:lnTo>
                <a:lnTo>
                  <a:pt x="2146833" y="1447800"/>
                </a:lnTo>
                <a:lnTo>
                  <a:pt x="2153450" y="1435100"/>
                </a:lnTo>
                <a:lnTo>
                  <a:pt x="2252649" y="1435100"/>
                </a:lnTo>
                <a:lnTo>
                  <a:pt x="2260765" y="1422400"/>
                </a:lnTo>
                <a:lnTo>
                  <a:pt x="2297341" y="1422400"/>
                </a:lnTo>
                <a:lnTo>
                  <a:pt x="2300935" y="1435100"/>
                </a:lnTo>
                <a:lnTo>
                  <a:pt x="2301303" y="1435100"/>
                </a:lnTo>
                <a:lnTo>
                  <a:pt x="2301303" y="1219200"/>
                </a:lnTo>
                <a:lnTo>
                  <a:pt x="2293010" y="1219200"/>
                </a:lnTo>
                <a:lnTo>
                  <a:pt x="2293010" y="1384300"/>
                </a:lnTo>
                <a:lnTo>
                  <a:pt x="2286762" y="1384300"/>
                </a:lnTo>
                <a:lnTo>
                  <a:pt x="2286965" y="1371600"/>
                </a:lnTo>
                <a:lnTo>
                  <a:pt x="2288768" y="1358900"/>
                </a:lnTo>
                <a:lnTo>
                  <a:pt x="2291689" y="1371600"/>
                </a:lnTo>
                <a:lnTo>
                  <a:pt x="2292896" y="1371600"/>
                </a:lnTo>
                <a:lnTo>
                  <a:pt x="2293010" y="1384300"/>
                </a:lnTo>
                <a:lnTo>
                  <a:pt x="2293010" y="1219200"/>
                </a:lnTo>
                <a:lnTo>
                  <a:pt x="2290064" y="1219200"/>
                </a:lnTo>
                <a:lnTo>
                  <a:pt x="2283599" y="1206500"/>
                </a:lnTo>
                <a:lnTo>
                  <a:pt x="2280996" y="1193800"/>
                </a:lnTo>
                <a:lnTo>
                  <a:pt x="2280805" y="1193800"/>
                </a:lnTo>
                <a:lnTo>
                  <a:pt x="2277643" y="1184109"/>
                </a:lnTo>
                <a:lnTo>
                  <a:pt x="2277643" y="1320800"/>
                </a:lnTo>
                <a:lnTo>
                  <a:pt x="2250744" y="1320800"/>
                </a:lnTo>
                <a:lnTo>
                  <a:pt x="2250744" y="1371600"/>
                </a:lnTo>
                <a:lnTo>
                  <a:pt x="2242782" y="1371600"/>
                </a:lnTo>
                <a:lnTo>
                  <a:pt x="2244877" y="1358900"/>
                </a:lnTo>
                <a:lnTo>
                  <a:pt x="2249551" y="1358900"/>
                </a:lnTo>
                <a:lnTo>
                  <a:pt x="2250744" y="1371600"/>
                </a:lnTo>
                <a:lnTo>
                  <a:pt x="2250744" y="1320800"/>
                </a:lnTo>
                <a:lnTo>
                  <a:pt x="2200338" y="1320800"/>
                </a:lnTo>
                <a:lnTo>
                  <a:pt x="2147112" y="1320800"/>
                </a:lnTo>
                <a:lnTo>
                  <a:pt x="2139378" y="1333500"/>
                </a:lnTo>
                <a:lnTo>
                  <a:pt x="2128824" y="1320800"/>
                </a:lnTo>
                <a:lnTo>
                  <a:pt x="2124430" y="1320800"/>
                </a:lnTo>
                <a:lnTo>
                  <a:pt x="2124430" y="1422400"/>
                </a:lnTo>
                <a:lnTo>
                  <a:pt x="2069490" y="1422400"/>
                </a:lnTo>
                <a:lnTo>
                  <a:pt x="2066061" y="1409700"/>
                </a:lnTo>
                <a:lnTo>
                  <a:pt x="2065718" y="1409700"/>
                </a:lnTo>
                <a:lnTo>
                  <a:pt x="2066772" y="1397000"/>
                </a:lnTo>
                <a:lnTo>
                  <a:pt x="2067560" y="1384300"/>
                </a:lnTo>
                <a:lnTo>
                  <a:pt x="2073236" y="1384300"/>
                </a:lnTo>
                <a:lnTo>
                  <a:pt x="2079294" y="1371600"/>
                </a:lnTo>
                <a:lnTo>
                  <a:pt x="2094661" y="1371600"/>
                </a:lnTo>
                <a:lnTo>
                  <a:pt x="2104707" y="1384300"/>
                </a:lnTo>
                <a:lnTo>
                  <a:pt x="2109533" y="1384300"/>
                </a:lnTo>
                <a:lnTo>
                  <a:pt x="2109254" y="1409700"/>
                </a:lnTo>
                <a:lnTo>
                  <a:pt x="2108403" y="1409700"/>
                </a:lnTo>
                <a:lnTo>
                  <a:pt x="2124430" y="1422400"/>
                </a:lnTo>
                <a:lnTo>
                  <a:pt x="2124430" y="1320800"/>
                </a:lnTo>
                <a:lnTo>
                  <a:pt x="2122627" y="1320800"/>
                </a:lnTo>
                <a:lnTo>
                  <a:pt x="2113927" y="1333500"/>
                </a:lnTo>
                <a:lnTo>
                  <a:pt x="2023046" y="1333500"/>
                </a:lnTo>
                <a:lnTo>
                  <a:pt x="2023046" y="1358900"/>
                </a:lnTo>
                <a:lnTo>
                  <a:pt x="1987537" y="1371600"/>
                </a:lnTo>
                <a:lnTo>
                  <a:pt x="1920036" y="1371600"/>
                </a:lnTo>
                <a:lnTo>
                  <a:pt x="1920036" y="1409700"/>
                </a:lnTo>
                <a:lnTo>
                  <a:pt x="1918817" y="1409700"/>
                </a:lnTo>
                <a:lnTo>
                  <a:pt x="1913496" y="1422400"/>
                </a:lnTo>
                <a:lnTo>
                  <a:pt x="1904987" y="1435100"/>
                </a:lnTo>
                <a:lnTo>
                  <a:pt x="1865134" y="1435100"/>
                </a:lnTo>
                <a:lnTo>
                  <a:pt x="1863966" y="1422400"/>
                </a:lnTo>
                <a:lnTo>
                  <a:pt x="1865274" y="1422400"/>
                </a:lnTo>
                <a:lnTo>
                  <a:pt x="1866239" y="1409700"/>
                </a:lnTo>
                <a:lnTo>
                  <a:pt x="1869059" y="1397000"/>
                </a:lnTo>
                <a:lnTo>
                  <a:pt x="1916252" y="1397000"/>
                </a:lnTo>
                <a:lnTo>
                  <a:pt x="1920036" y="1409700"/>
                </a:lnTo>
                <a:lnTo>
                  <a:pt x="1920036" y="1371600"/>
                </a:lnTo>
                <a:lnTo>
                  <a:pt x="1916328" y="1371600"/>
                </a:lnTo>
                <a:lnTo>
                  <a:pt x="1951824" y="1358900"/>
                </a:lnTo>
                <a:lnTo>
                  <a:pt x="2023046" y="1358900"/>
                </a:lnTo>
                <a:lnTo>
                  <a:pt x="2023046" y="1333500"/>
                </a:lnTo>
                <a:lnTo>
                  <a:pt x="1986521" y="1333500"/>
                </a:lnTo>
                <a:lnTo>
                  <a:pt x="1953196" y="1346200"/>
                </a:lnTo>
                <a:lnTo>
                  <a:pt x="1848878" y="1346200"/>
                </a:lnTo>
                <a:lnTo>
                  <a:pt x="1796592" y="1358900"/>
                </a:lnTo>
                <a:lnTo>
                  <a:pt x="1783422" y="1358900"/>
                </a:lnTo>
                <a:lnTo>
                  <a:pt x="1783422" y="1384300"/>
                </a:lnTo>
                <a:lnTo>
                  <a:pt x="1760080" y="1384300"/>
                </a:lnTo>
                <a:lnTo>
                  <a:pt x="1766722" y="1371600"/>
                </a:lnTo>
                <a:lnTo>
                  <a:pt x="1776209" y="1371600"/>
                </a:lnTo>
                <a:lnTo>
                  <a:pt x="1783422" y="1384300"/>
                </a:lnTo>
                <a:lnTo>
                  <a:pt x="1783422" y="1358900"/>
                </a:lnTo>
                <a:lnTo>
                  <a:pt x="1505026" y="1358900"/>
                </a:lnTo>
                <a:lnTo>
                  <a:pt x="1505026" y="1435100"/>
                </a:lnTo>
                <a:lnTo>
                  <a:pt x="1494078" y="1447800"/>
                </a:lnTo>
                <a:lnTo>
                  <a:pt x="1475867" y="1447800"/>
                </a:lnTo>
                <a:lnTo>
                  <a:pt x="1472895" y="1435100"/>
                </a:lnTo>
                <a:lnTo>
                  <a:pt x="1473403" y="1422400"/>
                </a:lnTo>
                <a:lnTo>
                  <a:pt x="1475879" y="1409700"/>
                </a:lnTo>
                <a:lnTo>
                  <a:pt x="1504619" y="1409700"/>
                </a:lnTo>
                <a:lnTo>
                  <a:pt x="1504848" y="1422400"/>
                </a:lnTo>
                <a:lnTo>
                  <a:pt x="1504708" y="1435100"/>
                </a:lnTo>
                <a:lnTo>
                  <a:pt x="1505026" y="1435100"/>
                </a:lnTo>
                <a:lnTo>
                  <a:pt x="1505026" y="1358900"/>
                </a:lnTo>
                <a:lnTo>
                  <a:pt x="1485760" y="1358900"/>
                </a:lnTo>
                <a:lnTo>
                  <a:pt x="1484757" y="1346200"/>
                </a:lnTo>
                <a:lnTo>
                  <a:pt x="1660258" y="1346200"/>
                </a:lnTo>
                <a:lnTo>
                  <a:pt x="1700047" y="1333500"/>
                </a:lnTo>
                <a:lnTo>
                  <a:pt x="1944776" y="1333500"/>
                </a:lnTo>
                <a:lnTo>
                  <a:pt x="1963432" y="1320800"/>
                </a:lnTo>
                <a:lnTo>
                  <a:pt x="2037537" y="1320800"/>
                </a:lnTo>
                <a:lnTo>
                  <a:pt x="2074735" y="1308100"/>
                </a:lnTo>
                <a:lnTo>
                  <a:pt x="2174976" y="1308100"/>
                </a:lnTo>
                <a:lnTo>
                  <a:pt x="2200338" y="1320800"/>
                </a:lnTo>
                <a:lnTo>
                  <a:pt x="2225725" y="1308100"/>
                </a:lnTo>
                <a:lnTo>
                  <a:pt x="2270036" y="1308100"/>
                </a:lnTo>
                <a:lnTo>
                  <a:pt x="2277643" y="1320800"/>
                </a:lnTo>
                <a:lnTo>
                  <a:pt x="2277643" y="1184109"/>
                </a:lnTo>
                <a:lnTo>
                  <a:pt x="2276665" y="1181100"/>
                </a:lnTo>
                <a:lnTo>
                  <a:pt x="2283383" y="1181100"/>
                </a:lnTo>
                <a:lnTo>
                  <a:pt x="2288311" y="1193800"/>
                </a:lnTo>
                <a:lnTo>
                  <a:pt x="2411946" y="1193800"/>
                </a:lnTo>
                <a:lnTo>
                  <a:pt x="2417686" y="1181100"/>
                </a:lnTo>
                <a:lnTo>
                  <a:pt x="2418473" y="1181100"/>
                </a:lnTo>
                <a:lnTo>
                  <a:pt x="2414955" y="1168400"/>
                </a:lnTo>
                <a:lnTo>
                  <a:pt x="2413863" y="1155700"/>
                </a:lnTo>
                <a:lnTo>
                  <a:pt x="2413419" y="1155700"/>
                </a:lnTo>
                <a:lnTo>
                  <a:pt x="2411450" y="1143000"/>
                </a:lnTo>
                <a:lnTo>
                  <a:pt x="2399601" y="1143000"/>
                </a:lnTo>
                <a:lnTo>
                  <a:pt x="2399601" y="1168400"/>
                </a:lnTo>
                <a:lnTo>
                  <a:pt x="2398103" y="1168400"/>
                </a:lnTo>
                <a:lnTo>
                  <a:pt x="2389898" y="1181100"/>
                </a:lnTo>
                <a:lnTo>
                  <a:pt x="2384933" y="1181100"/>
                </a:lnTo>
                <a:lnTo>
                  <a:pt x="2375204" y="1168400"/>
                </a:lnTo>
                <a:lnTo>
                  <a:pt x="2372055" y="1168400"/>
                </a:lnTo>
                <a:lnTo>
                  <a:pt x="2372715" y="1155700"/>
                </a:lnTo>
                <a:lnTo>
                  <a:pt x="2397480" y="1155700"/>
                </a:lnTo>
                <a:lnTo>
                  <a:pt x="2399601" y="1168400"/>
                </a:lnTo>
                <a:lnTo>
                  <a:pt x="2399601" y="1143000"/>
                </a:lnTo>
                <a:lnTo>
                  <a:pt x="2351798" y="1143000"/>
                </a:lnTo>
                <a:lnTo>
                  <a:pt x="2341842" y="1155700"/>
                </a:lnTo>
                <a:lnTo>
                  <a:pt x="2330526" y="1148969"/>
                </a:lnTo>
                <a:lnTo>
                  <a:pt x="2330526" y="1168400"/>
                </a:lnTo>
                <a:lnTo>
                  <a:pt x="2327821" y="1181100"/>
                </a:lnTo>
                <a:lnTo>
                  <a:pt x="2307806" y="1181100"/>
                </a:lnTo>
                <a:lnTo>
                  <a:pt x="2303195" y="1168400"/>
                </a:lnTo>
                <a:lnTo>
                  <a:pt x="2330526" y="1168400"/>
                </a:lnTo>
                <a:lnTo>
                  <a:pt x="2330526" y="1148969"/>
                </a:lnTo>
                <a:lnTo>
                  <a:pt x="2320531" y="1143000"/>
                </a:lnTo>
                <a:lnTo>
                  <a:pt x="2280221" y="1143000"/>
                </a:lnTo>
                <a:lnTo>
                  <a:pt x="2288146" y="1130300"/>
                </a:lnTo>
                <a:lnTo>
                  <a:pt x="2389314" y="1130300"/>
                </a:lnTo>
                <a:lnTo>
                  <a:pt x="2397277" y="1117600"/>
                </a:lnTo>
                <a:lnTo>
                  <a:pt x="2404567" y="1117600"/>
                </a:lnTo>
                <a:lnTo>
                  <a:pt x="2404795" y="1104900"/>
                </a:lnTo>
                <a:lnTo>
                  <a:pt x="2403094" y="1092200"/>
                </a:lnTo>
                <a:lnTo>
                  <a:pt x="2393823" y="1092200"/>
                </a:lnTo>
                <a:lnTo>
                  <a:pt x="2386749" y="1079500"/>
                </a:lnTo>
                <a:lnTo>
                  <a:pt x="2306193" y="1079500"/>
                </a:lnTo>
                <a:lnTo>
                  <a:pt x="2279307" y="1092200"/>
                </a:lnTo>
                <a:lnTo>
                  <a:pt x="2264283" y="1092200"/>
                </a:lnTo>
                <a:lnTo>
                  <a:pt x="2264283" y="1181100"/>
                </a:lnTo>
                <a:lnTo>
                  <a:pt x="2261031" y="1193800"/>
                </a:lnTo>
                <a:lnTo>
                  <a:pt x="2247989" y="1181100"/>
                </a:lnTo>
                <a:lnTo>
                  <a:pt x="2231275" y="1181100"/>
                </a:lnTo>
                <a:lnTo>
                  <a:pt x="2230018" y="1168400"/>
                </a:lnTo>
                <a:lnTo>
                  <a:pt x="2231390" y="1168400"/>
                </a:lnTo>
                <a:lnTo>
                  <a:pt x="2233892" y="1155700"/>
                </a:lnTo>
                <a:lnTo>
                  <a:pt x="2256129" y="1155700"/>
                </a:lnTo>
                <a:lnTo>
                  <a:pt x="2261946" y="1168400"/>
                </a:lnTo>
                <a:lnTo>
                  <a:pt x="2264029" y="1181100"/>
                </a:lnTo>
                <a:lnTo>
                  <a:pt x="2264283" y="1181100"/>
                </a:lnTo>
                <a:lnTo>
                  <a:pt x="2264283" y="1092200"/>
                </a:lnTo>
                <a:lnTo>
                  <a:pt x="2196096" y="1092200"/>
                </a:lnTo>
                <a:lnTo>
                  <a:pt x="2195195" y="1104900"/>
                </a:lnTo>
                <a:lnTo>
                  <a:pt x="2196414" y="1104900"/>
                </a:lnTo>
                <a:lnTo>
                  <a:pt x="2199881" y="1117600"/>
                </a:lnTo>
                <a:lnTo>
                  <a:pt x="2206104" y="1130300"/>
                </a:lnTo>
                <a:lnTo>
                  <a:pt x="2215896" y="1143000"/>
                </a:lnTo>
                <a:lnTo>
                  <a:pt x="2223820" y="1143000"/>
                </a:lnTo>
                <a:lnTo>
                  <a:pt x="2217636" y="1155700"/>
                </a:lnTo>
                <a:lnTo>
                  <a:pt x="2206053" y="1155700"/>
                </a:lnTo>
                <a:lnTo>
                  <a:pt x="2199119" y="1168400"/>
                </a:lnTo>
                <a:lnTo>
                  <a:pt x="2191245" y="1168400"/>
                </a:lnTo>
                <a:lnTo>
                  <a:pt x="2183142" y="1155700"/>
                </a:lnTo>
                <a:lnTo>
                  <a:pt x="2170074" y="1155700"/>
                </a:lnTo>
                <a:lnTo>
                  <a:pt x="2165985" y="1143000"/>
                </a:lnTo>
                <a:lnTo>
                  <a:pt x="2163635" y="1143000"/>
                </a:lnTo>
                <a:lnTo>
                  <a:pt x="2163330" y="1130300"/>
                </a:lnTo>
                <a:lnTo>
                  <a:pt x="2164029" y="1117600"/>
                </a:lnTo>
                <a:lnTo>
                  <a:pt x="2163851" y="1117600"/>
                </a:lnTo>
                <a:lnTo>
                  <a:pt x="2163140" y="1104900"/>
                </a:lnTo>
                <a:lnTo>
                  <a:pt x="2162251" y="1092200"/>
                </a:lnTo>
                <a:lnTo>
                  <a:pt x="2162441" y="1079500"/>
                </a:lnTo>
                <a:lnTo>
                  <a:pt x="2163915" y="1066800"/>
                </a:lnTo>
                <a:lnTo>
                  <a:pt x="2165604" y="1054100"/>
                </a:lnTo>
                <a:lnTo>
                  <a:pt x="2166429" y="1054100"/>
                </a:lnTo>
                <a:lnTo>
                  <a:pt x="2166810" y="1041400"/>
                </a:lnTo>
                <a:lnTo>
                  <a:pt x="2167242" y="1028700"/>
                </a:lnTo>
                <a:lnTo>
                  <a:pt x="2166848" y="1003300"/>
                </a:lnTo>
                <a:lnTo>
                  <a:pt x="2164753" y="990600"/>
                </a:lnTo>
                <a:lnTo>
                  <a:pt x="2163711" y="990600"/>
                </a:lnTo>
                <a:lnTo>
                  <a:pt x="2163813" y="977900"/>
                </a:lnTo>
                <a:lnTo>
                  <a:pt x="2164702" y="977900"/>
                </a:lnTo>
                <a:lnTo>
                  <a:pt x="2166061" y="965200"/>
                </a:lnTo>
                <a:lnTo>
                  <a:pt x="2168182" y="952500"/>
                </a:lnTo>
                <a:lnTo>
                  <a:pt x="2240915" y="952500"/>
                </a:lnTo>
                <a:lnTo>
                  <a:pt x="2267191" y="939800"/>
                </a:lnTo>
                <a:lnTo>
                  <a:pt x="2345982" y="939800"/>
                </a:lnTo>
                <a:lnTo>
                  <a:pt x="2384107" y="927100"/>
                </a:lnTo>
                <a:lnTo>
                  <a:pt x="2614091" y="927100"/>
                </a:lnTo>
                <a:lnTo>
                  <a:pt x="2652445" y="914400"/>
                </a:lnTo>
                <a:lnTo>
                  <a:pt x="2701201" y="914400"/>
                </a:lnTo>
                <a:lnTo>
                  <a:pt x="2706027" y="927100"/>
                </a:lnTo>
                <a:lnTo>
                  <a:pt x="2705265" y="927100"/>
                </a:lnTo>
                <a:lnTo>
                  <a:pt x="2705074" y="939800"/>
                </a:lnTo>
                <a:lnTo>
                  <a:pt x="2706370" y="965200"/>
                </a:lnTo>
                <a:lnTo>
                  <a:pt x="2706179" y="977900"/>
                </a:lnTo>
                <a:lnTo>
                  <a:pt x="2705836" y="990600"/>
                </a:lnTo>
                <a:lnTo>
                  <a:pt x="2706890" y="1016000"/>
                </a:lnTo>
                <a:lnTo>
                  <a:pt x="2708567" y="1028700"/>
                </a:lnTo>
                <a:lnTo>
                  <a:pt x="2710040" y="1041400"/>
                </a:lnTo>
                <a:lnTo>
                  <a:pt x="2712770" y="1092200"/>
                </a:lnTo>
                <a:lnTo>
                  <a:pt x="2715222" y="1130300"/>
                </a:lnTo>
                <a:lnTo>
                  <a:pt x="2717355" y="1181100"/>
                </a:lnTo>
                <a:lnTo>
                  <a:pt x="2719095" y="1219200"/>
                </a:lnTo>
                <a:lnTo>
                  <a:pt x="2719755" y="1231900"/>
                </a:lnTo>
                <a:lnTo>
                  <a:pt x="2720556" y="1244600"/>
                </a:lnTo>
                <a:lnTo>
                  <a:pt x="2721254" y="1257300"/>
                </a:lnTo>
                <a:lnTo>
                  <a:pt x="2721559" y="1282700"/>
                </a:lnTo>
                <a:lnTo>
                  <a:pt x="2721559" y="1043482"/>
                </a:lnTo>
                <a:lnTo>
                  <a:pt x="2720200" y="1028700"/>
                </a:lnTo>
                <a:lnTo>
                  <a:pt x="2717774" y="1003300"/>
                </a:lnTo>
                <a:lnTo>
                  <a:pt x="2717203" y="990600"/>
                </a:lnTo>
                <a:lnTo>
                  <a:pt x="2716212" y="990600"/>
                </a:lnTo>
                <a:lnTo>
                  <a:pt x="2731744" y="977900"/>
                </a:lnTo>
                <a:lnTo>
                  <a:pt x="2739161" y="977900"/>
                </a:lnTo>
                <a:lnTo>
                  <a:pt x="2748115" y="990600"/>
                </a:lnTo>
                <a:lnTo>
                  <a:pt x="2751747" y="1003300"/>
                </a:lnTo>
                <a:lnTo>
                  <a:pt x="2755481" y="1003300"/>
                </a:lnTo>
                <a:lnTo>
                  <a:pt x="2753880" y="1016000"/>
                </a:lnTo>
                <a:lnTo>
                  <a:pt x="2749067" y="1003300"/>
                </a:lnTo>
                <a:lnTo>
                  <a:pt x="2740342" y="1016000"/>
                </a:lnTo>
                <a:lnTo>
                  <a:pt x="2738043" y="1016000"/>
                </a:lnTo>
                <a:lnTo>
                  <a:pt x="2741536" y="1028700"/>
                </a:lnTo>
                <a:lnTo>
                  <a:pt x="2743504" y="1028700"/>
                </a:lnTo>
                <a:lnTo>
                  <a:pt x="2745003" y="1041400"/>
                </a:lnTo>
                <a:lnTo>
                  <a:pt x="2747543" y="1054100"/>
                </a:lnTo>
                <a:lnTo>
                  <a:pt x="2803550" y="1054100"/>
                </a:lnTo>
                <a:lnTo>
                  <a:pt x="2803004" y="1028700"/>
                </a:lnTo>
                <a:lnTo>
                  <a:pt x="2815323" y="1028700"/>
                </a:lnTo>
                <a:lnTo>
                  <a:pt x="2818155" y="1041400"/>
                </a:lnTo>
                <a:lnTo>
                  <a:pt x="2829141" y="1041400"/>
                </a:lnTo>
                <a:lnTo>
                  <a:pt x="2836507" y="1054100"/>
                </a:lnTo>
                <a:lnTo>
                  <a:pt x="2874734" y="1054100"/>
                </a:lnTo>
                <a:lnTo>
                  <a:pt x="2881757" y="1041400"/>
                </a:lnTo>
                <a:lnTo>
                  <a:pt x="2885287" y="1041400"/>
                </a:lnTo>
                <a:lnTo>
                  <a:pt x="2882112" y="1028700"/>
                </a:lnTo>
                <a:lnTo>
                  <a:pt x="2876232" y="1028700"/>
                </a:lnTo>
                <a:lnTo>
                  <a:pt x="2873565" y="1016000"/>
                </a:lnTo>
                <a:lnTo>
                  <a:pt x="2867164" y="1016000"/>
                </a:lnTo>
                <a:lnTo>
                  <a:pt x="2859532" y="1003300"/>
                </a:lnTo>
                <a:lnTo>
                  <a:pt x="2844596" y="1003300"/>
                </a:lnTo>
                <a:lnTo>
                  <a:pt x="2844596" y="1028700"/>
                </a:lnTo>
                <a:lnTo>
                  <a:pt x="2839618" y="1041400"/>
                </a:lnTo>
                <a:lnTo>
                  <a:pt x="2836583" y="1028700"/>
                </a:lnTo>
                <a:lnTo>
                  <a:pt x="2844596" y="1028700"/>
                </a:lnTo>
                <a:lnTo>
                  <a:pt x="2844596" y="1003300"/>
                </a:lnTo>
                <a:lnTo>
                  <a:pt x="2822562" y="1003300"/>
                </a:lnTo>
                <a:lnTo>
                  <a:pt x="2813012" y="1016000"/>
                </a:lnTo>
                <a:lnTo>
                  <a:pt x="2803423" y="1003300"/>
                </a:lnTo>
                <a:lnTo>
                  <a:pt x="2805417" y="1003300"/>
                </a:lnTo>
                <a:lnTo>
                  <a:pt x="2816593" y="990600"/>
                </a:lnTo>
                <a:lnTo>
                  <a:pt x="2927299" y="990600"/>
                </a:lnTo>
                <a:lnTo>
                  <a:pt x="2932226" y="977900"/>
                </a:lnTo>
                <a:lnTo>
                  <a:pt x="2935579" y="977900"/>
                </a:lnTo>
                <a:lnTo>
                  <a:pt x="2936316" y="965200"/>
                </a:lnTo>
                <a:lnTo>
                  <a:pt x="2937065" y="952500"/>
                </a:lnTo>
                <a:lnTo>
                  <a:pt x="2932607" y="952500"/>
                </a:lnTo>
                <a:lnTo>
                  <a:pt x="2922613" y="939800"/>
                </a:lnTo>
                <a:lnTo>
                  <a:pt x="2848521" y="939800"/>
                </a:lnTo>
                <a:lnTo>
                  <a:pt x="2833954" y="952500"/>
                </a:lnTo>
                <a:lnTo>
                  <a:pt x="2746552" y="952500"/>
                </a:lnTo>
                <a:lnTo>
                  <a:pt x="2732697" y="965200"/>
                </a:lnTo>
                <a:lnTo>
                  <a:pt x="2721635" y="965200"/>
                </a:lnTo>
                <a:lnTo>
                  <a:pt x="2720644" y="939800"/>
                </a:lnTo>
                <a:lnTo>
                  <a:pt x="2721343" y="939800"/>
                </a:lnTo>
                <a:lnTo>
                  <a:pt x="2721826" y="927100"/>
                </a:lnTo>
                <a:lnTo>
                  <a:pt x="2975737" y="927100"/>
                </a:lnTo>
                <a:lnTo>
                  <a:pt x="2978277" y="939800"/>
                </a:lnTo>
                <a:lnTo>
                  <a:pt x="2977883" y="952500"/>
                </a:lnTo>
                <a:lnTo>
                  <a:pt x="2976003" y="965200"/>
                </a:lnTo>
                <a:lnTo>
                  <a:pt x="2974962" y="990600"/>
                </a:lnTo>
                <a:lnTo>
                  <a:pt x="2974492" y="1016000"/>
                </a:lnTo>
                <a:lnTo>
                  <a:pt x="2974467" y="1041400"/>
                </a:lnTo>
                <a:lnTo>
                  <a:pt x="2974619" y="1066800"/>
                </a:lnTo>
                <a:lnTo>
                  <a:pt x="2975381" y="1104900"/>
                </a:lnTo>
                <a:lnTo>
                  <a:pt x="2976753" y="1143000"/>
                </a:lnTo>
                <a:lnTo>
                  <a:pt x="2978785" y="1181100"/>
                </a:lnTo>
                <a:lnTo>
                  <a:pt x="2980029" y="1193800"/>
                </a:lnTo>
                <a:lnTo>
                  <a:pt x="2981160" y="1219200"/>
                </a:lnTo>
                <a:lnTo>
                  <a:pt x="2981922" y="1231900"/>
                </a:lnTo>
                <a:lnTo>
                  <a:pt x="2982087" y="1257300"/>
                </a:lnTo>
                <a:lnTo>
                  <a:pt x="2982087" y="830453"/>
                </a:lnTo>
                <a:lnTo>
                  <a:pt x="2977743" y="825500"/>
                </a:lnTo>
                <a:lnTo>
                  <a:pt x="2965450" y="825500"/>
                </a:lnTo>
                <a:lnTo>
                  <a:pt x="2960166" y="812800"/>
                </a:lnTo>
                <a:lnTo>
                  <a:pt x="2961398" y="812800"/>
                </a:lnTo>
                <a:lnTo>
                  <a:pt x="2961589" y="800100"/>
                </a:lnTo>
                <a:lnTo>
                  <a:pt x="2962656" y="774700"/>
                </a:lnTo>
                <a:lnTo>
                  <a:pt x="2963824" y="736600"/>
                </a:lnTo>
                <a:lnTo>
                  <a:pt x="2964777" y="711200"/>
                </a:lnTo>
                <a:lnTo>
                  <a:pt x="2965196" y="673100"/>
                </a:lnTo>
                <a:lnTo>
                  <a:pt x="2965589" y="647700"/>
                </a:lnTo>
                <a:lnTo>
                  <a:pt x="2966618" y="622300"/>
                </a:lnTo>
                <a:lnTo>
                  <a:pt x="2968091" y="596900"/>
                </a:lnTo>
                <a:lnTo>
                  <a:pt x="2969818" y="558800"/>
                </a:lnTo>
                <a:lnTo>
                  <a:pt x="2971927" y="533400"/>
                </a:lnTo>
                <a:lnTo>
                  <a:pt x="2973692" y="495300"/>
                </a:lnTo>
                <a:lnTo>
                  <a:pt x="2975229" y="457200"/>
                </a:lnTo>
                <a:lnTo>
                  <a:pt x="2976930" y="406400"/>
                </a:lnTo>
                <a:lnTo>
                  <a:pt x="2980017" y="406400"/>
                </a:lnTo>
                <a:lnTo>
                  <a:pt x="2984627" y="393700"/>
                </a:lnTo>
                <a:lnTo>
                  <a:pt x="2988830" y="393700"/>
                </a:lnTo>
                <a:lnTo>
                  <a:pt x="2990011" y="381000"/>
                </a:lnTo>
                <a:lnTo>
                  <a:pt x="2983115" y="381000"/>
                </a:lnTo>
                <a:lnTo>
                  <a:pt x="2954744" y="342900"/>
                </a:lnTo>
                <a:lnTo>
                  <a:pt x="2930728" y="321487"/>
                </a:lnTo>
                <a:lnTo>
                  <a:pt x="2930728" y="876300"/>
                </a:lnTo>
                <a:lnTo>
                  <a:pt x="2883395" y="876300"/>
                </a:lnTo>
                <a:lnTo>
                  <a:pt x="2860370" y="889000"/>
                </a:lnTo>
                <a:lnTo>
                  <a:pt x="2610396" y="889000"/>
                </a:lnTo>
                <a:lnTo>
                  <a:pt x="2587904" y="901700"/>
                </a:lnTo>
                <a:lnTo>
                  <a:pt x="2261806" y="901700"/>
                </a:lnTo>
                <a:lnTo>
                  <a:pt x="2225471" y="914400"/>
                </a:lnTo>
                <a:lnTo>
                  <a:pt x="2161756" y="914400"/>
                </a:lnTo>
                <a:lnTo>
                  <a:pt x="2151316" y="901700"/>
                </a:lnTo>
                <a:lnTo>
                  <a:pt x="2141715" y="901700"/>
                </a:lnTo>
                <a:lnTo>
                  <a:pt x="2132342" y="889000"/>
                </a:lnTo>
                <a:lnTo>
                  <a:pt x="2131149" y="889000"/>
                </a:lnTo>
                <a:lnTo>
                  <a:pt x="2141410" y="876300"/>
                </a:lnTo>
                <a:lnTo>
                  <a:pt x="2379510" y="876300"/>
                </a:lnTo>
                <a:lnTo>
                  <a:pt x="2406827" y="863600"/>
                </a:lnTo>
                <a:lnTo>
                  <a:pt x="2930614" y="863600"/>
                </a:lnTo>
                <a:lnTo>
                  <a:pt x="2930728" y="876300"/>
                </a:lnTo>
                <a:lnTo>
                  <a:pt x="2930728" y="321487"/>
                </a:lnTo>
                <a:lnTo>
                  <a:pt x="2930372" y="321170"/>
                </a:lnTo>
                <a:lnTo>
                  <a:pt x="2930372" y="495300"/>
                </a:lnTo>
                <a:lnTo>
                  <a:pt x="2929852" y="520700"/>
                </a:lnTo>
                <a:lnTo>
                  <a:pt x="2927883" y="558800"/>
                </a:lnTo>
                <a:lnTo>
                  <a:pt x="2926384" y="584200"/>
                </a:lnTo>
                <a:lnTo>
                  <a:pt x="2926677" y="622300"/>
                </a:lnTo>
                <a:lnTo>
                  <a:pt x="2927591" y="647700"/>
                </a:lnTo>
                <a:lnTo>
                  <a:pt x="2927870" y="673100"/>
                </a:lnTo>
                <a:lnTo>
                  <a:pt x="2927921" y="698500"/>
                </a:lnTo>
                <a:lnTo>
                  <a:pt x="2927743" y="723900"/>
                </a:lnTo>
                <a:lnTo>
                  <a:pt x="2927566" y="736600"/>
                </a:lnTo>
                <a:lnTo>
                  <a:pt x="2927337" y="762000"/>
                </a:lnTo>
                <a:lnTo>
                  <a:pt x="2926473" y="762000"/>
                </a:lnTo>
                <a:lnTo>
                  <a:pt x="2924200" y="774700"/>
                </a:lnTo>
                <a:lnTo>
                  <a:pt x="2911081" y="774700"/>
                </a:lnTo>
                <a:lnTo>
                  <a:pt x="2911233" y="762000"/>
                </a:lnTo>
                <a:lnTo>
                  <a:pt x="2911297" y="749300"/>
                </a:lnTo>
                <a:lnTo>
                  <a:pt x="2911030" y="723900"/>
                </a:lnTo>
                <a:lnTo>
                  <a:pt x="2910865" y="698500"/>
                </a:lnTo>
                <a:lnTo>
                  <a:pt x="2910408" y="685800"/>
                </a:lnTo>
                <a:lnTo>
                  <a:pt x="2909354" y="660400"/>
                </a:lnTo>
                <a:lnTo>
                  <a:pt x="2908604" y="638365"/>
                </a:lnTo>
                <a:lnTo>
                  <a:pt x="2908604" y="838200"/>
                </a:lnTo>
                <a:lnTo>
                  <a:pt x="2901353" y="850900"/>
                </a:lnTo>
                <a:lnTo>
                  <a:pt x="2894177" y="838200"/>
                </a:lnTo>
                <a:lnTo>
                  <a:pt x="2864408" y="838200"/>
                </a:lnTo>
                <a:lnTo>
                  <a:pt x="2853817" y="825500"/>
                </a:lnTo>
                <a:lnTo>
                  <a:pt x="2849461" y="817206"/>
                </a:lnTo>
                <a:lnTo>
                  <a:pt x="2849461" y="838200"/>
                </a:lnTo>
                <a:lnTo>
                  <a:pt x="2841663" y="850900"/>
                </a:lnTo>
                <a:lnTo>
                  <a:pt x="2772943" y="850900"/>
                </a:lnTo>
                <a:lnTo>
                  <a:pt x="2767368" y="838200"/>
                </a:lnTo>
                <a:lnTo>
                  <a:pt x="2766504" y="838200"/>
                </a:lnTo>
                <a:lnTo>
                  <a:pt x="2765653" y="825500"/>
                </a:lnTo>
                <a:lnTo>
                  <a:pt x="2764345" y="825500"/>
                </a:lnTo>
                <a:lnTo>
                  <a:pt x="2761945" y="812800"/>
                </a:lnTo>
                <a:lnTo>
                  <a:pt x="2754680" y="812800"/>
                </a:lnTo>
                <a:lnTo>
                  <a:pt x="2757855" y="800100"/>
                </a:lnTo>
                <a:lnTo>
                  <a:pt x="2816428" y="800100"/>
                </a:lnTo>
                <a:lnTo>
                  <a:pt x="2825966" y="812800"/>
                </a:lnTo>
                <a:lnTo>
                  <a:pt x="2834411" y="825500"/>
                </a:lnTo>
                <a:lnTo>
                  <a:pt x="2841231" y="825500"/>
                </a:lnTo>
                <a:lnTo>
                  <a:pt x="2849461" y="838200"/>
                </a:lnTo>
                <a:lnTo>
                  <a:pt x="2849461" y="817206"/>
                </a:lnTo>
                <a:lnTo>
                  <a:pt x="2847149" y="812800"/>
                </a:lnTo>
                <a:lnTo>
                  <a:pt x="2844114" y="812800"/>
                </a:lnTo>
                <a:lnTo>
                  <a:pt x="2846628" y="800100"/>
                </a:lnTo>
                <a:lnTo>
                  <a:pt x="2872346" y="800100"/>
                </a:lnTo>
                <a:lnTo>
                  <a:pt x="2880042" y="812800"/>
                </a:lnTo>
                <a:lnTo>
                  <a:pt x="2890951" y="812800"/>
                </a:lnTo>
                <a:lnTo>
                  <a:pt x="2894596" y="825500"/>
                </a:lnTo>
                <a:lnTo>
                  <a:pt x="2900730" y="825500"/>
                </a:lnTo>
                <a:lnTo>
                  <a:pt x="2908604" y="838200"/>
                </a:lnTo>
                <a:lnTo>
                  <a:pt x="2908604" y="638365"/>
                </a:lnTo>
                <a:lnTo>
                  <a:pt x="2908490" y="635000"/>
                </a:lnTo>
                <a:lnTo>
                  <a:pt x="2908897" y="609600"/>
                </a:lnTo>
                <a:lnTo>
                  <a:pt x="2908731" y="584200"/>
                </a:lnTo>
                <a:lnTo>
                  <a:pt x="2906115" y="558800"/>
                </a:lnTo>
                <a:lnTo>
                  <a:pt x="2905785" y="558800"/>
                </a:lnTo>
                <a:lnTo>
                  <a:pt x="2906941" y="546100"/>
                </a:lnTo>
                <a:lnTo>
                  <a:pt x="2908427" y="533400"/>
                </a:lnTo>
                <a:lnTo>
                  <a:pt x="2909062" y="533400"/>
                </a:lnTo>
                <a:lnTo>
                  <a:pt x="2908465" y="508000"/>
                </a:lnTo>
                <a:lnTo>
                  <a:pt x="2907576" y="482600"/>
                </a:lnTo>
                <a:lnTo>
                  <a:pt x="2906458" y="469900"/>
                </a:lnTo>
                <a:lnTo>
                  <a:pt x="2905214" y="444500"/>
                </a:lnTo>
                <a:lnTo>
                  <a:pt x="2902801" y="431800"/>
                </a:lnTo>
                <a:lnTo>
                  <a:pt x="2897289" y="431800"/>
                </a:lnTo>
                <a:lnTo>
                  <a:pt x="2891332" y="423037"/>
                </a:lnTo>
                <a:lnTo>
                  <a:pt x="2891332" y="571500"/>
                </a:lnTo>
                <a:lnTo>
                  <a:pt x="2890062" y="609600"/>
                </a:lnTo>
                <a:lnTo>
                  <a:pt x="2887357" y="660400"/>
                </a:lnTo>
                <a:lnTo>
                  <a:pt x="2886367" y="673100"/>
                </a:lnTo>
                <a:lnTo>
                  <a:pt x="2885884" y="698500"/>
                </a:lnTo>
                <a:lnTo>
                  <a:pt x="2885605" y="711200"/>
                </a:lnTo>
                <a:lnTo>
                  <a:pt x="2885249" y="736600"/>
                </a:lnTo>
                <a:lnTo>
                  <a:pt x="2885109" y="736600"/>
                </a:lnTo>
                <a:lnTo>
                  <a:pt x="2884843" y="749300"/>
                </a:lnTo>
                <a:lnTo>
                  <a:pt x="2884220" y="749300"/>
                </a:lnTo>
                <a:lnTo>
                  <a:pt x="2881719" y="762000"/>
                </a:lnTo>
                <a:lnTo>
                  <a:pt x="2872943" y="762000"/>
                </a:lnTo>
                <a:lnTo>
                  <a:pt x="2870276" y="749300"/>
                </a:lnTo>
                <a:lnTo>
                  <a:pt x="2865310" y="749300"/>
                </a:lnTo>
                <a:lnTo>
                  <a:pt x="2865577" y="736600"/>
                </a:lnTo>
                <a:lnTo>
                  <a:pt x="2867507" y="736600"/>
                </a:lnTo>
                <a:lnTo>
                  <a:pt x="2870123" y="723900"/>
                </a:lnTo>
                <a:lnTo>
                  <a:pt x="2870530" y="711200"/>
                </a:lnTo>
                <a:lnTo>
                  <a:pt x="2868930" y="698500"/>
                </a:lnTo>
                <a:lnTo>
                  <a:pt x="2865475" y="685800"/>
                </a:lnTo>
                <a:lnTo>
                  <a:pt x="2862288" y="673100"/>
                </a:lnTo>
                <a:lnTo>
                  <a:pt x="2860217" y="660400"/>
                </a:lnTo>
                <a:lnTo>
                  <a:pt x="2859570" y="647700"/>
                </a:lnTo>
                <a:lnTo>
                  <a:pt x="2860637" y="647700"/>
                </a:lnTo>
                <a:lnTo>
                  <a:pt x="2862415" y="635000"/>
                </a:lnTo>
                <a:lnTo>
                  <a:pt x="2863977" y="622300"/>
                </a:lnTo>
                <a:lnTo>
                  <a:pt x="2865247" y="622300"/>
                </a:lnTo>
                <a:lnTo>
                  <a:pt x="2866237" y="609600"/>
                </a:lnTo>
                <a:lnTo>
                  <a:pt x="2866783" y="596900"/>
                </a:lnTo>
                <a:lnTo>
                  <a:pt x="2866453" y="584200"/>
                </a:lnTo>
                <a:lnTo>
                  <a:pt x="2864713" y="584200"/>
                </a:lnTo>
                <a:lnTo>
                  <a:pt x="2861068" y="571500"/>
                </a:lnTo>
                <a:lnTo>
                  <a:pt x="2857893" y="558800"/>
                </a:lnTo>
                <a:lnTo>
                  <a:pt x="2856877" y="558800"/>
                </a:lnTo>
                <a:lnTo>
                  <a:pt x="2859595" y="546100"/>
                </a:lnTo>
                <a:lnTo>
                  <a:pt x="2875813" y="546100"/>
                </a:lnTo>
                <a:lnTo>
                  <a:pt x="2875597" y="533400"/>
                </a:lnTo>
                <a:lnTo>
                  <a:pt x="2874568" y="520700"/>
                </a:lnTo>
                <a:lnTo>
                  <a:pt x="2873070" y="508000"/>
                </a:lnTo>
                <a:lnTo>
                  <a:pt x="2871025" y="508000"/>
                </a:lnTo>
                <a:lnTo>
                  <a:pt x="2868663" y="495300"/>
                </a:lnTo>
                <a:lnTo>
                  <a:pt x="2866186" y="482600"/>
                </a:lnTo>
                <a:lnTo>
                  <a:pt x="2864053" y="482600"/>
                </a:lnTo>
                <a:lnTo>
                  <a:pt x="2858097" y="469900"/>
                </a:lnTo>
                <a:lnTo>
                  <a:pt x="2842298" y="469900"/>
                </a:lnTo>
                <a:lnTo>
                  <a:pt x="2841345" y="482600"/>
                </a:lnTo>
                <a:lnTo>
                  <a:pt x="2839999" y="495300"/>
                </a:lnTo>
                <a:lnTo>
                  <a:pt x="2838843" y="495300"/>
                </a:lnTo>
                <a:lnTo>
                  <a:pt x="2839897" y="508000"/>
                </a:lnTo>
                <a:lnTo>
                  <a:pt x="2843326" y="520700"/>
                </a:lnTo>
                <a:lnTo>
                  <a:pt x="2844228" y="546100"/>
                </a:lnTo>
                <a:lnTo>
                  <a:pt x="2843466" y="571500"/>
                </a:lnTo>
                <a:lnTo>
                  <a:pt x="2841866" y="596900"/>
                </a:lnTo>
                <a:lnTo>
                  <a:pt x="2842298" y="596900"/>
                </a:lnTo>
                <a:lnTo>
                  <a:pt x="2844228" y="609600"/>
                </a:lnTo>
                <a:lnTo>
                  <a:pt x="2846857" y="622300"/>
                </a:lnTo>
                <a:lnTo>
                  <a:pt x="2849435" y="622300"/>
                </a:lnTo>
                <a:lnTo>
                  <a:pt x="2851289" y="635000"/>
                </a:lnTo>
                <a:lnTo>
                  <a:pt x="2849969" y="635000"/>
                </a:lnTo>
                <a:lnTo>
                  <a:pt x="2844711" y="647700"/>
                </a:lnTo>
                <a:lnTo>
                  <a:pt x="2837637" y="647700"/>
                </a:lnTo>
                <a:lnTo>
                  <a:pt x="2838132" y="673100"/>
                </a:lnTo>
                <a:lnTo>
                  <a:pt x="2839275" y="685800"/>
                </a:lnTo>
                <a:lnTo>
                  <a:pt x="2842412" y="698500"/>
                </a:lnTo>
                <a:lnTo>
                  <a:pt x="2848762" y="711200"/>
                </a:lnTo>
                <a:lnTo>
                  <a:pt x="2852458" y="723900"/>
                </a:lnTo>
                <a:lnTo>
                  <a:pt x="2854769" y="723900"/>
                </a:lnTo>
                <a:lnTo>
                  <a:pt x="2845498" y="736600"/>
                </a:lnTo>
                <a:lnTo>
                  <a:pt x="2845625" y="749300"/>
                </a:lnTo>
                <a:lnTo>
                  <a:pt x="2842158" y="749300"/>
                </a:lnTo>
                <a:lnTo>
                  <a:pt x="2840355" y="762000"/>
                </a:lnTo>
                <a:lnTo>
                  <a:pt x="2830919" y="762000"/>
                </a:lnTo>
                <a:lnTo>
                  <a:pt x="2829356" y="749300"/>
                </a:lnTo>
                <a:lnTo>
                  <a:pt x="2826067" y="736600"/>
                </a:lnTo>
                <a:lnTo>
                  <a:pt x="2824213" y="723900"/>
                </a:lnTo>
                <a:lnTo>
                  <a:pt x="2824048" y="723900"/>
                </a:lnTo>
                <a:lnTo>
                  <a:pt x="2826626" y="711200"/>
                </a:lnTo>
                <a:lnTo>
                  <a:pt x="2828125" y="698500"/>
                </a:lnTo>
                <a:lnTo>
                  <a:pt x="2827502" y="698500"/>
                </a:lnTo>
                <a:lnTo>
                  <a:pt x="2825635" y="685800"/>
                </a:lnTo>
                <a:lnTo>
                  <a:pt x="2823489" y="673100"/>
                </a:lnTo>
                <a:lnTo>
                  <a:pt x="2820670" y="673100"/>
                </a:lnTo>
                <a:lnTo>
                  <a:pt x="2817152" y="660400"/>
                </a:lnTo>
                <a:lnTo>
                  <a:pt x="2813431" y="660400"/>
                </a:lnTo>
                <a:lnTo>
                  <a:pt x="2810002" y="647700"/>
                </a:lnTo>
                <a:lnTo>
                  <a:pt x="2794304" y="647700"/>
                </a:lnTo>
                <a:lnTo>
                  <a:pt x="2793428" y="660400"/>
                </a:lnTo>
                <a:lnTo>
                  <a:pt x="2793962" y="660400"/>
                </a:lnTo>
                <a:lnTo>
                  <a:pt x="2795460" y="685800"/>
                </a:lnTo>
                <a:lnTo>
                  <a:pt x="2797010" y="698500"/>
                </a:lnTo>
                <a:lnTo>
                  <a:pt x="2799765" y="711200"/>
                </a:lnTo>
                <a:lnTo>
                  <a:pt x="2804909" y="723900"/>
                </a:lnTo>
                <a:lnTo>
                  <a:pt x="2806662" y="723900"/>
                </a:lnTo>
                <a:lnTo>
                  <a:pt x="2805226" y="736600"/>
                </a:lnTo>
                <a:lnTo>
                  <a:pt x="2802153" y="749300"/>
                </a:lnTo>
                <a:lnTo>
                  <a:pt x="2799016" y="762000"/>
                </a:lnTo>
                <a:lnTo>
                  <a:pt x="2787396" y="762000"/>
                </a:lnTo>
                <a:lnTo>
                  <a:pt x="2784716" y="749300"/>
                </a:lnTo>
                <a:lnTo>
                  <a:pt x="2781033" y="749300"/>
                </a:lnTo>
                <a:lnTo>
                  <a:pt x="2777693" y="736600"/>
                </a:lnTo>
                <a:lnTo>
                  <a:pt x="2771381" y="723900"/>
                </a:lnTo>
                <a:lnTo>
                  <a:pt x="2770352" y="723900"/>
                </a:lnTo>
                <a:lnTo>
                  <a:pt x="2771787" y="711200"/>
                </a:lnTo>
                <a:lnTo>
                  <a:pt x="2778658" y="711200"/>
                </a:lnTo>
                <a:lnTo>
                  <a:pt x="2784170" y="698500"/>
                </a:lnTo>
                <a:lnTo>
                  <a:pt x="2782900" y="673100"/>
                </a:lnTo>
                <a:lnTo>
                  <a:pt x="2776309" y="647700"/>
                </a:lnTo>
                <a:lnTo>
                  <a:pt x="2765831" y="635000"/>
                </a:lnTo>
                <a:lnTo>
                  <a:pt x="2753195" y="635000"/>
                </a:lnTo>
                <a:lnTo>
                  <a:pt x="2750794" y="647700"/>
                </a:lnTo>
                <a:lnTo>
                  <a:pt x="2752039" y="660400"/>
                </a:lnTo>
                <a:lnTo>
                  <a:pt x="2753550" y="673100"/>
                </a:lnTo>
                <a:lnTo>
                  <a:pt x="2755277" y="673100"/>
                </a:lnTo>
                <a:lnTo>
                  <a:pt x="2755633" y="685800"/>
                </a:lnTo>
                <a:lnTo>
                  <a:pt x="2754223" y="698500"/>
                </a:lnTo>
                <a:lnTo>
                  <a:pt x="2750655" y="711200"/>
                </a:lnTo>
                <a:lnTo>
                  <a:pt x="2747264" y="723900"/>
                </a:lnTo>
                <a:lnTo>
                  <a:pt x="2745321" y="723900"/>
                </a:lnTo>
                <a:lnTo>
                  <a:pt x="2744393" y="736600"/>
                </a:lnTo>
                <a:lnTo>
                  <a:pt x="2744038" y="749300"/>
                </a:lnTo>
                <a:lnTo>
                  <a:pt x="2743657" y="749300"/>
                </a:lnTo>
                <a:lnTo>
                  <a:pt x="2734957" y="762000"/>
                </a:lnTo>
                <a:lnTo>
                  <a:pt x="2732494" y="749300"/>
                </a:lnTo>
                <a:lnTo>
                  <a:pt x="2731312" y="749300"/>
                </a:lnTo>
                <a:lnTo>
                  <a:pt x="2729547" y="736600"/>
                </a:lnTo>
                <a:lnTo>
                  <a:pt x="2727909" y="736600"/>
                </a:lnTo>
                <a:lnTo>
                  <a:pt x="2725991" y="723900"/>
                </a:lnTo>
                <a:lnTo>
                  <a:pt x="2723426" y="723900"/>
                </a:lnTo>
                <a:lnTo>
                  <a:pt x="2721089" y="711200"/>
                </a:lnTo>
                <a:lnTo>
                  <a:pt x="2735897" y="711200"/>
                </a:lnTo>
                <a:lnTo>
                  <a:pt x="2735440" y="698500"/>
                </a:lnTo>
                <a:lnTo>
                  <a:pt x="2734551" y="698500"/>
                </a:lnTo>
                <a:lnTo>
                  <a:pt x="2732849" y="673100"/>
                </a:lnTo>
                <a:lnTo>
                  <a:pt x="2731363" y="660400"/>
                </a:lnTo>
                <a:lnTo>
                  <a:pt x="2729915" y="647700"/>
                </a:lnTo>
                <a:lnTo>
                  <a:pt x="2728353" y="635000"/>
                </a:lnTo>
                <a:lnTo>
                  <a:pt x="2727502" y="622300"/>
                </a:lnTo>
                <a:lnTo>
                  <a:pt x="2727896" y="622300"/>
                </a:lnTo>
                <a:lnTo>
                  <a:pt x="2742171" y="609600"/>
                </a:lnTo>
                <a:lnTo>
                  <a:pt x="2743276" y="609600"/>
                </a:lnTo>
                <a:lnTo>
                  <a:pt x="2743339" y="584200"/>
                </a:lnTo>
                <a:lnTo>
                  <a:pt x="2742488" y="571500"/>
                </a:lnTo>
                <a:lnTo>
                  <a:pt x="2740990" y="558800"/>
                </a:lnTo>
                <a:lnTo>
                  <a:pt x="2738971" y="546100"/>
                </a:lnTo>
                <a:lnTo>
                  <a:pt x="2737802" y="546100"/>
                </a:lnTo>
                <a:lnTo>
                  <a:pt x="2735478" y="533400"/>
                </a:lnTo>
                <a:lnTo>
                  <a:pt x="2722626" y="533400"/>
                </a:lnTo>
                <a:lnTo>
                  <a:pt x="2720314" y="546100"/>
                </a:lnTo>
                <a:lnTo>
                  <a:pt x="2717012" y="546100"/>
                </a:lnTo>
                <a:lnTo>
                  <a:pt x="2710065" y="558800"/>
                </a:lnTo>
                <a:lnTo>
                  <a:pt x="2707373" y="571500"/>
                </a:lnTo>
                <a:lnTo>
                  <a:pt x="2709011" y="584200"/>
                </a:lnTo>
                <a:lnTo>
                  <a:pt x="2715044" y="596900"/>
                </a:lnTo>
                <a:lnTo>
                  <a:pt x="2720149" y="609600"/>
                </a:lnTo>
                <a:lnTo>
                  <a:pt x="2720873" y="609600"/>
                </a:lnTo>
                <a:lnTo>
                  <a:pt x="2717076" y="622300"/>
                </a:lnTo>
                <a:lnTo>
                  <a:pt x="2695714" y="622300"/>
                </a:lnTo>
                <a:lnTo>
                  <a:pt x="2697975" y="635000"/>
                </a:lnTo>
                <a:lnTo>
                  <a:pt x="2700096" y="647700"/>
                </a:lnTo>
                <a:lnTo>
                  <a:pt x="2702369" y="660400"/>
                </a:lnTo>
                <a:lnTo>
                  <a:pt x="2704808" y="673100"/>
                </a:lnTo>
                <a:lnTo>
                  <a:pt x="2707475" y="685800"/>
                </a:lnTo>
                <a:lnTo>
                  <a:pt x="2709316" y="685800"/>
                </a:lnTo>
                <a:lnTo>
                  <a:pt x="2709405" y="698500"/>
                </a:lnTo>
                <a:lnTo>
                  <a:pt x="2706433" y="711200"/>
                </a:lnTo>
                <a:lnTo>
                  <a:pt x="2692336" y="711200"/>
                </a:lnTo>
                <a:lnTo>
                  <a:pt x="2693936" y="723900"/>
                </a:lnTo>
                <a:lnTo>
                  <a:pt x="2702153" y="736600"/>
                </a:lnTo>
                <a:lnTo>
                  <a:pt x="2703398" y="736600"/>
                </a:lnTo>
                <a:lnTo>
                  <a:pt x="2702229" y="738060"/>
                </a:lnTo>
                <a:lnTo>
                  <a:pt x="2702229" y="825500"/>
                </a:lnTo>
                <a:lnTo>
                  <a:pt x="2628747" y="825500"/>
                </a:lnTo>
                <a:lnTo>
                  <a:pt x="2561602" y="838200"/>
                </a:lnTo>
                <a:lnTo>
                  <a:pt x="2312555" y="838200"/>
                </a:lnTo>
                <a:lnTo>
                  <a:pt x="2310168" y="825500"/>
                </a:lnTo>
                <a:lnTo>
                  <a:pt x="2326055" y="812800"/>
                </a:lnTo>
                <a:lnTo>
                  <a:pt x="2343239" y="800100"/>
                </a:lnTo>
                <a:lnTo>
                  <a:pt x="2677376" y="800100"/>
                </a:lnTo>
                <a:lnTo>
                  <a:pt x="2690482" y="812800"/>
                </a:lnTo>
                <a:lnTo>
                  <a:pt x="2702229" y="825500"/>
                </a:lnTo>
                <a:lnTo>
                  <a:pt x="2702229" y="738060"/>
                </a:lnTo>
                <a:lnTo>
                  <a:pt x="2693200" y="749300"/>
                </a:lnTo>
                <a:lnTo>
                  <a:pt x="2689250" y="736600"/>
                </a:lnTo>
                <a:lnTo>
                  <a:pt x="2678087" y="736600"/>
                </a:lnTo>
                <a:lnTo>
                  <a:pt x="2673502" y="723900"/>
                </a:lnTo>
                <a:lnTo>
                  <a:pt x="2666682" y="711200"/>
                </a:lnTo>
                <a:lnTo>
                  <a:pt x="2656852" y="711200"/>
                </a:lnTo>
                <a:lnTo>
                  <a:pt x="2653157" y="723900"/>
                </a:lnTo>
                <a:lnTo>
                  <a:pt x="2632964" y="723900"/>
                </a:lnTo>
                <a:lnTo>
                  <a:pt x="2628087" y="711200"/>
                </a:lnTo>
                <a:lnTo>
                  <a:pt x="2606421" y="711200"/>
                </a:lnTo>
                <a:lnTo>
                  <a:pt x="2603512" y="723900"/>
                </a:lnTo>
                <a:lnTo>
                  <a:pt x="2596324" y="711200"/>
                </a:lnTo>
                <a:lnTo>
                  <a:pt x="2593784" y="711200"/>
                </a:lnTo>
                <a:lnTo>
                  <a:pt x="2595854" y="698500"/>
                </a:lnTo>
                <a:lnTo>
                  <a:pt x="2602522" y="698500"/>
                </a:lnTo>
                <a:lnTo>
                  <a:pt x="2609507" y="685800"/>
                </a:lnTo>
                <a:lnTo>
                  <a:pt x="2612034" y="685800"/>
                </a:lnTo>
                <a:lnTo>
                  <a:pt x="2610345" y="673100"/>
                </a:lnTo>
                <a:lnTo>
                  <a:pt x="2608364" y="660400"/>
                </a:lnTo>
                <a:lnTo>
                  <a:pt x="2606306" y="660400"/>
                </a:lnTo>
                <a:lnTo>
                  <a:pt x="2604617" y="647700"/>
                </a:lnTo>
                <a:lnTo>
                  <a:pt x="2603779" y="635000"/>
                </a:lnTo>
                <a:lnTo>
                  <a:pt x="2603652" y="635000"/>
                </a:lnTo>
                <a:lnTo>
                  <a:pt x="2601137" y="622300"/>
                </a:lnTo>
                <a:lnTo>
                  <a:pt x="2589288" y="622300"/>
                </a:lnTo>
                <a:lnTo>
                  <a:pt x="2584539" y="635000"/>
                </a:lnTo>
                <a:lnTo>
                  <a:pt x="2583713" y="635000"/>
                </a:lnTo>
                <a:lnTo>
                  <a:pt x="2582976" y="647700"/>
                </a:lnTo>
                <a:lnTo>
                  <a:pt x="2582608" y="647700"/>
                </a:lnTo>
                <a:lnTo>
                  <a:pt x="2582278" y="673100"/>
                </a:lnTo>
                <a:lnTo>
                  <a:pt x="2582519" y="673100"/>
                </a:lnTo>
                <a:lnTo>
                  <a:pt x="2583078" y="685800"/>
                </a:lnTo>
                <a:lnTo>
                  <a:pt x="2566593" y="685800"/>
                </a:lnTo>
                <a:lnTo>
                  <a:pt x="2565958" y="673100"/>
                </a:lnTo>
                <a:lnTo>
                  <a:pt x="2564625" y="673100"/>
                </a:lnTo>
                <a:lnTo>
                  <a:pt x="2563355" y="660400"/>
                </a:lnTo>
                <a:lnTo>
                  <a:pt x="2562466" y="647700"/>
                </a:lnTo>
                <a:lnTo>
                  <a:pt x="2562301" y="635000"/>
                </a:lnTo>
                <a:lnTo>
                  <a:pt x="2562339" y="609600"/>
                </a:lnTo>
                <a:lnTo>
                  <a:pt x="2561425" y="584200"/>
                </a:lnTo>
                <a:lnTo>
                  <a:pt x="2560358" y="546100"/>
                </a:lnTo>
                <a:lnTo>
                  <a:pt x="2559964" y="520700"/>
                </a:lnTo>
                <a:lnTo>
                  <a:pt x="2559913" y="508000"/>
                </a:lnTo>
                <a:lnTo>
                  <a:pt x="2559672" y="495300"/>
                </a:lnTo>
                <a:lnTo>
                  <a:pt x="2558961" y="469900"/>
                </a:lnTo>
                <a:lnTo>
                  <a:pt x="2559227" y="457200"/>
                </a:lnTo>
                <a:lnTo>
                  <a:pt x="2561018" y="457200"/>
                </a:lnTo>
                <a:lnTo>
                  <a:pt x="2565057" y="444500"/>
                </a:lnTo>
                <a:lnTo>
                  <a:pt x="2572093" y="444500"/>
                </a:lnTo>
                <a:lnTo>
                  <a:pt x="2568219" y="457200"/>
                </a:lnTo>
                <a:lnTo>
                  <a:pt x="2568054" y="469900"/>
                </a:lnTo>
                <a:lnTo>
                  <a:pt x="2569565" y="482600"/>
                </a:lnTo>
                <a:lnTo>
                  <a:pt x="2570721" y="495300"/>
                </a:lnTo>
                <a:lnTo>
                  <a:pt x="2571635" y="508000"/>
                </a:lnTo>
                <a:lnTo>
                  <a:pt x="2575522" y="520700"/>
                </a:lnTo>
                <a:lnTo>
                  <a:pt x="2593759" y="520700"/>
                </a:lnTo>
                <a:lnTo>
                  <a:pt x="2591803" y="508000"/>
                </a:lnTo>
                <a:lnTo>
                  <a:pt x="2594762" y="508000"/>
                </a:lnTo>
                <a:lnTo>
                  <a:pt x="2595359" y="495300"/>
                </a:lnTo>
                <a:lnTo>
                  <a:pt x="2595829" y="495300"/>
                </a:lnTo>
                <a:lnTo>
                  <a:pt x="2601468" y="508000"/>
                </a:lnTo>
                <a:lnTo>
                  <a:pt x="2604935" y="508000"/>
                </a:lnTo>
                <a:lnTo>
                  <a:pt x="2608249" y="520700"/>
                </a:lnTo>
                <a:lnTo>
                  <a:pt x="2634411" y="520700"/>
                </a:lnTo>
                <a:lnTo>
                  <a:pt x="2636583" y="508000"/>
                </a:lnTo>
                <a:lnTo>
                  <a:pt x="2632291" y="495300"/>
                </a:lnTo>
                <a:lnTo>
                  <a:pt x="2629281" y="482600"/>
                </a:lnTo>
                <a:lnTo>
                  <a:pt x="2626017" y="482600"/>
                </a:lnTo>
                <a:lnTo>
                  <a:pt x="2622397" y="469900"/>
                </a:lnTo>
                <a:lnTo>
                  <a:pt x="2619235" y="457200"/>
                </a:lnTo>
                <a:lnTo>
                  <a:pt x="2580690" y="457200"/>
                </a:lnTo>
                <a:lnTo>
                  <a:pt x="2580322" y="444500"/>
                </a:lnTo>
                <a:lnTo>
                  <a:pt x="2579967" y="431800"/>
                </a:lnTo>
                <a:lnTo>
                  <a:pt x="2855277" y="431800"/>
                </a:lnTo>
                <a:lnTo>
                  <a:pt x="2872638" y="444500"/>
                </a:lnTo>
                <a:lnTo>
                  <a:pt x="2882696" y="444500"/>
                </a:lnTo>
                <a:lnTo>
                  <a:pt x="2887611" y="457200"/>
                </a:lnTo>
                <a:lnTo>
                  <a:pt x="2889516" y="469900"/>
                </a:lnTo>
                <a:lnTo>
                  <a:pt x="2891167" y="520700"/>
                </a:lnTo>
                <a:lnTo>
                  <a:pt x="2891332" y="571500"/>
                </a:lnTo>
                <a:lnTo>
                  <a:pt x="2891332" y="423037"/>
                </a:lnTo>
                <a:lnTo>
                  <a:pt x="2888665" y="419100"/>
                </a:lnTo>
                <a:lnTo>
                  <a:pt x="2574290" y="419100"/>
                </a:lnTo>
                <a:lnTo>
                  <a:pt x="2564993" y="406400"/>
                </a:lnTo>
                <a:lnTo>
                  <a:pt x="2542921" y="406400"/>
                </a:lnTo>
                <a:lnTo>
                  <a:pt x="2538463" y="419100"/>
                </a:lnTo>
                <a:lnTo>
                  <a:pt x="2535212" y="419100"/>
                </a:lnTo>
                <a:lnTo>
                  <a:pt x="2533015" y="431800"/>
                </a:lnTo>
                <a:lnTo>
                  <a:pt x="2531732" y="444500"/>
                </a:lnTo>
                <a:lnTo>
                  <a:pt x="2529509" y="469900"/>
                </a:lnTo>
                <a:lnTo>
                  <a:pt x="2528252" y="482600"/>
                </a:lnTo>
                <a:lnTo>
                  <a:pt x="2528100" y="508000"/>
                </a:lnTo>
                <a:lnTo>
                  <a:pt x="2529230" y="533400"/>
                </a:lnTo>
                <a:lnTo>
                  <a:pt x="2532126" y="584200"/>
                </a:lnTo>
                <a:lnTo>
                  <a:pt x="2537028" y="660400"/>
                </a:lnTo>
                <a:lnTo>
                  <a:pt x="2539974" y="711200"/>
                </a:lnTo>
                <a:lnTo>
                  <a:pt x="2540431" y="711200"/>
                </a:lnTo>
                <a:lnTo>
                  <a:pt x="2541320" y="723900"/>
                </a:lnTo>
                <a:lnTo>
                  <a:pt x="2538819" y="723900"/>
                </a:lnTo>
                <a:lnTo>
                  <a:pt x="2536050" y="736600"/>
                </a:lnTo>
                <a:lnTo>
                  <a:pt x="2526728" y="736600"/>
                </a:lnTo>
                <a:lnTo>
                  <a:pt x="2524899" y="723900"/>
                </a:lnTo>
                <a:lnTo>
                  <a:pt x="2524061" y="723900"/>
                </a:lnTo>
                <a:lnTo>
                  <a:pt x="2522093" y="711200"/>
                </a:lnTo>
                <a:lnTo>
                  <a:pt x="2520861" y="698500"/>
                </a:lnTo>
                <a:lnTo>
                  <a:pt x="2520315" y="698500"/>
                </a:lnTo>
                <a:lnTo>
                  <a:pt x="2520391" y="685800"/>
                </a:lnTo>
                <a:lnTo>
                  <a:pt x="2520594" y="660400"/>
                </a:lnTo>
                <a:lnTo>
                  <a:pt x="2463469" y="660400"/>
                </a:lnTo>
                <a:lnTo>
                  <a:pt x="2463063" y="660400"/>
                </a:lnTo>
                <a:lnTo>
                  <a:pt x="2463063" y="723900"/>
                </a:lnTo>
                <a:lnTo>
                  <a:pt x="2460828" y="736600"/>
                </a:lnTo>
                <a:lnTo>
                  <a:pt x="2429764" y="736600"/>
                </a:lnTo>
                <a:lnTo>
                  <a:pt x="2419870" y="723900"/>
                </a:lnTo>
                <a:lnTo>
                  <a:pt x="2421242" y="723900"/>
                </a:lnTo>
                <a:lnTo>
                  <a:pt x="2425636" y="711200"/>
                </a:lnTo>
                <a:lnTo>
                  <a:pt x="2461641" y="711200"/>
                </a:lnTo>
                <a:lnTo>
                  <a:pt x="2462580" y="723900"/>
                </a:lnTo>
                <a:lnTo>
                  <a:pt x="2463063" y="723900"/>
                </a:lnTo>
                <a:lnTo>
                  <a:pt x="2463063" y="660400"/>
                </a:lnTo>
                <a:lnTo>
                  <a:pt x="2453094" y="660400"/>
                </a:lnTo>
                <a:lnTo>
                  <a:pt x="2438362" y="660400"/>
                </a:lnTo>
                <a:lnTo>
                  <a:pt x="2440038" y="673100"/>
                </a:lnTo>
                <a:lnTo>
                  <a:pt x="2440317" y="685800"/>
                </a:lnTo>
                <a:lnTo>
                  <a:pt x="2433409" y="685800"/>
                </a:lnTo>
                <a:lnTo>
                  <a:pt x="2430056" y="673100"/>
                </a:lnTo>
                <a:lnTo>
                  <a:pt x="2427744" y="673100"/>
                </a:lnTo>
                <a:lnTo>
                  <a:pt x="2426093" y="660400"/>
                </a:lnTo>
                <a:lnTo>
                  <a:pt x="2424811" y="647700"/>
                </a:lnTo>
                <a:lnTo>
                  <a:pt x="2423845" y="647700"/>
                </a:lnTo>
                <a:lnTo>
                  <a:pt x="2413127" y="635000"/>
                </a:lnTo>
                <a:lnTo>
                  <a:pt x="2411145" y="635000"/>
                </a:lnTo>
                <a:lnTo>
                  <a:pt x="2411349" y="622300"/>
                </a:lnTo>
                <a:lnTo>
                  <a:pt x="2415438" y="609600"/>
                </a:lnTo>
                <a:lnTo>
                  <a:pt x="2436571" y="609600"/>
                </a:lnTo>
                <a:lnTo>
                  <a:pt x="2436279" y="622300"/>
                </a:lnTo>
                <a:lnTo>
                  <a:pt x="2438692" y="635000"/>
                </a:lnTo>
                <a:lnTo>
                  <a:pt x="2450884" y="635000"/>
                </a:lnTo>
                <a:lnTo>
                  <a:pt x="2459621" y="647700"/>
                </a:lnTo>
                <a:lnTo>
                  <a:pt x="2463635" y="647700"/>
                </a:lnTo>
                <a:lnTo>
                  <a:pt x="2520086" y="647700"/>
                </a:lnTo>
                <a:lnTo>
                  <a:pt x="2519057" y="622300"/>
                </a:lnTo>
                <a:lnTo>
                  <a:pt x="2517203" y="596900"/>
                </a:lnTo>
                <a:lnTo>
                  <a:pt x="2516784" y="584200"/>
                </a:lnTo>
                <a:lnTo>
                  <a:pt x="2516962" y="571500"/>
                </a:lnTo>
                <a:lnTo>
                  <a:pt x="2517470" y="558800"/>
                </a:lnTo>
                <a:lnTo>
                  <a:pt x="2517216" y="533400"/>
                </a:lnTo>
                <a:lnTo>
                  <a:pt x="2516606" y="520700"/>
                </a:lnTo>
                <a:lnTo>
                  <a:pt x="2515311" y="482600"/>
                </a:lnTo>
                <a:lnTo>
                  <a:pt x="2514231" y="457200"/>
                </a:lnTo>
                <a:lnTo>
                  <a:pt x="2513126" y="431800"/>
                </a:lnTo>
                <a:lnTo>
                  <a:pt x="2512276" y="406400"/>
                </a:lnTo>
                <a:lnTo>
                  <a:pt x="2513038" y="393700"/>
                </a:lnTo>
                <a:lnTo>
                  <a:pt x="2716809" y="393700"/>
                </a:lnTo>
                <a:lnTo>
                  <a:pt x="2758554" y="406400"/>
                </a:lnTo>
                <a:lnTo>
                  <a:pt x="2924772" y="406400"/>
                </a:lnTo>
                <a:lnTo>
                  <a:pt x="2927578" y="419100"/>
                </a:lnTo>
                <a:lnTo>
                  <a:pt x="2928620" y="419100"/>
                </a:lnTo>
                <a:lnTo>
                  <a:pt x="2929826" y="457200"/>
                </a:lnTo>
                <a:lnTo>
                  <a:pt x="2930372" y="495300"/>
                </a:lnTo>
                <a:lnTo>
                  <a:pt x="2930372" y="321170"/>
                </a:lnTo>
                <a:lnTo>
                  <a:pt x="2926257" y="317500"/>
                </a:lnTo>
                <a:lnTo>
                  <a:pt x="2924251" y="315772"/>
                </a:lnTo>
                <a:lnTo>
                  <a:pt x="2924251" y="368300"/>
                </a:lnTo>
                <a:lnTo>
                  <a:pt x="2917317" y="381000"/>
                </a:lnTo>
                <a:lnTo>
                  <a:pt x="2849448" y="381000"/>
                </a:lnTo>
                <a:lnTo>
                  <a:pt x="2830296" y="368300"/>
                </a:lnTo>
                <a:lnTo>
                  <a:pt x="2557919" y="368300"/>
                </a:lnTo>
                <a:lnTo>
                  <a:pt x="2548775" y="355600"/>
                </a:lnTo>
                <a:lnTo>
                  <a:pt x="2499690" y="355600"/>
                </a:lnTo>
                <a:lnTo>
                  <a:pt x="2487853" y="342900"/>
                </a:lnTo>
                <a:lnTo>
                  <a:pt x="2485593" y="340626"/>
                </a:lnTo>
                <a:lnTo>
                  <a:pt x="2485593" y="482600"/>
                </a:lnTo>
                <a:lnTo>
                  <a:pt x="2485009" y="520700"/>
                </a:lnTo>
                <a:lnTo>
                  <a:pt x="2484691" y="546100"/>
                </a:lnTo>
                <a:lnTo>
                  <a:pt x="2484145" y="609600"/>
                </a:lnTo>
                <a:lnTo>
                  <a:pt x="2477681" y="609600"/>
                </a:lnTo>
                <a:lnTo>
                  <a:pt x="2475268" y="596900"/>
                </a:lnTo>
                <a:lnTo>
                  <a:pt x="2474760" y="596900"/>
                </a:lnTo>
                <a:lnTo>
                  <a:pt x="2475065" y="584200"/>
                </a:lnTo>
                <a:lnTo>
                  <a:pt x="2475077" y="571500"/>
                </a:lnTo>
                <a:lnTo>
                  <a:pt x="2474696" y="558800"/>
                </a:lnTo>
                <a:lnTo>
                  <a:pt x="2475242" y="558800"/>
                </a:lnTo>
                <a:lnTo>
                  <a:pt x="2475471" y="546100"/>
                </a:lnTo>
                <a:lnTo>
                  <a:pt x="2475306" y="533400"/>
                </a:lnTo>
                <a:lnTo>
                  <a:pt x="2475128" y="520700"/>
                </a:lnTo>
                <a:lnTo>
                  <a:pt x="2473312" y="495300"/>
                </a:lnTo>
                <a:lnTo>
                  <a:pt x="2471140" y="457200"/>
                </a:lnTo>
                <a:lnTo>
                  <a:pt x="2470416" y="444500"/>
                </a:lnTo>
                <a:lnTo>
                  <a:pt x="2469705" y="431800"/>
                </a:lnTo>
                <a:lnTo>
                  <a:pt x="2468257" y="419100"/>
                </a:lnTo>
                <a:lnTo>
                  <a:pt x="2465171" y="419100"/>
                </a:lnTo>
                <a:lnTo>
                  <a:pt x="2462225" y="408584"/>
                </a:lnTo>
                <a:lnTo>
                  <a:pt x="2462225" y="584200"/>
                </a:lnTo>
                <a:lnTo>
                  <a:pt x="2461082" y="596900"/>
                </a:lnTo>
                <a:lnTo>
                  <a:pt x="2458694" y="609600"/>
                </a:lnTo>
                <a:lnTo>
                  <a:pt x="2455151" y="596900"/>
                </a:lnTo>
                <a:lnTo>
                  <a:pt x="2451684" y="596900"/>
                </a:lnTo>
                <a:lnTo>
                  <a:pt x="2446337" y="584200"/>
                </a:lnTo>
                <a:lnTo>
                  <a:pt x="2424074" y="584200"/>
                </a:lnTo>
                <a:lnTo>
                  <a:pt x="2423490" y="558800"/>
                </a:lnTo>
                <a:lnTo>
                  <a:pt x="2420226" y="546100"/>
                </a:lnTo>
                <a:lnTo>
                  <a:pt x="2438069" y="546100"/>
                </a:lnTo>
                <a:lnTo>
                  <a:pt x="2436418" y="558800"/>
                </a:lnTo>
                <a:lnTo>
                  <a:pt x="2440622" y="558800"/>
                </a:lnTo>
                <a:lnTo>
                  <a:pt x="2442476" y="571500"/>
                </a:lnTo>
                <a:lnTo>
                  <a:pt x="2456230" y="571500"/>
                </a:lnTo>
                <a:lnTo>
                  <a:pt x="2455659" y="558800"/>
                </a:lnTo>
                <a:lnTo>
                  <a:pt x="2460663" y="558800"/>
                </a:lnTo>
                <a:lnTo>
                  <a:pt x="2462085" y="571500"/>
                </a:lnTo>
                <a:lnTo>
                  <a:pt x="2462225" y="584200"/>
                </a:lnTo>
                <a:lnTo>
                  <a:pt x="2462225" y="408584"/>
                </a:lnTo>
                <a:lnTo>
                  <a:pt x="2461615" y="406400"/>
                </a:lnTo>
                <a:lnTo>
                  <a:pt x="2461171" y="404469"/>
                </a:lnTo>
                <a:lnTo>
                  <a:pt x="2461171" y="520700"/>
                </a:lnTo>
                <a:lnTo>
                  <a:pt x="2458897" y="533400"/>
                </a:lnTo>
                <a:lnTo>
                  <a:pt x="2453894" y="520700"/>
                </a:lnTo>
                <a:lnTo>
                  <a:pt x="2448636" y="520700"/>
                </a:lnTo>
                <a:lnTo>
                  <a:pt x="2445728" y="508000"/>
                </a:lnTo>
                <a:lnTo>
                  <a:pt x="2447785" y="495300"/>
                </a:lnTo>
                <a:lnTo>
                  <a:pt x="2450046" y="482600"/>
                </a:lnTo>
                <a:lnTo>
                  <a:pt x="2451633" y="469900"/>
                </a:lnTo>
                <a:lnTo>
                  <a:pt x="2453856" y="457200"/>
                </a:lnTo>
                <a:lnTo>
                  <a:pt x="2457513" y="482600"/>
                </a:lnTo>
                <a:lnTo>
                  <a:pt x="2460320" y="495300"/>
                </a:lnTo>
                <a:lnTo>
                  <a:pt x="2461171" y="520700"/>
                </a:lnTo>
                <a:lnTo>
                  <a:pt x="2461171" y="404469"/>
                </a:lnTo>
                <a:lnTo>
                  <a:pt x="2458694" y="393700"/>
                </a:lnTo>
                <a:lnTo>
                  <a:pt x="2454478" y="393700"/>
                </a:lnTo>
                <a:lnTo>
                  <a:pt x="2454478" y="431800"/>
                </a:lnTo>
                <a:lnTo>
                  <a:pt x="2447556" y="444500"/>
                </a:lnTo>
                <a:lnTo>
                  <a:pt x="2443454" y="431800"/>
                </a:lnTo>
                <a:lnTo>
                  <a:pt x="2428138" y="431800"/>
                </a:lnTo>
                <a:lnTo>
                  <a:pt x="2428138" y="469900"/>
                </a:lnTo>
                <a:lnTo>
                  <a:pt x="2427630" y="482600"/>
                </a:lnTo>
                <a:lnTo>
                  <a:pt x="2424900" y="482600"/>
                </a:lnTo>
                <a:lnTo>
                  <a:pt x="2420061" y="495300"/>
                </a:lnTo>
                <a:lnTo>
                  <a:pt x="2404046" y="495300"/>
                </a:lnTo>
                <a:lnTo>
                  <a:pt x="2403881" y="482600"/>
                </a:lnTo>
                <a:lnTo>
                  <a:pt x="2403233" y="469900"/>
                </a:lnTo>
                <a:lnTo>
                  <a:pt x="2411438" y="469900"/>
                </a:lnTo>
                <a:lnTo>
                  <a:pt x="2421496" y="457200"/>
                </a:lnTo>
                <a:lnTo>
                  <a:pt x="2426284" y="469900"/>
                </a:lnTo>
                <a:lnTo>
                  <a:pt x="2428138" y="469900"/>
                </a:lnTo>
                <a:lnTo>
                  <a:pt x="2428138" y="431800"/>
                </a:lnTo>
                <a:lnTo>
                  <a:pt x="2425230" y="431800"/>
                </a:lnTo>
                <a:lnTo>
                  <a:pt x="2420632" y="419100"/>
                </a:lnTo>
                <a:lnTo>
                  <a:pt x="2418448" y="419100"/>
                </a:lnTo>
                <a:lnTo>
                  <a:pt x="2417953" y="406400"/>
                </a:lnTo>
                <a:lnTo>
                  <a:pt x="2398903" y="406400"/>
                </a:lnTo>
                <a:lnTo>
                  <a:pt x="2400909" y="393700"/>
                </a:lnTo>
                <a:lnTo>
                  <a:pt x="2402903" y="393700"/>
                </a:lnTo>
                <a:lnTo>
                  <a:pt x="2398738" y="381000"/>
                </a:lnTo>
                <a:lnTo>
                  <a:pt x="2405519" y="381000"/>
                </a:lnTo>
                <a:lnTo>
                  <a:pt x="2412479" y="368300"/>
                </a:lnTo>
                <a:lnTo>
                  <a:pt x="2417953" y="381000"/>
                </a:lnTo>
                <a:lnTo>
                  <a:pt x="2422385" y="381000"/>
                </a:lnTo>
                <a:lnTo>
                  <a:pt x="2430754" y="393700"/>
                </a:lnTo>
                <a:lnTo>
                  <a:pt x="2438438" y="406400"/>
                </a:lnTo>
                <a:lnTo>
                  <a:pt x="2445347" y="406400"/>
                </a:lnTo>
                <a:lnTo>
                  <a:pt x="2451417" y="419100"/>
                </a:lnTo>
                <a:lnTo>
                  <a:pt x="2453614" y="431800"/>
                </a:lnTo>
                <a:lnTo>
                  <a:pt x="2454478" y="431800"/>
                </a:lnTo>
                <a:lnTo>
                  <a:pt x="2454478" y="393700"/>
                </a:lnTo>
                <a:lnTo>
                  <a:pt x="2452306" y="393700"/>
                </a:lnTo>
                <a:lnTo>
                  <a:pt x="2439174" y="381000"/>
                </a:lnTo>
                <a:lnTo>
                  <a:pt x="2426360" y="368300"/>
                </a:lnTo>
                <a:lnTo>
                  <a:pt x="2413838" y="355600"/>
                </a:lnTo>
                <a:lnTo>
                  <a:pt x="2401620" y="342900"/>
                </a:lnTo>
                <a:lnTo>
                  <a:pt x="2397468" y="330200"/>
                </a:lnTo>
                <a:lnTo>
                  <a:pt x="2375255" y="330200"/>
                </a:lnTo>
                <a:lnTo>
                  <a:pt x="2377376" y="342900"/>
                </a:lnTo>
                <a:lnTo>
                  <a:pt x="2378494" y="355600"/>
                </a:lnTo>
                <a:lnTo>
                  <a:pt x="2381923" y="381000"/>
                </a:lnTo>
                <a:lnTo>
                  <a:pt x="2383625" y="419100"/>
                </a:lnTo>
                <a:lnTo>
                  <a:pt x="2385009" y="444500"/>
                </a:lnTo>
                <a:lnTo>
                  <a:pt x="2389619" y="495300"/>
                </a:lnTo>
                <a:lnTo>
                  <a:pt x="2390444" y="520700"/>
                </a:lnTo>
                <a:lnTo>
                  <a:pt x="2390711" y="546100"/>
                </a:lnTo>
                <a:lnTo>
                  <a:pt x="2391067" y="571500"/>
                </a:lnTo>
                <a:lnTo>
                  <a:pt x="2391727" y="596900"/>
                </a:lnTo>
                <a:lnTo>
                  <a:pt x="2392349" y="622300"/>
                </a:lnTo>
                <a:lnTo>
                  <a:pt x="2392870" y="660400"/>
                </a:lnTo>
                <a:lnTo>
                  <a:pt x="2393277" y="685800"/>
                </a:lnTo>
                <a:lnTo>
                  <a:pt x="2393150" y="685800"/>
                </a:lnTo>
                <a:lnTo>
                  <a:pt x="2392692" y="698500"/>
                </a:lnTo>
                <a:lnTo>
                  <a:pt x="2391410" y="711200"/>
                </a:lnTo>
                <a:lnTo>
                  <a:pt x="2390851" y="723900"/>
                </a:lnTo>
                <a:lnTo>
                  <a:pt x="2387904" y="736600"/>
                </a:lnTo>
                <a:lnTo>
                  <a:pt x="2368994" y="723900"/>
                </a:lnTo>
                <a:lnTo>
                  <a:pt x="2367076" y="723900"/>
                </a:lnTo>
                <a:lnTo>
                  <a:pt x="2369070" y="660400"/>
                </a:lnTo>
                <a:lnTo>
                  <a:pt x="2370163" y="622300"/>
                </a:lnTo>
                <a:lnTo>
                  <a:pt x="2371623" y="596900"/>
                </a:lnTo>
                <a:lnTo>
                  <a:pt x="2372106" y="571500"/>
                </a:lnTo>
                <a:lnTo>
                  <a:pt x="2371725" y="558800"/>
                </a:lnTo>
                <a:lnTo>
                  <a:pt x="2370594" y="546100"/>
                </a:lnTo>
                <a:lnTo>
                  <a:pt x="2368842" y="520700"/>
                </a:lnTo>
                <a:lnTo>
                  <a:pt x="2367915" y="508000"/>
                </a:lnTo>
                <a:lnTo>
                  <a:pt x="2369147" y="469900"/>
                </a:lnTo>
                <a:lnTo>
                  <a:pt x="2369451" y="457200"/>
                </a:lnTo>
                <a:lnTo>
                  <a:pt x="2369007" y="393700"/>
                </a:lnTo>
                <a:lnTo>
                  <a:pt x="2367292" y="368300"/>
                </a:lnTo>
                <a:lnTo>
                  <a:pt x="2362822" y="330200"/>
                </a:lnTo>
                <a:lnTo>
                  <a:pt x="2361019" y="317500"/>
                </a:lnTo>
                <a:lnTo>
                  <a:pt x="2359406" y="317500"/>
                </a:lnTo>
                <a:lnTo>
                  <a:pt x="2358174" y="304800"/>
                </a:lnTo>
                <a:lnTo>
                  <a:pt x="2357501" y="292100"/>
                </a:lnTo>
                <a:lnTo>
                  <a:pt x="2357094" y="279400"/>
                </a:lnTo>
                <a:lnTo>
                  <a:pt x="2371852" y="279400"/>
                </a:lnTo>
                <a:lnTo>
                  <a:pt x="2379395" y="292100"/>
                </a:lnTo>
                <a:lnTo>
                  <a:pt x="2386330" y="292100"/>
                </a:lnTo>
                <a:lnTo>
                  <a:pt x="2392769" y="304800"/>
                </a:lnTo>
                <a:lnTo>
                  <a:pt x="2398826" y="304800"/>
                </a:lnTo>
                <a:lnTo>
                  <a:pt x="2409240" y="317500"/>
                </a:lnTo>
                <a:lnTo>
                  <a:pt x="2420137" y="330200"/>
                </a:lnTo>
                <a:lnTo>
                  <a:pt x="2431707" y="342900"/>
                </a:lnTo>
                <a:lnTo>
                  <a:pt x="2444165" y="355600"/>
                </a:lnTo>
                <a:lnTo>
                  <a:pt x="2449741" y="355600"/>
                </a:lnTo>
                <a:lnTo>
                  <a:pt x="2456116" y="368300"/>
                </a:lnTo>
                <a:lnTo>
                  <a:pt x="2462111" y="368300"/>
                </a:lnTo>
                <a:lnTo>
                  <a:pt x="2476868" y="381000"/>
                </a:lnTo>
                <a:lnTo>
                  <a:pt x="2482685" y="393700"/>
                </a:lnTo>
                <a:lnTo>
                  <a:pt x="2483447" y="406400"/>
                </a:lnTo>
                <a:lnTo>
                  <a:pt x="2483078" y="419100"/>
                </a:lnTo>
                <a:lnTo>
                  <a:pt x="2483853" y="431800"/>
                </a:lnTo>
                <a:lnTo>
                  <a:pt x="2484831" y="457200"/>
                </a:lnTo>
                <a:lnTo>
                  <a:pt x="2485555" y="469900"/>
                </a:lnTo>
                <a:lnTo>
                  <a:pt x="2485593" y="482600"/>
                </a:lnTo>
                <a:lnTo>
                  <a:pt x="2485593" y="340626"/>
                </a:lnTo>
                <a:lnTo>
                  <a:pt x="2475255" y="330200"/>
                </a:lnTo>
                <a:lnTo>
                  <a:pt x="2461895" y="317500"/>
                </a:lnTo>
                <a:lnTo>
                  <a:pt x="2447798" y="304800"/>
                </a:lnTo>
                <a:lnTo>
                  <a:pt x="2438857" y="292100"/>
                </a:lnTo>
                <a:lnTo>
                  <a:pt x="2431110" y="279400"/>
                </a:lnTo>
                <a:lnTo>
                  <a:pt x="2423553" y="279400"/>
                </a:lnTo>
                <a:lnTo>
                  <a:pt x="2415222" y="266700"/>
                </a:lnTo>
                <a:lnTo>
                  <a:pt x="2412568" y="266700"/>
                </a:lnTo>
                <a:lnTo>
                  <a:pt x="2415756" y="254000"/>
                </a:lnTo>
                <a:lnTo>
                  <a:pt x="2426195" y="254000"/>
                </a:lnTo>
                <a:lnTo>
                  <a:pt x="2438247" y="279400"/>
                </a:lnTo>
                <a:lnTo>
                  <a:pt x="2453741" y="279400"/>
                </a:lnTo>
                <a:lnTo>
                  <a:pt x="2470505" y="292100"/>
                </a:lnTo>
                <a:lnTo>
                  <a:pt x="2486368" y="304800"/>
                </a:lnTo>
                <a:lnTo>
                  <a:pt x="2492413" y="304800"/>
                </a:lnTo>
                <a:lnTo>
                  <a:pt x="2498306" y="317500"/>
                </a:lnTo>
                <a:lnTo>
                  <a:pt x="2502827" y="317500"/>
                </a:lnTo>
                <a:lnTo>
                  <a:pt x="2509990" y="330200"/>
                </a:lnTo>
                <a:lnTo>
                  <a:pt x="2527439" y="330200"/>
                </a:lnTo>
                <a:lnTo>
                  <a:pt x="2537688" y="342900"/>
                </a:lnTo>
                <a:lnTo>
                  <a:pt x="2754363" y="342900"/>
                </a:lnTo>
                <a:lnTo>
                  <a:pt x="2775902" y="355600"/>
                </a:lnTo>
                <a:lnTo>
                  <a:pt x="2880258" y="355600"/>
                </a:lnTo>
                <a:lnTo>
                  <a:pt x="2883243" y="342900"/>
                </a:lnTo>
                <a:lnTo>
                  <a:pt x="2876689" y="342900"/>
                </a:lnTo>
                <a:lnTo>
                  <a:pt x="2865031" y="330200"/>
                </a:lnTo>
                <a:lnTo>
                  <a:pt x="2854960" y="330200"/>
                </a:lnTo>
                <a:lnTo>
                  <a:pt x="2845409" y="317500"/>
                </a:lnTo>
                <a:lnTo>
                  <a:pt x="2835351" y="304800"/>
                </a:lnTo>
                <a:lnTo>
                  <a:pt x="2822143" y="292100"/>
                </a:lnTo>
                <a:lnTo>
                  <a:pt x="2809468" y="279400"/>
                </a:lnTo>
                <a:lnTo>
                  <a:pt x="2796552" y="266700"/>
                </a:lnTo>
                <a:lnTo>
                  <a:pt x="2782646" y="266700"/>
                </a:lnTo>
                <a:lnTo>
                  <a:pt x="2779522" y="254000"/>
                </a:lnTo>
                <a:lnTo>
                  <a:pt x="2804515" y="254000"/>
                </a:lnTo>
                <a:lnTo>
                  <a:pt x="2815044" y="266700"/>
                </a:lnTo>
                <a:lnTo>
                  <a:pt x="2825178" y="266700"/>
                </a:lnTo>
                <a:lnTo>
                  <a:pt x="2866631" y="304800"/>
                </a:lnTo>
                <a:lnTo>
                  <a:pt x="2888767" y="330200"/>
                </a:lnTo>
                <a:lnTo>
                  <a:pt x="2898038" y="330200"/>
                </a:lnTo>
                <a:lnTo>
                  <a:pt x="2907246" y="342900"/>
                </a:lnTo>
                <a:lnTo>
                  <a:pt x="2916364" y="355600"/>
                </a:lnTo>
                <a:lnTo>
                  <a:pt x="2920187" y="355600"/>
                </a:lnTo>
                <a:lnTo>
                  <a:pt x="2924251" y="368300"/>
                </a:lnTo>
                <a:lnTo>
                  <a:pt x="2924251" y="315772"/>
                </a:lnTo>
                <a:lnTo>
                  <a:pt x="2896946" y="292100"/>
                </a:lnTo>
                <a:lnTo>
                  <a:pt x="2866148" y="266700"/>
                </a:lnTo>
                <a:lnTo>
                  <a:pt x="2857779" y="254000"/>
                </a:lnTo>
                <a:lnTo>
                  <a:pt x="2849689" y="254000"/>
                </a:lnTo>
                <a:lnTo>
                  <a:pt x="2842006" y="241300"/>
                </a:lnTo>
                <a:lnTo>
                  <a:pt x="2834894" y="241300"/>
                </a:lnTo>
                <a:lnTo>
                  <a:pt x="2827871" y="228600"/>
                </a:lnTo>
                <a:lnTo>
                  <a:pt x="2820111" y="228600"/>
                </a:lnTo>
                <a:lnTo>
                  <a:pt x="2812199" y="215900"/>
                </a:lnTo>
                <a:lnTo>
                  <a:pt x="2804744" y="215900"/>
                </a:lnTo>
                <a:lnTo>
                  <a:pt x="2800985" y="203200"/>
                </a:lnTo>
                <a:lnTo>
                  <a:pt x="2796463" y="215900"/>
                </a:lnTo>
                <a:lnTo>
                  <a:pt x="2742184" y="215900"/>
                </a:lnTo>
                <a:lnTo>
                  <a:pt x="2740634" y="203200"/>
                </a:lnTo>
                <a:lnTo>
                  <a:pt x="2738297" y="190500"/>
                </a:lnTo>
                <a:lnTo>
                  <a:pt x="2736951" y="177800"/>
                </a:lnTo>
                <a:lnTo>
                  <a:pt x="2737015" y="165100"/>
                </a:lnTo>
                <a:lnTo>
                  <a:pt x="2738894" y="152400"/>
                </a:lnTo>
                <a:lnTo>
                  <a:pt x="2739758" y="139700"/>
                </a:lnTo>
                <a:lnTo>
                  <a:pt x="2738450" y="139700"/>
                </a:lnTo>
                <a:lnTo>
                  <a:pt x="2733903" y="127000"/>
                </a:lnTo>
                <a:lnTo>
                  <a:pt x="2731198" y="114300"/>
                </a:lnTo>
                <a:lnTo>
                  <a:pt x="2727693" y="88900"/>
                </a:lnTo>
                <a:lnTo>
                  <a:pt x="2724467" y="76200"/>
                </a:lnTo>
                <a:lnTo>
                  <a:pt x="2719857" y="63500"/>
                </a:lnTo>
                <a:lnTo>
                  <a:pt x="2713253" y="50800"/>
                </a:lnTo>
                <a:lnTo>
                  <a:pt x="2704071" y="38100"/>
                </a:lnTo>
                <a:lnTo>
                  <a:pt x="2701442" y="29654"/>
                </a:lnTo>
                <a:lnTo>
                  <a:pt x="2701442" y="279400"/>
                </a:lnTo>
                <a:lnTo>
                  <a:pt x="2701353" y="292100"/>
                </a:lnTo>
                <a:lnTo>
                  <a:pt x="2580525" y="292100"/>
                </a:lnTo>
                <a:lnTo>
                  <a:pt x="2577744" y="279400"/>
                </a:lnTo>
                <a:lnTo>
                  <a:pt x="2579560" y="266700"/>
                </a:lnTo>
                <a:lnTo>
                  <a:pt x="2583167" y="254000"/>
                </a:lnTo>
                <a:lnTo>
                  <a:pt x="2599779" y="254000"/>
                </a:lnTo>
                <a:lnTo>
                  <a:pt x="2615692" y="241300"/>
                </a:lnTo>
                <a:lnTo>
                  <a:pt x="2693822" y="241300"/>
                </a:lnTo>
                <a:lnTo>
                  <a:pt x="2696807" y="254000"/>
                </a:lnTo>
                <a:lnTo>
                  <a:pt x="2698699" y="254000"/>
                </a:lnTo>
                <a:lnTo>
                  <a:pt x="2699766" y="266700"/>
                </a:lnTo>
                <a:lnTo>
                  <a:pt x="2700883" y="279400"/>
                </a:lnTo>
                <a:lnTo>
                  <a:pt x="2701442" y="279400"/>
                </a:lnTo>
                <a:lnTo>
                  <a:pt x="2701442" y="29654"/>
                </a:lnTo>
                <a:lnTo>
                  <a:pt x="2700121" y="25400"/>
                </a:lnTo>
                <a:lnTo>
                  <a:pt x="2693898" y="25400"/>
                </a:lnTo>
                <a:lnTo>
                  <a:pt x="2691714" y="21031"/>
                </a:lnTo>
                <a:lnTo>
                  <a:pt x="2691714" y="203200"/>
                </a:lnTo>
                <a:lnTo>
                  <a:pt x="2688907" y="215900"/>
                </a:lnTo>
                <a:lnTo>
                  <a:pt x="2588222" y="215900"/>
                </a:lnTo>
                <a:lnTo>
                  <a:pt x="2589771" y="203200"/>
                </a:lnTo>
                <a:lnTo>
                  <a:pt x="2591079" y="190500"/>
                </a:lnTo>
                <a:lnTo>
                  <a:pt x="2592603" y="177800"/>
                </a:lnTo>
                <a:lnTo>
                  <a:pt x="2594203" y="165100"/>
                </a:lnTo>
                <a:lnTo>
                  <a:pt x="2595740" y="152400"/>
                </a:lnTo>
                <a:lnTo>
                  <a:pt x="2596870" y="152400"/>
                </a:lnTo>
                <a:lnTo>
                  <a:pt x="2601582" y="139700"/>
                </a:lnTo>
                <a:lnTo>
                  <a:pt x="2686126" y="139700"/>
                </a:lnTo>
                <a:lnTo>
                  <a:pt x="2687917" y="152400"/>
                </a:lnTo>
                <a:lnTo>
                  <a:pt x="2689187" y="165100"/>
                </a:lnTo>
                <a:lnTo>
                  <a:pt x="2690139" y="177800"/>
                </a:lnTo>
                <a:lnTo>
                  <a:pt x="2691714" y="203200"/>
                </a:lnTo>
                <a:lnTo>
                  <a:pt x="2691714" y="21031"/>
                </a:lnTo>
                <a:lnTo>
                  <a:pt x="2687561" y="12700"/>
                </a:lnTo>
                <a:lnTo>
                  <a:pt x="2683218" y="6070"/>
                </a:lnTo>
                <a:lnTo>
                  <a:pt x="2683218" y="88900"/>
                </a:lnTo>
                <a:lnTo>
                  <a:pt x="2683027" y="101600"/>
                </a:lnTo>
                <a:lnTo>
                  <a:pt x="2682151" y="101600"/>
                </a:lnTo>
                <a:lnTo>
                  <a:pt x="2666530" y="114300"/>
                </a:lnTo>
                <a:lnTo>
                  <a:pt x="2597670" y="114300"/>
                </a:lnTo>
                <a:lnTo>
                  <a:pt x="2599029" y="101600"/>
                </a:lnTo>
                <a:lnTo>
                  <a:pt x="2600160" y="88900"/>
                </a:lnTo>
                <a:lnTo>
                  <a:pt x="2601226" y="76200"/>
                </a:lnTo>
                <a:lnTo>
                  <a:pt x="2603296" y="50800"/>
                </a:lnTo>
                <a:lnTo>
                  <a:pt x="2605798" y="38100"/>
                </a:lnTo>
                <a:lnTo>
                  <a:pt x="2611094" y="38100"/>
                </a:lnTo>
                <a:lnTo>
                  <a:pt x="2619044" y="25400"/>
                </a:lnTo>
                <a:lnTo>
                  <a:pt x="2629509" y="25400"/>
                </a:lnTo>
                <a:lnTo>
                  <a:pt x="2648597" y="38100"/>
                </a:lnTo>
                <a:lnTo>
                  <a:pt x="2666822" y="50800"/>
                </a:lnTo>
                <a:lnTo>
                  <a:pt x="2679827" y="76200"/>
                </a:lnTo>
                <a:lnTo>
                  <a:pt x="2683218" y="88900"/>
                </a:lnTo>
                <a:lnTo>
                  <a:pt x="2683218" y="6070"/>
                </a:lnTo>
                <a:lnTo>
                  <a:pt x="2679242" y="0"/>
                </a:lnTo>
                <a:lnTo>
                  <a:pt x="2626741" y="0"/>
                </a:lnTo>
                <a:lnTo>
                  <a:pt x="2610713" y="12700"/>
                </a:lnTo>
                <a:lnTo>
                  <a:pt x="2583091" y="12700"/>
                </a:lnTo>
                <a:lnTo>
                  <a:pt x="2581427" y="25400"/>
                </a:lnTo>
                <a:lnTo>
                  <a:pt x="2578290" y="38100"/>
                </a:lnTo>
                <a:lnTo>
                  <a:pt x="2575306" y="50800"/>
                </a:lnTo>
                <a:lnTo>
                  <a:pt x="2572715" y="76200"/>
                </a:lnTo>
                <a:lnTo>
                  <a:pt x="2570759" y="88900"/>
                </a:lnTo>
                <a:lnTo>
                  <a:pt x="2568727" y="114300"/>
                </a:lnTo>
                <a:lnTo>
                  <a:pt x="2563965" y="165100"/>
                </a:lnTo>
                <a:lnTo>
                  <a:pt x="2555176" y="203200"/>
                </a:lnTo>
                <a:lnTo>
                  <a:pt x="2552115" y="215900"/>
                </a:lnTo>
                <a:lnTo>
                  <a:pt x="2456396" y="215900"/>
                </a:lnTo>
                <a:lnTo>
                  <a:pt x="2416124" y="228600"/>
                </a:lnTo>
                <a:lnTo>
                  <a:pt x="2352687" y="228600"/>
                </a:lnTo>
                <a:lnTo>
                  <a:pt x="2342438" y="241300"/>
                </a:lnTo>
                <a:lnTo>
                  <a:pt x="2333002" y="241300"/>
                </a:lnTo>
                <a:lnTo>
                  <a:pt x="2328113" y="254000"/>
                </a:lnTo>
                <a:lnTo>
                  <a:pt x="2328329" y="254000"/>
                </a:lnTo>
                <a:lnTo>
                  <a:pt x="2329015" y="266700"/>
                </a:lnTo>
                <a:lnTo>
                  <a:pt x="2331021" y="279400"/>
                </a:lnTo>
                <a:lnTo>
                  <a:pt x="2333790" y="292100"/>
                </a:lnTo>
                <a:lnTo>
                  <a:pt x="2336787" y="304800"/>
                </a:lnTo>
                <a:lnTo>
                  <a:pt x="2340813" y="330200"/>
                </a:lnTo>
                <a:lnTo>
                  <a:pt x="2343137" y="355600"/>
                </a:lnTo>
                <a:lnTo>
                  <a:pt x="2344267" y="381000"/>
                </a:lnTo>
                <a:lnTo>
                  <a:pt x="2344686" y="393700"/>
                </a:lnTo>
                <a:lnTo>
                  <a:pt x="2344483" y="419100"/>
                </a:lnTo>
                <a:lnTo>
                  <a:pt x="2343810" y="457200"/>
                </a:lnTo>
                <a:lnTo>
                  <a:pt x="2343378" y="482600"/>
                </a:lnTo>
                <a:lnTo>
                  <a:pt x="2343937" y="508000"/>
                </a:lnTo>
                <a:lnTo>
                  <a:pt x="2344813" y="533400"/>
                </a:lnTo>
                <a:lnTo>
                  <a:pt x="2345347" y="546100"/>
                </a:lnTo>
                <a:lnTo>
                  <a:pt x="2345448" y="558800"/>
                </a:lnTo>
                <a:lnTo>
                  <a:pt x="2345537" y="596900"/>
                </a:lnTo>
                <a:lnTo>
                  <a:pt x="2344839" y="622300"/>
                </a:lnTo>
                <a:lnTo>
                  <a:pt x="2343391" y="660400"/>
                </a:lnTo>
                <a:lnTo>
                  <a:pt x="2341626" y="685800"/>
                </a:lnTo>
                <a:lnTo>
                  <a:pt x="2339975" y="723900"/>
                </a:lnTo>
                <a:lnTo>
                  <a:pt x="2338806" y="723900"/>
                </a:lnTo>
                <a:lnTo>
                  <a:pt x="2335860" y="736600"/>
                </a:lnTo>
                <a:lnTo>
                  <a:pt x="2308212" y="736600"/>
                </a:lnTo>
                <a:lnTo>
                  <a:pt x="2293607" y="749300"/>
                </a:lnTo>
                <a:lnTo>
                  <a:pt x="2279256" y="749300"/>
                </a:lnTo>
                <a:lnTo>
                  <a:pt x="2265083" y="762000"/>
                </a:lnTo>
                <a:lnTo>
                  <a:pt x="2245830" y="762000"/>
                </a:lnTo>
                <a:lnTo>
                  <a:pt x="2245830" y="800100"/>
                </a:lnTo>
                <a:lnTo>
                  <a:pt x="2242553" y="800100"/>
                </a:lnTo>
                <a:lnTo>
                  <a:pt x="2239073" y="803897"/>
                </a:lnTo>
                <a:lnTo>
                  <a:pt x="2239073" y="863600"/>
                </a:lnTo>
                <a:lnTo>
                  <a:pt x="2176361" y="863600"/>
                </a:lnTo>
                <a:lnTo>
                  <a:pt x="2155469" y="846531"/>
                </a:lnTo>
                <a:lnTo>
                  <a:pt x="2155469" y="863600"/>
                </a:lnTo>
                <a:lnTo>
                  <a:pt x="2120493" y="863600"/>
                </a:lnTo>
                <a:lnTo>
                  <a:pt x="2120493" y="901700"/>
                </a:lnTo>
                <a:lnTo>
                  <a:pt x="2118626" y="901700"/>
                </a:lnTo>
                <a:lnTo>
                  <a:pt x="2118626" y="1016000"/>
                </a:lnTo>
                <a:lnTo>
                  <a:pt x="2117547" y="1028700"/>
                </a:lnTo>
                <a:lnTo>
                  <a:pt x="2117496" y="1041400"/>
                </a:lnTo>
                <a:lnTo>
                  <a:pt x="2117902" y="1054100"/>
                </a:lnTo>
                <a:lnTo>
                  <a:pt x="2118169" y="1066800"/>
                </a:lnTo>
                <a:lnTo>
                  <a:pt x="2116074" y="1066800"/>
                </a:lnTo>
                <a:lnTo>
                  <a:pt x="2116226" y="1117600"/>
                </a:lnTo>
                <a:lnTo>
                  <a:pt x="2115896" y="1143000"/>
                </a:lnTo>
                <a:lnTo>
                  <a:pt x="2114956" y="1143000"/>
                </a:lnTo>
                <a:lnTo>
                  <a:pt x="2112149" y="1155700"/>
                </a:lnTo>
                <a:lnTo>
                  <a:pt x="1979028" y="1155700"/>
                </a:lnTo>
                <a:lnTo>
                  <a:pt x="1978596" y="1143000"/>
                </a:lnTo>
                <a:lnTo>
                  <a:pt x="1978228" y="1117600"/>
                </a:lnTo>
                <a:lnTo>
                  <a:pt x="1978177" y="1104900"/>
                </a:lnTo>
                <a:lnTo>
                  <a:pt x="1978266" y="1079500"/>
                </a:lnTo>
                <a:lnTo>
                  <a:pt x="1978317" y="1054100"/>
                </a:lnTo>
                <a:lnTo>
                  <a:pt x="1978329" y="990600"/>
                </a:lnTo>
                <a:lnTo>
                  <a:pt x="1978355" y="977900"/>
                </a:lnTo>
                <a:lnTo>
                  <a:pt x="1978482" y="914400"/>
                </a:lnTo>
                <a:lnTo>
                  <a:pt x="1978507" y="901700"/>
                </a:lnTo>
                <a:lnTo>
                  <a:pt x="1978240" y="901700"/>
                </a:lnTo>
                <a:lnTo>
                  <a:pt x="1979650" y="889000"/>
                </a:lnTo>
                <a:lnTo>
                  <a:pt x="1988197" y="889000"/>
                </a:lnTo>
                <a:lnTo>
                  <a:pt x="1994052" y="901700"/>
                </a:lnTo>
                <a:lnTo>
                  <a:pt x="2005584" y="901700"/>
                </a:lnTo>
                <a:lnTo>
                  <a:pt x="2010956" y="914400"/>
                </a:lnTo>
                <a:lnTo>
                  <a:pt x="2029663" y="927100"/>
                </a:lnTo>
                <a:lnTo>
                  <a:pt x="2049043" y="939800"/>
                </a:lnTo>
                <a:lnTo>
                  <a:pt x="2088718" y="965200"/>
                </a:lnTo>
                <a:lnTo>
                  <a:pt x="2090381" y="965200"/>
                </a:lnTo>
                <a:lnTo>
                  <a:pt x="2103170" y="977900"/>
                </a:lnTo>
                <a:lnTo>
                  <a:pt x="2112835" y="990600"/>
                </a:lnTo>
                <a:lnTo>
                  <a:pt x="2118334" y="1003300"/>
                </a:lnTo>
                <a:lnTo>
                  <a:pt x="2118626" y="1016000"/>
                </a:lnTo>
                <a:lnTo>
                  <a:pt x="2118626" y="901700"/>
                </a:lnTo>
                <a:lnTo>
                  <a:pt x="2115553" y="901700"/>
                </a:lnTo>
                <a:lnTo>
                  <a:pt x="2115553" y="965200"/>
                </a:lnTo>
                <a:lnTo>
                  <a:pt x="2107019" y="965200"/>
                </a:lnTo>
                <a:lnTo>
                  <a:pt x="2098636" y="952500"/>
                </a:lnTo>
                <a:lnTo>
                  <a:pt x="2090394" y="952500"/>
                </a:lnTo>
                <a:lnTo>
                  <a:pt x="2082241" y="939800"/>
                </a:lnTo>
                <a:lnTo>
                  <a:pt x="2095538" y="939800"/>
                </a:lnTo>
                <a:lnTo>
                  <a:pt x="2105850" y="952500"/>
                </a:lnTo>
                <a:lnTo>
                  <a:pt x="2112695" y="952500"/>
                </a:lnTo>
                <a:lnTo>
                  <a:pt x="2115553" y="965200"/>
                </a:lnTo>
                <a:lnTo>
                  <a:pt x="2115553" y="901700"/>
                </a:lnTo>
                <a:lnTo>
                  <a:pt x="2108936" y="901700"/>
                </a:lnTo>
                <a:lnTo>
                  <a:pt x="2104136" y="889000"/>
                </a:lnTo>
                <a:lnTo>
                  <a:pt x="2115693" y="889000"/>
                </a:lnTo>
                <a:lnTo>
                  <a:pt x="2120493" y="901700"/>
                </a:lnTo>
                <a:lnTo>
                  <a:pt x="2120493" y="863600"/>
                </a:lnTo>
                <a:lnTo>
                  <a:pt x="2089302" y="863600"/>
                </a:lnTo>
                <a:lnTo>
                  <a:pt x="2079421" y="853211"/>
                </a:lnTo>
                <a:lnTo>
                  <a:pt x="2079421" y="876300"/>
                </a:lnTo>
                <a:lnTo>
                  <a:pt x="2071751" y="876300"/>
                </a:lnTo>
                <a:lnTo>
                  <a:pt x="2071751" y="927100"/>
                </a:lnTo>
                <a:lnTo>
                  <a:pt x="2069630" y="927100"/>
                </a:lnTo>
                <a:lnTo>
                  <a:pt x="2066290" y="939800"/>
                </a:lnTo>
                <a:lnTo>
                  <a:pt x="2055672" y="927100"/>
                </a:lnTo>
                <a:lnTo>
                  <a:pt x="2052180" y="927100"/>
                </a:lnTo>
                <a:lnTo>
                  <a:pt x="2033447" y="914400"/>
                </a:lnTo>
                <a:lnTo>
                  <a:pt x="2003234" y="889000"/>
                </a:lnTo>
                <a:lnTo>
                  <a:pt x="1985149" y="876300"/>
                </a:lnTo>
                <a:lnTo>
                  <a:pt x="1982292" y="876300"/>
                </a:lnTo>
                <a:lnTo>
                  <a:pt x="1977631" y="863600"/>
                </a:lnTo>
                <a:lnTo>
                  <a:pt x="1986991" y="863600"/>
                </a:lnTo>
                <a:lnTo>
                  <a:pt x="2016277" y="889000"/>
                </a:lnTo>
                <a:lnTo>
                  <a:pt x="2025015" y="889000"/>
                </a:lnTo>
                <a:lnTo>
                  <a:pt x="2043544" y="901700"/>
                </a:lnTo>
                <a:lnTo>
                  <a:pt x="2053437" y="914400"/>
                </a:lnTo>
                <a:lnTo>
                  <a:pt x="2071344" y="914400"/>
                </a:lnTo>
                <a:lnTo>
                  <a:pt x="2071751" y="927100"/>
                </a:lnTo>
                <a:lnTo>
                  <a:pt x="2071751" y="876300"/>
                </a:lnTo>
                <a:lnTo>
                  <a:pt x="2071395" y="876300"/>
                </a:lnTo>
                <a:lnTo>
                  <a:pt x="2053932" y="863600"/>
                </a:lnTo>
                <a:lnTo>
                  <a:pt x="2040229" y="850900"/>
                </a:lnTo>
                <a:lnTo>
                  <a:pt x="2026539" y="850900"/>
                </a:lnTo>
                <a:lnTo>
                  <a:pt x="2012835" y="838200"/>
                </a:lnTo>
                <a:lnTo>
                  <a:pt x="2007158" y="838200"/>
                </a:lnTo>
                <a:lnTo>
                  <a:pt x="2010410" y="825500"/>
                </a:lnTo>
                <a:lnTo>
                  <a:pt x="2023859" y="825500"/>
                </a:lnTo>
                <a:lnTo>
                  <a:pt x="2039200" y="838200"/>
                </a:lnTo>
                <a:lnTo>
                  <a:pt x="2064804" y="863600"/>
                </a:lnTo>
                <a:lnTo>
                  <a:pt x="2077554" y="863600"/>
                </a:lnTo>
                <a:lnTo>
                  <a:pt x="2079421" y="876300"/>
                </a:lnTo>
                <a:lnTo>
                  <a:pt x="2079421" y="853211"/>
                </a:lnTo>
                <a:lnTo>
                  <a:pt x="2077237" y="850900"/>
                </a:lnTo>
                <a:lnTo>
                  <a:pt x="2062949" y="850900"/>
                </a:lnTo>
                <a:lnTo>
                  <a:pt x="2060473" y="838200"/>
                </a:lnTo>
                <a:lnTo>
                  <a:pt x="2066620" y="838200"/>
                </a:lnTo>
                <a:lnTo>
                  <a:pt x="2091575" y="825500"/>
                </a:lnTo>
                <a:lnTo>
                  <a:pt x="2115502" y="838200"/>
                </a:lnTo>
                <a:lnTo>
                  <a:pt x="2137206" y="850900"/>
                </a:lnTo>
                <a:lnTo>
                  <a:pt x="2155469" y="863600"/>
                </a:lnTo>
                <a:lnTo>
                  <a:pt x="2155469" y="846531"/>
                </a:lnTo>
                <a:lnTo>
                  <a:pt x="2145284" y="838200"/>
                </a:lnTo>
                <a:lnTo>
                  <a:pt x="2141169" y="838200"/>
                </a:lnTo>
                <a:lnTo>
                  <a:pt x="2143188" y="825500"/>
                </a:lnTo>
                <a:lnTo>
                  <a:pt x="2237727" y="825500"/>
                </a:lnTo>
                <a:lnTo>
                  <a:pt x="2237244" y="838200"/>
                </a:lnTo>
                <a:lnTo>
                  <a:pt x="2235847" y="850900"/>
                </a:lnTo>
                <a:lnTo>
                  <a:pt x="2237740" y="850900"/>
                </a:lnTo>
                <a:lnTo>
                  <a:pt x="2239073" y="863600"/>
                </a:lnTo>
                <a:lnTo>
                  <a:pt x="2239073" y="803897"/>
                </a:lnTo>
                <a:lnTo>
                  <a:pt x="2230894" y="812800"/>
                </a:lnTo>
                <a:lnTo>
                  <a:pt x="2098078" y="812800"/>
                </a:lnTo>
                <a:lnTo>
                  <a:pt x="2089111" y="825500"/>
                </a:lnTo>
                <a:lnTo>
                  <a:pt x="2041093" y="825500"/>
                </a:lnTo>
                <a:lnTo>
                  <a:pt x="2027174" y="812800"/>
                </a:lnTo>
                <a:lnTo>
                  <a:pt x="2012797" y="812800"/>
                </a:lnTo>
                <a:lnTo>
                  <a:pt x="2005291" y="800100"/>
                </a:lnTo>
                <a:lnTo>
                  <a:pt x="2086317" y="800100"/>
                </a:lnTo>
                <a:lnTo>
                  <a:pt x="2117521" y="787400"/>
                </a:lnTo>
                <a:lnTo>
                  <a:pt x="2242858" y="787400"/>
                </a:lnTo>
                <a:lnTo>
                  <a:pt x="2245830" y="800100"/>
                </a:lnTo>
                <a:lnTo>
                  <a:pt x="2245830" y="762000"/>
                </a:lnTo>
                <a:lnTo>
                  <a:pt x="2203754" y="762000"/>
                </a:lnTo>
                <a:lnTo>
                  <a:pt x="2203539" y="749300"/>
                </a:lnTo>
                <a:lnTo>
                  <a:pt x="2203094" y="736600"/>
                </a:lnTo>
                <a:lnTo>
                  <a:pt x="2202484" y="723900"/>
                </a:lnTo>
                <a:lnTo>
                  <a:pt x="2201824" y="723900"/>
                </a:lnTo>
                <a:lnTo>
                  <a:pt x="2201265" y="711200"/>
                </a:lnTo>
                <a:lnTo>
                  <a:pt x="2198878" y="673100"/>
                </a:lnTo>
                <a:lnTo>
                  <a:pt x="2196808" y="647700"/>
                </a:lnTo>
                <a:lnTo>
                  <a:pt x="2195766" y="635000"/>
                </a:lnTo>
                <a:lnTo>
                  <a:pt x="2193379" y="609600"/>
                </a:lnTo>
                <a:lnTo>
                  <a:pt x="2193125" y="571500"/>
                </a:lnTo>
                <a:lnTo>
                  <a:pt x="2193201" y="558800"/>
                </a:lnTo>
                <a:lnTo>
                  <a:pt x="2193290" y="546100"/>
                </a:lnTo>
                <a:lnTo>
                  <a:pt x="2192477" y="520700"/>
                </a:lnTo>
                <a:lnTo>
                  <a:pt x="2191334" y="495300"/>
                </a:lnTo>
                <a:lnTo>
                  <a:pt x="2190521" y="482600"/>
                </a:lnTo>
                <a:lnTo>
                  <a:pt x="2189238" y="444500"/>
                </a:lnTo>
                <a:lnTo>
                  <a:pt x="2186813" y="419100"/>
                </a:lnTo>
                <a:lnTo>
                  <a:pt x="2183854" y="393700"/>
                </a:lnTo>
                <a:lnTo>
                  <a:pt x="2180971" y="368300"/>
                </a:lnTo>
                <a:lnTo>
                  <a:pt x="2180056" y="368300"/>
                </a:lnTo>
                <a:lnTo>
                  <a:pt x="2180958" y="355600"/>
                </a:lnTo>
                <a:lnTo>
                  <a:pt x="2181936" y="342900"/>
                </a:lnTo>
                <a:lnTo>
                  <a:pt x="2180666" y="342900"/>
                </a:lnTo>
                <a:lnTo>
                  <a:pt x="2176589" y="330200"/>
                </a:lnTo>
                <a:lnTo>
                  <a:pt x="2164550" y="330200"/>
                </a:lnTo>
                <a:lnTo>
                  <a:pt x="2164550" y="647700"/>
                </a:lnTo>
                <a:lnTo>
                  <a:pt x="2163902" y="660400"/>
                </a:lnTo>
                <a:lnTo>
                  <a:pt x="2163800" y="749300"/>
                </a:lnTo>
                <a:lnTo>
                  <a:pt x="2162848" y="749300"/>
                </a:lnTo>
                <a:lnTo>
                  <a:pt x="2160181" y="762000"/>
                </a:lnTo>
                <a:lnTo>
                  <a:pt x="2129637" y="762000"/>
                </a:lnTo>
                <a:lnTo>
                  <a:pt x="2090991" y="774700"/>
                </a:lnTo>
                <a:lnTo>
                  <a:pt x="2000542" y="774700"/>
                </a:lnTo>
                <a:lnTo>
                  <a:pt x="2000542" y="800100"/>
                </a:lnTo>
                <a:lnTo>
                  <a:pt x="1997697" y="812800"/>
                </a:lnTo>
                <a:lnTo>
                  <a:pt x="1995906" y="825500"/>
                </a:lnTo>
                <a:lnTo>
                  <a:pt x="1993112" y="812800"/>
                </a:lnTo>
                <a:lnTo>
                  <a:pt x="1978240" y="812800"/>
                </a:lnTo>
                <a:lnTo>
                  <a:pt x="1982749" y="800100"/>
                </a:lnTo>
                <a:lnTo>
                  <a:pt x="2000542" y="800100"/>
                </a:lnTo>
                <a:lnTo>
                  <a:pt x="2000542" y="774700"/>
                </a:lnTo>
                <a:lnTo>
                  <a:pt x="1941398" y="774700"/>
                </a:lnTo>
                <a:lnTo>
                  <a:pt x="1941398" y="1130300"/>
                </a:lnTo>
                <a:lnTo>
                  <a:pt x="1939848" y="1155700"/>
                </a:lnTo>
                <a:lnTo>
                  <a:pt x="1819757" y="1155700"/>
                </a:lnTo>
                <a:lnTo>
                  <a:pt x="1825002" y="1143000"/>
                </a:lnTo>
                <a:lnTo>
                  <a:pt x="1820811" y="1143000"/>
                </a:lnTo>
                <a:lnTo>
                  <a:pt x="1818767" y="1130300"/>
                </a:lnTo>
                <a:lnTo>
                  <a:pt x="1815617" y="1117600"/>
                </a:lnTo>
                <a:lnTo>
                  <a:pt x="1912594" y="1117600"/>
                </a:lnTo>
                <a:lnTo>
                  <a:pt x="1926437" y="1104900"/>
                </a:lnTo>
                <a:lnTo>
                  <a:pt x="1935467" y="1104900"/>
                </a:lnTo>
                <a:lnTo>
                  <a:pt x="1939239" y="1117600"/>
                </a:lnTo>
                <a:lnTo>
                  <a:pt x="1940953" y="1130300"/>
                </a:lnTo>
                <a:lnTo>
                  <a:pt x="1941398" y="1130300"/>
                </a:lnTo>
                <a:lnTo>
                  <a:pt x="1941398" y="774700"/>
                </a:lnTo>
                <a:lnTo>
                  <a:pt x="1939175" y="774700"/>
                </a:lnTo>
                <a:lnTo>
                  <a:pt x="1939175" y="1066800"/>
                </a:lnTo>
                <a:lnTo>
                  <a:pt x="1939175" y="1079500"/>
                </a:lnTo>
                <a:lnTo>
                  <a:pt x="1938375" y="1092200"/>
                </a:lnTo>
                <a:lnTo>
                  <a:pt x="1814385" y="1092200"/>
                </a:lnTo>
                <a:lnTo>
                  <a:pt x="1811782" y="1079500"/>
                </a:lnTo>
                <a:lnTo>
                  <a:pt x="1808835" y="1066800"/>
                </a:lnTo>
                <a:lnTo>
                  <a:pt x="1823796" y="1066800"/>
                </a:lnTo>
                <a:lnTo>
                  <a:pt x="1840153" y="1054100"/>
                </a:lnTo>
                <a:lnTo>
                  <a:pt x="1938832" y="1054100"/>
                </a:lnTo>
                <a:lnTo>
                  <a:pt x="1939175" y="1066800"/>
                </a:lnTo>
                <a:lnTo>
                  <a:pt x="1939175" y="774700"/>
                </a:lnTo>
                <a:lnTo>
                  <a:pt x="1937791" y="774700"/>
                </a:lnTo>
                <a:lnTo>
                  <a:pt x="1937791" y="1028700"/>
                </a:lnTo>
                <a:lnTo>
                  <a:pt x="1898675" y="1028700"/>
                </a:lnTo>
                <a:lnTo>
                  <a:pt x="1875802" y="1041400"/>
                </a:lnTo>
                <a:lnTo>
                  <a:pt x="1806702" y="1041400"/>
                </a:lnTo>
                <a:lnTo>
                  <a:pt x="1806689" y="1028700"/>
                </a:lnTo>
                <a:lnTo>
                  <a:pt x="1806829" y="1016000"/>
                </a:lnTo>
                <a:lnTo>
                  <a:pt x="1809038" y="1003300"/>
                </a:lnTo>
                <a:lnTo>
                  <a:pt x="1852002" y="1003300"/>
                </a:lnTo>
                <a:lnTo>
                  <a:pt x="1874431" y="990600"/>
                </a:lnTo>
                <a:lnTo>
                  <a:pt x="1928609" y="990600"/>
                </a:lnTo>
                <a:lnTo>
                  <a:pt x="1933702" y="1003300"/>
                </a:lnTo>
                <a:lnTo>
                  <a:pt x="1936064" y="1003300"/>
                </a:lnTo>
                <a:lnTo>
                  <a:pt x="1937092" y="1016000"/>
                </a:lnTo>
                <a:lnTo>
                  <a:pt x="1937791" y="1028700"/>
                </a:lnTo>
                <a:lnTo>
                  <a:pt x="1937791" y="774700"/>
                </a:lnTo>
                <a:lnTo>
                  <a:pt x="1937639" y="774700"/>
                </a:lnTo>
                <a:lnTo>
                  <a:pt x="1937639" y="876300"/>
                </a:lnTo>
                <a:lnTo>
                  <a:pt x="1937346" y="889000"/>
                </a:lnTo>
                <a:lnTo>
                  <a:pt x="1936737" y="889000"/>
                </a:lnTo>
                <a:lnTo>
                  <a:pt x="1936737" y="952500"/>
                </a:lnTo>
                <a:lnTo>
                  <a:pt x="1936432" y="965200"/>
                </a:lnTo>
                <a:lnTo>
                  <a:pt x="1935530" y="965200"/>
                </a:lnTo>
                <a:lnTo>
                  <a:pt x="1930615" y="977900"/>
                </a:lnTo>
                <a:lnTo>
                  <a:pt x="1806194" y="977900"/>
                </a:lnTo>
                <a:lnTo>
                  <a:pt x="1805470" y="965200"/>
                </a:lnTo>
                <a:lnTo>
                  <a:pt x="1806257" y="939800"/>
                </a:lnTo>
                <a:lnTo>
                  <a:pt x="1809661" y="939800"/>
                </a:lnTo>
                <a:lnTo>
                  <a:pt x="1818411" y="927100"/>
                </a:lnTo>
                <a:lnTo>
                  <a:pt x="1927085" y="927100"/>
                </a:lnTo>
                <a:lnTo>
                  <a:pt x="1932279" y="914400"/>
                </a:lnTo>
                <a:lnTo>
                  <a:pt x="1936127" y="927100"/>
                </a:lnTo>
                <a:lnTo>
                  <a:pt x="1936089" y="939800"/>
                </a:lnTo>
                <a:lnTo>
                  <a:pt x="1936483" y="939800"/>
                </a:lnTo>
                <a:lnTo>
                  <a:pt x="1936737" y="952500"/>
                </a:lnTo>
                <a:lnTo>
                  <a:pt x="1936737" y="889000"/>
                </a:lnTo>
                <a:lnTo>
                  <a:pt x="1936203" y="889000"/>
                </a:lnTo>
                <a:lnTo>
                  <a:pt x="1931733" y="901700"/>
                </a:lnTo>
                <a:lnTo>
                  <a:pt x="1804936" y="901700"/>
                </a:lnTo>
                <a:lnTo>
                  <a:pt x="1803908" y="889000"/>
                </a:lnTo>
                <a:lnTo>
                  <a:pt x="1804009" y="876300"/>
                </a:lnTo>
                <a:lnTo>
                  <a:pt x="1808200" y="863600"/>
                </a:lnTo>
                <a:lnTo>
                  <a:pt x="1934679" y="863600"/>
                </a:lnTo>
                <a:lnTo>
                  <a:pt x="1937639" y="876300"/>
                </a:lnTo>
                <a:lnTo>
                  <a:pt x="1937639" y="774700"/>
                </a:lnTo>
                <a:lnTo>
                  <a:pt x="1932419" y="774700"/>
                </a:lnTo>
                <a:lnTo>
                  <a:pt x="1932419" y="838200"/>
                </a:lnTo>
                <a:lnTo>
                  <a:pt x="1804047" y="838200"/>
                </a:lnTo>
                <a:lnTo>
                  <a:pt x="1803565" y="825500"/>
                </a:lnTo>
                <a:lnTo>
                  <a:pt x="1803768" y="800100"/>
                </a:lnTo>
                <a:lnTo>
                  <a:pt x="1807032" y="800100"/>
                </a:lnTo>
                <a:lnTo>
                  <a:pt x="1816239" y="787400"/>
                </a:lnTo>
                <a:lnTo>
                  <a:pt x="1917687" y="787400"/>
                </a:lnTo>
                <a:lnTo>
                  <a:pt x="1920836" y="800100"/>
                </a:lnTo>
                <a:lnTo>
                  <a:pt x="1923681" y="812800"/>
                </a:lnTo>
                <a:lnTo>
                  <a:pt x="1926983" y="812800"/>
                </a:lnTo>
                <a:lnTo>
                  <a:pt x="1929866" y="825500"/>
                </a:lnTo>
                <a:lnTo>
                  <a:pt x="1931454" y="825500"/>
                </a:lnTo>
                <a:lnTo>
                  <a:pt x="1932419" y="838200"/>
                </a:lnTo>
                <a:lnTo>
                  <a:pt x="1932419" y="774700"/>
                </a:lnTo>
                <a:lnTo>
                  <a:pt x="1835619" y="774700"/>
                </a:lnTo>
                <a:lnTo>
                  <a:pt x="1812163" y="762000"/>
                </a:lnTo>
                <a:lnTo>
                  <a:pt x="1801812" y="762000"/>
                </a:lnTo>
                <a:lnTo>
                  <a:pt x="1800453" y="749300"/>
                </a:lnTo>
                <a:lnTo>
                  <a:pt x="1803146" y="736600"/>
                </a:lnTo>
                <a:lnTo>
                  <a:pt x="1810232" y="736600"/>
                </a:lnTo>
                <a:lnTo>
                  <a:pt x="1822081" y="723900"/>
                </a:lnTo>
                <a:lnTo>
                  <a:pt x="2159901" y="723900"/>
                </a:lnTo>
                <a:lnTo>
                  <a:pt x="2163305" y="736600"/>
                </a:lnTo>
                <a:lnTo>
                  <a:pt x="2163800" y="749300"/>
                </a:lnTo>
                <a:lnTo>
                  <a:pt x="2163800" y="660400"/>
                </a:lnTo>
                <a:lnTo>
                  <a:pt x="2163292" y="660400"/>
                </a:lnTo>
                <a:lnTo>
                  <a:pt x="2162302" y="673100"/>
                </a:lnTo>
                <a:lnTo>
                  <a:pt x="2159127" y="685800"/>
                </a:lnTo>
                <a:lnTo>
                  <a:pt x="2100249" y="685800"/>
                </a:lnTo>
                <a:lnTo>
                  <a:pt x="2070582" y="698500"/>
                </a:lnTo>
                <a:lnTo>
                  <a:pt x="1798993" y="698500"/>
                </a:lnTo>
                <a:lnTo>
                  <a:pt x="1799983" y="685800"/>
                </a:lnTo>
                <a:lnTo>
                  <a:pt x="1800377" y="673100"/>
                </a:lnTo>
                <a:lnTo>
                  <a:pt x="1801533" y="660400"/>
                </a:lnTo>
                <a:lnTo>
                  <a:pt x="2037384" y="660400"/>
                </a:lnTo>
                <a:lnTo>
                  <a:pt x="2060270" y="647700"/>
                </a:lnTo>
                <a:lnTo>
                  <a:pt x="2164550" y="647700"/>
                </a:lnTo>
                <a:lnTo>
                  <a:pt x="2164550" y="330200"/>
                </a:lnTo>
                <a:lnTo>
                  <a:pt x="2163102" y="330200"/>
                </a:lnTo>
                <a:lnTo>
                  <a:pt x="2162746" y="329501"/>
                </a:lnTo>
                <a:lnTo>
                  <a:pt x="2162746" y="596900"/>
                </a:lnTo>
                <a:lnTo>
                  <a:pt x="2162391" y="609600"/>
                </a:lnTo>
                <a:lnTo>
                  <a:pt x="2158428" y="609600"/>
                </a:lnTo>
                <a:lnTo>
                  <a:pt x="2154936" y="622300"/>
                </a:lnTo>
                <a:lnTo>
                  <a:pt x="1801355" y="622300"/>
                </a:lnTo>
                <a:lnTo>
                  <a:pt x="1802180" y="609600"/>
                </a:lnTo>
                <a:lnTo>
                  <a:pt x="1801926" y="609600"/>
                </a:lnTo>
                <a:lnTo>
                  <a:pt x="1803171" y="584200"/>
                </a:lnTo>
                <a:lnTo>
                  <a:pt x="2146693" y="584200"/>
                </a:lnTo>
                <a:lnTo>
                  <a:pt x="2153932" y="571500"/>
                </a:lnTo>
                <a:lnTo>
                  <a:pt x="2159571" y="584200"/>
                </a:lnTo>
                <a:lnTo>
                  <a:pt x="2161806" y="584200"/>
                </a:lnTo>
                <a:lnTo>
                  <a:pt x="2162746" y="596900"/>
                </a:lnTo>
                <a:lnTo>
                  <a:pt x="2162746" y="329501"/>
                </a:lnTo>
                <a:lnTo>
                  <a:pt x="2160740" y="325551"/>
                </a:lnTo>
                <a:lnTo>
                  <a:pt x="2160740" y="558800"/>
                </a:lnTo>
                <a:lnTo>
                  <a:pt x="1801977" y="558800"/>
                </a:lnTo>
                <a:lnTo>
                  <a:pt x="1802193" y="546100"/>
                </a:lnTo>
                <a:lnTo>
                  <a:pt x="1802993" y="533400"/>
                </a:lnTo>
                <a:lnTo>
                  <a:pt x="1806575" y="520700"/>
                </a:lnTo>
                <a:lnTo>
                  <a:pt x="2156180" y="520700"/>
                </a:lnTo>
                <a:lnTo>
                  <a:pt x="2158263" y="533400"/>
                </a:lnTo>
                <a:lnTo>
                  <a:pt x="2158606" y="533400"/>
                </a:lnTo>
                <a:lnTo>
                  <a:pt x="2159152" y="546100"/>
                </a:lnTo>
                <a:lnTo>
                  <a:pt x="2160740" y="558800"/>
                </a:lnTo>
                <a:lnTo>
                  <a:pt x="2160740" y="325551"/>
                </a:lnTo>
                <a:lnTo>
                  <a:pt x="2156650" y="317500"/>
                </a:lnTo>
                <a:lnTo>
                  <a:pt x="2152358" y="317500"/>
                </a:lnTo>
                <a:lnTo>
                  <a:pt x="2152358" y="444500"/>
                </a:lnTo>
                <a:lnTo>
                  <a:pt x="2152053" y="457200"/>
                </a:lnTo>
                <a:lnTo>
                  <a:pt x="2151710" y="469900"/>
                </a:lnTo>
                <a:lnTo>
                  <a:pt x="2151469" y="482600"/>
                </a:lnTo>
                <a:lnTo>
                  <a:pt x="2151088" y="495300"/>
                </a:lnTo>
                <a:lnTo>
                  <a:pt x="1881873" y="495300"/>
                </a:lnTo>
                <a:lnTo>
                  <a:pt x="1853133" y="482600"/>
                </a:lnTo>
                <a:lnTo>
                  <a:pt x="1837817" y="482600"/>
                </a:lnTo>
                <a:lnTo>
                  <a:pt x="1830133" y="495300"/>
                </a:lnTo>
                <a:lnTo>
                  <a:pt x="1808721" y="495300"/>
                </a:lnTo>
                <a:lnTo>
                  <a:pt x="1805940" y="482600"/>
                </a:lnTo>
                <a:lnTo>
                  <a:pt x="1806549" y="469900"/>
                </a:lnTo>
                <a:lnTo>
                  <a:pt x="1806879" y="469900"/>
                </a:lnTo>
                <a:lnTo>
                  <a:pt x="1807362" y="457200"/>
                </a:lnTo>
                <a:lnTo>
                  <a:pt x="1809038" y="457200"/>
                </a:lnTo>
                <a:lnTo>
                  <a:pt x="1812086" y="444500"/>
                </a:lnTo>
                <a:lnTo>
                  <a:pt x="1829054" y="444500"/>
                </a:lnTo>
                <a:lnTo>
                  <a:pt x="1881492" y="431800"/>
                </a:lnTo>
                <a:lnTo>
                  <a:pt x="1990826" y="431800"/>
                </a:lnTo>
                <a:lnTo>
                  <a:pt x="2028659" y="444500"/>
                </a:lnTo>
                <a:lnTo>
                  <a:pt x="2054440" y="431800"/>
                </a:lnTo>
                <a:lnTo>
                  <a:pt x="2131758" y="431800"/>
                </a:lnTo>
                <a:lnTo>
                  <a:pt x="2136190" y="444500"/>
                </a:lnTo>
                <a:lnTo>
                  <a:pt x="2152358" y="444500"/>
                </a:lnTo>
                <a:lnTo>
                  <a:pt x="2152358" y="317500"/>
                </a:lnTo>
                <a:lnTo>
                  <a:pt x="2151989" y="317500"/>
                </a:lnTo>
                <a:lnTo>
                  <a:pt x="2151989" y="381000"/>
                </a:lnTo>
                <a:lnTo>
                  <a:pt x="2150884" y="406400"/>
                </a:lnTo>
                <a:lnTo>
                  <a:pt x="2146477" y="406400"/>
                </a:lnTo>
                <a:lnTo>
                  <a:pt x="2136000" y="419100"/>
                </a:lnTo>
                <a:lnTo>
                  <a:pt x="1805901" y="419100"/>
                </a:lnTo>
                <a:lnTo>
                  <a:pt x="1807933" y="406400"/>
                </a:lnTo>
                <a:lnTo>
                  <a:pt x="1809673" y="406400"/>
                </a:lnTo>
                <a:lnTo>
                  <a:pt x="1809597" y="393700"/>
                </a:lnTo>
                <a:lnTo>
                  <a:pt x="1809965" y="381000"/>
                </a:lnTo>
                <a:lnTo>
                  <a:pt x="1812493" y="381000"/>
                </a:lnTo>
                <a:lnTo>
                  <a:pt x="1818551" y="368300"/>
                </a:lnTo>
                <a:lnTo>
                  <a:pt x="2151748" y="368300"/>
                </a:lnTo>
                <a:lnTo>
                  <a:pt x="2151989" y="381000"/>
                </a:lnTo>
                <a:lnTo>
                  <a:pt x="2151989" y="317500"/>
                </a:lnTo>
                <a:lnTo>
                  <a:pt x="2150122" y="317500"/>
                </a:lnTo>
                <a:lnTo>
                  <a:pt x="2128507" y="304800"/>
                </a:lnTo>
                <a:lnTo>
                  <a:pt x="2087308" y="279400"/>
                </a:lnTo>
                <a:lnTo>
                  <a:pt x="2065743" y="279400"/>
                </a:lnTo>
                <a:lnTo>
                  <a:pt x="2061349" y="272262"/>
                </a:lnTo>
                <a:lnTo>
                  <a:pt x="2061349" y="304800"/>
                </a:lnTo>
                <a:lnTo>
                  <a:pt x="2059673" y="317500"/>
                </a:lnTo>
                <a:lnTo>
                  <a:pt x="1922132" y="317500"/>
                </a:lnTo>
                <a:lnTo>
                  <a:pt x="1894789" y="330200"/>
                </a:lnTo>
                <a:lnTo>
                  <a:pt x="1817827" y="330200"/>
                </a:lnTo>
                <a:lnTo>
                  <a:pt x="1797989" y="317500"/>
                </a:lnTo>
                <a:lnTo>
                  <a:pt x="1779790" y="304800"/>
                </a:lnTo>
                <a:lnTo>
                  <a:pt x="1769173" y="297091"/>
                </a:lnTo>
                <a:lnTo>
                  <a:pt x="1769173" y="546100"/>
                </a:lnTo>
                <a:lnTo>
                  <a:pt x="1768233" y="546100"/>
                </a:lnTo>
                <a:lnTo>
                  <a:pt x="1768233" y="596900"/>
                </a:lnTo>
                <a:lnTo>
                  <a:pt x="1766938" y="605155"/>
                </a:lnTo>
                <a:lnTo>
                  <a:pt x="1766938" y="660400"/>
                </a:lnTo>
                <a:lnTo>
                  <a:pt x="1766747" y="660400"/>
                </a:lnTo>
                <a:lnTo>
                  <a:pt x="1766544" y="670077"/>
                </a:lnTo>
                <a:lnTo>
                  <a:pt x="1766544" y="711200"/>
                </a:lnTo>
                <a:lnTo>
                  <a:pt x="1766023" y="723900"/>
                </a:lnTo>
                <a:lnTo>
                  <a:pt x="1766023" y="736600"/>
                </a:lnTo>
                <a:lnTo>
                  <a:pt x="1766392" y="736600"/>
                </a:lnTo>
                <a:lnTo>
                  <a:pt x="1765960" y="749300"/>
                </a:lnTo>
                <a:lnTo>
                  <a:pt x="1765160" y="749300"/>
                </a:lnTo>
                <a:lnTo>
                  <a:pt x="1765160" y="787400"/>
                </a:lnTo>
                <a:lnTo>
                  <a:pt x="1764080" y="798093"/>
                </a:lnTo>
                <a:lnTo>
                  <a:pt x="1764080" y="850900"/>
                </a:lnTo>
                <a:lnTo>
                  <a:pt x="1762671" y="860361"/>
                </a:lnTo>
                <a:lnTo>
                  <a:pt x="1762671" y="1130300"/>
                </a:lnTo>
                <a:lnTo>
                  <a:pt x="1761998" y="1143000"/>
                </a:lnTo>
                <a:lnTo>
                  <a:pt x="1759305" y="1155700"/>
                </a:lnTo>
                <a:lnTo>
                  <a:pt x="1699247" y="1155700"/>
                </a:lnTo>
                <a:lnTo>
                  <a:pt x="1695970" y="1143000"/>
                </a:lnTo>
                <a:lnTo>
                  <a:pt x="1696580" y="1130300"/>
                </a:lnTo>
                <a:lnTo>
                  <a:pt x="1696516" y="1117600"/>
                </a:lnTo>
                <a:lnTo>
                  <a:pt x="1695221" y="1104900"/>
                </a:lnTo>
                <a:lnTo>
                  <a:pt x="1694268" y="1092200"/>
                </a:lnTo>
                <a:lnTo>
                  <a:pt x="1695221" y="1079500"/>
                </a:lnTo>
                <a:lnTo>
                  <a:pt x="1697405" y="1079500"/>
                </a:lnTo>
                <a:lnTo>
                  <a:pt x="1699983" y="1066800"/>
                </a:lnTo>
                <a:lnTo>
                  <a:pt x="1707210" y="1079500"/>
                </a:lnTo>
                <a:lnTo>
                  <a:pt x="1720088" y="1092200"/>
                </a:lnTo>
                <a:lnTo>
                  <a:pt x="1732813" y="1092200"/>
                </a:lnTo>
                <a:lnTo>
                  <a:pt x="1757883" y="1117600"/>
                </a:lnTo>
                <a:lnTo>
                  <a:pt x="1761312" y="1117600"/>
                </a:lnTo>
                <a:lnTo>
                  <a:pt x="1762671" y="1130300"/>
                </a:lnTo>
                <a:lnTo>
                  <a:pt x="1762671" y="860361"/>
                </a:lnTo>
                <a:lnTo>
                  <a:pt x="1762544" y="861225"/>
                </a:lnTo>
                <a:lnTo>
                  <a:pt x="1762544" y="1066800"/>
                </a:lnTo>
                <a:lnTo>
                  <a:pt x="1762544" y="1079500"/>
                </a:lnTo>
                <a:lnTo>
                  <a:pt x="1761667" y="1092200"/>
                </a:lnTo>
                <a:lnTo>
                  <a:pt x="1759064" y="1092200"/>
                </a:lnTo>
                <a:lnTo>
                  <a:pt x="1746758" y="1079500"/>
                </a:lnTo>
                <a:lnTo>
                  <a:pt x="1742300" y="1079500"/>
                </a:lnTo>
                <a:lnTo>
                  <a:pt x="1721599" y="1066800"/>
                </a:lnTo>
                <a:lnTo>
                  <a:pt x="1713585" y="1054100"/>
                </a:lnTo>
                <a:lnTo>
                  <a:pt x="1705622" y="1054100"/>
                </a:lnTo>
                <a:lnTo>
                  <a:pt x="1700022" y="1041400"/>
                </a:lnTo>
                <a:lnTo>
                  <a:pt x="1695196" y="1041400"/>
                </a:lnTo>
                <a:lnTo>
                  <a:pt x="1695272" y="1028700"/>
                </a:lnTo>
                <a:lnTo>
                  <a:pt x="1696631" y="1028700"/>
                </a:lnTo>
                <a:lnTo>
                  <a:pt x="1700542" y="1016000"/>
                </a:lnTo>
                <a:lnTo>
                  <a:pt x="1715782" y="1016000"/>
                </a:lnTo>
                <a:lnTo>
                  <a:pt x="1722475" y="1028700"/>
                </a:lnTo>
                <a:lnTo>
                  <a:pt x="1735772" y="1028700"/>
                </a:lnTo>
                <a:lnTo>
                  <a:pt x="1742630" y="1041400"/>
                </a:lnTo>
                <a:lnTo>
                  <a:pt x="1752612" y="1041400"/>
                </a:lnTo>
                <a:lnTo>
                  <a:pt x="1758962" y="1054100"/>
                </a:lnTo>
                <a:lnTo>
                  <a:pt x="1762125" y="1054100"/>
                </a:lnTo>
                <a:lnTo>
                  <a:pt x="1762544" y="1066800"/>
                </a:lnTo>
                <a:lnTo>
                  <a:pt x="1762544" y="861225"/>
                </a:lnTo>
                <a:lnTo>
                  <a:pt x="1762188" y="863600"/>
                </a:lnTo>
                <a:lnTo>
                  <a:pt x="1761782" y="863600"/>
                </a:lnTo>
                <a:lnTo>
                  <a:pt x="1762125" y="876300"/>
                </a:lnTo>
                <a:lnTo>
                  <a:pt x="1761731" y="876300"/>
                </a:lnTo>
                <a:lnTo>
                  <a:pt x="1761629" y="877392"/>
                </a:lnTo>
                <a:lnTo>
                  <a:pt x="1761629" y="1003300"/>
                </a:lnTo>
                <a:lnTo>
                  <a:pt x="1760131" y="1016000"/>
                </a:lnTo>
                <a:lnTo>
                  <a:pt x="1737321" y="1016000"/>
                </a:lnTo>
                <a:lnTo>
                  <a:pt x="1726145" y="1003300"/>
                </a:lnTo>
                <a:lnTo>
                  <a:pt x="1703819" y="990600"/>
                </a:lnTo>
                <a:lnTo>
                  <a:pt x="1698802" y="990600"/>
                </a:lnTo>
                <a:lnTo>
                  <a:pt x="1697723" y="977900"/>
                </a:lnTo>
                <a:lnTo>
                  <a:pt x="1698040" y="977900"/>
                </a:lnTo>
                <a:lnTo>
                  <a:pt x="1697202" y="965200"/>
                </a:lnTo>
                <a:lnTo>
                  <a:pt x="1697024" y="965200"/>
                </a:lnTo>
                <a:lnTo>
                  <a:pt x="1696377" y="952500"/>
                </a:lnTo>
                <a:lnTo>
                  <a:pt x="1697088" y="952500"/>
                </a:lnTo>
                <a:lnTo>
                  <a:pt x="1701038" y="939800"/>
                </a:lnTo>
                <a:lnTo>
                  <a:pt x="1713395" y="939800"/>
                </a:lnTo>
                <a:lnTo>
                  <a:pt x="1718754" y="952500"/>
                </a:lnTo>
                <a:lnTo>
                  <a:pt x="1729765" y="952500"/>
                </a:lnTo>
                <a:lnTo>
                  <a:pt x="1735912" y="965200"/>
                </a:lnTo>
                <a:lnTo>
                  <a:pt x="1741855" y="965200"/>
                </a:lnTo>
                <a:lnTo>
                  <a:pt x="1752015" y="977900"/>
                </a:lnTo>
                <a:lnTo>
                  <a:pt x="1758772" y="990600"/>
                </a:lnTo>
                <a:lnTo>
                  <a:pt x="1761629" y="1003300"/>
                </a:lnTo>
                <a:lnTo>
                  <a:pt x="1761629" y="877392"/>
                </a:lnTo>
                <a:lnTo>
                  <a:pt x="1761248" y="881443"/>
                </a:lnTo>
                <a:lnTo>
                  <a:pt x="1761248" y="914400"/>
                </a:lnTo>
                <a:lnTo>
                  <a:pt x="1761210" y="927100"/>
                </a:lnTo>
                <a:lnTo>
                  <a:pt x="1760893" y="927100"/>
                </a:lnTo>
                <a:lnTo>
                  <a:pt x="1755863" y="952500"/>
                </a:lnTo>
                <a:lnTo>
                  <a:pt x="1746478" y="939800"/>
                </a:lnTo>
                <a:lnTo>
                  <a:pt x="1735416" y="939800"/>
                </a:lnTo>
                <a:lnTo>
                  <a:pt x="1724977" y="927100"/>
                </a:lnTo>
                <a:lnTo>
                  <a:pt x="1714995" y="927100"/>
                </a:lnTo>
                <a:lnTo>
                  <a:pt x="1705305" y="914400"/>
                </a:lnTo>
                <a:lnTo>
                  <a:pt x="1700466" y="914400"/>
                </a:lnTo>
                <a:lnTo>
                  <a:pt x="1698485" y="901700"/>
                </a:lnTo>
                <a:lnTo>
                  <a:pt x="1699514" y="889000"/>
                </a:lnTo>
                <a:lnTo>
                  <a:pt x="1726933" y="889000"/>
                </a:lnTo>
                <a:lnTo>
                  <a:pt x="1737690" y="901700"/>
                </a:lnTo>
                <a:lnTo>
                  <a:pt x="1747862" y="901700"/>
                </a:lnTo>
                <a:lnTo>
                  <a:pt x="1761248" y="914400"/>
                </a:lnTo>
                <a:lnTo>
                  <a:pt x="1761248" y="881443"/>
                </a:lnTo>
                <a:lnTo>
                  <a:pt x="1760537" y="889000"/>
                </a:lnTo>
                <a:lnTo>
                  <a:pt x="1757629" y="889000"/>
                </a:lnTo>
                <a:lnTo>
                  <a:pt x="1749018" y="876300"/>
                </a:lnTo>
                <a:lnTo>
                  <a:pt x="1737169" y="876300"/>
                </a:lnTo>
                <a:lnTo>
                  <a:pt x="1725460" y="863600"/>
                </a:lnTo>
                <a:lnTo>
                  <a:pt x="1713865" y="863600"/>
                </a:lnTo>
                <a:lnTo>
                  <a:pt x="1702384" y="850900"/>
                </a:lnTo>
                <a:lnTo>
                  <a:pt x="1698091" y="850900"/>
                </a:lnTo>
                <a:lnTo>
                  <a:pt x="1695043" y="838200"/>
                </a:lnTo>
                <a:lnTo>
                  <a:pt x="1693875" y="825500"/>
                </a:lnTo>
                <a:lnTo>
                  <a:pt x="1695246" y="812800"/>
                </a:lnTo>
                <a:lnTo>
                  <a:pt x="1705140" y="812800"/>
                </a:lnTo>
                <a:lnTo>
                  <a:pt x="1718779" y="825500"/>
                </a:lnTo>
                <a:lnTo>
                  <a:pt x="1732153" y="825500"/>
                </a:lnTo>
                <a:lnTo>
                  <a:pt x="1745221" y="838200"/>
                </a:lnTo>
                <a:lnTo>
                  <a:pt x="1757972" y="850900"/>
                </a:lnTo>
                <a:lnTo>
                  <a:pt x="1764080" y="850900"/>
                </a:lnTo>
                <a:lnTo>
                  <a:pt x="1764080" y="798093"/>
                </a:lnTo>
                <a:lnTo>
                  <a:pt x="1763877" y="800100"/>
                </a:lnTo>
                <a:lnTo>
                  <a:pt x="1762429" y="800100"/>
                </a:lnTo>
                <a:lnTo>
                  <a:pt x="1760893" y="812800"/>
                </a:lnTo>
                <a:lnTo>
                  <a:pt x="1758226" y="825500"/>
                </a:lnTo>
                <a:lnTo>
                  <a:pt x="1753476" y="825500"/>
                </a:lnTo>
                <a:lnTo>
                  <a:pt x="1745754" y="812800"/>
                </a:lnTo>
                <a:lnTo>
                  <a:pt x="1736521" y="812800"/>
                </a:lnTo>
                <a:lnTo>
                  <a:pt x="1727377" y="800100"/>
                </a:lnTo>
                <a:lnTo>
                  <a:pt x="1718183" y="800100"/>
                </a:lnTo>
                <a:lnTo>
                  <a:pt x="1708810" y="787400"/>
                </a:lnTo>
                <a:lnTo>
                  <a:pt x="1700250" y="787400"/>
                </a:lnTo>
                <a:lnTo>
                  <a:pt x="1694421" y="774700"/>
                </a:lnTo>
                <a:lnTo>
                  <a:pt x="1691601" y="774700"/>
                </a:lnTo>
                <a:lnTo>
                  <a:pt x="1692071" y="762000"/>
                </a:lnTo>
                <a:lnTo>
                  <a:pt x="1692224" y="749300"/>
                </a:lnTo>
                <a:lnTo>
                  <a:pt x="1691881" y="749300"/>
                </a:lnTo>
                <a:lnTo>
                  <a:pt x="1692808" y="736600"/>
                </a:lnTo>
                <a:lnTo>
                  <a:pt x="1712544" y="736600"/>
                </a:lnTo>
                <a:lnTo>
                  <a:pt x="1717230" y="749300"/>
                </a:lnTo>
                <a:lnTo>
                  <a:pt x="1726158" y="749300"/>
                </a:lnTo>
                <a:lnTo>
                  <a:pt x="1735023" y="762000"/>
                </a:lnTo>
                <a:lnTo>
                  <a:pt x="1743925" y="762000"/>
                </a:lnTo>
                <a:lnTo>
                  <a:pt x="1752968" y="774700"/>
                </a:lnTo>
                <a:lnTo>
                  <a:pt x="1759242" y="774700"/>
                </a:lnTo>
                <a:lnTo>
                  <a:pt x="1763458" y="787400"/>
                </a:lnTo>
                <a:lnTo>
                  <a:pt x="1765160" y="787400"/>
                </a:lnTo>
                <a:lnTo>
                  <a:pt x="1765160" y="749300"/>
                </a:lnTo>
                <a:lnTo>
                  <a:pt x="1753463" y="749300"/>
                </a:lnTo>
                <a:lnTo>
                  <a:pt x="1741385" y="736600"/>
                </a:lnTo>
                <a:lnTo>
                  <a:pt x="1729409" y="736600"/>
                </a:lnTo>
                <a:lnTo>
                  <a:pt x="1717586" y="723900"/>
                </a:lnTo>
                <a:lnTo>
                  <a:pt x="1705978" y="711200"/>
                </a:lnTo>
                <a:lnTo>
                  <a:pt x="1697621" y="698500"/>
                </a:lnTo>
                <a:lnTo>
                  <a:pt x="1693646" y="685800"/>
                </a:lnTo>
                <a:lnTo>
                  <a:pt x="1692668" y="673100"/>
                </a:lnTo>
                <a:lnTo>
                  <a:pt x="1693329" y="660400"/>
                </a:lnTo>
                <a:lnTo>
                  <a:pt x="1714715" y="660400"/>
                </a:lnTo>
                <a:lnTo>
                  <a:pt x="1721777" y="673100"/>
                </a:lnTo>
                <a:lnTo>
                  <a:pt x="1728787" y="673100"/>
                </a:lnTo>
                <a:lnTo>
                  <a:pt x="1735937" y="685800"/>
                </a:lnTo>
                <a:lnTo>
                  <a:pt x="1743430" y="685800"/>
                </a:lnTo>
                <a:lnTo>
                  <a:pt x="1755190" y="698500"/>
                </a:lnTo>
                <a:lnTo>
                  <a:pt x="1762925" y="698500"/>
                </a:lnTo>
                <a:lnTo>
                  <a:pt x="1766544" y="711200"/>
                </a:lnTo>
                <a:lnTo>
                  <a:pt x="1766544" y="670077"/>
                </a:lnTo>
                <a:lnTo>
                  <a:pt x="1766481" y="673100"/>
                </a:lnTo>
                <a:lnTo>
                  <a:pt x="1754873" y="673100"/>
                </a:lnTo>
                <a:lnTo>
                  <a:pt x="1739112" y="660400"/>
                </a:lnTo>
                <a:lnTo>
                  <a:pt x="1723910" y="647700"/>
                </a:lnTo>
                <a:lnTo>
                  <a:pt x="1709115" y="635000"/>
                </a:lnTo>
                <a:lnTo>
                  <a:pt x="1694573" y="622300"/>
                </a:lnTo>
                <a:lnTo>
                  <a:pt x="1689265" y="622300"/>
                </a:lnTo>
                <a:lnTo>
                  <a:pt x="1691347" y="609600"/>
                </a:lnTo>
                <a:lnTo>
                  <a:pt x="1691068" y="609600"/>
                </a:lnTo>
                <a:lnTo>
                  <a:pt x="1690763" y="596900"/>
                </a:lnTo>
                <a:lnTo>
                  <a:pt x="1712518" y="596900"/>
                </a:lnTo>
                <a:lnTo>
                  <a:pt x="1719884" y="609600"/>
                </a:lnTo>
                <a:lnTo>
                  <a:pt x="1727212" y="609600"/>
                </a:lnTo>
                <a:lnTo>
                  <a:pt x="1734502" y="622300"/>
                </a:lnTo>
                <a:lnTo>
                  <a:pt x="1741144" y="622300"/>
                </a:lnTo>
                <a:lnTo>
                  <a:pt x="1746910" y="635000"/>
                </a:lnTo>
                <a:lnTo>
                  <a:pt x="1762137" y="635000"/>
                </a:lnTo>
                <a:lnTo>
                  <a:pt x="1765896" y="647700"/>
                </a:lnTo>
                <a:lnTo>
                  <a:pt x="1766938" y="660400"/>
                </a:lnTo>
                <a:lnTo>
                  <a:pt x="1766938" y="605155"/>
                </a:lnTo>
                <a:lnTo>
                  <a:pt x="1766239" y="609600"/>
                </a:lnTo>
                <a:lnTo>
                  <a:pt x="1749336" y="609600"/>
                </a:lnTo>
                <a:lnTo>
                  <a:pt x="1742300" y="596900"/>
                </a:lnTo>
                <a:lnTo>
                  <a:pt x="1735188" y="596900"/>
                </a:lnTo>
                <a:lnTo>
                  <a:pt x="1723605" y="584200"/>
                </a:lnTo>
                <a:lnTo>
                  <a:pt x="1712760" y="584200"/>
                </a:lnTo>
                <a:lnTo>
                  <a:pt x="1702435" y="571500"/>
                </a:lnTo>
                <a:lnTo>
                  <a:pt x="1692414" y="558800"/>
                </a:lnTo>
                <a:lnTo>
                  <a:pt x="1687182" y="558800"/>
                </a:lnTo>
                <a:lnTo>
                  <a:pt x="1684743" y="546100"/>
                </a:lnTo>
                <a:lnTo>
                  <a:pt x="1684108" y="533400"/>
                </a:lnTo>
                <a:lnTo>
                  <a:pt x="1684337" y="520700"/>
                </a:lnTo>
                <a:lnTo>
                  <a:pt x="1703438" y="533400"/>
                </a:lnTo>
                <a:lnTo>
                  <a:pt x="1758886" y="571500"/>
                </a:lnTo>
                <a:lnTo>
                  <a:pt x="1764372" y="584200"/>
                </a:lnTo>
                <a:lnTo>
                  <a:pt x="1767547" y="584200"/>
                </a:lnTo>
                <a:lnTo>
                  <a:pt x="1768233" y="596900"/>
                </a:lnTo>
                <a:lnTo>
                  <a:pt x="1768233" y="546100"/>
                </a:lnTo>
                <a:lnTo>
                  <a:pt x="1764588" y="546100"/>
                </a:lnTo>
                <a:lnTo>
                  <a:pt x="1758657" y="558800"/>
                </a:lnTo>
                <a:lnTo>
                  <a:pt x="1752930" y="546100"/>
                </a:lnTo>
                <a:lnTo>
                  <a:pt x="1742351" y="546100"/>
                </a:lnTo>
                <a:lnTo>
                  <a:pt x="1699234" y="508000"/>
                </a:lnTo>
                <a:lnTo>
                  <a:pt x="1684705" y="495300"/>
                </a:lnTo>
                <a:lnTo>
                  <a:pt x="1678051" y="495300"/>
                </a:lnTo>
                <a:lnTo>
                  <a:pt x="1673123" y="482600"/>
                </a:lnTo>
                <a:lnTo>
                  <a:pt x="1672996" y="482600"/>
                </a:lnTo>
                <a:lnTo>
                  <a:pt x="1672996" y="1092200"/>
                </a:lnTo>
                <a:lnTo>
                  <a:pt x="1670837" y="1104900"/>
                </a:lnTo>
                <a:lnTo>
                  <a:pt x="1670824" y="1130300"/>
                </a:lnTo>
                <a:lnTo>
                  <a:pt x="1668246" y="1143000"/>
                </a:lnTo>
                <a:lnTo>
                  <a:pt x="1633753" y="1143000"/>
                </a:lnTo>
                <a:lnTo>
                  <a:pt x="1630362" y="1130300"/>
                </a:lnTo>
                <a:lnTo>
                  <a:pt x="1630514" y="1130300"/>
                </a:lnTo>
                <a:lnTo>
                  <a:pt x="1633893" y="1117600"/>
                </a:lnTo>
                <a:lnTo>
                  <a:pt x="1670304" y="1117600"/>
                </a:lnTo>
                <a:lnTo>
                  <a:pt x="1670545" y="1130300"/>
                </a:lnTo>
                <a:lnTo>
                  <a:pt x="1670824" y="1130300"/>
                </a:lnTo>
                <a:lnTo>
                  <a:pt x="1670824" y="1104900"/>
                </a:lnTo>
                <a:lnTo>
                  <a:pt x="1629321" y="1104900"/>
                </a:lnTo>
                <a:lnTo>
                  <a:pt x="1626463" y="1092200"/>
                </a:lnTo>
                <a:lnTo>
                  <a:pt x="1625917" y="1079500"/>
                </a:lnTo>
                <a:lnTo>
                  <a:pt x="1624672" y="1066800"/>
                </a:lnTo>
                <a:lnTo>
                  <a:pt x="1668487" y="1066800"/>
                </a:lnTo>
                <a:lnTo>
                  <a:pt x="1671777" y="1079500"/>
                </a:lnTo>
                <a:lnTo>
                  <a:pt x="1672247" y="1079500"/>
                </a:lnTo>
                <a:lnTo>
                  <a:pt x="1672996" y="1092200"/>
                </a:lnTo>
                <a:lnTo>
                  <a:pt x="1672996" y="482600"/>
                </a:lnTo>
                <a:lnTo>
                  <a:pt x="1670202" y="482600"/>
                </a:lnTo>
                <a:lnTo>
                  <a:pt x="1669542" y="469900"/>
                </a:lnTo>
                <a:lnTo>
                  <a:pt x="1669859" y="469900"/>
                </a:lnTo>
                <a:lnTo>
                  <a:pt x="1668360" y="457200"/>
                </a:lnTo>
                <a:lnTo>
                  <a:pt x="1667243" y="444500"/>
                </a:lnTo>
                <a:lnTo>
                  <a:pt x="1678381" y="444500"/>
                </a:lnTo>
                <a:lnTo>
                  <a:pt x="1695589" y="457200"/>
                </a:lnTo>
                <a:lnTo>
                  <a:pt x="1732470" y="482600"/>
                </a:lnTo>
                <a:lnTo>
                  <a:pt x="1750352" y="495300"/>
                </a:lnTo>
                <a:lnTo>
                  <a:pt x="1759204" y="495300"/>
                </a:lnTo>
                <a:lnTo>
                  <a:pt x="1765452" y="508000"/>
                </a:lnTo>
                <a:lnTo>
                  <a:pt x="1768576" y="520700"/>
                </a:lnTo>
                <a:lnTo>
                  <a:pt x="1768043" y="533400"/>
                </a:lnTo>
                <a:lnTo>
                  <a:pt x="1768221" y="533400"/>
                </a:lnTo>
                <a:lnTo>
                  <a:pt x="1769173" y="546100"/>
                </a:lnTo>
                <a:lnTo>
                  <a:pt x="1769173" y="297091"/>
                </a:lnTo>
                <a:lnTo>
                  <a:pt x="1763547" y="293001"/>
                </a:lnTo>
                <a:lnTo>
                  <a:pt x="1763547" y="469900"/>
                </a:lnTo>
                <a:lnTo>
                  <a:pt x="1743798" y="469900"/>
                </a:lnTo>
                <a:lnTo>
                  <a:pt x="1740077" y="457200"/>
                </a:lnTo>
                <a:lnTo>
                  <a:pt x="1724240" y="457200"/>
                </a:lnTo>
                <a:lnTo>
                  <a:pt x="1708391" y="444500"/>
                </a:lnTo>
                <a:lnTo>
                  <a:pt x="1693011" y="431800"/>
                </a:lnTo>
                <a:lnTo>
                  <a:pt x="1678597" y="419100"/>
                </a:lnTo>
                <a:lnTo>
                  <a:pt x="1672590" y="419100"/>
                </a:lnTo>
                <a:lnTo>
                  <a:pt x="1668691" y="406400"/>
                </a:lnTo>
                <a:lnTo>
                  <a:pt x="1667243" y="393700"/>
                </a:lnTo>
                <a:lnTo>
                  <a:pt x="1667103" y="393700"/>
                </a:lnTo>
                <a:lnTo>
                  <a:pt x="1667103" y="1003300"/>
                </a:lnTo>
                <a:lnTo>
                  <a:pt x="1666214" y="1003300"/>
                </a:lnTo>
                <a:lnTo>
                  <a:pt x="1666252" y="1028700"/>
                </a:lnTo>
                <a:lnTo>
                  <a:pt x="1663941" y="1028700"/>
                </a:lnTo>
                <a:lnTo>
                  <a:pt x="1663941" y="1054100"/>
                </a:lnTo>
                <a:lnTo>
                  <a:pt x="1630210" y="1054100"/>
                </a:lnTo>
                <a:lnTo>
                  <a:pt x="1627835" y="1041400"/>
                </a:lnTo>
                <a:lnTo>
                  <a:pt x="1656689" y="1041400"/>
                </a:lnTo>
                <a:lnTo>
                  <a:pt x="1663941" y="1054100"/>
                </a:lnTo>
                <a:lnTo>
                  <a:pt x="1663941" y="1028700"/>
                </a:lnTo>
                <a:lnTo>
                  <a:pt x="1632927" y="1028700"/>
                </a:lnTo>
                <a:lnTo>
                  <a:pt x="1625917" y="1016000"/>
                </a:lnTo>
                <a:lnTo>
                  <a:pt x="1623326" y="1003300"/>
                </a:lnTo>
                <a:lnTo>
                  <a:pt x="1625917" y="990600"/>
                </a:lnTo>
                <a:lnTo>
                  <a:pt x="1649285" y="990600"/>
                </a:lnTo>
                <a:lnTo>
                  <a:pt x="1667103" y="1003300"/>
                </a:lnTo>
                <a:lnTo>
                  <a:pt x="1667103" y="393700"/>
                </a:lnTo>
                <a:lnTo>
                  <a:pt x="1665185" y="393700"/>
                </a:lnTo>
                <a:lnTo>
                  <a:pt x="1665185" y="673100"/>
                </a:lnTo>
                <a:lnTo>
                  <a:pt x="1665008" y="685800"/>
                </a:lnTo>
                <a:lnTo>
                  <a:pt x="1664817" y="685800"/>
                </a:lnTo>
                <a:lnTo>
                  <a:pt x="1664817" y="723900"/>
                </a:lnTo>
                <a:lnTo>
                  <a:pt x="1664055" y="723900"/>
                </a:lnTo>
                <a:lnTo>
                  <a:pt x="1662150" y="732256"/>
                </a:lnTo>
                <a:lnTo>
                  <a:pt x="1662150" y="939800"/>
                </a:lnTo>
                <a:lnTo>
                  <a:pt x="1660982" y="947013"/>
                </a:lnTo>
                <a:lnTo>
                  <a:pt x="1660982" y="977900"/>
                </a:lnTo>
                <a:lnTo>
                  <a:pt x="1638820" y="977900"/>
                </a:lnTo>
                <a:lnTo>
                  <a:pt x="1648066" y="965200"/>
                </a:lnTo>
                <a:lnTo>
                  <a:pt x="1660982" y="977900"/>
                </a:lnTo>
                <a:lnTo>
                  <a:pt x="1660982" y="947013"/>
                </a:lnTo>
                <a:lnTo>
                  <a:pt x="1660093" y="952500"/>
                </a:lnTo>
                <a:lnTo>
                  <a:pt x="1626628" y="952500"/>
                </a:lnTo>
                <a:lnTo>
                  <a:pt x="1625854" y="939800"/>
                </a:lnTo>
                <a:lnTo>
                  <a:pt x="1625142" y="939800"/>
                </a:lnTo>
                <a:lnTo>
                  <a:pt x="1624317" y="927100"/>
                </a:lnTo>
                <a:lnTo>
                  <a:pt x="1625828" y="927100"/>
                </a:lnTo>
                <a:lnTo>
                  <a:pt x="1640014" y="914400"/>
                </a:lnTo>
                <a:lnTo>
                  <a:pt x="1659051" y="914400"/>
                </a:lnTo>
                <a:lnTo>
                  <a:pt x="1661541" y="927100"/>
                </a:lnTo>
                <a:lnTo>
                  <a:pt x="1662150" y="939800"/>
                </a:lnTo>
                <a:lnTo>
                  <a:pt x="1662150" y="732256"/>
                </a:lnTo>
                <a:lnTo>
                  <a:pt x="1661236" y="736269"/>
                </a:lnTo>
                <a:lnTo>
                  <a:pt x="1661236" y="889000"/>
                </a:lnTo>
                <a:lnTo>
                  <a:pt x="1658162" y="901700"/>
                </a:lnTo>
                <a:lnTo>
                  <a:pt x="1624482" y="901700"/>
                </a:lnTo>
                <a:lnTo>
                  <a:pt x="1622564" y="889000"/>
                </a:lnTo>
                <a:lnTo>
                  <a:pt x="1622399" y="889000"/>
                </a:lnTo>
                <a:lnTo>
                  <a:pt x="1635175" y="876300"/>
                </a:lnTo>
                <a:lnTo>
                  <a:pt x="1657527" y="876300"/>
                </a:lnTo>
                <a:lnTo>
                  <a:pt x="1661236" y="889000"/>
                </a:lnTo>
                <a:lnTo>
                  <a:pt x="1661236" y="736269"/>
                </a:lnTo>
                <a:lnTo>
                  <a:pt x="1661160" y="736600"/>
                </a:lnTo>
                <a:lnTo>
                  <a:pt x="1660994" y="736600"/>
                </a:lnTo>
                <a:lnTo>
                  <a:pt x="1660994" y="800100"/>
                </a:lnTo>
                <a:lnTo>
                  <a:pt x="1660525" y="812152"/>
                </a:lnTo>
                <a:lnTo>
                  <a:pt x="1660525" y="838200"/>
                </a:lnTo>
                <a:lnTo>
                  <a:pt x="1658899" y="850900"/>
                </a:lnTo>
                <a:lnTo>
                  <a:pt x="1654390" y="863600"/>
                </a:lnTo>
                <a:lnTo>
                  <a:pt x="1622323" y="863600"/>
                </a:lnTo>
                <a:lnTo>
                  <a:pt x="1622640" y="850900"/>
                </a:lnTo>
                <a:lnTo>
                  <a:pt x="1623466" y="838200"/>
                </a:lnTo>
                <a:lnTo>
                  <a:pt x="1626273" y="825500"/>
                </a:lnTo>
                <a:lnTo>
                  <a:pt x="1658429" y="825500"/>
                </a:lnTo>
                <a:lnTo>
                  <a:pt x="1660372" y="838200"/>
                </a:lnTo>
                <a:lnTo>
                  <a:pt x="1660525" y="838200"/>
                </a:lnTo>
                <a:lnTo>
                  <a:pt x="1660525" y="812152"/>
                </a:lnTo>
                <a:lnTo>
                  <a:pt x="1660499" y="812800"/>
                </a:lnTo>
                <a:lnTo>
                  <a:pt x="1621078" y="812800"/>
                </a:lnTo>
                <a:lnTo>
                  <a:pt x="1626171" y="787400"/>
                </a:lnTo>
                <a:lnTo>
                  <a:pt x="1634464" y="787400"/>
                </a:lnTo>
                <a:lnTo>
                  <a:pt x="1641754" y="800100"/>
                </a:lnTo>
                <a:lnTo>
                  <a:pt x="1660994" y="800100"/>
                </a:lnTo>
                <a:lnTo>
                  <a:pt x="1660994" y="736600"/>
                </a:lnTo>
                <a:lnTo>
                  <a:pt x="1656359" y="736600"/>
                </a:lnTo>
                <a:lnTo>
                  <a:pt x="1656359" y="774700"/>
                </a:lnTo>
                <a:lnTo>
                  <a:pt x="1645462" y="774700"/>
                </a:lnTo>
                <a:lnTo>
                  <a:pt x="1651533" y="762000"/>
                </a:lnTo>
                <a:lnTo>
                  <a:pt x="1656359" y="774700"/>
                </a:lnTo>
                <a:lnTo>
                  <a:pt x="1656359" y="736600"/>
                </a:lnTo>
                <a:lnTo>
                  <a:pt x="1642275" y="736600"/>
                </a:lnTo>
                <a:lnTo>
                  <a:pt x="1642275" y="749300"/>
                </a:lnTo>
                <a:lnTo>
                  <a:pt x="1639785" y="753643"/>
                </a:lnTo>
                <a:lnTo>
                  <a:pt x="1639785" y="774700"/>
                </a:lnTo>
                <a:lnTo>
                  <a:pt x="1634413" y="774700"/>
                </a:lnTo>
                <a:lnTo>
                  <a:pt x="1624431" y="787400"/>
                </a:lnTo>
                <a:lnTo>
                  <a:pt x="1623110" y="762000"/>
                </a:lnTo>
                <a:lnTo>
                  <a:pt x="1633588" y="762000"/>
                </a:lnTo>
                <a:lnTo>
                  <a:pt x="1639785" y="774700"/>
                </a:lnTo>
                <a:lnTo>
                  <a:pt x="1639785" y="753643"/>
                </a:lnTo>
                <a:lnTo>
                  <a:pt x="1634985" y="762000"/>
                </a:lnTo>
                <a:lnTo>
                  <a:pt x="1630222" y="749300"/>
                </a:lnTo>
                <a:lnTo>
                  <a:pt x="1642275" y="749300"/>
                </a:lnTo>
                <a:lnTo>
                  <a:pt x="1642275" y="736600"/>
                </a:lnTo>
                <a:lnTo>
                  <a:pt x="1627289" y="736600"/>
                </a:lnTo>
                <a:lnTo>
                  <a:pt x="1619910" y="723900"/>
                </a:lnTo>
                <a:lnTo>
                  <a:pt x="1617624" y="723900"/>
                </a:lnTo>
                <a:lnTo>
                  <a:pt x="1617624" y="1092200"/>
                </a:lnTo>
                <a:lnTo>
                  <a:pt x="1617433" y="1092200"/>
                </a:lnTo>
                <a:lnTo>
                  <a:pt x="1615744" y="1104900"/>
                </a:lnTo>
                <a:lnTo>
                  <a:pt x="1615033" y="1104900"/>
                </a:lnTo>
                <a:lnTo>
                  <a:pt x="1615033" y="1130300"/>
                </a:lnTo>
                <a:lnTo>
                  <a:pt x="1612836" y="1143000"/>
                </a:lnTo>
                <a:lnTo>
                  <a:pt x="1608988" y="1143000"/>
                </a:lnTo>
                <a:lnTo>
                  <a:pt x="1605813" y="1130300"/>
                </a:lnTo>
                <a:lnTo>
                  <a:pt x="1615033" y="1130300"/>
                </a:lnTo>
                <a:lnTo>
                  <a:pt x="1615033" y="1104900"/>
                </a:lnTo>
                <a:lnTo>
                  <a:pt x="1614589" y="1104900"/>
                </a:lnTo>
                <a:lnTo>
                  <a:pt x="1611299" y="1117600"/>
                </a:lnTo>
                <a:lnTo>
                  <a:pt x="1606943" y="1104900"/>
                </a:lnTo>
                <a:lnTo>
                  <a:pt x="1601177" y="1104900"/>
                </a:lnTo>
                <a:lnTo>
                  <a:pt x="1600936" y="1092200"/>
                </a:lnTo>
                <a:lnTo>
                  <a:pt x="1600415" y="1092200"/>
                </a:lnTo>
                <a:lnTo>
                  <a:pt x="1601063" y="1079500"/>
                </a:lnTo>
                <a:lnTo>
                  <a:pt x="1601711" y="1079500"/>
                </a:lnTo>
                <a:lnTo>
                  <a:pt x="1603425" y="1066800"/>
                </a:lnTo>
                <a:lnTo>
                  <a:pt x="1614449" y="1066800"/>
                </a:lnTo>
                <a:lnTo>
                  <a:pt x="1616557" y="1079500"/>
                </a:lnTo>
                <a:lnTo>
                  <a:pt x="1617624" y="1092200"/>
                </a:lnTo>
                <a:lnTo>
                  <a:pt x="1617624" y="723900"/>
                </a:lnTo>
                <a:lnTo>
                  <a:pt x="1617141" y="723900"/>
                </a:lnTo>
                <a:lnTo>
                  <a:pt x="1618843" y="711200"/>
                </a:lnTo>
                <a:lnTo>
                  <a:pt x="1621967" y="711200"/>
                </a:lnTo>
                <a:lnTo>
                  <a:pt x="1632483" y="698500"/>
                </a:lnTo>
                <a:lnTo>
                  <a:pt x="1659267" y="698500"/>
                </a:lnTo>
                <a:lnTo>
                  <a:pt x="1664652" y="711200"/>
                </a:lnTo>
                <a:lnTo>
                  <a:pt x="1664817" y="723900"/>
                </a:lnTo>
                <a:lnTo>
                  <a:pt x="1664817" y="685800"/>
                </a:lnTo>
                <a:lnTo>
                  <a:pt x="1616430" y="685800"/>
                </a:lnTo>
                <a:lnTo>
                  <a:pt x="1616430" y="1003300"/>
                </a:lnTo>
                <a:lnTo>
                  <a:pt x="1614906" y="1016000"/>
                </a:lnTo>
                <a:lnTo>
                  <a:pt x="1614678" y="1016000"/>
                </a:lnTo>
                <a:lnTo>
                  <a:pt x="1613776" y="1022591"/>
                </a:lnTo>
                <a:lnTo>
                  <a:pt x="1613776" y="1054100"/>
                </a:lnTo>
                <a:lnTo>
                  <a:pt x="1601787" y="1054100"/>
                </a:lnTo>
                <a:lnTo>
                  <a:pt x="1601711" y="1041400"/>
                </a:lnTo>
                <a:lnTo>
                  <a:pt x="1612773" y="1041400"/>
                </a:lnTo>
                <a:lnTo>
                  <a:pt x="1613776" y="1054100"/>
                </a:lnTo>
                <a:lnTo>
                  <a:pt x="1613776" y="1022591"/>
                </a:lnTo>
                <a:lnTo>
                  <a:pt x="1612938" y="1028700"/>
                </a:lnTo>
                <a:lnTo>
                  <a:pt x="1602320" y="1028700"/>
                </a:lnTo>
                <a:lnTo>
                  <a:pt x="1600682" y="1016000"/>
                </a:lnTo>
                <a:lnTo>
                  <a:pt x="1600238" y="1016000"/>
                </a:lnTo>
                <a:lnTo>
                  <a:pt x="1602689" y="1003300"/>
                </a:lnTo>
                <a:lnTo>
                  <a:pt x="1597698" y="990600"/>
                </a:lnTo>
                <a:lnTo>
                  <a:pt x="1613433" y="990600"/>
                </a:lnTo>
                <a:lnTo>
                  <a:pt x="1616430" y="1003300"/>
                </a:lnTo>
                <a:lnTo>
                  <a:pt x="1616430" y="685800"/>
                </a:lnTo>
                <a:lnTo>
                  <a:pt x="1614601" y="685800"/>
                </a:lnTo>
                <a:lnTo>
                  <a:pt x="1614538" y="679450"/>
                </a:lnTo>
                <a:lnTo>
                  <a:pt x="1614538" y="927100"/>
                </a:lnTo>
                <a:lnTo>
                  <a:pt x="1614449" y="939800"/>
                </a:lnTo>
                <a:lnTo>
                  <a:pt x="1613903" y="939800"/>
                </a:lnTo>
                <a:lnTo>
                  <a:pt x="1613217" y="952500"/>
                </a:lnTo>
                <a:lnTo>
                  <a:pt x="1600161" y="952500"/>
                </a:lnTo>
                <a:lnTo>
                  <a:pt x="1599069" y="939800"/>
                </a:lnTo>
                <a:lnTo>
                  <a:pt x="1598396" y="939800"/>
                </a:lnTo>
                <a:lnTo>
                  <a:pt x="1597698" y="927100"/>
                </a:lnTo>
                <a:lnTo>
                  <a:pt x="1599882" y="914400"/>
                </a:lnTo>
                <a:lnTo>
                  <a:pt x="1606575" y="927100"/>
                </a:lnTo>
                <a:lnTo>
                  <a:pt x="1614538" y="927100"/>
                </a:lnTo>
                <a:lnTo>
                  <a:pt x="1614538" y="679450"/>
                </a:lnTo>
                <a:lnTo>
                  <a:pt x="1614474" y="673100"/>
                </a:lnTo>
                <a:lnTo>
                  <a:pt x="1615287" y="673100"/>
                </a:lnTo>
                <a:lnTo>
                  <a:pt x="1629067" y="660400"/>
                </a:lnTo>
                <a:lnTo>
                  <a:pt x="1630781" y="660400"/>
                </a:lnTo>
                <a:lnTo>
                  <a:pt x="1621155" y="647700"/>
                </a:lnTo>
                <a:lnTo>
                  <a:pt x="1613700" y="647700"/>
                </a:lnTo>
                <a:lnTo>
                  <a:pt x="1613700" y="889000"/>
                </a:lnTo>
                <a:lnTo>
                  <a:pt x="1613496" y="901700"/>
                </a:lnTo>
                <a:lnTo>
                  <a:pt x="1595780" y="901700"/>
                </a:lnTo>
                <a:lnTo>
                  <a:pt x="1595069" y="889000"/>
                </a:lnTo>
                <a:lnTo>
                  <a:pt x="1594307" y="889000"/>
                </a:lnTo>
                <a:lnTo>
                  <a:pt x="1597190" y="876300"/>
                </a:lnTo>
                <a:lnTo>
                  <a:pt x="1611833" y="876300"/>
                </a:lnTo>
                <a:lnTo>
                  <a:pt x="1613700" y="889000"/>
                </a:lnTo>
                <a:lnTo>
                  <a:pt x="1613700" y="647700"/>
                </a:lnTo>
                <a:lnTo>
                  <a:pt x="1613509" y="647700"/>
                </a:lnTo>
                <a:lnTo>
                  <a:pt x="1613471" y="635000"/>
                </a:lnTo>
                <a:lnTo>
                  <a:pt x="1662874" y="635000"/>
                </a:lnTo>
                <a:lnTo>
                  <a:pt x="1662849" y="647700"/>
                </a:lnTo>
                <a:lnTo>
                  <a:pt x="1640255" y="647700"/>
                </a:lnTo>
                <a:lnTo>
                  <a:pt x="1630781" y="660400"/>
                </a:lnTo>
                <a:lnTo>
                  <a:pt x="1641894" y="660400"/>
                </a:lnTo>
                <a:lnTo>
                  <a:pt x="1641894" y="673100"/>
                </a:lnTo>
                <a:lnTo>
                  <a:pt x="1665185" y="673100"/>
                </a:lnTo>
                <a:lnTo>
                  <a:pt x="1665185" y="393700"/>
                </a:lnTo>
                <a:lnTo>
                  <a:pt x="1664119" y="393700"/>
                </a:lnTo>
                <a:lnTo>
                  <a:pt x="1663534" y="389902"/>
                </a:lnTo>
                <a:lnTo>
                  <a:pt x="1663534" y="571500"/>
                </a:lnTo>
                <a:lnTo>
                  <a:pt x="1662353" y="584200"/>
                </a:lnTo>
                <a:lnTo>
                  <a:pt x="1661071" y="584200"/>
                </a:lnTo>
                <a:lnTo>
                  <a:pt x="1661071" y="609600"/>
                </a:lnTo>
                <a:lnTo>
                  <a:pt x="1655267" y="622300"/>
                </a:lnTo>
                <a:lnTo>
                  <a:pt x="1612950" y="622300"/>
                </a:lnTo>
                <a:lnTo>
                  <a:pt x="1612950" y="850900"/>
                </a:lnTo>
                <a:lnTo>
                  <a:pt x="1612709" y="850900"/>
                </a:lnTo>
                <a:lnTo>
                  <a:pt x="1611744" y="863600"/>
                </a:lnTo>
                <a:lnTo>
                  <a:pt x="1592059" y="863600"/>
                </a:lnTo>
                <a:lnTo>
                  <a:pt x="1591030" y="850900"/>
                </a:lnTo>
                <a:lnTo>
                  <a:pt x="1591195" y="838200"/>
                </a:lnTo>
                <a:lnTo>
                  <a:pt x="1591068" y="838200"/>
                </a:lnTo>
                <a:lnTo>
                  <a:pt x="1592554" y="825500"/>
                </a:lnTo>
                <a:lnTo>
                  <a:pt x="1609979" y="825500"/>
                </a:lnTo>
                <a:lnTo>
                  <a:pt x="1611210" y="838200"/>
                </a:lnTo>
                <a:lnTo>
                  <a:pt x="1612468" y="838200"/>
                </a:lnTo>
                <a:lnTo>
                  <a:pt x="1612950" y="850900"/>
                </a:lnTo>
                <a:lnTo>
                  <a:pt x="1612950" y="622300"/>
                </a:lnTo>
                <a:lnTo>
                  <a:pt x="1611274" y="622300"/>
                </a:lnTo>
                <a:lnTo>
                  <a:pt x="1611274" y="800100"/>
                </a:lnTo>
                <a:lnTo>
                  <a:pt x="1610271" y="812800"/>
                </a:lnTo>
                <a:lnTo>
                  <a:pt x="1591729" y="812800"/>
                </a:lnTo>
                <a:lnTo>
                  <a:pt x="1590840" y="800455"/>
                </a:lnTo>
                <a:lnTo>
                  <a:pt x="1590840" y="1092200"/>
                </a:lnTo>
                <a:lnTo>
                  <a:pt x="1588731" y="1104900"/>
                </a:lnTo>
                <a:lnTo>
                  <a:pt x="1588173" y="1106106"/>
                </a:lnTo>
                <a:lnTo>
                  <a:pt x="1588173" y="1130300"/>
                </a:lnTo>
                <a:lnTo>
                  <a:pt x="1580184" y="1143000"/>
                </a:lnTo>
                <a:lnTo>
                  <a:pt x="1571091" y="1143000"/>
                </a:lnTo>
                <a:lnTo>
                  <a:pt x="1577924" y="1155700"/>
                </a:lnTo>
                <a:lnTo>
                  <a:pt x="1561922" y="1155700"/>
                </a:lnTo>
                <a:lnTo>
                  <a:pt x="1571091" y="1143000"/>
                </a:lnTo>
                <a:lnTo>
                  <a:pt x="1554518" y="1143000"/>
                </a:lnTo>
                <a:lnTo>
                  <a:pt x="1553044" y="1130300"/>
                </a:lnTo>
                <a:lnTo>
                  <a:pt x="1588173" y="1130300"/>
                </a:lnTo>
                <a:lnTo>
                  <a:pt x="1588173" y="1106106"/>
                </a:lnTo>
                <a:lnTo>
                  <a:pt x="1582801" y="1117600"/>
                </a:lnTo>
                <a:lnTo>
                  <a:pt x="1550162" y="1117600"/>
                </a:lnTo>
                <a:lnTo>
                  <a:pt x="1548714" y="1104900"/>
                </a:lnTo>
                <a:lnTo>
                  <a:pt x="1546961" y="1104900"/>
                </a:lnTo>
                <a:lnTo>
                  <a:pt x="1545869" y="1092200"/>
                </a:lnTo>
                <a:lnTo>
                  <a:pt x="1545259" y="1079500"/>
                </a:lnTo>
                <a:lnTo>
                  <a:pt x="1544929" y="1079500"/>
                </a:lnTo>
                <a:lnTo>
                  <a:pt x="1544751" y="1066800"/>
                </a:lnTo>
                <a:lnTo>
                  <a:pt x="1588592" y="1066800"/>
                </a:lnTo>
                <a:lnTo>
                  <a:pt x="1590738" y="1079500"/>
                </a:lnTo>
                <a:lnTo>
                  <a:pt x="1590840" y="1092200"/>
                </a:lnTo>
                <a:lnTo>
                  <a:pt x="1590840" y="800455"/>
                </a:lnTo>
                <a:lnTo>
                  <a:pt x="1590814" y="800100"/>
                </a:lnTo>
                <a:lnTo>
                  <a:pt x="1591627" y="787400"/>
                </a:lnTo>
                <a:lnTo>
                  <a:pt x="1607019" y="787400"/>
                </a:lnTo>
                <a:lnTo>
                  <a:pt x="1611274" y="800100"/>
                </a:lnTo>
                <a:lnTo>
                  <a:pt x="1611274" y="622300"/>
                </a:lnTo>
                <a:lnTo>
                  <a:pt x="1609509" y="622300"/>
                </a:lnTo>
                <a:lnTo>
                  <a:pt x="1610779" y="609600"/>
                </a:lnTo>
                <a:lnTo>
                  <a:pt x="1661071" y="609600"/>
                </a:lnTo>
                <a:lnTo>
                  <a:pt x="1661071" y="584200"/>
                </a:lnTo>
                <a:lnTo>
                  <a:pt x="1658162" y="596900"/>
                </a:lnTo>
                <a:lnTo>
                  <a:pt x="1610258" y="596900"/>
                </a:lnTo>
                <a:lnTo>
                  <a:pt x="1610626" y="584200"/>
                </a:lnTo>
                <a:lnTo>
                  <a:pt x="1609661" y="584200"/>
                </a:lnTo>
                <a:lnTo>
                  <a:pt x="1609318" y="571500"/>
                </a:lnTo>
                <a:lnTo>
                  <a:pt x="1608658" y="558800"/>
                </a:lnTo>
                <a:lnTo>
                  <a:pt x="1658251" y="558800"/>
                </a:lnTo>
                <a:lnTo>
                  <a:pt x="1662137" y="571500"/>
                </a:lnTo>
                <a:lnTo>
                  <a:pt x="1663534" y="571500"/>
                </a:lnTo>
                <a:lnTo>
                  <a:pt x="1663534" y="389902"/>
                </a:lnTo>
                <a:lnTo>
                  <a:pt x="1660220" y="368300"/>
                </a:lnTo>
                <a:lnTo>
                  <a:pt x="1685531" y="368300"/>
                </a:lnTo>
                <a:lnTo>
                  <a:pt x="1688604" y="381000"/>
                </a:lnTo>
                <a:lnTo>
                  <a:pt x="1701520" y="393700"/>
                </a:lnTo>
                <a:lnTo>
                  <a:pt x="1715757" y="393700"/>
                </a:lnTo>
                <a:lnTo>
                  <a:pt x="1730451" y="406400"/>
                </a:lnTo>
                <a:lnTo>
                  <a:pt x="1744713" y="419100"/>
                </a:lnTo>
                <a:lnTo>
                  <a:pt x="1752561" y="431800"/>
                </a:lnTo>
                <a:lnTo>
                  <a:pt x="1758708" y="431800"/>
                </a:lnTo>
                <a:lnTo>
                  <a:pt x="1762213" y="444500"/>
                </a:lnTo>
                <a:lnTo>
                  <a:pt x="1762074" y="457200"/>
                </a:lnTo>
                <a:lnTo>
                  <a:pt x="1763115" y="457200"/>
                </a:lnTo>
                <a:lnTo>
                  <a:pt x="1763547" y="469900"/>
                </a:lnTo>
                <a:lnTo>
                  <a:pt x="1763547" y="293001"/>
                </a:lnTo>
                <a:lnTo>
                  <a:pt x="1762315" y="292100"/>
                </a:lnTo>
                <a:lnTo>
                  <a:pt x="1759940" y="292100"/>
                </a:lnTo>
                <a:lnTo>
                  <a:pt x="1759940" y="381000"/>
                </a:lnTo>
                <a:lnTo>
                  <a:pt x="1759102" y="393700"/>
                </a:lnTo>
                <a:lnTo>
                  <a:pt x="1756854" y="393700"/>
                </a:lnTo>
                <a:lnTo>
                  <a:pt x="1754263" y="406400"/>
                </a:lnTo>
                <a:lnTo>
                  <a:pt x="1750098" y="406400"/>
                </a:lnTo>
                <a:lnTo>
                  <a:pt x="1743138" y="393700"/>
                </a:lnTo>
                <a:lnTo>
                  <a:pt x="1729511" y="393700"/>
                </a:lnTo>
                <a:lnTo>
                  <a:pt x="1716989" y="381000"/>
                </a:lnTo>
                <a:lnTo>
                  <a:pt x="1705025" y="368300"/>
                </a:lnTo>
                <a:lnTo>
                  <a:pt x="1693062" y="355600"/>
                </a:lnTo>
                <a:lnTo>
                  <a:pt x="1685836" y="355600"/>
                </a:lnTo>
                <a:lnTo>
                  <a:pt x="1681467" y="342900"/>
                </a:lnTo>
                <a:lnTo>
                  <a:pt x="1666697" y="330200"/>
                </a:lnTo>
                <a:lnTo>
                  <a:pt x="1659407" y="317500"/>
                </a:lnTo>
                <a:lnTo>
                  <a:pt x="1658264" y="309930"/>
                </a:lnTo>
                <a:lnTo>
                  <a:pt x="1658264" y="520700"/>
                </a:lnTo>
                <a:lnTo>
                  <a:pt x="1657718" y="533400"/>
                </a:lnTo>
                <a:lnTo>
                  <a:pt x="1655914" y="546100"/>
                </a:lnTo>
                <a:lnTo>
                  <a:pt x="1608569" y="546100"/>
                </a:lnTo>
                <a:lnTo>
                  <a:pt x="1608569" y="774700"/>
                </a:lnTo>
                <a:lnTo>
                  <a:pt x="1589582" y="774700"/>
                </a:lnTo>
                <a:lnTo>
                  <a:pt x="1589582" y="1016000"/>
                </a:lnTo>
                <a:lnTo>
                  <a:pt x="1588858" y="1019683"/>
                </a:lnTo>
                <a:lnTo>
                  <a:pt x="1588858" y="1041400"/>
                </a:lnTo>
                <a:lnTo>
                  <a:pt x="1587538" y="1054100"/>
                </a:lnTo>
                <a:lnTo>
                  <a:pt x="1541208" y="1054100"/>
                </a:lnTo>
                <a:lnTo>
                  <a:pt x="1541068" y="1041400"/>
                </a:lnTo>
                <a:lnTo>
                  <a:pt x="1588858" y="1041400"/>
                </a:lnTo>
                <a:lnTo>
                  <a:pt x="1588858" y="1019683"/>
                </a:lnTo>
                <a:lnTo>
                  <a:pt x="1587080" y="1028700"/>
                </a:lnTo>
                <a:lnTo>
                  <a:pt x="1540471" y="1028700"/>
                </a:lnTo>
                <a:lnTo>
                  <a:pt x="1540471" y="1130300"/>
                </a:lnTo>
                <a:lnTo>
                  <a:pt x="1538782" y="1143000"/>
                </a:lnTo>
                <a:lnTo>
                  <a:pt x="1523453" y="1143000"/>
                </a:lnTo>
                <a:lnTo>
                  <a:pt x="1525600" y="1130300"/>
                </a:lnTo>
                <a:lnTo>
                  <a:pt x="1540471" y="1130300"/>
                </a:lnTo>
                <a:lnTo>
                  <a:pt x="1540471" y="1028700"/>
                </a:lnTo>
                <a:lnTo>
                  <a:pt x="1539976" y="1028700"/>
                </a:lnTo>
                <a:lnTo>
                  <a:pt x="1537677" y="1016000"/>
                </a:lnTo>
                <a:lnTo>
                  <a:pt x="1537208" y="1010894"/>
                </a:lnTo>
                <a:lnTo>
                  <a:pt x="1537208" y="1104900"/>
                </a:lnTo>
                <a:lnTo>
                  <a:pt x="1536052" y="1117600"/>
                </a:lnTo>
                <a:lnTo>
                  <a:pt x="1520964" y="1117600"/>
                </a:lnTo>
                <a:lnTo>
                  <a:pt x="1519923" y="1104900"/>
                </a:lnTo>
                <a:lnTo>
                  <a:pt x="1518412" y="1104900"/>
                </a:lnTo>
                <a:lnTo>
                  <a:pt x="1517929" y="1092200"/>
                </a:lnTo>
                <a:lnTo>
                  <a:pt x="1518450" y="1079500"/>
                </a:lnTo>
                <a:lnTo>
                  <a:pt x="1519961" y="1079500"/>
                </a:lnTo>
                <a:lnTo>
                  <a:pt x="1520545" y="1066800"/>
                </a:lnTo>
                <a:lnTo>
                  <a:pt x="1531556" y="1066800"/>
                </a:lnTo>
                <a:lnTo>
                  <a:pt x="1536179" y="1079500"/>
                </a:lnTo>
                <a:lnTo>
                  <a:pt x="1534960" y="1092200"/>
                </a:lnTo>
                <a:lnTo>
                  <a:pt x="1536814" y="1104900"/>
                </a:lnTo>
                <a:lnTo>
                  <a:pt x="1537208" y="1104900"/>
                </a:lnTo>
                <a:lnTo>
                  <a:pt x="1537208" y="1010894"/>
                </a:lnTo>
                <a:lnTo>
                  <a:pt x="1536509" y="1003300"/>
                </a:lnTo>
                <a:lnTo>
                  <a:pt x="1535747" y="1003300"/>
                </a:lnTo>
                <a:lnTo>
                  <a:pt x="1536433" y="990600"/>
                </a:lnTo>
                <a:lnTo>
                  <a:pt x="1585734" y="990600"/>
                </a:lnTo>
                <a:lnTo>
                  <a:pt x="1589354" y="1003300"/>
                </a:lnTo>
                <a:lnTo>
                  <a:pt x="1589582" y="1016000"/>
                </a:lnTo>
                <a:lnTo>
                  <a:pt x="1589582" y="774700"/>
                </a:lnTo>
                <a:lnTo>
                  <a:pt x="1589354" y="774700"/>
                </a:lnTo>
                <a:lnTo>
                  <a:pt x="1590852" y="762000"/>
                </a:lnTo>
                <a:lnTo>
                  <a:pt x="1608442" y="762000"/>
                </a:lnTo>
                <a:lnTo>
                  <a:pt x="1608569" y="774700"/>
                </a:lnTo>
                <a:lnTo>
                  <a:pt x="1608569" y="546100"/>
                </a:lnTo>
                <a:lnTo>
                  <a:pt x="1607896" y="546100"/>
                </a:lnTo>
                <a:lnTo>
                  <a:pt x="1607896" y="723900"/>
                </a:lnTo>
                <a:lnTo>
                  <a:pt x="1606397" y="736600"/>
                </a:lnTo>
                <a:lnTo>
                  <a:pt x="1588846" y="736600"/>
                </a:lnTo>
                <a:lnTo>
                  <a:pt x="1588211" y="733755"/>
                </a:lnTo>
                <a:lnTo>
                  <a:pt x="1588211" y="939800"/>
                </a:lnTo>
                <a:lnTo>
                  <a:pt x="1587766" y="952500"/>
                </a:lnTo>
                <a:lnTo>
                  <a:pt x="1572412" y="952500"/>
                </a:lnTo>
                <a:lnTo>
                  <a:pt x="1572412" y="977900"/>
                </a:lnTo>
                <a:lnTo>
                  <a:pt x="1531734" y="977900"/>
                </a:lnTo>
                <a:lnTo>
                  <a:pt x="1532839" y="965200"/>
                </a:lnTo>
                <a:lnTo>
                  <a:pt x="1560525" y="965200"/>
                </a:lnTo>
                <a:lnTo>
                  <a:pt x="1572412" y="977900"/>
                </a:lnTo>
                <a:lnTo>
                  <a:pt x="1572412" y="952500"/>
                </a:lnTo>
                <a:lnTo>
                  <a:pt x="1529435" y="952500"/>
                </a:lnTo>
                <a:lnTo>
                  <a:pt x="1529905" y="927100"/>
                </a:lnTo>
                <a:lnTo>
                  <a:pt x="1558531" y="927100"/>
                </a:lnTo>
                <a:lnTo>
                  <a:pt x="1566799" y="914400"/>
                </a:lnTo>
                <a:lnTo>
                  <a:pt x="1533804" y="914400"/>
                </a:lnTo>
                <a:lnTo>
                  <a:pt x="1528584" y="901915"/>
                </a:lnTo>
                <a:lnTo>
                  <a:pt x="1528584" y="1054100"/>
                </a:lnTo>
                <a:lnTo>
                  <a:pt x="1519224" y="1054100"/>
                </a:lnTo>
                <a:lnTo>
                  <a:pt x="1517764" y="1041400"/>
                </a:lnTo>
                <a:lnTo>
                  <a:pt x="1527937" y="1041400"/>
                </a:lnTo>
                <a:lnTo>
                  <a:pt x="1528584" y="1054100"/>
                </a:lnTo>
                <a:lnTo>
                  <a:pt x="1528584" y="901915"/>
                </a:lnTo>
                <a:lnTo>
                  <a:pt x="1528495" y="901700"/>
                </a:lnTo>
                <a:lnTo>
                  <a:pt x="1528495" y="889000"/>
                </a:lnTo>
                <a:lnTo>
                  <a:pt x="1583817" y="889000"/>
                </a:lnTo>
                <a:lnTo>
                  <a:pt x="1582775" y="901700"/>
                </a:lnTo>
                <a:lnTo>
                  <a:pt x="1577073" y="914400"/>
                </a:lnTo>
                <a:lnTo>
                  <a:pt x="1566799" y="914400"/>
                </a:lnTo>
                <a:lnTo>
                  <a:pt x="1576908" y="927100"/>
                </a:lnTo>
                <a:lnTo>
                  <a:pt x="1586877" y="927100"/>
                </a:lnTo>
                <a:lnTo>
                  <a:pt x="1588211" y="939800"/>
                </a:lnTo>
                <a:lnTo>
                  <a:pt x="1588211" y="733755"/>
                </a:lnTo>
                <a:lnTo>
                  <a:pt x="1586014" y="723900"/>
                </a:lnTo>
                <a:lnTo>
                  <a:pt x="1586293" y="711200"/>
                </a:lnTo>
                <a:lnTo>
                  <a:pt x="1586814" y="698500"/>
                </a:lnTo>
                <a:lnTo>
                  <a:pt x="1605089" y="698500"/>
                </a:lnTo>
                <a:lnTo>
                  <a:pt x="1607502" y="711200"/>
                </a:lnTo>
                <a:lnTo>
                  <a:pt x="1607375" y="723900"/>
                </a:lnTo>
                <a:lnTo>
                  <a:pt x="1607896" y="723900"/>
                </a:lnTo>
                <a:lnTo>
                  <a:pt x="1607896" y="546100"/>
                </a:lnTo>
                <a:lnTo>
                  <a:pt x="1602587" y="546100"/>
                </a:lnTo>
                <a:lnTo>
                  <a:pt x="1602587" y="673100"/>
                </a:lnTo>
                <a:lnTo>
                  <a:pt x="1602206" y="685800"/>
                </a:lnTo>
                <a:lnTo>
                  <a:pt x="1581048" y="685800"/>
                </a:lnTo>
                <a:lnTo>
                  <a:pt x="1581340" y="673100"/>
                </a:lnTo>
                <a:lnTo>
                  <a:pt x="1585429" y="660400"/>
                </a:lnTo>
                <a:lnTo>
                  <a:pt x="1599463" y="660400"/>
                </a:lnTo>
                <a:lnTo>
                  <a:pt x="1602422" y="673100"/>
                </a:lnTo>
                <a:lnTo>
                  <a:pt x="1602587" y="673100"/>
                </a:lnTo>
                <a:lnTo>
                  <a:pt x="1602587" y="546100"/>
                </a:lnTo>
                <a:lnTo>
                  <a:pt x="1601470" y="546100"/>
                </a:lnTo>
                <a:lnTo>
                  <a:pt x="1601470" y="647700"/>
                </a:lnTo>
                <a:lnTo>
                  <a:pt x="1583131" y="647700"/>
                </a:lnTo>
                <a:lnTo>
                  <a:pt x="1583715" y="635000"/>
                </a:lnTo>
                <a:lnTo>
                  <a:pt x="1600923" y="635000"/>
                </a:lnTo>
                <a:lnTo>
                  <a:pt x="1601470" y="647700"/>
                </a:lnTo>
                <a:lnTo>
                  <a:pt x="1601470" y="546100"/>
                </a:lnTo>
                <a:lnTo>
                  <a:pt x="1596339" y="546100"/>
                </a:lnTo>
                <a:lnTo>
                  <a:pt x="1596339" y="622300"/>
                </a:lnTo>
                <a:lnTo>
                  <a:pt x="1582178" y="622300"/>
                </a:lnTo>
                <a:lnTo>
                  <a:pt x="1580819" y="609600"/>
                </a:lnTo>
                <a:lnTo>
                  <a:pt x="1596034" y="609600"/>
                </a:lnTo>
                <a:lnTo>
                  <a:pt x="1596339" y="622300"/>
                </a:lnTo>
                <a:lnTo>
                  <a:pt x="1596339" y="546100"/>
                </a:lnTo>
                <a:lnTo>
                  <a:pt x="1595996" y="546100"/>
                </a:lnTo>
                <a:lnTo>
                  <a:pt x="1595996" y="596900"/>
                </a:lnTo>
                <a:lnTo>
                  <a:pt x="1580286" y="596900"/>
                </a:lnTo>
                <a:lnTo>
                  <a:pt x="1580286" y="863600"/>
                </a:lnTo>
                <a:lnTo>
                  <a:pt x="1579981" y="863600"/>
                </a:lnTo>
                <a:lnTo>
                  <a:pt x="1563141" y="876300"/>
                </a:lnTo>
                <a:lnTo>
                  <a:pt x="1530959" y="876300"/>
                </a:lnTo>
                <a:lnTo>
                  <a:pt x="1527543" y="863600"/>
                </a:lnTo>
                <a:lnTo>
                  <a:pt x="1526400" y="858456"/>
                </a:lnTo>
                <a:lnTo>
                  <a:pt x="1526400" y="1016000"/>
                </a:lnTo>
                <a:lnTo>
                  <a:pt x="1525993" y="1028700"/>
                </a:lnTo>
                <a:lnTo>
                  <a:pt x="1518094" y="1028700"/>
                </a:lnTo>
                <a:lnTo>
                  <a:pt x="1516341" y="1016000"/>
                </a:lnTo>
                <a:lnTo>
                  <a:pt x="1512303" y="1003300"/>
                </a:lnTo>
                <a:lnTo>
                  <a:pt x="1524749" y="1003300"/>
                </a:lnTo>
                <a:lnTo>
                  <a:pt x="1526082" y="1016000"/>
                </a:lnTo>
                <a:lnTo>
                  <a:pt x="1526400" y="1016000"/>
                </a:lnTo>
                <a:lnTo>
                  <a:pt x="1526400" y="858456"/>
                </a:lnTo>
                <a:lnTo>
                  <a:pt x="1524723" y="850900"/>
                </a:lnTo>
                <a:lnTo>
                  <a:pt x="1522996" y="850900"/>
                </a:lnTo>
                <a:lnTo>
                  <a:pt x="1523161" y="838200"/>
                </a:lnTo>
                <a:lnTo>
                  <a:pt x="1526019" y="825500"/>
                </a:lnTo>
                <a:lnTo>
                  <a:pt x="1576070" y="825500"/>
                </a:lnTo>
                <a:lnTo>
                  <a:pt x="1579257" y="838200"/>
                </a:lnTo>
                <a:lnTo>
                  <a:pt x="1580019" y="850900"/>
                </a:lnTo>
                <a:lnTo>
                  <a:pt x="1580286" y="863600"/>
                </a:lnTo>
                <a:lnTo>
                  <a:pt x="1580286" y="596900"/>
                </a:lnTo>
                <a:lnTo>
                  <a:pt x="1578610" y="596900"/>
                </a:lnTo>
                <a:lnTo>
                  <a:pt x="1578610" y="812800"/>
                </a:lnTo>
                <a:lnTo>
                  <a:pt x="1521129" y="812800"/>
                </a:lnTo>
                <a:lnTo>
                  <a:pt x="1521129" y="927100"/>
                </a:lnTo>
                <a:lnTo>
                  <a:pt x="1517713" y="939800"/>
                </a:lnTo>
                <a:lnTo>
                  <a:pt x="1518297" y="939800"/>
                </a:lnTo>
                <a:lnTo>
                  <a:pt x="1517357" y="952500"/>
                </a:lnTo>
                <a:lnTo>
                  <a:pt x="1511109" y="952500"/>
                </a:lnTo>
                <a:lnTo>
                  <a:pt x="1511109" y="1092200"/>
                </a:lnTo>
                <a:lnTo>
                  <a:pt x="1510423" y="1095667"/>
                </a:lnTo>
                <a:lnTo>
                  <a:pt x="1510423" y="1143000"/>
                </a:lnTo>
                <a:lnTo>
                  <a:pt x="1460296" y="1143000"/>
                </a:lnTo>
                <a:lnTo>
                  <a:pt x="1445082" y="1130300"/>
                </a:lnTo>
                <a:lnTo>
                  <a:pt x="1509229" y="1130300"/>
                </a:lnTo>
                <a:lnTo>
                  <a:pt x="1510423" y="1143000"/>
                </a:lnTo>
                <a:lnTo>
                  <a:pt x="1510423" y="1095667"/>
                </a:lnTo>
                <a:lnTo>
                  <a:pt x="1508594" y="1104900"/>
                </a:lnTo>
                <a:lnTo>
                  <a:pt x="1497457" y="1117600"/>
                </a:lnTo>
                <a:lnTo>
                  <a:pt x="1446809" y="1117600"/>
                </a:lnTo>
                <a:lnTo>
                  <a:pt x="1442885" y="1104900"/>
                </a:lnTo>
                <a:lnTo>
                  <a:pt x="1441983" y="1079500"/>
                </a:lnTo>
                <a:lnTo>
                  <a:pt x="1445285" y="1066800"/>
                </a:lnTo>
                <a:lnTo>
                  <a:pt x="1503400" y="1066800"/>
                </a:lnTo>
                <a:lnTo>
                  <a:pt x="1505877" y="1079500"/>
                </a:lnTo>
                <a:lnTo>
                  <a:pt x="1506651" y="1079500"/>
                </a:lnTo>
                <a:lnTo>
                  <a:pt x="1511109" y="1092200"/>
                </a:lnTo>
                <a:lnTo>
                  <a:pt x="1511109" y="952500"/>
                </a:lnTo>
                <a:lnTo>
                  <a:pt x="1506766" y="952500"/>
                </a:lnTo>
                <a:lnTo>
                  <a:pt x="1506131" y="945527"/>
                </a:lnTo>
                <a:lnTo>
                  <a:pt x="1506131" y="1028700"/>
                </a:lnTo>
                <a:lnTo>
                  <a:pt x="1505051" y="1028700"/>
                </a:lnTo>
                <a:lnTo>
                  <a:pt x="1505051" y="1054100"/>
                </a:lnTo>
                <a:lnTo>
                  <a:pt x="1441246" y="1054100"/>
                </a:lnTo>
                <a:lnTo>
                  <a:pt x="1441132" y="1041400"/>
                </a:lnTo>
                <a:lnTo>
                  <a:pt x="1504188" y="1041400"/>
                </a:lnTo>
                <a:lnTo>
                  <a:pt x="1505051" y="1054100"/>
                </a:lnTo>
                <a:lnTo>
                  <a:pt x="1505051" y="1028700"/>
                </a:lnTo>
                <a:lnTo>
                  <a:pt x="1440764" y="1028700"/>
                </a:lnTo>
                <a:lnTo>
                  <a:pt x="1438884" y="1016000"/>
                </a:lnTo>
                <a:lnTo>
                  <a:pt x="1435442" y="1003300"/>
                </a:lnTo>
                <a:lnTo>
                  <a:pt x="1436814" y="1003300"/>
                </a:lnTo>
                <a:lnTo>
                  <a:pt x="1443990" y="990600"/>
                </a:lnTo>
                <a:lnTo>
                  <a:pt x="1479219" y="990600"/>
                </a:lnTo>
                <a:lnTo>
                  <a:pt x="1472057" y="977900"/>
                </a:lnTo>
                <a:lnTo>
                  <a:pt x="1434680" y="977900"/>
                </a:lnTo>
                <a:lnTo>
                  <a:pt x="1434846" y="965200"/>
                </a:lnTo>
                <a:lnTo>
                  <a:pt x="1496529" y="965200"/>
                </a:lnTo>
                <a:lnTo>
                  <a:pt x="1498714" y="977900"/>
                </a:lnTo>
                <a:lnTo>
                  <a:pt x="1494993" y="977900"/>
                </a:lnTo>
                <a:lnTo>
                  <a:pt x="1485544" y="990600"/>
                </a:lnTo>
                <a:lnTo>
                  <a:pt x="1492300" y="990600"/>
                </a:lnTo>
                <a:lnTo>
                  <a:pt x="1499489" y="1003300"/>
                </a:lnTo>
                <a:lnTo>
                  <a:pt x="1502143" y="1003300"/>
                </a:lnTo>
                <a:lnTo>
                  <a:pt x="1502664" y="1016000"/>
                </a:lnTo>
                <a:lnTo>
                  <a:pt x="1503464" y="1016000"/>
                </a:lnTo>
                <a:lnTo>
                  <a:pt x="1506131" y="1028700"/>
                </a:lnTo>
                <a:lnTo>
                  <a:pt x="1506131" y="945527"/>
                </a:lnTo>
                <a:lnTo>
                  <a:pt x="1505610" y="939800"/>
                </a:lnTo>
                <a:lnTo>
                  <a:pt x="1506016" y="939800"/>
                </a:lnTo>
                <a:lnTo>
                  <a:pt x="1503540" y="927100"/>
                </a:lnTo>
                <a:lnTo>
                  <a:pt x="1521129" y="927100"/>
                </a:lnTo>
                <a:lnTo>
                  <a:pt x="1521129" y="812800"/>
                </a:lnTo>
                <a:lnTo>
                  <a:pt x="1520659" y="812800"/>
                </a:lnTo>
                <a:lnTo>
                  <a:pt x="1520913" y="800100"/>
                </a:lnTo>
                <a:lnTo>
                  <a:pt x="1548422" y="800100"/>
                </a:lnTo>
                <a:lnTo>
                  <a:pt x="1548422" y="787400"/>
                </a:lnTo>
                <a:lnTo>
                  <a:pt x="1522806" y="787400"/>
                </a:lnTo>
                <a:lnTo>
                  <a:pt x="1518958" y="775881"/>
                </a:lnTo>
                <a:lnTo>
                  <a:pt x="1518958" y="901700"/>
                </a:lnTo>
                <a:lnTo>
                  <a:pt x="1516087" y="914400"/>
                </a:lnTo>
                <a:lnTo>
                  <a:pt x="1502867" y="914400"/>
                </a:lnTo>
                <a:lnTo>
                  <a:pt x="1504556" y="901700"/>
                </a:lnTo>
                <a:lnTo>
                  <a:pt x="1503743" y="901700"/>
                </a:lnTo>
                <a:lnTo>
                  <a:pt x="1504061" y="889000"/>
                </a:lnTo>
                <a:lnTo>
                  <a:pt x="1517027" y="889000"/>
                </a:lnTo>
                <a:lnTo>
                  <a:pt x="1518958" y="901700"/>
                </a:lnTo>
                <a:lnTo>
                  <a:pt x="1518958" y="775881"/>
                </a:lnTo>
                <a:lnTo>
                  <a:pt x="1518564" y="774700"/>
                </a:lnTo>
                <a:lnTo>
                  <a:pt x="1519351" y="762000"/>
                </a:lnTo>
                <a:lnTo>
                  <a:pt x="1572552" y="762000"/>
                </a:lnTo>
                <a:lnTo>
                  <a:pt x="1575485" y="774700"/>
                </a:lnTo>
                <a:lnTo>
                  <a:pt x="1575333" y="774700"/>
                </a:lnTo>
                <a:lnTo>
                  <a:pt x="1570736" y="787400"/>
                </a:lnTo>
                <a:lnTo>
                  <a:pt x="1561134" y="787400"/>
                </a:lnTo>
                <a:lnTo>
                  <a:pt x="1572869" y="800100"/>
                </a:lnTo>
                <a:lnTo>
                  <a:pt x="1577657" y="800100"/>
                </a:lnTo>
                <a:lnTo>
                  <a:pt x="1578610" y="812800"/>
                </a:lnTo>
                <a:lnTo>
                  <a:pt x="1578610" y="596900"/>
                </a:lnTo>
                <a:lnTo>
                  <a:pt x="1577886" y="596900"/>
                </a:lnTo>
                <a:lnTo>
                  <a:pt x="1579740" y="584200"/>
                </a:lnTo>
                <a:lnTo>
                  <a:pt x="1579460" y="571500"/>
                </a:lnTo>
                <a:lnTo>
                  <a:pt x="1575206" y="558800"/>
                </a:lnTo>
                <a:lnTo>
                  <a:pt x="1593456" y="558800"/>
                </a:lnTo>
                <a:lnTo>
                  <a:pt x="1592732" y="571500"/>
                </a:lnTo>
                <a:lnTo>
                  <a:pt x="1593748" y="571500"/>
                </a:lnTo>
                <a:lnTo>
                  <a:pt x="1590929" y="584200"/>
                </a:lnTo>
                <a:lnTo>
                  <a:pt x="1595996" y="596900"/>
                </a:lnTo>
                <a:lnTo>
                  <a:pt x="1595996" y="546100"/>
                </a:lnTo>
                <a:lnTo>
                  <a:pt x="1575155" y="546100"/>
                </a:lnTo>
                <a:lnTo>
                  <a:pt x="1575155" y="723900"/>
                </a:lnTo>
                <a:lnTo>
                  <a:pt x="1573123" y="723900"/>
                </a:lnTo>
                <a:lnTo>
                  <a:pt x="1567535" y="736600"/>
                </a:lnTo>
                <a:lnTo>
                  <a:pt x="1552448" y="736600"/>
                </a:lnTo>
                <a:lnTo>
                  <a:pt x="1568030" y="749300"/>
                </a:lnTo>
                <a:lnTo>
                  <a:pt x="1521701" y="749300"/>
                </a:lnTo>
                <a:lnTo>
                  <a:pt x="1529867" y="736600"/>
                </a:lnTo>
                <a:lnTo>
                  <a:pt x="1551317" y="736600"/>
                </a:lnTo>
                <a:lnTo>
                  <a:pt x="1544675" y="723900"/>
                </a:lnTo>
                <a:lnTo>
                  <a:pt x="1516087" y="723900"/>
                </a:lnTo>
                <a:lnTo>
                  <a:pt x="1516786" y="698500"/>
                </a:lnTo>
                <a:lnTo>
                  <a:pt x="1568411" y="698500"/>
                </a:lnTo>
                <a:lnTo>
                  <a:pt x="1572552" y="711200"/>
                </a:lnTo>
                <a:lnTo>
                  <a:pt x="1574139" y="711200"/>
                </a:lnTo>
                <a:lnTo>
                  <a:pt x="1575155" y="723900"/>
                </a:lnTo>
                <a:lnTo>
                  <a:pt x="1575155" y="546100"/>
                </a:lnTo>
                <a:lnTo>
                  <a:pt x="1571650" y="546100"/>
                </a:lnTo>
                <a:lnTo>
                  <a:pt x="1571650" y="673100"/>
                </a:lnTo>
                <a:lnTo>
                  <a:pt x="1570520" y="685800"/>
                </a:lnTo>
                <a:lnTo>
                  <a:pt x="1515706" y="685800"/>
                </a:lnTo>
                <a:lnTo>
                  <a:pt x="1515681" y="673100"/>
                </a:lnTo>
                <a:lnTo>
                  <a:pt x="1521066" y="660400"/>
                </a:lnTo>
                <a:lnTo>
                  <a:pt x="1569300" y="660400"/>
                </a:lnTo>
                <a:lnTo>
                  <a:pt x="1571650" y="673100"/>
                </a:lnTo>
                <a:lnTo>
                  <a:pt x="1571650" y="546100"/>
                </a:lnTo>
                <a:lnTo>
                  <a:pt x="1569554" y="546100"/>
                </a:lnTo>
                <a:lnTo>
                  <a:pt x="1569554" y="647700"/>
                </a:lnTo>
                <a:lnTo>
                  <a:pt x="1515427" y="647700"/>
                </a:lnTo>
                <a:lnTo>
                  <a:pt x="1515427" y="850900"/>
                </a:lnTo>
                <a:lnTo>
                  <a:pt x="1514373" y="863600"/>
                </a:lnTo>
                <a:lnTo>
                  <a:pt x="1513814" y="876300"/>
                </a:lnTo>
                <a:lnTo>
                  <a:pt x="1505788" y="876300"/>
                </a:lnTo>
                <a:lnTo>
                  <a:pt x="1504035" y="863600"/>
                </a:lnTo>
                <a:lnTo>
                  <a:pt x="1503768" y="863600"/>
                </a:lnTo>
                <a:lnTo>
                  <a:pt x="1502905" y="850900"/>
                </a:lnTo>
                <a:lnTo>
                  <a:pt x="1502537" y="850900"/>
                </a:lnTo>
                <a:lnTo>
                  <a:pt x="1503184" y="838200"/>
                </a:lnTo>
                <a:lnTo>
                  <a:pt x="1505369" y="825500"/>
                </a:lnTo>
                <a:lnTo>
                  <a:pt x="1510550" y="838200"/>
                </a:lnTo>
                <a:lnTo>
                  <a:pt x="1514030" y="850900"/>
                </a:lnTo>
                <a:lnTo>
                  <a:pt x="1515427" y="850900"/>
                </a:lnTo>
                <a:lnTo>
                  <a:pt x="1515427" y="647700"/>
                </a:lnTo>
                <a:lnTo>
                  <a:pt x="1514830" y="647700"/>
                </a:lnTo>
                <a:lnTo>
                  <a:pt x="1515021" y="635000"/>
                </a:lnTo>
                <a:lnTo>
                  <a:pt x="1569402" y="635000"/>
                </a:lnTo>
                <a:lnTo>
                  <a:pt x="1569554" y="647700"/>
                </a:lnTo>
                <a:lnTo>
                  <a:pt x="1569554" y="546100"/>
                </a:lnTo>
                <a:lnTo>
                  <a:pt x="1568157" y="546100"/>
                </a:lnTo>
                <a:lnTo>
                  <a:pt x="1568157" y="609600"/>
                </a:lnTo>
                <a:lnTo>
                  <a:pt x="1554480" y="622300"/>
                </a:lnTo>
                <a:lnTo>
                  <a:pt x="1512443" y="622300"/>
                </a:lnTo>
                <a:lnTo>
                  <a:pt x="1514005" y="609600"/>
                </a:lnTo>
                <a:lnTo>
                  <a:pt x="1568157" y="609600"/>
                </a:lnTo>
                <a:lnTo>
                  <a:pt x="1568157" y="546100"/>
                </a:lnTo>
                <a:lnTo>
                  <a:pt x="1567967" y="546100"/>
                </a:lnTo>
                <a:lnTo>
                  <a:pt x="1567967" y="571500"/>
                </a:lnTo>
                <a:lnTo>
                  <a:pt x="1567091" y="596900"/>
                </a:lnTo>
                <a:lnTo>
                  <a:pt x="1514348" y="596900"/>
                </a:lnTo>
                <a:lnTo>
                  <a:pt x="1512062" y="584200"/>
                </a:lnTo>
                <a:lnTo>
                  <a:pt x="1511198" y="571500"/>
                </a:lnTo>
                <a:lnTo>
                  <a:pt x="1511058" y="558800"/>
                </a:lnTo>
                <a:lnTo>
                  <a:pt x="1565960" y="558800"/>
                </a:lnTo>
                <a:lnTo>
                  <a:pt x="1567967" y="571500"/>
                </a:lnTo>
                <a:lnTo>
                  <a:pt x="1567967" y="546100"/>
                </a:lnTo>
                <a:lnTo>
                  <a:pt x="1507794" y="546100"/>
                </a:lnTo>
                <a:lnTo>
                  <a:pt x="1507794" y="698500"/>
                </a:lnTo>
                <a:lnTo>
                  <a:pt x="1506512" y="711200"/>
                </a:lnTo>
                <a:lnTo>
                  <a:pt x="1507604" y="711200"/>
                </a:lnTo>
                <a:lnTo>
                  <a:pt x="1506512" y="722122"/>
                </a:lnTo>
                <a:lnTo>
                  <a:pt x="1506512" y="774700"/>
                </a:lnTo>
                <a:lnTo>
                  <a:pt x="1498777" y="774700"/>
                </a:lnTo>
                <a:lnTo>
                  <a:pt x="1498307" y="762000"/>
                </a:lnTo>
                <a:lnTo>
                  <a:pt x="1506054" y="762000"/>
                </a:lnTo>
                <a:lnTo>
                  <a:pt x="1506512" y="774700"/>
                </a:lnTo>
                <a:lnTo>
                  <a:pt x="1506512" y="722122"/>
                </a:lnTo>
                <a:lnTo>
                  <a:pt x="1506334" y="723900"/>
                </a:lnTo>
                <a:lnTo>
                  <a:pt x="1495894" y="723900"/>
                </a:lnTo>
                <a:lnTo>
                  <a:pt x="1495894" y="939800"/>
                </a:lnTo>
                <a:lnTo>
                  <a:pt x="1494078" y="952500"/>
                </a:lnTo>
                <a:lnTo>
                  <a:pt x="1431721" y="952500"/>
                </a:lnTo>
                <a:lnTo>
                  <a:pt x="1431721" y="1130300"/>
                </a:lnTo>
                <a:lnTo>
                  <a:pt x="1430324" y="1143000"/>
                </a:lnTo>
                <a:lnTo>
                  <a:pt x="1421460" y="1143000"/>
                </a:lnTo>
                <a:lnTo>
                  <a:pt x="1421460" y="1574800"/>
                </a:lnTo>
                <a:lnTo>
                  <a:pt x="1420342" y="1574800"/>
                </a:lnTo>
                <a:lnTo>
                  <a:pt x="1420342" y="1612900"/>
                </a:lnTo>
                <a:lnTo>
                  <a:pt x="1410093" y="1612900"/>
                </a:lnTo>
                <a:lnTo>
                  <a:pt x="1410919" y="1600200"/>
                </a:lnTo>
                <a:lnTo>
                  <a:pt x="1419999" y="1600200"/>
                </a:lnTo>
                <a:lnTo>
                  <a:pt x="1420342" y="1612900"/>
                </a:lnTo>
                <a:lnTo>
                  <a:pt x="1420342" y="1574800"/>
                </a:lnTo>
                <a:lnTo>
                  <a:pt x="1412455" y="1574800"/>
                </a:lnTo>
                <a:lnTo>
                  <a:pt x="1413992" y="1562100"/>
                </a:lnTo>
                <a:lnTo>
                  <a:pt x="1421218" y="1562100"/>
                </a:lnTo>
                <a:lnTo>
                  <a:pt x="1421460" y="1574800"/>
                </a:lnTo>
                <a:lnTo>
                  <a:pt x="1421460" y="1143000"/>
                </a:lnTo>
                <a:lnTo>
                  <a:pt x="1412735" y="1143000"/>
                </a:lnTo>
                <a:lnTo>
                  <a:pt x="1412735" y="1295400"/>
                </a:lnTo>
                <a:lnTo>
                  <a:pt x="1395590" y="1295400"/>
                </a:lnTo>
                <a:lnTo>
                  <a:pt x="1401495" y="1282700"/>
                </a:lnTo>
                <a:lnTo>
                  <a:pt x="1406766" y="1282700"/>
                </a:lnTo>
                <a:lnTo>
                  <a:pt x="1412735" y="1295400"/>
                </a:lnTo>
                <a:lnTo>
                  <a:pt x="1412735" y="1143000"/>
                </a:lnTo>
                <a:lnTo>
                  <a:pt x="1407960" y="1143000"/>
                </a:lnTo>
                <a:lnTo>
                  <a:pt x="1408366" y="1117600"/>
                </a:lnTo>
                <a:lnTo>
                  <a:pt x="1416913" y="1117600"/>
                </a:lnTo>
                <a:lnTo>
                  <a:pt x="1413598" y="1104900"/>
                </a:lnTo>
                <a:lnTo>
                  <a:pt x="1407198" y="1104900"/>
                </a:lnTo>
                <a:lnTo>
                  <a:pt x="1406385" y="1092200"/>
                </a:lnTo>
                <a:lnTo>
                  <a:pt x="1406791" y="1079500"/>
                </a:lnTo>
                <a:lnTo>
                  <a:pt x="1408201" y="1079500"/>
                </a:lnTo>
                <a:lnTo>
                  <a:pt x="1409534" y="1066800"/>
                </a:lnTo>
                <a:lnTo>
                  <a:pt x="1429410" y="1066800"/>
                </a:lnTo>
                <a:lnTo>
                  <a:pt x="1430832" y="1079500"/>
                </a:lnTo>
                <a:lnTo>
                  <a:pt x="1431048" y="1092200"/>
                </a:lnTo>
                <a:lnTo>
                  <a:pt x="1431404" y="1092200"/>
                </a:lnTo>
                <a:lnTo>
                  <a:pt x="1431023" y="1104900"/>
                </a:lnTo>
                <a:lnTo>
                  <a:pt x="1428623" y="1104900"/>
                </a:lnTo>
                <a:lnTo>
                  <a:pt x="1423987" y="1117600"/>
                </a:lnTo>
                <a:lnTo>
                  <a:pt x="1425308" y="1117600"/>
                </a:lnTo>
                <a:lnTo>
                  <a:pt x="1431721" y="1130300"/>
                </a:lnTo>
                <a:lnTo>
                  <a:pt x="1431721" y="952500"/>
                </a:lnTo>
                <a:lnTo>
                  <a:pt x="1431455" y="952500"/>
                </a:lnTo>
                <a:lnTo>
                  <a:pt x="1432166" y="927100"/>
                </a:lnTo>
                <a:lnTo>
                  <a:pt x="1493456" y="927100"/>
                </a:lnTo>
                <a:lnTo>
                  <a:pt x="1494891" y="939800"/>
                </a:lnTo>
                <a:lnTo>
                  <a:pt x="1495894" y="939800"/>
                </a:lnTo>
                <a:lnTo>
                  <a:pt x="1495894" y="723900"/>
                </a:lnTo>
                <a:lnTo>
                  <a:pt x="1493304" y="723900"/>
                </a:lnTo>
                <a:lnTo>
                  <a:pt x="1495234" y="711200"/>
                </a:lnTo>
                <a:lnTo>
                  <a:pt x="1494548" y="711200"/>
                </a:lnTo>
                <a:lnTo>
                  <a:pt x="1495247" y="698500"/>
                </a:lnTo>
                <a:lnTo>
                  <a:pt x="1507794" y="698500"/>
                </a:lnTo>
                <a:lnTo>
                  <a:pt x="1507794" y="546100"/>
                </a:lnTo>
                <a:lnTo>
                  <a:pt x="1503921" y="546100"/>
                </a:lnTo>
                <a:lnTo>
                  <a:pt x="1503921" y="673100"/>
                </a:lnTo>
                <a:lnTo>
                  <a:pt x="1503489" y="685800"/>
                </a:lnTo>
                <a:lnTo>
                  <a:pt x="1492859" y="685800"/>
                </a:lnTo>
                <a:lnTo>
                  <a:pt x="1492859" y="914400"/>
                </a:lnTo>
                <a:lnTo>
                  <a:pt x="1434909" y="914400"/>
                </a:lnTo>
                <a:lnTo>
                  <a:pt x="1429854" y="901700"/>
                </a:lnTo>
                <a:lnTo>
                  <a:pt x="1430312" y="901700"/>
                </a:lnTo>
                <a:lnTo>
                  <a:pt x="1430743" y="889000"/>
                </a:lnTo>
                <a:lnTo>
                  <a:pt x="1492046" y="889000"/>
                </a:lnTo>
                <a:lnTo>
                  <a:pt x="1492859" y="914400"/>
                </a:lnTo>
                <a:lnTo>
                  <a:pt x="1492859" y="685800"/>
                </a:lnTo>
                <a:lnTo>
                  <a:pt x="1491411" y="685800"/>
                </a:lnTo>
                <a:lnTo>
                  <a:pt x="1491411" y="850900"/>
                </a:lnTo>
                <a:lnTo>
                  <a:pt x="1490497" y="863600"/>
                </a:lnTo>
                <a:lnTo>
                  <a:pt x="1487716" y="876300"/>
                </a:lnTo>
                <a:lnTo>
                  <a:pt x="1427073" y="876300"/>
                </a:lnTo>
                <a:lnTo>
                  <a:pt x="1427073" y="1054100"/>
                </a:lnTo>
                <a:lnTo>
                  <a:pt x="1407426" y="1054100"/>
                </a:lnTo>
                <a:lnTo>
                  <a:pt x="1406042" y="1041400"/>
                </a:lnTo>
                <a:lnTo>
                  <a:pt x="1426921" y="1041400"/>
                </a:lnTo>
                <a:lnTo>
                  <a:pt x="1427073" y="1054100"/>
                </a:lnTo>
                <a:lnTo>
                  <a:pt x="1427073" y="876300"/>
                </a:lnTo>
                <a:lnTo>
                  <a:pt x="1426794" y="876300"/>
                </a:lnTo>
                <a:lnTo>
                  <a:pt x="1426794" y="1028700"/>
                </a:lnTo>
                <a:lnTo>
                  <a:pt x="1407934" y="1028700"/>
                </a:lnTo>
                <a:lnTo>
                  <a:pt x="1404429" y="1016000"/>
                </a:lnTo>
                <a:lnTo>
                  <a:pt x="1402829" y="1016000"/>
                </a:lnTo>
                <a:lnTo>
                  <a:pt x="1402232" y="1003300"/>
                </a:lnTo>
                <a:lnTo>
                  <a:pt x="1401635" y="1003300"/>
                </a:lnTo>
                <a:lnTo>
                  <a:pt x="1398460" y="991006"/>
                </a:lnTo>
                <a:lnTo>
                  <a:pt x="1398460" y="1104900"/>
                </a:lnTo>
                <a:lnTo>
                  <a:pt x="1390573" y="1104900"/>
                </a:lnTo>
                <a:lnTo>
                  <a:pt x="1381163" y="1117600"/>
                </a:lnTo>
                <a:lnTo>
                  <a:pt x="1394955" y="1117600"/>
                </a:lnTo>
                <a:lnTo>
                  <a:pt x="1395450" y="1130300"/>
                </a:lnTo>
                <a:lnTo>
                  <a:pt x="1391805" y="1130300"/>
                </a:lnTo>
                <a:lnTo>
                  <a:pt x="1384909" y="1143000"/>
                </a:lnTo>
                <a:lnTo>
                  <a:pt x="1388186" y="1143000"/>
                </a:lnTo>
                <a:lnTo>
                  <a:pt x="1394675" y="1155700"/>
                </a:lnTo>
                <a:lnTo>
                  <a:pt x="1390091" y="1155700"/>
                </a:lnTo>
                <a:lnTo>
                  <a:pt x="1390091" y="1333500"/>
                </a:lnTo>
                <a:lnTo>
                  <a:pt x="1377861" y="1358900"/>
                </a:lnTo>
                <a:lnTo>
                  <a:pt x="1367917" y="1384300"/>
                </a:lnTo>
                <a:lnTo>
                  <a:pt x="1364145" y="1389735"/>
                </a:lnTo>
                <a:lnTo>
                  <a:pt x="1364145" y="1574800"/>
                </a:lnTo>
                <a:lnTo>
                  <a:pt x="1360043" y="1574800"/>
                </a:lnTo>
                <a:lnTo>
                  <a:pt x="1359611" y="1562100"/>
                </a:lnTo>
                <a:lnTo>
                  <a:pt x="1360424" y="1549400"/>
                </a:lnTo>
                <a:lnTo>
                  <a:pt x="1363091" y="1549400"/>
                </a:lnTo>
                <a:lnTo>
                  <a:pt x="1364119" y="1562100"/>
                </a:lnTo>
                <a:lnTo>
                  <a:pt x="1364145" y="1574800"/>
                </a:lnTo>
                <a:lnTo>
                  <a:pt x="1364145" y="1389735"/>
                </a:lnTo>
                <a:lnTo>
                  <a:pt x="1359090" y="1397000"/>
                </a:lnTo>
                <a:lnTo>
                  <a:pt x="1350238" y="1422400"/>
                </a:lnTo>
                <a:lnTo>
                  <a:pt x="1343228" y="1422400"/>
                </a:lnTo>
                <a:lnTo>
                  <a:pt x="1345145" y="1409700"/>
                </a:lnTo>
                <a:lnTo>
                  <a:pt x="1347063" y="1397000"/>
                </a:lnTo>
                <a:lnTo>
                  <a:pt x="1352981" y="1371600"/>
                </a:lnTo>
                <a:lnTo>
                  <a:pt x="1363891" y="1358900"/>
                </a:lnTo>
                <a:lnTo>
                  <a:pt x="1382699" y="1333500"/>
                </a:lnTo>
                <a:lnTo>
                  <a:pt x="1390091" y="1333500"/>
                </a:lnTo>
                <a:lnTo>
                  <a:pt x="1390091" y="1155700"/>
                </a:lnTo>
                <a:lnTo>
                  <a:pt x="1377835" y="1155700"/>
                </a:lnTo>
                <a:lnTo>
                  <a:pt x="1379702" y="1143000"/>
                </a:lnTo>
                <a:lnTo>
                  <a:pt x="1384909" y="1143000"/>
                </a:lnTo>
                <a:lnTo>
                  <a:pt x="1381671" y="1130300"/>
                </a:lnTo>
                <a:lnTo>
                  <a:pt x="1366202" y="1130300"/>
                </a:lnTo>
                <a:lnTo>
                  <a:pt x="1368729" y="1117600"/>
                </a:lnTo>
                <a:lnTo>
                  <a:pt x="1372095" y="1117600"/>
                </a:lnTo>
                <a:lnTo>
                  <a:pt x="1364894" y="1104900"/>
                </a:lnTo>
                <a:lnTo>
                  <a:pt x="1361071" y="1092200"/>
                </a:lnTo>
                <a:lnTo>
                  <a:pt x="1360309" y="1092200"/>
                </a:lnTo>
                <a:lnTo>
                  <a:pt x="1360868" y="1079500"/>
                </a:lnTo>
                <a:lnTo>
                  <a:pt x="1363319" y="1066800"/>
                </a:lnTo>
                <a:lnTo>
                  <a:pt x="1393355" y="1066800"/>
                </a:lnTo>
                <a:lnTo>
                  <a:pt x="1396072" y="1079500"/>
                </a:lnTo>
                <a:lnTo>
                  <a:pt x="1396796" y="1079500"/>
                </a:lnTo>
                <a:lnTo>
                  <a:pt x="1396809" y="1092200"/>
                </a:lnTo>
                <a:lnTo>
                  <a:pt x="1398460" y="1104900"/>
                </a:lnTo>
                <a:lnTo>
                  <a:pt x="1398460" y="991006"/>
                </a:lnTo>
                <a:lnTo>
                  <a:pt x="1398358" y="990600"/>
                </a:lnTo>
                <a:lnTo>
                  <a:pt x="1423873" y="990600"/>
                </a:lnTo>
                <a:lnTo>
                  <a:pt x="1425232" y="1003300"/>
                </a:lnTo>
                <a:lnTo>
                  <a:pt x="1425790" y="1016000"/>
                </a:lnTo>
                <a:lnTo>
                  <a:pt x="1426794" y="1028700"/>
                </a:lnTo>
                <a:lnTo>
                  <a:pt x="1426794" y="876300"/>
                </a:lnTo>
                <a:lnTo>
                  <a:pt x="1426349" y="850900"/>
                </a:lnTo>
                <a:lnTo>
                  <a:pt x="1425917" y="850900"/>
                </a:lnTo>
                <a:lnTo>
                  <a:pt x="1425816" y="838200"/>
                </a:lnTo>
                <a:lnTo>
                  <a:pt x="1426235" y="838200"/>
                </a:lnTo>
                <a:lnTo>
                  <a:pt x="1428788" y="825500"/>
                </a:lnTo>
                <a:lnTo>
                  <a:pt x="1486484" y="825500"/>
                </a:lnTo>
                <a:lnTo>
                  <a:pt x="1490764" y="838200"/>
                </a:lnTo>
                <a:lnTo>
                  <a:pt x="1491411" y="850900"/>
                </a:lnTo>
                <a:lnTo>
                  <a:pt x="1491411" y="685800"/>
                </a:lnTo>
                <a:lnTo>
                  <a:pt x="1489341" y="685800"/>
                </a:lnTo>
                <a:lnTo>
                  <a:pt x="1490129" y="673100"/>
                </a:lnTo>
                <a:lnTo>
                  <a:pt x="1491335" y="660400"/>
                </a:lnTo>
                <a:lnTo>
                  <a:pt x="1497088" y="660400"/>
                </a:lnTo>
                <a:lnTo>
                  <a:pt x="1503349" y="673100"/>
                </a:lnTo>
                <a:lnTo>
                  <a:pt x="1503921" y="673100"/>
                </a:lnTo>
                <a:lnTo>
                  <a:pt x="1503921" y="546100"/>
                </a:lnTo>
                <a:lnTo>
                  <a:pt x="1502321" y="546100"/>
                </a:lnTo>
                <a:lnTo>
                  <a:pt x="1502321" y="584200"/>
                </a:lnTo>
                <a:lnTo>
                  <a:pt x="1500733" y="588314"/>
                </a:lnTo>
                <a:lnTo>
                  <a:pt x="1500733" y="647700"/>
                </a:lnTo>
                <a:lnTo>
                  <a:pt x="1488668" y="647700"/>
                </a:lnTo>
                <a:lnTo>
                  <a:pt x="1488122" y="637209"/>
                </a:lnTo>
                <a:lnTo>
                  <a:pt x="1488122" y="812800"/>
                </a:lnTo>
                <a:lnTo>
                  <a:pt x="1429194" y="812800"/>
                </a:lnTo>
                <a:lnTo>
                  <a:pt x="1423035" y="800100"/>
                </a:lnTo>
                <a:lnTo>
                  <a:pt x="1420787" y="800100"/>
                </a:lnTo>
                <a:lnTo>
                  <a:pt x="1420787" y="927100"/>
                </a:lnTo>
                <a:lnTo>
                  <a:pt x="1420761" y="939800"/>
                </a:lnTo>
                <a:lnTo>
                  <a:pt x="1420482" y="947216"/>
                </a:lnTo>
                <a:lnTo>
                  <a:pt x="1420482" y="965200"/>
                </a:lnTo>
                <a:lnTo>
                  <a:pt x="1419745" y="977900"/>
                </a:lnTo>
                <a:lnTo>
                  <a:pt x="1404035" y="977900"/>
                </a:lnTo>
                <a:lnTo>
                  <a:pt x="1402702" y="965200"/>
                </a:lnTo>
                <a:lnTo>
                  <a:pt x="1420482" y="965200"/>
                </a:lnTo>
                <a:lnTo>
                  <a:pt x="1420482" y="947216"/>
                </a:lnTo>
                <a:lnTo>
                  <a:pt x="1420355" y="952500"/>
                </a:lnTo>
                <a:lnTo>
                  <a:pt x="1399260" y="952500"/>
                </a:lnTo>
                <a:lnTo>
                  <a:pt x="1403184" y="939800"/>
                </a:lnTo>
                <a:lnTo>
                  <a:pt x="1400873" y="927100"/>
                </a:lnTo>
                <a:lnTo>
                  <a:pt x="1420787" y="927100"/>
                </a:lnTo>
                <a:lnTo>
                  <a:pt x="1420787" y="800100"/>
                </a:lnTo>
                <a:lnTo>
                  <a:pt x="1417980" y="800100"/>
                </a:lnTo>
                <a:lnTo>
                  <a:pt x="1420672" y="787400"/>
                </a:lnTo>
                <a:lnTo>
                  <a:pt x="1427073" y="787400"/>
                </a:lnTo>
                <a:lnTo>
                  <a:pt x="1421930" y="774700"/>
                </a:lnTo>
                <a:lnTo>
                  <a:pt x="1417726" y="774700"/>
                </a:lnTo>
                <a:lnTo>
                  <a:pt x="1417726" y="901700"/>
                </a:lnTo>
                <a:lnTo>
                  <a:pt x="1414627" y="914400"/>
                </a:lnTo>
                <a:lnTo>
                  <a:pt x="1404035" y="914400"/>
                </a:lnTo>
                <a:lnTo>
                  <a:pt x="1400784" y="901700"/>
                </a:lnTo>
                <a:lnTo>
                  <a:pt x="1399298" y="901700"/>
                </a:lnTo>
                <a:lnTo>
                  <a:pt x="1403819" y="889000"/>
                </a:lnTo>
                <a:lnTo>
                  <a:pt x="1416443" y="889000"/>
                </a:lnTo>
                <a:lnTo>
                  <a:pt x="1417726" y="901700"/>
                </a:lnTo>
                <a:lnTo>
                  <a:pt x="1417726" y="774700"/>
                </a:lnTo>
                <a:lnTo>
                  <a:pt x="1416621" y="774700"/>
                </a:lnTo>
                <a:lnTo>
                  <a:pt x="1418869" y="762000"/>
                </a:lnTo>
                <a:lnTo>
                  <a:pt x="1486281" y="762000"/>
                </a:lnTo>
                <a:lnTo>
                  <a:pt x="1486293" y="787400"/>
                </a:lnTo>
                <a:lnTo>
                  <a:pt x="1482293" y="787400"/>
                </a:lnTo>
                <a:lnTo>
                  <a:pt x="1487716" y="800100"/>
                </a:lnTo>
                <a:lnTo>
                  <a:pt x="1488122" y="812800"/>
                </a:lnTo>
                <a:lnTo>
                  <a:pt x="1488122" y="637209"/>
                </a:lnTo>
                <a:lnTo>
                  <a:pt x="1488008" y="635000"/>
                </a:lnTo>
                <a:lnTo>
                  <a:pt x="1500670" y="635000"/>
                </a:lnTo>
                <a:lnTo>
                  <a:pt x="1500733" y="647700"/>
                </a:lnTo>
                <a:lnTo>
                  <a:pt x="1500733" y="588314"/>
                </a:lnTo>
                <a:lnTo>
                  <a:pt x="1498955" y="592924"/>
                </a:lnTo>
                <a:lnTo>
                  <a:pt x="1498955" y="609600"/>
                </a:lnTo>
                <a:lnTo>
                  <a:pt x="1498917" y="622300"/>
                </a:lnTo>
                <a:lnTo>
                  <a:pt x="1491907" y="622300"/>
                </a:lnTo>
                <a:lnTo>
                  <a:pt x="1491780" y="609600"/>
                </a:lnTo>
                <a:lnTo>
                  <a:pt x="1498955" y="609600"/>
                </a:lnTo>
                <a:lnTo>
                  <a:pt x="1498955" y="592924"/>
                </a:lnTo>
                <a:lnTo>
                  <a:pt x="1497418" y="596900"/>
                </a:lnTo>
                <a:lnTo>
                  <a:pt x="1494078" y="596900"/>
                </a:lnTo>
                <a:lnTo>
                  <a:pt x="1488300" y="584200"/>
                </a:lnTo>
                <a:lnTo>
                  <a:pt x="1491881" y="584200"/>
                </a:lnTo>
                <a:lnTo>
                  <a:pt x="1490027" y="571500"/>
                </a:lnTo>
                <a:lnTo>
                  <a:pt x="1498727" y="571500"/>
                </a:lnTo>
                <a:lnTo>
                  <a:pt x="1499425" y="584200"/>
                </a:lnTo>
                <a:lnTo>
                  <a:pt x="1502321" y="584200"/>
                </a:lnTo>
                <a:lnTo>
                  <a:pt x="1502321" y="546100"/>
                </a:lnTo>
                <a:lnTo>
                  <a:pt x="1497571" y="546100"/>
                </a:lnTo>
                <a:lnTo>
                  <a:pt x="1484960" y="540702"/>
                </a:lnTo>
                <a:lnTo>
                  <a:pt x="1484960" y="723900"/>
                </a:lnTo>
                <a:lnTo>
                  <a:pt x="1481302" y="723900"/>
                </a:lnTo>
                <a:lnTo>
                  <a:pt x="1481302" y="749300"/>
                </a:lnTo>
                <a:lnTo>
                  <a:pt x="1435671" y="749300"/>
                </a:lnTo>
                <a:lnTo>
                  <a:pt x="1420672" y="736600"/>
                </a:lnTo>
                <a:lnTo>
                  <a:pt x="1466316" y="736600"/>
                </a:lnTo>
                <a:lnTo>
                  <a:pt x="1481302" y="749300"/>
                </a:lnTo>
                <a:lnTo>
                  <a:pt x="1481302" y="723900"/>
                </a:lnTo>
                <a:lnTo>
                  <a:pt x="1418501" y="723900"/>
                </a:lnTo>
                <a:lnTo>
                  <a:pt x="1418374" y="711200"/>
                </a:lnTo>
                <a:lnTo>
                  <a:pt x="1417688" y="698500"/>
                </a:lnTo>
                <a:lnTo>
                  <a:pt x="1482445" y="698500"/>
                </a:lnTo>
                <a:lnTo>
                  <a:pt x="1484960" y="723900"/>
                </a:lnTo>
                <a:lnTo>
                  <a:pt x="1484960" y="540702"/>
                </a:lnTo>
                <a:lnTo>
                  <a:pt x="1481150" y="539064"/>
                </a:lnTo>
                <a:lnTo>
                  <a:pt x="1481150" y="571500"/>
                </a:lnTo>
                <a:lnTo>
                  <a:pt x="1480350" y="584200"/>
                </a:lnTo>
                <a:lnTo>
                  <a:pt x="1478330" y="596900"/>
                </a:lnTo>
                <a:lnTo>
                  <a:pt x="1478013" y="596900"/>
                </a:lnTo>
                <a:lnTo>
                  <a:pt x="1478013" y="685800"/>
                </a:lnTo>
                <a:lnTo>
                  <a:pt x="1419136" y="685800"/>
                </a:lnTo>
                <a:lnTo>
                  <a:pt x="1418526" y="673100"/>
                </a:lnTo>
                <a:lnTo>
                  <a:pt x="1419542" y="660400"/>
                </a:lnTo>
                <a:lnTo>
                  <a:pt x="1475168" y="660400"/>
                </a:lnTo>
                <a:lnTo>
                  <a:pt x="1477911" y="673100"/>
                </a:lnTo>
                <a:lnTo>
                  <a:pt x="1478013" y="685800"/>
                </a:lnTo>
                <a:lnTo>
                  <a:pt x="1478013" y="596900"/>
                </a:lnTo>
                <a:lnTo>
                  <a:pt x="1477060" y="596900"/>
                </a:lnTo>
                <a:lnTo>
                  <a:pt x="1477060" y="609600"/>
                </a:lnTo>
                <a:lnTo>
                  <a:pt x="1476756" y="610362"/>
                </a:lnTo>
                <a:lnTo>
                  <a:pt x="1476756" y="647700"/>
                </a:lnTo>
                <a:lnTo>
                  <a:pt x="1416037" y="647700"/>
                </a:lnTo>
                <a:lnTo>
                  <a:pt x="1416037" y="863600"/>
                </a:lnTo>
                <a:lnTo>
                  <a:pt x="1415580" y="876300"/>
                </a:lnTo>
                <a:lnTo>
                  <a:pt x="1399514" y="876300"/>
                </a:lnTo>
                <a:lnTo>
                  <a:pt x="1397012" y="863600"/>
                </a:lnTo>
                <a:lnTo>
                  <a:pt x="1395209" y="850900"/>
                </a:lnTo>
                <a:lnTo>
                  <a:pt x="1394701" y="845070"/>
                </a:lnTo>
                <a:lnTo>
                  <a:pt x="1394701" y="1054100"/>
                </a:lnTo>
                <a:lnTo>
                  <a:pt x="1358950" y="1054100"/>
                </a:lnTo>
                <a:lnTo>
                  <a:pt x="1359039" y="1041400"/>
                </a:lnTo>
                <a:lnTo>
                  <a:pt x="1394536" y="1041400"/>
                </a:lnTo>
                <a:lnTo>
                  <a:pt x="1394701" y="1054100"/>
                </a:lnTo>
                <a:lnTo>
                  <a:pt x="1394701" y="845070"/>
                </a:lnTo>
                <a:lnTo>
                  <a:pt x="1394104" y="838200"/>
                </a:lnTo>
                <a:lnTo>
                  <a:pt x="1393723" y="838200"/>
                </a:lnTo>
                <a:lnTo>
                  <a:pt x="1393698" y="825500"/>
                </a:lnTo>
                <a:lnTo>
                  <a:pt x="1413738" y="825500"/>
                </a:lnTo>
                <a:lnTo>
                  <a:pt x="1415719" y="838200"/>
                </a:lnTo>
                <a:lnTo>
                  <a:pt x="1415910" y="850900"/>
                </a:lnTo>
                <a:lnTo>
                  <a:pt x="1415846" y="863600"/>
                </a:lnTo>
                <a:lnTo>
                  <a:pt x="1416037" y="863600"/>
                </a:lnTo>
                <a:lnTo>
                  <a:pt x="1416037" y="647700"/>
                </a:lnTo>
                <a:lnTo>
                  <a:pt x="1414983" y="647700"/>
                </a:lnTo>
                <a:lnTo>
                  <a:pt x="1415313" y="635000"/>
                </a:lnTo>
                <a:lnTo>
                  <a:pt x="1420317" y="622300"/>
                </a:lnTo>
                <a:lnTo>
                  <a:pt x="1426438" y="622300"/>
                </a:lnTo>
                <a:lnTo>
                  <a:pt x="1436370" y="635000"/>
                </a:lnTo>
                <a:lnTo>
                  <a:pt x="1476095" y="635000"/>
                </a:lnTo>
                <a:lnTo>
                  <a:pt x="1476756" y="647700"/>
                </a:lnTo>
                <a:lnTo>
                  <a:pt x="1476756" y="610362"/>
                </a:lnTo>
                <a:lnTo>
                  <a:pt x="1471955" y="622300"/>
                </a:lnTo>
                <a:lnTo>
                  <a:pt x="1433322" y="622300"/>
                </a:lnTo>
                <a:lnTo>
                  <a:pt x="1421396" y="609600"/>
                </a:lnTo>
                <a:lnTo>
                  <a:pt x="1477060" y="609600"/>
                </a:lnTo>
                <a:lnTo>
                  <a:pt x="1477060" y="596900"/>
                </a:lnTo>
                <a:lnTo>
                  <a:pt x="1424889" y="596900"/>
                </a:lnTo>
                <a:lnTo>
                  <a:pt x="1415719" y="584200"/>
                </a:lnTo>
                <a:lnTo>
                  <a:pt x="1413408" y="584200"/>
                </a:lnTo>
                <a:lnTo>
                  <a:pt x="1413408" y="812800"/>
                </a:lnTo>
                <a:lnTo>
                  <a:pt x="1392986" y="812800"/>
                </a:lnTo>
                <a:lnTo>
                  <a:pt x="1393215" y="800100"/>
                </a:lnTo>
                <a:lnTo>
                  <a:pt x="1395907" y="787400"/>
                </a:lnTo>
                <a:lnTo>
                  <a:pt x="1410576" y="787400"/>
                </a:lnTo>
                <a:lnTo>
                  <a:pt x="1412341" y="800100"/>
                </a:lnTo>
                <a:lnTo>
                  <a:pt x="1412798" y="800100"/>
                </a:lnTo>
                <a:lnTo>
                  <a:pt x="1413408" y="812800"/>
                </a:lnTo>
                <a:lnTo>
                  <a:pt x="1413408" y="584200"/>
                </a:lnTo>
                <a:lnTo>
                  <a:pt x="1411770" y="584200"/>
                </a:lnTo>
                <a:lnTo>
                  <a:pt x="1412417" y="558800"/>
                </a:lnTo>
                <a:lnTo>
                  <a:pt x="1480705" y="558800"/>
                </a:lnTo>
                <a:lnTo>
                  <a:pt x="1480591" y="571500"/>
                </a:lnTo>
                <a:lnTo>
                  <a:pt x="1481150" y="571500"/>
                </a:lnTo>
                <a:lnTo>
                  <a:pt x="1481150" y="539064"/>
                </a:lnTo>
                <a:lnTo>
                  <a:pt x="1467967" y="533400"/>
                </a:lnTo>
                <a:lnTo>
                  <a:pt x="1438363" y="546100"/>
                </a:lnTo>
                <a:lnTo>
                  <a:pt x="1410639" y="546100"/>
                </a:lnTo>
                <a:lnTo>
                  <a:pt x="1410639" y="774700"/>
                </a:lnTo>
                <a:lnTo>
                  <a:pt x="1391818" y="774700"/>
                </a:lnTo>
                <a:lnTo>
                  <a:pt x="1391818" y="1003300"/>
                </a:lnTo>
                <a:lnTo>
                  <a:pt x="1391716" y="1016000"/>
                </a:lnTo>
                <a:lnTo>
                  <a:pt x="1389354" y="1016000"/>
                </a:lnTo>
                <a:lnTo>
                  <a:pt x="1383309" y="1028700"/>
                </a:lnTo>
                <a:lnTo>
                  <a:pt x="1356880" y="1028700"/>
                </a:lnTo>
                <a:lnTo>
                  <a:pt x="1356690" y="1016000"/>
                </a:lnTo>
                <a:lnTo>
                  <a:pt x="1358074" y="1003300"/>
                </a:lnTo>
                <a:lnTo>
                  <a:pt x="1362430" y="990600"/>
                </a:lnTo>
                <a:lnTo>
                  <a:pt x="1391094" y="990600"/>
                </a:lnTo>
                <a:lnTo>
                  <a:pt x="1391818" y="1003300"/>
                </a:lnTo>
                <a:lnTo>
                  <a:pt x="1391818" y="774700"/>
                </a:lnTo>
                <a:lnTo>
                  <a:pt x="1390103" y="774700"/>
                </a:lnTo>
                <a:lnTo>
                  <a:pt x="1388795" y="762000"/>
                </a:lnTo>
                <a:lnTo>
                  <a:pt x="1409687" y="762000"/>
                </a:lnTo>
                <a:lnTo>
                  <a:pt x="1410639" y="774700"/>
                </a:lnTo>
                <a:lnTo>
                  <a:pt x="1410639" y="546100"/>
                </a:lnTo>
                <a:lnTo>
                  <a:pt x="1408861" y="546100"/>
                </a:lnTo>
                <a:lnTo>
                  <a:pt x="1408861" y="723900"/>
                </a:lnTo>
                <a:lnTo>
                  <a:pt x="1406575" y="723900"/>
                </a:lnTo>
                <a:lnTo>
                  <a:pt x="1406575" y="736600"/>
                </a:lnTo>
                <a:lnTo>
                  <a:pt x="1406042" y="749300"/>
                </a:lnTo>
                <a:lnTo>
                  <a:pt x="1391640" y="749300"/>
                </a:lnTo>
                <a:lnTo>
                  <a:pt x="1391310" y="736600"/>
                </a:lnTo>
                <a:lnTo>
                  <a:pt x="1406575" y="736600"/>
                </a:lnTo>
                <a:lnTo>
                  <a:pt x="1406575" y="723900"/>
                </a:lnTo>
                <a:lnTo>
                  <a:pt x="1388973" y="723900"/>
                </a:lnTo>
                <a:lnTo>
                  <a:pt x="1388846" y="711200"/>
                </a:lnTo>
                <a:lnTo>
                  <a:pt x="1389443" y="698500"/>
                </a:lnTo>
                <a:lnTo>
                  <a:pt x="1408125" y="698500"/>
                </a:lnTo>
                <a:lnTo>
                  <a:pt x="1408442" y="711200"/>
                </a:lnTo>
                <a:lnTo>
                  <a:pt x="1408861" y="723900"/>
                </a:lnTo>
                <a:lnTo>
                  <a:pt x="1408861" y="546100"/>
                </a:lnTo>
                <a:lnTo>
                  <a:pt x="1407566" y="546100"/>
                </a:lnTo>
                <a:lnTo>
                  <a:pt x="1407566" y="673100"/>
                </a:lnTo>
                <a:lnTo>
                  <a:pt x="1404302" y="685800"/>
                </a:lnTo>
                <a:lnTo>
                  <a:pt x="1390421" y="685800"/>
                </a:lnTo>
                <a:lnTo>
                  <a:pt x="1389456" y="673100"/>
                </a:lnTo>
                <a:lnTo>
                  <a:pt x="1388529" y="663930"/>
                </a:lnTo>
                <a:lnTo>
                  <a:pt x="1388529" y="939800"/>
                </a:lnTo>
                <a:lnTo>
                  <a:pt x="1388237" y="952500"/>
                </a:lnTo>
                <a:lnTo>
                  <a:pt x="1386903" y="952500"/>
                </a:lnTo>
                <a:lnTo>
                  <a:pt x="1386903" y="965200"/>
                </a:lnTo>
                <a:lnTo>
                  <a:pt x="1386890" y="977900"/>
                </a:lnTo>
                <a:lnTo>
                  <a:pt x="1356931" y="977900"/>
                </a:lnTo>
                <a:lnTo>
                  <a:pt x="1357985" y="965200"/>
                </a:lnTo>
                <a:lnTo>
                  <a:pt x="1386903" y="965200"/>
                </a:lnTo>
                <a:lnTo>
                  <a:pt x="1386903" y="952500"/>
                </a:lnTo>
                <a:lnTo>
                  <a:pt x="1366875" y="952500"/>
                </a:lnTo>
                <a:lnTo>
                  <a:pt x="1360678" y="939800"/>
                </a:lnTo>
                <a:lnTo>
                  <a:pt x="1357414" y="939800"/>
                </a:lnTo>
                <a:lnTo>
                  <a:pt x="1356664" y="927100"/>
                </a:lnTo>
                <a:lnTo>
                  <a:pt x="1357058" y="927100"/>
                </a:lnTo>
                <a:lnTo>
                  <a:pt x="1364056" y="914400"/>
                </a:lnTo>
                <a:lnTo>
                  <a:pt x="1373860" y="914400"/>
                </a:lnTo>
                <a:lnTo>
                  <a:pt x="1380096" y="927100"/>
                </a:lnTo>
                <a:lnTo>
                  <a:pt x="1387716" y="927100"/>
                </a:lnTo>
                <a:lnTo>
                  <a:pt x="1388529" y="939800"/>
                </a:lnTo>
                <a:lnTo>
                  <a:pt x="1388529" y="663930"/>
                </a:lnTo>
                <a:lnTo>
                  <a:pt x="1388173" y="660400"/>
                </a:lnTo>
                <a:lnTo>
                  <a:pt x="1407134" y="660400"/>
                </a:lnTo>
                <a:lnTo>
                  <a:pt x="1407566" y="673100"/>
                </a:lnTo>
                <a:lnTo>
                  <a:pt x="1407566" y="546100"/>
                </a:lnTo>
                <a:lnTo>
                  <a:pt x="1404823" y="546100"/>
                </a:lnTo>
                <a:lnTo>
                  <a:pt x="1404823" y="647700"/>
                </a:lnTo>
                <a:lnTo>
                  <a:pt x="1387817" y="647700"/>
                </a:lnTo>
                <a:lnTo>
                  <a:pt x="1388364" y="635000"/>
                </a:lnTo>
                <a:lnTo>
                  <a:pt x="1390396" y="622300"/>
                </a:lnTo>
                <a:lnTo>
                  <a:pt x="1403477" y="622300"/>
                </a:lnTo>
                <a:lnTo>
                  <a:pt x="1404734" y="635000"/>
                </a:lnTo>
                <a:lnTo>
                  <a:pt x="1404823" y="647700"/>
                </a:lnTo>
                <a:lnTo>
                  <a:pt x="1404823" y="546100"/>
                </a:lnTo>
                <a:lnTo>
                  <a:pt x="1403743" y="546100"/>
                </a:lnTo>
                <a:lnTo>
                  <a:pt x="1403743" y="584200"/>
                </a:lnTo>
                <a:lnTo>
                  <a:pt x="1402842" y="596900"/>
                </a:lnTo>
                <a:lnTo>
                  <a:pt x="1386967" y="596900"/>
                </a:lnTo>
                <a:lnTo>
                  <a:pt x="1386967" y="901700"/>
                </a:lnTo>
                <a:lnTo>
                  <a:pt x="1385506" y="901700"/>
                </a:lnTo>
                <a:lnTo>
                  <a:pt x="1382623" y="914400"/>
                </a:lnTo>
                <a:lnTo>
                  <a:pt x="1376349" y="901700"/>
                </a:lnTo>
                <a:lnTo>
                  <a:pt x="1365453" y="901700"/>
                </a:lnTo>
                <a:lnTo>
                  <a:pt x="1358900" y="914400"/>
                </a:lnTo>
                <a:lnTo>
                  <a:pt x="1356245" y="901700"/>
                </a:lnTo>
                <a:lnTo>
                  <a:pt x="1357833" y="901700"/>
                </a:lnTo>
                <a:lnTo>
                  <a:pt x="1364284" y="889000"/>
                </a:lnTo>
                <a:lnTo>
                  <a:pt x="1385328" y="889000"/>
                </a:lnTo>
                <a:lnTo>
                  <a:pt x="1386967" y="901700"/>
                </a:lnTo>
                <a:lnTo>
                  <a:pt x="1386967" y="596900"/>
                </a:lnTo>
                <a:lnTo>
                  <a:pt x="1386497" y="596900"/>
                </a:lnTo>
                <a:lnTo>
                  <a:pt x="1386497" y="876300"/>
                </a:lnTo>
                <a:lnTo>
                  <a:pt x="1355242" y="876300"/>
                </a:lnTo>
                <a:lnTo>
                  <a:pt x="1352600" y="863600"/>
                </a:lnTo>
                <a:lnTo>
                  <a:pt x="1351902" y="850900"/>
                </a:lnTo>
                <a:lnTo>
                  <a:pt x="1351762" y="838200"/>
                </a:lnTo>
                <a:lnTo>
                  <a:pt x="1351940" y="838200"/>
                </a:lnTo>
                <a:lnTo>
                  <a:pt x="1352651" y="825500"/>
                </a:lnTo>
                <a:lnTo>
                  <a:pt x="1382064" y="825500"/>
                </a:lnTo>
                <a:lnTo>
                  <a:pt x="1382928" y="838200"/>
                </a:lnTo>
                <a:lnTo>
                  <a:pt x="1383817" y="838200"/>
                </a:lnTo>
                <a:lnTo>
                  <a:pt x="1384630" y="850900"/>
                </a:lnTo>
                <a:lnTo>
                  <a:pt x="1385341" y="863600"/>
                </a:lnTo>
                <a:lnTo>
                  <a:pt x="1385951" y="863600"/>
                </a:lnTo>
                <a:lnTo>
                  <a:pt x="1386497" y="876300"/>
                </a:lnTo>
                <a:lnTo>
                  <a:pt x="1386497" y="596900"/>
                </a:lnTo>
                <a:lnTo>
                  <a:pt x="1385201" y="596900"/>
                </a:lnTo>
                <a:lnTo>
                  <a:pt x="1386738" y="584200"/>
                </a:lnTo>
                <a:lnTo>
                  <a:pt x="1386332" y="584200"/>
                </a:lnTo>
                <a:lnTo>
                  <a:pt x="1385963" y="571500"/>
                </a:lnTo>
                <a:lnTo>
                  <a:pt x="1387589" y="571500"/>
                </a:lnTo>
                <a:lnTo>
                  <a:pt x="1382382" y="558800"/>
                </a:lnTo>
                <a:lnTo>
                  <a:pt x="1399921" y="558800"/>
                </a:lnTo>
                <a:lnTo>
                  <a:pt x="1403337" y="571500"/>
                </a:lnTo>
                <a:lnTo>
                  <a:pt x="1403743" y="584200"/>
                </a:lnTo>
                <a:lnTo>
                  <a:pt x="1403743" y="546100"/>
                </a:lnTo>
                <a:lnTo>
                  <a:pt x="1381125" y="546100"/>
                </a:lnTo>
                <a:lnTo>
                  <a:pt x="1381125" y="812800"/>
                </a:lnTo>
                <a:lnTo>
                  <a:pt x="1351978" y="812800"/>
                </a:lnTo>
                <a:lnTo>
                  <a:pt x="1352207" y="787400"/>
                </a:lnTo>
                <a:lnTo>
                  <a:pt x="1360627" y="800100"/>
                </a:lnTo>
                <a:lnTo>
                  <a:pt x="1368082" y="787400"/>
                </a:lnTo>
                <a:lnTo>
                  <a:pt x="1375435" y="787400"/>
                </a:lnTo>
                <a:lnTo>
                  <a:pt x="1380413" y="800100"/>
                </a:lnTo>
                <a:lnTo>
                  <a:pt x="1381125" y="812800"/>
                </a:lnTo>
                <a:lnTo>
                  <a:pt x="1381125" y="546100"/>
                </a:lnTo>
                <a:lnTo>
                  <a:pt x="1380147" y="546100"/>
                </a:lnTo>
                <a:lnTo>
                  <a:pt x="1380147" y="698500"/>
                </a:lnTo>
                <a:lnTo>
                  <a:pt x="1379702" y="711200"/>
                </a:lnTo>
                <a:lnTo>
                  <a:pt x="1378191" y="716127"/>
                </a:lnTo>
                <a:lnTo>
                  <a:pt x="1378191" y="774700"/>
                </a:lnTo>
                <a:lnTo>
                  <a:pt x="1365707" y="774700"/>
                </a:lnTo>
                <a:lnTo>
                  <a:pt x="1368539" y="762000"/>
                </a:lnTo>
                <a:lnTo>
                  <a:pt x="1376680" y="762000"/>
                </a:lnTo>
                <a:lnTo>
                  <a:pt x="1378191" y="774700"/>
                </a:lnTo>
                <a:lnTo>
                  <a:pt x="1378191" y="716127"/>
                </a:lnTo>
                <a:lnTo>
                  <a:pt x="1375803" y="723900"/>
                </a:lnTo>
                <a:lnTo>
                  <a:pt x="1370660" y="723900"/>
                </a:lnTo>
                <a:lnTo>
                  <a:pt x="1365224" y="711200"/>
                </a:lnTo>
                <a:lnTo>
                  <a:pt x="1359331" y="711200"/>
                </a:lnTo>
                <a:lnTo>
                  <a:pt x="1354886" y="698500"/>
                </a:lnTo>
                <a:lnTo>
                  <a:pt x="1353845" y="698500"/>
                </a:lnTo>
                <a:lnTo>
                  <a:pt x="1355471" y="685800"/>
                </a:lnTo>
                <a:lnTo>
                  <a:pt x="1375575" y="685800"/>
                </a:lnTo>
                <a:lnTo>
                  <a:pt x="1380147" y="698500"/>
                </a:lnTo>
                <a:lnTo>
                  <a:pt x="1380147" y="546100"/>
                </a:lnTo>
                <a:lnTo>
                  <a:pt x="1377289" y="546100"/>
                </a:lnTo>
                <a:lnTo>
                  <a:pt x="1377289" y="660400"/>
                </a:lnTo>
                <a:lnTo>
                  <a:pt x="1377073" y="673100"/>
                </a:lnTo>
                <a:lnTo>
                  <a:pt x="1341970" y="673100"/>
                </a:lnTo>
                <a:lnTo>
                  <a:pt x="1341970" y="1295400"/>
                </a:lnTo>
                <a:lnTo>
                  <a:pt x="1339151" y="1320800"/>
                </a:lnTo>
                <a:lnTo>
                  <a:pt x="1331506" y="1346200"/>
                </a:lnTo>
                <a:lnTo>
                  <a:pt x="1321752" y="1371600"/>
                </a:lnTo>
                <a:lnTo>
                  <a:pt x="1312608" y="1397000"/>
                </a:lnTo>
                <a:lnTo>
                  <a:pt x="1317942" y="1346200"/>
                </a:lnTo>
                <a:lnTo>
                  <a:pt x="1330731" y="1295400"/>
                </a:lnTo>
                <a:lnTo>
                  <a:pt x="1341970" y="1295400"/>
                </a:lnTo>
                <a:lnTo>
                  <a:pt x="1341970" y="673100"/>
                </a:lnTo>
                <a:lnTo>
                  <a:pt x="1340586" y="673100"/>
                </a:lnTo>
                <a:lnTo>
                  <a:pt x="1340586" y="1130300"/>
                </a:lnTo>
                <a:lnTo>
                  <a:pt x="1340129" y="1130300"/>
                </a:lnTo>
                <a:lnTo>
                  <a:pt x="1340104" y="1143000"/>
                </a:lnTo>
                <a:lnTo>
                  <a:pt x="1339621" y="1155700"/>
                </a:lnTo>
                <a:lnTo>
                  <a:pt x="1321358" y="1155700"/>
                </a:lnTo>
                <a:lnTo>
                  <a:pt x="1312951" y="1144625"/>
                </a:lnTo>
                <a:lnTo>
                  <a:pt x="1312951" y="1282700"/>
                </a:lnTo>
                <a:lnTo>
                  <a:pt x="1305674" y="1299171"/>
                </a:lnTo>
                <a:lnTo>
                  <a:pt x="1305674" y="1333500"/>
                </a:lnTo>
                <a:lnTo>
                  <a:pt x="1303642" y="1358900"/>
                </a:lnTo>
                <a:lnTo>
                  <a:pt x="1299197" y="1371600"/>
                </a:lnTo>
                <a:lnTo>
                  <a:pt x="1293190" y="1397000"/>
                </a:lnTo>
                <a:lnTo>
                  <a:pt x="1286471" y="1409700"/>
                </a:lnTo>
                <a:lnTo>
                  <a:pt x="1288288" y="1384300"/>
                </a:lnTo>
                <a:lnTo>
                  <a:pt x="1292250" y="1371600"/>
                </a:lnTo>
                <a:lnTo>
                  <a:pt x="1295196" y="1358900"/>
                </a:lnTo>
                <a:lnTo>
                  <a:pt x="1298130" y="1346200"/>
                </a:lnTo>
                <a:lnTo>
                  <a:pt x="1305674" y="1333500"/>
                </a:lnTo>
                <a:lnTo>
                  <a:pt x="1305674" y="1299171"/>
                </a:lnTo>
                <a:lnTo>
                  <a:pt x="1279271" y="1358900"/>
                </a:lnTo>
                <a:lnTo>
                  <a:pt x="1280134" y="1346200"/>
                </a:lnTo>
                <a:lnTo>
                  <a:pt x="1286459" y="1320800"/>
                </a:lnTo>
                <a:lnTo>
                  <a:pt x="1292034" y="1308100"/>
                </a:lnTo>
                <a:lnTo>
                  <a:pt x="1297609" y="1295400"/>
                </a:lnTo>
                <a:lnTo>
                  <a:pt x="1312951" y="1282700"/>
                </a:lnTo>
                <a:lnTo>
                  <a:pt x="1312951" y="1144625"/>
                </a:lnTo>
                <a:lnTo>
                  <a:pt x="1311719" y="1143000"/>
                </a:lnTo>
                <a:lnTo>
                  <a:pt x="1312481" y="1143000"/>
                </a:lnTo>
                <a:lnTo>
                  <a:pt x="1310563" y="1104900"/>
                </a:lnTo>
                <a:lnTo>
                  <a:pt x="1308874" y="1079500"/>
                </a:lnTo>
                <a:lnTo>
                  <a:pt x="1308188" y="1041400"/>
                </a:lnTo>
                <a:lnTo>
                  <a:pt x="1309281" y="1003300"/>
                </a:lnTo>
                <a:lnTo>
                  <a:pt x="1308531" y="1003300"/>
                </a:lnTo>
                <a:lnTo>
                  <a:pt x="1307922" y="990600"/>
                </a:lnTo>
                <a:lnTo>
                  <a:pt x="1308239" y="977900"/>
                </a:lnTo>
                <a:lnTo>
                  <a:pt x="1308061" y="952500"/>
                </a:lnTo>
                <a:lnTo>
                  <a:pt x="1307325" y="939800"/>
                </a:lnTo>
                <a:lnTo>
                  <a:pt x="1305979" y="914400"/>
                </a:lnTo>
                <a:lnTo>
                  <a:pt x="1305331" y="901700"/>
                </a:lnTo>
                <a:lnTo>
                  <a:pt x="1308938" y="901700"/>
                </a:lnTo>
                <a:lnTo>
                  <a:pt x="1327302" y="889000"/>
                </a:lnTo>
                <a:lnTo>
                  <a:pt x="1332623" y="901700"/>
                </a:lnTo>
                <a:lnTo>
                  <a:pt x="1333792" y="901700"/>
                </a:lnTo>
                <a:lnTo>
                  <a:pt x="1335214" y="927100"/>
                </a:lnTo>
                <a:lnTo>
                  <a:pt x="1336548" y="939800"/>
                </a:lnTo>
                <a:lnTo>
                  <a:pt x="1337335" y="952500"/>
                </a:lnTo>
                <a:lnTo>
                  <a:pt x="1337119" y="965200"/>
                </a:lnTo>
                <a:lnTo>
                  <a:pt x="1335646" y="1003300"/>
                </a:lnTo>
                <a:lnTo>
                  <a:pt x="1336078" y="1041400"/>
                </a:lnTo>
                <a:lnTo>
                  <a:pt x="1337767" y="1079500"/>
                </a:lnTo>
                <a:lnTo>
                  <a:pt x="1340104" y="1117600"/>
                </a:lnTo>
                <a:lnTo>
                  <a:pt x="1340586" y="1130300"/>
                </a:lnTo>
                <a:lnTo>
                  <a:pt x="1340586" y="673100"/>
                </a:lnTo>
                <a:lnTo>
                  <a:pt x="1331442" y="673100"/>
                </a:lnTo>
                <a:lnTo>
                  <a:pt x="1331442" y="876300"/>
                </a:lnTo>
                <a:lnTo>
                  <a:pt x="1322628" y="876300"/>
                </a:lnTo>
                <a:lnTo>
                  <a:pt x="1308976" y="889000"/>
                </a:lnTo>
                <a:lnTo>
                  <a:pt x="1304772" y="876300"/>
                </a:lnTo>
                <a:lnTo>
                  <a:pt x="1300734" y="863600"/>
                </a:lnTo>
                <a:lnTo>
                  <a:pt x="1297203" y="850900"/>
                </a:lnTo>
                <a:lnTo>
                  <a:pt x="1294498" y="850900"/>
                </a:lnTo>
                <a:lnTo>
                  <a:pt x="1293228" y="838200"/>
                </a:lnTo>
                <a:lnTo>
                  <a:pt x="1290180" y="838200"/>
                </a:lnTo>
                <a:lnTo>
                  <a:pt x="1290180" y="939800"/>
                </a:lnTo>
                <a:lnTo>
                  <a:pt x="1290078" y="952500"/>
                </a:lnTo>
                <a:lnTo>
                  <a:pt x="1289545" y="965200"/>
                </a:lnTo>
                <a:lnTo>
                  <a:pt x="1289469" y="990600"/>
                </a:lnTo>
                <a:lnTo>
                  <a:pt x="1288783" y="1016000"/>
                </a:lnTo>
                <a:lnTo>
                  <a:pt x="1288834" y="1117600"/>
                </a:lnTo>
                <a:lnTo>
                  <a:pt x="1288745" y="1130300"/>
                </a:lnTo>
                <a:lnTo>
                  <a:pt x="1288275" y="1143000"/>
                </a:lnTo>
                <a:lnTo>
                  <a:pt x="1280604" y="1143000"/>
                </a:lnTo>
                <a:lnTo>
                  <a:pt x="1270203" y="1155700"/>
                </a:lnTo>
                <a:lnTo>
                  <a:pt x="1267688" y="1155700"/>
                </a:lnTo>
                <a:lnTo>
                  <a:pt x="1267688" y="1460500"/>
                </a:lnTo>
                <a:lnTo>
                  <a:pt x="1267599" y="1473200"/>
                </a:lnTo>
                <a:lnTo>
                  <a:pt x="1266596" y="1473200"/>
                </a:lnTo>
                <a:lnTo>
                  <a:pt x="1264399" y="1485900"/>
                </a:lnTo>
                <a:lnTo>
                  <a:pt x="1257935" y="1485900"/>
                </a:lnTo>
                <a:lnTo>
                  <a:pt x="1257452" y="1473200"/>
                </a:lnTo>
                <a:lnTo>
                  <a:pt x="1258455" y="1473200"/>
                </a:lnTo>
                <a:lnTo>
                  <a:pt x="1260144" y="1460500"/>
                </a:lnTo>
                <a:lnTo>
                  <a:pt x="1267688" y="1460500"/>
                </a:lnTo>
                <a:lnTo>
                  <a:pt x="1267688" y="1155700"/>
                </a:lnTo>
                <a:lnTo>
                  <a:pt x="1259598" y="1155700"/>
                </a:lnTo>
                <a:lnTo>
                  <a:pt x="1259598" y="1308100"/>
                </a:lnTo>
                <a:lnTo>
                  <a:pt x="1259039" y="1320800"/>
                </a:lnTo>
                <a:lnTo>
                  <a:pt x="1252029" y="1320800"/>
                </a:lnTo>
                <a:lnTo>
                  <a:pt x="1252601" y="1308100"/>
                </a:lnTo>
                <a:lnTo>
                  <a:pt x="1259598" y="1308100"/>
                </a:lnTo>
                <a:lnTo>
                  <a:pt x="1259598" y="1155700"/>
                </a:lnTo>
                <a:lnTo>
                  <a:pt x="1232623" y="1155700"/>
                </a:lnTo>
                <a:lnTo>
                  <a:pt x="1229995" y="1143000"/>
                </a:lnTo>
                <a:lnTo>
                  <a:pt x="1229118" y="1130300"/>
                </a:lnTo>
                <a:lnTo>
                  <a:pt x="1227505" y="1104900"/>
                </a:lnTo>
                <a:lnTo>
                  <a:pt x="1226667" y="1079500"/>
                </a:lnTo>
                <a:lnTo>
                  <a:pt x="1226718" y="1041400"/>
                </a:lnTo>
                <a:lnTo>
                  <a:pt x="1228280" y="1003300"/>
                </a:lnTo>
                <a:lnTo>
                  <a:pt x="1228051" y="977900"/>
                </a:lnTo>
                <a:lnTo>
                  <a:pt x="1227505" y="965200"/>
                </a:lnTo>
                <a:lnTo>
                  <a:pt x="1227086" y="939800"/>
                </a:lnTo>
                <a:lnTo>
                  <a:pt x="1227264" y="914400"/>
                </a:lnTo>
                <a:lnTo>
                  <a:pt x="1257515" y="914400"/>
                </a:lnTo>
                <a:lnTo>
                  <a:pt x="1266596" y="901700"/>
                </a:lnTo>
                <a:lnTo>
                  <a:pt x="1284478" y="901700"/>
                </a:lnTo>
                <a:lnTo>
                  <a:pt x="1287716" y="914400"/>
                </a:lnTo>
                <a:lnTo>
                  <a:pt x="1289011" y="914400"/>
                </a:lnTo>
                <a:lnTo>
                  <a:pt x="1290180" y="939800"/>
                </a:lnTo>
                <a:lnTo>
                  <a:pt x="1290180" y="838200"/>
                </a:lnTo>
                <a:lnTo>
                  <a:pt x="1276743" y="838200"/>
                </a:lnTo>
                <a:lnTo>
                  <a:pt x="1270393" y="825500"/>
                </a:lnTo>
                <a:lnTo>
                  <a:pt x="1250518" y="838200"/>
                </a:lnTo>
                <a:lnTo>
                  <a:pt x="1236840" y="838200"/>
                </a:lnTo>
                <a:lnTo>
                  <a:pt x="1223251" y="825500"/>
                </a:lnTo>
                <a:lnTo>
                  <a:pt x="1199057" y="825500"/>
                </a:lnTo>
                <a:lnTo>
                  <a:pt x="1198676" y="838200"/>
                </a:lnTo>
                <a:lnTo>
                  <a:pt x="1198880" y="850900"/>
                </a:lnTo>
                <a:lnTo>
                  <a:pt x="1201877" y="850900"/>
                </a:lnTo>
                <a:lnTo>
                  <a:pt x="1206322" y="863600"/>
                </a:lnTo>
                <a:lnTo>
                  <a:pt x="1208735" y="876300"/>
                </a:lnTo>
                <a:lnTo>
                  <a:pt x="1208760" y="889000"/>
                </a:lnTo>
                <a:lnTo>
                  <a:pt x="1206004" y="901700"/>
                </a:lnTo>
                <a:lnTo>
                  <a:pt x="1206538" y="901700"/>
                </a:lnTo>
                <a:lnTo>
                  <a:pt x="1211287" y="914400"/>
                </a:lnTo>
                <a:lnTo>
                  <a:pt x="1213421" y="927100"/>
                </a:lnTo>
                <a:lnTo>
                  <a:pt x="1213967" y="927100"/>
                </a:lnTo>
                <a:lnTo>
                  <a:pt x="1214081" y="977900"/>
                </a:lnTo>
                <a:lnTo>
                  <a:pt x="1213586" y="1003300"/>
                </a:lnTo>
                <a:lnTo>
                  <a:pt x="1212202" y="1041400"/>
                </a:lnTo>
                <a:lnTo>
                  <a:pt x="1209662" y="1066800"/>
                </a:lnTo>
                <a:lnTo>
                  <a:pt x="1209382" y="1079500"/>
                </a:lnTo>
                <a:lnTo>
                  <a:pt x="1210945" y="1092200"/>
                </a:lnTo>
                <a:lnTo>
                  <a:pt x="1213065" y="1117600"/>
                </a:lnTo>
                <a:lnTo>
                  <a:pt x="1214475" y="1130300"/>
                </a:lnTo>
                <a:lnTo>
                  <a:pt x="1214716" y="1143000"/>
                </a:lnTo>
                <a:lnTo>
                  <a:pt x="1213624" y="1155700"/>
                </a:lnTo>
                <a:lnTo>
                  <a:pt x="1209789" y="1155700"/>
                </a:lnTo>
                <a:lnTo>
                  <a:pt x="1201775" y="1168400"/>
                </a:lnTo>
                <a:lnTo>
                  <a:pt x="1197673" y="1168400"/>
                </a:lnTo>
                <a:lnTo>
                  <a:pt x="1197762" y="1181100"/>
                </a:lnTo>
                <a:lnTo>
                  <a:pt x="1197114" y="1181100"/>
                </a:lnTo>
                <a:lnTo>
                  <a:pt x="1194371" y="1193800"/>
                </a:lnTo>
                <a:lnTo>
                  <a:pt x="1190180" y="1206500"/>
                </a:lnTo>
                <a:lnTo>
                  <a:pt x="1185595" y="1206500"/>
                </a:lnTo>
                <a:lnTo>
                  <a:pt x="1181696" y="1219200"/>
                </a:lnTo>
                <a:lnTo>
                  <a:pt x="1176083" y="1219200"/>
                </a:lnTo>
                <a:lnTo>
                  <a:pt x="1174648" y="1206500"/>
                </a:lnTo>
                <a:lnTo>
                  <a:pt x="1173353" y="1193800"/>
                </a:lnTo>
                <a:lnTo>
                  <a:pt x="1172425" y="1193800"/>
                </a:lnTo>
                <a:lnTo>
                  <a:pt x="1169962" y="1155700"/>
                </a:lnTo>
                <a:lnTo>
                  <a:pt x="1167599" y="1130300"/>
                </a:lnTo>
                <a:lnTo>
                  <a:pt x="1165364" y="1092200"/>
                </a:lnTo>
                <a:lnTo>
                  <a:pt x="1163281" y="1066800"/>
                </a:lnTo>
                <a:lnTo>
                  <a:pt x="1161237" y="1041400"/>
                </a:lnTo>
                <a:lnTo>
                  <a:pt x="1159992" y="1016342"/>
                </a:lnTo>
                <a:lnTo>
                  <a:pt x="1159992" y="1714500"/>
                </a:lnTo>
                <a:lnTo>
                  <a:pt x="1132725" y="1727200"/>
                </a:lnTo>
                <a:lnTo>
                  <a:pt x="1050683" y="1727200"/>
                </a:lnTo>
                <a:lnTo>
                  <a:pt x="1055458" y="1714500"/>
                </a:lnTo>
                <a:lnTo>
                  <a:pt x="1159992" y="1714500"/>
                </a:lnTo>
                <a:lnTo>
                  <a:pt x="1159992" y="1016342"/>
                </a:lnTo>
                <a:lnTo>
                  <a:pt x="1159344" y="1003300"/>
                </a:lnTo>
                <a:lnTo>
                  <a:pt x="1157541" y="965200"/>
                </a:lnTo>
                <a:lnTo>
                  <a:pt x="1155776" y="939800"/>
                </a:lnTo>
                <a:lnTo>
                  <a:pt x="1155217" y="927100"/>
                </a:lnTo>
                <a:lnTo>
                  <a:pt x="1156868" y="914400"/>
                </a:lnTo>
                <a:lnTo>
                  <a:pt x="1167892" y="914400"/>
                </a:lnTo>
                <a:lnTo>
                  <a:pt x="1163662" y="901700"/>
                </a:lnTo>
                <a:lnTo>
                  <a:pt x="1160119" y="901700"/>
                </a:lnTo>
                <a:lnTo>
                  <a:pt x="1154404" y="889000"/>
                </a:lnTo>
                <a:lnTo>
                  <a:pt x="1153947" y="889000"/>
                </a:lnTo>
                <a:lnTo>
                  <a:pt x="1153947" y="1320800"/>
                </a:lnTo>
                <a:lnTo>
                  <a:pt x="1153553" y="1320800"/>
                </a:lnTo>
                <a:lnTo>
                  <a:pt x="1152512" y="1333500"/>
                </a:lnTo>
                <a:lnTo>
                  <a:pt x="1150721" y="1346200"/>
                </a:lnTo>
                <a:lnTo>
                  <a:pt x="1143876" y="1371600"/>
                </a:lnTo>
                <a:lnTo>
                  <a:pt x="1138555" y="1397000"/>
                </a:lnTo>
                <a:lnTo>
                  <a:pt x="1133563" y="1435100"/>
                </a:lnTo>
                <a:lnTo>
                  <a:pt x="1127721" y="1460500"/>
                </a:lnTo>
                <a:lnTo>
                  <a:pt x="1125372" y="1473200"/>
                </a:lnTo>
                <a:lnTo>
                  <a:pt x="1124254" y="1485900"/>
                </a:lnTo>
                <a:lnTo>
                  <a:pt x="1123683" y="1498600"/>
                </a:lnTo>
                <a:lnTo>
                  <a:pt x="1123022" y="1511300"/>
                </a:lnTo>
                <a:lnTo>
                  <a:pt x="1122641" y="1524000"/>
                </a:lnTo>
                <a:lnTo>
                  <a:pt x="1096733" y="1524000"/>
                </a:lnTo>
                <a:lnTo>
                  <a:pt x="1096568" y="1511300"/>
                </a:lnTo>
                <a:lnTo>
                  <a:pt x="1095235" y="1485900"/>
                </a:lnTo>
                <a:lnTo>
                  <a:pt x="1094905" y="1460500"/>
                </a:lnTo>
                <a:lnTo>
                  <a:pt x="1094828" y="1428940"/>
                </a:lnTo>
                <a:lnTo>
                  <a:pt x="1094447" y="1397000"/>
                </a:lnTo>
                <a:lnTo>
                  <a:pt x="1094320" y="1384300"/>
                </a:lnTo>
                <a:lnTo>
                  <a:pt x="1093952" y="1384300"/>
                </a:lnTo>
                <a:lnTo>
                  <a:pt x="1093063" y="1371600"/>
                </a:lnTo>
                <a:lnTo>
                  <a:pt x="1093927" y="1346200"/>
                </a:lnTo>
                <a:lnTo>
                  <a:pt x="1094422" y="1308100"/>
                </a:lnTo>
                <a:lnTo>
                  <a:pt x="1094308" y="1282700"/>
                </a:lnTo>
                <a:lnTo>
                  <a:pt x="1093330" y="1244600"/>
                </a:lnTo>
                <a:lnTo>
                  <a:pt x="1092885" y="1244600"/>
                </a:lnTo>
                <a:lnTo>
                  <a:pt x="1092327" y="1231900"/>
                </a:lnTo>
                <a:lnTo>
                  <a:pt x="1091336" y="1219200"/>
                </a:lnTo>
                <a:lnTo>
                  <a:pt x="1089596" y="1206500"/>
                </a:lnTo>
                <a:lnTo>
                  <a:pt x="1088669" y="1206500"/>
                </a:lnTo>
                <a:lnTo>
                  <a:pt x="1088542" y="1193800"/>
                </a:lnTo>
                <a:lnTo>
                  <a:pt x="1088936" y="1193800"/>
                </a:lnTo>
                <a:lnTo>
                  <a:pt x="1089533" y="1181100"/>
                </a:lnTo>
                <a:lnTo>
                  <a:pt x="1090549" y="1168400"/>
                </a:lnTo>
                <a:lnTo>
                  <a:pt x="1090853" y="1155700"/>
                </a:lnTo>
                <a:lnTo>
                  <a:pt x="1090041" y="1143000"/>
                </a:lnTo>
                <a:lnTo>
                  <a:pt x="1087691" y="1130300"/>
                </a:lnTo>
                <a:lnTo>
                  <a:pt x="1087259" y="1130300"/>
                </a:lnTo>
                <a:lnTo>
                  <a:pt x="1086675" y="1117600"/>
                </a:lnTo>
                <a:lnTo>
                  <a:pt x="1086853" y="1117600"/>
                </a:lnTo>
                <a:lnTo>
                  <a:pt x="1087272" y="1092200"/>
                </a:lnTo>
                <a:lnTo>
                  <a:pt x="1085329" y="1066800"/>
                </a:lnTo>
                <a:lnTo>
                  <a:pt x="1083437" y="1041400"/>
                </a:lnTo>
                <a:lnTo>
                  <a:pt x="1084008" y="1016000"/>
                </a:lnTo>
                <a:lnTo>
                  <a:pt x="1084910" y="1003300"/>
                </a:lnTo>
                <a:lnTo>
                  <a:pt x="1084656" y="990600"/>
                </a:lnTo>
                <a:lnTo>
                  <a:pt x="1083475" y="977900"/>
                </a:lnTo>
                <a:lnTo>
                  <a:pt x="1081557" y="965200"/>
                </a:lnTo>
                <a:lnTo>
                  <a:pt x="1081125" y="958850"/>
                </a:lnTo>
                <a:lnTo>
                  <a:pt x="1081125" y="1320800"/>
                </a:lnTo>
                <a:lnTo>
                  <a:pt x="1081125" y="1333500"/>
                </a:lnTo>
                <a:lnTo>
                  <a:pt x="1080884" y="1346200"/>
                </a:lnTo>
                <a:lnTo>
                  <a:pt x="1078636" y="1384300"/>
                </a:lnTo>
                <a:lnTo>
                  <a:pt x="1075931" y="1409700"/>
                </a:lnTo>
                <a:lnTo>
                  <a:pt x="1075715" y="1447800"/>
                </a:lnTo>
                <a:lnTo>
                  <a:pt x="1078141" y="1511300"/>
                </a:lnTo>
                <a:lnTo>
                  <a:pt x="1079296" y="1549400"/>
                </a:lnTo>
                <a:lnTo>
                  <a:pt x="1079601" y="1562100"/>
                </a:lnTo>
                <a:lnTo>
                  <a:pt x="1079741" y="1562100"/>
                </a:lnTo>
                <a:lnTo>
                  <a:pt x="1078357" y="1574800"/>
                </a:lnTo>
                <a:lnTo>
                  <a:pt x="1063396" y="1587500"/>
                </a:lnTo>
                <a:lnTo>
                  <a:pt x="1056716" y="1574800"/>
                </a:lnTo>
                <a:lnTo>
                  <a:pt x="1055166" y="1524000"/>
                </a:lnTo>
                <a:lnTo>
                  <a:pt x="1053947" y="1473200"/>
                </a:lnTo>
                <a:lnTo>
                  <a:pt x="1052664" y="1435100"/>
                </a:lnTo>
                <a:lnTo>
                  <a:pt x="1051191" y="1384300"/>
                </a:lnTo>
                <a:lnTo>
                  <a:pt x="1049934" y="1346200"/>
                </a:lnTo>
                <a:lnTo>
                  <a:pt x="1048397" y="1320800"/>
                </a:lnTo>
                <a:lnTo>
                  <a:pt x="1046746" y="1295400"/>
                </a:lnTo>
                <a:lnTo>
                  <a:pt x="1045159" y="1257300"/>
                </a:lnTo>
                <a:lnTo>
                  <a:pt x="1043216" y="1219200"/>
                </a:lnTo>
                <a:lnTo>
                  <a:pt x="1041336" y="1181100"/>
                </a:lnTo>
                <a:lnTo>
                  <a:pt x="1039342" y="1143000"/>
                </a:lnTo>
                <a:lnTo>
                  <a:pt x="1034846" y="1066800"/>
                </a:lnTo>
                <a:lnTo>
                  <a:pt x="1033195" y="1041920"/>
                </a:lnTo>
                <a:lnTo>
                  <a:pt x="1033195" y="1562100"/>
                </a:lnTo>
                <a:lnTo>
                  <a:pt x="1032967" y="1574800"/>
                </a:lnTo>
                <a:lnTo>
                  <a:pt x="1031201" y="1574800"/>
                </a:lnTo>
                <a:lnTo>
                  <a:pt x="1031201" y="1600200"/>
                </a:lnTo>
                <a:lnTo>
                  <a:pt x="1022134" y="1612900"/>
                </a:lnTo>
                <a:lnTo>
                  <a:pt x="1010856" y="1612900"/>
                </a:lnTo>
                <a:lnTo>
                  <a:pt x="1010856" y="1689100"/>
                </a:lnTo>
                <a:lnTo>
                  <a:pt x="1010856" y="1701800"/>
                </a:lnTo>
                <a:lnTo>
                  <a:pt x="983970" y="1701800"/>
                </a:lnTo>
                <a:lnTo>
                  <a:pt x="983970" y="1727200"/>
                </a:lnTo>
                <a:lnTo>
                  <a:pt x="941501" y="1739900"/>
                </a:lnTo>
                <a:lnTo>
                  <a:pt x="900137" y="1727200"/>
                </a:lnTo>
                <a:lnTo>
                  <a:pt x="879284" y="1727200"/>
                </a:lnTo>
                <a:lnTo>
                  <a:pt x="887526" y="1714500"/>
                </a:lnTo>
                <a:lnTo>
                  <a:pt x="895642" y="1714500"/>
                </a:lnTo>
                <a:lnTo>
                  <a:pt x="924775" y="1727200"/>
                </a:lnTo>
                <a:lnTo>
                  <a:pt x="983970" y="1727200"/>
                </a:lnTo>
                <a:lnTo>
                  <a:pt x="983970" y="1701800"/>
                </a:lnTo>
                <a:lnTo>
                  <a:pt x="971677" y="1701800"/>
                </a:lnTo>
                <a:lnTo>
                  <a:pt x="942467" y="1714500"/>
                </a:lnTo>
                <a:lnTo>
                  <a:pt x="913244" y="1714500"/>
                </a:lnTo>
                <a:lnTo>
                  <a:pt x="884008" y="1701800"/>
                </a:lnTo>
                <a:lnTo>
                  <a:pt x="863142" y="1701800"/>
                </a:lnTo>
                <a:lnTo>
                  <a:pt x="853020" y="1689100"/>
                </a:lnTo>
                <a:lnTo>
                  <a:pt x="842327" y="1676400"/>
                </a:lnTo>
                <a:lnTo>
                  <a:pt x="831049" y="1663700"/>
                </a:lnTo>
                <a:lnTo>
                  <a:pt x="812012" y="1663700"/>
                </a:lnTo>
                <a:lnTo>
                  <a:pt x="813269" y="1651000"/>
                </a:lnTo>
                <a:lnTo>
                  <a:pt x="818642" y="1651000"/>
                </a:lnTo>
                <a:lnTo>
                  <a:pt x="838060" y="1638300"/>
                </a:lnTo>
                <a:lnTo>
                  <a:pt x="1009129" y="1638300"/>
                </a:lnTo>
                <a:lnTo>
                  <a:pt x="1010475" y="1651000"/>
                </a:lnTo>
                <a:lnTo>
                  <a:pt x="1004671" y="1651000"/>
                </a:lnTo>
                <a:lnTo>
                  <a:pt x="1000887" y="1663700"/>
                </a:lnTo>
                <a:lnTo>
                  <a:pt x="999490" y="1676400"/>
                </a:lnTo>
                <a:lnTo>
                  <a:pt x="1001306" y="1676400"/>
                </a:lnTo>
                <a:lnTo>
                  <a:pt x="1007198" y="1689100"/>
                </a:lnTo>
                <a:lnTo>
                  <a:pt x="1010856" y="1689100"/>
                </a:lnTo>
                <a:lnTo>
                  <a:pt x="1010856" y="1612900"/>
                </a:lnTo>
                <a:lnTo>
                  <a:pt x="956183" y="1612900"/>
                </a:lnTo>
                <a:lnTo>
                  <a:pt x="973963" y="1600200"/>
                </a:lnTo>
                <a:lnTo>
                  <a:pt x="1031201" y="1600200"/>
                </a:lnTo>
                <a:lnTo>
                  <a:pt x="1031201" y="1574800"/>
                </a:lnTo>
                <a:lnTo>
                  <a:pt x="987729" y="1574800"/>
                </a:lnTo>
                <a:lnTo>
                  <a:pt x="984123" y="1562100"/>
                </a:lnTo>
                <a:lnTo>
                  <a:pt x="983424" y="1549400"/>
                </a:lnTo>
                <a:lnTo>
                  <a:pt x="983081" y="1536700"/>
                </a:lnTo>
                <a:lnTo>
                  <a:pt x="982357" y="1524000"/>
                </a:lnTo>
                <a:lnTo>
                  <a:pt x="981417" y="1511300"/>
                </a:lnTo>
                <a:lnTo>
                  <a:pt x="980376" y="1498600"/>
                </a:lnTo>
                <a:lnTo>
                  <a:pt x="977684" y="1473200"/>
                </a:lnTo>
                <a:lnTo>
                  <a:pt x="975245" y="1435100"/>
                </a:lnTo>
                <a:lnTo>
                  <a:pt x="973112" y="1397000"/>
                </a:lnTo>
                <a:lnTo>
                  <a:pt x="971321" y="1371600"/>
                </a:lnTo>
                <a:lnTo>
                  <a:pt x="968857" y="1320800"/>
                </a:lnTo>
                <a:lnTo>
                  <a:pt x="966508" y="1270000"/>
                </a:lnTo>
                <a:lnTo>
                  <a:pt x="964298" y="1219200"/>
                </a:lnTo>
                <a:lnTo>
                  <a:pt x="962253" y="1168400"/>
                </a:lnTo>
                <a:lnTo>
                  <a:pt x="960424" y="1117600"/>
                </a:lnTo>
                <a:lnTo>
                  <a:pt x="959713" y="1079500"/>
                </a:lnTo>
                <a:lnTo>
                  <a:pt x="959586" y="990600"/>
                </a:lnTo>
                <a:lnTo>
                  <a:pt x="959370" y="977900"/>
                </a:lnTo>
                <a:lnTo>
                  <a:pt x="958964" y="965200"/>
                </a:lnTo>
                <a:lnTo>
                  <a:pt x="957973" y="952500"/>
                </a:lnTo>
                <a:lnTo>
                  <a:pt x="957516" y="939800"/>
                </a:lnTo>
                <a:lnTo>
                  <a:pt x="1003706" y="939800"/>
                </a:lnTo>
                <a:lnTo>
                  <a:pt x="1007224" y="952500"/>
                </a:lnTo>
                <a:lnTo>
                  <a:pt x="1007897" y="965200"/>
                </a:lnTo>
                <a:lnTo>
                  <a:pt x="1009167" y="1003300"/>
                </a:lnTo>
                <a:lnTo>
                  <a:pt x="1011961" y="1041400"/>
                </a:lnTo>
                <a:lnTo>
                  <a:pt x="1015072" y="1066800"/>
                </a:lnTo>
                <a:lnTo>
                  <a:pt x="1017308" y="1104900"/>
                </a:lnTo>
                <a:lnTo>
                  <a:pt x="1018679" y="1130300"/>
                </a:lnTo>
                <a:lnTo>
                  <a:pt x="1020457" y="1143000"/>
                </a:lnTo>
                <a:lnTo>
                  <a:pt x="1021778" y="1168400"/>
                </a:lnTo>
                <a:lnTo>
                  <a:pt x="1021842" y="1193800"/>
                </a:lnTo>
                <a:lnTo>
                  <a:pt x="1020203" y="1231900"/>
                </a:lnTo>
                <a:lnTo>
                  <a:pt x="1019390" y="1257300"/>
                </a:lnTo>
                <a:lnTo>
                  <a:pt x="1018806" y="1295400"/>
                </a:lnTo>
                <a:lnTo>
                  <a:pt x="1017866" y="1333500"/>
                </a:lnTo>
                <a:lnTo>
                  <a:pt x="1018273" y="1358900"/>
                </a:lnTo>
                <a:lnTo>
                  <a:pt x="1020889" y="1384300"/>
                </a:lnTo>
                <a:lnTo>
                  <a:pt x="1024432" y="1409700"/>
                </a:lnTo>
                <a:lnTo>
                  <a:pt x="1027658" y="1447800"/>
                </a:lnTo>
                <a:lnTo>
                  <a:pt x="1029068" y="1460500"/>
                </a:lnTo>
                <a:lnTo>
                  <a:pt x="1030351" y="1473200"/>
                </a:lnTo>
                <a:lnTo>
                  <a:pt x="1031062" y="1485900"/>
                </a:lnTo>
                <a:lnTo>
                  <a:pt x="1030744" y="1498600"/>
                </a:lnTo>
                <a:lnTo>
                  <a:pt x="1030516" y="1511300"/>
                </a:lnTo>
                <a:lnTo>
                  <a:pt x="1031303" y="1536700"/>
                </a:lnTo>
                <a:lnTo>
                  <a:pt x="1032421" y="1549400"/>
                </a:lnTo>
                <a:lnTo>
                  <a:pt x="1033195" y="1562100"/>
                </a:lnTo>
                <a:lnTo>
                  <a:pt x="1033195" y="1041920"/>
                </a:lnTo>
                <a:lnTo>
                  <a:pt x="1032319" y="1028700"/>
                </a:lnTo>
                <a:lnTo>
                  <a:pt x="1029081" y="990600"/>
                </a:lnTo>
                <a:lnTo>
                  <a:pt x="1024712" y="952500"/>
                </a:lnTo>
                <a:lnTo>
                  <a:pt x="1023162" y="939800"/>
                </a:lnTo>
                <a:lnTo>
                  <a:pt x="1021626" y="927100"/>
                </a:lnTo>
                <a:lnTo>
                  <a:pt x="1018743" y="901700"/>
                </a:lnTo>
                <a:lnTo>
                  <a:pt x="1016063" y="876300"/>
                </a:lnTo>
                <a:lnTo>
                  <a:pt x="1013637" y="863600"/>
                </a:lnTo>
                <a:lnTo>
                  <a:pt x="1012685" y="850900"/>
                </a:lnTo>
                <a:lnTo>
                  <a:pt x="991260" y="850900"/>
                </a:lnTo>
                <a:lnTo>
                  <a:pt x="982675" y="838200"/>
                </a:lnTo>
                <a:lnTo>
                  <a:pt x="951179" y="838200"/>
                </a:lnTo>
                <a:lnTo>
                  <a:pt x="942149" y="850900"/>
                </a:lnTo>
                <a:lnTo>
                  <a:pt x="938136" y="850900"/>
                </a:lnTo>
                <a:lnTo>
                  <a:pt x="938860" y="863600"/>
                </a:lnTo>
                <a:lnTo>
                  <a:pt x="940181" y="876300"/>
                </a:lnTo>
                <a:lnTo>
                  <a:pt x="940625" y="889000"/>
                </a:lnTo>
                <a:lnTo>
                  <a:pt x="939673" y="889000"/>
                </a:lnTo>
                <a:lnTo>
                  <a:pt x="936790" y="901700"/>
                </a:lnTo>
                <a:lnTo>
                  <a:pt x="934986" y="901700"/>
                </a:lnTo>
                <a:lnTo>
                  <a:pt x="935647" y="914400"/>
                </a:lnTo>
                <a:lnTo>
                  <a:pt x="939495" y="927100"/>
                </a:lnTo>
                <a:lnTo>
                  <a:pt x="939965" y="939800"/>
                </a:lnTo>
                <a:lnTo>
                  <a:pt x="939126" y="952500"/>
                </a:lnTo>
                <a:lnTo>
                  <a:pt x="939063" y="965200"/>
                </a:lnTo>
                <a:lnTo>
                  <a:pt x="939876" y="977900"/>
                </a:lnTo>
                <a:lnTo>
                  <a:pt x="940371" y="990600"/>
                </a:lnTo>
                <a:lnTo>
                  <a:pt x="940574" y="1003300"/>
                </a:lnTo>
                <a:lnTo>
                  <a:pt x="940523" y="1016000"/>
                </a:lnTo>
                <a:lnTo>
                  <a:pt x="939520" y="1066800"/>
                </a:lnTo>
                <a:lnTo>
                  <a:pt x="938390" y="1130300"/>
                </a:lnTo>
                <a:lnTo>
                  <a:pt x="937387" y="1181100"/>
                </a:lnTo>
                <a:lnTo>
                  <a:pt x="936942" y="1219200"/>
                </a:lnTo>
                <a:lnTo>
                  <a:pt x="936917" y="1282700"/>
                </a:lnTo>
                <a:lnTo>
                  <a:pt x="937539" y="1320800"/>
                </a:lnTo>
                <a:lnTo>
                  <a:pt x="938326" y="1371600"/>
                </a:lnTo>
                <a:lnTo>
                  <a:pt x="938961" y="1409700"/>
                </a:lnTo>
                <a:lnTo>
                  <a:pt x="938974" y="1460500"/>
                </a:lnTo>
                <a:lnTo>
                  <a:pt x="938885" y="1511300"/>
                </a:lnTo>
                <a:lnTo>
                  <a:pt x="939431" y="1524000"/>
                </a:lnTo>
                <a:lnTo>
                  <a:pt x="940447" y="1536700"/>
                </a:lnTo>
                <a:lnTo>
                  <a:pt x="941222" y="1549400"/>
                </a:lnTo>
                <a:lnTo>
                  <a:pt x="941006" y="1562100"/>
                </a:lnTo>
                <a:lnTo>
                  <a:pt x="940650" y="1562100"/>
                </a:lnTo>
                <a:lnTo>
                  <a:pt x="940777" y="1574800"/>
                </a:lnTo>
                <a:lnTo>
                  <a:pt x="938504" y="1574800"/>
                </a:lnTo>
                <a:lnTo>
                  <a:pt x="934720" y="1587500"/>
                </a:lnTo>
                <a:lnTo>
                  <a:pt x="926973" y="1587500"/>
                </a:lnTo>
                <a:lnTo>
                  <a:pt x="924496" y="1574800"/>
                </a:lnTo>
                <a:lnTo>
                  <a:pt x="923505" y="1574800"/>
                </a:lnTo>
                <a:lnTo>
                  <a:pt x="923391" y="1562100"/>
                </a:lnTo>
                <a:lnTo>
                  <a:pt x="923175" y="1562100"/>
                </a:lnTo>
                <a:lnTo>
                  <a:pt x="921842" y="1524000"/>
                </a:lnTo>
                <a:lnTo>
                  <a:pt x="921651" y="1498600"/>
                </a:lnTo>
                <a:lnTo>
                  <a:pt x="921169" y="1435100"/>
                </a:lnTo>
                <a:lnTo>
                  <a:pt x="920102" y="1397000"/>
                </a:lnTo>
                <a:lnTo>
                  <a:pt x="919594" y="1384300"/>
                </a:lnTo>
                <a:lnTo>
                  <a:pt x="918095" y="1346200"/>
                </a:lnTo>
                <a:lnTo>
                  <a:pt x="916139" y="1295400"/>
                </a:lnTo>
                <a:lnTo>
                  <a:pt x="914514" y="1257300"/>
                </a:lnTo>
                <a:lnTo>
                  <a:pt x="913485" y="1206500"/>
                </a:lnTo>
                <a:lnTo>
                  <a:pt x="913015" y="1155700"/>
                </a:lnTo>
                <a:lnTo>
                  <a:pt x="913142" y="1054100"/>
                </a:lnTo>
                <a:lnTo>
                  <a:pt x="913333" y="1028700"/>
                </a:lnTo>
                <a:lnTo>
                  <a:pt x="913358" y="990600"/>
                </a:lnTo>
                <a:lnTo>
                  <a:pt x="912774" y="965200"/>
                </a:lnTo>
                <a:lnTo>
                  <a:pt x="911898" y="939800"/>
                </a:lnTo>
                <a:lnTo>
                  <a:pt x="911580" y="927100"/>
                </a:lnTo>
                <a:lnTo>
                  <a:pt x="910640" y="889000"/>
                </a:lnTo>
                <a:lnTo>
                  <a:pt x="910526" y="876300"/>
                </a:lnTo>
                <a:lnTo>
                  <a:pt x="910399" y="863600"/>
                </a:lnTo>
                <a:lnTo>
                  <a:pt x="909180" y="850900"/>
                </a:lnTo>
                <a:lnTo>
                  <a:pt x="907554" y="838200"/>
                </a:lnTo>
                <a:lnTo>
                  <a:pt x="905929" y="825500"/>
                </a:lnTo>
                <a:lnTo>
                  <a:pt x="905675" y="825500"/>
                </a:lnTo>
                <a:lnTo>
                  <a:pt x="906335" y="812800"/>
                </a:lnTo>
                <a:lnTo>
                  <a:pt x="945273" y="812800"/>
                </a:lnTo>
                <a:lnTo>
                  <a:pt x="960183" y="825500"/>
                </a:lnTo>
                <a:lnTo>
                  <a:pt x="986853" y="825500"/>
                </a:lnTo>
                <a:lnTo>
                  <a:pt x="999324" y="838200"/>
                </a:lnTo>
                <a:lnTo>
                  <a:pt x="1053134" y="838200"/>
                </a:lnTo>
                <a:lnTo>
                  <a:pt x="1063790" y="850900"/>
                </a:lnTo>
                <a:lnTo>
                  <a:pt x="1056551" y="850900"/>
                </a:lnTo>
                <a:lnTo>
                  <a:pt x="1058976" y="863600"/>
                </a:lnTo>
                <a:lnTo>
                  <a:pt x="1054277" y="876300"/>
                </a:lnTo>
                <a:lnTo>
                  <a:pt x="1058341" y="876300"/>
                </a:lnTo>
                <a:lnTo>
                  <a:pt x="1062304" y="889000"/>
                </a:lnTo>
                <a:lnTo>
                  <a:pt x="1061224" y="901700"/>
                </a:lnTo>
                <a:lnTo>
                  <a:pt x="1049032" y="901700"/>
                </a:lnTo>
                <a:lnTo>
                  <a:pt x="1059992" y="914400"/>
                </a:lnTo>
                <a:lnTo>
                  <a:pt x="1065136" y="927100"/>
                </a:lnTo>
                <a:lnTo>
                  <a:pt x="1066660" y="927100"/>
                </a:lnTo>
                <a:lnTo>
                  <a:pt x="1066736" y="939800"/>
                </a:lnTo>
                <a:lnTo>
                  <a:pt x="1067130" y="965200"/>
                </a:lnTo>
                <a:lnTo>
                  <a:pt x="1067892" y="1003300"/>
                </a:lnTo>
                <a:lnTo>
                  <a:pt x="1069047" y="1028700"/>
                </a:lnTo>
                <a:lnTo>
                  <a:pt x="1070635" y="1066800"/>
                </a:lnTo>
                <a:lnTo>
                  <a:pt x="1071778" y="1092200"/>
                </a:lnTo>
                <a:lnTo>
                  <a:pt x="1071956" y="1130300"/>
                </a:lnTo>
                <a:lnTo>
                  <a:pt x="1072603" y="1168400"/>
                </a:lnTo>
                <a:lnTo>
                  <a:pt x="1078014" y="1231900"/>
                </a:lnTo>
                <a:lnTo>
                  <a:pt x="1080795" y="1295400"/>
                </a:lnTo>
                <a:lnTo>
                  <a:pt x="1081125" y="1320800"/>
                </a:lnTo>
                <a:lnTo>
                  <a:pt x="1081125" y="958850"/>
                </a:lnTo>
                <a:lnTo>
                  <a:pt x="1080693" y="952500"/>
                </a:lnTo>
                <a:lnTo>
                  <a:pt x="1080427" y="952500"/>
                </a:lnTo>
                <a:lnTo>
                  <a:pt x="1080782" y="939800"/>
                </a:lnTo>
                <a:lnTo>
                  <a:pt x="1081722" y="927100"/>
                </a:lnTo>
                <a:lnTo>
                  <a:pt x="1083741" y="914400"/>
                </a:lnTo>
                <a:lnTo>
                  <a:pt x="1106982" y="914400"/>
                </a:lnTo>
                <a:lnTo>
                  <a:pt x="1113891" y="927100"/>
                </a:lnTo>
                <a:lnTo>
                  <a:pt x="1136980" y="927100"/>
                </a:lnTo>
                <a:lnTo>
                  <a:pt x="1143673" y="965200"/>
                </a:lnTo>
                <a:lnTo>
                  <a:pt x="1146238" y="1016000"/>
                </a:lnTo>
                <a:lnTo>
                  <a:pt x="1146644" y="1028700"/>
                </a:lnTo>
                <a:lnTo>
                  <a:pt x="1148041" y="1117600"/>
                </a:lnTo>
                <a:lnTo>
                  <a:pt x="1148422" y="1143000"/>
                </a:lnTo>
                <a:lnTo>
                  <a:pt x="1149184" y="1181100"/>
                </a:lnTo>
                <a:lnTo>
                  <a:pt x="1150493" y="1231900"/>
                </a:lnTo>
                <a:lnTo>
                  <a:pt x="1152105" y="1270000"/>
                </a:lnTo>
                <a:lnTo>
                  <a:pt x="1153820" y="1308100"/>
                </a:lnTo>
                <a:lnTo>
                  <a:pt x="1153947" y="1320800"/>
                </a:lnTo>
                <a:lnTo>
                  <a:pt x="1153947" y="889000"/>
                </a:lnTo>
                <a:lnTo>
                  <a:pt x="1151026" y="889000"/>
                </a:lnTo>
                <a:lnTo>
                  <a:pt x="1149159" y="876300"/>
                </a:lnTo>
                <a:lnTo>
                  <a:pt x="1147991" y="863600"/>
                </a:lnTo>
                <a:lnTo>
                  <a:pt x="1144270" y="850900"/>
                </a:lnTo>
                <a:lnTo>
                  <a:pt x="1136954" y="850900"/>
                </a:lnTo>
                <a:lnTo>
                  <a:pt x="1126921" y="838200"/>
                </a:lnTo>
                <a:lnTo>
                  <a:pt x="1102525" y="838200"/>
                </a:lnTo>
                <a:lnTo>
                  <a:pt x="1092454" y="850900"/>
                </a:lnTo>
                <a:lnTo>
                  <a:pt x="1087882" y="850900"/>
                </a:lnTo>
                <a:lnTo>
                  <a:pt x="1085342" y="838200"/>
                </a:lnTo>
                <a:lnTo>
                  <a:pt x="1068374" y="838200"/>
                </a:lnTo>
                <a:lnTo>
                  <a:pt x="1058646" y="825500"/>
                </a:lnTo>
                <a:lnTo>
                  <a:pt x="1054773" y="825500"/>
                </a:lnTo>
                <a:lnTo>
                  <a:pt x="1039863" y="825500"/>
                </a:lnTo>
                <a:lnTo>
                  <a:pt x="1047267" y="812800"/>
                </a:lnTo>
                <a:lnTo>
                  <a:pt x="1008037" y="812800"/>
                </a:lnTo>
                <a:lnTo>
                  <a:pt x="1002817" y="800100"/>
                </a:lnTo>
                <a:lnTo>
                  <a:pt x="1099007" y="800100"/>
                </a:lnTo>
                <a:lnTo>
                  <a:pt x="1083183" y="812800"/>
                </a:lnTo>
                <a:lnTo>
                  <a:pt x="1047267" y="812800"/>
                </a:lnTo>
                <a:lnTo>
                  <a:pt x="1054773" y="825500"/>
                </a:lnTo>
                <a:lnTo>
                  <a:pt x="1088415" y="812800"/>
                </a:lnTo>
                <a:lnTo>
                  <a:pt x="1188808" y="812800"/>
                </a:lnTo>
                <a:lnTo>
                  <a:pt x="1219479" y="800100"/>
                </a:lnTo>
                <a:lnTo>
                  <a:pt x="1280401" y="800100"/>
                </a:lnTo>
                <a:lnTo>
                  <a:pt x="1310627" y="787400"/>
                </a:lnTo>
                <a:lnTo>
                  <a:pt x="1321168" y="787400"/>
                </a:lnTo>
                <a:lnTo>
                  <a:pt x="1327518" y="800100"/>
                </a:lnTo>
                <a:lnTo>
                  <a:pt x="1329588" y="800100"/>
                </a:lnTo>
                <a:lnTo>
                  <a:pt x="1327302" y="812800"/>
                </a:lnTo>
                <a:lnTo>
                  <a:pt x="1325613" y="812800"/>
                </a:lnTo>
                <a:lnTo>
                  <a:pt x="1322247" y="825500"/>
                </a:lnTo>
                <a:lnTo>
                  <a:pt x="1329080" y="825500"/>
                </a:lnTo>
                <a:lnTo>
                  <a:pt x="1331099" y="838200"/>
                </a:lnTo>
                <a:lnTo>
                  <a:pt x="1330210" y="850900"/>
                </a:lnTo>
                <a:lnTo>
                  <a:pt x="1330693" y="850900"/>
                </a:lnTo>
                <a:lnTo>
                  <a:pt x="1331442" y="876300"/>
                </a:lnTo>
                <a:lnTo>
                  <a:pt x="1331442" y="673100"/>
                </a:lnTo>
                <a:lnTo>
                  <a:pt x="1314996" y="673100"/>
                </a:lnTo>
                <a:lnTo>
                  <a:pt x="1314996" y="723900"/>
                </a:lnTo>
                <a:lnTo>
                  <a:pt x="1299933" y="723900"/>
                </a:lnTo>
                <a:lnTo>
                  <a:pt x="1299933" y="774700"/>
                </a:lnTo>
                <a:lnTo>
                  <a:pt x="1291094" y="787400"/>
                </a:lnTo>
                <a:lnTo>
                  <a:pt x="1211834" y="787400"/>
                </a:lnTo>
                <a:lnTo>
                  <a:pt x="1264069" y="774700"/>
                </a:lnTo>
                <a:lnTo>
                  <a:pt x="1299933" y="774700"/>
                </a:lnTo>
                <a:lnTo>
                  <a:pt x="1299933" y="723900"/>
                </a:lnTo>
                <a:lnTo>
                  <a:pt x="1283411" y="723900"/>
                </a:lnTo>
                <a:lnTo>
                  <a:pt x="1282319" y="711200"/>
                </a:lnTo>
                <a:lnTo>
                  <a:pt x="1278293" y="711200"/>
                </a:lnTo>
                <a:lnTo>
                  <a:pt x="1272603" y="698500"/>
                </a:lnTo>
                <a:lnTo>
                  <a:pt x="1270063" y="698500"/>
                </a:lnTo>
                <a:lnTo>
                  <a:pt x="1270063" y="723900"/>
                </a:lnTo>
                <a:lnTo>
                  <a:pt x="1252842" y="723900"/>
                </a:lnTo>
                <a:lnTo>
                  <a:pt x="1247902" y="711200"/>
                </a:lnTo>
                <a:lnTo>
                  <a:pt x="1242771" y="711200"/>
                </a:lnTo>
                <a:lnTo>
                  <a:pt x="1237538" y="698500"/>
                </a:lnTo>
                <a:lnTo>
                  <a:pt x="1236827" y="698500"/>
                </a:lnTo>
                <a:lnTo>
                  <a:pt x="1236827" y="723900"/>
                </a:lnTo>
                <a:lnTo>
                  <a:pt x="1235621" y="723900"/>
                </a:lnTo>
                <a:lnTo>
                  <a:pt x="1225143" y="736600"/>
                </a:lnTo>
                <a:lnTo>
                  <a:pt x="1210043" y="736600"/>
                </a:lnTo>
                <a:lnTo>
                  <a:pt x="1210043" y="787400"/>
                </a:lnTo>
                <a:lnTo>
                  <a:pt x="1185684" y="800100"/>
                </a:lnTo>
                <a:lnTo>
                  <a:pt x="1107465" y="800100"/>
                </a:lnTo>
                <a:lnTo>
                  <a:pt x="1159649" y="787400"/>
                </a:lnTo>
                <a:lnTo>
                  <a:pt x="1210043" y="787400"/>
                </a:lnTo>
                <a:lnTo>
                  <a:pt x="1210043" y="736600"/>
                </a:lnTo>
                <a:lnTo>
                  <a:pt x="1126210" y="736600"/>
                </a:lnTo>
                <a:lnTo>
                  <a:pt x="1126210" y="774700"/>
                </a:lnTo>
                <a:lnTo>
                  <a:pt x="1095171" y="787400"/>
                </a:lnTo>
                <a:lnTo>
                  <a:pt x="932091" y="787400"/>
                </a:lnTo>
                <a:lnTo>
                  <a:pt x="924890" y="774700"/>
                </a:lnTo>
                <a:lnTo>
                  <a:pt x="1126210" y="774700"/>
                </a:lnTo>
                <a:lnTo>
                  <a:pt x="1126210" y="736600"/>
                </a:lnTo>
                <a:lnTo>
                  <a:pt x="922134" y="736600"/>
                </a:lnTo>
                <a:lnTo>
                  <a:pt x="924242" y="723900"/>
                </a:lnTo>
                <a:lnTo>
                  <a:pt x="919492" y="711200"/>
                </a:lnTo>
                <a:lnTo>
                  <a:pt x="917016" y="711200"/>
                </a:lnTo>
                <a:lnTo>
                  <a:pt x="903376" y="698500"/>
                </a:lnTo>
                <a:lnTo>
                  <a:pt x="892975" y="689114"/>
                </a:lnTo>
                <a:lnTo>
                  <a:pt x="892975" y="914400"/>
                </a:lnTo>
                <a:lnTo>
                  <a:pt x="891260" y="914400"/>
                </a:lnTo>
                <a:lnTo>
                  <a:pt x="890816" y="915936"/>
                </a:lnTo>
                <a:lnTo>
                  <a:pt x="890816" y="990600"/>
                </a:lnTo>
                <a:lnTo>
                  <a:pt x="885748" y="990600"/>
                </a:lnTo>
                <a:lnTo>
                  <a:pt x="885748" y="1587500"/>
                </a:lnTo>
                <a:lnTo>
                  <a:pt x="877824" y="1587500"/>
                </a:lnTo>
                <a:lnTo>
                  <a:pt x="877824" y="1612900"/>
                </a:lnTo>
                <a:lnTo>
                  <a:pt x="872109" y="1625600"/>
                </a:lnTo>
                <a:lnTo>
                  <a:pt x="821270" y="1625600"/>
                </a:lnTo>
                <a:lnTo>
                  <a:pt x="781138" y="1625600"/>
                </a:lnTo>
                <a:lnTo>
                  <a:pt x="769518" y="1638300"/>
                </a:lnTo>
                <a:lnTo>
                  <a:pt x="766622" y="1638300"/>
                </a:lnTo>
                <a:lnTo>
                  <a:pt x="766267" y="1651000"/>
                </a:lnTo>
                <a:lnTo>
                  <a:pt x="790498" y="1651000"/>
                </a:lnTo>
                <a:lnTo>
                  <a:pt x="807300" y="1663700"/>
                </a:lnTo>
                <a:lnTo>
                  <a:pt x="823252" y="1676400"/>
                </a:lnTo>
                <a:lnTo>
                  <a:pt x="837971" y="1689100"/>
                </a:lnTo>
                <a:lnTo>
                  <a:pt x="842581" y="1689100"/>
                </a:lnTo>
                <a:lnTo>
                  <a:pt x="846924" y="1701800"/>
                </a:lnTo>
                <a:lnTo>
                  <a:pt x="851674" y="1714500"/>
                </a:lnTo>
                <a:lnTo>
                  <a:pt x="820661" y="1714500"/>
                </a:lnTo>
                <a:lnTo>
                  <a:pt x="819594" y="1713788"/>
                </a:lnTo>
                <a:lnTo>
                  <a:pt x="819594" y="1739900"/>
                </a:lnTo>
                <a:lnTo>
                  <a:pt x="819150" y="1752600"/>
                </a:lnTo>
                <a:lnTo>
                  <a:pt x="819188" y="1790700"/>
                </a:lnTo>
                <a:lnTo>
                  <a:pt x="812380" y="1778000"/>
                </a:lnTo>
                <a:lnTo>
                  <a:pt x="809650" y="1765300"/>
                </a:lnTo>
                <a:lnTo>
                  <a:pt x="810882" y="1752600"/>
                </a:lnTo>
                <a:lnTo>
                  <a:pt x="815936" y="1739900"/>
                </a:lnTo>
                <a:lnTo>
                  <a:pt x="819594" y="1739900"/>
                </a:lnTo>
                <a:lnTo>
                  <a:pt x="819594" y="1713788"/>
                </a:lnTo>
                <a:lnTo>
                  <a:pt x="801687" y="1701800"/>
                </a:lnTo>
                <a:lnTo>
                  <a:pt x="801052" y="1701330"/>
                </a:lnTo>
                <a:lnTo>
                  <a:pt x="801052" y="1727200"/>
                </a:lnTo>
                <a:lnTo>
                  <a:pt x="796886" y="1739900"/>
                </a:lnTo>
                <a:lnTo>
                  <a:pt x="795108" y="1739900"/>
                </a:lnTo>
                <a:lnTo>
                  <a:pt x="793940" y="1765300"/>
                </a:lnTo>
                <a:lnTo>
                  <a:pt x="791654" y="1778000"/>
                </a:lnTo>
                <a:lnTo>
                  <a:pt x="790079" y="1803400"/>
                </a:lnTo>
                <a:lnTo>
                  <a:pt x="788670" y="1816100"/>
                </a:lnTo>
                <a:lnTo>
                  <a:pt x="786892" y="1841500"/>
                </a:lnTo>
                <a:lnTo>
                  <a:pt x="783691" y="1879600"/>
                </a:lnTo>
                <a:lnTo>
                  <a:pt x="780796" y="1905000"/>
                </a:lnTo>
                <a:lnTo>
                  <a:pt x="777214" y="1943100"/>
                </a:lnTo>
                <a:lnTo>
                  <a:pt x="771994" y="1981200"/>
                </a:lnTo>
                <a:lnTo>
                  <a:pt x="770445" y="1981200"/>
                </a:lnTo>
                <a:lnTo>
                  <a:pt x="764933" y="1993900"/>
                </a:lnTo>
                <a:lnTo>
                  <a:pt x="764032" y="1981200"/>
                </a:lnTo>
                <a:lnTo>
                  <a:pt x="764578" y="1955800"/>
                </a:lnTo>
                <a:lnTo>
                  <a:pt x="765924" y="1943100"/>
                </a:lnTo>
                <a:lnTo>
                  <a:pt x="767397" y="1930400"/>
                </a:lnTo>
                <a:lnTo>
                  <a:pt x="771093" y="1892300"/>
                </a:lnTo>
                <a:lnTo>
                  <a:pt x="771626" y="1879600"/>
                </a:lnTo>
                <a:lnTo>
                  <a:pt x="773239" y="1841500"/>
                </a:lnTo>
                <a:lnTo>
                  <a:pt x="773887" y="1790700"/>
                </a:lnTo>
                <a:lnTo>
                  <a:pt x="773379" y="1765300"/>
                </a:lnTo>
                <a:lnTo>
                  <a:pt x="773125" y="1752600"/>
                </a:lnTo>
                <a:lnTo>
                  <a:pt x="773150" y="1739900"/>
                </a:lnTo>
                <a:lnTo>
                  <a:pt x="773582" y="1739900"/>
                </a:lnTo>
                <a:lnTo>
                  <a:pt x="774280" y="1727200"/>
                </a:lnTo>
                <a:lnTo>
                  <a:pt x="776211" y="1714500"/>
                </a:lnTo>
                <a:lnTo>
                  <a:pt x="791324" y="1714500"/>
                </a:lnTo>
                <a:lnTo>
                  <a:pt x="795210" y="1727200"/>
                </a:lnTo>
                <a:lnTo>
                  <a:pt x="801052" y="1727200"/>
                </a:lnTo>
                <a:lnTo>
                  <a:pt x="801052" y="1701330"/>
                </a:lnTo>
                <a:lnTo>
                  <a:pt x="784580" y="1689100"/>
                </a:lnTo>
                <a:lnTo>
                  <a:pt x="770915" y="1676400"/>
                </a:lnTo>
                <a:lnTo>
                  <a:pt x="763270" y="1676400"/>
                </a:lnTo>
                <a:lnTo>
                  <a:pt x="761847" y="1675079"/>
                </a:lnTo>
                <a:lnTo>
                  <a:pt x="761847" y="1816100"/>
                </a:lnTo>
                <a:lnTo>
                  <a:pt x="760107" y="1841500"/>
                </a:lnTo>
                <a:lnTo>
                  <a:pt x="755218" y="1879600"/>
                </a:lnTo>
                <a:lnTo>
                  <a:pt x="754888" y="1841500"/>
                </a:lnTo>
                <a:lnTo>
                  <a:pt x="753732" y="1816100"/>
                </a:lnTo>
                <a:lnTo>
                  <a:pt x="753148" y="1790700"/>
                </a:lnTo>
                <a:lnTo>
                  <a:pt x="754481" y="1765300"/>
                </a:lnTo>
                <a:lnTo>
                  <a:pt x="760577" y="1765300"/>
                </a:lnTo>
                <a:lnTo>
                  <a:pt x="761619" y="1790700"/>
                </a:lnTo>
                <a:lnTo>
                  <a:pt x="761847" y="1816100"/>
                </a:lnTo>
                <a:lnTo>
                  <a:pt x="761847" y="1675079"/>
                </a:lnTo>
                <a:lnTo>
                  <a:pt x="757351" y="1670862"/>
                </a:lnTo>
                <a:lnTo>
                  <a:pt x="757351" y="1714500"/>
                </a:lnTo>
                <a:lnTo>
                  <a:pt x="739851" y="1714500"/>
                </a:lnTo>
                <a:lnTo>
                  <a:pt x="740562" y="1701800"/>
                </a:lnTo>
                <a:lnTo>
                  <a:pt x="741032" y="1701800"/>
                </a:lnTo>
                <a:lnTo>
                  <a:pt x="742670" y="1689100"/>
                </a:lnTo>
                <a:lnTo>
                  <a:pt x="752690" y="1689100"/>
                </a:lnTo>
                <a:lnTo>
                  <a:pt x="757123" y="1701800"/>
                </a:lnTo>
                <a:lnTo>
                  <a:pt x="757351" y="1714500"/>
                </a:lnTo>
                <a:lnTo>
                  <a:pt x="757351" y="1670862"/>
                </a:lnTo>
                <a:lnTo>
                  <a:pt x="749719" y="1663700"/>
                </a:lnTo>
                <a:lnTo>
                  <a:pt x="738428" y="1663700"/>
                </a:lnTo>
                <a:lnTo>
                  <a:pt x="728472" y="1651000"/>
                </a:lnTo>
                <a:lnTo>
                  <a:pt x="718908" y="1638300"/>
                </a:lnTo>
                <a:lnTo>
                  <a:pt x="714171" y="1638300"/>
                </a:lnTo>
                <a:lnTo>
                  <a:pt x="713562" y="1625600"/>
                </a:lnTo>
                <a:lnTo>
                  <a:pt x="723785" y="1625600"/>
                </a:lnTo>
                <a:lnTo>
                  <a:pt x="731735" y="1612900"/>
                </a:lnTo>
                <a:lnTo>
                  <a:pt x="814324" y="1612900"/>
                </a:lnTo>
                <a:lnTo>
                  <a:pt x="821270" y="1625600"/>
                </a:lnTo>
                <a:lnTo>
                  <a:pt x="828217" y="1612900"/>
                </a:lnTo>
                <a:lnTo>
                  <a:pt x="877824" y="1612900"/>
                </a:lnTo>
                <a:lnTo>
                  <a:pt x="877824" y="1587500"/>
                </a:lnTo>
                <a:lnTo>
                  <a:pt x="871651" y="1587500"/>
                </a:lnTo>
                <a:lnTo>
                  <a:pt x="871588" y="1574800"/>
                </a:lnTo>
                <a:lnTo>
                  <a:pt x="871791" y="1562100"/>
                </a:lnTo>
                <a:lnTo>
                  <a:pt x="874496" y="1562100"/>
                </a:lnTo>
                <a:lnTo>
                  <a:pt x="868705" y="1549400"/>
                </a:lnTo>
                <a:lnTo>
                  <a:pt x="865771" y="1524000"/>
                </a:lnTo>
                <a:lnTo>
                  <a:pt x="864870" y="1511300"/>
                </a:lnTo>
                <a:lnTo>
                  <a:pt x="865187" y="1498600"/>
                </a:lnTo>
                <a:lnTo>
                  <a:pt x="870191" y="1498600"/>
                </a:lnTo>
                <a:lnTo>
                  <a:pt x="873480" y="1524000"/>
                </a:lnTo>
                <a:lnTo>
                  <a:pt x="874941" y="1536700"/>
                </a:lnTo>
                <a:lnTo>
                  <a:pt x="874496" y="1562100"/>
                </a:lnTo>
                <a:lnTo>
                  <a:pt x="884821" y="1562100"/>
                </a:lnTo>
                <a:lnTo>
                  <a:pt x="884732" y="1574800"/>
                </a:lnTo>
                <a:lnTo>
                  <a:pt x="885444" y="1574800"/>
                </a:lnTo>
                <a:lnTo>
                  <a:pt x="885748" y="1587500"/>
                </a:lnTo>
                <a:lnTo>
                  <a:pt x="885748" y="990600"/>
                </a:lnTo>
                <a:lnTo>
                  <a:pt x="883920" y="990600"/>
                </a:lnTo>
                <a:lnTo>
                  <a:pt x="885444" y="977900"/>
                </a:lnTo>
                <a:lnTo>
                  <a:pt x="883996" y="965200"/>
                </a:lnTo>
                <a:lnTo>
                  <a:pt x="883005" y="952500"/>
                </a:lnTo>
                <a:lnTo>
                  <a:pt x="885863" y="939800"/>
                </a:lnTo>
                <a:lnTo>
                  <a:pt x="888987" y="952500"/>
                </a:lnTo>
                <a:lnTo>
                  <a:pt x="890143" y="965200"/>
                </a:lnTo>
                <a:lnTo>
                  <a:pt x="890397" y="977900"/>
                </a:lnTo>
                <a:lnTo>
                  <a:pt x="890816" y="990600"/>
                </a:lnTo>
                <a:lnTo>
                  <a:pt x="890816" y="915936"/>
                </a:lnTo>
                <a:lnTo>
                  <a:pt x="887577" y="927100"/>
                </a:lnTo>
                <a:lnTo>
                  <a:pt x="885164" y="914400"/>
                </a:lnTo>
                <a:lnTo>
                  <a:pt x="884428" y="914400"/>
                </a:lnTo>
                <a:lnTo>
                  <a:pt x="885558" y="901700"/>
                </a:lnTo>
                <a:lnTo>
                  <a:pt x="888771" y="889000"/>
                </a:lnTo>
                <a:lnTo>
                  <a:pt x="892289" y="901700"/>
                </a:lnTo>
                <a:lnTo>
                  <a:pt x="892975" y="914400"/>
                </a:lnTo>
                <a:lnTo>
                  <a:pt x="892975" y="689114"/>
                </a:lnTo>
                <a:lnTo>
                  <a:pt x="889304" y="685800"/>
                </a:lnTo>
                <a:lnTo>
                  <a:pt x="888860" y="685431"/>
                </a:lnTo>
                <a:lnTo>
                  <a:pt x="888860" y="711200"/>
                </a:lnTo>
                <a:lnTo>
                  <a:pt x="877811" y="711200"/>
                </a:lnTo>
                <a:lnTo>
                  <a:pt x="877811" y="1295400"/>
                </a:lnTo>
                <a:lnTo>
                  <a:pt x="877722" y="1320800"/>
                </a:lnTo>
                <a:lnTo>
                  <a:pt x="877138" y="1346200"/>
                </a:lnTo>
                <a:lnTo>
                  <a:pt x="876312" y="1358900"/>
                </a:lnTo>
                <a:lnTo>
                  <a:pt x="875474" y="1384300"/>
                </a:lnTo>
                <a:lnTo>
                  <a:pt x="873391" y="1384300"/>
                </a:lnTo>
                <a:lnTo>
                  <a:pt x="868591" y="1371600"/>
                </a:lnTo>
                <a:lnTo>
                  <a:pt x="865847" y="1358900"/>
                </a:lnTo>
                <a:lnTo>
                  <a:pt x="864882" y="1333500"/>
                </a:lnTo>
                <a:lnTo>
                  <a:pt x="866076" y="1295400"/>
                </a:lnTo>
                <a:lnTo>
                  <a:pt x="865530" y="1270000"/>
                </a:lnTo>
                <a:lnTo>
                  <a:pt x="864590" y="1244600"/>
                </a:lnTo>
                <a:lnTo>
                  <a:pt x="864108" y="1219200"/>
                </a:lnTo>
                <a:lnTo>
                  <a:pt x="863828" y="1206500"/>
                </a:lnTo>
                <a:lnTo>
                  <a:pt x="863536" y="1193800"/>
                </a:lnTo>
                <a:lnTo>
                  <a:pt x="862977" y="1168400"/>
                </a:lnTo>
                <a:lnTo>
                  <a:pt x="860285" y="1130300"/>
                </a:lnTo>
                <a:lnTo>
                  <a:pt x="859269" y="1117600"/>
                </a:lnTo>
                <a:lnTo>
                  <a:pt x="857211" y="1092200"/>
                </a:lnTo>
                <a:lnTo>
                  <a:pt x="854938" y="1041400"/>
                </a:lnTo>
                <a:lnTo>
                  <a:pt x="854862" y="1016000"/>
                </a:lnTo>
                <a:lnTo>
                  <a:pt x="855929" y="990600"/>
                </a:lnTo>
                <a:lnTo>
                  <a:pt x="856818" y="952500"/>
                </a:lnTo>
                <a:lnTo>
                  <a:pt x="856208" y="927100"/>
                </a:lnTo>
                <a:lnTo>
                  <a:pt x="855954" y="914400"/>
                </a:lnTo>
                <a:lnTo>
                  <a:pt x="856195" y="901700"/>
                </a:lnTo>
                <a:lnTo>
                  <a:pt x="856437" y="889000"/>
                </a:lnTo>
                <a:lnTo>
                  <a:pt x="870508" y="889000"/>
                </a:lnTo>
                <a:lnTo>
                  <a:pt x="876020" y="901700"/>
                </a:lnTo>
                <a:lnTo>
                  <a:pt x="875893" y="901700"/>
                </a:lnTo>
                <a:lnTo>
                  <a:pt x="875118" y="914400"/>
                </a:lnTo>
                <a:lnTo>
                  <a:pt x="874395" y="927100"/>
                </a:lnTo>
                <a:lnTo>
                  <a:pt x="873264" y="939800"/>
                </a:lnTo>
                <a:lnTo>
                  <a:pt x="871321" y="952500"/>
                </a:lnTo>
                <a:lnTo>
                  <a:pt x="866330" y="977900"/>
                </a:lnTo>
                <a:lnTo>
                  <a:pt x="864146" y="1003300"/>
                </a:lnTo>
                <a:lnTo>
                  <a:pt x="864120" y="1041400"/>
                </a:lnTo>
                <a:lnTo>
                  <a:pt x="865581" y="1066800"/>
                </a:lnTo>
                <a:lnTo>
                  <a:pt x="866648" y="1092200"/>
                </a:lnTo>
                <a:lnTo>
                  <a:pt x="867067" y="1117600"/>
                </a:lnTo>
                <a:lnTo>
                  <a:pt x="867575" y="1143000"/>
                </a:lnTo>
                <a:lnTo>
                  <a:pt x="868946" y="1155700"/>
                </a:lnTo>
                <a:lnTo>
                  <a:pt x="871880" y="1193800"/>
                </a:lnTo>
                <a:lnTo>
                  <a:pt x="874623" y="1231900"/>
                </a:lnTo>
                <a:lnTo>
                  <a:pt x="876731" y="1257300"/>
                </a:lnTo>
                <a:lnTo>
                  <a:pt x="877811" y="1295400"/>
                </a:lnTo>
                <a:lnTo>
                  <a:pt x="877811" y="711200"/>
                </a:lnTo>
                <a:lnTo>
                  <a:pt x="874585" y="711200"/>
                </a:lnTo>
                <a:lnTo>
                  <a:pt x="867295" y="706094"/>
                </a:lnTo>
                <a:lnTo>
                  <a:pt x="867295" y="787400"/>
                </a:lnTo>
                <a:lnTo>
                  <a:pt x="850176" y="787400"/>
                </a:lnTo>
                <a:lnTo>
                  <a:pt x="850176" y="1587500"/>
                </a:lnTo>
                <a:lnTo>
                  <a:pt x="827024" y="1587500"/>
                </a:lnTo>
                <a:lnTo>
                  <a:pt x="826554" y="1574800"/>
                </a:lnTo>
                <a:lnTo>
                  <a:pt x="825398" y="1536700"/>
                </a:lnTo>
                <a:lnTo>
                  <a:pt x="824826" y="1485900"/>
                </a:lnTo>
                <a:lnTo>
                  <a:pt x="824763" y="1460500"/>
                </a:lnTo>
                <a:lnTo>
                  <a:pt x="824763" y="1409700"/>
                </a:lnTo>
                <a:lnTo>
                  <a:pt x="824839" y="1384300"/>
                </a:lnTo>
                <a:lnTo>
                  <a:pt x="824941" y="1358900"/>
                </a:lnTo>
                <a:lnTo>
                  <a:pt x="824992" y="1346200"/>
                </a:lnTo>
                <a:lnTo>
                  <a:pt x="824217" y="1333500"/>
                </a:lnTo>
                <a:lnTo>
                  <a:pt x="833335" y="1333500"/>
                </a:lnTo>
                <a:lnTo>
                  <a:pt x="833374" y="1346200"/>
                </a:lnTo>
                <a:lnTo>
                  <a:pt x="833869" y="1346200"/>
                </a:lnTo>
                <a:lnTo>
                  <a:pt x="835139" y="1358900"/>
                </a:lnTo>
                <a:lnTo>
                  <a:pt x="836574" y="1371600"/>
                </a:lnTo>
                <a:lnTo>
                  <a:pt x="837692" y="1384300"/>
                </a:lnTo>
                <a:lnTo>
                  <a:pt x="838860" y="1422400"/>
                </a:lnTo>
                <a:lnTo>
                  <a:pt x="840714" y="1447800"/>
                </a:lnTo>
                <a:lnTo>
                  <a:pt x="842276" y="1473200"/>
                </a:lnTo>
                <a:lnTo>
                  <a:pt x="842137" y="1485900"/>
                </a:lnTo>
                <a:lnTo>
                  <a:pt x="841806" y="1511300"/>
                </a:lnTo>
                <a:lnTo>
                  <a:pt x="842581" y="1524000"/>
                </a:lnTo>
                <a:lnTo>
                  <a:pt x="844283" y="1536700"/>
                </a:lnTo>
                <a:lnTo>
                  <a:pt x="846759" y="1549400"/>
                </a:lnTo>
                <a:lnTo>
                  <a:pt x="847877" y="1562100"/>
                </a:lnTo>
                <a:lnTo>
                  <a:pt x="848702" y="1562100"/>
                </a:lnTo>
                <a:lnTo>
                  <a:pt x="849274" y="1574800"/>
                </a:lnTo>
                <a:lnTo>
                  <a:pt x="849655" y="1574800"/>
                </a:lnTo>
                <a:lnTo>
                  <a:pt x="850176" y="1587500"/>
                </a:lnTo>
                <a:lnTo>
                  <a:pt x="850176" y="787400"/>
                </a:lnTo>
                <a:lnTo>
                  <a:pt x="848652" y="787400"/>
                </a:lnTo>
                <a:lnTo>
                  <a:pt x="845769" y="784542"/>
                </a:lnTo>
                <a:lnTo>
                  <a:pt x="845769" y="889000"/>
                </a:lnTo>
                <a:lnTo>
                  <a:pt x="836498" y="889000"/>
                </a:lnTo>
                <a:lnTo>
                  <a:pt x="836066" y="876300"/>
                </a:lnTo>
                <a:lnTo>
                  <a:pt x="844880" y="876300"/>
                </a:lnTo>
                <a:lnTo>
                  <a:pt x="845769" y="889000"/>
                </a:lnTo>
                <a:lnTo>
                  <a:pt x="845769" y="784542"/>
                </a:lnTo>
                <a:lnTo>
                  <a:pt x="835888" y="774700"/>
                </a:lnTo>
                <a:lnTo>
                  <a:pt x="829221" y="768286"/>
                </a:lnTo>
                <a:lnTo>
                  <a:pt x="829221" y="952500"/>
                </a:lnTo>
                <a:lnTo>
                  <a:pt x="828916" y="990600"/>
                </a:lnTo>
                <a:lnTo>
                  <a:pt x="825868" y="1041400"/>
                </a:lnTo>
                <a:lnTo>
                  <a:pt x="824801" y="1054100"/>
                </a:lnTo>
                <a:lnTo>
                  <a:pt x="824979" y="1066800"/>
                </a:lnTo>
                <a:lnTo>
                  <a:pt x="825944" y="1104900"/>
                </a:lnTo>
                <a:lnTo>
                  <a:pt x="827405" y="1117600"/>
                </a:lnTo>
                <a:lnTo>
                  <a:pt x="818680" y="1117600"/>
                </a:lnTo>
                <a:lnTo>
                  <a:pt x="817092" y="1092200"/>
                </a:lnTo>
                <a:lnTo>
                  <a:pt x="815467" y="1079500"/>
                </a:lnTo>
                <a:lnTo>
                  <a:pt x="814209" y="1054100"/>
                </a:lnTo>
                <a:lnTo>
                  <a:pt x="813714" y="1028700"/>
                </a:lnTo>
                <a:lnTo>
                  <a:pt x="813511" y="990600"/>
                </a:lnTo>
                <a:lnTo>
                  <a:pt x="812571" y="965200"/>
                </a:lnTo>
                <a:lnTo>
                  <a:pt x="812152" y="957541"/>
                </a:lnTo>
                <a:lnTo>
                  <a:pt x="812152" y="1587500"/>
                </a:lnTo>
                <a:lnTo>
                  <a:pt x="798563" y="1587500"/>
                </a:lnTo>
                <a:lnTo>
                  <a:pt x="798512" y="1574800"/>
                </a:lnTo>
                <a:lnTo>
                  <a:pt x="797382" y="1574800"/>
                </a:lnTo>
                <a:lnTo>
                  <a:pt x="795997" y="1562100"/>
                </a:lnTo>
                <a:lnTo>
                  <a:pt x="795159" y="1562100"/>
                </a:lnTo>
                <a:lnTo>
                  <a:pt x="794219" y="1536700"/>
                </a:lnTo>
                <a:lnTo>
                  <a:pt x="793470" y="1511300"/>
                </a:lnTo>
                <a:lnTo>
                  <a:pt x="792137" y="1460500"/>
                </a:lnTo>
                <a:lnTo>
                  <a:pt x="799249" y="1460500"/>
                </a:lnTo>
                <a:lnTo>
                  <a:pt x="800163" y="1473200"/>
                </a:lnTo>
                <a:lnTo>
                  <a:pt x="800557" y="1473200"/>
                </a:lnTo>
                <a:lnTo>
                  <a:pt x="803694" y="1498600"/>
                </a:lnTo>
                <a:lnTo>
                  <a:pt x="806729" y="1511300"/>
                </a:lnTo>
                <a:lnTo>
                  <a:pt x="807580" y="1536700"/>
                </a:lnTo>
                <a:lnTo>
                  <a:pt x="804202" y="1562100"/>
                </a:lnTo>
                <a:lnTo>
                  <a:pt x="802043" y="1574800"/>
                </a:lnTo>
                <a:lnTo>
                  <a:pt x="804481" y="1574800"/>
                </a:lnTo>
                <a:lnTo>
                  <a:pt x="812152" y="1587500"/>
                </a:lnTo>
                <a:lnTo>
                  <a:pt x="812152" y="957541"/>
                </a:lnTo>
                <a:lnTo>
                  <a:pt x="810488" y="927100"/>
                </a:lnTo>
                <a:lnTo>
                  <a:pt x="806856" y="889000"/>
                </a:lnTo>
                <a:lnTo>
                  <a:pt x="806132" y="889000"/>
                </a:lnTo>
                <a:lnTo>
                  <a:pt x="805764" y="876300"/>
                </a:lnTo>
                <a:lnTo>
                  <a:pt x="805332" y="863600"/>
                </a:lnTo>
                <a:lnTo>
                  <a:pt x="805726" y="863600"/>
                </a:lnTo>
                <a:lnTo>
                  <a:pt x="813409" y="850900"/>
                </a:lnTo>
                <a:lnTo>
                  <a:pt x="816952" y="850900"/>
                </a:lnTo>
                <a:lnTo>
                  <a:pt x="823341" y="863600"/>
                </a:lnTo>
                <a:lnTo>
                  <a:pt x="824318" y="863600"/>
                </a:lnTo>
                <a:lnTo>
                  <a:pt x="824687" y="876300"/>
                </a:lnTo>
                <a:lnTo>
                  <a:pt x="827557" y="914400"/>
                </a:lnTo>
                <a:lnTo>
                  <a:pt x="829221" y="952500"/>
                </a:lnTo>
                <a:lnTo>
                  <a:pt x="829221" y="768286"/>
                </a:lnTo>
                <a:lnTo>
                  <a:pt x="822693" y="762000"/>
                </a:lnTo>
                <a:lnTo>
                  <a:pt x="809078" y="762000"/>
                </a:lnTo>
                <a:lnTo>
                  <a:pt x="800379" y="754113"/>
                </a:lnTo>
                <a:lnTo>
                  <a:pt x="800379" y="1333500"/>
                </a:lnTo>
                <a:lnTo>
                  <a:pt x="799655" y="1346200"/>
                </a:lnTo>
                <a:lnTo>
                  <a:pt x="797115" y="1358900"/>
                </a:lnTo>
                <a:lnTo>
                  <a:pt x="794791" y="1346200"/>
                </a:lnTo>
                <a:lnTo>
                  <a:pt x="793978" y="1333500"/>
                </a:lnTo>
                <a:lnTo>
                  <a:pt x="800379" y="1333500"/>
                </a:lnTo>
                <a:lnTo>
                  <a:pt x="800379" y="754113"/>
                </a:lnTo>
                <a:lnTo>
                  <a:pt x="795083" y="749300"/>
                </a:lnTo>
                <a:lnTo>
                  <a:pt x="794905" y="749300"/>
                </a:lnTo>
                <a:lnTo>
                  <a:pt x="794905" y="1130300"/>
                </a:lnTo>
                <a:lnTo>
                  <a:pt x="793521" y="1143000"/>
                </a:lnTo>
                <a:lnTo>
                  <a:pt x="793292" y="1155700"/>
                </a:lnTo>
                <a:lnTo>
                  <a:pt x="790143" y="1143000"/>
                </a:lnTo>
                <a:lnTo>
                  <a:pt x="788085" y="1130300"/>
                </a:lnTo>
                <a:lnTo>
                  <a:pt x="787374" y="1104900"/>
                </a:lnTo>
                <a:lnTo>
                  <a:pt x="788250" y="1092200"/>
                </a:lnTo>
                <a:lnTo>
                  <a:pt x="794219" y="1104900"/>
                </a:lnTo>
                <a:lnTo>
                  <a:pt x="794905" y="1130300"/>
                </a:lnTo>
                <a:lnTo>
                  <a:pt x="794905" y="749300"/>
                </a:lnTo>
                <a:lnTo>
                  <a:pt x="787819" y="749300"/>
                </a:lnTo>
                <a:lnTo>
                  <a:pt x="787819" y="850900"/>
                </a:lnTo>
                <a:lnTo>
                  <a:pt x="787577" y="863600"/>
                </a:lnTo>
                <a:lnTo>
                  <a:pt x="784694" y="876300"/>
                </a:lnTo>
                <a:lnTo>
                  <a:pt x="777900" y="889000"/>
                </a:lnTo>
                <a:lnTo>
                  <a:pt x="775373" y="876300"/>
                </a:lnTo>
                <a:lnTo>
                  <a:pt x="774407" y="863600"/>
                </a:lnTo>
                <a:lnTo>
                  <a:pt x="774471" y="850900"/>
                </a:lnTo>
                <a:lnTo>
                  <a:pt x="775169" y="838200"/>
                </a:lnTo>
                <a:lnTo>
                  <a:pt x="786714" y="838200"/>
                </a:lnTo>
                <a:lnTo>
                  <a:pt x="787819" y="850900"/>
                </a:lnTo>
                <a:lnTo>
                  <a:pt x="787819" y="749300"/>
                </a:lnTo>
                <a:lnTo>
                  <a:pt x="787222" y="749300"/>
                </a:lnTo>
                <a:lnTo>
                  <a:pt x="779322" y="736600"/>
                </a:lnTo>
                <a:lnTo>
                  <a:pt x="768807" y="736600"/>
                </a:lnTo>
                <a:lnTo>
                  <a:pt x="768807" y="977900"/>
                </a:lnTo>
                <a:lnTo>
                  <a:pt x="765594" y="965200"/>
                </a:lnTo>
                <a:lnTo>
                  <a:pt x="762139" y="939800"/>
                </a:lnTo>
                <a:lnTo>
                  <a:pt x="759993" y="927100"/>
                </a:lnTo>
                <a:lnTo>
                  <a:pt x="760730" y="914400"/>
                </a:lnTo>
                <a:lnTo>
                  <a:pt x="766267" y="927100"/>
                </a:lnTo>
                <a:lnTo>
                  <a:pt x="767664" y="939800"/>
                </a:lnTo>
                <a:lnTo>
                  <a:pt x="767613" y="965200"/>
                </a:lnTo>
                <a:lnTo>
                  <a:pt x="768807" y="977900"/>
                </a:lnTo>
                <a:lnTo>
                  <a:pt x="768807" y="736600"/>
                </a:lnTo>
                <a:lnTo>
                  <a:pt x="761479" y="736600"/>
                </a:lnTo>
                <a:lnTo>
                  <a:pt x="762000" y="723900"/>
                </a:lnTo>
                <a:lnTo>
                  <a:pt x="762546" y="723900"/>
                </a:lnTo>
                <a:lnTo>
                  <a:pt x="763257" y="711200"/>
                </a:lnTo>
                <a:lnTo>
                  <a:pt x="769391" y="711200"/>
                </a:lnTo>
                <a:lnTo>
                  <a:pt x="774573" y="698500"/>
                </a:lnTo>
                <a:lnTo>
                  <a:pt x="780491" y="711200"/>
                </a:lnTo>
                <a:lnTo>
                  <a:pt x="792416" y="711200"/>
                </a:lnTo>
                <a:lnTo>
                  <a:pt x="805002" y="723900"/>
                </a:lnTo>
                <a:lnTo>
                  <a:pt x="816991" y="723900"/>
                </a:lnTo>
                <a:lnTo>
                  <a:pt x="827176" y="736600"/>
                </a:lnTo>
                <a:lnTo>
                  <a:pt x="830389" y="749300"/>
                </a:lnTo>
                <a:lnTo>
                  <a:pt x="840638" y="749300"/>
                </a:lnTo>
                <a:lnTo>
                  <a:pt x="846264" y="762000"/>
                </a:lnTo>
                <a:lnTo>
                  <a:pt x="855548" y="762000"/>
                </a:lnTo>
                <a:lnTo>
                  <a:pt x="859701" y="774700"/>
                </a:lnTo>
                <a:lnTo>
                  <a:pt x="862965" y="774700"/>
                </a:lnTo>
                <a:lnTo>
                  <a:pt x="867295" y="787400"/>
                </a:lnTo>
                <a:lnTo>
                  <a:pt x="867295" y="706094"/>
                </a:lnTo>
                <a:lnTo>
                  <a:pt x="866051" y="705218"/>
                </a:lnTo>
                <a:lnTo>
                  <a:pt x="866051" y="749300"/>
                </a:lnTo>
                <a:lnTo>
                  <a:pt x="850696" y="749300"/>
                </a:lnTo>
                <a:lnTo>
                  <a:pt x="841578" y="736600"/>
                </a:lnTo>
                <a:lnTo>
                  <a:pt x="832205" y="723900"/>
                </a:lnTo>
                <a:lnTo>
                  <a:pt x="821867" y="723900"/>
                </a:lnTo>
                <a:lnTo>
                  <a:pt x="809879" y="711200"/>
                </a:lnTo>
                <a:lnTo>
                  <a:pt x="801319" y="711200"/>
                </a:lnTo>
                <a:lnTo>
                  <a:pt x="800633" y="698500"/>
                </a:lnTo>
                <a:lnTo>
                  <a:pt x="816419" y="698500"/>
                </a:lnTo>
                <a:lnTo>
                  <a:pt x="841768" y="723900"/>
                </a:lnTo>
                <a:lnTo>
                  <a:pt x="854202" y="736600"/>
                </a:lnTo>
                <a:lnTo>
                  <a:pt x="866051" y="749300"/>
                </a:lnTo>
                <a:lnTo>
                  <a:pt x="866051" y="705218"/>
                </a:lnTo>
                <a:lnTo>
                  <a:pt x="838390" y="685800"/>
                </a:lnTo>
                <a:lnTo>
                  <a:pt x="822261" y="673100"/>
                </a:lnTo>
                <a:lnTo>
                  <a:pt x="803186" y="660400"/>
                </a:lnTo>
                <a:lnTo>
                  <a:pt x="800836" y="647700"/>
                </a:lnTo>
                <a:lnTo>
                  <a:pt x="799503" y="647700"/>
                </a:lnTo>
                <a:lnTo>
                  <a:pt x="806310" y="635000"/>
                </a:lnTo>
                <a:lnTo>
                  <a:pt x="816229" y="635000"/>
                </a:lnTo>
                <a:lnTo>
                  <a:pt x="825601" y="647700"/>
                </a:lnTo>
                <a:lnTo>
                  <a:pt x="830795" y="647700"/>
                </a:lnTo>
                <a:lnTo>
                  <a:pt x="833615" y="660400"/>
                </a:lnTo>
                <a:lnTo>
                  <a:pt x="846556" y="660400"/>
                </a:lnTo>
                <a:lnTo>
                  <a:pt x="856957" y="673100"/>
                </a:lnTo>
                <a:lnTo>
                  <a:pt x="866317" y="673100"/>
                </a:lnTo>
                <a:lnTo>
                  <a:pt x="875118" y="685800"/>
                </a:lnTo>
                <a:lnTo>
                  <a:pt x="883869" y="698500"/>
                </a:lnTo>
                <a:lnTo>
                  <a:pt x="888644" y="698500"/>
                </a:lnTo>
                <a:lnTo>
                  <a:pt x="888860" y="711200"/>
                </a:lnTo>
                <a:lnTo>
                  <a:pt x="888860" y="685431"/>
                </a:lnTo>
                <a:lnTo>
                  <a:pt x="874395" y="673100"/>
                </a:lnTo>
                <a:lnTo>
                  <a:pt x="858266" y="660400"/>
                </a:lnTo>
                <a:lnTo>
                  <a:pt x="853262" y="647700"/>
                </a:lnTo>
                <a:lnTo>
                  <a:pt x="848233" y="647700"/>
                </a:lnTo>
                <a:lnTo>
                  <a:pt x="846124" y="635000"/>
                </a:lnTo>
                <a:lnTo>
                  <a:pt x="913599" y="635000"/>
                </a:lnTo>
                <a:lnTo>
                  <a:pt x="963701" y="622300"/>
                </a:lnTo>
                <a:lnTo>
                  <a:pt x="1136713" y="622300"/>
                </a:lnTo>
                <a:lnTo>
                  <a:pt x="1137069" y="635000"/>
                </a:lnTo>
                <a:lnTo>
                  <a:pt x="1118044" y="635000"/>
                </a:lnTo>
                <a:lnTo>
                  <a:pt x="1118044" y="647700"/>
                </a:lnTo>
                <a:lnTo>
                  <a:pt x="1110462" y="660400"/>
                </a:lnTo>
                <a:lnTo>
                  <a:pt x="1086751" y="660400"/>
                </a:lnTo>
                <a:lnTo>
                  <a:pt x="1066749" y="673100"/>
                </a:lnTo>
                <a:lnTo>
                  <a:pt x="1006462" y="673100"/>
                </a:lnTo>
                <a:lnTo>
                  <a:pt x="1024839" y="660400"/>
                </a:lnTo>
                <a:lnTo>
                  <a:pt x="1061364" y="660400"/>
                </a:lnTo>
                <a:lnTo>
                  <a:pt x="1079525" y="647700"/>
                </a:lnTo>
                <a:lnTo>
                  <a:pt x="1118044" y="647700"/>
                </a:lnTo>
                <a:lnTo>
                  <a:pt x="1118044" y="635000"/>
                </a:lnTo>
                <a:lnTo>
                  <a:pt x="1038948" y="635000"/>
                </a:lnTo>
                <a:lnTo>
                  <a:pt x="1007960" y="647700"/>
                </a:lnTo>
                <a:lnTo>
                  <a:pt x="949210" y="647700"/>
                </a:lnTo>
                <a:lnTo>
                  <a:pt x="929678" y="660400"/>
                </a:lnTo>
                <a:lnTo>
                  <a:pt x="911034" y="660400"/>
                </a:lnTo>
                <a:lnTo>
                  <a:pt x="908824" y="673100"/>
                </a:lnTo>
                <a:lnTo>
                  <a:pt x="939165" y="673100"/>
                </a:lnTo>
                <a:lnTo>
                  <a:pt x="940460" y="685800"/>
                </a:lnTo>
                <a:lnTo>
                  <a:pt x="929119" y="685800"/>
                </a:lnTo>
                <a:lnTo>
                  <a:pt x="937056" y="698500"/>
                </a:lnTo>
                <a:lnTo>
                  <a:pt x="945959" y="698500"/>
                </a:lnTo>
                <a:lnTo>
                  <a:pt x="955306" y="685800"/>
                </a:lnTo>
                <a:lnTo>
                  <a:pt x="964526" y="698500"/>
                </a:lnTo>
                <a:lnTo>
                  <a:pt x="952677" y="698500"/>
                </a:lnTo>
                <a:lnTo>
                  <a:pt x="946569" y="711200"/>
                </a:lnTo>
                <a:lnTo>
                  <a:pt x="945108" y="711200"/>
                </a:lnTo>
                <a:lnTo>
                  <a:pt x="951661" y="723900"/>
                </a:lnTo>
                <a:lnTo>
                  <a:pt x="958977" y="723900"/>
                </a:lnTo>
                <a:lnTo>
                  <a:pt x="973467" y="711200"/>
                </a:lnTo>
                <a:lnTo>
                  <a:pt x="1068933" y="711200"/>
                </a:lnTo>
                <a:lnTo>
                  <a:pt x="1093470" y="698500"/>
                </a:lnTo>
                <a:lnTo>
                  <a:pt x="1170571" y="698500"/>
                </a:lnTo>
                <a:lnTo>
                  <a:pt x="1171028" y="685800"/>
                </a:lnTo>
                <a:lnTo>
                  <a:pt x="1166952" y="673100"/>
                </a:lnTo>
                <a:lnTo>
                  <a:pt x="1165364" y="673100"/>
                </a:lnTo>
                <a:lnTo>
                  <a:pt x="1174864" y="660400"/>
                </a:lnTo>
                <a:lnTo>
                  <a:pt x="1179588" y="673100"/>
                </a:lnTo>
                <a:lnTo>
                  <a:pt x="1183462" y="673100"/>
                </a:lnTo>
                <a:lnTo>
                  <a:pt x="1195590" y="685800"/>
                </a:lnTo>
                <a:lnTo>
                  <a:pt x="1207871" y="685800"/>
                </a:lnTo>
                <a:lnTo>
                  <a:pt x="1219682" y="698500"/>
                </a:lnTo>
                <a:lnTo>
                  <a:pt x="1230376" y="711200"/>
                </a:lnTo>
                <a:lnTo>
                  <a:pt x="1236827" y="723900"/>
                </a:lnTo>
                <a:lnTo>
                  <a:pt x="1236827" y="698500"/>
                </a:lnTo>
                <a:lnTo>
                  <a:pt x="1230503" y="698500"/>
                </a:lnTo>
                <a:lnTo>
                  <a:pt x="1223391" y="685800"/>
                </a:lnTo>
                <a:lnTo>
                  <a:pt x="1215605" y="685800"/>
                </a:lnTo>
                <a:lnTo>
                  <a:pt x="1206614" y="673100"/>
                </a:lnTo>
                <a:lnTo>
                  <a:pt x="1199984" y="673100"/>
                </a:lnTo>
                <a:lnTo>
                  <a:pt x="1196187" y="660400"/>
                </a:lnTo>
                <a:lnTo>
                  <a:pt x="1197292" y="660400"/>
                </a:lnTo>
                <a:lnTo>
                  <a:pt x="1204696" y="647700"/>
                </a:lnTo>
                <a:lnTo>
                  <a:pt x="1210538" y="660400"/>
                </a:lnTo>
                <a:lnTo>
                  <a:pt x="1216012" y="660400"/>
                </a:lnTo>
                <a:lnTo>
                  <a:pt x="1228585" y="673100"/>
                </a:lnTo>
                <a:lnTo>
                  <a:pt x="1240370" y="685800"/>
                </a:lnTo>
                <a:lnTo>
                  <a:pt x="1252296" y="698500"/>
                </a:lnTo>
                <a:lnTo>
                  <a:pt x="1265224" y="711200"/>
                </a:lnTo>
                <a:lnTo>
                  <a:pt x="1270025" y="711200"/>
                </a:lnTo>
                <a:lnTo>
                  <a:pt x="1270063" y="723900"/>
                </a:lnTo>
                <a:lnTo>
                  <a:pt x="1270063" y="698500"/>
                </a:lnTo>
                <a:lnTo>
                  <a:pt x="1262735" y="698500"/>
                </a:lnTo>
                <a:lnTo>
                  <a:pt x="1259205" y="685800"/>
                </a:lnTo>
                <a:lnTo>
                  <a:pt x="1271397" y="685800"/>
                </a:lnTo>
                <a:lnTo>
                  <a:pt x="1287640" y="698500"/>
                </a:lnTo>
                <a:lnTo>
                  <a:pt x="1302029" y="698500"/>
                </a:lnTo>
                <a:lnTo>
                  <a:pt x="1310728" y="711200"/>
                </a:lnTo>
                <a:lnTo>
                  <a:pt x="1314996" y="723900"/>
                </a:lnTo>
                <a:lnTo>
                  <a:pt x="1314996" y="673100"/>
                </a:lnTo>
                <a:lnTo>
                  <a:pt x="1310703" y="673100"/>
                </a:lnTo>
                <a:lnTo>
                  <a:pt x="1312202" y="660400"/>
                </a:lnTo>
                <a:lnTo>
                  <a:pt x="1377289" y="660400"/>
                </a:lnTo>
                <a:lnTo>
                  <a:pt x="1377289" y="546100"/>
                </a:lnTo>
                <a:lnTo>
                  <a:pt x="1376260" y="546100"/>
                </a:lnTo>
                <a:lnTo>
                  <a:pt x="1376260" y="635000"/>
                </a:lnTo>
                <a:lnTo>
                  <a:pt x="1375181" y="647700"/>
                </a:lnTo>
                <a:lnTo>
                  <a:pt x="1301724" y="647700"/>
                </a:lnTo>
                <a:lnTo>
                  <a:pt x="1301978" y="635000"/>
                </a:lnTo>
                <a:lnTo>
                  <a:pt x="1305699" y="622300"/>
                </a:lnTo>
                <a:lnTo>
                  <a:pt x="1371587" y="622300"/>
                </a:lnTo>
                <a:lnTo>
                  <a:pt x="1376260" y="635000"/>
                </a:lnTo>
                <a:lnTo>
                  <a:pt x="1376260" y="546100"/>
                </a:lnTo>
                <a:lnTo>
                  <a:pt x="1374838" y="546100"/>
                </a:lnTo>
                <a:lnTo>
                  <a:pt x="1374838" y="584200"/>
                </a:lnTo>
                <a:lnTo>
                  <a:pt x="1373060" y="584200"/>
                </a:lnTo>
                <a:lnTo>
                  <a:pt x="1365516" y="596900"/>
                </a:lnTo>
                <a:lnTo>
                  <a:pt x="1301242" y="596900"/>
                </a:lnTo>
                <a:lnTo>
                  <a:pt x="1298892" y="584200"/>
                </a:lnTo>
                <a:lnTo>
                  <a:pt x="1299667" y="558800"/>
                </a:lnTo>
                <a:lnTo>
                  <a:pt x="1373873" y="558800"/>
                </a:lnTo>
                <a:lnTo>
                  <a:pt x="1374838" y="584200"/>
                </a:lnTo>
                <a:lnTo>
                  <a:pt x="1374838" y="546100"/>
                </a:lnTo>
                <a:lnTo>
                  <a:pt x="1299806" y="546100"/>
                </a:lnTo>
                <a:lnTo>
                  <a:pt x="1298371" y="533400"/>
                </a:lnTo>
                <a:lnTo>
                  <a:pt x="1467967" y="533400"/>
                </a:lnTo>
                <a:lnTo>
                  <a:pt x="1577187" y="533400"/>
                </a:lnTo>
                <a:lnTo>
                  <a:pt x="1597723" y="520700"/>
                </a:lnTo>
                <a:lnTo>
                  <a:pt x="1658264" y="520700"/>
                </a:lnTo>
                <a:lnTo>
                  <a:pt x="1658264" y="309930"/>
                </a:lnTo>
                <a:lnTo>
                  <a:pt x="1657489" y="304800"/>
                </a:lnTo>
                <a:lnTo>
                  <a:pt x="1658848" y="279400"/>
                </a:lnTo>
                <a:lnTo>
                  <a:pt x="1663992" y="279400"/>
                </a:lnTo>
                <a:lnTo>
                  <a:pt x="1668767" y="266700"/>
                </a:lnTo>
                <a:lnTo>
                  <a:pt x="1675079" y="279400"/>
                </a:lnTo>
                <a:lnTo>
                  <a:pt x="1713103" y="304800"/>
                </a:lnTo>
                <a:lnTo>
                  <a:pt x="1731302" y="317500"/>
                </a:lnTo>
                <a:lnTo>
                  <a:pt x="1748091" y="330200"/>
                </a:lnTo>
                <a:lnTo>
                  <a:pt x="1752625" y="342900"/>
                </a:lnTo>
                <a:lnTo>
                  <a:pt x="1756524" y="342900"/>
                </a:lnTo>
                <a:lnTo>
                  <a:pt x="1758365" y="355600"/>
                </a:lnTo>
                <a:lnTo>
                  <a:pt x="1756714" y="355600"/>
                </a:lnTo>
                <a:lnTo>
                  <a:pt x="1757680" y="368300"/>
                </a:lnTo>
                <a:lnTo>
                  <a:pt x="1759115" y="368300"/>
                </a:lnTo>
                <a:lnTo>
                  <a:pt x="1759940" y="381000"/>
                </a:lnTo>
                <a:lnTo>
                  <a:pt x="1759940" y="292100"/>
                </a:lnTo>
                <a:lnTo>
                  <a:pt x="1751672" y="292100"/>
                </a:lnTo>
                <a:lnTo>
                  <a:pt x="1746415" y="279400"/>
                </a:lnTo>
                <a:lnTo>
                  <a:pt x="1736331" y="279400"/>
                </a:lnTo>
                <a:lnTo>
                  <a:pt x="1737067" y="266700"/>
                </a:lnTo>
                <a:lnTo>
                  <a:pt x="1824189" y="266700"/>
                </a:lnTo>
                <a:lnTo>
                  <a:pt x="1848497" y="254000"/>
                </a:lnTo>
                <a:lnTo>
                  <a:pt x="1968677" y="254000"/>
                </a:lnTo>
                <a:lnTo>
                  <a:pt x="1981746" y="266700"/>
                </a:lnTo>
                <a:lnTo>
                  <a:pt x="1994281" y="266700"/>
                </a:lnTo>
                <a:lnTo>
                  <a:pt x="2006320" y="279400"/>
                </a:lnTo>
                <a:lnTo>
                  <a:pt x="2016366" y="279400"/>
                </a:lnTo>
                <a:lnTo>
                  <a:pt x="2026678" y="292100"/>
                </a:lnTo>
                <a:lnTo>
                  <a:pt x="2037118" y="292100"/>
                </a:lnTo>
                <a:lnTo>
                  <a:pt x="2047532" y="304800"/>
                </a:lnTo>
                <a:lnTo>
                  <a:pt x="2061349" y="304800"/>
                </a:lnTo>
                <a:lnTo>
                  <a:pt x="2061349" y="272262"/>
                </a:lnTo>
                <a:lnTo>
                  <a:pt x="2057933" y="266700"/>
                </a:lnTo>
                <a:lnTo>
                  <a:pt x="2043328" y="266700"/>
                </a:lnTo>
                <a:lnTo>
                  <a:pt x="2036889" y="254000"/>
                </a:lnTo>
                <a:lnTo>
                  <a:pt x="2015998" y="241300"/>
                </a:lnTo>
                <a:lnTo>
                  <a:pt x="1992947" y="228600"/>
                </a:lnTo>
                <a:lnTo>
                  <a:pt x="1968779" y="228600"/>
                </a:lnTo>
                <a:lnTo>
                  <a:pt x="1944497" y="215900"/>
                </a:lnTo>
                <a:lnTo>
                  <a:pt x="1939378" y="215900"/>
                </a:lnTo>
                <a:lnTo>
                  <a:pt x="1936851" y="228600"/>
                </a:lnTo>
                <a:lnTo>
                  <a:pt x="1868919" y="228600"/>
                </a:lnTo>
                <a:lnTo>
                  <a:pt x="1871332" y="215900"/>
                </a:lnTo>
                <a:lnTo>
                  <a:pt x="1871332" y="203200"/>
                </a:lnTo>
                <a:lnTo>
                  <a:pt x="1869744" y="177800"/>
                </a:lnTo>
                <a:lnTo>
                  <a:pt x="1867446" y="165100"/>
                </a:lnTo>
                <a:lnTo>
                  <a:pt x="1860143" y="165100"/>
                </a:lnTo>
                <a:lnTo>
                  <a:pt x="1851456" y="152400"/>
                </a:lnTo>
                <a:lnTo>
                  <a:pt x="1765744" y="152400"/>
                </a:lnTo>
                <a:lnTo>
                  <a:pt x="1758759" y="165100"/>
                </a:lnTo>
                <a:lnTo>
                  <a:pt x="1757400" y="190500"/>
                </a:lnTo>
                <a:lnTo>
                  <a:pt x="1758746" y="215900"/>
                </a:lnTo>
                <a:lnTo>
                  <a:pt x="1759864" y="228600"/>
                </a:lnTo>
                <a:lnTo>
                  <a:pt x="1762417" y="228600"/>
                </a:lnTo>
                <a:lnTo>
                  <a:pt x="1702790" y="241300"/>
                </a:lnTo>
                <a:lnTo>
                  <a:pt x="1668322" y="241300"/>
                </a:lnTo>
                <a:lnTo>
                  <a:pt x="1656842" y="228600"/>
                </a:lnTo>
                <a:lnTo>
                  <a:pt x="1643646" y="228600"/>
                </a:lnTo>
                <a:lnTo>
                  <a:pt x="1635340" y="241300"/>
                </a:lnTo>
                <a:lnTo>
                  <a:pt x="1631911" y="241300"/>
                </a:lnTo>
                <a:lnTo>
                  <a:pt x="1633359" y="254000"/>
                </a:lnTo>
                <a:lnTo>
                  <a:pt x="1637233" y="279400"/>
                </a:lnTo>
                <a:lnTo>
                  <a:pt x="1637703" y="304800"/>
                </a:lnTo>
                <a:lnTo>
                  <a:pt x="1636026" y="330200"/>
                </a:lnTo>
                <a:lnTo>
                  <a:pt x="1633232" y="355600"/>
                </a:lnTo>
                <a:lnTo>
                  <a:pt x="1632381" y="355600"/>
                </a:lnTo>
                <a:lnTo>
                  <a:pt x="1629829" y="368300"/>
                </a:lnTo>
                <a:lnTo>
                  <a:pt x="1625663" y="381000"/>
                </a:lnTo>
                <a:lnTo>
                  <a:pt x="1622272" y="381000"/>
                </a:lnTo>
                <a:lnTo>
                  <a:pt x="1622272" y="406400"/>
                </a:lnTo>
                <a:lnTo>
                  <a:pt x="1602536" y="406400"/>
                </a:lnTo>
                <a:lnTo>
                  <a:pt x="1588249" y="419100"/>
                </a:lnTo>
                <a:lnTo>
                  <a:pt x="1573593" y="406400"/>
                </a:lnTo>
                <a:lnTo>
                  <a:pt x="1577530" y="406400"/>
                </a:lnTo>
                <a:lnTo>
                  <a:pt x="1589824" y="393700"/>
                </a:lnTo>
                <a:lnTo>
                  <a:pt x="1618488" y="393700"/>
                </a:lnTo>
                <a:lnTo>
                  <a:pt x="1622272" y="406400"/>
                </a:lnTo>
                <a:lnTo>
                  <a:pt x="1622272" y="381000"/>
                </a:lnTo>
                <a:lnTo>
                  <a:pt x="1542122" y="381000"/>
                </a:lnTo>
                <a:lnTo>
                  <a:pt x="1542122" y="406400"/>
                </a:lnTo>
                <a:lnTo>
                  <a:pt x="1364322" y="406400"/>
                </a:lnTo>
                <a:lnTo>
                  <a:pt x="1336357" y="393700"/>
                </a:lnTo>
                <a:lnTo>
                  <a:pt x="1523898" y="393700"/>
                </a:lnTo>
                <a:lnTo>
                  <a:pt x="1542122" y="406400"/>
                </a:lnTo>
                <a:lnTo>
                  <a:pt x="1542122" y="381000"/>
                </a:lnTo>
                <a:lnTo>
                  <a:pt x="1303388" y="381000"/>
                </a:lnTo>
                <a:lnTo>
                  <a:pt x="1303388" y="393700"/>
                </a:lnTo>
                <a:lnTo>
                  <a:pt x="1293660" y="406400"/>
                </a:lnTo>
                <a:lnTo>
                  <a:pt x="1289900" y="406400"/>
                </a:lnTo>
                <a:lnTo>
                  <a:pt x="1289900" y="635000"/>
                </a:lnTo>
                <a:lnTo>
                  <a:pt x="1288961" y="647700"/>
                </a:lnTo>
                <a:lnTo>
                  <a:pt x="1279004" y="647700"/>
                </a:lnTo>
                <a:lnTo>
                  <a:pt x="1275715" y="635000"/>
                </a:lnTo>
                <a:lnTo>
                  <a:pt x="1289900" y="635000"/>
                </a:lnTo>
                <a:lnTo>
                  <a:pt x="1289900" y="406400"/>
                </a:lnTo>
                <a:lnTo>
                  <a:pt x="1289278" y="406400"/>
                </a:lnTo>
                <a:lnTo>
                  <a:pt x="1289278" y="571500"/>
                </a:lnTo>
                <a:lnTo>
                  <a:pt x="1288580" y="584200"/>
                </a:lnTo>
                <a:lnTo>
                  <a:pt x="1280160" y="584200"/>
                </a:lnTo>
                <a:lnTo>
                  <a:pt x="1278686" y="571500"/>
                </a:lnTo>
                <a:lnTo>
                  <a:pt x="1278877" y="571500"/>
                </a:lnTo>
                <a:lnTo>
                  <a:pt x="1280998" y="558800"/>
                </a:lnTo>
                <a:lnTo>
                  <a:pt x="1285925" y="558800"/>
                </a:lnTo>
                <a:lnTo>
                  <a:pt x="1288630" y="571500"/>
                </a:lnTo>
                <a:lnTo>
                  <a:pt x="1289278" y="571500"/>
                </a:lnTo>
                <a:lnTo>
                  <a:pt x="1289278" y="406400"/>
                </a:lnTo>
                <a:lnTo>
                  <a:pt x="1270965" y="406400"/>
                </a:lnTo>
                <a:lnTo>
                  <a:pt x="1270965" y="571500"/>
                </a:lnTo>
                <a:lnTo>
                  <a:pt x="1270508" y="576643"/>
                </a:lnTo>
                <a:lnTo>
                  <a:pt x="1270508" y="609600"/>
                </a:lnTo>
                <a:lnTo>
                  <a:pt x="1222832" y="609600"/>
                </a:lnTo>
                <a:lnTo>
                  <a:pt x="1222629" y="596900"/>
                </a:lnTo>
                <a:lnTo>
                  <a:pt x="1267891" y="596900"/>
                </a:lnTo>
                <a:lnTo>
                  <a:pt x="1270508" y="609600"/>
                </a:lnTo>
                <a:lnTo>
                  <a:pt x="1270508" y="576643"/>
                </a:lnTo>
                <a:lnTo>
                  <a:pt x="1269834" y="584200"/>
                </a:lnTo>
                <a:lnTo>
                  <a:pt x="1199934" y="584200"/>
                </a:lnTo>
                <a:lnTo>
                  <a:pt x="1199934" y="622300"/>
                </a:lnTo>
                <a:lnTo>
                  <a:pt x="1199451" y="635000"/>
                </a:lnTo>
                <a:lnTo>
                  <a:pt x="1190244" y="635000"/>
                </a:lnTo>
                <a:lnTo>
                  <a:pt x="1190332" y="622300"/>
                </a:lnTo>
                <a:lnTo>
                  <a:pt x="1199934" y="622300"/>
                </a:lnTo>
                <a:lnTo>
                  <a:pt x="1199934" y="584200"/>
                </a:lnTo>
                <a:lnTo>
                  <a:pt x="1194142" y="584200"/>
                </a:lnTo>
                <a:lnTo>
                  <a:pt x="1195108" y="558800"/>
                </a:lnTo>
                <a:lnTo>
                  <a:pt x="1261859" y="558800"/>
                </a:lnTo>
                <a:lnTo>
                  <a:pt x="1268145" y="571500"/>
                </a:lnTo>
                <a:lnTo>
                  <a:pt x="1270965" y="571500"/>
                </a:lnTo>
                <a:lnTo>
                  <a:pt x="1270965" y="406400"/>
                </a:lnTo>
                <a:lnTo>
                  <a:pt x="1262710" y="406400"/>
                </a:lnTo>
                <a:lnTo>
                  <a:pt x="1262710" y="533400"/>
                </a:lnTo>
                <a:lnTo>
                  <a:pt x="1262240" y="546100"/>
                </a:lnTo>
                <a:lnTo>
                  <a:pt x="1191641" y="546100"/>
                </a:lnTo>
                <a:lnTo>
                  <a:pt x="1191958" y="533400"/>
                </a:lnTo>
                <a:lnTo>
                  <a:pt x="1262710" y="533400"/>
                </a:lnTo>
                <a:lnTo>
                  <a:pt x="1262710" y="406400"/>
                </a:lnTo>
                <a:lnTo>
                  <a:pt x="1184084" y="406400"/>
                </a:lnTo>
                <a:lnTo>
                  <a:pt x="1184084" y="558800"/>
                </a:lnTo>
                <a:lnTo>
                  <a:pt x="1183741" y="584200"/>
                </a:lnTo>
                <a:lnTo>
                  <a:pt x="1172527" y="584200"/>
                </a:lnTo>
                <a:lnTo>
                  <a:pt x="1172527" y="635000"/>
                </a:lnTo>
                <a:lnTo>
                  <a:pt x="1155090" y="635000"/>
                </a:lnTo>
                <a:lnTo>
                  <a:pt x="1154163" y="622300"/>
                </a:lnTo>
                <a:lnTo>
                  <a:pt x="1169543" y="622300"/>
                </a:lnTo>
                <a:lnTo>
                  <a:pt x="1172527" y="635000"/>
                </a:lnTo>
                <a:lnTo>
                  <a:pt x="1172527" y="584200"/>
                </a:lnTo>
                <a:lnTo>
                  <a:pt x="1157198" y="584200"/>
                </a:lnTo>
                <a:lnTo>
                  <a:pt x="1157325" y="571500"/>
                </a:lnTo>
                <a:lnTo>
                  <a:pt x="1157414" y="558800"/>
                </a:lnTo>
                <a:lnTo>
                  <a:pt x="1184084" y="558800"/>
                </a:lnTo>
                <a:lnTo>
                  <a:pt x="1184084" y="406400"/>
                </a:lnTo>
                <a:lnTo>
                  <a:pt x="1175842" y="406400"/>
                </a:lnTo>
                <a:lnTo>
                  <a:pt x="1175842" y="533400"/>
                </a:lnTo>
                <a:lnTo>
                  <a:pt x="1174483" y="546100"/>
                </a:lnTo>
                <a:lnTo>
                  <a:pt x="1158201" y="546100"/>
                </a:lnTo>
                <a:lnTo>
                  <a:pt x="1158760" y="533400"/>
                </a:lnTo>
                <a:lnTo>
                  <a:pt x="1175842" y="533400"/>
                </a:lnTo>
                <a:lnTo>
                  <a:pt x="1175842" y="406400"/>
                </a:lnTo>
                <a:lnTo>
                  <a:pt x="1152385" y="406400"/>
                </a:lnTo>
                <a:lnTo>
                  <a:pt x="1152385" y="647700"/>
                </a:lnTo>
                <a:lnTo>
                  <a:pt x="1148067" y="647700"/>
                </a:lnTo>
                <a:lnTo>
                  <a:pt x="1148067" y="673100"/>
                </a:lnTo>
                <a:lnTo>
                  <a:pt x="1106843" y="685800"/>
                </a:lnTo>
                <a:lnTo>
                  <a:pt x="1065885" y="685800"/>
                </a:lnTo>
                <a:lnTo>
                  <a:pt x="1024928" y="698500"/>
                </a:lnTo>
                <a:lnTo>
                  <a:pt x="983754" y="698500"/>
                </a:lnTo>
                <a:lnTo>
                  <a:pt x="984554" y="685800"/>
                </a:lnTo>
                <a:lnTo>
                  <a:pt x="1065237" y="685800"/>
                </a:lnTo>
                <a:lnTo>
                  <a:pt x="1103668" y="673100"/>
                </a:lnTo>
                <a:lnTo>
                  <a:pt x="1148067" y="673100"/>
                </a:lnTo>
                <a:lnTo>
                  <a:pt x="1148067" y="647700"/>
                </a:lnTo>
                <a:lnTo>
                  <a:pt x="1140460" y="647700"/>
                </a:lnTo>
                <a:lnTo>
                  <a:pt x="1138605" y="635000"/>
                </a:lnTo>
                <a:lnTo>
                  <a:pt x="1151623" y="635000"/>
                </a:lnTo>
                <a:lnTo>
                  <a:pt x="1152385" y="647700"/>
                </a:lnTo>
                <a:lnTo>
                  <a:pt x="1152385" y="406400"/>
                </a:lnTo>
                <a:lnTo>
                  <a:pt x="1145222" y="406400"/>
                </a:lnTo>
                <a:lnTo>
                  <a:pt x="1145222" y="571500"/>
                </a:lnTo>
                <a:lnTo>
                  <a:pt x="1142669" y="584200"/>
                </a:lnTo>
                <a:lnTo>
                  <a:pt x="1087589" y="584200"/>
                </a:lnTo>
                <a:lnTo>
                  <a:pt x="1085456" y="571500"/>
                </a:lnTo>
                <a:lnTo>
                  <a:pt x="1086523" y="571500"/>
                </a:lnTo>
                <a:lnTo>
                  <a:pt x="1088364" y="558800"/>
                </a:lnTo>
                <a:lnTo>
                  <a:pt x="1143990" y="558800"/>
                </a:lnTo>
                <a:lnTo>
                  <a:pt x="1145222" y="571500"/>
                </a:lnTo>
                <a:lnTo>
                  <a:pt x="1145222" y="406400"/>
                </a:lnTo>
                <a:lnTo>
                  <a:pt x="1141933" y="406400"/>
                </a:lnTo>
                <a:lnTo>
                  <a:pt x="1141933" y="546100"/>
                </a:lnTo>
                <a:lnTo>
                  <a:pt x="1128991" y="546100"/>
                </a:lnTo>
                <a:lnTo>
                  <a:pt x="1135710" y="533400"/>
                </a:lnTo>
                <a:lnTo>
                  <a:pt x="1141933" y="546100"/>
                </a:lnTo>
                <a:lnTo>
                  <a:pt x="1141933" y="406400"/>
                </a:lnTo>
                <a:lnTo>
                  <a:pt x="1115009" y="406400"/>
                </a:lnTo>
                <a:lnTo>
                  <a:pt x="1115009" y="546100"/>
                </a:lnTo>
                <a:lnTo>
                  <a:pt x="1088631" y="546100"/>
                </a:lnTo>
                <a:lnTo>
                  <a:pt x="1082459" y="546100"/>
                </a:lnTo>
                <a:lnTo>
                  <a:pt x="1083424" y="533400"/>
                </a:lnTo>
                <a:lnTo>
                  <a:pt x="1088631" y="546100"/>
                </a:lnTo>
                <a:lnTo>
                  <a:pt x="1099807" y="533400"/>
                </a:lnTo>
                <a:lnTo>
                  <a:pt x="1107414" y="533400"/>
                </a:lnTo>
                <a:lnTo>
                  <a:pt x="1115009" y="546100"/>
                </a:lnTo>
                <a:lnTo>
                  <a:pt x="1115009" y="406400"/>
                </a:lnTo>
                <a:lnTo>
                  <a:pt x="1048702" y="406400"/>
                </a:lnTo>
                <a:lnTo>
                  <a:pt x="1048702" y="546100"/>
                </a:lnTo>
                <a:lnTo>
                  <a:pt x="1044930" y="546100"/>
                </a:lnTo>
                <a:lnTo>
                  <a:pt x="1044930" y="571500"/>
                </a:lnTo>
                <a:lnTo>
                  <a:pt x="1044054" y="584200"/>
                </a:lnTo>
                <a:lnTo>
                  <a:pt x="973645" y="584200"/>
                </a:lnTo>
                <a:lnTo>
                  <a:pt x="974382" y="571500"/>
                </a:lnTo>
                <a:lnTo>
                  <a:pt x="978839" y="558800"/>
                </a:lnTo>
                <a:lnTo>
                  <a:pt x="994511" y="558800"/>
                </a:lnTo>
                <a:lnTo>
                  <a:pt x="979208" y="546100"/>
                </a:lnTo>
                <a:lnTo>
                  <a:pt x="1025093" y="546100"/>
                </a:lnTo>
                <a:lnTo>
                  <a:pt x="1009802" y="558800"/>
                </a:lnTo>
                <a:lnTo>
                  <a:pt x="1044028" y="558800"/>
                </a:lnTo>
                <a:lnTo>
                  <a:pt x="1044930" y="571500"/>
                </a:lnTo>
                <a:lnTo>
                  <a:pt x="1044930" y="546100"/>
                </a:lnTo>
                <a:lnTo>
                  <a:pt x="1039926" y="546100"/>
                </a:lnTo>
                <a:lnTo>
                  <a:pt x="1048346" y="533400"/>
                </a:lnTo>
                <a:lnTo>
                  <a:pt x="1048702" y="546100"/>
                </a:lnTo>
                <a:lnTo>
                  <a:pt x="1048702" y="406400"/>
                </a:lnTo>
                <a:lnTo>
                  <a:pt x="964438" y="406400"/>
                </a:lnTo>
                <a:lnTo>
                  <a:pt x="964438" y="571500"/>
                </a:lnTo>
                <a:lnTo>
                  <a:pt x="963930" y="584200"/>
                </a:lnTo>
                <a:lnTo>
                  <a:pt x="944346" y="584200"/>
                </a:lnTo>
                <a:lnTo>
                  <a:pt x="944181" y="571500"/>
                </a:lnTo>
                <a:lnTo>
                  <a:pt x="946683" y="571500"/>
                </a:lnTo>
                <a:lnTo>
                  <a:pt x="958837" y="558800"/>
                </a:lnTo>
                <a:lnTo>
                  <a:pt x="964438" y="571500"/>
                </a:lnTo>
                <a:lnTo>
                  <a:pt x="964438" y="406400"/>
                </a:lnTo>
                <a:lnTo>
                  <a:pt x="933373" y="406400"/>
                </a:lnTo>
                <a:lnTo>
                  <a:pt x="933373" y="571500"/>
                </a:lnTo>
                <a:lnTo>
                  <a:pt x="932789" y="584200"/>
                </a:lnTo>
                <a:lnTo>
                  <a:pt x="930084" y="584200"/>
                </a:lnTo>
                <a:lnTo>
                  <a:pt x="930084" y="609600"/>
                </a:lnTo>
                <a:lnTo>
                  <a:pt x="881443" y="609600"/>
                </a:lnTo>
                <a:lnTo>
                  <a:pt x="904354" y="596900"/>
                </a:lnTo>
                <a:lnTo>
                  <a:pt x="916698" y="596900"/>
                </a:lnTo>
                <a:lnTo>
                  <a:pt x="930084" y="609600"/>
                </a:lnTo>
                <a:lnTo>
                  <a:pt x="930084" y="584200"/>
                </a:lnTo>
                <a:lnTo>
                  <a:pt x="875068" y="584200"/>
                </a:lnTo>
                <a:lnTo>
                  <a:pt x="874471" y="571500"/>
                </a:lnTo>
                <a:lnTo>
                  <a:pt x="880770" y="571500"/>
                </a:lnTo>
                <a:lnTo>
                  <a:pt x="889685" y="558800"/>
                </a:lnTo>
                <a:lnTo>
                  <a:pt x="899261" y="558800"/>
                </a:lnTo>
                <a:lnTo>
                  <a:pt x="892898" y="546100"/>
                </a:lnTo>
                <a:lnTo>
                  <a:pt x="902754" y="546100"/>
                </a:lnTo>
                <a:lnTo>
                  <a:pt x="899261" y="558800"/>
                </a:lnTo>
                <a:lnTo>
                  <a:pt x="929093" y="558800"/>
                </a:lnTo>
                <a:lnTo>
                  <a:pt x="932954" y="571500"/>
                </a:lnTo>
                <a:lnTo>
                  <a:pt x="933373" y="571500"/>
                </a:lnTo>
                <a:lnTo>
                  <a:pt x="933373" y="406400"/>
                </a:lnTo>
                <a:lnTo>
                  <a:pt x="911656" y="406400"/>
                </a:lnTo>
                <a:lnTo>
                  <a:pt x="914209" y="393700"/>
                </a:lnTo>
                <a:lnTo>
                  <a:pt x="1303388" y="393700"/>
                </a:lnTo>
                <a:lnTo>
                  <a:pt x="1303388" y="381000"/>
                </a:lnTo>
                <a:lnTo>
                  <a:pt x="891819" y="381000"/>
                </a:lnTo>
                <a:lnTo>
                  <a:pt x="881722" y="393700"/>
                </a:lnTo>
                <a:lnTo>
                  <a:pt x="872197" y="393700"/>
                </a:lnTo>
                <a:lnTo>
                  <a:pt x="864717" y="404888"/>
                </a:lnTo>
                <a:lnTo>
                  <a:pt x="864717" y="584200"/>
                </a:lnTo>
                <a:lnTo>
                  <a:pt x="860501" y="596900"/>
                </a:lnTo>
                <a:lnTo>
                  <a:pt x="858304" y="596900"/>
                </a:lnTo>
                <a:lnTo>
                  <a:pt x="858304" y="609600"/>
                </a:lnTo>
                <a:lnTo>
                  <a:pt x="856970" y="622300"/>
                </a:lnTo>
                <a:lnTo>
                  <a:pt x="841971" y="622300"/>
                </a:lnTo>
                <a:lnTo>
                  <a:pt x="842302" y="609600"/>
                </a:lnTo>
                <a:lnTo>
                  <a:pt x="858304" y="609600"/>
                </a:lnTo>
                <a:lnTo>
                  <a:pt x="858304" y="596900"/>
                </a:lnTo>
                <a:lnTo>
                  <a:pt x="838022" y="596900"/>
                </a:lnTo>
                <a:lnTo>
                  <a:pt x="837857" y="584200"/>
                </a:lnTo>
                <a:lnTo>
                  <a:pt x="837704" y="571500"/>
                </a:lnTo>
                <a:lnTo>
                  <a:pt x="864463" y="571500"/>
                </a:lnTo>
                <a:lnTo>
                  <a:pt x="864577" y="584200"/>
                </a:lnTo>
                <a:lnTo>
                  <a:pt x="864717" y="584200"/>
                </a:lnTo>
                <a:lnTo>
                  <a:pt x="864717" y="404888"/>
                </a:lnTo>
                <a:lnTo>
                  <a:pt x="863701" y="406400"/>
                </a:lnTo>
                <a:lnTo>
                  <a:pt x="859256" y="406400"/>
                </a:lnTo>
                <a:lnTo>
                  <a:pt x="859256" y="444500"/>
                </a:lnTo>
                <a:lnTo>
                  <a:pt x="852170" y="457200"/>
                </a:lnTo>
                <a:lnTo>
                  <a:pt x="847318" y="469900"/>
                </a:lnTo>
                <a:lnTo>
                  <a:pt x="842238" y="469900"/>
                </a:lnTo>
                <a:lnTo>
                  <a:pt x="834428" y="482600"/>
                </a:lnTo>
                <a:lnTo>
                  <a:pt x="831062" y="482600"/>
                </a:lnTo>
                <a:lnTo>
                  <a:pt x="831062" y="558800"/>
                </a:lnTo>
                <a:lnTo>
                  <a:pt x="826350" y="558800"/>
                </a:lnTo>
                <a:lnTo>
                  <a:pt x="828268" y="571500"/>
                </a:lnTo>
                <a:lnTo>
                  <a:pt x="823937" y="571500"/>
                </a:lnTo>
                <a:lnTo>
                  <a:pt x="826350" y="558800"/>
                </a:lnTo>
                <a:lnTo>
                  <a:pt x="822032" y="558800"/>
                </a:lnTo>
                <a:lnTo>
                  <a:pt x="824890" y="546100"/>
                </a:lnTo>
                <a:lnTo>
                  <a:pt x="831062" y="558800"/>
                </a:lnTo>
                <a:lnTo>
                  <a:pt x="831062" y="482600"/>
                </a:lnTo>
                <a:lnTo>
                  <a:pt x="823849" y="482600"/>
                </a:lnTo>
                <a:lnTo>
                  <a:pt x="826858" y="469900"/>
                </a:lnTo>
                <a:lnTo>
                  <a:pt x="833170" y="469900"/>
                </a:lnTo>
                <a:lnTo>
                  <a:pt x="839736" y="457200"/>
                </a:lnTo>
                <a:lnTo>
                  <a:pt x="847953" y="444500"/>
                </a:lnTo>
                <a:lnTo>
                  <a:pt x="859256" y="444500"/>
                </a:lnTo>
                <a:lnTo>
                  <a:pt x="859256" y="406400"/>
                </a:lnTo>
                <a:lnTo>
                  <a:pt x="856754" y="406400"/>
                </a:lnTo>
                <a:lnTo>
                  <a:pt x="848410" y="419100"/>
                </a:lnTo>
                <a:lnTo>
                  <a:pt x="829640" y="444500"/>
                </a:lnTo>
                <a:lnTo>
                  <a:pt x="821182" y="444500"/>
                </a:lnTo>
                <a:lnTo>
                  <a:pt x="818921" y="457200"/>
                </a:lnTo>
                <a:lnTo>
                  <a:pt x="807059" y="457200"/>
                </a:lnTo>
                <a:lnTo>
                  <a:pt x="806742" y="444500"/>
                </a:lnTo>
                <a:lnTo>
                  <a:pt x="806564" y="444500"/>
                </a:lnTo>
                <a:lnTo>
                  <a:pt x="804481" y="419100"/>
                </a:lnTo>
                <a:lnTo>
                  <a:pt x="800963" y="393700"/>
                </a:lnTo>
                <a:lnTo>
                  <a:pt x="797115" y="368300"/>
                </a:lnTo>
                <a:lnTo>
                  <a:pt x="794016" y="355600"/>
                </a:lnTo>
                <a:lnTo>
                  <a:pt x="792556" y="347497"/>
                </a:lnTo>
                <a:lnTo>
                  <a:pt x="792556" y="596900"/>
                </a:lnTo>
                <a:lnTo>
                  <a:pt x="772528" y="596900"/>
                </a:lnTo>
                <a:lnTo>
                  <a:pt x="749223" y="604202"/>
                </a:lnTo>
                <a:lnTo>
                  <a:pt x="749223" y="1041400"/>
                </a:lnTo>
                <a:lnTo>
                  <a:pt x="747941" y="1041400"/>
                </a:lnTo>
                <a:lnTo>
                  <a:pt x="747941" y="1092200"/>
                </a:lnTo>
                <a:lnTo>
                  <a:pt x="747420" y="1092200"/>
                </a:lnTo>
                <a:lnTo>
                  <a:pt x="741413" y="1098727"/>
                </a:lnTo>
                <a:lnTo>
                  <a:pt x="741413" y="1397000"/>
                </a:lnTo>
                <a:lnTo>
                  <a:pt x="736473" y="1409700"/>
                </a:lnTo>
                <a:lnTo>
                  <a:pt x="734606" y="1409700"/>
                </a:lnTo>
                <a:lnTo>
                  <a:pt x="731824" y="1397000"/>
                </a:lnTo>
                <a:lnTo>
                  <a:pt x="730250" y="1397000"/>
                </a:lnTo>
                <a:lnTo>
                  <a:pt x="734542" y="1384300"/>
                </a:lnTo>
                <a:lnTo>
                  <a:pt x="737489" y="1384300"/>
                </a:lnTo>
                <a:lnTo>
                  <a:pt x="740613" y="1397000"/>
                </a:lnTo>
                <a:lnTo>
                  <a:pt x="741413" y="1397000"/>
                </a:lnTo>
                <a:lnTo>
                  <a:pt x="741413" y="1098727"/>
                </a:lnTo>
                <a:lnTo>
                  <a:pt x="735723" y="1104900"/>
                </a:lnTo>
                <a:lnTo>
                  <a:pt x="706894" y="1104900"/>
                </a:lnTo>
                <a:lnTo>
                  <a:pt x="703541" y="1092200"/>
                </a:lnTo>
                <a:lnTo>
                  <a:pt x="702983" y="1092200"/>
                </a:lnTo>
                <a:lnTo>
                  <a:pt x="705548" y="1079500"/>
                </a:lnTo>
                <a:lnTo>
                  <a:pt x="744486" y="1079500"/>
                </a:lnTo>
                <a:lnTo>
                  <a:pt x="747941" y="1092200"/>
                </a:lnTo>
                <a:lnTo>
                  <a:pt x="747941" y="1041400"/>
                </a:lnTo>
                <a:lnTo>
                  <a:pt x="741146" y="1041400"/>
                </a:lnTo>
                <a:lnTo>
                  <a:pt x="741235" y="1028700"/>
                </a:lnTo>
                <a:lnTo>
                  <a:pt x="748271" y="1028700"/>
                </a:lnTo>
                <a:lnTo>
                  <a:pt x="749223" y="1041400"/>
                </a:lnTo>
                <a:lnTo>
                  <a:pt x="749223" y="604202"/>
                </a:lnTo>
                <a:lnTo>
                  <a:pt x="745490" y="605370"/>
                </a:lnTo>
                <a:lnTo>
                  <a:pt x="745490" y="685800"/>
                </a:lnTo>
                <a:lnTo>
                  <a:pt x="744816" y="685800"/>
                </a:lnTo>
                <a:lnTo>
                  <a:pt x="744016" y="691070"/>
                </a:lnTo>
                <a:lnTo>
                  <a:pt x="744016" y="990600"/>
                </a:lnTo>
                <a:lnTo>
                  <a:pt x="737781" y="990600"/>
                </a:lnTo>
                <a:lnTo>
                  <a:pt x="727900" y="1003300"/>
                </a:lnTo>
                <a:lnTo>
                  <a:pt x="684809" y="1003300"/>
                </a:lnTo>
                <a:lnTo>
                  <a:pt x="684352" y="990600"/>
                </a:lnTo>
                <a:lnTo>
                  <a:pt x="695820" y="990600"/>
                </a:lnTo>
                <a:lnTo>
                  <a:pt x="703808" y="977900"/>
                </a:lnTo>
                <a:lnTo>
                  <a:pt x="735177" y="977900"/>
                </a:lnTo>
                <a:lnTo>
                  <a:pt x="744016" y="990600"/>
                </a:lnTo>
                <a:lnTo>
                  <a:pt x="744016" y="691070"/>
                </a:lnTo>
                <a:lnTo>
                  <a:pt x="742886" y="698500"/>
                </a:lnTo>
                <a:lnTo>
                  <a:pt x="739622" y="698500"/>
                </a:lnTo>
                <a:lnTo>
                  <a:pt x="739622" y="787400"/>
                </a:lnTo>
                <a:lnTo>
                  <a:pt x="739571" y="800100"/>
                </a:lnTo>
                <a:lnTo>
                  <a:pt x="735838" y="800100"/>
                </a:lnTo>
                <a:lnTo>
                  <a:pt x="735838" y="889000"/>
                </a:lnTo>
                <a:lnTo>
                  <a:pt x="735088" y="901700"/>
                </a:lnTo>
                <a:lnTo>
                  <a:pt x="674281" y="901700"/>
                </a:lnTo>
                <a:lnTo>
                  <a:pt x="674281" y="1143000"/>
                </a:lnTo>
                <a:lnTo>
                  <a:pt x="668870" y="1143000"/>
                </a:lnTo>
                <a:lnTo>
                  <a:pt x="668870" y="1181100"/>
                </a:lnTo>
                <a:lnTo>
                  <a:pt x="652030" y="1181100"/>
                </a:lnTo>
                <a:lnTo>
                  <a:pt x="643788" y="1193800"/>
                </a:lnTo>
                <a:lnTo>
                  <a:pt x="641769" y="1190917"/>
                </a:lnTo>
                <a:lnTo>
                  <a:pt x="641769" y="1308100"/>
                </a:lnTo>
                <a:lnTo>
                  <a:pt x="641311" y="1320800"/>
                </a:lnTo>
                <a:lnTo>
                  <a:pt x="640194" y="1346200"/>
                </a:lnTo>
                <a:lnTo>
                  <a:pt x="638263" y="1371600"/>
                </a:lnTo>
                <a:lnTo>
                  <a:pt x="637781" y="1371600"/>
                </a:lnTo>
                <a:lnTo>
                  <a:pt x="637717" y="1384300"/>
                </a:lnTo>
                <a:lnTo>
                  <a:pt x="637616" y="1397000"/>
                </a:lnTo>
                <a:lnTo>
                  <a:pt x="636981" y="1397000"/>
                </a:lnTo>
                <a:lnTo>
                  <a:pt x="633476" y="1435100"/>
                </a:lnTo>
                <a:lnTo>
                  <a:pt x="631736" y="1473200"/>
                </a:lnTo>
                <a:lnTo>
                  <a:pt x="630326" y="1511300"/>
                </a:lnTo>
                <a:lnTo>
                  <a:pt x="627811" y="1549400"/>
                </a:lnTo>
                <a:lnTo>
                  <a:pt x="626173" y="1574800"/>
                </a:lnTo>
                <a:lnTo>
                  <a:pt x="625805" y="1600200"/>
                </a:lnTo>
                <a:lnTo>
                  <a:pt x="625830" y="1638300"/>
                </a:lnTo>
                <a:lnTo>
                  <a:pt x="625741" y="1651000"/>
                </a:lnTo>
                <a:lnTo>
                  <a:pt x="624814" y="1676400"/>
                </a:lnTo>
                <a:lnTo>
                  <a:pt x="622731" y="1752600"/>
                </a:lnTo>
                <a:lnTo>
                  <a:pt x="621868" y="1790700"/>
                </a:lnTo>
                <a:lnTo>
                  <a:pt x="622007" y="1803400"/>
                </a:lnTo>
                <a:lnTo>
                  <a:pt x="622554" y="1816100"/>
                </a:lnTo>
                <a:lnTo>
                  <a:pt x="622681" y="1828800"/>
                </a:lnTo>
                <a:lnTo>
                  <a:pt x="621576" y="1854200"/>
                </a:lnTo>
                <a:lnTo>
                  <a:pt x="621792" y="1854200"/>
                </a:lnTo>
                <a:lnTo>
                  <a:pt x="611568" y="1866900"/>
                </a:lnTo>
                <a:lnTo>
                  <a:pt x="609650" y="1854200"/>
                </a:lnTo>
                <a:lnTo>
                  <a:pt x="604520" y="1841500"/>
                </a:lnTo>
                <a:lnTo>
                  <a:pt x="599236" y="1841500"/>
                </a:lnTo>
                <a:lnTo>
                  <a:pt x="600278" y="1828800"/>
                </a:lnTo>
                <a:lnTo>
                  <a:pt x="599236" y="1816100"/>
                </a:lnTo>
                <a:lnTo>
                  <a:pt x="587870" y="1816100"/>
                </a:lnTo>
                <a:lnTo>
                  <a:pt x="579005" y="1803400"/>
                </a:lnTo>
                <a:lnTo>
                  <a:pt x="571627" y="1803400"/>
                </a:lnTo>
                <a:lnTo>
                  <a:pt x="571627" y="2032000"/>
                </a:lnTo>
                <a:lnTo>
                  <a:pt x="569391" y="2032000"/>
                </a:lnTo>
                <a:lnTo>
                  <a:pt x="569391" y="2044700"/>
                </a:lnTo>
                <a:lnTo>
                  <a:pt x="555917" y="2057400"/>
                </a:lnTo>
                <a:lnTo>
                  <a:pt x="528345" y="2057400"/>
                </a:lnTo>
                <a:lnTo>
                  <a:pt x="514350" y="2070100"/>
                </a:lnTo>
                <a:lnTo>
                  <a:pt x="366750" y="2070100"/>
                </a:lnTo>
                <a:lnTo>
                  <a:pt x="349554" y="2082800"/>
                </a:lnTo>
                <a:lnTo>
                  <a:pt x="168440" y="2082800"/>
                </a:lnTo>
                <a:lnTo>
                  <a:pt x="158216" y="2070100"/>
                </a:lnTo>
                <a:lnTo>
                  <a:pt x="148856" y="2070100"/>
                </a:lnTo>
                <a:lnTo>
                  <a:pt x="140131" y="2057400"/>
                </a:lnTo>
                <a:lnTo>
                  <a:pt x="134581" y="2057400"/>
                </a:lnTo>
                <a:lnTo>
                  <a:pt x="132499" y="2044700"/>
                </a:lnTo>
                <a:lnTo>
                  <a:pt x="133832" y="2032000"/>
                </a:lnTo>
                <a:lnTo>
                  <a:pt x="138557" y="2032000"/>
                </a:lnTo>
                <a:lnTo>
                  <a:pt x="140868" y="2019300"/>
                </a:lnTo>
                <a:lnTo>
                  <a:pt x="152260" y="2019300"/>
                </a:lnTo>
                <a:lnTo>
                  <a:pt x="150685" y="2032000"/>
                </a:lnTo>
                <a:lnTo>
                  <a:pt x="148755" y="2032000"/>
                </a:lnTo>
                <a:lnTo>
                  <a:pt x="154533" y="2044700"/>
                </a:lnTo>
                <a:lnTo>
                  <a:pt x="177203" y="2044700"/>
                </a:lnTo>
                <a:lnTo>
                  <a:pt x="197129" y="2057400"/>
                </a:lnTo>
                <a:lnTo>
                  <a:pt x="509447" y="2057400"/>
                </a:lnTo>
                <a:lnTo>
                  <a:pt x="529767" y="2044700"/>
                </a:lnTo>
                <a:lnTo>
                  <a:pt x="569391" y="2044700"/>
                </a:lnTo>
                <a:lnTo>
                  <a:pt x="569391" y="2032000"/>
                </a:lnTo>
                <a:lnTo>
                  <a:pt x="543788" y="2032000"/>
                </a:lnTo>
                <a:lnTo>
                  <a:pt x="523201" y="2044700"/>
                </a:lnTo>
                <a:lnTo>
                  <a:pt x="177850" y="2044700"/>
                </a:lnTo>
                <a:lnTo>
                  <a:pt x="170484" y="2032000"/>
                </a:lnTo>
                <a:lnTo>
                  <a:pt x="164414" y="2032000"/>
                </a:lnTo>
                <a:lnTo>
                  <a:pt x="166471" y="2019300"/>
                </a:lnTo>
                <a:lnTo>
                  <a:pt x="569734" y="2019300"/>
                </a:lnTo>
                <a:lnTo>
                  <a:pt x="571627" y="2032000"/>
                </a:lnTo>
                <a:lnTo>
                  <a:pt x="571627" y="1803400"/>
                </a:lnTo>
                <a:lnTo>
                  <a:pt x="561441" y="1803400"/>
                </a:lnTo>
                <a:lnTo>
                  <a:pt x="561441" y="1917700"/>
                </a:lnTo>
                <a:lnTo>
                  <a:pt x="560705" y="1930400"/>
                </a:lnTo>
                <a:lnTo>
                  <a:pt x="557707" y="1955800"/>
                </a:lnTo>
                <a:lnTo>
                  <a:pt x="555637" y="1955800"/>
                </a:lnTo>
                <a:lnTo>
                  <a:pt x="552018" y="1968500"/>
                </a:lnTo>
                <a:lnTo>
                  <a:pt x="526224" y="1968500"/>
                </a:lnTo>
                <a:lnTo>
                  <a:pt x="525145" y="1955800"/>
                </a:lnTo>
                <a:lnTo>
                  <a:pt x="522947" y="1943100"/>
                </a:lnTo>
                <a:lnTo>
                  <a:pt x="518604" y="1930400"/>
                </a:lnTo>
                <a:lnTo>
                  <a:pt x="512991" y="1917700"/>
                </a:lnTo>
                <a:lnTo>
                  <a:pt x="507034" y="1905000"/>
                </a:lnTo>
                <a:lnTo>
                  <a:pt x="503796" y="1892300"/>
                </a:lnTo>
                <a:lnTo>
                  <a:pt x="490588" y="1892300"/>
                </a:lnTo>
                <a:lnTo>
                  <a:pt x="486537" y="1890001"/>
                </a:lnTo>
                <a:lnTo>
                  <a:pt x="486537" y="1955800"/>
                </a:lnTo>
                <a:lnTo>
                  <a:pt x="482676" y="1968500"/>
                </a:lnTo>
                <a:lnTo>
                  <a:pt x="477227" y="1955800"/>
                </a:lnTo>
                <a:lnTo>
                  <a:pt x="463296" y="1955800"/>
                </a:lnTo>
                <a:lnTo>
                  <a:pt x="456514" y="1943100"/>
                </a:lnTo>
                <a:lnTo>
                  <a:pt x="448830" y="1943100"/>
                </a:lnTo>
                <a:lnTo>
                  <a:pt x="444804" y="1930400"/>
                </a:lnTo>
                <a:lnTo>
                  <a:pt x="476669" y="1930400"/>
                </a:lnTo>
                <a:lnTo>
                  <a:pt x="482955" y="1943100"/>
                </a:lnTo>
                <a:lnTo>
                  <a:pt x="485863" y="1955800"/>
                </a:lnTo>
                <a:lnTo>
                  <a:pt x="486537" y="1955800"/>
                </a:lnTo>
                <a:lnTo>
                  <a:pt x="486537" y="1890001"/>
                </a:lnTo>
                <a:lnTo>
                  <a:pt x="468236" y="1879600"/>
                </a:lnTo>
                <a:lnTo>
                  <a:pt x="424548" y="1879600"/>
                </a:lnTo>
                <a:lnTo>
                  <a:pt x="424548" y="1955800"/>
                </a:lnTo>
                <a:lnTo>
                  <a:pt x="423303" y="1968500"/>
                </a:lnTo>
                <a:lnTo>
                  <a:pt x="286054" y="1968500"/>
                </a:lnTo>
                <a:lnTo>
                  <a:pt x="295071" y="1955800"/>
                </a:lnTo>
                <a:lnTo>
                  <a:pt x="424548" y="1955800"/>
                </a:lnTo>
                <a:lnTo>
                  <a:pt x="424548" y="1879600"/>
                </a:lnTo>
                <a:lnTo>
                  <a:pt x="422973" y="1879600"/>
                </a:lnTo>
                <a:lnTo>
                  <a:pt x="422973" y="1930400"/>
                </a:lnTo>
                <a:lnTo>
                  <a:pt x="361797" y="1930400"/>
                </a:lnTo>
                <a:lnTo>
                  <a:pt x="375119" y="1917700"/>
                </a:lnTo>
                <a:lnTo>
                  <a:pt x="409092" y="1917700"/>
                </a:lnTo>
                <a:lnTo>
                  <a:pt x="422973" y="1930400"/>
                </a:lnTo>
                <a:lnTo>
                  <a:pt x="422973" y="1879600"/>
                </a:lnTo>
                <a:lnTo>
                  <a:pt x="422516" y="1879600"/>
                </a:lnTo>
                <a:lnTo>
                  <a:pt x="398957" y="1866900"/>
                </a:lnTo>
                <a:lnTo>
                  <a:pt x="345668" y="1866900"/>
                </a:lnTo>
                <a:lnTo>
                  <a:pt x="345668" y="1930400"/>
                </a:lnTo>
                <a:lnTo>
                  <a:pt x="296329" y="1930400"/>
                </a:lnTo>
                <a:lnTo>
                  <a:pt x="286880" y="1943100"/>
                </a:lnTo>
                <a:lnTo>
                  <a:pt x="261937" y="1943100"/>
                </a:lnTo>
                <a:lnTo>
                  <a:pt x="256298" y="1955800"/>
                </a:lnTo>
                <a:lnTo>
                  <a:pt x="251993" y="1955800"/>
                </a:lnTo>
                <a:lnTo>
                  <a:pt x="249402" y="1968500"/>
                </a:lnTo>
                <a:lnTo>
                  <a:pt x="227342" y="1968500"/>
                </a:lnTo>
                <a:lnTo>
                  <a:pt x="230720" y="1955800"/>
                </a:lnTo>
                <a:lnTo>
                  <a:pt x="231546" y="1955800"/>
                </a:lnTo>
                <a:lnTo>
                  <a:pt x="237413" y="1930400"/>
                </a:lnTo>
                <a:lnTo>
                  <a:pt x="245402" y="1917700"/>
                </a:lnTo>
                <a:lnTo>
                  <a:pt x="328980" y="1917700"/>
                </a:lnTo>
                <a:lnTo>
                  <a:pt x="345668" y="1930400"/>
                </a:lnTo>
                <a:lnTo>
                  <a:pt x="345668" y="1866900"/>
                </a:lnTo>
                <a:lnTo>
                  <a:pt x="255473" y="1866900"/>
                </a:lnTo>
                <a:lnTo>
                  <a:pt x="242798" y="1879600"/>
                </a:lnTo>
                <a:lnTo>
                  <a:pt x="230276" y="1879600"/>
                </a:lnTo>
                <a:lnTo>
                  <a:pt x="217538" y="1892300"/>
                </a:lnTo>
                <a:lnTo>
                  <a:pt x="207086" y="1892300"/>
                </a:lnTo>
                <a:lnTo>
                  <a:pt x="207175" y="1905000"/>
                </a:lnTo>
                <a:lnTo>
                  <a:pt x="205320" y="1917700"/>
                </a:lnTo>
                <a:lnTo>
                  <a:pt x="201231" y="1930400"/>
                </a:lnTo>
                <a:lnTo>
                  <a:pt x="197662" y="1955800"/>
                </a:lnTo>
                <a:lnTo>
                  <a:pt x="197421" y="1968500"/>
                </a:lnTo>
                <a:lnTo>
                  <a:pt x="193649" y="1968500"/>
                </a:lnTo>
                <a:lnTo>
                  <a:pt x="188810" y="1981200"/>
                </a:lnTo>
                <a:lnTo>
                  <a:pt x="176733" y="1981200"/>
                </a:lnTo>
                <a:lnTo>
                  <a:pt x="168211" y="1968500"/>
                </a:lnTo>
                <a:lnTo>
                  <a:pt x="162941" y="1968500"/>
                </a:lnTo>
                <a:lnTo>
                  <a:pt x="160629" y="1955800"/>
                </a:lnTo>
                <a:lnTo>
                  <a:pt x="159931" y="1930400"/>
                </a:lnTo>
                <a:lnTo>
                  <a:pt x="160591" y="1905000"/>
                </a:lnTo>
                <a:lnTo>
                  <a:pt x="162128" y="1879600"/>
                </a:lnTo>
                <a:lnTo>
                  <a:pt x="164122" y="1866900"/>
                </a:lnTo>
                <a:lnTo>
                  <a:pt x="164884" y="1854200"/>
                </a:lnTo>
                <a:lnTo>
                  <a:pt x="382790" y="1854200"/>
                </a:lnTo>
                <a:lnTo>
                  <a:pt x="409651" y="1866900"/>
                </a:lnTo>
                <a:lnTo>
                  <a:pt x="550684" y="1866900"/>
                </a:lnTo>
                <a:lnTo>
                  <a:pt x="555802" y="1879600"/>
                </a:lnTo>
                <a:lnTo>
                  <a:pt x="557745" y="1892300"/>
                </a:lnTo>
                <a:lnTo>
                  <a:pt x="560324" y="1905000"/>
                </a:lnTo>
                <a:lnTo>
                  <a:pt x="561441" y="1917700"/>
                </a:lnTo>
                <a:lnTo>
                  <a:pt x="561441" y="1803400"/>
                </a:lnTo>
                <a:lnTo>
                  <a:pt x="557631" y="1803400"/>
                </a:lnTo>
                <a:lnTo>
                  <a:pt x="555434" y="1790700"/>
                </a:lnTo>
                <a:lnTo>
                  <a:pt x="555929" y="1778000"/>
                </a:lnTo>
                <a:lnTo>
                  <a:pt x="556425" y="1765300"/>
                </a:lnTo>
                <a:lnTo>
                  <a:pt x="558761" y="1752600"/>
                </a:lnTo>
                <a:lnTo>
                  <a:pt x="567880" y="1752600"/>
                </a:lnTo>
                <a:lnTo>
                  <a:pt x="567804" y="1739900"/>
                </a:lnTo>
                <a:lnTo>
                  <a:pt x="567309" y="1739900"/>
                </a:lnTo>
                <a:lnTo>
                  <a:pt x="566585" y="1727200"/>
                </a:lnTo>
                <a:lnTo>
                  <a:pt x="568210" y="1701800"/>
                </a:lnTo>
                <a:lnTo>
                  <a:pt x="570712" y="1689100"/>
                </a:lnTo>
                <a:lnTo>
                  <a:pt x="572655" y="1676400"/>
                </a:lnTo>
                <a:lnTo>
                  <a:pt x="574243" y="1651000"/>
                </a:lnTo>
                <a:lnTo>
                  <a:pt x="575640" y="1625600"/>
                </a:lnTo>
                <a:lnTo>
                  <a:pt x="577100" y="1600200"/>
                </a:lnTo>
                <a:lnTo>
                  <a:pt x="581520" y="1524000"/>
                </a:lnTo>
                <a:lnTo>
                  <a:pt x="582549" y="1473200"/>
                </a:lnTo>
                <a:lnTo>
                  <a:pt x="582777" y="1384300"/>
                </a:lnTo>
                <a:lnTo>
                  <a:pt x="583450" y="1333500"/>
                </a:lnTo>
                <a:lnTo>
                  <a:pt x="583742" y="1308100"/>
                </a:lnTo>
                <a:lnTo>
                  <a:pt x="583323" y="1270000"/>
                </a:lnTo>
                <a:lnTo>
                  <a:pt x="583323" y="1231900"/>
                </a:lnTo>
                <a:lnTo>
                  <a:pt x="585241" y="1219200"/>
                </a:lnTo>
                <a:lnTo>
                  <a:pt x="591997" y="1219200"/>
                </a:lnTo>
                <a:lnTo>
                  <a:pt x="606552" y="1206500"/>
                </a:lnTo>
                <a:lnTo>
                  <a:pt x="634174" y="1206500"/>
                </a:lnTo>
                <a:lnTo>
                  <a:pt x="636663" y="1219200"/>
                </a:lnTo>
                <a:lnTo>
                  <a:pt x="639267" y="1231900"/>
                </a:lnTo>
                <a:lnTo>
                  <a:pt x="640765" y="1244600"/>
                </a:lnTo>
                <a:lnTo>
                  <a:pt x="641477" y="1270000"/>
                </a:lnTo>
                <a:lnTo>
                  <a:pt x="641731" y="1282700"/>
                </a:lnTo>
                <a:lnTo>
                  <a:pt x="641769" y="1308100"/>
                </a:lnTo>
                <a:lnTo>
                  <a:pt x="641769" y="1190917"/>
                </a:lnTo>
                <a:lnTo>
                  <a:pt x="634923" y="1181100"/>
                </a:lnTo>
                <a:lnTo>
                  <a:pt x="587095" y="1181100"/>
                </a:lnTo>
                <a:lnTo>
                  <a:pt x="585685" y="1168400"/>
                </a:lnTo>
                <a:lnTo>
                  <a:pt x="586930" y="1168400"/>
                </a:lnTo>
                <a:lnTo>
                  <a:pt x="599973" y="1155700"/>
                </a:lnTo>
                <a:lnTo>
                  <a:pt x="655421" y="1155700"/>
                </a:lnTo>
                <a:lnTo>
                  <a:pt x="663155" y="1168400"/>
                </a:lnTo>
                <a:lnTo>
                  <a:pt x="667397" y="1168400"/>
                </a:lnTo>
                <a:lnTo>
                  <a:pt x="668870" y="1181100"/>
                </a:lnTo>
                <a:lnTo>
                  <a:pt x="668870" y="1143000"/>
                </a:lnTo>
                <a:lnTo>
                  <a:pt x="645947" y="1143000"/>
                </a:lnTo>
                <a:lnTo>
                  <a:pt x="639152" y="1130300"/>
                </a:lnTo>
                <a:lnTo>
                  <a:pt x="617639" y="1130300"/>
                </a:lnTo>
                <a:lnTo>
                  <a:pt x="599770" y="1117600"/>
                </a:lnTo>
                <a:lnTo>
                  <a:pt x="598551" y="1117600"/>
                </a:lnTo>
                <a:lnTo>
                  <a:pt x="609422" y="1104900"/>
                </a:lnTo>
                <a:lnTo>
                  <a:pt x="613981" y="1104900"/>
                </a:lnTo>
                <a:lnTo>
                  <a:pt x="621068" y="1092200"/>
                </a:lnTo>
                <a:lnTo>
                  <a:pt x="636066" y="1092200"/>
                </a:lnTo>
                <a:lnTo>
                  <a:pt x="643877" y="1079500"/>
                </a:lnTo>
                <a:lnTo>
                  <a:pt x="655142" y="1079500"/>
                </a:lnTo>
                <a:lnTo>
                  <a:pt x="658749" y="1092200"/>
                </a:lnTo>
                <a:lnTo>
                  <a:pt x="663435" y="1104900"/>
                </a:lnTo>
                <a:lnTo>
                  <a:pt x="667296" y="1117600"/>
                </a:lnTo>
                <a:lnTo>
                  <a:pt x="670509" y="1117600"/>
                </a:lnTo>
                <a:lnTo>
                  <a:pt x="673252" y="1130300"/>
                </a:lnTo>
                <a:lnTo>
                  <a:pt x="674281" y="1143000"/>
                </a:lnTo>
                <a:lnTo>
                  <a:pt x="674281" y="901700"/>
                </a:lnTo>
                <a:lnTo>
                  <a:pt x="671957" y="901700"/>
                </a:lnTo>
                <a:lnTo>
                  <a:pt x="671957" y="1003300"/>
                </a:lnTo>
                <a:lnTo>
                  <a:pt x="656805" y="1003300"/>
                </a:lnTo>
                <a:lnTo>
                  <a:pt x="655662" y="990600"/>
                </a:lnTo>
                <a:lnTo>
                  <a:pt x="671207" y="990600"/>
                </a:lnTo>
                <a:lnTo>
                  <a:pt x="671957" y="1003300"/>
                </a:lnTo>
                <a:lnTo>
                  <a:pt x="671957" y="901700"/>
                </a:lnTo>
                <a:lnTo>
                  <a:pt x="650544" y="901700"/>
                </a:lnTo>
                <a:lnTo>
                  <a:pt x="650544" y="1066800"/>
                </a:lnTo>
                <a:lnTo>
                  <a:pt x="650392" y="1066800"/>
                </a:lnTo>
                <a:lnTo>
                  <a:pt x="643864" y="1079500"/>
                </a:lnTo>
                <a:lnTo>
                  <a:pt x="640168" y="1079500"/>
                </a:lnTo>
                <a:lnTo>
                  <a:pt x="636638" y="1066800"/>
                </a:lnTo>
                <a:lnTo>
                  <a:pt x="632218" y="1066800"/>
                </a:lnTo>
                <a:lnTo>
                  <a:pt x="628510" y="1054100"/>
                </a:lnTo>
                <a:lnTo>
                  <a:pt x="626224" y="1054100"/>
                </a:lnTo>
                <a:lnTo>
                  <a:pt x="626084" y="1041400"/>
                </a:lnTo>
                <a:lnTo>
                  <a:pt x="629424" y="1041400"/>
                </a:lnTo>
                <a:lnTo>
                  <a:pt x="637705" y="1028700"/>
                </a:lnTo>
                <a:lnTo>
                  <a:pt x="641083" y="1041400"/>
                </a:lnTo>
                <a:lnTo>
                  <a:pt x="646861" y="1041400"/>
                </a:lnTo>
                <a:lnTo>
                  <a:pt x="649046" y="1054100"/>
                </a:lnTo>
                <a:lnTo>
                  <a:pt x="650544" y="1066800"/>
                </a:lnTo>
                <a:lnTo>
                  <a:pt x="650544" y="901700"/>
                </a:lnTo>
                <a:lnTo>
                  <a:pt x="634225" y="901700"/>
                </a:lnTo>
                <a:lnTo>
                  <a:pt x="634225" y="1016000"/>
                </a:lnTo>
                <a:lnTo>
                  <a:pt x="630986" y="1028700"/>
                </a:lnTo>
                <a:lnTo>
                  <a:pt x="624903" y="1016000"/>
                </a:lnTo>
                <a:lnTo>
                  <a:pt x="634225" y="1016000"/>
                </a:lnTo>
                <a:lnTo>
                  <a:pt x="634225" y="901700"/>
                </a:lnTo>
                <a:lnTo>
                  <a:pt x="627888" y="901700"/>
                </a:lnTo>
                <a:lnTo>
                  <a:pt x="620204" y="905294"/>
                </a:lnTo>
                <a:lnTo>
                  <a:pt x="620204" y="1066800"/>
                </a:lnTo>
                <a:lnTo>
                  <a:pt x="617943" y="1066800"/>
                </a:lnTo>
                <a:lnTo>
                  <a:pt x="610501" y="1079500"/>
                </a:lnTo>
                <a:lnTo>
                  <a:pt x="607123" y="1076299"/>
                </a:lnTo>
                <a:lnTo>
                  <a:pt x="607123" y="1092200"/>
                </a:lnTo>
                <a:lnTo>
                  <a:pt x="603453" y="1104900"/>
                </a:lnTo>
                <a:lnTo>
                  <a:pt x="593458" y="1104900"/>
                </a:lnTo>
                <a:lnTo>
                  <a:pt x="586270" y="1117600"/>
                </a:lnTo>
                <a:lnTo>
                  <a:pt x="577938" y="1117600"/>
                </a:lnTo>
                <a:lnTo>
                  <a:pt x="567245" y="1130300"/>
                </a:lnTo>
                <a:lnTo>
                  <a:pt x="565975" y="1130300"/>
                </a:lnTo>
                <a:lnTo>
                  <a:pt x="589635" y="1143000"/>
                </a:lnTo>
                <a:lnTo>
                  <a:pt x="572757" y="1143000"/>
                </a:lnTo>
                <a:lnTo>
                  <a:pt x="572757" y="1181100"/>
                </a:lnTo>
                <a:lnTo>
                  <a:pt x="513143" y="1181100"/>
                </a:lnTo>
                <a:lnTo>
                  <a:pt x="513143" y="1473200"/>
                </a:lnTo>
                <a:lnTo>
                  <a:pt x="512914" y="1473200"/>
                </a:lnTo>
                <a:lnTo>
                  <a:pt x="508825" y="1485900"/>
                </a:lnTo>
                <a:lnTo>
                  <a:pt x="459359" y="1485900"/>
                </a:lnTo>
                <a:lnTo>
                  <a:pt x="445516" y="1473200"/>
                </a:lnTo>
                <a:lnTo>
                  <a:pt x="360514" y="1473200"/>
                </a:lnTo>
                <a:lnTo>
                  <a:pt x="367804" y="1460500"/>
                </a:lnTo>
                <a:lnTo>
                  <a:pt x="459079" y="1460500"/>
                </a:lnTo>
                <a:lnTo>
                  <a:pt x="482104" y="1473200"/>
                </a:lnTo>
                <a:lnTo>
                  <a:pt x="497624" y="1473200"/>
                </a:lnTo>
                <a:lnTo>
                  <a:pt x="503910" y="1460500"/>
                </a:lnTo>
                <a:lnTo>
                  <a:pt x="509905" y="1460500"/>
                </a:lnTo>
                <a:lnTo>
                  <a:pt x="513143" y="1473200"/>
                </a:lnTo>
                <a:lnTo>
                  <a:pt x="513143" y="1181100"/>
                </a:lnTo>
                <a:lnTo>
                  <a:pt x="509752" y="1181100"/>
                </a:lnTo>
                <a:lnTo>
                  <a:pt x="509752" y="1447800"/>
                </a:lnTo>
                <a:lnTo>
                  <a:pt x="491985" y="1447800"/>
                </a:lnTo>
                <a:lnTo>
                  <a:pt x="487768" y="1435100"/>
                </a:lnTo>
                <a:lnTo>
                  <a:pt x="486054" y="1435100"/>
                </a:lnTo>
                <a:lnTo>
                  <a:pt x="479399" y="1422400"/>
                </a:lnTo>
                <a:lnTo>
                  <a:pt x="472351" y="1397000"/>
                </a:lnTo>
                <a:lnTo>
                  <a:pt x="465924" y="1384300"/>
                </a:lnTo>
                <a:lnTo>
                  <a:pt x="461162" y="1371600"/>
                </a:lnTo>
                <a:lnTo>
                  <a:pt x="459282" y="1364030"/>
                </a:lnTo>
                <a:lnTo>
                  <a:pt x="459282" y="1435100"/>
                </a:lnTo>
                <a:lnTo>
                  <a:pt x="456920" y="1447800"/>
                </a:lnTo>
                <a:lnTo>
                  <a:pt x="404799" y="1447800"/>
                </a:lnTo>
                <a:lnTo>
                  <a:pt x="389064" y="1435100"/>
                </a:lnTo>
                <a:lnTo>
                  <a:pt x="395236" y="1435100"/>
                </a:lnTo>
                <a:lnTo>
                  <a:pt x="397497" y="1422400"/>
                </a:lnTo>
                <a:lnTo>
                  <a:pt x="396773" y="1409700"/>
                </a:lnTo>
                <a:lnTo>
                  <a:pt x="394004" y="1409700"/>
                </a:lnTo>
                <a:lnTo>
                  <a:pt x="389458" y="1397000"/>
                </a:lnTo>
                <a:lnTo>
                  <a:pt x="385051" y="1384300"/>
                </a:lnTo>
                <a:lnTo>
                  <a:pt x="383006" y="1376870"/>
                </a:lnTo>
                <a:lnTo>
                  <a:pt x="383006" y="1435100"/>
                </a:lnTo>
                <a:lnTo>
                  <a:pt x="319570" y="1435100"/>
                </a:lnTo>
                <a:lnTo>
                  <a:pt x="318338" y="1422400"/>
                </a:lnTo>
                <a:lnTo>
                  <a:pt x="308063" y="1409700"/>
                </a:lnTo>
                <a:lnTo>
                  <a:pt x="295630" y="1399832"/>
                </a:lnTo>
                <a:lnTo>
                  <a:pt x="295630" y="1422400"/>
                </a:lnTo>
                <a:lnTo>
                  <a:pt x="293344" y="1435100"/>
                </a:lnTo>
                <a:lnTo>
                  <a:pt x="137477" y="1435100"/>
                </a:lnTo>
                <a:lnTo>
                  <a:pt x="134023" y="1422400"/>
                </a:lnTo>
                <a:lnTo>
                  <a:pt x="133743" y="1422400"/>
                </a:lnTo>
                <a:lnTo>
                  <a:pt x="136563" y="1409700"/>
                </a:lnTo>
                <a:lnTo>
                  <a:pt x="151434" y="1409700"/>
                </a:lnTo>
                <a:lnTo>
                  <a:pt x="179019" y="1397000"/>
                </a:lnTo>
                <a:lnTo>
                  <a:pt x="234378" y="1397000"/>
                </a:lnTo>
                <a:lnTo>
                  <a:pt x="262216" y="1409700"/>
                </a:lnTo>
                <a:lnTo>
                  <a:pt x="282778" y="1409700"/>
                </a:lnTo>
                <a:lnTo>
                  <a:pt x="288201" y="1422400"/>
                </a:lnTo>
                <a:lnTo>
                  <a:pt x="295630" y="1422400"/>
                </a:lnTo>
                <a:lnTo>
                  <a:pt x="295630" y="1399832"/>
                </a:lnTo>
                <a:lnTo>
                  <a:pt x="292074" y="1397000"/>
                </a:lnTo>
                <a:lnTo>
                  <a:pt x="272465" y="1384300"/>
                </a:lnTo>
                <a:lnTo>
                  <a:pt x="251358" y="1384300"/>
                </a:lnTo>
                <a:lnTo>
                  <a:pt x="222199" y="1371600"/>
                </a:lnTo>
                <a:lnTo>
                  <a:pt x="193243" y="1371600"/>
                </a:lnTo>
                <a:lnTo>
                  <a:pt x="164553" y="1384300"/>
                </a:lnTo>
                <a:lnTo>
                  <a:pt x="129679" y="1384300"/>
                </a:lnTo>
                <a:lnTo>
                  <a:pt x="123609" y="1397000"/>
                </a:lnTo>
                <a:lnTo>
                  <a:pt x="117703" y="1397000"/>
                </a:lnTo>
                <a:lnTo>
                  <a:pt x="111747" y="1409700"/>
                </a:lnTo>
                <a:lnTo>
                  <a:pt x="104978" y="1409700"/>
                </a:lnTo>
                <a:lnTo>
                  <a:pt x="109550" y="1435100"/>
                </a:lnTo>
                <a:lnTo>
                  <a:pt x="50622" y="1435100"/>
                </a:lnTo>
                <a:lnTo>
                  <a:pt x="63296" y="1422400"/>
                </a:lnTo>
                <a:lnTo>
                  <a:pt x="62255" y="1409700"/>
                </a:lnTo>
                <a:lnTo>
                  <a:pt x="62661" y="1397000"/>
                </a:lnTo>
                <a:lnTo>
                  <a:pt x="64249" y="1384300"/>
                </a:lnTo>
                <a:lnTo>
                  <a:pt x="66649" y="1371600"/>
                </a:lnTo>
                <a:lnTo>
                  <a:pt x="69570" y="1371600"/>
                </a:lnTo>
                <a:lnTo>
                  <a:pt x="74536" y="1358900"/>
                </a:lnTo>
                <a:lnTo>
                  <a:pt x="347764" y="1358900"/>
                </a:lnTo>
                <a:lnTo>
                  <a:pt x="354012" y="1371600"/>
                </a:lnTo>
                <a:lnTo>
                  <a:pt x="358914" y="1371600"/>
                </a:lnTo>
                <a:lnTo>
                  <a:pt x="363766" y="1384300"/>
                </a:lnTo>
                <a:lnTo>
                  <a:pt x="368020" y="1397000"/>
                </a:lnTo>
                <a:lnTo>
                  <a:pt x="372643" y="1409700"/>
                </a:lnTo>
                <a:lnTo>
                  <a:pt x="378637" y="1422400"/>
                </a:lnTo>
                <a:lnTo>
                  <a:pt x="383006" y="1435100"/>
                </a:lnTo>
                <a:lnTo>
                  <a:pt x="383006" y="1376870"/>
                </a:lnTo>
                <a:lnTo>
                  <a:pt x="381558" y="1371600"/>
                </a:lnTo>
                <a:lnTo>
                  <a:pt x="379755" y="1358900"/>
                </a:lnTo>
                <a:lnTo>
                  <a:pt x="431317" y="1358900"/>
                </a:lnTo>
                <a:lnTo>
                  <a:pt x="433120" y="1371600"/>
                </a:lnTo>
                <a:lnTo>
                  <a:pt x="434797" y="1371600"/>
                </a:lnTo>
                <a:lnTo>
                  <a:pt x="441566" y="1384300"/>
                </a:lnTo>
                <a:lnTo>
                  <a:pt x="447167" y="1397000"/>
                </a:lnTo>
                <a:lnTo>
                  <a:pt x="452208" y="1422400"/>
                </a:lnTo>
                <a:lnTo>
                  <a:pt x="457314" y="1435100"/>
                </a:lnTo>
                <a:lnTo>
                  <a:pt x="459282" y="1435100"/>
                </a:lnTo>
                <a:lnTo>
                  <a:pt x="459282" y="1364030"/>
                </a:lnTo>
                <a:lnTo>
                  <a:pt x="458012" y="1358900"/>
                </a:lnTo>
                <a:lnTo>
                  <a:pt x="453542" y="1346200"/>
                </a:lnTo>
                <a:lnTo>
                  <a:pt x="418884" y="1346200"/>
                </a:lnTo>
                <a:lnTo>
                  <a:pt x="419925" y="1333500"/>
                </a:lnTo>
                <a:lnTo>
                  <a:pt x="454126" y="1333500"/>
                </a:lnTo>
                <a:lnTo>
                  <a:pt x="461378" y="1346200"/>
                </a:lnTo>
                <a:lnTo>
                  <a:pt x="465823" y="1346200"/>
                </a:lnTo>
                <a:lnTo>
                  <a:pt x="480961" y="1371600"/>
                </a:lnTo>
                <a:lnTo>
                  <a:pt x="491832" y="1384300"/>
                </a:lnTo>
                <a:lnTo>
                  <a:pt x="500100" y="1409700"/>
                </a:lnTo>
                <a:lnTo>
                  <a:pt x="507479" y="1435100"/>
                </a:lnTo>
                <a:lnTo>
                  <a:pt x="509066" y="1435100"/>
                </a:lnTo>
                <a:lnTo>
                  <a:pt x="509752" y="1447800"/>
                </a:lnTo>
                <a:lnTo>
                  <a:pt x="509752" y="1181100"/>
                </a:lnTo>
                <a:lnTo>
                  <a:pt x="502589" y="1181100"/>
                </a:lnTo>
                <a:lnTo>
                  <a:pt x="510794" y="1168400"/>
                </a:lnTo>
                <a:lnTo>
                  <a:pt x="572503" y="1168400"/>
                </a:lnTo>
                <a:lnTo>
                  <a:pt x="572757" y="1181100"/>
                </a:lnTo>
                <a:lnTo>
                  <a:pt x="572757" y="1143000"/>
                </a:lnTo>
                <a:lnTo>
                  <a:pt x="543356" y="1143000"/>
                </a:lnTo>
                <a:lnTo>
                  <a:pt x="551853" y="1130300"/>
                </a:lnTo>
                <a:lnTo>
                  <a:pt x="559193" y="1130300"/>
                </a:lnTo>
                <a:lnTo>
                  <a:pt x="553605" y="1117600"/>
                </a:lnTo>
                <a:lnTo>
                  <a:pt x="559650" y="1117600"/>
                </a:lnTo>
                <a:lnTo>
                  <a:pt x="566839" y="1104900"/>
                </a:lnTo>
                <a:lnTo>
                  <a:pt x="574484" y="1092200"/>
                </a:lnTo>
                <a:lnTo>
                  <a:pt x="607123" y="1092200"/>
                </a:lnTo>
                <a:lnTo>
                  <a:pt x="607123" y="1076299"/>
                </a:lnTo>
                <a:lnTo>
                  <a:pt x="597103" y="1066800"/>
                </a:lnTo>
                <a:lnTo>
                  <a:pt x="606717" y="1066800"/>
                </a:lnTo>
                <a:lnTo>
                  <a:pt x="605967" y="1054100"/>
                </a:lnTo>
                <a:lnTo>
                  <a:pt x="600468" y="1054100"/>
                </a:lnTo>
                <a:lnTo>
                  <a:pt x="589064" y="1066800"/>
                </a:lnTo>
                <a:lnTo>
                  <a:pt x="575335" y="1079500"/>
                </a:lnTo>
                <a:lnTo>
                  <a:pt x="562686" y="1079500"/>
                </a:lnTo>
                <a:lnTo>
                  <a:pt x="562686" y="1092200"/>
                </a:lnTo>
                <a:lnTo>
                  <a:pt x="553631" y="1104900"/>
                </a:lnTo>
                <a:lnTo>
                  <a:pt x="539965" y="1117600"/>
                </a:lnTo>
                <a:lnTo>
                  <a:pt x="521462" y="1130300"/>
                </a:lnTo>
                <a:lnTo>
                  <a:pt x="522795" y="1130300"/>
                </a:lnTo>
                <a:lnTo>
                  <a:pt x="524700" y="1143000"/>
                </a:lnTo>
                <a:lnTo>
                  <a:pt x="516712" y="1143000"/>
                </a:lnTo>
                <a:lnTo>
                  <a:pt x="504304" y="1155700"/>
                </a:lnTo>
                <a:lnTo>
                  <a:pt x="489940" y="1155700"/>
                </a:lnTo>
                <a:lnTo>
                  <a:pt x="489940" y="1231900"/>
                </a:lnTo>
                <a:lnTo>
                  <a:pt x="487743" y="1244600"/>
                </a:lnTo>
                <a:lnTo>
                  <a:pt x="487375" y="1257300"/>
                </a:lnTo>
                <a:lnTo>
                  <a:pt x="487502" y="1270000"/>
                </a:lnTo>
                <a:lnTo>
                  <a:pt x="488467" y="1270000"/>
                </a:lnTo>
                <a:lnTo>
                  <a:pt x="488442" y="1308100"/>
                </a:lnTo>
                <a:lnTo>
                  <a:pt x="488238" y="1320800"/>
                </a:lnTo>
                <a:lnTo>
                  <a:pt x="474941" y="1320800"/>
                </a:lnTo>
                <a:lnTo>
                  <a:pt x="465594" y="1308100"/>
                </a:lnTo>
                <a:lnTo>
                  <a:pt x="426262" y="1308100"/>
                </a:lnTo>
                <a:lnTo>
                  <a:pt x="426631" y="1282700"/>
                </a:lnTo>
                <a:lnTo>
                  <a:pt x="424688" y="1270000"/>
                </a:lnTo>
                <a:lnTo>
                  <a:pt x="422338" y="1257300"/>
                </a:lnTo>
                <a:lnTo>
                  <a:pt x="421513" y="1244600"/>
                </a:lnTo>
                <a:lnTo>
                  <a:pt x="422529" y="1231900"/>
                </a:lnTo>
                <a:lnTo>
                  <a:pt x="431533" y="1231900"/>
                </a:lnTo>
                <a:lnTo>
                  <a:pt x="442379" y="1219200"/>
                </a:lnTo>
                <a:lnTo>
                  <a:pt x="485736" y="1219200"/>
                </a:lnTo>
                <a:lnTo>
                  <a:pt x="489940" y="1231900"/>
                </a:lnTo>
                <a:lnTo>
                  <a:pt x="489940" y="1155700"/>
                </a:lnTo>
                <a:lnTo>
                  <a:pt x="462686" y="1155700"/>
                </a:lnTo>
                <a:lnTo>
                  <a:pt x="467893" y="1143000"/>
                </a:lnTo>
                <a:lnTo>
                  <a:pt x="474179" y="1143000"/>
                </a:lnTo>
                <a:lnTo>
                  <a:pt x="481545" y="1130300"/>
                </a:lnTo>
                <a:lnTo>
                  <a:pt x="521462" y="1130300"/>
                </a:lnTo>
                <a:lnTo>
                  <a:pt x="497852" y="1117600"/>
                </a:lnTo>
                <a:lnTo>
                  <a:pt x="510425" y="1104900"/>
                </a:lnTo>
                <a:lnTo>
                  <a:pt x="525894" y="1092200"/>
                </a:lnTo>
                <a:lnTo>
                  <a:pt x="562686" y="1092200"/>
                </a:lnTo>
                <a:lnTo>
                  <a:pt x="562686" y="1079500"/>
                </a:lnTo>
                <a:lnTo>
                  <a:pt x="542798" y="1079500"/>
                </a:lnTo>
                <a:lnTo>
                  <a:pt x="549084" y="1066800"/>
                </a:lnTo>
                <a:lnTo>
                  <a:pt x="556310" y="1054100"/>
                </a:lnTo>
                <a:lnTo>
                  <a:pt x="564324" y="1054100"/>
                </a:lnTo>
                <a:lnTo>
                  <a:pt x="572973" y="1041400"/>
                </a:lnTo>
                <a:lnTo>
                  <a:pt x="615924" y="1041400"/>
                </a:lnTo>
                <a:lnTo>
                  <a:pt x="617245" y="1054100"/>
                </a:lnTo>
                <a:lnTo>
                  <a:pt x="618070" y="1054100"/>
                </a:lnTo>
                <a:lnTo>
                  <a:pt x="620204" y="1066800"/>
                </a:lnTo>
                <a:lnTo>
                  <a:pt x="620204" y="905294"/>
                </a:lnTo>
                <a:lnTo>
                  <a:pt x="611670" y="909269"/>
                </a:lnTo>
                <a:lnTo>
                  <a:pt x="611670" y="990600"/>
                </a:lnTo>
                <a:lnTo>
                  <a:pt x="611352" y="1003300"/>
                </a:lnTo>
                <a:lnTo>
                  <a:pt x="603656" y="1003300"/>
                </a:lnTo>
                <a:lnTo>
                  <a:pt x="603656" y="1016000"/>
                </a:lnTo>
                <a:lnTo>
                  <a:pt x="599846" y="1028700"/>
                </a:lnTo>
                <a:lnTo>
                  <a:pt x="592480" y="1016000"/>
                </a:lnTo>
                <a:lnTo>
                  <a:pt x="603656" y="1016000"/>
                </a:lnTo>
                <a:lnTo>
                  <a:pt x="603656" y="1003300"/>
                </a:lnTo>
                <a:lnTo>
                  <a:pt x="595668" y="1003300"/>
                </a:lnTo>
                <a:lnTo>
                  <a:pt x="594741" y="990600"/>
                </a:lnTo>
                <a:lnTo>
                  <a:pt x="611670" y="990600"/>
                </a:lnTo>
                <a:lnTo>
                  <a:pt x="611670" y="909269"/>
                </a:lnTo>
                <a:lnTo>
                  <a:pt x="600646" y="914400"/>
                </a:lnTo>
                <a:lnTo>
                  <a:pt x="589965" y="914400"/>
                </a:lnTo>
                <a:lnTo>
                  <a:pt x="589546" y="901700"/>
                </a:lnTo>
                <a:lnTo>
                  <a:pt x="604824" y="901700"/>
                </a:lnTo>
                <a:lnTo>
                  <a:pt x="629780" y="889000"/>
                </a:lnTo>
                <a:lnTo>
                  <a:pt x="668464" y="889000"/>
                </a:lnTo>
                <a:lnTo>
                  <a:pt x="695350" y="876300"/>
                </a:lnTo>
                <a:lnTo>
                  <a:pt x="731875" y="876300"/>
                </a:lnTo>
                <a:lnTo>
                  <a:pt x="735228" y="889000"/>
                </a:lnTo>
                <a:lnTo>
                  <a:pt x="735838" y="889000"/>
                </a:lnTo>
                <a:lnTo>
                  <a:pt x="735838" y="800100"/>
                </a:lnTo>
                <a:lnTo>
                  <a:pt x="696506" y="800100"/>
                </a:lnTo>
                <a:lnTo>
                  <a:pt x="686981" y="812800"/>
                </a:lnTo>
                <a:lnTo>
                  <a:pt x="584758" y="812800"/>
                </a:lnTo>
                <a:lnTo>
                  <a:pt x="584758" y="990600"/>
                </a:lnTo>
                <a:lnTo>
                  <a:pt x="581253" y="1003300"/>
                </a:lnTo>
                <a:lnTo>
                  <a:pt x="569722" y="1003300"/>
                </a:lnTo>
                <a:lnTo>
                  <a:pt x="562686" y="1016000"/>
                </a:lnTo>
                <a:lnTo>
                  <a:pt x="555383" y="1016000"/>
                </a:lnTo>
                <a:lnTo>
                  <a:pt x="555383" y="1041400"/>
                </a:lnTo>
                <a:lnTo>
                  <a:pt x="550710" y="1054100"/>
                </a:lnTo>
                <a:lnTo>
                  <a:pt x="543864" y="1066800"/>
                </a:lnTo>
                <a:lnTo>
                  <a:pt x="535813" y="1066800"/>
                </a:lnTo>
                <a:lnTo>
                  <a:pt x="527532" y="1079500"/>
                </a:lnTo>
                <a:lnTo>
                  <a:pt x="505726" y="1079500"/>
                </a:lnTo>
                <a:lnTo>
                  <a:pt x="517131" y="1066800"/>
                </a:lnTo>
                <a:lnTo>
                  <a:pt x="527812" y="1054100"/>
                </a:lnTo>
                <a:lnTo>
                  <a:pt x="539851" y="1041400"/>
                </a:lnTo>
                <a:lnTo>
                  <a:pt x="555383" y="1041400"/>
                </a:lnTo>
                <a:lnTo>
                  <a:pt x="555383" y="1016000"/>
                </a:lnTo>
                <a:lnTo>
                  <a:pt x="521182" y="1016000"/>
                </a:lnTo>
                <a:lnTo>
                  <a:pt x="521182" y="1054100"/>
                </a:lnTo>
                <a:lnTo>
                  <a:pt x="516216" y="1054100"/>
                </a:lnTo>
                <a:lnTo>
                  <a:pt x="506526" y="1066800"/>
                </a:lnTo>
                <a:lnTo>
                  <a:pt x="496087" y="1079500"/>
                </a:lnTo>
                <a:lnTo>
                  <a:pt x="494411" y="1079500"/>
                </a:lnTo>
                <a:lnTo>
                  <a:pt x="494411" y="1104900"/>
                </a:lnTo>
                <a:lnTo>
                  <a:pt x="489280" y="1117600"/>
                </a:lnTo>
                <a:lnTo>
                  <a:pt x="467055" y="1117600"/>
                </a:lnTo>
                <a:lnTo>
                  <a:pt x="468985" y="1104900"/>
                </a:lnTo>
                <a:lnTo>
                  <a:pt x="494411" y="1104900"/>
                </a:lnTo>
                <a:lnTo>
                  <a:pt x="494411" y="1079500"/>
                </a:lnTo>
                <a:lnTo>
                  <a:pt x="463994" y="1079500"/>
                </a:lnTo>
                <a:lnTo>
                  <a:pt x="463994" y="1104900"/>
                </a:lnTo>
                <a:lnTo>
                  <a:pt x="463334" y="1104900"/>
                </a:lnTo>
                <a:lnTo>
                  <a:pt x="463334" y="1130300"/>
                </a:lnTo>
                <a:lnTo>
                  <a:pt x="462368" y="1143000"/>
                </a:lnTo>
                <a:lnTo>
                  <a:pt x="459486" y="1143000"/>
                </a:lnTo>
                <a:lnTo>
                  <a:pt x="454469" y="1155700"/>
                </a:lnTo>
                <a:lnTo>
                  <a:pt x="432676" y="1155700"/>
                </a:lnTo>
                <a:lnTo>
                  <a:pt x="436867" y="1143000"/>
                </a:lnTo>
                <a:lnTo>
                  <a:pt x="442531" y="1143000"/>
                </a:lnTo>
                <a:lnTo>
                  <a:pt x="449186" y="1130300"/>
                </a:lnTo>
                <a:lnTo>
                  <a:pt x="463334" y="1130300"/>
                </a:lnTo>
                <a:lnTo>
                  <a:pt x="463334" y="1104900"/>
                </a:lnTo>
                <a:lnTo>
                  <a:pt x="460679" y="1104900"/>
                </a:lnTo>
                <a:lnTo>
                  <a:pt x="453555" y="1117600"/>
                </a:lnTo>
                <a:lnTo>
                  <a:pt x="432917" y="1117600"/>
                </a:lnTo>
                <a:lnTo>
                  <a:pt x="432917" y="1130300"/>
                </a:lnTo>
                <a:lnTo>
                  <a:pt x="423494" y="1155700"/>
                </a:lnTo>
                <a:lnTo>
                  <a:pt x="414147" y="1155700"/>
                </a:lnTo>
                <a:lnTo>
                  <a:pt x="403313" y="1167396"/>
                </a:lnTo>
                <a:lnTo>
                  <a:pt x="403313" y="1333500"/>
                </a:lnTo>
                <a:lnTo>
                  <a:pt x="402666" y="1346200"/>
                </a:lnTo>
                <a:lnTo>
                  <a:pt x="378523" y="1346200"/>
                </a:lnTo>
                <a:lnTo>
                  <a:pt x="371055" y="1333500"/>
                </a:lnTo>
                <a:lnTo>
                  <a:pt x="403313" y="1333500"/>
                </a:lnTo>
                <a:lnTo>
                  <a:pt x="403313" y="1167396"/>
                </a:lnTo>
                <a:lnTo>
                  <a:pt x="402374" y="1168400"/>
                </a:lnTo>
                <a:lnTo>
                  <a:pt x="385622" y="1155700"/>
                </a:lnTo>
                <a:lnTo>
                  <a:pt x="343242" y="1155700"/>
                </a:lnTo>
                <a:lnTo>
                  <a:pt x="343242" y="1308100"/>
                </a:lnTo>
                <a:lnTo>
                  <a:pt x="266992" y="1308100"/>
                </a:lnTo>
                <a:lnTo>
                  <a:pt x="267271" y="1295400"/>
                </a:lnTo>
                <a:lnTo>
                  <a:pt x="284238" y="1295400"/>
                </a:lnTo>
                <a:lnTo>
                  <a:pt x="286131" y="1282700"/>
                </a:lnTo>
                <a:lnTo>
                  <a:pt x="285508" y="1270000"/>
                </a:lnTo>
                <a:lnTo>
                  <a:pt x="284276" y="1270000"/>
                </a:lnTo>
                <a:lnTo>
                  <a:pt x="283222" y="1257300"/>
                </a:lnTo>
                <a:lnTo>
                  <a:pt x="282359" y="1257300"/>
                </a:lnTo>
                <a:lnTo>
                  <a:pt x="281736" y="1244600"/>
                </a:lnTo>
                <a:lnTo>
                  <a:pt x="281305" y="1231900"/>
                </a:lnTo>
                <a:lnTo>
                  <a:pt x="340004" y="1231900"/>
                </a:lnTo>
                <a:lnTo>
                  <a:pt x="339013" y="1244600"/>
                </a:lnTo>
                <a:lnTo>
                  <a:pt x="338467" y="1257300"/>
                </a:lnTo>
                <a:lnTo>
                  <a:pt x="339763" y="1270000"/>
                </a:lnTo>
                <a:lnTo>
                  <a:pt x="341642" y="1282700"/>
                </a:lnTo>
                <a:lnTo>
                  <a:pt x="342887" y="1295400"/>
                </a:lnTo>
                <a:lnTo>
                  <a:pt x="343242" y="1308100"/>
                </a:lnTo>
                <a:lnTo>
                  <a:pt x="343242" y="1155700"/>
                </a:lnTo>
                <a:lnTo>
                  <a:pt x="341680" y="1155700"/>
                </a:lnTo>
                <a:lnTo>
                  <a:pt x="350939" y="1143000"/>
                </a:lnTo>
                <a:lnTo>
                  <a:pt x="355244" y="1130300"/>
                </a:lnTo>
                <a:lnTo>
                  <a:pt x="432917" y="1130300"/>
                </a:lnTo>
                <a:lnTo>
                  <a:pt x="432917" y="1117600"/>
                </a:lnTo>
                <a:lnTo>
                  <a:pt x="377405" y="1117600"/>
                </a:lnTo>
                <a:lnTo>
                  <a:pt x="381152" y="1104900"/>
                </a:lnTo>
                <a:lnTo>
                  <a:pt x="456412" y="1104900"/>
                </a:lnTo>
                <a:lnTo>
                  <a:pt x="460171" y="1092200"/>
                </a:lnTo>
                <a:lnTo>
                  <a:pt x="463994" y="1104900"/>
                </a:lnTo>
                <a:lnTo>
                  <a:pt x="463994" y="1079500"/>
                </a:lnTo>
                <a:lnTo>
                  <a:pt x="410768" y="1079500"/>
                </a:lnTo>
                <a:lnTo>
                  <a:pt x="417474" y="1066800"/>
                </a:lnTo>
                <a:lnTo>
                  <a:pt x="424916" y="1066800"/>
                </a:lnTo>
                <a:lnTo>
                  <a:pt x="433501" y="1054100"/>
                </a:lnTo>
                <a:lnTo>
                  <a:pt x="452755" y="1054100"/>
                </a:lnTo>
                <a:lnTo>
                  <a:pt x="466940" y="1041400"/>
                </a:lnTo>
                <a:lnTo>
                  <a:pt x="519277" y="1041400"/>
                </a:lnTo>
                <a:lnTo>
                  <a:pt x="521182" y="1054100"/>
                </a:lnTo>
                <a:lnTo>
                  <a:pt x="521182" y="1016000"/>
                </a:lnTo>
                <a:lnTo>
                  <a:pt x="486067" y="1016000"/>
                </a:lnTo>
                <a:lnTo>
                  <a:pt x="502564" y="1028700"/>
                </a:lnTo>
                <a:lnTo>
                  <a:pt x="474345" y="1028700"/>
                </a:lnTo>
                <a:lnTo>
                  <a:pt x="462203" y="1041400"/>
                </a:lnTo>
                <a:lnTo>
                  <a:pt x="456895" y="1041400"/>
                </a:lnTo>
                <a:lnTo>
                  <a:pt x="455053" y="1028700"/>
                </a:lnTo>
                <a:lnTo>
                  <a:pt x="469455" y="1028700"/>
                </a:lnTo>
                <a:lnTo>
                  <a:pt x="486067" y="1016000"/>
                </a:lnTo>
                <a:lnTo>
                  <a:pt x="441883" y="1016000"/>
                </a:lnTo>
                <a:lnTo>
                  <a:pt x="441883" y="1028700"/>
                </a:lnTo>
                <a:lnTo>
                  <a:pt x="434225" y="1041400"/>
                </a:lnTo>
                <a:lnTo>
                  <a:pt x="422897" y="1041400"/>
                </a:lnTo>
                <a:lnTo>
                  <a:pt x="422897" y="1054100"/>
                </a:lnTo>
                <a:lnTo>
                  <a:pt x="413969" y="1066800"/>
                </a:lnTo>
                <a:lnTo>
                  <a:pt x="404799" y="1079500"/>
                </a:lnTo>
                <a:lnTo>
                  <a:pt x="394144" y="1079500"/>
                </a:lnTo>
                <a:lnTo>
                  <a:pt x="380771" y="1092200"/>
                </a:lnTo>
                <a:lnTo>
                  <a:pt x="375170" y="1092200"/>
                </a:lnTo>
                <a:lnTo>
                  <a:pt x="371182" y="1079500"/>
                </a:lnTo>
                <a:lnTo>
                  <a:pt x="380695" y="1079500"/>
                </a:lnTo>
                <a:lnTo>
                  <a:pt x="385864" y="1066800"/>
                </a:lnTo>
                <a:lnTo>
                  <a:pt x="391185" y="1066800"/>
                </a:lnTo>
                <a:lnTo>
                  <a:pt x="396836" y="1054100"/>
                </a:lnTo>
                <a:lnTo>
                  <a:pt x="422897" y="1054100"/>
                </a:lnTo>
                <a:lnTo>
                  <a:pt x="422897" y="1041400"/>
                </a:lnTo>
                <a:lnTo>
                  <a:pt x="417207" y="1041400"/>
                </a:lnTo>
                <a:lnTo>
                  <a:pt x="423659" y="1028700"/>
                </a:lnTo>
                <a:lnTo>
                  <a:pt x="441883" y="1028700"/>
                </a:lnTo>
                <a:lnTo>
                  <a:pt x="441883" y="1016000"/>
                </a:lnTo>
                <a:lnTo>
                  <a:pt x="435952" y="1016000"/>
                </a:lnTo>
                <a:lnTo>
                  <a:pt x="433451" y="1003300"/>
                </a:lnTo>
                <a:lnTo>
                  <a:pt x="438289" y="1003300"/>
                </a:lnTo>
                <a:lnTo>
                  <a:pt x="443801" y="990600"/>
                </a:lnTo>
                <a:lnTo>
                  <a:pt x="584758" y="990600"/>
                </a:lnTo>
                <a:lnTo>
                  <a:pt x="584758" y="812800"/>
                </a:lnTo>
                <a:lnTo>
                  <a:pt x="577545" y="812800"/>
                </a:lnTo>
                <a:lnTo>
                  <a:pt x="577138" y="800100"/>
                </a:lnTo>
                <a:lnTo>
                  <a:pt x="582879" y="787400"/>
                </a:lnTo>
                <a:lnTo>
                  <a:pt x="739622" y="787400"/>
                </a:lnTo>
                <a:lnTo>
                  <a:pt x="739622" y="698500"/>
                </a:lnTo>
                <a:lnTo>
                  <a:pt x="739419" y="698500"/>
                </a:lnTo>
                <a:lnTo>
                  <a:pt x="739419" y="711200"/>
                </a:lnTo>
                <a:lnTo>
                  <a:pt x="733044" y="723900"/>
                </a:lnTo>
                <a:lnTo>
                  <a:pt x="710336" y="723900"/>
                </a:lnTo>
                <a:lnTo>
                  <a:pt x="719302" y="711200"/>
                </a:lnTo>
                <a:lnTo>
                  <a:pt x="739419" y="711200"/>
                </a:lnTo>
                <a:lnTo>
                  <a:pt x="739419" y="698500"/>
                </a:lnTo>
                <a:lnTo>
                  <a:pt x="704583" y="698500"/>
                </a:lnTo>
                <a:lnTo>
                  <a:pt x="691730" y="711200"/>
                </a:lnTo>
                <a:lnTo>
                  <a:pt x="627176" y="711200"/>
                </a:lnTo>
                <a:lnTo>
                  <a:pt x="574573" y="723900"/>
                </a:lnTo>
                <a:lnTo>
                  <a:pt x="570357" y="723900"/>
                </a:lnTo>
                <a:lnTo>
                  <a:pt x="570357" y="952500"/>
                </a:lnTo>
                <a:lnTo>
                  <a:pt x="566153" y="965200"/>
                </a:lnTo>
                <a:lnTo>
                  <a:pt x="533590" y="965200"/>
                </a:lnTo>
                <a:lnTo>
                  <a:pt x="528027" y="952500"/>
                </a:lnTo>
                <a:lnTo>
                  <a:pt x="525627" y="939800"/>
                </a:lnTo>
                <a:lnTo>
                  <a:pt x="524687" y="914400"/>
                </a:lnTo>
                <a:lnTo>
                  <a:pt x="522973" y="889000"/>
                </a:lnTo>
                <a:lnTo>
                  <a:pt x="522008" y="863600"/>
                </a:lnTo>
                <a:lnTo>
                  <a:pt x="521589" y="863600"/>
                </a:lnTo>
                <a:lnTo>
                  <a:pt x="524522" y="850900"/>
                </a:lnTo>
                <a:lnTo>
                  <a:pt x="508254" y="850900"/>
                </a:lnTo>
                <a:lnTo>
                  <a:pt x="508254" y="965200"/>
                </a:lnTo>
                <a:lnTo>
                  <a:pt x="500303" y="965200"/>
                </a:lnTo>
                <a:lnTo>
                  <a:pt x="505282" y="952500"/>
                </a:lnTo>
                <a:lnTo>
                  <a:pt x="508254" y="965200"/>
                </a:lnTo>
                <a:lnTo>
                  <a:pt x="508254" y="850900"/>
                </a:lnTo>
                <a:lnTo>
                  <a:pt x="506234" y="850900"/>
                </a:lnTo>
                <a:lnTo>
                  <a:pt x="500214" y="863600"/>
                </a:lnTo>
                <a:lnTo>
                  <a:pt x="494207" y="863600"/>
                </a:lnTo>
                <a:lnTo>
                  <a:pt x="496557" y="876300"/>
                </a:lnTo>
                <a:lnTo>
                  <a:pt x="484022" y="876300"/>
                </a:lnTo>
                <a:lnTo>
                  <a:pt x="476021" y="863600"/>
                </a:lnTo>
                <a:lnTo>
                  <a:pt x="469823" y="863600"/>
                </a:lnTo>
                <a:lnTo>
                  <a:pt x="468312" y="876300"/>
                </a:lnTo>
                <a:lnTo>
                  <a:pt x="468490" y="876300"/>
                </a:lnTo>
                <a:lnTo>
                  <a:pt x="469709" y="889000"/>
                </a:lnTo>
                <a:lnTo>
                  <a:pt x="472897" y="901700"/>
                </a:lnTo>
                <a:lnTo>
                  <a:pt x="473392" y="927100"/>
                </a:lnTo>
                <a:lnTo>
                  <a:pt x="472986" y="939800"/>
                </a:lnTo>
                <a:lnTo>
                  <a:pt x="473456" y="952500"/>
                </a:lnTo>
                <a:lnTo>
                  <a:pt x="474065" y="965200"/>
                </a:lnTo>
                <a:lnTo>
                  <a:pt x="432968" y="965200"/>
                </a:lnTo>
                <a:lnTo>
                  <a:pt x="432968" y="1003300"/>
                </a:lnTo>
                <a:lnTo>
                  <a:pt x="421449" y="1016000"/>
                </a:lnTo>
                <a:lnTo>
                  <a:pt x="409244" y="1016000"/>
                </a:lnTo>
                <a:lnTo>
                  <a:pt x="409244" y="1028700"/>
                </a:lnTo>
                <a:lnTo>
                  <a:pt x="406095" y="1041400"/>
                </a:lnTo>
                <a:lnTo>
                  <a:pt x="383120" y="1041400"/>
                </a:lnTo>
                <a:lnTo>
                  <a:pt x="383120" y="1066800"/>
                </a:lnTo>
                <a:lnTo>
                  <a:pt x="378218" y="1066800"/>
                </a:lnTo>
                <a:lnTo>
                  <a:pt x="369874" y="1079500"/>
                </a:lnTo>
                <a:lnTo>
                  <a:pt x="367614" y="1079500"/>
                </a:lnTo>
                <a:lnTo>
                  <a:pt x="367614" y="1104900"/>
                </a:lnTo>
                <a:lnTo>
                  <a:pt x="365506" y="1117600"/>
                </a:lnTo>
                <a:lnTo>
                  <a:pt x="345224" y="1117600"/>
                </a:lnTo>
                <a:lnTo>
                  <a:pt x="356006" y="1104900"/>
                </a:lnTo>
                <a:lnTo>
                  <a:pt x="367614" y="1104900"/>
                </a:lnTo>
                <a:lnTo>
                  <a:pt x="367614" y="1079500"/>
                </a:lnTo>
                <a:lnTo>
                  <a:pt x="361022" y="1079500"/>
                </a:lnTo>
                <a:lnTo>
                  <a:pt x="350469" y="1092200"/>
                </a:lnTo>
                <a:lnTo>
                  <a:pt x="340207" y="1092200"/>
                </a:lnTo>
                <a:lnTo>
                  <a:pt x="340207" y="1130300"/>
                </a:lnTo>
                <a:lnTo>
                  <a:pt x="338023" y="1143000"/>
                </a:lnTo>
                <a:lnTo>
                  <a:pt x="334670" y="1143000"/>
                </a:lnTo>
                <a:lnTo>
                  <a:pt x="329768" y="1155700"/>
                </a:lnTo>
                <a:lnTo>
                  <a:pt x="321094" y="1155700"/>
                </a:lnTo>
                <a:lnTo>
                  <a:pt x="313994" y="1143000"/>
                </a:lnTo>
                <a:lnTo>
                  <a:pt x="317487" y="1143000"/>
                </a:lnTo>
                <a:lnTo>
                  <a:pt x="324561" y="1130300"/>
                </a:lnTo>
                <a:lnTo>
                  <a:pt x="340207" y="1130300"/>
                </a:lnTo>
                <a:lnTo>
                  <a:pt x="340207" y="1092200"/>
                </a:lnTo>
                <a:lnTo>
                  <a:pt x="336181" y="1092200"/>
                </a:lnTo>
                <a:lnTo>
                  <a:pt x="336181" y="1104900"/>
                </a:lnTo>
                <a:lnTo>
                  <a:pt x="332917" y="1117600"/>
                </a:lnTo>
                <a:lnTo>
                  <a:pt x="310388" y="1117600"/>
                </a:lnTo>
                <a:lnTo>
                  <a:pt x="310388" y="1130300"/>
                </a:lnTo>
                <a:lnTo>
                  <a:pt x="308051" y="1143000"/>
                </a:lnTo>
                <a:lnTo>
                  <a:pt x="306070" y="1143000"/>
                </a:lnTo>
                <a:lnTo>
                  <a:pt x="301117" y="1155700"/>
                </a:lnTo>
                <a:lnTo>
                  <a:pt x="253987" y="1155700"/>
                </a:lnTo>
                <a:lnTo>
                  <a:pt x="253504" y="1153795"/>
                </a:lnTo>
                <a:lnTo>
                  <a:pt x="253504" y="1181100"/>
                </a:lnTo>
                <a:lnTo>
                  <a:pt x="248920" y="1181100"/>
                </a:lnTo>
                <a:lnTo>
                  <a:pt x="250939" y="1168400"/>
                </a:lnTo>
                <a:lnTo>
                  <a:pt x="253504" y="1181100"/>
                </a:lnTo>
                <a:lnTo>
                  <a:pt x="253504" y="1153795"/>
                </a:lnTo>
                <a:lnTo>
                  <a:pt x="250774" y="1143000"/>
                </a:lnTo>
                <a:lnTo>
                  <a:pt x="254444" y="1143000"/>
                </a:lnTo>
                <a:lnTo>
                  <a:pt x="267042" y="1130300"/>
                </a:lnTo>
                <a:lnTo>
                  <a:pt x="310388" y="1130300"/>
                </a:lnTo>
                <a:lnTo>
                  <a:pt x="310388" y="1117600"/>
                </a:lnTo>
                <a:lnTo>
                  <a:pt x="275247" y="1117600"/>
                </a:lnTo>
                <a:lnTo>
                  <a:pt x="279908" y="1104900"/>
                </a:lnTo>
                <a:lnTo>
                  <a:pt x="336181" y="1104900"/>
                </a:lnTo>
                <a:lnTo>
                  <a:pt x="336181" y="1092200"/>
                </a:lnTo>
                <a:lnTo>
                  <a:pt x="307314" y="1092200"/>
                </a:lnTo>
                <a:lnTo>
                  <a:pt x="313931" y="1079500"/>
                </a:lnTo>
                <a:lnTo>
                  <a:pt x="320560" y="1066800"/>
                </a:lnTo>
                <a:lnTo>
                  <a:pt x="336562" y="1054100"/>
                </a:lnTo>
                <a:lnTo>
                  <a:pt x="380758" y="1054100"/>
                </a:lnTo>
                <a:lnTo>
                  <a:pt x="383120" y="1066800"/>
                </a:lnTo>
                <a:lnTo>
                  <a:pt x="383120" y="1041400"/>
                </a:lnTo>
                <a:lnTo>
                  <a:pt x="360159" y="1041400"/>
                </a:lnTo>
                <a:lnTo>
                  <a:pt x="359143" y="1028700"/>
                </a:lnTo>
                <a:lnTo>
                  <a:pt x="409244" y="1028700"/>
                </a:lnTo>
                <a:lnTo>
                  <a:pt x="409244" y="1016000"/>
                </a:lnTo>
                <a:lnTo>
                  <a:pt x="383387" y="1016000"/>
                </a:lnTo>
                <a:lnTo>
                  <a:pt x="382168" y="1003300"/>
                </a:lnTo>
                <a:lnTo>
                  <a:pt x="392442" y="1003300"/>
                </a:lnTo>
                <a:lnTo>
                  <a:pt x="401180" y="990600"/>
                </a:lnTo>
                <a:lnTo>
                  <a:pt x="428002" y="990600"/>
                </a:lnTo>
                <a:lnTo>
                  <a:pt x="432701" y="1003300"/>
                </a:lnTo>
                <a:lnTo>
                  <a:pt x="432968" y="1003300"/>
                </a:lnTo>
                <a:lnTo>
                  <a:pt x="432968" y="965200"/>
                </a:lnTo>
                <a:lnTo>
                  <a:pt x="421043" y="965200"/>
                </a:lnTo>
                <a:lnTo>
                  <a:pt x="419468" y="952500"/>
                </a:lnTo>
                <a:lnTo>
                  <a:pt x="419963" y="952500"/>
                </a:lnTo>
                <a:lnTo>
                  <a:pt x="420763" y="939800"/>
                </a:lnTo>
                <a:lnTo>
                  <a:pt x="421030" y="914400"/>
                </a:lnTo>
                <a:lnTo>
                  <a:pt x="421220" y="901700"/>
                </a:lnTo>
                <a:lnTo>
                  <a:pt x="421767" y="889000"/>
                </a:lnTo>
                <a:lnTo>
                  <a:pt x="421398" y="889000"/>
                </a:lnTo>
                <a:lnTo>
                  <a:pt x="419735" y="876300"/>
                </a:lnTo>
                <a:lnTo>
                  <a:pt x="417309" y="876300"/>
                </a:lnTo>
                <a:lnTo>
                  <a:pt x="414642" y="863600"/>
                </a:lnTo>
                <a:lnTo>
                  <a:pt x="411187" y="850900"/>
                </a:lnTo>
                <a:lnTo>
                  <a:pt x="406933" y="850900"/>
                </a:lnTo>
                <a:lnTo>
                  <a:pt x="398233" y="863333"/>
                </a:lnTo>
                <a:lnTo>
                  <a:pt x="398233" y="965200"/>
                </a:lnTo>
                <a:lnTo>
                  <a:pt x="389547" y="965200"/>
                </a:lnTo>
                <a:lnTo>
                  <a:pt x="390969" y="952500"/>
                </a:lnTo>
                <a:lnTo>
                  <a:pt x="397675" y="952500"/>
                </a:lnTo>
                <a:lnTo>
                  <a:pt x="398233" y="965200"/>
                </a:lnTo>
                <a:lnTo>
                  <a:pt x="398233" y="863333"/>
                </a:lnTo>
                <a:lnTo>
                  <a:pt x="398043" y="863600"/>
                </a:lnTo>
                <a:lnTo>
                  <a:pt x="386118" y="863600"/>
                </a:lnTo>
                <a:lnTo>
                  <a:pt x="379691" y="876300"/>
                </a:lnTo>
                <a:lnTo>
                  <a:pt x="374942" y="876300"/>
                </a:lnTo>
                <a:lnTo>
                  <a:pt x="373049" y="882548"/>
                </a:lnTo>
                <a:lnTo>
                  <a:pt x="373049" y="1003300"/>
                </a:lnTo>
                <a:lnTo>
                  <a:pt x="367144" y="1016000"/>
                </a:lnTo>
                <a:lnTo>
                  <a:pt x="350164" y="1016000"/>
                </a:lnTo>
                <a:lnTo>
                  <a:pt x="355219" y="1003300"/>
                </a:lnTo>
                <a:lnTo>
                  <a:pt x="373049" y="1003300"/>
                </a:lnTo>
                <a:lnTo>
                  <a:pt x="373049" y="882548"/>
                </a:lnTo>
                <a:lnTo>
                  <a:pt x="371094" y="889000"/>
                </a:lnTo>
                <a:lnTo>
                  <a:pt x="367868" y="901700"/>
                </a:lnTo>
                <a:lnTo>
                  <a:pt x="366725" y="914400"/>
                </a:lnTo>
                <a:lnTo>
                  <a:pt x="367309" y="914400"/>
                </a:lnTo>
                <a:lnTo>
                  <a:pt x="369265" y="927100"/>
                </a:lnTo>
                <a:lnTo>
                  <a:pt x="370878" y="939800"/>
                </a:lnTo>
                <a:lnTo>
                  <a:pt x="371906" y="939800"/>
                </a:lnTo>
                <a:lnTo>
                  <a:pt x="372478" y="952500"/>
                </a:lnTo>
                <a:lnTo>
                  <a:pt x="372668" y="965200"/>
                </a:lnTo>
                <a:lnTo>
                  <a:pt x="347865" y="965200"/>
                </a:lnTo>
                <a:lnTo>
                  <a:pt x="347700" y="939800"/>
                </a:lnTo>
                <a:lnTo>
                  <a:pt x="347624" y="937348"/>
                </a:lnTo>
                <a:lnTo>
                  <a:pt x="347624" y="1003300"/>
                </a:lnTo>
                <a:lnTo>
                  <a:pt x="345122" y="1003300"/>
                </a:lnTo>
                <a:lnTo>
                  <a:pt x="345122" y="1028700"/>
                </a:lnTo>
                <a:lnTo>
                  <a:pt x="343649" y="1041400"/>
                </a:lnTo>
                <a:lnTo>
                  <a:pt x="326694" y="1041400"/>
                </a:lnTo>
                <a:lnTo>
                  <a:pt x="329006" y="1028700"/>
                </a:lnTo>
                <a:lnTo>
                  <a:pt x="345122" y="1028700"/>
                </a:lnTo>
                <a:lnTo>
                  <a:pt x="345122" y="1003300"/>
                </a:lnTo>
                <a:lnTo>
                  <a:pt x="344436" y="1003300"/>
                </a:lnTo>
                <a:lnTo>
                  <a:pt x="339471" y="1016000"/>
                </a:lnTo>
                <a:lnTo>
                  <a:pt x="318541" y="1016000"/>
                </a:lnTo>
                <a:lnTo>
                  <a:pt x="318541" y="1054100"/>
                </a:lnTo>
                <a:lnTo>
                  <a:pt x="310070" y="1066800"/>
                </a:lnTo>
                <a:lnTo>
                  <a:pt x="301955" y="1079500"/>
                </a:lnTo>
                <a:lnTo>
                  <a:pt x="287235" y="1079500"/>
                </a:lnTo>
                <a:lnTo>
                  <a:pt x="294144" y="1066800"/>
                </a:lnTo>
                <a:lnTo>
                  <a:pt x="303822" y="1066800"/>
                </a:lnTo>
                <a:lnTo>
                  <a:pt x="318541" y="1054100"/>
                </a:lnTo>
                <a:lnTo>
                  <a:pt x="318541" y="1016000"/>
                </a:lnTo>
                <a:lnTo>
                  <a:pt x="317017" y="1016000"/>
                </a:lnTo>
                <a:lnTo>
                  <a:pt x="317017" y="1041400"/>
                </a:lnTo>
                <a:lnTo>
                  <a:pt x="270560" y="1041400"/>
                </a:lnTo>
                <a:lnTo>
                  <a:pt x="264934" y="1054100"/>
                </a:lnTo>
                <a:lnTo>
                  <a:pt x="276910" y="1054100"/>
                </a:lnTo>
                <a:lnTo>
                  <a:pt x="285292" y="1066800"/>
                </a:lnTo>
                <a:lnTo>
                  <a:pt x="272618" y="1079500"/>
                </a:lnTo>
                <a:lnTo>
                  <a:pt x="267627" y="1083271"/>
                </a:lnTo>
                <a:lnTo>
                  <a:pt x="267627" y="1104900"/>
                </a:lnTo>
                <a:lnTo>
                  <a:pt x="264833" y="1117600"/>
                </a:lnTo>
                <a:lnTo>
                  <a:pt x="248678" y="1117600"/>
                </a:lnTo>
                <a:lnTo>
                  <a:pt x="250126" y="1104900"/>
                </a:lnTo>
                <a:lnTo>
                  <a:pt x="267627" y="1104900"/>
                </a:lnTo>
                <a:lnTo>
                  <a:pt x="267627" y="1083271"/>
                </a:lnTo>
                <a:lnTo>
                  <a:pt x="255803" y="1092200"/>
                </a:lnTo>
                <a:lnTo>
                  <a:pt x="240144" y="1092200"/>
                </a:lnTo>
                <a:lnTo>
                  <a:pt x="240144" y="1104900"/>
                </a:lnTo>
                <a:lnTo>
                  <a:pt x="239077" y="1117600"/>
                </a:lnTo>
                <a:lnTo>
                  <a:pt x="236181" y="1117600"/>
                </a:lnTo>
                <a:lnTo>
                  <a:pt x="236181" y="1181100"/>
                </a:lnTo>
                <a:lnTo>
                  <a:pt x="196075" y="1181100"/>
                </a:lnTo>
                <a:lnTo>
                  <a:pt x="196075" y="1308100"/>
                </a:lnTo>
                <a:lnTo>
                  <a:pt x="146773" y="1308100"/>
                </a:lnTo>
                <a:lnTo>
                  <a:pt x="139484" y="1295400"/>
                </a:lnTo>
                <a:lnTo>
                  <a:pt x="137452" y="1295400"/>
                </a:lnTo>
                <a:lnTo>
                  <a:pt x="139865" y="1282700"/>
                </a:lnTo>
                <a:lnTo>
                  <a:pt x="142481" y="1270000"/>
                </a:lnTo>
                <a:lnTo>
                  <a:pt x="144411" y="1257300"/>
                </a:lnTo>
                <a:lnTo>
                  <a:pt x="144970" y="1244600"/>
                </a:lnTo>
                <a:lnTo>
                  <a:pt x="143497" y="1244600"/>
                </a:lnTo>
                <a:lnTo>
                  <a:pt x="141655" y="1231900"/>
                </a:lnTo>
                <a:lnTo>
                  <a:pt x="190500" y="1231900"/>
                </a:lnTo>
                <a:lnTo>
                  <a:pt x="191566" y="1244600"/>
                </a:lnTo>
                <a:lnTo>
                  <a:pt x="191135" y="1257300"/>
                </a:lnTo>
                <a:lnTo>
                  <a:pt x="192151" y="1257300"/>
                </a:lnTo>
                <a:lnTo>
                  <a:pt x="193929" y="1270000"/>
                </a:lnTo>
                <a:lnTo>
                  <a:pt x="194437" y="1282700"/>
                </a:lnTo>
                <a:lnTo>
                  <a:pt x="194932" y="1295400"/>
                </a:lnTo>
                <a:lnTo>
                  <a:pt x="196075" y="1308100"/>
                </a:lnTo>
                <a:lnTo>
                  <a:pt x="196075" y="1181100"/>
                </a:lnTo>
                <a:lnTo>
                  <a:pt x="146888" y="1181100"/>
                </a:lnTo>
                <a:lnTo>
                  <a:pt x="150672" y="1168400"/>
                </a:lnTo>
                <a:lnTo>
                  <a:pt x="233807" y="1168400"/>
                </a:lnTo>
                <a:lnTo>
                  <a:pt x="236181" y="1181100"/>
                </a:lnTo>
                <a:lnTo>
                  <a:pt x="236181" y="1117600"/>
                </a:lnTo>
                <a:lnTo>
                  <a:pt x="226060" y="1117600"/>
                </a:lnTo>
                <a:lnTo>
                  <a:pt x="213753" y="1130300"/>
                </a:lnTo>
                <a:lnTo>
                  <a:pt x="216268" y="1130300"/>
                </a:lnTo>
                <a:lnTo>
                  <a:pt x="216979" y="1143000"/>
                </a:lnTo>
                <a:lnTo>
                  <a:pt x="203949" y="1143000"/>
                </a:lnTo>
                <a:lnTo>
                  <a:pt x="200850" y="1155700"/>
                </a:lnTo>
                <a:lnTo>
                  <a:pt x="177685" y="1155700"/>
                </a:lnTo>
                <a:lnTo>
                  <a:pt x="166090" y="1143000"/>
                </a:lnTo>
                <a:lnTo>
                  <a:pt x="154419" y="1155700"/>
                </a:lnTo>
                <a:lnTo>
                  <a:pt x="154978" y="1143000"/>
                </a:lnTo>
                <a:lnTo>
                  <a:pt x="166090" y="1143000"/>
                </a:lnTo>
                <a:lnTo>
                  <a:pt x="175450" y="1143000"/>
                </a:lnTo>
                <a:lnTo>
                  <a:pt x="186309" y="1130300"/>
                </a:lnTo>
                <a:lnTo>
                  <a:pt x="175107" y="1130300"/>
                </a:lnTo>
                <a:lnTo>
                  <a:pt x="184873" y="1117600"/>
                </a:lnTo>
                <a:lnTo>
                  <a:pt x="198729" y="1104900"/>
                </a:lnTo>
                <a:lnTo>
                  <a:pt x="240144" y="1104900"/>
                </a:lnTo>
                <a:lnTo>
                  <a:pt x="240144" y="1092200"/>
                </a:lnTo>
                <a:lnTo>
                  <a:pt x="212534" y="1092200"/>
                </a:lnTo>
                <a:lnTo>
                  <a:pt x="211963" y="1079500"/>
                </a:lnTo>
                <a:lnTo>
                  <a:pt x="206603" y="1079500"/>
                </a:lnTo>
                <a:lnTo>
                  <a:pt x="198551" y="1092200"/>
                </a:lnTo>
                <a:lnTo>
                  <a:pt x="176923" y="1092200"/>
                </a:lnTo>
                <a:lnTo>
                  <a:pt x="183095" y="1079500"/>
                </a:lnTo>
                <a:lnTo>
                  <a:pt x="189776" y="1066800"/>
                </a:lnTo>
                <a:lnTo>
                  <a:pt x="216039" y="1066800"/>
                </a:lnTo>
                <a:lnTo>
                  <a:pt x="213791" y="1079500"/>
                </a:lnTo>
                <a:lnTo>
                  <a:pt x="222605" y="1079500"/>
                </a:lnTo>
                <a:lnTo>
                  <a:pt x="230771" y="1066800"/>
                </a:lnTo>
                <a:lnTo>
                  <a:pt x="240195" y="1066800"/>
                </a:lnTo>
                <a:lnTo>
                  <a:pt x="251625" y="1054100"/>
                </a:lnTo>
                <a:lnTo>
                  <a:pt x="264934" y="1054100"/>
                </a:lnTo>
                <a:lnTo>
                  <a:pt x="260908" y="1041400"/>
                </a:lnTo>
                <a:lnTo>
                  <a:pt x="266725" y="1028700"/>
                </a:lnTo>
                <a:lnTo>
                  <a:pt x="316953" y="1028700"/>
                </a:lnTo>
                <a:lnTo>
                  <a:pt x="317017" y="1041400"/>
                </a:lnTo>
                <a:lnTo>
                  <a:pt x="317017" y="1016000"/>
                </a:lnTo>
                <a:lnTo>
                  <a:pt x="294119" y="1016000"/>
                </a:lnTo>
                <a:lnTo>
                  <a:pt x="293497" y="1003300"/>
                </a:lnTo>
                <a:lnTo>
                  <a:pt x="298831" y="1003300"/>
                </a:lnTo>
                <a:lnTo>
                  <a:pt x="311924" y="990600"/>
                </a:lnTo>
                <a:lnTo>
                  <a:pt x="317842" y="1003300"/>
                </a:lnTo>
                <a:lnTo>
                  <a:pt x="329323" y="1003300"/>
                </a:lnTo>
                <a:lnTo>
                  <a:pt x="335114" y="990600"/>
                </a:lnTo>
                <a:lnTo>
                  <a:pt x="347624" y="1003300"/>
                </a:lnTo>
                <a:lnTo>
                  <a:pt x="347624" y="937348"/>
                </a:lnTo>
                <a:lnTo>
                  <a:pt x="347306" y="927100"/>
                </a:lnTo>
                <a:lnTo>
                  <a:pt x="346316" y="889000"/>
                </a:lnTo>
                <a:lnTo>
                  <a:pt x="346189" y="876300"/>
                </a:lnTo>
                <a:lnTo>
                  <a:pt x="345922" y="876300"/>
                </a:lnTo>
                <a:lnTo>
                  <a:pt x="344195" y="863600"/>
                </a:lnTo>
                <a:lnTo>
                  <a:pt x="309308" y="863600"/>
                </a:lnTo>
                <a:lnTo>
                  <a:pt x="305003" y="876300"/>
                </a:lnTo>
                <a:lnTo>
                  <a:pt x="302755" y="889000"/>
                </a:lnTo>
                <a:lnTo>
                  <a:pt x="301536" y="901700"/>
                </a:lnTo>
                <a:lnTo>
                  <a:pt x="300786" y="914400"/>
                </a:lnTo>
                <a:lnTo>
                  <a:pt x="301383" y="914400"/>
                </a:lnTo>
                <a:lnTo>
                  <a:pt x="304152" y="927100"/>
                </a:lnTo>
                <a:lnTo>
                  <a:pt x="306514" y="939800"/>
                </a:lnTo>
                <a:lnTo>
                  <a:pt x="305206" y="939800"/>
                </a:lnTo>
                <a:lnTo>
                  <a:pt x="304838" y="952500"/>
                </a:lnTo>
                <a:lnTo>
                  <a:pt x="303428" y="965200"/>
                </a:lnTo>
                <a:lnTo>
                  <a:pt x="293128" y="965200"/>
                </a:lnTo>
                <a:lnTo>
                  <a:pt x="284429" y="974725"/>
                </a:lnTo>
                <a:lnTo>
                  <a:pt x="284429" y="990600"/>
                </a:lnTo>
                <a:lnTo>
                  <a:pt x="278282" y="1016000"/>
                </a:lnTo>
                <a:lnTo>
                  <a:pt x="253123" y="1016000"/>
                </a:lnTo>
                <a:lnTo>
                  <a:pt x="253123" y="1028700"/>
                </a:lnTo>
                <a:lnTo>
                  <a:pt x="246646" y="1041400"/>
                </a:lnTo>
                <a:lnTo>
                  <a:pt x="240677" y="1041400"/>
                </a:lnTo>
                <a:lnTo>
                  <a:pt x="232752" y="1054100"/>
                </a:lnTo>
                <a:lnTo>
                  <a:pt x="220383" y="1041400"/>
                </a:lnTo>
                <a:lnTo>
                  <a:pt x="224231" y="1041400"/>
                </a:lnTo>
                <a:lnTo>
                  <a:pt x="229235" y="1028700"/>
                </a:lnTo>
                <a:lnTo>
                  <a:pt x="253123" y="1028700"/>
                </a:lnTo>
                <a:lnTo>
                  <a:pt x="253123" y="1016000"/>
                </a:lnTo>
                <a:lnTo>
                  <a:pt x="215442" y="1016000"/>
                </a:lnTo>
                <a:lnTo>
                  <a:pt x="215442" y="1028700"/>
                </a:lnTo>
                <a:lnTo>
                  <a:pt x="198704" y="1041400"/>
                </a:lnTo>
                <a:lnTo>
                  <a:pt x="181483" y="1053985"/>
                </a:lnTo>
                <a:lnTo>
                  <a:pt x="181483" y="1066800"/>
                </a:lnTo>
                <a:lnTo>
                  <a:pt x="172554" y="1079500"/>
                </a:lnTo>
                <a:lnTo>
                  <a:pt x="172237" y="1080249"/>
                </a:lnTo>
                <a:lnTo>
                  <a:pt x="172237" y="1104900"/>
                </a:lnTo>
                <a:lnTo>
                  <a:pt x="172212" y="1117600"/>
                </a:lnTo>
                <a:lnTo>
                  <a:pt x="162115" y="1117600"/>
                </a:lnTo>
                <a:lnTo>
                  <a:pt x="157619" y="1130300"/>
                </a:lnTo>
                <a:lnTo>
                  <a:pt x="144830" y="1130300"/>
                </a:lnTo>
                <a:lnTo>
                  <a:pt x="144932" y="1117600"/>
                </a:lnTo>
                <a:lnTo>
                  <a:pt x="149936" y="1117600"/>
                </a:lnTo>
                <a:lnTo>
                  <a:pt x="156248" y="1104900"/>
                </a:lnTo>
                <a:lnTo>
                  <a:pt x="172237" y="1104900"/>
                </a:lnTo>
                <a:lnTo>
                  <a:pt x="172237" y="1080249"/>
                </a:lnTo>
                <a:lnTo>
                  <a:pt x="167132" y="1092200"/>
                </a:lnTo>
                <a:lnTo>
                  <a:pt x="143268" y="1092200"/>
                </a:lnTo>
                <a:lnTo>
                  <a:pt x="143268" y="1104900"/>
                </a:lnTo>
                <a:lnTo>
                  <a:pt x="140944" y="1109027"/>
                </a:lnTo>
                <a:lnTo>
                  <a:pt x="140944" y="1143000"/>
                </a:lnTo>
                <a:lnTo>
                  <a:pt x="137718" y="1143000"/>
                </a:lnTo>
                <a:lnTo>
                  <a:pt x="131305" y="1155700"/>
                </a:lnTo>
                <a:lnTo>
                  <a:pt x="121881" y="1155700"/>
                </a:lnTo>
                <a:lnTo>
                  <a:pt x="121107" y="1143000"/>
                </a:lnTo>
                <a:lnTo>
                  <a:pt x="134213" y="1143000"/>
                </a:lnTo>
                <a:lnTo>
                  <a:pt x="138391" y="1130300"/>
                </a:lnTo>
                <a:lnTo>
                  <a:pt x="140944" y="1143000"/>
                </a:lnTo>
                <a:lnTo>
                  <a:pt x="140944" y="1109027"/>
                </a:lnTo>
                <a:lnTo>
                  <a:pt x="136105" y="1117600"/>
                </a:lnTo>
                <a:lnTo>
                  <a:pt x="129057" y="1130300"/>
                </a:lnTo>
                <a:lnTo>
                  <a:pt x="108242" y="1130300"/>
                </a:lnTo>
                <a:lnTo>
                  <a:pt x="108242" y="1143000"/>
                </a:lnTo>
                <a:lnTo>
                  <a:pt x="103162" y="1155700"/>
                </a:lnTo>
                <a:lnTo>
                  <a:pt x="28714" y="1155700"/>
                </a:lnTo>
                <a:lnTo>
                  <a:pt x="31750" y="1143000"/>
                </a:lnTo>
                <a:lnTo>
                  <a:pt x="108242" y="1143000"/>
                </a:lnTo>
                <a:lnTo>
                  <a:pt x="108242" y="1130300"/>
                </a:lnTo>
                <a:lnTo>
                  <a:pt x="58585" y="1130300"/>
                </a:lnTo>
                <a:lnTo>
                  <a:pt x="56464" y="1117600"/>
                </a:lnTo>
                <a:lnTo>
                  <a:pt x="71259" y="1117600"/>
                </a:lnTo>
                <a:lnTo>
                  <a:pt x="143268" y="1104900"/>
                </a:lnTo>
                <a:lnTo>
                  <a:pt x="143268" y="1092200"/>
                </a:lnTo>
                <a:lnTo>
                  <a:pt x="99212" y="1092200"/>
                </a:lnTo>
                <a:lnTo>
                  <a:pt x="106756" y="1079500"/>
                </a:lnTo>
                <a:lnTo>
                  <a:pt x="115798" y="1066800"/>
                </a:lnTo>
                <a:lnTo>
                  <a:pt x="181483" y="1066800"/>
                </a:lnTo>
                <a:lnTo>
                  <a:pt x="181483" y="1053985"/>
                </a:lnTo>
                <a:lnTo>
                  <a:pt x="181317" y="1054100"/>
                </a:lnTo>
                <a:lnTo>
                  <a:pt x="146837" y="1054100"/>
                </a:lnTo>
                <a:lnTo>
                  <a:pt x="145034" y="1041400"/>
                </a:lnTo>
                <a:lnTo>
                  <a:pt x="161963" y="1041400"/>
                </a:lnTo>
                <a:lnTo>
                  <a:pt x="179616" y="1028700"/>
                </a:lnTo>
                <a:lnTo>
                  <a:pt x="215442" y="1028700"/>
                </a:lnTo>
                <a:lnTo>
                  <a:pt x="215442" y="1016000"/>
                </a:lnTo>
                <a:lnTo>
                  <a:pt x="173342" y="1016000"/>
                </a:lnTo>
                <a:lnTo>
                  <a:pt x="180149" y="1003300"/>
                </a:lnTo>
                <a:lnTo>
                  <a:pt x="188048" y="990600"/>
                </a:lnTo>
                <a:lnTo>
                  <a:pt x="247332" y="990600"/>
                </a:lnTo>
                <a:lnTo>
                  <a:pt x="248678" y="1003300"/>
                </a:lnTo>
                <a:lnTo>
                  <a:pt x="256006" y="1003300"/>
                </a:lnTo>
                <a:lnTo>
                  <a:pt x="264693" y="990600"/>
                </a:lnTo>
                <a:lnTo>
                  <a:pt x="284429" y="990600"/>
                </a:lnTo>
                <a:lnTo>
                  <a:pt x="284429" y="974725"/>
                </a:lnTo>
                <a:lnTo>
                  <a:pt x="281520" y="977900"/>
                </a:lnTo>
                <a:lnTo>
                  <a:pt x="274129" y="965200"/>
                </a:lnTo>
                <a:lnTo>
                  <a:pt x="271259" y="965200"/>
                </a:lnTo>
                <a:lnTo>
                  <a:pt x="272148" y="952500"/>
                </a:lnTo>
                <a:lnTo>
                  <a:pt x="270992" y="939800"/>
                </a:lnTo>
                <a:lnTo>
                  <a:pt x="269125" y="939800"/>
                </a:lnTo>
                <a:lnTo>
                  <a:pt x="267906" y="927100"/>
                </a:lnTo>
                <a:lnTo>
                  <a:pt x="267233" y="927100"/>
                </a:lnTo>
                <a:lnTo>
                  <a:pt x="266598" y="914400"/>
                </a:lnTo>
                <a:lnTo>
                  <a:pt x="265785" y="901700"/>
                </a:lnTo>
                <a:lnTo>
                  <a:pt x="264591" y="889000"/>
                </a:lnTo>
                <a:lnTo>
                  <a:pt x="263118" y="876300"/>
                </a:lnTo>
                <a:lnTo>
                  <a:pt x="223697" y="876300"/>
                </a:lnTo>
                <a:lnTo>
                  <a:pt x="222478" y="889000"/>
                </a:lnTo>
                <a:lnTo>
                  <a:pt x="221742" y="901700"/>
                </a:lnTo>
                <a:lnTo>
                  <a:pt x="221411" y="914400"/>
                </a:lnTo>
                <a:lnTo>
                  <a:pt x="221195" y="927100"/>
                </a:lnTo>
                <a:lnTo>
                  <a:pt x="220865" y="939800"/>
                </a:lnTo>
                <a:lnTo>
                  <a:pt x="220611" y="939800"/>
                </a:lnTo>
                <a:lnTo>
                  <a:pt x="219710" y="952500"/>
                </a:lnTo>
                <a:lnTo>
                  <a:pt x="218147" y="965200"/>
                </a:lnTo>
                <a:lnTo>
                  <a:pt x="204457" y="965200"/>
                </a:lnTo>
                <a:lnTo>
                  <a:pt x="201815" y="952500"/>
                </a:lnTo>
                <a:lnTo>
                  <a:pt x="201561" y="927100"/>
                </a:lnTo>
                <a:lnTo>
                  <a:pt x="201599" y="901700"/>
                </a:lnTo>
                <a:lnTo>
                  <a:pt x="200875" y="850900"/>
                </a:lnTo>
                <a:lnTo>
                  <a:pt x="196773" y="812800"/>
                </a:lnTo>
                <a:lnTo>
                  <a:pt x="190246" y="762000"/>
                </a:lnTo>
                <a:lnTo>
                  <a:pt x="182029" y="723900"/>
                </a:lnTo>
                <a:lnTo>
                  <a:pt x="181559" y="723900"/>
                </a:lnTo>
                <a:lnTo>
                  <a:pt x="181559" y="952500"/>
                </a:lnTo>
                <a:lnTo>
                  <a:pt x="180454" y="965200"/>
                </a:lnTo>
                <a:lnTo>
                  <a:pt x="178206" y="965200"/>
                </a:lnTo>
                <a:lnTo>
                  <a:pt x="178206" y="990600"/>
                </a:lnTo>
                <a:lnTo>
                  <a:pt x="169837" y="1003300"/>
                </a:lnTo>
                <a:lnTo>
                  <a:pt x="160997" y="1016000"/>
                </a:lnTo>
                <a:lnTo>
                  <a:pt x="134543" y="1016000"/>
                </a:lnTo>
                <a:lnTo>
                  <a:pt x="141300" y="1003300"/>
                </a:lnTo>
                <a:lnTo>
                  <a:pt x="149974" y="990600"/>
                </a:lnTo>
                <a:lnTo>
                  <a:pt x="178206" y="990600"/>
                </a:lnTo>
                <a:lnTo>
                  <a:pt x="178206" y="965200"/>
                </a:lnTo>
                <a:lnTo>
                  <a:pt x="147104" y="965200"/>
                </a:lnTo>
                <a:lnTo>
                  <a:pt x="143738" y="952500"/>
                </a:lnTo>
                <a:lnTo>
                  <a:pt x="144551" y="939800"/>
                </a:lnTo>
                <a:lnTo>
                  <a:pt x="146545" y="927100"/>
                </a:lnTo>
                <a:lnTo>
                  <a:pt x="148767" y="914400"/>
                </a:lnTo>
                <a:lnTo>
                  <a:pt x="150685" y="901700"/>
                </a:lnTo>
                <a:lnTo>
                  <a:pt x="151777" y="889000"/>
                </a:lnTo>
                <a:lnTo>
                  <a:pt x="151955" y="876300"/>
                </a:lnTo>
                <a:lnTo>
                  <a:pt x="151003" y="876300"/>
                </a:lnTo>
                <a:lnTo>
                  <a:pt x="148780" y="863600"/>
                </a:lnTo>
                <a:lnTo>
                  <a:pt x="143268" y="863600"/>
                </a:lnTo>
                <a:lnTo>
                  <a:pt x="141566" y="876300"/>
                </a:lnTo>
                <a:lnTo>
                  <a:pt x="138899" y="876300"/>
                </a:lnTo>
                <a:lnTo>
                  <a:pt x="141046" y="889000"/>
                </a:lnTo>
                <a:lnTo>
                  <a:pt x="127444" y="889000"/>
                </a:lnTo>
                <a:lnTo>
                  <a:pt x="123393" y="876300"/>
                </a:lnTo>
                <a:lnTo>
                  <a:pt x="118389" y="876300"/>
                </a:lnTo>
                <a:lnTo>
                  <a:pt x="113055" y="863600"/>
                </a:lnTo>
                <a:lnTo>
                  <a:pt x="102882" y="863600"/>
                </a:lnTo>
                <a:lnTo>
                  <a:pt x="97370" y="876300"/>
                </a:lnTo>
                <a:lnTo>
                  <a:pt x="92862" y="889000"/>
                </a:lnTo>
                <a:lnTo>
                  <a:pt x="90779" y="889000"/>
                </a:lnTo>
                <a:lnTo>
                  <a:pt x="89890" y="901700"/>
                </a:lnTo>
                <a:lnTo>
                  <a:pt x="89039" y="927100"/>
                </a:lnTo>
                <a:lnTo>
                  <a:pt x="87414" y="952500"/>
                </a:lnTo>
                <a:lnTo>
                  <a:pt x="86347" y="965200"/>
                </a:lnTo>
                <a:lnTo>
                  <a:pt x="66751" y="965200"/>
                </a:lnTo>
                <a:lnTo>
                  <a:pt x="70840" y="952500"/>
                </a:lnTo>
                <a:lnTo>
                  <a:pt x="73964" y="952500"/>
                </a:lnTo>
                <a:lnTo>
                  <a:pt x="74129" y="939800"/>
                </a:lnTo>
                <a:lnTo>
                  <a:pt x="71793" y="939800"/>
                </a:lnTo>
                <a:lnTo>
                  <a:pt x="72275" y="927100"/>
                </a:lnTo>
                <a:lnTo>
                  <a:pt x="71856" y="914400"/>
                </a:lnTo>
                <a:lnTo>
                  <a:pt x="71666" y="914400"/>
                </a:lnTo>
                <a:lnTo>
                  <a:pt x="71983" y="901700"/>
                </a:lnTo>
                <a:lnTo>
                  <a:pt x="72593" y="889000"/>
                </a:lnTo>
                <a:lnTo>
                  <a:pt x="73329" y="876300"/>
                </a:lnTo>
                <a:lnTo>
                  <a:pt x="73799" y="876300"/>
                </a:lnTo>
                <a:lnTo>
                  <a:pt x="74066" y="863600"/>
                </a:lnTo>
                <a:lnTo>
                  <a:pt x="73355" y="850900"/>
                </a:lnTo>
                <a:lnTo>
                  <a:pt x="72174" y="838200"/>
                </a:lnTo>
                <a:lnTo>
                  <a:pt x="71005" y="825500"/>
                </a:lnTo>
                <a:lnTo>
                  <a:pt x="70815" y="787400"/>
                </a:lnTo>
                <a:lnTo>
                  <a:pt x="71843" y="762000"/>
                </a:lnTo>
                <a:lnTo>
                  <a:pt x="73101" y="736600"/>
                </a:lnTo>
                <a:lnTo>
                  <a:pt x="73088" y="723900"/>
                </a:lnTo>
                <a:lnTo>
                  <a:pt x="72504" y="711200"/>
                </a:lnTo>
                <a:lnTo>
                  <a:pt x="71704" y="698500"/>
                </a:lnTo>
                <a:lnTo>
                  <a:pt x="71056" y="685800"/>
                </a:lnTo>
                <a:lnTo>
                  <a:pt x="70650" y="685800"/>
                </a:lnTo>
                <a:lnTo>
                  <a:pt x="73025" y="673100"/>
                </a:lnTo>
                <a:lnTo>
                  <a:pt x="78308" y="660400"/>
                </a:lnTo>
                <a:lnTo>
                  <a:pt x="85483" y="673100"/>
                </a:lnTo>
                <a:lnTo>
                  <a:pt x="114414" y="673100"/>
                </a:lnTo>
                <a:lnTo>
                  <a:pt x="129311" y="685800"/>
                </a:lnTo>
                <a:lnTo>
                  <a:pt x="153441" y="685800"/>
                </a:lnTo>
                <a:lnTo>
                  <a:pt x="160401" y="698500"/>
                </a:lnTo>
                <a:lnTo>
                  <a:pt x="160604" y="698500"/>
                </a:lnTo>
                <a:lnTo>
                  <a:pt x="163055" y="736600"/>
                </a:lnTo>
                <a:lnTo>
                  <a:pt x="167957" y="762000"/>
                </a:lnTo>
                <a:lnTo>
                  <a:pt x="177330" y="825500"/>
                </a:lnTo>
                <a:lnTo>
                  <a:pt x="180225" y="876300"/>
                </a:lnTo>
                <a:lnTo>
                  <a:pt x="180568" y="901700"/>
                </a:lnTo>
                <a:lnTo>
                  <a:pt x="180276" y="927100"/>
                </a:lnTo>
                <a:lnTo>
                  <a:pt x="180111" y="927100"/>
                </a:lnTo>
                <a:lnTo>
                  <a:pt x="180873" y="939800"/>
                </a:lnTo>
                <a:lnTo>
                  <a:pt x="181559" y="952500"/>
                </a:lnTo>
                <a:lnTo>
                  <a:pt x="181559" y="723900"/>
                </a:lnTo>
                <a:lnTo>
                  <a:pt x="179755" y="698500"/>
                </a:lnTo>
                <a:lnTo>
                  <a:pt x="182118" y="698500"/>
                </a:lnTo>
                <a:lnTo>
                  <a:pt x="190436" y="685800"/>
                </a:lnTo>
                <a:lnTo>
                  <a:pt x="363270" y="685800"/>
                </a:lnTo>
                <a:lnTo>
                  <a:pt x="388899" y="673100"/>
                </a:lnTo>
                <a:lnTo>
                  <a:pt x="461365" y="673100"/>
                </a:lnTo>
                <a:lnTo>
                  <a:pt x="484809" y="660400"/>
                </a:lnTo>
                <a:lnTo>
                  <a:pt x="530313" y="660400"/>
                </a:lnTo>
                <a:lnTo>
                  <a:pt x="534911" y="673100"/>
                </a:lnTo>
                <a:lnTo>
                  <a:pt x="536105" y="673100"/>
                </a:lnTo>
                <a:lnTo>
                  <a:pt x="537070" y="685800"/>
                </a:lnTo>
                <a:lnTo>
                  <a:pt x="540042" y="723900"/>
                </a:lnTo>
                <a:lnTo>
                  <a:pt x="549363" y="762000"/>
                </a:lnTo>
                <a:lnTo>
                  <a:pt x="553034" y="787400"/>
                </a:lnTo>
                <a:lnTo>
                  <a:pt x="555205" y="812800"/>
                </a:lnTo>
                <a:lnTo>
                  <a:pt x="556209" y="825500"/>
                </a:lnTo>
                <a:lnTo>
                  <a:pt x="557339" y="825500"/>
                </a:lnTo>
                <a:lnTo>
                  <a:pt x="557250" y="838200"/>
                </a:lnTo>
                <a:lnTo>
                  <a:pt x="554634" y="850900"/>
                </a:lnTo>
                <a:lnTo>
                  <a:pt x="554863" y="850900"/>
                </a:lnTo>
                <a:lnTo>
                  <a:pt x="562076" y="876300"/>
                </a:lnTo>
                <a:lnTo>
                  <a:pt x="565302" y="901700"/>
                </a:lnTo>
                <a:lnTo>
                  <a:pt x="566902" y="927100"/>
                </a:lnTo>
                <a:lnTo>
                  <a:pt x="569226" y="952500"/>
                </a:lnTo>
                <a:lnTo>
                  <a:pt x="570357" y="952500"/>
                </a:lnTo>
                <a:lnTo>
                  <a:pt x="570357" y="723900"/>
                </a:lnTo>
                <a:lnTo>
                  <a:pt x="563168" y="723900"/>
                </a:lnTo>
                <a:lnTo>
                  <a:pt x="558596" y="698500"/>
                </a:lnTo>
                <a:lnTo>
                  <a:pt x="583476" y="698500"/>
                </a:lnTo>
                <a:lnTo>
                  <a:pt x="599033" y="685800"/>
                </a:lnTo>
                <a:lnTo>
                  <a:pt x="678230" y="685800"/>
                </a:lnTo>
                <a:lnTo>
                  <a:pt x="702017" y="673100"/>
                </a:lnTo>
                <a:lnTo>
                  <a:pt x="742492" y="673100"/>
                </a:lnTo>
                <a:lnTo>
                  <a:pt x="745490" y="685800"/>
                </a:lnTo>
                <a:lnTo>
                  <a:pt x="745490" y="605370"/>
                </a:lnTo>
                <a:lnTo>
                  <a:pt x="731989" y="609600"/>
                </a:lnTo>
                <a:lnTo>
                  <a:pt x="691515" y="609600"/>
                </a:lnTo>
                <a:lnTo>
                  <a:pt x="650938" y="622300"/>
                </a:lnTo>
                <a:lnTo>
                  <a:pt x="580834" y="622300"/>
                </a:lnTo>
                <a:lnTo>
                  <a:pt x="581507" y="609600"/>
                </a:lnTo>
                <a:lnTo>
                  <a:pt x="635546" y="609600"/>
                </a:lnTo>
                <a:lnTo>
                  <a:pt x="674928" y="596900"/>
                </a:lnTo>
                <a:lnTo>
                  <a:pt x="714324" y="596900"/>
                </a:lnTo>
                <a:lnTo>
                  <a:pt x="753732" y="584200"/>
                </a:lnTo>
                <a:lnTo>
                  <a:pt x="791756" y="584200"/>
                </a:lnTo>
                <a:lnTo>
                  <a:pt x="792556" y="596900"/>
                </a:lnTo>
                <a:lnTo>
                  <a:pt x="792556" y="347497"/>
                </a:lnTo>
                <a:lnTo>
                  <a:pt x="791730" y="342900"/>
                </a:lnTo>
                <a:lnTo>
                  <a:pt x="787006" y="330200"/>
                </a:lnTo>
                <a:lnTo>
                  <a:pt x="784517" y="326072"/>
                </a:lnTo>
                <a:lnTo>
                  <a:pt x="784517" y="520700"/>
                </a:lnTo>
                <a:lnTo>
                  <a:pt x="746798" y="520700"/>
                </a:lnTo>
                <a:lnTo>
                  <a:pt x="775462" y="508000"/>
                </a:lnTo>
                <a:lnTo>
                  <a:pt x="781964" y="508000"/>
                </a:lnTo>
                <a:lnTo>
                  <a:pt x="784517" y="520700"/>
                </a:lnTo>
                <a:lnTo>
                  <a:pt x="784517" y="326072"/>
                </a:lnTo>
                <a:lnTo>
                  <a:pt x="782040" y="321957"/>
                </a:lnTo>
                <a:lnTo>
                  <a:pt x="782040" y="469900"/>
                </a:lnTo>
                <a:lnTo>
                  <a:pt x="754722" y="469900"/>
                </a:lnTo>
                <a:lnTo>
                  <a:pt x="754684" y="457200"/>
                </a:lnTo>
                <a:lnTo>
                  <a:pt x="781405" y="457200"/>
                </a:lnTo>
                <a:lnTo>
                  <a:pt x="782040" y="469900"/>
                </a:lnTo>
                <a:lnTo>
                  <a:pt x="782040" y="321957"/>
                </a:lnTo>
                <a:lnTo>
                  <a:pt x="779360" y="317500"/>
                </a:lnTo>
                <a:lnTo>
                  <a:pt x="779119" y="317500"/>
                </a:lnTo>
                <a:lnTo>
                  <a:pt x="779119" y="444500"/>
                </a:lnTo>
                <a:lnTo>
                  <a:pt x="754443" y="444500"/>
                </a:lnTo>
                <a:lnTo>
                  <a:pt x="746137" y="451891"/>
                </a:lnTo>
                <a:lnTo>
                  <a:pt x="746137" y="520700"/>
                </a:lnTo>
                <a:lnTo>
                  <a:pt x="726084" y="533400"/>
                </a:lnTo>
                <a:lnTo>
                  <a:pt x="645744" y="533400"/>
                </a:lnTo>
                <a:lnTo>
                  <a:pt x="636092" y="546100"/>
                </a:lnTo>
                <a:lnTo>
                  <a:pt x="626681" y="533400"/>
                </a:lnTo>
                <a:lnTo>
                  <a:pt x="610666" y="546100"/>
                </a:lnTo>
                <a:lnTo>
                  <a:pt x="525411" y="546100"/>
                </a:lnTo>
                <a:lnTo>
                  <a:pt x="525411" y="635000"/>
                </a:lnTo>
                <a:lnTo>
                  <a:pt x="523544" y="647700"/>
                </a:lnTo>
                <a:lnTo>
                  <a:pt x="490385" y="647700"/>
                </a:lnTo>
                <a:lnTo>
                  <a:pt x="469430" y="660400"/>
                </a:lnTo>
                <a:lnTo>
                  <a:pt x="395071" y="660400"/>
                </a:lnTo>
                <a:lnTo>
                  <a:pt x="368642" y="673100"/>
                </a:lnTo>
                <a:lnTo>
                  <a:pt x="179641" y="673100"/>
                </a:lnTo>
                <a:lnTo>
                  <a:pt x="177800" y="660400"/>
                </a:lnTo>
                <a:lnTo>
                  <a:pt x="177609" y="660400"/>
                </a:lnTo>
                <a:lnTo>
                  <a:pt x="176987" y="647700"/>
                </a:lnTo>
                <a:lnTo>
                  <a:pt x="178879" y="635000"/>
                </a:lnTo>
                <a:lnTo>
                  <a:pt x="244271" y="635000"/>
                </a:lnTo>
                <a:lnTo>
                  <a:pt x="282308" y="622300"/>
                </a:lnTo>
                <a:lnTo>
                  <a:pt x="452069" y="622300"/>
                </a:lnTo>
                <a:lnTo>
                  <a:pt x="479717" y="609600"/>
                </a:lnTo>
                <a:lnTo>
                  <a:pt x="521550" y="609600"/>
                </a:lnTo>
                <a:lnTo>
                  <a:pt x="523748" y="622300"/>
                </a:lnTo>
                <a:lnTo>
                  <a:pt x="525145" y="635000"/>
                </a:lnTo>
                <a:lnTo>
                  <a:pt x="525411" y="635000"/>
                </a:lnTo>
                <a:lnTo>
                  <a:pt x="525411" y="546100"/>
                </a:lnTo>
                <a:lnTo>
                  <a:pt x="515632" y="546100"/>
                </a:lnTo>
                <a:lnTo>
                  <a:pt x="515632" y="584200"/>
                </a:lnTo>
                <a:lnTo>
                  <a:pt x="514680" y="596900"/>
                </a:lnTo>
                <a:lnTo>
                  <a:pt x="503275" y="596900"/>
                </a:lnTo>
                <a:lnTo>
                  <a:pt x="505409" y="584200"/>
                </a:lnTo>
                <a:lnTo>
                  <a:pt x="515632" y="584200"/>
                </a:lnTo>
                <a:lnTo>
                  <a:pt x="515632" y="546100"/>
                </a:lnTo>
                <a:lnTo>
                  <a:pt x="460933" y="546100"/>
                </a:lnTo>
                <a:lnTo>
                  <a:pt x="443344" y="558800"/>
                </a:lnTo>
                <a:lnTo>
                  <a:pt x="425500" y="546100"/>
                </a:lnTo>
                <a:lnTo>
                  <a:pt x="419303" y="546100"/>
                </a:lnTo>
                <a:lnTo>
                  <a:pt x="416191" y="558800"/>
                </a:lnTo>
                <a:lnTo>
                  <a:pt x="323075" y="558800"/>
                </a:lnTo>
                <a:lnTo>
                  <a:pt x="323075" y="584200"/>
                </a:lnTo>
                <a:lnTo>
                  <a:pt x="312762" y="596900"/>
                </a:lnTo>
                <a:lnTo>
                  <a:pt x="310235" y="596900"/>
                </a:lnTo>
                <a:lnTo>
                  <a:pt x="323075" y="584200"/>
                </a:lnTo>
                <a:lnTo>
                  <a:pt x="323075" y="558800"/>
                </a:lnTo>
                <a:lnTo>
                  <a:pt x="304787" y="558800"/>
                </a:lnTo>
                <a:lnTo>
                  <a:pt x="304063" y="546100"/>
                </a:lnTo>
                <a:lnTo>
                  <a:pt x="314109" y="546100"/>
                </a:lnTo>
                <a:lnTo>
                  <a:pt x="319074" y="533400"/>
                </a:lnTo>
                <a:lnTo>
                  <a:pt x="602068" y="533400"/>
                </a:lnTo>
                <a:lnTo>
                  <a:pt x="623544" y="520700"/>
                </a:lnTo>
                <a:lnTo>
                  <a:pt x="746137" y="520700"/>
                </a:lnTo>
                <a:lnTo>
                  <a:pt x="746137" y="451891"/>
                </a:lnTo>
                <a:lnTo>
                  <a:pt x="740156" y="457200"/>
                </a:lnTo>
                <a:lnTo>
                  <a:pt x="616889" y="457200"/>
                </a:lnTo>
                <a:lnTo>
                  <a:pt x="590156" y="469900"/>
                </a:lnTo>
                <a:lnTo>
                  <a:pt x="485813" y="469900"/>
                </a:lnTo>
                <a:lnTo>
                  <a:pt x="485813" y="520700"/>
                </a:lnTo>
                <a:lnTo>
                  <a:pt x="435698" y="520700"/>
                </a:lnTo>
                <a:lnTo>
                  <a:pt x="448183" y="508000"/>
                </a:lnTo>
                <a:lnTo>
                  <a:pt x="473240" y="508000"/>
                </a:lnTo>
                <a:lnTo>
                  <a:pt x="485813" y="520700"/>
                </a:lnTo>
                <a:lnTo>
                  <a:pt x="485813" y="469900"/>
                </a:lnTo>
                <a:lnTo>
                  <a:pt x="316191" y="469900"/>
                </a:lnTo>
                <a:lnTo>
                  <a:pt x="320116" y="457200"/>
                </a:lnTo>
                <a:lnTo>
                  <a:pt x="438264" y="457200"/>
                </a:lnTo>
                <a:lnTo>
                  <a:pt x="450215" y="444500"/>
                </a:lnTo>
                <a:lnTo>
                  <a:pt x="605294" y="444500"/>
                </a:lnTo>
                <a:lnTo>
                  <a:pt x="624890" y="431800"/>
                </a:lnTo>
                <a:lnTo>
                  <a:pt x="766533" y="431800"/>
                </a:lnTo>
                <a:lnTo>
                  <a:pt x="775017" y="419100"/>
                </a:lnTo>
                <a:lnTo>
                  <a:pt x="779119" y="444500"/>
                </a:lnTo>
                <a:lnTo>
                  <a:pt x="779119" y="317500"/>
                </a:lnTo>
                <a:lnTo>
                  <a:pt x="775665" y="317500"/>
                </a:lnTo>
                <a:lnTo>
                  <a:pt x="775665" y="393700"/>
                </a:lnTo>
                <a:lnTo>
                  <a:pt x="774153" y="406400"/>
                </a:lnTo>
                <a:lnTo>
                  <a:pt x="772744" y="406400"/>
                </a:lnTo>
                <a:lnTo>
                  <a:pt x="758494" y="419100"/>
                </a:lnTo>
                <a:lnTo>
                  <a:pt x="756488" y="406400"/>
                </a:lnTo>
                <a:lnTo>
                  <a:pt x="759523" y="406400"/>
                </a:lnTo>
                <a:lnTo>
                  <a:pt x="760704" y="393700"/>
                </a:lnTo>
                <a:lnTo>
                  <a:pt x="775665" y="393700"/>
                </a:lnTo>
                <a:lnTo>
                  <a:pt x="775665" y="317500"/>
                </a:lnTo>
                <a:lnTo>
                  <a:pt x="768324" y="317500"/>
                </a:lnTo>
                <a:lnTo>
                  <a:pt x="757605" y="304800"/>
                </a:lnTo>
                <a:lnTo>
                  <a:pt x="724966" y="304800"/>
                </a:lnTo>
                <a:lnTo>
                  <a:pt x="714070" y="297726"/>
                </a:lnTo>
                <a:lnTo>
                  <a:pt x="714070" y="330200"/>
                </a:lnTo>
                <a:lnTo>
                  <a:pt x="701344" y="342900"/>
                </a:lnTo>
                <a:lnTo>
                  <a:pt x="670242" y="342900"/>
                </a:lnTo>
                <a:lnTo>
                  <a:pt x="655840" y="330200"/>
                </a:lnTo>
                <a:lnTo>
                  <a:pt x="643089" y="317588"/>
                </a:lnTo>
                <a:lnTo>
                  <a:pt x="643089" y="342900"/>
                </a:lnTo>
                <a:lnTo>
                  <a:pt x="622160" y="342900"/>
                </a:lnTo>
                <a:lnTo>
                  <a:pt x="615022" y="330200"/>
                </a:lnTo>
                <a:lnTo>
                  <a:pt x="607974" y="330200"/>
                </a:lnTo>
                <a:lnTo>
                  <a:pt x="600722" y="317500"/>
                </a:lnTo>
                <a:lnTo>
                  <a:pt x="619531" y="317500"/>
                </a:lnTo>
                <a:lnTo>
                  <a:pt x="630301" y="330200"/>
                </a:lnTo>
                <a:lnTo>
                  <a:pt x="641108" y="330200"/>
                </a:lnTo>
                <a:lnTo>
                  <a:pt x="643089" y="342900"/>
                </a:lnTo>
                <a:lnTo>
                  <a:pt x="643089" y="317588"/>
                </a:lnTo>
                <a:lnTo>
                  <a:pt x="632040" y="304800"/>
                </a:lnTo>
                <a:lnTo>
                  <a:pt x="660450" y="304800"/>
                </a:lnTo>
                <a:lnTo>
                  <a:pt x="675347" y="317500"/>
                </a:lnTo>
                <a:lnTo>
                  <a:pt x="690079" y="317500"/>
                </a:lnTo>
                <a:lnTo>
                  <a:pt x="703808" y="330200"/>
                </a:lnTo>
                <a:lnTo>
                  <a:pt x="714070" y="330200"/>
                </a:lnTo>
                <a:lnTo>
                  <a:pt x="714070" y="297726"/>
                </a:lnTo>
                <a:lnTo>
                  <a:pt x="705408" y="292100"/>
                </a:lnTo>
                <a:lnTo>
                  <a:pt x="685965" y="292100"/>
                </a:lnTo>
                <a:lnTo>
                  <a:pt x="666267" y="279400"/>
                </a:lnTo>
                <a:lnTo>
                  <a:pt x="645896" y="279400"/>
                </a:lnTo>
                <a:lnTo>
                  <a:pt x="630135" y="266700"/>
                </a:lnTo>
                <a:lnTo>
                  <a:pt x="615632" y="266700"/>
                </a:lnTo>
                <a:lnTo>
                  <a:pt x="604037" y="254000"/>
                </a:lnTo>
                <a:lnTo>
                  <a:pt x="600379" y="247345"/>
                </a:lnTo>
                <a:lnTo>
                  <a:pt x="600379" y="330200"/>
                </a:lnTo>
                <a:lnTo>
                  <a:pt x="598131" y="342900"/>
                </a:lnTo>
                <a:lnTo>
                  <a:pt x="539038" y="342900"/>
                </a:lnTo>
                <a:lnTo>
                  <a:pt x="527545" y="330200"/>
                </a:lnTo>
                <a:lnTo>
                  <a:pt x="521589" y="330200"/>
                </a:lnTo>
                <a:lnTo>
                  <a:pt x="522516" y="317500"/>
                </a:lnTo>
                <a:lnTo>
                  <a:pt x="565467" y="317500"/>
                </a:lnTo>
                <a:lnTo>
                  <a:pt x="577024" y="330200"/>
                </a:lnTo>
                <a:lnTo>
                  <a:pt x="600379" y="330200"/>
                </a:lnTo>
                <a:lnTo>
                  <a:pt x="600379" y="247345"/>
                </a:lnTo>
                <a:lnTo>
                  <a:pt x="597065" y="241300"/>
                </a:lnTo>
                <a:lnTo>
                  <a:pt x="593598" y="229222"/>
                </a:lnTo>
                <a:lnTo>
                  <a:pt x="593598" y="292100"/>
                </a:lnTo>
                <a:lnTo>
                  <a:pt x="589216" y="292100"/>
                </a:lnTo>
                <a:lnTo>
                  <a:pt x="578040" y="304800"/>
                </a:lnTo>
                <a:lnTo>
                  <a:pt x="572833" y="292100"/>
                </a:lnTo>
                <a:lnTo>
                  <a:pt x="569988" y="292100"/>
                </a:lnTo>
                <a:lnTo>
                  <a:pt x="574319" y="279400"/>
                </a:lnTo>
                <a:lnTo>
                  <a:pt x="592315" y="279400"/>
                </a:lnTo>
                <a:lnTo>
                  <a:pt x="593598" y="292100"/>
                </a:lnTo>
                <a:lnTo>
                  <a:pt x="593598" y="229222"/>
                </a:lnTo>
                <a:lnTo>
                  <a:pt x="593420" y="228600"/>
                </a:lnTo>
                <a:lnTo>
                  <a:pt x="588784" y="215900"/>
                </a:lnTo>
                <a:lnTo>
                  <a:pt x="585368" y="203200"/>
                </a:lnTo>
                <a:lnTo>
                  <a:pt x="585330" y="190500"/>
                </a:lnTo>
                <a:lnTo>
                  <a:pt x="585597" y="190500"/>
                </a:lnTo>
                <a:lnTo>
                  <a:pt x="584187" y="177800"/>
                </a:lnTo>
                <a:lnTo>
                  <a:pt x="581329" y="177800"/>
                </a:lnTo>
                <a:lnTo>
                  <a:pt x="581329" y="254000"/>
                </a:lnTo>
                <a:lnTo>
                  <a:pt x="576275" y="266700"/>
                </a:lnTo>
                <a:lnTo>
                  <a:pt x="549046" y="266700"/>
                </a:lnTo>
                <a:lnTo>
                  <a:pt x="547268" y="262001"/>
                </a:lnTo>
                <a:lnTo>
                  <a:pt x="547268" y="292100"/>
                </a:lnTo>
                <a:lnTo>
                  <a:pt x="545363" y="304800"/>
                </a:lnTo>
                <a:lnTo>
                  <a:pt x="517118" y="304800"/>
                </a:lnTo>
                <a:lnTo>
                  <a:pt x="517118" y="342900"/>
                </a:lnTo>
                <a:lnTo>
                  <a:pt x="482727" y="342900"/>
                </a:lnTo>
                <a:lnTo>
                  <a:pt x="472097" y="330200"/>
                </a:lnTo>
                <a:lnTo>
                  <a:pt x="508457" y="330200"/>
                </a:lnTo>
                <a:lnTo>
                  <a:pt x="517118" y="342900"/>
                </a:lnTo>
                <a:lnTo>
                  <a:pt x="517118" y="304800"/>
                </a:lnTo>
                <a:lnTo>
                  <a:pt x="503262" y="304800"/>
                </a:lnTo>
                <a:lnTo>
                  <a:pt x="497382" y="317500"/>
                </a:lnTo>
                <a:lnTo>
                  <a:pt x="496023" y="304800"/>
                </a:lnTo>
                <a:lnTo>
                  <a:pt x="495058" y="292100"/>
                </a:lnTo>
                <a:lnTo>
                  <a:pt x="547268" y="292100"/>
                </a:lnTo>
                <a:lnTo>
                  <a:pt x="547268" y="262001"/>
                </a:lnTo>
                <a:lnTo>
                  <a:pt x="544245" y="254000"/>
                </a:lnTo>
                <a:lnTo>
                  <a:pt x="545261" y="241300"/>
                </a:lnTo>
                <a:lnTo>
                  <a:pt x="580605" y="241300"/>
                </a:lnTo>
                <a:lnTo>
                  <a:pt x="580986" y="254000"/>
                </a:lnTo>
                <a:lnTo>
                  <a:pt x="581329" y="254000"/>
                </a:lnTo>
                <a:lnTo>
                  <a:pt x="581329" y="177800"/>
                </a:lnTo>
                <a:lnTo>
                  <a:pt x="574433" y="177800"/>
                </a:lnTo>
                <a:lnTo>
                  <a:pt x="568350" y="165100"/>
                </a:lnTo>
                <a:lnTo>
                  <a:pt x="564261" y="155003"/>
                </a:lnTo>
                <a:lnTo>
                  <a:pt x="564261" y="215900"/>
                </a:lnTo>
                <a:lnTo>
                  <a:pt x="531482" y="215900"/>
                </a:lnTo>
                <a:lnTo>
                  <a:pt x="532015" y="203200"/>
                </a:lnTo>
                <a:lnTo>
                  <a:pt x="562724" y="203200"/>
                </a:lnTo>
                <a:lnTo>
                  <a:pt x="564261" y="215900"/>
                </a:lnTo>
                <a:lnTo>
                  <a:pt x="564261" y="155003"/>
                </a:lnTo>
                <a:lnTo>
                  <a:pt x="563206" y="152400"/>
                </a:lnTo>
                <a:lnTo>
                  <a:pt x="557631" y="152400"/>
                </a:lnTo>
                <a:lnTo>
                  <a:pt x="554685" y="139700"/>
                </a:lnTo>
                <a:lnTo>
                  <a:pt x="549084" y="139700"/>
                </a:lnTo>
                <a:lnTo>
                  <a:pt x="542683" y="127000"/>
                </a:lnTo>
                <a:lnTo>
                  <a:pt x="531990" y="127000"/>
                </a:lnTo>
                <a:lnTo>
                  <a:pt x="531990" y="152400"/>
                </a:lnTo>
                <a:lnTo>
                  <a:pt x="530136" y="152400"/>
                </a:lnTo>
                <a:lnTo>
                  <a:pt x="530136" y="254000"/>
                </a:lnTo>
                <a:lnTo>
                  <a:pt x="529082" y="266700"/>
                </a:lnTo>
                <a:lnTo>
                  <a:pt x="491832" y="266700"/>
                </a:lnTo>
                <a:lnTo>
                  <a:pt x="489737" y="254000"/>
                </a:lnTo>
                <a:lnTo>
                  <a:pt x="491705" y="254000"/>
                </a:lnTo>
                <a:lnTo>
                  <a:pt x="496176" y="241300"/>
                </a:lnTo>
                <a:lnTo>
                  <a:pt x="528713" y="241300"/>
                </a:lnTo>
                <a:lnTo>
                  <a:pt x="530136" y="254000"/>
                </a:lnTo>
                <a:lnTo>
                  <a:pt x="530136" y="152400"/>
                </a:lnTo>
                <a:lnTo>
                  <a:pt x="517410" y="152400"/>
                </a:lnTo>
                <a:lnTo>
                  <a:pt x="517410" y="228600"/>
                </a:lnTo>
                <a:lnTo>
                  <a:pt x="490334" y="228600"/>
                </a:lnTo>
                <a:lnTo>
                  <a:pt x="488886" y="215900"/>
                </a:lnTo>
                <a:lnTo>
                  <a:pt x="491794" y="215900"/>
                </a:lnTo>
                <a:lnTo>
                  <a:pt x="499910" y="203200"/>
                </a:lnTo>
                <a:lnTo>
                  <a:pt x="510476" y="203200"/>
                </a:lnTo>
                <a:lnTo>
                  <a:pt x="514985" y="215900"/>
                </a:lnTo>
                <a:lnTo>
                  <a:pt x="517410" y="228600"/>
                </a:lnTo>
                <a:lnTo>
                  <a:pt x="517410" y="152400"/>
                </a:lnTo>
                <a:lnTo>
                  <a:pt x="509562" y="152400"/>
                </a:lnTo>
                <a:lnTo>
                  <a:pt x="518248" y="139700"/>
                </a:lnTo>
                <a:lnTo>
                  <a:pt x="529844" y="139700"/>
                </a:lnTo>
                <a:lnTo>
                  <a:pt x="531990" y="152400"/>
                </a:lnTo>
                <a:lnTo>
                  <a:pt x="531990" y="127000"/>
                </a:lnTo>
                <a:lnTo>
                  <a:pt x="499059" y="127000"/>
                </a:lnTo>
                <a:lnTo>
                  <a:pt x="499059" y="190500"/>
                </a:lnTo>
                <a:lnTo>
                  <a:pt x="486765" y="190500"/>
                </a:lnTo>
                <a:lnTo>
                  <a:pt x="486613" y="177800"/>
                </a:lnTo>
                <a:lnTo>
                  <a:pt x="498589" y="177800"/>
                </a:lnTo>
                <a:lnTo>
                  <a:pt x="499059" y="190500"/>
                </a:lnTo>
                <a:lnTo>
                  <a:pt x="499059" y="127000"/>
                </a:lnTo>
                <a:lnTo>
                  <a:pt x="497090" y="127000"/>
                </a:lnTo>
                <a:lnTo>
                  <a:pt x="484212" y="134797"/>
                </a:lnTo>
                <a:lnTo>
                  <a:pt x="484212" y="317500"/>
                </a:lnTo>
                <a:lnTo>
                  <a:pt x="456755" y="317500"/>
                </a:lnTo>
                <a:lnTo>
                  <a:pt x="456755" y="342900"/>
                </a:lnTo>
                <a:lnTo>
                  <a:pt x="447052" y="355600"/>
                </a:lnTo>
                <a:lnTo>
                  <a:pt x="412280" y="355600"/>
                </a:lnTo>
                <a:lnTo>
                  <a:pt x="406933" y="342900"/>
                </a:lnTo>
                <a:lnTo>
                  <a:pt x="402564" y="342900"/>
                </a:lnTo>
                <a:lnTo>
                  <a:pt x="401383" y="330200"/>
                </a:lnTo>
                <a:lnTo>
                  <a:pt x="440563" y="330200"/>
                </a:lnTo>
                <a:lnTo>
                  <a:pt x="451561" y="342900"/>
                </a:lnTo>
                <a:lnTo>
                  <a:pt x="456755" y="342900"/>
                </a:lnTo>
                <a:lnTo>
                  <a:pt x="456755" y="317500"/>
                </a:lnTo>
                <a:lnTo>
                  <a:pt x="441833" y="317500"/>
                </a:lnTo>
                <a:lnTo>
                  <a:pt x="442645" y="304800"/>
                </a:lnTo>
                <a:lnTo>
                  <a:pt x="440664" y="292100"/>
                </a:lnTo>
                <a:lnTo>
                  <a:pt x="478802" y="292100"/>
                </a:lnTo>
                <a:lnTo>
                  <a:pt x="480390" y="304800"/>
                </a:lnTo>
                <a:lnTo>
                  <a:pt x="482117" y="304800"/>
                </a:lnTo>
                <a:lnTo>
                  <a:pt x="484212" y="317500"/>
                </a:lnTo>
                <a:lnTo>
                  <a:pt x="484212" y="134797"/>
                </a:lnTo>
                <a:lnTo>
                  <a:pt x="476491" y="139458"/>
                </a:lnTo>
                <a:lnTo>
                  <a:pt x="476491" y="266700"/>
                </a:lnTo>
                <a:lnTo>
                  <a:pt x="443255" y="266700"/>
                </a:lnTo>
                <a:lnTo>
                  <a:pt x="440042" y="254000"/>
                </a:lnTo>
                <a:lnTo>
                  <a:pt x="474802" y="254000"/>
                </a:lnTo>
                <a:lnTo>
                  <a:pt x="476491" y="266700"/>
                </a:lnTo>
                <a:lnTo>
                  <a:pt x="476491" y="139458"/>
                </a:lnTo>
                <a:lnTo>
                  <a:pt x="476084" y="139700"/>
                </a:lnTo>
                <a:lnTo>
                  <a:pt x="473062" y="139700"/>
                </a:lnTo>
                <a:lnTo>
                  <a:pt x="473062" y="228600"/>
                </a:lnTo>
                <a:lnTo>
                  <a:pt x="455828" y="228600"/>
                </a:lnTo>
                <a:lnTo>
                  <a:pt x="450011" y="241300"/>
                </a:lnTo>
                <a:lnTo>
                  <a:pt x="446100" y="215900"/>
                </a:lnTo>
                <a:lnTo>
                  <a:pt x="472173" y="215900"/>
                </a:lnTo>
                <a:lnTo>
                  <a:pt x="473062" y="228600"/>
                </a:lnTo>
                <a:lnTo>
                  <a:pt x="473062" y="139700"/>
                </a:lnTo>
                <a:lnTo>
                  <a:pt x="470522" y="139700"/>
                </a:lnTo>
                <a:lnTo>
                  <a:pt x="470522" y="190500"/>
                </a:lnTo>
                <a:lnTo>
                  <a:pt x="449021" y="190500"/>
                </a:lnTo>
                <a:lnTo>
                  <a:pt x="457606" y="177800"/>
                </a:lnTo>
                <a:lnTo>
                  <a:pt x="470115" y="177800"/>
                </a:lnTo>
                <a:lnTo>
                  <a:pt x="470522" y="190500"/>
                </a:lnTo>
                <a:lnTo>
                  <a:pt x="470522" y="139700"/>
                </a:lnTo>
                <a:lnTo>
                  <a:pt x="455333" y="139700"/>
                </a:lnTo>
                <a:lnTo>
                  <a:pt x="435635" y="152400"/>
                </a:lnTo>
                <a:lnTo>
                  <a:pt x="433171" y="152400"/>
                </a:lnTo>
                <a:lnTo>
                  <a:pt x="433171" y="228600"/>
                </a:lnTo>
                <a:lnTo>
                  <a:pt x="431177" y="228600"/>
                </a:lnTo>
                <a:lnTo>
                  <a:pt x="427951" y="232765"/>
                </a:lnTo>
                <a:lnTo>
                  <a:pt x="427951" y="254000"/>
                </a:lnTo>
                <a:lnTo>
                  <a:pt x="426986" y="258787"/>
                </a:lnTo>
                <a:lnTo>
                  <a:pt x="426986" y="292100"/>
                </a:lnTo>
                <a:lnTo>
                  <a:pt x="426948" y="304800"/>
                </a:lnTo>
                <a:lnTo>
                  <a:pt x="424675" y="317500"/>
                </a:lnTo>
                <a:lnTo>
                  <a:pt x="400469" y="317500"/>
                </a:lnTo>
                <a:lnTo>
                  <a:pt x="400469" y="393700"/>
                </a:lnTo>
                <a:lnTo>
                  <a:pt x="389826" y="393700"/>
                </a:lnTo>
                <a:lnTo>
                  <a:pt x="385470" y="381000"/>
                </a:lnTo>
                <a:lnTo>
                  <a:pt x="396557" y="381000"/>
                </a:lnTo>
                <a:lnTo>
                  <a:pt x="400469" y="393700"/>
                </a:lnTo>
                <a:lnTo>
                  <a:pt x="400469" y="317500"/>
                </a:lnTo>
                <a:lnTo>
                  <a:pt x="393903" y="317500"/>
                </a:lnTo>
                <a:lnTo>
                  <a:pt x="393903" y="355600"/>
                </a:lnTo>
                <a:lnTo>
                  <a:pt x="368617" y="355600"/>
                </a:lnTo>
                <a:lnTo>
                  <a:pt x="360375" y="368300"/>
                </a:lnTo>
                <a:lnTo>
                  <a:pt x="351472" y="368300"/>
                </a:lnTo>
                <a:lnTo>
                  <a:pt x="333425" y="343204"/>
                </a:lnTo>
                <a:lnTo>
                  <a:pt x="333425" y="355600"/>
                </a:lnTo>
                <a:lnTo>
                  <a:pt x="329196" y="368300"/>
                </a:lnTo>
                <a:lnTo>
                  <a:pt x="302145" y="368300"/>
                </a:lnTo>
                <a:lnTo>
                  <a:pt x="302145" y="419100"/>
                </a:lnTo>
                <a:lnTo>
                  <a:pt x="301764" y="421995"/>
                </a:lnTo>
                <a:lnTo>
                  <a:pt x="301764" y="596900"/>
                </a:lnTo>
                <a:lnTo>
                  <a:pt x="289839" y="609600"/>
                </a:lnTo>
                <a:lnTo>
                  <a:pt x="276733" y="609600"/>
                </a:lnTo>
                <a:lnTo>
                  <a:pt x="286829" y="596900"/>
                </a:lnTo>
                <a:lnTo>
                  <a:pt x="301764" y="596900"/>
                </a:lnTo>
                <a:lnTo>
                  <a:pt x="301764" y="421995"/>
                </a:lnTo>
                <a:lnTo>
                  <a:pt x="300469" y="431800"/>
                </a:lnTo>
                <a:lnTo>
                  <a:pt x="290957" y="431800"/>
                </a:lnTo>
                <a:lnTo>
                  <a:pt x="291465" y="419100"/>
                </a:lnTo>
                <a:lnTo>
                  <a:pt x="302145" y="419100"/>
                </a:lnTo>
                <a:lnTo>
                  <a:pt x="302145" y="368300"/>
                </a:lnTo>
                <a:lnTo>
                  <a:pt x="296329" y="368300"/>
                </a:lnTo>
                <a:lnTo>
                  <a:pt x="280898" y="357759"/>
                </a:lnTo>
                <a:lnTo>
                  <a:pt x="280898" y="368300"/>
                </a:lnTo>
                <a:lnTo>
                  <a:pt x="275005" y="381000"/>
                </a:lnTo>
                <a:lnTo>
                  <a:pt x="269697" y="381000"/>
                </a:lnTo>
                <a:lnTo>
                  <a:pt x="269697" y="406400"/>
                </a:lnTo>
                <a:lnTo>
                  <a:pt x="262343" y="406400"/>
                </a:lnTo>
                <a:lnTo>
                  <a:pt x="262343" y="457200"/>
                </a:lnTo>
                <a:lnTo>
                  <a:pt x="256184" y="469455"/>
                </a:lnTo>
                <a:lnTo>
                  <a:pt x="256184" y="533400"/>
                </a:lnTo>
                <a:lnTo>
                  <a:pt x="222999" y="533400"/>
                </a:lnTo>
                <a:lnTo>
                  <a:pt x="207543" y="520700"/>
                </a:lnTo>
                <a:lnTo>
                  <a:pt x="203581" y="520700"/>
                </a:lnTo>
                <a:lnTo>
                  <a:pt x="204736" y="508000"/>
                </a:lnTo>
                <a:lnTo>
                  <a:pt x="222199" y="508000"/>
                </a:lnTo>
                <a:lnTo>
                  <a:pt x="227063" y="520700"/>
                </a:lnTo>
                <a:lnTo>
                  <a:pt x="246164" y="520700"/>
                </a:lnTo>
                <a:lnTo>
                  <a:pt x="256184" y="533400"/>
                </a:lnTo>
                <a:lnTo>
                  <a:pt x="256184" y="469455"/>
                </a:lnTo>
                <a:lnTo>
                  <a:pt x="255955" y="469900"/>
                </a:lnTo>
                <a:lnTo>
                  <a:pt x="249834" y="457200"/>
                </a:lnTo>
                <a:lnTo>
                  <a:pt x="199250" y="457200"/>
                </a:lnTo>
                <a:lnTo>
                  <a:pt x="195821" y="444500"/>
                </a:lnTo>
                <a:lnTo>
                  <a:pt x="193370" y="444500"/>
                </a:lnTo>
                <a:lnTo>
                  <a:pt x="197116" y="431800"/>
                </a:lnTo>
                <a:lnTo>
                  <a:pt x="208203" y="444500"/>
                </a:lnTo>
                <a:lnTo>
                  <a:pt x="246189" y="444500"/>
                </a:lnTo>
                <a:lnTo>
                  <a:pt x="257784" y="457200"/>
                </a:lnTo>
                <a:lnTo>
                  <a:pt x="262343" y="457200"/>
                </a:lnTo>
                <a:lnTo>
                  <a:pt x="262343" y="406400"/>
                </a:lnTo>
                <a:lnTo>
                  <a:pt x="261226" y="406400"/>
                </a:lnTo>
                <a:lnTo>
                  <a:pt x="260515" y="393700"/>
                </a:lnTo>
                <a:lnTo>
                  <a:pt x="269557" y="393700"/>
                </a:lnTo>
                <a:lnTo>
                  <a:pt x="269697" y="406400"/>
                </a:lnTo>
                <a:lnTo>
                  <a:pt x="269697" y="381000"/>
                </a:lnTo>
                <a:lnTo>
                  <a:pt x="268960" y="381000"/>
                </a:lnTo>
                <a:lnTo>
                  <a:pt x="251206" y="368300"/>
                </a:lnTo>
                <a:lnTo>
                  <a:pt x="232283" y="355600"/>
                </a:lnTo>
                <a:lnTo>
                  <a:pt x="212813" y="355600"/>
                </a:lnTo>
                <a:lnTo>
                  <a:pt x="193459" y="342900"/>
                </a:lnTo>
                <a:lnTo>
                  <a:pt x="191744" y="342900"/>
                </a:lnTo>
                <a:lnTo>
                  <a:pt x="199923" y="330200"/>
                </a:lnTo>
                <a:lnTo>
                  <a:pt x="215900" y="330200"/>
                </a:lnTo>
                <a:lnTo>
                  <a:pt x="224358" y="342900"/>
                </a:lnTo>
                <a:lnTo>
                  <a:pt x="237680" y="342900"/>
                </a:lnTo>
                <a:lnTo>
                  <a:pt x="250444" y="355600"/>
                </a:lnTo>
                <a:lnTo>
                  <a:pt x="275437" y="368300"/>
                </a:lnTo>
                <a:lnTo>
                  <a:pt x="280898" y="368300"/>
                </a:lnTo>
                <a:lnTo>
                  <a:pt x="280898" y="357759"/>
                </a:lnTo>
                <a:lnTo>
                  <a:pt x="240614" y="330200"/>
                </a:lnTo>
                <a:lnTo>
                  <a:pt x="222211" y="317500"/>
                </a:lnTo>
                <a:lnTo>
                  <a:pt x="216331" y="317500"/>
                </a:lnTo>
                <a:lnTo>
                  <a:pt x="224167" y="304800"/>
                </a:lnTo>
                <a:lnTo>
                  <a:pt x="240804" y="304800"/>
                </a:lnTo>
                <a:lnTo>
                  <a:pt x="246494" y="317500"/>
                </a:lnTo>
                <a:lnTo>
                  <a:pt x="265899" y="317500"/>
                </a:lnTo>
                <a:lnTo>
                  <a:pt x="273304" y="330200"/>
                </a:lnTo>
                <a:lnTo>
                  <a:pt x="285838" y="330200"/>
                </a:lnTo>
                <a:lnTo>
                  <a:pt x="297802" y="342900"/>
                </a:lnTo>
                <a:lnTo>
                  <a:pt x="309486" y="342900"/>
                </a:lnTo>
                <a:lnTo>
                  <a:pt x="321195" y="355600"/>
                </a:lnTo>
                <a:lnTo>
                  <a:pt x="333425" y="355600"/>
                </a:lnTo>
                <a:lnTo>
                  <a:pt x="333425" y="343204"/>
                </a:lnTo>
                <a:lnTo>
                  <a:pt x="333209" y="342900"/>
                </a:lnTo>
                <a:lnTo>
                  <a:pt x="313182" y="330200"/>
                </a:lnTo>
                <a:lnTo>
                  <a:pt x="291985" y="317500"/>
                </a:lnTo>
                <a:lnTo>
                  <a:pt x="270243" y="304800"/>
                </a:lnTo>
                <a:lnTo>
                  <a:pt x="334835" y="304800"/>
                </a:lnTo>
                <a:lnTo>
                  <a:pt x="347662" y="317500"/>
                </a:lnTo>
                <a:lnTo>
                  <a:pt x="354355" y="330200"/>
                </a:lnTo>
                <a:lnTo>
                  <a:pt x="368693" y="330200"/>
                </a:lnTo>
                <a:lnTo>
                  <a:pt x="377088" y="342900"/>
                </a:lnTo>
                <a:lnTo>
                  <a:pt x="391325" y="342900"/>
                </a:lnTo>
                <a:lnTo>
                  <a:pt x="393903" y="355600"/>
                </a:lnTo>
                <a:lnTo>
                  <a:pt x="393903" y="317500"/>
                </a:lnTo>
                <a:lnTo>
                  <a:pt x="390093" y="317500"/>
                </a:lnTo>
                <a:lnTo>
                  <a:pt x="389610" y="304800"/>
                </a:lnTo>
                <a:lnTo>
                  <a:pt x="391121" y="292100"/>
                </a:lnTo>
                <a:lnTo>
                  <a:pt x="426986" y="292100"/>
                </a:lnTo>
                <a:lnTo>
                  <a:pt x="426986" y="258787"/>
                </a:lnTo>
                <a:lnTo>
                  <a:pt x="425386" y="266700"/>
                </a:lnTo>
                <a:lnTo>
                  <a:pt x="401802" y="266700"/>
                </a:lnTo>
                <a:lnTo>
                  <a:pt x="403783" y="254000"/>
                </a:lnTo>
                <a:lnTo>
                  <a:pt x="427951" y="254000"/>
                </a:lnTo>
                <a:lnTo>
                  <a:pt x="427951" y="232765"/>
                </a:lnTo>
                <a:lnTo>
                  <a:pt x="421335" y="241300"/>
                </a:lnTo>
                <a:lnTo>
                  <a:pt x="415112" y="241300"/>
                </a:lnTo>
                <a:lnTo>
                  <a:pt x="407174" y="228600"/>
                </a:lnTo>
                <a:lnTo>
                  <a:pt x="413143" y="228600"/>
                </a:lnTo>
                <a:lnTo>
                  <a:pt x="417258" y="215900"/>
                </a:lnTo>
                <a:lnTo>
                  <a:pt x="431825" y="215900"/>
                </a:lnTo>
                <a:lnTo>
                  <a:pt x="433171" y="228600"/>
                </a:lnTo>
                <a:lnTo>
                  <a:pt x="433171" y="152400"/>
                </a:lnTo>
                <a:lnTo>
                  <a:pt x="430745" y="152400"/>
                </a:lnTo>
                <a:lnTo>
                  <a:pt x="430745" y="190500"/>
                </a:lnTo>
                <a:lnTo>
                  <a:pt x="425691" y="203200"/>
                </a:lnTo>
                <a:lnTo>
                  <a:pt x="423164" y="190500"/>
                </a:lnTo>
                <a:lnTo>
                  <a:pt x="430745" y="190500"/>
                </a:lnTo>
                <a:lnTo>
                  <a:pt x="430745" y="152400"/>
                </a:lnTo>
                <a:lnTo>
                  <a:pt x="413423" y="152400"/>
                </a:lnTo>
                <a:lnTo>
                  <a:pt x="408698" y="165100"/>
                </a:lnTo>
                <a:lnTo>
                  <a:pt x="405358" y="177800"/>
                </a:lnTo>
                <a:lnTo>
                  <a:pt x="401281" y="190500"/>
                </a:lnTo>
                <a:lnTo>
                  <a:pt x="397662" y="203200"/>
                </a:lnTo>
                <a:lnTo>
                  <a:pt x="394487" y="215900"/>
                </a:lnTo>
                <a:lnTo>
                  <a:pt x="391744" y="228600"/>
                </a:lnTo>
                <a:lnTo>
                  <a:pt x="391185" y="228600"/>
                </a:lnTo>
                <a:lnTo>
                  <a:pt x="386321" y="254000"/>
                </a:lnTo>
                <a:lnTo>
                  <a:pt x="379158" y="266700"/>
                </a:lnTo>
                <a:lnTo>
                  <a:pt x="369887" y="266700"/>
                </a:lnTo>
                <a:lnTo>
                  <a:pt x="369887" y="292100"/>
                </a:lnTo>
                <a:lnTo>
                  <a:pt x="368439" y="304800"/>
                </a:lnTo>
                <a:lnTo>
                  <a:pt x="367842" y="317500"/>
                </a:lnTo>
                <a:lnTo>
                  <a:pt x="356743" y="317500"/>
                </a:lnTo>
                <a:lnTo>
                  <a:pt x="347700" y="304800"/>
                </a:lnTo>
                <a:lnTo>
                  <a:pt x="350735" y="292100"/>
                </a:lnTo>
                <a:lnTo>
                  <a:pt x="369887" y="292100"/>
                </a:lnTo>
                <a:lnTo>
                  <a:pt x="369887" y="266700"/>
                </a:lnTo>
                <a:lnTo>
                  <a:pt x="366623" y="266700"/>
                </a:lnTo>
                <a:lnTo>
                  <a:pt x="345643" y="279400"/>
                </a:lnTo>
                <a:lnTo>
                  <a:pt x="225717" y="279400"/>
                </a:lnTo>
                <a:lnTo>
                  <a:pt x="212305" y="292100"/>
                </a:lnTo>
                <a:lnTo>
                  <a:pt x="185978" y="292100"/>
                </a:lnTo>
                <a:lnTo>
                  <a:pt x="172847" y="304800"/>
                </a:lnTo>
                <a:lnTo>
                  <a:pt x="162128" y="304800"/>
                </a:lnTo>
                <a:lnTo>
                  <a:pt x="164922" y="317500"/>
                </a:lnTo>
                <a:lnTo>
                  <a:pt x="169710" y="330200"/>
                </a:lnTo>
                <a:lnTo>
                  <a:pt x="172516" y="355600"/>
                </a:lnTo>
                <a:lnTo>
                  <a:pt x="173685" y="368300"/>
                </a:lnTo>
                <a:lnTo>
                  <a:pt x="173621" y="393700"/>
                </a:lnTo>
                <a:lnTo>
                  <a:pt x="174256" y="393700"/>
                </a:lnTo>
                <a:lnTo>
                  <a:pt x="175996" y="406400"/>
                </a:lnTo>
                <a:lnTo>
                  <a:pt x="177838" y="406400"/>
                </a:lnTo>
                <a:lnTo>
                  <a:pt x="178765" y="419100"/>
                </a:lnTo>
                <a:lnTo>
                  <a:pt x="179692" y="469900"/>
                </a:lnTo>
                <a:lnTo>
                  <a:pt x="180060" y="495300"/>
                </a:lnTo>
                <a:lnTo>
                  <a:pt x="180251" y="520700"/>
                </a:lnTo>
                <a:lnTo>
                  <a:pt x="180314" y="533400"/>
                </a:lnTo>
                <a:lnTo>
                  <a:pt x="180822" y="533400"/>
                </a:lnTo>
                <a:lnTo>
                  <a:pt x="181673" y="546100"/>
                </a:lnTo>
                <a:lnTo>
                  <a:pt x="180301" y="546100"/>
                </a:lnTo>
                <a:lnTo>
                  <a:pt x="160477" y="558800"/>
                </a:lnTo>
                <a:lnTo>
                  <a:pt x="157518" y="558800"/>
                </a:lnTo>
                <a:lnTo>
                  <a:pt x="157518" y="584200"/>
                </a:lnTo>
                <a:lnTo>
                  <a:pt x="157289" y="584619"/>
                </a:lnTo>
                <a:lnTo>
                  <a:pt x="157289" y="660400"/>
                </a:lnTo>
                <a:lnTo>
                  <a:pt x="156438" y="673100"/>
                </a:lnTo>
                <a:lnTo>
                  <a:pt x="123736" y="673100"/>
                </a:lnTo>
                <a:lnTo>
                  <a:pt x="108331" y="660400"/>
                </a:lnTo>
                <a:lnTo>
                  <a:pt x="93268" y="660400"/>
                </a:lnTo>
                <a:lnTo>
                  <a:pt x="78600" y="647700"/>
                </a:lnTo>
                <a:lnTo>
                  <a:pt x="73825" y="647700"/>
                </a:lnTo>
                <a:lnTo>
                  <a:pt x="70662" y="635000"/>
                </a:lnTo>
                <a:lnTo>
                  <a:pt x="69557" y="622300"/>
                </a:lnTo>
                <a:lnTo>
                  <a:pt x="71005" y="609600"/>
                </a:lnTo>
                <a:lnTo>
                  <a:pt x="79260" y="609600"/>
                </a:lnTo>
                <a:lnTo>
                  <a:pt x="85394" y="596900"/>
                </a:lnTo>
                <a:lnTo>
                  <a:pt x="93103" y="596900"/>
                </a:lnTo>
                <a:lnTo>
                  <a:pt x="103809" y="609600"/>
                </a:lnTo>
                <a:lnTo>
                  <a:pt x="135724" y="609600"/>
                </a:lnTo>
                <a:lnTo>
                  <a:pt x="146024" y="622300"/>
                </a:lnTo>
                <a:lnTo>
                  <a:pt x="152285" y="622300"/>
                </a:lnTo>
                <a:lnTo>
                  <a:pt x="155613" y="635000"/>
                </a:lnTo>
                <a:lnTo>
                  <a:pt x="157073" y="647700"/>
                </a:lnTo>
                <a:lnTo>
                  <a:pt x="157238" y="647700"/>
                </a:lnTo>
                <a:lnTo>
                  <a:pt x="157289" y="660400"/>
                </a:lnTo>
                <a:lnTo>
                  <a:pt x="157289" y="584619"/>
                </a:lnTo>
                <a:lnTo>
                  <a:pt x="150469" y="596900"/>
                </a:lnTo>
                <a:lnTo>
                  <a:pt x="129806" y="596900"/>
                </a:lnTo>
                <a:lnTo>
                  <a:pt x="111531" y="584200"/>
                </a:lnTo>
                <a:lnTo>
                  <a:pt x="157518" y="584200"/>
                </a:lnTo>
                <a:lnTo>
                  <a:pt x="157518" y="558800"/>
                </a:lnTo>
                <a:lnTo>
                  <a:pt x="76644" y="558800"/>
                </a:lnTo>
                <a:lnTo>
                  <a:pt x="66484" y="571500"/>
                </a:lnTo>
                <a:lnTo>
                  <a:pt x="59931" y="571500"/>
                </a:lnTo>
                <a:lnTo>
                  <a:pt x="56222" y="584200"/>
                </a:lnTo>
                <a:lnTo>
                  <a:pt x="54571" y="596900"/>
                </a:lnTo>
                <a:lnTo>
                  <a:pt x="54038" y="596900"/>
                </a:lnTo>
                <a:lnTo>
                  <a:pt x="53619" y="609600"/>
                </a:lnTo>
                <a:lnTo>
                  <a:pt x="52730" y="635000"/>
                </a:lnTo>
                <a:lnTo>
                  <a:pt x="50495" y="635000"/>
                </a:lnTo>
                <a:lnTo>
                  <a:pt x="48501" y="698500"/>
                </a:lnTo>
                <a:lnTo>
                  <a:pt x="46215" y="749300"/>
                </a:lnTo>
                <a:lnTo>
                  <a:pt x="43662" y="800100"/>
                </a:lnTo>
                <a:lnTo>
                  <a:pt x="40868" y="850900"/>
                </a:lnTo>
                <a:lnTo>
                  <a:pt x="37858" y="914400"/>
                </a:lnTo>
                <a:lnTo>
                  <a:pt x="34658" y="965200"/>
                </a:lnTo>
                <a:lnTo>
                  <a:pt x="41008" y="927100"/>
                </a:lnTo>
                <a:lnTo>
                  <a:pt x="44056" y="901700"/>
                </a:lnTo>
                <a:lnTo>
                  <a:pt x="46405" y="876300"/>
                </a:lnTo>
                <a:lnTo>
                  <a:pt x="50673" y="838200"/>
                </a:lnTo>
                <a:lnTo>
                  <a:pt x="55206" y="850900"/>
                </a:lnTo>
                <a:lnTo>
                  <a:pt x="57010" y="863600"/>
                </a:lnTo>
                <a:lnTo>
                  <a:pt x="55930" y="876300"/>
                </a:lnTo>
                <a:lnTo>
                  <a:pt x="53911" y="901700"/>
                </a:lnTo>
                <a:lnTo>
                  <a:pt x="53060" y="914400"/>
                </a:lnTo>
                <a:lnTo>
                  <a:pt x="53086" y="939800"/>
                </a:lnTo>
                <a:lnTo>
                  <a:pt x="53733" y="952500"/>
                </a:lnTo>
                <a:lnTo>
                  <a:pt x="53365" y="965200"/>
                </a:lnTo>
                <a:lnTo>
                  <a:pt x="34658" y="965200"/>
                </a:lnTo>
                <a:lnTo>
                  <a:pt x="34277" y="965200"/>
                </a:lnTo>
                <a:lnTo>
                  <a:pt x="31635" y="1016000"/>
                </a:lnTo>
                <a:lnTo>
                  <a:pt x="34429" y="1016000"/>
                </a:lnTo>
                <a:lnTo>
                  <a:pt x="35331" y="1003300"/>
                </a:lnTo>
                <a:lnTo>
                  <a:pt x="53708" y="1003300"/>
                </a:lnTo>
                <a:lnTo>
                  <a:pt x="64185" y="990600"/>
                </a:lnTo>
                <a:lnTo>
                  <a:pt x="84035" y="990600"/>
                </a:lnTo>
                <a:lnTo>
                  <a:pt x="86779" y="1003300"/>
                </a:lnTo>
                <a:lnTo>
                  <a:pt x="98018" y="990600"/>
                </a:lnTo>
                <a:lnTo>
                  <a:pt x="135293" y="990600"/>
                </a:lnTo>
                <a:lnTo>
                  <a:pt x="127952" y="1002753"/>
                </a:lnTo>
                <a:lnTo>
                  <a:pt x="127952" y="1041400"/>
                </a:lnTo>
                <a:lnTo>
                  <a:pt x="123037" y="1054100"/>
                </a:lnTo>
                <a:lnTo>
                  <a:pt x="107378" y="1054100"/>
                </a:lnTo>
                <a:lnTo>
                  <a:pt x="107581" y="1041400"/>
                </a:lnTo>
                <a:lnTo>
                  <a:pt x="127952" y="1041400"/>
                </a:lnTo>
                <a:lnTo>
                  <a:pt x="127952" y="1002753"/>
                </a:lnTo>
                <a:lnTo>
                  <a:pt x="127622" y="1003300"/>
                </a:lnTo>
                <a:lnTo>
                  <a:pt x="117259" y="1016000"/>
                </a:lnTo>
                <a:lnTo>
                  <a:pt x="104965" y="1028700"/>
                </a:lnTo>
                <a:lnTo>
                  <a:pt x="97624" y="1028700"/>
                </a:lnTo>
                <a:lnTo>
                  <a:pt x="97624" y="1066800"/>
                </a:lnTo>
                <a:lnTo>
                  <a:pt x="93040" y="1079500"/>
                </a:lnTo>
                <a:lnTo>
                  <a:pt x="86245" y="1092200"/>
                </a:lnTo>
                <a:lnTo>
                  <a:pt x="63131" y="1092200"/>
                </a:lnTo>
                <a:lnTo>
                  <a:pt x="70116" y="1079500"/>
                </a:lnTo>
                <a:lnTo>
                  <a:pt x="78676" y="1079500"/>
                </a:lnTo>
                <a:lnTo>
                  <a:pt x="88087" y="1066800"/>
                </a:lnTo>
                <a:lnTo>
                  <a:pt x="97624" y="1066800"/>
                </a:lnTo>
                <a:lnTo>
                  <a:pt x="97624" y="1028700"/>
                </a:lnTo>
                <a:lnTo>
                  <a:pt x="94272" y="1028700"/>
                </a:lnTo>
                <a:lnTo>
                  <a:pt x="94272" y="1041400"/>
                </a:lnTo>
                <a:lnTo>
                  <a:pt x="87744" y="1054100"/>
                </a:lnTo>
                <a:lnTo>
                  <a:pt x="31838" y="1054100"/>
                </a:lnTo>
                <a:lnTo>
                  <a:pt x="34417" y="1041400"/>
                </a:lnTo>
                <a:lnTo>
                  <a:pt x="94272" y="1041400"/>
                </a:lnTo>
                <a:lnTo>
                  <a:pt x="94272" y="1028700"/>
                </a:lnTo>
                <a:lnTo>
                  <a:pt x="72745" y="1028700"/>
                </a:lnTo>
                <a:lnTo>
                  <a:pt x="67500" y="1016000"/>
                </a:lnTo>
                <a:lnTo>
                  <a:pt x="56324" y="1016000"/>
                </a:lnTo>
                <a:lnTo>
                  <a:pt x="50711" y="1028700"/>
                </a:lnTo>
                <a:lnTo>
                  <a:pt x="30708" y="1028700"/>
                </a:lnTo>
                <a:lnTo>
                  <a:pt x="27635" y="1079500"/>
                </a:lnTo>
                <a:lnTo>
                  <a:pt x="36347" y="1066800"/>
                </a:lnTo>
                <a:lnTo>
                  <a:pt x="67094" y="1066800"/>
                </a:lnTo>
                <a:lnTo>
                  <a:pt x="59626" y="1079500"/>
                </a:lnTo>
                <a:lnTo>
                  <a:pt x="51676" y="1092200"/>
                </a:lnTo>
                <a:lnTo>
                  <a:pt x="47599" y="1092200"/>
                </a:lnTo>
                <a:lnTo>
                  <a:pt x="47599" y="1117600"/>
                </a:lnTo>
                <a:lnTo>
                  <a:pt x="43014" y="1130300"/>
                </a:lnTo>
                <a:lnTo>
                  <a:pt x="27228" y="1130300"/>
                </a:lnTo>
                <a:lnTo>
                  <a:pt x="29946" y="1117600"/>
                </a:lnTo>
                <a:lnTo>
                  <a:pt x="47599" y="1117600"/>
                </a:lnTo>
                <a:lnTo>
                  <a:pt x="47599" y="1092200"/>
                </a:lnTo>
                <a:lnTo>
                  <a:pt x="42176" y="1092200"/>
                </a:lnTo>
                <a:lnTo>
                  <a:pt x="30048" y="1104900"/>
                </a:lnTo>
                <a:lnTo>
                  <a:pt x="25768" y="1104900"/>
                </a:lnTo>
                <a:lnTo>
                  <a:pt x="21577" y="1168400"/>
                </a:lnTo>
                <a:lnTo>
                  <a:pt x="20167" y="1181100"/>
                </a:lnTo>
                <a:lnTo>
                  <a:pt x="19977" y="1181100"/>
                </a:lnTo>
                <a:lnTo>
                  <a:pt x="17627" y="1219200"/>
                </a:lnTo>
                <a:lnTo>
                  <a:pt x="37858" y="1219200"/>
                </a:lnTo>
                <a:lnTo>
                  <a:pt x="37592" y="1231900"/>
                </a:lnTo>
                <a:lnTo>
                  <a:pt x="36626" y="1231900"/>
                </a:lnTo>
                <a:lnTo>
                  <a:pt x="33959" y="1244600"/>
                </a:lnTo>
                <a:lnTo>
                  <a:pt x="33070" y="1257300"/>
                </a:lnTo>
                <a:lnTo>
                  <a:pt x="33997" y="1270000"/>
                </a:lnTo>
                <a:lnTo>
                  <a:pt x="36804" y="1295400"/>
                </a:lnTo>
                <a:lnTo>
                  <a:pt x="38887" y="1295400"/>
                </a:lnTo>
                <a:lnTo>
                  <a:pt x="34569" y="1308100"/>
                </a:lnTo>
                <a:lnTo>
                  <a:pt x="11557" y="1308100"/>
                </a:lnTo>
                <a:lnTo>
                  <a:pt x="11163" y="1320800"/>
                </a:lnTo>
                <a:lnTo>
                  <a:pt x="25768" y="1320800"/>
                </a:lnTo>
                <a:lnTo>
                  <a:pt x="33388" y="1333500"/>
                </a:lnTo>
                <a:lnTo>
                  <a:pt x="9893" y="1333500"/>
                </a:lnTo>
                <a:lnTo>
                  <a:pt x="9613" y="1346200"/>
                </a:lnTo>
                <a:lnTo>
                  <a:pt x="44640" y="1346200"/>
                </a:lnTo>
                <a:lnTo>
                  <a:pt x="45669" y="1358900"/>
                </a:lnTo>
                <a:lnTo>
                  <a:pt x="44348" y="1371600"/>
                </a:lnTo>
                <a:lnTo>
                  <a:pt x="42748" y="1371600"/>
                </a:lnTo>
                <a:lnTo>
                  <a:pt x="41541" y="1384300"/>
                </a:lnTo>
                <a:lnTo>
                  <a:pt x="40627" y="1397000"/>
                </a:lnTo>
                <a:lnTo>
                  <a:pt x="39979" y="1409700"/>
                </a:lnTo>
                <a:lnTo>
                  <a:pt x="39712" y="1409700"/>
                </a:lnTo>
                <a:lnTo>
                  <a:pt x="40005" y="1422400"/>
                </a:lnTo>
                <a:lnTo>
                  <a:pt x="45923" y="1435100"/>
                </a:lnTo>
                <a:lnTo>
                  <a:pt x="3810" y="1435100"/>
                </a:lnTo>
                <a:lnTo>
                  <a:pt x="2197" y="1460500"/>
                </a:lnTo>
                <a:lnTo>
                  <a:pt x="182905" y="1460500"/>
                </a:lnTo>
                <a:lnTo>
                  <a:pt x="190207" y="1473200"/>
                </a:lnTo>
                <a:lnTo>
                  <a:pt x="90525" y="1473200"/>
                </a:lnTo>
                <a:lnTo>
                  <a:pt x="72847" y="1485900"/>
                </a:lnTo>
                <a:lnTo>
                  <a:pt x="1346" y="1485900"/>
                </a:lnTo>
                <a:lnTo>
                  <a:pt x="0" y="1511300"/>
                </a:lnTo>
                <a:lnTo>
                  <a:pt x="28054" y="1498600"/>
                </a:lnTo>
                <a:lnTo>
                  <a:pt x="143967" y="1498600"/>
                </a:lnTo>
                <a:lnTo>
                  <a:pt x="173202" y="1511300"/>
                </a:lnTo>
                <a:lnTo>
                  <a:pt x="179743" y="1511300"/>
                </a:lnTo>
                <a:lnTo>
                  <a:pt x="155486" y="1515732"/>
                </a:lnTo>
                <a:lnTo>
                  <a:pt x="142709" y="1517472"/>
                </a:lnTo>
                <a:lnTo>
                  <a:pt x="131648" y="1519123"/>
                </a:lnTo>
                <a:lnTo>
                  <a:pt x="125641" y="1522387"/>
                </a:lnTo>
                <a:lnTo>
                  <a:pt x="123875" y="1528775"/>
                </a:lnTo>
                <a:lnTo>
                  <a:pt x="125552" y="1539836"/>
                </a:lnTo>
                <a:lnTo>
                  <a:pt x="128219" y="1553171"/>
                </a:lnTo>
                <a:lnTo>
                  <a:pt x="130022" y="1566608"/>
                </a:lnTo>
                <a:lnTo>
                  <a:pt x="130657" y="1580108"/>
                </a:lnTo>
                <a:lnTo>
                  <a:pt x="129971" y="1591157"/>
                </a:lnTo>
                <a:lnTo>
                  <a:pt x="129844" y="1595094"/>
                </a:lnTo>
                <a:lnTo>
                  <a:pt x="145516" y="1627797"/>
                </a:lnTo>
                <a:lnTo>
                  <a:pt x="149440" y="1624584"/>
                </a:lnTo>
                <a:lnTo>
                  <a:pt x="159372" y="1618805"/>
                </a:lnTo>
                <a:lnTo>
                  <a:pt x="169760" y="1616633"/>
                </a:lnTo>
                <a:lnTo>
                  <a:pt x="180505" y="1616951"/>
                </a:lnTo>
                <a:lnTo>
                  <a:pt x="191516" y="1618640"/>
                </a:lnTo>
                <a:lnTo>
                  <a:pt x="198996" y="1619999"/>
                </a:lnTo>
                <a:lnTo>
                  <a:pt x="206870" y="1619961"/>
                </a:lnTo>
                <a:lnTo>
                  <a:pt x="243039" y="1607985"/>
                </a:lnTo>
                <a:lnTo>
                  <a:pt x="249402" y="1596809"/>
                </a:lnTo>
                <a:lnTo>
                  <a:pt x="250913" y="1585531"/>
                </a:lnTo>
                <a:lnTo>
                  <a:pt x="251587" y="1580451"/>
                </a:lnTo>
                <a:lnTo>
                  <a:pt x="251625" y="1572437"/>
                </a:lnTo>
                <a:lnTo>
                  <a:pt x="250964" y="1572437"/>
                </a:lnTo>
                <a:lnTo>
                  <a:pt x="250964" y="1566595"/>
                </a:lnTo>
                <a:lnTo>
                  <a:pt x="251802" y="1560626"/>
                </a:lnTo>
                <a:lnTo>
                  <a:pt x="250748" y="1554797"/>
                </a:lnTo>
                <a:lnTo>
                  <a:pt x="249593" y="1547380"/>
                </a:lnTo>
                <a:lnTo>
                  <a:pt x="248221" y="1539773"/>
                </a:lnTo>
                <a:lnTo>
                  <a:pt x="245973" y="1532534"/>
                </a:lnTo>
                <a:lnTo>
                  <a:pt x="242392" y="1526362"/>
                </a:lnTo>
                <a:lnTo>
                  <a:pt x="242392" y="1594307"/>
                </a:lnTo>
                <a:lnTo>
                  <a:pt x="239636" y="1600657"/>
                </a:lnTo>
                <a:lnTo>
                  <a:pt x="232333" y="1603717"/>
                </a:lnTo>
                <a:lnTo>
                  <a:pt x="226644" y="1606003"/>
                </a:lnTo>
                <a:lnTo>
                  <a:pt x="220764" y="1607693"/>
                </a:lnTo>
                <a:lnTo>
                  <a:pt x="214706" y="1607985"/>
                </a:lnTo>
                <a:lnTo>
                  <a:pt x="208495" y="1606067"/>
                </a:lnTo>
                <a:lnTo>
                  <a:pt x="205968" y="1604759"/>
                </a:lnTo>
                <a:lnTo>
                  <a:pt x="204927" y="1602143"/>
                </a:lnTo>
                <a:lnTo>
                  <a:pt x="206502" y="1595094"/>
                </a:lnTo>
                <a:lnTo>
                  <a:pt x="209016" y="1588770"/>
                </a:lnTo>
                <a:lnTo>
                  <a:pt x="213321" y="1590217"/>
                </a:lnTo>
                <a:lnTo>
                  <a:pt x="220141" y="1591157"/>
                </a:lnTo>
                <a:lnTo>
                  <a:pt x="226402" y="1589925"/>
                </a:lnTo>
                <a:lnTo>
                  <a:pt x="229501" y="1588770"/>
                </a:lnTo>
                <a:lnTo>
                  <a:pt x="232397" y="1587677"/>
                </a:lnTo>
                <a:lnTo>
                  <a:pt x="238417" y="1585531"/>
                </a:lnTo>
                <a:lnTo>
                  <a:pt x="242392" y="1594307"/>
                </a:lnTo>
                <a:lnTo>
                  <a:pt x="242392" y="1526362"/>
                </a:lnTo>
                <a:lnTo>
                  <a:pt x="242011" y="1525701"/>
                </a:lnTo>
                <a:lnTo>
                  <a:pt x="240753" y="1524533"/>
                </a:lnTo>
                <a:lnTo>
                  <a:pt x="240753" y="1558505"/>
                </a:lnTo>
                <a:lnTo>
                  <a:pt x="233680" y="1560626"/>
                </a:lnTo>
                <a:lnTo>
                  <a:pt x="231203" y="1558505"/>
                </a:lnTo>
                <a:lnTo>
                  <a:pt x="230339" y="1556359"/>
                </a:lnTo>
                <a:lnTo>
                  <a:pt x="223088" y="1545043"/>
                </a:lnTo>
                <a:lnTo>
                  <a:pt x="213626" y="1539862"/>
                </a:lnTo>
                <a:lnTo>
                  <a:pt x="202526" y="1539138"/>
                </a:lnTo>
                <a:lnTo>
                  <a:pt x="190398" y="1541157"/>
                </a:lnTo>
                <a:lnTo>
                  <a:pt x="187312" y="1541856"/>
                </a:lnTo>
                <a:lnTo>
                  <a:pt x="184111" y="1542135"/>
                </a:lnTo>
                <a:lnTo>
                  <a:pt x="180949" y="1542478"/>
                </a:lnTo>
                <a:lnTo>
                  <a:pt x="166331" y="1544510"/>
                </a:lnTo>
                <a:lnTo>
                  <a:pt x="158940" y="1548434"/>
                </a:lnTo>
                <a:lnTo>
                  <a:pt x="156464" y="1557172"/>
                </a:lnTo>
                <a:lnTo>
                  <a:pt x="156629" y="1573669"/>
                </a:lnTo>
                <a:lnTo>
                  <a:pt x="157035" y="1580108"/>
                </a:lnTo>
                <a:lnTo>
                  <a:pt x="156870" y="1587677"/>
                </a:lnTo>
                <a:lnTo>
                  <a:pt x="145923" y="1608442"/>
                </a:lnTo>
                <a:lnTo>
                  <a:pt x="144691" y="1605495"/>
                </a:lnTo>
                <a:lnTo>
                  <a:pt x="144564" y="1602828"/>
                </a:lnTo>
                <a:lnTo>
                  <a:pt x="144500" y="1600657"/>
                </a:lnTo>
                <a:lnTo>
                  <a:pt x="143776" y="1588211"/>
                </a:lnTo>
                <a:lnTo>
                  <a:pt x="140411" y="1561350"/>
                </a:lnTo>
                <a:lnTo>
                  <a:pt x="139636" y="1548434"/>
                </a:lnTo>
                <a:lnTo>
                  <a:pt x="139522" y="1536484"/>
                </a:lnTo>
                <a:lnTo>
                  <a:pt x="143243" y="1531518"/>
                </a:lnTo>
                <a:lnTo>
                  <a:pt x="189306" y="1523530"/>
                </a:lnTo>
                <a:lnTo>
                  <a:pt x="201180" y="1522628"/>
                </a:lnTo>
                <a:lnTo>
                  <a:pt x="214287" y="1524584"/>
                </a:lnTo>
                <a:lnTo>
                  <a:pt x="225958" y="1530959"/>
                </a:lnTo>
                <a:lnTo>
                  <a:pt x="234772" y="1540446"/>
                </a:lnTo>
                <a:lnTo>
                  <a:pt x="239331" y="1551774"/>
                </a:lnTo>
                <a:lnTo>
                  <a:pt x="239826" y="1554797"/>
                </a:lnTo>
                <a:lnTo>
                  <a:pt x="240753" y="1558505"/>
                </a:lnTo>
                <a:lnTo>
                  <a:pt x="240753" y="1524533"/>
                </a:lnTo>
                <a:lnTo>
                  <a:pt x="238709" y="1522628"/>
                </a:lnTo>
                <a:lnTo>
                  <a:pt x="231648" y="1516037"/>
                </a:lnTo>
                <a:lnTo>
                  <a:pt x="220992" y="1511300"/>
                </a:lnTo>
                <a:lnTo>
                  <a:pt x="422617" y="1511300"/>
                </a:lnTo>
                <a:lnTo>
                  <a:pt x="444804" y="1498600"/>
                </a:lnTo>
                <a:lnTo>
                  <a:pt x="466813" y="1511300"/>
                </a:lnTo>
                <a:lnTo>
                  <a:pt x="511009" y="1511300"/>
                </a:lnTo>
                <a:lnTo>
                  <a:pt x="510463" y="1513840"/>
                </a:lnTo>
                <a:lnTo>
                  <a:pt x="510463" y="1600200"/>
                </a:lnTo>
                <a:lnTo>
                  <a:pt x="491604" y="1600200"/>
                </a:lnTo>
                <a:lnTo>
                  <a:pt x="491921" y="1587500"/>
                </a:lnTo>
                <a:lnTo>
                  <a:pt x="498703" y="1574800"/>
                </a:lnTo>
                <a:lnTo>
                  <a:pt x="508647" y="1587500"/>
                </a:lnTo>
                <a:lnTo>
                  <a:pt x="510286" y="1587500"/>
                </a:lnTo>
                <a:lnTo>
                  <a:pt x="510463" y="1600200"/>
                </a:lnTo>
                <a:lnTo>
                  <a:pt x="510463" y="1513840"/>
                </a:lnTo>
                <a:lnTo>
                  <a:pt x="508266" y="1524000"/>
                </a:lnTo>
                <a:lnTo>
                  <a:pt x="499071" y="1524000"/>
                </a:lnTo>
                <a:lnTo>
                  <a:pt x="499071" y="1562100"/>
                </a:lnTo>
                <a:lnTo>
                  <a:pt x="498208" y="1574800"/>
                </a:lnTo>
                <a:lnTo>
                  <a:pt x="482968" y="1574800"/>
                </a:lnTo>
                <a:lnTo>
                  <a:pt x="485076" y="1562100"/>
                </a:lnTo>
                <a:lnTo>
                  <a:pt x="499071" y="1562100"/>
                </a:lnTo>
                <a:lnTo>
                  <a:pt x="499071" y="1524000"/>
                </a:lnTo>
                <a:lnTo>
                  <a:pt x="475856" y="1524000"/>
                </a:lnTo>
                <a:lnTo>
                  <a:pt x="488937" y="1536700"/>
                </a:lnTo>
                <a:lnTo>
                  <a:pt x="481126" y="1536700"/>
                </a:lnTo>
                <a:lnTo>
                  <a:pt x="464121" y="1549400"/>
                </a:lnTo>
                <a:lnTo>
                  <a:pt x="458533" y="1549400"/>
                </a:lnTo>
                <a:lnTo>
                  <a:pt x="456996" y="1562100"/>
                </a:lnTo>
                <a:lnTo>
                  <a:pt x="455599" y="1562100"/>
                </a:lnTo>
                <a:lnTo>
                  <a:pt x="453910" y="1574800"/>
                </a:lnTo>
                <a:lnTo>
                  <a:pt x="452120" y="1587500"/>
                </a:lnTo>
                <a:lnTo>
                  <a:pt x="450405" y="1587500"/>
                </a:lnTo>
                <a:lnTo>
                  <a:pt x="449554" y="1600200"/>
                </a:lnTo>
                <a:lnTo>
                  <a:pt x="437248" y="1600200"/>
                </a:lnTo>
                <a:lnTo>
                  <a:pt x="436524" y="1587500"/>
                </a:lnTo>
                <a:lnTo>
                  <a:pt x="435432" y="1574800"/>
                </a:lnTo>
                <a:lnTo>
                  <a:pt x="435648" y="1574800"/>
                </a:lnTo>
                <a:lnTo>
                  <a:pt x="436308" y="1562100"/>
                </a:lnTo>
                <a:lnTo>
                  <a:pt x="436511" y="1549400"/>
                </a:lnTo>
                <a:lnTo>
                  <a:pt x="436308" y="1536700"/>
                </a:lnTo>
                <a:lnTo>
                  <a:pt x="449948" y="1536700"/>
                </a:lnTo>
                <a:lnTo>
                  <a:pt x="462851" y="1524000"/>
                </a:lnTo>
                <a:lnTo>
                  <a:pt x="425119" y="1524000"/>
                </a:lnTo>
                <a:lnTo>
                  <a:pt x="424141" y="1536700"/>
                </a:lnTo>
                <a:lnTo>
                  <a:pt x="425843" y="1549400"/>
                </a:lnTo>
                <a:lnTo>
                  <a:pt x="428536" y="1562100"/>
                </a:lnTo>
                <a:lnTo>
                  <a:pt x="428688" y="1574800"/>
                </a:lnTo>
                <a:lnTo>
                  <a:pt x="426542" y="1587500"/>
                </a:lnTo>
                <a:lnTo>
                  <a:pt x="422376" y="1600200"/>
                </a:lnTo>
                <a:lnTo>
                  <a:pt x="419087" y="1612900"/>
                </a:lnTo>
                <a:lnTo>
                  <a:pt x="521335" y="1612900"/>
                </a:lnTo>
                <a:lnTo>
                  <a:pt x="522236" y="1625600"/>
                </a:lnTo>
                <a:lnTo>
                  <a:pt x="522389" y="1625600"/>
                </a:lnTo>
                <a:lnTo>
                  <a:pt x="522452" y="1638300"/>
                </a:lnTo>
                <a:lnTo>
                  <a:pt x="521843" y="1638300"/>
                </a:lnTo>
                <a:lnTo>
                  <a:pt x="520369" y="1651000"/>
                </a:lnTo>
                <a:lnTo>
                  <a:pt x="519506" y="1663700"/>
                </a:lnTo>
                <a:lnTo>
                  <a:pt x="520712" y="1663700"/>
                </a:lnTo>
                <a:lnTo>
                  <a:pt x="521639" y="1676400"/>
                </a:lnTo>
                <a:lnTo>
                  <a:pt x="516712" y="1676400"/>
                </a:lnTo>
                <a:lnTo>
                  <a:pt x="521576" y="1689100"/>
                </a:lnTo>
                <a:lnTo>
                  <a:pt x="515188" y="1689100"/>
                </a:lnTo>
                <a:lnTo>
                  <a:pt x="516712" y="1676400"/>
                </a:lnTo>
                <a:lnTo>
                  <a:pt x="510095" y="1676400"/>
                </a:lnTo>
                <a:lnTo>
                  <a:pt x="506158" y="1670621"/>
                </a:lnTo>
                <a:lnTo>
                  <a:pt x="506158" y="1727200"/>
                </a:lnTo>
                <a:lnTo>
                  <a:pt x="497967" y="1727200"/>
                </a:lnTo>
                <a:lnTo>
                  <a:pt x="497967" y="1752600"/>
                </a:lnTo>
                <a:lnTo>
                  <a:pt x="483539" y="1752600"/>
                </a:lnTo>
                <a:lnTo>
                  <a:pt x="490461" y="1739900"/>
                </a:lnTo>
                <a:lnTo>
                  <a:pt x="495693" y="1739900"/>
                </a:lnTo>
                <a:lnTo>
                  <a:pt x="497967" y="1752600"/>
                </a:lnTo>
                <a:lnTo>
                  <a:pt x="497967" y="1727200"/>
                </a:lnTo>
                <a:lnTo>
                  <a:pt x="487273" y="1727200"/>
                </a:lnTo>
                <a:lnTo>
                  <a:pt x="489712" y="1714500"/>
                </a:lnTo>
                <a:lnTo>
                  <a:pt x="495033" y="1714500"/>
                </a:lnTo>
                <a:lnTo>
                  <a:pt x="497827" y="1701800"/>
                </a:lnTo>
                <a:lnTo>
                  <a:pt x="504545" y="1714500"/>
                </a:lnTo>
                <a:lnTo>
                  <a:pt x="505663" y="1714500"/>
                </a:lnTo>
                <a:lnTo>
                  <a:pt x="506158" y="1727200"/>
                </a:lnTo>
                <a:lnTo>
                  <a:pt x="506158" y="1670621"/>
                </a:lnTo>
                <a:lnTo>
                  <a:pt x="501459" y="1663700"/>
                </a:lnTo>
                <a:lnTo>
                  <a:pt x="495681" y="1657565"/>
                </a:lnTo>
                <a:lnTo>
                  <a:pt x="495681" y="1676400"/>
                </a:lnTo>
                <a:lnTo>
                  <a:pt x="487705" y="1676400"/>
                </a:lnTo>
                <a:lnTo>
                  <a:pt x="482600" y="1671789"/>
                </a:lnTo>
                <a:lnTo>
                  <a:pt x="482600" y="1752600"/>
                </a:lnTo>
                <a:lnTo>
                  <a:pt x="469328" y="1765300"/>
                </a:lnTo>
                <a:lnTo>
                  <a:pt x="455218" y="1765300"/>
                </a:lnTo>
                <a:lnTo>
                  <a:pt x="440982" y="1752600"/>
                </a:lnTo>
                <a:lnTo>
                  <a:pt x="445782" y="1739900"/>
                </a:lnTo>
                <a:lnTo>
                  <a:pt x="441109" y="1739900"/>
                </a:lnTo>
                <a:lnTo>
                  <a:pt x="440829" y="1727200"/>
                </a:lnTo>
                <a:lnTo>
                  <a:pt x="451954" y="1727200"/>
                </a:lnTo>
                <a:lnTo>
                  <a:pt x="452488" y="1739900"/>
                </a:lnTo>
                <a:lnTo>
                  <a:pt x="445782" y="1739900"/>
                </a:lnTo>
                <a:lnTo>
                  <a:pt x="454571" y="1752600"/>
                </a:lnTo>
                <a:lnTo>
                  <a:pt x="482600" y="1752600"/>
                </a:lnTo>
                <a:lnTo>
                  <a:pt x="482600" y="1671789"/>
                </a:lnTo>
                <a:lnTo>
                  <a:pt x="473659" y="1663700"/>
                </a:lnTo>
                <a:lnTo>
                  <a:pt x="461708" y="1676400"/>
                </a:lnTo>
                <a:lnTo>
                  <a:pt x="453059" y="1676400"/>
                </a:lnTo>
                <a:lnTo>
                  <a:pt x="448856" y="1689100"/>
                </a:lnTo>
                <a:lnTo>
                  <a:pt x="447268" y="1701800"/>
                </a:lnTo>
                <a:lnTo>
                  <a:pt x="443661" y="1714500"/>
                </a:lnTo>
                <a:lnTo>
                  <a:pt x="426681" y="1714500"/>
                </a:lnTo>
                <a:lnTo>
                  <a:pt x="427850" y="1701800"/>
                </a:lnTo>
                <a:lnTo>
                  <a:pt x="428993" y="1701800"/>
                </a:lnTo>
                <a:lnTo>
                  <a:pt x="430022" y="1689100"/>
                </a:lnTo>
                <a:lnTo>
                  <a:pt x="430822" y="1676400"/>
                </a:lnTo>
                <a:lnTo>
                  <a:pt x="431647" y="1676400"/>
                </a:lnTo>
                <a:lnTo>
                  <a:pt x="438061" y="1663700"/>
                </a:lnTo>
                <a:lnTo>
                  <a:pt x="473659" y="1663700"/>
                </a:lnTo>
                <a:lnTo>
                  <a:pt x="492404" y="1663700"/>
                </a:lnTo>
                <a:lnTo>
                  <a:pt x="495681" y="1676400"/>
                </a:lnTo>
                <a:lnTo>
                  <a:pt x="495681" y="1657565"/>
                </a:lnTo>
                <a:lnTo>
                  <a:pt x="489496" y="1651000"/>
                </a:lnTo>
                <a:lnTo>
                  <a:pt x="432130" y="1651000"/>
                </a:lnTo>
                <a:lnTo>
                  <a:pt x="425373" y="1663700"/>
                </a:lnTo>
                <a:lnTo>
                  <a:pt x="421830" y="1663700"/>
                </a:lnTo>
                <a:lnTo>
                  <a:pt x="420890" y="1676400"/>
                </a:lnTo>
                <a:lnTo>
                  <a:pt x="420624" y="1689100"/>
                </a:lnTo>
                <a:lnTo>
                  <a:pt x="419531" y="1701800"/>
                </a:lnTo>
                <a:lnTo>
                  <a:pt x="417703" y="1714500"/>
                </a:lnTo>
                <a:lnTo>
                  <a:pt x="415264" y="1739900"/>
                </a:lnTo>
                <a:lnTo>
                  <a:pt x="413677" y="1739900"/>
                </a:lnTo>
                <a:lnTo>
                  <a:pt x="426694" y="1752600"/>
                </a:lnTo>
                <a:lnTo>
                  <a:pt x="428498" y="1752600"/>
                </a:lnTo>
                <a:lnTo>
                  <a:pt x="429044" y="1765300"/>
                </a:lnTo>
                <a:lnTo>
                  <a:pt x="435254" y="1765300"/>
                </a:lnTo>
                <a:lnTo>
                  <a:pt x="446316" y="1778000"/>
                </a:lnTo>
                <a:lnTo>
                  <a:pt x="486194" y="1778000"/>
                </a:lnTo>
                <a:lnTo>
                  <a:pt x="499973" y="1765300"/>
                </a:lnTo>
                <a:lnTo>
                  <a:pt x="511810" y="1752600"/>
                </a:lnTo>
                <a:lnTo>
                  <a:pt x="519417" y="1752600"/>
                </a:lnTo>
                <a:lnTo>
                  <a:pt x="515937" y="1765300"/>
                </a:lnTo>
                <a:lnTo>
                  <a:pt x="515734" y="1765300"/>
                </a:lnTo>
                <a:lnTo>
                  <a:pt x="515747" y="1778000"/>
                </a:lnTo>
                <a:lnTo>
                  <a:pt x="515048" y="1790700"/>
                </a:lnTo>
                <a:lnTo>
                  <a:pt x="512356" y="1803400"/>
                </a:lnTo>
                <a:lnTo>
                  <a:pt x="129108" y="1803400"/>
                </a:lnTo>
                <a:lnTo>
                  <a:pt x="121208" y="1790700"/>
                </a:lnTo>
                <a:lnTo>
                  <a:pt x="111125" y="1790700"/>
                </a:lnTo>
                <a:lnTo>
                  <a:pt x="108610" y="1803400"/>
                </a:lnTo>
                <a:lnTo>
                  <a:pt x="107784" y="1816100"/>
                </a:lnTo>
                <a:lnTo>
                  <a:pt x="107429" y="1816100"/>
                </a:lnTo>
                <a:lnTo>
                  <a:pt x="106260" y="1841500"/>
                </a:lnTo>
                <a:lnTo>
                  <a:pt x="105168" y="1854200"/>
                </a:lnTo>
                <a:lnTo>
                  <a:pt x="104025" y="1879600"/>
                </a:lnTo>
                <a:lnTo>
                  <a:pt x="102717" y="1905000"/>
                </a:lnTo>
                <a:lnTo>
                  <a:pt x="100647" y="1930400"/>
                </a:lnTo>
                <a:lnTo>
                  <a:pt x="98450" y="1955800"/>
                </a:lnTo>
                <a:lnTo>
                  <a:pt x="85432" y="2120900"/>
                </a:lnTo>
                <a:lnTo>
                  <a:pt x="142913" y="2120900"/>
                </a:lnTo>
                <a:lnTo>
                  <a:pt x="134378" y="2108200"/>
                </a:lnTo>
                <a:lnTo>
                  <a:pt x="125933" y="2108200"/>
                </a:lnTo>
                <a:lnTo>
                  <a:pt x="126644" y="2095500"/>
                </a:lnTo>
                <a:lnTo>
                  <a:pt x="129971" y="2095500"/>
                </a:lnTo>
                <a:lnTo>
                  <a:pt x="128066" y="2082800"/>
                </a:lnTo>
                <a:lnTo>
                  <a:pt x="122961" y="2082800"/>
                </a:lnTo>
                <a:lnTo>
                  <a:pt x="137160" y="2070100"/>
                </a:lnTo>
                <a:lnTo>
                  <a:pt x="143395" y="2070100"/>
                </a:lnTo>
                <a:lnTo>
                  <a:pt x="150431" y="2082800"/>
                </a:lnTo>
                <a:lnTo>
                  <a:pt x="133451" y="2082800"/>
                </a:lnTo>
                <a:lnTo>
                  <a:pt x="130111" y="2095500"/>
                </a:lnTo>
                <a:lnTo>
                  <a:pt x="367106" y="2095500"/>
                </a:lnTo>
                <a:lnTo>
                  <a:pt x="374777" y="2082800"/>
                </a:lnTo>
                <a:lnTo>
                  <a:pt x="529628" y="2082800"/>
                </a:lnTo>
                <a:lnTo>
                  <a:pt x="537730" y="2070100"/>
                </a:lnTo>
                <a:lnTo>
                  <a:pt x="570801" y="2070100"/>
                </a:lnTo>
                <a:lnTo>
                  <a:pt x="575221" y="2082800"/>
                </a:lnTo>
                <a:lnTo>
                  <a:pt x="574408" y="2095500"/>
                </a:lnTo>
                <a:lnTo>
                  <a:pt x="569188" y="2108200"/>
                </a:lnTo>
                <a:lnTo>
                  <a:pt x="560425" y="2108200"/>
                </a:lnTo>
                <a:lnTo>
                  <a:pt x="538518" y="2120900"/>
                </a:lnTo>
                <a:lnTo>
                  <a:pt x="783069" y="2120900"/>
                </a:lnTo>
                <a:lnTo>
                  <a:pt x="782472" y="2108200"/>
                </a:lnTo>
                <a:lnTo>
                  <a:pt x="782574" y="2057400"/>
                </a:lnTo>
                <a:lnTo>
                  <a:pt x="784225" y="2019300"/>
                </a:lnTo>
                <a:lnTo>
                  <a:pt x="789139" y="1968500"/>
                </a:lnTo>
                <a:lnTo>
                  <a:pt x="795718" y="1917700"/>
                </a:lnTo>
                <a:lnTo>
                  <a:pt x="799655" y="1917700"/>
                </a:lnTo>
                <a:lnTo>
                  <a:pt x="801687" y="1943100"/>
                </a:lnTo>
                <a:lnTo>
                  <a:pt x="801687" y="1955800"/>
                </a:lnTo>
                <a:lnTo>
                  <a:pt x="799541" y="1968500"/>
                </a:lnTo>
                <a:lnTo>
                  <a:pt x="797572" y="1993900"/>
                </a:lnTo>
                <a:lnTo>
                  <a:pt x="796658" y="2006600"/>
                </a:lnTo>
                <a:lnTo>
                  <a:pt x="796023" y="2019300"/>
                </a:lnTo>
                <a:lnTo>
                  <a:pt x="794854" y="2044700"/>
                </a:lnTo>
                <a:lnTo>
                  <a:pt x="793788" y="2057400"/>
                </a:lnTo>
                <a:lnTo>
                  <a:pt x="793508" y="2070100"/>
                </a:lnTo>
                <a:lnTo>
                  <a:pt x="793407" y="2082800"/>
                </a:lnTo>
                <a:lnTo>
                  <a:pt x="792924" y="2095500"/>
                </a:lnTo>
                <a:lnTo>
                  <a:pt x="792607" y="2120900"/>
                </a:lnTo>
                <a:lnTo>
                  <a:pt x="831926" y="2120900"/>
                </a:lnTo>
                <a:lnTo>
                  <a:pt x="831913" y="2108200"/>
                </a:lnTo>
                <a:lnTo>
                  <a:pt x="831469" y="2095500"/>
                </a:lnTo>
                <a:lnTo>
                  <a:pt x="832142" y="2070100"/>
                </a:lnTo>
                <a:lnTo>
                  <a:pt x="833729" y="2057400"/>
                </a:lnTo>
                <a:lnTo>
                  <a:pt x="836028" y="2032000"/>
                </a:lnTo>
                <a:lnTo>
                  <a:pt x="837603" y="2019300"/>
                </a:lnTo>
                <a:lnTo>
                  <a:pt x="839050" y="2006600"/>
                </a:lnTo>
                <a:lnTo>
                  <a:pt x="840193" y="1993900"/>
                </a:lnTo>
                <a:lnTo>
                  <a:pt x="840892" y="1981200"/>
                </a:lnTo>
                <a:lnTo>
                  <a:pt x="841527" y="1968500"/>
                </a:lnTo>
                <a:lnTo>
                  <a:pt x="842251" y="1955800"/>
                </a:lnTo>
                <a:lnTo>
                  <a:pt x="842810" y="1943100"/>
                </a:lnTo>
                <a:lnTo>
                  <a:pt x="842949" y="1930400"/>
                </a:lnTo>
                <a:lnTo>
                  <a:pt x="842949" y="1917700"/>
                </a:lnTo>
                <a:lnTo>
                  <a:pt x="842962" y="1892300"/>
                </a:lnTo>
                <a:lnTo>
                  <a:pt x="843419" y="1866900"/>
                </a:lnTo>
                <a:lnTo>
                  <a:pt x="844816" y="1803400"/>
                </a:lnTo>
                <a:lnTo>
                  <a:pt x="846264" y="1803400"/>
                </a:lnTo>
                <a:lnTo>
                  <a:pt x="848995" y="1790700"/>
                </a:lnTo>
                <a:lnTo>
                  <a:pt x="850417" y="1790700"/>
                </a:lnTo>
                <a:lnTo>
                  <a:pt x="850684" y="1778000"/>
                </a:lnTo>
                <a:lnTo>
                  <a:pt x="849909" y="1765300"/>
                </a:lnTo>
                <a:lnTo>
                  <a:pt x="852766" y="1752600"/>
                </a:lnTo>
                <a:lnTo>
                  <a:pt x="1122946" y="1752600"/>
                </a:lnTo>
                <a:lnTo>
                  <a:pt x="1143431" y="1739900"/>
                </a:lnTo>
                <a:lnTo>
                  <a:pt x="1419390" y="1739900"/>
                </a:lnTo>
                <a:lnTo>
                  <a:pt x="1441513" y="1752600"/>
                </a:lnTo>
                <a:lnTo>
                  <a:pt x="1463522" y="1739900"/>
                </a:lnTo>
                <a:lnTo>
                  <a:pt x="1557972" y="1739900"/>
                </a:lnTo>
                <a:lnTo>
                  <a:pt x="1561922" y="1752600"/>
                </a:lnTo>
                <a:lnTo>
                  <a:pt x="1559356" y="1765300"/>
                </a:lnTo>
                <a:lnTo>
                  <a:pt x="1536560" y="1765300"/>
                </a:lnTo>
                <a:lnTo>
                  <a:pt x="1536560" y="1879600"/>
                </a:lnTo>
                <a:lnTo>
                  <a:pt x="1530464" y="1879600"/>
                </a:lnTo>
                <a:lnTo>
                  <a:pt x="1526679" y="1892300"/>
                </a:lnTo>
                <a:lnTo>
                  <a:pt x="1511427" y="1892300"/>
                </a:lnTo>
                <a:lnTo>
                  <a:pt x="1498346" y="1879600"/>
                </a:lnTo>
                <a:lnTo>
                  <a:pt x="1490548" y="1879600"/>
                </a:lnTo>
                <a:lnTo>
                  <a:pt x="1486560" y="1866900"/>
                </a:lnTo>
                <a:lnTo>
                  <a:pt x="1484934" y="1854200"/>
                </a:lnTo>
                <a:lnTo>
                  <a:pt x="1485074" y="1841500"/>
                </a:lnTo>
                <a:lnTo>
                  <a:pt x="1486662" y="1828800"/>
                </a:lnTo>
                <a:lnTo>
                  <a:pt x="1489544" y="1816100"/>
                </a:lnTo>
                <a:lnTo>
                  <a:pt x="1493570" y="1803400"/>
                </a:lnTo>
                <a:lnTo>
                  <a:pt x="1499044" y="1816100"/>
                </a:lnTo>
                <a:lnTo>
                  <a:pt x="1501419" y="1816100"/>
                </a:lnTo>
                <a:lnTo>
                  <a:pt x="1501851" y="1828800"/>
                </a:lnTo>
                <a:lnTo>
                  <a:pt x="1501267" y="1854200"/>
                </a:lnTo>
                <a:lnTo>
                  <a:pt x="1499819" y="1854200"/>
                </a:lnTo>
                <a:lnTo>
                  <a:pt x="1499819" y="1866900"/>
                </a:lnTo>
                <a:lnTo>
                  <a:pt x="1503413" y="1879600"/>
                </a:lnTo>
                <a:lnTo>
                  <a:pt x="1515884" y="1866900"/>
                </a:lnTo>
                <a:lnTo>
                  <a:pt x="1532280" y="1866900"/>
                </a:lnTo>
                <a:lnTo>
                  <a:pt x="1536560" y="1879600"/>
                </a:lnTo>
                <a:lnTo>
                  <a:pt x="1536560" y="1765300"/>
                </a:lnTo>
                <a:lnTo>
                  <a:pt x="1530070" y="1765300"/>
                </a:lnTo>
                <a:lnTo>
                  <a:pt x="1530070" y="1778000"/>
                </a:lnTo>
                <a:lnTo>
                  <a:pt x="1520063" y="1790700"/>
                </a:lnTo>
                <a:lnTo>
                  <a:pt x="1495132" y="1790700"/>
                </a:lnTo>
                <a:lnTo>
                  <a:pt x="1499946" y="1778000"/>
                </a:lnTo>
                <a:lnTo>
                  <a:pt x="1530070" y="1778000"/>
                </a:lnTo>
                <a:lnTo>
                  <a:pt x="1530070" y="1765300"/>
                </a:lnTo>
                <a:lnTo>
                  <a:pt x="1496441" y="1765300"/>
                </a:lnTo>
                <a:lnTo>
                  <a:pt x="1484363" y="1778000"/>
                </a:lnTo>
                <a:lnTo>
                  <a:pt x="1477162" y="1778000"/>
                </a:lnTo>
                <a:lnTo>
                  <a:pt x="1469859" y="1765300"/>
                </a:lnTo>
                <a:lnTo>
                  <a:pt x="1468793" y="1765300"/>
                </a:lnTo>
                <a:lnTo>
                  <a:pt x="1468793" y="1790700"/>
                </a:lnTo>
                <a:lnTo>
                  <a:pt x="1467561" y="1803400"/>
                </a:lnTo>
                <a:lnTo>
                  <a:pt x="1464945" y="1816100"/>
                </a:lnTo>
                <a:lnTo>
                  <a:pt x="1463243" y="1828800"/>
                </a:lnTo>
                <a:lnTo>
                  <a:pt x="1461973" y="1841500"/>
                </a:lnTo>
                <a:lnTo>
                  <a:pt x="1460639" y="1866900"/>
                </a:lnTo>
                <a:lnTo>
                  <a:pt x="1459814" y="1866900"/>
                </a:lnTo>
                <a:lnTo>
                  <a:pt x="1456588" y="1879600"/>
                </a:lnTo>
                <a:lnTo>
                  <a:pt x="1419733" y="1879600"/>
                </a:lnTo>
                <a:lnTo>
                  <a:pt x="1427988" y="1866900"/>
                </a:lnTo>
                <a:lnTo>
                  <a:pt x="1442605" y="1866900"/>
                </a:lnTo>
                <a:lnTo>
                  <a:pt x="1448625" y="1854200"/>
                </a:lnTo>
                <a:lnTo>
                  <a:pt x="1452219" y="1854200"/>
                </a:lnTo>
                <a:lnTo>
                  <a:pt x="1452308" y="1841500"/>
                </a:lnTo>
                <a:lnTo>
                  <a:pt x="1451635" y="1841500"/>
                </a:lnTo>
                <a:lnTo>
                  <a:pt x="1452384" y="1828800"/>
                </a:lnTo>
                <a:lnTo>
                  <a:pt x="1453883" y="1828800"/>
                </a:lnTo>
                <a:lnTo>
                  <a:pt x="1455953" y="1816100"/>
                </a:lnTo>
                <a:lnTo>
                  <a:pt x="1454111" y="1816100"/>
                </a:lnTo>
                <a:lnTo>
                  <a:pt x="1449717" y="1803400"/>
                </a:lnTo>
                <a:lnTo>
                  <a:pt x="1444117" y="1803400"/>
                </a:lnTo>
                <a:lnTo>
                  <a:pt x="1440675" y="1790700"/>
                </a:lnTo>
                <a:lnTo>
                  <a:pt x="1407401" y="1790700"/>
                </a:lnTo>
                <a:lnTo>
                  <a:pt x="1413421" y="1778000"/>
                </a:lnTo>
                <a:lnTo>
                  <a:pt x="1462468" y="1778000"/>
                </a:lnTo>
                <a:lnTo>
                  <a:pt x="1467154" y="1790700"/>
                </a:lnTo>
                <a:lnTo>
                  <a:pt x="1468793" y="1790700"/>
                </a:lnTo>
                <a:lnTo>
                  <a:pt x="1468793" y="1765300"/>
                </a:lnTo>
                <a:lnTo>
                  <a:pt x="1403413" y="1765300"/>
                </a:lnTo>
                <a:lnTo>
                  <a:pt x="1403413" y="1803400"/>
                </a:lnTo>
                <a:lnTo>
                  <a:pt x="1403400" y="1828800"/>
                </a:lnTo>
                <a:lnTo>
                  <a:pt x="1403121" y="1866900"/>
                </a:lnTo>
                <a:lnTo>
                  <a:pt x="1402359" y="1866900"/>
                </a:lnTo>
                <a:lnTo>
                  <a:pt x="1403146" y="1879600"/>
                </a:lnTo>
                <a:lnTo>
                  <a:pt x="1390675" y="1879600"/>
                </a:lnTo>
                <a:lnTo>
                  <a:pt x="1390281" y="1866900"/>
                </a:lnTo>
                <a:lnTo>
                  <a:pt x="1390865" y="1854200"/>
                </a:lnTo>
                <a:lnTo>
                  <a:pt x="1391437" y="1841500"/>
                </a:lnTo>
                <a:lnTo>
                  <a:pt x="1393075" y="1828800"/>
                </a:lnTo>
                <a:lnTo>
                  <a:pt x="1394167" y="1816100"/>
                </a:lnTo>
                <a:lnTo>
                  <a:pt x="1394244" y="1803400"/>
                </a:lnTo>
                <a:lnTo>
                  <a:pt x="1403413" y="1803400"/>
                </a:lnTo>
                <a:lnTo>
                  <a:pt x="1403413" y="1765300"/>
                </a:lnTo>
                <a:lnTo>
                  <a:pt x="1389976" y="1765300"/>
                </a:lnTo>
                <a:lnTo>
                  <a:pt x="1383385" y="1778000"/>
                </a:lnTo>
                <a:lnTo>
                  <a:pt x="1376553" y="1778000"/>
                </a:lnTo>
                <a:lnTo>
                  <a:pt x="1375981" y="1777492"/>
                </a:lnTo>
                <a:lnTo>
                  <a:pt x="1375981" y="1803400"/>
                </a:lnTo>
                <a:lnTo>
                  <a:pt x="1375981" y="1841500"/>
                </a:lnTo>
                <a:lnTo>
                  <a:pt x="1373428" y="1828800"/>
                </a:lnTo>
                <a:lnTo>
                  <a:pt x="1373606" y="1828800"/>
                </a:lnTo>
                <a:lnTo>
                  <a:pt x="1374978" y="1816100"/>
                </a:lnTo>
                <a:lnTo>
                  <a:pt x="1375981" y="1803400"/>
                </a:lnTo>
                <a:lnTo>
                  <a:pt x="1375981" y="1777492"/>
                </a:lnTo>
                <a:lnTo>
                  <a:pt x="1362532" y="1765300"/>
                </a:lnTo>
                <a:lnTo>
                  <a:pt x="1359331" y="1765300"/>
                </a:lnTo>
                <a:lnTo>
                  <a:pt x="1359331" y="1790700"/>
                </a:lnTo>
                <a:lnTo>
                  <a:pt x="1357757" y="1816100"/>
                </a:lnTo>
                <a:lnTo>
                  <a:pt x="1357109" y="1828800"/>
                </a:lnTo>
                <a:lnTo>
                  <a:pt x="1356220" y="1854200"/>
                </a:lnTo>
                <a:lnTo>
                  <a:pt x="1353921" y="1866900"/>
                </a:lnTo>
                <a:lnTo>
                  <a:pt x="1351876" y="1879600"/>
                </a:lnTo>
                <a:lnTo>
                  <a:pt x="1344091" y="1879600"/>
                </a:lnTo>
                <a:lnTo>
                  <a:pt x="1336205" y="1892300"/>
                </a:lnTo>
                <a:lnTo>
                  <a:pt x="1269225" y="1892300"/>
                </a:lnTo>
                <a:lnTo>
                  <a:pt x="1267040" y="1879600"/>
                </a:lnTo>
                <a:lnTo>
                  <a:pt x="1264729" y="1879600"/>
                </a:lnTo>
                <a:lnTo>
                  <a:pt x="1263269" y="1866900"/>
                </a:lnTo>
                <a:lnTo>
                  <a:pt x="1262697" y="1866900"/>
                </a:lnTo>
                <a:lnTo>
                  <a:pt x="1263027" y="1854200"/>
                </a:lnTo>
                <a:lnTo>
                  <a:pt x="1264373" y="1841500"/>
                </a:lnTo>
                <a:lnTo>
                  <a:pt x="1265948" y="1828800"/>
                </a:lnTo>
                <a:lnTo>
                  <a:pt x="1267663" y="1816100"/>
                </a:lnTo>
                <a:lnTo>
                  <a:pt x="1269682" y="1803400"/>
                </a:lnTo>
                <a:lnTo>
                  <a:pt x="1276248" y="1803400"/>
                </a:lnTo>
                <a:lnTo>
                  <a:pt x="1278026" y="1816100"/>
                </a:lnTo>
                <a:lnTo>
                  <a:pt x="1279448" y="1828800"/>
                </a:lnTo>
                <a:lnTo>
                  <a:pt x="1279613" y="1841500"/>
                </a:lnTo>
                <a:lnTo>
                  <a:pt x="1277594" y="1854200"/>
                </a:lnTo>
                <a:lnTo>
                  <a:pt x="1276223" y="1866900"/>
                </a:lnTo>
                <a:lnTo>
                  <a:pt x="1281061" y="1879600"/>
                </a:lnTo>
                <a:lnTo>
                  <a:pt x="1324457" y="1879600"/>
                </a:lnTo>
                <a:lnTo>
                  <a:pt x="1328712" y="1866900"/>
                </a:lnTo>
                <a:lnTo>
                  <a:pt x="1333042" y="1866900"/>
                </a:lnTo>
                <a:lnTo>
                  <a:pt x="1336789" y="1854200"/>
                </a:lnTo>
                <a:lnTo>
                  <a:pt x="1339481" y="1854200"/>
                </a:lnTo>
                <a:lnTo>
                  <a:pt x="1340700" y="1841500"/>
                </a:lnTo>
                <a:lnTo>
                  <a:pt x="1341361" y="1841500"/>
                </a:lnTo>
                <a:lnTo>
                  <a:pt x="1342161" y="1828800"/>
                </a:lnTo>
                <a:lnTo>
                  <a:pt x="1342720" y="1816100"/>
                </a:lnTo>
                <a:lnTo>
                  <a:pt x="1342669" y="1803400"/>
                </a:lnTo>
                <a:lnTo>
                  <a:pt x="1341450" y="1803400"/>
                </a:lnTo>
                <a:lnTo>
                  <a:pt x="1338351" y="1790700"/>
                </a:lnTo>
                <a:lnTo>
                  <a:pt x="1324686" y="1790700"/>
                </a:lnTo>
                <a:lnTo>
                  <a:pt x="1324686" y="1816100"/>
                </a:lnTo>
                <a:lnTo>
                  <a:pt x="1323136" y="1828800"/>
                </a:lnTo>
                <a:lnTo>
                  <a:pt x="1311998" y="1828800"/>
                </a:lnTo>
                <a:lnTo>
                  <a:pt x="1313751" y="1816100"/>
                </a:lnTo>
                <a:lnTo>
                  <a:pt x="1312964" y="1816100"/>
                </a:lnTo>
                <a:lnTo>
                  <a:pt x="1315224" y="1803400"/>
                </a:lnTo>
                <a:lnTo>
                  <a:pt x="1319415" y="1816100"/>
                </a:lnTo>
                <a:lnTo>
                  <a:pt x="1324686" y="1816100"/>
                </a:lnTo>
                <a:lnTo>
                  <a:pt x="1324686" y="1790700"/>
                </a:lnTo>
                <a:lnTo>
                  <a:pt x="1306817" y="1790700"/>
                </a:lnTo>
                <a:lnTo>
                  <a:pt x="1305699" y="1778000"/>
                </a:lnTo>
                <a:lnTo>
                  <a:pt x="1356106" y="1778000"/>
                </a:lnTo>
                <a:lnTo>
                  <a:pt x="1359077" y="1790700"/>
                </a:lnTo>
                <a:lnTo>
                  <a:pt x="1359331" y="1790700"/>
                </a:lnTo>
                <a:lnTo>
                  <a:pt x="1359331" y="1765300"/>
                </a:lnTo>
                <a:lnTo>
                  <a:pt x="1244828" y="1765300"/>
                </a:lnTo>
                <a:lnTo>
                  <a:pt x="1244828" y="1790700"/>
                </a:lnTo>
                <a:lnTo>
                  <a:pt x="1244625" y="1803400"/>
                </a:lnTo>
                <a:lnTo>
                  <a:pt x="1241869" y="1828800"/>
                </a:lnTo>
                <a:lnTo>
                  <a:pt x="1238072" y="1841500"/>
                </a:lnTo>
                <a:lnTo>
                  <a:pt x="1234706" y="1854200"/>
                </a:lnTo>
                <a:lnTo>
                  <a:pt x="1230210" y="1854200"/>
                </a:lnTo>
                <a:lnTo>
                  <a:pt x="1229817" y="1841500"/>
                </a:lnTo>
                <a:lnTo>
                  <a:pt x="1229029" y="1816100"/>
                </a:lnTo>
                <a:lnTo>
                  <a:pt x="1228471" y="1803400"/>
                </a:lnTo>
                <a:lnTo>
                  <a:pt x="1228445" y="1802257"/>
                </a:lnTo>
                <a:lnTo>
                  <a:pt x="1228445" y="1892300"/>
                </a:lnTo>
                <a:lnTo>
                  <a:pt x="1196073" y="1892300"/>
                </a:lnTo>
                <a:lnTo>
                  <a:pt x="1211021" y="1879600"/>
                </a:lnTo>
                <a:lnTo>
                  <a:pt x="1224800" y="1879600"/>
                </a:lnTo>
                <a:lnTo>
                  <a:pt x="1228445" y="1892300"/>
                </a:lnTo>
                <a:lnTo>
                  <a:pt x="1228445" y="1802257"/>
                </a:lnTo>
                <a:lnTo>
                  <a:pt x="1227912" y="1778000"/>
                </a:lnTo>
                <a:lnTo>
                  <a:pt x="1244485" y="1778000"/>
                </a:lnTo>
                <a:lnTo>
                  <a:pt x="1244828" y="1790700"/>
                </a:lnTo>
                <a:lnTo>
                  <a:pt x="1244828" y="1765300"/>
                </a:lnTo>
                <a:lnTo>
                  <a:pt x="1191729" y="1765300"/>
                </a:lnTo>
                <a:lnTo>
                  <a:pt x="1177772" y="1752600"/>
                </a:lnTo>
                <a:lnTo>
                  <a:pt x="1176794" y="1753489"/>
                </a:lnTo>
                <a:lnTo>
                  <a:pt x="1176794" y="1778000"/>
                </a:lnTo>
                <a:lnTo>
                  <a:pt x="1173099" y="1788629"/>
                </a:lnTo>
                <a:lnTo>
                  <a:pt x="1173099" y="1803400"/>
                </a:lnTo>
                <a:lnTo>
                  <a:pt x="1170927" y="1816100"/>
                </a:lnTo>
                <a:lnTo>
                  <a:pt x="1169606" y="1816100"/>
                </a:lnTo>
                <a:lnTo>
                  <a:pt x="1167866" y="1828800"/>
                </a:lnTo>
                <a:lnTo>
                  <a:pt x="1164386" y="1841500"/>
                </a:lnTo>
                <a:lnTo>
                  <a:pt x="1161719" y="1828800"/>
                </a:lnTo>
                <a:lnTo>
                  <a:pt x="1161542" y="1816100"/>
                </a:lnTo>
                <a:lnTo>
                  <a:pt x="1164971" y="1803400"/>
                </a:lnTo>
                <a:lnTo>
                  <a:pt x="1173099" y="1803400"/>
                </a:lnTo>
                <a:lnTo>
                  <a:pt x="1173099" y="1788629"/>
                </a:lnTo>
                <a:lnTo>
                  <a:pt x="1172375" y="1790700"/>
                </a:lnTo>
                <a:lnTo>
                  <a:pt x="1149083" y="1790700"/>
                </a:lnTo>
                <a:lnTo>
                  <a:pt x="1147114" y="1803400"/>
                </a:lnTo>
                <a:lnTo>
                  <a:pt x="1143711" y="1816100"/>
                </a:lnTo>
                <a:lnTo>
                  <a:pt x="1141844" y="1841500"/>
                </a:lnTo>
                <a:lnTo>
                  <a:pt x="1140421" y="1866900"/>
                </a:lnTo>
                <a:lnTo>
                  <a:pt x="1138428" y="1879600"/>
                </a:lnTo>
                <a:lnTo>
                  <a:pt x="1137170" y="1892300"/>
                </a:lnTo>
                <a:lnTo>
                  <a:pt x="1132865" y="1905000"/>
                </a:lnTo>
                <a:lnTo>
                  <a:pt x="1120051" y="1892300"/>
                </a:lnTo>
                <a:lnTo>
                  <a:pt x="1125664" y="1892300"/>
                </a:lnTo>
                <a:lnTo>
                  <a:pt x="1129601" y="1866900"/>
                </a:lnTo>
                <a:lnTo>
                  <a:pt x="1132001" y="1841500"/>
                </a:lnTo>
                <a:lnTo>
                  <a:pt x="1133246" y="1828800"/>
                </a:lnTo>
                <a:lnTo>
                  <a:pt x="1133716" y="1803400"/>
                </a:lnTo>
                <a:lnTo>
                  <a:pt x="1135380" y="1790700"/>
                </a:lnTo>
                <a:lnTo>
                  <a:pt x="1140256" y="1790700"/>
                </a:lnTo>
                <a:lnTo>
                  <a:pt x="1148638" y="1778000"/>
                </a:lnTo>
                <a:lnTo>
                  <a:pt x="1176794" y="1778000"/>
                </a:lnTo>
                <a:lnTo>
                  <a:pt x="1176794" y="1753489"/>
                </a:lnTo>
                <a:lnTo>
                  <a:pt x="1163802" y="1765300"/>
                </a:lnTo>
                <a:lnTo>
                  <a:pt x="1118946" y="1765300"/>
                </a:lnTo>
                <a:lnTo>
                  <a:pt x="1118946" y="1803400"/>
                </a:lnTo>
                <a:lnTo>
                  <a:pt x="1118730" y="1803400"/>
                </a:lnTo>
                <a:lnTo>
                  <a:pt x="1118730" y="1816100"/>
                </a:lnTo>
                <a:lnTo>
                  <a:pt x="1116926" y="1828800"/>
                </a:lnTo>
                <a:lnTo>
                  <a:pt x="1115009" y="1854200"/>
                </a:lnTo>
                <a:lnTo>
                  <a:pt x="1112202" y="1866900"/>
                </a:lnTo>
                <a:lnTo>
                  <a:pt x="1107744" y="1879600"/>
                </a:lnTo>
                <a:lnTo>
                  <a:pt x="1103985" y="1892300"/>
                </a:lnTo>
                <a:lnTo>
                  <a:pt x="1098842" y="1905000"/>
                </a:lnTo>
                <a:lnTo>
                  <a:pt x="1072184" y="1905000"/>
                </a:lnTo>
                <a:lnTo>
                  <a:pt x="1062913" y="1917700"/>
                </a:lnTo>
                <a:lnTo>
                  <a:pt x="1053706" y="1905000"/>
                </a:lnTo>
                <a:lnTo>
                  <a:pt x="1038098" y="1905000"/>
                </a:lnTo>
                <a:lnTo>
                  <a:pt x="1039012" y="1892300"/>
                </a:lnTo>
                <a:lnTo>
                  <a:pt x="1096759" y="1892300"/>
                </a:lnTo>
                <a:lnTo>
                  <a:pt x="1100429" y="1879600"/>
                </a:lnTo>
                <a:lnTo>
                  <a:pt x="1103858" y="1866900"/>
                </a:lnTo>
                <a:lnTo>
                  <a:pt x="1106462" y="1854200"/>
                </a:lnTo>
                <a:lnTo>
                  <a:pt x="1107732" y="1841500"/>
                </a:lnTo>
                <a:lnTo>
                  <a:pt x="1107122" y="1828800"/>
                </a:lnTo>
                <a:lnTo>
                  <a:pt x="1106043" y="1828800"/>
                </a:lnTo>
                <a:lnTo>
                  <a:pt x="1105509" y="1816100"/>
                </a:lnTo>
                <a:lnTo>
                  <a:pt x="1105204" y="1803400"/>
                </a:lnTo>
                <a:lnTo>
                  <a:pt x="1104773" y="1790700"/>
                </a:lnTo>
                <a:lnTo>
                  <a:pt x="1104544" y="1790700"/>
                </a:lnTo>
                <a:lnTo>
                  <a:pt x="1102690" y="1778000"/>
                </a:lnTo>
                <a:lnTo>
                  <a:pt x="1114755" y="1778000"/>
                </a:lnTo>
                <a:lnTo>
                  <a:pt x="1118400" y="1790700"/>
                </a:lnTo>
                <a:lnTo>
                  <a:pt x="1118946" y="1803400"/>
                </a:lnTo>
                <a:lnTo>
                  <a:pt x="1118946" y="1765300"/>
                </a:lnTo>
                <a:lnTo>
                  <a:pt x="1092682" y="1765300"/>
                </a:lnTo>
                <a:lnTo>
                  <a:pt x="1092682" y="1841500"/>
                </a:lnTo>
                <a:lnTo>
                  <a:pt x="1090599" y="1854200"/>
                </a:lnTo>
                <a:lnTo>
                  <a:pt x="1086319" y="1866900"/>
                </a:lnTo>
                <a:lnTo>
                  <a:pt x="1083449" y="1854200"/>
                </a:lnTo>
                <a:lnTo>
                  <a:pt x="1083335" y="1841500"/>
                </a:lnTo>
                <a:lnTo>
                  <a:pt x="1085761" y="1841500"/>
                </a:lnTo>
                <a:lnTo>
                  <a:pt x="1090549" y="1828800"/>
                </a:lnTo>
                <a:lnTo>
                  <a:pt x="1092631" y="1841500"/>
                </a:lnTo>
                <a:lnTo>
                  <a:pt x="1092682" y="1765300"/>
                </a:lnTo>
                <a:lnTo>
                  <a:pt x="1078674" y="1765300"/>
                </a:lnTo>
                <a:lnTo>
                  <a:pt x="1078674" y="1790700"/>
                </a:lnTo>
                <a:lnTo>
                  <a:pt x="1056297" y="1790700"/>
                </a:lnTo>
                <a:lnTo>
                  <a:pt x="1061402" y="1778000"/>
                </a:lnTo>
                <a:lnTo>
                  <a:pt x="1068082" y="1778000"/>
                </a:lnTo>
                <a:lnTo>
                  <a:pt x="1078674" y="1790700"/>
                </a:lnTo>
                <a:lnTo>
                  <a:pt x="1078674" y="1765300"/>
                </a:lnTo>
                <a:lnTo>
                  <a:pt x="1054912" y="1765300"/>
                </a:lnTo>
                <a:lnTo>
                  <a:pt x="1045857" y="1771840"/>
                </a:lnTo>
                <a:lnTo>
                  <a:pt x="1045857" y="1879600"/>
                </a:lnTo>
                <a:lnTo>
                  <a:pt x="1035151" y="1879600"/>
                </a:lnTo>
                <a:lnTo>
                  <a:pt x="1035405" y="1866900"/>
                </a:lnTo>
                <a:lnTo>
                  <a:pt x="1045832" y="1866900"/>
                </a:lnTo>
                <a:lnTo>
                  <a:pt x="1045857" y="1879600"/>
                </a:lnTo>
                <a:lnTo>
                  <a:pt x="1045857" y="1771840"/>
                </a:lnTo>
                <a:lnTo>
                  <a:pt x="1037297" y="1778000"/>
                </a:lnTo>
                <a:lnTo>
                  <a:pt x="1022324" y="1778000"/>
                </a:lnTo>
                <a:lnTo>
                  <a:pt x="1022324" y="1841500"/>
                </a:lnTo>
                <a:lnTo>
                  <a:pt x="1020457" y="1854200"/>
                </a:lnTo>
                <a:lnTo>
                  <a:pt x="1017308" y="1866900"/>
                </a:lnTo>
                <a:lnTo>
                  <a:pt x="1014209" y="1879600"/>
                </a:lnTo>
                <a:lnTo>
                  <a:pt x="1014006" y="1879600"/>
                </a:lnTo>
                <a:lnTo>
                  <a:pt x="1011135" y="1892300"/>
                </a:lnTo>
                <a:lnTo>
                  <a:pt x="1008138" y="1892300"/>
                </a:lnTo>
                <a:lnTo>
                  <a:pt x="1006754" y="1879600"/>
                </a:lnTo>
                <a:lnTo>
                  <a:pt x="1004925" y="1879600"/>
                </a:lnTo>
                <a:lnTo>
                  <a:pt x="1006411" y="1866900"/>
                </a:lnTo>
                <a:lnTo>
                  <a:pt x="1009269" y="1854200"/>
                </a:lnTo>
                <a:lnTo>
                  <a:pt x="1014107" y="1841500"/>
                </a:lnTo>
                <a:lnTo>
                  <a:pt x="1021600" y="1828800"/>
                </a:lnTo>
                <a:lnTo>
                  <a:pt x="1022324" y="1841500"/>
                </a:lnTo>
                <a:lnTo>
                  <a:pt x="1022324" y="1778000"/>
                </a:lnTo>
                <a:lnTo>
                  <a:pt x="1020279" y="1778000"/>
                </a:lnTo>
                <a:lnTo>
                  <a:pt x="1011478" y="1767370"/>
                </a:lnTo>
                <a:lnTo>
                  <a:pt x="1011478" y="1790700"/>
                </a:lnTo>
                <a:lnTo>
                  <a:pt x="1010970" y="1803400"/>
                </a:lnTo>
                <a:lnTo>
                  <a:pt x="1008227" y="1803400"/>
                </a:lnTo>
                <a:lnTo>
                  <a:pt x="1001356" y="1828800"/>
                </a:lnTo>
                <a:lnTo>
                  <a:pt x="995299" y="1841500"/>
                </a:lnTo>
                <a:lnTo>
                  <a:pt x="990333" y="1866900"/>
                </a:lnTo>
                <a:lnTo>
                  <a:pt x="986790" y="1879600"/>
                </a:lnTo>
                <a:lnTo>
                  <a:pt x="986231" y="1879600"/>
                </a:lnTo>
                <a:lnTo>
                  <a:pt x="984415" y="1892300"/>
                </a:lnTo>
                <a:lnTo>
                  <a:pt x="978014" y="1892300"/>
                </a:lnTo>
                <a:lnTo>
                  <a:pt x="976896" y="1879600"/>
                </a:lnTo>
                <a:lnTo>
                  <a:pt x="977239" y="1879600"/>
                </a:lnTo>
                <a:lnTo>
                  <a:pt x="979512" y="1866900"/>
                </a:lnTo>
                <a:lnTo>
                  <a:pt x="980706" y="1854200"/>
                </a:lnTo>
                <a:lnTo>
                  <a:pt x="982522" y="1828800"/>
                </a:lnTo>
                <a:lnTo>
                  <a:pt x="986650" y="1816100"/>
                </a:lnTo>
                <a:lnTo>
                  <a:pt x="989685" y="1803400"/>
                </a:lnTo>
                <a:lnTo>
                  <a:pt x="984199" y="1803400"/>
                </a:lnTo>
                <a:lnTo>
                  <a:pt x="973670" y="1790700"/>
                </a:lnTo>
                <a:lnTo>
                  <a:pt x="1011478" y="1790700"/>
                </a:lnTo>
                <a:lnTo>
                  <a:pt x="1011478" y="1767370"/>
                </a:lnTo>
                <a:lnTo>
                  <a:pt x="1009777" y="1765300"/>
                </a:lnTo>
                <a:lnTo>
                  <a:pt x="988796" y="1765300"/>
                </a:lnTo>
                <a:lnTo>
                  <a:pt x="978433" y="1778000"/>
                </a:lnTo>
                <a:lnTo>
                  <a:pt x="953617" y="1778000"/>
                </a:lnTo>
                <a:lnTo>
                  <a:pt x="953617" y="1905000"/>
                </a:lnTo>
                <a:lnTo>
                  <a:pt x="905268" y="1905000"/>
                </a:lnTo>
                <a:lnTo>
                  <a:pt x="917524" y="1892300"/>
                </a:lnTo>
                <a:lnTo>
                  <a:pt x="943940" y="1892300"/>
                </a:lnTo>
                <a:lnTo>
                  <a:pt x="953617" y="1905000"/>
                </a:lnTo>
                <a:lnTo>
                  <a:pt x="953617" y="1778000"/>
                </a:lnTo>
                <a:lnTo>
                  <a:pt x="932954" y="1778000"/>
                </a:lnTo>
                <a:lnTo>
                  <a:pt x="932954" y="1841500"/>
                </a:lnTo>
                <a:lnTo>
                  <a:pt x="926109" y="1854200"/>
                </a:lnTo>
                <a:lnTo>
                  <a:pt x="923759" y="1854200"/>
                </a:lnTo>
                <a:lnTo>
                  <a:pt x="918362" y="1841500"/>
                </a:lnTo>
                <a:lnTo>
                  <a:pt x="920457" y="1841500"/>
                </a:lnTo>
                <a:lnTo>
                  <a:pt x="926134" y="1828800"/>
                </a:lnTo>
                <a:lnTo>
                  <a:pt x="928649" y="1841500"/>
                </a:lnTo>
                <a:lnTo>
                  <a:pt x="932954" y="1841500"/>
                </a:lnTo>
                <a:lnTo>
                  <a:pt x="932954" y="1778000"/>
                </a:lnTo>
                <a:lnTo>
                  <a:pt x="910412" y="1778000"/>
                </a:lnTo>
                <a:lnTo>
                  <a:pt x="910412" y="1816100"/>
                </a:lnTo>
                <a:lnTo>
                  <a:pt x="909751" y="1841500"/>
                </a:lnTo>
                <a:lnTo>
                  <a:pt x="905827" y="1866900"/>
                </a:lnTo>
                <a:lnTo>
                  <a:pt x="897089" y="1879600"/>
                </a:lnTo>
                <a:lnTo>
                  <a:pt x="890866" y="1879600"/>
                </a:lnTo>
                <a:lnTo>
                  <a:pt x="892263" y="1866900"/>
                </a:lnTo>
                <a:lnTo>
                  <a:pt x="895743" y="1854200"/>
                </a:lnTo>
                <a:lnTo>
                  <a:pt x="896683" y="1841500"/>
                </a:lnTo>
                <a:lnTo>
                  <a:pt x="896962" y="1828800"/>
                </a:lnTo>
                <a:lnTo>
                  <a:pt x="898423" y="1803400"/>
                </a:lnTo>
                <a:lnTo>
                  <a:pt x="899528" y="1803400"/>
                </a:lnTo>
                <a:lnTo>
                  <a:pt x="899972" y="1790700"/>
                </a:lnTo>
                <a:lnTo>
                  <a:pt x="909320" y="1790700"/>
                </a:lnTo>
                <a:lnTo>
                  <a:pt x="910412" y="1816100"/>
                </a:lnTo>
                <a:lnTo>
                  <a:pt x="910412" y="1778000"/>
                </a:lnTo>
                <a:lnTo>
                  <a:pt x="904341" y="1778000"/>
                </a:lnTo>
                <a:lnTo>
                  <a:pt x="894994" y="1790700"/>
                </a:lnTo>
                <a:lnTo>
                  <a:pt x="886371" y="1790700"/>
                </a:lnTo>
                <a:lnTo>
                  <a:pt x="885228" y="1803400"/>
                </a:lnTo>
                <a:lnTo>
                  <a:pt x="883551" y="1828800"/>
                </a:lnTo>
                <a:lnTo>
                  <a:pt x="881113" y="1854200"/>
                </a:lnTo>
                <a:lnTo>
                  <a:pt x="878293" y="1866900"/>
                </a:lnTo>
                <a:lnTo>
                  <a:pt x="875538" y="1892300"/>
                </a:lnTo>
                <a:lnTo>
                  <a:pt x="875157" y="1905000"/>
                </a:lnTo>
                <a:lnTo>
                  <a:pt x="877455" y="1917700"/>
                </a:lnTo>
                <a:lnTo>
                  <a:pt x="959675" y="1917700"/>
                </a:lnTo>
                <a:lnTo>
                  <a:pt x="968349" y="1930400"/>
                </a:lnTo>
                <a:lnTo>
                  <a:pt x="976807" y="1930400"/>
                </a:lnTo>
                <a:lnTo>
                  <a:pt x="984885" y="1917700"/>
                </a:lnTo>
                <a:lnTo>
                  <a:pt x="992378" y="1917700"/>
                </a:lnTo>
                <a:lnTo>
                  <a:pt x="995857" y="1905000"/>
                </a:lnTo>
                <a:lnTo>
                  <a:pt x="1003833" y="1905000"/>
                </a:lnTo>
                <a:lnTo>
                  <a:pt x="1012723" y="1917700"/>
                </a:lnTo>
                <a:lnTo>
                  <a:pt x="1029627" y="1917700"/>
                </a:lnTo>
                <a:lnTo>
                  <a:pt x="1051204" y="1930400"/>
                </a:lnTo>
                <a:lnTo>
                  <a:pt x="1128750" y="1930400"/>
                </a:lnTo>
                <a:lnTo>
                  <a:pt x="1140790" y="1917700"/>
                </a:lnTo>
                <a:lnTo>
                  <a:pt x="1223708" y="1917700"/>
                </a:lnTo>
                <a:lnTo>
                  <a:pt x="1232954" y="1905000"/>
                </a:lnTo>
                <a:lnTo>
                  <a:pt x="1241082" y="1892300"/>
                </a:lnTo>
                <a:lnTo>
                  <a:pt x="1247902" y="1892300"/>
                </a:lnTo>
                <a:lnTo>
                  <a:pt x="1251064" y="1905000"/>
                </a:lnTo>
                <a:lnTo>
                  <a:pt x="1254734" y="1905000"/>
                </a:lnTo>
                <a:lnTo>
                  <a:pt x="1259852" y="1917700"/>
                </a:lnTo>
                <a:lnTo>
                  <a:pt x="1292961" y="1917700"/>
                </a:lnTo>
                <a:lnTo>
                  <a:pt x="1303820" y="1905000"/>
                </a:lnTo>
                <a:lnTo>
                  <a:pt x="1354442" y="1905000"/>
                </a:lnTo>
                <a:lnTo>
                  <a:pt x="1362925" y="1892300"/>
                </a:lnTo>
                <a:lnTo>
                  <a:pt x="1368348" y="1879600"/>
                </a:lnTo>
                <a:lnTo>
                  <a:pt x="1369745" y="1866900"/>
                </a:lnTo>
                <a:lnTo>
                  <a:pt x="1366037" y="1866900"/>
                </a:lnTo>
                <a:lnTo>
                  <a:pt x="1376057" y="1854200"/>
                </a:lnTo>
                <a:lnTo>
                  <a:pt x="1375384" y="1866900"/>
                </a:lnTo>
                <a:lnTo>
                  <a:pt x="1374711" y="1866900"/>
                </a:lnTo>
                <a:lnTo>
                  <a:pt x="1374114" y="1879600"/>
                </a:lnTo>
                <a:lnTo>
                  <a:pt x="1373708" y="1892300"/>
                </a:lnTo>
                <a:lnTo>
                  <a:pt x="1374419" y="1892300"/>
                </a:lnTo>
                <a:lnTo>
                  <a:pt x="1378051" y="1905000"/>
                </a:lnTo>
                <a:lnTo>
                  <a:pt x="1538897" y="1905000"/>
                </a:lnTo>
                <a:lnTo>
                  <a:pt x="1545729" y="1892300"/>
                </a:lnTo>
                <a:lnTo>
                  <a:pt x="1546491" y="1905000"/>
                </a:lnTo>
                <a:lnTo>
                  <a:pt x="1545145" y="1917700"/>
                </a:lnTo>
                <a:lnTo>
                  <a:pt x="1542630" y="1930400"/>
                </a:lnTo>
                <a:lnTo>
                  <a:pt x="1539913" y="1943100"/>
                </a:lnTo>
                <a:lnTo>
                  <a:pt x="1532661" y="1943100"/>
                </a:lnTo>
                <a:lnTo>
                  <a:pt x="1532661" y="1968500"/>
                </a:lnTo>
                <a:lnTo>
                  <a:pt x="1528483" y="1968500"/>
                </a:lnTo>
                <a:lnTo>
                  <a:pt x="1521663" y="1981200"/>
                </a:lnTo>
                <a:lnTo>
                  <a:pt x="1479346" y="1981200"/>
                </a:lnTo>
                <a:lnTo>
                  <a:pt x="1470939" y="1993900"/>
                </a:lnTo>
                <a:lnTo>
                  <a:pt x="1463027" y="1993900"/>
                </a:lnTo>
                <a:lnTo>
                  <a:pt x="1462112" y="2006600"/>
                </a:lnTo>
                <a:lnTo>
                  <a:pt x="1460969" y="2019300"/>
                </a:lnTo>
                <a:lnTo>
                  <a:pt x="1458633" y="2032000"/>
                </a:lnTo>
                <a:lnTo>
                  <a:pt x="1455762" y="2044700"/>
                </a:lnTo>
                <a:lnTo>
                  <a:pt x="1453045" y="2057400"/>
                </a:lnTo>
                <a:lnTo>
                  <a:pt x="1451241" y="2070100"/>
                </a:lnTo>
                <a:lnTo>
                  <a:pt x="1506651" y="2070100"/>
                </a:lnTo>
                <a:lnTo>
                  <a:pt x="1509776" y="2082800"/>
                </a:lnTo>
                <a:lnTo>
                  <a:pt x="1509141" y="2082800"/>
                </a:lnTo>
                <a:lnTo>
                  <a:pt x="1507185" y="2095500"/>
                </a:lnTo>
                <a:lnTo>
                  <a:pt x="1439900" y="2095500"/>
                </a:lnTo>
                <a:lnTo>
                  <a:pt x="1440268" y="2082800"/>
                </a:lnTo>
                <a:lnTo>
                  <a:pt x="1441615" y="2057400"/>
                </a:lnTo>
                <a:lnTo>
                  <a:pt x="1443977" y="2044700"/>
                </a:lnTo>
                <a:lnTo>
                  <a:pt x="1446911" y="2019300"/>
                </a:lnTo>
                <a:lnTo>
                  <a:pt x="1449946" y="2006600"/>
                </a:lnTo>
                <a:lnTo>
                  <a:pt x="1450987" y="1993900"/>
                </a:lnTo>
                <a:lnTo>
                  <a:pt x="1452232" y="1993900"/>
                </a:lnTo>
                <a:lnTo>
                  <a:pt x="1452740" y="1968500"/>
                </a:lnTo>
                <a:lnTo>
                  <a:pt x="1524292" y="1968500"/>
                </a:lnTo>
                <a:lnTo>
                  <a:pt x="1527086" y="1955800"/>
                </a:lnTo>
                <a:lnTo>
                  <a:pt x="1530997" y="1955800"/>
                </a:lnTo>
                <a:lnTo>
                  <a:pt x="1532661" y="1968500"/>
                </a:lnTo>
                <a:lnTo>
                  <a:pt x="1532661" y="1943100"/>
                </a:lnTo>
                <a:lnTo>
                  <a:pt x="1517053" y="1943100"/>
                </a:lnTo>
                <a:lnTo>
                  <a:pt x="1501952" y="1955800"/>
                </a:lnTo>
                <a:lnTo>
                  <a:pt x="1437055" y="1955800"/>
                </a:lnTo>
                <a:lnTo>
                  <a:pt x="1437055" y="1981200"/>
                </a:lnTo>
                <a:lnTo>
                  <a:pt x="1435455" y="2006600"/>
                </a:lnTo>
                <a:lnTo>
                  <a:pt x="1432902" y="2019300"/>
                </a:lnTo>
                <a:lnTo>
                  <a:pt x="1430426" y="2032000"/>
                </a:lnTo>
                <a:lnTo>
                  <a:pt x="1428432" y="2057400"/>
                </a:lnTo>
                <a:lnTo>
                  <a:pt x="1427327" y="2070100"/>
                </a:lnTo>
                <a:lnTo>
                  <a:pt x="1425524" y="2082800"/>
                </a:lnTo>
                <a:lnTo>
                  <a:pt x="1420761" y="2082800"/>
                </a:lnTo>
                <a:lnTo>
                  <a:pt x="1412506" y="2095500"/>
                </a:lnTo>
                <a:lnTo>
                  <a:pt x="1350264" y="2095500"/>
                </a:lnTo>
                <a:lnTo>
                  <a:pt x="1348206" y="2082800"/>
                </a:lnTo>
                <a:lnTo>
                  <a:pt x="1412798" y="2082800"/>
                </a:lnTo>
                <a:lnTo>
                  <a:pt x="1413306" y="2057400"/>
                </a:lnTo>
                <a:lnTo>
                  <a:pt x="1415567" y="2057400"/>
                </a:lnTo>
                <a:lnTo>
                  <a:pt x="1422222" y="2044700"/>
                </a:lnTo>
                <a:lnTo>
                  <a:pt x="1423009" y="2032000"/>
                </a:lnTo>
                <a:lnTo>
                  <a:pt x="1421434" y="2019300"/>
                </a:lnTo>
                <a:lnTo>
                  <a:pt x="1421180" y="2019300"/>
                </a:lnTo>
                <a:lnTo>
                  <a:pt x="1421511" y="2006600"/>
                </a:lnTo>
                <a:lnTo>
                  <a:pt x="1421295" y="1993900"/>
                </a:lnTo>
                <a:lnTo>
                  <a:pt x="1417891" y="1993900"/>
                </a:lnTo>
                <a:lnTo>
                  <a:pt x="1410284" y="1981200"/>
                </a:lnTo>
                <a:lnTo>
                  <a:pt x="1393634" y="1981200"/>
                </a:lnTo>
                <a:lnTo>
                  <a:pt x="1393634" y="2057400"/>
                </a:lnTo>
                <a:lnTo>
                  <a:pt x="1393596" y="2070100"/>
                </a:lnTo>
                <a:lnTo>
                  <a:pt x="1382420" y="2070100"/>
                </a:lnTo>
                <a:lnTo>
                  <a:pt x="1382687" y="2057400"/>
                </a:lnTo>
                <a:lnTo>
                  <a:pt x="1393634" y="2057400"/>
                </a:lnTo>
                <a:lnTo>
                  <a:pt x="1393634" y="1981200"/>
                </a:lnTo>
                <a:lnTo>
                  <a:pt x="1386192" y="1981200"/>
                </a:lnTo>
                <a:lnTo>
                  <a:pt x="1376095" y="1993900"/>
                </a:lnTo>
                <a:lnTo>
                  <a:pt x="1370660" y="1993900"/>
                </a:lnTo>
                <a:lnTo>
                  <a:pt x="1367396" y="1981200"/>
                </a:lnTo>
                <a:lnTo>
                  <a:pt x="1368907" y="1968500"/>
                </a:lnTo>
                <a:lnTo>
                  <a:pt x="1432598" y="1968500"/>
                </a:lnTo>
                <a:lnTo>
                  <a:pt x="1437055" y="1981200"/>
                </a:lnTo>
                <a:lnTo>
                  <a:pt x="1437055" y="1955800"/>
                </a:lnTo>
                <a:lnTo>
                  <a:pt x="1351902" y="1955800"/>
                </a:lnTo>
                <a:lnTo>
                  <a:pt x="1351902" y="1981200"/>
                </a:lnTo>
                <a:lnTo>
                  <a:pt x="1349908" y="1993900"/>
                </a:lnTo>
                <a:lnTo>
                  <a:pt x="1332382" y="1993900"/>
                </a:lnTo>
                <a:lnTo>
                  <a:pt x="1332382" y="2082800"/>
                </a:lnTo>
                <a:lnTo>
                  <a:pt x="1331315" y="2082800"/>
                </a:lnTo>
                <a:lnTo>
                  <a:pt x="1326896" y="2095500"/>
                </a:lnTo>
                <a:lnTo>
                  <a:pt x="1319225" y="2082800"/>
                </a:lnTo>
                <a:lnTo>
                  <a:pt x="1313624" y="2095500"/>
                </a:lnTo>
                <a:lnTo>
                  <a:pt x="1302905" y="2095500"/>
                </a:lnTo>
                <a:lnTo>
                  <a:pt x="1301534" y="2082800"/>
                </a:lnTo>
                <a:lnTo>
                  <a:pt x="1304632" y="2070100"/>
                </a:lnTo>
                <a:lnTo>
                  <a:pt x="1324876" y="2070100"/>
                </a:lnTo>
                <a:lnTo>
                  <a:pt x="1332382" y="2082800"/>
                </a:lnTo>
                <a:lnTo>
                  <a:pt x="1332382" y="1993900"/>
                </a:lnTo>
                <a:lnTo>
                  <a:pt x="1255661" y="1993900"/>
                </a:lnTo>
                <a:lnTo>
                  <a:pt x="1252448" y="2006600"/>
                </a:lnTo>
                <a:lnTo>
                  <a:pt x="1254569" y="2006600"/>
                </a:lnTo>
                <a:lnTo>
                  <a:pt x="1257973" y="2019300"/>
                </a:lnTo>
                <a:lnTo>
                  <a:pt x="1258811" y="2044700"/>
                </a:lnTo>
                <a:lnTo>
                  <a:pt x="1259205" y="2057400"/>
                </a:lnTo>
                <a:lnTo>
                  <a:pt x="1261249" y="2070100"/>
                </a:lnTo>
                <a:lnTo>
                  <a:pt x="1262888" y="2082800"/>
                </a:lnTo>
                <a:lnTo>
                  <a:pt x="1263383" y="2082800"/>
                </a:lnTo>
                <a:lnTo>
                  <a:pt x="1273987" y="2095500"/>
                </a:lnTo>
                <a:lnTo>
                  <a:pt x="1250708" y="2095500"/>
                </a:lnTo>
                <a:lnTo>
                  <a:pt x="1248448" y="2082800"/>
                </a:lnTo>
                <a:lnTo>
                  <a:pt x="1247305" y="2082800"/>
                </a:lnTo>
                <a:lnTo>
                  <a:pt x="1246428" y="2070100"/>
                </a:lnTo>
                <a:lnTo>
                  <a:pt x="1245565" y="2057400"/>
                </a:lnTo>
                <a:lnTo>
                  <a:pt x="1244930" y="2032000"/>
                </a:lnTo>
                <a:lnTo>
                  <a:pt x="1245247" y="2019300"/>
                </a:lnTo>
                <a:lnTo>
                  <a:pt x="1246390" y="1993900"/>
                </a:lnTo>
                <a:lnTo>
                  <a:pt x="1245616" y="1993900"/>
                </a:lnTo>
                <a:lnTo>
                  <a:pt x="1243888" y="1981200"/>
                </a:lnTo>
                <a:lnTo>
                  <a:pt x="1243342" y="1981200"/>
                </a:lnTo>
                <a:lnTo>
                  <a:pt x="1246098" y="1968500"/>
                </a:lnTo>
                <a:lnTo>
                  <a:pt x="1349260" y="1968500"/>
                </a:lnTo>
                <a:lnTo>
                  <a:pt x="1351902" y="1981200"/>
                </a:lnTo>
                <a:lnTo>
                  <a:pt x="1351902" y="1955800"/>
                </a:lnTo>
                <a:lnTo>
                  <a:pt x="1227353" y="1955800"/>
                </a:lnTo>
                <a:lnTo>
                  <a:pt x="1227353" y="1993900"/>
                </a:lnTo>
                <a:lnTo>
                  <a:pt x="1222616" y="2006600"/>
                </a:lnTo>
                <a:lnTo>
                  <a:pt x="1218920" y="2006600"/>
                </a:lnTo>
                <a:lnTo>
                  <a:pt x="1217295" y="1993900"/>
                </a:lnTo>
                <a:lnTo>
                  <a:pt x="1212773" y="1993900"/>
                </a:lnTo>
                <a:lnTo>
                  <a:pt x="1207300" y="1981200"/>
                </a:lnTo>
                <a:lnTo>
                  <a:pt x="1206500" y="1981200"/>
                </a:lnTo>
                <a:lnTo>
                  <a:pt x="1206500" y="2070100"/>
                </a:lnTo>
                <a:lnTo>
                  <a:pt x="1197102" y="2070100"/>
                </a:lnTo>
                <a:lnTo>
                  <a:pt x="1199438" y="2057400"/>
                </a:lnTo>
                <a:lnTo>
                  <a:pt x="1202143" y="2057400"/>
                </a:lnTo>
                <a:lnTo>
                  <a:pt x="1206500" y="2070100"/>
                </a:lnTo>
                <a:lnTo>
                  <a:pt x="1206500" y="1981200"/>
                </a:lnTo>
                <a:lnTo>
                  <a:pt x="1189240" y="1981200"/>
                </a:lnTo>
                <a:lnTo>
                  <a:pt x="1189240" y="2082800"/>
                </a:lnTo>
                <a:lnTo>
                  <a:pt x="1177112" y="2095500"/>
                </a:lnTo>
                <a:lnTo>
                  <a:pt x="1137208" y="2095500"/>
                </a:lnTo>
                <a:lnTo>
                  <a:pt x="1135367" y="2070100"/>
                </a:lnTo>
                <a:lnTo>
                  <a:pt x="1135087" y="2057400"/>
                </a:lnTo>
                <a:lnTo>
                  <a:pt x="1135062" y="2044700"/>
                </a:lnTo>
                <a:lnTo>
                  <a:pt x="1133983" y="2032000"/>
                </a:lnTo>
                <a:lnTo>
                  <a:pt x="1133614" y="2019300"/>
                </a:lnTo>
                <a:lnTo>
                  <a:pt x="1142555" y="2019300"/>
                </a:lnTo>
                <a:lnTo>
                  <a:pt x="1143050" y="2032000"/>
                </a:lnTo>
                <a:lnTo>
                  <a:pt x="1143431" y="2044700"/>
                </a:lnTo>
                <a:lnTo>
                  <a:pt x="1143609" y="2057400"/>
                </a:lnTo>
                <a:lnTo>
                  <a:pt x="1143482" y="2070100"/>
                </a:lnTo>
                <a:lnTo>
                  <a:pt x="1142949" y="2082800"/>
                </a:lnTo>
                <a:lnTo>
                  <a:pt x="1189240" y="2082800"/>
                </a:lnTo>
                <a:lnTo>
                  <a:pt x="1189240" y="1981200"/>
                </a:lnTo>
                <a:lnTo>
                  <a:pt x="1182027" y="1981200"/>
                </a:lnTo>
                <a:lnTo>
                  <a:pt x="1179156" y="1984730"/>
                </a:lnTo>
                <a:lnTo>
                  <a:pt x="1179156" y="2057400"/>
                </a:lnTo>
                <a:lnTo>
                  <a:pt x="1175651" y="2070100"/>
                </a:lnTo>
                <a:lnTo>
                  <a:pt x="1164170" y="2070100"/>
                </a:lnTo>
                <a:lnTo>
                  <a:pt x="1167930" y="2057400"/>
                </a:lnTo>
                <a:lnTo>
                  <a:pt x="1179156" y="2057400"/>
                </a:lnTo>
                <a:lnTo>
                  <a:pt x="1179156" y="1984730"/>
                </a:lnTo>
                <a:lnTo>
                  <a:pt x="1171676" y="1993900"/>
                </a:lnTo>
                <a:lnTo>
                  <a:pt x="1138643" y="1993900"/>
                </a:lnTo>
                <a:lnTo>
                  <a:pt x="1134376" y="2006600"/>
                </a:lnTo>
                <a:lnTo>
                  <a:pt x="1131709" y="2006600"/>
                </a:lnTo>
                <a:lnTo>
                  <a:pt x="1127531" y="1993900"/>
                </a:lnTo>
                <a:lnTo>
                  <a:pt x="1129385" y="1981200"/>
                </a:lnTo>
                <a:lnTo>
                  <a:pt x="1138809" y="1968500"/>
                </a:lnTo>
                <a:lnTo>
                  <a:pt x="1217625" y="1968500"/>
                </a:lnTo>
                <a:lnTo>
                  <a:pt x="1225677" y="1981200"/>
                </a:lnTo>
                <a:lnTo>
                  <a:pt x="1227353" y="1993900"/>
                </a:lnTo>
                <a:lnTo>
                  <a:pt x="1227353" y="1955800"/>
                </a:lnTo>
                <a:lnTo>
                  <a:pt x="1107160" y="1955800"/>
                </a:lnTo>
                <a:lnTo>
                  <a:pt x="1095565" y="1943100"/>
                </a:lnTo>
                <a:lnTo>
                  <a:pt x="1069771" y="1943100"/>
                </a:lnTo>
                <a:lnTo>
                  <a:pt x="1069771" y="2070100"/>
                </a:lnTo>
                <a:lnTo>
                  <a:pt x="1069606" y="2082800"/>
                </a:lnTo>
                <a:lnTo>
                  <a:pt x="1069009" y="2082800"/>
                </a:lnTo>
                <a:lnTo>
                  <a:pt x="1069009" y="2086508"/>
                </a:lnTo>
                <a:lnTo>
                  <a:pt x="1069009" y="2086762"/>
                </a:lnTo>
                <a:lnTo>
                  <a:pt x="1069009" y="2095500"/>
                </a:lnTo>
                <a:lnTo>
                  <a:pt x="1069276" y="2095500"/>
                </a:lnTo>
                <a:lnTo>
                  <a:pt x="1069035" y="2108200"/>
                </a:lnTo>
                <a:lnTo>
                  <a:pt x="1065022" y="2108200"/>
                </a:lnTo>
                <a:lnTo>
                  <a:pt x="1049845" y="2095500"/>
                </a:lnTo>
                <a:lnTo>
                  <a:pt x="1014120" y="2095500"/>
                </a:lnTo>
                <a:lnTo>
                  <a:pt x="994168" y="2108200"/>
                </a:lnTo>
                <a:lnTo>
                  <a:pt x="937628" y="2108200"/>
                </a:lnTo>
                <a:lnTo>
                  <a:pt x="937158" y="2095500"/>
                </a:lnTo>
                <a:lnTo>
                  <a:pt x="936701" y="2082800"/>
                </a:lnTo>
                <a:lnTo>
                  <a:pt x="999451" y="2082800"/>
                </a:lnTo>
                <a:lnTo>
                  <a:pt x="1018921" y="2070100"/>
                </a:lnTo>
                <a:lnTo>
                  <a:pt x="1069771" y="2070100"/>
                </a:lnTo>
                <a:lnTo>
                  <a:pt x="1069771" y="1943100"/>
                </a:lnTo>
                <a:lnTo>
                  <a:pt x="1068717" y="1943100"/>
                </a:lnTo>
                <a:lnTo>
                  <a:pt x="1068717" y="2032000"/>
                </a:lnTo>
                <a:lnTo>
                  <a:pt x="1068311" y="2044700"/>
                </a:lnTo>
                <a:lnTo>
                  <a:pt x="1016876" y="2044700"/>
                </a:lnTo>
                <a:lnTo>
                  <a:pt x="995768" y="2057400"/>
                </a:lnTo>
                <a:lnTo>
                  <a:pt x="937552" y="2057400"/>
                </a:lnTo>
                <a:lnTo>
                  <a:pt x="935939" y="2044700"/>
                </a:lnTo>
                <a:lnTo>
                  <a:pt x="938415" y="2044700"/>
                </a:lnTo>
                <a:lnTo>
                  <a:pt x="944968" y="2032000"/>
                </a:lnTo>
                <a:lnTo>
                  <a:pt x="949464" y="2032000"/>
                </a:lnTo>
                <a:lnTo>
                  <a:pt x="953757" y="2044700"/>
                </a:lnTo>
                <a:lnTo>
                  <a:pt x="980909" y="2044700"/>
                </a:lnTo>
                <a:lnTo>
                  <a:pt x="992314" y="2032000"/>
                </a:lnTo>
                <a:lnTo>
                  <a:pt x="1016901" y="2032000"/>
                </a:lnTo>
                <a:lnTo>
                  <a:pt x="1030808" y="2019300"/>
                </a:lnTo>
                <a:lnTo>
                  <a:pt x="1066076" y="2019300"/>
                </a:lnTo>
                <a:lnTo>
                  <a:pt x="1068717" y="2032000"/>
                </a:lnTo>
                <a:lnTo>
                  <a:pt x="1068717" y="1943100"/>
                </a:lnTo>
                <a:lnTo>
                  <a:pt x="1068108" y="1943100"/>
                </a:lnTo>
                <a:lnTo>
                  <a:pt x="1068108" y="1993900"/>
                </a:lnTo>
                <a:lnTo>
                  <a:pt x="1067536" y="1993900"/>
                </a:lnTo>
                <a:lnTo>
                  <a:pt x="1063790" y="2006600"/>
                </a:lnTo>
                <a:lnTo>
                  <a:pt x="1036802" y="2006600"/>
                </a:lnTo>
                <a:lnTo>
                  <a:pt x="1017460" y="2019300"/>
                </a:lnTo>
                <a:lnTo>
                  <a:pt x="947153" y="2019300"/>
                </a:lnTo>
                <a:lnTo>
                  <a:pt x="941476" y="2006600"/>
                </a:lnTo>
                <a:lnTo>
                  <a:pt x="941349" y="1993900"/>
                </a:lnTo>
                <a:lnTo>
                  <a:pt x="944829" y="1981200"/>
                </a:lnTo>
                <a:lnTo>
                  <a:pt x="1047318" y="1981200"/>
                </a:lnTo>
                <a:lnTo>
                  <a:pt x="1056132" y="1968500"/>
                </a:lnTo>
                <a:lnTo>
                  <a:pt x="1064006" y="1968500"/>
                </a:lnTo>
                <a:lnTo>
                  <a:pt x="1066355" y="1981200"/>
                </a:lnTo>
                <a:lnTo>
                  <a:pt x="1068108" y="1993900"/>
                </a:lnTo>
                <a:lnTo>
                  <a:pt x="1068108" y="1943100"/>
                </a:lnTo>
                <a:lnTo>
                  <a:pt x="1028509" y="1943100"/>
                </a:lnTo>
                <a:lnTo>
                  <a:pt x="998969" y="1955800"/>
                </a:lnTo>
                <a:lnTo>
                  <a:pt x="903160" y="1955800"/>
                </a:lnTo>
                <a:lnTo>
                  <a:pt x="903160" y="1981200"/>
                </a:lnTo>
                <a:lnTo>
                  <a:pt x="902690" y="1993900"/>
                </a:lnTo>
                <a:lnTo>
                  <a:pt x="901230" y="1993900"/>
                </a:lnTo>
                <a:lnTo>
                  <a:pt x="893191" y="2006600"/>
                </a:lnTo>
                <a:lnTo>
                  <a:pt x="890917" y="2019300"/>
                </a:lnTo>
                <a:lnTo>
                  <a:pt x="892492" y="2032000"/>
                </a:lnTo>
                <a:lnTo>
                  <a:pt x="896023" y="2044700"/>
                </a:lnTo>
                <a:lnTo>
                  <a:pt x="898207" y="2057400"/>
                </a:lnTo>
                <a:lnTo>
                  <a:pt x="899121" y="2057400"/>
                </a:lnTo>
                <a:lnTo>
                  <a:pt x="898779" y="2070100"/>
                </a:lnTo>
                <a:lnTo>
                  <a:pt x="897178" y="2082800"/>
                </a:lnTo>
                <a:lnTo>
                  <a:pt x="896505" y="2082800"/>
                </a:lnTo>
                <a:lnTo>
                  <a:pt x="895426" y="2095500"/>
                </a:lnTo>
                <a:lnTo>
                  <a:pt x="887196" y="2095500"/>
                </a:lnTo>
                <a:lnTo>
                  <a:pt x="886510" y="2082800"/>
                </a:lnTo>
                <a:lnTo>
                  <a:pt x="884758" y="2082800"/>
                </a:lnTo>
                <a:lnTo>
                  <a:pt x="884580" y="2070100"/>
                </a:lnTo>
                <a:lnTo>
                  <a:pt x="883894" y="2070100"/>
                </a:lnTo>
                <a:lnTo>
                  <a:pt x="886625" y="2057400"/>
                </a:lnTo>
                <a:lnTo>
                  <a:pt x="886485" y="2044700"/>
                </a:lnTo>
                <a:lnTo>
                  <a:pt x="884148" y="2032000"/>
                </a:lnTo>
                <a:lnTo>
                  <a:pt x="880338" y="2019300"/>
                </a:lnTo>
                <a:lnTo>
                  <a:pt x="878700" y="2006600"/>
                </a:lnTo>
                <a:lnTo>
                  <a:pt x="880491" y="1993900"/>
                </a:lnTo>
                <a:lnTo>
                  <a:pt x="885634" y="1993900"/>
                </a:lnTo>
                <a:lnTo>
                  <a:pt x="894016" y="1981200"/>
                </a:lnTo>
                <a:lnTo>
                  <a:pt x="903160" y="1981200"/>
                </a:lnTo>
                <a:lnTo>
                  <a:pt x="903160" y="1955800"/>
                </a:lnTo>
                <a:lnTo>
                  <a:pt x="897750" y="1955800"/>
                </a:lnTo>
                <a:lnTo>
                  <a:pt x="880503" y="1968500"/>
                </a:lnTo>
                <a:lnTo>
                  <a:pt x="860920" y="1968500"/>
                </a:lnTo>
                <a:lnTo>
                  <a:pt x="856805" y="1981200"/>
                </a:lnTo>
                <a:lnTo>
                  <a:pt x="848563" y="1968500"/>
                </a:lnTo>
                <a:lnTo>
                  <a:pt x="845248" y="1981200"/>
                </a:lnTo>
                <a:lnTo>
                  <a:pt x="854837" y="1981200"/>
                </a:lnTo>
                <a:lnTo>
                  <a:pt x="857580" y="1993900"/>
                </a:lnTo>
                <a:lnTo>
                  <a:pt x="856729" y="1993900"/>
                </a:lnTo>
                <a:lnTo>
                  <a:pt x="856107" y="2006600"/>
                </a:lnTo>
                <a:lnTo>
                  <a:pt x="858024" y="2006600"/>
                </a:lnTo>
                <a:lnTo>
                  <a:pt x="861517" y="2019300"/>
                </a:lnTo>
                <a:lnTo>
                  <a:pt x="865632" y="2019300"/>
                </a:lnTo>
                <a:lnTo>
                  <a:pt x="868299" y="2032000"/>
                </a:lnTo>
                <a:lnTo>
                  <a:pt x="869975" y="2032000"/>
                </a:lnTo>
                <a:lnTo>
                  <a:pt x="870686" y="2044700"/>
                </a:lnTo>
                <a:lnTo>
                  <a:pt x="870496" y="2044700"/>
                </a:lnTo>
                <a:lnTo>
                  <a:pt x="869746" y="2057400"/>
                </a:lnTo>
                <a:lnTo>
                  <a:pt x="869035" y="2070100"/>
                </a:lnTo>
                <a:lnTo>
                  <a:pt x="868413" y="2070100"/>
                </a:lnTo>
                <a:lnTo>
                  <a:pt x="867943" y="2082800"/>
                </a:lnTo>
                <a:lnTo>
                  <a:pt x="867829" y="2095500"/>
                </a:lnTo>
                <a:lnTo>
                  <a:pt x="869797" y="2108200"/>
                </a:lnTo>
                <a:lnTo>
                  <a:pt x="885532" y="2108200"/>
                </a:lnTo>
                <a:lnTo>
                  <a:pt x="895553" y="2120900"/>
                </a:lnTo>
                <a:lnTo>
                  <a:pt x="1138085" y="2120900"/>
                </a:lnTo>
                <a:lnTo>
                  <a:pt x="1140929" y="2108200"/>
                </a:lnTo>
                <a:lnTo>
                  <a:pt x="1197267" y="2108200"/>
                </a:lnTo>
                <a:lnTo>
                  <a:pt x="1215199" y="2095500"/>
                </a:lnTo>
                <a:lnTo>
                  <a:pt x="1237856" y="2108200"/>
                </a:lnTo>
                <a:lnTo>
                  <a:pt x="1394612" y="2108200"/>
                </a:lnTo>
                <a:lnTo>
                  <a:pt x="1404493" y="2120900"/>
                </a:lnTo>
                <a:lnTo>
                  <a:pt x="1410462" y="2108200"/>
                </a:lnTo>
                <a:lnTo>
                  <a:pt x="1502664" y="2108200"/>
                </a:lnTo>
                <a:lnTo>
                  <a:pt x="1503070" y="2120900"/>
                </a:lnTo>
                <a:lnTo>
                  <a:pt x="1843671" y="2120900"/>
                </a:lnTo>
                <a:lnTo>
                  <a:pt x="1850034" y="2108200"/>
                </a:lnTo>
                <a:lnTo>
                  <a:pt x="1853539" y="2120900"/>
                </a:lnTo>
                <a:lnTo>
                  <a:pt x="1881555" y="2120900"/>
                </a:lnTo>
                <a:lnTo>
                  <a:pt x="1894255" y="2108200"/>
                </a:lnTo>
                <a:lnTo>
                  <a:pt x="1907057" y="2108200"/>
                </a:lnTo>
                <a:lnTo>
                  <a:pt x="1919897" y="2120900"/>
                </a:lnTo>
                <a:lnTo>
                  <a:pt x="1976932" y="2120900"/>
                </a:lnTo>
                <a:lnTo>
                  <a:pt x="1978177" y="2108200"/>
                </a:lnTo>
                <a:lnTo>
                  <a:pt x="1979574" y="2095500"/>
                </a:lnTo>
                <a:lnTo>
                  <a:pt x="1980831" y="2082800"/>
                </a:lnTo>
                <a:lnTo>
                  <a:pt x="1981657" y="2082800"/>
                </a:lnTo>
                <a:lnTo>
                  <a:pt x="1987016" y="2070100"/>
                </a:lnTo>
                <a:lnTo>
                  <a:pt x="2048471" y="2070100"/>
                </a:lnTo>
                <a:lnTo>
                  <a:pt x="2051634" y="2082800"/>
                </a:lnTo>
                <a:lnTo>
                  <a:pt x="2051977" y="2082800"/>
                </a:lnTo>
                <a:lnTo>
                  <a:pt x="2051519" y="2108200"/>
                </a:lnTo>
                <a:lnTo>
                  <a:pt x="2049411" y="2120900"/>
                </a:lnTo>
                <a:lnTo>
                  <a:pt x="2062124" y="2120900"/>
                </a:lnTo>
                <a:lnTo>
                  <a:pt x="2062899" y="2108200"/>
                </a:lnTo>
                <a:lnTo>
                  <a:pt x="2064524" y="2095500"/>
                </a:lnTo>
                <a:lnTo>
                  <a:pt x="2067267" y="2082800"/>
                </a:lnTo>
                <a:lnTo>
                  <a:pt x="2067966" y="2070100"/>
                </a:lnTo>
                <a:lnTo>
                  <a:pt x="2065832" y="2057400"/>
                </a:lnTo>
                <a:lnTo>
                  <a:pt x="1971205" y="2057400"/>
                </a:lnTo>
                <a:lnTo>
                  <a:pt x="1968246" y="2070100"/>
                </a:lnTo>
                <a:lnTo>
                  <a:pt x="1965617" y="2082800"/>
                </a:lnTo>
                <a:lnTo>
                  <a:pt x="1966048" y="2095500"/>
                </a:lnTo>
                <a:lnTo>
                  <a:pt x="1900364" y="2095500"/>
                </a:lnTo>
                <a:lnTo>
                  <a:pt x="1898853" y="2082800"/>
                </a:lnTo>
                <a:lnTo>
                  <a:pt x="1897507" y="2057400"/>
                </a:lnTo>
                <a:lnTo>
                  <a:pt x="1898142" y="2044700"/>
                </a:lnTo>
                <a:lnTo>
                  <a:pt x="1899475" y="2019300"/>
                </a:lnTo>
                <a:lnTo>
                  <a:pt x="1900212" y="2006600"/>
                </a:lnTo>
                <a:lnTo>
                  <a:pt x="1900809" y="1981200"/>
                </a:lnTo>
                <a:lnTo>
                  <a:pt x="1902040" y="1955800"/>
                </a:lnTo>
                <a:lnTo>
                  <a:pt x="1903133" y="1930400"/>
                </a:lnTo>
                <a:lnTo>
                  <a:pt x="1903349" y="1905000"/>
                </a:lnTo>
                <a:lnTo>
                  <a:pt x="1903006" y="1892300"/>
                </a:lnTo>
                <a:lnTo>
                  <a:pt x="1902650" y="1866900"/>
                </a:lnTo>
                <a:lnTo>
                  <a:pt x="1901863" y="1841500"/>
                </a:lnTo>
                <a:lnTo>
                  <a:pt x="1900275" y="1828800"/>
                </a:lnTo>
                <a:lnTo>
                  <a:pt x="1900097" y="1816100"/>
                </a:lnTo>
                <a:lnTo>
                  <a:pt x="1902917" y="1803400"/>
                </a:lnTo>
                <a:lnTo>
                  <a:pt x="1920697" y="1803400"/>
                </a:lnTo>
                <a:lnTo>
                  <a:pt x="1931670" y="1790700"/>
                </a:lnTo>
                <a:lnTo>
                  <a:pt x="1904199" y="1790700"/>
                </a:lnTo>
                <a:lnTo>
                  <a:pt x="1905990" y="1778000"/>
                </a:lnTo>
                <a:lnTo>
                  <a:pt x="1934133" y="1778000"/>
                </a:lnTo>
                <a:lnTo>
                  <a:pt x="1950402" y="1765300"/>
                </a:lnTo>
                <a:lnTo>
                  <a:pt x="2164308" y="1765300"/>
                </a:lnTo>
                <a:lnTo>
                  <a:pt x="2166569" y="1778000"/>
                </a:lnTo>
                <a:lnTo>
                  <a:pt x="2009444" y="1778000"/>
                </a:lnTo>
                <a:lnTo>
                  <a:pt x="1956930" y="1790700"/>
                </a:lnTo>
                <a:lnTo>
                  <a:pt x="2482367" y="1790700"/>
                </a:lnTo>
                <a:lnTo>
                  <a:pt x="2496731" y="1778000"/>
                </a:lnTo>
                <a:lnTo>
                  <a:pt x="2535059" y="1778000"/>
                </a:lnTo>
                <a:lnTo>
                  <a:pt x="2540673" y="1790700"/>
                </a:lnTo>
                <a:lnTo>
                  <a:pt x="2543086" y="1790700"/>
                </a:lnTo>
                <a:lnTo>
                  <a:pt x="2542883" y="1803400"/>
                </a:lnTo>
                <a:lnTo>
                  <a:pt x="2540901" y="1841500"/>
                </a:lnTo>
                <a:lnTo>
                  <a:pt x="2541905" y="1866900"/>
                </a:lnTo>
                <a:lnTo>
                  <a:pt x="2544026" y="1905000"/>
                </a:lnTo>
                <a:lnTo>
                  <a:pt x="2545423" y="1943100"/>
                </a:lnTo>
                <a:lnTo>
                  <a:pt x="2545943" y="1968500"/>
                </a:lnTo>
                <a:lnTo>
                  <a:pt x="2546540" y="2006600"/>
                </a:lnTo>
                <a:lnTo>
                  <a:pt x="2546731" y="2019300"/>
                </a:lnTo>
                <a:lnTo>
                  <a:pt x="2546807" y="2044700"/>
                </a:lnTo>
                <a:lnTo>
                  <a:pt x="2546705" y="2057400"/>
                </a:lnTo>
                <a:lnTo>
                  <a:pt x="2546261" y="2095500"/>
                </a:lnTo>
                <a:lnTo>
                  <a:pt x="2545689" y="2120900"/>
                </a:lnTo>
                <a:lnTo>
                  <a:pt x="2659824" y="2120900"/>
                </a:lnTo>
                <a:lnTo>
                  <a:pt x="2658402" y="2082800"/>
                </a:lnTo>
                <a:lnTo>
                  <a:pt x="2657678" y="2044700"/>
                </a:lnTo>
                <a:lnTo>
                  <a:pt x="2657665" y="2006600"/>
                </a:lnTo>
                <a:lnTo>
                  <a:pt x="2658478" y="1955800"/>
                </a:lnTo>
                <a:lnTo>
                  <a:pt x="2659418" y="1905000"/>
                </a:lnTo>
                <a:lnTo>
                  <a:pt x="2659519" y="1854200"/>
                </a:lnTo>
                <a:lnTo>
                  <a:pt x="2657805" y="1803400"/>
                </a:lnTo>
                <a:lnTo>
                  <a:pt x="2657335" y="1778000"/>
                </a:lnTo>
                <a:lnTo>
                  <a:pt x="2658453" y="1752600"/>
                </a:lnTo>
                <a:lnTo>
                  <a:pt x="2661158" y="1689100"/>
                </a:lnTo>
                <a:lnTo>
                  <a:pt x="2661970" y="1638300"/>
                </a:lnTo>
                <a:lnTo>
                  <a:pt x="2662440" y="1612900"/>
                </a:lnTo>
                <a:lnTo>
                  <a:pt x="2663025" y="1587500"/>
                </a:lnTo>
                <a:lnTo>
                  <a:pt x="2662593" y="1562100"/>
                </a:lnTo>
                <a:lnTo>
                  <a:pt x="2661323" y="1549400"/>
                </a:lnTo>
                <a:lnTo>
                  <a:pt x="2660294" y="1536700"/>
                </a:lnTo>
                <a:lnTo>
                  <a:pt x="2660573" y="1524000"/>
                </a:lnTo>
                <a:lnTo>
                  <a:pt x="2661450" y="1511300"/>
                </a:lnTo>
                <a:lnTo>
                  <a:pt x="2661551" y="1485900"/>
                </a:lnTo>
                <a:lnTo>
                  <a:pt x="2660954" y="1473200"/>
                </a:lnTo>
                <a:lnTo>
                  <a:pt x="2659811" y="1460500"/>
                </a:lnTo>
                <a:lnTo>
                  <a:pt x="2659392" y="1460500"/>
                </a:lnTo>
                <a:lnTo>
                  <a:pt x="2659126" y="1447800"/>
                </a:lnTo>
                <a:lnTo>
                  <a:pt x="2660726" y="1435100"/>
                </a:lnTo>
                <a:lnTo>
                  <a:pt x="2664091" y="1435100"/>
                </a:lnTo>
                <a:lnTo>
                  <a:pt x="2669248" y="1447800"/>
                </a:lnTo>
                <a:lnTo>
                  <a:pt x="2678823" y="1447800"/>
                </a:lnTo>
                <a:lnTo>
                  <a:pt x="2687980" y="1460500"/>
                </a:lnTo>
                <a:lnTo>
                  <a:pt x="2696730" y="1460500"/>
                </a:lnTo>
                <a:lnTo>
                  <a:pt x="2705100" y="1473200"/>
                </a:lnTo>
                <a:lnTo>
                  <a:pt x="2710053" y="1485900"/>
                </a:lnTo>
                <a:lnTo>
                  <a:pt x="2720352" y="1485900"/>
                </a:lnTo>
                <a:lnTo>
                  <a:pt x="2725877" y="1498600"/>
                </a:lnTo>
                <a:lnTo>
                  <a:pt x="2734907" y="1498600"/>
                </a:lnTo>
                <a:lnTo>
                  <a:pt x="2741320" y="1511300"/>
                </a:lnTo>
                <a:lnTo>
                  <a:pt x="2745371" y="1524000"/>
                </a:lnTo>
                <a:lnTo>
                  <a:pt x="2747314" y="1536700"/>
                </a:lnTo>
                <a:lnTo>
                  <a:pt x="2748470" y="1562100"/>
                </a:lnTo>
                <a:lnTo>
                  <a:pt x="2748635" y="1587500"/>
                </a:lnTo>
                <a:lnTo>
                  <a:pt x="2748191" y="1625600"/>
                </a:lnTo>
                <a:lnTo>
                  <a:pt x="2747505" y="1651000"/>
                </a:lnTo>
                <a:lnTo>
                  <a:pt x="2747568" y="1676400"/>
                </a:lnTo>
                <a:lnTo>
                  <a:pt x="2747835" y="1689100"/>
                </a:lnTo>
                <a:lnTo>
                  <a:pt x="2748546" y="1714500"/>
                </a:lnTo>
                <a:lnTo>
                  <a:pt x="2749969" y="1739900"/>
                </a:lnTo>
                <a:lnTo>
                  <a:pt x="2750439" y="1765300"/>
                </a:lnTo>
                <a:lnTo>
                  <a:pt x="2749842" y="1778000"/>
                </a:lnTo>
                <a:lnTo>
                  <a:pt x="2747581" y="1816100"/>
                </a:lnTo>
                <a:lnTo>
                  <a:pt x="2745625" y="1841500"/>
                </a:lnTo>
                <a:lnTo>
                  <a:pt x="2743555" y="1879600"/>
                </a:lnTo>
                <a:lnTo>
                  <a:pt x="2741599" y="1905000"/>
                </a:lnTo>
                <a:lnTo>
                  <a:pt x="2740012" y="1943100"/>
                </a:lnTo>
                <a:lnTo>
                  <a:pt x="2739225" y="1981200"/>
                </a:lnTo>
                <a:lnTo>
                  <a:pt x="2739682" y="2019300"/>
                </a:lnTo>
                <a:lnTo>
                  <a:pt x="2740926" y="2057400"/>
                </a:lnTo>
                <a:lnTo>
                  <a:pt x="2742463" y="2095500"/>
                </a:lnTo>
                <a:lnTo>
                  <a:pt x="2743047" y="2108200"/>
                </a:lnTo>
                <a:lnTo>
                  <a:pt x="2743403" y="2120900"/>
                </a:lnTo>
                <a:lnTo>
                  <a:pt x="2792895" y="2120900"/>
                </a:lnTo>
                <a:lnTo>
                  <a:pt x="2792031" y="2095500"/>
                </a:lnTo>
                <a:lnTo>
                  <a:pt x="2791447" y="2070100"/>
                </a:lnTo>
                <a:lnTo>
                  <a:pt x="2791091" y="2032000"/>
                </a:lnTo>
                <a:lnTo>
                  <a:pt x="2790990" y="2019300"/>
                </a:lnTo>
                <a:lnTo>
                  <a:pt x="2791002" y="1968500"/>
                </a:lnTo>
                <a:lnTo>
                  <a:pt x="2791472" y="1943100"/>
                </a:lnTo>
                <a:lnTo>
                  <a:pt x="2792095" y="1917700"/>
                </a:lnTo>
                <a:lnTo>
                  <a:pt x="2792641" y="1879600"/>
                </a:lnTo>
                <a:lnTo>
                  <a:pt x="2792730" y="1854200"/>
                </a:lnTo>
                <a:lnTo>
                  <a:pt x="2792184" y="1803400"/>
                </a:lnTo>
                <a:lnTo>
                  <a:pt x="2792311" y="1778000"/>
                </a:lnTo>
                <a:lnTo>
                  <a:pt x="2794101" y="1689100"/>
                </a:lnTo>
                <a:lnTo>
                  <a:pt x="2796438" y="1612900"/>
                </a:lnTo>
                <a:lnTo>
                  <a:pt x="2797060" y="1600200"/>
                </a:lnTo>
                <a:lnTo>
                  <a:pt x="2797772" y="1574800"/>
                </a:lnTo>
                <a:lnTo>
                  <a:pt x="2799943" y="1524000"/>
                </a:lnTo>
                <a:lnTo>
                  <a:pt x="2800261" y="1524000"/>
                </a:lnTo>
                <a:lnTo>
                  <a:pt x="3001746" y="1511300"/>
                </a:lnTo>
                <a:lnTo>
                  <a:pt x="3093656" y="1511300"/>
                </a:lnTo>
                <a:lnTo>
                  <a:pt x="3098876" y="1524000"/>
                </a:lnTo>
                <a:lnTo>
                  <a:pt x="3102356" y="1524000"/>
                </a:lnTo>
                <a:lnTo>
                  <a:pt x="3102356" y="1511300"/>
                </a:lnTo>
                <a:lnTo>
                  <a:pt x="3102356" y="1485900"/>
                </a:lnTo>
                <a:lnTo>
                  <a:pt x="3084055" y="1485900"/>
                </a:lnTo>
                <a:lnTo>
                  <a:pt x="3073069" y="1473200"/>
                </a:lnTo>
                <a:lnTo>
                  <a:pt x="3063951" y="1473200"/>
                </a:lnTo>
                <a:lnTo>
                  <a:pt x="3076498" y="1460500"/>
                </a:lnTo>
                <a:lnTo>
                  <a:pt x="3002318" y="1460500"/>
                </a:lnTo>
                <a:lnTo>
                  <a:pt x="2993898" y="1447800"/>
                </a:lnTo>
                <a:lnTo>
                  <a:pt x="3091459" y="1447800"/>
                </a:lnTo>
                <a:lnTo>
                  <a:pt x="3082442" y="1460500"/>
                </a:lnTo>
                <a:lnTo>
                  <a:pt x="3102356" y="1460500"/>
                </a:lnTo>
                <a:lnTo>
                  <a:pt x="3102356" y="1320800"/>
                </a:lnTo>
                <a:lnTo>
                  <a:pt x="3102356" y="128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9" name="bg object 16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085336" y="6541518"/>
            <a:ext cx="101155" cy="112888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090313" y="6385028"/>
            <a:ext cx="114884" cy="114553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95639" y="6251489"/>
            <a:ext cx="98513" cy="108381"/>
          </a:xfrm>
          <a:prstGeom prst="rect">
            <a:avLst/>
          </a:prstGeom>
        </p:spPr>
      </p:pic>
      <p:sp>
        <p:nvSpPr>
          <p:cNvPr id="172" name="bg object 172"/>
          <p:cNvSpPr/>
          <p:nvPr/>
        </p:nvSpPr>
        <p:spPr>
          <a:xfrm>
            <a:off x="7232315" y="6380720"/>
            <a:ext cx="113030" cy="123825"/>
          </a:xfrm>
          <a:custGeom>
            <a:avLst/>
            <a:gdLst/>
            <a:ahLst/>
            <a:cxnLst/>
            <a:rect l="l" t="t" r="r" b="b"/>
            <a:pathLst>
              <a:path w="113029" h="123825">
                <a:moveTo>
                  <a:pt x="2651" y="5486"/>
                </a:moveTo>
                <a:lnTo>
                  <a:pt x="87" y="34035"/>
                </a:lnTo>
                <a:lnTo>
                  <a:pt x="0" y="35572"/>
                </a:lnTo>
                <a:lnTo>
                  <a:pt x="242" y="61903"/>
                </a:lnTo>
                <a:lnTo>
                  <a:pt x="328" y="65087"/>
                </a:lnTo>
                <a:lnTo>
                  <a:pt x="2670" y="93667"/>
                </a:lnTo>
                <a:lnTo>
                  <a:pt x="6422" y="123583"/>
                </a:lnTo>
                <a:lnTo>
                  <a:pt x="18139" y="117778"/>
                </a:lnTo>
                <a:lnTo>
                  <a:pt x="29730" y="116016"/>
                </a:lnTo>
                <a:lnTo>
                  <a:pt x="91433" y="116016"/>
                </a:lnTo>
                <a:lnTo>
                  <a:pt x="100949" y="111759"/>
                </a:lnTo>
                <a:lnTo>
                  <a:pt x="106675" y="108025"/>
                </a:lnTo>
                <a:lnTo>
                  <a:pt x="79318" y="108025"/>
                </a:lnTo>
                <a:lnTo>
                  <a:pt x="62188" y="105778"/>
                </a:lnTo>
                <a:lnTo>
                  <a:pt x="59445" y="104940"/>
                </a:lnTo>
                <a:lnTo>
                  <a:pt x="57413" y="103390"/>
                </a:lnTo>
                <a:lnTo>
                  <a:pt x="57468" y="101739"/>
                </a:lnTo>
                <a:lnTo>
                  <a:pt x="21878" y="101739"/>
                </a:lnTo>
                <a:lnTo>
                  <a:pt x="11520" y="49134"/>
                </a:lnTo>
                <a:lnTo>
                  <a:pt x="12633" y="33058"/>
                </a:lnTo>
                <a:lnTo>
                  <a:pt x="13928" y="23304"/>
                </a:lnTo>
                <a:lnTo>
                  <a:pt x="20291" y="16865"/>
                </a:lnTo>
                <a:lnTo>
                  <a:pt x="30413" y="15151"/>
                </a:lnTo>
                <a:lnTo>
                  <a:pt x="46246" y="12203"/>
                </a:lnTo>
                <a:lnTo>
                  <a:pt x="53823" y="11330"/>
                </a:lnTo>
                <a:lnTo>
                  <a:pt x="75312" y="11330"/>
                </a:lnTo>
                <a:lnTo>
                  <a:pt x="78139" y="11163"/>
                </a:lnTo>
                <a:lnTo>
                  <a:pt x="101602" y="11163"/>
                </a:lnTo>
                <a:lnTo>
                  <a:pt x="100593" y="7230"/>
                </a:lnTo>
                <a:lnTo>
                  <a:pt x="13358" y="7230"/>
                </a:lnTo>
                <a:lnTo>
                  <a:pt x="2651" y="5486"/>
                </a:lnTo>
                <a:close/>
              </a:path>
              <a:path w="113029" h="123825">
                <a:moveTo>
                  <a:pt x="91433" y="116016"/>
                </a:moveTo>
                <a:lnTo>
                  <a:pt x="29730" y="116016"/>
                </a:lnTo>
                <a:lnTo>
                  <a:pt x="41202" y="116856"/>
                </a:lnTo>
                <a:lnTo>
                  <a:pt x="52562" y="118859"/>
                </a:lnTo>
                <a:lnTo>
                  <a:pt x="65187" y="120300"/>
                </a:lnTo>
                <a:lnTo>
                  <a:pt x="77460" y="119719"/>
                </a:lnTo>
                <a:lnTo>
                  <a:pt x="89380" y="116934"/>
                </a:lnTo>
                <a:lnTo>
                  <a:pt x="91433" y="116016"/>
                </a:lnTo>
                <a:close/>
              </a:path>
              <a:path w="113029" h="123825">
                <a:moveTo>
                  <a:pt x="109092" y="67652"/>
                </a:moveTo>
                <a:lnTo>
                  <a:pt x="95208" y="67652"/>
                </a:lnTo>
                <a:lnTo>
                  <a:pt x="98497" y="70091"/>
                </a:lnTo>
                <a:lnTo>
                  <a:pt x="98590" y="71996"/>
                </a:lnTo>
                <a:lnTo>
                  <a:pt x="98662" y="72999"/>
                </a:lnTo>
                <a:lnTo>
                  <a:pt x="98942" y="75158"/>
                </a:lnTo>
                <a:lnTo>
                  <a:pt x="98285" y="92235"/>
                </a:lnTo>
                <a:lnTo>
                  <a:pt x="91547" y="103351"/>
                </a:lnTo>
                <a:lnTo>
                  <a:pt x="79318" y="108025"/>
                </a:lnTo>
                <a:lnTo>
                  <a:pt x="106675" y="108025"/>
                </a:lnTo>
                <a:lnTo>
                  <a:pt x="107981" y="107173"/>
                </a:lnTo>
                <a:lnTo>
                  <a:pt x="111859" y="102498"/>
                </a:lnTo>
                <a:lnTo>
                  <a:pt x="112964" y="96939"/>
                </a:lnTo>
                <a:lnTo>
                  <a:pt x="112853" y="94983"/>
                </a:lnTo>
                <a:lnTo>
                  <a:pt x="111998" y="88074"/>
                </a:lnTo>
                <a:lnTo>
                  <a:pt x="110075" y="76554"/>
                </a:lnTo>
                <a:lnTo>
                  <a:pt x="109092" y="67652"/>
                </a:lnTo>
                <a:close/>
              </a:path>
              <a:path w="113029" h="123825">
                <a:moveTo>
                  <a:pt x="29968" y="35242"/>
                </a:moveTo>
                <a:lnTo>
                  <a:pt x="28165" y="38303"/>
                </a:lnTo>
                <a:lnTo>
                  <a:pt x="31543" y="50761"/>
                </a:lnTo>
                <a:lnTo>
                  <a:pt x="33371" y="61903"/>
                </a:lnTo>
                <a:lnTo>
                  <a:pt x="33381" y="72999"/>
                </a:lnTo>
                <a:lnTo>
                  <a:pt x="31596" y="94983"/>
                </a:lnTo>
                <a:lnTo>
                  <a:pt x="31391" y="98869"/>
                </a:lnTo>
                <a:lnTo>
                  <a:pt x="29397" y="100926"/>
                </a:lnTo>
                <a:lnTo>
                  <a:pt x="21878" y="101739"/>
                </a:lnTo>
                <a:lnTo>
                  <a:pt x="57468" y="101739"/>
                </a:lnTo>
                <a:lnTo>
                  <a:pt x="57629" y="96939"/>
                </a:lnTo>
                <a:lnTo>
                  <a:pt x="60080" y="94437"/>
                </a:lnTo>
                <a:lnTo>
                  <a:pt x="66684" y="94348"/>
                </a:lnTo>
                <a:lnTo>
                  <a:pt x="88955" y="94348"/>
                </a:lnTo>
                <a:lnTo>
                  <a:pt x="90852" y="77520"/>
                </a:lnTo>
                <a:lnTo>
                  <a:pt x="89176" y="71996"/>
                </a:lnTo>
                <a:lnTo>
                  <a:pt x="95208" y="67652"/>
                </a:lnTo>
                <a:lnTo>
                  <a:pt x="109092" y="67652"/>
                </a:lnTo>
                <a:lnTo>
                  <a:pt x="108809" y="65087"/>
                </a:lnTo>
                <a:lnTo>
                  <a:pt x="108026" y="53420"/>
                </a:lnTo>
                <a:lnTo>
                  <a:pt x="107603" y="41757"/>
                </a:lnTo>
                <a:lnTo>
                  <a:pt x="107050" y="35572"/>
                </a:lnTo>
                <a:lnTo>
                  <a:pt x="42884" y="35572"/>
                </a:lnTo>
                <a:lnTo>
                  <a:pt x="29968" y="35242"/>
                </a:lnTo>
                <a:close/>
              </a:path>
              <a:path w="113029" h="123825">
                <a:moveTo>
                  <a:pt x="88955" y="94348"/>
                </a:moveTo>
                <a:lnTo>
                  <a:pt x="66684" y="94348"/>
                </a:lnTo>
                <a:lnTo>
                  <a:pt x="69745" y="95656"/>
                </a:lnTo>
                <a:lnTo>
                  <a:pt x="85086" y="97942"/>
                </a:lnTo>
                <a:lnTo>
                  <a:pt x="88884" y="94983"/>
                </a:lnTo>
                <a:lnTo>
                  <a:pt x="88955" y="94348"/>
                </a:lnTo>
                <a:close/>
              </a:path>
              <a:path w="113029" h="123825">
                <a:moveTo>
                  <a:pt x="72952" y="33209"/>
                </a:moveTo>
                <a:lnTo>
                  <a:pt x="62940" y="34088"/>
                </a:lnTo>
                <a:lnTo>
                  <a:pt x="52945" y="35178"/>
                </a:lnTo>
                <a:lnTo>
                  <a:pt x="42884" y="35572"/>
                </a:lnTo>
                <a:lnTo>
                  <a:pt x="107050" y="35572"/>
                </a:lnTo>
                <a:lnTo>
                  <a:pt x="106907" y="34035"/>
                </a:lnTo>
                <a:lnTo>
                  <a:pt x="88426" y="34035"/>
                </a:lnTo>
                <a:lnTo>
                  <a:pt x="83042" y="33451"/>
                </a:lnTo>
                <a:lnTo>
                  <a:pt x="72952" y="33209"/>
                </a:lnTo>
                <a:close/>
              </a:path>
              <a:path w="113029" h="123825">
                <a:moveTo>
                  <a:pt x="101602" y="11163"/>
                </a:moveTo>
                <a:lnTo>
                  <a:pt x="78139" y="11163"/>
                </a:lnTo>
                <a:lnTo>
                  <a:pt x="91030" y="15506"/>
                </a:lnTo>
                <a:lnTo>
                  <a:pt x="94891" y="18414"/>
                </a:lnTo>
                <a:lnTo>
                  <a:pt x="93138" y="31127"/>
                </a:lnTo>
                <a:lnTo>
                  <a:pt x="88426" y="34035"/>
                </a:lnTo>
                <a:lnTo>
                  <a:pt x="106907" y="34035"/>
                </a:lnTo>
                <a:lnTo>
                  <a:pt x="105474" y="26431"/>
                </a:lnTo>
                <a:lnTo>
                  <a:pt x="103498" y="18414"/>
                </a:lnTo>
                <a:lnTo>
                  <a:pt x="101602" y="11163"/>
                </a:lnTo>
                <a:close/>
              </a:path>
              <a:path w="113029" h="123825">
                <a:moveTo>
                  <a:pt x="75312" y="11330"/>
                </a:moveTo>
                <a:lnTo>
                  <a:pt x="53823" y="11330"/>
                </a:lnTo>
                <a:lnTo>
                  <a:pt x="61032" y="11531"/>
                </a:lnTo>
                <a:lnTo>
                  <a:pt x="70430" y="11620"/>
                </a:lnTo>
                <a:lnTo>
                  <a:pt x="75312" y="11330"/>
                </a:lnTo>
                <a:close/>
              </a:path>
              <a:path w="113029" h="123825">
                <a:moveTo>
                  <a:pt x="65749" y="339"/>
                </a:moveTo>
                <a:lnTo>
                  <a:pt x="54829" y="724"/>
                </a:lnTo>
                <a:lnTo>
                  <a:pt x="43849" y="2578"/>
                </a:lnTo>
                <a:lnTo>
                  <a:pt x="33921" y="5055"/>
                </a:lnTo>
                <a:lnTo>
                  <a:pt x="23769" y="6846"/>
                </a:lnTo>
                <a:lnTo>
                  <a:pt x="13358" y="7230"/>
                </a:lnTo>
                <a:lnTo>
                  <a:pt x="100593" y="7230"/>
                </a:lnTo>
                <a:lnTo>
                  <a:pt x="99856" y="4356"/>
                </a:lnTo>
                <a:lnTo>
                  <a:pt x="95574" y="531"/>
                </a:lnTo>
                <a:lnTo>
                  <a:pt x="76637" y="531"/>
                </a:lnTo>
                <a:lnTo>
                  <a:pt x="65749" y="339"/>
                </a:lnTo>
                <a:close/>
              </a:path>
              <a:path w="113029" h="123825">
                <a:moveTo>
                  <a:pt x="94980" y="0"/>
                </a:moveTo>
                <a:lnTo>
                  <a:pt x="87525" y="406"/>
                </a:lnTo>
                <a:lnTo>
                  <a:pt x="76637" y="531"/>
                </a:lnTo>
                <a:lnTo>
                  <a:pt x="95574" y="531"/>
                </a:lnTo>
                <a:lnTo>
                  <a:pt x="94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3" name="bg object 1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378987" y="6394241"/>
            <a:ext cx="104483" cy="126026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81553" y="6699658"/>
            <a:ext cx="96223" cy="116675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84318" y="6253167"/>
            <a:ext cx="109488" cy="94336"/>
          </a:xfrm>
          <a:prstGeom prst="rect">
            <a:avLst/>
          </a:prstGeom>
        </p:spPr>
      </p:pic>
      <p:sp>
        <p:nvSpPr>
          <p:cNvPr id="176" name="bg object 176"/>
          <p:cNvSpPr/>
          <p:nvPr/>
        </p:nvSpPr>
        <p:spPr>
          <a:xfrm>
            <a:off x="11430441" y="6567150"/>
            <a:ext cx="67945" cy="291465"/>
          </a:xfrm>
          <a:custGeom>
            <a:avLst/>
            <a:gdLst/>
            <a:ahLst/>
            <a:cxnLst/>
            <a:rect l="l" t="t" r="r" b="b"/>
            <a:pathLst>
              <a:path w="67945" h="291465">
                <a:moveTo>
                  <a:pt x="29441" y="0"/>
                </a:moveTo>
                <a:lnTo>
                  <a:pt x="3454" y="40101"/>
                </a:lnTo>
                <a:lnTo>
                  <a:pt x="2809" y="56911"/>
                </a:lnTo>
                <a:lnTo>
                  <a:pt x="3642" y="90724"/>
                </a:lnTo>
                <a:lnTo>
                  <a:pt x="3853" y="101342"/>
                </a:lnTo>
                <a:lnTo>
                  <a:pt x="3961" y="128954"/>
                </a:lnTo>
                <a:lnTo>
                  <a:pt x="3616" y="139598"/>
                </a:lnTo>
                <a:lnTo>
                  <a:pt x="2653" y="155154"/>
                </a:lnTo>
                <a:lnTo>
                  <a:pt x="1984" y="167507"/>
                </a:lnTo>
                <a:lnTo>
                  <a:pt x="1973" y="189413"/>
                </a:lnTo>
                <a:lnTo>
                  <a:pt x="2155" y="208570"/>
                </a:lnTo>
                <a:lnTo>
                  <a:pt x="2192" y="219154"/>
                </a:lnTo>
                <a:lnTo>
                  <a:pt x="1408" y="253630"/>
                </a:lnTo>
                <a:lnTo>
                  <a:pt x="0" y="290850"/>
                </a:lnTo>
                <a:lnTo>
                  <a:pt x="33090" y="290850"/>
                </a:lnTo>
                <a:lnTo>
                  <a:pt x="26738" y="286654"/>
                </a:lnTo>
                <a:lnTo>
                  <a:pt x="21273" y="283314"/>
                </a:lnTo>
                <a:lnTo>
                  <a:pt x="15663" y="280401"/>
                </a:lnTo>
                <a:lnTo>
                  <a:pt x="9822" y="276292"/>
                </a:lnTo>
                <a:lnTo>
                  <a:pt x="6337" y="270838"/>
                </a:lnTo>
                <a:lnTo>
                  <a:pt x="4635" y="264369"/>
                </a:lnTo>
                <a:lnTo>
                  <a:pt x="4144" y="257236"/>
                </a:lnTo>
                <a:lnTo>
                  <a:pt x="4068" y="250467"/>
                </a:lnTo>
                <a:lnTo>
                  <a:pt x="5224" y="243584"/>
                </a:lnTo>
                <a:lnTo>
                  <a:pt x="8424" y="225664"/>
                </a:lnTo>
                <a:lnTo>
                  <a:pt x="11828" y="223442"/>
                </a:lnTo>
                <a:lnTo>
                  <a:pt x="33482" y="223442"/>
                </a:lnTo>
                <a:lnTo>
                  <a:pt x="33199" y="219154"/>
                </a:lnTo>
                <a:lnTo>
                  <a:pt x="37393" y="208570"/>
                </a:lnTo>
                <a:lnTo>
                  <a:pt x="61303" y="208570"/>
                </a:lnTo>
                <a:lnTo>
                  <a:pt x="62750" y="189413"/>
                </a:lnTo>
                <a:lnTo>
                  <a:pt x="63456" y="172400"/>
                </a:lnTo>
                <a:lnTo>
                  <a:pt x="12539" y="172400"/>
                </a:lnTo>
                <a:lnTo>
                  <a:pt x="11231" y="170343"/>
                </a:lnTo>
                <a:lnTo>
                  <a:pt x="10012" y="169314"/>
                </a:lnTo>
                <a:lnTo>
                  <a:pt x="9925" y="167507"/>
                </a:lnTo>
                <a:lnTo>
                  <a:pt x="9419" y="152396"/>
                </a:lnTo>
                <a:lnTo>
                  <a:pt x="9069" y="136585"/>
                </a:lnTo>
                <a:lnTo>
                  <a:pt x="8380" y="120771"/>
                </a:lnTo>
                <a:lnTo>
                  <a:pt x="6837" y="104963"/>
                </a:lnTo>
                <a:lnTo>
                  <a:pt x="6317" y="96913"/>
                </a:lnTo>
                <a:lnTo>
                  <a:pt x="6661" y="88617"/>
                </a:lnTo>
                <a:lnTo>
                  <a:pt x="7465" y="80338"/>
                </a:lnTo>
                <a:lnTo>
                  <a:pt x="8818" y="67130"/>
                </a:lnTo>
                <a:lnTo>
                  <a:pt x="11714" y="63295"/>
                </a:lnTo>
                <a:lnTo>
                  <a:pt x="33510" y="63295"/>
                </a:lnTo>
                <a:lnTo>
                  <a:pt x="30991" y="61409"/>
                </a:lnTo>
                <a:lnTo>
                  <a:pt x="25492" y="56911"/>
                </a:lnTo>
                <a:lnTo>
                  <a:pt x="15549" y="48398"/>
                </a:lnTo>
                <a:lnTo>
                  <a:pt x="13123" y="42835"/>
                </a:lnTo>
                <a:lnTo>
                  <a:pt x="16590" y="28662"/>
                </a:lnTo>
                <a:lnTo>
                  <a:pt x="17378" y="20432"/>
                </a:lnTo>
                <a:lnTo>
                  <a:pt x="32732" y="16698"/>
                </a:lnTo>
                <a:lnTo>
                  <a:pt x="49773" y="16698"/>
                </a:lnTo>
                <a:lnTo>
                  <a:pt x="44967" y="10600"/>
                </a:lnTo>
                <a:lnTo>
                  <a:pt x="35920" y="2855"/>
                </a:lnTo>
                <a:lnTo>
                  <a:pt x="29441" y="0"/>
                </a:lnTo>
                <a:close/>
              </a:path>
              <a:path w="67945" h="291465">
                <a:moveTo>
                  <a:pt x="33482" y="223442"/>
                </a:moveTo>
                <a:lnTo>
                  <a:pt x="11828" y="223442"/>
                </a:lnTo>
                <a:lnTo>
                  <a:pt x="19753" y="229258"/>
                </a:lnTo>
                <a:lnTo>
                  <a:pt x="26408" y="234380"/>
                </a:lnTo>
                <a:lnTo>
                  <a:pt x="53876" y="264374"/>
                </a:lnTo>
                <a:lnTo>
                  <a:pt x="56849" y="281392"/>
                </a:lnTo>
                <a:lnTo>
                  <a:pt x="55757" y="286180"/>
                </a:lnTo>
                <a:lnTo>
                  <a:pt x="56418" y="290850"/>
                </a:lnTo>
                <a:lnTo>
                  <a:pt x="60636" y="290850"/>
                </a:lnTo>
                <a:lnTo>
                  <a:pt x="60873" y="238212"/>
                </a:lnTo>
                <a:lnTo>
                  <a:pt x="51846" y="238212"/>
                </a:lnTo>
                <a:lnTo>
                  <a:pt x="39645" y="232421"/>
                </a:lnTo>
                <a:lnTo>
                  <a:pt x="33689" y="226587"/>
                </a:lnTo>
                <a:lnTo>
                  <a:pt x="33482" y="223442"/>
                </a:lnTo>
                <a:close/>
              </a:path>
              <a:path w="67945" h="291465">
                <a:moveTo>
                  <a:pt x="61303" y="208570"/>
                </a:moveTo>
                <a:lnTo>
                  <a:pt x="37393" y="208570"/>
                </a:lnTo>
                <a:lnTo>
                  <a:pt x="40660" y="216454"/>
                </a:lnTo>
                <a:lnTo>
                  <a:pt x="44024" y="224043"/>
                </a:lnTo>
                <a:lnTo>
                  <a:pt x="47685" y="231307"/>
                </a:lnTo>
                <a:lnTo>
                  <a:pt x="51846" y="238212"/>
                </a:lnTo>
                <a:lnTo>
                  <a:pt x="60873" y="238212"/>
                </a:lnTo>
                <a:lnTo>
                  <a:pt x="60802" y="219154"/>
                </a:lnTo>
                <a:lnTo>
                  <a:pt x="60647" y="215669"/>
                </a:lnTo>
                <a:lnTo>
                  <a:pt x="61231" y="209523"/>
                </a:lnTo>
                <a:lnTo>
                  <a:pt x="61303" y="208570"/>
                </a:lnTo>
                <a:close/>
              </a:path>
              <a:path w="67945" h="291465">
                <a:moveTo>
                  <a:pt x="33510" y="63295"/>
                </a:moveTo>
                <a:lnTo>
                  <a:pt x="11714" y="63295"/>
                </a:lnTo>
                <a:lnTo>
                  <a:pt x="21531" y="65060"/>
                </a:lnTo>
                <a:lnTo>
                  <a:pt x="24807" y="68006"/>
                </a:lnTo>
                <a:lnTo>
                  <a:pt x="25468" y="76820"/>
                </a:lnTo>
                <a:lnTo>
                  <a:pt x="24979" y="80432"/>
                </a:lnTo>
                <a:lnTo>
                  <a:pt x="24350" y="83640"/>
                </a:lnTo>
                <a:lnTo>
                  <a:pt x="21285" y="101342"/>
                </a:lnTo>
                <a:lnTo>
                  <a:pt x="19153" y="119145"/>
                </a:lnTo>
                <a:lnTo>
                  <a:pt x="18093" y="136585"/>
                </a:lnTo>
                <a:lnTo>
                  <a:pt x="18127" y="155154"/>
                </a:lnTo>
                <a:lnTo>
                  <a:pt x="18343" y="160894"/>
                </a:lnTo>
                <a:lnTo>
                  <a:pt x="19829" y="167740"/>
                </a:lnTo>
                <a:lnTo>
                  <a:pt x="12539" y="172400"/>
                </a:lnTo>
                <a:lnTo>
                  <a:pt x="63456" y="172400"/>
                </a:lnTo>
                <a:lnTo>
                  <a:pt x="63541" y="170343"/>
                </a:lnTo>
                <a:lnTo>
                  <a:pt x="63620" y="167507"/>
                </a:lnTo>
                <a:lnTo>
                  <a:pt x="63979" y="149127"/>
                </a:lnTo>
                <a:lnTo>
                  <a:pt x="64102" y="136585"/>
                </a:lnTo>
                <a:lnTo>
                  <a:pt x="64041" y="119145"/>
                </a:lnTo>
                <a:lnTo>
                  <a:pt x="63911" y="109848"/>
                </a:lnTo>
                <a:lnTo>
                  <a:pt x="63645" y="96913"/>
                </a:lnTo>
                <a:lnTo>
                  <a:pt x="63583" y="88617"/>
                </a:lnTo>
                <a:lnTo>
                  <a:pt x="63998" y="75309"/>
                </a:lnTo>
                <a:lnTo>
                  <a:pt x="52430" y="75309"/>
                </a:lnTo>
                <a:lnTo>
                  <a:pt x="42460" y="69416"/>
                </a:lnTo>
                <a:lnTo>
                  <a:pt x="36630" y="65630"/>
                </a:lnTo>
                <a:lnTo>
                  <a:pt x="33510" y="63295"/>
                </a:lnTo>
                <a:close/>
              </a:path>
              <a:path w="67945" h="291465">
                <a:moveTo>
                  <a:pt x="49773" y="16698"/>
                </a:moveTo>
                <a:lnTo>
                  <a:pt x="32732" y="16698"/>
                </a:lnTo>
                <a:lnTo>
                  <a:pt x="39565" y="17372"/>
                </a:lnTo>
                <a:lnTo>
                  <a:pt x="45508" y="23798"/>
                </a:lnTo>
                <a:lnTo>
                  <a:pt x="56329" y="62533"/>
                </a:lnTo>
                <a:lnTo>
                  <a:pt x="56760" y="71245"/>
                </a:lnTo>
                <a:lnTo>
                  <a:pt x="52430" y="75309"/>
                </a:lnTo>
                <a:lnTo>
                  <a:pt x="63998" y="75309"/>
                </a:lnTo>
                <a:lnTo>
                  <a:pt x="64113" y="71632"/>
                </a:lnTo>
                <a:lnTo>
                  <a:pt x="66819" y="52627"/>
                </a:lnTo>
                <a:lnTo>
                  <a:pt x="67644" y="48842"/>
                </a:lnTo>
                <a:lnTo>
                  <a:pt x="67822" y="43165"/>
                </a:lnTo>
                <a:lnTo>
                  <a:pt x="65981" y="40613"/>
                </a:lnTo>
                <a:lnTo>
                  <a:pt x="59176" y="30403"/>
                </a:lnTo>
                <a:lnTo>
                  <a:pt x="52446" y="20091"/>
                </a:lnTo>
                <a:lnTo>
                  <a:pt x="49773" y="16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7" name="bg object 1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573102" y="6608658"/>
            <a:ext cx="85995" cy="249341"/>
          </a:xfrm>
          <a:prstGeom prst="rect">
            <a:avLst/>
          </a:prstGeom>
        </p:spPr>
      </p:pic>
      <p:sp>
        <p:nvSpPr>
          <p:cNvPr id="178" name="bg object 178"/>
          <p:cNvSpPr/>
          <p:nvPr/>
        </p:nvSpPr>
        <p:spPr>
          <a:xfrm>
            <a:off x="10303638" y="68120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63" y="152"/>
                </a:lnTo>
                <a:lnTo>
                  <a:pt x="279" y="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bg object 179"/>
          <p:cNvSpPr/>
          <p:nvPr/>
        </p:nvSpPr>
        <p:spPr>
          <a:xfrm>
            <a:off x="10519671" y="606567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76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bg object 180"/>
          <p:cNvSpPr/>
          <p:nvPr/>
        </p:nvSpPr>
        <p:spPr>
          <a:xfrm>
            <a:off x="10660495" y="58519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11073162" y="610746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92" y="81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bg object 182"/>
          <p:cNvSpPr/>
          <p:nvPr/>
        </p:nvSpPr>
        <p:spPr>
          <a:xfrm>
            <a:off x="11574645" y="6570114"/>
            <a:ext cx="71755" cy="6350"/>
          </a:xfrm>
          <a:custGeom>
            <a:avLst/>
            <a:gdLst/>
            <a:ahLst/>
            <a:cxnLst/>
            <a:rect l="l" t="t" r="r" b="b"/>
            <a:pathLst>
              <a:path w="71754" h="6350">
                <a:moveTo>
                  <a:pt x="35740" y="0"/>
                </a:moveTo>
                <a:lnTo>
                  <a:pt x="17844" y="1641"/>
                </a:lnTo>
                <a:lnTo>
                  <a:pt x="0" y="2974"/>
                </a:lnTo>
                <a:lnTo>
                  <a:pt x="17840" y="5759"/>
                </a:lnTo>
                <a:lnTo>
                  <a:pt x="35683" y="6248"/>
                </a:lnTo>
                <a:lnTo>
                  <a:pt x="53531" y="5446"/>
                </a:lnTo>
                <a:lnTo>
                  <a:pt x="71386" y="4359"/>
                </a:lnTo>
                <a:lnTo>
                  <a:pt x="53613" y="192"/>
                </a:lnTo>
                <a:lnTo>
                  <a:pt x="35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g object 183"/>
          <p:cNvSpPr/>
          <p:nvPr/>
        </p:nvSpPr>
        <p:spPr>
          <a:xfrm>
            <a:off x="11696344" y="660584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426" y="0"/>
                </a:moveTo>
                <a:lnTo>
                  <a:pt x="0" y="1777"/>
                </a:lnTo>
                <a:lnTo>
                  <a:pt x="4762" y="4546"/>
                </a:lnTo>
                <a:lnTo>
                  <a:pt x="7315" y="1066"/>
                </a:lnTo>
                <a:lnTo>
                  <a:pt x="10426" y="0"/>
                </a:lnTo>
                <a:close/>
              </a:path>
              <a:path w="10795" h="5079">
                <a:moveTo>
                  <a:pt x="10452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bg object 184"/>
          <p:cNvSpPr/>
          <p:nvPr/>
        </p:nvSpPr>
        <p:spPr>
          <a:xfrm>
            <a:off x="10843736" y="5530048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2489" y="0"/>
                </a:moveTo>
                <a:lnTo>
                  <a:pt x="482" y="990"/>
                </a:lnTo>
                <a:lnTo>
                  <a:pt x="0" y="1473"/>
                </a:lnTo>
                <a:lnTo>
                  <a:pt x="1727" y="1587"/>
                </a:lnTo>
                <a:lnTo>
                  <a:pt x="5219" y="1790"/>
                </a:lnTo>
                <a:lnTo>
                  <a:pt x="4038" y="520"/>
                </a:lnTo>
                <a:lnTo>
                  <a:pt x="2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5" name="bg object 18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713424" y="5795030"/>
            <a:ext cx="122281" cy="194732"/>
          </a:xfrm>
          <a:prstGeom prst="rect">
            <a:avLst/>
          </a:prstGeom>
        </p:spPr>
      </p:pic>
      <p:sp>
        <p:nvSpPr>
          <p:cNvPr id="186" name="bg object 186"/>
          <p:cNvSpPr/>
          <p:nvPr/>
        </p:nvSpPr>
        <p:spPr>
          <a:xfrm>
            <a:off x="10706510" y="5348404"/>
            <a:ext cx="144780" cy="166370"/>
          </a:xfrm>
          <a:custGeom>
            <a:avLst/>
            <a:gdLst/>
            <a:ahLst/>
            <a:cxnLst/>
            <a:rect l="l" t="t" r="r" b="b"/>
            <a:pathLst>
              <a:path w="144779" h="166370">
                <a:moveTo>
                  <a:pt x="34251" y="0"/>
                </a:moveTo>
                <a:lnTo>
                  <a:pt x="241" y="28448"/>
                </a:lnTo>
                <a:lnTo>
                  <a:pt x="0" y="30416"/>
                </a:lnTo>
                <a:lnTo>
                  <a:pt x="68" y="32260"/>
                </a:lnTo>
                <a:lnTo>
                  <a:pt x="317" y="34455"/>
                </a:lnTo>
                <a:lnTo>
                  <a:pt x="2299" y="56576"/>
                </a:lnTo>
                <a:lnTo>
                  <a:pt x="3404" y="79629"/>
                </a:lnTo>
                <a:lnTo>
                  <a:pt x="3947" y="101561"/>
                </a:lnTo>
                <a:lnTo>
                  <a:pt x="4384" y="123115"/>
                </a:lnTo>
                <a:lnTo>
                  <a:pt x="4500" y="124985"/>
                </a:lnTo>
                <a:lnTo>
                  <a:pt x="34505" y="155206"/>
                </a:lnTo>
                <a:lnTo>
                  <a:pt x="55981" y="156150"/>
                </a:lnTo>
                <a:lnTo>
                  <a:pt x="77376" y="158121"/>
                </a:lnTo>
                <a:lnTo>
                  <a:pt x="98697" y="161025"/>
                </a:lnTo>
                <a:lnTo>
                  <a:pt x="119951" y="164769"/>
                </a:lnTo>
                <a:lnTo>
                  <a:pt x="131785" y="166028"/>
                </a:lnTo>
                <a:lnTo>
                  <a:pt x="138996" y="163463"/>
                </a:lnTo>
                <a:lnTo>
                  <a:pt x="142695" y="156024"/>
                </a:lnTo>
                <a:lnTo>
                  <a:pt x="143601" y="146687"/>
                </a:lnTo>
                <a:lnTo>
                  <a:pt x="121083" y="146687"/>
                </a:lnTo>
                <a:lnTo>
                  <a:pt x="112191" y="146469"/>
                </a:lnTo>
                <a:lnTo>
                  <a:pt x="73791" y="142646"/>
                </a:lnTo>
                <a:lnTo>
                  <a:pt x="35420" y="138518"/>
                </a:lnTo>
                <a:lnTo>
                  <a:pt x="16431" y="99682"/>
                </a:lnTo>
                <a:lnTo>
                  <a:pt x="15273" y="76258"/>
                </a:lnTo>
                <a:lnTo>
                  <a:pt x="14469" y="61825"/>
                </a:lnTo>
                <a:lnTo>
                  <a:pt x="12933" y="43646"/>
                </a:lnTo>
                <a:lnTo>
                  <a:pt x="13054" y="34545"/>
                </a:lnTo>
                <a:lnTo>
                  <a:pt x="15482" y="28505"/>
                </a:lnTo>
                <a:lnTo>
                  <a:pt x="20249" y="24216"/>
                </a:lnTo>
                <a:lnTo>
                  <a:pt x="27330" y="21488"/>
                </a:lnTo>
                <a:lnTo>
                  <a:pt x="32550" y="20193"/>
                </a:lnTo>
                <a:lnTo>
                  <a:pt x="38023" y="19469"/>
                </a:lnTo>
                <a:lnTo>
                  <a:pt x="140397" y="19469"/>
                </a:lnTo>
                <a:lnTo>
                  <a:pt x="137147" y="16700"/>
                </a:lnTo>
                <a:lnTo>
                  <a:pt x="97496" y="5095"/>
                </a:lnTo>
                <a:lnTo>
                  <a:pt x="56890" y="2777"/>
                </a:lnTo>
                <a:lnTo>
                  <a:pt x="49333" y="2312"/>
                </a:lnTo>
                <a:lnTo>
                  <a:pt x="41794" y="1441"/>
                </a:lnTo>
                <a:lnTo>
                  <a:pt x="34251" y="0"/>
                </a:lnTo>
                <a:close/>
              </a:path>
              <a:path w="144779" h="166370">
                <a:moveTo>
                  <a:pt x="143923" y="77558"/>
                </a:moveTo>
                <a:lnTo>
                  <a:pt x="125920" y="77558"/>
                </a:lnTo>
                <a:lnTo>
                  <a:pt x="131330" y="79629"/>
                </a:lnTo>
                <a:lnTo>
                  <a:pt x="133858" y="92964"/>
                </a:lnTo>
                <a:lnTo>
                  <a:pt x="133273" y="99682"/>
                </a:lnTo>
                <a:lnTo>
                  <a:pt x="130098" y="114033"/>
                </a:lnTo>
                <a:lnTo>
                  <a:pt x="127698" y="121894"/>
                </a:lnTo>
                <a:lnTo>
                  <a:pt x="128805" y="129755"/>
                </a:lnTo>
                <a:lnTo>
                  <a:pt x="129073" y="136885"/>
                </a:lnTo>
                <a:lnTo>
                  <a:pt x="129135" y="139411"/>
                </a:lnTo>
                <a:lnTo>
                  <a:pt x="126658" y="144633"/>
                </a:lnTo>
                <a:lnTo>
                  <a:pt x="121083" y="146687"/>
                </a:lnTo>
                <a:lnTo>
                  <a:pt x="143601" y="146687"/>
                </a:lnTo>
                <a:lnTo>
                  <a:pt x="143992" y="142659"/>
                </a:lnTo>
                <a:lnTo>
                  <a:pt x="144212" y="129755"/>
                </a:lnTo>
                <a:lnTo>
                  <a:pt x="144094" y="88569"/>
                </a:lnTo>
                <a:lnTo>
                  <a:pt x="143916" y="88569"/>
                </a:lnTo>
                <a:lnTo>
                  <a:pt x="143923" y="77558"/>
                </a:lnTo>
                <a:close/>
              </a:path>
              <a:path w="144779" h="166370">
                <a:moveTo>
                  <a:pt x="109948" y="123594"/>
                </a:moveTo>
                <a:lnTo>
                  <a:pt x="73185" y="123594"/>
                </a:lnTo>
                <a:lnTo>
                  <a:pt x="84561" y="125046"/>
                </a:lnTo>
                <a:lnTo>
                  <a:pt x="95935" y="128714"/>
                </a:lnTo>
                <a:lnTo>
                  <a:pt x="103309" y="130916"/>
                </a:lnTo>
                <a:lnTo>
                  <a:pt x="107926" y="129755"/>
                </a:lnTo>
                <a:lnTo>
                  <a:pt x="109966" y="125046"/>
                </a:lnTo>
                <a:lnTo>
                  <a:pt x="109948" y="123594"/>
                </a:lnTo>
                <a:close/>
              </a:path>
              <a:path w="144779" h="166370">
                <a:moveTo>
                  <a:pt x="42847" y="32260"/>
                </a:moveTo>
                <a:lnTo>
                  <a:pt x="31332" y="56576"/>
                </a:lnTo>
                <a:lnTo>
                  <a:pt x="32056" y="61825"/>
                </a:lnTo>
                <a:lnTo>
                  <a:pt x="32499" y="67792"/>
                </a:lnTo>
                <a:lnTo>
                  <a:pt x="32951" y="76258"/>
                </a:lnTo>
                <a:lnTo>
                  <a:pt x="32942" y="84677"/>
                </a:lnTo>
                <a:lnTo>
                  <a:pt x="32283" y="93095"/>
                </a:lnTo>
                <a:lnTo>
                  <a:pt x="30784" y="101561"/>
                </a:lnTo>
                <a:lnTo>
                  <a:pt x="28961" y="114963"/>
                </a:lnTo>
                <a:lnTo>
                  <a:pt x="31303" y="123115"/>
                </a:lnTo>
                <a:lnTo>
                  <a:pt x="38216" y="126516"/>
                </a:lnTo>
                <a:lnTo>
                  <a:pt x="50101" y="125666"/>
                </a:lnTo>
                <a:lnTo>
                  <a:pt x="61726" y="123940"/>
                </a:lnTo>
                <a:lnTo>
                  <a:pt x="73185" y="123594"/>
                </a:lnTo>
                <a:lnTo>
                  <a:pt x="109948" y="123594"/>
                </a:lnTo>
                <a:lnTo>
                  <a:pt x="109796" y="118884"/>
                </a:lnTo>
                <a:lnTo>
                  <a:pt x="109755" y="114033"/>
                </a:lnTo>
                <a:lnTo>
                  <a:pt x="125920" y="77558"/>
                </a:lnTo>
                <a:lnTo>
                  <a:pt x="143923" y="77558"/>
                </a:lnTo>
                <a:lnTo>
                  <a:pt x="143929" y="68618"/>
                </a:lnTo>
                <a:lnTo>
                  <a:pt x="52247" y="68618"/>
                </a:lnTo>
                <a:lnTo>
                  <a:pt x="45808" y="68021"/>
                </a:lnTo>
                <a:lnTo>
                  <a:pt x="44462" y="64947"/>
                </a:lnTo>
                <a:lnTo>
                  <a:pt x="44466" y="60210"/>
                </a:lnTo>
                <a:lnTo>
                  <a:pt x="44767" y="58775"/>
                </a:lnTo>
                <a:lnTo>
                  <a:pt x="44170" y="55041"/>
                </a:lnTo>
                <a:lnTo>
                  <a:pt x="121680" y="55041"/>
                </a:lnTo>
                <a:lnTo>
                  <a:pt x="118449" y="53266"/>
                </a:lnTo>
                <a:lnTo>
                  <a:pt x="112868" y="49857"/>
                </a:lnTo>
                <a:lnTo>
                  <a:pt x="107086" y="48450"/>
                </a:lnTo>
                <a:lnTo>
                  <a:pt x="96616" y="47651"/>
                </a:lnTo>
                <a:lnTo>
                  <a:pt x="86687" y="44886"/>
                </a:lnTo>
                <a:lnTo>
                  <a:pt x="77000" y="41233"/>
                </a:lnTo>
                <a:lnTo>
                  <a:pt x="67259" y="37769"/>
                </a:lnTo>
                <a:lnTo>
                  <a:pt x="62077" y="36182"/>
                </a:lnTo>
                <a:lnTo>
                  <a:pt x="56997" y="34023"/>
                </a:lnTo>
                <a:lnTo>
                  <a:pt x="51727" y="32981"/>
                </a:lnTo>
                <a:lnTo>
                  <a:pt x="42847" y="32260"/>
                </a:lnTo>
                <a:close/>
              </a:path>
              <a:path w="144779" h="166370">
                <a:moveTo>
                  <a:pt x="121680" y="55041"/>
                </a:moveTo>
                <a:lnTo>
                  <a:pt x="44170" y="55041"/>
                </a:lnTo>
                <a:lnTo>
                  <a:pt x="51130" y="55740"/>
                </a:lnTo>
                <a:lnTo>
                  <a:pt x="51117" y="60210"/>
                </a:lnTo>
                <a:lnTo>
                  <a:pt x="53606" y="66052"/>
                </a:lnTo>
                <a:lnTo>
                  <a:pt x="52247" y="68618"/>
                </a:lnTo>
                <a:lnTo>
                  <a:pt x="143929" y="68618"/>
                </a:lnTo>
                <a:lnTo>
                  <a:pt x="143936" y="57683"/>
                </a:lnTo>
                <a:lnTo>
                  <a:pt x="131584" y="57683"/>
                </a:lnTo>
                <a:lnTo>
                  <a:pt x="124474" y="56576"/>
                </a:lnTo>
                <a:lnTo>
                  <a:pt x="121680" y="55041"/>
                </a:lnTo>
                <a:close/>
              </a:path>
              <a:path w="144779" h="166370">
                <a:moveTo>
                  <a:pt x="140397" y="19469"/>
                </a:moveTo>
                <a:lnTo>
                  <a:pt x="38023" y="19469"/>
                </a:lnTo>
                <a:lnTo>
                  <a:pt x="55443" y="20033"/>
                </a:lnTo>
                <a:lnTo>
                  <a:pt x="67540" y="20550"/>
                </a:lnTo>
                <a:lnTo>
                  <a:pt x="107226" y="24168"/>
                </a:lnTo>
                <a:lnTo>
                  <a:pt x="131886" y="47651"/>
                </a:lnTo>
                <a:lnTo>
                  <a:pt x="131584" y="57683"/>
                </a:lnTo>
                <a:lnTo>
                  <a:pt x="143936" y="57683"/>
                </a:lnTo>
                <a:lnTo>
                  <a:pt x="143862" y="34023"/>
                </a:lnTo>
                <a:lnTo>
                  <a:pt x="143365" y="25738"/>
                </a:lnTo>
                <a:lnTo>
                  <a:pt x="141392" y="20316"/>
                </a:lnTo>
                <a:lnTo>
                  <a:pt x="140397" y="19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7" name="bg object 18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723763" y="5583603"/>
            <a:ext cx="71728" cy="114058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441953" y="5354539"/>
            <a:ext cx="179386" cy="148313"/>
          </a:xfrm>
          <a:prstGeom prst="rect">
            <a:avLst/>
          </a:prstGeom>
        </p:spPr>
      </p:pic>
      <p:sp>
        <p:nvSpPr>
          <p:cNvPr id="189" name="bg object 189"/>
          <p:cNvSpPr/>
          <p:nvPr/>
        </p:nvSpPr>
        <p:spPr>
          <a:xfrm>
            <a:off x="12020736" y="6746491"/>
            <a:ext cx="41910" cy="111760"/>
          </a:xfrm>
          <a:custGeom>
            <a:avLst/>
            <a:gdLst/>
            <a:ahLst/>
            <a:cxnLst/>
            <a:rect l="l" t="t" r="r" b="b"/>
            <a:pathLst>
              <a:path w="41909" h="111759">
                <a:moveTo>
                  <a:pt x="31723" y="0"/>
                </a:moveTo>
                <a:lnTo>
                  <a:pt x="1505" y="23691"/>
                </a:lnTo>
                <a:lnTo>
                  <a:pt x="941" y="42072"/>
                </a:lnTo>
                <a:lnTo>
                  <a:pt x="1072" y="49076"/>
                </a:lnTo>
                <a:lnTo>
                  <a:pt x="463" y="60818"/>
                </a:lnTo>
                <a:lnTo>
                  <a:pt x="0" y="71923"/>
                </a:lnTo>
                <a:lnTo>
                  <a:pt x="594" y="83386"/>
                </a:lnTo>
                <a:lnTo>
                  <a:pt x="382" y="105496"/>
                </a:lnTo>
                <a:lnTo>
                  <a:pt x="285" y="108509"/>
                </a:lnTo>
                <a:lnTo>
                  <a:pt x="128" y="111508"/>
                </a:lnTo>
                <a:lnTo>
                  <a:pt x="9387" y="111508"/>
                </a:lnTo>
                <a:lnTo>
                  <a:pt x="9537" y="105496"/>
                </a:lnTo>
                <a:lnTo>
                  <a:pt x="10225" y="83396"/>
                </a:lnTo>
                <a:lnTo>
                  <a:pt x="10309" y="56423"/>
                </a:lnTo>
                <a:lnTo>
                  <a:pt x="10701" y="49076"/>
                </a:lnTo>
                <a:lnTo>
                  <a:pt x="12273" y="42072"/>
                </a:lnTo>
                <a:lnTo>
                  <a:pt x="14933" y="35535"/>
                </a:lnTo>
                <a:lnTo>
                  <a:pt x="18590" y="29588"/>
                </a:lnTo>
                <a:lnTo>
                  <a:pt x="41354" y="29588"/>
                </a:lnTo>
                <a:lnTo>
                  <a:pt x="41551" y="15796"/>
                </a:lnTo>
                <a:lnTo>
                  <a:pt x="40499" y="7746"/>
                </a:lnTo>
                <a:lnTo>
                  <a:pt x="37156" y="2440"/>
                </a:lnTo>
                <a:lnTo>
                  <a:pt x="31723" y="0"/>
                </a:lnTo>
                <a:close/>
              </a:path>
              <a:path w="41909" h="111759">
                <a:moveTo>
                  <a:pt x="41354" y="29588"/>
                </a:moveTo>
                <a:lnTo>
                  <a:pt x="18590" y="29588"/>
                </a:lnTo>
                <a:lnTo>
                  <a:pt x="22374" y="29982"/>
                </a:lnTo>
                <a:lnTo>
                  <a:pt x="24305" y="31925"/>
                </a:lnTo>
                <a:lnTo>
                  <a:pt x="24737" y="34554"/>
                </a:lnTo>
                <a:lnTo>
                  <a:pt x="27120" y="47746"/>
                </a:lnTo>
                <a:lnTo>
                  <a:pt x="29309" y="60818"/>
                </a:lnTo>
                <a:lnTo>
                  <a:pt x="30498" y="74134"/>
                </a:lnTo>
                <a:lnTo>
                  <a:pt x="29842" y="87805"/>
                </a:lnTo>
                <a:lnTo>
                  <a:pt x="27349" y="108509"/>
                </a:lnTo>
                <a:lnTo>
                  <a:pt x="27042" y="111508"/>
                </a:lnTo>
                <a:lnTo>
                  <a:pt x="39311" y="111508"/>
                </a:lnTo>
                <a:lnTo>
                  <a:pt x="39487" y="105496"/>
                </a:lnTo>
                <a:lnTo>
                  <a:pt x="40408" y="79563"/>
                </a:lnTo>
                <a:lnTo>
                  <a:pt x="40866" y="63691"/>
                </a:lnTo>
                <a:lnTo>
                  <a:pt x="41112" y="48960"/>
                </a:lnTo>
                <a:lnTo>
                  <a:pt x="41354" y="29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bg object 190"/>
          <p:cNvSpPr/>
          <p:nvPr/>
        </p:nvSpPr>
        <p:spPr>
          <a:xfrm>
            <a:off x="11735529" y="6128153"/>
            <a:ext cx="49530" cy="212725"/>
          </a:xfrm>
          <a:custGeom>
            <a:avLst/>
            <a:gdLst/>
            <a:ahLst/>
            <a:cxnLst/>
            <a:rect l="l" t="t" r="r" b="b"/>
            <a:pathLst>
              <a:path w="49529" h="212725">
                <a:moveTo>
                  <a:pt x="29797" y="0"/>
                </a:moveTo>
                <a:lnTo>
                  <a:pt x="10429" y="40767"/>
                </a:lnTo>
                <a:lnTo>
                  <a:pt x="4364" y="101446"/>
                </a:lnTo>
                <a:lnTo>
                  <a:pt x="3286" y="132346"/>
                </a:lnTo>
                <a:lnTo>
                  <a:pt x="1831" y="162420"/>
                </a:lnTo>
                <a:lnTo>
                  <a:pt x="1489" y="167081"/>
                </a:lnTo>
                <a:lnTo>
                  <a:pt x="2479" y="172161"/>
                </a:lnTo>
                <a:lnTo>
                  <a:pt x="1171" y="176390"/>
                </a:lnTo>
                <a:lnTo>
                  <a:pt x="21400" y="212264"/>
                </a:lnTo>
                <a:lnTo>
                  <a:pt x="27565" y="210058"/>
                </a:lnTo>
                <a:lnTo>
                  <a:pt x="36877" y="169714"/>
                </a:lnTo>
                <a:lnTo>
                  <a:pt x="38112" y="134594"/>
                </a:lnTo>
                <a:lnTo>
                  <a:pt x="19688" y="134594"/>
                </a:lnTo>
                <a:lnTo>
                  <a:pt x="18710" y="132346"/>
                </a:lnTo>
                <a:lnTo>
                  <a:pt x="15014" y="122504"/>
                </a:lnTo>
                <a:lnTo>
                  <a:pt x="18418" y="115150"/>
                </a:lnTo>
                <a:lnTo>
                  <a:pt x="17198" y="108673"/>
                </a:lnTo>
                <a:lnTo>
                  <a:pt x="18917" y="74960"/>
                </a:lnTo>
                <a:lnTo>
                  <a:pt x="19713" y="60706"/>
                </a:lnTo>
                <a:lnTo>
                  <a:pt x="20069" y="56705"/>
                </a:lnTo>
                <a:lnTo>
                  <a:pt x="28667" y="55308"/>
                </a:lnTo>
                <a:lnTo>
                  <a:pt x="40942" y="55308"/>
                </a:lnTo>
                <a:lnTo>
                  <a:pt x="41879" y="45220"/>
                </a:lnTo>
                <a:lnTo>
                  <a:pt x="46548" y="22136"/>
                </a:lnTo>
                <a:lnTo>
                  <a:pt x="49228" y="12420"/>
                </a:lnTo>
                <a:lnTo>
                  <a:pt x="44402" y="6616"/>
                </a:lnTo>
                <a:lnTo>
                  <a:pt x="29797" y="0"/>
                </a:lnTo>
                <a:close/>
              </a:path>
              <a:path w="49529" h="212725">
                <a:moveTo>
                  <a:pt x="40942" y="55308"/>
                </a:moveTo>
                <a:lnTo>
                  <a:pt x="28667" y="55308"/>
                </a:lnTo>
                <a:lnTo>
                  <a:pt x="29048" y="60134"/>
                </a:lnTo>
                <a:lnTo>
                  <a:pt x="30279" y="65824"/>
                </a:lnTo>
                <a:lnTo>
                  <a:pt x="30356" y="69862"/>
                </a:lnTo>
                <a:lnTo>
                  <a:pt x="29029" y="84776"/>
                </a:lnTo>
                <a:lnTo>
                  <a:pt x="27063" y="99626"/>
                </a:lnTo>
                <a:lnTo>
                  <a:pt x="25569" y="114527"/>
                </a:lnTo>
                <a:lnTo>
                  <a:pt x="25661" y="129646"/>
                </a:lnTo>
                <a:lnTo>
                  <a:pt x="25809" y="131368"/>
                </a:lnTo>
                <a:lnTo>
                  <a:pt x="24857" y="133553"/>
                </a:lnTo>
                <a:lnTo>
                  <a:pt x="19688" y="134594"/>
                </a:lnTo>
                <a:lnTo>
                  <a:pt x="38112" y="134594"/>
                </a:lnTo>
                <a:lnTo>
                  <a:pt x="38051" y="114527"/>
                </a:lnTo>
                <a:lnTo>
                  <a:pt x="38826" y="92075"/>
                </a:lnTo>
                <a:lnTo>
                  <a:pt x="39709" y="68575"/>
                </a:lnTo>
                <a:lnTo>
                  <a:pt x="40942" y="55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1" name="bg object 19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002365" y="6516668"/>
            <a:ext cx="106189" cy="169617"/>
          </a:xfrm>
          <a:prstGeom prst="rect">
            <a:avLst/>
          </a:prstGeom>
        </p:spPr>
      </p:pic>
      <p:sp>
        <p:nvSpPr>
          <p:cNvPr id="192" name="bg object 192"/>
          <p:cNvSpPr/>
          <p:nvPr/>
        </p:nvSpPr>
        <p:spPr>
          <a:xfrm>
            <a:off x="11826820" y="6474311"/>
            <a:ext cx="45720" cy="169545"/>
          </a:xfrm>
          <a:custGeom>
            <a:avLst/>
            <a:gdLst/>
            <a:ahLst/>
            <a:cxnLst/>
            <a:rect l="l" t="t" r="r" b="b"/>
            <a:pathLst>
              <a:path w="45720" h="169545">
                <a:moveTo>
                  <a:pt x="19624" y="0"/>
                </a:moveTo>
                <a:lnTo>
                  <a:pt x="3523" y="30167"/>
                </a:lnTo>
                <a:lnTo>
                  <a:pt x="2690" y="55935"/>
                </a:lnTo>
                <a:lnTo>
                  <a:pt x="1217" y="81100"/>
                </a:lnTo>
                <a:lnTo>
                  <a:pt x="0" y="106573"/>
                </a:lnTo>
                <a:lnTo>
                  <a:pt x="5" y="132110"/>
                </a:lnTo>
                <a:lnTo>
                  <a:pt x="18101" y="167492"/>
                </a:lnTo>
                <a:lnTo>
                  <a:pt x="26194" y="169493"/>
                </a:lnTo>
                <a:lnTo>
                  <a:pt x="33609" y="168559"/>
                </a:lnTo>
                <a:lnTo>
                  <a:pt x="38588" y="166603"/>
                </a:lnTo>
                <a:lnTo>
                  <a:pt x="39464" y="162285"/>
                </a:lnTo>
                <a:lnTo>
                  <a:pt x="39589" y="141495"/>
                </a:lnTo>
                <a:lnTo>
                  <a:pt x="29050" y="141495"/>
                </a:lnTo>
                <a:lnTo>
                  <a:pt x="10915" y="140974"/>
                </a:lnTo>
                <a:lnTo>
                  <a:pt x="13162" y="127817"/>
                </a:lnTo>
                <a:lnTo>
                  <a:pt x="12805" y="119486"/>
                </a:lnTo>
                <a:lnTo>
                  <a:pt x="12576" y="106573"/>
                </a:lnTo>
                <a:lnTo>
                  <a:pt x="12607" y="99928"/>
                </a:lnTo>
                <a:lnTo>
                  <a:pt x="12966" y="87010"/>
                </a:lnTo>
                <a:lnTo>
                  <a:pt x="13968" y="71196"/>
                </a:lnTo>
                <a:lnTo>
                  <a:pt x="15334" y="55935"/>
                </a:lnTo>
                <a:lnTo>
                  <a:pt x="15042" y="50030"/>
                </a:lnTo>
                <a:lnTo>
                  <a:pt x="14382" y="45991"/>
                </a:lnTo>
                <a:lnTo>
                  <a:pt x="15359" y="35933"/>
                </a:lnTo>
                <a:lnTo>
                  <a:pt x="16210" y="28567"/>
                </a:lnTo>
                <a:lnTo>
                  <a:pt x="30409" y="26890"/>
                </a:lnTo>
                <a:lnTo>
                  <a:pt x="44393" y="26890"/>
                </a:lnTo>
                <a:lnTo>
                  <a:pt x="42682" y="20156"/>
                </a:lnTo>
                <a:lnTo>
                  <a:pt x="37675" y="11651"/>
                </a:lnTo>
                <a:lnTo>
                  <a:pt x="30231" y="4233"/>
                </a:lnTo>
                <a:lnTo>
                  <a:pt x="24551" y="662"/>
                </a:lnTo>
                <a:lnTo>
                  <a:pt x="19624" y="0"/>
                </a:lnTo>
                <a:close/>
              </a:path>
              <a:path w="45720" h="169545">
                <a:moveTo>
                  <a:pt x="44393" y="26890"/>
                </a:moveTo>
                <a:lnTo>
                  <a:pt x="30409" y="26890"/>
                </a:lnTo>
                <a:lnTo>
                  <a:pt x="28174" y="35933"/>
                </a:lnTo>
                <a:lnTo>
                  <a:pt x="29444" y="40949"/>
                </a:lnTo>
                <a:lnTo>
                  <a:pt x="32050" y="60787"/>
                </a:lnTo>
                <a:lnTo>
                  <a:pt x="31201" y="80502"/>
                </a:lnTo>
                <a:lnTo>
                  <a:pt x="29024" y="100333"/>
                </a:lnTo>
                <a:lnTo>
                  <a:pt x="27709" y="119486"/>
                </a:lnTo>
                <a:lnTo>
                  <a:pt x="27595" y="127817"/>
                </a:lnTo>
                <a:lnTo>
                  <a:pt x="29050" y="141495"/>
                </a:lnTo>
                <a:lnTo>
                  <a:pt x="39589" y="141495"/>
                </a:lnTo>
                <a:lnTo>
                  <a:pt x="39566" y="119486"/>
                </a:lnTo>
                <a:lnTo>
                  <a:pt x="39249" y="99928"/>
                </a:lnTo>
                <a:lnTo>
                  <a:pt x="40687" y="80502"/>
                </a:lnTo>
                <a:lnTo>
                  <a:pt x="43617" y="55647"/>
                </a:lnTo>
                <a:lnTo>
                  <a:pt x="45217" y="41851"/>
                </a:lnTo>
                <a:lnTo>
                  <a:pt x="45210" y="30104"/>
                </a:lnTo>
                <a:lnTo>
                  <a:pt x="44393" y="2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3" name="bg object 19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514981" y="6665317"/>
            <a:ext cx="149250" cy="88315"/>
          </a:xfrm>
          <a:prstGeom prst="rect">
            <a:avLst/>
          </a:prstGeom>
        </p:spPr>
      </p:pic>
      <p:sp>
        <p:nvSpPr>
          <p:cNvPr id="194" name="bg object 194"/>
          <p:cNvSpPr/>
          <p:nvPr/>
        </p:nvSpPr>
        <p:spPr>
          <a:xfrm>
            <a:off x="10658288" y="58526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473" y="0"/>
                </a:moveTo>
                <a:lnTo>
                  <a:pt x="0" y="1498"/>
                </a:lnTo>
                <a:lnTo>
                  <a:pt x="1320" y="1701"/>
                </a:lnTo>
                <a:lnTo>
                  <a:pt x="1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bg object 195"/>
          <p:cNvSpPr/>
          <p:nvPr/>
        </p:nvSpPr>
        <p:spPr>
          <a:xfrm>
            <a:off x="7506434" y="5364359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16103" y="0"/>
                </a:moveTo>
                <a:lnTo>
                  <a:pt x="8051" y="0"/>
                </a:lnTo>
                <a:lnTo>
                  <a:pt x="12" y="0"/>
                </a:lnTo>
                <a:lnTo>
                  <a:pt x="0" y="12484"/>
                </a:lnTo>
                <a:lnTo>
                  <a:pt x="16090" y="12484"/>
                </a:lnTo>
                <a:lnTo>
                  <a:pt x="16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bg object 196"/>
          <p:cNvSpPr/>
          <p:nvPr/>
        </p:nvSpPr>
        <p:spPr>
          <a:xfrm>
            <a:off x="7095947" y="5495086"/>
            <a:ext cx="66040" cy="749935"/>
          </a:xfrm>
          <a:custGeom>
            <a:avLst/>
            <a:gdLst/>
            <a:ahLst/>
            <a:cxnLst/>
            <a:rect l="l" t="t" r="r" b="b"/>
            <a:pathLst>
              <a:path w="66040" h="749935">
                <a:moveTo>
                  <a:pt x="23952" y="735406"/>
                </a:moveTo>
                <a:lnTo>
                  <a:pt x="23266" y="733577"/>
                </a:lnTo>
                <a:lnTo>
                  <a:pt x="22123" y="732523"/>
                </a:lnTo>
                <a:lnTo>
                  <a:pt x="20929" y="731431"/>
                </a:lnTo>
                <a:lnTo>
                  <a:pt x="19367" y="730618"/>
                </a:lnTo>
                <a:lnTo>
                  <a:pt x="16052" y="730770"/>
                </a:lnTo>
                <a:lnTo>
                  <a:pt x="14490" y="731329"/>
                </a:lnTo>
                <a:lnTo>
                  <a:pt x="13296" y="732523"/>
                </a:lnTo>
                <a:lnTo>
                  <a:pt x="11684" y="733945"/>
                </a:lnTo>
                <a:lnTo>
                  <a:pt x="10058" y="735139"/>
                </a:lnTo>
                <a:lnTo>
                  <a:pt x="8318" y="736180"/>
                </a:lnTo>
                <a:lnTo>
                  <a:pt x="6096" y="737146"/>
                </a:lnTo>
                <a:lnTo>
                  <a:pt x="4546" y="737679"/>
                </a:lnTo>
                <a:lnTo>
                  <a:pt x="3200" y="738568"/>
                </a:lnTo>
                <a:lnTo>
                  <a:pt x="1574" y="741349"/>
                </a:lnTo>
                <a:lnTo>
                  <a:pt x="1244" y="743318"/>
                </a:lnTo>
                <a:lnTo>
                  <a:pt x="2222" y="746328"/>
                </a:lnTo>
                <a:lnTo>
                  <a:pt x="3149" y="747788"/>
                </a:lnTo>
                <a:lnTo>
                  <a:pt x="6032" y="749312"/>
                </a:lnTo>
                <a:lnTo>
                  <a:pt x="7823" y="749731"/>
                </a:lnTo>
                <a:lnTo>
                  <a:pt x="14173" y="747534"/>
                </a:lnTo>
                <a:lnTo>
                  <a:pt x="18542" y="744918"/>
                </a:lnTo>
                <a:lnTo>
                  <a:pt x="23253" y="740219"/>
                </a:lnTo>
                <a:lnTo>
                  <a:pt x="23952" y="738530"/>
                </a:lnTo>
                <a:lnTo>
                  <a:pt x="23952" y="735406"/>
                </a:lnTo>
                <a:close/>
              </a:path>
              <a:path w="66040" h="749935">
                <a:moveTo>
                  <a:pt x="33896" y="577430"/>
                </a:moveTo>
                <a:lnTo>
                  <a:pt x="31940" y="573328"/>
                </a:lnTo>
                <a:lnTo>
                  <a:pt x="27825" y="571360"/>
                </a:lnTo>
                <a:lnTo>
                  <a:pt x="23241" y="573176"/>
                </a:lnTo>
                <a:lnTo>
                  <a:pt x="8572" y="603186"/>
                </a:lnTo>
                <a:lnTo>
                  <a:pt x="9283" y="611733"/>
                </a:lnTo>
                <a:lnTo>
                  <a:pt x="12077" y="628738"/>
                </a:lnTo>
                <a:lnTo>
                  <a:pt x="12966" y="635279"/>
                </a:lnTo>
                <a:lnTo>
                  <a:pt x="12763" y="641959"/>
                </a:lnTo>
                <a:lnTo>
                  <a:pt x="13182" y="654761"/>
                </a:lnTo>
                <a:lnTo>
                  <a:pt x="13614" y="661289"/>
                </a:lnTo>
                <a:lnTo>
                  <a:pt x="11772" y="667308"/>
                </a:lnTo>
                <a:lnTo>
                  <a:pt x="8585" y="675373"/>
                </a:lnTo>
                <a:lnTo>
                  <a:pt x="4876" y="683082"/>
                </a:lnTo>
                <a:lnTo>
                  <a:pt x="1739" y="690981"/>
                </a:lnTo>
                <a:lnTo>
                  <a:pt x="254" y="699579"/>
                </a:lnTo>
                <a:lnTo>
                  <a:pt x="0" y="707618"/>
                </a:lnTo>
                <a:lnTo>
                  <a:pt x="12484" y="707618"/>
                </a:lnTo>
                <a:lnTo>
                  <a:pt x="12738" y="699579"/>
                </a:lnTo>
                <a:lnTo>
                  <a:pt x="14198" y="692023"/>
                </a:lnTo>
                <a:lnTo>
                  <a:pt x="17284" y="684860"/>
                </a:lnTo>
                <a:lnTo>
                  <a:pt x="20878" y="677811"/>
                </a:lnTo>
                <a:lnTo>
                  <a:pt x="23812" y="670623"/>
                </a:lnTo>
                <a:lnTo>
                  <a:pt x="25501" y="662114"/>
                </a:lnTo>
                <a:lnTo>
                  <a:pt x="25908" y="653237"/>
                </a:lnTo>
                <a:lnTo>
                  <a:pt x="25146" y="635584"/>
                </a:lnTo>
                <a:lnTo>
                  <a:pt x="24333" y="627202"/>
                </a:lnTo>
                <a:lnTo>
                  <a:pt x="21640" y="610552"/>
                </a:lnTo>
                <a:lnTo>
                  <a:pt x="21069" y="602145"/>
                </a:lnTo>
                <a:lnTo>
                  <a:pt x="21094" y="593166"/>
                </a:lnTo>
                <a:lnTo>
                  <a:pt x="32067" y="582002"/>
                </a:lnTo>
                <a:lnTo>
                  <a:pt x="33896" y="577430"/>
                </a:lnTo>
                <a:close/>
              </a:path>
              <a:path w="66040" h="749935">
                <a:moveTo>
                  <a:pt x="65697" y="4330"/>
                </a:moveTo>
                <a:lnTo>
                  <a:pt x="62649" y="812"/>
                </a:lnTo>
                <a:lnTo>
                  <a:pt x="58293" y="0"/>
                </a:lnTo>
                <a:lnTo>
                  <a:pt x="54635" y="3073"/>
                </a:lnTo>
                <a:lnTo>
                  <a:pt x="40640" y="54686"/>
                </a:lnTo>
                <a:lnTo>
                  <a:pt x="36474" y="94932"/>
                </a:lnTo>
                <a:lnTo>
                  <a:pt x="32842" y="186613"/>
                </a:lnTo>
                <a:lnTo>
                  <a:pt x="30759" y="217106"/>
                </a:lnTo>
                <a:lnTo>
                  <a:pt x="30911" y="223964"/>
                </a:lnTo>
                <a:lnTo>
                  <a:pt x="24295" y="233578"/>
                </a:lnTo>
                <a:lnTo>
                  <a:pt x="20713" y="236804"/>
                </a:lnTo>
                <a:lnTo>
                  <a:pt x="18427" y="241134"/>
                </a:lnTo>
                <a:lnTo>
                  <a:pt x="15887" y="247954"/>
                </a:lnTo>
                <a:lnTo>
                  <a:pt x="15532" y="254457"/>
                </a:lnTo>
                <a:lnTo>
                  <a:pt x="17170" y="260731"/>
                </a:lnTo>
                <a:lnTo>
                  <a:pt x="20624" y="266903"/>
                </a:lnTo>
                <a:lnTo>
                  <a:pt x="24599" y="272592"/>
                </a:lnTo>
                <a:lnTo>
                  <a:pt x="23507" y="278155"/>
                </a:lnTo>
                <a:lnTo>
                  <a:pt x="22402" y="289915"/>
                </a:lnTo>
                <a:lnTo>
                  <a:pt x="22987" y="295490"/>
                </a:lnTo>
                <a:lnTo>
                  <a:pt x="18034" y="305562"/>
                </a:lnTo>
                <a:lnTo>
                  <a:pt x="13004" y="308965"/>
                </a:lnTo>
                <a:lnTo>
                  <a:pt x="7556" y="319087"/>
                </a:lnTo>
                <a:lnTo>
                  <a:pt x="6832" y="325450"/>
                </a:lnTo>
                <a:lnTo>
                  <a:pt x="7759" y="338023"/>
                </a:lnTo>
                <a:lnTo>
                  <a:pt x="10591" y="343789"/>
                </a:lnTo>
                <a:lnTo>
                  <a:pt x="14719" y="348627"/>
                </a:lnTo>
                <a:lnTo>
                  <a:pt x="13182" y="351675"/>
                </a:lnTo>
                <a:lnTo>
                  <a:pt x="12344" y="353974"/>
                </a:lnTo>
                <a:lnTo>
                  <a:pt x="13690" y="357720"/>
                </a:lnTo>
                <a:lnTo>
                  <a:pt x="18148" y="359435"/>
                </a:lnTo>
                <a:lnTo>
                  <a:pt x="17678" y="362242"/>
                </a:lnTo>
                <a:lnTo>
                  <a:pt x="18669" y="390537"/>
                </a:lnTo>
                <a:lnTo>
                  <a:pt x="17678" y="418617"/>
                </a:lnTo>
                <a:lnTo>
                  <a:pt x="15240" y="446633"/>
                </a:lnTo>
                <a:lnTo>
                  <a:pt x="9664" y="493268"/>
                </a:lnTo>
                <a:lnTo>
                  <a:pt x="9118" y="513270"/>
                </a:lnTo>
                <a:lnTo>
                  <a:pt x="12471" y="532422"/>
                </a:lnTo>
                <a:lnTo>
                  <a:pt x="21996" y="548398"/>
                </a:lnTo>
                <a:lnTo>
                  <a:pt x="26543" y="550252"/>
                </a:lnTo>
                <a:lnTo>
                  <a:pt x="30645" y="548297"/>
                </a:lnTo>
                <a:lnTo>
                  <a:pt x="32626" y="544182"/>
                </a:lnTo>
                <a:lnTo>
                  <a:pt x="30835" y="539572"/>
                </a:lnTo>
                <a:lnTo>
                  <a:pt x="26022" y="532498"/>
                </a:lnTo>
                <a:lnTo>
                  <a:pt x="23368" y="524192"/>
                </a:lnTo>
                <a:lnTo>
                  <a:pt x="22212" y="515391"/>
                </a:lnTo>
                <a:lnTo>
                  <a:pt x="21920" y="506818"/>
                </a:lnTo>
                <a:lnTo>
                  <a:pt x="22123" y="497459"/>
                </a:lnTo>
                <a:lnTo>
                  <a:pt x="22783" y="488111"/>
                </a:lnTo>
                <a:lnTo>
                  <a:pt x="28409" y="442772"/>
                </a:lnTo>
                <a:lnTo>
                  <a:pt x="30556" y="416001"/>
                </a:lnTo>
                <a:lnTo>
                  <a:pt x="31242" y="389166"/>
                </a:lnTo>
                <a:lnTo>
                  <a:pt x="30175" y="362242"/>
                </a:lnTo>
                <a:lnTo>
                  <a:pt x="29311" y="359473"/>
                </a:lnTo>
                <a:lnTo>
                  <a:pt x="31965" y="357911"/>
                </a:lnTo>
                <a:lnTo>
                  <a:pt x="34798" y="355269"/>
                </a:lnTo>
                <a:lnTo>
                  <a:pt x="35306" y="353225"/>
                </a:lnTo>
                <a:lnTo>
                  <a:pt x="35001" y="351294"/>
                </a:lnTo>
                <a:lnTo>
                  <a:pt x="46850" y="350583"/>
                </a:lnTo>
                <a:lnTo>
                  <a:pt x="46901" y="338086"/>
                </a:lnTo>
                <a:lnTo>
                  <a:pt x="34175" y="338848"/>
                </a:lnTo>
                <a:lnTo>
                  <a:pt x="29146" y="339445"/>
                </a:lnTo>
                <a:lnTo>
                  <a:pt x="24701" y="341045"/>
                </a:lnTo>
                <a:lnTo>
                  <a:pt x="20091" y="335902"/>
                </a:lnTo>
                <a:lnTo>
                  <a:pt x="17856" y="329145"/>
                </a:lnTo>
                <a:lnTo>
                  <a:pt x="22085" y="317296"/>
                </a:lnTo>
                <a:lnTo>
                  <a:pt x="26390" y="314121"/>
                </a:lnTo>
                <a:lnTo>
                  <a:pt x="29044" y="310349"/>
                </a:lnTo>
                <a:lnTo>
                  <a:pt x="30086" y="308508"/>
                </a:lnTo>
                <a:lnTo>
                  <a:pt x="33197" y="308483"/>
                </a:lnTo>
                <a:lnTo>
                  <a:pt x="36322" y="306489"/>
                </a:lnTo>
                <a:lnTo>
                  <a:pt x="36398" y="302488"/>
                </a:lnTo>
                <a:lnTo>
                  <a:pt x="37795" y="290741"/>
                </a:lnTo>
                <a:lnTo>
                  <a:pt x="39928" y="278599"/>
                </a:lnTo>
                <a:lnTo>
                  <a:pt x="40398" y="266611"/>
                </a:lnTo>
                <a:lnTo>
                  <a:pt x="36779" y="255358"/>
                </a:lnTo>
                <a:lnTo>
                  <a:pt x="35090" y="252844"/>
                </a:lnTo>
                <a:lnTo>
                  <a:pt x="36360" y="247815"/>
                </a:lnTo>
                <a:lnTo>
                  <a:pt x="39192" y="242938"/>
                </a:lnTo>
                <a:lnTo>
                  <a:pt x="41071" y="240538"/>
                </a:lnTo>
                <a:lnTo>
                  <a:pt x="44018" y="233857"/>
                </a:lnTo>
                <a:lnTo>
                  <a:pt x="44196" y="230251"/>
                </a:lnTo>
                <a:lnTo>
                  <a:pt x="43637" y="226136"/>
                </a:lnTo>
                <a:lnTo>
                  <a:pt x="42202" y="223570"/>
                </a:lnTo>
                <a:lnTo>
                  <a:pt x="43002" y="219163"/>
                </a:lnTo>
                <a:lnTo>
                  <a:pt x="44881" y="195097"/>
                </a:lnTo>
                <a:lnTo>
                  <a:pt x="45872" y="173507"/>
                </a:lnTo>
                <a:lnTo>
                  <a:pt x="47180" y="129489"/>
                </a:lnTo>
                <a:lnTo>
                  <a:pt x="48107" y="107492"/>
                </a:lnTo>
                <a:lnTo>
                  <a:pt x="51498" y="66217"/>
                </a:lnTo>
                <a:lnTo>
                  <a:pt x="58547" y="27482"/>
                </a:lnTo>
                <a:lnTo>
                  <a:pt x="65417" y="9372"/>
                </a:lnTo>
                <a:lnTo>
                  <a:pt x="65697" y="4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bg object 197"/>
          <p:cNvSpPr/>
          <p:nvPr/>
        </p:nvSpPr>
        <p:spPr>
          <a:xfrm>
            <a:off x="7097397" y="6345274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9677" y="0"/>
                </a:moveTo>
                <a:lnTo>
                  <a:pt x="2908" y="0"/>
                </a:lnTo>
                <a:lnTo>
                  <a:pt x="50" y="2857"/>
                </a:lnTo>
                <a:lnTo>
                  <a:pt x="0" y="13276"/>
                </a:lnTo>
                <a:lnTo>
                  <a:pt x="138" y="20418"/>
                </a:lnTo>
                <a:lnTo>
                  <a:pt x="25806" y="54584"/>
                </a:lnTo>
                <a:lnTo>
                  <a:pt x="28968" y="55765"/>
                </a:lnTo>
                <a:lnTo>
                  <a:pt x="32639" y="53276"/>
                </a:lnTo>
                <a:lnTo>
                  <a:pt x="34442" y="46735"/>
                </a:lnTo>
                <a:lnTo>
                  <a:pt x="32296" y="43726"/>
                </a:lnTo>
                <a:lnTo>
                  <a:pt x="29121" y="42544"/>
                </a:lnTo>
                <a:lnTo>
                  <a:pt x="26035" y="41274"/>
                </a:lnTo>
                <a:lnTo>
                  <a:pt x="23076" y="39725"/>
                </a:lnTo>
                <a:lnTo>
                  <a:pt x="20294" y="37922"/>
                </a:lnTo>
                <a:lnTo>
                  <a:pt x="20599" y="38176"/>
                </a:lnTo>
                <a:lnTo>
                  <a:pt x="12458" y="15328"/>
                </a:lnTo>
                <a:lnTo>
                  <a:pt x="12547" y="2870"/>
                </a:lnTo>
                <a:lnTo>
                  <a:pt x="9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bg object 198"/>
          <p:cNvSpPr/>
          <p:nvPr/>
        </p:nvSpPr>
        <p:spPr>
          <a:xfrm>
            <a:off x="7101130" y="6481648"/>
            <a:ext cx="31115" cy="67310"/>
          </a:xfrm>
          <a:custGeom>
            <a:avLst/>
            <a:gdLst/>
            <a:ahLst/>
            <a:cxnLst/>
            <a:rect l="l" t="t" r="r" b="b"/>
            <a:pathLst>
              <a:path w="31115" h="67309">
                <a:moveTo>
                  <a:pt x="17691" y="0"/>
                </a:moveTo>
                <a:lnTo>
                  <a:pt x="5943" y="18542"/>
                </a:lnTo>
                <a:lnTo>
                  <a:pt x="4394" y="19532"/>
                </a:lnTo>
                <a:lnTo>
                  <a:pt x="1371" y="24218"/>
                </a:lnTo>
                <a:lnTo>
                  <a:pt x="762" y="27597"/>
                </a:lnTo>
                <a:lnTo>
                  <a:pt x="787" y="30988"/>
                </a:lnTo>
                <a:lnTo>
                  <a:pt x="317" y="32994"/>
                </a:lnTo>
                <a:lnTo>
                  <a:pt x="0" y="35077"/>
                </a:lnTo>
                <a:lnTo>
                  <a:pt x="0" y="43789"/>
                </a:lnTo>
                <a:lnTo>
                  <a:pt x="1168" y="51079"/>
                </a:lnTo>
                <a:lnTo>
                  <a:pt x="9918" y="59232"/>
                </a:lnTo>
                <a:lnTo>
                  <a:pt x="15786" y="61582"/>
                </a:lnTo>
                <a:lnTo>
                  <a:pt x="21475" y="66395"/>
                </a:lnTo>
                <a:lnTo>
                  <a:pt x="24752" y="66916"/>
                </a:lnTo>
                <a:lnTo>
                  <a:pt x="29667" y="63004"/>
                </a:lnTo>
                <a:lnTo>
                  <a:pt x="30607" y="59512"/>
                </a:lnTo>
                <a:lnTo>
                  <a:pt x="28917" y="56819"/>
                </a:lnTo>
                <a:lnTo>
                  <a:pt x="27101" y="53924"/>
                </a:lnTo>
                <a:lnTo>
                  <a:pt x="19202" y="44069"/>
                </a:lnTo>
                <a:lnTo>
                  <a:pt x="15379" y="38188"/>
                </a:lnTo>
                <a:lnTo>
                  <a:pt x="13754" y="35013"/>
                </a:lnTo>
                <a:lnTo>
                  <a:pt x="13119" y="32524"/>
                </a:lnTo>
                <a:lnTo>
                  <a:pt x="13550" y="31280"/>
                </a:lnTo>
                <a:lnTo>
                  <a:pt x="15227" y="28397"/>
                </a:lnTo>
                <a:lnTo>
                  <a:pt x="21920" y="21170"/>
                </a:lnTo>
                <a:lnTo>
                  <a:pt x="25374" y="16751"/>
                </a:lnTo>
                <a:lnTo>
                  <a:pt x="29743" y="3289"/>
                </a:lnTo>
                <a:lnTo>
                  <a:pt x="17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bg object 213"/>
          <p:cNvSpPr/>
          <p:nvPr/>
        </p:nvSpPr>
        <p:spPr>
          <a:xfrm>
            <a:off x="765209" y="1278512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bg object 214"/>
          <p:cNvSpPr/>
          <p:nvPr/>
        </p:nvSpPr>
        <p:spPr>
          <a:xfrm>
            <a:off x="765209" y="3825770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510656"/>
            <a:ext cx="7476490" cy="1092607"/>
          </a:xfrm>
        </p:spPr>
        <p:txBody>
          <a:bodyPr lIns="0" tIns="0" rIns="0" bIns="0"/>
          <a:lstStyle>
            <a:lvl1pPr>
              <a:defRPr sz="71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pic>
        <p:nvPicPr>
          <p:cNvPr id="11" name="Grafika 10"/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04938" y="482523"/>
            <a:ext cx="2118975" cy="333899"/>
          </a:xfrm>
          <a:prstGeom prst="rect">
            <a:avLst/>
          </a:prstGeom>
        </p:spPr>
      </p:pic>
      <p:sp>
        <p:nvSpPr>
          <p:cNvPr id="220" name="Dowolny kształt: kształt 219"/>
          <p:cNvSpPr/>
          <p:nvPr/>
        </p:nvSpPr>
        <p:spPr>
          <a:xfrm>
            <a:off x="12127855" y="2577898"/>
            <a:ext cx="1145" cy="1096"/>
          </a:xfrm>
          <a:custGeom>
            <a:avLst/>
            <a:gdLst>
              <a:gd name="connsiteX0" fmla="*/ 763 w 1145"/>
              <a:gd name="connsiteY0" fmla="*/ 40 h 1096"/>
              <a:gd name="connsiteX1" fmla="*/ 382 w 1145"/>
              <a:gd name="connsiteY1" fmla="*/ 1056 h 1096"/>
              <a:gd name="connsiteX2" fmla="*/ 763 w 1145"/>
              <a:gd name="connsiteY2" fmla="*/ 40 h 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" h="1096">
                <a:moveTo>
                  <a:pt x="763" y="40"/>
                </a:moveTo>
                <a:cubicBezTo>
                  <a:pt x="129" y="-213"/>
                  <a:pt x="-379" y="802"/>
                  <a:pt x="382" y="1056"/>
                </a:cubicBezTo>
                <a:cubicBezTo>
                  <a:pt x="1017" y="1310"/>
                  <a:pt x="1525" y="294"/>
                  <a:pt x="763" y="40"/>
                </a:cubicBezTo>
              </a:path>
            </a:pathLst>
          </a:custGeom>
          <a:solidFill>
            <a:srgbClr val="6C925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261" name="Grafika 260"/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398349" y="45891"/>
            <a:ext cx="3793651" cy="4754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6"/>
          <p:cNvSpPr/>
          <p:nvPr userDrawn="1"/>
        </p:nvSpPr>
        <p:spPr>
          <a:xfrm>
            <a:off x="0" y="0"/>
            <a:ext cx="12190095" cy="6845300"/>
          </a:xfrm>
          <a:custGeom>
            <a:avLst/>
            <a:gdLst/>
            <a:ahLst/>
            <a:cxnLst/>
            <a:rect l="l" t="t" r="r" b="b"/>
            <a:pathLst>
              <a:path w="12190095" h="6845300">
                <a:moveTo>
                  <a:pt x="12189599" y="0"/>
                </a:moveTo>
                <a:lnTo>
                  <a:pt x="0" y="0"/>
                </a:lnTo>
                <a:lnTo>
                  <a:pt x="0" y="6845300"/>
                </a:lnTo>
                <a:lnTo>
                  <a:pt x="12189599" y="68453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FFF9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3"/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Grafika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/>
          <p:cNvSpPr>
            <a:spLocks noGrp="1"/>
          </p:cNvSpPr>
          <p:nvPr>
            <p:ph type="title"/>
          </p:nvPr>
        </p:nvSpPr>
        <p:spPr>
          <a:xfrm>
            <a:off x="678110" y="1234750"/>
            <a:ext cx="5096510" cy="41754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/>
          <p:cNvSpPr>
            <a:spLocks noGrp="1"/>
          </p:cNvSpPr>
          <p:nvPr>
            <p:ph type="body" idx="1"/>
          </p:nvPr>
        </p:nvSpPr>
        <p:spPr>
          <a:xfrm>
            <a:off x="6017769" y="1239576"/>
            <a:ext cx="4970145" cy="4475424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100" baseline="0">
                <a:solidFill>
                  <a:schemeClr val="tx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 userDrawn="1"/>
        </p:nvSpPr>
        <p:spPr>
          <a:xfrm>
            <a:off x="0" y="0"/>
            <a:ext cx="12190095" cy="6855459"/>
          </a:xfrm>
          <a:custGeom>
            <a:avLst/>
            <a:gdLst/>
            <a:ahLst/>
            <a:cxnLst/>
            <a:rect l="l" t="t" r="r" b="b"/>
            <a:pathLst>
              <a:path w="12190095" h="6855459">
                <a:moveTo>
                  <a:pt x="12189599" y="0"/>
                </a:moveTo>
                <a:lnTo>
                  <a:pt x="0" y="0"/>
                </a:lnTo>
                <a:lnTo>
                  <a:pt x="0" y="6855345"/>
                </a:lnTo>
                <a:lnTo>
                  <a:pt x="12189599" y="6855345"/>
                </a:lnTo>
                <a:lnTo>
                  <a:pt x="12189599" y="0"/>
                </a:lnTo>
                <a:close/>
              </a:path>
            </a:pathLst>
          </a:custGeom>
          <a:solidFill>
            <a:srgbClr val="3B63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3"/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chemeClr val="bg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chemeClr val="bg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Grafika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/>
          <p:cNvSpPr>
            <a:spLocks noGrp="1"/>
          </p:cNvSpPr>
          <p:nvPr>
            <p:ph type="title"/>
          </p:nvPr>
        </p:nvSpPr>
        <p:spPr>
          <a:xfrm>
            <a:off x="678110" y="1234749"/>
            <a:ext cx="5096510" cy="47850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bg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/>
          <p:cNvSpPr>
            <a:spLocks noGrp="1"/>
          </p:cNvSpPr>
          <p:nvPr>
            <p:ph type="body" idx="1"/>
          </p:nvPr>
        </p:nvSpPr>
        <p:spPr>
          <a:xfrm>
            <a:off x="6017769" y="1239574"/>
            <a:ext cx="4970145" cy="4780217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2190095" cy="6858000"/>
          </a:xfrm>
          <a:custGeom>
            <a:avLst/>
            <a:gdLst/>
            <a:ahLst/>
            <a:cxnLst/>
            <a:rect l="l" t="t" r="r" b="b"/>
            <a:pathLst>
              <a:path w="12190095" h="6858000">
                <a:moveTo>
                  <a:pt x="12189599" y="0"/>
                </a:moveTo>
                <a:lnTo>
                  <a:pt x="0" y="0"/>
                </a:lnTo>
                <a:lnTo>
                  <a:pt x="0" y="6858000"/>
                </a:lnTo>
                <a:lnTo>
                  <a:pt x="12189599" y="68580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>
            <a:endParaRPr lang="pl-PL"/>
          </a:p>
        </p:txBody>
      </p:sp>
      <p:sp>
        <p:nvSpPr>
          <p:cNvPr id="18" name="bg object 18"/>
          <p:cNvSpPr/>
          <p:nvPr/>
        </p:nvSpPr>
        <p:spPr>
          <a:xfrm>
            <a:off x="12124462" y="25734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431" y="0"/>
                </a:moveTo>
                <a:lnTo>
                  <a:pt x="0" y="1041"/>
                </a:lnTo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560" y="4958140"/>
            <a:ext cx="179221" cy="16939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04398" y="654699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71" y="0"/>
                </a:moveTo>
                <a:lnTo>
                  <a:pt x="0" y="1041"/>
                </a:lnTo>
                <a:lnTo>
                  <a:pt x="457" y="104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39801" y="6589693"/>
            <a:ext cx="68580" cy="268605"/>
          </a:xfrm>
          <a:custGeom>
            <a:avLst/>
            <a:gdLst/>
            <a:ahLst/>
            <a:cxnLst/>
            <a:rect l="l" t="t" r="r" b="b"/>
            <a:pathLst>
              <a:path w="68579" h="268604">
                <a:moveTo>
                  <a:pt x="38388" y="0"/>
                </a:moveTo>
                <a:lnTo>
                  <a:pt x="31915" y="2506"/>
                </a:lnTo>
                <a:lnTo>
                  <a:pt x="22867" y="9305"/>
                </a:lnTo>
                <a:lnTo>
                  <a:pt x="15389" y="17636"/>
                </a:lnTo>
                <a:lnTo>
                  <a:pt x="8658" y="26689"/>
                </a:lnTo>
                <a:lnTo>
                  <a:pt x="1854" y="35653"/>
                </a:lnTo>
                <a:lnTo>
                  <a:pt x="0" y="37888"/>
                </a:lnTo>
                <a:lnTo>
                  <a:pt x="190" y="42879"/>
                </a:lnTo>
                <a:lnTo>
                  <a:pt x="1015" y="46206"/>
                </a:lnTo>
                <a:lnTo>
                  <a:pt x="3716" y="62889"/>
                </a:lnTo>
                <a:lnTo>
                  <a:pt x="4091" y="73423"/>
                </a:lnTo>
                <a:lnTo>
                  <a:pt x="4186" y="85076"/>
                </a:lnTo>
                <a:lnTo>
                  <a:pt x="3921" y="96431"/>
                </a:lnTo>
                <a:lnTo>
                  <a:pt x="3793" y="104592"/>
                </a:lnTo>
                <a:lnTo>
                  <a:pt x="4208" y="147038"/>
                </a:lnTo>
                <a:lnTo>
                  <a:pt x="7188" y="189310"/>
                </a:lnTo>
                <a:lnTo>
                  <a:pt x="7152" y="190007"/>
                </a:lnTo>
                <a:lnTo>
                  <a:pt x="7027" y="225693"/>
                </a:lnTo>
                <a:lnTo>
                  <a:pt x="7265" y="268305"/>
                </a:lnTo>
                <a:lnTo>
                  <a:pt x="46068" y="268305"/>
                </a:lnTo>
                <a:lnTo>
                  <a:pt x="46708" y="265091"/>
                </a:lnTo>
                <a:lnTo>
                  <a:pt x="21412" y="265091"/>
                </a:lnTo>
                <a:lnTo>
                  <a:pt x="11087" y="257357"/>
                </a:lnTo>
                <a:lnTo>
                  <a:pt x="12064" y="251210"/>
                </a:lnTo>
                <a:lnTo>
                  <a:pt x="10985" y="247006"/>
                </a:lnTo>
                <a:lnTo>
                  <a:pt x="34924" y="210484"/>
                </a:lnTo>
                <a:lnTo>
                  <a:pt x="36807" y="209109"/>
                </a:lnTo>
                <a:lnTo>
                  <a:pt x="15989" y="209109"/>
                </a:lnTo>
                <a:lnTo>
                  <a:pt x="20147" y="203047"/>
                </a:lnTo>
                <a:lnTo>
                  <a:pt x="23806" y="196670"/>
                </a:lnTo>
                <a:lnTo>
                  <a:pt x="27169" y="190007"/>
                </a:lnTo>
                <a:lnTo>
                  <a:pt x="30441" y="183087"/>
                </a:lnTo>
                <a:lnTo>
                  <a:pt x="65675" y="183087"/>
                </a:lnTo>
                <a:lnTo>
                  <a:pt x="65861" y="166273"/>
                </a:lnTo>
                <a:lnTo>
                  <a:pt x="65880" y="151337"/>
                </a:lnTo>
                <a:lnTo>
                  <a:pt x="55295" y="151337"/>
                </a:lnTo>
                <a:lnTo>
                  <a:pt x="48005" y="147248"/>
                </a:lnTo>
                <a:lnTo>
                  <a:pt x="49479" y="141241"/>
                </a:lnTo>
                <a:lnTo>
                  <a:pt x="49695" y="136199"/>
                </a:lnTo>
                <a:lnTo>
                  <a:pt x="49734" y="119898"/>
                </a:lnTo>
                <a:lnTo>
                  <a:pt x="48675" y="104592"/>
                </a:lnTo>
                <a:lnTo>
                  <a:pt x="46544" y="88964"/>
                </a:lnTo>
                <a:lnTo>
                  <a:pt x="43484" y="73423"/>
                </a:lnTo>
                <a:lnTo>
                  <a:pt x="42837" y="70527"/>
                </a:lnTo>
                <a:lnTo>
                  <a:pt x="42367" y="67441"/>
                </a:lnTo>
                <a:lnTo>
                  <a:pt x="42479" y="66120"/>
                </a:lnTo>
                <a:lnTo>
                  <a:pt x="15392" y="66120"/>
                </a:lnTo>
                <a:lnTo>
                  <a:pt x="11074" y="62551"/>
                </a:lnTo>
                <a:lnTo>
                  <a:pt x="22313" y="20895"/>
                </a:lnTo>
                <a:lnTo>
                  <a:pt x="35090" y="14660"/>
                </a:lnTo>
                <a:lnTo>
                  <a:pt x="57270" y="14660"/>
                </a:lnTo>
                <a:lnTo>
                  <a:pt x="53695" y="7611"/>
                </a:lnTo>
                <a:lnTo>
                  <a:pt x="49601" y="2545"/>
                </a:lnTo>
                <a:lnTo>
                  <a:pt x="44391" y="10"/>
                </a:lnTo>
                <a:lnTo>
                  <a:pt x="38388" y="0"/>
                </a:lnTo>
                <a:close/>
              </a:path>
              <a:path w="68579" h="268604">
                <a:moveTo>
                  <a:pt x="67923" y="257623"/>
                </a:moveTo>
                <a:lnTo>
                  <a:pt x="54419" y="257623"/>
                </a:lnTo>
                <a:lnTo>
                  <a:pt x="59938" y="260820"/>
                </a:lnTo>
                <a:lnTo>
                  <a:pt x="61601" y="265772"/>
                </a:lnTo>
                <a:lnTo>
                  <a:pt x="61595" y="268305"/>
                </a:lnTo>
                <a:lnTo>
                  <a:pt x="68381" y="268305"/>
                </a:lnTo>
                <a:lnTo>
                  <a:pt x="67923" y="257623"/>
                </a:lnTo>
                <a:close/>
              </a:path>
              <a:path w="68579" h="268604">
                <a:moveTo>
                  <a:pt x="65733" y="196143"/>
                </a:moveTo>
                <a:lnTo>
                  <a:pt x="55994" y="196143"/>
                </a:lnTo>
                <a:lnTo>
                  <a:pt x="59410" y="198086"/>
                </a:lnTo>
                <a:lnTo>
                  <a:pt x="62610" y="213821"/>
                </a:lnTo>
                <a:lnTo>
                  <a:pt x="63753" y="219866"/>
                </a:lnTo>
                <a:lnTo>
                  <a:pt x="63588" y="234420"/>
                </a:lnTo>
                <a:lnTo>
                  <a:pt x="61785" y="242256"/>
                </a:lnTo>
                <a:lnTo>
                  <a:pt x="44564" y="249216"/>
                </a:lnTo>
                <a:lnTo>
                  <a:pt x="37515" y="253788"/>
                </a:lnTo>
                <a:lnTo>
                  <a:pt x="25768" y="260481"/>
                </a:lnTo>
                <a:lnTo>
                  <a:pt x="21412" y="265091"/>
                </a:lnTo>
                <a:lnTo>
                  <a:pt x="46708" y="265091"/>
                </a:lnTo>
                <a:lnTo>
                  <a:pt x="47417" y="261643"/>
                </a:lnTo>
                <a:lnTo>
                  <a:pt x="50217" y="258057"/>
                </a:lnTo>
                <a:lnTo>
                  <a:pt x="54419" y="257623"/>
                </a:lnTo>
                <a:lnTo>
                  <a:pt x="67923" y="257623"/>
                </a:lnTo>
                <a:lnTo>
                  <a:pt x="66422" y="222644"/>
                </a:lnTo>
                <a:lnTo>
                  <a:pt x="65733" y="196143"/>
                </a:lnTo>
                <a:close/>
              </a:path>
              <a:path w="68579" h="268604">
                <a:moveTo>
                  <a:pt x="65675" y="183087"/>
                </a:moveTo>
                <a:lnTo>
                  <a:pt x="30441" y="183087"/>
                </a:lnTo>
                <a:lnTo>
                  <a:pt x="34636" y="192377"/>
                </a:lnTo>
                <a:lnTo>
                  <a:pt x="34145" y="198903"/>
                </a:lnTo>
                <a:lnTo>
                  <a:pt x="28189" y="204027"/>
                </a:lnTo>
                <a:lnTo>
                  <a:pt x="15989" y="209109"/>
                </a:lnTo>
                <a:lnTo>
                  <a:pt x="36807" y="209109"/>
                </a:lnTo>
                <a:lnTo>
                  <a:pt x="41421" y="205741"/>
                </a:lnTo>
                <a:lnTo>
                  <a:pt x="48069" y="201248"/>
                </a:lnTo>
                <a:lnTo>
                  <a:pt x="55994" y="196143"/>
                </a:lnTo>
                <a:lnTo>
                  <a:pt x="65733" y="196143"/>
                </a:lnTo>
                <a:lnTo>
                  <a:pt x="65637" y="192377"/>
                </a:lnTo>
                <a:lnTo>
                  <a:pt x="65675" y="183087"/>
                </a:lnTo>
                <a:close/>
              </a:path>
              <a:path w="68579" h="268604">
                <a:moveTo>
                  <a:pt x="64871" y="55566"/>
                </a:moveTo>
                <a:lnTo>
                  <a:pt x="56121" y="55566"/>
                </a:lnTo>
                <a:lnTo>
                  <a:pt x="59016" y="58932"/>
                </a:lnTo>
                <a:lnTo>
                  <a:pt x="59499" y="63390"/>
                </a:lnTo>
                <a:lnTo>
                  <a:pt x="60379" y="70606"/>
                </a:lnTo>
                <a:lnTo>
                  <a:pt x="61172" y="77791"/>
                </a:lnTo>
                <a:lnTo>
                  <a:pt x="61512" y="85076"/>
                </a:lnTo>
                <a:lnTo>
                  <a:pt x="60985" y="92142"/>
                </a:lnTo>
                <a:lnTo>
                  <a:pt x="59447" y="106017"/>
                </a:lnTo>
                <a:lnTo>
                  <a:pt x="58758" y="119898"/>
                </a:lnTo>
                <a:lnTo>
                  <a:pt x="58404" y="133780"/>
                </a:lnTo>
                <a:lnTo>
                  <a:pt x="57823" y="148619"/>
                </a:lnTo>
                <a:lnTo>
                  <a:pt x="56591" y="149534"/>
                </a:lnTo>
                <a:lnTo>
                  <a:pt x="55295" y="151337"/>
                </a:lnTo>
                <a:lnTo>
                  <a:pt x="65880" y="151337"/>
                </a:lnTo>
                <a:lnTo>
                  <a:pt x="65848" y="147038"/>
                </a:lnTo>
                <a:lnTo>
                  <a:pt x="65016" y="133780"/>
                </a:lnTo>
                <a:lnTo>
                  <a:pt x="64207" y="122543"/>
                </a:lnTo>
                <a:lnTo>
                  <a:pt x="63861" y="113199"/>
                </a:lnTo>
                <a:lnTo>
                  <a:pt x="63975" y="88964"/>
                </a:lnTo>
                <a:lnTo>
                  <a:pt x="64228" y="77791"/>
                </a:lnTo>
                <a:lnTo>
                  <a:pt x="64871" y="55566"/>
                </a:lnTo>
                <a:close/>
              </a:path>
              <a:path w="68579" h="268604">
                <a:moveTo>
                  <a:pt x="57270" y="14660"/>
                </a:moveTo>
                <a:lnTo>
                  <a:pt x="35090" y="14660"/>
                </a:lnTo>
                <a:lnTo>
                  <a:pt x="50457" y="17936"/>
                </a:lnTo>
                <a:lnTo>
                  <a:pt x="51244" y="25163"/>
                </a:lnTo>
                <a:lnTo>
                  <a:pt x="54711" y="37609"/>
                </a:lnTo>
                <a:lnTo>
                  <a:pt x="52273" y="42485"/>
                </a:lnTo>
                <a:lnTo>
                  <a:pt x="42332" y="49955"/>
                </a:lnTo>
                <a:lnTo>
                  <a:pt x="36837" y="53906"/>
                </a:lnTo>
                <a:lnTo>
                  <a:pt x="31203" y="57614"/>
                </a:lnTo>
                <a:lnTo>
                  <a:pt x="25374" y="60938"/>
                </a:lnTo>
                <a:lnTo>
                  <a:pt x="15392" y="66120"/>
                </a:lnTo>
                <a:lnTo>
                  <a:pt x="42479" y="66120"/>
                </a:lnTo>
                <a:lnTo>
                  <a:pt x="43027" y="59694"/>
                </a:lnTo>
                <a:lnTo>
                  <a:pt x="46304" y="57116"/>
                </a:lnTo>
                <a:lnTo>
                  <a:pt x="56121" y="55566"/>
                </a:lnTo>
                <a:lnTo>
                  <a:pt x="64871" y="55566"/>
                </a:lnTo>
                <a:lnTo>
                  <a:pt x="65024" y="49955"/>
                </a:lnTo>
                <a:lnTo>
                  <a:pt x="64936" y="42485"/>
                </a:lnTo>
                <a:lnTo>
                  <a:pt x="64380" y="35207"/>
                </a:lnTo>
                <a:lnTo>
                  <a:pt x="61904" y="25632"/>
                </a:lnTo>
                <a:lnTo>
                  <a:pt x="58187" y="16467"/>
                </a:lnTo>
                <a:lnTo>
                  <a:pt x="57270" y="14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929841" y="6551930"/>
            <a:ext cx="435609" cy="306070"/>
          </a:xfrm>
          <a:custGeom>
            <a:avLst/>
            <a:gdLst/>
            <a:ahLst/>
            <a:cxnLst/>
            <a:rect l="l" t="t" r="r" b="b"/>
            <a:pathLst>
              <a:path w="435610" h="306070">
                <a:moveTo>
                  <a:pt x="269724" y="0"/>
                </a:moveTo>
                <a:lnTo>
                  <a:pt x="261978" y="1269"/>
                </a:lnTo>
                <a:lnTo>
                  <a:pt x="231624" y="11429"/>
                </a:lnTo>
                <a:lnTo>
                  <a:pt x="201564" y="24129"/>
                </a:lnTo>
                <a:lnTo>
                  <a:pt x="194681" y="26669"/>
                </a:lnTo>
                <a:lnTo>
                  <a:pt x="194871" y="30479"/>
                </a:lnTo>
                <a:lnTo>
                  <a:pt x="194958" y="40639"/>
                </a:lnTo>
                <a:lnTo>
                  <a:pt x="194853" y="57149"/>
                </a:lnTo>
                <a:lnTo>
                  <a:pt x="191798" y="104139"/>
                </a:lnTo>
                <a:lnTo>
                  <a:pt x="173243" y="120649"/>
                </a:lnTo>
                <a:lnTo>
                  <a:pt x="169636" y="120649"/>
                </a:lnTo>
                <a:lnTo>
                  <a:pt x="153458" y="121919"/>
                </a:lnTo>
                <a:lnTo>
                  <a:pt x="111928" y="144779"/>
                </a:lnTo>
                <a:lnTo>
                  <a:pt x="76466" y="180339"/>
                </a:lnTo>
                <a:lnTo>
                  <a:pt x="59164" y="199389"/>
                </a:lnTo>
                <a:lnTo>
                  <a:pt x="40871" y="217169"/>
                </a:lnTo>
                <a:lnTo>
                  <a:pt x="33965" y="223519"/>
                </a:lnTo>
                <a:lnTo>
                  <a:pt x="20795" y="236219"/>
                </a:lnTo>
                <a:lnTo>
                  <a:pt x="14011" y="243839"/>
                </a:lnTo>
                <a:lnTo>
                  <a:pt x="7788" y="248919"/>
                </a:lnTo>
                <a:lnTo>
                  <a:pt x="588" y="295909"/>
                </a:lnTo>
                <a:lnTo>
                  <a:pt x="0" y="306069"/>
                </a:lnTo>
                <a:lnTo>
                  <a:pt x="313961" y="306069"/>
                </a:lnTo>
                <a:lnTo>
                  <a:pt x="319235" y="300989"/>
                </a:lnTo>
                <a:lnTo>
                  <a:pt x="331115" y="290829"/>
                </a:lnTo>
                <a:lnTo>
                  <a:pt x="343488" y="281939"/>
                </a:lnTo>
                <a:lnTo>
                  <a:pt x="355945" y="271779"/>
                </a:lnTo>
                <a:lnTo>
                  <a:pt x="362372" y="266699"/>
                </a:lnTo>
                <a:lnTo>
                  <a:pt x="167591" y="266699"/>
                </a:lnTo>
                <a:lnTo>
                  <a:pt x="138556" y="265429"/>
                </a:lnTo>
                <a:lnTo>
                  <a:pt x="109859" y="260349"/>
                </a:lnTo>
                <a:lnTo>
                  <a:pt x="88928" y="253999"/>
                </a:lnTo>
                <a:lnTo>
                  <a:pt x="94973" y="248919"/>
                </a:lnTo>
                <a:lnTo>
                  <a:pt x="100472" y="243839"/>
                </a:lnTo>
                <a:lnTo>
                  <a:pt x="106594" y="238759"/>
                </a:lnTo>
                <a:lnTo>
                  <a:pt x="114490" y="234949"/>
                </a:lnTo>
                <a:lnTo>
                  <a:pt x="295036" y="234949"/>
                </a:lnTo>
                <a:lnTo>
                  <a:pt x="295989" y="228599"/>
                </a:lnTo>
                <a:lnTo>
                  <a:pt x="301297" y="226059"/>
                </a:lnTo>
                <a:lnTo>
                  <a:pt x="387854" y="226059"/>
                </a:lnTo>
                <a:lnTo>
                  <a:pt x="388356" y="224789"/>
                </a:lnTo>
                <a:lnTo>
                  <a:pt x="320271" y="224789"/>
                </a:lnTo>
                <a:lnTo>
                  <a:pt x="319363" y="223519"/>
                </a:lnTo>
                <a:lnTo>
                  <a:pt x="118363" y="223519"/>
                </a:lnTo>
                <a:lnTo>
                  <a:pt x="112512" y="222249"/>
                </a:lnTo>
                <a:lnTo>
                  <a:pt x="110912" y="220979"/>
                </a:lnTo>
                <a:lnTo>
                  <a:pt x="110747" y="218439"/>
                </a:lnTo>
                <a:lnTo>
                  <a:pt x="112207" y="217169"/>
                </a:lnTo>
                <a:lnTo>
                  <a:pt x="118697" y="213359"/>
                </a:lnTo>
                <a:lnTo>
                  <a:pt x="125377" y="210819"/>
                </a:lnTo>
                <a:lnTo>
                  <a:pt x="133632" y="207009"/>
                </a:lnTo>
                <a:lnTo>
                  <a:pt x="292237" y="207009"/>
                </a:lnTo>
                <a:lnTo>
                  <a:pt x="291277" y="205739"/>
                </a:lnTo>
                <a:lnTo>
                  <a:pt x="294681" y="200659"/>
                </a:lnTo>
                <a:lnTo>
                  <a:pt x="299875" y="198119"/>
                </a:lnTo>
                <a:lnTo>
                  <a:pt x="310378" y="194309"/>
                </a:lnTo>
                <a:lnTo>
                  <a:pt x="425890" y="194309"/>
                </a:lnTo>
                <a:lnTo>
                  <a:pt x="426019" y="193039"/>
                </a:lnTo>
                <a:lnTo>
                  <a:pt x="155339" y="193039"/>
                </a:lnTo>
                <a:lnTo>
                  <a:pt x="147005" y="190499"/>
                </a:lnTo>
                <a:lnTo>
                  <a:pt x="153660" y="184149"/>
                </a:lnTo>
                <a:lnTo>
                  <a:pt x="159248" y="181609"/>
                </a:lnTo>
                <a:lnTo>
                  <a:pt x="165509" y="179069"/>
                </a:lnTo>
                <a:lnTo>
                  <a:pt x="325745" y="179069"/>
                </a:lnTo>
                <a:lnTo>
                  <a:pt x="327256" y="176529"/>
                </a:lnTo>
                <a:lnTo>
                  <a:pt x="304579" y="176529"/>
                </a:lnTo>
                <a:lnTo>
                  <a:pt x="297555" y="173989"/>
                </a:lnTo>
                <a:lnTo>
                  <a:pt x="292547" y="171449"/>
                </a:lnTo>
                <a:lnTo>
                  <a:pt x="289207" y="167639"/>
                </a:lnTo>
                <a:lnTo>
                  <a:pt x="290744" y="162559"/>
                </a:lnTo>
                <a:lnTo>
                  <a:pt x="295811" y="161289"/>
                </a:lnTo>
                <a:lnTo>
                  <a:pt x="319255" y="161289"/>
                </a:lnTo>
                <a:lnTo>
                  <a:pt x="324615" y="160019"/>
                </a:lnTo>
                <a:lnTo>
                  <a:pt x="434729" y="160019"/>
                </a:lnTo>
                <a:lnTo>
                  <a:pt x="435057" y="154939"/>
                </a:lnTo>
                <a:lnTo>
                  <a:pt x="434681" y="148589"/>
                </a:lnTo>
                <a:lnTo>
                  <a:pt x="434050" y="142239"/>
                </a:lnTo>
                <a:lnTo>
                  <a:pt x="433327" y="134619"/>
                </a:lnTo>
                <a:lnTo>
                  <a:pt x="427459" y="130809"/>
                </a:lnTo>
                <a:lnTo>
                  <a:pt x="420830" y="128269"/>
                </a:lnTo>
                <a:lnTo>
                  <a:pt x="389064" y="123189"/>
                </a:lnTo>
                <a:lnTo>
                  <a:pt x="372974" y="121919"/>
                </a:lnTo>
                <a:lnTo>
                  <a:pt x="356860" y="121919"/>
                </a:lnTo>
                <a:lnTo>
                  <a:pt x="325481" y="119379"/>
                </a:lnTo>
                <a:lnTo>
                  <a:pt x="309786" y="119379"/>
                </a:lnTo>
                <a:lnTo>
                  <a:pt x="294084" y="118109"/>
                </a:lnTo>
                <a:lnTo>
                  <a:pt x="285346" y="118109"/>
                </a:lnTo>
                <a:lnTo>
                  <a:pt x="280774" y="115569"/>
                </a:lnTo>
                <a:lnTo>
                  <a:pt x="280848" y="104139"/>
                </a:lnTo>
                <a:lnTo>
                  <a:pt x="281108" y="90169"/>
                </a:lnTo>
                <a:lnTo>
                  <a:pt x="281213" y="72389"/>
                </a:lnTo>
                <a:lnTo>
                  <a:pt x="280559" y="57149"/>
                </a:lnTo>
                <a:lnTo>
                  <a:pt x="278234" y="40639"/>
                </a:lnTo>
                <a:lnTo>
                  <a:pt x="277921" y="34289"/>
                </a:lnTo>
                <a:lnTo>
                  <a:pt x="278465" y="30479"/>
                </a:lnTo>
                <a:lnTo>
                  <a:pt x="265369" y="30479"/>
                </a:lnTo>
                <a:lnTo>
                  <a:pt x="265255" y="20319"/>
                </a:lnTo>
                <a:lnTo>
                  <a:pt x="264480" y="15239"/>
                </a:lnTo>
                <a:lnTo>
                  <a:pt x="280622" y="15239"/>
                </a:lnTo>
                <a:lnTo>
                  <a:pt x="279291" y="7619"/>
                </a:lnTo>
                <a:lnTo>
                  <a:pt x="275577" y="2539"/>
                </a:lnTo>
                <a:lnTo>
                  <a:pt x="269724" y="0"/>
                </a:lnTo>
                <a:close/>
              </a:path>
              <a:path w="435610" h="306070">
                <a:moveTo>
                  <a:pt x="422627" y="246379"/>
                </a:moveTo>
                <a:lnTo>
                  <a:pt x="398859" y="246379"/>
                </a:lnTo>
                <a:lnTo>
                  <a:pt x="401907" y="247649"/>
                </a:lnTo>
                <a:lnTo>
                  <a:pt x="401945" y="260349"/>
                </a:lnTo>
                <a:lnTo>
                  <a:pt x="401828" y="265429"/>
                </a:lnTo>
                <a:lnTo>
                  <a:pt x="401483" y="271779"/>
                </a:lnTo>
                <a:lnTo>
                  <a:pt x="400510" y="288289"/>
                </a:lnTo>
                <a:lnTo>
                  <a:pt x="399783" y="306069"/>
                </a:lnTo>
                <a:lnTo>
                  <a:pt x="423287" y="306069"/>
                </a:lnTo>
                <a:lnTo>
                  <a:pt x="423226" y="288289"/>
                </a:lnTo>
                <a:lnTo>
                  <a:pt x="423019" y="279399"/>
                </a:lnTo>
                <a:lnTo>
                  <a:pt x="422665" y="266699"/>
                </a:lnTo>
                <a:lnTo>
                  <a:pt x="422544" y="252729"/>
                </a:lnTo>
                <a:lnTo>
                  <a:pt x="422627" y="246379"/>
                </a:lnTo>
                <a:close/>
              </a:path>
              <a:path w="435610" h="306070">
                <a:moveTo>
                  <a:pt x="376186" y="264159"/>
                </a:moveTo>
                <a:lnTo>
                  <a:pt x="368087" y="264159"/>
                </a:lnTo>
                <a:lnTo>
                  <a:pt x="372925" y="274319"/>
                </a:lnTo>
                <a:lnTo>
                  <a:pt x="374891" y="266699"/>
                </a:lnTo>
                <a:lnTo>
                  <a:pt x="376186" y="264159"/>
                </a:lnTo>
                <a:close/>
              </a:path>
              <a:path w="435610" h="306070">
                <a:moveTo>
                  <a:pt x="179733" y="247649"/>
                </a:moveTo>
                <a:lnTo>
                  <a:pt x="156265" y="247649"/>
                </a:lnTo>
                <a:lnTo>
                  <a:pt x="166950" y="251459"/>
                </a:lnTo>
                <a:lnTo>
                  <a:pt x="177531" y="257809"/>
                </a:lnTo>
                <a:lnTo>
                  <a:pt x="189537" y="264159"/>
                </a:lnTo>
                <a:lnTo>
                  <a:pt x="167591" y="266699"/>
                </a:lnTo>
                <a:lnTo>
                  <a:pt x="265534" y="266699"/>
                </a:lnTo>
                <a:lnTo>
                  <a:pt x="261292" y="264159"/>
                </a:lnTo>
                <a:lnTo>
                  <a:pt x="261518" y="262889"/>
                </a:lnTo>
                <a:lnTo>
                  <a:pt x="226329" y="262889"/>
                </a:lnTo>
                <a:lnTo>
                  <a:pt x="220170" y="260349"/>
                </a:lnTo>
                <a:lnTo>
                  <a:pt x="219979" y="257809"/>
                </a:lnTo>
                <a:lnTo>
                  <a:pt x="222081" y="253999"/>
                </a:lnTo>
                <a:lnTo>
                  <a:pt x="189982" y="253999"/>
                </a:lnTo>
                <a:lnTo>
                  <a:pt x="183162" y="251459"/>
                </a:lnTo>
                <a:lnTo>
                  <a:pt x="181409" y="250189"/>
                </a:lnTo>
                <a:lnTo>
                  <a:pt x="179733" y="247649"/>
                </a:lnTo>
                <a:close/>
              </a:path>
              <a:path w="435610" h="306070">
                <a:moveTo>
                  <a:pt x="391636" y="250189"/>
                </a:moveTo>
                <a:lnTo>
                  <a:pt x="279415" y="250189"/>
                </a:lnTo>
                <a:lnTo>
                  <a:pt x="282959" y="251459"/>
                </a:lnTo>
                <a:lnTo>
                  <a:pt x="281777" y="262889"/>
                </a:lnTo>
                <a:lnTo>
                  <a:pt x="276177" y="265429"/>
                </a:lnTo>
                <a:lnTo>
                  <a:pt x="270030" y="265429"/>
                </a:lnTo>
                <a:lnTo>
                  <a:pt x="265534" y="266699"/>
                </a:lnTo>
                <a:lnTo>
                  <a:pt x="362372" y="266699"/>
                </a:lnTo>
                <a:lnTo>
                  <a:pt x="368087" y="264159"/>
                </a:lnTo>
                <a:lnTo>
                  <a:pt x="376186" y="264159"/>
                </a:lnTo>
                <a:lnTo>
                  <a:pt x="378775" y="259079"/>
                </a:lnTo>
                <a:lnTo>
                  <a:pt x="384414" y="253999"/>
                </a:lnTo>
                <a:lnTo>
                  <a:pt x="391636" y="250189"/>
                </a:lnTo>
                <a:close/>
              </a:path>
              <a:path w="435610" h="306070">
                <a:moveTo>
                  <a:pt x="422650" y="245109"/>
                </a:moveTo>
                <a:lnTo>
                  <a:pt x="239893" y="245109"/>
                </a:lnTo>
                <a:lnTo>
                  <a:pt x="240820" y="248919"/>
                </a:lnTo>
                <a:lnTo>
                  <a:pt x="240845" y="256539"/>
                </a:lnTo>
                <a:lnTo>
                  <a:pt x="239004" y="259079"/>
                </a:lnTo>
                <a:lnTo>
                  <a:pt x="235435" y="260349"/>
                </a:lnTo>
                <a:lnTo>
                  <a:pt x="230977" y="262889"/>
                </a:lnTo>
                <a:lnTo>
                  <a:pt x="261518" y="262889"/>
                </a:lnTo>
                <a:lnTo>
                  <a:pt x="263553" y="251459"/>
                </a:lnTo>
                <a:lnTo>
                  <a:pt x="269344" y="250189"/>
                </a:lnTo>
                <a:lnTo>
                  <a:pt x="391636" y="250189"/>
                </a:lnTo>
                <a:lnTo>
                  <a:pt x="398859" y="246379"/>
                </a:lnTo>
                <a:lnTo>
                  <a:pt x="422627" y="246379"/>
                </a:lnTo>
                <a:lnTo>
                  <a:pt x="422650" y="245109"/>
                </a:lnTo>
                <a:close/>
              </a:path>
              <a:path w="435610" h="306070">
                <a:moveTo>
                  <a:pt x="294465" y="238759"/>
                </a:moveTo>
                <a:lnTo>
                  <a:pt x="205285" y="238759"/>
                </a:lnTo>
                <a:lnTo>
                  <a:pt x="199830" y="246379"/>
                </a:lnTo>
                <a:lnTo>
                  <a:pt x="195133" y="251459"/>
                </a:lnTo>
                <a:lnTo>
                  <a:pt x="189982" y="253999"/>
                </a:lnTo>
                <a:lnTo>
                  <a:pt x="222081" y="253999"/>
                </a:lnTo>
                <a:lnTo>
                  <a:pt x="224183" y="250189"/>
                </a:lnTo>
                <a:lnTo>
                  <a:pt x="230012" y="247649"/>
                </a:lnTo>
                <a:lnTo>
                  <a:pt x="239893" y="245109"/>
                </a:lnTo>
                <a:lnTo>
                  <a:pt x="422650" y="245109"/>
                </a:lnTo>
                <a:lnTo>
                  <a:pt x="422697" y="242569"/>
                </a:lnTo>
                <a:lnTo>
                  <a:pt x="297576" y="242569"/>
                </a:lnTo>
                <a:lnTo>
                  <a:pt x="294274" y="240029"/>
                </a:lnTo>
                <a:lnTo>
                  <a:pt x="294465" y="238759"/>
                </a:lnTo>
                <a:close/>
              </a:path>
              <a:path w="435610" h="306070">
                <a:moveTo>
                  <a:pt x="295036" y="234949"/>
                </a:moveTo>
                <a:lnTo>
                  <a:pt x="122900" y="234949"/>
                </a:lnTo>
                <a:lnTo>
                  <a:pt x="130882" y="238759"/>
                </a:lnTo>
                <a:lnTo>
                  <a:pt x="137493" y="243839"/>
                </a:lnTo>
                <a:lnTo>
                  <a:pt x="139334" y="246379"/>
                </a:lnTo>
                <a:lnTo>
                  <a:pt x="140807" y="250189"/>
                </a:lnTo>
                <a:lnTo>
                  <a:pt x="143944" y="248919"/>
                </a:lnTo>
                <a:lnTo>
                  <a:pt x="156265" y="247649"/>
                </a:lnTo>
                <a:lnTo>
                  <a:pt x="179733" y="247649"/>
                </a:lnTo>
                <a:lnTo>
                  <a:pt x="179187" y="243839"/>
                </a:lnTo>
                <a:lnTo>
                  <a:pt x="181816" y="242569"/>
                </a:lnTo>
                <a:lnTo>
                  <a:pt x="189779" y="241299"/>
                </a:lnTo>
                <a:lnTo>
                  <a:pt x="195481" y="240029"/>
                </a:lnTo>
                <a:lnTo>
                  <a:pt x="205285" y="238759"/>
                </a:lnTo>
                <a:lnTo>
                  <a:pt x="294465" y="238759"/>
                </a:lnTo>
                <a:lnTo>
                  <a:pt x="295036" y="234949"/>
                </a:lnTo>
                <a:close/>
              </a:path>
              <a:path w="435610" h="306070">
                <a:moveTo>
                  <a:pt x="387854" y="226059"/>
                </a:moveTo>
                <a:lnTo>
                  <a:pt x="312016" y="226059"/>
                </a:lnTo>
                <a:lnTo>
                  <a:pt x="313667" y="228599"/>
                </a:lnTo>
                <a:lnTo>
                  <a:pt x="314251" y="232409"/>
                </a:lnTo>
                <a:lnTo>
                  <a:pt x="312550" y="240029"/>
                </a:lnTo>
                <a:lnTo>
                  <a:pt x="307838" y="242569"/>
                </a:lnTo>
                <a:lnTo>
                  <a:pt x="422697" y="242569"/>
                </a:lnTo>
                <a:lnTo>
                  <a:pt x="422767" y="238759"/>
                </a:lnTo>
                <a:lnTo>
                  <a:pt x="382400" y="238759"/>
                </a:lnTo>
                <a:lnTo>
                  <a:pt x="380380" y="231139"/>
                </a:lnTo>
                <a:lnTo>
                  <a:pt x="386349" y="229869"/>
                </a:lnTo>
                <a:lnTo>
                  <a:pt x="387854" y="226059"/>
                </a:lnTo>
                <a:close/>
              </a:path>
              <a:path w="435610" h="306070">
                <a:moveTo>
                  <a:pt x="423890" y="217169"/>
                </a:moveTo>
                <a:lnTo>
                  <a:pt x="391531" y="217169"/>
                </a:lnTo>
                <a:lnTo>
                  <a:pt x="400497" y="223519"/>
                </a:lnTo>
                <a:lnTo>
                  <a:pt x="398490" y="228599"/>
                </a:lnTo>
                <a:lnTo>
                  <a:pt x="395239" y="232409"/>
                </a:lnTo>
                <a:lnTo>
                  <a:pt x="392229" y="236219"/>
                </a:lnTo>
                <a:lnTo>
                  <a:pt x="388673" y="238759"/>
                </a:lnTo>
                <a:lnTo>
                  <a:pt x="422767" y="238759"/>
                </a:lnTo>
                <a:lnTo>
                  <a:pt x="422881" y="234949"/>
                </a:lnTo>
                <a:lnTo>
                  <a:pt x="423624" y="220979"/>
                </a:lnTo>
                <a:lnTo>
                  <a:pt x="423890" y="217169"/>
                </a:lnTo>
                <a:close/>
              </a:path>
              <a:path w="435610" h="306070">
                <a:moveTo>
                  <a:pt x="424333" y="210819"/>
                </a:moveTo>
                <a:lnTo>
                  <a:pt x="331117" y="210819"/>
                </a:lnTo>
                <a:lnTo>
                  <a:pt x="333098" y="213359"/>
                </a:lnTo>
                <a:lnTo>
                  <a:pt x="333124" y="215899"/>
                </a:lnTo>
                <a:lnTo>
                  <a:pt x="331879" y="220979"/>
                </a:lnTo>
                <a:lnTo>
                  <a:pt x="327904" y="223519"/>
                </a:lnTo>
                <a:lnTo>
                  <a:pt x="322951" y="223519"/>
                </a:lnTo>
                <a:lnTo>
                  <a:pt x="320271" y="224789"/>
                </a:lnTo>
                <a:lnTo>
                  <a:pt x="388356" y="224789"/>
                </a:lnTo>
                <a:lnTo>
                  <a:pt x="389359" y="222249"/>
                </a:lnTo>
                <a:lnTo>
                  <a:pt x="391531" y="217169"/>
                </a:lnTo>
                <a:lnTo>
                  <a:pt x="423890" y="217169"/>
                </a:lnTo>
                <a:lnTo>
                  <a:pt x="424333" y="210819"/>
                </a:lnTo>
                <a:close/>
              </a:path>
              <a:path w="435610" h="306070">
                <a:moveTo>
                  <a:pt x="292237" y="207009"/>
                </a:moveTo>
                <a:lnTo>
                  <a:pt x="133632" y="207009"/>
                </a:lnTo>
                <a:lnTo>
                  <a:pt x="135359" y="208279"/>
                </a:lnTo>
                <a:lnTo>
                  <a:pt x="136185" y="209549"/>
                </a:lnTo>
                <a:lnTo>
                  <a:pt x="136337" y="212089"/>
                </a:lnTo>
                <a:lnTo>
                  <a:pt x="135131" y="214629"/>
                </a:lnTo>
                <a:lnTo>
                  <a:pt x="132641" y="214629"/>
                </a:lnTo>
                <a:lnTo>
                  <a:pt x="127512" y="217169"/>
                </a:lnTo>
                <a:lnTo>
                  <a:pt x="123058" y="219709"/>
                </a:lnTo>
                <a:lnTo>
                  <a:pt x="118363" y="223519"/>
                </a:lnTo>
                <a:lnTo>
                  <a:pt x="319363" y="223519"/>
                </a:lnTo>
                <a:lnTo>
                  <a:pt x="318455" y="222249"/>
                </a:lnTo>
                <a:lnTo>
                  <a:pt x="319293" y="213359"/>
                </a:lnTo>
                <a:lnTo>
                  <a:pt x="302034" y="213359"/>
                </a:lnTo>
                <a:lnTo>
                  <a:pt x="296078" y="212089"/>
                </a:lnTo>
                <a:lnTo>
                  <a:pt x="292237" y="207009"/>
                </a:lnTo>
                <a:close/>
              </a:path>
              <a:path w="435610" h="306070">
                <a:moveTo>
                  <a:pt x="425890" y="194309"/>
                </a:moveTo>
                <a:lnTo>
                  <a:pt x="310378" y="194309"/>
                </a:lnTo>
                <a:lnTo>
                  <a:pt x="314620" y="198119"/>
                </a:lnTo>
                <a:lnTo>
                  <a:pt x="317858" y="209549"/>
                </a:lnTo>
                <a:lnTo>
                  <a:pt x="312677" y="212089"/>
                </a:lnTo>
                <a:lnTo>
                  <a:pt x="307965" y="212089"/>
                </a:lnTo>
                <a:lnTo>
                  <a:pt x="302034" y="213359"/>
                </a:lnTo>
                <a:lnTo>
                  <a:pt x="319293" y="213359"/>
                </a:lnTo>
                <a:lnTo>
                  <a:pt x="323916" y="212089"/>
                </a:lnTo>
                <a:lnTo>
                  <a:pt x="331117" y="210819"/>
                </a:lnTo>
                <a:lnTo>
                  <a:pt x="424333" y="210819"/>
                </a:lnTo>
                <a:lnTo>
                  <a:pt x="424599" y="207009"/>
                </a:lnTo>
                <a:lnTo>
                  <a:pt x="425890" y="194309"/>
                </a:lnTo>
                <a:close/>
              </a:path>
              <a:path w="435610" h="306070">
                <a:moveTo>
                  <a:pt x="325745" y="179069"/>
                </a:moveTo>
                <a:lnTo>
                  <a:pt x="166855" y="179069"/>
                </a:lnTo>
                <a:lnTo>
                  <a:pt x="169294" y="180339"/>
                </a:lnTo>
                <a:lnTo>
                  <a:pt x="170970" y="181609"/>
                </a:lnTo>
                <a:lnTo>
                  <a:pt x="170906" y="184149"/>
                </a:lnTo>
                <a:lnTo>
                  <a:pt x="170259" y="185419"/>
                </a:lnTo>
                <a:lnTo>
                  <a:pt x="166668" y="190499"/>
                </a:lnTo>
                <a:lnTo>
                  <a:pt x="161794" y="193039"/>
                </a:lnTo>
                <a:lnTo>
                  <a:pt x="426019" y="193039"/>
                </a:lnTo>
                <a:lnTo>
                  <a:pt x="426274" y="191769"/>
                </a:lnTo>
                <a:lnTo>
                  <a:pt x="328259" y="191769"/>
                </a:lnTo>
                <a:lnTo>
                  <a:pt x="324234" y="181609"/>
                </a:lnTo>
                <a:lnTo>
                  <a:pt x="325745" y="179069"/>
                </a:lnTo>
                <a:close/>
              </a:path>
              <a:path w="435610" h="306070">
                <a:moveTo>
                  <a:pt x="431178" y="172719"/>
                </a:moveTo>
                <a:lnTo>
                  <a:pt x="352262" y="172719"/>
                </a:lnTo>
                <a:lnTo>
                  <a:pt x="353634" y="179069"/>
                </a:lnTo>
                <a:lnTo>
                  <a:pt x="352555" y="181609"/>
                </a:lnTo>
                <a:lnTo>
                  <a:pt x="350510" y="182879"/>
                </a:lnTo>
                <a:lnTo>
                  <a:pt x="342674" y="187959"/>
                </a:lnTo>
                <a:lnTo>
                  <a:pt x="333873" y="191769"/>
                </a:lnTo>
                <a:lnTo>
                  <a:pt x="426274" y="191769"/>
                </a:lnTo>
                <a:lnTo>
                  <a:pt x="428565" y="180339"/>
                </a:lnTo>
                <a:lnTo>
                  <a:pt x="431178" y="172719"/>
                </a:lnTo>
                <a:close/>
              </a:path>
              <a:path w="435610" h="306070">
                <a:moveTo>
                  <a:pt x="434729" y="160019"/>
                </a:moveTo>
                <a:lnTo>
                  <a:pt x="324615" y="160019"/>
                </a:lnTo>
                <a:lnTo>
                  <a:pt x="325338" y="171449"/>
                </a:lnTo>
                <a:lnTo>
                  <a:pt x="321630" y="173989"/>
                </a:lnTo>
                <a:lnTo>
                  <a:pt x="317706" y="175259"/>
                </a:lnTo>
                <a:lnTo>
                  <a:pt x="311876" y="176529"/>
                </a:lnTo>
                <a:lnTo>
                  <a:pt x="327256" y="176529"/>
                </a:lnTo>
                <a:lnTo>
                  <a:pt x="341506" y="172719"/>
                </a:lnTo>
                <a:lnTo>
                  <a:pt x="431178" y="172719"/>
                </a:lnTo>
                <a:lnTo>
                  <a:pt x="432920" y="167639"/>
                </a:lnTo>
                <a:lnTo>
                  <a:pt x="434647" y="161289"/>
                </a:lnTo>
                <a:lnTo>
                  <a:pt x="434729" y="160019"/>
                </a:lnTo>
                <a:close/>
              </a:path>
              <a:path w="435610" h="306070">
                <a:moveTo>
                  <a:pt x="280622" y="15239"/>
                </a:moveTo>
                <a:lnTo>
                  <a:pt x="273624" y="15239"/>
                </a:lnTo>
                <a:lnTo>
                  <a:pt x="273268" y="19049"/>
                </a:lnTo>
                <a:lnTo>
                  <a:pt x="273624" y="22859"/>
                </a:lnTo>
                <a:lnTo>
                  <a:pt x="273332" y="25399"/>
                </a:lnTo>
                <a:lnTo>
                  <a:pt x="274005" y="30479"/>
                </a:lnTo>
                <a:lnTo>
                  <a:pt x="278465" y="30479"/>
                </a:lnTo>
                <a:lnTo>
                  <a:pt x="278828" y="27939"/>
                </a:lnTo>
                <a:lnTo>
                  <a:pt x="280034" y="21589"/>
                </a:lnTo>
                <a:lnTo>
                  <a:pt x="280622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981" y="6626123"/>
            <a:ext cx="85989" cy="23187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0" y="6330950"/>
            <a:ext cx="1764664" cy="527050"/>
          </a:xfrm>
          <a:custGeom>
            <a:avLst/>
            <a:gdLst/>
            <a:ahLst/>
            <a:cxnLst/>
            <a:rect l="l" t="t" r="r" b="b"/>
            <a:pathLst>
              <a:path w="1764664" h="527050">
                <a:moveTo>
                  <a:pt x="287414" y="214630"/>
                </a:moveTo>
                <a:lnTo>
                  <a:pt x="285185" y="214630"/>
                </a:lnTo>
                <a:lnTo>
                  <a:pt x="275896" y="218440"/>
                </a:lnTo>
                <a:lnTo>
                  <a:pt x="263015" y="226060"/>
                </a:lnTo>
                <a:lnTo>
                  <a:pt x="250013" y="236220"/>
                </a:lnTo>
                <a:lnTo>
                  <a:pt x="246406" y="238760"/>
                </a:lnTo>
                <a:lnTo>
                  <a:pt x="246381" y="243840"/>
                </a:lnTo>
                <a:lnTo>
                  <a:pt x="247282" y="247650"/>
                </a:lnTo>
                <a:lnTo>
                  <a:pt x="250367" y="269240"/>
                </a:lnTo>
                <a:lnTo>
                  <a:pt x="251402" y="290830"/>
                </a:lnTo>
                <a:lnTo>
                  <a:pt x="251616" y="353060"/>
                </a:lnTo>
                <a:lnTo>
                  <a:pt x="250741" y="370902"/>
                </a:lnTo>
                <a:lnTo>
                  <a:pt x="248720" y="389890"/>
                </a:lnTo>
                <a:lnTo>
                  <a:pt x="245479" y="408940"/>
                </a:lnTo>
                <a:lnTo>
                  <a:pt x="240096" y="434340"/>
                </a:lnTo>
                <a:lnTo>
                  <a:pt x="235089" y="461010"/>
                </a:lnTo>
                <a:lnTo>
                  <a:pt x="230650" y="488950"/>
                </a:lnTo>
                <a:lnTo>
                  <a:pt x="226975" y="515620"/>
                </a:lnTo>
                <a:lnTo>
                  <a:pt x="226327" y="520700"/>
                </a:lnTo>
                <a:lnTo>
                  <a:pt x="224700" y="527050"/>
                </a:lnTo>
                <a:lnTo>
                  <a:pt x="244929" y="527050"/>
                </a:lnTo>
                <a:lnTo>
                  <a:pt x="244147" y="523240"/>
                </a:lnTo>
                <a:lnTo>
                  <a:pt x="243188" y="514350"/>
                </a:lnTo>
                <a:lnTo>
                  <a:pt x="243076" y="508000"/>
                </a:lnTo>
                <a:lnTo>
                  <a:pt x="243131" y="505460"/>
                </a:lnTo>
                <a:lnTo>
                  <a:pt x="243903" y="492760"/>
                </a:lnTo>
                <a:lnTo>
                  <a:pt x="245136" y="477520"/>
                </a:lnTo>
                <a:lnTo>
                  <a:pt x="247036" y="463550"/>
                </a:lnTo>
                <a:lnTo>
                  <a:pt x="249886" y="449580"/>
                </a:lnTo>
                <a:lnTo>
                  <a:pt x="252159" y="436880"/>
                </a:lnTo>
                <a:lnTo>
                  <a:pt x="253377" y="424180"/>
                </a:lnTo>
                <a:lnTo>
                  <a:pt x="254335" y="411480"/>
                </a:lnTo>
                <a:lnTo>
                  <a:pt x="255830" y="398780"/>
                </a:lnTo>
                <a:lnTo>
                  <a:pt x="258499" y="372110"/>
                </a:lnTo>
                <a:lnTo>
                  <a:pt x="258951" y="349250"/>
                </a:lnTo>
                <a:lnTo>
                  <a:pt x="259070" y="340360"/>
                </a:lnTo>
                <a:lnTo>
                  <a:pt x="259255" y="318770"/>
                </a:lnTo>
                <a:lnTo>
                  <a:pt x="261024" y="292100"/>
                </a:lnTo>
                <a:lnTo>
                  <a:pt x="261811" y="285750"/>
                </a:lnTo>
                <a:lnTo>
                  <a:pt x="262980" y="279400"/>
                </a:lnTo>
                <a:lnTo>
                  <a:pt x="263602" y="265430"/>
                </a:lnTo>
                <a:lnTo>
                  <a:pt x="265609" y="259080"/>
                </a:lnTo>
                <a:lnTo>
                  <a:pt x="251981" y="251460"/>
                </a:lnTo>
                <a:lnTo>
                  <a:pt x="253048" y="246380"/>
                </a:lnTo>
                <a:lnTo>
                  <a:pt x="258382" y="245110"/>
                </a:lnTo>
                <a:lnTo>
                  <a:pt x="273534" y="241300"/>
                </a:lnTo>
                <a:lnTo>
                  <a:pt x="331177" y="241300"/>
                </a:lnTo>
                <a:lnTo>
                  <a:pt x="331204" y="240030"/>
                </a:lnTo>
                <a:lnTo>
                  <a:pt x="335484" y="238760"/>
                </a:lnTo>
                <a:lnTo>
                  <a:pt x="346468" y="238760"/>
                </a:lnTo>
                <a:lnTo>
                  <a:pt x="353223" y="237490"/>
                </a:lnTo>
                <a:lnTo>
                  <a:pt x="485846" y="237490"/>
                </a:lnTo>
                <a:lnTo>
                  <a:pt x="423431" y="232410"/>
                </a:lnTo>
                <a:lnTo>
                  <a:pt x="401134" y="231140"/>
                </a:lnTo>
                <a:lnTo>
                  <a:pt x="378840" y="228600"/>
                </a:lnTo>
                <a:lnTo>
                  <a:pt x="305563" y="228600"/>
                </a:lnTo>
                <a:lnTo>
                  <a:pt x="300177" y="227330"/>
                </a:lnTo>
                <a:lnTo>
                  <a:pt x="293317" y="223520"/>
                </a:lnTo>
                <a:lnTo>
                  <a:pt x="288043" y="219710"/>
                </a:lnTo>
                <a:lnTo>
                  <a:pt x="287414" y="214630"/>
                </a:lnTo>
                <a:close/>
              </a:path>
              <a:path w="1764664" h="527050">
                <a:moveTo>
                  <a:pt x="371868" y="285750"/>
                </a:moveTo>
                <a:lnTo>
                  <a:pt x="356228" y="288290"/>
                </a:lnTo>
                <a:lnTo>
                  <a:pt x="325972" y="298450"/>
                </a:lnTo>
                <a:lnTo>
                  <a:pt x="319139" y="300990"/>
                </a:lnTo>
                <a:lnTo>
                  <a:pt x="319076" y="313690"/>
                </a:lnTo>
                <a:lnTo>
                  <a:pt x="318592" y="339090"/>
                </a:lnTo>
                <a:lnTo>
                  <a:pt x="318471" y="342900"/>
                </a:lnTo>
                <a:lnTo>
                  <a:pt x="317005" y="368300"/>
                </a:lnTo>
                <a:lnTo>
                  <a:pt x="314229" y="394970"/>
                </a:lnTo>
                <a:lnTo>
                  <a:pt x="309982" y="420370"/>
                </a:lnTo>
                <a:lnTo>
                  <a:pt x="307586" y="436880"/>
                </a:lnTo>
                <a:lnTo>
                  <a:pt x="305945" y="453390"/>
                </a:lnTo>
                <a:lnTo>
                  <a:pt x="304098" y="468630"/>
                </a:lnTo>
                <a:lnTo>
                  <a:pt x="301080" y="485140"/>
                </a:lnTo>
                <a:lnTo>
                  <a:pt x="299760" y="494030"/>
                </a:lnTo>
                <a:lnTo>
                  <a:pt x="299635" y="509270"/>
                </a:lnTo>
                <a:lnTo>
                  <a:pt x="300011" y="516890"/>
                </a:lnTo>
                <a:lnTo>
                  <a:pt x="300115" y="519430"/>
                </a:lnTo>
                <a:lnTo>
                  <a:pt x="300361" y="527050"/>
                </a:lnTo>
                <a:lnTo>
                  <a:pt x="308192" y="527050"/>
                </a:lnTo>
                <a:lnTo>
                  <a:pt x="321849" y="515620"/>
                </a:lnTo>
                <a:lnTo>
                  <a:pt x="337087" y="511810"/>
                </a:lnTo>
                <a:lnTo>
                  <a:pt x="400245" y="511810"/>
                </a:lnTo>
                <a:lnTo>
                  <a:pt x="399479" y="505460"/>
                </a:lnTo>
                <a:lnTo>
                  <a:pt x="397717" y="491490"/>
                </a:lnTo>
                <a:lnTo>
                  <a:pt x="397591" y="483870"/>
                </a:lnTo>
                <a:lnTo>
                  <a:pt x="397618" y="477520"/>
                </a:lnTo>
                <a:lnTo>
                  <a:pt x="398608" y="466090"/>
                </a:lnTo>
                <a:lnTo>
                  <a:pt x="400775" y="453390"/>
                </a:lnTo>
                <a:lnTo>
                  <a:pt x="404351" y="427990"/>
                </a:lnTo>
                <a:lnTo>
                  <a:pt x="405851" y="405130"/>
                </a:lnTo>
                <a:lnTo>
                  <a:pt x="405969" y="402590"/>
                </a:lnTo>
                <a:lnTo>
                  <a:pt x="406683" y="377190"/>
                </a:lnTo>
                <a:lnTo>
                  <a:pt x="407569" y="353060"/>
                </a:lnTo>
                <a:lnTo>
                  <a:pt x="407812" y="345440"/>
                </a:lnTo>
                <a:lnTo>
                  <a:pt x="345149" y="345440"/>
                </a:lnTo>
                <a:lnTo>
                  <a:pt x="336402" y="344170"/>
                </a:lnTo>
                <a:lnTo>
                  <a:pt x="330866" y="341630"/>
                </a:lnTo>
                <a:lnTo>
                  <a:pt x="328109" y="336550"/>
                </a:lnTo>
                <a:lnTo>
                  <a:pt x="327699" y="327660"/>
                </a:lnTo>
                <a:lnTo>
                  <a:pt x="329395" y="316230"/>
                </a:lnTo>
                <a:lnTo>
                  <a:pt x="333247" y="307340"/>
                </a:lnTo>
                <a:lnTo>
                  <a:pt x="339574" y="300990"/>
                </a:lnTo>
                <a:lnTo>
                  <a:pt x="348692" y="297180"/>
                </a:lnTo>
                <a:lnTo>
                  <a:pt x="364971" y="294640"/>
                </a:lnTo>
                <a:lnTo>
                  <a:pt x="405847" y="294640"/>
                </a:lnTo>
                <a:lnTo>
                  <a:pt x="399213" y="289560"/>
                </a:lnTo>
                <a:lnTo>
                  <a:pt x="388418" y="287020"/>
                </a:lnTo>
                <a:lnTo>
                  <a:pt x="371868" y="285750"/>
                </a:lnTo>
                <a:close/>
              </a:path>
              <a:path w="1764664" h="527050">
                <a:moveTo>
                  <a:pt x="400245" y="511810"/>
                </a:moveTo>
                <a:lnTo>
                  <a:pt x="337087" y="511810"/>
                </a:lnTo>
                <a:lnTo>
                  <a:pt x="353169" y="513080"/>
                </a:lnTo>
                <a:lnTo>
                  <a:pt x="369355" y="515620"/>
                </a:lnTo>
                <a:lnTo>
                  <a:pt x="376581" y="516890"/>
                </a:lnTo>
                <a:lnTo>
                  <a:pt x="376556" y="524510"/>
                </a:lnTo>
                <a:lnTo>
                  <a:pt x="376183" y="527050"/>
                </a:lnTo>
                <a:lnTo>
                  <a:pt x="398672" y="527050"/>
                </a:lnTo>
                <a:lnTo>
                  <a:pt x="400178" y="519430"/>
                </a:lnTo>
                <a:lnTo>
                  <a:pt x="400398" y="513080"/>
                </a:lnTo>
                <a:lnTo>
                  <a:pt x="400245" y="511810"/>
                </a:lnTo>
                <a:close/>
              </a:path>
              <a:path w="1764664" h="527050">
                <a:moveTo>
                  <a:pt x="297723" y="259080"/>
                </a:moveTo>
                <a:lnTo>
                  <a:pt x="289256" y="259080"/>
                </a:lnTo>
                <a:lnTo>
                  <a:pt x="292634" y="262890"/>
                </a:lnTo>
                <a:lnTo>
                  <a:pt x="296190" y="265430"/>
                </a:lnTo>
                <a:lnTo>
                  <a:pt x="411974" y="265430"/>
                </a:lnTo>
                <a:lnTo>
                  <a:pt x="459144" y="273050"/>
                </a:lnTo>
                <a:lnTo>
                  <a:pt x="469903" y="276860"/>
                </a:lnTo>
                <a:lnTo>
                  <a:pt x="476611" y="284480"/>
                </a:lnTo>
                <a:lnTo>
                  <a:pt x="478659" y="293370"/>
                </a:lnTo>
                <a:lnTo>
                  <a:pt x="475438" y="303530"/>
                </a:lnTo>
                <a:lnTo>
                  <a:pt x="467890" y="322580"/>
                </a:lnTo>
                <a:lnTo>
                  <a:pt x="463895" y="341630"/>
                </a:lnTo>
                <a:lnTo>
                  <a:pt x="462256" y="360680"/>
                </a:lnTo>
                <a:lnTo>
                  <a:pt x="461773" y="379730"/>
                </a:lnTo>
                <a:lnTo>
                  <a:pt x="460070" y="417830"/>
                </a:lnTo>
                <a:lnTo>
                  <a:pt x="456767" y="455930"/>
                </a:lnTo>
                <a:lnTo>
                  <a:pt x="452777" y="494030"/>
                </a:lnTo>
                <a:lnTo>
                  <a:pt x="449389" y="527050"/>
                </a:lnTo>
                <a:lnTo>
                  <a:pt x="468761" y="527050"/>
                </a:lnTo>
                <a:lnTo>
                  <a:pt x="476975" y="519430"/>
                </a:lnTo>
                <a:lnTo>
                  <a:pt x="484023" y="515620"/>
                </a:lnTo>
                <a:lnTo>
                  <a:pt x="511786" y="511810"/>
                </a:lnTo>
                <a:lnTo>
                  <a:pt x="520917" y="509270"/>
                </a:lnTo>
                <a:lnTo>
                  <a:pt x="526721" y="508000"/>
                </a:lnTo>
                <a:lnTo>
                  <a:pt x="542524" y="508000"/>
                </a:lnTo>
                <a:lnTo>
                  <a:pt x="543989" y="477520"/>
                </a:lnTo>
                <a:lnTo>
                  <a:pt x="544724" y="458470"/>
                </a:lnTo>
                <a:lnTo>
                  <a:pt x="545835" y="436880"/>
                </a:lnTo>
                <a:lnTo>
                  <a:pt x="547853" y="416560"/>
                </a:lnTo>
                <a:lnTo>
                  <a:pt x="550130" y="394970"/>
                </a:lnTo>
                <a:lnTo>
                  <a:pt x="551453" y="375920"/>
                </a:lnTo>
                <a:lnTo>
                  <a:pt x="551576" y="373380"/>
                </a:lnTo>
                <a:lnTo>
                  <a:pt x="552061" y="355600"/>
                </a:lnTo>
                <a:lnTo>
                  <a:pt x="552031" y="341630"/>
                </a:lnTo>
                <a:lnTo>
                  <a:pt x="488519" y="341630"/>
                </a:lnTo>
                <a:lnTo>
                  <a:pt x="482436" y="339090"/>
                </a:lnTo>
                <a:lnTo>
                  <a:pt x="480861" y="325120"/>
                </a:lnTo>
                <a:lnTo>
                  <a:pt x="482156" y="317500"/>
                </a:lnTo>
                <a:lnTo>
                  <a:pt x="488951" y="313690"/>
                </a:lnTo>
                <a:lnTo>
                  <a:pt x="494780" y="311150"/>
                </a:lnTo>
                <a:lnTo>
                  <a:pt x="500955" y="309880"/>
                </a:lnTo>
                <a:lnTo>
                  <a:pt x="507507" y="308610"/>
                </a:lnTo>
                <a:lnTo>
                  <a:pt x="549087" y="308610"/>
                </a:lnTo>
                <a:lnTo>
                  <a:pt x="548836" y="307340"/>
                </a:lnTo>
                <a:lnTo>
                  <a:pt x="544572" y="295910"/>
                </a:lnTo>
                <a:lnTo>
                  <a:pt x="540289" y="289560"/>
                </a:lnTo>
                <a:lnTo>
                  <a:pt x="486436" y="289560"/>
                </a:lnTo>
                <a:lnTo>
                  <a:pt x="480607" y="288290"/>
                </a:lnTo>
                <a:lnTo>
                  <a:pt x="481674" y="275590"/>
                </a:lnTo>
                <a:lnTo>
                  <a:pt x="532715" y="275590"/>
                </a:lnTo>
                <a:lnTo>
                  <a:pt x="532842" y="273050"/>
                </a:lnTo>
                <a:lnTo>
                  <a:pt x="532321" y="270510"/>
                </a:lnTo>
                <a:lnTo>
                  <a:pt x="492788" y="270510"/>
                </a:lnTo>
                <a:lnTo>
                  <a:pt x="479946" y="269240"/>
                </a:lnTo>
                <a:lnTo>
                  <a:pt x="415907" y="261620"/>
                </a:lnTo>
                <a:lnTo>
                  <a:pt x="399862" y="260350"/>
                </a:lnTo>
                <a:lnTo>
                  <a:pt x="305942" y="260350"/>
                </a:lnTo>
                <a:lnTo>
                  <a:pt x="297723" y="259080"/>
                </a:lnTo>
                <a:close/>
              </a:path>
              <a:path w="1764664" h="527050">
                <a:moveTo>
                  <a:pt x="542524" y="508000"/>
                </a:moveTo>
                <a:lnTo>
                  <a:pt x="526721" y="508000"/>
                </a:lnTo>
                <a:lnTo>
                  <a:pt x="531445" y="510540"/>
                </a:lnTo>
                <a:lnTo>
                  <a:pt x="532334" y="523240"/>
                </a:lnTo>
                <a:lnTo>
                  <a:pt x="532434" y="527050"/>
                </a:lnTo>
                <a:lnTo>
                  <a:pt x="542089" y="527050"/>
                </a:lnTo>
                <a:lnTo>
                  <a:pt x="542340" y="511810"/>
                </a:lnTo>
                <a:lnTo>
                  <a:pt x="542524" y="508000"/>
                </a:lnTo>
                <a:close/>
              </a:path>
              <a:path w="1764664" h="527050">
                <a:moveTo>
                  <a:pt x="758357" y="245110"/>
                </a:moveTo>
                <a:lnTo>
                  <a:pt x="696659" y="245110"/>
                </a:lnTo>
                <a:lnTo>
                  <a:pt x="700304" y="259080"/>
                </a:lnTo>
                <a:lnTo>
                  <a:pt x="694830" y="261620"/>
                </a:lnTo>
                <a:lnTo>
                  <a:pt x="688823" y="265430"/>
                </a:lnTo>
                <a:lnTo>
                  <a:pt x="688061" y="265430"/>
                </a:lnTo>
                <a:lnTo>
                  <a:pt x="685686" y="267970"/>
                </a:lnTo>
                <a:lnTo>
                  <a:pt x="701144" y="295910"/>
                </a:lnTo>
                <a:lnTo>
                  <a:pt x="700759" y="306070"/>
                </a:lnTo>
                <a:lnTo>
                  <a:pt x="700428" y="317500"/>
                </a:lnTo>
                <a:lnTo>
                  <a:pt x="699894" y="328930"/>
                </a:lnTo>
                <a:lnTo>
                  <a:pt x="698945" y="341630"/>
                </a:lnTo>
                <a:lnTo>
                  <a:pt x="697754" y="360680"/>
                </a:lnTo>
                <a:lnTo>
                  <a:pt x="697893" y="381000"/>
                </a:lnTo>
                <a:lnTo>
                  <a:pt x="698806" y="398780"/>
                </a:lnTo>
                <a:lnTo>
                  <a:pt x="700660" y="421640"/>
                </a:lnTo>
                <a:lnTo>
                  <a:pt x="701422" y="425450"/>
                </a:lnTo>
                <a:lnTo>
                  <a:pt x="701117" y="427990"/>
                </a:lnTo>
                <a:lnTo>
                  <a:pt x="699753" y="454660"/>
                </a:lnTo>
                <a:lnTo>
                  <a:pt x="699648" y="463550"/>
                </a:lnTo>
                <a:lnTo>
                  <a:pt x="699522" y="515620"/>
                </a:lnTo>
                <a:lnTo>
                  <a:pt x="699199" y="527050"/>
                </a:lnTo>
                <a:lnTo>
                  <a:pt x="712679" y="527050"/>
                </a:lnTo>
                <a:lnTo>
                  <a:pt x="712805" y="490220"/>
                </a:lnTo>
                <a:lnTo>
                  <a:pt x="711841" y="427990"/>
                </a:lnTo>
                <a:lnTo>
                  <a:pt x="709522" y="370840"/>
                </a:lnTo>
                <a:lnTo>
                  <a:pt x="709575" y="349250"/>
                </a:lnTo>
                <a:lnTo>
                  <a:pt x="714795" y="297180"/>
                </a:lnTo>
                <a:lnTo>
                  <a:pt x="741592" y="255270"/>
                </a:lnTo>
                <a:lnTo>
                  <a:pt x="756607" y="246380"/>
                </a:lnTo>
                <a:lnTo>
                  <a:pt x="758357" y="245110"/>
                </a:lnTo>
                <a:close/>
              </a:path>
              <a:path w="1764664" h="527050">
                <a:moveTo>
                  <a:pt x="886029" y="271780"/>
                </a:moveTo>
                <a:lnTo>
                  <a:pt x="886191" y="307340"/>
                </a:lnTo>
                <a:lnTo>
                  <a:pt x="885106" y="345440"/>
                </a:lnTo>
                <a:lnTo>
                  <a:pt x="884990" y="360680"/>
                </a:lnTo>
                <a:lnTo>
                  <a:pt x="886272" y="422910"/>
                </a:lnTo>
                <a:lnTo>
                  <a:pt x="888496" y="471170"/>
                </a:lnTo>
                <a:lnTo>
                  <a:pt x="892342" y="527050"/>
                </a:lnTo>
                <a:lnTo>
                  <a:pt x="899476" y="527050"/>
                </a:lnTo>
                <a:lnTo>
                  <a:pt x="896737" y="504190"/>
                </a:lnTo>
                <a:lnTo>
                  <a:pt x="894438" y="481330"/>
                </a:lnTo>
                <a:lnTo>
                  <a:pt x="893714" y="461010"/>
                </a:lnTo>
                <a:lnTo>
                  <a:pt x="893740" y="457200"/>
                </a:lnTo>
                <a:lnTo>
                  <a:pt x="894205" y="452120"/>
                </a:lnTo>
                <a:lnTo>
                  <a:pt x="896008" y="445770"/>
                </a:lnTo>
                <a:lnTo>
                  <a:pt x="899378" y="440690"/>
                </a:lnTo>
                <a:lnTo>
                  <a:pt x="904660" y="435610"/>
                </a:lnTo>
                <a:lnTo>
                  <a:pt x="913029" y="430530"/>
                </a:lnTo>
                <a:lnTo>
                  <a:pt x="934777" y="430530"/>
                </a:lnTo>
                <a:lnTo>
                  <a:pt x="935021" y="426720"/>
                </a:lnTo>
                <a:lnTo>
                  <a:pt x="893255" y="426720"/>
                </a:lnTo>
                <a:lnTo>
                  <a:pt x="891553" y="424180"/>
                </a:lnTo>
                <a:lnTo>
                  <a:pt x="889979" y="415290"/>
                </a:lnTo>
                <a:lnTo>
                  <a:pt x="889852" y="408940"/>
                </a:lnTo>
                <a:lnTo>
                  <a:pt x="904114" y="397510"/>
                </a:lnTo>
                <a:lnTo>
                  <a:pt x="911467" y="391160"/>
                </a:lnTo>
                <a:lnTo>
                  <a:pt x="914375" y="387350"/>
                </a:lnTo>
                <a:lnTo>
                  <a:pt x="936479" y="387350"/>
                </a:lnTo>
                <a:lnTo>
                  <a:pt x="936597" y="381000"/>
                </a:lnTo>
                <a:lnTo>
                  <a:pt x="937424" y="303530"/>
                </a:lnTo>
                <a:lnTo>
                  <a:pt x="937544" y="294640"/>
                </a:lnTo>
                <a:lnTo>
                  <a:pt x="937600" y="292100"/>
                </a:lnTo>
                <a:lnTo>
                  <a:pt x="892392" y="292100"/>
                </a:lnTo>
                <a:lnTo>
                  <a:pt x="890880" y="289560"/>
                </a:lnTo>
                <a:lnTo>
                  <a:pt x="888391" y="283210"/>
                </a:lnTo>
                <a:lnTo>
                  <a:pt x="892074" y="278130"/>
                </a:lnTo>
                <a:lnTo>
                  <a:pt x="886029" y="271780"/>
                </a:lnTo>
                <a:close/>
              </a:path>
              <a:path w="1764664" h="527050">
                <a:moveTo>
                  <a:pt x="934777" y="430530"/>
                </a:moveTo>
                <a:lnTo>
                  <a:pt x="913029" y="430530"/>
                </a:lnTo>
                <a:lnTo>
                  <a:pt x="918579" y="431800"/>
                </a:lnTo>
                <a:lnTo>
                  <a:pt x="919481" y="441960"/>
                </a:lnTo>
                <a:lnTo>
                  <a:pt x="919728" y="447040"/>
                </a:lnTo>
                <a:lnTo>
                  <a:pt x="919797" y="459740"/>
                </a:lnTo>
                <a:lnTo>
                  <a:pt x="919673" y="468630"/>
                </a:lnTo>
                <a:lnTo>
                  <a:pt x="919158" y="487680"/>
                </a:lnTo>
                <a:lnTo>
                  <a:pt x="919032" y="490220"/>
                </a:lnTo>
                <a:lnTo>
                  <a:pt x="917679" y="509270"/>
                </a:lnTo>
                <a:lnTo>
                  <a:pt x="915828" y="527050"/>
                </a:lnTo>
                <a:lnTo>
                  <a:pt x="1207288" y="527050"/>
                </a:lnTo>
                <a:lnTo>
                  <a:pt x="1207417" y="521970"/>
                </a:lnTo>
                <a:lnTo>
                  <a:pt x="1191400" y="521970"/>
                </a:lnTo>
                <a:lnTo>
                  <a:pt x="1180847" y="520700"/>
                </a:lnTo>
                <a:lnTo>
                  <a:pt x="1181329" y="515620"/>
                </a:lnTo>
                <a:lnTo>
                  <a:pt x="1180174" y="509270"/>
                </a:lnTo>
                <a:lnTo>
                  <a:pt x="1180125" y="506730"/>
                </a:lnTo>
                <a:lnTo>
                  <a:pt x="1179825" y="502920"/>
                </a:lnTo>
                <a:lnTo>
                  <a:pt x="945478" y="502920"/>
                </a:lnTo>
                <a:lnTo>
                  <a:pt x="934899" y="501650"/>
                </a:lnTo>
                <a:lnTo>
                  <a:pt x="932689" y="499110"/>
                </a:lnTo>
                <a:lnTo>
                  <a:pt x="932447" y="488950"/>
                </a:lnTo>
                <a:lnTo>
                  <a:pt x="930822" y="482600"/>
                </a:lnTo>
                <a:lnTo>
                  <a:pt x="944271" y="476250"/>
                </a:lnTo>
                <a:lnTo>
                  <a:pt x="949935" y="474980"/>
                </a:lnTo>
                <a:lnTo>
                  <a:pt x="1208645" y="474980"/>
                </a:lnTo>
                <a:lnTo>
                  <a:pt x="1208445" y="466090"/>
                </a:lnTo>
                <a:lnTo>
                  <a:pt x="941268" y="466090"/>
                </a:lnTo>
                <a:lnTo>
                  <a:pt x="936215" y="463550"/>
                </a:lnTo>
                <a:lnTo>
                  <a:pt x="933687" y="458470"/>
                </a:lnTo>
                <a:lnTo>
                  <a:pt x="933582" y="454660"/>
                </a:lnTo>
                <a:lnTo>
                  <a:pt x="933639" y="448310"/>
                </a:lnTo>
                <a:lnTo>
                  <a:pt x="934777" y="430530"/>
                </a:lnTo>
                <a:close/>
              </a:path>
              <a:path w="1764664" h="527050">
                <a:moveTo>
                  <a:pt x="1450138" y="467360"/>
                </a:moveTo>
                <a:lnTo>
                  <a:pt x="1439343" y="480060"/>
                </a:lnTo>
                <a:lnTo>
                  <a:pt x="1438250" y="487680"/>
                </a:lnTo>
                <a:lnTo>
                  <a:pt x="1439965" y="504190"/>
                </a:lnTo>
                <a:lnTo>
                  <a:pt x="1440543" y="513080"/>
                </a:lnTo>
                <a:lnTo>
                  <a:pt x="1440600" y="523240"/>
                </a:lnTo>
                <a:lnTo>
                  <a:pt x="1440089" y="527050"/>
                </a:lnTo>
                <a:lnTo>
                  <a:pt x="1466622" y="527050"/>
                </a:lnTo>
                <a:lnTo>
                  <a:pt x="1468235" y="523240"/>
                </a:lnTo>
                <a:lnTo>
                  <a:pt x="1471795" y="513080"/>
                </a:lnTo>
                <a:lnTo>
                  <a:pt x="1472567" y="504190"/>
                </a:lnTo>
                <a:lnTo>
                  <a:pt x="1472458" y="497840"/>
                </a:lnTo>
                <a:lnTo>
                  <a:pt x="1471941" y="485140"/>
                </a:lnTo>
                <a:lnTo>
                  <a:pt x="1471880" y="477520"/>
                </a:lnTo>
                <a:lnTo>
                  <a:pt x="1471131" y="471170"/>
                </a:lnTo>
                <a:lnTo>
                  <a:pt x="1457516" y="469900"/>
                </a:lnTo>
                <a:lnTo>
                  <a:pt x="1450138" y="467360"/>
                </a:lnTo>
                <a:close/>
              </a:path>
              <a:path w="1764664" h="527050">
                <a:moveTo>
                  <a:pt x="1507262" y="468630"/>
                </a:moveTo>
                <a:lnTo>
                  <a:pt x="1493559" y="480060"/>
                </a:lnTo>
                <a:lnTo>
                  <a:pt x="1491184" y="486410"/>
                </a:lnTo>
                <a:lnTo>
                  <a:pt x="1491093" y="501650"/>
                </a:lnTo>
                <a:lnTo>
                  <a:pt x="1490478" y="527050"/>
                </a:lnTo>
                <a:lnTo>
                  <a:pt x="1513673" y="527050"/>
                </a:lnTo>
                <a:lnTo>
                  <a:pt x="1514228" y="514350"/>
                </a:lnTo>
                <a:lnTo>
                  <a:pt x="1514342" y="509270"/>
                </a:lnTo>
                <a:lnTo>
                  <a:pt x="1514219" y="495300"/>
                </a:lnTo>
                <a:lnTo>
                  <a:pt x="1514077" y="491490"/>
                </a:lnTo>
                <a:lnTo>
                  <a:pt x="1512837" y="481330"/>
                </a:lnTo>
                <a:lnTo>
                  <a:pt x="1510971" y="469900"/>
                </a:lnTo>
                <a:lnTo>
                  <a:pt x="1507262" y="468630"/>
                </a:lnTo>
                <a:close/>
              </a:path>
              <a:path w="1764664" h="527050">
                <a:moveTo>
                  <a:pt x="1556132" y="464820"/>
                </a:moveTo>
                <a:lnTo>
                  <a:pt x="1547305" y="464820"/>
                </a:lnTo>
                <a:lnTo>
                  <a:pt x="1543876" y="466090"/>
                </a:lnTo>
                <a:lnTo>
                  <a:pt x="1541184" y="477520"/>
                </a:lnTo>
                <a:lnTo>
                  <a:pt x="1539088" y="483870"/>
                </a:lnTo>
                <a:lnTo>
                  <a:pt x="1528801" y="491490"/>
                </a:lnTo>
                <a:lnTo>
                  <a:pt x="1531087" y="499110"/>
                </a:lnTo>
                <a:lnTo>
                  <a:pt x="1531405" y="510540"/>
                </a:lnTo>
                <a:lnTo>
                  <a:pt x="1533881" y="516890"/>
                </a:lnTo>
                <a:lnTo>
                  <a:pt x="1531634" y="527050"/>
                </a:lnTo>
                <a:lnTo>
                  <a:pt x="1582931" y="527050"/>
                </a:lnTo>
                <a:lnTo>
                  <a:pt x="1583798" y="514350"/>
                </a:lnTo>
                <a:lnTo>
                  <a:pt x="1584630" y="490220"/>
                </a:lnTo>
                <a:lnTo>
                  <a:pt x="1561009" y="490220"/>
                </a:lnTo>
                <a:lnTo>
                  <a:pt x="1562799" y="482600"/>
                </a:lnTo>
                <a:lnTo>
                  <a:pt x="1561275" y="476250"/>
                </a:lnTo>
                <a:lnTo>
                  <a:pt x="1561085" y="473710"/>
                </a:lnTo>
                <a:lnTo>
                  <a:pt x="1559243" y="466090"/>
                </a:lnTo>
                <a:lnTo>
                  <a:pt x="1556132" y="464820"/>
                </a:lnTo>
                <a:close/>
              </a:path>
              <a:path w="1764664" h="527050">
                <a:moveTo>
                  <a:pt x="1626127" y="378460"/>
                </a:moveTo>
                <a:lnTo>
                  <a:pt x="1598562" y="378460"/>
                </a:lnTo>
                <a:lnTo>
                  <a:pt x="1604874" y="379730"/>
                </a:lnTo>
                <a:lnTo>
                  <a:pt x="1605751" y="388620"/>
                </a:lnTo>
                <a:lnTo>
                  <a:pt x="1606118" y="393700"/>
                </a:lnTo>
                <a:lnTo>
                  <a:pt x="1606161" y="405130"/>
                </a:lnTo>
                <a:lnTo>
                  <a:pt x="1606040" y="462280"/>
                </a:lnTo>
                <a:lnTo>
                  <a:pt x="1605920" y="473710"/>
                </a:lnTo>
                <a:lnTo>
                  <a:pt x="1605799" y="497840"/>
                </a:lnTo>
                <a:lnTo>
                  <a:pt x="1605916" y="505460"/>
                </a:lnTo>
                <a:lnTo>
                  <a:pt x="1606380" y="518160"/>
                </a:lnTo>
                <a:lnTo>
                  <a:pt x="1606603" y="527050"/>
                </a:lnTo>
                <a:lnTo>
                  <a:pt x="1610008" y="527050"/>
                </a:lnTo>
                <a:lnTo>
                  <a:pt x="1610878" y="520700"/>
                </a:lnTo>
                <a:lnTo>
                  <a:pt x="1612194" y="509270"/>
                </a:lnTo>
                <a:lnTo>
                  <a:pt x="1612327" y="497840"/>
                </a:lnTo>
                <a:lnTo>
                  <a:pt x="1610234" y="485140"/>
                </a:lnTo>
                <a:lnTo>
                  <a:pt x="1609421" y="482600"/>
                </a:lnTo>
                <a:lnTo>
                  <a:pt x="1609586" y="478790"/>
                </a:lnTo>
                <a:lnTo>
                  <a:pt x="1613079" y="471170"/>
                </a:lnTo>
                <a:lnTo>
                  <a:pt x="1617943" y="467360"/>
                </a:lnTo>
                <a:lnTo>
                  <a:pt x="1646147" y="467360"/>
                </a:lnTo>
                <a:lnTo>
                  <a:pt x="1645103" y="461010"/>
                </a:lnTo>
                <a:lnTo>
                  <a:pt x="1644979" y="457200"/>
                </a:lnTo>
                <a:lnTo>
                  <a:pt x="1621067" y="457200"/>
                </a:lnTo>
                <a:lnTo>
                  <a:pt x="1617612" y="455930"/>
                </a:lnTo>
                <a:lnTo>
                  <a:pt x="1615834" y="441960"/>
                </a:lnTo>
                <a:lnTo>
                  <a:pt x="1616139" y="434340"/>
                </a:lnTo>
                <a:lnTo>
                  <a:pt x="1622540" y="429260"/>
                </a:lnTo>
                <a:lnTo>
                  <a:pt x="1642200" y="408940"/>
                </a:lnTo>
                <a:lnTo>
                  <a:pt x="1622807" y="408940"/>
                </a:lnTo>
                <a:lnTo>
                  <a:pt x="1617320" y="406400"/>
                </a:lnTo>
                <a:lnTo>
                  <a:pt x="1616469" y="402590"/>
                </a:lnTo>
                <a:lnTo>
                  <a:pt x="1617612" y="400050"/>
                </a:lnTo>
                <a:lnTo>
                  <a:pt x="1620822" y="391160"/>
                </a:lnTo>
                <a:lnTo>
                  <a:pt x="1624116" y="382270"/>
                </a:lnTo>
                <a:lnTo>
                  <a:pt x="1626127" y="378460"/>
                </a:lnTo>
                <a:close/>
              </a:path>
              <a:path w="1764664" h="527050">
                <a:moveTo>
                  <a:pt x="1760668" y="430530"/>
                </a:moveTo>
                <a:lnTo>
                  <a:pt x="1721854" y="430530"/>
                </a:lnTo>
                <a:lnTo>
                  <a:pt x="1732459" y="433070"/>
                </a:lnTo>
                <a:lnTo>
                  <a:pt x="1732145" y="435610"/>
                </a:lnTo>
                <a:lnTo>
                  <a:pt x="1732090" y="438150"/>
                </a:lnTo>
                <a:lnTo>
                  <a:pt x="1732395" y="441960"/>
                </a:lnTo>
                <a:lnTo>
                  <a:pt x="1732826" y="452120"/>
                </a:lnTo>
                <a:lnTo>
                  <a:pt x="1731774" y="462280"/>
                </a:lnTo>
                <a:lnTo>
                  <a:pt x="1728754" y="471170"/>
                </a:lnTo>
                <a:lnTo>
                  <a:pt x="1723276" y="478790"/>
                </a:lnTo>
                <a:lnTo>
                  <a:pt x="1718281" y="488950"/>
                </a:lnTo>
                <a:lnTo>
                  <a:pt x="1717630" y="497840"/>
                </a:lnTo>
                <a:lnTo>
                  <a:pt x="1718796" y="508000"/>
                </a:lnTo>
                <a:lnTo>
                  <a:pt x="1719251" y="516890"/>
                </a:lnTo>
                <a:lnTo>
                  <a:pt x="1725185" y="523240"/>
                </a:lnTo>
                <a:lnTo>
                  <a:pt x="1726626" y="527050"/>
                </a:lnTo>
                <a:lnTo>
                  <a:pt x="1756335" y="527050"/>
                </a:lnTo>
                <a:lnTo>
                  <a:pt x="1756665" y="511810"/>
                </a:lnTo>
                <a:lnTo>
                  <a:pt x="1756974" y="490220"/>
                </a:lnTo>
                <a:lnTo>
                  <a:pt x="1757100" y="483870"/>
                </a:lnTo>
                <a:lnTo>
                  <a:pt x="1758052" y="461010"/>
                </a:lnTo>
                <a:lnTo>
                  <a:pt x="1760424" y="435610"/>
                </a:lnTo>
                <a:lnTo>
                  <a:pt x="1760668" y="430530"/>
                </a:lnTo>
                <a:close/>
              </a:path>
              <a:path w="1764664" h="527050">
                <a:moveTo>
                  <a:pt x="1208672" y="482600"/>
                </a:moveTo>
                <a:lnTo>
                  <a:pt x="1191502" y="482600"/>
                </a:lnTo>
                <a:lnTo>
                  <a:pt x="1192696" y="485140"/>
                </a:lnTo>
                <a:lnTo>
                  <a:pt x="1193140" y="486410"/>
                </a:lnTo>
                <a:lnTo>
                  <a:pt x="1194565" y="492760"/>
                </a:lnTo>
                <a:lnTo>
                  <a:pt x="1195514" y="499110"/>
                </a:lnTo>
                <a:lnTo>
                  <a:pt x="1195603" y="506730"/>
                </a:lnTo>
                <a:lnTo>
                  <a:pt x="1194448" y="513080"/>
                </a:lnTo>
                <a:lnTo>
                  <a:pt x="1193217" y="518160"/>
                </a:lnTo>
                <a:lnTo>
                  <a:pt x="1191400" y="521970"/>
                </a:lnTo>
                <a:lnTo>
                  <a:pt x="1207417" y="521970"/>
                </a:lnTo>
                <a:lnTo>
                  <a:pt x="1207514" y="518160"/>
                </a:lnTo>
                <a:lnTo>
                  <a:pt x="1208415" y="495300"/>
                </a:lnTo>
                <a:lnTo>
                  <a:pt x="1208535" y="491490"/>
                </a:lnTo>
                <a:lnTo>
                  <a:pt x="1208672" y="482600"/>
                </a:lnTo>
                <a:close/>
              </a:path>
              <a:path w="1764664" h="527050">
                <a:moveTo>
                  <a:pt x="1646147" y="467360"/>
                </a:moveTo>
                <a:lnTo>
                  <a:pt x="1617943" y="467360"/>
                </a:lnTo>
                <a:lnTo>
                  <a:pt x="1630020" y="468630"/>
                </a:lnTo>
                <a:lnTo>
                  <a:pt x="1627887" y="474980"/>
                </a:lnTo>
                <a:lnTo>
                  <a:pt x="1627379" y="485140"/>
                </a:lnTo>
                <a:lnTo>
                  <a:pt x="1625512" y="490220"/>
                </a:lnTo>
                <a:lnTo>
                  <a:pt x="1624267" y="502920"/>
                </a:lnTo>
                <a:lnTo>
                  <a:pt x="1631125" y="511810"/>
                </a:lnTo>
                <a:lnTo>
                  <a:pt x="1644168" y="510540"/>
                </a:lnTo>
                <a:lnTo>
                  <a:pt x="1647330" y="505460"/>
                </a:lnTo>
                <a:lnTo>
                  <a:pt x="1648664" y="497840"/>
                </a:lnTo>
                <a:lnTo>
                  <a:pt x="1649022" y="485140"/>
                </a:lnTo>
                <a:lnTo>
                  <a:pt x="1647191" y="473710"/>
                </a:lnTo>
                <a:lnTo>
                  <a:pt x="1646147" y="467360"/>
                </a:lnTo>
                <a:close/>
              </a:path>
              <a:path w="1764664" h="527050">
                <a:moveTo>
                  <a:pt x="972338" y="474980"/>
                </a:moveTo>
                <a:lnTo>
                  <a:pt x="949935" y="474980"/>
                </a:lnTo>
                <a:lnTo>
                  <a:pt x="957073" y="477520"/>
                </a:lnTo>
                <a:lnTo>
                  <a:pt x="954545" y="483870"/>
                </a:lnTo>
                <a:lnTo>
                  <a:pt x="952475" y="488950"/>
                </a:lnTo>
                <a:lnTo>
                  <a:pt x="950710" y="494030"/>
                </a:lnTo>
                <a:lnTo>
                  <a:pt x="948729" y="499110"/>
                </a:lnTo>
                <a:lnTo>
                  <a:pt x="945478" y="502920"/>
                </a:lnTo>
                <a:lnTo>
                  <a:pt x="1179825" y="502920"/>
                </a:lnTo>
                <a:lnTo>
                  <a:pt x="1179526" y="499110"/>
                </a:lnTo>
                <a:lnTo>
                  <a:pt x="1182244" y="491490"/>
                </a:lnTo>
                <a:lnTo>
                  <a:pt x="1183484" y="488950"/>
                </a:lnTo>
                <a:lnTo>
                  <a:pt x="970776" y="488950"/>
                </a:lnTo>
                <a:lnTo>
                  <a:pt x="968109" y="486410"/>
                </a:lnTo>
                <a:lnTo>
                  <a:pt x="968134" y="476250"/>
                </a:lnTo>
                <a:lnTo>
                  <a:pt x="972338" y="474980"/>
                </a:lnTo>
                <a:close/>
              </a:path>
              <a:path w="1764664" h="527050">
                <a:moveTo>
                  <a:pt x="1585243" y="455930"/>
                </a:moveTo>
                <a:lnTo>
                  <a:pt x="1567206" y="455930"/>
                </a:lnTo>
                <a:lnTo>
                  <a:pt x="1570991" y="459740"/>
                </a:lnTo>
                <a:lnTo>
                  <a:pt x="1571905" y="471170"/>
                </a:lnTo>
                <a:lnTo>
                  <a:pt x="1572388" y="473710"/>
                </a:lnTo>
                <a:lnTo>
                  <a:pt x="1573061" y="481330"/>
                </a:lnTo>
                <a:lnTo>
                  <a:pt x="1573201" y="488950"/>
                </a:lnTo>
                <a:lnTo>
                  <a:pt x="1561009" y="490220"/>
                </a:lnTo>
                <a:lnTo>
                  <a:pt x="1584630" y="490220"/>
                </a:lnTo>
                <a:lnTo>
                  <a:pt x="1584980" y="480060"/>
                </a:lnTo>
                <a:lnTo>
                  <a:pt x="1585097" y="471170"/>
                </a:lnTo>
                <a:lnTo>
                  <a:pt x="1585243" y="455930"/>
                </a:lnTo>
                <a:close/>
              </a:path>
              <a:path w="1764664" h="527050">
                <a:moveTo>
                  <a:pt x="1208645" y="474980"/>
                </a:moveTo>
                <a:lnTo>
                  <a:pt x="972338" y="474980"/>
                </a:lnTo>
                <a:lnTo>
                  <a:pt x="980060" y="476250"/>
                </a:lnTo>
                <a:lnTo>
                  <a:pt x="981952" y="478790"/>
                </a:lnTo>
                <a:lnTo>
                  <a:pt x="981762" y="482600"/>
                </a:lnTo>
                <a:lnTo>
                  <a:pt x="981266" y="486410"/>
                </a:lnTo>
                <a:lnTo>
                  <a:pt x="978536" y="488950"/>
                </a:lnTo>
                <a:lnTo>
                  <a:pt x="1183484" y="488950"/>
                </a:lnTo>
                <a:lnTo>
                  <a:pt x="1185965" y="483870"/>
                </a:lnTo>
                <a:lnTo>
                  <a:pt x="1188137" y="483870"/>
                </a:lnTo>
                <a:lnTo>
                  <a:pt x="1191502" y="482600"/>
                </a:lnTo>
                <a:lnTo>
                  <a:pt x="1208672" y="482600"/>
                </a:lnTo>
                <a:lnTo>
                  <a:pt x="1208645" y="474980"/>
                </a:lnTo>
                <a:close/>
              </a:path>
              <a:path w="1764664" h="527050">
                <a:moveTo>
                  <a:pt x="1686561" y="379730"/>
                </a:moveTo>
                <a:lnTo>
                  <a:pt x="1679931" y="379730"/>
                </a:lnTo>
                <a:lnTo>
                  <a:pt x="1683919" y="382270"/>
                </a:lnTo>
                <a:lnTo>
                  <a:pt x="1685329" y="389890"/>
                </a:lnTo>
                <a:lnTo>
                  <a:pt x="1661260" y="429260"/>
                </a:lnTo>
                <a:lnTo>
                  <a:pt x="1657303" y="434340"/>
                </a:lnTo>
                <a:lnTo>
                  <a:pt x="1657190" y="440690"/>
                </a:lnTo>
                <a:lnTo>
                  <a:pt x="1660081" y="452120"/>
                </a:lnTo>
                <a:lnTo>
                  <a:pt x="1662075" y="458470"/>
                </a:lnTo>
                <a:lnTo>
                  <a:pt x="1664501" y="464820"/>
                </a:lnTo>
                <a:lnTo>
                  <a:pt x="1662316" y="478790"/>
                </a:lnTo>
                <a:lnTo>
                  <a:pt x="1667092" y="482600"/>
                </a:lnTo>
                <a:lnTo>
                  <a:pt x="1680592" y="485140"/>
                </a:lnTo>
                <a:lnTo>
                  <a:pt x="1682636" y="480060"/>
                </a:lnTo>
                <a:lnTo>
                  <a:pt x="1686002" y="469900"/>
                </a:lnTo>
                <a:lnTo>
                  <a:pt x="1687310" y="466090"/>
                </a:lnTo>
                <a:lnTo>
                  <a:pt x="1693152" y="453390"/>
                </a:lnTo>
                <a:lnTo>
                  <a:pt x="1707528" y="453390"/>
                </a:lnTo>
                <a:lnTo>
                  <a:pt x="1708392" y="452120"/>
                </a:lnTo>
                <a:lnTo>
                  <a:pt x="1688491" y="452120"/>
                </a:lnTo>
                <a:lnTo>
                  <a:pt x="1685672" y="447040"/>
                </a:lnTo>
                <a:lnTo>
                  <a:pt x="1683894" y="440690"/>
                </a:lnTo>
                <a:lnTo>
                  <a:pt x="1681100" y="433070"/>
                </a:lnTo>
                <a:lnTo>
                  <a:pt x="1677569" y="426720"/>
                </a:lnTo>
                <a:lnTo>
                  <a:pt x="1691514" y="420370"/>
                </a:lnTo>
                <a:lnTo>
                  <a:pt x="1711783" y="420370"/>
                </a:lnTo>
                <a:lnTo>
                  <a:pt x="1711173" y="417830"/>
                </a:lnTo>
                <a:lnTo>
                  <a:pt x="1709853" y="410210"/>
                </a:lnTo>
                <a:lnTo>
                  <a:pt x="1710992" y="403860"/>
                </a:lnTo>
                <a:lnTo>
                  <a:pt x="1714184" y="397510"/>
                </a:lnTo>
                <a:lnTo>
                  <a:pt x="1719022" y="391160"/>
                </a:lnTo>
                <a:lnTo>
                  <a:pt x="1709865" y="391160"/>
                </a:lnTo>
                <a:lnTo>
                  <a:pt x="1704493" y="384810"/>
                </a:lnTo>
                <a:lnTo>
                  <a:pt x="1702360" y="383540"/>
                </a:lnTo>
                <a:lnTo>
                  <a:pt x="1688351" y="382270"/>
                </a:lnTo>
                <a:lnTo>
                  <a:pt x="1686561" y="379730"/>
                </a:lnTo>
                <a:close/>
              </a:path>
              <a:path w="1764664" h="527050">
                <a:moveTo>
                  <a:pt x="1049014" y="461010"/>
                </a:moveTo>
                <a:lnTo>
                  <a:pt x="963678" y="461010"/>
                </a:lnTo>
                <a:lnTo>
                  <a:pt x="949059" y="464820"/>
                </a:lnTo>
                <a:lnTo>
                  <a:pt x="941268" y="466090"/>
                </a:lnTo>
                <a:lnTo>
                  <a:pt x="1208445" y="466090"/>
                </a:lnTo>
                <a:lnTo>
                  <a:pt x="1208388" y="463550"/>
                </a:lnTo>
                <a:lnTo>
                  <a:pt x="1180644" y="463550"/>
                </a:lnTo>
                <a:lnTo>
                  <a:pt x="1170841" y="462280"/>
                </a:lnTo>
                <a:lnTo>
                  <a:pt x="1062851" y="462280"/>
                </a:lnTo>
                <a:lnTo>
                  <a:pt x="1049014" y="461010"/>
                </a:lnTo>
                <a:close/>
              </a:path>
              <a:path w="1764664" h="527050">
                <a:moveTo>
                  <a:pt x="1373925" y="163830"/>
                </a:moveTo>
                <a:lnTo>
                  <a:pt x="1367981" y="165100"/>
                </a:lnTo>
                <a:lnTo>
                  <a:pt x="1357250" y="173990"/>
                </a:lnTo>
                <a:lnTo>
                  <a:pt x="1351027" y="179070"/>
                </a:lnTo>
                <a:lnTo>
                  <a:pt x="1316775" y="199390"/>
                </a:lnTo>
                <a:lnTo>
                  <a:pt x="1280888" y="242570"/>
                </a:lnTo>
                <a:lnTo>
                  <a:pt x="1246658" y="285750"/>
                </a:lnTo>
                <a:lnTo>
                  <a:pt x="1236924" y="298450"/>
                </a:lnTo>
                <a:lnTo>
                  <a:pt x="1227715" y="312420"/>
                </a:lnTo>
                <a:lnTo>
                  <a:pt x="1218931" y="326390"/>
                </a:lnTo>
                <a:lnTo>
                  <a:pt x="1210476" y="340360"/>
                </a:lnTo>
                <a:lnTo>
                  <a:pt x="1204594" y="347980"/>
                </a:lnTo>
                <a:lnTo>
                  <a:pt x="1198236" y="356870"/>
                </a:lnTo>
                <a:lnTo>
                  <a:pt x="1192245" y="364490"/>
                </a:lnTo>
                <a:lnTo>
                  <a:pt x="1187463" y="374650"/>
                </a:lnTo>
                <a:lnTo>
                  <a:pt x="1184700" y="381000"/>
                </a:lnTo>
                <a:lnTo>
                  <a:pt x="1182936" y="387350"/>
                </a:lnTo>
                <a:lnTo>
                  <a:pt x="1184134" y="393700"/>
                </a:lnTo>
                <a:lnTo>
                  <a:pt x="1190257" y="398780"/>
                </a:lnTo>
                <a:lnTo>
                  <a:pt x="1191553" y="400050"/>
                </a:lnTo>
                <a:lnTo>
                  <a:pt x="1192556" y="402590"/>
                </a:lnTo>
                <a:lnTo>
                  <a:pt x="1192670" y="403860"/>
                </a:lnTo>
                <a:lnTo>
                  <a:pt x="1193333" y="416560"/>
                </a:lnTo>
                <a:lnTo>
                  <a:pt x="1193403" y="431800"/>
                </a:lnTo>
                <a:lnTo>
                  <a:pt x="1192619" y="444500"/>
                </a:lnTo>
                <a:lnTo>
                  <a:pt x="1190511" y="458470"/>
                </a:lnTo>
                <a:lnTo>
                  <a:pt x="1189661" y="462280"/>
                </a:lnTo>
                <a:lnTo>
                  <a:pt x="1186638" y="463550"/>
                </a:lnTo>
                <a:lnTo>
                  <a:pt x="1208388" y="463550"/>
                </a:lnTo>
                <a:lnTo>
                  <a:pt x="1207388" y="450850"/>
                </a:lnTo>
                <a:lnTo>
                  <a:pt x="1207286" y="441960"/>
                </a:lnTo>
                <a:lnTo>
                  <a:pt x="1209053" y="425450"/>
                </a:lnTo>
                <a:lnTo>
                  <a:pt x="1208622" y="416560"/>
                </a:lnTo>
                <a:lnTo>
                  <a:pt x="1207669" y="411480"/>
                </a:lnTo>
                <a:lnTo>
                  <a:pt x="1208749" y="406400"/>
                </a:lnTo>
                <a:lnTo>
                  <a:pt x="1194474" y="398780"/>
                </a:lnTo>
                <a:lnTo>
                  <a:pt x="1197179" y="386080"/>
                </a:lnTo>
                <a:lnTo>
                  <a:pt x="1204837" y="384810"/>
                </a:lnTo>
                <a:lnTo>
                  <a:pt x="1217585" y="379730"/>
                </a:lnTo>
                <a:lnTo>
                  <a:pt x="1245833" y="379730"/>
                </a:lnTo>
                <a:lnTo>
                  <a:pt x="1250887" y="375920"/>
                </a:lnTo>
                <a:lnTo>
                  <a:pt x="1307360" y="375920"/>
                </a:lnTo>
                <a:lnTo>
                  <a:pt x="1315154" y="374650"/>
                </a:lnTo>
                <a:lnTo>
                  <a:pt x="1330719" y="373380"/>
                </a:lnTo>
                <a:lnTo>
                  <a:pt x="1629215" y="373380"/>
                </a:lnTo>
                <a:lnTo>
                  <a:pt x="1633526" y="368300"/>
                </a:lnTo>
                <a:lnTo>
                  <a:pt x="1638212" y="363220"/>
                </a:lnTo>
                <a:lnTo>
                  <a:pt x="1640066" y="358140"/>
                </a:lnTo>
                <a:lnTo>
                  <a:pt x="1220649" y="358140"/>
                </a:lnTo>
                <a:lnTo>
                  <a:pt x="1215403" y="356870"/>
                </a:lnTo>
                <a:lnTo>
                  <a:pt x="1217905" y="344170"/>
                </a:lnTo>
                <a:lnTo>
                  <a:pt x="1221779" y="341630"/>
                </a:lnTo>
                <a:lnTo>
                  <a:pt x="1644981" y="341630"/>
                </a:lnTo>
                <a:lnTo>
                  <a:pt x="1646672" y="337820"/>
                </a:lnTo>
                <a:lnTo>
                  <a:pt x="1650750" y="331470"/>
                </a:lnTo>
                <a:lnTo>
                  <a:pt x="1655001" y="325120"/>
                </a:lnTo>
                <a:lnTo>
                  <a:pt x="1656944" y="322580"/>
                </a:lnTo>
                <a:lnTo>
                  <a:pt x="1659738" y="318770"/>
                </a:lnTo>
                <a:lnTo>
                  <a:pt x="1670325" y="318770"/>
                </a:lnTo>
                <a:lnTo>
                  <a:pt x="1670218" y="316230"/>
                </a:lnTo>
                <a:lnTo>
                  <a:pt x="1670290" y="312420"/>
                </a:lnTo>
                <a:lnTo>
                  <a:pt x="1670415" y="309880"/>
                </a:lnTo>
                <a:lnTo>
                  <a:pt x="1438244" y="309880"/>
                </a:lnTo>
                <a:lnTo>
                  <a:pt x="1419637" y="306070"/>
                </a:lnTo>
                <a:lnTo>
                  <a:pt x="1396188" y="298450"/>
                </a:lnTo>
                <a:lnTo>
                  <a:pt x="1672776" y="298450"/>
                </a:lnTo>
                <a:lnTo>
                  <a:pt x="1673619" y="295910"/>
                </a:lnTo>
                <a:lnTo>
                  <a:pt x="1679631" y="289560"/>
                </a:lnTo>
                <a:lnTo>
                  <a:pt x="1532027" y="289560"/>
                </a:lnTo>
                <a:lnTo>
                  <a:pt x="1529144" y="283210"/>
                </a:lnTo>
                <a:lnTo>
                  <a:pt x="1532218" y="283210"/>
                </a:lnTo>
                <a:lnTo>
                  <a:pt x="1537374" y="281940"/>
                </a:lnTo>
                <a:lnTo>
                  <a:pt x="1692073" y="281940"/>
                </a:lnTo>
                <a:lnTo>
                  <a:pt x="1711719" y="255270"/>
                </a:lnTo>
                <a:lnTo>
                  <a:pt x="1711928" y="247650"/>
                </a:lnTo>
                <a:lnTo>
                  <a:pt x="1713072" y="240030"/>
                </a:lnTo>
                <a:lnTo>
                  <a:pt x="1715712" y="233680"/>
                </a:lnTo>
                <a:lnTo>
                  <a:pt x="1720368" y="228600"/>
                </a:lnTo>
                <a:lnTo>
                  <a:pt x="1724966" y="223520"/>
                </a:lnTo>
                <a:lnTo>
                  <a:pt x="1763698" y="223520"/>
                </a:lnTo>
                <a:lnTo>
                  <a:pt x="1764100" y="220980"/>
                </a:lnTo>
                <a:lnTo>
                  <a:pt x="1763565" y="218440"/>
                </a:lnTo>
                <a:lnTo>
                  <a:pt x="1704353" y="218440"/>
                </a:lnTo>
                <a:lnTo>
                  <a:pt x="1703401" y="217170"/>
                </a:lnTo>
                <a:lnTo>
                  <a:pt x="1704976" y="217170"/>
                </a:lnTo>
                <a:lnTo>
                  <a:pt x="1705852" y="209550"/>
                </a:lnTo>
                <a:lnTo>
                  <a:pt x="1706576" y="201930"/>
                </a:lnTo>
                <a:lnTo>
                  <a:pt x="1708316" y="194310"/>
                </a:lnTo>
                <a:lnTo>
                  <a:pt x="1709287" y="185420"/>
                </a:lnTo>
                <a:lnTo>
                  <a:pt x="1672019" y="185420"/>
                </a:lnTo>
                <a:lnTo>
                  <a:pt x="1671880" y="180340"/>
                </a:lnTo>
                <a:lnTo>
                  <a:pt x="1674153" y="179070"/>
                </a:lnTo>
                <a:lnTo>
                  <a:pt x="1705414" y="179070"/>
                </a:lnTo>
                <a:lnTo>
                  <a:pt x="1701851" y="176530"/>
                </a:lnTo>
                <a:lnTo>
                  <a:pt x="1693063" y="175260"/>
                </a:lnTo>
                <a:lnTo>
                  <a:pt x="1458888" y="167640"/>
                </a:lnTo>
                <a:lnTo>
                  <a:pt x="1419846" y="165100"/>
                </a:lnTo>
                <a:lnTo>
                  <a:pt x="1373925" y="163830"/>
                </a:lnTo>
                <a:close/>
              </a:path>
              <a:path w="1764664" h="527050">
                <a:moveTo>
                  <a:pt x="1151237" y="459740"/>
                </a:moveTo>
                <a:lnTo>
                  <a:pt x="1121785" y="459740"/>
                </a:lnTo>
                <a:lnTo>
                  <a:pt x="1062851" y="462280"/>
                </a:lnTo>
                <a:lnTo>
                  <a:pt x="1170841" y="462280"/>
                </a:lnTo>
                <a:lnTo>
                  <a:pt x="1151237" y="459740"/>
                </a:lnTo>
                <a:close/>
              </a:path>
              <a:path w="1764664" h="527050">
                <a:moveTo>
                  <a:pt x="1547712" y="450850"/>
                </a:moveTo>
                <a:lnTo>
                  <a:pt x="1545248" y="452120"/>
                </a:lnTo>
                <a:lnTo>
                  <a:pt x="1542047" y="452120"/>
                </a:lnTo>
                <a:lnTo>
                  <a:pt x="1541336" y="453390"/>
                </a:lnTo>
                <a:lnTo>
                  <a:pt x="1539673" y="454660"/>
                </a:lnTo>
                <a:lnTo>
                  <a:pt x="1546111" y="458470"/>
                </a:lnTo>
                <a:lnTo>
                  <a:pt x="1552601" y="457200"/>
                </a:lnTo>
                <a:lnTo>
                  <a:pt x="1567206" y="455930"/>
                </a:lnTo>
                <a:lnTo>
                  <a:pt x="1585243" y="455930"/>
                </a:lnTo>
                <a:lnTo>
                  <a:pt x="1585268" y="453390"/>
                </a:lnTo>
                <a:lnTo>
                  <a:pt x="1564225" y="453390"/>
                </a:lnTo>
                <a:lnTo>
                  <a:pt x="1550023" y="452120"/>
                </a:lnTo>
                <a:lnTo>
                  <a:pt x="1547712" y="450850"/>
                </a:lnTo>
                <a:close/>
              </a:path>
              <a:path w="1764664" h="527050">
                <a:moveTo>
                  <a:pt x="1636091" y="445770"/>
                </a:moveTo>
                <a:lnTo>
                  <a:pt x="1631443" y="452120"/>
                </a:lnTo>
                <a:lnTo>
                  <a:pt x="1621067" y="457200"/>
                </a:lnTo>
                <a:lnTo>
                  <a:pt x="1644979" y="457200"/>
                </a:lnTo>
                <a:lnTo>
                  <a:pt x="1644689" y="448310"/>
                </a:lnTo>
                <a:lnTo>
                  <a:pt x="1636091" y="445770"/>
                </a:lnTo>
                <a:close/>
              </a:path>
              <a:path w="1764664" h="527050">
                <a:moveTo>
                  <a:pt x="1585033" y="416560"/>
                </a:moveTo>
                <a:lnTo>
                  <a:pt x="1567308" y="416560"/>
                </a:lnTo>
                <a:lnTo>
                  <a:pt x="1568933" y="417830"/>
                </a:lnTo>
                <a:lnTo>
                  <a:pt x="1571219" y="427990"/>
                </a:lnTo>
                <a:lnTo>
                  <a:pt x="1571562" y="429260"/>
                </a:lnTo>
                <a:lnTo>
                  <a:pt x="1571594" y="441960"/>
                </a:lnTo>
                <a:lnTo>
                  <a:pt x="1570286" y="449580"/>
                </a:lnTo>
                <a:lnTo>
                  <a:pt x="1564225" y="453390"/>
                </a:lnTo>
                <a:lnTo>
                  <a:pt x="1585268" y="453390"/>
                </a:lnTo>
                <a:lnTo>
                  <a:pt x="1585144" y="425450"/>
                </a:lnTo>
                <a:lnTo>
                  <a:pt x="1585033" y="416560"/>
                </a:lnTo>
                <a:close/>
              </a:path>
              <a:path w="1764664" h="527050">
                <a:moveTo>
                  <a:pt x="1711783" y="420370"/>
                </a:moveTo>
                <a:lnTo>
                  <a:pt x="1691514" y="420370"/>
                </a:lnTo>
                <a:lnTo>
                  <a:pt x="1698181" y="426720"/>
                </a:lnTo>
                <a:lnTo>
                  <a:pt x="1700175" y="436880"/>
                </a:lnTo>
                <a:lnTo>
                  <a:pt x="1700197" y="441960"/>
                </a:lnTo>
                <a:lnTo>
                  <a:pt x="1699883" y="449580"/>
                </a:lnTo>
                <a:lnTo>
                  <a:pt x="1688491" y="452120"/>
                </a:lnTo>
                <a:lnTo>
                  <a:pt x="1708392" y="452120"/>
                </a:lnTo>
                <a:lnTo>
                  <a:pt x="1711846" y="447040"/>
                </a:lnTo>
                <a:lnTo>
                  <a:pt x="1716952" y="433070"/>
                </a:lnTo>
                <a:lnTo>
                  <a:pt x="1721854" y="430530"/>
                </a:lnTo>
                <a:lnTo>
                  <a:pt x="1760668" y="430530"/>
                </a:lnTo>
                <a:lnTo>
                  <a:pt x="1760912" y="425450"/>
                </a:lnTo>
                <a:lnTo>
                  <a:pt x="1720914" y="425450"/>
                </a:lnTo>
                <a:lnTo>
                  <a:pt x="1713320" y="424180"/>
                </a:lnTo>
                <a:lnTo>
                  <a:pt x="1712088" y="421640"/>
                </a:lnTo>
                <a:lnTo>
                  <a:pt x="1711783" y="420370"/>
                </a:lnTo>
                <a:close/>
              </a:path>
              <a:path w="1764664" h="527050">
                <a:moveTo>
                  <a:pt x="1556156" y="427990"/>
                </a:moveTo>
                <a:lnTo>
                  <a:pt x="1477890" y="427990"/>
                </a:lnTo>
                <a:lnTo>
                  <a:pt x="1489892" y="429260"/>
                </a:lnTo>
                <a:lnTo>
                  <a:pt x="1501725" y="431800"/>
                </a:lnTo>
                <a:lnTo>
                  <a:pt x="1506259" y="433070"/>
                </a:lnTo>
                <a:lnTo>
                  <a:pt x="1512114" y="434340"/>
                </a:lnTo>
                <a:lnTo>
                  <a:pt x="1515035" y="436880"/>
                </a:lnTo>
                <a:lnTo>
                  <a:pt x="1521454" y="441960"/>
                </a:lnTo>
                <a:lnTo>
                  <a:pt x="1528201" y="443230"/>
                </a:lnTo>
                <a:lnTo>
                  <a:pt x="1541920" y="440690"/>
                </a:lnTo>
                <a:lnTo>
                  <a:pt x="1552995" y="439420"/>
                </a:lnTo>
                <a:lnTo>
                  <a:pt x="1555827" y="434340"/>
                </a:lnTo>
                <a:lnTo>
                  <a:pt x="1556156" y="427990"/>
                </a:lnTo>
                <a:close/>
              </a:path>
              <a:path w="1764664" h="527050">
                <a:moveTo>
                  <a:pt x="1245833" y="379730"/>
                </a:moveTo>
                <a:lnTo>
                  <a:pt x="1223950" y="379730"/>
                </a:lnTo>
                <a:lnTo>
                  <a:pt x="1230008" y="382270"/>
                </a:lnTo>
                <a:lnTo>
                  <a:pt x="1233448" y="388620"/>
                </a:lnTo>
                <a:lnTo>
                  <a:pt x="1234306" y="393700"/>
                </a:lnTo>
                <a:lnTo>
                  <a:pt x="1233304" y="400050"/>
                </a:lnTo>
                <a:lnTo>
                  <a:pt x="1231164" y="406400"/>
                </a:lnTo>
                <a:lnTo>
                  <a:pt x="1230026" y="414020"/>
                </a:lnTo>
                <a:lnTo>
                  <a:pt x="1231667" y="419100"/>
                </a:lnTo>
                <a:lnTo>
                  <a:pt x="1234531" y="425450"/>
                </a:lnTo>
                <a:lnTo>
                  <a:pt x="1237057" y="431800"/>
                </a:lnTo>
                <a:lnTo>
                  <a:pt x="1238200" y="422910"/>
                </a:lnTo>
                <a:lnTo>
                  <a:pt x="1242988" y="419100"/>
                </a:lnTo>
                <a:lnTo>
                  <a:pt x="1496810" y="419100"/>
                </a:lnTo>
                <a:lnTo>
                  <a:pt x="1496256" y="417830"/>
                </a:lnTo>
                <a:lnTo>
                  <a:pt x="1483475" y="417830"/>
                </a:lnTo>
                <a:lnTo>
                  <a:pt x="1477100" y="416560"/>
                </a:lnTo>
                <a:lnTo>
                  <a:pt x="1447115" y="416560"/>
                </a:lnTo>
                <a:lnTo>
                  <a:pt x="1431621" y="415290"/>
                </a:lnTo>
                <a:lnTo>
                  <a:pt x="1404151" y="415290"/>
                </a:lnTo>
                <a:lnTo>
                  <a:pt x="1377740" y="414020"/>
                </a:lnTo>
                <a:lnTo>
                  <a:pt x="1351330" y="414020"/>
                </a:lnTo>
                <a:lnTo>
                  <a:pt x="1298614" y="411480"/>
                </a:lnTo>
                <a:lnTo>
                  <a:pt x="1286379" y="410210"/>
                </a:lnTo>
                <a:lnTo>
                  <a:pt x="1261999" y="405130"/>
                </a:lnTo>
                <a:lnTo>
                  <a:pt x="1250163" y="401320"/>
                </a:lnTo>
                <a:lnTo>
                  <a:pt x="1241299" y="401320"/>
                </a:lnTo>
                <a:lnTo>
                  <a:pt x="1240802" y="391160"/>
                </a:lnTo>
                <a:lnTo>
                  <a:pt x="1240778" y="383540"/>
                </a:lnTo>
                <a:lnTo>
                  <a:pt x="1245833" y="379730"/>
                </a:lnTo>
                <a:close/>
              </a:path>
              <a:path w="1764664" h="527050">
                <a:moveTo>
                  <a:pt x="1589378" y="388620"/>
                </a:moveTo>
                <a:lnTo>
                  <a:pt x="1477904" y="388620"/>
                </a:lnTo>
                <a:lnTo>
                  <a:pt x="1494278" y="389890"/>
                </a:lnTo>
                <a:lnTo>
                  <a:pt x="1526884" y="394970"/>
                </a:lnTo>
                <a:lnTo>
                  <a:pt x="1533178" y="397510"/>
                </a:lnTo>
                <a:lnTo>
                  <a:pt x="1538147" y="402590"/>
                </a:lnTo>
                <a:lnTo>
                  <a:pt x="1541037" y="408940"/>
                </a:lnTo>
                <a:lnTo>
                  <a:pt x="1541095" y="416560"/>
                </a:lnTo>
                <a:lnTo>
                  <a:pt x="1539482" y="422910"/>
                </a:lnTo>
                <a:lnTo>
                  <a:pt x="1332128" y="422910"/>
                </a:lnTo>
                <a:lnTo>
                  <a:pt x="1359358" y="424180"/>
                </a:lnTo>
                <a:lnTo>
                  <a:pt x="1382952" y="426720"/>
                </a:lnTo>
                <a:lnTo>
                  <a:pt x="1430254" y="429260"/>
                </a:lnTo>
                <a:lnTo>
                  <a:pt x="1453998" y="429260"/>
                </a:lnTo>
                <a:lnTo>
                  <a:pt x="1465874" y="427990"/>
                </a:lnTo>
                <a:lnTo>
                  <a:pt x="1556156" y="427990"/>
                </a:lnTo>
                <a:lnTo>
                  <a:pt x="1556485" y="421640"/>
                </a:lnTo>
                <a:lnTo>
                  <a:pt x="1548613" y="421640"/>
                </a:lnTo>
                <a:lnTo>
                  <a:pt x="1547127" y="417830"/>
                </a:lnTo>
                <a:lnTo>
                  <a:pt x="1550976" y="411480"/>
                </a:lnTo>
                <a:lnTo>
                  <a:pt x="1548270" y="410210"/>
                </a:lnTo>
                <a:lnTo>
                  <a:pt x="1545438" y="410210"/>
                </a:lnTo>
                <a:lnTo>
                  <a:pt x="1544359" y="403860"/>
                </a:lnTo>
                <a:lnTo>
                  <a:pt x="1544664" y="400050"/>
                </a:lnTo>
                <a:lnTo>
                  <a:pt x="1584748" y="400050"/>
                </a:lnTo>
                <a:lnTo>
                  <a:pt x="1584719" y="398780"/>
                </a:lnTo>
                <a:lnTo>
                  <a:pt x="1587082" y="391160"/>
                </a:lnTo>
                <a:lnTo>
                  <a:pt x="1589378" y="388620"/>
                </a:lnTo>
                <a:close/>
              </a:path>
              <a:path w="1764664" h="527050">
                <a:moveTo>
                  <a:pt x="936479" y="387350"/>
                </a:moveTo>
                <a:lnTo>
                  <a:pt x="914375" y="387350"/>
                </a:lnTo>
                <a:lnTo>
                  <a:pt x="922313" y="392430"/>
                </a:lnTo>
                <a:lnTo>
                  <a:pt x="922554" y="397510"/>
                </a:lnTo>
                <a:lnTo>
                  <a:pt x="896887" y="426720"/>
                </a:lnTo>
                <a:lnTo>
                  <a:pt x="935021" y="426720"/>
                </a:lnTo>
                <a:lnTo>
                  <a:pt x="935509" y="419100"/>
                </a:lnTo>
                <a:lnTo>
                  <a:pt x="935628" y="416560"/>
                </a:lnTo>
                <a:lnTo>
                  <a:pt x="936479" y="387350"/>
                </a:lnTo>
                <a:close/>
              </a:path>
              <a:path w="1764664" h="527050">
                <a:moveTo>
                  <a:pt x="1760514" y="328930"/>
                </a:moveTo>
                <a:lnTo>
                  <a:pt x="1731963" y="328930"/>
                </a:lnTo>
                <a:lnTo>
                  <a:pt x="1734795" y="330200"/>
                </a:lnTo>
                <a:lnTo>
                  <a:pt x="1735189" y="334010"/>
                </a:lnTo>
                <a:lnTo>
                  <a:pt x="1736463" y="345440"/>
                </a:lnTo>
                <a:lnTo>
                  <a:pt x="1736904" y="355600"/>
                </a:lnTo>
                <a:lnTo>
                  <a:pt x="1734525" y="365760"/>
                </a:lnTo>
                <a:lnTo>
                  <a:pt x="1727340" y="375920"/>
                </a:lnTo>
                <a:lnTo>
                  <a:pt x="1722908" y="379730"/>
                </a:lnTo>
                <a:lnTo>
                  <a:pt x="1723607" y="386080"/>
                </a:lnTo>
                <a:lnTo>
                  <a:pt x="1719162" y="391160"/>
                </a:lnTo>
                <a:lnTo>
                  <a:pt x="1719022" y="391160"/>
                </a:lnTo>
                <a:lnTo>
                  <a:pt x="1723951" y="397510"/>
                </a:lnTo>
                <a:lnTo>
                  <a:pt x="1726332" y="403860"/>
                </a:lnTo>
                <a:lnTo>
                  <a:pt x="1726535" y="411480"/>
                </a:lnTo>
                <a:lnTo>
                  <a:pt x="1724927" y="419100"/>
                </a:lnTo>
                <a:lnTo>
                  <a:pt x="1723772" y="422910"/>
                </a:lnTo>
                <a:lnTo>
                  <a:pt x="1720914" y="425450"/>
                </a:lnTo>
                <a:lnTo>
                  <a:pt x="1760912" y="425450"/>
                </a:lnTo>
                <a:lnTo>
                  <a:pt x="1761523" y="412750"/>
                </a:lnTo>
                <a:lnTo>
                  <a:pt x="1761447" y="406400"/>
                </a:lnTo>
                <a:lnTo>
                  <a:pt x="1759079" y="363220"/>
                </a:lnTo>
                <a:lnTo>
                  <a:pt x="1759179" y="356870"/>
                </a:lnTo>
                <a:lnTo>
                  <a:pt x="1759827" y="337820"/>
                </a:lnTo>
                <a:lnTo>
                  <a:pt x="1760458" y="330200"/>
                </a:lnTo>
                <a:lnTo>
                  <a:pt x="1760514" y="328930"/>
                </a:lnTo>
                <a:close/>
              </a:path>
              <a:path w="1764664" h="527050">
                <a:moveTo>
                  <a:pt x="1496810" y="419100"/>
                </a:moveTo>
                <a:lnTo>
                  <a:pt x="1242988" y="419100"/>
                </a:lnTo>
                <a:lnTo>
                  <a:pt x="1250303" y="420370"/>
                </a:lnTo>
                <a:lnTo>
                  <a:pt x="1277505" y="424180"/>
                </a:lnTo>
                <a:lnTo>
                  <a:pt x="1304811" y="424180"/>
                </a:lnTo>
                <a:lnTo>
                  <a:pt x="1332128" y="422910"/>
                </a:lnTo>
                <a:lnTo>
                  <a:pt x="1539482" y="422910"/>
                </a:lnTo>
                <a:lnTo>
                  <a:pt x="1534186" y="421640"/>
                </a:lnTo>
                <a:lnTo>
                  <a:pt x="1532268" y="421640"/>
                </a:lnTo>
                <a:lnTo>
                  <a:pt x="1522350" y="420370"/>
                </a:lnTo>
                <a:lnTo>
                  <a:pt x="1503185" y="420370"/>
                </a:lnTo>
                <a:lnTo>
                  <a:pt x="1496810" y="419100"/>
                </a:lnTo>
                <a:close/>
              </a:path>
              <a:path w="1764664" h="527050">
                <a:moveTo>
                  <a:pt x="1555776" y="420370"/>
                </a:moveTo>
                <a:lnTo>
                  <a:pt x="1548613" y="421640"/>
                </a:lnTo>
                <a:lnTo>
                  <a:pt x="1556068" y="421640"/>
                </a:lnTo>
                <a:lnTo>
                  <a:pt x="1555776" y="420370"/>
                </a:lnTo>
                <a:close/>
              </a:path>
              <a:path w="1764664" h="527050">
                <a:moveTo>
                  <a:pt x="1556551" y="420370"/>
                </a:moveTo>
                <a:lnTo>
                  <a:pt x="1556068" y="421640"/>
                </a:lnTo>
                <a:lnTo>
                  <a:pt x="1556485" y="421640"/>
                </a:lnTo>
                <a:lnTo>
                  <a:pt x="1556551" y="420370"/>
                </a:lnTo>
                <a:close/>
              </a:path>
              <a:path w="1764664" h="527050">
                <a:moveTo>
                  <a:pt x="1515543" y="419100"/>
                </a:moveTo>
                <a:lnTo>
                  <a:pt x="1503185" y="420370"/>
                </a:lnTo>
                <a:lnTo>
                  <a:pt x="1522350" y="420370"/>
                </a:lnTo>
                <a:lnTo>
                  <a:pt x="1515543" y="419100"/>
                </a:lnTo>
                <a:close/>
              </a:path>
              <a:path w="1764664" h="527050">
                <a:moveTo>
                  <a:pt x="1584748" y="400050"/>
                </a:moveTo>
                <a:lnTo>
                  <a:pt x="1551141" y="400050"/>
                </a:lnTo>
                <a:lnTo>
                  <a:pt x="1552741" y="402590"/>
                </a:lnTo>
                <a:lnTo>
                  <a:pt x="1552627" y="406400"/>
                </a:lnTo>
                <a:lnTo>
                  <a:pt x="1551585" y="408940"/>
                </a:lnTo>
                <a:lnTo>
                  <a:pt x="1550976" y="411480"/>
                </a:lnTo>
                <a:lnTo>
                  <a:pt x="1550836" y="415290"/>
                </a:lnTo>
                <a:lnTo>
                  <a:pt x="1553985" y="417830"/>
                </a:lnTo>
                <a:lnTo>
                  <a:pt x="1555776" y="420370"/>
                </a:lnTo>
                <a:lnTo>
                  <a:pt x="1556551" y="420370"/>
                </a:lnTo>
                <a:lnTo>
                  <a:pt x="1567308" y="416560"/>
                </a:lnTo>
                <a:lnTo>
                  <a:pt x="1585033" y="416560"/>
                </a:lnTo>
                <a:lnTo>
                  <a:pt x="1584923" y="407670"/>
                </a:lnTo>
                <a:lnTo>
                  <a:pt x="1584748" y="400050"/>
                </a:lnTo>
                <a:close/>
              </a:path>
              <a:path w="1764664" h="527050">
                <a:moveTo>
                  <a:pt x="1490714" y="405130"/>
                </a:moveTo>
                <a:lnTo>
                  <a:pt x="1491324" y="414020"/>
                </a:lnTo>
                <a:lnTo>
                  <a:pt x="1489393" y="417830"/>
                </a:lnTo>
                <a:lnTo>
                  <a:pt x="1496256" y="417830"/>
                </a:lnTo>
                <a:lnTo>
                  <a:pt x="1490714" y="405130"/>
                </a:lnTo>
                <a:close/>
              </a:path>
              <a:path w="1764664" h="527050">
                <a:moveTo>
                  <a:pt x="1466023" y="411480"/>
                </a:moveTo>
                <a:lnTo>
                  <a:pt x="1461034" y="411480"/>
                </a:lnTo>
                <a:lnTo>
                  <a:pt x="1453503" y="415290"/>
                </a:lnTo>
                <a:lnTo>
                  <a:pt x="1447115" y="416560"/>
                </a:lnTo>
                <a:lnTo>
                  <a:pt x="1477100" y="416560"/>
                </a:lnTo>
                <a:lnTo>
                  <a:pt x="1471331" y="414020"/>
                </a:lnTo>
                <a:lnTo>
                  <a:pt x="1466023" y="411480"/>
                </a:lnTo>
                <a:close/>
              </a:path>
              <a:path w="1764664" h="527050">
                <a:moveTo>
                  <a:pt x="1597414" y="379730"/>
                </a:moveTo>
                <a:lnTo>
                  <a:pt x="1404697" y="379730"/>
                </a:lnTo>
                <a:lnTo>
                  <a:pt x="1420648" y="382270"/>
                </a:lnTo>
                <a:lnTo>
                  <a:pt x="1421715" y="383540"/>
                </a:lnTo>
                <a:lnTo>
                  <a:pt x="1422142" y="392430"/>
                </a:lnTo>
                <a:lnTo>
                  <a:pt x="1422258" y="400050"/>
                </a:lnTo>
                <a:lnTo>
                  <a:pt x="1422146" y="406400"/>
                </a:lnTo>
                <a:lnTo>
                  <a:pt x="1419781" y="411480"/>
                </a:lnTo>
                <a:lnTo>
                  <a:pt x="1414145" y="414020"/>
                </a:lnTo>
                <a:lnTo>
                  <a:pt x="1404151" y="415290"/>
                </a:lnTo>
                <a:lnTo>
                  <a:pt x="1431621" y="415290"/>
                </a:lnTo>
                <a:lnTo>
                  <a:pt x="1429538" y="412750"/>
                </a:lnTo>
                <a:lnTo>
                  <a:pt x="1428636" y="405130"/>
                </a:lnTo>
                <a:lnTo>
                  <a:pt x="1428243" y="391160"/>
                </a:lnTo>
                <a:lnTo>
                  <a:pt x="1431440" y="384810"/>
                </a:lnTo>
                <a:lnTo>
                  <a:pt x="1438938" y="383540"/>
                </a:lnTo>
                <a:lnTo>
                  <a:pt x="1593970" y="383540"/>
                </a:lnTo>
                <a:lnTo>
                  <a:pt x="1597414" y="379730"/>
                </a:lnTo>
                <a:close/>
              </a:path>
              <a:path w="1764664" h="527050">
                <a:moveTo>
                  <a:pt x="1663577" y="370902"/>
                </a:moveTo>
                <a:lnTo>
                  <a:pt x="1637221" y="397510"/>
                </a:lnTo>
                <a:lnTo>
                  <a:pt x="1632929" y="402590"/>
                </a:lnTo>
                <a:lnTo>
                  <a:pt x="1624991" y="407670"/>
                </a:lnTo>
                <a:lnTo>
                  <a:pt x="1622807" y="408940"/>
                </a:lnTo>
                <a:lnTo>
                  <a:pt x="1642200" y="408940"/>
                </a:lnTo>
                <a:lnTo>
                  <a:pt x="1651926" y="398780"/>
                </a:lnTo>
                <a:lnTo>
                  <a:pt x="1664704" y="384810"/>
                </a:lnTo>
                <a:lnTo>
                  <a:pt x="1679931" y="379730"/>
                </a:lnTo>
                <a:lnTo>
                  <a:pt x="1686561" y="379730"/>
                </a:lnTo>
                <a:lnTo>
                  <a:pt x="1684770" y="377190"/>
                </a:lnTo>
                <a:lnTo>
                  <a:pt x="1687680" y="372110"/>
                </a:lnTo>
                <a:lnTo>
                  <a:pt x="1669508" y="372110"/>
                </a:lnTo>
                <a:lnTo>
                  <a:pt x="1663577" y="370902"/>
                </a:lnTo>
                <a:close/>
              </a:path>
              <a:path w="1764664" h="527050">
                <a:moveTo>
                  <a:pt x="1246684" y="398780"/>
                </a:moveTo>
                <a:lnTo>
                  <a:pt x="1241299" y="401320"/>
                </a:lnTo>
                <a:lnTo>
                  <a:pt x="1250163" y="401320"/>
                </a:lnTo>
                <a:lnTo>
                  <a:pt x="1246684" y="398780"/>
                </a:lnTo>
                <a:close/>
              </a:path>
              <a:path w="1764664" h="527050">
                <a:moveTo>
                  <a:pt x="1307360" y="375920"/>
                </a:moveTo>
                <a:lnTo>
                  <a:pt x="1250887" y="375920"/>
                </a:lnTo>
                <a:lnTo>
                  <a:pt x="1261314" y="377190"/>
                </a:lnTo>
                <a:lnTo>
                  <a:pt x="1271893" y="392430"/>
                </a:lnTo>
                <a:lnTo>
                  <a:pt x="1283907" y="398780"/>
                </a:lnTo>
                <a:lnTo>
                  <a:pt x="1287908" y="396240"/>
                </a:lnTo>
                <a:lnTo>
                  <a:pt x="1288047" y="391160"/>
                </a:lnTo>
                <a:lnTo>
                  <a:pt x="1289648" y="381000"/>
                </a:lnTo>
                <a:lnTo>
                  <a:pt x="1293953" y="378460"/>
                </a:lnTo>
                <a:lnTo>
                  <a:pt x="1299566" y="377190"/>
                </a:lnTo>
                <a:lnTo>
                  <a:pt x="1307360" y="375920"/>
                </a:lnTo>
                <a:close/>
              </a:path>
              <a:path w="1764664" h="527050">
                <a:moveTo>
                  <a:pt x="1629215" y="373380"/>
                </a:moveTo>
                <a:lnTo>
                  <a:pt x="1330719" y="373380"/>
                </a:lnTo>
                <a:lnTo>
                  <a:pt x="1346276" y="374650"/>
                </a:lnTo>
                <a:lnTo>
                  <a:pt x="1361834" y="377190"/>
                </a:lnTo>
                <a:lnTo>
                  <a:pt x="1366584" y="378460"/>
                </a:lnTo>
                <a:lnTo>
                  <a:pt x="1368464" y="381000"/>
                </a:lnTo>
                <a:lnTo>
                  <a:pt x="1372134" y="389890"/>
                </a:lnTo>
                <a:lnTo>
                  <a:pt x="1370724" y="394970"/>
                </a:lnTo>
                <a:lnTo>
                  <a:pt x="1376401" y="397510"/>
                </a:lnTo>
                <a:lnTo>
                  <a:pt x="1377910" y="387350"/>
                </a:lnTo>
                <a:lnTo>
                  <a:pt x="1380610" y="382270"/>
                </a:lnTo>
                <a:lnTo>
                  <a:pt x="1386479" y="379730"/>
                </a:lnTo>
                <a:lnTo>
                  <a:pt x="1597414" y="379730"/>
                </a:lnTo>
                <a:lnTo>
                  <a:pt x="1598562" y="378460"/>
                </a:lnTo>
                <a:lnTo>
                  <a:pt x="1626127" y="378460"/>
                </a:lnTo>
                <a:lnTo>
                  <a:pt x="1628137" y="374650"/>
                </a:lnTo>
                <a:lnTo>
                  <a:pt x="1629215" y="373380"/>
                </a:lnTo>
                <a:close/>
              </a:path>
              <a:path w="1764664" h="527050">
                <a:moveTo>
                  <a:pt x="1593970" y="383540"/>
                </a:moveTo>
                <a:lnTo>
                  <a:pt x="1438938" y="383540"/>
                </a:lnTo>
                <a:lnTo>
                  <a:pt x="1451446" y="386080"/>
                </a:lnTo>
                <a:lnTo>
                  <a:pt x="1454697" y="387350"/>
                </a:lnTo>
                <a:lnTo>
                  <a:pt x="1457148" y="389890"/>
                </a:lnTo>
                <a:lnTo>
                  <a:pt x="1461301" y="389890"/>
                </a:lnTo>
                <a:lnTo>
                  <a:pt x="1477904" y="388620"/>
                </a:lnTo>
                <a:lnTo>
                  <a:pt x="1589378" y="388620"/>
                </a:lnTo>
                <a:lnTo>
                  <a:pt x="1593970" y="383540"/>
                </a:lnTo>
                <a:close/>
              </a:path>
              <a:path w="1764664" h="527050">
                <a:moveTo>
                  <a:pt x="1696339" y="358140"/>
                </a:moveTo>
                <a:lnTo>
                  <a:pt x="1679246" y="358140"/>
                </a:lnTo>
                <a:lnTo>
                  <a:pt x="1682522" y="361950"/>
                </a:lnTo>
                <a:lnTo>
                  <a:pt x="1678633" y="367030"/>
                </a:lnTo>
                <a:lnTo>
                  <a:pt x="1674462" y="369570"/>
                </a:lnTo>
                <a:lnTo>
                  <a:pt x="1669508" y="372110"/>
                </a:lnTo>
                <a:lnTo>
                  <a:pt x="1687680" y="372110"/>
                </a:lnTo>
                <a:lnTo>
                  <a:pt x="1689863" y="368300"/>
                </a:lnTo>
                <a:lnTo>
                  <a:pt x="1693749" y="361950"/>
                </a:lnTo>
                <a:lnTo>
                  <a:pt x="1696339" y="358140"/>
                </a:lnTo>
                <a:close/>
              </a:path>
              <a:path w="1764664" h="527050">
                <a:moveTo>
                  <a:pt x="1663777" y="370840"/>
                </a:moveTo>
                <a:lnTo>
                  <a:pt x="1663269" y="370840"/>
                </a:lnTo>
                <a:lnTo>
                  <a:pt x="1663577" y="370902"/>
                </a:lnTo>
                <a:lnTo>
                  <a:pt x="1663777" y="370840"/>
                </a:lnTo>
                <a:close/>
              </a:path>
              <a:path w="1764664" h="527050">
                <a:moveTo>
                  <a:pt x="1675702" y="342900"/>
                </a:moveTo>
                <a:lnTo>
                  <a:pt x="1673302" y="346710"/>
                </a:lnTo>
                <a:lnTo>
                  <a:pt x="1670813" y="360680"/>
                </a:lnTo>
                <a:lnTo>
                  <a:pt x="1679246" y="358140"/>
                </a:lnTo>
                <a:lnTo>
                  <a:pt x="1696339" y="358140"/>
                </a:lnTo>
                <a:lnTo>
                  <a:pt x="1698065" y="355600"/>
                </a:lnTo>
                <a:lnTo>
                  <a:pt x="1700318" y="353060"/>
                </a:lnTo>
                <a:lnTo>
                  <a:pt x="1698054" y="353060"/>
                </a:lnTo>
                <a:lnTo>
                  <a:pt x="1694276" y="344170"/>
                </a:lnTo>
                <a:lnTo>
                  <a:pt x="1684922" y="344170"/>
                </a:lnTo>
                <a:lnTo>
                  <a:pt x="1675702" y="342900"/>
                </a:lnTo>
                <a:close/>
              </a:path>
              <a:path w="1764664" h="527050">
                <a:moveTo>
                  <a:pt x="1644981" y="341630"/>
                </a:moveTo>
                <a:lnTo>
                  <a:pt x="1221779" y="341630"/>
                </a:lnTo>
                <a:lnTo>
                  <a:pt x="1228281" y="342900"/>
                </a:lnTo>
                <a:lnTo>
                  <a:pt x="1235001" y="346710"/>
                </a:lnTo>
                <a:lnTo>
                  <a:pt x="1241521" y="349250"/>
                </a:lnTo>
                <a:lnTo>
                  <a:pt x="1248384" y="353060"/>
                </a:lnTo>
                <a:lnTo>
                  <a:pt x="1256132" y="353060"/>
                </a:lnTo>
                <a:lnTo>
                  <a:pt x="1248178" y="356870"/>
                </a:lnTo>
                <a:lnTo>
                  <a:pt x="1240237" y="358140"/>
                </a:lnTo>
                <a:lnTo>
                  <a:pt x="1640066" y="358140"/>
                </a:lnTo>
                <a:lnTo>
                  <a:pt x="1641133" y="353060"/>
                </a:lnTo>
                <a:lnTo>
                  <a:pt x="1643291" y="345440"/>
                </a:lnTo>
                <a:lnTo>
                  <a:pt x="1644981" y="341630"/>
                </a:lnTo>
                <a:close/>
              </a:path>
              <a:path w="1764664" h="527050">
                <a:moveTo>
                  <a:pt x="1702893" y="342900"/>
                </a:moveTo>
                <a:lnTo>
                  <a:pt x="1698054" y="353060"/>
                </a:lnTo>
                <a:lnTo>
                  <a:pt x="1700318" y="353060"/>
                </a:lnTo>
                <a:lnTo>
                  <a:pt x="1702570" y="350520"/>
                </a:lnTo>
                <a:lnTo>
                  <a:pt x="1707020" y="345440"/>
                </a:lnTo>
                <a:lnTo>
                  <a:pt x="1702893" y="342900"/>
                </a:lnTo>
                <a:close/>
              </a:path>
              <a:path w="1764664" h="527050">
                <a:moveTo>
                  <a:pt x="405847" y="294640"/>
                </a:moveTo>
                <a:lnTo>
                  <a:pt x="364971" y="294640"/>
                </a:lnTo>
                <a:lnTo>
                  <a:pt x="375921" y="299720"/>
                </a:lnTo>
                <a:lnTo>
                  <a:pt x="382432" y="311150"/>
                </a:lnTo>
                <a:lnTo>
                  <a:pt x="385395" y="326390"/>
                </a:lnTo>
                <a:lnTo>
                  <a:pt x="385776" y="330200"/>
                </a:lnTo>
                <a:lnTo>
                  <a:pt x="383884" y="336550"/>
                </a:lnTo>
                <a:lnTo>
                  <a:pt x="379616" y="336550"/>
                </a:lnTo>
                <a:lnTo>
                  <a:pt x="370852" y="337820"/>
                </a:lnTo>
                <a:lnTo>
                  <a:pt x="362402" y="341630"/>
                </a:lnTo>
                <a:lnTo>
                  <a:pt x="353942" y="344170"/>
                </a:lnTo>
                <a:lnTo>
                  <a:pt x="345149" y="345440"/>
                </a:lnTo>
                <a:lnTo>
                  <a:pt x="407812" y="345440"/>
                </a:lnTo>
                <a:lnTo>
                  <a:pt x="407936" y="332740"/>
                </a:lnTo>
                <a:lnTo>
                  <a:pt x="408110" y="322580"/>
                </a:lnTo>
                <a:lnTo>
                  <a:pt x="408737" y="313690"/>
                </a:lnTo>
                <a:lnTo>
                  <a:pt x="408859" y="303530"/>
                </a:lnTo>
                <a:lnTo>
                  <a:pt x="408868" y="300990"/>
                </a:lnTo>
                <a:lnTo>
                  <a:pt x="405847" y="294640"/>
                </a:lnTo>
                <a:close/>
              </a:path>
              <a:path w="1764664" h="527050">
                <a:moveTo>
                  <a:pt x="1690498" y="335280"/>
                </a:moveTo>
                <a:lnTo>
                  <a:pt x="1684922" y="344170"/>
                </a:lnTo>
                <a:lnTo>
                  <a:pt x="1694276" y="344170"/>
                </a:lnTo>
                <a:lnTo>
                  <a:pt x="1690498" y="335280"/>
                </a:lnTo>
                <a:close/>
              </a:path>
              <a:path w="1764664" h="527050">
                <a:moveTo>
                  <a:pt x="549087" y="308610"/>
                </a:moveTo>
                <a:lnTo>
                  <a:pt x="519151" y="308610"/>
                </a:lnTo>
                <a:lnTo>
                  <a:pt x="525108" y="309880"/>
                </a:lnTo>
                <a:lnTo>
                  <a:pt x="540551" y="313690"/>
                </a:lnTo>
                <a:lnTo>
                  <a:pt x="543624" y="317500"/>
                </a:lnTo>
                <a:lnTo>
                  <a:pt x="543104" y="336550"/>
                </a:lnTo>
                <a:lnTo>
                  <a:pt x="537846" y="341630"/>
                </a:lnTo>
                <a:lnTo>
                  <a:pt x="552031" y="341630"/>
                </a:lnTo>
                <a:lnTo>
                  <a:pt x="551943" y="331470"/>
                </a:lnTo>
                <a:lnTo>
                  <a:pt x="551097" y="318770"/>
                </a:lnTo>
                <a:lnTo>
                  <a:pt x="549087" y="308610"/>
                </a:lnTo>
                <a:close/>
              </a:path>
              <a:path w="1764664" h="527050">
                <a:moveTo>
                  <a:pt x="1760796" y="322580"/>
                </a:moveTo>
                <a:lnTo>
                  <a:pt x="1717511" y="322580"/>
                </a:lnTo>
                <a:lnTo>
                  <a:pt x="1716482" y="327660"/>
                </a:lnTo>
                <a:lnTo>
                  <a:pt x="1717244" y="330200"/>
                </a:lnTo>
                <a:lnTo>
                  <a:pt x="1727721" y="328930"/>
                </a:lnTo>
                <a:lnTo>
                  <a:pt x="1760514" y="328930"/>
                </a:lnTo>
                <a:lnTo>
                  <a:pt x="1760796" y="322580"/>
                </a:lnTo>
                <a:close/>
              </a:path>
              <a:path w="1764664" h="527050">
                <a:moveTo>
                  <a:pt x="1763698" y="223520"/>
                </a:moveTo>
                <a:lnTo>
                  <a:pt x="1728979" y="223520"/>
                </a:lnTo>
                <a:lnTo>
                  <a:pt x="1731392" y="229870"/>
                </a:lnTo>
                <a:lnTo>
                  <a:pt x="1736552" y="245110"/>
                </a:lnTo>
                <a:lnTo>
                  <a:pt x="1738694" y="260350"/>
                </a:lnTo>
                <a:lnTo>
                  <a:pt x="1735932" y="275590"/>
                </a:lnTo>
                <a:lnTo>
                  <a:pt x="1726375" y="290830"/>
                </a:lnTo>
                <a:lnTo>
                  <a:pt x="1721426" y="295910"/>
                </a:lnTo>
                <a:lnTo>
                  <a:pt x="1716758" y="303530"/>
                </a:lnTo>
                <a:lnTo>
                  <a:pt x="1711809" y="308610"/>
                </a:lnTo>
                <a:lnTo>
                  <a:pt x="1706017" y="314960"/>
                </a:lnTo>
                <a:lnTo>
                  <a:pt x="1703553" y="316230"/>
                </a:lnTo>
                <a:lnTo>
                  <a:pt x="1702842" y="320040"/>
                </a:lnTo>
                <a:lnTo>
                  <a:pt x="1704087" y="322580"/>
                </a:lnTo>
                <a:lnTo>
                  <a:pt x="1705877" y="327660"/>
                </a:lnTo>
                <a:lnTo>
                  <a:pt x="1708964" y="325120"/>
                </a:lnTo>
                <a:lnTo>
                  <a:pt x="1717511" y="322580"/>
                </a:lnTo>
                <a:lnTo>
                  <a:pt x="1760796" y="322580"/>
                </a:lnTo>
                <a:lnTo>
                  <a:pt x="1760853" y="321310"/>
                </a:lnTo>
                <a:lnTo>
                  <a:pt x="1761424" y="313690"/>
                </a:lnTo>
                <a:lnTo>
                  <a:pt x="1762583" y="304800"/>
                </a:lnTo>
                <a:lnTo>
                  <a:pt x="1764069" y="297180"/>
                </a:lnTo>
                <a:lnTo>
                  <a:pt x="1763307" y="289560"/>
                </a:lnTo>
                <a:lnTo>
                  <a:pt x="1763237" y="284480"/>
                </a:lnTo>
                <a:lnTo>
                  <a:pt x="1754988" y="284480"/>
                </a:lnTo>
                <a:lnTo>
                  <a:pt x="1753522" y="270510"/>
                </a:lnTo>
                <a:lnTo>
                  <a:pt x="1751744" y="257810"/>
                </a:lnTo>
                <a:lnTo>
                  <a:pt x="1751013" y="246380"/>
                </a:lnTo>
                <a:lnTo>
                  <a:pt x="1752690" y="233680"/>
                </a:lnTo>
                <a:lnTo>
                  <a:pt x="1753401" y="231140"/>
                </a:lnTo>
                <a:lnTo>
                  <a:pt x="1751991" y="226060"/>
                </a:lnTo>
                <a:lnTo>
                  <a:pt x="1763295" y="226060"/>
                </a:lnTo>
                <a:lnTo>
                  <a:pt x="1763698" y="223520"/>
                </a:lnTo>
                <a:close/>
              </a:path>
              <a:path w="1764664" h="527050">
                <a:moveTo>
                  <a:pt x="1670325" y="318770"/>
                </a:moveTo>
                <a:lnTo>
                  <a:pt x="1659738" y="318770"/>
                </a:lnTo>
                <a:lnTo>
                  <a:pt x="1667816" y="321310"/>
                </a:lnTo>
                <a:lnTo>
                  <a:pt x="1670432" y="321310"/>
                </a:lnTo>
                <a:lnTo>
                  <a:pt x="1670325" y="318770"/>
                </a:lnTo>
                <a:close/>
              </a:path>
              <a:path w="1764664" h="527050">
                <a:moveTo>
                  <a:pt x="1672776" y="298450"/>
                </a:moveTo>
                <a:lnTo>
                  <a:pt x="1431629" y="298450"/>
                </a:lnTo>
                <a:lnTo>
                  <a:pt x="1448221" y="300990"/>
                </a:lnTo>
                <a:lnTo>
                  <a:pt x="1464489" y="306070"/>
                </a:lnTo>
                <a:lnTo>
                  <a:pt x="1452899" y="309880"/>
                </a:lnTo>
                <a:lnTo>
                  <a:pt x="1670415" y="309880"/>
                </a:lnTo>
                <a:lnTo>
                  <a:pt x="1670666" y="304800"/>
                </a:lnTo>
                <a:lnTo>
                  <a:pt x="1672776" y="298450"/>
                </a:lnTo>
                <a:close/>
              </a:path>
              <a:path w="1764664" h="527050">
                <a:moveTo>
                  <a:pt x="941019" y="240030"/>
                </a:moveTo>
                <a:lnTo>
                  <a:pt x="890004" y="240030"/>
                </a:lnTo>
                <a:lnTo>
                  <a:pt x="896468" y="241300"/>
                </a:lnTo>
                <a:lnTo>
                  <a:pt x="896265" y="243840"/>
                </a:lnTo>
                <a:lnTo>
                  <a:pt x="896837" y="246380"/>
                </a:lnTo>
                <a:lnTo>
                  <a:pt x="898396" y="256540"/>
                </a:lnTo>
                <a:lnTo>
                  <a:pt x="898523" y="261620"/>
                </a:lnTo>
                <a:lnTo>
                  <a:pt x="898650" y="278130"/>
                </a:lnTo>
                <a:lnTo>
                  <a:pt x="899123" y="285750"/>
                </a:lnTo>
                <a:lnTo>
                  <a:pt x="899440" y="288290"/>
                </a:lnTo>
                <a:lnTo>
                  <a:pt x="897891" y="290830"/>
                </a:lnTo>
                <a:lnTo>
                  <a:pt x="892392" y="292100"/>
                </a:lnTo>
                <a:lnTo>
                  <a:pt x="937600" y="292100"/>
                </a:lnTo>
                <a:lnTo>
                  <a:pt x="937991" y="274320"/>
                </a:lnTo>
                <a:lnTo>
                  <a:pt x="939455" y="251460"/>
                </a:lnTo>
                <a:lnTo>
                  <a:pt x="941019" y="240030"/>
                </a:lnTo>
                <a:close/>
              </a:path>
              <a:path w="1764664" h="527050">
                <a:moveTo>
                  <a:pt x="532715" y="275590"/>
                </a:moveTo>
                <a:lnTo>
                  <a:pt x="502286" y="275590"/>
                </a:lnTo>
                <a:lnTo>
                  <a:pt x="502692" y="288290"/>
                </a:lnTo>
                <a:lnTo>
                  <a:pt x="496393" y="289560"/>
                </a:lnTo>
                <a:lnTo>
                  <a:pt x="540289" y="289560"/>
                </a:lnTo>
                <a:lnTo>
                  <a:pt x="537719" y="285750"/>
                </a:lnTo>
                <a:lnTo>
                  <a:pt x="532524" y="279400"/>
                </a:lnTo>
                <a:lnTo>
                  <a:pt x="532715" y="275590"/>
                </a:lnTo>
                <a:close/>
              </a:path>
              <a:path w="1764664" h="527050">
                <a:moveTo>
                  <a:pt x="1692073" y="281940"/>
                </a:moveTo>
                <a:lnTo>
                  <a:pt x="1537374" y="281940"/>
                </a:lnTo>
                <a:lnTo>
                  <a:pt x="1540130" y="283210"/>
                </a:lnTo>
                <a:lnTo>
                  <a:pt x="1541793" y="284480"/>
                </a:lnTo>
                <a:lnTo>
                  <a:pt x="1541425" y="288290"/>
                </a:lnTo>
                <a:lnTo>
                  <a:pt x="1540320" y="289560"/>
                </a:lnTo>
                <a:lnTo>
                  <a:pt x="1679631" y="289560"/>
                </a:lnTo>
                <a:lnTo>
                  <a:pt x="1689304" y="285750"/>
                </a:lnTo>
                <a:lnTo>
                  <a:pt x="1692784" y="284480"/>
                </a:lnTo>
                <a:lnTo>
                  <a:pt x="1692263" y="283210"/>
                </a:lnTo>
                <a:lnTo>
                  <a:pt x="1692073" y="281940"/>
                </a:lnTo>
                <a:close/>
              </a:path>
              <a:path w="1764664" h="527050">
                <a:moveTo>
                  <a:pt x="1761783" y="276860"/>
                </a:moveTo>
                <a:lnTo>
                  <a:pt x="1757312" y="279400"/>
                </a:lnTo>
                <a:lnTo>
                  <a:pt x="1756677" y="281940"/>
                </a:lnTo>
                <a:lnTo>
                  <a:pt x="1754988" y="284480"/>
                </a:lnTo>
                <a:lnTo>
                  <a:pt x="1763237" y="284480"/>
                </a:lnTo>
                <a:lnTo>
                  <a:pt x="1763167" y="279400"/>
                </a:lnTo>
                <a:lnTo>
                  <a:pt x="1761783" y="276860"/>
                </a:lnTo>
                <a:close/>
              </a:path>
              <a:path w="1764664" h="527050">
                <a:moveTo>
                  <a:pt x="502286" y="275590"/>
                </a:moveTo>
                <a:lnTo>
                  <a:pt x="481674" y="275590"/>
                </a:lnTo>
                <a:lnTo>
                  <a:pt x="488417" y="278130"/>
                </a:lnTo>
                <a:lnTo>
                  <a:pt x="492418" y="276860"/>
                </a:lnTo>
                <a:lnTo>
                  <a:pt x="496418" y="276860"/>
                </a:lnTo>
                <a:lnTo>
                  <a:pt x="502286" y="275590"/>
                </a:lnTo>
                <a:close/>
              </a:path>
              <a:path w="1764664" h="527050">
                <a:moveTo>
                  <a:pt x="531280" y="265430"/>
                </a:moveTo>
                <a:lnTo>
                  <a:pt x="518589" y="269240"/>
                </a:lnTo>
                <a:lnTo>
                  <a:pt x="505713" y="270510"/>
                </a:lnTo>
                <a:lnTo>
                  <a:pt x="532321" y="270510"/>
                </a:lnTo>
                <a:lnTo>
                  <a:pt x="531280" y="265430"/>
                </a:lnTo>
                <a:close/>
              </a:path>
              <a:path w="1764664" h="527050">
                <a:moveTo>
                  <a:pt x="331177" y="241300"/>
                </a:moveTo>
                <a:lnTo>
                  <a:pt x="288491" y="241300"/>
                </a:lnTo>
                <a:lnTo>
                  <a:pt x="303224" y="245110"/>
                </a:lnTo>
                <a:lnTo>
                  <a:pt x="317704" y="250190"/>
                </a:lnTo>
                <a:lnTo>
                  <a:pt x="319952" y="251460"/>
                </a:lnTo>
                <a:lnTo>
                  <a:pt x="320981" y="254000"/>
                </a:lnTo>
                <a:lnTo>
                  <a:pt x="321057" y="256540"/>
                </a:lnTo>
                <a:lnTo>
                  <a:pt x="313768" y="260350"/>
                </a:lnTo>
                <a:lnTo>
                  <a:pt x="399862" y="260350"/>
                </a:lnTo>
                <a:lnTo>
                  <a:pt x="383817" y="259080"/>
                </a:lnTo>
                <a:lnTo>
                  <a:pt x="351562" y="257810"/>
                </a:lnTo>
                <a:lnTo>
                  <a:pt x="342050" y="257810"/>
                </a:lnTo>
                <a:lnTo>
                  <a:pt x="333274" y="254000"/>
                </a:lnTo>
                <a:lnTo>
                  <a:pt x="330988" y="250190"/>
                </a:lnTo>
                <a:lnTo>
                  <a:pt x="331177" y="241300"/>
                </a:lnTo>
                <a:close/>
              </a:path>
              <a:path w="1764664" h="527050">
                <a:moveTo>
                  <a:pt x="884289" y="208280"/>
                </a:moveTo>
                <a:lnTo>
                  <a:pt x="883279" y="218440"/>
                </a:lnTo>
                <a:lnTo>
                  <a:pt x="883174" y="220980"/>
                </a:lnTo>
                <a:lnTo>
                  <a:pt x="883301" y="228600"/>
                </a:lnTo>
                <a:lnTo>
                  <a:pt x="883407" y="232410"/>
                </a:lnTo>
                <a:lnTo>
                  <a:pt x="883728" y="238760"/>
                </a:lnTo>
                <a:lnTo>
                  <a:pt x="883816" y="243840"/>
                </a:lnTo>
                <a:lnTo>
                  <a:pt x="883692" y="251460"/>
                </a:lnTo>
                <a:lnTo>
                  <a:pt x="888417" y="251460"/>
                </a:lnTo>
                <a:lnTo>
                  <a:pt x="885813" y="247650"/>
                </a:lnTo>
                <a:lnTo>
                  <a:pt x="888391" y="242570"/>
                </a:lnTo>
                <a:lnTo>
                  <a:pt x="890004" y="240030"/>
                </a:lnTo>
                <a:lnTo>
                  <a:pt x="941019" y="240030"/>
                </a:lnTo>
                <a:lnTo>
                  <a:pt x="942582" y="228600"/>
                </a:lnTo>
                <a:lnTo>
                  <a:pt x="943513" y="223520"/>
                </a:lnTo>
                <a:lnTo>
                  <a:pt x="923049" y="223520"/>
                </a:lnTo>
                <a:lnTo>
                  <a:pt x="913851" y="220980"/>
                </a:lnTo>
                <a:lnTo>
                  <a:pt x="905441" y="218440"/>
                </a:lnTo>
                <a:lnTo>
                  <a:pt x="889280" y="215900"/>
                </a:lnTo>
                <a:lnTo>
                  <a:pt x="887997" y="215900"/>
                </a:lnTo>
                <a:lnTo>
                  <a:pt x="886753" y="212090"/>
                </a:lnTo>
                <a:lnTo>
                  <a:pt x="884289" y="208280"/>
                </a:lnTo>
                <a:close/>
              </a:path>
              <a:path w="1764664" h="527050">
                <a:moveTo>
                  <a:pt x="633119" y="232410"/>
                </a:moveTo>
                <a:lnTo>
                  <a:pt x="604916" y="232410"/>
                </a:lnTo>
                <a:lnTo>
                  <a:pt x="576735" y="234950"/>
                </a:lnTo>
                <a:lnTo>
                  <a:pt x="517175" y="237490"/>
                </a:lnTo>
                <a:lnTo>
                  <a:pt x="359953" y="237490"/>
                </a:lnTo>
                <a:lnTo>
                  <a:pt x="366624" y="238760"/>
                </a:lnTo>
                <a:lnTo>
                  <a:pt x="405292" y="242570"/>
                </a:lnTo>
                <a:lnTo>
                  <a:pt x="417920" y="246380"/>
                </a:lnTo>
                <a:lnTo>
                  <a:pt x="420726" y="247650"/>
                </a:lnTo>
                <a:lnTo>
                  <a:pt x="426733" y="247650"/>
                </a:lnTo>
                <a:lnTo>
                  <a:pt x="449544" y="246380"/>
                </a:lnTo>
                <a:lnTo>
                  <a:pt x="553043" y="246380"/>
                </a:lnTo>
                <a:lnTo>
                  <a:pt x="588001" y="245110"/>
                </a:lnTo>
                <a:lnTo>
                  <a:pt x="758357" y="245110"/>
                </a:lnTo>
                <a:lnTo>
                  <a:pt x="770607" y="236220"/>
                </a:lnTo>
                <a:lnTo>
                  <a:pt x="773614" y="233680"/>
                </a:lnTo>
                <a:lnTo>
                  <a:pt x="661315" y="233680"/>
                </a:lnTo>
                <a:lnTo>
                  <a:pt x="633119" y="232410"/>
                </a:lnTo>
                <a:close/>
              </a:path>
              <a:path w="1764664" h="527050">
                <a:moveTo>
                  <a:pt x="553043" y="246380"/>
                </a:moveTo>
                <a:lnTo>
                  <a:pt x="472361" y="246380"/>
                </a:lnTo>
                <a:lnTo>
                  <a:pt x="495203" y="247650"/>
                </a:lnTo>
                <a:lnTo>
                  <a:pt x="518085" y="247650"/>
                </a:lnTo>
                <a:lnTo>
                  <a:pt x="553043" y="246380"/>
                </a:lnTo>
                <a:close/>
              </a:path>
              <a:path w="1764664" h="527050">
                <a:moveTo>
                  <a:pt x="696659" y="245110"/>
                </a:moveTo>
                <a:lnTo>
                  <a:pt x="623005" y="245110"/>
                </a:lnTo>
                <a:lnTo>
                  <a:pt x="664729" y="246380"/>
                </a:lnTo>
                <a:lnTo>
                  <a:pt x="690119" y="246380"/>
                </a:lnTo>
                <a:lnTo>
                  <a:pt x="696659" y="245110"/>
                </a:lnTo>
                <a:close/>
              </a:path>
              <a:path w="1764664" h="527050">
                <a:moveTo>
                  <a:pt x="945778" y="82550"/>
                </a:moveTo>
                <a:lnTo>
                  <a:pt x="896252" y="82550"/>
                </a:lnTo>
                <a:lnTo>
                  <a:pt x="904520" y="86360"/>
                </a:lnTo>
                <a:lnTo>
                  <a:pt x="905549" y="90170"/>
                </a:lnTo>
                <a:lnTo>
                  <a:pt x="893878" y="101600"/>
                </a:lnTo>
                <a:lnTo>
                  <a:pt x="888010" y="107950"/>
                </a:lnTo>
                <a:lnTo>
                  <a:pt x="858719" y="129540"/>
                </a:lnTo>
                <a:lnTo>
                  <a:pt x="815308" y="165100"/>
                </a:lnTo>
                <a:lnTo>
                  <a:pt x="793255" y="181610"/>
                </a:lnTo>
                <a:lnTo>
                  <a:pt x="782303" y="189230"/>
                </a:lnTo>
                <a:lnTo>
                  <a:pt x="760041" y="204470"/>
                </a:lnTo>
                <a:lnTo>
                  <a:pt x="743916" y="215900"/>
                </a:lnTo>
                <a:lnTo>
                  <a:pt x="738087" y="217170"/>
                </a:lnTo>
                <a:lnTo>
                  <a:pt x="732473" y="227330"/>
                </a:lnTo>
                <a:lnTo>
                  <a:pt x="727977" y="228600"/>
                </a:lnTo>
                <a:lnTo>
                  <a:pt x="723748" y="228600"/>
                </a:lnTo>
                <a:lnTo>
                  <a:pt x="692675" y="231140"/>
                </a:lnTo>
                <a:lnTo>
                  <a:pt x="677110" y="233680"/>
                </a:lnTo>
                <a:lnTo>
                  <a:pt x="773614" y="233680"/>
                </a:lnTo>
                <a:lnTo>
                  <a:pt x="797764" y="213360"/>
                </a:lnTo>
                <a:lnTo>
                  <a:pt x="803314" y="209550"/>
                </a:lnTo>
                <a:lnTo>
                  <a:pt x="808775" y="204470"/>
                </a:lnTo>
                <a:lnTo>
                  <a:pt x="810947" y="196850"/>
                </a:lnTo>
                <a:lnTo>
                  <a:pt x="810756" y="195580"/>
                </a:lnTo>
                <a:lnTo>
                  <a:pt x="813627" y="195580"/>
                </a:lnTo>
                <a:lnTo>
                  <a:pt x="829332" y="187960"/>
                </a:lnTo>
                <a:lnTo>
                  <a:pt x="845067" y="173990"/>
                </a:lnTo>
                <a:lnTo>
                  <a:pt x="859546" y="160020"/>
                </a:lnTo>
                <a:lnTo>
                  <a:pt x="874104" y="144780"/>
                </a:lnTo>
                <a:lnTo>
                  <a:pt x="884908" y="135890"/>
                </a:lnTo>
                <a:lnTo>
                  <a:pt x="896137" y="127000"/>
                </a:lnTo>
                <a:lnTo>
                  <a:pt x="907849" y="118110"/>
                </a:lnTo>
                <a:lnTo>
                  <a:pt x="920103" y="110490"/>
                </a:lnTo>
                <a:lnTo>
                  <a:pt x="926136" y="107950"/>
                </a:lnTo>
                <a:lnTo>
                  <a:pt x="944903" y="107950"/>
                </a:lnTo>
                <a:lnTo>
                  <a:pt x="944662" y="102870"/>
                </a:lnTo>
                <a:lnTo>
                  <a:pt x="944541" y="97790"/>
                </a:lnTo>
                <a:lnTo>
                  <a:pt x="944481" y="93980"/>
                </a:lnTo>
                <a:lnTo>
                  <a:pt x="945298" y="87630"/>
                </a:lnTo>
                <a:lnTo>
                  <a:pt x="945778" y="82550"/>
                </a:lnTo>
                <a:close/>
              </a:path>
              <a:path w="1764664" h="527050">
                <a:moveTo>
                  <a:pt x="1763295" y="226060"/>
                </a:moveTo>
                <a:lnTo>
                  <a:pt x="1760665" y="226060"/>
                </a:lnTo>
                <a:lnTo>
                  <a:pt x="1760703" y="229870"/>
                </a:lnTo>
                <a:lnTo>
                  <a:pt x="1762088" y="233680"/>
                </a:lnTo>
                <a:lnTo>
                  <a:pt x="1763295" y="226060"/>
                </a:lnTo>
                <a:close/>
              </a:path>
              <a:path w="1764664" h="527050">
                <a:moveTo>
                  <a:pt x="334163" y="226060"/>
                </a:moveTo>
                <a:lnTo>
                  <a:pt x="327021" y="226060"/>
                </a:lnTo>
                <a:lnTo>
                  <a:pt x="319868" y="227330"/>
                </a:lnTo>
                <a:lnTo>
                  <a:pt x="305563" y="228600"/>
                </a:lnTo>
                <a:lnTo>
                  <a:pt x="378840" y="228600"/>
                </a:lnTo>
                <a:lnTo>
                  <a:pt x="334163" y="226060"/>
                </a:lnTo>
                <a:close/>
              </a:path>
              <a:path w="1764664" h="527050">
                <a:moveTo>
                  <a:pt x="943319" y="166370"/>
                </a:moveTo>
                <a:lnTo>
                  <a:pt x="917779" y="166370"/>
                </a:lnTo>
                <a:lnTo>
                  <a:pt x="919709" y="172720"/>
                </a:lnTo>
                <a:lnTo>
                  <a:pt x="921703" y="182880"/>
                </a:lnTo>
                <a:lnTo>
                  <a:pt x="922148" y="185420"/>
                </a:lnTo>
                <a:lnTo>
                  <a:pt x="921881" y="186690"/>
                </a:lnTo>
                <a:lnTo>
                  <a:pt x="920194" y="195580"/>
                </a:lnTo>
                <a:lnTo>
                  <a:pt x="918470" y="205740"/>
                </a:lnTo>
                <a:lnTo>
                  <a:pt x="918743" y="214630"/>
                </a:lnTo>
                <a:lnTo>
                  <a:pt x="923049" y="223520"/>
                </a:lnTo>
                <a:lnTo>
                  <a:pt x="943513" y="223520"/>
                </a:lnTo>
                <a:lnTo>
                  <a:pt x="943979" y="220980"/>
                </a:lnTo>
                <a:lnTo>
                  <a:pt x="943166" y="212090"/>
                </a:lnTo>
                <a:lnTo>
                  <a:pt x="942669" y="205740"/>
                </a:lnTo>
                <a:lnTo>
                  <a:pt x="942550" y="201930"/>
                </a:lnTo>
                <a:lnTo>
                  <a:pt x="942424" y="185420"/>
                </a:lnTo>
                <a:lnTo>
                  <a:pt x="942470" y="177800"/>
                </a:lnTo>
                <a:lnTo>
                  <a:pt x="943319" y="166370"/>
                </a:lnTo>
                <a:close/>
              </a:path>
              <a:path w="1764664" h="527050">
                <a:moveTo>
                  <a:pt x="396520" y="93980"/>
                </a:moveTo>
                <a:lnTo>
                  <a:pt x="381252" y="109220"/>
                </a:lnTo>
                <a:lnTo>
                  <a:pt x="350240" y="143510"/>
                </a:lnTo>
                <a:lnTo>
                  <a:pt x="319159" y="179070"/>
                </a:lnTo>
                <a:lnTo>
                  <a:pt x="303683" y="199390"/>
                </a:lnTo>
                <a:lnTo>
                  <a:pt x="313059" y="200660"/>
                </a:lnTo>
                <a:lnTo>
                  <a:pt x="325913" y="203200"/>
                </a:lnTo>
                <a:lnTo>
                  <a:pt x="338364" y="207010"/>
                </a:lnTo>
                <a:lnTo>
                  <a:pt x="346533" y="208280"/>
                </a:lnTo>
                <a:lnTo>
                  <a:pt x="377498" y="208280"/>
                </a:lnTo>
                <a:lnTo>
                  <a:pt x="439228" y="210820"/>
                </a:lnTo>
                <a:lnTo>
                  <a:pt x="470015" y="213360"/>
                </a:lnTo>
                <a:lnTo>
                  <a:pt x="512615" y="215900"/>
                </a:lnTo>
                <a:lnTo>
                  <a:pt x="597747" y="215900"/>
                </a:lnTo>
                <a:lnTo>
                  <a:pt x="640297" y="217170"/>
                </a:lnTo>
                <a:lnTo>
                  <a:pt x="647447" y="217170"/>
                </a:lnTo>
                <a:lnTo>
                  <a:pt x="654584" y="218440"/>
                </a:lnTo>
                <a:lnTo>
                  <a:pt x="675674" y="218440"/>
                </a:lnTo>
                <a:lnTo>
                  <a:pt x="688500" y="215900"/>
                </a:lnTo>
                <a:lnTo>
                  <a:pt x="700068" y="209550"/>
                </a:lnTo>
                <a:lnTo>
                  <a:pt x="710236" y="199390"/>
                </a:lnTo>
                <a:lnTo>
                  <a:pt x="715137" y="193040"/>
                </a:lnTo>
                <a:lnTo>
                  <a:pt x="485890" y="193040"/>
                </a:lnTo>
                <a:lnTo>
                  <a:pt x="481966" y="191770"/>
                </a:lnTo>
                <a:lnTo>
                  <a:pt x="481832" y="190500"/>
                </a:lnTo>
                <a:lnTo>
                  <a:pt x="414757" y="190500"/>
                </a:lnTo>
                <a:lnTo>
                  <a:pt x="410693" y="189230"/>
                </a:lnTo>
                <a:lnTo>
                  <a:pt x="411379" y="180340"/>
                </a:lnTo>
                <a:lnTo>
                  <a:pt x="416980" y="180340"/>
                </a:lnTo>
                <a:lnTo>
                  <a:pt x="424371" y="179070"/>
                </a:lnTo>
                <a:lnTo>
                  <a:pt x="567405" y="179070"/>
                </a:lnTo>
                <a:lnTo>
                  <a:pt x="565544" y="177800"/>
                </a:lnTo>
                <a:lnTo>
                  <a:pt x="565456" y="172720"/>
                </a:lnTo>
                <a:lnTo>
                  <a:pt x="567178" y="163830"/>
                </a:lnTo>
                <a:lnTo>
                  <a:pt x="574819" y="129540"/>
                </a:lnTo>
                <a:lnTo>
                  <a:pt x="576492" y="120650"/>
                </a:lnTo>
                <a:lnTo>
                  <a:pt x="578253" y="111760"/>
                </a:lnTo>
                <a:lnTo>
                  <a:pt x="579824" y="102870"/>
                </a:lnTo>
                <a:lnTo>
                  <a:pt x="578564" y="101600"/>
                </a:lnTo>
                <a:lnTo>
                  <a:pt x="556705" y="101600"/>
                </a:lnTo>
                <a:lnTo>
                  <a:pt x="506146" y="97790"/>
                </a:lnTo>
                <a:lnTo>
                  <a:pt x="456539" y="95250"/>
                </a:lnTo>
                <a:lnTo>
                  <a:pt x="416968" y="95250"/>
                </a:lnTo>
                <a:lnTo>
                  <a:pt x="396520" y="93980"/>
                </a:lnTo>
                <a:close/>
              </a:path>
              <a:path w="1764664" h="527050">
                <a:moveTo>
                  <a:pt x="1731354" y="193040"/>
                </a:moveTo>
                <a:lnTo>
                  <a:pt x="1725359" y="208280"/>
                </a:lnTo>
                <a:lnTo>
                  <a:pt x="1720076" y="210820"/>
                </a:lnTo>
                <a:lnTo>
                  <a:pt x="1710322" y="212090"/>
                </a:lnTo>
                <a:lnTo>
                  <a:pt x="1707059" y="213360"/>
                </a:lnTo>
                <a:lnTo>
                  <a:pt x="1704976" y="217170"/>
                </a:lnTo>
                <a:lnTo>
                  <a:pt x="1704392" y="217170"/>
                </a:lnTo>
                <a:lnTo>
                  <a:pt x="1704353" y="218440"/>
                </a:lnTo>
                <a:lnTo>
                  <a:pt x="1763565" y="218440"/>
                </a:lnTo>
                <a:lnTo>
                  <a:pt x="1761959" y="210820"/>
                </a:lnTo>
                <a:lnTo>
                  <a:pt x="1755710" y="203200"/>
                </a:lnTo>
                <a:lnTo>
                  <a:pt x="1745400" y="196850"/>
                </a:lnTo>
                <a:lnTo>
                  <a:pt x="1738796" y="195580"/>
                </a:lnTo>
                <a:lnTo>
                  <a:pt x="1731354" y="193040"/>
                </a:lnTo>
                <a:close/>
              </a:path>
              <a:path w="1764664" h="527050">
                <a:moveTo>
                  <a:pt x="813627" y="195580"/>
                </a:moveTo>
                <a:lnTo>
                  <a:pt x="810756" y="195580"/>
                </a:lnTo>
                <a:lnTo>
                  <a:pt x="810997" y="196850"/>
                </a:lnTo>
                <a:lnTo>
                  <a:pt x="813627" y="195580"/>
                </a:lnTo>
                <a:close/>
              </a:path>
              <a:path w="1764664" h="527050">
                <a:moveTo>
                  <a:pt x="916661" y="151130"/>
                </a:moveTo>
                <a:lnTo>
                  <a:pt x="909554" y="151130"/>
                </a:lnTo>
                <a:lnTo>
                  <a:pt x="902969" y="154940"/>
                </a:lnTo>
                <a:lnTo>
                  <a:pt x="896303" y="160020"/>
                </a:lnTo>
                <a:lnTo>
                  <a:pt x="888564" y="167640"/>
                </a:lnTo>
                <a:lnTo>
                  <a:pt x="884227" y="175260"/>
                </a:lnTo>
                <a:lnTo>
                  <a:pt x="883064" y="182880"/>
                </a:lnTo>
                <a:lnTo>
                  <a:pt x="884848" y="191770"/>
                </a:lnTo>
                <a:lnTo>
                  <a:pt x="885280" y="194310"/>
                </a:lnTo>
                <a:lnTo>
                  <a:pt x="887020" y="194310"/>
                </a:lnTo>
                <a:lnTo>
                  <a:pt x="888277" y="196850"/>
                </a:lnTo>
                <a:lnTo>
                  <a:pt x="895808" y="191770"/>
                </a:lnTo>
                <a:lnTo>
                  <a:pt x="893865" y="184150"/>
                </a:lnTo>
                <a:lnTo>
                  <a:pt x="897713" y="171450"/>
                </a:lnTo>
                <a:lnTo>
                  <a:pt x="901371" y="166370"/>
                </a:lnTo>
                <a:lnTo>
                  <a:pt x="943319" y="166370"/>
                </a:lnTo>
                <a:lnTo>
                  <a:pt x="943790" y="160020"/>
                </a:lnTo>
                <a:lnTo>
                  <a:pt x="928726" y="160020"/>
                </a:lnTo>
                <a:lnTo>
                  <a:pt x="924891" y="156210"/>
                </a:lnTo>
                <a:lnTo>
                  <a:pt x="916661" y="151130"/>
                </a:lnTo>
                <a:close/>
              </a:path>
              <a:path w="1764664" h="527050">
                <a:moveTo>
                  <a:pt x="569266" y="180340"/>
                </a:moveTo>
                <a:lnTo>
                  <a:pt x="492812" y="180340"/>
                </a:lnTo>
                <a:lnTo>
                  <a:pt x="495809" y="184150"/>
                </a:lnTo>
                <a:lnTo>
                  <a:pt x="496406" y="187960"/>
                </a:lnTo>
                <a:lnTo>
                  <a:pt x="495923" y="191770"/>
                </a:lnTo>
                <a:lnTo>
                  <a:pt x="493688" y="193040"/>
                </a:lnTo>
                <a:lnTo>
                  <a:pt x="715137" y="193040"/>
                </a:lnTo>
                <a:lnTo>
                  <a:pt x="720039" y="186690"/>
                </a:lnTo>
                <a:lnTo>
                  <a:pt x="724259" y="182880"/>
                </a:lnTo>
                <a:lnTo>
                  <a:pt x="579527" y="182880"/>
                </a:lnTo>
                <a:lnTo>
                  <a:pt x="569266" y="180340"/>
                </a:lnTo>
                <a:close/>
              </a:path>
              <a:path w="1764664" h="527050">
                <a:moveTo>
                  <a:pt x="567405" y="179070"/>
                </a:moveTo>
                <a:lnTo>
                  <a:pt x="424371" y="179070"/>
                </a:lnTo>
                <a:lnTo>
                  <a:pt x="427064" y="180340"/>
                </a:lnTo>
                <a:lnTo>
                  <a:pt x="428194" y="184150"/>
                </a:lnTo>
                <a:lnTo>
                  <a:pt x="426594" y="189230"/>
                </a:lnTo>
                <a:lnTo>
                  <a:pt x="422682" y="190500"/>
                </a:lnTo>
                <a:lnTo>
                  <a:pt x="481832" y="190500"/>
                </a:lnTo>
                <a:lnTo>
                  <a:pt x="481026" y="182880"/>
                </a:lnTo>
                <a:lnTo>
                  <a:pt x="484518" y="180340"/>
                </a:lnTo>
                <a:lnTo>
                  <a:pt x="569266" y="180340"/>
                </a:lnTo>
                <a:lnTo>
                  <a:pt x="567405" y="179070"/>
                </a:lnTo>
                <a:close/>
              </a:path>
              <a:path w="1764664" h="527050">
                <a:moveTo>
                  <a:pt x="1705414" y="179070"/>
                </a:moveTo>
                <a:lnTo>
                  <a:pt x="1678217" y="179070"/>
                </a:lnTo>
                <a:lnTo>
                  <a:pt x="1679754" y="180340"/>
                </a:lnTo>
                <a:lnTo>
                  <a:pt x="1680135" y="182880"/>
                </a:lnTo>
                <a:lnTo>
                  <a:pt x="1679881" y="185420"/>
                </a:lnTo>
                <a:lnTo>
                  <a:pt x="1709287" y="185420"/>
                </a:lnTo>
                <a:lnTo>
                  <a:pt x="1707195" y="180340"/>
                </a:lnTo>
                <a:lnTo>
                  <a:pt x="1705414" y="179070"/>
                </a:lnTo>
                <a:close/>
              </a:path>
              <a:path w="1764664" h="527050">
                <a:moveTo>
                  <a:pt x="647200" y="0"/>
                </a:moveTo>
                <a:lnTo>
                  <a:pt x="611815" y="33020"/>
                </a:lnTo>
                <a:lnTo>
                  <a:pt x="596685" y="81280"/>
                </a:lnTo>
                <a:lnTo>
                  <a:pt x="593886" y="102870"/>
                </a:lnTo>
                <a:lnTo>
                  <a:pt x="584544" y="172720"/>
                </a:lnTo>
                <a:lnTo>
                  <a:pt x="582461" y="179070"/>
                </a:lnTo>
                <a:lnTo>
                  <a:pt x="579527" y="182880"/>
                </a:lnTo>
                <a:lnTo>
                  <a:pt x="724259" y="182880"/>
                </a:lnTo>
                <a:lnTo>
                  <a:pt x="731292" y="176530"/>
                </a:lnTo>
                <a:lnTo>
                  <a:pt x="743536" y="167640"/>
                </a:lnTo>
                <a:lnTo>
                  <a:pt x="756311" y="158750"/>
                </a:lnTo>
                <a:lnTo>
                  <a:pt x="768351" y="151130"/>
                </a:lnTo>
                <a:lnTo>
                  <a:pt x="701777" y="151130"/>
                </a:lnTo>
                <a:lnTo>
                  <a:pt x="694297" y="147320"/>
                </a:lnTo>
                <a:lnTo>
                  <a:pt x="693383" y="143510"/>
                </a:lnTo>
                <a:lnTo>
                  <a:pt x="694272" y="132080"/>
                </a:lnTo>
                <a:lnTo>
                  <a:pt x="693878" y="124460"/>
                </a:lnTo>
                <a:lnTo>
                  <a:pt x="699987" y="74930"/>
                </a:lnTo>
                <a:lnTo>
                  <a:pt x="702057" y="33020"/>
                </a:lnTo>
                <a:lnTo>
                  <a:pt x="702260" y="22860"/>
                </a:lnTo>
                <a:lnTo>
                  <a:pt x="701371" y="21590"/>
                </a:lnTo>
                <a:lnTo>
                  <a:pt x="632054" y="21590"/>
                </a:lnTo>
                <a:lnTo>
                  <a:pt x="629756" y="20320"/>
                </a:lnTo>
                <a:lnTo>
                  <a:pt x="630022" y="12700"/>
                </a:lnTo>
                <a:lnTo>
                  <a:pt x="633451" y="11430"/>
                </a:lnTo>
                <a:lnTo>
                  <a:pt x="689509" y="11430"/>
                </a:lnTo>
                <a:lnTo>
                  <a:pt x="675851" y="3810"/>
                </a:lnTo>
                <a:lnTo>
                  <a:pt x="661718" y="1270"/>
                </a:lnTo>
                <a:lnTo>
                  <a:pt x="647200" y="0"/>
                </a:lnTo>
                <a:close/>
              </a:path>
              <a:path w="1764664" h="527050">
                <a:moveTo>
                  <a:pt x="944903" y="107950"/>
                </a:moveTo>
                <a:lnTo>
                  <a:pt x="931343" y="107950"/>
                </a:lnTo>
                <a:lnTo>
                  <a:pt x="932587" y="115570"/>
                </a:lnTo>
                <a:lnTo>
                  <a:pt x="934091" y="124460"/>
                </a:lnTo>
                <a:lnTo>
                  <a:pt x="935083" y="133350"/>
                </a:lnTo>
                <a:lnTo>
                  <a:pt x="935141" y="142240"/>
                </a:lnTo>
                <a:lnTo>
                  <a:pt x="933844" y="151130"/>
                </a:lnTo>
                <a:lnTo>
                  <a:pt x="932676" y="156210"/>
                </a:lnTo>
                <a:lnTo>
                  <a:pt x="928726" y="160020"/>
                </a:lnTo>
                <a:lnTo>
                  <a:pt x="943790" y="160020"/>
                </a:lnTo>
                <a:lnTo>
                  <a:pt x="944262" y="153670"/>
                </a:lnTo>
                <a:lnTo>
                  <a:pt x="945809" y="127000"/>
                </a:lnTo>
                <a:lnTo>
                  <a:pt x="944903" y="107950"/>
                </a:lnTo>
                <a:close/>
              </a:path>
              <a:path w="1764664" h="527050">
                <a:moveTo>
                  <a:pt x="940918" y="59690"/>
                </a:moveTo>
                <a:lnTo>
                  <a:pt x="932536" y="63500"/>
                </a:lnTo>
                <a:lnTo>
                  <a:pt x="916552" y="66040"/>
                </a:lnTo>
                <a:lnTo>
                  <a:pt x="887023" y="66040"/>
                </a:lnTo>
                <a:lnTo>
                  <a:pt x="873888" y="68580"/>
                </a:lnTo>
                <a:lnTo>
                  <a:pt x="871094" y="69850"/>
                </a:lnTo>
                <a:lnTo>
                  <a:pt x="867982" y="71120"/>
                </a:lnTo>
                <a:lnTo>
                  <a:pt x="865125" y="71120"/>
                </a:lnTo>
                <a:lnTo>
                  <a:pt x="832136" y="73660"/>
                </a:lnTo>
                <a:lnTo>
                  <a:pt x="748114" y="91440"/>
                </a:lnTo>
                <a:lnTo>
                  <a:pt x="715011" y="93980"/>
                </a:lnTo>
                <a:lnTo>
                  <a:pt x="711279" y="96520"/>
                </a:lnTo>
                <a:lnTo>
                  <a:pt x="712547" y="106680"/>
                </a:lnTo>
                <a:lnTo>
                  <a:pt x="714819" y="120650"/>
                </a:lnTo>
                <a:lnTo>
                  <a:pt x="714922" y="137160"/>
                </a:lnTo>
                <a:lnTo>
                  <a:pt x="714109" y="140970"/>
                </a:lnTo>
                <a:lnTo>
                  <a:pt x="711277" y="144780"/>
                </a:lnTo>
                <a:lnTo>
                  <a:pt x="704902" y="148590"/>
                </a:lnTo>
                <a:lnTo>
                  <a:pt x="701777" y="151130"/>
                </a:lnTo>
                <a:lnTo>
                  <a:pt x="768351" y="151130"/>
                </a:lnTo>
                <a:lnTo>
                  <a:pt x="784497" y="140970"/>
                </a:lnTo>
                <a:lnTo>
                  <a:pt x="812864" y="124460"/>
                </a:lnTo>
                <a:lnTo>
                  <a:pt x="818884" y="120650"/>
                </a:lnTo>
                <a:lnTo>
                  <a:pt x="822813" y="118110"/>
                </a:lnTo>
                <a:lnTo>
                  <a:pt x="737909" y="118110"/>
                </a:lnTo>
                <a:lnTo>
                  <a:pt x="736690" y="111760"/>
                </a:lnTo>
                <a:lnTo>
                  <a:pt x="759205" y="104140"/>
                </a:lnTo>
                <a:lnTo>
                  <a:pt x="810885" y="92710"/>
                </a:lnTo>
                <a:lnTo>
                  <a:pt x="865358" y="83820"/>
                </a:lnTo>
                <a:lnTo>
                  <a:pt x="896252" y="82550"/>
                </a:lnTo>
                <a:lnTo>
                  <a:pt x="945778" y="82550"/>
                </a:lnTo>
                <a:lnTo>
                  <a:pt x="946018" y="80010"/>
                </a:lnTo>
                <a:lnTo>
                  <a:pt x="945605" y="72390"/>
                </a:lnTo>
                <a:lnTo>
                  <a:pt x="944131" y="64770"/>
                </a:lnTo>
                <a:lnTo>
                  <a:pt x="940918" y="59690"/>
                </a:lnTo>
                <a:close/>
              </a:path>
              <a:path w="1764664" h="527050">
                <a:moveTo>
                  <a:pt x="774752" y="106680"/>
                </a:moveTo>
                <a:lnTo>
                  <a:pt x="770230" y="110490"/>
                </a:lnTo>
                <a:lnTo>
                  <a:pt x="759156" y="111760"/>
                </a:lnTo>
                <a:lnTo>
                  <a:pt x="753250" y="113030"/>
                </a:lnTo>
                <a:lnTo>
                  <a:pt x="741427" y="114300"/>
                </a:lnTo>
                <a:lnTo>
                  <a:pt x="737909" y="118110"/>
                </a:lnTo>
                <a:lnTo>
                  <a:pt x="822813" y="118110"/>
                </a:lnTo>
                <a:lnTo>
                  <a:pt x="824777" y="116840"/>
                </a:lnTo>
                <a:lnTo>
                  <a:pt x="829247" y="110490"/>
                </a:lnTo>
                <a:lnTo>
                  <a:pt x="828401" y="109220"/>
                </a:lnTo>
                <a:lnTo>
                  <a:pt x="789052" y="109220"/>
                </a:lnTo>
                <a:lnTo>
                  <a:pt x="780581" y="107950"/>
                </a:lnTo>
                <a:lnTo>
                  <a:pt x="774752" y="106680"/>
                </a:lnTo>
                <a:close/>
              </a:path>
              <a:path w="1764664" h="527050">
                <a:moveTo>
                  <a:pt x="825018" y="104140"/>
                </a:moveTo>
                <a:lnTo>
                  <a:pt x="819671" y="105410"/>
                </a:lnTo>
                <a:lnTo>
                  <a:pt x="805907" y="107950"/>
                </a:lnTo>
                <a:lnTo>
                  <a:pt x="797493" y="109220"/>
                </a:lnTo>
                <a:lnTo>
                  <a:pt x="828401" y="109220"/>
                </a:lnTo>
                <a:lnTo>
                  <a:pt x="825018" y="104140"/>
                </a:lnTo>
                <a:close/>
              </a:path>
              <a:path w="1764664" h="527050">
                <a:moveTo>
                  <a:pt x="574783" y="97790"/>
                </a:moveTo>
                <a:lnTo>
                  <a:pt x="556705" y="101600"/>
                </a:lnTo>
                <a:lnTo>
                  <a:pt x="578564" y="101600"/>
                </a:lnTo>
                <a:lnTo>
                  <a:pt x="574783" y="97790"/>
                </a:lnTo>
                <a:close/>
              </a:path>
              <a:path w="1764664" h="527050">
                <a:moveTo>
                  <a:pt x="689509" y="11430"/>
                </a:moveTo>
                <a:lnTo>
                  <a:pt x="633451" y="11430"/>
                </a:lnTo>
                <a:lnTo>
                  <a:pt x="639547" y="12700"/>
                </a:lnTo>
                <a:lnTo>
                  <a:pt x="642341" y="12700"/>
                </a:lnTo>
                <a:lnTo>
                  <a:pt x="641897" y="20320"/>
                </a:lnTo>
                <a:lnTo>
                  <a:pt x="637934" y="20320"/>
                </a:lnTo>
                <a:lnTo>
                  <a:pt x="635229" y="21590"/>
                </a:lnTo>
                <a:lnTo>
                  <a:pt x="701371" y="21590"/>
                </a:lnTo>
                <a:lnTo>
                  <a:pt x="697815" y="16510"/>
                </a:lnTo>
                <a:lnTo>
                  <a:pt x="689509" y="11430"/>
                </a:lnTo>
                <a:close/>
              </a:path>
              <a:path w="1764664" h="527050">
                <a:moveTo>
                  <a:pt x="182123" y="516851"/>
                </a:moveTo>
                <a:lnTo>
                  <a:pt x="85223" y="516851"/>
                </a:lnTo>
                <a:lnTo>
                  <a:pt x="112620" y="517385"/>
                </a:lnTo>
                <a:lnTo>
                  <a:pt x="139980" y="519283"/>
                </a:lnTo>
                <a:lnTo>
                  <a:pt x="151862" y="521208"/>
                </a:lnTo>
                <a:lnTo>
                  <a:pt x="158690" y="525089"/>
                </a:lnTo>
                <a:lnTo>
                  <a:pt x="159466" y="527050"/>
                </a:lnTo>
                <a:lnTo>
                  <a:pt x="183836" y="527050"/>
                </a:lnTo>
                <a:lnTo>
                  <a:pt x="183880" y="525089"/>
                </a:lnTo>
                <a:lnTo>
                  <a:pt x="183605" y="523322"/>
                </a:lnTo>
                <a:lnTo>
                  <a:pt x="182123" y="516851"/>
                </a:lnTo>
                <a:close/>
              </a:path>
              <a:path w="1764664" h="527050">
                <a:moveTo>
                  <a:pt x="53872" y="101479"/>
                </a:moveTo>
                <a:lnTo>
                  <a:pt x="4192" y="101479"/>
                </a:lnTo>
                <a:lnTo>
                  <a:pt x="7024" y="109213"/>
                </a:lnTo>
                <a:lnTo>
                  <a:pt x="725" y="115906"/>
                </a:lnTo>
                <a:lnTo>
                  <a:pt x="0" y="116743"/>
                </a:lnTo>
                <a:lnTo>
                  <a:pt x="0" y="520544"/>
                </a:lnTo>
                <a:lnTo>
                  <a:pt x="30608" y="519182"/>
                </a:lnTo>
                <a:lnTo>
                  <a:pt x="57861" y="517508"/>
                </a:lnTo>
                <a:lnTo>
                  <a:pt x="85223" y="516851"/>
                </a:lnTo>
                <a:lnTo>
                  <a:pt x="182123" y="516851"/>
                </a:lnTo>
                <a:lnTo>
                  <a:pt x="181264" y="513101"/>
                </a:lnTo>
                <a:lnTo>
                  <a:pt x="177290" y="506663"/>
                </a:lnTo>
                <a:lnTo>
                  <a:pt x="170653" y="503230"/>
                </a:lnTo>
                <a:lnTo>
                  <a:pt x="169460" y="503091"/>
                </a:lnTo>
                <a:lnTo>
                  <a:pt x="19013" y="503091"/>
                </a:lnTo>
                <a:lnTo>
                  <a:pt x="16930" y="502939"/>
                </a:lnTo>
                <a:lnTo>
                  <a:pt x="11621" y="500678"/>
                </a:lnTo>
                <a:lnTo>
                  <a:pt x="9818" y="498570"/>
                </a:lnTo>
                <a:lnTo>
                  <a:pt x="11621" y="492931"/>
                </a:lnTo>
                <a:lnTo>
                  <a:pt x="13107" y="490670"/>
                </a:lnTo>
                <a:lnTo>
                  <a:pt x="31187" y="490670"/>
                </a:lnTo>
                <a:lnTo>
                  <a:pt x="31941" y="487597"/>
                </a:lnTo>
                <a:lnTo>
                  <a:pt x="32500" y="483419"/>
                </a:lnTo>
                <a:lnTo>
                  <a:pt x="35091" y="473411"/>
                </a:lnTo>
                <a:lnTo>
                  <a:pt x="39193" y="469601"/>
                </a:lnTo>
                <a:lnTo>
                  <a:pt x="55653" y="469601"/>
                </a:lnTo>
                <a:lnTo>
                  <a:pt x="57024" y="463403"/>
                </a:lnTo>
                <a:lnTo>
                  <a:pt x="59932" y="443052"/>
                </a:lnTo>
                <a:lnTo>
                  <a:pt x="60305" y="422681"/>
                </a:lnTo>
                <a:lnTo>
                  <a:pt x="59133" y="402339"/>
                </a:lnTo>
                <a:lnTo>
                  <a:pt x="58272" y="392245"/>
                </a:lnTo>
                <a:lnTo>
                  <a:pt x="43968" y="392245"/>
                </a:lnTo>
                <a:lnTo>
                  <a:pt x="42278" y="384756"/>
                </a:lnTo>
                <a:lnTo>
                  <a:pt x="42192" y="382073"/>
                </a:lnTo>
                <a:lnTo>
                  <a:pt x="42119" y="377767"/>
                </a:lnTo>
                <a:lnTo>
                  <a:pt x="43106" y="371593"/>
                </a:lnTo>
                <a:lnTo>
                  <a:pt x="44679" y="365766"/>
                </a:lnTo>
                <a:lnTo>
                  <a:pt x="56591" y="365766"/>
                </a:lnTo>
                <a:lnTo>
                  <a:pt x="55864" y="351222"/>
                </a:lnTo>
                <a:lnTo>
                  <a:pt x="55646" y="320374"/>
                </a:lnTo>
                <a:lnTo>
                  <a:pt x="55649" y="315766"/>
                </a:lnTo>
                <a:lnTo>
                  <a:pt x="42343" y="315766"/>
                </a:lnTo>
                <a:lnTo>
                  <a:pt x="41517" y="314039"/>
                </a:lnTo>
                <a:lnTo>
                  <a:pt x="40653" y="310038"/>
                </a:lnTo>
                <a:lnTo>
                  <a:pt x="40577" y="307790"/>
                </a:lnTo>
                <a:lnTo>
                  <a:pt x="43041" y="306406"/>
                </a:lnTo>
                <a:lnTo>
                  <a:pt x="55655" y="306406"/>
                </a:lnTo>
                <a:lnTo>
                  <a:pt x="55665" y="289534"/>
                </a:lnTo>
                <a:lnTo>
                  <a:pt x="54839" y="258705"/>
                </a:lnTo>
                <a:lnTo>
                  <a:pt x="53723" y="235646"/>
                </a:lnTo>
                <a:lnTo>
                  <a:pt x="52793" y="212574"/>
                </a:lnTo>
                <a:lnTo>
                  <a:pt x="52052" y="189494"/>
                </a:lnTo>
                <a:lnTo>
                  <a:pt x="51499" y="166414"/>
                </a:lnTo>
                <a:lnTo>
                  <a:pt x="51292" y="155085"/>
                </a:lnTo>
                <a:lnTo>
                  <a:pt x="51293" y="151364"/>
                </a:lnTo>
                <a:lnTo>
                  <a:pt x="9551" y="151364"/>
                </a:lnTo>
                <a:lnTo>
                  <a:pt x="8002" y="145853"/>
                </a:lnTo>
                <a:lnTo>
                  <a:pt x="8370" y="135756"/>
                </a:lnTo>
                <a:lnTo>
                  <a:pt x="9018" y="129470"/>
                </a:lnTo>
                <a:lnTo>
                  <a:pt x="21946" y="127095"/>
                </a:lnTo>
                <a:lnTo>
                  <a:pt x="52355" y="127095"/>
                </a:lnTo>
                <a:lnTo>
                  <a:pt x="53011" y="121100"/>
                </a:lnTo>
                <a:lnTo>
                  <a:pt x="53793" y="115906"/>
                </a:lnTo>
                <a:lnTo>
                  <a:pt x="54395" y="111499"/>
                </a:lnTo>
                <a:lnTo>
                  <a:pt x="54369" y="106699"/>
                </a:lnTo>
                <a:lnTo>
                  <a:pt x="53872" y="101479"/>
                </a:lnTo>
                <a:close/>
              </a:path>
              <a:path w="1764664" h="527050">
                <a:moveTo>
                  <a:pt x="31187" y="490670"/>
                </a:moveTo>
                <a:lnTo>
                  <a:pt x="13107" y="490670"/>
                </a:lnTo>
                <a:lnTo>
                  <a:pt x="19610" y="493325"/>
                </a:lnTo>
                <a:lnTo>
                  <a:pt x="20841" y="496385"/>
                </a:lnTo>
                <a:lnTo>
                  <a:pt x="20805" y="496906"/>
                </a:lnTo>
                <a:lnTo>
                  <a:pt x="20372" y="500132"/>
                </a:lnTo>
                <a:lnTo>
                  <a:pt x="19013" y="503091"/>
                </a:lnTo>
                <a:lnTo>
                  <a:pt x="169460" y="503091"/>
                </a:lnTo>
                <a:lnTo>
                  <a:pt x="163479" y="502392"/>
                </a:lnTo>
                <a:lnTo>
                  <a:pt x="41276" y="502392"/>
                </a:lnTo>
                <a:lnTo>
                  <a:pt x="32284" y="499713"/>
                </a:lnTo>
                <a:lnTo>
                  <a:pt x="29655" y="496906"/>
                </a:lnTo>
                <a:lnTo>
                  <a:pt x="31187" y="490670"/>
                </a:lnTo>
                <a:close/>
              </a:path>
              <a:path w="1764664" h="527050">
                <a:moveTo>
                  <a:pt x="55653" y="469601"/>
                </a:moveTo>
                <a:lnTo>
                  <a:pt x="39193" y="469601"/>
                </a:lnTo>
                <a:lnTo>
                  <a:pt x="51702" y="471671"/>
                </a:lnTo>
                <a:lnTo>
                  <a:pt x="49150" y="478186"/>
                </a:lnTo>
                <a:lnTo>
                  <a:pt x="50775" y="482707"/>
                </a:lnTo>
                <a:lnTo>
                  <a:pt x="49556" y="487229"/>
                </a:lnTo>
                <a:lnTo>
                  <a:pt x="48667" y="491966"/>
                </a:lnTo>
                <a:lnTo>
                  <a:pt x="45225" y="500983"/>
                </a:lnTo>
                <a:lnTo>
                  <a:pt x="41276" y="502392"/>
                </a:lnTo>
                <a:lnTo>
                  <a:pt x="163479" y="502392"/>
                </a:lnTo>
                <a:lnTo>
                  <a:pt x="160543" y="502050"/>
                </a:lnTo>
                <a:lnTo>
                  <a:pt x="92698" y="502050"/>
                </a:lnTo>
                <a:lnTo>
                  <a:pt x="84316" y="501859"/>
                </a:lnTo>
                <a:lnTo>
                  <a:pt x="65888" y="501846"/>
                </a:lnTo>
                <a:lnTo>
                  <a:pt x="60389" y="496525"/>
                </a:lnTo>
                <a:lnTo>
                  <a:pt x="57468" y="479088"/>
                </a:lnTo>
                <a:lnTo>
                  <a:pt x="55297" y="471214"/>
                </a:lnTo>
                <a:lnTo>
                  <a:pt x="55653" y="469601"/>
                </a:lnTo>
                <a:close/>
              </a:path>
              <a:path w="1764664" h="527050">
                <a:moveTo>
                  <a:pt x="145520" y="501796"/>
                </a:moveTo>
                <a:lnTo>
                  <a:pt x="101080" y="502050"/>
                </a:lnTo>
                <a:lnTo>
                  <a:pt x="160543" y="502050"/>
                </a:lnTo>
                <a:lnTo>
                  <a:pt x="160326" y="502024"/>
                </a:lnTo>
                <a:lnTo>
                  <a:pt x="145520" y="501796"/>
                </a:lnTo>
                <a:close/>
              </a:path>
              <a:path w="1764664" h="527050">
                <a:moveTo>
                  <a:pt x="56591" y="365766"/>
                </a:moveTo>
                <a:lnTo>
                  <a:pt x="44679" y="365766"/>
                </a:lnTo>
                <a:lnTo>
                  <a:pt x="46245" y="371777"/>
                </a:lnTo>
                <a:lnTo>
                  <a:pt x="47081" y="378020"/>
                </a:lnTo>
                <a:lnTo>
                  <a:pt x="46539" y="384756"/>
                </a:lnTo>
                <a:lnTo>
                  <a:pt x="43968" y="392245"/>
                </a:lnTo>
                <a:lnTo>
                  <a:pt x="58272" y="392245"/>
                </a:lnTo>
                <a:lnTo>
                  <a:pt x="57405" y="382073"/>
                </a:lnTo>
                <a:lnTo>
                  <a:pt x="56591" y="365766"/>
                </a:lnTo>
                <a:close/>
              </a:path>
              <a:path w="1764664" h="527050">
                <a:moveTo>
                  <a:pt x="55655" y="306406"/>
                </a:moveTo>
                <a:lnTo>
                  <a:pt x="43041" y="306406"/>
                </a:lnTo>
                <a:lnTo>
                  <a:pt x="45835" y="306851"/>
                </a:lnTo>
                <a:lnTo>
                  <a:pt x="47054" y="313226"/>
                </a:lnTo>
                <a:lnTo>
                  <a:pt x="46330" y="314890"/>
                </a:lnTo>
                <a:lnTo>
                  <a:pt x="42343" y="315766"/>
                </a:lnTo>
                <a:lnTo>
                  <a:pt x="55649" y="315766"/>
                </a:lnTo>
                <a:lnTo>
                  <a:pt x="55655" y="306406"/>
                </a:lnTo>
                <a:close/>
              </a:path>
              <a:path w="1764664" h="527050">
                <a:moveTo>
                  <a:pt x="52355" y="127095"/>
                </a:moveTo>
                <a:lnTo>
                  <a:pt x="21946" y="127095"/>
                </a:lnTo>
                <a:lnTo>
                  <a:pt x="22099" y="133076"/>
                </a:lnTo>
                <a:lnTo>
                  <a:pt x="22975" y="137864"/>
                </a:lnTo>
                <a:lnTo>
                  <a:pt x="22861" y="143275"/>
                </a:lnTo>
                <a:lnTo>
                  <a:pt x="21845" y="149091"/>
                </a:lnTo>
                <a:lnTo>
                  <a:pt x="9551" y="151364"/>
                </a:lnTo>
                <a:lnTo>
                  <a:pt x="51293" y="151364"/>
                </a:lnTo>
                <a:lnTo>
                  <a:pt x="51313" y="143275"/>
                </a:lnTo>
                <a:lnTo>
                  <a:pt x="51774" y="132408"/>
                </a:lnTo>
                <a:lnTo>
                  <a:pt x="52355" y="127095"/>
                </a:lnTo>
                <a:close/>
              </a:path>
              <a:path w="1764664" h="527050">
                <a:moveTo>
                  <a:pt x="26315" y="80371"/>
                </a:moveTo>
                <a:lnTo>
                  <a:pt x="0" y="81968"/>
                </a:lnTo>
                <a:lnTo>
                  <a:pt x="0" y="101733"/>
                </a:lnTo>
                <a:lnTo>
                  <a:pt x="4192" y="101479"/>
                </a:lnTo>
                <a:lnTo>
                  <a:pt x="53872" y="101479"/>
                </a:lnTo>
                <a:lnTo>
                  <a:pt x="53061" y="92969"/>
                </a:lnTo>
                <a:lnTo>
                  <a:pt x="48658" y="84648"/>
                </a:lnTo>
                <a:lnTo>
                  <a:pt x="40096" y="80770"/>
                </a:lnTo>
                <a:lnTo>
                  <a:pt x="26315" y="80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6867366" y="6789813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17983" y="0"/>
                </a:moveTo>
                <a:lnTo>
                  <a:pt x="3213" y="1231"/>
                </a:lnTo>
                <a:lnTo>
                  <a:pt x="2336" y="8166"/>
                </a:lnTo>
                <a:lnTo>
                  <a:pt x="1079" y="19024"/>
                </a:lnTo>
                <a:lnTo>
                  <a:pt x="0" y="24117"/>
                </a:lnTo>
                <a:lnTo>
                  <a:pt x="977" y="28663"/>
                </a:lnTo>
                <a:lnTo>
                  <a:pt x="3523" y="43884"/>
                </a:lnTo>
                <a:lnTo>
                  <a:pt x="4748" y="59121"/>
                </a:lnTo>
                <a:lnTo>
                  <a:pt x="4869" y="68186"/>
                </a:lnTo>
                <a:lnTo>
                  <a:pt x="24234" y="68186"/>
                </a:lnTo>
                <a:lnTo>
                  <a:pt x="26873" y="66294"/>
                </a:lnTo>
                <a:lnTo>
                  <a:pt x="34531" y="62674"/>
                </a:lnTo>
                <a:lnTo>
                  <a:pt x="34328" y="52412"/>
                </a:lnTo>
                <a:lnTo>
                  <a:pt x="23545" y="4241"/>
                </a:lnTo>
                <a:lnTo>
                  <a:pt x="17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038947" y="6432562"/>
            <a:ext cx="365125" cy="425450"/>
          </a:xfrm>
          <a:custGeom>
            <a:avLst/>
            <a:gdLst/>
            <a:ahLst/>
            <a:cxnLst/>
            <a:rect l="l" t="t" r="r" b="b"/>
            <a:pathLst>
              <a:path w="365125" h="425450">
                <a:moveTo>
                  <a:pt x="147955" y="416826"/>
                </a:moveTo>
                <a:lnTo>
                  <a:pt x="147878" y="402793"/>
                </a:lnTo>
                <a:lnTo>
                  <a:pt x="147586" y="388708"/>
                </a:lnTo>
                <a:lnTo>
                  <a:pt x="147066" y="374548"/>
                </a:lnTo>
                <a:lnTo>
                  <a:pt x="144589" y="396049"/>
                </a:lnTo>
                <a:lnTo>
                  <a:pt x="143548" y="406806"/>
                </a:lnTo>
                <a:lnTo>
                  <a:pt x="143052" y="417576"/>
                </a:lnTo>
                <a:lnTo>
                  <a:pt x="142760" y="425437"/>
                </a:lnTo>
                <a:lnTo>
                  <a:pt x="147840" y="425437"/>
                </a:lnTo>
                <a:lnTo>
                  <a:pt x="147955" y="416826"/>
                </a:lnTo>
                <a:close/>
              </a:path>
              <a:path w="365125" h="425450">
                <a:moveTo>
                  <a:pt x="364540" y="58420"/>
                </a:moveTo>
                <a:lnTo>
                  <a:pt x="359206" y="50800"/>
                </a:lnTo>
                <a:lnTo>
                  <a:pt x="355714" y="49530"/>
                </a:lnTo>
                <a:lnTo>
                  <a:pt x="354114" y="49390"/>
                </a:lnTo>
                <a:lnTo>
                  <a:pt x="354114" y="69850"/>
                </a:lnTo>
                <a:lnTo>
                  <a:pt x="352945" y="76200"/>
                </a:lnTo>
                <a:lnTo>
                  <a:pt x="344944" y="82550"/>
                </a:lnTo>
                <a:lnTo>
                  <a:pt x="342214" y="86194"/>
                </a:lnTo>
                <a:lnTo>
                  <a:pt x="342214" y="118110"/>
                </a:lnTo>
                <a:lnTo>
                  <a:pt x="341693" y="121920"/>
                </a:lnTo>
                <a:lnTo>
                  <a:pt x="340779" y="128270"/>
                </a:lnTo>
                <a:lnTo>
                  <a:pt x="339369" y="129755"/>
                </a:lnTo>
                <a:lnTo>
                  <a:pt x="339369" y="242570"/>
                </a:lnTo>
                <a:lnTo>
                  <a:pt x="336372" y="275590"/>
                </a:lnTo>
                <a:lnTo>
                  <a:pt x="330847" y="266700"/>
                </a:lnTo>
                <a:lnTo>
                  <a:pt x="330479" y="257810"/>
                </a:lnTo>
                <a:lnTo>
                  <a:pt x="331990" y="250190"/>
                </a:lnTo>
                <a:lnTo>
                  <a:pt x="332105" y="242570"/>
                </a:lnTo>
                <a:lnTo>
                  <a:pt x="330695" y="233680"/>
                </a:lnTo>
                <a:lnTo>
                  <a:pt x="330479" y="224790"/>
                </a:lnTo>
                <a:lnTo>
                  <a:pt x="331978" y="217170"/>
                </a:lnTo>
                <a:lnTo>
                  <a:pt x="335711" y="209550"/>
                </a:lnTo>
                <a:lnTo>
                  <a:pt x="339255" y="226060"/>
                </a:lnTo>
                <a:lnTo>
                  <a:pt x="339369" y="242570"/>
                </a:lnTo>
                <a:lnTo>
                  <a:pt x="339369" y="129755"/>
                </a:lnTo>
                <a:lnTo>
                  <a:pt x="337159" y="132080"/>
                </a:lnTo>
                <a:lnTo>
                  <a:pt x="330923" y="133350"/>
                </a:lnTo>
                <a:lnTo>
                  <a:pt x="326466" y="133350"/>
                </a:lnTo>
                <a:lnTo>
                  <a:pt x="325437" y="132080"/>
                </a:lnTo>
                <a:lnTo>
                  <a:pt x="324408" y="130810"/>
                </a:lnTo>
                <a:lnTo>
                  <a:pt x="323392" y="120650"/>
                </a:lnTo>
                <a:lnTo>
                  <a:pt x="327964" y="116840"/>
                </a:lnTo>
                <a:lnTo>
                  <a:pt x="331025" y="114300"/>
                </a:lnTo>
                <a:lnTo>
                  <a:pt x="341210" y="114300"/>
                </a:lnTo>
                <a:lnTo>
                  <a:pt x="342214" y="118110"/>
                </a:lnTo>
                <a:lnTo>
                  <a:pt x="342214" y="86194"/>
                </a:lnTo>
                <a:lnTo>
                  <a:pt x="342087" y="86360"/>
                </a:lnTo>
                <a:lnTo>
                  <a:pt x="334822" y="86360"/>
                </a:lnTo>
                <a:lnTo>
                  <a:pt x="333476" y="85090"/>
                </a:lnTo>
                <a:lnTo>
                  <a:pt x="332625" y="77470"/>
                </a:lnTo>
                <a:lnTo>
                  <a:pt x="334899" y="73660"/>
                </a:lnTo>
                <a:lnTo>
                  <a:pt x="340918" y="67310"/>
                </a:lnTo>
                <a:lnTo>
                  <a:pt x="344563" y="59690"/>
                </a:lnTo>
                <a:lnTo>
                  <a:pt x="354114" y="69850"/>
                </a:lnTo>
                <a:lnTo>
                  <a:pt x="354114" y="49390"/>
                </a:lnTo>
                <a:lnTo>
                  <a:pt x="327990" y="46990"/>
                </a:lnTo>
                <a:lnTo>
                  <a:pt x="304787" y="44450"/>
                </a:lnTo>
                <a:lnTo>
                  <a:pt x="286512" y="21590"/>
                </a:lnTo>
                <a:lnTo>
                  <a:pt x="286740" y="19050"/>
                </a:lnTo>
                <a:lnTo>
                  <a:pt x="285407" y="6350"/>
                </a:lnTo>
                <a:lnTo>
                  <a:pt x="284873" y="1270"/>
                </a:lnTo>
                <a:lnTo>
                  <a:pt x="283108" y="0"/>
                </a:lnTo>
                <a:lnTo>
                  <a:pt x="256451" y="0"/>
                </a:lnTo>
                <a:lnTo>
                  <a:pt x="251980" y="482"/>
                </a:lnTo>
                <a:lnTo>
                  <a:pt x="251980" y="139700"/>
                </a:lnTo>
                <a:lnTo>
                  <a:pt x="249567" y="142240"/>
                </a:lnTo>
                <a:lnTo>
                  <a:pt x="240766" y="146050"/>
                </a:lnTo>
                <a:lnTo>
                  <a:pt x="239725" y="145796"/>
                </a:lnTo>
                <a:lnTo>
                  <a:pt x="239725" y="283210"/>
                </a:lnTo>
                <a:lnTo>
                  <a:pt x="236232" y="359410"/>
                </a:lnTo>
                <a:lnTo>
                  <a:pt x="236804" y="363220"/>
                </a:lnTo>
                <a:lnTo>
                  <a:pt x="231355" y="368300"/>
                </a:lnTo>
                <a:lnTo>
                  <a:pt x="224434" y="361950"/>
                </a:lnTo>
                <a:lnTo>
                  <a:pt x="224218" y="355600"/>
                </a:lnTo>
                <a:lnTo>
                  <a:pt x="224332" y="351790"/>
                </a:lnTo>
                <a:lnTo>
                  <a:pt x="224485" y="349250"/>
                </a:lnTo>
                <a:lnTo>
                  <a:pt x="224574" y="346710"/>
                </a:lnTo>
                <a:lnTo>
                  <a:pt x="224701" y="340360"/>
                </a:lnTo>
                <a:lnTo>
                  <a:pt x="224701" y="320040"/>
                </a:lnTo>
                <a:lnTo>
                  <a:pt x="225018" y="307340"/>
                </a:lnTo>
                <a:lnTo>
                  <a:pt x="226745" y="293370"/>
                </a:lnTo>
                <a:lnTo>
                  <a:pt x="227152" y="287020"/>
                </a:lnTo>
                <a:lnTo>
                  <a:pt x="226187" y="279400"/>
                </a:lnTo>
                <a:lnTo>
                  <a:pt x="224955" y="271780"/>
                </a:lnTo>
                <a:lnTo>
                  <a:pt x="224612" y="266700"/>
                </a:lnTo>
                <a:lnTo>
                  <a:pt x="224650" y="256540"/>
                </a:lnTo>
                <a:lnTo>
                  <a:pt x="224993" y="250190"/>
                </a:lnTo>
                <a:lnTo>
                  <a:pt x="226047" y="247650"/>
                </a:lnTo>
                <a:lnTo>
                  <a:pt x="231673" y="247650"/>
                </a:lnTo>
                <a:lnTo>
                  <a:pt x="233667" y="248920"/>
                </a:lnTo>
                <a:lnTo>
                  <a:pt x="234124" y="251460"/>
                </a:lnTo>
                <a:lnTo>
                  <a:pt x="235940" y="260350"/>
                </a:lnTo>
                <a:lnTo>
                  <a:pt x="237807" y="267970"/>
                </a:lnTo>
                <a:lnTo>
                  <a:pt x="239255" y="276860"/>
                </a:lnTo>
                <a:lnTo>
                  <a:pt x="239725" y="283210"/>
                </a:lnTo>
                <a:lnTo>
                  <a:pt x="239725" y="145796"/>
                </a:lnTo>
                <a:lnTo>
                  <a:pt x="235597" y="144780"/>
                </a:lnTo>
                <a:lnTo>
                  <a:pt x="234403" y="143510"/>
                </a:lnTo>
                <a:lnTo>
                  <a:pt x="230835" y="139700"/>
                </a:lnTo>
                <a:lnTo>
                  <a:pt x="233603" y="133350"/>
                </a:lnTo>
                <a:lnTo>
                  <a:pt x="239445" y="133350"/>
                </a:lnTo>
                <a:lnTo>
                  <a:pt x="247332" y="132080"/>
                </a:lnTo>
                <a:lnTo>
                  <a:pt x="251129" y="132080"/>
                </a:lnTo>
                <a:lnTo>
                  <a:pt x="251980" y="139700"/>
                </a:lnTo>
                <a:lnTo>
                  <a:pt x="251980" y="482"/>
                </a:lnTo>
                <a:lnTo>
                  <a:pt x="244678" y="1270"/>
                </a:lnTo>
                <a:lnTo>
                  <a:pt x="233019" y="1270"/>
                </a:lnTo>
                <a:lnTo>
                  <a:pt x="221640" y="0"/>
                </a:lnTo>
                <a:lnTo>
                  <a:pt x="214376" y="0"/>
                </a:lnTo>
                <a:lnTo>
                  <a:pt x="208026" y="3810"/>
                </a:lnTo>
                <a:lnTo>
                  <a:pt x="201625" y="6350"/>
                </a:lnTo>
                <a:lnTo>
                  <a:pt x="194221" y="3810"/>
                </a:lnTo>
                <a:lnTo>
                  <a:pt x="191376" y="2108"/>
                </a:lnTo>
                <a:lnTo>
                  <a:pt x="191376" y="29210"/>
                </a:lnTo>
                <a:lnTo>
                  <a:pt x="191096" y="30480"/>
                </a:lnTo>
                <a:lnTo>
                  <a:pt x="190233" y="31750"/>
                </a:lnTo>
                <a:lnTo>
                  <a:pt x="189001" y="33020"/>
                </a:lnTo>
                <a:lnTo>
                  <a:pt x="187248" y="33020"/>
                </a:lnTo>
                <a:lnTo>
                  <a:pt x="186004" y="29210"/>
                </a:lnTo>
                <a:lnTo>
                  <a:pt x="186029" y="27940"/>
                </a:lnTo>
                <a:lnTo>
                  <a:pt x="186778" y="26670"/>
                </a:lnTo>
                <a:lnTo>
                  <a:pt x="190614" y="26670"/>
                </a:lnTo>
                <a:lnTo>
                  <a:pt x="191376" y="29210"/>
                </a:lnTo>
                <a:lnTo>
                  <a:pt x="191376" y="2108"/>
                </a:lnTo>
                <a:lnTo>
                  <a:pt x="189992" y="1270"/>
                </a:lnTo>
                <a:lnTo>
                  <a:pt x="187871" y="0"/>
                </a:lnTo>
                <a:lnTo>
                  <a:pt x="176441" y="0"/>
                </a:lnTo>
                <a:lnTo>
                  <a:pt x="176441" y="101600"/>
                </a:lnTo>
                <a:lnTo>
                  <a:pt x="175793" y="103797"/>
                </a:lnTo>
                <a:lnTo>
                  <a:pt x="175793" y="123190"/>
                </a:lnTo>
                <a:lnTo>
                  <a:pt x="174485" y="129540"/>
                </a:lnTo>
                <a:lnTo>
                  <a:pt x="169862" y="130810"/>
                </a:lnTo>
                <a:lnTo>
                  <a:pt x="166204" y="130810"/>
                </a:lnTo>
                <a:lnTo>
                  <a:pt x="165735" y="129540"/>
                </a:lnTo>
                <a:lnTo>
                  <a:pt x="165277" y="128270"/>
                </a:lnTo>
                <a:lnTo>
                  <a:pt x="164820" y="127000"/>
                </a:lnTo>
                <a:lnTo>
                  <a:pt x="164744" y="120650"/>
                </a:lnTo>
                <a:lnTo>
                  <a:pt x="166014" y="116840"/>
                </a:lnTo>
                <a:lnTo>
                  <a:pt x="174104" y="116840"/>
                </a:lnTo>
                <a:lnTo>
                  <a:pt x="175742" y="119380"/>
                </a:lnTo>
                <a:lnTo>
                  <a:pt x="175793" y="123190"/>
                </a:lnTo>
                <a:lnTo>
                  <a:pt x="175793" y="103797"/>
                </a:lnTo>
                <a:lnTo>
                  <a:pt x="175691" y="104140"/>
                </a:lnTo>
                <a:lnTo>
                  <a:pt x="174472" y="106680"/>
                </a:lnTo>
                <a:lnTo>
                  <a:pt x="173316" y="110490"/>
                </a:lnTo>
                <a:lnTo>
                  <a:pt x="166293" y="107950"/>
                </a:lnTo>
                <a:lnTo>
                  <a:pt x="165100" y="106680"/>
                </a:lnTo>
                <a:lnTo>
                  <a:pt x="166954" y="100330"/>
                </a:lnTo>
                <a:lnTo>
                  <a:pt x="169316" y="97790"/>
                </a:lnTo>
                <a:lnTo>
                  <a:pt x="176034" y="99060"/>
                </a:lnTo>
                <a:lnTo>
                  <a:pt x="176441" y="101600"/>
                </a:lnTo>
                <a:lnTo>
                  <a:pt x="176441" y="0"/>
                </a:lnTo>
                <a:lnTo>
                  <a:pt x="158864" y="0"/>
                </a:lnTo>
                <a:lnTo>
                  <a:pt x="150990" y="1270"/>
                </a:lnTo>
                <a:lnTo>
                  <a:pt x="148844" y="1092"/>
                </a:lnTo>
                <a:lnTo>
                  <a:pt x="148844" y="142240"/>
                </a:lnTo>
                <a:lnTo>
                  <a:pt x="146050" y="143510"/>
                </a:lnTo>
                <a:lnTo>
                  <a:pt x="139293" y="143510"/>
                </a:lnTo>
                <a:lnTo>
                  <a:pt x="135851" y="142240"/>
                </a:lnTo>
                <a:lnTo>
                  <a:pt x="136017" y="134620"/>
                </a:lnTo>
                <a:lnTo>
                  <a:pt x="138620" y="134620"/>
                </a:lnTo>
                <a:lnTo>
                  <a:pt x="140728" y="133350"/>
                </a:lnTo>
                <a:lnTo>
                  <a:pt x="144513" y="133350"/>
                </a:lnTo>
                <a:lnTo>
                  <a:pt x="148056" y="134620"/>
                </a:lnTo>
                <a:lnTo>
                  <a:pt x="148844" y="142240"/>
                </a:lnTo>
                <a:lnTo>
                  <a:pt x="148844" y="1092"/>
                </a:lnTo>
                <a:lnTo>
                  <a:pt x="136359" y="0"/>
                </a:lnTo>
                <a:lnTo>
                  <a:pt x="131343" y="2540"/>
                </a:lnTo>
                <a:lnTo>
                  <a:pt x="129247" y="8890"/>
                </a:lnTo>
                <a:lnTo>
                  <a:pt x="119202" y="33020"/>
                </a:lnTo>
                <a:lnTo>
                  <a:pt x="113207" y="42672"/>
                </a:lnTo>
                <a:lnTo>
                  <a:pt x="113207" y="121920"/>
                </a:lnTo>
                <a:lnTo>
                  <a:pt x="111620" y="127000"/>
                </a:lnTo>
                <a:lnTo>
                  <a:pt x="106476" y="127000"/>
                </a:lnTo>
                <a:lnTo>
                  <a:pt x="105879" y="127165"/>
                </a:lnTo>
                <a:lnTo>
                  <a:pt x="105879" y="132080"/>
                </a:lnTo>
                <a:lnTo>
                  <a:pt x="105778" y="201930"/>
                </a:lnTo>
                <a:lnTo>
                  <a:pt x="102196" y="208280"/>
                </a:lnTo>
                <a:lnTo>
                  <a:pt x="95897" y="207010"/>
                </a:lnTo>
                <a:lnTo>
                  <a:pt x="90068" y="208280"/>
                </a:lnTo>
                <a:lnTo>
                  <a:pt x="75323" y="208280"/>
                </a:lnTo>
                <a:lnTo>
                  <a:pt x="45910" y="210820"/>
                </a:lnTo>
                <a:lnTo>
                  <a:pt x="31318" y="213360"/>
                </a:lnTo>
                <a:lnTo>
                  <a:pt x="30581" y="213537"/>
                </a:lnTo>
                <a:lnTo>
                  <a:pt x="30581" y="242570"/>
                </a:lnTo>
                <a:lnTo>
                  <a:pt x="29489" y="254000"/>
                </a:lnTo>
                <a:lnTo>
                  <a:pt x="27457" y="265430"/>
                </a:lnTo>
                <a:lnTo>
                  <a:pt x="25806" y="276860"/>
                </a:lnTo>
                <a:lnTo>
                  <a:pt x="21717" y="265430"/>
                </a:lnTo>
                <a:lnTo>
                  <a:pt x="19519" y="254000"/>
                </a:lnTo>
                <a:lnTo>
                  <a:pt x="19138" y="243840"/>
                </a:lnTo>
                <a:lnTo>
                  <a:pt x="19177" y="240030"/>
                </a:lnTo>
                <a:lnTo>
                  <a:pt x="20167" y="229870"/>
                </a:lnTo>
                <a:lnTo>
                  <a:pt x="20561" y="227330"/>
                </a:lnTo>
                <a:lnTo>
                  <a:pt x="22593" y="224790"/>
                </a:lnTo>
                <a:lnTo>
                  <a:pt x="27787" y="224790"/>
                </a:lnTo>
                <a:lnTo>
                  <a:pt x="29464" y="227330"/>
                </a:lnTo>
                <a:lnTo>
                  <a:pt x="29921" y="229870"/>
                </a:lnTo>
                <a:lnTo>
                  <a:pt x="30530" y="238760"/>
                </a:lnTo>
                <a:lnTo>
                  <a:pt x="30581" y="242570"/>
                </a:lnTo>
                <a:lnTo>
                  <a:pt x="30581" y="213537"/>
                </a:lnTo>
                <a:lnTo>
                  <a:pt x="26035" y="214630"/>
                </a:lnTo>
                <a:lnTo>
                  <a:pt x="19748" y="214630"/>
                </a:lnTo>
                <a:lnTo>
                  <a:pt x="16192" y="199390"/>
                </a:lnTo>
                <a:lnTo>
                  <a:pt x="22720" y="198120"/>
                </a:lnTo>
                <a:lnTo>
                  <a:pt x="28371" y="195580"/>
                </a:lnTo>
                <a:lnTo>
                  <a:pt x="86067" y="195580"/>
                </a:lnTo>
                <a:lnTo>
                  <a:pt x="104508" y="199390"/>
                </a:lnTo>
                <a:lnTo>
                  <a:pt x="105778" y="201930"/>
                </a:lnTo>
                <a:lnTo>
                  <a:pt x="105778" y="132168"/>
                </a:lnTo>
                <a:lnTo>
                  <a:pt x="100901" y="135890"/>
                </a:lnTo>
                <a:lnTo>
                  <a:pt x="92557" y="135890"/>
                </a:lnTo>
                <a:lnTo>
                  <a:pt x="95732" y="146050"/>
                </a:lnTo>
                <a:lnTo>
                  <a:pt x="97599" y="151130"/>
                </a:lnTo>
                <a:lnTo>
                  <a:pt x="90766" y="154940"/>
                </a:lnTo>
                <a:lnTo>
                  <a:pt x="78994" y="152400"/>
                </a:lnTo>
                <a:lnTo>
                  <a:pt x="72301" y="152400"/>
                </a:lnTo>
                <a:lnTo>
                  <a:pt x="68694" y="142240"/>
                </a:lnTo>
                <a:lnTo>
                  <a:pt x="71145" y="138430"/>
                </a:lnTo>
                <a:lnTo>
                  <a:pt x="74447" y="137160"/>
                </a:lnTo>
                <a:lnTo>
                  <a:pt x="81432" y="133350"/>
                </a:lnTo>
                <a:lnTo>
                  <a:pt x="88709" y="130810"/>
                </a:lnTo>
                <a:lnTo>
                  <a:pt x="96710" y="129540"/>
                </a:lnTo>
                <a:lnTo>
                  <a:pt x="105879" y="132080"/>
                </a:lnTo>
                <a:lnTo>
                  <a:pt x="105879" y="127165"/>
                </a:lnTo>
                <a:lnTo>
                  <a:pt x="101803" y="128270"/>
                </a:lnTo>
                <a:lnTo>
                  <a:pt x="98005" y="125730"/>
                </a:lnTo>
                <a:lnTo>
                  <a:pt x="98259" y="115570"/>
                </a:lnTo>
                <a:lnTo>
                  <a:pt x="100469" y="111760"/>
                </a:lnTo>
                <a:lnTo>
                  <a:pt x="110172" y="111760"/>
                </a:lnTo>
                <a:lnTo>
                  <a:pt x="112407" y="114300"/>
                </a:lnTo>
                <a:lnTo>
                  <a:pt x="113207" y="121920"/>
                </a:lnTo>
                <a:lnTo>
                  <a:pt x="113207" y="42672"/>
                </a:lnTo>
                <a:lnTo>
                  <a:pt x="105778" y="54610"/>
                </a:lnTo>
                <a:lnTo>
                  <a:pt x="89966" y="74930"/>
                </a:lnTo>
                <a:lnTo>
                  <a:pt x="72771" y="93980"/>
                </a:lnTo>
                <a:lnTo>
                  <a:pt x="63246" y="104965"/>
                </a:lnTo>
                <a:lnTo>
                  <a:pt x="63246" y="168910"/>
                </a:lnTo>
                <a:lnTo>
                  <a:pt x="62547" y="172720"/>
                </a:lnTo>
                <a:lnTo>
                  <a:pt x="60007" y="173990"/>
                </a:lnTo>
                <a:lnTo>
                  <a:pt x="54025" y="172720"/>
                </a:lnTo>
                <a:lnTo>
                  <a:pt x="50190" y="173990"/>
                </a:lnTo>
                <a:lnTo>
                  <a:pt x="49364" y="165100"/>
                </a:lnTo>
                <a:lnTo>
                  <a:pt x="53416" y="165100"/>
                </a:lnTo>
                <a:lnTo>
                  <a:pt x="56921" y="163830"/>
                </a:lnTo>
                <a:lnTo>
                  <a:pt x="60147" y="163830"/>
                </a:lnTo>
                <a:lnTo>
                  <a:pt x="62395" y="166370"/>
                </a:lnTo>
                <a:lnTo>
                  <a:pt x="63246" y="168910"/>
                </a:lnTo>
                <a:lnTo>
                  <a:pt x="63246" y="104965"/>
                </a:lnTo>
                <a:lnTo>
                  <a:pt x="60655" y="107950"/>
                </a:lnTo>
                <a:lnTo>
                  <a:pt x="48907" y="123190"/>
                </a:lnTo>
                <a:lnTo>
                  <a:pt x="36791" y="137160"/>
                </a:lnTo>
                <a:lnTo>
                  <a:pt x="23583" y="149860"/>
                </a:lnTo>
                <a:lnTo>
                  <a:pt x="16395" y="156210"/>
                </a:lnTo>
                <a:lnTo>
                  <a:pt x="10744" y="163830"/>
                </a:lnTo>
                <a:lnTo>
                  <a:pt x="8305" y="172720"/>
                </a:lnTo>
                <a:lnTo>
                  <a:pt x="10833" y="184150"/>
                </a:lnTo>
                <a:lnTo>
                  <a:pt x="12814" y="187960"/>
                </a:lnTo>
                <a:lnTo>
                  <a:pt x="9906" y="191770"/>
                </a:lnTo>
                <a:lnTo>
                  <a:pt x="0" y="215900"/>
                </a:lnTo>
                <a:lnTo>
                  <a:pt x="457" y="222250"/>
                </a:lnTo>
                <a:lnTo>
                  <a:pt x="4648" y="265430"/>
                </a:lnTo>
                <a:lnTo>
                  <a:pt x="5549" y="300990"/>
                </a:lnTo>
                <a:lnTo>
                  <a:pt x="5664" y="311150"/>
                </a:lnTo>
                <a:lnTo>
                  <a:pt x="4445" y="351790"/>
                </a:lnTo>
                <a:lnTo>
                  <a:pt x="431" y="407670"/>
                </a:lnTo>
                <a:lnTo>
                  <a:pt x="50" y="416560"/>
                </a:lnTo>
                <a:lnTo>
                  <a:pt x="0" y="425437"/>
                </a:lnTo>
                <a:lnTo>
                  <a:pt x="41363" y="425437"/>
                </a:lnTo>
                <a:lnTo>
                  <a:pt x="41516" y="424180"/>
                </a:lnTo>
                <a:lnTo>
                  <a:pt x="42532" y="416560"/>
                </a:lnTo>
                <a:lnTo>
                  <a:pt x="43929" y="408940"/>
                </a:lnTo>
                <a:lnTo>
                  <a:pt x="45974" y="394970"/>
                </a:lnTo>
                <a:lnTo>
                  <a:pt x="46621" y="381000"/>
                </a:lnTo>
                <a:lnTo>
                  <a:pt x="46837" y="367030"/>
                </a:lnTo>
                <a:lnTo>
                  <a:pt x="47561" y="351790"/>
                </a:lnTo>
                <a:lnTo>
                  <a:pt x="49022" y="331470"/>
                </a:lnTo>
                <a:lnTo>
                  <a:pt x="50177" y="313690"/>
                </a:lnTo>
                <a:lnTo>
                  <a:pt x="51930" y="294640"/>
                </a:lnTo>
                <a:lnTo>
                  <a:pt x="54889" y="276860"/>
                </a:lnTo>
                <a:lnTo>
                  <a:pt x="55854" y="269240"/>
                </a:lnTo>
                <a:lnTo>
                  <a:pt x="56222" y="262890"/>
                </a:lnTo>
                <a:lnTo>
                  <a:pt x="56121" y="254000"/>
                </a:lnTo>
                <a:lnTo>
                  <a:pt x="55791" y="243840"/>
                </a:lnTo>
                <a:lnTo>
                  <a:pt x="57899" y="238760"/>
                </a:lnTo>
                <a:lnTo>
                  <a:pt x="70205" y="236220"/>
                </a:lnTo>
                <a:lnTo>
                  <a:pt x="76454" y="236220"/>
                </a:lnTo>
                <a:lnTo>
                  <a:pt x="84632" y="243840"/>
                </a:lnTo>
                <a:lnTo>
                  <a:pt x="84010" y="247650"/>
                </a:lnTo>
                <a:lnTo>
                  <a:pt x="77216" y="257810"/>
                </a:lnTo>
                <a:lnTo>
                  <a:pt x="75374" y="262890"/>
                </a:lnTo>
                <a:lnTo>
                  <a:pt x="88785" y="270510"/>
                </a:lnTo>
                <a:lnTo>
                  <a:pt x="88874" y="275590"/>
                </a:lnTo>
                <a:lnTo>
                  <a:pt x="89154" y="283210"/>
                </a:lnTo>
                <a:lnTo>
                  <a:pt x="89293" y="289560"/>
                </a:lnTo>
                <a:lnTo>
                  <a:pt x="89382" y="299720"/>
                </a:lnTo>
                <a:lnTo>
                  <a:pt x="89014" y="311150"/>
                </a:lnTo>
                <a:lnTo>
                  <a:pt x="87757" y="326390"/>
                </a:lnTo>
                <a:lnTo>
                  <a:pt x="85623" y="340360"/>
                </a:lnTo>
                <a:lnTo>
                  <a:pt x="85178" y="341630"/>
                </a:lnTo>
                <a:lnTo>
                  <a:pt x="76695" y="364490"/>
                </a:lnTo>
                <a:lnTo>
                  <a:pt x="73875" y="388620"/>
                </a:lnTo>
                <a:lnTo>
                  <a:pt x="73317" y="412750"/>
                </a:lnTo>
                <a:lnTo>
                  <a:pt x="72301" y="425437"/>
                </a:lnTo>
                <a:lnTo>
                  <a:pt x="83718" y="425437"/>
                </a:lnTo>
                <a:lnTo>
                  <a:pt x="85318" y="421640"/>
                </a:lnTo>
                <a:lnTo>
                  <a:pt x="78041" y="408940"/>
                </a:lnTo>
                <a:lnTo>
                  <a:pt x="80746" y="402590"/>
                </a:lnTo>
                <a:lnTo>
                  <a:pt x="84861" y="372110"/>
                </a:lnTo>
                <a:lnTo>
                  <a:pt x="88265" y="349250"/>
                </a:lnTo>
                <a:lnTo>
                  <a:pt x="95250" y="303530"/>
                </a:lnTo>
                <a:lnTo>
                  <a:pt x="95415" y="302260"/>
                </a:lnTo>
                <a:lnTo>
                  <a:pt x="95491" y="300990"/>
                </a:lnTo>
                <a:lnTo>
                  <a:pt x="96367" y="295910"/>
                </a:lnTo>
                <a:lnTo>
                  <a:pt x="98120" y="293370"/>
                </a:lnTo>
                <a:lnTo>
                  <a:pt x="104863" y="293370"/>
                </a:lnTo>
                <a:lnTo>
                  <a:pt x="106781" y="295910"/>
                </a:lnTo>
                <a:lnTo>
                  <a:pt x="107924" y="307340"/>
                </a:lnTo>
                <a:lnTo>
                  <a:pt x="109347" y="314960"/>
                </a:lnTo>
                <a:lnTo>
                  <a:pt x="109131" y="321310"/>
                </a:lnTo>
                <a:lnTo>
                  <a:pt x="108089" y="369570"/>
                </a:lnTo>
                <a:lnTo>
                  <a:pt x="107022" y="393700"/>
                </a:lnTo>
                <a:lnTo>
                  <a:pt x="104724" y="416560"/>
                </a:lnTo>
                <a:lnTo>
                  <a:pt x="103809" y="422910"/>
                </a:lnTo>
                <a:lnTo>
                  <a:pt x="103301" y="425437"/>
                </a:lnTo>
                <a:lnTo>
                  <a:pt x="109385" y="425437"/>
                </a:lnTo>
                <a:lnTo>
                  <a:pt x="112483" y="408940"/>
                </a:lnTo>
                <a:lnTo>
                  <a:pt x="116001" y="381000"/>
                </a:lnTo>
                <a:lnTo>
                  <a:pt x="117640" y="354330"/>
                </a:lnTo>
                <a:lnTo>
                  <a:pt x="117551" y="331470"/>
                </a:lnTo>
                <a:lnTo>
                  <a:pt x="117436" y="322580"/>
                </a:lnTo>
                <a:lnTo>
                  <a:pt x="117170" y="311150"/>
                </a:lnTo>
                <a:lnTo>
                  <a:pt x="117221" y="293370"/>
                </a:lnTo>
                <a:lnTo>
                  <a:pt x="119951" y="250190"/>
                </a:lnTo>
                <a:lnTo>
                  <a:pt x="135674" y="234950"/>
                </a:lnTo>
                <a:lnTo>
                  <a:pt x="144106" y="234950"/>
                </a:lnTo>
                <a:lnTo>
                  <a:pt x="149326" y="236220"/>
                </a:lnTo>
                <a:lnTo>
                  <a:pt x="151815" y="241300"/>
                </a:lnTo>
                <a:lnTo>
                  <a:pt x="152031" y="247650"/>
                </a:lnTo>
                <a:lnTo>
                  <a:pt x="152031" y="251460"/>
                </a:lnTo>
                <a:lnTo>
                  <a:pt x="149313" y="295910"/>
                </a:lnTo>
                <a:lnTo>
                  <a:pt x="156756" y="294640"/>
                </a:lnTo>
                <a:lnTo>
                  <a:pt x="155600" y="289560"/>
                </a:lnTo>
                <a:lnTo>
                  <a:pt x="156146" y="285750"/>
                </a:lnTo>
                <a:lnTo>
                  <a:pt x="157365" y="276860"/>
                </a:lnTo>
                <a:lnTo>
                  <a:pt x="169329" y="234950"/>
                </a:lnTo>
                <a:lnTo>
                  <a:pt x="170561" y="233680"/>
                </a:lnTo>
                <a:lnTo>
                  <a:pt x="178879" y="231140"/>
                </a:lnTo>
                <a:lnTo>
                  <a:pt x="188772" y="233680"/>
                </a:lnTo>
                <a:lnTo>
                  <a:pt x="195389" y="236220"/>
                </a:lnTo>
                <a:lnTo>
                  <a:pt x="195059" y="241300"/>
                </a:lnTo>
                <a:lnTo>
                  <a:pt x="196113" y="251460"/>
                </a:lnTo>
                <a:lnTo>
                  <a:pt x="196164" y="259080"/>
                </a:lnTo>
                <a:lnTo>
                  <a:pt x="179578" y="260350"/>
                </a:lnTo>
                <a:lnTo>
                  <a:pt x="181013" y="265430"/>
                </a:lnTo>
                <a:lnTo>
                  <a:pt x="185305" y="311150"/>
                </a:lnTo>
                <a:lnTo>
                  <a:pt x="187502" y="349250"/>
                </a:lnTo>
                <a:lnTo>
                  <a:pt x="188137" y="391160"/>
                </a:lnTo>
                <a:lnTo>
                  <a:pt x="186905" y="425437"/>
                </a:lnTo>
                <a:lnTo>
                  <a:pt x="279019" y="425437"/>
                </a:lnTo>
                <a:lnTo>
                  <a:pt x="279603" y="408940"/>
                </a:lnTo>
                <a:lnTo>
                  <a:pt x="279730" y="368300"/>
                </a:lnTo>
                <a:lnTo>
                  <a:pt x="281863" y="299720"/>
                </a:lnTo>
                <a:lnTo>
                  <a:pt x="282194" y="284480"/>
                </a:lnTo>
                <a:lnTo>
                  <a:pt x="282486" y="270510"/>
                </a:lnTo>
                <a:lnTo>
                  <a:pt x="282562" y="222250"/>
                </a:lnTo>
                <a:lnTo>
                  <a:pt x="283006" y="215900"/>
                </a:lnTo>
                <a:lnTo>
                  <a:pt x="279209" y="209550"/>
                </a:lnTo>
                <a:lnTo>
                  <a:pt x="275424" y="203200"/>
                </a:lnTo>
                <a:lnTo>
                  <a:pt x="273913" y="200660"/>
                </a:lnTo>
                <a:lnTo>
                  <a:pt x="277393" y="195580"/>
                </a:lnTo>
                <a:lnTo>
                  <a:pt x="286118" y="189230"/>
                </a:lnTo>
                <a:lnTo>
                  <a:pt x="287870" y="187960"/>
                </a:lnTo>
                <a:lnTo>
                  <a:pt x="289560" y="186690"/>
                </a:lnTo>
                <a:lnTo>
                  <a:pt x="291249" y="185420"/>
                </a:lnTo>
                <a:lnTo>
                  <a:pt x="292455" y="181610"/>
                </a:lnTo>
                <a:lnTo>
                  <a:pt x="285711" y="185420"/>
                </a:lnTo>
                <a:lnTo>
                  <a:pt x="278841" y="186690"/>
                </a:lnTo>
                <a:lnTo>
                  <a:pt x="271780" y="186690"/>
                </a:lnTo>
                <a:lnTo>
                  <a:pt x="264718" y="184238"/>
                </a:lnTo>
                <a:lnTo>
                  <a:pt x="264718" y="233680"/>
                </a:lnTo>
                <a:lnTo>
                  <a:pt x="263105" y="250190"/>
                </a:lnTo>
                <a:lnTo>
                  <a:pt x="259994" y="267970"/>
                </a:lnTo>
                <a:lnTo>
                  <a:pt x="255943" y="284480"/>
                </a:lnTo>
                <a:lnTo>
                  <a:pt x="252971" y="256540"/>
                </a:lnTo>
                <a:lnTo>
                  <a:pt x="252120" y="247650"/>
                </a:lnTo>
                <a:lnTo>
                  <a:pt x="250532" y="231140"/>
                </a:lnTo>
                <a:lnTo>
                  <a:pt x="249923" y="224790"/>
                </a:lnTo>
                <a:lnTo>
                  <a:pt x="249567" y="220980"/>
                </a:lnTo>
                <a:lnTo>
                  <a:pt x="250342" y="215900"/>
                </a:lnTo>
                <a:lnTo>
                  <a:pt x="252133" y="214630"/>
                </a:lnTo>
                <a:lnTo>
                  <a:pt x="259308" y="209550"/>
                </a:lnTo>
                <a:lnTo>
                  <a:pt x="264363" y="209550"/>
                </a:lnTo>
                <a:lnTo>
                  <a:pt x="264642" y="213360"/>
                </a:lnTo>
                <a:lnTo>
                  <a:pt x="264718" y="233680"/>
                </a:lnTo>
                <a:lnTo>
                  <a:pt x="264718" y="184238"/>
                </a:lnTo>
                <a:lnTo>
                  <a:pt x="264477" y="184150"/>
                </a:lnTo>
                <a:lnTo>
                  <a:pt x="263296" y="183565"/>
                </a:lnTo>
                <a:lnTo>
                  <a:pt x="263296" y="191770"/>
                </a:lnTo>
                <a:lnTo>
                  <a:pt x="263017" y="195580"/>
                </a:lnTo>
                <a:lnTo>
                  <a:pt x="262547" y="200660"/>
                </a:lnTo>
                <a:lnTo>
                  <a:pt x="257568" y="201930"/>
                </a:lnTo>
                <a:lnTo>
                  <a:pt x="253288" y="203200"/>
                </a:lnTo>
                <a:lnTo>
                  <a:pt x="250571" y="203200"/>
                </a:lnTo>
                <a:lnTo>
                  <a:pt x="248678" y="201930"/>
                </a:lnTo>
                <a:lnTo>
                  <a:pt x="248767" y="195580"/>
                </a:lnTo>
                <a:lnTo>
                  <a:pt x="248818" y="193040"/>
                </a:lnTo>
                <a:lnTo>
                  <a:pt x="251358" y="189230"/>
                </a:lnTo>
                <a:lnTo>
                  <a:pt x="260451" y="190500"/>
                </a:lnTo>
                <a:lnTo>
                  <a:pt x="263296" y="191770"/>
                </a:lnTo>
                <a:lnTo>
                  <a:pt x="263296" y="183565"/>
                </a:lnTo>
                <a:lnTo>
                  <a:pt x="259359" y="181610"/>
                </a:lnTo>
                <a:lnTo>
                  <a:pt x="258521" y="177800"/>
                </a:lnTo>
                <a:lnTo>
                  <a:pt x="263080" y="173990"/>
                </a:lnTo>
                <a:lnTo>
                  <a:pt x="272135" y="167640"/>
                </a:lnTo>
                <a:lnTo>
                  <a:pt x="275513" y="163830"/>
                </a:lnTo>
                <a:lnTo>
                  <a:pt x="300304" y="142240"/>
                </a:lnTo>
                <a:lnTo>
                  <a:pt x="302602" y="138430"/>
                </a:lnTo>
                <a:lnTo>
                  <a:pt x="311924" y="137160"/>
                </a:lnTo>
                <a:lnTo>
                  <a:pt x="317830" y="138430"/>
                </a:lnTo>
                <a:lnTo>
                  <a:pt x="315747" y="144780"/>
                </a:lnTo>
                <a:lnTo>
                  <a:pt x="313842" y="156210"/>
                </a:lnTo>
                <a:lnTo>
                  <a:pt x="315417" y="167640"/>
                </a:lnTo>
                <a:lnTo>
                  <a:pt x="318135" y="177800"/>
                </a:lnTo>
                <a:lnTo>
                  <a:pt x="319659" y="189230"/>
                </a:lnTo>
                <a:lnTo>
                  <a:pt x="319735" y="207010"/>
                </a:lnTo>
                <a:lnTo>
                  <a:pt x="319506" y="222250"/>
                </a:lnTo>
                <a:lnTo>
                  <a:pt x="318744" y="240030"/>
                </a:lnTo>
                <a:lnTo>
                  <a:pt x="316992" y="260350"/>
                </a:lnTo>
                <a:lnTo>
                  <a:pt x="316395" y="267970"/>
                </a:lnTo>
                <a:lnTo>
                  <a:pt x="316026" y="279400"/>
                </a:lnTo>
                <a:lnTo>
                  <a:pt x="315874" y="290830"/>
                </a:lnTo>
                <a:lnTo>
                  <a:pt x="314921" y="331470"/>
                </a:lnTo>
                <a:lnTo>
                  <a:pt x="314452" y="359410"/>
                </a:lnTo>
                <a:lnTo>
                  <a:pt x="313550" y="391160"/>
                </a:lnTo>
                <a:lnTo>
                  <a:pt x="311734" y="420370"/>
                </a:lnTo>
                <a:lnTo>
                  <a:pt x="311353" y="425437"/>
                </a:lnTo>
                <a:lnTo>
                  <a:pt x="351066" y="425437"/>
                </a:lnTo>
                <a:lnTo>
                  <a:pt x="351993" y="405130"/>
                </a:lnTo>
                <a:lnTo>
                  <a:pt x="353733" y="373380"/>
                </a:lnTo>
                <a:lnTo>
                  <a:pt x="358457" y="311150"/>
                </a:lnTo>
                <a:lnTo>
                  <a:pt x="360603" y="280670"/>
                </a:lnTo>
                <a:lnTo>
                  <a:pt x="361010" y="275590"/>
                </a:lnTo>
                <a:lnTo>
                  <a:pt x="361734" y="266700"/>
                </a:lnTo>
                <a:lnTo>
                  <a:pt x="362927" y="254000"/>
                </a:lnTo>
                <a:lnTo>
                  <a:pt x="363232" y="241300"/>
                </a:lnTo>
                <a:lnTo>
                  <a:pt x="361721" y="227330"/>
                </a:lnTo>
                <a:lnTo>
                  <a:pt x="360654" y="219710"/>
                </a:lnTo>
                <a:lnTo>
                  <a:pt x="360654" y="209550"/>
                </a:lnTo>
                <a:lnTo>
                  <a:pt x="360959" y="203200"/>
                </a:lnTo>
                <a:lnTo>
                  <a:pt x="361543" y="195580"/>
                </a:lnTo>
                <a:lnTo>
                  <a:pt x="362229" y="184150"/>
                </a:lnTo>
                <a:lnTo>
                  <a:pt x="362508" y="172720"/>
                </a:lnTo>
                <a:lnTo>
                  <a:pt x="361937" y="161290"/>
                </a:lnTo>
                <a:lnTo>
                  <a:pt x="360045" y="149860"/>
                </a:lnTo>
                <a:lnTo>
                  <a:pt x="358940" y="146050"/>
                </a:lnTo>
                <a:lnTo>
                  <a:pt x="358927" y="139700"/>
                </a:lnTo>
                <a:lnTo>
                  <a:pt x="359397" y="137160"/>
                </a:lnTo>
                <a:lnTo>
                  <a:pt x="359638" y="135890"/>
                </a:lnTo>
                <a:lnTo>
                  <a:pt x="359905" y="133350"/>
                </a:lnTo>
                <a:lnTo>
                  <a:pt x="361429" y="119380"/>
                </a:lnTo>
                <a:lnTo>
                  <a:pt x="361581" y="114300"/>
                </a:lnTo>
                <a:lnTo>
                  <a:pt x="361657" y="111760"/>
                </a:lnTo>
                <a:lnTo>
                  <a:pt x="361696" y="110490"/>
                </a:lnTo>
                <a:lnTo>
                  <a:pt x="361810" y="106680"/>
                </a:lnTo>
                <a:lnTo>
                  <a:pt x="361721" y="99060"/>
                </a:lnTo>
                <a:lnTo>
                  <a:pt x="361645" y="97790"/>
                </a:lnTo>
                <a:lnTo>
                  <a:pt x="361086" y="87630"/>
                </a:lnTo>
                <a:lnTo>
                  <a:pt x="360921" y="86360"/>
                </a:lnTo>
                <a:lnTo>
                  <a:pt x="358914" y="71120"/>
                </a:lnTo>
                <a:lnTo>
                  <a:pt x="358533" y="68580"/>
                </a:lnTo>
                <a:lnTo>
                  <a:pt x="359067" y="66040"/>
                </a:lnTo>
                <a:lnTo>
                  <a:pt x="361759" y="60960"/>
                </a:lnTo>
                <a:lnTo>
                  <a:pt x="363143" y="59690"/>
                </a:lnTo>
                <a:lnTo>
                  <a:pt x="36454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4330" y="6653975"/>
            <a:ext cx="93582" cy="204024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390295" y="6351270"/>
            <a:ext cx="618490" cy="506730"/>
          </a:xfrm>
          <a:custGeom>
            <a:avLst/>
            <a:gdLst/>
            <a:ahLst/>
            <a:cxnLst/>
            <a:rect l="l" t="t" r="r" b="b"/>
            <a:pathLst>
              <a:path w="618490" h="506729">
                <a:moveTo>
                  <a:pt x="309245" y="0"/>
                </a:moveTo>
                <a:lnTo>
                  <a:pt x="263976" y="5080"/>
                </a:lnTo>
                <a:lnTo>
                  <a:pt x="233689" y="36830"/>
                </a:lnTo>
                <a:lnTo>
                  <a:pt x="226656" y="80010"/>
                </a:lnTo>
                <a:lnTo>
                  <a:pt x="223118" y="130810"/>
                </a:lnTo>
                <a:lnTo>
                  <a:pt x="220307" y="156210"/>
                </a:lnTo>
                <a:lnTo>
                  <a:pt x="209234" y="194310"/>
                </a:lnTo>
                <a:lnTo>
                  <a:pt x="157411" y="201930"/>
                </a:lnTo>
                <a:lnTo>
                  <a:pt x="82207" y="207010"/>
                </a:lnTo>
                <a:lnTo>
                  <a:pt x="44538" y="208280"/>
                </a:lnTo>
                <a:lnTo>
                  <a:pt x="33327" y="209550"/>
                </a:lnTo>
                <a:lnTo>
                  <a:pt x="22960" y="213360"/>
                </a:lnTo>
                <a:lnTo>
                  <a:pt x="13390" y="218440"/>
                </a:lnTo>
                <a:lnTo>
                  <a:pt x="4572" y="224790"/>
                </a:lnTo>
                <a:lnTo>
                  <a:pt x="0" y="229870"/>
                </a:lnTo>
                <a:lnTo>
                  <a:pt x="200" y="233680"/>
                </a:lnTo>
                <a:lnTo>
                  <a:pt x="267" y="241300"/>
                </a:lnTo>
                <a:lnTo>
                  <a:pt x="844" y="252730"/>
                </a:lnTo>
                <a:lnTo>
                  <a:pt x="2714" y="264160"/>
                </a:lnTo>
                <a:lnTo>
                  <a:pt x="5303" y="276860"/>
                </a:lnTo>
                <a:lnTo>
                  <a:pt x="8102" y="288290"/>
                </a:lnTo>
                <a:lnTo>
                  <a:pt x="11861" y="308610"/>
                </a:lnTo>
                <a:lnTo>
                  <a:pt x="14035" y="328930"/>
                </a:lnTo>
                <a:lnTo>
                  <a:pt x="15087" y="349250"/>
                </a:lnTo>
                <a:lnTo>
                  <a:pt x="15358" y="363220"/>
                </a:lnTo>
                <a:lnTo>
                  <a:pt x="15472" y="370840"/>
                </a:lnTo>
                <a:lnTo>
                  <a:pt x="15352" y="387350"/>
                </a:lnTo>
                <a:lnTo>
                  <a:pt x="15233" y="397510"/>
                </a:lnTo>
                <a:lnTo>
                  <a:pt x="14665" y="420370"/>
                </a:lnTo>
                <a:lnTo>
                  <a:pt x="14326" y="441960"/>
                </a:lnTo>
                <a:lnTo>
                  <a:pt x="14292" y="447040"/>
                </a:lnTo>
                <a:lnTo>
                  <a:pt x="14782" y="471170"/>
                </a:lnTo>
                <a:lnTo>
                  <a:pt x="15365" y="485140"/>
                </a:lnTo>
                <a:lnTo>
                  <a:pt x="15765" y="500380"/>
                </a:lnTo>
                <a:lnTo>
                  <a:pt x="15897" y="506730"/>
                </a:lnTo>
                <a:lnTo>
                  <a:pt x="39988" y="506730"/>
                </a:lnTo>
                <a:lnTo>
                  <a:pt x="39153" y="497840"/>
                </a:lnTo>
                <a:lnTo>
                  <a:pt x="38036" y="486410"/>
                </a:lnTo>
                <a:lnTo>
                  <a:pt x="37179" y="472440"/>
                </a:lnTo>
                <a:lnTo>
                  <a:pt x="37569" y="457200"/>
                </a:lnTo>
                <a:lnTo>
                  <a:pt x="38336" y="441960"/>
                </a:lnTo>
                <a:lnTo>
                  <a:pt x="38608" y="426720"/>
                </a:lnTo>
                <a:lnTo>
                  <a:pt x="38196" y="367030"/>
                </a:lnTo>
                <a:lnTo>
                  <a:pt x="32423" y="308610"/>
                </a:lnTo>
                <a:lnTo>
                  <a:pt x="30741" y="299720"/>
                </a:lnTo>
                <a:lnTo>
                  <a:pt x="29238" y="290830"/>
                </a:lnTo>
                <a:lnTo>
                  <a:pt x="28083" y="281940"/>
                </a:lnTo>
                <a:lnTo>
                  <a:pt x="27444" y="273050"/>
                </a:lnTo>
                <a:lnTo>
                  <a:pt x="27063" y="261620"/>
                </a:lnTo>
                <a:lnTo>
                  <a:pt x="31978" y="259080"/>
                </a:lnTo>
                <a:lnTo>
                  <a:pt x="92185" y="259080"/>
                </a:lnTo>
                <a:lnTo>
                  <a:pt x="89161" y="255270"/>
                </a:lnTo>
                <a:lnTo>
                  <a:pt x="81368" y="247650"/>
                </a:lnTo>
                <a:lnTo>
                  <a:pt x="79133" y="245110"/>
                </a:lnTo>
                <a:lnTo>
                  <a:pt x="78892" y="241300"/>
                </a:lnTo>
                <a:lnTo>
                  <a:pt x="85090" y="236220"/>
                </a:lnTo>
                <a:lnTo>
                  <a:pt x="240238" y="236220"/>
                </a:lnTo>
                <a:lnTo>
                  <a:pt x="244223" y="233680"/>
                </a:lnTo>
                <a:lnTo>
                  <a:pt x="253758" y="231140"/>
                </a:lnTo>
                <a:lnTo>
                  <a:pt x="283133" y="226060"/>
                </a:lnTo>
                <a:lnTo>
                  <a:pt x="297028" y="224790"/>
                </a:lnTo>
                <a:lnTo>
                  <a:pt x="477809" y="224790"/>
                </a:lnTo>
                <a:lnTo>
                  <a:pt x="473379" y="219710"/>
                </a:lnTo>
                <a:lnTo>
                  <a:pt x="466823" y="213360"/>
                </a:lnTo>
                <a:lnTo>
                  <a:pt x="459568" y="208280"/>
                </a:lnTo>
                <a:lnTo>
                  <a:pt x="452180" y="203200"/>
                </a:lnTo>
                <a:lnTo>
                  <a:pt x="390842" y="203200"/>
                </a:lnTo>
                <a:lnTo>
                  <a:pt x="386765" y="201930"/>
                </a:lnTo>
                <a:lnTo>
                  <a:pt x="316217" y="201930"/>
                </a:lnTo>
                <a:lnTo>
                  <a:pt x="316242" y="200660"/>
                </a:lnTo>
                <a:lnTo>
                  <a:pt x="286756" y="199390"/>
                </a:lnTo>
                <a:lnTo>
                  <a:pt x="272019" y="199390"/>
                </a:lnTo>
                <a:lnTo>
                  <a:pt x="257289" y="198120"/>
                </a:lnTo>
                <a:lnTo>
                  <a:pt x="244348" y="196850"/>
                </a:lnTo>
                <a:lnTo>
                  <a:pt x="242963" y="195580"/>
                </a:lnTo>
                <a:lnTo>
                  <a:pt x="244411" y="182880"/>
                </a:lnTo>
                <a:lnTo>
                  <a:pt x="245636" y="172720"/>
                </a:lnTo>
                <a:lnTo>
                  <a:pt x="247056" y="162560"/>
                </a:lnTo>
                <a:lnTo>
                  <a:pt x="248547" y="152400"/>
                </a:lnTo>
                <a:lnTo>
                  <a:pt x="249986" y="143510"/>
                </a:lnTo>
                <a:lnTo>
                  <a:pt x="251040" y="135890"/>
                </a:lnTo>
                <a:lnTo>
                  <a:pt x="255447" y="130810"/>
                </a:lnTo>
                <a:lnTo>
                  <a:pt x="262686" y="129540"/>
                </a:lnTo>
                <a:lnTo>
                  <a:pt x="276423" y="128270"/>
                </a:lnTo>
                <a:lnTo>
                  <a:pt x="290168" y="125730"/>
                </a:lnTo>
                <a:lnTo>
                  <a:pt x="317715" y="123190"/>
                </a:lnTo>
                <a:lnTo>
                  <a:pt x="382756" y="123190"/>
                </a:lnTo>
                <a:lnTo>
                  <a:pt x="379048" y="114300"/>
                </a:lnTo>
                <a:lnTo>
                  <a:pt x="377924" y="109220"/>
                </a:lnTo>
                <a:lnTo>
                  <a:pt x="252247" y="109220"/>
                </a:lnTo>
                <a:lnTo>
                  <a:pt x="251790" y="107950"/>
                </a:lnTo>
                <a:lnTo>
                  <a:pt x="254115" y="82550"/>
                </a:lnTo>
                <a:lnTo>
                  <a:pt x="255111" y="72390"/>
                </a:lnTo>
                <a:lnTo>
                  <a:pt x="257048" y="49530"/>
                </a:lnTo>
                <a:lnTo>
                  <a:pt x="259387" y="39370"/>
                </a:lnTo>
                <a:lnTo>
                  <a:pt x="264337" y="31750"/>
                </a:lnTo>
                <a:lnTo>
                  <a:pt x="271764" y="27940"/>
                </a:lnTo>
                <a:lnTo>
                  <a:pt x="281533" y="26670"/>
                </a:lnTo>
                <a:lnTo>
                  <a:pt x="346573" y="26670"/>
                </a:lnTo>
                <a:lnTo>
                  <a:pt x="343801" y="22860"/>
                </a:lnTo>
                <a:lnTo>
                  <a:pt x="341668" y="19050"/>
                </a:lnTo>
                <a:lnTo>
                  <a:pt x="335757" y="10160"/>
                </a:lnTo>
                <a:lnTo>
                  <a:pt x="327985" y="3810"/>
                </a:lnTo>
                <a:lnTo>
                  <a:pt x="318949" y="1270"/>
                </a:lnTo>
                <a:lnTo>
                  <a:pt x="309245" y="0"/>
                </a:lnTo>
                <a:close/>
              </a:path>
              <a:path w="618490" h="506729">
                <a:moveTo>
                  <a:pt x="92185" y="259080"/>
                </a:moveTo>
                <a:lnTo>
                  <a:pt x="31978" y="259080"/>
                </a:lnTo>
                <a:lnTo>
                  <a:pt x="40855" y="264160"/>
                </a:lnTo>
                <a:lnTo>
                  <a:pt x="47902" y="269240"/>
                </a:lnTo>
                <a:lnTo>
                  <a:pt x="54382" y="275590"/>
                </a:lnTo>
                <a:lnTo>
                  <a:pt x="60399" y="281940"/>
                </a:lnTo>
                <a:lnTo>
                  <a:pt x="66052" y="288290"/>
                </a:lnTo>
                <a:lnTo>
                  <a:pt x="75785" y="298450"/>
                </a:lnTo>
                <a:lnTo>
                  <a:pt x="108394" y="328930"/>
                </a:lnTo>
                <a:lnTo>
                  <a:pt x="119557" y="336550"/>
                </a:lnTo>
                <a:lnTo>
                  <a:pt x="122542" y="345440"/>
                </a:lnTo>
                <a:lnTo>
                  <a:pt x="123913" y="346710"/>
                </a:lnTo>
                <a:lnTo>
                  <a:pt x="125171" y="347980"/>
                </a:lnTo>
                <a:lnTo>
                  <a:pt x="138959" y="353060"/>
                </a:lnTo>
                <a:lnTo>
                  <a:pt x="144386" y="363220"/>
                </a:lnTo>
                <a:lnTo>
                  <a:pt x="145027" y="374650"/>
                </a:lnTo>
                <a:lnTo>
                  <a:pt x="145019" y="378460"/>
                </a:lnTo>
                <a:lnTo>
                  <a:pt x="144821" y="384810"/>
                </a:lnTo>
                <a:lnTo>
                  <a:pt x="144797" y="388620"/>
                </a:lnTo>
                <a:lnTo>
                  <a:pt x="145469" y="403860"/>
                </a:lnTo>
                <a:lnTo>
                  <a:pt x="146383" y="420370"/>
                </a:lnTo>
                <a:lnTo>
                  <a:pt x="147063" y="435610"/>
                </a:lnTo>
                <a:lnTo>
                  <a:pt x="146978" y="457200"/>
                </a:lnTo>
                <a:lnTo>
                  <a:pt x="146649" y="472440"/>
                </a:lnTo>
                <a:lnTo>
                  <a:pt x="146391" y="490220"/>
                </a:lnTo>
                <a:lnTo>
                  <a:pt x="146230" y="506730"/>
                </a:lnTo>
                <a:lnTo>
                  <a:pt x="176709" y="506730"/>
                </a:lnTo>
                <a:lnTo>
                  <a:pt x="176594" y="500380"/>
                </a:lnTo>
                <a:lnTo>
                  <a:pt x="176523" y="497840"/>
                </a:lnTo>
                <a:lnTo>
                  <a:pt x="176043" y="485140"/>
                </a:lnTo>
                <a:lnTo>
                  <a:pt x="174859" y="447040"/>
                </a:lnTo>
                <a:lnTo>
                  <a:pt x="172823" y="402590"/>
                </a:lnTo>
                <a:lnTo>
                  <a:pt x="172078" y="381000"/>
                </a:lnTo>
                <a:lnTo>
                  <a:pt x="172122" y="378460"/>
                </a:lnTo>
                <a:lnTo>
                  <a:pt x="172740" y="369570"/>
                </a:lnTo>
                <a:lnTo>
                  <a:pt x="176045" y="363220"/>
                </a:lnTo>
                <a:lnTo>
                  <a:pt x="182701" y="360680"/>
                </a:lnTo>
                <a:lnTo>
                  <a:pt x="618000" y="360680"/>
                </a:lnTo>
                <a:lnTo>
                  <a:pt x="618277" y="359410"/>
                </a:lnTo>
                <a:lnTo>
                  <a:pt x="616511" y="354330"/>
                </a:lnTo>
                <a:lnTo>
                  <a:pt x="613705" y="350520"/>
                </a:lnTo>
                <a:lnTo>
                  <a:pt x="522743" y="350520"/>
                </a:lnTo>
                <a:lnTo>
                  <a:pt x="486979" y="347980"/>
                </a:lnTo>
                <a:lnTo>
                  <a:pt x="469087" y="347980"/>
                </a:lnTo>
                <a:lnTo>
                  <a:pt x="445351" y="346710"/>
                </a:lnTo>
                <a:lnTo>
                  <a:pt x="397783" y="346710"/>
                </a:lnTo>
                <a:lnTo>
                  <a:pt x="374040" y="345440"/>
                </a:lnTo>
                <a:lnTo>
                  <a:pt x="294262" y="342900"/>
                </a:lnTo>
                <a:lnTo>
                  <a:pt x="254407" y="340360"/>
                </a:lnTo>
                <a:lnTo>
                  <a:pt x="214655" y="336550"/>
                </a:lnTo>
                <a:lnTo>
                  <a:pt x="206120" y="335280"/>
                </a:lnTo>
                <a:lnTo>
                  <a:pt x="172034" y="335280"/>
                </a:lnTo>
                <a:lnTo>
                  <a:pt x="165569" y="332740"/>
                </a:lnTo>
                <a:lnTo>
                  <a:pt x="160261" y="325120"/>
                </a:lnTo>
                <a:lnTo>
                  <a:pt x="149208" y="313690"/>
                </a:lnTo>
                <a:lnTo>
                  <a:pt x="137434" y="300990"/>
                </a:lnTo>
                <a:lnTo>
                  <a:pt x="124958" y="290830"/>
                </a:lnTo>
                <a:lnTo>
                  <a:pt x="111798" y="280670"/>
                </a:lnTo>
                <a:lnTo>
                  <a:pt x="103455" y="273050"/>
                </a:lnTo>
                <a:lnTo>
                  <a:pt x="96216" y="264160"/>
                </a:lnTo>
                <a:lnTo>
                  <a:pt x="92185" y="259080"/>
                </a:lnTo>
                <a:close/>
              </a:path>
              <a:path w="618490" h="506729">
                <a:moveTo>
                  <a:pt x="618000" y="360680"/>
                </a:moveTo>
                <a:lnTo>
                  <a:pt x="193459" y="360680"/>
                </a:lnTo>
                <a:lnTo>
                  <a:pt x="258621" y="368300"/>
                </a:lnTo>
                <a:lnTo>
                  <a:pt x="291283" y="370840"/>
                </a:lnTo>
                <a:lnTo>
                  <a:pt x="363082" y="370840"/>
                </a:lnTo>
                <a:lnTo>
                  <a:pt x="480009" y="374650"/>
                </a:lnTo>
                <a:lnTo>
                  <a:pt x="495702" y="375920"/>
                </a:lnTo>
                <a:lnTo>
                  <a:pt x="551996" y="375920"/>
                </a:lnTo>
                <a:lnTo>
                  <a:pt x="557336" y="378460"/>
                </a:lnTo>
                <a:lnTo>
                  <a:pt x="562016" y="422910"/>
                </a:lnTo>
                <a:lnTo>
                  <a:pt x="562524" y="457200"/>
                </a:lnTo>
                <a:lnTo>
                  <a:pt x="562076" y="485140"/>
                </a:lnTo>
                <a:lnTo>
                  <a:pt x="560712" y="506730"/>
                </a:lnTo>
                <a:lnTo>
                  <a:pt x="600400" y="506730"/>
                </a:lnTo>
                <a:lnTo>
                  <a:pt x="601387" y="490220"/>
                </a:lnTo>
                <a:lnTo>
                  <a:pt x="603200" y="452120"/>
                </a:lnTo>
                <a:lnTo>
                  <a:pt x="604565" y="420370"/>
                </a:lnTo>
                <a:lnTo>
                  <a:pt x="606056" y="381000"/>
                </a:lnTo>
                <a:lnTo>
                  <a:pt x="608926" y="375920"/>
                </a:lnTo>
                <a:lnTo>
                  <a:pt x="613232" y="370840"/>
                </a:lnTo>
                <a:lnTo>
                  <a:pt x="617171" y="364490"/>
                </a:lnTo>
                <a:lnTo>
                  <a:pt x="618000" y="360680"/>
                </a:lnTo>
                <a:close/>
              </a:path>
              <a:path w="618490" h="506729">
                <a:moveTo>
                  <a:pt x="545452" y="349250"/>
                </a:moveTo>
                <a:lnTo>
                  <a:pt x="540664" y="350520"/>
                </a:lnTo>
                <a:lnTo>
                  <a:pt x="550367" y="350520"/>
                </a:lnTo>
                <a:lnTo>
                  <a:pt x="545452" y="349250"/>
                </a:lnTo>
                <a:close/>
              </a:path>
              <a:path w="618490" h="506729">
                <a:moveTo>
                  <a:pt x="484328" y="231140"/>
                </a:moveTo>
                <a:lnTo>
                  <a:pt x="434172" y="231140"/>
                </a:lnTo>
                <a:lnTo>
                  <a:pt x="445000" y="234950"/>
                </a:lnTo>
                <a:lnTo>
                  <a:pt x="454834" y="241300"/>
                </a:lnTo>
                <a:lnTo>
                  <a:pt x="464299" y="248920"/>
                </a:lnTo>
                <a:lnTo>
                  <a:pt x="477684" y="259080"/>
                </a:lnTo>
                <a:lnTo>
                  <a:pt x="490588" y="270510"/>
                </a:lnTo>
                <a:lnTo>
                  <a:pt x="503025" y="281940"/>
                </a:lnTo>
                <a:lnTo>
                  <a:pt x="515010" y="293370"/>
                </a:lnTo>
                <a:lnTo>
                  <a:pt x="523705" y="303530"/>
                </a:lnTo>
                <a:lnTo>
                  <a:pt x="532363" y="312420"/>
                </a:lnTo>
                <a:lnTo>
                  <a:pt x="549478" y="330200"/>
                </a:lnTo>
                <a:lnTo>
                  <a:pt x="553046" y="334010"/>
                </a:lnTo>
                <a:lnTo>
                  <a:pt x="556844" y="339090"/>
                </a:lnTo>
                <a:lnTo>
                  <a:pt x="553300" y="345440"/>
                </a:lnTo>
                <a:lnTo>
                  <a:pt x="550367" y="350520"/>
                </a:lnTo>
                <a:lnTo>
                  <a:pt x="613705" y="350520"/>
                </a:lnTo>
                <a:lnTo>
                  <a:pt x="585333" y="321310"/>
                </a:lnTo>
                <a:lnTo>
                  <a:pt x="531350" y="270510"/>
                </a:lnTo>
                <a:lnTo>
                  <a:pt x="494761" y="240030"/>
                </a:lnTo>
                <a:lnTo>
                  <a:pt x="487197" y="233680"/>
                </a:lnTo>
                <a:lnTo>
                  <a:pt x="484328" y="231140"/>
                </a:lnTo>
                <a:close/>
              </a:path>
              <a:path w="618490" h="506729">
                <a:moveTo>
                  <a:pt x="506975" y="312420"/>
                </a:moveTo>
                <a:lnTo>
                  <a:pt x="260020" y="312420"/>
                </a:lnTo>
                <a:lnTo>
                  <a:pt x="306189" y="313690"/>
                </a:lnTo>
                <a:lnTo>
                  <a:pt x="352231" y="317500"/>
                </a:lnTo>
                <a:lnTo>
                  <a:pt x="398157" y="322580"/>
                </a:lnTo>
                <a:lnTo>
                  <a:pt x="438372" y="325120"/>
                </a:lnTo>
                <a:lnTo>
                  <a:pt x="458422" y="325120"/>
                </a:lnTo>
                <a:lnTo>
                  <a:pt x="478396" y="327660"/>
                </a:lnTo>
                <a:lnTo>
                  <a:pt x="492561" y="330200"/>
                </a:lnTo>
                <a:lnTo>
                  <a:pt x="499675" y="330200"/>
                </a:lnTo>
                <a:lnTo>
                  <a:pt x="510908" y="331470"/>
                </a:lnTo>
                <a:lnTo>
                  <a:pt x="515759" y="331470"/>
                </a:lnTo>
                <a:lnTo>
                  <a:pt x="518541" y="321310"/>
                </a:lnTo>
                <a:lnTo>
                  <a:pt x="516039" y="317500"/>
                </a:lnTo>
                <a:lnTo>
                  <a:pt x="512419" y="316230"/>
                </a:lnTo>
                <a:lnTo>
                  <a:pt x="506975" y="312420"/>
                </a:lnTo>
                <a:close/>
              </a:path>
              <a:path w="618490" h="506729">
                <a:moveTo>
                  <a:pt x="240238" y="236220"/>
                </a:moveTo>
                <a:lnTo>
                  <a:pt x="90093" y="236220"/>
                </a:lnTo>
                <a:lnTo>
                  <a:pt x="91605" y="240030"/>
                </a:lnTo>
                <a:lnTo>
                  <a:pt x="102867" y="254000"/>
                </a:lnTo>
                <a:lnTo>
                  <a:pt x="117349" y="264160"/>
                </a:lnTo>
                <a:lnTo>
                  <a:pt x="133015" y="273050"/>
                </a:lnTo>
                <a:lnTo>
                  <a:pt x="147828" y="281940"/>
                </a:lnTo>
                <a:lnTo>
                  <a:pt x="153466" y="287020"/>
                </a:lnTo>
                <a:lnTo>
                  <a:pt x="158978" y="292100"/>
                </a:lnTo>
                <a:lnTo>
                  <a:pt x="163195" y="297180"/>
                </a:lnTo>
                <a:lnTo>
                  <a:pt x="169894" y="304800"/>
                </a:lnTo>
                <a:lnTo>
                  <a:pt x="177563" y="309880"/>
                </a:lnTo>
                <a:lnTo>
                  <a:pt x="186192" y="312420"/>
                </a:lnTo>
                <a:lnTo>
                  <a:pt x="195770" y="313690"/>
                </a:lnTo>
                <a:lnTo>
                  <a:pt x="213715" y="313690"/>
                </a:lnTo>
                <a:lnTo>
                  <a:pt x="260020" y="312420"/>
                </a:lnTo>
                <a:lnTo>
                  <a:pt x="506975" y="312420"/>
                </a:lnTo>
                <a:lnTo>
                  <a:pt x="501530" y="308610"/>
                </a:lnTo>
                <a:lnTo>
                  <a:pt x="492118" y="300990"/>
                </a:lnTo>
                <a:lnTo>
                  <a:pt x="483201" y="292100"/>
                </a:lnTo>
                <a:lnTo>
                  <a:pt x="473798" y="283210"/>
                </a:lnTo>
                <a:lnTo>
                  <a:pt x="464546" y="275590"/>
                </a:lnTo>
                <a:lnTo>
                  <a:pt x="332778" y="275590"/>
                </a:lnTo>
                <a:lnTo>
                  <a:pt x="319080" y="273050"/>
                </a:lnTo>
                <a:lnTo>
                  <a:pt x="241549" y="273050"/>
                </a:lnTo>
                <a:lnTo>
                  <a:pt x="235786" y="270510"/>
                </a:lnTo>
                <a:lnTo>
                  <a:pt x="233183" y="265430"/>
                </a:lnTo>
                <a:lnTo>
                  <a:pt x="233172" y="255270"/>
                </a:lnTo>
                <a:lnTo>
                  <a:pt x="234877" y="245110"/>
                </a:lnTo>
                <a:lnTo>
                  <a:pt x="238245" y="237490"/>
                </a:lnTo>
                <a:lnTo>
                  <a:pt x="240238" y="236220"/>
                </a:lnTo>
                <a:close/>
              </a:path>
              <a:path w="618490" h="506729">
                <a:moveTo>
                  <a:pt x="477809" y="224790"/>
                </a:moveTo>
                <a:lnTo>
                  <a:pt x="336182" y="224790"/>
                </a:lnTo>
                <a:lnTo>
                  <a:pt x="341606" y="226060"/>
                </a:lnTo>
                <a:lnTo>
                  <a:pt x="344394" y="231140"/>
                </a:lnTo>
                <a:lnTo>
                  <a:pt x="348639" y="269240"/>
                </a:lnTo>
                <a:lnTo>
                  <a:pt x="346324" y="274320"/>
                </a:lnTo>
                <a:lnTo>
                  <a:pt x="341221" y="275590"/>
                </a:lnTo>
                <a:lnTo>
                  <a:pt x="464546" y="275590"/>
                </a:lnTo>
                <a:lnTo>
                  <a:pt x="461462" y="273050"/>
                </a:lnTo>
                <a:lnTo>
                  <a:pt x="449629" y="261620"/>
                </a:lnTo>
                <a:lnTo>
                  <a:pt x="437574" y="251460"/>
                </a:lnTo>
                <a:lnTo>
                  <a:pt x="424573" y="241300"/>
                </a:lnTo>
                <a:lnTo>
                  <a:pt x="421652" y="240030"/>
                </a:lnTo>
                <a:lnTo>
                  <a:pt x="419684" y="236220"/>
                </a:lnTo>
                <a:lnTo>
                  <a:pt x="421728" y="231140"/>
                </a:lnTo>
                <a:lnTo>
                  <a:pt x="484328" y="231140"/>
                </a:lnTo>
                <a:lnTo>
                  <a:pt x="480024" y="227330"/>
                </a:lnTo>
                <a:lnTo>
                  <a:pt x="477809" y="224790"/>
                </a:lnTo>
                <a:close/>
              </a:path>
              <a:path w="618490" h="506729">
                <a:moveTo>
                  <a:pt x="291576" y="270510"/>
                </a:moveTo>
                <a:lnTo>
                  <a:pt x="271048" y="270510"/>
                </a:lnTo>
                <a:lnTo>
                  <a:pt x="264374" y="271780"/>
                </a:lnTo>
                <a:lnTo>
                  <a:pt x="257707" y="271780"/>
                </a:lnTo>
                <a:lnTo>
                  <a:pt x="251040" y="273050"/>
                </a:lnTo>
                <a:lnTo>
                  <a:pt x="319080" y="273050"/>
                </a:lnTo>
                <a:lnTo>
                  <a:pt x="291576" y="270510"/>
                </a:lnTo>
                <a:close/>
              </a:path>
              <a:path w="618490" h="506729">
                <a:moveTo>
                  <a:pt x="441706" y="194310"/>
                </a:moveTo>
                <a:lnTo>
                  <a:pt x="437476" y="195580"/>
                </a:lnTo>
                <a:lnTo>
                  <a:pt x="433273" y="195580"/>
                </a:lnTo>
                <a:lnTo>
                  <a:pt x="424438" y="198120"/>
                </a:lnTo>
                <a:lnTo>
                  <a:pt x="397878" y="201930"/>
                </a:lnTo>
                <a:lnTo>
                  <a:pt x="390842" y="203200"/>
                </a:lnTo>
                <a:lnTo>
                  <a:pt x="452180" y="203200"/>
                </a:lnTo>
                <a:lnTo>
                  <a:pt x="445223" y="196850"/>
                </a:lnTo>
                <a:lnTo>
                  <a:pt x="441706" y="194310"/>
                </a:lnTo>
                <a:close/>
              </a:path>
              <a:path w="618490" h="506729">
                <a:moveTo>
                  <a:pt x="382756" y="123190"/>
                </a:moveTo>
                <a:lnTo>
                  <a:pt x="326264" y="123190"/>
                </a:lnTo>
                <a:lnTo>
                  <a:pt x="331490" y="125730"/>
                </a:lnTo>
                <a:lnTo>
                  <a:pt x="334423" y="130810"/>
                </a:lnTo>
                <a:lnTo>
                  <a:pt x="339464" y="180340"/>
                </a:lnTo>
                <a:lnTo>
                  <a:pt x="339530" y="193040"/>
                </a:lnTo>
                <a:lnTo>
                  <a:pt x="337021" y="198120"/>
                </a:lnTo>
                <a:lnTo>
                  <a:pt x="331304" y="200660"/>
                </a:lnTo>
                <a:lnTo>
                  <a:pt x="321576" y="201930"/>
                </a:lnTo>
                <a:lnTo>
                  <a:pt x="386765" y="201930"/>
                </a:lnTo>
                <a:lnTo>
                  <a:pt x="385330" y="194310"/>
                </a:lnTo>
                <a:lnTo>
                  <a:pt x="383149" y="179070"/>
                </a:lnTo>
                <a:lnTo>
                  <a:pt x="381893" y="165100"/>
                </a:lnTo>
                <a:lnTo>
                  <a:pt x="381949" y="151130"/>
                </a:lnTo>
                <a:lnTo>
                  <a:pt x="383705" y="135890"/>
                </a:lnTo>
                <a:lnTo>
                  <a:pt x="384505" y="132080"/>
                </a:lnTo>
                <a:lnTo>
                  <a:pt x="385495" y="128270"/>
                </a:lnTo>
                <a:lnTo>
                  <a:pt x="383286" y="124460"/>
                </a:lnTo>
                <a:lnTo>
                  <a:pt x="382756" y="123190"/>
                </a:lnTo>
                <a:close/>
              </a:path>
              <a:path w="618490" h="506729">
                <a:moveTo>
                  <a:pt x="346573" y="26670"/>
                </a:moveTo>
                <a:lnTo>
                  <a:pt x="281533" y="26670"/>
                </a:lnTo>
                <a:lnTo>
                  <a:pt x="299364" y="34290"/>
                </a:lnTo>
                <a:lnTo>
                  <a:pt x="316393" y="46990"/>
                </a:lnTo>
                <a:lnTo>
                  <a:pt x="328534" y="64770"/>
                </a:lnTo>
                <a:lnTo>
                  <a:pt x="331698" y="82550"/>
                </a:lnTo>
                <a:lnTo>
                  <a:pt x="331520" y="97790"/>
                </a:lnTo>
                <a:lnTo>
                  <a:pt x="330708" y="99060"/>
                </a:lnTo>
                <a:lnTo>
                  <a:pt x="316115" y="100330"/>
                </a:lnTo>
                <a:lnTo>
                  <a:pt x="290420" y="102870"/>
                </a:lnTo>
                <a:lnTo>
                  <a:pt x="277646" y="105410"/>
                </a:lnTo>
                <a:lnTo>
                  <a:pt x="264858" y="106680"/>
                </a:lnTo>
                <a:lnTo>
                  <a:pt x="252247" y="109220"/>
                </a:lnTo>
                <a:lnTo>
                  <a:pt x="377924" y="109220"/>
                </a:lnTo>
                <a:lnTo>
                  <a:pt x="376520" y="102870"/>
                </a:lnTo>
                <a:lnTo>
                  <a:pt x="373240" y="82550"/>
                </a:lnTo>
                <a:lnTo>
                  <a:pt x="359754" y="43180"/>
                </a:lnTo>
                <a:lnTo>
                  <a:pt x="347497" y="27940"/>
                </a:lnTo>
                <a:lnTo>
                  <a:pt x="346573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662882" y="6604000"/>
            <a:ext cx="593725" cy="254000"/>
          </a:xfrm>
          <a:custGeom>
            <a:avLst/>
            <a:gdLst/>
            <a:ahLst/>
            <a:cxnLst/>
            <a:rect l="l" t="t" r="r" b="b"/>
            <a:pathLst>
              <a:path w="593725" h="254000">
                <a:moveTo>
                  <a:pt x="551405" y="0"/>
                </a:moveTo>
                <a:lnTo>
                  <a:pt x="503697" y="0"/>
                </a:lnTo>
                <a:lnTo>
                  <a:pt x="217970" y="6349"/>
                </a:lnTo>
                <a:lnTo>
                  <a:pt x="160905" y="6349"/>
                </a:lnTo>
                <a:lnTo>
                  <a:pt x="147427" y="7619"/>
                </a:lnTo>
                <a:lnTo>
                  <a:pt x="133966" y="7619"/>
                </a:lnTo>
                <a:lnTo>
                  <a:pt x="107083" y="10159"/>
                </a:lnTo>
                <a:lnTo>
                  <a:pt x="99539" y="10159"/>
                </a:lnTo>
                <a:lnTo>
                  <a:pt x="93583" y="12699"/>
                </a:lnTo>
                <a:lnTo>
                  <a:pt x="88147" y="19049"/>
                </a:lnTo>
                <a:lnTo>
                  <a:pt x="82034" y="24129"/>
                </a:lnTo>
                <a:lnTo>
                  <a:pt x="75785" y="30479"/>
                </a:lnTo>
                <a:lnTo>
                  <a:pt x="69368" y="35559"/>
                </a:lnTo>
                <a:lnTo>
                  <a:pt x="62747" y="41909"/>
                </a:lnTo>
                <a:lnTo>
                  <a:pt x="29852" y="82549"/>
                </a:lnTo>
                <a:lnTo>
                  <a:pt x="17704" y="116839"/>
                </a:lnTo>
                <a:lnTo>
                  <a:pt x="11398" y="134619"/>
                </a:lnTo>
                <a:lnTo>
                  <a:pt x="1021" y="186689"/>
                </a:lnTo>
                <a:lnTo>
                  <a:pt x="0" y="246379"/>
                </a:lnTo>
                <a:lnTo>
                  <a:pt x="192" y="253999"/>
                </a:lnTo>
                <a:lnTo>
                  <a:pt x="18667" y="253999"/>
                </a:lnTo>
                <a:lnTo>
                  <a:pt x="21242" y="242569"/>
                </a:lnTo>
                <a:lnTo>
                  <a:pt x="26171" y="231139"/>
                </a:lnTo>
                <a:lnTo>
                  <a:pt x="54159" y="231139"/>
                </a:lnTo>
                <a:lnTo>
                  <a:pt x="54797" y="229869"/>
                </a:lnTo>
                <a:lnTo>
                  <a:pt x="64512" y="224789"/>
                </a:lnTo>
                <a:lnTo>
                  <a:pt x="69288" y="220979"/>
                </a:lnTo>
                <a:lnTo>
                  <a:pt x="101762" y="220979"/>
                </a:lnTo>
                <a:lnTo>
                  <a:pt x="105876" y="217169"/>
                </a:lnTo>
                <a:lnTo>
                  <a:pt x="414749" y="217169"/>
                </a:lnTo>
                <a:lnTo>
                  <a:pt x="417453" y="212089"/>
                </a:lnTo>
                <a:lnTo>
                  <a:pt x="426083" y="201929"/>
                </a:lnTo>
                <a:lnTo>
                  <a:pt x="435695" y="191769"/>
                </a:lnTo>
                <a:lnTo>
                  <a:pt x="438769" y="189229"/>
                </a:lnTo>
                <a:lnTo>
                  <a:pt x="461605" y="189229"/>
                </a:lnTo>
                <a:lnTo>
                  <a:pt x="461816" y="179069"/>
                </a:lnTo>
                <a:lnTo>
                  <a:pt x="461057" y="167639"/>
                </a:lnTo>
                <a:lnTo>
                  <a:pt x="460651" y="165099"/>
                </a:lnTo>
                <a:lnTo>
                  <a:pt x="462226" y="161289"/>
                </a:lnTo>
                <a:lnTo>
                  <a:pt x="466290" y="151129"/>
                </a:lnTo>
                <a:lnTo>
                  <a:pt x="466858" y="149859"/>
                </a:lnTo>
                <a:lnTo>
                  <a:pt x="112988" y="149859"/>
                </a:lnTo>
                <a:lnTo>
                  <a:pt x="110436" y="148589"/>
                </a:lnTo>
                <a:lnTo>
                  <a:pt x="111579" y="142239"/>
                </a:lnTo>
                <a:lnTo>
                  <a:pt x="491492" y="142239"/>
                </a:lnTo>
                <a:lnTo>
                  <a:pt x="491400" y="139699"/>
                </a:lnTo>
                <a:lnTo>
                  <a:pt x="490763" y="132079"/>
                </a:lnTo>
                <a:lnTo>
                  <a:pt x="490293" y="128269"/>
                </a:lnTo>
                <a:lnTo>
                  <a:pt x="492553" y="125729"/>
                </a:lnTo>
                <a:lnTo>
                  <a:pt x="523629" y="125729"/>
                </a:lnTo>
                <a:lnTo>
                  <a:pt x="522894" y="119379"/>
                </a:lnTo>
                <a:lnTo>
                  <a:pt x="522338" y="113029"/>
                </a:lnTo>
                <a:lnTo>
                  <a:pt x="523446" y="105409"/>
                </a:lnTo>
                <a:lnTo>
                  <a:pt x="207692" y="105409"/>
                </a:lnTo>
                <a:lnTo>
                  <a:pt x="202434" y="102869"/>
                </a:lnTo>
                <a:lnTo>
                  <a:pt x="202714" y="101599"/>
                </a:lnTo>
                <a:lnTo>
                  <a:pt x="206156" y="97789"/>
                </a:lnTo>
                <a:lnTo>
                  <a:pt x="208518" y="96519"/>
                </a:lnTo>
                <a:lnTo>
                  <a:pt x="527412" y="96519"/>
                </a:lnTo>
                <a:lnTo>
                  <a:pt x="529599" y="92709"/>
                </a:lnTo>
                <a:lnTo>
                  <a:pt x="532736" y="87629"/>
                </a:lnTo>
                <a:lnTo>
                  <a:pt x="536927" y="83819"/>
                </a:lnTo>
                <a:lnTo>
                  <a:pt x="583254" y="83819"/>
                </a:lnTo>
                <a:lnTo>
                  <a:pt x="583440" y="78739"/>
                </a:lnTo>
                <a:lnTo>
                  <a:pt x="586863" y="63499"/>
                </a:lnTo>
                <a:lnTo>
                  <a:pt x="587542" y="46989"/>
                </a:lnTo>
                <a:lnTo>
                  <a:pt x="584748" y="39369"/>
                </a:lnTo>
                <a:lnTo>
                  <a:pt x="333918" y="39369"/>
                </a:lnTo>
                <a:lnTo>
                  <a:pt x="332419" y="34289"/>
                </a:lnTo>
                <a:lnTo>
                  <a:pt x="330527" y="29209"/>
                </a:lnTo>
                <a:lnTo>
                  <a:pt x="581023" y="29209"/>
                </a:lnTo>
                <a:lnTo>
                  <a:pt x="569706" y="12699"/>
                </a:lnTo>
                <a:lnTo>
                  <a:pt x="555990" y="1269"/>
                </a:lnTo>
                <a:lnTo>
                  <a:pt x="551405" y="0"/>
                </a:lnTo>
                <a:close/>
              </a:path>
              <a:path w="593725" h="254000">
                <a:moveTo>
                  <a:pt x="54159" y="231139"/>
                </a:moveTo>
                <a:lnTo>
                  <a:pt x="26171" y="231139"/>
                </a:lnTo>
                <a:lnTo>
                  <a:pt x="30379" y="242569"/>
                </a:lnTo>
                <a:lnTo>
                  <a:pt x="32534" y="253999"/>
                </a:lnTo>
                <a:lnTo>
                  <a:pt x="51009" y="253999"/>
                </a:lnTo>
                <a:lnTo>
                  <a:pt x="51132" y="247649"/>
                </a:lnTo>
                <a:lnTo>
                  <a:pt x="51177" y="246379"/>
                </a:lnTo>
                <a:lnTo>
                  <a:pt x="52244" y="234949"/>
                </a:lnTo>
                <a:lnTo>
                  <a:pt x="54159" y="231139"/>
                </a:lnTo>
                <a:close/>
              </a:path>
              <a:path w="593725" h="254000">
                <a:moveTo>
                  <a:pt x="101762" y="220979"/>
                </a:moveTo>
                <a:lnTo>
                  <a:pt x="69288" y="220979"/>
                </a:lnTo>
                <a:lnTo>
                  <a:pt x="79410" y="226059"/>
                </a:lnTo>
                <a:lnTo>
                  <a:pt x="78152" y="232409"/>
                </a:lnTo>
                <a:lnTo>
                  <a:pt x="78315" y="238759"/>
                </a:lnTo>
                <a:lnTo>
                  <a:pt x="78424" y="245109"/>
                </a:lnTo>
                <a:lnTo>
                  <a:pt x="78305" y="253999"/>
                </a:lnTo>
                <a:lnTo>
                  <a:pt x="97096" y="253999"/>
                </a:lnTo>
                <a:lnTo>
                  <a:pt x="97990" y="236219"/>
                </a:lnTo>
                <a:lnTo>
                  <a:pt x="98231" y="232409"/>
                </a:lnTo>
                <a:lnTo>
                  <a:pt x="98561" y="228599"/>
                </a:lnTo>
                <a:lnTo>
                  <a:pt x="101762" y="220979"/>
                </a:lnTo>
                <a:close/>
              </a:path>
              <a:path w="593725" h="254000">
                <a:moveTo>
                  <a:pt x="142363" y="217169"/>
                </a:moveTo>
                <a:lnTo>
                  <a:pt x="105876" y="217169"/>
                </a:lnTo>
                <a:lnTo>
                  <a:pt x="115833" y="218439"/>
                </a:lnTo>
                <a:lnTo>
                  <a:pt x="116481" y="223519"/>
                </a:lnTo>
                <a:lnTo>
                  <a:pt x="116462" y="232409"/>
                </a:lnTo>
                <a:lnTo>
                  <a:pt x="116348" y="237489"/>
                </a:lnTo>
                <a:lnTo>
                  <a:pt x="116120" y="243839"/>
                </a:lnTo>
                <a:lnTo>
                  <a:pt x="115642" y="253999"/>
                </a:lnTo>
                <a:lnTo>
                  <a:pt x="133018" y="253999"/>
                </a:lnTo>
                <a:lnTo>
                  <a:pt x="133842" y="237489"/>
                </a:lnTo>
                <a:lnTo>
                  <a:pt x="135645" y="232409"/>
                </a:lnTo>
                <a:lnTo>
                  <a:pt x="137385" y="219709"/>
                </a:lnTo>
                <a:lnTo>
                  <a:pt x="142363" y="217169"/>
                </a:lnTo>
                <a:close/>
              </a:path>
              <a:path w="593725" h="254000">
                <a:moveTo>
                  <a:pt x="278431" y="217169"/>
                </a:moveTo>
                <a:lnTo>
                  <a:pt x="142363" y="217169"/>
                </a:lnTo>
                <a:lnTo>
                  <a:pt x="155889" y="218439"/>
                </a:lnTo>
                <a:lnTo>
                  <a:pt x="157921" y="222249"/>
                </a:lnTo>
                <a:lnTo>
                  <a:pt x="159258" y="241299"/>
                </a:lnTo>
                <a:lnTo>
                  <a:pt x="160464" y="253999"/>
                </a:lnTo>
                <a:lnTo>
                  <a:pt x="164319" y="253999"/>
                </a:lnTo>
                <a:lnTo>
                  <a:pt x="164422" y="241299"/>
                </a:lnTo>
                <a:lnTo>
                  <a:pt x="164542" y="236219"/>
                </a:lnTo>
                <a:lnTo>
                  <a:pt x="164627" y="233679"/>
                </a:lnTo>
                <a:lnTo>
                  <a:pt x="164995" y="229869"/>
                </a:lnTo>
                <a:lnTo>
                  <a:pt x="165922" y="224789"/>
                </a:lnTo>
                <a:lnTo>
                  <a:pt x="166900" y="223519"/>
                </a:lnTo>
                <a:lnTo>
                  <a:pt x="196529" y="223519"/>
                </a:lnTo>
                <a:lnTo>
                  <a:pt x="209038" y="222249"/>
                </a:lnTo>
                <a:lnTo>
                  <a:pt x="266112" y="222249"/>
                </a:lnTo>
                <a:lnTo>
                  <a:pt x="269617" y="218439"/>
                </a:lnTo>
                <a:lnTo>
                  <a:pt x="278431" y="217169"/>
                </a:lnTo>
                <a:close/>
              </a:path>
              <a:path w="593725" h="254000">
                <a:moveTo>
                  <a:pt x="196529" y="223519"/>
                </a:moveTo>
                <a:lnTo>
                  <a:pt x="172094" y="223519"/>
                </a:lnTo>
                <a:lnTo>
                  <a:pt x="173542" y="224789"/>
                </a:lnTo>
                <a:lnTo>
                  <a:pt x="173859" y="227329"/>
                </a:lnTo>
                <a:lnTo>
                  <a:pt x="176039" y="242569"/>
                </a:lnTo>
                <a:lnTo>
                  <a:pt x="176908" y="250189"/>
                </a:lnTo>
                <a:lnTo>
                  <a:pt x="177140" y="253999"/>
                </a:lnTo>
                <a:lnTo>
                  <a:pt x="196269" y="253999"/>
                </a:lnTo>
                <a:lnTo>
                  <a:pt x="196898" y="245109"/>
                </a:lnTo>
                <a:lnTo>
                  <a:pt x="196846" y="232409"/>
                </a:lnTo>
                <a:lnTo>
                  <a:pt x="196643" y="229869"/>
                </a:lnTo>
                <a:lnTo>
                  <a:pt x="196529" y="223519"/>
                </a:lnTo>
                <a:close/>
              </a:path>
              <a:path w="593725" h="254000">
                <a:moveTo>
                  <a:pt x="266112" y="222249"/>
                </a:moveTo>
                <a:lnTo>
                  <a:pt x="209038" y="222249"/>
                </a:lnTo>
                <a:lnTo>
                  <a:pt x="209051" y="227329"/>
                </a:lnTo>
                <a:lnTo>
                  <a:pt x="209813" y="232409"/>
                </a:lnTo>
                <a:lnTo>
                  <a:pt x="212752" y="253999"/>
                </a:lnTo>
                <a:lnTo>
                  <a:pt x="245113" y="253999"/>
                </a:lnTo>
                <a:lnTo>
                  <a:pt x="246664" y="237489"/>
                </a:lnTo>
                <a:lnTo>
                  <a:pt x="248104" y="224789"/>
                </a:lnTo>
                <a:lnTo>
                  <a:pt x="264772" y="224789"/>
                </a:lnTo>
                <a:lnTo>
                  <a:pt x="264944" y="223519"/>
                </a:lnTo>
                <a:lnTo>
                  <a:pt x="266112" y="222249"/>
                </a:lnTo>
                <a:close/>
              </a:path>
              <a:path w="593725" h="254000">
                <a:moveTo>
                  <a:pt x="264772" y="224789"/>
                </a:moveTo>
                <a:lnTo>
                  <a:pt x="248104" y="224789"/>
                </a:lnTo>
                <a:lnTo>
                  <a:pt x="254568" y="228599"/>
                </a:lnTo>
                <a:lnTo>
                  <a:pt x="255152" y="232409"/>
                </a:lnTo>
                <a:lnTo>
                  <a:pt x="255613" y="246379"/>
                </a:lnTo>
                <a:lnTo>
                  <a:pt x="256029" y="253999"/>
                </a:lnTo>
                <a:lnTo>
                  <a:pt x="263151" y="253999"/>
                </a:lnTo>
                <a:lnTo>
                  <a:pt x="263049" y="248919"/>
                </a:lnTo>
                <a:lnTo>
                  <a:pt x="263123" y="241299"/>
                </a:lnTo>
                <a:lnTo>
                  <a:pt x="263737" y="232409"/>
                </a:lnTo>
                <a:lnTo>
                  <a:pt x="264772" y="224789"/>
                </a:lnTo>
                <a:close/>
              </a:path>
              <a:path w="593725" h="254000">
                <a:moveTo>
                  <a:pt x="414749" y="217169"/>
                </a:moveTo>
                <a:lnTo>
                  <a:pt x="287280" y="217169"/>
                </a:lnTo>
                <a:lnTo>
                  <a:pt x="293651" y="219709"/>
                </a:lnTo>
                <a:lnTo>
                  <a:pt x="297543" y="226059"/>
                </a:lnTo>
                <a:lnTo>
                  <a:pt x="298954" y="234949"/>
                </a:lnTo>
                <a:lnTo>
                  <a:pt x="299056" y="253999"/>
                </a:lnTo>
                <a:lnTo>
                  <a:pt x="323814" y="253999"/>
                </a:lnTo>
                <a:lnTo>
                  <a:pt x="323624" y="251459"/>
                </a:lnTo>
                <a:lnTo>
                  <a:pt x="323697" y="247649"/>
                </a:lnTo>
                <a:lnTo>
                  <a:pt x="323948" y="243839"/>
                </a:lnTo>
                <a:lnTo>
                  <a:pt x="324761" y="241299"/>
                </a:lnTo>
                <a:lnTo>
                  <a:pt x="395644" y="241299"/>
                </a:lnTo>
                <a:lnTo>
                  <a:pt x="395601" y="240029"/>
                </a:lnTo>
                <a:lnTo>
                  <a:pt x="396122" y="236219"/>
                </a:lnTo>
                <a:lnTo>
                  <a:pt x="402853" y="234949"/>
                </a:lnTo>
                <a:lnTo>
                  <a:pt x="409888" y="234949"/>
                </a:lnTo>
                <a:lnTo>
                  <a:pt x="411369" y="223519"/>
                </a:lnTo>
                <a:lnTo>
                  <a:pt x="414749" y="217169"/>
                </a:lnTo>
                <a:close/>
              </a:path>
              <a:path w="593725" h="254000">
                <a:moveTo>
                  <a:pt x="395644" y="241299"/>
                </a:moveTo>
                <a:lnTo>
                  <a:pt x="330920" y="241299"/>
                </a:lnTo>
                <a:lnTo>
                  <a:pt x="331466" y="243839"/>
                </a:lnTo>
                <a:lnTo>
                  <a:pt x="332722" y="253999"/>
                </a:lnTo>
                <a:lnTo>
                  <a:pt x="339564" y="253999"/>
                </a:lnTo>
                <a:lnTo>
                  <a:pt x="338236" y="248919"/>
                </a:lnTo>
                <a:lnTo>
                  <a:pt x="351177" y="245109"/>
                </a:lnTo>
                <a:lnTo>
                  <a:pt x="395738" y="245109"/>
                </a:lnTo>
                <a:lnTo>
                  <a:pt x="395644" y="241299"/>
                </a:lnTo>
                <a:close/>
              </a:path>
              <a:path w="593725" h="254000">
                <a:moveTo>
                  <a:pt x="395738" y="245109"/>
                </a:moveTo>
                <a:lnTo>
                  <a:pt x="351177" y="245109"/>
                </a:lnTo>
                <a:lnTo>
                  <a:pt x="357882" y="247649"/>
                </a:lnTo>
                <a:lnTo>
                  <a:pt x="361182" y="253999"/>
                </a:lnTo>
                <a:lnTo>
                  <a:pt x="395657" y="253999"/>
                </a:lnTo>
                <a:lnTo>
                  <a:pt x="395738" y="245109"/>
                </a:lnTo>
                <a:close/>
              </a:path>
              <a:path w="593725" h="254000">
                <a:moveTo>
                  <a:pt x="409888" y="234949"/>
                </a:moveTo>
                <a:lnTo>
                  <a:pt x="402853" y="234949"/>
                </a:lnTo>
                <a:lnTo>
                  <a:pt x="404517" y="253999"/>
                </a:lnTo>
                <a:lnTo>
                  <a:pt x="410139" y="253999"/>
                </a:lnTo>
                <a:lnTo>
                  <a:pt x="409738" y="246379"/>
                </a:lnTo>
                <a:lnTo>
                  <a:pt x="409394" y="238759"/>
                </a:lnTo>
                <a:lnTo>
                  <a:pt x="409888" y="234949"/>
                </a:lnTo>
                <a:close/>
              </a:path>
              <a:path w="593725" h="254000">
                <a:moveTo>
                  <a:pt x="461605" y="189229"/>
                </a:moveTo>
                <a:lnTo>
                  <a:pt x="438769" y="189229"/>
                </a:lnTo>
                <a:lnTo>
                  <a:pt x="442147" y="190499"/>
                </a:lnTo>
                <a:lnTo>
                  <a:pt x="444103" y="194309"/>
                </a:lnTo>
                <a:lnTo>
                  <a:pt x="449673" y="234949"/>
                </a:lnTo>
                <a:lnTo>
                  <a:pt x="449920" y="253999"/>
                </a:lnTo>
                <a:lnTo>
                  <a:pt x="466391" y="253999"/>
                </a:lnTo>
                <a:lnTo>
                  <a:pt x="466279" y="243839"/>
                </a:lnTo>
                <a:lnTo>
                  <a:pt x="465882" y="234949"/>
                </a:lnTo>
                <a:lnTo>
                  <a:pt x="464750" y="223519"/>
                </a:lnTo>
                <a:lnTo>
                  <a:pt x="462886" y="212089"/>
                </a:lnTo>
                <a:lnTo>
                  <a:pt x="461577" y="200659"/>
                </a:lnTo>
                <a:lnTo>
                  <a:pt x="461605" y="189229"/>
                </a:lnTo>
                <a:close/>
              </a:path>
              <a:path w="593725" h="254000">
                <a:moveTo>
                  <a:pt x="491492" y="142239"/>
                </a:moveTo>
                <a:lnTo>
                  <a:pt x="470265" y="142239"/>
                </a:lnTo>
                <a:lnTo>
                  <a:pt x="486394" y="143509"/>
                </a:lnTo>
                <a:lnTo>
                  <a:pt x="483981" y="153669"/>
                </a:lnTo>
                <a:lnTo>
                  <a:pt x="489859" y="218439"/>
                </a:lnTo>
                <a:lnTo>
                  <a:pt x="491766" y="253999"/>
                </a:lnTo>
                <a:lnTo>
                  <a:pt x="521295" y="253999"/>
                </a:lnTo>
                <a:lnTo>
                  <a:pt x="521410" y="247649"/>
                </a:lnTo>
                <a:lnTo>
                  <a:pt x="521637" y="227329"/>
                </a:lnTo>
                <a:lnTo>
                  <a:pt x="522060" y="198119"/>
                </a:lnTo>
                <a:lnTo>
                  <a:pt x="522805" y="171449"/>
                </a:lnTo>
                <a:lnTo>
                  <a:pt x="522886" y="170179"/>
                </a:lnTo>
                <a:lnTo>
                  <a:pt x="493341" y="170179"/>
                </a:lnTo>
                <a:lnTo>
                  <a:pt x="491604" y="161289"/>
                </a:lnTo>
                <a:lnTo>
                  <a:pt x="491443" y="153669"/>
                </a:lnTo>
                <a:lnTo>
                  <a:pt x="491492" y="142239"/>
                </a:lnTo>
                <a:close/>
              </a:path>
              <a:path w="593725" h="254000">
                <a:moveTo>
                  <a:pt x="583254" y="83819"/>
                </a:moveTo>
                <a:lnTo>
                  <a:pt x="536927" y="83819"/>
                </a:lnTo>
                <a:lnTo>
                  <a:pt x="549386" y="86359"/>
                </a:lnTo>
                <a:lnTo>
                  <a:pt x="548713" y="92709"/>
                </a:lnTo>
                <a:lnTo>
                  <a:pt x="551560" y="138429"/>
                </a:lnTo>
                <a:lnTo>
                  <a:pt x="554283" y="208279"/>
                </a:lnTo>
                <a:lnTo>
                  <a:pt x="555391" y="253999"/>
                </a:lnTo>
                <a:lnTo>
                  <a:pt x="564322" y="253999"/>
                </a:lnTo>
                <a:lnTo>
                  <a:pt x="562180" y="240029"/>
                </a:lnTo>
                <a:lnTo>
                  <a:pt x="561349" y="212089"/>
                </a:lnTo>
                <a:lnTo>
                  <a:pt x="561273" y="179069"/>
                </a:lnTo>
                <a:lnTo>
                  <a:pt x="560016" y="149859"/>
                </a:lnTo>
                <a:lnTo>
                  <a:pt x="558853" y="138429"/>
                </a:lnTo>
                <a:lnTo>
                  <a:pt x="557871" y="126999"/>
                </a:lnTo>
                <a:lnTo>
                  <a:pt x="557605" y="116839"/>
                </a:lnTo>
                <a:lnTo>
                  <a:pt x="557626" y="113029"/>
                </a:lnTo>
                <a:lnTo>
                  <a:pt x="558327" y="102869"/>
                </a:lnTo>
                <a:lnTo>
                  <a:pt x="558911" y="97789"/>
                </a:lnTo>
                <a:lnTo>
                  <a:pt x="557958" y="92709"/>
                </a:lnTo>
                <a:lnTo>
                  <a:pt x="564384" y="90169"/>
                </a:lnTo>
                <a:lnTo>
                  <a:pt x="583020" y="90169"/>
                </a:lnTo>
                <a:lnTo>
                  <a:pt x="583254" y="83819"/>
                </a:lnTo>
                <a:close/>
              </a:path>
              <a:path w="593725" h="254000">
                <a:moveTo>
                  <a:pt x="583020" y="90169"/>
                </a:moveTo>
                <a:lnTo>
                  <a:pt x="564384" y="90169"/>
                </a:lnTo>
                <a:lnTo>
                  <a:pt x="568161" y="97789"/>
                </a:lnTo>
                <a:lnTo>
                  <a:pt x="570671" y="105409"/>
                </a:lnTo>
                <a:lnTo>
                  <a:pt x="577369" y="149859"/>
                </a:lnTo>
                <a:lnTo>
                  <a:pt x="580759" y="199389"/>
                </a:lnTo>
                <a:lnTo>
                  <a:pt x="582230" y="222249"/>
                </a:lnTo>
                <a:lnTo>
                  <a:pt x="582350" y="246379"/>
                </a:lnTo>
                <a:lnTo>
                  <a:pt x="581273" y="253999"/>
                </a:lnTo>
                <a:lnTo>
                  <a:pt x="593185" y="253999"/>
                </a:lnTo>
                <a:lnTo>
                  <a:pt x="593424" y="243839"/>
                </a:lnTo>
                <a:lnTo>
                  <a:pt x="593315" y="212089"/>
                </a:lnTo>
                <a:lnTo>
                  <a:pt x="593188" y="205739"/>
                </a:lnTo>
                <a:lnTo>
                  <a:pt x="590548" y="165099"/>
                </a:lnTo>
                <a:lnTo>
                  <a:pt x="585974" y="123189"/>
                </a:lnTo>
                <a:lnTo>
                  <a:pt x="584090" y="107949"/>
                </a:lnTo>
                <a:lnTo>
                  <a:pt x="582880" y="93979"/>
                </a:lnTo>
                <a:lnTo>
                  <a:pt x="583020" y="90169"/>
                </a:lnTo>
                <a:close/>
              </a:path>
              <a:path w="593725" h="254000">
                <a:moveTo>
                  <a:pt x="523629" y="125729"/>
                </a:moveTo>
                <a:lnTo>
                  <a:pt x="499691" y="125729"/>
                </a:lnTo>
                <a:lnTo>
                  <a:pt x="500529" y="128269"/>
                </a:lnTo>
                <a:lnTo>
                  <a:pt x="497087" y="170179"/>
                </a:lnTo>
                <a:lnTo>
                  <a:pt x="522886" y="170179"/>
                </a:lnTo>
                <a:lnTo>
                  <a:pt x="524468" y="146049"/>
                </a:lnTo>
                <a:lnTo>
                  <a:pt x="524512" y="133349"/>
                </a:lnTo>
                <a:lnTo>
                  <a:pt x="523629" y="125729"/>
                </a:lnTo>
                <a:close/>
              </a:path>
              <a:path w="593725" h="254000">
                <a:moveTo>
                  <a:pt x="470265" y="142239"/>
                </a:moveTo>
                <a:lnTo>
                  <a:pt x="120050" y="142239"/>
                </a:lnTo>
                <a:lnTo>
                  <a:pt x="122920" y="143509"/>
                </a:lnTo>
                <a:lnTo>
                  <a:pt x="121789" y="148589"/>
                </a:lnTo>
                <a:lnTo>
                  <a:pt x="118310" y="149859"/>
                </a:lnTo>
                <a:lnTo>
                  <a:pt x="466858" y="149859"/>
                </a:lnTo>
                <a:lnTo>
                  <a:pt x="470265" y="142239"/>
                </a:lnTo>
                <a:close/>
              </a:path>
              <a:path w="593725" h="254000">
                <a:moveTo>
                  <a:pt x="527412" y="96519"/>
                </a:moveTo>
                <a:lnTo>
                  <a:pt x="208518" y="96519"/>
                </a:lnTo>
                <a:lnTo>
                  <a:pt x="212887" y="99059"/>
                </a:lnTo>
                <a:lnTo>
                  <a:pt x="212874" y="100329"/>
                </a:lnTo>
                <a:lnTo>
                  <a:pt x="211934" y="100329"/>
                </a:lnTo>
                <a:lnTo>
                  <a:pt x="210042" y="102869"/>
                </a:lnTo>
                <a:lnTo>
                  <a:pt x="207692" y="105409"/>
                </a:lnTo>
                <a:lnTo>
                  <a:pt x="523446" y="105409"/>
                </a:lnTo>
                <a:lnTo>
                  <a:pt x="525955" y="99059"/>
                </a:lnTo>
                <a:lnTo>
                  <a:pt x="527412" y="96519"/>
                </a:lnTo>
                <a:close/>
              </a:path>
              <a:path w="593725" h="254000">
                <a:moveTo>
                  <a:pt x="581489" y="30479"/>
                </a:moveTo>
                <a:lnTo>
                  <a:pt x="340115" y="30479"/>
                </a:lnTo>
                <a:lnTo>
                  <a:pt x="341157" y="31749"/>
                </a:lnTo>
                <a:lnTo>
                  <a:pt x="343417" y="33019"/>
                </a:lnTo>
                <a:lnTo>
                  <a:pt x="339201" y="36829"/>
                </a:lnTo>
                <a:lnTo>
                  <a:pt x="333918" y="39369"/>
                </a:lnTo>
                <a:lnTo>
                  <a:pt x="584748" y="39369"/>
                </a:lnTo>
                <a:lnTo>
                  <a:pt x="581489" y="30479"/>
                </a:lnTo>
                <a:close/>
              </a:path>
              <a:path w="593725" h="254000">
                <a:moveTo>
                  <a:pt x="581023" y="29209"/>
                </a:moveTo>
                <a:lnTo>
                  <a:pt x="330527" y="29209"/>
                </a:lnTo>
                <a:lnTo>
                  <a:pt x="336458" y="31749"/>
                </a:lnTo>
                <a:lnTo>
                  <a:pt x="340115" y="30479"/>
                </a:lnTo>
                <a:lnTo>
                  <a:pt x="581489" y="30479"/>
                </a:lnTo>
                <a:lnTo>
                  <a:pt x="581023" y="29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3528393" y="6457355"/>
            <a:ext cx="81915" cy="400685"/>
          </a:xfrm>
          <a:custGeom>
            <a:avLst/>
            <a:gdLst/>
            <a:ahLst/>
            <a:cxnLst/>
            <a:rect l="l" t="t" r="r" b="b"/>
            <a:pathLst>
              <a:path w="81914" h="400684">
                <a:moveTo>
                  <a:pt x="45355" y="0"/>
                </a:moveTo>
                <a:lnTo>
                  <a:pt x="45375" y="20204"/>
                </a:lnTo>
                <a:lnTo>
                  <a:pt x="43596" y="40279"/>
                </a:lnTo>
                <a:lnTo>
                  <a:pt x="40980" y="60309"/>
                </a:lnTo>
                <a:lnTo>
                  <a:pt x="38484" y="80378"/>
                </a:lnTo>
                <a:lnTo>
                  <a:pt x="27837" y="184227"/>
                </a:lnTo>
                <a:lnTo>
                  <a:pt x="22166" y="236110"/>
                </a:lnTo>
                <a:lnTo>
                  <a:pt x="15790" y="287896"/>
                </a:lnTo>
                <a:lnTo>
                  <a:pt x="6230" y="354944"/>
                </a:lnTo>
                <a:lnTo>
                  <a:pt x="1509" y="388482"/>
                </a:lnTo>
                <a:lnTo>
                  <a:pt x="0" y="400644"/>
                </a:lnTo>
                <a:lnTo>
                  <a:pt x="81857" y="400644"/>
                </a:lnTo>
                <a:lnTo>
                  <a:pt x="81693" y="375275"/>
                </a:lnTo>
                <a:lnTo>
                  <a:pt x="80637" y="344439"/>
                </a:lnTo>
                <a:lnTo>
                  <a:pt x="79241" y="313627"/>
                </a:lnTo>
                <a:lnTo>
                  <a:pt x="78020" y="282803"/>
                </a:lnTo>
                <a:lnTo>
                  <a:pt x="77301" y="263294"/>
                </a:lnTo>
                <a:lnTo>
                  <a:pt x="76531" y="243786"/>
                </a:lnTo>
                <a:lnTo>
                  <a:pt x="75984" y="224282"/>
                </a:lnTo>
                <a:lnTo>
                  <a:pt x="75937" y="204787"/>
                </a:lnTo>
                <a:lnTo>
                  <a:pt x="75714" y="175721"/>
                </a:lnTo>
                <a:lnTo>
                  <a:pt x="74979" y="158508"/>
                </a:lnTo>
                <a:lnTo>
                  <a:pt x="68952" y="158508"/>
                </a:lnTo>
                <a:lnTo>
                  <a:pt x="65703" y="154125"/>
                </a:lnTo>
                <a:lnTo>
                  <a:pt x="64343" y="150114"/>
                </a:lnTo>
                <a:lnTo>
                  <a:pt x="64624" y="144178"/>
                </a:lnTo>
                <a:lnTo>
                  <a:pt x="66297" y="134023"/>
                </a:lnTo>
                <a:lnTo>
                  <a:pt x="73679" y="134023"/>
                </a:lnTo>
                <a:lnTo>
                  <a:pt x="72658" y="117756"/>
                </a:lnTo>
                <a:lnTo>
                  <a:pt x="70692" y="88798"/>
                </a:lnTo>
                <a:lnTo>
                  <a:pt x="69797" y="73371"/>
                </a:lnTo>
                <a:lnTo>
                  <a:pt x="69349" y="60309"/>
                </a:lnTo>
                <a:lnTo>
                  <a:pt x="69425" y="40279"/>
                </a:lnTo>
                <a:lnTo>
                  <a:pt x="70120" y="27076"/>
                </a:lnTo>
                <a:lnTo>
                  <a:pt x="70222" y="25869"/>
                </a:lnTo>
                <a:lnTo>
                  <a:pt x="70539" y="24676"/>
                </a:lnTo>
                <a:lnTo>
                  <a:pt x="70603" y="23469"/>
                </a:lnTo>
                <a:lnTo>
                  <a:pt x="70142" y="11747"/>
                </a:lnTo>
                <a:lnTo>
                  <a:pt x="66490" y="4514"/>
                </a:lnTo>
                <a:lnTo>
                  <a:pt x="58582" y="891"/>
                </a:lnTo>
                <a:lnTo>
                  <a:pt x="45355" y="0"/>
                </a:lnTo>
                <a:close/>
              </a:path>
              <a:path w="81914" h="400684">
                <a:moveTo>
                  <a:pt x="73679" y="134023"/>
                </a:moveTo>
                <a:lnTo>
                  <a:pt x="66297" y="134023"/>
                </a:lnTo>
                <a:lnTo>
                  <a:pt x="69698" y="140636"/>
                </a:lnTo>
                <a:lnTo>
                  <a:pt x="70730" y="146785"/>
                </a:lnTo>
                <a:lnTo>
                  <a:pt x="70209" y="152673"/>
                </a:lnTo>
                <a:lnTo>
                  <a:pt x="68952" y="158508"/>
                </a:lnTo>
                <a:lnTo>
                  <a:pt x="74979" y="158508"/>
                </a:lnTo>
                <a:lnTo>
                  <a:pt x="74476" y="146721"/>
                </a:lnTo>
                <a:lnTo>
                  <a:pt x="73679" y="134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4367085" y="6463029"/>
            <a:ext cx="1897380" cy="394970"/>
          </a:xfrm>
          <a:custGeom>
            <a:avLst/>
            <a:gdLst/>
            <a:ahLst/>
            <a:cxnLst/>
            <a:rect l="l" t="t" r="r" b="b"/>
            <a:pathLst>
              <a:path w="1897379" h="394970">
                <a:moveTo>
                  <a:pt x="341368" y="0"/>
                </a:moveTo>
                <a:lnTo>
                  <a:pt x="273878" y="17779"/>
                </a:lnTo>
                <a:lnTo>
                  <a:pt x="255473" y="26669"/>
                </a:lnTo>
                <a:lnTo>
                  <a:pt x="253568" y="27939"/>
                </a:lnTo>
                <a:lnTo>
                  <a:pt x="248551" y="27939"/>
                </a:lnTo>
                <a:lnTo>
                  <a:pt x="223393" y="59689"/>
                </a:lnTo>
                <a:lnTo>
                  <a:pt x="214477" y="97789"/>
                </a:lnTo>
                <a:lnTo>
                  <a:pt x="214147" y="100329"/>
                </a:lnTo>
                <a:lnTo>
                  <a:pt x="214274" y="101599"/>
                </a:lnTo>
                <a:lnTo>
                  <a:pt x="213956" y="104139"/>
                </a:lnTo>
                <a:lnTo>
                  <a:pt x="209414" y="123189"/>
                </a:lnTo>
                <a:lnTo>
                  <a:pt x="202718" y="133349"/>
                </a:lnTo>
                <a:lnTo>
                  <a:pt x="191005" y="139699"/>
                </a:lnTo>
                <a:lnTo>
                  <a:pt x="171411" y="140969"/>
                </a:lnTo>
                <a:lnTo>
                  <a:pt x="87299" y="148589"/>
                </a:lnTo>
                <a:lnTo>
                  <a:pt x="59397" y="152399"/>
                </a:lnTo>
                <a:lnTo>
                  <a:pt x="46867" y="154939"/>
                </a:lnTo>
                <a:lnTo>
                  <a:pt x="34526" y="158749"/>
                </a:lnTo>
                <a:lnTo>
                  <a:pt x="22273" y="163829"/>
                </a:lnTo>
                <a:lnTo>
                  <a:pt x="10007" y="167639"/>
                </a:lnTo>
                <a:lnTo>
                  <a:pt x="2298" y="171449"/>
                </a:lnTo>
                <a:lnTo>
                  <a:pt x="0" y="176529"/>
                </a:lnTo>
                <a:lnTo>
                  <a:pt x="2603" y="184149"/>
                </a:lnTo>
                <a:lnTo>
                  <a:pt x="7084" y="200659"/>
                </a:lnTo>
                <a:lnTo>
                  <a:pt x="9696" y="217169"/>
                </a:lnTo>
                <a:lnTo>
                  <a:pt x="10793" y="233679"/>
                </a:lnTo>
                <a:lnTo>
                  <a:pt x="10852" y="251459"/>
                </a:lnTo>
                <a:lnTo>
                  <a:pt x="11335" y="256539"/>
                </a:lnTo>
                <a:lnTo>
                  <a:pt x="12960" y="264159"/>
                </a:lnTo>
                <a:lnTo>
                  <a:pt x="14671" y="270509"/>
                </a:lnTo>
                <a:lnTo>
                  <a:pt x="15532" y="276859"/>
                </a:lnTo>
                <a:lnTo>
                  <a:pt x="16380" y="321309"/>
                </a:lnTo>
                <a:lnTo>
                  <a:pt x="16746" y="344169"/>
                </a:lnTo>
                <a:lnTo>
                  <a:pt x="16964" y="375919"/>
                </a:lnTo>
                <a:lnTo>
                  <a:pt x="17088" y="382269"/>
                </a:lnTo>
                <a:lnTo>
                  <a:pt x="18043" y="394969"/>
                </a:lnTo>
                <a:lnTo>
                  <a:pt x="132673" y="394969"/>
                </a:lnTo>
                <a:lnTo>
                  <a:pt x="134581" y="393699"/>
                </a:lnTo>
                <a:lnTo>
                  <a:pt x="141960" y="391159"/>
                </a:lnTo>
                <a:lnTo>
                  <a:pt x="146596" y="388619"/>
                </a:lnTo>
                <a:lnTo>
                  <a:pt x="151256" y="388619"/>
                </a:lnTo>
                <a:lnTo>
                  <a:pt x="181562" y="386079"/>
                </a:lnTo>
                <a:lnTo>
                  <a:pt x="102260" y="386079"/>
                </a:lnTo>
                <a:lnTo>
                  <a:pt x="86873" y="384809"/>
                </a:lnTo>
                <a:lnTo>
                  <a:pt x="42418" y="373379"/>
                </a:lnTo>
                <a:lnTo>
                  <a:pt x="36982" y="369569"/>
                </a:lnTo>
                <a:lnTo>
                  <a:pt x="39801" y="364489"/>
                </a:lnTo>
                <a:lnTo>
                  <a:pt x="273055" y="364489"/>
                </a:lnTo>
                <a:lnTo>
                  <a:pt x="278895" y="363219"/>
                </a:lnTo>
                <a:lnTo>
                  <a:pt x="1437471" y="363219"/>
                </a:lnTo>
                <a:lnTo>
                  <a:pt x="1422222" y="351789"/>
                </a:lnTo>
                <a:lnTo>
                  <a:pt x="1416003" y="345439"/>
                </a:lnTo>
                <a:lnTo>
                  <a:pt x="1411401" y="340359"/>
                </a:lnTo>
                <a:lnTo>
                  <a:pt x="622731" y="340359"/>
                </a:lnTo>
                <a:lnTo>
                  <a:pt x="617016" y="335279"/>
                </a:lnTo>
                <a:lnTo>
                  <a:pt x="618096" y="331469"/>
                </a:lnTo>
                <a:lnTo>
                  <a:pt x="619506" y="330199"/>
                </a:lnTo>
                <a:lnTo>
                  <a:pt x="561873" y="330199"/>
                </a:lnTo>
                <a:lnTo>
                  <a:pt x="553529" y="328929"/>
                </a:lnTo>
                <a:lnTo>
                  <a:pt x="147853" y="328929"/>
                </a:lnTo>
                <a:lnTo>
                  <a:pt x="143637" y="327659"/>
                </a:lnTo>
                <a:lnTo>
                  <a:pt x="143903" y="320039"/>
                </a:lnTo>
                <a:lnTo>
                  <a:pt x="87641" y="320039"/>
                </a:lnTo>
                <a:lnTo>
                  <a:pt x="76365" y="317499"/>
                </a:lnTo>
                <a:lnTo>
                  <a:pt x="34671" y="307339"/>
                </a:lnTo>
                <a:lnTo>
                  <a:pt x="31470" y="306069"/>
                </a:lnTo>
                <a:lnTo>
                  <a:pt x="29057" y="304799"/>
                </a:lnTo>
                <a:lnTo>
                  <a:pt x="29184" y="297179"/>
                </a:lnTo>
                <a:lnTo>
                  <a:pt x="32677" y="294639"/>
                </a:lnTo>
                <a:lnTo>
                  <a:pt x="446583" y="294639"/>
                </a:lnTo>
                <a:lnTo>
                  <a:pt x="460905" y="293369"/>
                </a:lnTo>
                <a:lnTo>
                  <a:pt x="489610" y="293369"/>
                </a:lnTo>
                <a:lnTo>
                  <a:pt x="524476" y="290829"/>
                </a:lnTo>
                <a:lnTo>
                  <a:pt x="120967" y="290829"/>
                </a:lnTo>
                <a:lnTo>
                  <a:pt x="120332" y="287019"/>
                </a:lnTo>
                <a:lnTo>
                  <a:pt x="120815" y="279399"/>
                </a:lnTo>
                <a:lnTo>
                  <a:pt x="123266" y="276859"/>
                </a:lnTo>
                <a:lnTo>
                  <a:pt x="130784" y="275589"/>
                </a:lnTo>
                <a:lnTo>
                  <a:pt x="599460" y="275589"/>
                </a:lnTo>
                <a:lnTo>
                  <a:pt x="599278" y="274319"/>
                </a:lnTo>
                <a:lnTo>
                  <a:pt x="557047" y="274319"/>
                </a:lnTo>
                <a:lnTo>
                  <a:pt x="555180" y="266699"/>
                </a:lnTo>
                <a:lnTo>
                  <a:pt x="557068" y="264159"/>
                </a:lnTo>
                <a:lnTo>
                  <a:pt x="94030" y="264159"/>
                </a:lnTo>
                <a:lnTo>
                  <a:pt x="92557" y="261619"/>
                </a:lnTo>
                <a:lnTo>
                  <a:pt x="91897" y="259079"/>
                </a:lnTo>
                <a:lnTo>
                  <a:pt x="92087" y="256539"/>
                </a:lnTo>
                <a:lnTo>
                  <a:pt x="94068" y="253999"/>
                </a:lnTo>
                <a:lnTo>
                  <a:pt x="215226" y="253999"/>
                </a:lnTo>
                <a:lnTo>
                  <a:pt x="212686" y="252729"/>
                </a:lnTo>
                <a:lnTo>
                  <a:pt x="208610" y="247649"/>
                </a:lnTo>
                <a:lnTo>
                  <a:pt x="214741" y="245109"/>
                </a:lnTo>
                <a:lnTo>
                  <a:pt x="594822" y="245109"/>
                </a:lnTo>
                <a:lnTo>
                  <a:pt x="594399" y="242569"/>
                </a:lnTo>
                <a:lnTo>
                  <a:pt x="102260" y="242569"/>
                </a:lnTo>
                <a:lnTo>
                  <a:pt x="99783" y="240029"/>
                </a:lnTo>
                <a:lnTo>
                  <a:pt x="83199" y="229869"/>
                </a:lnTo>
                <a:lnTo>
                  <a:pt x="65522" y="220979"/>
                </a:lnTo>
                <a:lnTo>
                  <a:pt x="29260" y="205739"/>
                </a:lnTo>
                <a:lnTo>
                  <a:pt x="28841" y="205739"/>
                </a:lnTo>
                <a:lnTo>
                  <a:pt x="28714" y="204469"/>
                </a:lnTo>
                <a:lnTo>
                  <a:pt x="27660" y="203199"/>
                </a:lnTo>
                <a:lnTo>
                  <a:pt x="35303" y="199389"/>
                </a:lnTo>
                <a:lnTo>
                  <a:pt x="42721" y="198119"/>
                </a:lnTo>
                <a:lnTo>
                  <a:pt x="75470" y="198119"/>
                </a:lnTo>
                <a:lnTo>
                  <a:pt x="56121" y="186689"/>
                </a:lnTo>
                <a:lnTo>
                  <a:pt x="49733" y="181609"/>
                </a:lnTo>
                <a:lnTo>
                  <a:pt x="50622" y="177799"/>
                </a:lnTo>
                <a:lnTo>
                  <a:pt x="57937" y="175259"/>
                </a:lnTo>
                <a:lnTo>
                  <a:pt x="65290" y="171449"/>
                </a:lnTo>
                <a:lnTo>
                  <a:pt x="71488" y="170179"/>
                </a:lnTo>
                <a:lnTo>
                  <a:pt x="95408" y="170179"/>
                </a:lnTo>
                <a:lnTo>
                  <a:pt x="96138" y="166369"/>
                </a:lnTo>
                <a:lnTo>
                  <a:pt x="100266" y="165099"/>
                </a:lnTo>
                <a:lnTo>
                  <a:pt x="175112" y="165099"/>
                </a:lnTo>
                <a:lnTo>
                  <a:pt x="176174" y="161289"/>
                </a:lnTo>
                <a:lnTo>
                  <a:pt x="231127" y="161289"/>
                </a:lnTo>
                <a:lnTo>
                  <a:pt x="241007" y="160019"/>
                </a:lnTo>
                <a:lnTo>
                  <a:pt x="247396" y="157479"/>
                </a:lnTo>
                <a:lnTo>
                  <a:pt x="270596" y="157479"/>
                </a:lnTo>
                <a:lnTo>
                  <a:pt x="273202" y="156209"/>
                </a:lnTo>
                <a:lnTo>
                  <a:pt x="287331" y="156209"/>
                </a:lnTo>
                <a:lnTo>
                  <a:pt x="292747" y="154939"/>
                </a:lnTo>
                <a:lnTo>
                  <a:pt x="324624" y="154939"/>
                </a:lnTo>
                <a:lnTo>
                  <a:pt x="331800" y="153669"/>
                </a:lnTo>
                <a:lnTo>
                  <a:pt x="382650" y="153669"/>
                </a:lnTo>
                <a:lnTo>
                  <a:pt x="384327" y="151129"/>
                </a:lnTo>
                <a:lnTo>
                  <a:pt x="397395" y="148589"/>
                </a:lnTo>
                <a:lnTo>
                  <a:pt x="470909" y="148589"/>
                </a:lnTo>
                <a:lnTo>
                  <a:pt x="451878" y="144779"/>
                </a:lnTo>
                <a:lnTo>
                  <a:pt x="437162" y="140969"/>
                </a:lnTo>
                <a:lnTo>
                  <a:pt x="434451" y="139699"/>
                </a:lnTo>
                <a:lnTo>
                  <a:pt x="245910" y="139699"/>
                </a:lnTo>
                <a:lnTo>
                  <a:pt x="241706" y="138429"/>
                </a:lnTo>
                <a:lnTo>
                  <a:pt x="227787" y="138429"/>
                </a:lnTo>
                <a:lnTo>
                  <a:pt x="223862" y="137159"/>
                </a:lnTo>
                <a:lnTo>
                  <a:pt x="225729" y="124459"/>
                </a:lnTo>
                <a:lnTo>
                  <a:pt x="233349" y="124459"/>
                </a:lnTo>
                <a:lnTo>
                  <a:pt x="239623" y="123189"/>
                </a:lnTo>
                <a:lnTo>
                  <a:pt x="263406" y="123189"/>
                </a:lnTo>
                <a:lnTo>
                  <a:pt x="265315" y="121919"/>
                </a:lnTo>
                <a:lnTo>
                  <a:pt x="271576" y="120649"/>
                </a:lnTo>
                <a:lnTo>
                  <a:pt x="275602" y="119379"/>
                </a:lnTo>
                <a:lnTo>
                  <a:pt x="279730" y="119379"/>
                </a:lnTo>
                <a:lnTo>
                  <a:pt x="288455" y="118109"/>
                </a:lnTo>
                <a:lnTo>
                  <a:pt x="307848" y="118109"/>
                </a:lnTo>
                <a:lnTo>
                  <a:pt x="312026" y="116839"/>
                </a:lnTo>
                <a:lnTo>
                  <a:pt x="318306" y="114299"/>
                </a:lnTo>
                <a:lnTo>
                  <a:pt x="324785" y="113029"/>
                </a:lnTo>
                <a:lnTo>
                  <a:pt x="357716" y="113029"/>
                </a:lnTo>
                <a:lnTo>
                  <a:pt x="357794" y="111759"/>
                </a:lnTo>
                <a:lnTo>
                  <a:pt x="236308" y="111759"/>
                </a:lnTo>
                <a:lnTo>
                  <a:pt x="228892" y="102869"/>
                </a:lnTo>
                <a:lnTo>
                  <a:pt x="232054" y="99059"/>
                </a:lnTo>
                <a:lnTo>
                  <a:pt x="234467" y="95249"/>
                </a:lnTo>
                <a:lnTo>
                  <a:pt x="238315" y="90169"/>
                </a:lnTo>
                <a:lnTo>
                  <a:pt x="274942" y="90169"/>
                </a:lnTo>
                <a:lnTo>
                  <a:pt x="277177" y="88899"/>
                </a:lnTo>
                <a:lnTo>
                  <a:pt x="285445" y="88899"/>
                </a:lnTo>
                <a:lnTo>
                  <a:pt x="289598" y="87629"/>
                </a:lnTo>
                <a:lnTo>
                  <a:pt x="305219" y="87629"/>
                </a:lnTo>
                <a:lnTo>
                  <a:pt x="307936" y="83819"/>
                </a:lnTo>
                <a:lnTo>
                  <a:pt x="315518" y="82549"/>
                </a:lnTo>
                <a:lnTo>
                  <a:pt x="317881" y="82549"/>
                </a:lnTo>
                <a:lnTo>
                  <a:pt x="325374" y="81279"/>
                </a:lnTo>
                <a:lnTo>
                  <a:pt x="345503" y="81279"/>
                </a:lnTo>
                <a:lnTo>
                  <a:pt x="347294" y="80009"/>
                </a:lnTo>
                <a:lnTo>
                  <a:pt x="355955" y="77469"/>
                </a:lnTo>
                <a:lnTo>
                  <a:pt x="396409" y="77469"/>
                </a:lnTo>
                <a:lnTo>
                  <a:pt x="395344" y="73659"/>
                </a:lnTo>
                <a:lnTo>
                  <a:pt x="395337" y="71119"/>
                </a:lnTo>
                <a:lnTo>
                  <a:pt x="246189" y="71119"/>
                </a:lnTo>
                <a:lnTo>
                  <a:pt x="243827" y="69849"/>
                </a:lnTo>
                <a:lnTo>
                  <a:pt x="242989" y="64769"/>
                </a:lnTo>
                <a:lnTo>
                  <a:pt x="245173" y="63499"/>
                </a:lnTo>
                <a:lnTo>
                  <a:pt x="247459" y="63499"/>
                </a:lnTo>
                <a:lnTo>
                  <a:pt x="249720" y="62229"/>
                </a:lnTo>
                <a:lnTo>
                  <a:pt x="268131" y="62229"/>
                </a:lnTo>
                <a:lnTo>
                  <a:pt x="267970" y="58419"/>
                </a:lnTo>
                <a:lnTo>
                  <a:pt x="275996" y="52069"/>
                </a:lnTo>
                <a:lnTo>
                  <a:pt x="339329" y="52069"/>
                </a:lnTo>
                <a:lnTo>
                  <a:pt x="343650" y="49529"/>
                </a:lnTo>
                <a:lnTo>
                  <a:pt x="384313" y="49529"/>
                </a:lnTo>
                <a:lnTo>
                  <a:pt x="379442" y="41909"/>
                </a:lnTo>
                <a:lnTo>
                  <a:pt x="374634" y="33019"/>
                </a:lnTo>
                <a:lnTo>
                  <a:pt x="318091" y="33019"/>
                </a:lnTo>
                <a:lnTo>
                  <a:pt x="310045" y="31749"/>
                </a:lnTo>
                <a:lnTo>
                  <a:pt x="316905" y="26669"/>
                </a:lnTo>
                <a:lnTo>
                  <a:pt x="324535" y="22859"/>
                </a:lnTo>
                <a:lnTo>
                  <a:pt x="332651" y="22859"/>
                </a:lnTo>
                <a:lnTo>
                  <a:pt x="340969" y="21589"/>
                </a:lnTo>
                <a:lnTo>
                  <a:pt x="367588" y="21589"/>
                </a:lnTo>
                <a:lnTo>
                  <a:pt x="366674" y="20319"/>
                </a:lnTo>
                <a:lnTo>
                  <a:pt x="364667" y="15239"/>
                </a:lnTo>
                <a:lnTo>
                  <a:pt x="361442" y="11429"/>
                </a:lnTo>
                <a:lnTo>
                  <a:pt x="355463" y="6349"/>
                </a:lnTo>
                <a:lnTo>
                  <a:pt x="348980" y="1269"/>
                </a:lnTo>
                <a:lnTo>
                  <a:pt x="341368" y="0"/>
                </a:lnTo>
                <a:close/>
              </a:path>
              <a:path w="1897379" h="394970">
                <a:moveTo>
                  <a:pt x="323329" y="391159"/>
                </a:moveTo>
                <a:lnTo>
                  <a:pt x="317347" y="392429"/>
                </a:lnTo>
                <a:lnTo>
                  <a:pt x="311518" y="394969"/>
                </a:lnTo>
                <a:lnTo>
                  <a:pt x="335852" y="394969"/>
                </a:lnTo>
                <a:lnTo>
                  <a:pt x="329133" y="393699"/>
                </a:lnTo>
                <a:lnTo>
                  <a:pt x="323329" y="391159"/>
                </a:lnTo>
                <a:close/>
              </a:path>
              <a:path w="1897379" h="394970">
                <a:moveTo>
                  <a:pt x="433920" y="388619"/>
                </a:moveTo>
                <a:lnTo>
                  <a:pt x="390536" y="392429"/>
                </a:lnTo>
                <a:lnTo>
                  <a:pt x="376783" y="394969"/>
                </a:lnTo>
                <a:lnTo>
                  <a:pt x="685096" y="394969"/>
                </a:lnTo>
                <a:lnTo>
                  <a:pt x="686130" y="393699"/>
                </a:lnTo>
                <a:lnTo>
                  <a:pt x="759523" y="393699"/>
                </a:lnTo>
                <a:lnTo>
                  <a:pt x="790514" y="391159"/>
                </a:lnTo>
                <a:lnTo>
                  <a:pt x="805223" y="391159"/>
                </a:lnTo>
                <a:lnTo>
                  <a:pt x="823391" y="389889"/>
                </a:lnTo>
                <a:lnTo>
                  <a:pt x="442722" y="389889"/>
                </a:lnTo>
                <a:lnTo>
                  <a:pt x="433920" y="388619"/>
                </a:lnTo>
                <a:close/>
              </a:path>
              <a:path w="1897379" h="394970">
                <a:moveTo>
                  <a:pt x="759523" y="393699"/>
                </a:moveTo>
                <a:lnTo>
                  <a:pt x="686130" y="393699"/>
                </a:lnTo>
                <a:lnTo>
                  <a:pt x="690778" y="394969"/>
                </a:lnTo>
                <a:lnTo>
                  <a:pt x="757758" y="394969"/>
                </a:lnTo>
                <a:lnTo>
                  <a:pt x="759523" y="393699"/>
                </a:lnTo>
                <a:close/>
              </a:path>
              <a:path w="1897379" h="394970">
                <a:moveTo>
                  <a:pt x="1397520" y="373379"/>
                </a:moveTo>
                <a:lnTo>
                  <a:pt x="575729" y="373379"/>
                </a:lnTo>
                <a:lnTo>
                  <a:pt x="560631" y="375919"/>
                </a:lnTo>
                <a:lnTo>
                  <a:pt x="553079" y="375919"/>
                </a:lnTo>
                <a:lnTo>
                  <a:pt x="545515" y="377189"/>
                </a:lnTo>
                <a:lnTo>
                  <a:pt x="526787" y="378459"/>
                </a:lnTo>
                <a:lnTo>
                  <a:pt x="508052" y="380999"/>
                </a:lnTo>
                <a:lnTo>
                  <a:pt x="489310" y="382269"/>
                </a:lnTo>
                <a:lnTo>
                  <a:pt x="461008" y="386079"/>
                </a:lnTo>
                <a:lnTo>
                  <a:pt x="451740" y="388619"/>
                </a:lnTo>
                <a:lnTo>
                  <a:pt x="442722" y="389889"/>
                </a:lnTo>
                <a:lnTo>
                  <a:pt x="827798" y="389889"/>
                </a:lnTo>
                <a:lnTo>
                  <a:pt x="828004" y="394969"/>
                </a:lnTo>
                <a:lnTo>
                  <a:pt x="859983" y="394969"/>
                </a:lnTo>
                <a:lnTo>
                  <a:pt x="860564" y="388619"/>
                </a:lnTo>
                <a:lnTo>
                  <a:pt x="906259" y="388619"/>
                </a:lnTo>
                <a:lnTo>
                  <a:pt x="909396" y="386079"/>
                </a:lnTo>
                <a:lnTo>
                  <a:pt x="961936" y="386079"/>
                </a:lnTo>
                <a:lnTo>
                  <a:pt x="964666" y="384809"/>
                </a:lnTo>
                <a:lnTo>
                  <a:pt x="970597" y="383539"/>
                </a:lnTo>
                <a:lnTo>
                  <a:pt x="1065028" y="383539"/>
                </a:lnTo>
                <a:lnTo>
                  <a:pt x="1068717" y="382269"/>
                </a:lnTo>
                <a:lnTo>
                  <a:pt x="1081700" y="382269"/>
                </a:lnTo>
                <a:lnTo>
                  <a:pt x="1107665" y="380999"/>
                </a:lnTo>
                <a:lnTo>
                  <a:pt x="1120648" y="379729"/>
                </a:lnTo>
                <a:lnTo>
                  <a:pt x="1321743" y="379729"/>
                </a:lnTo>
                <a:lnTo>
                  <a:pt x="1340967" y="378459"/>
                </a:lnTo>
                <a:lnTo>
                  <a:pt x="1397520" y="373379"/>
                </a:lnTo>
                <a:close/>
              </a:path>
              <a:path w="1897379" h="394970">
                <a:moveTo>
                  <a:pt x="934923" y="386079"/>
                </a:moveTo>
                <a:lnTo>
                  <a:pt x="909396" y="386079"/>
                </a:lnTo>
                <a:lnTo>
                  <a:pt x="915225" y="389889"/>
                </a:lnTo>
                <a:lnTo>
                  <a:pt x="914819" y="394969"/>
                </a:lnTo>
                <a:lnTo>
                  <a:pt x="929982" y="394969"/>
                </a:lnTo>
                <a:lnTo>
                  <a:pt x="930935" y="387349"/>
                </a:lnTo>
                <a:lnTo>
                  <a:pt x="934923" y="386079"/>
                </a:lnTo>
                <a:close/>
              </a:path>
              <a:path w="1897379" h="394970">
                <a:moveTo>
                  <a:pt x="961936" y="386079"/>
                </a:moveTo>
                <a:lnTo>
                  <a:pt x="942149" y="386079"/>
                </a:lnTo>
                <a:lnTo>
                  <a:pt x="946886" y="387349"/>
                </a:lnTo>
                <a:lnTo>
                  <a:pt x="945778" y="394969"/>
                </a:lnTo>
                <a:lnTo>
                  <a:pt x="964476" y="394969"/>
                </a:lnTo>
                <a:lnTo>
                  <a:pt x="961644" y="393699"/>
                </a:lnTo>
                <a:lnTo>
                  <a:pt x="961936" y="386079"/>
                </a:lnTo>
                <a:close/>
              </a:path>
              <a:path w="1897379" h="394970">
                <a:moveTo>
                  <a:pt x="1065028" y="383539"/>
                </a:moveTo>
                <a:lnTo>
                  <a:pt x="1018095" y="383539"/>
                </a:lnTo>
                <a:lnTo>
                  <a:pt x="1020622" y="384809"/>
                </a:lnTo>
                <a:lnTo>
                  <a:pt x="1026109" y="386079"/>
                </a:lnTo>
                <a:lnTo>
                  <a:pt x="1028039" y="387349"/>
                </a:lnTo>
                <a:lnTo>
                  <a:pt x="1027595" y="394969"/>
                </a:lnTo>
                <a:lnTo>
                  <a:pt x="1422696" y="394969"/>
                </a:lnTo>
                <a:lnTo>
                  <a:pt x="1422244" y="393699"/>
                </a:lnTo>
                <a:lnTo>
                  <a:pt x="1065822" y="393699"/>
                </a:lnTo>
                <a:lnTo>
                  <a:pt x="1062685" y="392429"/>
                </a:lnTo>
                <a:lnTo>
                  <a:pt x="1043914" y="392429"/>
                </a:lnTo>
                <a:lnTo>
                  <a:pt x="1042263" y="391159"/>
                </a:lnTo>
                <a:lnTo>
                  <a:pt x="1041184" y="389889"/>
                </a:lnTo>
                <a:lnTo>
                  <a:pt x="1041844" y="387349"/>
                </a:lnTo>
                <a:lnTo>
                  <a:pt x="1042352" y="386079"/>
                </a:lnTo>
                <a:lnTo>
                  <a:pt x="1043698" y="384809"/>
                </a:lnTo>
                <a:lnTo>
                  <a:pt x="1061339" y="384809"/>
                </a:lnTo>
                <a:lnTo>
                  <a:pt x="1065028" y="383539"/>
                </a:lnTo>
                <a:close/>
              </a:path>
              <a:path w="1897379" h="394970">
                <a:moveTo>
                  <a:pt x="1440833" y="365759"/>
                </a:moveTo>
                <a:lnTo>
                  <a:pt x="581355" y="365759"/>
                </a:lnTo>
                <a:lnTo>
                  <a:pt x="580580" y="372109"/>
                </a:lnTo>
                <a:lnTo>
                  <a:pt x="578116" y="373379"/>
                </a:lnTo>
                <a:lnTo>
                  <a:pt x="1421866" y="373379"/>
                </a:lnTo>
                <a:lnTo>
                  <a:pt x="1438099" y="386079"/>
                </a:lnTo>
                <a:lnTo>
                  <a:pt x="1451996" y="394969"/>
                </a:lnTo>
                <a:lnTo>
                  <a:pt x="1478925" y="394969"/>
                </a:lnTo>
                <a:lnTo>
                  <a:pt x="1462639" y="382269"/>
                </a:lnTo>
                <a:lnTo>
                  <a:pt x="1440833" y="365759"/>
                </a:lnTo>
                <a:close/>
              </a:path>
              <a:path w="1897379" h="394970">
                <a:moveTo>
                  <a:pt x="1440744" y="297179"/>
                </a:moveTo>
                <a:lnTo>
                  <a:pt x="1411198" y="297179"/>
                </a:lnTo>
                <a:lnTo>
                  <a:pt x="1414360" y="298449"/>
                </a:lnTo>
                <a:lnTo>
                  <a:pt x="1416304" y="300989"/>
                </a:lnTo>
                <a:lnTo>
                  <a:pt x="1432388" y="312419"/>
                </a:lnTo>
                <a:lnTo>
                  <a:pt x="1449509" y="323849"/>
                </a:lnTo>
                <a:lnTo>
                  <a:pt x="1466833" y="334009"/>
                </a:lnTo>
                <a:lnTo>
                  <a:pt x="1483525" y="344169"/>
                </a:lnTo>
                <a:lnTo>
                  <a:pt x="1491798" y="351789"/>
                </a:lnTo>
                <a:lnTo>
                  <a:pt x="1497641" y="360679"/>
                </a:lnTo>
                <a:lnTo>
                  <a:pt x="1500559" y="369569"/>
                </a:lnTo>
                <a:lnTo>
                  <a:pt x="1500060" y="380999"/>
                </a:lnTo>
                <a:lnTo>
                  <a:pt x="1498904" y="387349"/>
                </a:lnTo>
                <a:lnTo>
                  <a:pt x="1504040" y="394969"/>
                </a:lnTo>
                <a:lnTo>
                  <a:pt x="1532031" y="394969"/>
                </a:lnTo>
                <a:lnTo>
                  <a:pt x="1532706" y="379729"/>
                </a:lnTo>
                <a:lnTo>
                  <a:pt x="1536049" y="370839"/>
                </a:lnTo>
                <a:lnTo>
                  <a:pt x="1544758" y="367029"/>
                </a:lnTo>
                <a:lnTo>
                  <a:pt x="1896099" y="367029"/>
                </a:lnTo>
                <a:lnTo>
                  <a:pt x="1895431" y="353059"/>
                </a:lnTo>
                <a:lnTo>
                  <a:pt x="1895299" y="349249"/>
                </a:lnTo>
                <a:lnTo>
                  <a:pt x="1798861" y="349249"/>
                </a:lnTo>
                <a:lnTo>
                  <a:pt x="1783702" y="347979"/>
                </a:lnTo>
                <a:lnTo>
                  <a:pt x="1759546" y="345439"/>
                </a:lnTo>
                <a:lnTo>
                  <a:pt x="1711150" y="345439"/>
                </a:lnTo>
                <a:lnTo>
                  <a:pt x="1686966" y="344169"/>
                </a:lnTo>
                <a:lnTo>
                  <a:pt x="1606386" y="344169"/>
                </a:lnTo>
                <a:lnTo>
                  <a:pt x="1579549" y="342899"/>
                </a:lnTo>
                <a:lnTo>
                  <a:pt x="1538046" y="342899"/>
                </a:lnTo>
                <a:lnTo>
                  <a:pt x="1535455" y="339089"/>
                </a:lnTo>
                <a:lnTo>
                  <a:pt x="1535895" y="326389"/>
                </a:lnTo>
                <a:lnTo>
                  <a:pt x="1491843" y="326389"/>
                </a:lnTo>
                <a:lnTo>
                  <a:pt x="1481442" y="321309"/>
                </a:lnTo>
                <a:lnTo>
                  <a:pt x="1477403" y="320039"/>
                </a:lnTo>
                <a:lnTo>
                  <a:pt x="1473936" y="318769"/>
                </a:lnTo>
                <a:lnTo>
                  <a:pt x="1459144" y="308609"/>
                </a:lnTo>
                <a:lnTo>
                  <a:pt x="1444336" y="299719"/>
                </a:lnTo>
                <a:lnTo>
                  <a:pt x="1440744" y="297179"/>
                </a:lnTo>
                <a:close/>
              </a:path>
              <a:path w="1897379" h="394970">
                <a:moveTo>
                  <a:pt x="1896342" y="372109"/>
                </a:moveTo>
                <a:lnTo>
                  <a:pt x="1862607" y="372109"/>
                </a:lnTo>
                <a:lnTo>
                  <a:pt x="1864880" y="389889"/>
                </a:lnTo>
                <a:lnTo>
                  <a:pt x="1865388" y="392429"/>
                </a:lnTo>
                <a:lnTo>
                  <a:pt x="1865713" y="394969"/>
                </a:lnTo>
                <a:lnTo>
                  <a:pt x="1897217" y="394969"/>
                </a:lnTo>
                <a:lnTo>
                  <a:pt x="1896464" y="374649"/>
                </a:lnTo>
                <a:lnTo>
                  <a:pt x="1896342" y="372109"/>
                </a:lnTo>
                <a:close/>
              </a:path>
              <a:path w="1897379" h="394970">
                <a:moveTo>
                  <a:pt x="1219759" y="389889"/>
                </a:moveTo>
                <a:lnTo>
                  <a:pt x="1121761" y="389889"/>
                </a:lnTo>
                <a:lnTo>
                  <a:pt x="1091316" y="392429"/>
                </a:lnTo>
                <a:lnTo>
                  <a:pt x="1073708" y="393699"/>
                </a:lnTo>
                <a:lnTo>
                  <a:pt x="1422244" y="393699"/>
                </a:lnTo>
                <a:lnTo>
                  <a:pt x="1422171" y="392429"/>
                </a:lnTo>
                <a:lnTo>
                  <a:pt x="1293987" y="392429"/>
                </a:lnTo>
                <a:lnTo>
                  <a:pt x="1270680" y="391159"/>
                </a:lnTo>
                <a:lnTo>
                  <a:pt x="1247406" y="391159"/>
                </a:lnTo>
                <a:lnTo>
                  <a:pt x="1219759" y="389889"/>
                </a:lnTo>
                <a:close/>
              </a:path>
              <a:path w="1897379" h="394970">
                <a:moveTo>
                  <a:pt x="1061339" y="384809"/>
                </a:moveTo>
                <a:lnTo>
                  <a:pt x="1043698" y="384809"/>
                </a:lnTo>
                <a:lnTo>
                  <a:pt x="1047203" y="386079"/>
                </a:lnTo>
                <a:lnTo>
                  <a:pt x="1047915" y="387349"/>
                </a:lnTo>
                <a:lnTo>
                  <a:pt x="1047153" y="391159"/>
                </a:lnTo>
                <a:lnTo>
                  <a:pt x="1045921" y="392429"/>
                </a:lnTo>
                <a:lnTo>
                  <a:pt x="1062685" y="392429"/>
                </a:lnTo>
                <a:lnTo>
                  <a:pt x="1061339" y="384809"/>
                </a:lnTo>
                <a:close/>
              </a:path>
              <a:path w="1897379" h="394970">
                <a:moveTo>
                  <a:pt x="1421866" y="373379"/>
                </a:moveTo>
                <a:lnTo>
                  <a:pt x="1397520" y="373379"/>
                </a:lnTo>
                <a:lnTo>
                  <a:pt x="1397000" y="387349"/>
                </a:lnTo>
                <a:lnTo>
                  <a:pt x="1395323" y="389889"/>
                </a:lnTo>
                <a:lnTo>
                  <a:pt x="1383626" y="391159"/>
                </a:lnTo>
                <a:lnTo>
                  <a:pt x="1372878" y="391159"/>
                </a:lnTo>
                <a:lnTo>
                  <a:pt x="1362125" y="392429"/>
                </a:lnTo>
                <a:lnTo>
                  <a:pt x="1422171" y="392429"/>
                </a:lnTo>
                <a:lnTo>
                  <a:pt x="1421731" y="384809"/>
                </a:lnTo>
                <a:lnTo>
                  <a:pt x="1421866" y="373379"/>
                </a:lnTo>
                <a:close/>
              </a:path>
              <a:path w="1897379" h="394970">
                <a:moveTo>
                  <a:pt x="906259" y="388619"/>
                </a:moveTo>
                <a:lnTo>
                  <a:pt x="860564" y="388619"/>
                </a:lnTo>
                <a:lnTo>
                  <a:pt x="865428" y="389889"/>
                </a:lnTo>
                <a:lnTo>
                  <a:pt x="897166" y="389889"/>
                </a:lnTo>
                <a:lnTo>
                  <a:pt x="903122" y="391159"/>
                </a:lnTo>
                <a:lnTo>
                  <a:pt x="906259" y="388619"/>
                </a:lnTo>
                <a:close/>
              </a:path>
              <a:path w="1897379" h="394970">
                <a:moveTo>
                  <a:pt x="360808" y="379729"/>
                </a:moveTo>
                <a:lnTo>
                  <a:pt x="100863" y="379729"/>
                </a:lnTo>
                <a:lnTo>
                  <a:pt x="102984" y="382269"/>
                </a:lnTo>
                <a:lnTo>
                  <a:pt x="103403" y="384809"/>
                </a:lnTo>
                <a:lnTo>
                  <a:pt x="102260" y="386079"/>
                </a:lnTo>
                <a:lnTo>
                  <a:pt x="196723" y="386079"/>
                </a:lnTo>
                <a:lnTo>
                  <a:pt x="226631" y="384809"/>
                </a:lnTo>
                <a:lnTo>
                  <a:pt x="241376" y="383539"/>
                </a:lnTo>
                <a:lnTo>
                  <a:pt x="256120" y="383539"/>
                </a:lnTo>
                <a:lnTo>
                  <a:pt x="270865" y="382269"/>
                </a:lnTo>
                <a:lnTo>
                  <a:pt x="330828" y="380999"/>
                </a:lnTo>
                <a:lnTo>
                  <a:pt x="360808" y="379729"/>
                </a:lnTo>
                <a:close/>
              </a:path>
              <a:path w="1897379" h="394970">
                <a:moveTo>
                  <a:pt x="1018095" y="383539"/>
                </a:moveTo>
                <a:lnTo>
                  <a:pt x="973658" y="383539"/>
                </a:lnTo>
                <a:lnTo>
                  <a:pt x="976591" y="384809"/>
                </a:lnTo>
                <a:lnTo>
                  <a:pt x="986395" y="384809"/>
                </a:lnTo>
                <a:lnTo>
                  <a:pt x="996191" y="386079"/>
                </a:lnTo>
                <a:lnTo>
                  <a:pt x="1005992" y="386079"/>
                </a:lnTo>
                <a:lnTo>
                  <a:pt x="1015809" y="384809"/>
                </a:lnTo>
                <a:lnTo>
                  <a:pt x="1018095" y="383539"/>
                </a:lnTo>
                <a:close/>
              </a:path>
              <a:path w="1897379" h="394970">
                <a:moveTo>
                  <a:pt x="1321743" y="379729"/>
                </a:moveTo>
                <a:lnTo>
                  <a:pt x="1156501" y="379729"/>
                </a:lnTo>
                <a:lnTo>
                  <a:pt x="1228136" y="382269"/>
                </a:lnTo>
                <a:lnTo>
                  <a:pt x="1283294" y="382269"/>
                </a:lnTo>
                <a:lnTo>
                  <a:pt x="1321743" y="379729"/>
                </a:lnTo>
                <a:close/>
              </a:path>
              <a:path w="1897379" h="394970">
                <a:moveTo>
                  <a:pt x="273055" y="364489"/>
                </a:moveTo>
                <a:lnTo>
                  <a:pt x="42659" y="364489"/>
                </a:lnTo>
                <a:lnTo>
                  <a:pt x="50330" y="365759"/>
                </a:lnTo>
                <a:lnTo>
                  <a:pt x="56108" y="365759"/>
                </a:lnTo>
                <a:lnTo>
                  <a:pt x="60655" y="368299"/>
                </a:lnTo>
                <a:lnTo>
                  <a:pt x="78493" y="375919"/>
                </a:lnTo>
                <a:lnTo>
                  <a:pt x="87856" y="378459"/>
                </a:lnTo>
                <a:lnTo>
                  <a:pt x="97713" y="379729"/>
                </a:lnTo>
                <a:lnTo>
                  <a:pt x="390791" y="379729"/>
                </a:lnTo>
                <a:lnTo>
                  <a:pt x="410947" y="378459"/>
                </a:lnTo>
                <a:lnTo>
                  <a:pt x="420975" y="377189"/>
                </a:lnTo>
                <a:lnTo>
                  <a:pt x="167190" y="377189"/>
                </a:lnTo>
                <a:lnTo>
                  <a:pt x="146611" y="374649"/>
                </a:lnTo>
                <a:lnTo>
                  <a:pt x="129412" y="369569"/>
                </a:lnTo>
                <a:lnTo>
                  <a:pt x="267221" y="369569"/>
                </a:lnTo>
                <a:lnTo>
                  <a:pt x="255536" y="368299"/>
                </a:lnTo>
                <a:lnTo>
                  <a:pt x="273055" y="364489"/>
                </a:lnTo>
                <a:close/>
              </a:path>
              <a:path w="1897379" h="394970">
                <a:moveTo>
                  <a:pt x="1437471" y="363219"/>
                </a:moveTo>
                <a:lnTo>
                  <a:pt x="278895" y="363219"/>
                </a:lnTo>
                <a:lnTo>
                  <a:pt x="290612" y="364489"/>
                </a:lnTo>
                <a:lnTo>
                  <a:pt x="302348" y="367029"/>
                </a:lnTo>
                <a:lnTo>
                  <a:pt x="290614" y="369569"/>
                </a:lnTo>
                <a:lnTo>
                  <a:pt x="203263" y="369569"/>
                </a:lnTo>
                <a:lnTo>
                  <a:pt x="187343" y="374649"/>
                </a:lnTo>
                <a:lnTo>
                  <a:pt x="167190" y="377189"/>
                </a:lnTo>
                <a:lnTo>
                  <a:pt x="420975" y="377189"/>
                </a:lnTo>
                <a:lnTo>
                  <a:pt x="431003" y="375919"/>
                </a:lnTo>
                <a:lnTo>
                  <a:pt x="471119" y="373379"/>
                </a:lnTo>
                <a:lnTo>
                  <a:pt x="496136" y="370839"/>
                </a:lnTo>
                <a:lnTo>
                  <a:pt x="546123" y="368299"/>
                </a:lnTo>
                <a:lnTo>
                  <a:pt x="572909" y="365759"/>
                </a:lnTo>
                <a:lnTo>
                  <a:pt x="1440833" y="365759"/>
                </a:lnTo>
                <a:lnTo>
                  <a:pt x="1437471" y="363219"/>
                </a:lnTo>
                <a:close/>
              </a:path>
              <a:path w="1897379" h="394970">
                <a:moveTo>
                  <a:pt x="1896099" y="367029"/>
                </a:moveTo>
                <a:lnTo>
                  <a:pt x="1568780" y="367029"/>
                </a:lnTo>
                <a:lnTo>
                  <a:pt x="1575943" y="368299"/>
                </a:lnTo>
                <a:lnTo>
                  <a:pt x="1583131" y="368299"/>
                </a:lnTo>
                <a:lnTo>
                  <a:pt x="1682378" y="372109"/>
                </a:lnTo>
                <a:lnTo>
                  <a:pt x="1781644" y="377189"/>
                </a:lnTo>
                <a:lnTo>
                  <a:pt x="1798152" y="377189"/>
                </a:lnTo>
                <a:lnTo>
                  <a:pt x="1814687" y="375919"/>
                </a:lnTo>
                <a:lnTo>
                  <a:pt x="1831226" y="375919"/>
                </a:lnTo>
                <a:lnTo>
                  <a:pt x="1862569" y="373379"/>
                </a:lnTo>
                <a:lnTo>
                  <a:pt x="1862607" y="372109"/>
                </a:lnTo>
                <a:lnTo>
                  <a:pt x="1896342" y="372109"/>
                </a:lnTo>
                <a:lnTo>
                  <a:pt x="1896099" y="367029"/>
                </a:lnTo>
                <a:close/>
              </a:path>
              <a:path w="1897379" h="394970">
                <a:moveTo>
                  <a:pt x="1892183" y="293369"/>
                </a:moveTo>
                <a:lnTo>
                  <a:pt x="1815713" y="293369"/>
                </a:lnTo>
                <a:lnTo>
                  <a:pt x="1839798" y="294639"/>
                </a:lnTo>
                <a:lnTo>
                  <a:pt x="1843938" y="295909"/>
                </a:lnTo>
                <a:lnTo>
                  <a:pt x="1848142" y="295909"/>
                </a:lnTo>
                <a:lnTo>
                  <a:pt x="1857171" y="297179"/>
                </a:lnTo>
                <a:lnTo>
                  <a:pt x="1859292" y="299719"/>
                </a:lnTo>
                <a:lnTo>
                  <a:pt x="1859038" y="304799"/>
                </a:lnTo>
                <a:lnTo>
                  <a:pt x="1858728" y="313689"/>
                </a:lnTo>
                <a:lnTo>
                  <a:pt x="1858414" y="328929"/>
                </a:lnTo>
                <a:lnTo>
                  <a:pt x="1858213" y="336549"/>
                </a:lnTo>
                <a:lnTo>
                  <a:pt x="1857857" y="344169"/>
                </a:lnTo>
                <a:lnTo>
                  <a:pt x="1853692" y="349249"/>
                </a:lnTo>
                <a:lnTo>
                  <a:pt x="1895299" y="349249"/>
                </a:lnTo>
                <a:lnTo>
                  <a:pt x="1894687" y="331469"/>
                </a:lnTo>
                <a:lnTo>
                  <a:pt x="1893494" y="307339"/>
                </a:lnTo>
                <a:lnTo>
                  <a:pt x="1892183" y="293369"/>
                </a:lnTo>
                <a:close/>
              </a:path>
              <a:path w="1897379" h="394970">
                <a:moveTo>
                  <a:pt x="1572415" y="341629"/>
                </a:moveTo>
                <a:lnTo>
                  <a:pt x="1565240" y="342899"/>
                </a:lnTo>
                <a:lnTo>
                  <a:pt x="1579549" y="342899"/>
                </a:lnTo>
                <a:lnTo>
                  <a:pt x="1572415" y="341629"/>
                </a:lnTo>
                <a:close/>
              </a:path>
              <a:path w="1897379" h="394970">
                <a:moveTo>
                  <a:pt x="1404175" y="300989"/>
                </a:moveTo>
                <a:lnTo>
                  <a:pt x="651167" y="300989"/>
                </a:lnTo>
                <a:lnTo>
                  <a:pt x="644550" y="311149"/>
                </a:lnTo>
                <a:lnTo>
                  <a:pt x="640029" y="320039"/>
                </a:lnTo>
                <a:lnTo>
                  <a:pt x="635279" y="328929"/>
                </a:lnTo>
                <a:lnTo>
                  <a:pt x="627976" y="335279"/>
                </a:lnTo>
                <a:lnTo>
                  <a:pt x="625436" y="336549"/>
                </a:lnTo>
                <a:lnTo>
                  <a:pt x="622731" y="340359"/>
                </a:lnTo>
                <a:lnTo>
                  <a:pt x="1411401" y="340359"/>
                </a:lnTo>
                <a:lnTo>
                  <a:pt x="1408666" y="332739"/>
                </a:lnTo>
                <a:lnTo>
                  <a:pt x="1408460" y="330199"/>
                </a:lnTo>
                <a:lnTo>
                  <a:pt x="1387386" y="330199"/>
                </a:lnTo>
                <a:lnTo>
                  <a:pt x="1387449" y="326389"/>
                </a:lnTo>
                <a:lnTo>
                  <a:pt x="1388872" y="325119"/>
                </a:lnTo>
                <a:lnTo>
                  <a:pt x="1389418" y="323849"/>
                </a:lnTo>
                <a:lnTo>
                  <a:pt x="1392428" y="322579"/>
                </a:lnTo>
                <a:lnTo>
                  <a:pt x="1408170" y="322579"/>
                </a:lnTo>
                <a:lnTo>
                  <a:pt x="1408353" y="318769"/>
                </a:lnTo>
                <a:lnTo>
                  <a:pt x="1406944" y="313689"/>
                </a:lnTo>
                <a:lnTo>
                  <a:pt x="1405902" y="304799"/>
                </a:lnTo>
                <a:lnTo>
                  <a:pt x="1404175" y="300989"/>
                </a:lnTo>
                <a:close/>
              </a:path>
              <a:path w="1897379" h="394970">
                <a:moveTo>
                  <a:pt x="631920" y="314959"/>
                </a:moveTo>
                <a:lnTo>
                  <a:pt x="572350" y="314959"/>
                </a:lnTo>
                <a:lnTo>
                  <a:pt x="577253" y="316229"/>
                </a:lnTo>
                <a:lnTo>
                  <a:pt x="579043" y="320039"/>
                </a:lnTo>
                <a:lnTo>
                  <a:pt x="579932" y="323849"/>
                </a:lnTo>
                <a:lnTo>
                  <a:pt x="578319" y="326389"/>
                </a:lnTo>
                <a:lnTo>
                  <a:pt x="573417" y="328929"/>
                </a:lnTo>
                <a:lnTo>
                  <a:pt x="570979" y="328929"/>
                </a:lnTo>
                <a:lnTo>
                  <a:pt x="561873" y="330199"/>
                </a:lnTo>
                <a:lnTo>
                  <a:pt x="619506" y="330199"/>
                </a:lnTo>
                <a:lnTo>
                  <a:pt x="620915" y="328929"/>
                </a:lnTo>
                <a:lnTo>
                  <a:pt x="626815" y="321309"/>
                </a:lnTo>
                <a:lnTo>
                  <a:pt x="631920" y="314959"/>
                </a:lnTo>
                <a:close/>
              </a:path>
              <a:path w="1897379" h="394970">
                <a:moveTo>
                  <a:pt x="1408170" y="322579"/>
                </a:moveTo>
                <a:lnTo>
                  <a:pt x="1392428" y="322579"/>
                </a:lnTo>
                <a:lnTo>
                  <a:pt x="1393342" y="323849"/>
                </a:lnTo>
                <a:lnTo>
                  <a:pt x="1393952" y="327659"/>
                </a:lnTo>
                <a:lnTo>
                  <a:pt x="1392999" y="330199"/>
                </a:lnTo>
                <a:lnTo>
                  <a:pt x="1408460" y="330199"/>
                </a:lnTo>
                <a:lnTo>
                  <a:pt x="1408151" y="326389"/>
                </a:lnTo>
                <a:lnTo>
                  <a:pt x="1408170" y="322579"/>
                </a:lnTo>
                <a:close/>
              </a:path>
              <a:path w="1897379" h="394970">
                <a:moveTo>
                  <a:pt x="600236" y="281939"/>
                </a:moveTo>
                <a:lnTo>
                  <a:pt x="572490" y="281939"/>
                </a:lnTo>
                <a:lnTo>
                  <a:pt x="576313" y="295909"/>
                </a:lnTo>
                <a:lnTo>
                  <a:pt x="568388" y="297179"/>
                </a:lnTo>
                <a:lnTo>
                  <a:pt x="561378" y="303529"/>
                </a:lnTo>
                <a:lnTo>
                  <a:pt x="557199" y="306069"/>
                </a:lnTo>
                <a:lnTo>
                  <a:pt x="553262" y="306069"/>
                </a:lnTo>
                <a:lnTo>
                  <a:pt x="474889" y="313689"/>
                </a:lnTo>
                <a:lnTo>
                  <a:pt x="424780" y="316229"/>
                </a:lnTo>
                <a:lnTo>
                  <a:pt x="399808" y="318769"/>
                </a:lnTo>
                <a:lnTo>
                  <a:pt x="384851" y="321309"/>
                </a:lnTo>
                <a:lnTo>
                  <a:pt x="369695" y="322579"/>
                </a:lnTo>
                <a:lnTo>
                  <a:pt x="339229" y="322579"/>
                </a:lnTo>
                <a:lnTo>
                  <a:pt x="302973" y="323849"/>
                </a:lnTo>
                <a:lnTo>
                  <a:pt x="230451" y="325119"/>
                </a:lnTo>
                <a:lnTo>
                  <a:pt x="194195" y="326389"/>
                </a:lnTo>
                <a:lnTo>
                  <a:pt x="186600" y="327659"/>
                </a:lnTo>
                <a:lnTo>
                  <a:pt x="179012" y="327659"/>
                </a:lnTo>
                <a:lnTo>
                  <a:pt x="171424" y="328929"/>
                </a:lnTo>
                <a:lnTo>
                  <a:pt x="553529" y="328929"/>
                </a:lnTo>
                <a:lnTo>
                  <a:pt x="553491" y="313689"/>
                </a:lnTo>
                <a:lnTo>
                  <a:pt x="632941" y="313689"/>
                </a:lnTo>
                <a:lnTo>
                  <a:pt x="634476" y="312419"/>
                </a:lnTo>
                <a:lnTo>
                  <a:pt x="610209" y="312419"/>
                </a:lnTo>
                <a:lnTo>
                  <a:pt x="602411" y="308609"/>
                </a:lnTo>
                <a:lnTo>
                  <a:pt x="602119" y="304799"/>
                </a:lnTo>
                <a:lnTo>
                  <a:pt x="601954" y="300989"/>
                </a:lnTo>
                <a:lnTo>
                  <a:pt x="600236" y="281939"/>
                </a:lnTo>
                <a:close/>
              </a:path>
              <a:path w="1897379" h="394970">
                <a:moveTo>
                  <a:pt x="1439799" y="229869"/>
                </a:moveTo>
                <a:lnTo>
                  <a:pt x="1404327" y="229869"/>
                </a:lnTo>
                <a:lnTo>
                  <a:pt x="1412989" y="232409"/>
                </a:lnTo>
                <a:lnTo>
                  <a:pt x="1417497" y="233679"/>
                </a:lnTo>
                <a:lnTo>
                  <a:pt x="1422984" y="234949"/>
                </a:lnTo>
                <a:lnTo>
                  <a:pt x="1425854" y="237489"/>
                </a:lnTo>
                <a:lnTo>
                  <a:pt x="1437917" y="248919"/>
                </a:lnTo>
                <a:lnTo>
                  <a:pt x="1451227" y="259079"/>
                </a:lnTo>
                <a:lnTo>
                  <a:pt x="1464953" y="267969"/>
                </a:lnTo>
                <a:lnTo>
                  <a:pt x="1478267" y="278129"/>
                </a:lnTo>
                <a:lnTo>
                  <a:pt x="1485598" y="284479"/>
                </a:lnTo>
                <a:lnTo>
                  <a:pt x="1491346" y="290829"/>
                </a:lnTo>
                <a:lnTo>
                  <a:pt x="1494606" y="298449"/>
                </a:lnTo>
                <a:lnTo>
                  <a:pt x="1494472" y="308609"/>
                </a:lnTo>
                <a:lnTo>
                  <a:pt x="1494929" y="312419"/>
                </a:lnTo>
                <a:lnTo>
                  <a:pt x="1495336" y="313689"/>
                </a:lnTo>
                <a:lnTo>
                  <a:pt x="1495856" y="325119"/>
                </a:lnTo>
                <a:lnTo>
                  <a:pt x="1491843" y="326389"/>
                </a:lnTo>
                <a:lnTo>
                  <a:pt x="1535895" y="326389"/>
                </a:lnTo>
                <a:lnTo>
                  <a:pt x="1555242" y="298449"/>
                </a:lnTo>
                <a:lnTo>
                  <a:pt x="1557045" y="298449"/>
                </a:lnTo>
                <a:lnTo>
                  <a:pt x="1606029" y="294639"/>
                </a:lnTo>
                <a:lnTo>
                  <a:pt x="1767570" y="294639"/>
                </a:lnTo>
                <a:lnTo>
                  <a:pt x="1791646" y="293369"/>
                </a:lnTo>
                <a:lnTo>
                  <a:pt x="1892183" y="293369"/>
                </a:lnTo>
                <a:lnTo>
                  <a:pt x="1891230" y="283209"/>
                </a:lnTo>
                <a:lnTo>
                  <a:pt x="1891091" y="281939"/>
                </a:lnTo>
                <a:lnTo>
                  <a:pt x="1538173" y="281939"/>
                </a:lnTo>
                <a:lnTo>
                  <a:pt x="1535417" y="278129"/>
                </a:lnTo>
                <a:lnTo>
                  <a:pt x="1537309" y="264159"/>
                </a:lnTo>
                <a:lnTo>
                  <a:pt x="1537851" y="262889"/>
                </a:lnTo>
                <a:lnTo>
                  <a:pt x="1487716" y="262889"/>
                </a:lnTo>
                <a:lnTo>
                  <a:pt x="1476794" y="257809"/>
                </a:lnTo>
                <a:lnTo>
                  <a:pt x="1464072" y="250189"/>
                </a:lnTo>
                <a:lnTo>
                  <a:pt x="1452373" y="241299"/>
                </a:lnTo>
                <a:lnTo>
                  <a:pt x="1439799" y="229869"/>
                </a:lnTo>
                <a:close/>
              </a:path>
              <a:path w="1897379" h="394970">
                <a:moveTo>
                  <a:pt x="432257" y="294639"/>
                </a:moveTo>
                <a:lnTo>
                  <a:pt x="32677" y="294639"/>
                </a:lnTo>
                <a:lnTo>
                  <a:pt x="43040" y="295909"/>
                </a:lnTo>
                <a:lnTo>
                  <a:pt x="49606" y="295909"/>
                </a:lnTo>
                <a:lnTo>
                  <a:pt x="55918" y="298449"/>
                </a:lnTo>
                <a:lnTo>
                  <a:pt x="67366" y="300989"/>
                </a:lnTo>
                <a:lnTo>
                  <a:pt x="78517" y="304799"/>
                </a:lnTo>
                <a:lnTo>
                  <a:pt x="89354" y="309879"/>
                </a:lnTo>
                <a:lnTo>
                  <a:pt x="99860" y="314959"/>
                </a:lnTo>
                <a:lnTo>
                  <a:pt x="93604" y="318769"/>
                </a:lnTo>
                <a:lnTo>
                  <a:pt x="87641" y="320039"/>
                </a:lnTo>
                <a:lnTo>
                  <a:pt x="143903" y="320039"/>
                </a:lnTo>
                <a:lnTo>
                  <a:pt x="147574" y="318769"/>
                </a:lnTo>
                <a:lnTo>
                  <a:pt x="150520" y="318769"/>
                </a:lnTo>
                <a:lnTo>
                  <a:pt x="171581" y="313689"/>
                </a:lnTo>
                <a:lnTo>
                  <a:pt x="214056" y="308609"/>
                </a:lnTo>
                <a:lnTo>
                  <a:pt x="246780" y="308609"/>
                </a:lnTo>
                <a:lnTo>
                  <a:pt x="280250" y="304799"/>
                </a:lnTo>
                <a:lnTo>
                  <a:pt x="299863" y="302259"/>
                </a:lnTo>
                <a:lnTo>
                  <a:pt x="339213" y="299719"/>
                </a:lnTo>
                <a:lnTo>
                  <a:pt x="377311" y="298449"/>
                </a:lnTo>
                <a:lnTo>
                  <a:pt x="432257" y="294639"/>
                </a:lnTo>
                <a:close/>
              </a:path>
              <a:path w="1897379" h="394970">
                <a:moveTo>
                  <a:pt x="632941" y="313689"/>
                </a:moveTo>
                <a:lnTo>
                  <a:pt x="553491" y="313689"/>
                </a:lnTo>
                <a:lnTo>
                  <a:pt x="562381" y="316229"/>
                </a:lnTo>
                <a:lnTo>
                  <a:pt x="567055" y="314959"/>
                </a:lnTo>
                <a:lnTo>
                  <a:pt x="631920" y="314959"/>
                </a:lnTo>
                <a:lnTo>
                  <a:pt x="632941" y="313689"/>
                </a:lnTo>
                <a:close/>
              </a:path>
              <a:path w="1897379" h="394970">
                <a:moveTo>
                  <a:pt x="738978" y="242569"/>
                </a:moveTo>
                <a:lnTo>
                  <a:pt x="719735" y="242569"/>
                </a:lnTo>
                <a:lnTo>
                  <a:pt x="681583" y="247649"/>
                </a:lnTo>
                <a:lnTo>
                  <a:pt x="672163" y="250189"/>
                </a:lnTo>
                <a:lnTo>
                  <a:pt x="663260" y="253999"/>
                </a:lnTo>
                <a:lnTo>
                  <a:pt x="655333" y="260349"/>
                </a:lnTo>
                <a:lnTo>
                  <a:pt x="648843" y="269239"/>
                </a:lnTo>
                <a:lnTo>
                  <a:pt x="641049" y="278129"/>
                </a:lnTo>
                <a:lnTo>
                  <a:pt x="632301" y="288289"/>
                </a:lnTo>
                <a:lnTo>
                  <a:pt x="623514" y="297179"/>
                </a:lnTo>
                <a:lnTo>
                  <a:pt x="615607" y="306069"/>
                </a:lnTo>
                <a:lnTo>
                  <a:pt x="613486" y="309879"/>
                </a:lnTo>
                <a:lnTo>
                  <a:pt x="610209" y="312419"/>
                </a:lnTo>
                <a:lnTo>
                  <a:pt x="634476" y="312419"/>
                </a:lnTo>
                <a:lnTo>
                  <a:pt x="640616" y="307339"/>
                </a:lnTo>
                <a:lnTo>
                  <a:pt x="651167" y="300989"/>
                </a:lnTo>
                <a:lnTo>
                  <a:pt x="1404175" y="300989"/>
                </a:lnTo>
                <a:lnTo>
                  <a:pt x="1411198" y="297179"/>
                </a:lnTo>
                <a:lnTo>
                  <a:pt x="1440744" y="297179"/>
                </a:lnTo>
                <a:lnTo>
                  <a:pt x="1429970" y="289559"/>
                </a:lnTo>
                <a:lnTo>
                  <a:pt x="1416507" y="278129"/>
                </a:lnTo>
                <a:lnTo>
                  <a:pt x="1410893" y="273049"/>
                </a:lnTo>
                <a:lnTo>
                  <a:pt x="1409678" y="271779"/>
                </a:lnTo>
                <a:lnTo>
                  <a:pt x="1332117" y="271779"/>
                </a:lnTo>
                <a:lnTo>
                  <a:pt x="1318429" y="270509"/>
                </a:lnTo>
                <a:lnTo>
                  <a:pt x="1314894" y="269239"/>
                </a:lnTo>
                <a:lnTo>
                  <a:pt x="1206482" y="269239"/>
                </a:lnTo>
                <a:lnTo>
                  <a:pt x="1195390" y="267969"/>
                </a:lnTo>
                <a:lnTo>
                  <a:pt x="822072" y="267969"/>
                </a:lnTo>
                <a:lnTo>
                  <a:pt x="797953" y="265429"/>
                </a:lnTo>
                <a:lnTo>
                  <a:pt x="789680" y="264159"/>
                </a:lnTo>
                <a:lnTo>
                  <a:pt x="764438" y="264159"/>
                </a:lnTo>
                <a:lnTo>
                  <a:pt x="748467" y="262889"/>
                </a:lnTo>
                <a:lnTo>
                  <a:pt x="700125" y="260349"/>
                </a:lnTo>
                <a:lnTo>
                  <a:pt x="702500" y="253999"/>
                </a:lnTo>
                <a:lnTo>
                  <a:pt x="711047" y="253999"/>
                </a:lnTo>
                <a:lnTo>
                  <a:pt x="723994" y="252729"/>
                </a:lnTo>
                <a:lnTo>
                  <a:pt x="1404734" y="252729"/>
                </a:lnTo>
                <a:lnTo>
                  <a:pt x="1402981" y="248919"/>
                </a:lnTo>
                <a:lnTo>
                  <a:pt x="1402651" y="247649"/>
                </a:lnTo>
                <a:lnTo>
                  <a:pt x="1311732" y="247649"/>
                </a:lnTo>
                <a:lnTo>
                  <a:pt x="1279001" y="246379"/>
                </a:lnTo>
                <a:lnTo>
                  <a:pt x="787857" y="246379"/>
                </a:lnTo>
                <a:lnTo>
                  <a:pt x="758355" y="243839"/>
                </a:lnTo>
                <a:lnTo>
                  <a:pt x="738978" y="242569"/>
                </a:lnTo>
                <a:close/>
              </a:path>
              <a:path w="1897379" h="394970">
                <a:moveTo>
                  <a:pt x="1767570" y="294639"/>
                </a:moveTo>
                <a:lnTo>
                  <a:pt x="1708167" y="294639"/>
                </a:lnTo>
                <a:lnTo>
                  <a:pt x="1743494" y="295909"/>
                </a:lnTo>
                <a:lnTo>
                  <a:pt x="1767570" y="294639"/>
                </a:lnTo>
                <a:close/>
              </a:path>
              <a:path w="1897379" h="394970">
                <a:moveTo>
                  <a:pt x="599460" y="275589"/>
                </a:moveTo>
                <a:lnTo>
                  <a:pt x="130784" y="275589"/>
                </a:lnTo>
                <a:lnTo>
                  <a:pt x="130251" y="279399"/>
                </a:lnTo>
                <a:lnTo>
                  <a:pt x="130784" y="280669"/>
                </a:lnTo>
                <a:lnTo>
                  <a:pt x="129222" y="284479"/>
                </a:lnTo>
                <a:lnTo>
                  <a:pt x="129400" y="289559"/>
                </a:lnTo>
                <a:lnTo>
                  <a:pt x="124485" y="290829"/>
                </a:lnTo>
                <a:lnTo>
                  <a:pt x="524476" y="290829"/>
                </a:lnTo>
                <a:lnTo>
                  <a:pt x="559142" y="285749"/>
                </a:lnTo>
                <a:lnTo>
                  <a:pt x="564565" y="284479"/>
                </a:lnTo>
                <a:lnTo>
                  <a:pt x="572490" y="281939"/>
                </a:lnTo>
                <a:lnTo>
                  <a:pt x="600236" y="281939"/>
                </a:lnTo>
                <a:lnTo>
                  <a:pt x="600006" y="279399"/>
                </a:lnTo>
                <a:lnTo>
                  <a:pt x="599460" y="275589"/>
                </a:lnTo>
                <a:close/>
              </a:path>
              <a:path w="1897379" h="394970">
                <a:moveTo>
                  <a:pt x="1619017" y="271779"/>
                </a:moveTo>
                <a:lnTo>
                  <a:pt x="1547304" y="280669"/>
                </a:lnTo>
                <a:lnTo>
                  <a:pt x="1538173" y="281939"/>
                </a:lnTo>
                <a:lnTo>
                  <a:pt x="1891091" y="281939"/>
                </a:lnTo>
                <a:lnTo>
                  <a:pt x="1890262" y="274319"/>
                </a:lnTo>
                <a:lnTo>
                  <a:pt x="1646490" y="274319"/>
                </a:lnTo>
                <a:lnTo>
                  <a:pt x="1629003" y="273049"/>
                </a:lnTo>
                <a:lnTo>
                  <a:pt x="1619017" y="271779"/>
                </a:lnTo>
                <a:close/>
              </a:path>
              <a:path w="1897379" h="394970">
                <a:moveTo>
                  <a:pt x="595669" y="250189"/>
                </a:moveTo>
                <a:lnTo>
                  <a:pt x="563448" y="250189"/>
                </a:lnTo>
                <a:lnTo>
                  <a:pt x="573366" y="253999"/>
                </a:lnTo>
                <a:lnTo>
                  <a:pt x="573100" y="259079"/>
                </a:lnTo>
                <a:lnTo>
                  <a:pt x="571677" y="267969"/>
                </a:lnTo>
                <a:lnTo>
                  <a:pt x="570357" y="269239"/>
                </a:lnTo>
                <a:lnTo>
                  <a:pt x="557047" y="274319"/>
                </a:lnTo>
                <a:lnTo>
                  <a:pt x="599278" y="274319"/>
                </a:lnTo>
                <a:lnTo>
                  <a:pt x="596726" y="256539"/>
                </a:lnTo>
                <a:lnTo>
                  <a:pt x="595669" y="250189"/>
                </a:lnTo>
                <a:close/>
              </a:path>
              <a:path w="1897379" h="394970">
                <a:moveTo>
                  <a:pt x="1719162" y="273049"/>
                </a:moveTo>
                <a:lnTo>
                  <a:pt x="1698574" y="274319"/>
                </a:lnTo>
                <a:lnTo>
                  <a:pt x="1739742" y="274319"/>
                </a:lnTo>
                <a:lnTo>
                  <a:pt x="1719162" y="273049"/>
                </a:lnTo>
                <a:close/>
              </a:path>
              <a:path w="1897379" h="394970">
                <a:moveTo>
                  <a:pt x="1885027" y="226059"/>
                </a:moveTo>
                <a:lnTo>
                  <a:pt x="1858924" y="226059"/>
                </a:lnTo>
                <a:lnTo>
                  <a:pt x="1858748" y="238759"/>
                </a:lnTo>
                <a:lnTo>
                  <a:pt x="1858622" y="243839"/>
                </a:lnTo>
                <a:lnTo>
                  <a:pt x="1857673" y="260349"/>
                </a:lnTo>
                <a:lnTo>
                  <a:pt x="1853555" y="270509"/>
                </a:lnTo>
                <a:lnTo>
                  <a:pt x="1843765" y="274319"/>
                </a:lnTo>
                <a:lnTo>
                  <a:pt x="1890262" y="274319"/>
                </a:lnTo>
                <a:lnTo>
                  <a:pt x="1888465" y="257809"/>
                </a:lnTo>
                <a:lnTo>
                  <a:pt x="1885772" y="233679"/>
                </a:lnTo>
                <a:lnTo>
                  <a:pt x="1885027" y="226059"/>
                </a:lnTo>
                <a:close/>
              </a:path>
              <a:path w="1897379" h="394970">
                <a:moveTo>
                  <a:pt x="1406147" y="257809"/>
                </a:moveTo>
                <a:lnTo>
                  <a:pt x="1360360" y="257809"/>
                </a:lnTo>
                <a:lnTo>
                  <a:pt x="1363891" y="260349"/>
                </a:lnTo>
                <a:lnTo>
                  <a:pt x="1366024" y="267969"/>
                </a:lnTo>
                <a:lnTo>
                  <a:pt x="1361706" y="270509"/>
                </a:lnTo>
                <a:lnTo>
                  <a:pt x="1358582" y="270509"/>
                </a:lnTo>
                <a:lnTo>
                  <a:pt x="1345464" y="271779"/>
                </a:lnTo>
                <a:lnTo>
                  <a:pt x="1409678" y="271779"/>
                </a:lnTo>
                <a:lnTo>
                  <a:pt x="1407248" y="269239"/>
                </a:lnTo>
                <a:lnTo>
                  <a:pt x="1406147" y="257809"/>
                </a:lnTo>
                <a:close/>
              </a:path>
              <a:path w="1897379" h="394970">
                <a:moveTo>
                  <a:pt x="1310627" y="260349"/>
                </a:moveTo>
                <a:lnTo>
                  <a:pt x="1294130" y="260349"/>
                </a:lnTo>
                <a:lnTo>
                  <a:pt x="1295273" y="266699"/>
                </a:lnTo>
                <a:lnTo>
                  <a:pt x="1291666" y="267969"/>
                </a:lnTo>
                <a:lnTo>
                  <a:pt x="1275016" y="267969"/>
                </a:lnTo>
                <a:lnTo>
                  <a:pt x="1261148" y="269239"/>
                </a:lnTo>
                <a:lnTo>
                  <a:pt x="1314894" y="269239"/>
                </a:lnTo>
                <a:lnTo>
                  <a:pt x="1304290" y="265429"/>
                </a:lnTo>
                <a:lnTo>
                  <a:pt x="1307960" y="262889"/>
                </a:lnTo>
                <a:lnTo>
                  <a:pt x="1309230" y="261619"/>
                </a:lnTo>
                <a:lnTo>
                  <a:pt x="1310627" y="260349"/>
                </a:lnTo>
                <a:close/>
              </a:path>
              <a:path w="1897379" h="394970">
                <a:moveTo>
                  <a:pt x="935621" y="264159"/>
                </a:moveTo>
                <a:lnTo>
                  <a:pt x="890844" y="264159"/>
                </a:lnTo>
                <a:lnTo>
                  <a:pt x="868466" y="265429"/>
                </a:lnTo>
                <a:lnTo>
                  <a:pt x="834088" y="266699"/>
                </a:lnTo>
                <a:lnTo>
                  <a:pt x="822072" y="267969"/>
                </a:lnTo>
                <a:lnTo>
                  <a:pt x="1195390" y="267969"/>
                </a:lnTo>
                <a:lnTo>
                  <a:pt x="1173205" y="265429"/>
                </a:lnTo>
                <a:lnTo>
                  <a:pt x="951734" y="265429"/>
                </a:lnTo>
                <a:lnTo>
                  <a:pt x="935621" y="264159"/>
                </a:lnTo>
                <a:close/>
              </a:path>
              <a:path w="1897379" h="394970">
                <a:moveTo>
                  <a:pt x="1405318" y="253999"/>
                </a:moveTo>
                <a:lnTo>
                  <a:pt x="1058646" y="253999"/>
                </a:lnTo>
                <a:lnTo>
                  <a:pt x="1066038" y="259079"/>
                </a:lnTo>
                <a:lnTo>
                  <a:pt x="1056948" y="260349"/>
                </a:lnTo>
                <a:lnTo>
                  <a:pt x="1048702" y="261619"/>
                </a:lnTo>
                <a:lnTo>
                  <a:pt x="1016781" y="261619"/>
                </a:lnTo>
                <a:lnTo>
                  <a:pt x="999985" y="264159"/>
                </a:lnTo>
                <a:lnTo>
                  <a:pt x="983922" y="265429"/>
                </a:lnTo>
                <a:lnTo>
                  <a:pt x="1173205" y="265429"/>
                </a:lnTo>
                <a:lnTo>
                  <a:pt x="1122945" y="262889"/>
                </a:lnTo>
                <a:lnTo>
                  <a:pt x="1096822" y="259079"/>
                </a:lnTo>
                <a:lnTo>
                  <a:pt x="1106029" y="256539"/>
                </a:lnTo>
                <a:lnTo>
                  <a:pt x="1406025" y="256539"/>
                </a:lnTo>
                <a:lnTo>
                  <a:pt x="1405902" y="255269"/>
                </a:lnTo>
                <a:lnTo>
                  <a:pt x="1405318" y="253999"/>
                </a:lnTo>
                <a:close/>
              </a:path>
              <a:path w="1897379" h="394970">
                <a:moveTo>
                  <a:pt x="215226" y="253999"/>
                </a:moveTo>
                <a:lnTo>
                  <a:pt x="99085" y="253999"/>
                </a:lnTo>
                <a:lnTo>
                  <a:pt x="100342" y="255269"/>
                </a:lnTo>
                <a:lnTo>
                  <a:pt x="100469" y="260349"/>
                </a:lnTo>
                <a:lnTo>
                  <a:pt x="99542" y="264159"/>
                </a:lnTo>
                <a:lnTo>
                  <a:pt x="557068" y="264159"/>
                </a:lnTo>
                <a:lnTo>
                  <a:pt x="558012" y="262889"/>
                </a:lnTo>
                <a:lnTo>
                  <a:pt x="559117" y="257809"/>
                </a:lnTo>
                <a:lnTo>
                  <a:pt x="559820" y="255269"/>
                </a:lnTo>
                <a:lnTo>
                  <a:pt x="217766" y="255269"/>
                </a:lnTo>
                <a:lnTo>
                  <a:pt x="215226" y="253999"/>
                </a:lnTo>
                <a:close/>
              </a:path>
              <a:path w="1897379" h="394970">
                <a:moveTo>
                  <a:pt x="1470664" y="140969"/>
                </a:moveTo>
                <a:lnTo>
                  <a:pt x="1407332" y="140969"/>
                </a:lnTo>
                <a:lnTo>
                  <a:pt x="1413217" y="144779"/>
                </a:lnTo>
                <a:lnTo>
                  <a:pt x="1448746" y="170179"/>
                </a:lnTo>
                <a:lnTo>
                  <a:pt x="1481416" y="199389"/>
                </a:lnTo>
                <a:lnTo>
                  <a:pt x="1491018" y="214629"/>
                </a:lnTo>
                <a:lnTo>
                  <a:pt x="1489468" y="222249"/>
                </a:lnTo>
                <a:lnTo>
                  <a:pt x="1490380" y="228599"/>
                </a:lnTo>
                <a:lnTo>
                  <a:pt x="1491716" y="236219"/>
                </a:lnTo>
                <a:lnTo>
                  <a:pt x="1492490" y="242569"/>
                </a:lnTo>
                <a:lnTo>
                  <a:pt x="1491716" y="250189"/>
                </a:lnTo>
                <a:lnTo>
                  <a:pt x="1488617" y="262889"/>
                </a:lnTo>
                <a:lnTo>
                  <a:pt x="1537851" y="262889"/>
                </a:lnTo>
                <a:lnTo>
                  <a:pt x="1538935" y="260349"/>
                </a:lnTo>
                <a:lnTo>
                  <a:pt x="1539025" y="250189"/>
                </a:lnTo>
                <a:lnTo>
                  <a:pt x="1539217" y="243839"/>
                </a:lnTo>
                <a:lnTo>
                  <a:pt x="1541581" y="237489"/>
                </a:lnTo>
                <a:lnTo>
                  <a:pt x="1547238" y="233679"/>
                </a:lnTo>
                <a:lnTo>
                  <a:pt x="1557464" y="232409"/>
                </a:lnTo>
                <a:lnTo>
                  <a:pt x="1577175" y="231139"/>
                </a:lnTo>
                <a:lnTo>
                  <a:pt x="1748411" y="231139"/>
                </a:lnTo>
                <a:lnTo>
                  <a:pt x="1768935" y="229869"/>
                </a:lnTo>
                <a:lnTo>
                  <a:pt x="1779181" y="229869"/>
                </a:lnTo>
                <a:lnTo>
                  <a:pt x="1794718" y="228599"/>
                </a:lnTo>
                <a:lnTo>
                  <a:pt x="1810250" y="226059"/>
                </a:lnTo>
                <a:lnTo>
                  <a:pt x="1885027" y="226059"/>
                </a:lnTo>
                <a:lnTo>
                  <a:pt x="1884908" y="224789"/>
                </a:lnTo>
                <a:lnTo>
                  <a:pt x="1885759" y="219709"/>
                </a:lnTo>
                <a:lnTo>
                  <a:pt x="1886674" y="210819"/>
                </a:lnTo>
                <a:lnTo>
                  <a:pt x="1885488" y="204469"/>
                </a:lnTo>
                <a:lnTo>
                  <a:pt x="1881675" y="199389"/>
                </a:lnTo>
                <a:lnTo>
                  <a:pt x="1874710" y="194309"/>
                </a:lnTo>
                <a:lnTo>
                  <a:pt x="1870951" y="191769"/>
                </a:lnTo>
                <a:lnTo>
                  <a:pt x="1567459" y="191769"/>
                </a:lnTo>
                <a:lnTo>
                  <a:pt x="1546566" y="190499"/>
                </a:lnTo>
                <a:lnTo>
                  <a:pt x="1511034" y="172719"/>
                </a:lnTo>
                <a:lnTo>
                  <a:pt x="1472742" y="143509"/>
                </a:lnTo>
                <a:lnTo>
                  <a:pt x="1470431" y="142239"/>
                </a:lnTo>
                <a:lnTo>
                  <a:pt x="1470664" y="140969"/>
                </a:lnTo>
                <a:close/>
              </a:path>
              <a:path w="1897379" h="394970">
                <a:moveTo>
                  <a:pt x="1406025" y="256539"/>
                </a:moveTo>
                <a:lnTo>
                  <a:pt x="1238037" y="256539"/>
                </a:lnTo>
                <a:lnTo>
                  <a:pt x="1289024" y="260349"/>
                </a:lnTo>
                <a:lnTo>
                  <a:pt x="1322107" y="260349"/>
                </a:lnTo>
                <a:lnTo>
                  <a:pt x="1333592" y="259079"/>
                </a:lnTo>
                <a:lnTo>
                  <a:pt x="1345081" y="259079"/>
                </a:lnTo>
                <a:lnTo>
                  <a:pt x="1356575" y="257809"/>
                </a:lnTo>
                <a:lnTo>
                  <a:pt x="1406147" y="257809"/>
                </a:lnTo>
                <a:lnTo>
                  <a:pt x="1406025" y="256539"/>
                </a:lnTo>
                <a:close/>
              </a:path>
              <a:path w="1897379" h="394970">
                <a:moveTo>
                  <a:pt x="1220978" y="256539"/>
                </a:moveTo>
                <a:lnTo>
                  <a:pt x="1122218" y="256539"/>
                </a:lnTo>
                <a:lnTo>
                  <a:pt x="1129639" y="257809"/>
                </a:lnTo>
                <a:lnTo>
                  <a:pt x="1198153" y="257809"/>
                </a:lnTo>
                <a:lnTo>
                  <a:pt x="1220978" y="256539"/>
                </a:lnTo>
                <a:close/>
              </a:path>
              <a:path w="1897379" h="394970">
                <a:moveTo>
                  <a:pt x="1404734" y="252729"/>
                </a:moveTo>
                <a:lnTo>
                  <a:pt x="749879" y="252729"/>
                </a:lnTo>
                <a:lnTo>
                  <a:pt x="762876" y="253999"/>
                </a:lnTo>
                <a:lnTo>
                  <a:pt x="781641" y="256539"/>
                </a:lnTo>
                <a:lnTo>
                  <a:pt x="819319" y="256539"/>
                </a:lnTo>
                <a:lnTo>
                  <a:pt x="838098" y="255269"/>
                </a:lnTo>
                <a:lnTo>
                  <a:pt x="862309" y="253999"/>
                </a:lnTo>
                <a:lnTo>
                  <a:pt x="1405318" y="253999"/>
                </a:lnTo>
                <a:lnTo>
                  <a:pt x="1404734" y="252729"/>
                </a:lnTo>
                <a:close/>
              </a:path>
              <a:path w="1897379" h="394970">
                <a:moveTo>
                  <a:pt x="1058646" y="253999"/>
                </a:moveTo>
                <a:lnTo>
                  <a:pt x="886471" y="253999"/>
                </a:lnTo>
                <a:lnTo>
                  <a:pt x="934720" y="256539"/>
                </a:lnTo>
                <a:lnTo>
                  <a:pt x="992097" y="256539"/>
                </a:lnTo>
                <a:lnTo>
                  <a:pt x="1020761" y="255269"/>
                </a:lnTo>
                <a:lnTo>
                  <a:pt x="1053884" y="255269"/>
                </a:lnTo>
                <a:lnTo>
                  <a:pt x="1058646" y="253999"/>
                </a:lnTo>
                <a:close/>
              </a:path>
              <a:path w="1897379" h="394970">
                <a:moveTo>
                  <a:pt x="594822" y="245109"/>
                </a:moveTo>
                <a:lnTo>
                  <a:pt x="214741" y="245109"/>
                </a:lnTo>
                <a:lnTo>
                  <a:pt x="218976" y="247649"/>
                </a:lnTo>
                <a:lnTo>
                  <a:pt x="222626" y="251459"/>
                </a:lnTo>
                <a:lnTo>
                  <a:pt x="226999" y="255269"/>
                </a:lnTo>
                <a:lnTo>
                  <a:pt x="559820" y="255269"/>
                </a:lnTo>
                <a:lnTo>
                  <a:pt x="560171" y="253999"/>
                </a:lnTo>
                <a:lnTo>
                  <a:pt x="563448" y="250189"/>
                </a:lnTo>
                <a:lnTo>
                  <a:pt x="595669" y="250189"/>
                </a:lnTo>
                <a:lnTo>
                  <a:pt x="594822" y="245109"/>
                </a:lnTo>
                <a:close/>
              </a:path>
              <a:path w="1897379" h="394970">
                <a:moveTo>
                  <a:pt x="1383866" y="104139"/>
                </a:moveTo>
                <a:lnTo>
                  <a:pt x="1376105" y="107949"/>
                </a:lnTo>
                <a:lnTo>
                  <a:pt x="1372902" y="115569"/>
                </a:lnTo>
                <a:lnTo>
                  <a:pt x="1374254" y="128269"/>
                </a:lnTo>
                <a:lnTo>
                  <a:pt x="1377870" y="149859"/>
                </a:lnTo>
                <a:lnTo>
                  <a:pt x="1378105" y="161289"/>
                </a:lnTo>
                <a:lnTo>
                  <a:pt x="1378221" y="172719"/>
                </a:lnTo>
                <a:lnTo>
                  <a:pt x="1376749" y="193039"/>
                </a:lnTo>
                <a:lnTo>
                  <a:pt x="1374140" y="215899"/>
                </a:lnTo>
                <a:lnTo>
                  <a:pt x="1373581" y="218439"/>
                </a:lnTo>
                <a:lnTo>
                  <a:pt x="1373339" y="219709"/>
                </a:lnTo>
                <a:lnTo>
                  <a:pt x="1344472" y="246379"/>
                </a:lnTo>
                <a:lnTo>
                  <a:pt x="1311732" y="247649"/>
                </a:lnTo>
                <a:lnTo>
                  <a:pt x="1402651" y="247649"/>
                </a:lnTo>
                <a:lnTo>
                  <a:pt x="1399349" y="234949"/>
                </a:lnTo>
                <a:lnTo>
                  <a:pt x="1404327" y="229869"/>
                </a:lnTo>
                <a:lnTo>
                  <a:pt x="1439799" y="229869"/>
                </a:lnTo>
                <a:lnTo>
                  <a:pt x="1430020" y="220979"/>
                </a:lnTo>
                <a:lnTo>
                  <a:pt x="1426413" y="218439"/>
                </a:lnTo>
                <a:lnTo>
                  <a:pt x="1423263" y="214629"/>
                </a:lnTo>
                <a:lnTo>
                  <a:pt x="1419186" y="212089"/>
                </a:lnTo>
                <a:lnTo>
                  <a:pt x="1405399" y="200659"/>
                </a:lnTo>
                <a:lnTo>
                  <a:pt x="1398585" y="185419"/>
                </a:lnTo>
                <a:lnTo>
                  <a:pt x="1396789" y="168909"/>
                </a:lnTo>
                <a:lnTo>
                  <a:pt x="1398054" y="152399"/>
                </a:lnTo>
                <a:lnTo>
                  <a:pt x="1399789" y="144779"/>
                </a:lnTo>
                <a:lnTo>
                  <a:pt x="1402868" y="140969"/>
                </a:lnTo>
                <a:lnTo>
                  <a:pt x="1470664" y="140969"/>
                </a:lnTo>
                <a:lnTo>
                  <a:pt x="1471129" y="138429"/>
                </a:lnTo>
                <a:lnTo>
                  <a:pt x="1471879" y="134619"/>
                </a:lnTo>
                <a:lnTo>
                  <a:pt x="1475384" y="134619"/>
                </a:lnTo>
                <a:lnTo>
                  <a:pt x="1485330" y="133349"/>
                </a:lnTo>
                <a:lnTo>
                  <a:pt x="1492492" y="133349"/>
                </a:lnTo>
                <a:lnTo>
                  <a:pt x="1499657" y="132079"/>
                </a:lnTo>
                <a:lnTo>
                  <a:pt x="1529719" y="132079"/>
                </a:lnTo>
                <a:lnTo>
                  <a:pt x="1552503" y="130809"/>
                </a:lnTo>
                <a:lnTo>
                  <a:pt x="1575209" y="126999"/>
                </a:lnTo>
                <a:lnTo>
                  <a:pt x="1597875" y="124459"/>
                </a:lnTo>
                <a:lnTo>
                  <a:pt x="1614627" y="121919"/>
                </a:lnTo>
                <a:lnTo>
                  <a:pt x="1745867" y="121919"/>
                </a:lnTo>
                <a:lnTo>
                  <a:pt x="1731673" y="111759"/>
                </a:lnTo>
                <a:lnTo>
                  <a:pt x="1722447" y="107949"/>
                </a:lnTo>
                <a:lnTo>
                  <a:pt x="1417620" y="107949"/>
                </a:lnTo>
                <a:lnTo>
                  <a:pt x="1396187" y="105409"/>
                </a:lnTo>
                <a:lnTo>
                  <a:pt x="1383866" y="104139"/>
                </a:lnTo>
                <a:close/>
              </a:path>
              <a:path w="1897379" h="394970">
                <a:moveTo>
                  <a:pt x="921450" y="243839"/>
                </a:moveTo>
                <a:lnTo>
                  <a:pt x="854263" y="243839"/>
                </a:lnTo>
                <a:lnTo>
                  <a:pt x="817511" y="246379"/>
                </a:lnTo>
                <a:lnTo>
                  <a:pt x="1246274" y="246379"/>
                </a:lnTo>
                <a:lnTo>
                  <a:pt x="1213548" y="245109"/>
                </a:lnTo>
                <a:lnTo>
                  <a:pt x="951966" y="245109"/>
                </a:lnTo>
                <a:lnTo>
                  <a:pt x="921450" y="243839"/>
                </a:lnTo>
                <a:close/>
              </a:path>
              <a:path w="1897379" h="394970">
                <a:moveTo>
                  <a:pt x="1076111" y="243839"/>
                </a:moveTo>
                <a:lnTo>
                  <a:pt x="1034062" y="243839"/>
                </a:lnTo>
                <a:lnTo>
                  <a:pt x="1013040" y="245109"/>
                </a:lnTo>
                <a:lnTo>
                  <a:pt x="1097140" y="245109"/>
                </a:lnTo>
                <a:lnTo>
                  <a:pt x="1076111" y="243839"/>
                </a:lnTo>
                <a:close/>
              </a:path>
              <a:path w="1897379" h="394970">
                <a:moveTo>
                  <a:pt x="75470" y="198119"/>
                </a:moveTo>
                <a:lnTo>
                  <a:pt x="42721" y="198119"/>
                </a:lnTo>
                <a:lnTo>
                  <a:pt x="50222" y="199389"/>
                </a:lnTo>
                <a:lnTo>
                  <a:pt x="58115" y="201929"/>
                </a:lnTo>
                <a:lnTo>
                  <a:pt x="70565" y="208279"/>
                </a:lnTo>
                <a:lnTo>
                  <a:pt x="82492" y="215899"/>
                </a:lnTo>
                <a:lnTo>
                  <a:pt x="105841" y="229869"/>
                </a:lnTo>
                <a:lnTo>
                  <a:pt x="108902" y="232409"/>
                </a:lnTo>
                <a:lnTo>
                  <a:pt x="110934" y="236219"/>
                </a:lnTo>
                <a:lnTo>
                  <a:pt x="107810" y="240029"/>
                </a:lnTo>
                <a:lnTo>
                  <a:pt x="105435" y="242569"/>
                </a:lnTo>
                <a:lnTo>
                  <a:pt x="594399" y="242569"/>
                </a:lnTo>
                <a:lnTo>
                  <a:pt x="593764" y="238759"/>
                </a:lnTo>
                <a:lnTo>
                  <a:pt x="541502" y="238759"/>
                </a:lnTo>
                <a:lnTo>
                  <a:pt x="538848" y="236219"/>
                </a:lnTo>
                <a:lnTo>
                  <a:pt x="541731" y="233679"/>
                </a:lnTo>
                <a:lnTo>
                  <a:pt x="143306" y="233679"/>
                </a:lnTo>
                <a:lnTo>
                  <a:pt x="137655" y="232409"/>
                </a:lnTo>
                <a:lnTo>
                  <a:pt x="130911" y="231139"/>
                </a:lnTo>
                <a:lnTo>
                  <a:pt x="125349" y="227329"/>
                </a:lnTo>
                <a:lnTo>
                  <a:pt x="75470" y="198119"/>
                </a:lnTo>
                <a:close/>
              </a:path>
              <a:path w="1897379" h="394970">
                <a:moveTo>
                  <a:pt x="95408" y="170179"/>
                </a:moveTo>
                <a:lnTo>
                  <a:pt x="71488" y="170179"/>
                </a:lnTo>
                <a:lnTo>
                  <a:pt x="78803" y="177799"/>
                </a:lnTo>
                <a:lnTo>
                  <a:pt x="115555" y="194309"/>
                </a:lnTo>
                <a:lnTo>
                  <a:pt x="126730" y="200659"/>
                </a:lnTo>
                <a:lnTo>
                  <a:pt x="148577" y="213359"/>
                </a:lnTo>
                <a:lnTo>
                  <a:pt x="150012" y="214629"/>
                </a:lnTo>
                <a:lnTo>
                  <a:pt x="153568" y="218439"/>
                </a:lnTo>
                <a:lnTo>
                  <a:pt x="159994" y="220979"/>
                </a:lnTo>
                <a:lnTo>
                  <a:pt x="156044" y="232409"/>
                </a:lnTo>
                <a:lnTo>
                  <a:pt x="546138" y="232409"/>
                </a:lnTo>
                <a:lnTo>
                  <a:pt x="547331" y="236219"/>
                </a:lnTo>
                <a:lnTo>
                  <a:pt x="548487" y="238759"/>
                </a:lnTo>
                <a:lnTo>
                  <a:pt x="593764" y="238759"/>
                </a:lnTo>
                <a:lnTo>
                  <a:pt x="593130" y="234949"/>
                </a:lnTo>
                <a:lnTo>
                  <a:pt x="592107" y="227329"/>
                </a:lnTo>
                <a:lnTo>
                  <a:pt x="179387" y="227329"/>
                </a:lnTo>
                <a:lnTo>
                  <a:pt x="176860" y="224789"/>
                </a:lnTo>
                <a:lnTo>
                  <a:pt x="159808" y="209549"/>
                </a:lnTo>
                <a:lnTo>
                  <a:pt x="141095" y="196849"/>
                </a:lnTo>
                <a:lnTo>
                  <a:pt x="121294" y="186689"/>
                </a:lnTo>
                <a:lnTo>
                  <a:pt x="98323" y="175259"/>
                </a:lnTo>
                <a:lnTo>
                  <a:pt x="94678" y="173989"/>
                </a:lnTo>
                <a:lnTo>
                  <a:pt x="95408" y="170179"/>
                </a:lnTo>
                <a:close/>
              </a:path>
              <a:path w="1897379" h="394970">
                <a:moveTo>
                  <a:pt x="148920" y="231139"/>
                </a:moveTo>
                <a:lnTo>
                  <a:pt x="143306" y="233679"/>
                </a:lnTo>
                <a:lnTo>
                  <a:pt x="541731" y="233679"/>
                </a:lnTo>
                <a:lnTo>
                  <a:pt x="546138" y="232409"/>
                </a:lnTo>
                <a:lnTo>
                  <a:pt x="156044" y="232409"/>
                </a:lnTo>
                <a:lnTo>
                  <a:pt x="148920" y="231139"/>
                </a:lnTo>
                <a:close/>
              </a:path>
              <a:path w="1897379" h="394970">
                <a:moveTo>
                  <a:pt x="1738172" y="231139"/>
                </a:moveTo>
                <a:lnTo>
                  <a:pt x="1636318" y="231139"/>
                </a:lnTo>
                <a:lnTo>
                  <a:pt x="1687274" y="233679"/>
                </a:lnTo>
                <a:lnTo>
                  <a:pt x="1738172" y="231139"/>
                </a:lnTo>
                <a:close/>
              </a:path>
              <a:path w="1897379" h="394970">
                <a:moveTo>
                  <a:pt x="175112" y="165099"/>
                </a:moveTo>
                <a:lnTo>
                  <a:pt x="133743" y="165099"/>
                </a:lnTo>
                <a:lnTo>
                  <a:pt x="148166" y="167639"/>
                </a:lnTo>
                <a:lnTo>
                  <a:pt x="161323" y="175259"/>
                </a:lnTo>
                <a:lnTo>
                  <a:pt x="173304" y="184149"/>
                </a:lnTo>
                <a:lnTo>
                  <a:pt x="179559" y="190499"/>
                </a:lnTo>
                <a:lnTo>
                  <a:pt x="185988" y="195579"/>
                </a:lnTo>
                <a:lnTo>
                  <a:pt x="192945" y="199389"/>
                </a:lnTo>
                <a:lnTo>
                  <a:pt x="200787" y="203199"/>
                </a:lnTo>
                <a:lnTo>
                  <a:pt x="204647" y="204469"/>
                </a:lnTo>
                <a:lnTo>
                  <a:pt x="208000" y="207009"/>
                </a:lnTo>
                <a:lnTo>
                  <a:pt x="214083" y="210819"/>
                </a:lnTo>
                <a:lnTo>
                  <a:pt x="216484" y="213359"/>
                </a:lnTo>
                <a:lnTo>
                  <a:pt x="215646" y="220979"/>
                </a:lnTo>
                <a:lnTo>
                  <a:pt x="192874" y="224789"/>
                </a:lnTo>
                <a:lnTo>
                  <a:pt x="185178" y="224789"/>
                </a:lnTo>
                <a:lnTo>
                  <a:pt x="182372" y="226059"/>
                </a:lnTo>
                <a:lnTo>
                  <a:pt x="179387" y="227329"/>
                </a:lnTo>
                <a:lnTo>
                  <a:pt x="592107" y="227329"/>
                </a:lnTo>
                <a:lnTo>
                  <a:pt x="590914" y="218439"/>
                </a:lnTo>
                <a:lnTo>
                  <a:pt x="237502" y="218439"/>
                </a:lnTo>
                <a:lnTo>
                  <a:pt x="233651" y="215899"/>
                </a:lnTo>
                <a:lnTo>
                  <a:pt x="228663" y="209549"/>
                </a:lnTo>
                <a:lnTo>
                  <a:pt x="224590" y="203199"/>
                </a:lnTo>
                <a:lnTo>
                  <a:pt x="223481" y="198119"/>
                </a:lnTo>
                <a:lnTo>
                  <a:pt x="224129" y="196849"/>
                </a:lnTo>
                <a:lnTo>
                  <a:pt x="225894" y="195579"/>
                </a:lnTo>
                <a:lnTo>
                  <a:pt x="227228" y="195579"/>
                </a:lnTo>
                <a:lnTo>
                  <a:pt x="238346" y="194309"/>
                </a:lnTo>
                <a:lnTo>
                  <a:pt x="309778" y="194309"/>
                </a:lnTo>
                <a:lnTo>
                  <a:pt x="313410" y="193039"/>
                </a:lnTo>
                <a:lnTo>
                  <a:pt x="319874" y="190499"/>
                </a:lnTo>
                <a:lnTo>
                  <a:pt x="336050" y="190499"/>
                </a:lnTo>
                <a:lnTo>
                  <a:pt x="336626" y="185419"/>
                </a:lnTo>
                <a:lnTo>
                  <a:pt x="339674" y="184149"/>
                </a:lnTo>
                <a:lnTo>
                  <a:pt x="342633" y="184149"/>
                </a:lnTo>
                <a:lnTo>
                  <a:pt x="354166" y="182879"/>
                </a:lnTo>
                <a:lnTo>
                  <a:pt x="212928" y="182879"/>
                </a:lnTo>
                <a:lnTo>
                  <a:pt x="212806" y="179069"/>
                </a:lnTo>
                <a:lnTo>
                  <a:pt x="181787" y="179069"/>
                </a:lnTo>
                <a:lnTo>
                  <a:pt x="173342" y="171449"/>
                </a:lnTo>
                <a:lnTo>
                  <a:pt x="175112" y="165099"/>
                </a:lnTo>
                <a:close/>
              </a:path>
              <a:path w="1897379" h="394970">
                <a:moveTo>
                  <a:pt x="297967" y="194309"/>
                </a:moveTo>
                <a:lnTo>
                  <a:pt x="238346" y="194309"/>
                </a:lnTo>
                <a:lnTo>
                  <a:pt x="260077" y="196849"/>
                </a:lnTo>
                <a:lnTo>
                  <a:pt x="270344" y="201929"/>
                </a:lnTo>
                <a:lnTo>
                  <a:pt x="273418" y="204469"/>
                </a:lnTo>
                <a:lnTo>
                  <a:pt x="275742" y="207009"/>
                </a:lnTo>
                <a:lnTo>
                  <a:pt x="275209" y="212089"/>
                </a:lnTo>
                <a:lnTo>
                  <a:pt x="266145" y="214629"/>
                </a:lnTo>
                <a:lnTo>
                  <a:pt x="237502" y="218439"/>
                </a:lnTo>
                <a:lnTo>
                  <a:pt x="590914" y="218439"/>
                </a:lnTo>
                <a:lnTo>
                  <a:pt x="590232" y="213359"/>
                </a:lnTo>
                <a:lnTo>
                  <a:pt x="589995" y="212089"/>
                </a:lnTo>
                <a:lnTo>
                  <a:pt x="308917" y="212089"/>
                </a:lnTo>
                <a:lnTo>
                  <a:pt x="299472" y="207009"/>
                </a:lnTo>
                <a:lnTo>
                  <a:pt x="289534" y="199389"/>
                </a:lnTo>
                <a:lnTo>
                  <a:pt x="297967" y="194309"/>
                </a:lnTo>
                <a:close/>
              </a:path>
              <a:path w="1897379" h="394970">
                <a:moveTo>
                  <a:pt x="336050" y="190499"/>
                </a:moveTo>
                <a:lnTo>
                  <a:pt x="319874" y="190499"/>
                </a:lnTo>
                <a:lnTo>
                  <a:pt x="323494" y="195579"/>
                </a:lnTo>
                <a:lnTo>
                  <a:pt x="331584" y="201929"/>
                </a:lnTo>
                <a:lnTo>
                  <a:pt x="331025" y="205739"/>
                </a:lnTo>
                <a:lnTo>
                  <a:pt x="326415" y="208279"/>
                </a:lnTo>
                <a:lnTo>
                  <a:pt x="317891" y="212089"/>
                </a:lnTo>
                <a:lnTo>
                  <a:pt x="589995" y="212089"/>
                </a:lnTo>
                <a:lnTo>
                  <a:pt x="589521" y="209549"/>
                </a:lnTo>
                <a:lnTo>
                  <a:pt x="389509" y="209549"/>
                </a:lnTo>
                <a:lnTo>
                  <a:pt x="375618" y="208279"/>
                </a:lnTo>
                <a:lnTo>
                  <a:pt x="363312" y="205739"/>
                </a:lnTo>
                <a:lnTo>
                  <a:pt x="352057" y="200659"/>
                </a:lnTo>
                <a:lnTo>
                  <a:pt x="338658" y="194309"/>
                </a:lnTo>
                <a:lnTo>
                  <a:pt x="335762" y="193039"/>
                </a:lnTo>
                <a:lnTo>
                  <a:pt x="336050" y="190499"/>
                </a:lnTo>
                <a:close/>
              </a:path>
              <a:path w="1897379" h="394970">
                <a:moveTo>
                  <a:pt x="393647" y="208279"/>
                </a:moveTo>
                <a:lnTo>
                  <a:pt x="389509" y="209549"/>
                </a:lnTo>
                <a:lnTo>
                  <a:pt x="398976" y="209549"/>
                </a:lnTo>
                <a:lnTo>
                  <a:pt x="393647" y="208279"/>
                </a:lnTo>
                <a:close/>
              </a:path>
              <a:path w="1897379" h="394970">
                <a:moveTo>
                  <a:pt x="324624" y="154939"/>
                </a:moveTo>
                <a:lnTo>
                  <a:pt x="292747" y="154939"/>
                </a:lnTo>
                <a:lnTo>
                  <a:pt x="294868" y="158749"/>
                </a:lnTo>
                <a:lnTo>
                  <a:pt x="295795" y="161289"/>
                </a:lnTo>
                <a:lnTo>
                  <a:pt x="297281" y="166369"/>
                </a:lnTo>
                <a:lnTo>
                  <a:pt x="298894" y="171449"/>
                </a:lnTo>
                <a:lnTo>
                  <a:pt x="300850" y="177799"/>
                </a:lnTo>
                <a:lnTo>
                  <a:pt x="292925" y="180339"/>
                </a:lnTo>
                <a:lnTo>
                  <a:pt x="219341" y="180339"/>
                </a:lnTo>
                <a:lnTo>
                  <a:pt x="212928" y="182879"/>
                </a:lnTo>
                <a:lnTo>
                  <a:pt x="365588" y="182879"/>
                </a:lnTo>
                <a:lnTo>
                  <a:pt x="376762" y="184149"/>
                </a:lnTo>
                <a:lnTo>
                  <a:pt x="387553" y="189229"/>
                </a:lnTo>
                <a:lnTo>
                  <a:pt x="389026" y="190499"/>
                </a:lnTo>
                <a:lnTo>
                  <a:pt x="390867" y="191769"/>
                </a:lnTo>
                <a:lnTo>
                  <a:pt x="397065" y="196849"/>
                </a:lnTo>
                <a:lnTo>
                  <a:pt x="409359" y="198119"/>
                </a:lnTo>
                <a:lnTo>
                  <a:pt x="407263" y="205739"/>
                </a:lnTo>
                <a:lnTo>
                  <a:pt x="404010" y="209549"/>
                </a:lnTo>
                <a:lnTo>
                  <a:pt x="589521" y="209549"/>
                </a:lnTo>
                <a:lnTo>
                  <a:pt x="589047" y="207009"/>
                </a:lnTo>
                <a:lnTo>
                  <a:pt x="432587" y="207009"/>
                </a:lnTo>
                <a:lnTo>
                  <a:pt x="429717" y="205739"/>
                </a:lnTo>
                <a:lnTo>
                  <a:pt x="423053" y="199389"/>
                </a:lnTo>
                <a:lnTo>
                  <a:pt x="416459" y="194309"/>
                </a:lnTo>
                <a:lnTo>
                  <a:pt x="409687" y="187959"/>
                </a:lnTo>
                <a:lnTo>
                  <a:pt x="402488" y="181609"/>
                </a:lnTo>
                <a:lnTo>
                  <a:pt x="443488" y="181609"/>
                </a:lnTo>
                <a:lnTo>
                  <a:pt x="438937" y="176529"/>
                </a:lnTo>
                <a:lnTo>
                  <a:pt x="313156" y="176529"/>
                </a:lnTo>
                <a:lnTo>
                  <a:pt x="311886" y="172719"/>
                </a:lnTo>
                <a:lnTo>
                  <a:pt x="310972" y="162559"/>
                </a:lnTo>
                <a:lnTo>
                  <a:pt x="309753" y="156209"/>
                </a:lnTo>
                <a:lnTo>
                  <a:pt x="324624" y="154939"/>
                </a:lnTo>
                <a:close/>
              </a:path>
              <a:path w="1897379" h="394970">
                <a:moveTo>
                  <a:pt x="443488" y="181609"/>
                </a:moveTo>
                <a:lnTo>
                  <a:pt x="415675" y="181609"/>
                </a:lnTo>
                <a:lnTo>
                  <a:pt x="427253" y="184149"/>
                </a:lnTo>
                <a:lnTo>
                  <a:pt x="437307" y="190499"/>
                </a:lnTo>
                <a:lnTo>
                  <a:pt x="445922" y="198119"/>
                </a:lnTo>
                <a:lnTo>
                  <a:pt x="447408" y="200659"/>
                </a:lnTo>
                <a:lnTo>
                  <a:pt x="449249" y="201929"/>
                </a:lnTo>
                <a:lnTo>
                  <a:pt x="446722" y="207009"/>
                </a:lnTo>
                <a:lnTo>
                  <a:pt x="489191" y="207009"/>
                </a:lnTo>
                <a:lnTo>
                  <a:pt x="474615" y="201929"/>
                </a:lnTo>
                <a:lnTo>
                  <a:pt x="461173" y="195579"/>
                </a:lnTo>
                <a:lnTo>
                  <a:pt x="449177" y="187959"/>
                </a:lnTo>
                <a:lnTo>
                  <a:pt x="443488" y="181609"/>
                </a:lnTo>
                <a:close/>
              </a:path>
              <a:path w="1897379" h="394970">
                <a:moveTo>
                  <a:pt x="522075" y="165099"/>
                </a:moveTo>
                <a:lnTo>
                  <a:pt x="449135" y="165099"/>
                </a:lnTo>
                <a:lnTo>
                  <a:pt x="452221" y="167639"/>
                </a:lnTo>
                <a:lnTo>
                  <a:pt x="465479" y="173989"/>
                </a:lnTo>
                <a:lnTo>
                  <a:pt x="479385" y="177799"/>
                </a:lnTo>
                <a:lnTo>
                  <a:pt x="493146" y="182879"/>
                </a:lnTo>
                <a:lnTo>
                  <a:pt x="505968" y="189229"/>
                </a:lnTo>
                <a:lnTo>
                  <a:pt x="507898" y="191769"/>
                </a:lnTo>
                <a:lnTo>
                  <a:pt x="510260" y="191769"/>
                </a:lnTo>
                <a:lnTo>
                  <a:pt x="514616" y="196849"/>
                </a:lnTo>
                <a:lnTo>
                  <a:pt x="515556" y="200659"/>
                </a:lnTo>
                <a:lnTo>
                  <a:pt x="503669" y="204469"/>
                </a:lnTo>
                <a:lnTo>
                  <a:pt x="496836" y="207009"/>
                </a:lnTo>
                <a:lnTo>
                  <a:pt x="589047" y="207009"/>
                </a:lnTo>
                <a:lnTo>
                  <a:pt x="588100" y="201929"/>
                </a:lnTo>
                <a:lnTo>
                  <a:pt x="546088" y="171449"/>
                </a:lnTo>
                <a:lnTo>
                  <a:pt x="525729" y="166369"/>
                </a:lnTo>
                <a:lnTo>
                  <a:pt x="522075" y="165099"/>
                </a:lnTo>
                <a:close/>
              </a:path>
              <a:path w="1897379" h="394970">
                <a:moveTo>
                  <a:pt x="309778" y="194309"/>
                </a:moveTo>
                <a:lnTo>
                  <a:pt x="297967" y="194309"/>
                </a:lnTo>
                <a:lnTo>
                  <a:pt x="306146" y="195579"/>
                </a:lnTo>
                <a:lnTo>
                  <a:pt x="309778" y="194309"/>
                </a:lnTo>
                <a:close/>
              </a:path>
              <a:path w="1897379" h="394970">
                <a:moveTo>
                  <a:pt x="1745867" y="121919"/>
                </a:moveTo>
                <a:lnTo>
                  <a:pt x="1614627" y="121919"/>
                </a:lnTo>
                <a:lnTo>
                  <a:pt x="1622844" y="123189"/>
                </a:lnTo>
                <a:lnTo>
                  <a:pt x="1635802" y="123189"/>
                </a:lnTo>
                <a:lnTo>
                  <a:pt x="1661727" y="125729"/>
                </a:lnTo>
                <a:lnTo>
                  <a:pt x="1674685" y="125729"/>
                </a:lnTo>
                <a:lnTo>
                  <a:pt x="1687470" y="128269"/>
                </a:lnTo>
                <a:lnTo>
                  <a:pt x="1699685" y="132079"/>
                </a:lnTo>
                <a:lnTo>
                  <a:pt x="1711386" y="137159"/>
                </a:lnTo>
                <a:lnTo>
                  <a:pt x="1722628" y="144779"/>
                </a:lnTo>
                <a:lnTo>
                  <a:pt x="1732016" y="149859"/>
                </a:lnTo>
                <a:lnTo>
                  <a:pt x="1741651" y="156209"/>
                </a:lnTo>
                <a:lnTo>
                  <a:pt x="1751397" y="161289"/>
                </a:lnTo>
                <a:lnTo>
                  <a:pt x="1763725" y="168909"/>
                </a:lnTo>
                <a:lnTo>
                  <a:pt x="1766493" y="170179"/>
                </a:lnTo>
                <a:lnTo>
                  <a:pt x="1771764" y="172719"/>
                </a:lnTo>
                <a:lnTo>
                  <a:pt x="1774024" y="175259"/>
                </a:lnTo>
                <a:lnTo>
                  <a:pt x="1772462" y="181609"/>
                </a:lnTo>
                <a:lnTo>
                  <a:pt x="1769275" y="182879"/>
                </a:lnTo>
                <a:lnTo>
                  <a:pt x="1743013" y="185419"/>
                </a:lnTo>
                <a:lnTo>
                  <a:pt x="1731385" y="186689"/>
                </a:lnTo>
                <a:lnTo>
                  <a:pt x="1669529" y="186689"/>
                </a:lnTo>
                <a:lnTo>
                  <a:pt x="1669529" y="187959"/>
                </a:lnTo>
                <a:lnTo>
                  <a:pt x="1643997" y="187959"/>
                </a:lnTo>
                <a:lnTo>
                  <a:pt x="1567459" y="191769"/>
                </a:lnTo>
                <a:lnTo>
                  <a:pt x="1870951" y="191769"/>
                </a:lnTo>
                <a:lnTo>
                  <a:pt x="1869071" y="190499"/>
                </a:lnTo>
                <a:lnTo>
                  <a:pt x="1856955" y="185419"/>
                </a:lnTo>
                <a:lnTo>
                  <a:pt x="1836761" y="176529"/>
                </a:lnTo>
                <a:lnTo>
                  <a:pt x="1817517" y="165099"/>
                </a:lnTo>
                <a:lnTo>
                  <a:pt x="1798286" y="152399"/>
                </a:lnTo>
                <a:lnTo>
                  <a:pt x="1778127" y="143509"/>
                </a:lnTo>
                <a:lnTo>
                  <a:pt x="1770844" y="139699"/>
                </a:lnTo>
                <a:lnTo>
                  <a:pt x="1763815" y="135889"/>
                </a:lnTo>
                <a:lnTo>
                  <a:pt x="1757208" y="130809"/>
                </a:lnTo>
                <a:lnTo>
                  <a:pt x="1751190" y="125729"/>
                </a:lnTo>
                <a:lnTo>
                  <a:pt x="1745867" y="121919"/>
                </a:lnTo>
                <a:close/>
              </a:path>
              <a:path w="1897379" h="394970">
                <a:moveTo>
                  <a:pt x="233743" y="179069"/>
                </a:moveTo>
                <a:lnTo>
                  <a:pt x="227203" y="179069"/>
                </a:lnTo>
                <a:lnTo>
                  <a:pt x="225437" y="180339"/>
                </a:lnTo>
                <a:lnTo>
                  <a:pt x="245237" y="180339"/>
                </a:lnTo>
                <a:lnTo>
                  <a:pt x="233743" y="179069"/>
                </a:lnTo>
                <a:close/>
              </a:path>
              <a:path w="1897379" h="394970">
                <a:moveTo>
                  <a:pt x="270596" y="157479"/>
                </a:moveTo>
                <a:lnTo>
                  <a:pt x="247396" y="157479"/>
                </a:lnTo>
                <a:lnTo>
                  <a:pt x="247357" y="173989"/>
                </a:lnTo>
                <a:lnTo>
                  <a:pt x="245237" y="180339"/>
                </a:lnTo>
                <a:lnTo>
                  <a:pt x="261264" y="180339"/>
                </a:lnTo>
                <a:lnTo>
                  <a:pt x="262013" y="170179"/>
                </a:lnTo>
                <a:lnTo>
                  <a:pt x="260172" y="162559"/>
                </a:lnTo>
                <a:lnTo>
                  <a:pt x="270596" y="157479"/>
                </a:lnTo>
                <a:close/>
              </a:path>
              <a:path w="1897379" h="394970">
                <a:moveTo>
                  <a:pt x="221615" y="161289"/>
                </a:moveTo>
                <a:lnTo>
                  <a:pt x="191808" y="161289"/>
                </a:lnTo>
                <a:lnTo>
                  <a:pt x="194056" y="163829"/>
                </a:lnTo>
                <a:lnTo>
                  <a:pt x="192709" y="172719"/>
                </a:lnTo>
                <a:lnTo>
                  <a:pt x="192150" y="177799"/>
                </a:lnTo>
                <a:lnTo>
                  <a:pt x="181787" y="179069"/>
                </a:lnTo>
                <a:lnTo>
                  <a:pt x="212806" y="179069"/>
                </a:lnTo>
                <a:lnTo>
                  <a:pt x="212483" y="168909"/>
                </a:lnTo>
                <a:lnTo>
                  <a:pt x="213893" y="162559"/>
                </a:lnTo>
                <a:lnTo>
                  <a:pt x="221615" y="161289"/>
                </a:lnTo>
                <a:close/>
              </a:path>
              <a:path w="1897379" h="394970">
                <a:moveTo>
                  <a:pt x="470909" y="148589"/>
                </a:moveTo>
                <a:lnTo>
                  <a:pt x="397395" y="148589"/>
                </a:lnTo>
                <a:lnTo>
                  <a:pt x="401828" y="152399"/>
                </a:lnTo>
                <a:lnTo>
                  <a:pt x="403021" y="153669"/>
                </a:lnTo>
                <a:lnTo>
                  <a:pt x="403593" y="154939"/>
                </a:lnTo>
                <a:lnTo>
                  <a:pt x="404317" y="156209"/>
                </a:lnTo>
                <a:lnTo>
                  <a:pt x="403199" y="162559"/>
                </a:lnTo>
                <a:lnTo>
                  <a:pt x="398932" y="165099"/>
                </a:lnTo>
                <a:lnTo>
                  <a:pt x="388493" y="166369"/>
                </a:lnTo>
                <a:lnTo>
                  <a:pt x="354952" y="166369"/>
                </a:lnTo>
                <a:lnTo>
                  <a:pt x="318643" y="176529"/>
                </a:lnTo>
                <a:lnTo>
                  <a:pt x="438937" y="176529"/>
                </a:lnTo>
                <a:lnTo>
                  <a:pt x="436270" y="172719"/>
                </a:lnTo>
                <a:lnTo>
                  <a:pt x="437959" y="168909"/>
                </a:lnTo>
                <a:lnTo>
                  <a:pt x="441858" y="167639"/>
                </a:lnTo>
                <a:lnTo>
                  <a:pt x="445350" y="165099"/>
                </a:lnTo>
                <a:lnTo>
                  <a:pt x="522075" y="165099"/>
                </a:lnTo>
                <a:lnTo>
                  <a:pt x="489313" y="153669"/>
                </a:lnTo>
                <a:lnTo>
                  <a:pt x="470909" y="148589"/>
                </a:lnTo>
                <a:close/>
              </a:path>
              <a:path w="1897379" h="394970">
                <a:moveTo>
                  <a:pt x="133743" y="165099"/>
                </a:moveTo>
                <a:lnTo>
                  <a:pt x="100266" y="165099"/>
                </a:lnTo>
                <a:lnTo>
                  <a:pt x="103886" y="166369"/>
                </a:lnTo>
                <a:lnTo>
                  <a:pt x="108597" y="167639"/>
                </a:lnTo>
                <a:lnTo>
                  <a:pt x="113118" y="167639"/>
                </a:lnTo>
                <a:lnTo>
                  <a:pt x="117970" y="166369"/>
                </a:lnTo>
                <a:lnTo>
                  <a:pt x="133743" y="165099"/>
                </a:lnTo>
                <a:close/>
              </a:path>
              <a:path w="1897379" h="394970">
                <a:moveTo>
                  <a:pt x="382650" y="153669"/>
                </a:moveTo>
                <a:lnTo>
                  <a:pt x="348488" y="153669"/>
                </a:lnTo>
                <a:lnTo>
                  <a:pt x="356527" y="154939"/>
                </a:lnTo>
                <a:lnTo>
                  <a:pt x="358800" y="156209"/>
                </a:lnTo>
                <a:lnTo>
                  <a:pt x="359752" y="162559"/>
                </a:lnTo>
                <a:lnTo>
                  <a:pt x="357974" y="166369"/>
                </a:lnTo>
                <a:lnTo>
                  <a:pt x="388493" y="166369"/>
                </a:lnTo>
                <a:lnTo>
                  <a:pt x="383628" y="163829"/>
                </a:lnTo>
                <a:lnTo>
                  <a:pt x="380339" y="158749"/>
                </a:lnTo>
                <a:lnTo>
                  <a:pt x="380974" y="156209"/>
                </a:lnTo>
                <a:lnTo>
                  <a:pt x="382650" y="153669"/>
                </a:lnTo>
                <a:close/>
              </a:path>
              <a:path w="1897379" h="394970">
                <a:moveTo>
                  <a:pt x="186982" y="161289"/>
                </a:moveTo>
                <a:lnTo>
                  <a:pt x="176174" y="161289"/>
                </a:lnTo>
                <a:lnTo>
                  <a:pt x="182587" y="162559"/>
                </a:lnTo>
                <a:lnTo>
                  <a:pt x="186982" y="161289"/>
                </a:lnTo>
                <a:close/>
              </a:path>
              <a:path w="1897379" h="394970">
                <a:moveTo>
                  <a:pt x="287331" y="156209"/>
                </a:moveTo>
                <a:lnTo>
                  <a:pt x="273202" y="156209"/>
                </a:lnTo>
                <a:lnTo>
                  <a:pt x="281914" y="157479"/>
                </a:lnTo>
                <a:lnTo>
                  <a:pt x="287331" y="156209"/>
                </a:lnTo>
                <a:close/>
              </a:path>
              <a:path w="1897379" h="394970">
                <a:moveTo>
                  <a:pt x="263406" y="123189"/>
                </a:moveTo>
                <a:lnTo>
                  <a:pt x="244881" y="123189"/>
                </a:lnTo>
                <a:lnTo>
                  <a:pt x="248297" y="125729"/>
                </a:lnTo>
                <a:lnTo>
                  <a:pt x="245910" y="139699"/>
                </a:lnTo>
                <a:lnTo>
                  <a:pt x="434451" y="139699"/>
                </a:lnTo>
                <a:lnTo>
                  <a:pt x="431740" y="138429"/>
                </a:lnTo>
                <a:lnTo>
                  <a:pt x="262585" y="138429"/>
                </a:lnTo>
                <a:lnTo>
                  <a:pt x="259587" y="125729"/>
                </a:lnTo>
                <a:lnTo>
                  <a:pt x="263406" y="123189"/>
                </a:lnTo>
                <a:close/>
              </a:path>
              <a:path w="1897379" h="394970">
                <a:moveTo>
                  <a:pt x="237502" y="137159"/>
                </a:moveTo>
                <a:lnTo>
                  <a:pt x="231978" y="138429"/>
                </a:lnTo>
                <a:lnTo>
                  <a:pt x="241706" y="138429"/>
                </a:lnTo>
                <a:lnTo>
                  <a:pt x="237502" y="137159"/>
                </a:lnTo>
                <a:close/>
              </a:path>
              <a:path w="1897379" h="394970">
                <a:moveTo>
                  <a:pt x="269189" y="134619"/>
                </a:moveTo>
                <a:lnTo>
                  <a:pt x="262585" y="138429"/>
                </a:lnTo>
                <a:lnTo>
                  <a:pt x="431740" y="138429"/>
                </a:lnTo>
                <a:lnTo>
                  <a:pt x="429029" y="137159"/>
                </a:lnTo>
                <a:lnTo>
                  <a:pt x="274015" y="137159"/>
                </a:lnTo>
                <a:lnTo>
                  <a:pt x="269189" y="134619"/>
                </a:lnTo>
                <a:close/>
              </a:path>
              <a:path w="1897379" h="394970">
                <a:moveTo>
                  <a:pt x="277469" y="135889"/>
                </a:moveTo>
                <a:lnTo>
                  <a:pt x="274015" y="137159"/>
                </a:lnTo>
                <a:lnTo>
                  <a:pt x="281686" y="137159"/>
                </a:lnTo>
                <a:lnTo>
                  <a:pt x="277469" y="135889"/>
                </a:lnTo>
                <a:close/>
              </a:path>
              <a:path w="1897379" h="394970">
                <a:moveTo>
                  <a:pt x="307848" y="118109"/>
                </a:moveTo>
                <a:lnTo>
                  <a:pt x="288455" y="118109"/>
                </a:lnTo>
                <a:lnTo>
                  <a:pt x="292061" y="119379"/>
                </a:lnTo>
                <a:lnTo>
                  <a:pt x="293636" y="130809"/>
                </a:lnTo>
                <a:lnTo>
                  <a:pt x="290906" y="134619"/>
                </a:lnTo>
                <a:lnTo>
                  <a:pt x="281686" y="137159"/>
                </a:lnTo>
                <a:lnTo>
                  <a:pt x="429029" y="137159"/>
                </a:lnTo>
                <a:lnTo>
                  <a:pt x="423606" y="134619"/>
                </a:lnTo>
                <a:lnTo>
                  <a:pt x="421201" y="132079"/>
                </a:lnTo>
                <a:lnTo>
                  <a:pt x="311302" y="132079"/>
                </a:lnTo>
                <a:lnTo>
                  <a:pt x="307962" y="130809"/>
                </a:lnTo>
                <a:lnTo>
                  <a:pt x="306019" y="121919"/>
                </a:lnTo>
                <a:lnTo>
                  <a:pt x="307848" y="118109"/>
                </a:lnTo>
                <a:close/>
              </a:path>
              <a:path w="1897379" h="394970">
                <a:moveTo>
                  <a:pt x="357716" y="113029"/>
                </a:moveTo>
                <a:lnTo>
                  <a:pt x="341972" y="113029"/>
                </a:lnTo>
                <a:lnTo>
                  <a:pt x="342417" y="118109"/>
                </a:lnTo>
                <a:lnTo>
                  <a:pt x="343750" y="125729"/>
                </a:lnTo>
                <a:lnTo>
                  <a:pt x="342760" y="129539"/>
                </a:lnTo>
                <a:lnTo>
                  <a:pt x="332727" y="132079"/>
                </a:lnTo>
                <a:lnTo>
                  <a:pt x="421201" y="132079"/>
                </a:lnTo>
                <a:lnTo>
                  <a:pt x="419998" y="130809"/>
                </a:lnTo>
                <a:lnTo>
                  <a:pt x="375526" y="130809"/>
                </a:lnTo>
                <a:lnTo>
                  <a:pt x="361416" y="129539"/>
                </a:lnTo>
                <a:lnTo>
                  <a:pt x="356933" y="125729"/>
                </a:lnTo>
                <a:lnTo>
                  <a:pt x="357716" y="113029"/>
                </a:lnTo>
                <a:close/>
              </a:path>
              <a:path w="1897379" h="394970">
                <a:moveTo>
                  <a:pt x="406260" y="107949"/>
                </a:moveTo>
                <a:lnTo>
                  <a:pt x="363131" y="107949"/>
                </a:lnTo>
                <a:lnTo>
                  <a:pt x="373976" y="109219"/>
                </a:lnTo>
                <a:lnTo>
                  <a:pt x="379857" y="109219"/>
                </a:lnTo>
                <a:lnTo>
                  <a:pt x="389991" y="110489"/>
                </a:lnTo>
                <a:lnTo>
                  <a:pt x="390893" y="116839"/>
                </a:lnTo>
                <a:lnTo>
                  <a:pt x="391566" y="128269"/>
                </a:lnTo>
                <a:lnTo>
                  <a:pt x="386842" y="129539"/>
                </a:lnTo>
                <a:lnTo>
                  <a:pt x="379107" y="130809"/>
                </a:lnTo>
                <a:lnTo>
                  <a:pt x="419998" y="130809"/>
                </a:lnTo>
                <a:lnTo>
                  <a:pt x="412782" y="123189"/>
                </a:lnTo>
                <a:lnTo>
                  <a:pt x="406260" y="107949"/>
                </a:lnTo>
                <a:close/>
              </a:path>
              <a:path w="1897379" h="394970">
                <a:moveTo>
                  <a:pt x="274942" y="90169"/>
                </a:moveTo>
                <a:lnTo>
                  <a:pt x="238315" y="90169"/>
                </a:lnTo>
                <a:lnTo>
                  <a:pt x="244068" y="92709"/>
                </a:lnTo>
                <a:lnTo>
                  <a:pt x="251917" y="92709"/>
                </a:lnTo>
                <a:lnTo>
                  <a:pt x="253174" y="93979"/>
                </a:lnTo>
                <a:lnTo>
                  <a:pt x="253517" y="96519"/>
                </a:lnTo>
                <a:lnTo>
                  <a:pt x="253860" y="101599"/>
                </a:lnTo>
                <a:lnTo>
                  <a:pt x="251320" y="105409"/>
                </a:lnTo>
                <a:lnTo>
                  <a:pt x="242112" y="107949"/>
                </a:lnTo>
                <a:lnTo>
                  <a:pt x="236308" y="111759"/>
                </a:lnTo>
                <a:lnTo>
                  <a:pt x="357794" y="111759"/>
                </a:lnTo>
                <a:lnTo>
                  <a:pt x="357873" y="110489"/>
                </a:lnTo>
                <a:lnTo>
                  <a:pt x="363131" y="107949"/>
                </a:lnTo>
                <a:lnTo>
                  <a:pt x="406260" y="107949"/>
                </a:lnTo>
                <a:lnTo>
                  <a:pt x="405882" y="106679"/>
                </a:lnTo>
                <a:lnTo>
                  <a:pt x="268897" y="106679"/>
                </a:lnTo>
                <a:lnTo>
                  <a:pt x="265239" y="93979"/>
                </a:lnTo>
                <a:lnTo>
                  <a:pt x="270205" y="91439"/>
                </a:lnTo>
                <a:lnTo>
                  <a:pt x="274942" y="90169"/>
                </a:lnTo>
                <a:close/>
              </a:path>
              <a:path w="1897379" h="394970">
                <a:moveTo>
                  <a:pt x="1664881" y="93979"/>
                </a:moveTo>
                <a:lnTo>
                  <a:pt x="1657743" y="93979"/>
                </a:lnTo>
                <a:lnTo>
                  <a:pt x="1622048" y="99059"/>
                </a:lnTo>
                <a:lnTo>
                  <a:pt x="1586220" y="101599"/>
                </a:lnTo>
                <a:lnTo>
                  <a:pt x="1514449" y="104139"/>
                </a:lnTo>
                <a:lnTo>
                  <a:pt x="1495611" y="104139"/>
                </a:lnTo>
                <a:lnTo>
                  <a:pt x="1439100" y="107949"/>
                </a:lnTo>
                <a:lnTo>
                  <a:pt x="1722447" y="107949"/>
                </a:lnTo>
                <a:lnTo>
                  <a:pt x="1710145" y="102869"/>
                </a:lnTo>
                <a:lnTo>
                  <a:pt x="1687562" y="99059"/>
                </a:lnTo>
                <a:lnTo>
                  <a:pt x="1664881" y="93979"/>
                </a:lnTo>
                <a:close/>
              </a:path>
              <a:path w="1897379" h="394970">
                <a:moveTo>
                  <a:pt x="305219" y="87629"/>
                </a:moveTo>
                <a:lnTo>
                  <a:pt x="289598" y="87629"/>
                </a:lnTo>
                <a:lnTo>
                  <a:pt x="290436" y="97789"/>
                </a:lnTo>
                <a:lnTo>
                  <a:pt x="287388" y="99059"/>
                </a:lnTo>
                <a:lnTo>
                  <a:pt x="282016" y="100329"/>
                </a:lnTo>
                <a:lnTo>
                  <a:pt x="280301" y="101599"/>
                </a:lnTo>
                <a:lnTo>
                  <a:pt x="274332" y="102869"/>
                </a:lnTo>
                <a:lnTo>
                  <a:pt x="268897" y="106679"/>
                </a:lnTo>
                <a:lnTo>
                  <a:pt x="405882" y="106679"/>
                </a:lnTo>
                <a:lnTo>
                  <a:pt x="403613" y="99059"/>
                </a:lnTo>
                <a:lnTo>
                  <a:pt x="306565" y="99059"/>
                </a:lnTo>
                <a:lnTo>
                  <a:pt x="305219" y="87629"/>
                </a:lnTo>
                <a:close/>
              </a:path>
              <a:path w="1897379" h="394970">
                <a:moveTo>
                  <a:pt x="311683" y="97789"/>
                </a:moveTo>
                <a:lnTo>
                  <a:pt x="306565" y="99059"/>
                </a:lnTo>
                <a:lnTo>
                  <a:pt x="316204" y="99059"/>
                </a:lnTo>
                <a:lnTo>
                  <a:pt x="311683" y="97789"/>
                </a:lnTo>
                <a:close/>
              </a:path>
              <a:path w="1897379" h="394970">
                <a:moveTo>
                  <a:pt x="345503" y="81279"/>
                </a:moveTo>
                <a:lnTo>
                  <a:pt x="325374" y="81279"/>
                </a:lnTo>
                <a:lnTo>
                  <a:pt x="329603" y="82549"/>
                </a:lnTo>
                <a:lnTo>
                  <a:pt x="331863" y="95249"/>
                </a:lnTo>
                <a:lnTo>
                  <a:pt x="327393" y="96519"/>
                </a:lnTo>
                <a:lnTo>
                  <a:pt x="322465" y="97789"/>
                </a:lnTo>
                <a:lnTo>
                  <a:pt x="320179" y="97789"/>
                </a:lnTo>
                <a:lnTo>
                  <a:pt x="316204" y="99059"/>
                </a:lnTo>
                <a:lnTo>
                  <a:pt x="403613" y="99059"/>
                </a:lnTo>
                <a:lnTo>
                  <a:pt x="402856" y="96519"/>
                </a:lnTo>
                <a:lnTo>
                  <a:pt x="401897" y="93979"/>
                </a:lnTo>
                <a:lnTo>
                  <a:pt x="351472" y="93979"/>
                </a:lnTo>
                <a:lnTo>
                  <a:pt x="345884" y="90169"/>
                </a:lnTo>
                <a:lnTo>
                  <a:pt x="345008" y="86359"/>
                </a:lnTo>
                <a:lnTo>
                  <a:pt x="345503" y="81279"/>
                </a:lnTo>
                <a:close/>
              </a:path>
              <a:path w="1897379" h="394970">
                <a:moveTo>
                  <a:pt x="396409" y="77469"/>
                </a:moveTo>
                <a:lnTo>
                  <a:pt x="372033" y="77469"/>
                </a:lnTo>
                <a:lnTo>
                  <a:pt x="374192" y="80009"/>
                </a:lnTo>
                <a:lnTo>
                  <a:pt x="374840" y="82549"/>
                </a:lnTo>
                <a:lnTo>
                  <a:pt x="375615" y="86359"/>
                </a:lnTo>
                <a:lnTo>
                  <a:pt x="374459" y="90169"/>
                </a:lnTo>
                <a:lnTo>
                  <a:pt x="366966" y="92709"/>
                </a:lnTo>
                <a:lnTo>
                  <a:pt x="362775" y="92709"/>
                </a:lnTo>
                <a:lnTo>
                  <a:pt x="361086" y="93979"/>
                </a:lnTo>
                <a:lnTo>
                  <a:pt x="401897" y="93979"/>
                </a:lnTo>
                <a:lnTo>
                  <a:pt x="398538" y="85089"/>
                </a:lnTo>
                <a:lnTo>
                  <a:pt x="396409" y="77469"/>
                </a:lnTo>
                <a:close/>
              </a:path>
              <a:path w="1897379" h="394970">
                <a:moveTo>
                  <a:pt x="268131" y="62229"/>
                </a:moveTo>
                <a:lnTo>
                  <a:pt x="249720" y="62229"/>
                </a:lnTo>
                <a:lnTo>
                  <a:pt x="251866" y="63499"/>
                </a:lnTo>
                <a:lnTo>
                  <a:pt x="252641" y="66039"/>
                </a:lnTo>
                <a:lnTo>
                  <a:pt x="252361" y="68579"/>
                </a:lnTo>
                <a:lnTo>
                  <a:pt x="250913" y="69849"/>
                </a:lnTo>
                <a:lnTo>
                  <a:pt x="246189" y="71119"/>
                </a:lnTo>
                <a:lnTo>
                  <a:pt x="395337" y="71119"/>
                </a:lnTo>
                <a:lnTo>
                  <a:pt x="395330" y="68579"/>
                </a:lnTo>
                <a:lnTo>
                  <a:pt x="269176" y="68579"/>
                </a:lnTo>
                <a:lnTo>
                  <a:pt x="268185" y="63499"/>
                </a:lnTo>
                <a:lnTo>
                  <a:pt x="268131" y="62229"/>
                </a:lnTo>
                <a:close/>
              </a:path>
              <a:path w="1897379" h="394970">
                <a:moveTo>
                  <a:pt x="309359" y="52069"/>
                </a:moveTo>
                <a:lnTo>
                  <a:pt x="285305" y="52069"/>
                </a:lnTo>
                <a:lnTo>
                  <a:pt x="287680" y="54609"/>
                </a:lnTo>
                <a:lnTo>
                  <a:pt x="288061" y="66039"/>
                </a:lnTo>
                <a:lnTo>
                  <a:pt x="282486" y="67309"/>
                </a:lnTo>
                <a:lnTo>
                  <a:pt x="273138" y="67309"/>
                </a:lnTo>
                <a:lnTo>
                  <a:pt x="269176" y="68579"/>
                </a:lnTo>
                <a:lnTo>
                  <a:pt x="395330" y="68579"/>
                </a:lnTo>
                <a:lnTo>
                  <a:pt x="395312" y="62229"/>
                </a:lnTo>
                <a:lnTo>
                  <a:pt x="395541" y="60959"/>
                </a:lnTo>
                <a:lnTo>
                  <a:pt x="303237" y="60959"/>
                </a:lnTo>
                <a:lnTo>
                  <a:pt x="303085" y="53339"/>
                </a:lnTo>
                <a:lnTo>
                  <a:pt x="306273" y="53339"/>
                </a:lnTo>
                <a:lnTo>
                  <a:pt x="309359" y="52069"/>
                </a:lnTo>
                <a:close/>
              </a:path>
              <a:path w="1897379" h="394970">
                <a:moveTo>
                  <a:pt x="339329" y="52069"/>
                </a:moveTo>
                <a:lnTo>
                  <a:pt x="312000" y="52069"/>
                </a:lnTo>
                <a:lnTo>
                  <a:pt x="314286" y="53339"/>
                </a:lnTo>
                <a:lnTo>
                  <a:pt x="314718" y="60959"/>
                </a:lnTo>
                <a:lnTo>
                  <a:pt x="395541" y="60959"/>
                </a:lnTo>
                <a:lnTo>
                  <a:pt x="394233" y="58419"/>
                </a:lnTo>
                <a:lnTo>
                  <a:pt x="392963" y="57149"/>
                </a:lnTo>
                <a:lnTo>
                  <a:pt x="389828" y="54609"/>
                </a:lnTo>
                <a:lnTo>
                  <a:pt x="334949" y="54609"/>
                </a:lnTo>
                <a:lnTo>
                  <a:pt x="339329" y="52069"/>
                </a:lnTo>
                <a:close/>
              </a:path>
              <a:path w="1897379" h="394970">
                <a:moveTo>
                  <a:pt x="384313" y="49529"/>
                </a:moveTo>
                <a:lnTo>
                  <a:pt x="362419" y="49529"/>
                </a:lnTo>
                <a:lnTo>
                  <a:pt x="355136" y="53339"/>
                </a:lnTo>
                <a:lnTo>
                  <a:pt x="348337" y="54609"/>
                </a:lnTo>
                <a:lnTo>
                  <a:pt x="389828" y="54609"/>
                </a:lnTo>
                <a:lnTo>
                  <a:pt x="385124" y="50799"/>
                </a:lnTo>
                <a:lnTo>
                  <a:pt x="384313" y="49529"/>
                </a:lnTo>
                <a:close/>
              </a:path>
              <a:path w="1897379" h="394970">
                <a:moveTo>
                  <a:pt x="367588" y="21589"/>
                </a:moveTo>
                <a:lnTo>
                  <a:pt x="343471" y="21589"/>
                </a:lnTo>
                <a:lnTo>
                  <a:pt x="345490" y="24129"/>
                </a:lnTo>
                <a:lnTo>
                  <a:pt x="346202" y="29209"/>
                </a:lnTo>
                <a:lnTo>
                  <a:pt x="344081" y="31749"/>
                </a:lnTo>
                <a:lnTo>
                  <a:pt x="341757" y="31749"/>
                </a:lnTo>
                <a:lnTo>
                  <a:pt x="333917" y="33019"/>
                </a:lnTo>
                <a:lnTo>
                  <a:pt x="374634" y="33019"/>
                </a:lnTo>
                <a:lnTo>
                  <a:pt x="369417" y="24129"/>
                </a:lnTo>
                <a:lnTo>
                  <a:pt x="367588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232758" y="6806376"/>
            <a:ext cx="6350" cy="52069"/>
          </a:xfrm>
          <a:custGeom>
            <a:avLst/>
            <a:gdLst/>
            <a:ahLst/>
            <a:cxnLst/>
            <a:rect l="l" t="t" r="r" b="b"/>
            <a:pathLst>
              <a:path w="6350" h="52070">
                <a:moveTo>
                  <a:pt x="1385" y="0"/>
                </a:moveTo>
                <a:lnTo>
                  <a:pt x="0" y="15264"/>
                </a:lnTo>
                <a:lnTo>
                  <a:pt x="142" y="29559"/>
                </a:lnTo>
                <a:lnTo>
                  <a:pt x="686" y="43187"/>
                </a:lnTo>
                <a:lnTo>
                  <a:pt x="573" y="51622"/>
                </a:lnTo>
                <a:lnTo>
                  <a:pt x="5631" y="51622"/>
                </a:lnTo>
                <a:lnTo>
                  <a:pt x="5381" y="48001"/>
                </a:lnTo>
                <a:lnTo>
                  <a:pt x="4420" y="35465"/>
                </a:lnTo>
                <a:lnTo>
                  <a:pt x="3353" y="22936"/>
                </a:lnTo>
                <a:lnTo>
                  <a:pt x="2769" y="16497"/>
                </a:lnTo>
                <a:lnTo>
                  <a:pt x="5792" y="9855"/>
                </a:lnTo>
                <a:lnTo>
                  <a:pt x="1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826927" y="6535549"/>
            <a:ext cx="46355" cy="322580"/>
          </a:xfrm>
          <a:custGeom>
            <a:avLst/>
            <a:gdLst/>
            <a:ahLst/>
            <a:cxnLst/>
            <a:rect l="l" t="t" r="r" b="b"/>
            <a:pathLst>
              <a:path w="46355" h="322579">
                <a:moveTo>
                  <a:pt x="14262" y="0"/>
                </a:moveTo>
                <a:lnTo>
                  <a:pt x="1638" y="4152"/>
                </a:lnTo>
                <a:lnTo>
                  <a:pt x="1079" y="10541"/>
                </a:lnTo>
                <a:lnTo>
                  <a:pt x="112" y="44808"/>
                </a:lnTo>
                <a:lnTo>
                  <a:pt x="0" y="61582"/>
                </a:lnTo>
                <a:lnTo>
                  <a:pt x="214" y="73990"/>
                </a:lnTo>
                <a:lnTo>
                  <a:pt x="1426" y="104514"/>
                </a:lnTo>
                <a:lnTo>
                  <a:pt x="2857" y="135321"/>
                </a:lnTo>
                <a:lnTo>
                  <a:pt x="4364" y="166123"/>
                </a:lnTo>
                <a:lnTo>
                  <a:pt x="6058" y="202336"/>
                </a:lnTo>
                <a:lnTo>
                  <a:pt x="6807" y="208241"/>
                </a:lnTo>
                <a:lnTo>
                  <a:pt x="2413" y="220789"/>
                </a:lnTo>
                <a:lnTo>
                  <a:pt x="3543" y="227139"/>
                </a:lnTo>
                <a:lnTo>
                  <a:pt x="10287" y="239255"/>
                </a:lnTo>
                <a:lnTo>
                  <a:pt x="10345" y="240601"/>
                </a:lnTo>
                <a:lnTo>
                  <a:pt x="10462" y="246888"/>
                </a:lnTo>
                <a:lnTo>
                  <a:pt x="10193" y="251180"/>
                </a:lnTo>
                <a:lnTo>
                  <a:pt x="9850" y="263791"/>
                </a:lnTo>
                <a:lnTo>
                  <a:pt x="9757" y="275158"/>
                </a:lnTo>
                <a:lnTo>
                  <a:pt x="10118" y="290541"/>
                </a:lnTo>
                <a:lnTo>
                  <a:pt x="10944" y="310028"/>
                </a:lnTo>
                <a:lnTo>
                  <a:pt x="11318" y="322450"/>
                </a:lnTo>
                <a:lnTo>
                  <a:pt x="46006" y="322450"/>
                </a:lnTo>
                <a:lnTo>
                  <a:pt x="44404" y="303976"/>
                </a:lnTo>
                <a:lnTo>
                  <a:pt x="43512" y="284467"/>
                </a:lnTo>
                <a:lnTo>
                  <a:pt x="22885" y="284467"/>
                </a:lnTo>
                <a:lnTo>
                  <a:pt x="16192" y="283895"/>
                </a:lnTo>
                <a:lnTo>
                  <a:pt x="15468" y="280543"/>
                </a:lnTo>
                <a:lnTo>
                  <a:pt x="15684" y="275158"/>
                </a:lnTo>
                <a:lnTo>
                  <a:pt x="16560" y="272199"/>
                </a:lnTo>
                <a:lnTo>
                  <a:pt x="23177" y="271995"/>
                </a:lnTo>
                <a:lnTo>
                  <a:pt x="43757" y="271995"/>
                </a:lnTo>
                <a:lnTo>
                  <a:pt x="44182" y="254203"/>
                </a:lnTo>
                <a:lnTo>
                  <a:pt x="23063" y="254203"/>
                </a:lnTo>
                <a:lnTo>
                  <a:pt x="11430" y="250456"/>
                </a:lnTo>
                <a:lnTo>
                  <a:pt x="12115" y="244995"/>
                </a:lnTo>
                <a:lnTo>
                  <a:pt x="11392" y="238620"/>
                </a:lnTo>
                <a:lnTo>
                  <a:pt x="11557" y="236804"/>
                </a:lnTo>
                <a:lnTo>
                  <a:pt x="11537" y="230708"/>
                </a:lnTo>
                <a:lnTo>
                  <a:pt x="11315" y="226453"/>
                </a:lnTo>
                <a:lnTo>
                  <a:pt x="15506" y="214845"/>
                </a:lnTo>
                <a:lnTo>
                  <a:pt x="22402" y="212229"/>
                </a:lnTo>
                <a:lnTo>
                  <a:pt x="43879" y="212229"/>
                </a:lnTo>
                <a:lnTo>
                  <a:pt x="43538" y="203380"/>
                </a:lnTo>
                <a:lnTo>
                  <a:pt x="41238" y="173237"/>
                </a:lnTo>
                <a:lnTo>
                  <a:pt x="38582" y="143103"/>
                </a:lnTo>
                <a:lnTo>
                  <a:pt x="36702" y="122679"/>
                </a:lnTo>
                <a:lnTo>
                  <a:pt x="35058" y="102190"/>
                </a:lnTo>
                <a:lnTo>
                  <a:pt x="34414" y="81778"/>
                </a:lnTo>
                <a:lnTo>
                  <a:pt x="34846" y="73990"/>
                </a:lnTo>
                <a:lnTo>
                  <a:pt x="24587" y="73990"/>
                </a:lnTo>
                <a:lnTo>
                  <a:pt x="21044" y="73812"/>
                </a:lnTo>
                <a:lnTo>
                  <a:pt x="18288" y="73469"/>
                </a:lnTo>
                <a:lnTo>
                  <a:pt x="16738" y="71539"/>
                </a:lnTo>
                <a:lnTo>
                  <a:pt x="17526" y="66001"/>
                </a:lnTo>
                <a:lnTo>
                  <a:pt x="19443" y="63690"/>
                </a:lnTo>
                <a:lnTo>
                  <a:pt x="35417" y="63690"/>
                </a:lnTo>
                <a:lnTo>
                  <a:pt x="35511" y="55854"/>
                </a:lnTo>
                <a:lnTo>
                  <a:pt x="15976" y="55854"/>
                </a:lnTo>
                <a:lnTo>
                  <a:pt x="5892" y="53911"/>
                </a:lnTo>
                <a:lnTo>
                  <a:pt x="5325" y="44808"/>
                </a:lnTo>
                <a:lnTo>
                  <a:pt x="5321" y="37604"/>
                </a:lnTo>
                <a:lnTo>
                  <a:pt x="5753" y="33223"/>
                </a:lnTo>
                <a:lnTo>
                  <a:pt x="4902" y="25679"/>
                </a:lnTo>
                <a:lnTo>
                  <a:pt x="19100" y="23545"/>
                </a:lnTo>
                <a:lnTo>
                  <a:pt x="27692" y="23545"/>
                </a:lnTo>
                <a:lnTo>
                  <a:pt x="26955" y="21898"/>
                </a:lnTo>
                <a:lnTo>
                  <a:pt x="20294" y="10223"/>
                </a:lnTo>
                <a:lnTo>
                  <a:pt x="17627" y="5740"/>
                </a:lnTo>
                <a:lnTo>
                  <a:pt x="14262" y="0"/>
                </a:lnTo>
                <a:close/>
              </a:path>
              <a:path w="46355" h="322579">
                <a:moveTo>
                  <a:pt x="43757" y="271995"/>
                </a:moveTo>
                <a:lnTo>
                  <a:pt x="23177" y="271995"/>
                </a:lnTo>
                <a:lnTo>
                  <a:pt x="23876" y="274269"/>
                </a:lnTo>
                <a:lnTo>
                  <a:pt x="23838" y="277025"/>
                </a:lnTo>
                <a:lnTo>
                  <a:pt x="23164" y="280212"/>
                </a:lnTo>
                <a:lnTo>
                  <a:pt x="22885" y="284467"/>
                </a:lnTo>
                <a:lnTo>
                  <a:pt x="43512" y="284467"/>
                </a:lnTo>
                <a:lnTo>
                  <a:pt x="43571" y="280212"/>
                </a:lnTo>
                <a:lnTo>
                  <a:pt x="43757" y="271995"/>
                </a:lnTo>
                <a:close/>
              </a:path>
              <a:path w="46355" h="322579">
                <a:moveTo>
                  <a:pt x="43879" y="212229"/>
                </a:moveTo>
                <a:lnTo>
                  <a:pt x="22402" y="212229"/>
                </a:lnTo>
                <a:lnTo>
                  <a:pt x="37033" y="213156"/>
                </a:lnTo>
                <a:lnTo>
                  <a:pt x="36512" y="220306"/>
                </a:lnTo>
                <a:lnTo>
                  <a:pt x="38125" y="233006"/>
                </a:lnTo>
                <a:lnTo>
                  <a:pt x="36626" y="240601"/>
                </a:lnTo>
                <a:lnTo>
                  <a:pt x="27355" y="251180"/>
                </a:lnTo>
                <a:lnTo>
                  <a:pt x="23063" y="254203"/>
                </a:lnTo>
                <a:lnTo>
                  <a:pt x="44182" y="254203"/>
                </a:lnTo>
                <a:lnTo>
                  <a:pt x="44619" y="236804"/>
                </a:lnTo>
                <a:lnTo>
                  <a:pt x="44591" y="230708"/>
                </a:lnTo>
                <a:lnTo>
                  <a:pt x="43879" y="212229"/>
                </a:lnTo>
                <a:close/>
              </a:path>
              <a:path w="46355" h="322579">
                <a:moveTo>
                  <a:pt x="11557" y="230708"/>
                </a:moveTo>
                <a:lnTo>
                  <a:pt x="11544" y="230847"/>
                </a:lnTo>
                <a:lnTo>
                  <a:pt x="11557" y="230708"/>
                </a:lnTo>
                <a:close/>
              </a:path>
              <a:path w="46355" h="322579">
                <a:moveTo>
                  <a:pt x="35417" y="63690"/>
                </a:moveTo>
                <a:lnTo>
                  <a:pt x="19443" y="63690"/>
                </a:lnTo>
                <a:lnTo>
                  <a:pt x="25857" y="64109"/>
                </a:lnTo>
                <a:lnTo>
                  <a:pt x="27228" y="66446"/>
                </a:lnTo>
                <a:lnTo>
                  <a:pt x="26632" y="71818"/>
                </a:lnTo>
                <a:lnTo>
                  <a:pt x="24587" y="73990"/>
                </a:lnTo>
                <a:lnTo>
                  <a:pt x="34846" y="73990"/>
                </a:lnTo>
                <a:lnTo>
                  <a:pt x="35417" y="63690"/>
                </a:lnTo>
                <a:close/>
              </a:path>
              <a:path w="46355" h="322579">
                <a:moveTo>
                  <a:pt x="27692" y="23545"/>
                </a:moveTo>
                <a:lnTo>
                  <a:pt x="19100" y="23545"/>
                </a:lnTo>
                <a:lnTo>
                  <a:pt x="24650" y="31851"/>
                </a:lnTo>
                <a:lnTo>
                  <a:pt x="24578" y="43180"/>
                </a:lnTo>
                <a:lnTo>
                  <a:pt x="24155" y="46393"/>
                </a:lnTo>
                <a:lnTo>
                  <a:pt x="20167" y="52946"/>
                </a:lnTo>
                <a:lnTo>
                  <a:pt x="15976" y="55854"/>
                </a:lnTo>
                <a:lnTo>
                  <a:pt x="35511" y="55854"/>
                </a:lnTo>
                <a:lnTo>
                  <a:pt x="35475" y="46849"/>
                </a:lnTo>
                <a:lnTo>
                  <a:pt x="32315" y="33864"/>
                </a:lnTo>
                <a:lnTo>
                  <a:pt x="27692" y="23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469052" y="6365240"/>
            <a:ext cx="433705" cy="492759"/>
          </a:xfrm>
          <a:custGeom>
            <a:avLst/>
            <a:gdLst/>
            <a:ahLst/>
            <a:cxnLst/>
            <a:rect l="l" t="t" r="r" b="b"/>
            <a:pathLst>
              <a:path w="433705" h="492759">
                <a:moveTo>
                  <a:pt x="141534" y="109219"/>
                </a:moveTo>
                <a:lnTo>
                  <a:pt x="129727" y="109219"/>
                </a:lnTo>
                <a:lnTo>
                  <a:pt x="119307" y="111759"/>
                </a:lnTo>
                <a:lnTo>
                  <a:pt x="109742" y="116839"/>
                </a:lnTo>
                <a:lnTo>
                  <a:pt x="100500" y="125729"/>
                </a:lnTo>
                <a:lnTo>
                  <a:pt x="85654" y="139699"/>
                </a:lnTo>
                <a:lnTo>
                  <a:pt x="55377" y="167639"/>
                </a:lnTo>
                <a:lnTo>
                  <a:pt x="40302" y="182879"/>
                </a:lnTo>
                <a:lnTo>
                  <a:pt x="32522" y="190499"/>
                </a:lnTo>
                <a:lnTo>
                  <a:pt x="25400" y="198119"/>
                </a:lnTo>
                <a:lnTo>
                  <a:pt x="19919" y="207009"/>
                </a:lnTo>
                <a:lnTo>
                  <a:pt x="17061" y="218439"/>
                </a:lnTo>
                <a:lnTo>
                  <a:pt x="16629" y="222249"/>
                </a:lnTo>
                <a:lnTo>
                  <a:pt x="13759" y="224789"/>
                </a:lnTo>
                <a:lnTo>
                  <a:pt x="576" y="229869"/>
                </a:lnTo>
                <a:lnTo>
                  <a:pt x="16" y="236219"/>
                </a:lnTo>
                <a:lnTo>
                  <a:pt x="0" y="238759"/>
                </a:lnTo>
                <a:lnTo>
                  <a:pt x="576" y="246379"/>
                </a:lnTo>
                <a:lnTo>
                  <a:pt x="2252" y="273049"/>
                </a:lnTo>
                <a:lnTo>
                  <a:pt x="3415" y="298449"/>
                </a:lnTo>
                <a:lnTo>
                  <a:pt x="4364" y="326389"/>
                </a:lnTo>
                <a:lnTo>
                  <a:pt x="4982" y="350519"/>
                </a:lnTo>
                <a:lnTo>
                  <a:pt x="5099" y="384809"/>
                </a:lnTo>
                <a:lnTo>
                  <a:pt x="4376" y="412749"/>
                </a:lnTo>
                <a:lnTo>
                  <a:pt x="2170" y="473709"/>
                </a:lnTo>
                <a:lnTo>
                  <a:pt x="1684" y="492759"/>
                </a:lnTo>
                <a:lnTo>
                  <a:pt x="17150" y="492759"/>
                </a:lnTo>
                <a:lnTo>
                  <a:pt x="17381" y="455929"/>
                </a:lnTo>
                <a:lnTo>
                  <a:pt x="17505" y="430529"/>
                </a:lnTo>
                <a:lnTo>
                  <a:pt x="17379" y="364489"/>
                </a:lnTo>
                <a:lnTo>
                  <a:pt x="16540" y="313689"/>
                </a:lnTo>
                <a:lnTo>
                  <a:pt x="16439" y="312419"/>
                </a:lnTo>
                <a:lnTo>
                  <a:pt x="16477" y="303529"/>
                </a:lnTo>
                <a:lnTo>
                  <a:pt x="17125" y="298449"/>
                </a:lnTo>
                <a:lnTo>
                  <a:pt x="27856" y="297179"/>
                </a:lnTo>
                <a:lnTo>
                  <a:pt x="249824" y="297179"/>
                </a:lnTo>
                <a:lnTo>
                  <a:pt x="246868" y="293369"/>
                </a:lnTo>
                <a:lnTo>
                  <a:pt x="240200" y="292099"/>
                </a:lnTo>
                <a:lnTo>
                  <a:pt x="240918" y="290829"/>
                </a:lnTo>
                <a:lnTo>
                  <a:pt x="17226" y="290829"/>
                </a:lnTo>
                <a:lnTo>
                  <a:pt x="15181" y="289559"/>
                </a:lnTo>
                <a:lnTo>
                  <a:pt x="14572" y="283209"/>
                </a:lnTo>
                <a:lnTo>
                  <a:pt x="15512" y="281939"/>
                </a:lnTo>
                <a:lnTo>
                  <a:pt x="337349" y="281939"/>
                </a:lnTo>
                <a:lnTo>
                  <a:pt x="340124" y="278129"/>
                </a:lnTo>
                <a:lnTo>
                  <a:pt x="345577" y="271779"/>
                </a:lnTo>
                <a:lnTo>
                  <a:pt x="34155" y="271779"/>
                </a:lnTo>
                <a:lnTo>
                  <a:pt x="32123" y="270509"/>
                </a:lnTo>
                <a:lnTo>
                  <a:pt x="27280" y="269239"/>
                </a:lnTo>
                <a:lnTo>
                  <a:pt x="21739" y="267969"/>
                </a:lnTo>
                <a:lnTo>
                  <a:pt x="17330" y="266699"/>
                </a:lnTo>
                <a:lnTo>
                  <a:pt x="15880" y="261619"/>
                </a:lnTo>
                <a:lnTo>
                  <a:pt x="16617" y="252729"/>
                </a:lnTo>
                <a:lnTo>
                  <a:pt x="37830" y="252729"/>
                </a:lnTo>
                <a:lnTo>
                  <a:pt x="43058" y="251459"/>
                </a:lnTo>
                <a:lnTo>
                  <a:pt x="183912" y="251459"/>
                </a:lnTo>
                <a:lnTo>
                  <a:pt x="180561" y="250189"/>
                </a:lnTo>
                <a:lnTo>
                  <a:pt x="178910" y="248919"/>
                </a:lnTo>
                <a:lnTo>
                  <a:pt x="158818" y="248919"/>
                </a:lnTo>
                <a:lnTo>
                  <a:pt x="145453" y="246379"/>
                </a:lnTo>
                <a:lnTo>
                  <a:pt x="136662" y="245109"/>
                </a:lnTo>
                <a:lnTo>
                  <a:pt x="127925" y="242569"/>
                </a:lnTo>
                <a:lnTo>
                  <a:pt x="119283" y="241299"/>
                </a:lnTo>
                <a:lnTo>
                  <a:pt x="111346" y="238759"/>
                </a:lnTo>
                <a:lnTo>
                  <a:pt x="110675" y="234949"/>
                </a:lnTo>
                <a:lnTo>
                  <a:pt x="46014" y="234949"/>
                </a:lnTo>
                <a:lnTo>
                  <a:pt x="39221" y="232409"/>
                </a:lnTo>
                <a:lnTo>
                  <a:pt x="32619" y="229869"/>
                </a:lnTo>
                <a:lnTo>
                  <a:pt x="24884" y="227329"/>
                </a:lnTo>
                <a:lnTo>
                  <a:pt x="23957" y="222249"/>
                </a:lnTo>
                <a:lnTo>
                  <a:pt x="29685" y="215899"/>
                </a:lnTo>
                <a:lnTo>
                  <a:pt x="35123" y="210819"/>
                </a:lnTo>
                <a:lnTo>
                  <a:pt x="41121" y="207009"/>
                </a:lnTo>
                <a:lnTo>
                  <a:pt x="47976" y="204469"/>
                </a:lnTo>
                <a:lnTo>
                  <a:pt x="99749" y="204469"/>
                </a:lnTo>
                <a:lnTo>
                  <a:pt x="90030" y="200659"/>
                </a:lnTo>
                <a:lnTo>
                  <a:pt x="80619" y="196849"/>
                </a:lnTo>
                <a:lnTo>
                  <a:pt x="71747" y="191769"/>
                </a:lnTo>
                <a:lnTo>
                  <a:pt x="68433" y="189229"/>
                </a:lnTo>
                <a:lnTo>
                  <a:pt x="64584" y="186689"/>
                </a:lnTo>
                <a:lnTo>
                  <a:pt x="66909" y="181609"/>
                </a:lnTo>
                <a:lnTo>
                  <a:pt x="68712" y="177799"/>
                </a:lnTo>
                <a:lnTo>
                  <a:pt x="201275" y="177799"/>
                </a:lnTo>
                <a:lnTo>
                  <a:pt x="199268" y="176529"/>
                </a:lnTo>
                <a:lnTo>
                  <a:pt x="199128" y="175259"/>
                </a:lnTo>
                <a:lnTo>
                  <a:pt x="82936" y="175259"/>
                </a:lnTo>
                <a:lnTo>
                  <a:pt x="79901" y="171449"/>
                </a:lnTo>
                <a:lnTo>
                  <a:pt x="81552" y="166369"/>
                </a:lnTo>
                <a:lnTo>
                  <a:pt x="83292" y="161289"/>
                </a:lnTo>
                <a:lnTo>
                  <a:pt x="87368" y="158749"/>
                </a:lnTo>
                <a:lnTo>
                  <a:pt x="91026" y="156209"/>
                </a:lnTo>
                <a:lnTo>
                  <a:pt x="97416" y="151129"/>
                </a:lnTo>
                <a:lnTo>
                  <a:pt x="104027" y="146049"/>
                </a:lnTo>
                <a:lnTo>
                  <a:pt x="110425" y="142239"/>
                </a:lnTo>
                <a:lnTo>
                  <a:pt x="116172" y="135889"/>
                </a:lnTo>
                <a:lnTo>
                  <a:pt x="120020" y="130809"/>
                </a:lnTo>
                <a:lnTo>
                  <a:pt x="347834" y="130809"/>
                </a:lnTo>
                <a:lnTo>
                  <a:pt x="344390" y="124459"/>
                </a:lnTo>
                <a:lnTo>
                  <a:pt x="342308" y="114299"/>
                </a:lnTo>
                <a:lnTo>
                  <a:pt x="342084" y="111759"/>
                </a:lnTo>
                <a:lnTo>
                  <a:pt x="151237" y="111759"/>
                </a:lnTo>
                <a:lnTo>
                  <a:pt x="141534" y="109219"/>
                </a:lnTo>
                <a:close/>
              </a:path>
              <a:path w="433705" h="492759">
                <a:moveTo>
                  <a:pt x="249824" y="297179"/>
                </a:moveTo>
                <a:lnTo>
                  <a:pt x="27856" y="297179"/>
                </a:lnTo>
                <a:lnTo>
                  <a:pt x="28758" y="307339"/>
                </a:lnTo>
                <a:lnTo>
                  <a:pt x="31331" y="331469"/>
                </a:lnTo>
                <a:lnTo>
                  <a:pt x="32249" y="344169"/>
                </a:lnTo>
                <a:lnTo>
                  <a:pt x="32273" y="345439"/>
                </a:lnTo>
                <a:lnTo>
                  <a:pt x="32399" y="364489"/>
                </a:lnTo>
                <a:lnTo>
                  <a:pt x="32276" y="394969"/>
                </a:lnTo>
                <a:lnTo>
                  <a:pt x="32400" y="414019"/>
                </a:lnTo>
                <a:lnTo>
                  <a:pt x="32519" y="453389"/>
                </a:lnTo>
                <a:lnTo>
                  <a:pt x="32274" y="473709"/>
                </a:lnTo>
                <a:lnTo>
                  <a:pt x="32155" y="481329"/>
                </a:lnTo>
                <a:lnTo>
                  <a:pt x="32042" y="486409"/>
                </a:lnTo>
                <a:lnTo>
                  <a:pt x="31931" y="492759"/>
                </a:lnTo>
                <a:lnTo>
                  <a:pt x="46883" y="492759"/>
                </a:lnTo>
                <a:lnTo>
                  <a:pt x="45877" y="486409"/>
                </a:lnTo>
                <a:lnTo>
                  <a:pt x="46894" y="471169"/>
                </a:lnTo>
                <a:lnTo>
                  <a:pt x="50551" y="453389"/>
                </a:lnTo>
                <a:lnTo>
                  <a:pt x="97156" y="453389"/>
                </a:lnTo>
                <a:lnTo>
                  <a:pt x="97528" y="449579"/>
                </a:lnTo>
                <a:lnTo>
                  <a:pt x="99408" y="447039"/>
                </a:lnTo>
                <a:lnTo>
                  <a:pt x="112235" y="444499"/>
                </a:lnTo>
                <a:lnTo>
                  <a:pt x="128199" y="441959"/>
                </a:lnTo>
                <a:lnTo>
                  <a:pt x="98862" y="441959"/>
                </a:lnTo>
                <a:lnTo>
                  <a:pt x="96766" y="424179"/>
                </a:lnTo>
                <a:lnTo>
                  <a:pt x="103091" y="422909"/>
                </a:lnTo>
                <a:lnTo>
                  <a:pt x="112400" y="421639"/>
                </a:lnTo>
                <a:lnTo>
                  <a:pt x="115384" y="420369"/>
                </a:lnTo>
                <a:lnTo>
                  <a:pt x="252312" y="420369"/>
                </a:lnTo>
                <a:lnTo>
                  <a:pt x="252365" y="419099"/>
                </a:lnTo>
                <a:lnTo>
                  <a:pt x="182306" y="419099"/>
                </a:lnTo>
                <a:lnTo>
                  <a:pt x="170304" y="417829"/>
                </a:lnTo>
                <a:lnTo>
                  <a:pt x="158300" y="417829"/>
                </a:lnTo>
                <a:lnTo>
                  <a:pt x="146296" y="416559"/>
                </a:lnTo>
                <a:lnTo>
                  <a:pt x="110431" y="416559"/>
                </a:lnTo>
                <a:lnTo>
                  <a:pt x="102202" y="415289"/>
                </a:lnTo>
                <a:lnTo>
                  <a:pt x="97262" y="412749"/>
                </a:lnTo>
                <a:lnTo>
                  <a:pt x="100983" y="400049"/>
                </a:lnTo>
                <a:lnTo>
                  <a:pt x="254519" y="400049"/>
                </a:lnTo>
                <a:lnTo>
                  <a:pt x="256637" y="384809"/>
                </a:lnTo>
                <a:lnTo>
                  <a:pt x="156554" y="384809"/>
                </a:lnTo>
                <a:lnTo>
                  <a:pt x="111536" y="380999"/>
                </a:lnTo>
                <a:lnTo>
                  <a:pt x="101491" y="379729"/>
                </a:lnTo>
                <a:lnTo>
                  <a:pt x="101249" y="378459"/>
                </a:lnTo>
                <a:lnTo>
                  <a:pt x="104120" y="365759"/>
                </a:lnTo>
                <a:lnTo>
                  <a:pt x="105009" y="364489"/>
                </a:lnTo>
                <a:lnTo>
                  <a:pt x="106215" y="360679"/>
                </a:lnTo>
                <a:lnTo>
                  <a:pt x="102210" y="358139"/>
                </a:lnTo>
                <a:lnTo>
                  <a:pt x="88892" y="358139"/>
                </a:lnTo>
                <a:lnTo>
                  <a:pt x="78453" y="356869"/>
                </a:lnTo>
                <a:lnTo>
                  <a:pt x="78577" y="353059"/>
                </a:lnTo>
                <a:lnTo>
                  <a:pt x="78472" y="346709"/>
                </a:lnTo>
                <a:lnTo>
                  <a:pt x="78399" y="344169"/>
                </a:lnTo>
                <a:lnTo>
                  <a:pt x="78453" y="330199"/>
                </a:lnTo>
                <a:lnTo>
                  <a:pt x="78897" y="330199"/>
                </a:lnTo>
                <a:lnTo>
                  <a:pt x="79024" y="308609"/>
                </a:lnTo>
                <a:lnTo>
                  <a:pt x="79799" y="306069"/>
                </a:lnTo>
                <a:lnTo>
                  <a:pt x="87762" y="304799"/>
                </a:lnTo>
                <a:lnTo>
                  <a:pt x="115101" y="304799"/>
                </a:lnTo>
                <a:lnTo>
                  <a:pt x="118560" y="303529"/>
                </a:lnTo>
                <a:lnTo>
                  <a:pt x="339768" y="303529"/>
                </a:lnTo>
                <a:lnTo>
                  <a:pt x="333139" y="300989"/>
                </a:lnTo>
                <a:lnTo>
                  <a:pt x="332718" y="299719"/>
                </a:lnTo>
                <a:lnTo>
                  <a:pt x="251795" y="299719"/>
                </a:lnTo>
                <a:lnTo>
                  <a:pt x="249824" y="297179"/>
                </a:lnTo>
                <a:close/>
              </a:path>
              <a:path w="433705" h="492759">
                <a:moveTo>
                  <a:pt x="97156" y="453389"/>
                </a:moveTo>
                <a:lnTo>
                  <a:pt x="50551" y="453389"/>
                </a:lnTo>
                <a:lnTo>
                  <a:pt x="53527" y="467359"/>
                </a:lnTo>
                <a:lnTo>
                  <a:pt x="54760" y="478789"/>
                </a:lnTo>
                <a:lnTo>
                  <a:pt x="54773" y="483869"/>
                </a:lnTo>
                <a:lnTo>
                  <a:pt x="54482" y="492759"/>
                </a:lnTo>
                <a:lnTo>
                  <a:pt x="94101" y="492759"/>
                </a:lnTo>
                <a:lnTo>
                  <a:pt x="94175" y="487679"/>
                </a:lnTo>
                <a:lnTo>
                  <a:pt x="94671" y="478789"/>
                </a:lnTo>
                <a:lnTo>
                  <a:pt x="97156" y="453389"/>
                </a:lnTo>
                <a:close/>
              </a:path>
              <a:path w="433705" h="492759">
                <a:moveTo>
                  <a:pt x="251460" y="440689"/>
                </a:moveTo>
                <a:lnTo>
                  <a:pt x="217188" y="440689"/>
                </a:lnTo>
                <a:lnTo>
                  <a:pt x="218470" y="441959"/>
                </a:lnTo>
                <a:lnTo>
                  <a:pt x="219416" y="455929"/>
                </a:lnTo>
                <a:lnTo>
                  <a:pt x="219521" y="459739"/>
                </a:lnTo>
                <a:lnTo>
                  <a:pt x="219388" y="462279"/>
                </a:lnTo>
                <a:lnTo>
                  <a:pt x="219321" y="464819"/>
                </a:lnTo>
                <a:lnTo>
                  <a:pt x="217821" y="481329"/>
                </a:lnTo>
                <a:lnTo>
                  <a:pt x="214524" y="491489"/>
                </a:lnTo>
                <a:lnTo>
                  <a:pt x="212072" y="492759"/>
                </a:lnTo>
                <a:lnTo>
                  <a:pt x="252210" y="492759"/>
                </a:lnTo>
                <a:lnTo>
                  <a:pt x="251812" y="477519"/>
                </a:lnTo>
                <a:lnTo>
                  <a:pt x="251690" y="471169"/>
                </a:lnTo>
                <a:lnTo>
                  <a:pt x="251356" y="448309"/>
                </a:lnTo>
                <a:lnTo>
                  <a:pt x="251460" y="440689"/>
                </a:lnTo>
                <a:close/>
              </a:path>
              <a:path w="433705" h="492759">
                <a:moveTo>
                  <a:pt x="272417" y="382269"/>
                </a:moveTo>
                <a:lnTo>
                  <a:pt x="256989" y="382269"/>
                </a:lnTo>
                <a:lnTo>
                  <a:pt x="262186" y="402589"/>
                </a:lnTo>
                <a:lnTo>
                  <a:pt x="262882" y="426719"/>
                </a:lnTo>
                <a:lnTo>
                  <a:pt x="262989" y="435609"/>
                </a:lnTo>
                <a:lnTo>
                  <a:pt x="259840" y="471169"/>
                </a:lnTo>
                <a:lnTo>
                  <a:pt x="255009" y="492759"/>
                </a:lnTo>
                <a:lnTo>
                  <a:pt x="265009" y="492759"/>
                </a:lnTo>
                <a:lnTo>
                  <a:pt x="265267" y="491489"/>
                </a:lnTo>
                <a:lnTo>
                  <a:pt x="266272" y="478789"/>
                </a:lnTo>
                <a:lnTo>
                  <a:pt x="268057" y="445769"/>
                </a:lnTo>
                <a:lnTo>
                  <a:pt x="271250" y="401319"/>
                </a:lnTo>
                <a:lnTo>
                  <a:pt x="272417" y="382269"/>
                </a:lnTo>
                <a:close/>
              </a:path>
              <a:path w="433705" h="492759">
                <a:moveTo>
                  <a:pt x="422119" y="363219"/>
                </a:moveTo>
                <a:lnTo>
                  <a:pt x="278237" y="363219"/>
                </a:lnTo>
                <a:lnTo>
                  <a:pt x="287292" y="364489"/>
                </a:lnTo>
                <a:lnTo>
                  <a:pt x="287293" y="372109"/>
                </a:lnTo>
                <a:lnTo>
                  <a:pt x="283408" y="461009"/>
                </a:lnTo>
                <a:lnTo>
                  <a:pt x="282401" y="492759"/>
                </a:lnTo>
                <a:lnTo>
                  <a:pt x="297587" y="492759"/>
                </a:lnTo>
                <a:lnTo>
                  <a:pt x="297287" y="487679"/>
                </a:lnTo>
                <a:lnTo>
                  <a:pt x="299623" y="483869"/>
                </a:lnTo>
                <a:lnTo>
                  <a:pt x="304195" y="482599"/>
                </a:lnTo>
                <a:lnTo>
                  <a:pt x="415132" y="482599"/>
                </a:lnTo>
                <a:lnTo>
                  <a:pt x="415209" y="480059"/>
                </a:lnTo>
                <a:lnTo>
                  <a:pt x="359304" y="480059"/>
                </a:lnTo>
                <a:lnTo>
                  <a:pt x="355053" y="478789"/>
                </a:lnTo>
                <a:lnTo>
                  <a:pt x="348899" y="474979"/>
                </a:lnTo>
                <a:lnTo>
                  <a:pt x="336949" y="474979"/>
                </a:lnTo>
                <a:lnTo>
                  <a:pt x="335628" y="472439"/>
                </a:lnTo>
                <a:lnTo>
                  <a:pt x="336060" y="469899"/>
                </a:lnTo>
                <a:lnTo>
                  <a:pt x="299179" y="469899"/>
                </a:lnTo>
                <a:lnTo>
                  <a:pt x="297845" y="467359"/>
                </a:lnTo>
                <a:lnTo>
                  <a:pt x="298036" y="455929"/>
                </a:lnTo>
                <a:lnTo>
                  <a:pt x="298228" y="448309"/>
                </a:lnTo>
                <a:lnTo>
                  <a:pt x="298527" y="440689"/>
                </a:lnTo>
                <a:lnTo>
                  <a:pt x="298988" y="433069"/>
                </a:lnTo>
                <a:lnTo>
                  <a:pt x="300695" y="414019"/>
                </a:lnTo>
                <a:lnTo>
                  <a:pt x="302735" y="394969"/>
                </a:lnTo>
                <a:lnTo>
                  <a:pt x="338318" y="394969"/>
                </a:lnTo>
                <a:lnTo>
                  <a:pt x="341611" y="388619"/>
                </a:lnTo>
                <a:lnTo>
                  <a:pt x="348716" y="383539"/>
                </a:lnTo>
                <a:lnTo>
                  <a:pt x="339184" y="383539"/>
                </a:lnTo>
                <a:lnTo>
                  <a:pt x="336923" y="382269"/>
                </a:lnTo>
                <a:lnTo>
                  <a:pt x="337279" y="374649"/>
                </a:lnTo>
                <a:lnTo>
                  <a:pt x="340835" y="373379"/>
                </a:lnTo>
                <a:lnTo>
                  <a:pt x="344226" y="372109"/>
                </a:lnTo>
                <a:lnTo>
                  <a:pt x="399695" y="372109"/>
                </a:lnTo>
                <a:lnTo>
                  <a:pt x="399801" y="370839"/>
                </a:lnTo>
                <a:lnTo>
                  <a:pt x="400296" y="368299"/>
                </a:lnTo>
                <a:lnTo>
                  <a:pt x="421648" y="368299"/>
                </a:lnTo>
                <a:lnTo>
                  <a:pt x="422119" y="363219"/>
                </a:lnTo>
                <a:close/>
              </a:path>
              <a:path w="433705" h="492759">
                <a:moveTo>
                  <a:pt x="415132" y="482599"/>
                </a:moveTo>
                <a:lnTo>
                  <a:pt x="304195" y="482599"/>
                </a:lnTo>
                <a:lnTo>
                  <a:pt x="309250" y="483869"/>
                </a:lnTo>
                <a:lnTo>
                  <a:pt x="309999" y="487679"/>
                </a:lnTo>
                <a:lnTo>
                  <a:pt x="310130" y="492759"/>
                </a:lnTo>
                <a:lnTo>
                  <a:pt x="414824" y="492759"/>
                </a:lnTo>
                <a:lnTo>
                  <a:pt x="415132" y="482599"/>
                </a:lnTo>
                <a:close/>
              </a:path>
              <a:path w="433705" h="492759">
                <a:moveTo>
                  <a:pt x="415525" y="469899"/>
                </a:moveTo>
                <a:lnTo>
                  <a:pt x="367022" y="469899"/>
                </a:lnTo>
                <a:lnTo>
                  <a:pt x="362883" y="477519"/>
                </a:lnTo>
                <a:lnTo>
                  <a:pt x="359304" y="480059"/>
                </a:lnTo>
                <a:lnTo>
                  <a:pt x="415209" y="480059"/>
                </a:lnTo>
                <a:lnTo>
                  <a:pt x="415525" y="469899"/>
                </a:lnTo>
                <a:close/>
              </a:path>
              <a:path w="433705" h="492759">
                <a:moveTo>
                  <a:pt x="348442" y="473709"/>
                </a:moveTo>
                <a:lnTo>
                  <a:pt x="345496" y="474979"/>
                </a:lnTo>
                <a:lnTo>
                  <a:pt x="347960" y="474979"/>
                </a:lnTo>
                <a:lnTo>
                  <a:pt x="348442" y="473709"/>
                </a:lnTo>
                <a:close/>
              </a:path>
              <a:path w="433705" h="492759">
                <a:moveTo>
                  <a:pt x="415987" y="457199"/>
                </a:moveTo>
                <a:lnTo>
                  <a:pt x="356850" y="457199"/>
                </a:lnTo>
                <a:lnTo>
                  <a:pt x="359148" y="458469"/>
                </a:lnTo>
                <a:lnTo>
                  <a:pt x="360190" y="461009"/>
                </a:lnTo>
                <a:lnTo>
                  <a:pt x="355402" y="467359"/>
                </a:lnTo>
                <a:lnTo>
                  <a:pt x="351833" y="469899"/>
                </a:lnTo>
                <a:lnTo>
                  <a:pt x="348442" y="473709"/>
                </a:lnTo>
                <a:lnTo>
                  <a:pt x="348899" y="474979"/>
                </a:lnTo>
                <a:lnTo>
                  <a:pt x="367022" y="469899"/>
                </a:lnTo>
                <a:lnTo>
                  <a:pt x="415525" y="469899"/>
                </a:lnTo>
                <a:lnTo>
                  <a:pt x="415987" y="457199"/>
                </a:lnTo>
                <a:close/>
              </a:path>
              <a:path w="433705" h="492759">
                <a:moveTo>
                  <a:pt x="338318" y="394969"/>
                </a:moveTo>
                <a:lnTo>
                  <a:pt x="302735" y="394969"/>
                </a:lnTo>
                <a:lnTo>
                  <a:pt x="309974" y="398779"/>
                </a:lnTo>
                <a:lnTo>
                  <a:pt x="310710" y="402589"/>
                </a:lnTo>
                <a:lnTo>
                  <a:pt x="310190" y="405129"/>
                </a:lnTo>
                <a:lnTo>
                  <a:pt x="309385" y="415289"/>
                </a:lnTo>
                <a:lnTo>
                  <a:pt x="309291" y="424179"/>
                </a:lnTo>
                <a:lnTo>
                  <a:pt x="309398" y="430529"/>
                </a:lnTo>
                <a:lnTo>
                  <a:pt x="309995" y="443229"/>
                </a:lnTo>
                <a:lnTo>
                  <a:pt x="310101" y="457199"/>
                </a:lnTo>
                <a:lnTo>
                  <a:pt x="309982" y="459739"/>
                </a:lnTo>
                <a:lnTo>
                  <a:pt x="309821" y="462279"/>
                </a:lnTo>
                <a:lnTo>
                  <a:pt x="308501" y="468629"/>
                </a:lnTo>
                <a:lnTo>
                  <a:pt x="306164" y="469899"/>
                </a:lnTo>
                <a:lnTo>
                  <a:pt x="336060" y="469899"/>
                </a:lnTo>
                <a:lnTo>
                  <a:pt x="338944" y="464819"/>
                </a:lnTo>
                <a:lnTo>
                  <a:pt x="344740" y="459739"/>
                </a:lnTo>
                <a:lnTo>
                  <a:pt x="351394" y="457199"/>
                </a:lnTo>
                <a:lnTo>
                  <a:pt x="415987" y="457199"/>
                </a:lnTo>
                <a:lnTo>
                  <a:pt x="416126" y="453389"/>
                </a:lnTo>
                <a:lnTo>
                  <a:pt x="343877" y="453389"/>
                </a:lnTo>
                <a:lnTo>
                  <a:pt x="336420" y="452119"/>
                </a:lnTo>
                <a:lnTo>
                  <a:pt x="333514" y="445769"/>
                </a:lnTo>
                <a:lnTo>
                  <a:pt x="333621" y="426719"/>
                </a:lnTo>
                <a:lnTo>
                  <a:pt x="333875" y="422909"/>
                </a:lnTo>
                <a:lnTo>
                  <a:pt x="334345" y="422909"/>
                </a:lnTo>
                <a:lnTo>
                  <a:pt x="334371" y="412749"/>
                </a:lnTo>
                <a:lnTo>
                  <a:pt x="336342" y="398779"/>
                </a:lnTo>
                <a:lnTo>
                  <a:pt x="338318" y="394969"/>
                </a:lnTo>
                <a:close/>
              </a:path>
              <a:path w="433705" h="492759">
                <a:moveTo>
                  <a:pt x="399680" y="375919"/>
                </a:moveTo>
                <a:lnTo>
                  <a:pt x="368711" y="375919"/>
                </a:lnTo>
                <a:lnTo>
                  <a:pt x="370921" y="378459"/>
                </a:lnTo>
                <a:lnTo>
                  <a:pt x="371810" y="383539"/>
                </a:lnTo>
                <a:lnTo>
                  <a:pt x="373426" y="394969"/>
                </a:lnTo>
                <a:lnTo>
                  <a:pt x="374271" y="406399"/>
                </a:lnTo>
                <a:lnTo>
                  <a:pt x="374330" y="422909"/>
                </a:lnTo>
                <a:lnTo>
                  <a:pt x="374083" y="430529"/>
                </a:lnTo>
                <a:lnTo>
                  <a:pt x="373563" y="440689"/>
                </a:lnTo>
                <a:lnTo>
                  <a:pt x="366717" y="447039"/>
                </a:lnTo>
                <a:lnTo>
                  <a:pt x="343877" y="453389"/>
                </a:lnTo>
                <a:lnTo>
                  <a:pt x="416126" y="453389"/>
                </a:lnTo>
                <a:lnTo>
                  <a:pt x="416373" y="447039"/>
                </a:lnTo>
                <a:lnTo>
                  <a:pt x="417378" y="426719"/>
                </a:lnTo>
                <a:lnTo>
                  <a:pt x="419121" y="400049"/>
                </a:lnTo>
                <a:lnTo>
                  <a:pt x="420899" y="377189"/>
                </a:lnTo>
                <a:lnTo>
                  <a:pt x="399877" y="377189"/>
                </a:lnTo>
                <a:lnTo>
                  <a:pt x="399680" y="375919"/>
                </a:lnTo>
                <a:close/>
              </a:path>
              <a:path w="433705" h="492759">
                <a:moveTo>
                  <a:pt x="160965" y="434339"/>
                </a:moveTo>
                <a:lnTo>
                  <a:pt x="144606" y="434339"/>
                </a:lnTo>
                <a:lnTo>
                  <a:pt x="128281" y="435609"/>
                </a:lnTo>
                <a:lnTo>
                  <a:pt x="111968" y="438149"/>
                </a:lnTo>
                <a:lnTo>
                  <a:pt x="106799" y="438149"/>
                </a:lnTo>
                <a:lnTo>
                  <a:pt x="98862" y="441959"/>
                </a:lnTo>
                <a:lnTo>
                  <a:pt x="144248" y="441959"/>
                </a:lnTo>
                <a:lnTo>
                  <a:pt x="183589" y="440689"/>
                </a:lnTo>
                <a:lnTo>
                  <a:pt x="251460" y="440689"/>
                </a:lnTo>
                <a:lnTo>
                  <a:pt x="251673" y="435609"/>
                </a:lnTo>
                <a:lnTo>
                  <a:pt x="177386" y="435609"/>
                </a:lnTo>
                <a:lnTo>
                  <a:pt x="160965" y="434339"/>
                </a:lnTo>
                <a:close/>
              </a:path>
              <a:path w="433705" h="492759">
                <a:moveTo>
                  <a:pt x="211054" y="431799"/>
                </a:moveTo>
                <a:lnTo>
                  <a:pt x="202551" y="431799"/>
                </a:lnTo>
                <a:lnTo>
                  <a:pt x="177386" y="435609"/>
                </a:lnTo>
                <a:lnTo>
                  <a:pt x="251673" y="435609"/>
                </a:lnTo>
                <a:lnTo>
                  <a:pt x="251779" y="433069"/>
                </a:lnTo>
                <a:lnTo>
                  <a:pt x="213746" y="433069"/>
                </a:lnTo>
                <a:lnTo>
                  <a:pt x="211054" y="431799"/>
                </a:lnTo>
                <a:close/>
              </a:path>
              <a:path w="433705" h="492759">
                <a:moveTo>
                  <a:pt x="252312" y="420369"/>
                </a:moveTo>
                <a:lnTo>
                  <a:pt x="118217" y="420369"/>
                </a:lnTo>
                <a:lnTo>
                  <a:pt x="153791" y="422909"/>
                </a:lnTo>
                <a:lnTo>
                  <a:pt x="171596" y="422909"/>
                </a:lnTo>
                <a:lnTo>
                  <a:pt x="189375" y="424179"/>
                </a:lnTo>
                <a:lnTo>
                  <a:pt x="213035" y="424179"/>
                </a:lnTo>
                <a:lnTo>
                  <a:pt x="215372" y="425449"/>
                </a:lnTo>
                <a:lnTo>
                  <a:pt x="215854" y="430529"/>
                </a:lnTo>
                <a:lnTo>
                  <a:pt x="213746" y="433069"/>
                </a:lnTo>
                <a:lnTo>
                  <a:pt x="251779" y="433069"/>
                </a:lnTo>
                <a:lnTo>
                  <a:pt x="252312" y="420369"/>
                </a:lnTo>
                <a:close/>
              </a:path>
              <a:path w="433705" h="492759">
                <a:moveTo>
                  <a:pt x="254166" y="402589"/>
                </a:moveTo>
                <a:lnTo>
                  <a:pt x="214190" y="402589"/>
                </a:lnTo>
                <a:lnTo>
                  <a:pt x="214330" y="410209"/>
                </a:lnTo>
                <a:lnTo>
                  <a:pt x="212296" y="415289"/>
                </a:lnTo>
                <a:lnTo>
                  <a:pt x="207083" y="416559"/>
                </a:lnTo>
                <a:lnTo>
                  <a:pt x="194302" y="416559"/>
                </a:lnTo>
                <a:lnTo>
                  <a:pt x="182306" y="419099"/>
                </a:lnTo>
                <a:lnTo>
                  <a:pt x="252365" y="419099"/>
                </a:lnTo>
                <a:lnTo>
                  <a:pt x="252578" y="414019"/>
                </a:lnTo>
                <a:lnTo>
                  <a:pt x="254166" y="402589"/>
                </a:lnTo>
                <a:close/>
              </a:path>
              <a:path w="433705" h="492759">
                <a:moveTo>
                  <a:pt x="254519" y="400049"/>
                </a:moveTo>
                <a:lnTo>
                  <a:pt x="100983" y="400049"/>
                </a:lnTo>
                <a:lnTo>
                  <a:pt x="104716" y="401319"/>
                </a:lnTo>
                <a:lnTo>
                  <a:pt x="109187" y="403859"/>
                </a:lnTo>
                <a:lnTo>
                  <a:pt x="115448" y="406399"/>
                </a:lnTo>
                <a:lnTo>
                  <a:pt x="122344" y="405129"/>
                </a:lnTo>
                <a:lnTo>
                  <a:pt x="128643" y="403859"/>
                </a:lnTo>
                <a:lnTo>
                  <a:pt x="144686" y="402589"/>
                </a:lnTo>
                <a:lnTo>
                  <a:pt x="254166" y="402589"/>
                </a:lnTo>
                <a:lnTo>
                  <a:pt x="254519" y="400049"/>
                </a:lnTo>
                <a:close/>
              </a:path>
              <a:path w="433705" h="492759">
                <a:moveTo>
                  <a:pt x="214190" y="402589"/>
                </a:moveTo>
                <a:lnTo>
                  <a:pt x="176744" y="402589"/>
                </a:lnTo>
                <a:lnTo>
                  <a:pt x="192766" y="403859"/>
                </a:lnTo>
                <a:lnTo>
                  <a:pt x="200551" y="403859"/>
                </a:lnTo>
                <a:lnTo>
                  <a:pt x="214190" y="402589"/>
                </a:lnTo>
                <a:close/>
              </a:path>
              <a:path w="433705" h="492759">
                <a:moveTo>
                  <a:pt x="206494" y="383539"/>
                </a:moveTo>
                <a:lnTo>
                  <a:pt x="171125" y="383539"/>
                </a:lnTo>
                <a:lnTo>
                  <a:pt x="156554" y="384809"/>
                </a:lnTo>
                <a:lnTo>
                  <a:pt x="213568" y="384809"/>
                </a:lnTo>
                <a:lnTo>
                  <a:pt x="206494" y="383539"/>
                </a:lnTo>
                <a:close/>
              </a:path>
              <a:path w="433705" h="492759">
                <a:moveTo>
                  <a:pt x="422355" y="360679"/>
                </a:moveTo>
                <a:lnTo>
                  <a:pt x="195166" y="360679"/>
                </a:lnTo>
                <a:lnTo>
                  <a:pt x="201160" y="361949"/>
                </a:lnTo>
                <a:lnTo>
                  <a:pt x="215753" y="361949"/>
                </a:lnTo>
                <a:lnTo>
                  <a:pt x="218597" y="367029"/>
                </a:lnTo>
                <a:lnTo>
                  <a:pt x="218534" y="382269"/>
                </a:lnTo>
                <a:lnTo>
                  <a:pt x="213568" y="384809"/>
                </a:lnTo>
                <a:lnTo>
                  <a:pt x="256637" y="384809"/>
                </a:lnTo>
                <a:lnTo>
                  <a:pt x="256989" y="382269"/>
                </a:lnTo>
                <a:lnTo>
                  <a:pt x="272417" y="382269"/>
                </a:lnTo>
                <a:lnTo>
                  <a:pt x="272712" y="377189"/>
                </a:lnTo>
                <a:lnTo>
                  <a:pt x="272953" y="374649"/>
                </a:lnTo>
                <a:lnTo>
                  <a:pt x="274960" y="367029"/>
                </a:lnTo>
                <a:lnTo>
                  <a:pt x="278237" y="363219"/>
                </a:lnTo>
                <a:lnTo>
                  <a:pt x="422119" y="363219"/>
                </a:lnTo>
                <a:lnTo>
                  <a:pt x="422355" y="360679"/>
                </a:lnTo>
                <a:close/>
              </a:path>
              <a:path w="433705" h="492759">
                <a:moveTo>
                  <a:pt x="399695" y="372109"/>
                </a:moveTo>
                <a:lnTo>
                  <a:pt x="348785" y="372109"/>
                </a:lnTo>
                <a:lnTo>
                  <a:pt x="349903" y="375919"/>
                </a:lnTo>
                <a:lnTo>
                  <a:pt x="349484" y="380999"/>
                </a:lnTo>
                <a:lnTo>
                  <a:pt x="345661" y="382269"/>
                </a:lnTo>
                <a:lnTo>
                  <a:pt x="339184" y="383539"/>
                </a:lnTo>
                <a:lnTo>
                  <a:pt x="348716" y="383539"/>
                </a:lnTo>
                <a:lnTo>
                  <a:pt x="350492" y="382269"/>
                </a:lnTo>
                <a:lnTo>
                  <a:pt x="363301" y="377189"/>
                </a:lnTo>
                <a:lnTo>
                  <a:pt x="368711" y="375919"/>
                </a:lnTo>
                <a:lnTo>
                  <a:pt x="399680" y="375919"/>
                </a:lnTo>
                <a:lnTo>
                  <a:pt x="399695" y="372109"/>
                </a:lnTo>
                <a:close/>
              </a:path>
              <a:path w="433705" h="492759">
                <a:moveTo>
                  <a:pt x="421648" y="368299"/>
                </a:moveTo>
                <a:lnTo>
                  <a:pt x="403433" y="368299"/>
                </a:lnTo>
                <a:lnTo>
                  <a:pt x="404182" y="369569"/>
                </a:lnTo>
                <a:lnTo>
                  <a:pt x="405186" y="370839"/>
                </a:lnTo>
                <a:lnTo>
                  <a:pt x="404246" y="372109"/>
                </a:lnTo>
                <a:lnTo>
                  <a:pt x="403636" y="374649"/>
                </a:lnTo>
                <a:lnTo>
                  <a:pt x="399877" y="377189"/>
                </a:lnTo>
                <a:lnTo>
                  <a:pt x="420899" y="377189"/>
                </a:lnTo>
                <a:lnTo>
                  <a:pt x="421294" y="372109"/>
                </a:lnTo>
                <a:lnTo>
                  <a:pt x="421648" y="368299"/>
                </a:lnTo>
                <a:close/>
              </a:path>
              <a:path w="433705" h="492759">
                <a:moveTo>
                  <a:pt x="133747" y="349249"/>
                </a:moveTo>
                <a:lnTo>
                  <a:pt x="117061" y="349249"/>
                </a:lnTo>
                <a:lnTo>
                  <a:pt x="127886" y="351789"/>
                </a:lnTo>
                <a:lnTo>
                  <a:pt x="133730" y="353059"/>
                </a:lnTo>
                <a:lnTo>
                  <a:pt x="138325" y="355599"/>
                </a:lnTo>
                <a:lnTo>
                  <a:pt x="140073" y="363219"/>
                </a:lnTo>
                <a:lnTo>
                  <a:pt x="140022" y="364489"/>
                </a:lnTo>
                <a:lnTo>
                  <a:pt x="146195" y="364489"/>
                </a:lnTo>
                <a:lnTo>
                  <a:pt x="156946" y="363219"/>
                </a:lnTo>
                <a:lnTo>
                  <a:pt x="178445" y="361949"/>
                </a:lnTo>
                <a:lnTo>
                  <a:pt x="189197" y="361949"/>
                </a:lnTo>
                <a:lnTo>
                  <a:pt x="195166" y="360679"/>
                </a:lnTo>
                <a:lnTo>
                  <a:pt x="422355" y="360679"/>
                </a:lnTo>
                <a:lnTo>
                  <a:pt x="422709" y="356869"/>
                </a:lnTo>
                <a:lnTo>
                  <a:pt x="186797" y="356869"/>
                </a:lnTo>
                <a:lnTo>
                  <a:pt x="133747" y="349249"/>
                </a:lnTo>
                <a:close/>
              </a:path>
              <a:path w="433705" h="492759">
                <a:moveTo>
                  <a:pt x="115101" y="304799"/>
                </a:moveTo>
                <a:lnTo>
                  <a:pt x="87762" y="304799"/>
                </a:lnTo>
                <a:lnTo>
                  <a:pt x="89896" y="307339"/>
                </a:lnTo>
                <a:lnTo>
                  <a:pt x="91343" y="314959"/>
                </a:lnTo>
                <a:lnTo>
                  <a:pt x="91559" y="320039"/>
                </a:lnTo>
                <a:lnTo>
                  <a:pt x="90899" y="331469"/>
                </a:lnTo>
                <a:lnTo>
                  <a:pt x="89261" y="349249"/>
                </a:lnTo>
                <a:lnTo>
                  <a:pt x="88990" y="351789"/>
                </a:lnTo>
                <a:lnTo>
                  <a:pt x="88892" y="358139"/>
                </a:lnTo>
                <a:lnTo>
                  <a:pt x="102210" y="358139"/>
                </a:lnTo>
                <a:lnTo>
                  <a:pt x="100208" y="356869"/>
                </a:lnTo>
                <a:lnTo>
                  <a:pt x="105123" y="353059"/>
                </a:lnTo>
                <a:lnTo>
                  <a:pt x="110266" y="349249"/>
                </a:lnTo>
                <a:lnTo>
                  <a:pt x="133747" y="349249"/>
                </a:lnTo>
                <a:lnTo>
                  <a:pt x="116121" y="345439"/>
                </a:lnTo>
                <a:lnTo>
                  <a:pt x="107646" y="344169"/>
                </a:lnTo>
                <a:lnTo>
                  <a:pt x="103365" y="340359"/>
                </a:lnTo>
                <a:lnTo>
                  <a:pt x="102250" y="335279"/>
                </a:lnTo>
                <a:lnTo>
                  <a:pt x="103269" y="326389"/>
                </a:lnTo>
                <a:lnTo>
                  <a:pt x="103459" y="325119"/>
                </a:lnTo>
                <a:lnTo>
                  <a:pt x="103840" y="323849"/>
                </a:lnTo>
                <a:lnTo>
                  <a:pt x="104056" y="322579"/>
                </a:lnTo>
                <a:lnTo>
                  <a:pt x="107028" y="312419"/>
                </a:lnTo>
                <a:lnTo>
                  <a:pt x="111643" y="306069"/>
                </a:lnTo>
                <a:lnTo>
                  <a:pt x="115101" y="304799"/>
                </a:lnTo>
                <a:close/>
              </a:path>
              <a:path w="433705" h="492759">
                <a:moveTo>
                  <a:pt x="339768" y="303529"/>
                </a:moveTo>
                <a:lnTo>
                  <a:pt x="214368" y="303529"/>
                </a:lnTo>
                <a:lnTo>
                  <a:pt x="222560" y="308609"/>
                </a:lnTo>
                <a:lnTo>
                  <a:pt x="224135" y="312419"/>
                </a:lnTo>
                <a:lnTo>
                  <a:pt x="217776" y="337819"/>
                </a:lnTo>
                <a:lnTo>
                  <a:pt x="218000" y="344169"/>
                </a:lnTo>
                <a:lnTo>
                  <a:pt x="218635" y="351789"/>
                </a:lnTo>
                <a:lnTo>
                  <a:pt x="213873" y="355599"/>
                </a:lnTo>
                <a:lnTo>
                  <a:pt x="186924" y="355599"/>
                </a:lnTo>
                <a:lnTo>
                  <a:pt x="186797" y="356869"/>
                </a:lnTo>
                <a:lnTo>
                  <a:pt x="422709" y="356869"/>
                </a:lnTo>
                <a:lnTo>
                  <a:pt x="422944" y="354329"/>
                </a:lnTo>
                <a:lnTo>
                  <a:pt x="341267" y="354329"/>
                </a:lnTo>
                <a:lnTo>
                  <a:pt x="338968" y="351789"/>
                </a:lnTo>
                <a:lnTo>
                  <a:pt x="359594" y="328929"/>
                </a:lnTo>
                <a:lnTo>
                  <a:pt x="277690" y="328929"/>
                </a:lnTo>
                <a:lnTo>
                  <a:pt x="276446" y="326389"/>
                </a:lnTo>
                <a:lnTo>
                  <a:pt x="276103" y="320039"/>
                </a:lnTo>
                <a:lnTo>
                  <a:pt x="277640" y="316229"/>
                </a:lnTo>
                <a:lnTo>
                  <a:pt x="426521" y="316229"/>
                </a:lnTo>
                <a:lnTo>
                  <a:pt x="427428" y="304799"/>
                </a:lnTo>
                <a:lnTo>
                  <a:pt x="352785" y="304799"/>
                </a:lnTo>
                <a:lnTo>
                  <a:pt x="339768" y="303529"/>
                </a:lnTo>
                <a:close/>
              </a:path>
              <a:path w="433705" h="492759">
                <a:moveTo>
                  <a:pt x="425456" y="327659"/>
                </a:moveTo>
                <a:lnTo>
                  <a:pt x="365765" y="327659"/>
                </a:lnTo>
                <a:lnTo>
                  <a:pt x="367962" y="328929"/>
                </a:lnTo>
                <a:lnTo>
                  <a:pt x="371048" y="334009"/>
                </a:lnTo>
                <a:lnTo>
                  <a:pt x="345496" y="354329"/>
                </a:lnTo>
                <a:lnTo>
                  <a:pt x="422944" y="354329"/>
                </a:lnTo>
                <a:lnTo>
                  <a:pt x="425456" y="327659"/>
                </a:lnTo>
                <a:close/>
              </a:path>
              <a:path w="433705" h="492759">
                <a:moveTo>
                  <a:pt x="426521" y="316229"/>
                </a:moveTo>
                <a:lnTo>
                  <a:pt x="285425" y="316229"/>
                </a:lnTo>
                <a:lnTo>
                  <a:pt x="287342" y="318769"/>
                </a:lnTo>
                <a:lnTo>
                  <a:pt x="287228" y="326389"/>
                </a:lnTo>
                <a:lnTo>
                  <a:pt x="284955" y="328929"/>
                </a:lnTo>
                <a:lnTo>
                  <a:pt x="359594" y="328929"/>
                </a:lnTo>
                <a:lnTo>
                  <a:pt x="363149" y="327659"/>
                </a:lnTo>
                <a:lnTo>
                  <a:pt x="425456" y="327659"/>
                </a:lnTo>
                <a:lnTo>
                  <a:pt x="426420" y="317499"/>
                </a:lnTo>
                <a:lnTo>
                  <a:pt x="426521" y="316229"/>
                </a:lnTo>
                <a:close/>
              </a:path>
              <a:path w="433705" h="492759">
                <a:moveTo>
                  <a:pt x="210914" y="303529"/>
                </a:moveTo>
                <a:lnTo>
                  <a:pt x="118560" y="303529"/>
                </a:lnTo>
                <a:lnTo>
                  <a:pt x="128440" y="304799"/>
                </a:lnTo>
                <a:lnTo>
                  <a:pt x="142977" y="308609"/>
                </a:lnTo>
                <a:lnTo>
                  <a:pt x="186936" y="312419"/>
                </a:lnTo>
                <a:lnTo>
                  <a:pt x="194607" y="312419"/>
                </a:lnTo>
                <a:lnTo>
                  <a:pt x="202494" y="314959"/>
                </a:lnTo>
                <a:lnTo>
                  <a:pt x="210914" y="303529"/>
                </a:lnTo>
                <a:close/>
              </a:path>
              <a:path w="433705" h="492759">
                <a:moveTo>
                  <a:pt x="429814" y="256539"/>
                </a:moveTo>
                <a:lnTo>
                  <a:pt x="365435" y="256539"/>
                </a:lnTo>
                <a:lnTo>
                  <a:pt x="369702" y="259079"/>
                </a:lnTo>
                <a:lnTo>
                  <a:pt x="370491" y="267969"/>
                </a:lnTo>
                <a:lnTo>
                  <a:pt x="370521" y="270509"/>
                </a:lnTo>
                <a:lnTo>
                  <a:pt x="370356" y="273049"/>
                </a:lnTo>
                <a:lnTo>
                  <a:pt x="370273" y="278129"/>
                </a:lnTo>
                <a:lnTo>
                  <a:pt x="370794" y="278129"/>
                </a:lnTo>
                <a:lnTo>
                  <a:pt x="370794" y="280669"/>
                </a:lnTo>
                <a:lnTo>
                  <a:pt x="368736" y="293369"/>
                </a:lnTo>
                <a:lnTo>
                  <a:pt x="362587" y="302259"/>
                </a:lnTo>
                <a:lnTo>
                  <a:pt x="352785" y="304799"/>
                </a:lnTo>
                <a:lnTo>
                  <a:pt x="427428" y="304799"/>
                </a:lnTo>
                <a:lnTo>
                  <a:pt x="428436" y="292099"/>
                </a:lnTo>
                <a:lnTo>
                  <a:pt x="429522" y="266699"/>
                </a:lnTo>
                <a:lnTo>
                  <a:pt x="429814" y="256539"/>
                </a:lnTo>
                <a:close/>
              </a:path>
              <a:path w="433705" h="492759">
                <a:moveTo>
                  <a:pt x="334574" y="285749"/>
                </a:moveTo>
                <a:lnTo>
                  <a:pt x="254386" y="285749"/>
                </a:lnTo>
                <a:lnTo>
                  <a:pt x="259669" y="290829"/>
                </a:lnTo>
                <a:lnTo>
                  <a:pt x="258958" y="293369"/>
                </a:lnTo>
                <a:lnTo>
                  <a:pt x="251795" y="299719"/>
                </a:lnTo>
                <a:lnTo>
                  <a:pt x="332718" y="299719"/>
                </a:lnTo>
                <a:lnTo>
                  <a:pt x="331876" y="297179"/>
                </a:lnTo>
                <a:lnTo>
                  <a:pt x="271861" y="297179"/>
                </a:lnTo>
                <a:lnTo>
                  <a:pt x="271506" y="292099"/>
                </a:lnTo>
                <a:lnTo>
                  <a:pt x="271315" y="288289"/>
                </a:lnTo>
                <a:lnTo>
                  <a:pt x="274211" y="288289"/>
                </a:lnTo>
                <a:lnTo>
                  <a:pt x="279951" y="287019"/>
                </a:lnTo>
                <a:lnTo>
                  <a:pt x="333697" y="287019"/>
                </a:lnTo>
                <a:lnTo>
                  <a:pt x="334574" y="285749"/>
                </a:lnTo>
                <a:close/>
              </a:path>
              <a:path w="433705" h="492759">
                <a:moveTo>
                  <a:pt x="333697" y="287019"/>
                </a:moveTo>
                <a:lnTo>
                  <a:pt x="279951" y="287019"/>
                </a:lnTo>
                <a:lnTo>
                  <a:pt x="283278" y="288289"/>
                </a:lnTo>
                <a:lnTo>
                  <a:pt x="284345" y="292099"/>
                </a:lnTo>
                <a:lnTo>
                  <a:pt x="283990" y="294639"/>
                </a:lnTo>
                <a:lnTo>
                  <a:pt x="283075" y="297179"/>
                </a:lnTo>
                <a:lnTo>
                  <a:pt x="331876" y="297179"/>
                </a:lnTo>
                <a:lnTo>
                  <a:pt x="330192" y="292099"/>
                </a:lnTo>
                <a:lnTo>
                  <a:pt x="333697" y="287019"/>
                </a:lnTo>
                <a:close/>
              </a:path>
              <a:path w="433705" h="492759">
                <a:moveTo>
                  <a:pt x="337349" y="281939"/>
                </a:moveTo>
                <a:lnTo>
                  <a:pt x="21023" y="281939"/>
                </a:lnTo>
                <a:lnTo>
                  <a:pt x="23106" y="283209"/>
                </a:lnTo>
                <a:lnTo>
                  <a:pt x="23640" y="285749"/>
                </a:lnTo>
                <a:lnTo>
                  <a:pt x="23576" y="288289"/>
                </a:lnTo>
                <a:lnTo>
                  <a:pt x="22535" y="290829"/>
                </a:lnTo>
                <a:lnTo>
                  <a:pt x="240918" y="290829"/>
                </a:lnTo>
                <a:lnTo>
                  <a:pt x="241635" y="289559"/>
                </a:lnTo>
                <a:lnTo>
                  <a:pt x="241762" y="288289"/>
                </a:lnTo>
                <a:lnTo>
                  <a:pt x="242169" y="288289"/>
                </a:lnTo>
                <a:lnTo>
                  <a:pt x="248379" y="285749"/>
                </a:lnTo>
                <a:lnTo>
                  <a:pt x="334574" y="285749"/>
                </a:lnTo>
                <a:lnTo>
                  <a:pt x="337349" y="281939"/>
                </a:lnTo>
                <a:close/>
              </a:path>
              <a:path w="433705" h="492759">
                <a:moveTo>
                  <a:pt x="183912" y="251459"/>
                </a:moveTo>
                <a:lnTo>
                  <a:pt x="43058" y="251459"/>
                </a:lnTo>
                <a:lnTo>
                  <a:pt x="41356" y="261619"/>
                </a:lnTo>
                <a:lnTo>
                  <a:pt x="43655" y="271779"/>
                </a:lnTo>
                <a:lnTo>
                  <a:pt x="345577" y="271779"/>
                </a:lnTo>
                <a:lnTo>
                  <a:pt x="346667" y="270509"/>
                </a:lnTo>
                <a:lnTo>
                  <a:pt x="97666" y="270509"/>
                </a:lnTo>
                <a:lnTo>
                  <a:pt x="84469" y="266699"/>
                </a:lnTo>
                <a:lnTo>
                  <a:pt x="79507" y="262889"/>
                </a:lnTo>
                <a:lnTo>
                  <a:pt x="57003" y="262889"/>
                </a:lnTo>
                <a:lnTo>
                  <a:pt x="55250" y="261619"/>
                </a:lnTo>
                <a:lnTo>
                  <a:pt x="54145" y="260349"/>
                </a:lnTo>
                <a:lnTo>
                  <a:pt x="54983" y="256539"/>
                </a:lnTo>
                <a:lnTo>
                  <a:pt x="56977" y="255269"/>
                </a:lnTo>
                <a:lnTo>
                  <a:pt x="201305" y="255269"/>
                </a:lnTo>
                <a:lnTo>
                  <a:pt x="187263" y="252729"/>
                </a:lnTo>
                <a:lnTo>
                  <a:pt x="183912" y="251459"/>
                </a:lnTo>
                <a:close/>
              </a:path>
              <a:path w="433705" h="492759">
                <a:moveTo>
                  <a:pt x="262355" y="257809"/>
                </a:moveTo>
                <a:lnTo>
                  <a:pt x="72890" y="257809"/>
                </a:lnTo>
                <a:lnTo>
                  <a:pt x="87427" y="259079"/>
                </a:lnTo>
                <a:lnTo>
                  <a:pt x="101105" y="259079"/>
                </a:lnTo>
                <a:lnTo>
                  <a:pt x="114462" y="261619"/>
                </a:lnTo>
                <a:lnTo>
                  <a:pt x="128034" y="266699"/>
                </a:lnTo>
                <a:lnTo>
                  <a:pt x="112261" y="270509"/>
                </a:lnTo>
                <a:lnTo>
                  <a:pt x="346667" y="270509"/>
                </a:lnTo>
                <a:lnTo>
                  <a:pt x="353873" y="265429"/>
                </a:lnTo>
                <a:lnTo>
                  <a:pt x="355380" y="264159"/>
                </a:lnTo>
                <a:lnTo>
                  <a:pt x="276573" y="264159"/>
                </a:lnTo>
                <a:lnTo>
                  <a:pt x="271353" y="261619"/>
                </a:lnTo>
                <a:lnTo>
                  <a:pt x="266464" y="260349"/>
                </a:lnTo>
                <a:lnTo>
                  <a:pt x="263898" y="259079"/>
                </a:lnTo>
                <a:lnTo>
                  <a:pt x="262355" y="257809"/>
                </a:lnTo>
                <a:close/>
              </a:path>
              <a:path w="433705" h="492759">
                <a:moveTo>
                  <a:pt x="287114" y="250189"/>
                </a:moveTo>
                <a:lnTo>
                  <a:pt x="279087" y="250189"/>
                </a:lnTo>
                <a:lnTo>
                  <a:pt x="282161" y="253999"/>
                </a:lnTo>
                <a:lnTo>
                  <a:pt x="281170" y="259079"/>
                </a:lnTo>
                <a:lnTo>
                  <a:pt x="276573" y="264159"/>
                </a:lnTo>
                <a:lnTo>
                  <a:pt x="355380" y="264159"/>
                </a:lnTo>
                <a:lnTo>
                  <a:pt x="361409" y="259079"/>
                </a:lnTo>
                <a:lnTo>
                  <a:pt x="363422" y="257809"/>
                </a:lnTo>
                <a:lnTo>
                  <a:pt x="345889" y="257809"/>
                </a:lnTo>
                <a:lnTo>
                  <a:pt x="346485" y="253999"/>
                </a:lnTo>
                <a:lnTo>
                  <a:pt x="293997" y="253999"/>
                </a:lnTo>
                <a:lnTo>
                  <a:pt x="287114" y="250189"/>
                </a:lnTo>
                <a:close/>
              </a:path>
              <a:path w="433705" h="492759">
                <a:moveTo>
                  <a:pt x="201305" y="255269"/>
                </a:moveTo>
                <a:lnTo>
                  <a:pt x="56977" y="255269"/>
                </a:lnTo>
                <a:lnTo>
                  <a:pt x="61295" y="256539"/>
                </a:lnTo>
                <a:lnTo>
                  <a:pt x="61409" y="257809"/>
                </a:lnTo>
                <a:lnTo>
                  <a:pt x="60838" y="260349"/>
                </a:lnTo>
                <a:lnTo>
                  <a:pt x="60266" y="261619"/>
                </a:lnTo>
                <a:lnTo>
                  <a:pt x="58946" y="262889"/>
                </a:lnTo>
                <a:lnTo>
                  <a:pt x="79507" y="262889"/>
                </a:lnTo>
                <a:lnTo>
                  <a:pt x="72890" y="257809"/>
                </a:lnTo>
                <a:lnTo>
                  <a:pt x="262355" y="257809"/>
                </a:lnTo>
                <a:lnTo>
                  <a:pt x="260812" y="256539"/>
                </a:lnTo>
                <a:lnTo>
                  <a:pt x="208171" y="256539"/>
                </a:lnTo>
                <a:lnTo>
                  <a:pt x="201305" y="255269"/>
                </a:lnTo>
                <a:close/>
              </a:path>
              <a:path w="433705" h="492759">
                <a:moveTo>
                  <a:pt x="430426" y="233679"/>
                </a:moveTo>
                <a:lnTo>
                  <a:pt x="363669" y="233679"/>
                </a:lnTo>
                <a:lnTo>
                  <a:pt x="368699" y="238759"/>
                </a:lnTo>
                <a:lnTo>
                  <a:pt x="368800" y="241299"/>
                </a:lnTo>
                <a:lnTo>
                  <a:pt x="367276" y="243839"/>
                </a:lnTo>
                <a:lnTo>
                  <a:pt x="363806" y="250189"/>
                </a:lnTo>
                <a:lnTo>
                  <a:pt x="359459" y="253999"/>
                </a:lnTo>
                <a:lnTo>
                  <a:pt x="353675" y="256539"/>
                </a:lnTo>
                <a:lnTo>
                  <a:pt x="345889" y="257809"/>
                </a:lnTo>
                <a:lnTo>
                  <a:pt x="363422" y="257809"/>
                </a:lnTo>
                <a:lnTo>
                  <a:pt x="365435" y="256539"/>
                </a:lnTo>
                <a:lnTo>
                  <a:pt x="429814" y="256539"/>
                </a:lnTo>
                <a:lnTo>
                  <a:pt x="430426" y="233679"/>
                </a:lnTo>
                <a:close/>
              </a:path>
              <a:path w="433705" h="492759">
                <a:moveTo>
                  <a:pt x="237160" y="231139"/>
                </a:moveTo>
                <a:lnTo>
                  <a:pt x="199420" y="231139"/>
                </a:lnTo>
                <a:lnTo>
                  <a:pt x="208679" y="232409"/>
                </a:lnTo>
                <a:lnTo>
                  <a:pt x="226897" y="237489"/>
                </a:lnTo>
                <a:lnTo>
                  <a:pt x="235234" y="241299"/>
                </a:lnTo>
                <a:lnTo>
                  <a:pt x="237939" y="243839"/>
                </a:lnTo>
                <a:lnTo>
                  <a:pt x="238346" y="247649"/>
                </a:lnTo>
                <a:lnTo>
                  <a:pt x="234790" y="248919"/>
                </a:lnTo>
                <a:lnTo>
                  <a:pt x="228189" y="251459"/>
                </a:lnTo>
                <a:lnTo>
                  <a:pt x="221914" y="253999"/>
                </a:lnTo>
                <a:lnTo>
                  <a:pt x="215421" y="256539"/>
                </a:lnTo>
                <a:lnTo>
                  <a:pt x="260812" y="256539"/>
                </a:lnTo>
                <a:lnTo>
                  <a:pt x="263174" y="250189"/>
                </a:lnTo>
                <a:lnTo>
                  <a:pt x="287114" y="250189"/>
                </a:lnTo>
                <a:lnTo>
                  <a:pt x="272471" y="245109"/>
                </a:lnTo>
                <a:lnTo>
                  <a:pt x="271353" y="237489"/>
                </a:lnTo>
                <a:lnTo>
                  <a:pt x="256012" y="237489"/>
                </a:lnTo>
                <a:lnTo>
                  <a:pt x="244950" y="236219"/>
                </a:lnTo>
                <a:lnTo>
                  <a:pt x="236784" y="236219"/>
                </a:lnTo>
                <a:lnTo>
                  <a:pt x="237160" y="231139"/>
                </a:lnTo>
                <a:close/>
              </a:path>
              <a:path w="433705" h="492759">
                <a:moveTo>
                  <a:pt x="37830" y="252729"/>
                </a:moveTo>
                <a:lnTo>
                  <a:pt x="16617" y="252729"/>
                </a:lnTo>
                <a:lnTo>
                  <a:pt x="27373" y="255269"/>
                </a:lnTo>
                <a:lnTo>
                  <a:pt x="37830" y="252729"/>
                </a:lnTo>
                <a:close/>
              </a:path>
              <a:path w="433705" h="492759">
                <a:moveTo>
                  <a:pt x="384558" y="208279"/>
                </a:moveTo>
                <a:lnTo>
                  <a:pt x="300563" y="208279"/>
                </a:lnTo>
                <a:lnTo>
                  <a:pt x="308653" y="209549"/>
                </a:lnTo>
                <a:lnTo>
                  <a:pt x="314876" y="213359"/>
                </a:lnTo>
                <a:lnTo>
                  <a:pt x="321226" y="217169"/>
                </a:lnTo>
                <a:lnTo>
                  <a:pt x="324934" y="222249"/>
                </a:lnTo>
                <a:lnTo>
                  <a:pt x="321150" y="232409"/>
                </a:lnTo>
                <a:lnTo>
                  <a:pt x="318775" y="233679"/>
                </a:lnTo>
                <a:lnTo>
                  <a:pt x="317365" y="251459"/>
                </a:lnTo>
                <a:lnTo>
                  <a:pt x="315028" y="253999"/>
                </a:lnTo>
                <a:lnTo>
                  <a:pt x="346485" y="253999"/>
                </a:lnTo>
                <a:lnTo>
                  <a:pt x="347477" y="247649"/>
                </a:lnTo>
                <a:lnTo>
                  <a:pt x="352735" y="242569"/>
                </a:lnTo>
                <a:lnTo>
                  <a:pt x="358666" y="237489"/>
                </a:lnTo>
                <a:lnTo>
                  <a:pt x="360888" y="234949"/>
                </a:lnTo>
                <a:lnTo>
                  <a:pt x="363669" y="233679"/>
                </a:lnTo>
                <a:lnTo>
                  <a:pt x="430426" y="233679"/>
                </a:lnTo>
                <a:lnTo>
                  <a:pt x="430902" y="215899"/>
                </a:lnTo>
                <a:lnTo>
                  <a:pt x="387203" y="215899"/>
                </a:lnTo>
                <a:lnTo>
                  <a:pt x="385056" y="213359"/>
                </a:lnTo>
                <a:lnTo>
                  <a:pt x="384558" y="208279"/>
                </a:lnTo>
                <a:close/>
              </a:path>
              <a:path w="433705" h="492759">
                <a:moveTo>
                  <a:pt x="279087" y="250189"/>
                </a:moveTo>
                <a:lnTo>
                  <a:pt x="269702" y="250189"/>
                </a:lnTo>
                <a:lnTo>
                  <a:pt x="273868" y="251459"/>
                </a:lnTo>
                <a:lnTo>
                  <a:pt x="279087" y="250189"/>
                </a:lnTo>
                <a:close/>
              </a:path>
              <a:path w="433705" h="492759">
                <a:moveTo>
                  <a:pt x="295721" y="217169"/>
                </a:moveTo>
                <a:lnTo>
                  <a:pt x="136012" y="217169"/>
                </a:lnTo>
                <a:lnTo>
                  <a:pt x="143413" y="218439"/>
                </a:lnTo>
                <a:lnTo>
                  <a:pt x="145610" y="218439"/>
                </a:lnTo>
                <a:lnTo>
                  <a:pt x="157845" y="219709"/>
                </a:lnTo>
                <a:lnTo>
                  <a:pt x="163549" y="222249"/>
                </a:lnTo>
                <a:lnTo>
                  <a:pt x="164729" y="229869"/>
                </a:lnTo>
                <a:lnTo>
                  <a:pt x="162806" y="241299"/>
                </a:lnTo>
                <a:lnTo>
                  <a:pt x="161765" y="246379"/>
                </a:lnTo>
                <a:lnTo>
                  <a:pt x="158818" y="248919"/>
                </a:lnTo>
                <a:lnTo>
                  <a:pt x="178910" y="248919"/>
                </a:lnTo>
                <a:lnTo>
                  <a:pt x="177259" y="247649"/>
                </a:lnTo>
                <a:lnTo>
                  <a:pt x="176497" y="243839"/>
                </a:lnTo>
                <a:lnTo>
                  <a:pt x="178961" y="243839"/>
                </a:lnTo>
                <a:lnTo>
                  <a:pt x="184643" y="241299"/>
                </a:lnTo>
                <a:lnTo>
                  <a:pt x="189038" y="236219"/>
                </a:lnTo>
                <a:lnTo>
                  <a:pt x="193509" y="232409"/>
                </a:lnTo>
                <a:lnTo>
                  <a:pt x="199420" y="231139"/>
                </a:lnTo>
                <a:lnTo>
                  <a:pt x="237160" y="231139"/>
                </a:lnTo>
                <a:lnTo>
                  <a:pt x="237838" y="220979"/>
                </a:lnTo>
                <a:lnTo>
                  <a:pt x="293411" y="220979"/>
                </a:lnTo>
                <a:lnTo>
                  <a:pt x="295721" y="217169"/>
                </a:lnTo>
                <a:close/>
              </a:path>
              <a:path w="433705" h="492759">
                <a:moveTo>
                  <a:pt x="292262" y="222249"/>
                </a:moveTo>
                <a:lnTo>
                  <a:pt x="256354" y="222249"/>
                </a:lnTo>
                <a:lnTo>
                  <a:pt x="260685" y="223519"/>
                </a:lnTo>
                <a:lnTo>
                  <a:pt x="259974" y="233679"/>
                </a:lnTo>
                <a:lnTo>
                  <a:pt x="256012" y="237489"/>
                </a:lnTo>
                <a:lnTo>
                  <a:pt x="271353" y="237489"/>
                </a:lnTo>
                <a:lnTo>
                  <a:pt x="277843" y="233679"/>
                </a:lnTo>
                <a:lnTo>
                  <a:pt x="283586" y="229869"/>
                </a:lnTo>
                <a:lnTo>
                  <a:pt x="288814" y="226059"/>
                </a:lnTo>
                <a:lnTo>
                  <a:pt x="292262" y="222249"/>
                </a:lnTo>
                <a:close/>
              </a:path>
              <a:path w="433705" h="492759">
                <a:moveTo>
                  <a:pt x="99749" y="204469"/>
                </a:moveTo>
                <a:lnTo>
                  <a:pt x="55987" y="204469"/>
                </a:lnTo>
                <a:lnTo>
                  <a:pt x="65489" y="207009"/>
                </a:lnTo>
                <a:lnTo>
                  <a:pt x="84517" y="210819"/>
                </a:lnTo>
                <a:lnTo>
                  <a:pt x="93998" y="213359"/>
                </a:lnTo>
                <a:lnTo>
                  <a:pt x="98557" y="214629"/>
                </a:lnTo>
                <a:lnTo>
                  <a:pt x="103548" y="215899"/>
                </a:lnTo>
                <a:lnTo>
                  <a:pt x="102684" y="228599"/>
                </a:lnTo>
                <a:lnTo>
                  <a:pt x="98100" y="231139"/>
                </a:lnTo>
                <a:lnTo>
                  <a:pt x="93464" y="231139"/>
                </a:lnTo>
                <a:lnTo>
                  <a:pt x="68847" y="234949"/>
                </a:lnTo>
                <a:lnTo>
                  <a:pt x="110675" y="234949"/>
                </a:lnTo>
                <a:lnTo>
                  <a:pt x="110228" y="232409"/>
                </a:lnTo>
                <a:lnTo>
                  <a:pt x="116896" y="227329"/>
                </a:lnTo>
                <a:lnTo>
                  <a:pt x="122968" y="223519"/>
                </a:lnTo>
                <a:lnTo>
                  <a:pt x="129269" y="219709"/>
                </a:lnTo>
                <a:lnTo>
                  <a:pt x="136012" y="217169"/>
                </a:lnTo>
                <a:lnTo>
                  <a:pt x="295721" y="217169"/>
                </a:lnTo>
                <a:lnTo>
                  <a:pt x="297261" y="214629"/>
                </a:lnTo>
                <a:lnTo>
                  <a:pt x="153827" y="214629"/>
                </a:lnTo>
                <a:lnTo>
                  <a:pt x="152151" y="213359"/>
                </a:lnTo>
                <a:lnTo>
                  <a:pt x="152430" y="208279"/>
                </a:lnTo>
                <a:lnTo>
                  <a:pt x="153180" y="207009"/>
                </a:lnTo>
                <a:lnTo>
                  <a:pt x="109542" y="207009"/>
                </a:lnTo>
                <a:lnTo>
                  <a:pt x="99749" y="204469"/>
                </a:lnTo>
                <a:close/>
              </a:path>
              <a:path w="433705" h="492759">
                <a:moveTo>
                  <a:pt x="293411" y="220979"/>
                </a:moveTo>
                <a:lnTo>
                  <a:pt x="237838" y="220979"/>
                </a:lnTo>
                <a:lnTo>
                  <a:pt x="247058" y="223519"/>
                </a:lnTo>
                <a:lnTo>
                  <a:pt x="251351" y="222249"/>
                </a:lnTo>
                <a:lnTo>
                  <a:pt x="292262" y="222249"/>
                </a:lnTo>
                <a:lnTo>
                  <a:pt x="293411" y="220979"/>
                </a:lnTo>
                <a:close/>
              </a:path>
              <a:path w="433705" h="492759">
                <a:moveTo>
                  <a:pt x="406392" y="200659"/>
                </a:moveTo>
                <a:lnTo>
                  <a:pt x="395813" y="200659"/>
                </a:lnTo>
                <a:lnTo>
                  <a:pt x="397210" y="203199"/>
                </a:lnTo>
                <a:lnTo>
                  <a:pt x="397477" y="210819"/>
                </a:lnTo>
                <a:lnTo>
                  <a:pt x="396054" y="214629"/>
                </a:lnTo>
                <a:lnTo>
                  <a:pt x="387203" y="215899"/>
                </a:lnTo>
                <a:lnTo>
                  <a:pt x="430902" y="215899"/>
                </a:lnTo>
                <a:lnTo>
                  <a:pt x="431241" y="203199"/>
                </a:lnTo>
                <a:lnTo>
                  <a:pt x="406799" y="203199"/>
                </a:lnTo>
                <a:lnTo>
                  <a:pt x="406392" y="200659"/>
                </a:lnTo>
                <a:close/>
              </a:path>
              <a:path w="433705" h="492759">
                <a:moveTo>
                  <a:pt x="385469" y="205739"/>
                </a:moveTo>
                <a:lnTo>
                  <a:pt x="158526" y="205739"/>
                </a:lnTo>
                <a:lnTo>
                  <a:pt x="159555" y="209549"/>
                </a:lnTo>
                <a:lnTo>
                  <a:pt x="159682" y="212089"/>
                </a:lnTo>
                <a:lnTo>
                  <a:pt x="159199" y="214629"/>
                </a:lnTo>
                <a:lnTo>
                  <a:pt x="297261" y="214629"/>
                </a:lnTo>
                <a:lnTo>
                  <a:pt x="300563" y="208279"/>
                </a:lnTo>
                <a:lnTo>
                  <a:pt x="384558" y="208279"/>
                </a:lnTo>
                <a:lnTo>
                  <a:pt x="384434" y="207009"/>
                </a:lnTo>
                <a:lnTo>
                  <a:pt x="385469" y="205739"/>
                </a:lnTo>
                <a:close/>
              </a:path>
              <a:path w="433705" h="492759">
                <a:moveTo>
                  <a:pt x="363974" y="168909"/>
                </a:moveTo>
                <a:lnTo>
                  <a:pt x="207625" y="168909"/>
                </a:lnTo>
                <a:lnTo>
                  <a:pt x="208552" y="170179"/>
                </a:lnTo>
                <a:lnTo>
                  <a:pt x="207891" y="176529"/>
                </a:lnTo>
                <a:lnTo>
                  <a:pt x="205821" y="177799"/>
                </a:lnTo>
                <a:lnTo>
                  <a:pt x="68712" y="177799"/>
                </a:lnTo>
                <a:lnTo>
                  <a:pt x="85666" y="182879"/>
                </a:lnTo>
                <a:lnTo>
                  <a:pt x="103785" y="187959"/>
                </a:lnTo>
                <a:lnTo>
                  <a:pt x="112870" y="189229"/>
                </a:lnTo>
                <a:lnTo>
                  <a:pt x="118369" y="190499"/>
                </a:lnTo>
                <a:lnTo>
                  <a:pt x="124122" y="191769"/>
                </a:lnTo>
                <a:lnTo>
                  <a:pt x="121011" y="205739"/>
                </a:lnTo>
                <a:lnTo>
                  <a:pt x="115461" y="207009"/>
                </a:lnTo>
                <a:lnTo>
                  <a:pt x="153180" y="207009"/>
                </a:lnTo>
                <a:lnTo>
                  <a:pt x="153929" y="205739"/>
                </a:lnTo>
                <a:lnTo>
                  <a:pt x="385469" y="205739"/>
                </a:lnTo>
                <a:lnTo>
                  <a:pt x="388574" y="201929"/>
                </a:lnTo>
                <a:lnTo>
                  <a:pt x="391711" y="201929"/>
                </a:lnTo>
                <a:lnTo>
                  <a:pt x="395813" y="200659"/>
                </a:lnTo>
                <a:lnTo>
                  <a:pt x="406392" y="200659"/>
                </a:lnTo>
                <a:lnTo>
                  <a:pt x="405986" y="198119"/>
                </a:lnTo>
                <a:lnTo>
                  <a:pt x="405976" y="194309"/>
                </a:lnTo>
                <a:lnTo>
                  <a:pt x="263688" y="194309"/>
                </a:lnTo>
                <a:lnTo>
                  <a:pt x="253827" y="191769"/>
                </a:lnTo>
                <a:lnTo>
                  <a:pt x="263097" y="187959"/>
                </a:lnTo>
                <a:lnTo>
                  <a:pt x="280518" y="185419"/>
                </a:lnTo>
                <a:lnTo>
                  <a:pt x="288524" y="184149"/>
                </a:lnTo>
                <a:lnTo>
                  <a:pt x="290111" y="182879"/>
                </a:lnTo>
                <a:lnTo>
                  <a:pt x="361752" y="182879"/>
                </a:lnTo>
                <a:lnTo>
                  <a:pt x="359694" y="180339"/>
                </a:lnTo>
                <a:lnTo>
                  <a:pt x="361155" y="171449"/>
                </a:lnTo>
                <a:lnTo>
                  <a:pt x="363974" y="168909"/>
                </a:lnTo>
                <a:close/>
              </a:path>
              <a:path w="433705" h="492759">
                <a:moveTo>
                  <a:pt x="432261" y="181609"/>
                </a:moveTo>
                <a:lnTo>
                  <a:pt x="406189" y="181609"/>
                </a:lnTo>
                <a:lnTo>
                  <a:pt x="412577" y="182879"/>
                </a:lnTo>
                <a:lnTo>
                  <a:pt x="417848" y="182879"/>
                </a:lnTo>
                <a:lnTo>
                  <a:pt x="416159" y="189229"/>
                </a:lnTo>
                <a:lnTo>
                  <a:pt x="417276" y="191769"/>
                </a:lnTo>
                <a:lnTo>
                  <a:pt x="416578" y="196849"/>
                </a:lnTo>
                <a:lnTo>
                  <a:pt x="417949" y="203199"/>
                </a:lnTo>
                <a:lnTo>
                  <a:pt x="431241" y="203199"/>
                </a:lnTo>
                <a:lnTo>
                  <a:pt x="431541" y="193039"/>
                </a:lnTo>
                <a:lnTo>
                  <a:pt x="432122" y="182879"/>
                </a:lnTo>
                <a:lnTo>
                  <a:pt x="432261" y="181609"/>
                </a:lnTo>
                <a:close/>
              </a:path>
              <a:path w="433705" h="492759">
                <a:moveTo>
                  <a:pt x="361752" y="182879"/>
                </a:moveTo>
                <a:lnTo>
                  <a:pt x="290111" y="182879"/>
                </a:lnTo>
                <a:lnTo>
                  <a:pt x="292067" y="184149"/>
                </a:lnTo>
                <a:lnTo>
                  <a:pt x="293007" y="189229"/>
                </a:lnTo>
                <a:lnTo>
                  <a:pt x="291889" y="190499"/>
                </a:lnTo>
                <a:lnTo>
                  <a:pt x="289311" y="191769"/>
                </a:lnTo>
                <a:lnTo>
                  <a:pt x="272688" y="194309"/>
                </a:lnTo>
                <a:lnTo>
                  <a:pt x="405976" y="194309"/>
                </a:lnTo>
                <a:lnTo>
                  <a:pt x="406006" y="186689"/>
                </a:lnTo>
                <a:lnTo>
                  <a:pt x="364838" y="186689"/>
                </a:lnTo>
                <a:lnTo>
                  <a:pt x="361752" y="182879"/>
                </a:lnTo>
                <a:close/>
              </a:path>
              <a:path w="433705" h="492759">
                <a:moveTo>
                  <a:pt x="433310" y="170179"/>
                </a:moveTo>
                <a:lnTo>
                  <a:pt x="378833" y="170179"/>
                </a:lnTo>
                <a:lnTo>
                  <a:pt x="378592" y="181609"/>
                </a:lnTo>
                <a:lnTo>
                  <a:pt x="375074" y="185419"/>
                </a:lnTo>
                <a:lnTo>
                  <a:pt x="369677" y="185419"/>
                </a:lnTo>
                <a:lnTo>
                  <a:pt x="364838" y="186689"/>
                </a:lnTo>
                <a:lnTo>
                  <a:pt x="406006" y="186689"/>
                </a:lnTo>
                <a:lnTo>
                  <a:pt x="406189" y="181609"/>
                </a:lnTo>
                <a:lnTo>
                  <a:pt x="432261" y="181609"/>
                </a:lnTo>
                <a:lnTo>
                  <a:pt x="433227" y="172719"/>
                </a:lnTo>
                <a:lnTo>
                  <a:pt x="433310" y="170179"/>
                </a:lnTo>
                <a:close/>
              </a:path>
              <a:path w="433705" h="492759">
                <a:moveTo>
                  <a:pt x="102983" y="171449"/>
                </a:moveTo>
                <a:lnTo>
                  <a:pt x="94675" y="171449"/>
                </a:lnTo>
                <a:lnTo>
                  <a:pt x="86238" y="173989"/>
                </a:lnTo>
                <a:lnTo>
                  <a:pt x="82936" y="175259"/>
                </a:lnTo>
                <a:lnTo>
                  <a:pt x="199128" y="175259"/>
                </a:lnTo>
                <a:lnTo>
                  <a:pt x="198989" y="173989"/>
                </a:lnTo>
                <a:lnTo>
                  <a:pt x="119499" y="173989"/>
                </a:lnTo>
                <a:lnTo>
                  <a:pt x="102983" y="171449"/>
                </a:lnTo>
                <a:close/>
              </a:path>
              <a:path w="433705" h="492759">
                <a:moveTo>
                  <a:pt x="347834" y="130809"/>
                </a:moveTo>
                <a:lnTo>
                  <a:pt x="120020" y="130809"/>
                </a:lnTo>
                <a:lnTo>
                  <a:pt x="135082" y="132079"/>
                </a:lnTo>
                <a:lnTo>
                  <a:pt x="139413" y="135889"/>
                </a:lnTo>
                <a:lnTo>
                  <a:pt x="141191" y="139699"/>
                </a:lnTo>
                <a:lnTo>
                  <a:pt x="141331" y="142239"/>
                </a:lnTo>
                <a:lnTo>
                  <a:pt x="141839" y="146049"/>
                </a:lnTo>
                <a:lnTo>
                  <a:pt x="140683" y="146049"/>
                </a:lnTo>
                <a:lnTo>
                  <a:pt x="136459" y="152399"/>
                </a:lnTo>
                <a:lnTo>
                  <a:pt x="135714" y="158749"/>
                </a:lnTo>
                <a:lnTo>
                  <a:pt x="134764" y="166369"/>
                </a:lnTo>
                <a:lnTo>
                  <a:pt x="129926" y="171449"/>
                </a:lnTo>
                <a:lnTo>
                  <a:pt x="126776" y="172719"/>
                </a:lnTo>
                <a:lnTo>
                  <a:pt x="123004" y="172719"/>
                </a:lnTo>
                <a:lnTo>
                  <a:pt x="119499" y="173989"/>
                </a:lnTo>
                <a:lnTo>
                  <a:pt x="198989" y="173989"/>
                </a:lnTo>
                <a:lnTo>
                  <a:pt x="199611" y="170179"/>
                </a:lnTo>
                <a:lnTo>
                  <a:pt x="201414" y="168909"/>
                </a:lnTo>
                <a:lnTo>
                  <a:pt x="433352" y="168909"/>
                </a:lnTo>
                <a:lnTo>
                  <a:pt x="433476" y="165099"/>
                </a:lnTo>
                <a:lnTo>
                  <a:pt x="269816" y="165099"/>
                </a:lnTo>
                <a:lnTo>
                  <a:pt x="268826" y="160019"/>
                </a:lnTo>
                <a:lnTo>
                  <a:pt x="271480" y="158749"/>
                </a:lnTo>
                <a:lnTo>
                  <a:pt x="433684" y="158749"/>
                </a:lnTo>
                <a:lnTo>
                  <a:pt x="429906" y="148589"/>
                </a:lnTo>
                <a:lnTo>
                  <a:pt x="421462" y="143509"/>
                </a:lnTo>
                <a:lnTo>
                  <a:pt x="407916" y="140969"/>
                </a:lnTo>
                <a:lnTo>
                  <a:pt x="386461" y="139699"/>
                </a:lnTo>
                <a:lnTo>
                  <a:pt x="365016" y="137159"/>
                </a:lnTo>
                <a:lnTo>
                  <a:pt x="355226" y="135889"/>
                </a:lnTo>
                <a:lnTo>
                  <a:pt x="348523" y="132079"/>
                </a:lnTo>
                <a:lnTo>
                  <a:pt x="347834" y="130809"/>
                </a:lnTo>
                <a:close/>
              </a:path>
              <a:path w="433705" h="492759">
                <a:moveTo>
                  <a:pt x="433352" y="168909"/>
                </a:moveTo>
                <a:lnTo>
                  <a:pt x="368368" y="168909"/>
                </a:lnTo>
                <a:lnTo>
                  <a:pt x="372090" y="171449"/>
                </a:lnTo>
                <a:lnTo>
                  <a:pt x="378833" y="170179"/>
                </a:lnTo>
                <a:lnTo>
                  <a:pt x="433310" y="170179"/>
                </a:lnTo>
                <a:lnTo>
                  <a:pt x="433352" y="168909"/>
                </a:lnTo>
                <a:close/>
              </a:path>
              <a:path w="433705" h="492759">
                <a:moveTo>
                  <a:pt x="433684" y="158749"/>
                </a:moveTo>
                <a:lnTo>
                  <a:pt x="278122" y="158749"/>
                </a:lnTo>
                <a:lnTo>
                  <a:pt x="278846" y="160019"/>
                </a:lnTo>
                <a:lnTo>
                  <a:pt x="278313" y="162559"/>
                </a:lnTo>
                <a:lnTo>
                  <a:pt x="276255" y="163829"/>
                </a:lnTo>
                <a:lnTo>
                  <a:pt x="272204" y="165099"/>
                </a:lnTo>
                <a:lnTo>
                  <a:pt x="433476" y="165099"/>
                </a:lnTo>
                <a:lnTo>
                  <a:pt x="433684" y="158749"/>
                </a:lnTo>
                <a:close/>
              </a:path>
              <a:path w="433705" h="492759">
                <a:moveTo>
                  <a:pt x="315125" y="0"/>
                </a:moveTo>
                <a:lnTo>
                  <a:pt x="306367" y="0"/>
                </a:lnTo>
                <a:lnTo>
                  <a:pt x="289488" y="3809"/>
                </a:lnTo>
                <a:lnTo>
                  <a:pt x="272549" y="5079"/>
                </a:lnTo>
                <a:lnTo>
                  <a:pt x="255573" y="5079"/>
                </a:lnTo>
                <a:lnTo>
                  <a:pt x="238587" y="6349"/>
                </a:lnTo>
                <a:lnTo>
                  <a:pt x="230070" y="6349"/>
                </a:lnTo>
                <a:lnTo>
                  <a:pt x="188495" y="17779"/>
                </a:lnTo>
                <a:lnTo>
                  <a:pt x="175344" y="46989"/>
                </a:lnTo>
                <a:lnTo>
                  <a:pt x="171709" y="58419"/>
                </a:lnTo>
                <a:lnTo>
                  <a:pt x="166665" y="69849"/>
                </a:lnTo>
                <a:lnTo>
                  <a:pt x="159149" y="80009"/>
                </a:lnTo>
                <a:lnTo>
                  <a:pt x="155097" y="85089"/>
                </a:lnTo>
                <a:lnTo>
                  <a:pt x="155885" y="91439"/>
                </a:lnTo>
                <a:lnTo>
                  <a:pt x="154551" y="106679"/>
                </a:lnTo>
                <a:lnTo>
                  <a:pt x="151237" y="111759"/>
                </a:lnTo>
                <a:lnTo>
                  <a:pt x="342084" y="111759"/>
                </a:lnTo>
                <a:lnTo>
                  <a:pt x="341299" y="102869"/>
                </a:lnTo>
                <a:lnTo>
                  <a:pt x="340827" y="91439"/>
                </a:lnTo>
                <a:lnTo>
                  <a:pt x="341181" y="81279"/>
                </a:lnTo>
                <a:lnTo>
                  <a:pt x="342651" y="69849"/>
                </a:lnTo>
                <a:lnTo>
                  <a:pt x="268953" y="69849"/>
                </a:lnTo>
                <a:lnTo>
                  <a:pt x="265321" y="68579"/>
                </a:lnTo>
                <a:lnTo>
                  <a:pt x="264559" y="67309"/>
                </a:lnTo>
                <a:lnTo>
                  <a:pt x="243794" y="67309"/>
                </a:lnTo>
                <a:lnTo>
                  <a:pt x="242461" y="66039"/>
                </a:lnTo>
                <a:lnTo>
                  <a:pt x="243159" y="62229"/>
                </a:lnTo>
                <a:lnTo>
                  <a:pt x="244531" y="60959"/>
                </a:lnTo>
                <a:lnTo>
                  <a:pt x="343384" y="60959"/>
                </a:lnTo>
                <a:lnTo>
                  <a:pt x="343143" y="55879"/>
                </a:lnTo>
                <a:lnTo>
                  <a:pt x="341751" y="49529"/>
                </a:lnTo>
                <a:lnTo>
                  <a:pt x="339273" y="43179"/>
                </a:lnTo>
                <a:lnTo>
                  <a:pt x="336319" y="36829"/>
                </a:lnTo>
                <a:lnTo>
                  <a:pt x="333885" y="29209"/>
                </a:lnTo>
                <a:lnTo>
                  <a:pt x="331808" y="22859"/>
                </a:lnTo>
                <a:lnTo>
                  <a:pt x="329926" y="15239"/>
                </a:lnTo>
                <a:lnTo>
                  <a:pt x="326618" y="7619"/>
                </a:lnTo>
                <a:lnTo>
                  <a:pt x="321780" y="1269"/>
                </a:lnTo>
                <a:lnTo>
                  <a:pt x="315125" y="0"/>
                </a:lnTo>
                <a:close/>
              </a:path>
              <a:path w="433705" h="492759">
                <a:moveTo>
                  <a:pt x="343312" y="63499"/>
                </a:moveTo>
                <a:lnTo>
                  <a:pt x="269956" y="63499"/>
                </a:lnTo>
                <a:lnTo>
                  <a:pt x="271252" y="64769"/>
                </a:lnTo>
                <a:lnTo>
                  <a:pt x="270769" y="67309"/>
                </a:lnTo>
                <a:lnTo>
                  <a:pt x="270083" y="68579"/>
                </a:lnTo>
                <a:lnTo>
                  <a:pt x="268953" y="69849"/>
                </a:lnTo>
                <a:lnTo>
                  <a:pt x="342651" y="69849"/>
                </a:lnTo>
                <a:lnTo>
                  <a:pt x="343312" y="63499"/>
                </a:lnTo>
                <a:close/>
              </a:path>
              <a:path w="433705" h="492759">
                <a:moveTo>
                  <a:pt x="343384" y="60959"/>
                </a:moveTo>
                <a:lnTo>
                  <a:pt x="248163" y="60959"/>
                </a:lnTo>
                <a:lnTo>
                  <a:pt x="249077" y="63499"/>
                </a:lnTo>
                <a:lnTo>
                  <a:pt x="248988" y="64769"/>
                </a:lnTo>
                <a:lnTo>
                  <a:pt x="248607" y="66039"/>
                </a:lnTo>
                <a:lnTo>
                  <a:pt x="247312" y="67309"/>
                </a:lnTo>
                <a:lnTo>
                  <a:pt x="264559" y="67309"/>
                </a:lnTo>
                <a:lnTo>
                  <a:pt x="265346" y="64769"/>
                </a:lnTo>
                <a:lnTo>
                  <a:pt x="268064" y="63499"/>
                </a:lnTo>
                <a:lnTo>
                  <a:pt x="343312" y="63499"/>
                </a:lnTo>
                <a:lnTo>
                  <a:pt x="343384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6577139" y="6724827"/>
            <a:ext cx="356235" cy="133350"/>
          </a:xfrm>
          <a:custGeom>
            <a:avLst/>
            <a:gdLst/>
            <a:ahLst/>
            <a:cxnLst/>
            <a:rect l="l" t="t" r="r" b="b"/>
            <a:pathLst>
              <a:path w="356234" h="133350">
                <a:moveTo>
                  <a:pt x="195973" y="133172"/>
                </a:moveTo>
                <a:lnTo>
                  <a:pt x="195834" y="132473"/>
                </a:lnTo>
                <a:lnTo>
                  <a:pt x="193662" y="127254"/>
                </a:lnTo>
                <a:lnTo>
                  <a:pt x="181660" y="124650"/>
                </a:lnTo>
                <a:lnTo>
                  <a:pt x="179501" y="130136"/>
                </a:lnTo>
                <a:lnTo>
                  <a:pt x="176784" y="133172"/>
                </a:lnTo>
                <a:lnTo>
                  <a:pt x="195973" y="133172"/>
                </a:lnTo>
                <a:close/>
              </a:path>
              <a:path w="356234" h="133350">
                <a:moveTo>
                  <a:pt x="355803" y="115684"/>
                </a:moveTo>
                <a:lnTo>
                  <a:pt x="353339" y="59359"/>
                </a:lnTo>
                <a:lnTo>
                  <a:pt x="349415" y="29654"/>
                </a:lnTo>
                <a:lnTo>
                  <a:pt x="344817" y="22606"/>
                </a:lnTo>
                <a:lnTo>
                  <a:pt x="336765" y="17805"/>
                </a:lnTo>
                <a:lnTo>
                  <a:pt x="325767" y="16002"/>
                </a:lnTo>
                <a:lnTo>
                  <a:pt x="321894" y="15938"/>
                </a:lnTo>
                <a:lnTo>
                  <a:pt x="316344" y="15849"/>
                </a:lnTo>
                <a:lnTo>
                  <a:pt x="306920" y="15849"/>
                </a:lnTo>
                <a:lnTo>
                  <a:pt x="288061" y="15938"/>
                </a:lnTo>
                <a:lnTo>
                  <a:pt x="260324" y="15684"/>
                </a:lnTo>
                <a:lnTo>
                  <a:pt x="246456" y="15125"/>
                </a:lnTo>
                <a:lnTo>
                  <a:pt x="232295" y="13804"/>
                </a:lnTo>
                <a:lnTo>
                  <a:pt x="219240" y="12801"/>
                </a:lnTo>
                <a:lnTo>
                  <a:pt x="205816" y="12763"/>
                </a:lnTo>
                <a:lnTo>
                  <a:pt x="178879" y="13652"/>
                </a:lnTo>
                <a:lnTo>
                  <a:pt x="149301" y="13804"/>
                </a:lnTo>
                <a:lnTo>
                  <a:pt x="119761" y="13106"/>
                </a:lnTo>
                <a:lnTo>
                  <a:pt x="90233" y="11658"/>
                </a:lnTo>
                <a:lnTo>
                  <a:pt x="60744" y="9575"/>
                </a:lnTo>
                <a:lnTo>
                  <a:pt x="43103" y="9232"/>
                </a:lnTo>
                <a:lnTo>
                  <a:pt x="34417" y="7670"/>
                </a:lnTo>
                <a:lnTo>
                  <a:pt x="26098" y="3225"/>
                </a:lnTo>
                <a:lnTo>
                  <a:pt x="21996" y="0"/>
                </a:lnTo>
                <a:lnTo>
                  <a:pt x="16979" y="4318"/>
                </a:lnTo>
                <a:lnTo>
                  <a:pt x="1282" y="56857"/>
                </a:lnTo>
                <a:lnTo>
                  <a:pt x="0" y="102019"/>
                </a:lnTo>
                <a:lnTo>
                  <a:pt x="1041" y="123837"/>
                </a:lnTo>
                <a:lnTo>
                  <a:pt x="1701" y="133172"/>
                </a:lnTo>
                <a:lnTo>
                  <a:pt x="29972" y="133172"/>
                </a:lnTo>
                <a:lnTo>
                  <a:pt x="29794" y="123837"/>
                </a:lnTo>
                <a:lnTo>
                  <a:pt x="29667" y="97142"/>
                </a:lnTo>
                <a:lnTo>
                  <a:pt x="29451" y="85458"/>
                </a:lnTo>
                <a:lnTo>
                  <a:pt x="28879" y="63728"/>
                </a:lnTo>
                <a:lnTo>
                  <a:pt x="28892" y="56857"/>
                </a:lnTo>
                <a:lnTo>
                  <a:pt x="29032" y="52806"/>
                </a:lnTo>
                <a:lnTo>
                  <a:pt x="30708" y="47523"/>
                </a:lnTo>
                <a:lnTo>
                  <a:pt x="34480" y="42799"/>
                </a:lnTo>
                <a:lnTo>
                  <a:pt x="41046" y="37122"/>
                </a:lnTo>
                <a:lnTo>
                  <a:pt x="37439" y="50304"/>
                </a:lnTo>
                <a:lnTo>
                  <a:pt x="37401" y="63728"/>
                </a:lnTo>
                <a:lnTo>
                  <a:pt x="38696" y="74739"/>
                </a:lnTo>
                <a:lnTo>
                  <a:pt x="39662" y="85458"/>
                </a:lnTo>
                <a:lnTo>
                  <a:pt x="39789" y="87731"/>
                </a:lnTo>
                <a:lnTo>
                  <a:pt x="39890" y="90919"/>
                </a:lnTo>
                <a:lnTo>
                  <a:pt x="40627" y="95021"/>
                </a:lnTo>
                <a:lnTo>
                  <a:pt x="44246" y="104660"/>
                </a:lnTo>
                <a:lnTo>
                  <a:pt x="47561" y="110439"/>
                </a:lnTo>
                <a:lnTo>
                  <a:pt x="61277" y="108712"/>
                </a:lnTo>
                <a:lnTo>
                  <a:pt x="59461" y="102019"/>
                </a:lnTo>
                <a:lnTo>
                  <a:pt x="61912" y="95592"/>
                </a:lnTo>
                <a:lnTo>
                  <a:pt x="62217" y="93154"/>
                </a:lnTo>
                <a:lnTo>
                  <a:pt x="62763" y="90919"/>
                </a:lnTo>
                <a:lnTo>
                  <a:pt x="62839" y="90678"/>
                </a:lnTo>
                <a:lnTo>
                  <a:pt x="62928" y="89331"/>
                </a:lnTo>
                <a:lnTo>
                  <a:pt x="63754" y="88252"/>
                </a:lnTo>
                <a:lnTo>
                  <a:pt x="63017" y="90170"/>
                </a:lnTo>
                <a:lnTo>
                  <a:pt x="63220" y="90919"/>
                </a:lnTo>
                <a:lnTo>
                  <a:pt x="68491" y="94068"/>
                </a:lnTo>
                <a:lnTo>
                  <a:pt x="71716" y="99174"/>
                </a:lnTo>
                <a:lnTo>
                  <a:pt x="74841" y="104660"/>
                </a:lnTo>
                <a:lnTo>
                  <a:pt x="79641" y="108851"/>
                </a:lnTo>
                <a:lnTo>
                  <a:pt x="85344" y="111607"/>
                </a:lnTo>
                <a:lnTo>
                  <a:pt x="89154" y="112179"/>
                </a:lnTo>
                <a:lnTo>
                  <a:pt x="99263" y="106781"/>
                </a:lnTo>
                <a:lnTo>
                  <a:pt x="101282" y="102285"/>
                </a:lnTo>
                <a:lnTo>
                  <a:pt x="97421" y="88252"/>
                </a:lnTo>
                <a:lnTo>
                  <a:pt x="85077" y="51739"/>
                </a:lnTo>
                <a:lnTo>
                  <a:pt x="76619" y="51219"/>
                </a:lnTo>
                <a:lnTo>
                  <a:pt x="66954" y="49123"/>
                </a:lnTo>
                <a:lnTo>
                  <a:pt x="48399" y="31305"/>
                </a:lnTo>
                <a:lnTo>
                  <a:pt x="54851" y="29743"/>
                </a:lnTo>
                <a:lnTo>
                  <a:pt x="61480" y="29756"/>
                </a:lnTo>
                <a:lnTo>
                  <a:pt x="79616" y="29743"/>
                </a:lnTo>
                <a:lnTo>
                  <a:pt x="141300" y="29718"/>
                </a:lnTo>
                <a:lnTo>
                  <a:pt x="305562" y="32778"/>
                </a:lnTo>
                <a:lnTo>
                  <a:pt x="337553" y="63728"/>
                </a:lnTo>
                <a:lnTo>
                  <a:pt x="339090" y="108851"/>
                </a:lnTo>
                <a:lnTo>
                  <a:pt x="339305" y="133172"/>
                </a:lnTo>
                <a:lnTo>
                  <a:pt x="353682" y="133172"/>
                </a:lnTo>
                <a:lnTo>
                  <a:pt x="353847" y="131914"/>
                </a:lnTo>
                <a:lnTo>
                  <a:pt x="355206" y="123837"/>
                </a:lnTo>
                <a:lnTo>
                  <a:pt x="355803" y="115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44493" y="667184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673" y="0"/>
                </a:moveTo>
                <a:lnTo>
                  <a:pt x="0" y="762"/>
                </a:lnTo>
                <a:lnTo>
                  <a:pt x="317" y="2286"/>
                </a:lnTo>
                <a:lnTo>
                  <a:pt x="1574" y="5143"/>
                </a:lnTo>
                <a:lnTo>
                  <a:pt x="2654" y="5676"/>
                </a:lnTo>
                <a:lnTo>
                  <a:pt x="3555" y="4584"/>
                </a:lnTo>
                <a:lnTo>
                  <a:pt x="3276" y="3098"/>
                </a:lnTo>
                <a:lnTo>
                  <a:pt x="2019" y="50"/>
                </a:lnTo>
                <a:lnTo>
                  <a:pt x="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41631" y="6736594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1650" y="0"/>
                </a:moveTo>
                <a:lnTo>
                  <a:pt x="0" y="2298"/>
                </a:lnTo>
                <a:lnTo>
                  <a:pt x="1117" y="5054"/>
                </a:lnTo>
                <a:lnTo>
                  <a:pt x="3301" y="5664"/>
                </a:lnTo>
                <a:lnTo>
                  <a:pt x="3860" y="3949"/>
                </a:lnTo>
                <a:lnTo>
                  <a:pt x="3568" y="2260"/>
                </a:lnTo>
                <a:lnTo>
                  <a:pt x="1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6462915" y="6821970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3670" y="2298"/>
                </a:moveTo>
                <a:lnTo>
                  <a:pt x="3314" y="952"/>
                </a:lnTo>
                <a:lnTo>
                  <a:pt x="2070" y="25"/>
                </a:lnTo>
                <a:lnTo>
                  <a:pt x="660" y="0"/>
                </a:lnTo>
                <a:lnTo>
                  <a:pt x="0" y="711"/>
                </a:lnTo>
                <a:lnTo>
                  <a:pt x="368" y="2057"/>
                </a:lnTo>
                <a:lnTo>
                  <a:pt x="1625" y="2971"/>
                </a:lnTo>
                <a:lnTo>
                  <a:pt x="2984" y="3086"/>
                </a:lnTo>
                <a:lnTo>
                  <a:pt x="3670" y="2298"/>
                </a:lnTo>
                <a:close/>
              </a:path>
              <a:path w="29845" h="4445">
                <a:moveTo>
                  <a:pt x="29667" y="4000"/>
                </a:moveTo>
                <a:lnTo>
                  <a:pt x="29476" y="1308"/>
                </a:lnTo>
                <a:lnTo>
                  <a:pt x="28143" y="1638"/>
                </a:lnTo>
                <a:lnTo>
                  <a:pt x="28333" y="4279"/>
                </a:lnTo>
                <a:lnTo>
                  <a:pt x="29667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5102726" y="685692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179" y="0"/>
                </a:moveTo>
                <a:lnTo>
                  <a:pt x="0" y="1079"/>
                </a:lnTo>
                <a:lnTo>
                  <a:pt x="3121" y="1079"/>
                </a:lnTo>
                <a:lnTo>
                  <a:pt x="2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4977181" y="6809257"/>
            <a:ext cx="11430" cy="26034"/>
          </a:xfrm>
          <a:custGeom>
            <a:avLst/>
            <a:gdLst/>
            <a:ahLst/>
            <a:cxnLst/>
            <a:rect l="l" t="t" r="r" b="b"/>
            <a:pathLst>
              <a:path w="11429" h="26034">
                <a:moveTo>
                  <a:pt x="5969" y="1346"/>
                </a:moveTo>
                <a:lnTo>
                  <a:pt x="4991" y="0"/>
                </a:lnTo>
                <a:lnTo>
                  <a:pt x="3035" y="228"/>
                </a:lnTo>
                <a:lnTo>
                  <a:pt x="1346" y="431"/>
                </a:lnTo>
                <a:lnTo>
                  <a:pt x="0" y="1587"/>
                </a:lnTo>
                <a:lnTo>
                  <a:pt x="88" y="3416"/>
                </a:lnTo>
                <a:lnTo>
                  <a:pt x="1689" y="5664"/>
                </a:lnTo>
                <a:lnTo>
                  <a:pt x="3683" y="5829"/>
                </a:lnTo>
                <a:lnTo>
                  <a:pt x="5054" y="4838"/>
                </a:lnTo>
                <a:lnTo>
                  <a:pt x="5969" y="1346"/>
                </a:lnTo>
                <a:close/>
              </a:path>
              <a:path w="11429" h="26034">
                <a:moveTo>
                  <a:pt x="11328" y="21539"/>
                </a:moveTo>
                <a:lnTo>
                  <a:pt x="11188" y="20383"/>
                </a:lnTo>
                <a:lnTo>
                  <a:pt x="7200" y="18859"/>
                </a:lnTo>
                <a:lnTo>
                  <a:pt x="5499" y="20294"/>
                </a:lnTo>
                <a:lnTo>
                  <a:pt x="4025" y="22237"/>
                </a:lnTo>
                <a:lnTo>
                  <a:pt x="3086" y="23495"/>
                </a:lnTo>
                <a:lnTo>
                  <a:pt x="3187" y="24638"/>
                </a:lnTo>
                <a:lnTo>
                  <a:pt x="7112" y="25984"/>
                </a:lnTo>
                <a:lnTo>
                  <a:pt x="9004" y="24904"/>
                </a:lnTo>
                <a:lnTo>
                  <a:pt x="10375" y="22771"/>
                </a:lnTo>
                <a:lnTo>
                  <a:pt x="11328" y="2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4894021" y="6698208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4" h="3809">
                <a:moveTo>
                  <a:pt x="4025" y="660"/>
                </a:moveTo>
                <a:lnTo>
                  <a:pt x="3124" y="0"/>
                </a:lnTo>
                <a:lnTo>
                  <a:pt x="1828" y="368"/>
                </a:lnTo>
                <a:lnTo>
                  <a:pt x="685" y="1308"/>
                </a:lnTo>
                <a:lnTo>
                  <a:pt x="0" y="2489"/>
                </a:lnTo>
                <a:lnTo>
                  <a:pt x="304" y="3314"/>
                </a:lnTo>
                <a:lnTo>
                  <a:pt x="1485" y="3708"/>
                </a:lnTo>
                <a:lnTo>
                  <a:pt x="3619" y="1828"/>
                </a:lnTo>
                <a:lnTo>
                  <a:pt x="4025" y="660"/>
                </a:lnTo>
                <a:close/>
              </a:path>
              <a:path w="31114" h="3809">
                <a:moveTo>
                  <a:pt x="30581" y="241"/>
                </a:moveTo>
                <a:lnTo>
                  <a:pt x="29552" y="114"/>
                </a:lnTo>
                <a:lnTo>
                  <a:pt x="29946" y="1193"/>
                </a:lnTo>
                <a:lnTo>
                  <a:pt x="30581" y="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3976484" y="6634663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6019" y="0"/>
                </a:moveTo>
                <a:lnTo>
                  <a:pt x="4495" y="190"/>
                </a:lnTo>
                <a:lnTo>
                  <a:pt x="2984" y="368"/>
                </a:lnTo>
                <a:lnTo>
                  <a:pt x="431" y="1104"/>
                </a:lnTo>
                <a:lnTo>
                  <a:pt x="0" y="3746"/>
                </a:lnTo>
                <a:lnTo>
                  <a:pt x="2006" y="4089"/>
                </a:lnTo>
                <a:lnTo>
                  <a:pt x="4368" y="4279"/>
                </a:lnTo>
                <a:lnTo>
                  <a:pt x="7861" y="2451"/>
                </a:lnTo>
                <a:lnTo>
                  <a:pt x="8127" y="749"/>
                </a:lnTo>
                <a:lnTo>
                  <a:pt x="6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3907844" y="664694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117" y="0"/>
                </a:moveTo>
                <a:lnTo>
                  <a:pt x="0" y="990"/>
                </a:lnTo>
                <a:lnTo>
                  <a:pt x="2413" y="2311"/>
                </a:lnTo>
                <a:lnTo>
                  <a:pt x="3543" y="1231"/>
                </a:lnTo>
                <a:lnTo>
                  <a:pt x="1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3834879" y="675216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854" y="0"/>
                </a:moveTo>
                <a:lnTo>
                  <a:pt x="355" y="609"/>
                </a:lnTo>
                <a:lnTo>
                  <a:pt x="0" y="1917"/>
                </a:lnTo>
                <a:lnTo>
                  <a:pt x="800" y="2425"/>
                </a:lnTo>
                <a:lnTo>
                  <a:pt x="2400" y="1866"/>
                </a:lnTo>
                <a:lnTo>
                  <a:pt x="3365" y="800"/>
                </a:lnTo>
                <a:lnTo>
                  <a:pt x="1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3824837" y="665073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2882" y="0"/>
                </a:moveTo>
                <a:lnTo>
                  <a:pt x="1524" y="749"/>
                </a:lnTo>
                <a:lnTo>
                  <a:pt x="482" y="2120"/>
                </a:lnTo>
                <a:lnTo>
                  <a:pt x="0" y="3530"/>
                </a:lnTo>
                <a:lnTo>
                  <a:pt x="596" y="4787"/>
                </a:lnTo>
                <a:lnTo>
                  <a:pt x="1841" y="4559"/>
                </a:lnTo>
                <a:lnTo>
                  <a:pt x="3835" y="2070"/>
                </a:lnTo>
                <a:lnTo>
                  <a:pt x="3683" y="508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3791394" y="6709041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4">
                <a:moveTo>
                  <a:pt x="4622" y="29260"/>
                </a:moveTo>
                <a:lnTo>
                  <a:pt x="3886" y="28016"/>
                </a:lnTo>
                <a:lnTo>
                  <a:pt x="2730" y="27495"/>
                </a:lnTo>
                <a:lnTo>
                  <a:pt x="1612" y="28359"/>
                </a:lnTo>
                <a:lnTo>
                  <a:pt x="0" y="31115"/>
                </a:lnTo>
                <a:lnTo>
                  <a:pt x="3009" y="32029"/>
                </a:lnTo>
                <a:lnTo>
                  <a:pt x="4622" y="29260"/>
                </a:lnTo>
                <a:close/>
              </a:path>
              <a:path w="21589" h="32384">
                <a:moveTo>
                  <a:pt x="21069" y="723"/>
                </a:moveTo>
                <a:lnTo>
                  <a:pt x="19723" y="0"/>
                </a:lnTo>
                <a:lnTo>
                  <a:pt x="19608" y="1270"/>
                </a:lnTo>
                <a:lnTo>
                  <a:pt x="21069" y="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3552520" y="6748119"/>
            <a:ext cx="41275" cy="21590"/>
          </a:xfrm>
          <a:custGeom>
            <a:avLst/>
            <a:gdLst/>
            <a:ahLst/>
            <a:cxnLst/>
            <a:rect l="l" t="t" r="r" b="b"/>
            <a:pathLst>
              <a:path w="41275" h="21590">
                <a:moveTo>
                  <a:pt x="2324" y="9588"/>
                </a:moveTo>
                <a:lnTo>
                  <a:pt x="1219" y="8496"/>
                </a:lnTo>
                <a:lnTo>
                  <a:pt x="0" y="11087"/>
                </a:lnTo>
                <a:lnTo>
                  <a:pt x="1003" y="12204"/>
                </a:lnTo>
                <a:lnTo>
                  <a:pt x="2324" y="9588"/>
                </a:lnTo>
                <a:close/>
              </a:path>
              <a:path w="41275" h="21590">
                <a:moveTo>
                  <a:pt x="27647" y="2032"/>
                </a:moveTo>
                <a:lnTo>
                  <a:pt x="27457" y="584"/>
                </a:lnTo>
                <a:lnTo>
                  <a:pt x="26644" y="0"/>
                </a:lnTo>
                <a:lnTo>
                  <a:pt x="25298" y="482"/>
                </a:lnTo>
                <a:lnTo>
                  <a:pt x="24206" y="1625"/>
                </a:lnTo>
                <a:lnTo>
                  <a:pt x="24993" y="3009"/>
                </a:lnTo>
                <a:lnTo>
                  <a:pt x="26200" y="3771"/>
                </a:lnTo>
                <a:lnTo>
                  <a:pt x="27127" y="3365"/>
                </a:lnTo>
                <a:lnTo>
                  <a:pt x="27647" y="2032"/>
                </a:lnTo>
                <a:close/>
              </a:path>
              <a:path w="41275" h="21590">
                <a:moveTo>
                  <a:pt x="41148" y="21361"/>
                </a:moveTo>
                <a:lnTo>
                  <a:pt x="40843" y="20205"/>
                </a:lnTo>
                <a:lnTo>
                  <a:pt x="40220" y="21209"/>
                </a:lnTo>
                <a:lnTo>
                  <a:pt x="41148" y="21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3275901" y="674705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844" y="0"/>
                </a:moveTo>
                <a:lnTo>
                  <a:pt x="1511" y="622"/>
                </a:lnTo>
                <a:lnTo>
                  <a:pt x="355" y="1790"/>
                </a:lnTo>
                <a:lnTo>
                  <a:pt x="0" y="3111"/>
                </a:lnTo>
                <a:lnTo>
                  <a:pt x="723" y="3848"/>
                </a:lnTo>
                <a:lnTo>
                  <a:pt x="3670" y="3822"/>
                </a:lnTo>
                <a:lnTo>
                  <a:pt x="4406" y="3086"/>
                </a:lnTo>
                <a:lnTo>
                  <a:pt x="4394" y="1727"/>
                </a:lnTo>
                <a:lnTo>
                  <a:pt x="3835" y="431"/>
                </a:lnTo>
                <a:lnTo>
                  <a:pt x="2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2880664" y="65974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0"/>
                </a:moveTo>
                <a:lnTo>
                  <a:pt x="406" y="1422"/>
                </a:lnTo>
                <a:lnTo>
                  <a:pt x="1257" y="2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2815525" y="657153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3555" y="0"/>
                </a:moveTo>
                <a:lnTo>
                  <a:pt x="888" y="1358"/>
                </a:lnTo>
                <a:lnTo>
                  <a:pt x="0" y="2374"/>
                </a:lnTo>
                <a:lnTo>
                  <a:pt x="406" y="3683"/>
                </a:lnTo>
                <a:lnTo>
                  <a:pt x="1727" y="3873"/>
                </a:lnTo>
                <a:lnTo>
                  <a:pt x="4317" y="2705"/>
                </a:lnTo>
                <a:lnTo>
                  <a:pt x="3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2708008" y="647606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2882" y="0"/>
                </a:moveTo>
                <a:lnTo>
                  <a:pt x="0" y="355"/>
                </a:lnTo>
                <a:lnTo>
                  <a:pt x="1104" y="2616"/>
                </a:lnTo>
                <a:lnTo>
                  <a:pt x="3886" y="1282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2550668" y="673402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4521" y="3149"/>
                </a:moveTo>
                <a:lnTo>
                  <a:pt x="4279" y="1079"/>
                </a:lnTo>
                <a:lnTo>
                  <a:pt x="3136" y="0"/>
                </a:lnTo>
                <a:lnTo>
                  <a:pt x="1333" y="482"/>
                </a:lnTo>
                <a:lnTo>
                  <a:pt x="0" y="2971"/>
                </a:lnTo>
                <a:lnTo>
                  <a:pt x="190" y="4749"/>
                </a:lnTo>
                <a:lnTo>
                  <a:pt x="1562" y="5880"/>
                </a:lnTo>
                <a:lnTo>
                  <a:pt x="3302" y="5600"/>
                </a:lnTo>
                <a:lnTo>
                  <a:pt x="4521" y="3149"/>
                </a:lnTo>
                <a:close/>
              </a:path>
              <a:path w="25400" h="25400">
                <a:moveTo>
                  <a:pt x="24803" y="22948"/>
                </a:moveTo>
                <a:lnTo>
                  <a:pt x="21996" y="21717"/>
                </a:lnTo>
                <a:lnTo>
                  <a:pt x="20751" y="22771"/>
                </a:lnTo>
                <a:lnTo>
                  <a:pt x="20358" y="24155"/>
                </a:lnTo>
                <a:lnTo>
                  <a:pt x="21082" y="25234"/>
                </a:lnTo>
                <a:lnTo>
                  <a:pt x="22440" y="24968"/>
                </a:lnTo>
                <a:lnTo>
                  <a:pt x="24803" y="22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2615448" y="663408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139" y="304"/>
                </a:lnTo>
                <a:lnTo>
                  <a:pt x="0" y="1638"/>
                </a:lnTo>
                <a:lnTo>
                  <a:pt x="2019" y="3213"/>
                </a:lnTo>
                <a:lnTo>
                  <a:pt x="2997" y="2171"/>
                </a:lnTo>
                <a:lnTo>
                  <a:pt x="2362" y="825"/>
                </a:lnTo>
                <a:lnTo>
                  <a:pt x="1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2688774" y="6649337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3568" y="0"/>
                </a:moveTo>
                <a:lnTo>
                  <a:pt x="1917" y="431"/>
                </a:lnTo>
                <a:lnTo>
                  <a:pt x="571" y="787"/>
                </a:lnTo>
                <a:lnTo>
                  <a:pt x="0" y="1727"/>
                </a:lnTo>
                <a:lnTo>
                  <a:pt x="1358" y="4673"/>
                </a:lnTo>
                <a:lnTo>
                  <a:pt x="2921" y="5181"/>
                </a:lnTo>
                <a:lnTo>
                  <a:pt x="4445" y="4432"/>
                </a:lnTo>
                <a:lnTo>
                  <a:pt x="5905" y="1892"/>
                </a:lnTo>
                <a:lnTo>
                  <a:pt x="4978" y="279"/>
                </a:lnTo>
                <a:lnTo>
                  <a:pt x="3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2340890" y="654585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609" y="0"/>
                </a:moveTo>
                <a:lnTo>
                  <a:pt x="0" y="1333"/>
                </a:lnTo>
                <a:lnTo>
                  <a:pt x="1295" y="1295"/>
                </a:lnTo>
                <a:lnTo>
                  <a:pt x="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2265495" y="68112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25" y="0"/>
                </a:moveTo>
                <a:lnTo>
                  <a:pt x="0" y="1651"/>
                </a:lnTo>
                <a:lnTo>
                  <a:pt x="1320" y="1790"/>
                </a:lnTo>
                <a:lnTo>
                  <a:pt x="1384" y="165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2188742" y="6474302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308" y="0"/>
                </a:moveTo>
                <a:lnTo>
                  <a:pt x="0" y="711"/>
                </a:lnTo>
                <a:lnTo>
                  <a:pt x="431" y="3543"/>
                </a:lnTo>
                <a:lnTo>
                  <a:pt x="1447" y="4432"/>
                </a:lnTo>
                <a:lnTo>
                  <a:pt x="2476" y="3822"/>
                </a:lnTo>
                <a:lnTo>
                  <a:pt x="2882" y="2438"/>
                </a:lnTo>
                <a:lnTo>
                  <a:pt x="1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793946" y="67702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44" y="0"/>
                </a:moveTo>
                <a:lnTo>
                  <a:pt x="0" y="508"/>
                </a:lnTo>
                <a:lnTo>
                  <a:pt x="507" y="1803"/>
                </a:lnTo>
                <a:lnTo>
                  <a:pt x="1638" y="1828"/>
                </a:lnTo>
                <a:lnTo>
                  <a:pt x="1612" y="520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1566953" y="6832665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130" y="0"/>
                </a:moveTo>
                <a:lnTo>
                  <a:pt x="126" y="889"/>
                </a:lnTo>
                <a:lnTo>
                  <a:pt x="0" y="2222"/>
                </a:lnTo>
                <a:lnTo>
                  <a:pt x="647" y="2755"/>
                </a:lnTo>
                <a:lnTo>
                  <a:pt x="1625" y="2222"/>
                </a:lnTo>
                <a:lnTo>
                  <a:pt x="2133" y="927"/>
                </a:lnTo>
                <a:lnTo>
                  <a:pt x="1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333480" y="6808592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447" y="0"/>
                </a:moveTo>
                <a:lnTo>
                  <a:pt x="279" y="292"/>
                </a:lnTo>
                <a:lnTo>
                  <a:pt x="0" y="1714"/>
                </a:lnTo>
                <a:lnTo>
                  <a:pt x="749" y="2920"/>
                </a:lnTo>
                <a:lnTo>
                  <a:pt x="1549" y="2768"/>
                </a:lnTo>
                <a:lnTo>
                  <a:pt x="1930" y="1320"/>
                </a:lnTo>
                <a:lnTo>
                  <a:pt x="1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2817007" y="683879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482" y="0"/>
                </a:moveTo>
                <a:lnTo>
                  <a:pt x="0" y="507"/>
                </a:lnTo>
                <a:lnTo>
                  <a:pt x="939" y="304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1718969" y="672092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17" y="0"/>
                </a:moveTo>
                <a:lnTo>
                  <a:pt x="190" y="12"/>
                </a:lnTo>
                <a:lnTo>
                  <a:pt x="0" y="228"/>
                </a:lnTo>
                <a:lnTo>
                  <a:pt x="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1550962" y="674171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59">
                <a:moveTo>
                  <a:pt x="127" y="25"/>
                </a:moveTo>
                <a:lnTo>
                  <a:pt x="0" y="38"/>
                </a:lnTo>
                <a:lnTo>
                  <a:pt x="12" y="228"/>
                </a:lnTo>
                <a:lnTo>
                  <a:pt x="127" y="25"/>
                </a:lnTo>
                <a:close/>
              </a:path>
              <a:path w="5715" h="10159">
                <a:moveTo>
                  <a:pt x="5588" y="9283"/>
                </a:moveTo>
                <a:lnTo>
                  <a:pt x="4813" y="9309"/>
                </a:lnTo>
                <a:lnTo>
                  <a:pt x="5092" y="9753"/>
                </a:lnTo>
                <a:lnTo>
                  <a:pt x="5575" y="9563"/>
                </a:lnTo>
                <a:lnTo>
                  <a:pt x="5588" y="9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2331406" y="66130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241" y="0"/>
                </a:moveTo>
                <a:lnTo>
                  <a:pt x="0" y="825"/>
                </a:lnTo>
                <a:lnTo>
                  <a:pt x="685" y="431"/>
                </a:lnTo>
                <a:lnTo>
                  <a:pt x="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810756" y="652624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90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531275" y="65959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0" y="25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6640079" y="681306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825" y="0"/>
                </a:moveTo>
                <a:lnTo>
                  <a:pt x="0" y="1092"/>
                </a:lnTo>
                <a:lnTo>
                  <a:pt x="88" y="1930"/>
                </a:lnTo>
                <a:lnTo>
                  <a:pt x="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1778889" y="6581978"/>
            <a:ext cx="8890" cy="276225"/>
          </a:xfrm>
          <a:custGeom>
            <a:avLst/>
            <a:gdLst/>
            <a:ahLst/>
            <a:cxnLst/>
            <a:rect l="l" t="t" r="r" b="b"/>
            <a:pathLst>
              <a:path w="8889" h="276225">
                <a:moveTo>
                  <a:pt x="2895" y="274764"/>
                </a:moveTo>
                <a:lnTo>
                  <a:pt x="2514" y="265404"/>
                </a:lnTo>
                <a:lnTo>
                  <a:pt x="1625" y="256146"/>
                </a:lnTo>
                <a:lnTo>
                  <a:pt x="444" y="265442"/>
                </a:lnTo>
                <a:lnTo>
                  <a:pt x="0" y="274802"/>
                </a:lnTo>
                <a:lnTo>
                  <a:pt x="38" y="276021"/>
                </a:lnTo>
                <a:lnTo>
                  <a:pt x="2857" y="276021"/>
                </a:lnTo>
                <a:lnTo>
                  <a:pt x="2895" y="274764"/>
                </a:lnTo>
                <a:close/>
              </a:path>
              <a:path w="8889" h="276225">
                <a:moveTo>
                  <a:pt x="4838" y="206768"/>
                </a:moveTo>
                <a:lnTo>
                  <a:pt x="4051" y="197510"/>
                </a:lnTo>
                <a:lnTo>
                  <a:pt x="1854" y="188074"/>
                </a:lnTo>
                <a:lnTo>
                  <a:pt x="1854" y="224726"/>
                </a:lnTo>
                <a:lnTo>
                  <a:pt x="4140" y="215849"/>
                </a:lnTo>
                <a:lnTo>
                  <a:pt x="4838" y="206768"/>
                </a:lnTo>
                <a:close/>
              </a:path>
              <a:path w="8889" h="276225">
                <a:moveTo>
                  <a:pt x="6731" y="147523"/>
                </a:moveTo>
                <a:lnTo>
                  <a:pt x="6489" y="140830"/>
                </a:lnTo>
                <a:lnTo>
                  <a:pt x="6286" y="126009"/>
                </a:lnTo>
                <a:lnTo>
                  <a:pt x="5664" y="118630"/>
                </a:lnTo>
                <a:lnTo>
                  <a:pt x="3987" y="111340"/>
                </a:lnTo>
                <a:lnTo>
                  <a:pt x="1625" y="139776"/>
                </a:lnTo>
                <a:lnTo>
                  <a:pt x="1587" y="154762"/>
                </a:lnTo>
                <a:lnTo>
                  <a:pt x="3975" y="170675"/>
                </a:lnTo>
                <a:lnTo>
                  <a:pt x="5854" y="162166"/>
                </a:lnTo>
                <a:lnTo>
                  <a:pt x="6642" y="154533"/>
                </a:lnTo>
                <a:lnTo>
                  <a:pt x="6731" y="147523"/>
                </a:lnTo>
                <a:close/>
              </a:path>
              <a:path w="8889" h="276225">
                <a:moveTo>
                  <a:pt x="8229" y="88303"/>
                </a:moveTo>
                <a:lnTo>
                  <a:pt x="6680" y="88417"/>
                </a:lnTo>
                <a:lnTo>
                  <a:pt x="4914" y="88290"/>
                </a:lnTo>
                <a:lnTo>
                  <a:pt x="4521" y="90309"/>
                </a:lnTo>
                <a:lnTo>
                  <a:pt x="5740" y="92151"/>
                </a:lnTo>
                <a:lnTo>
                  <a:pt x="7442" y="89522"/>
                </a:lnTo>
                <a:lnTo>
                  <a:pt x="8229" y="88315"/>
                </a:lnTo>
                <a:close/>
              </a:path>
              <a:path w="8889" h="276225">
                <a:moveTo>
                  <a:pt x="8242" y="79857"/>
                </a:moveTo>
                <a:lnTo>
                  <a:pt x="4991" y="0"/>
                </a:lnTo>
                <a:lnTo>
                  <a:pt x="2857" y="16090"/>
                </a:lnTo>
                <a:lnTo>
                  <a:pt x="2197" y="24079"/>
                </a:lnTo>
                <a:lnTo>
                  <a:pt x="2451" y="32016"/>
                </a:lnTo>
                <a:lnTo>
                  <a:pt x="3098" y="44069"/>
                </a:lnTo>
                <a:lnTo>
                  <a:pt x="3352" y="56184"/>
                </a:lnTo>
                <a:lnTo>
                  <a:pt x="4597" y="68173"/>
                </a:lnTo>
                <a:lnTo>
                  <a:pt x="8242" y="79857"/>
                </a:lnTo>
                <a:close/>
              </a:path>
              <a:path w="8889" h="276225">
                <a:moveTo>
                  <a:pt x="8331" y="79933"/>
                </a:moveTo>
                <a:lnTo>
                  <a:pt x="8229" y="88303"/>
                </a:lnTo>
                <a:lnTo>
                  <a:pt x="8318" y="82677"/>
                </a:lnTo>
                <a:lnTo>
                  <a:pt x="8331" y="79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1258570" y="6766179"/>
            <a:ext cx="265430" cy="92075"/>
          </a:xfrm>
          <a:custGeom>
            <a:avLst/>
            <a:gdLst/>
            <a:ahLst/>
            <a:cxnLst/>
            <a:rect l="l" t="t" r="r" b="b"/>
            <a:pathLst>
              <a:path w="265430" h="92075">
                <a:moveTo>
                  <a:pt x="16484" y="2794"/>
                </a:moveTo>
                <a:lnTo>
                  <a:pt x="16154" y="1308"/>
                </a:lnTo>
                <a:lnTo>
                  <a:pt x="14655" y="1308"/>
                </a:lnTo>
                <a:lnTo>
                  <a:pt x="13081" y="1143"/>
                </a:lnTo>
                <a:lnTo>
                  <a:pt x="9766" y="1600"/>
                </a:lnTo>
                <a:lnTo>
                  <a:pt x="9626" y="2552"/>
                </a:lnTo>
                <a:lnTo>
                  <a:pt x="11239" y="3213"/>
                </a:lnTo>
                <a:lnTo>
                  <a:pt x="14478" y="3556"/>
                </a:lnTo>
                <a:lnTo>
                  <a:pt x="15900" y="3530"/>
                </a:lnTo>
                <a:lnTo>
                  <a:pt x="16484" y="2794"/>
                </a:lnTo>
                <a:close/>
              </a:path>
              <a:path w="265430" h="92075">
                <a:moveTo>
                  <a:pt x="115341" y="63512"/>
                </a:moveTo>
                <a:lnTo>
                  <a:pt x="114007" y="51701"/>
                </a:lnTo>
                <a:lnTo>
                  <a:pt x="113093" y="45910"/>
                </a:lnTo>
                <a:lnTo>
                  <a:pt x="113017" y="45173"/>
                </a:lnTo>
                <a:lnTo>
                  <a:pt x="112699" y="39382"/>
                </a:lnTo>
                <a:lnTo>
                  <a:pt x="113347" y="33134"/>
                </a:lnTo>
                <a:lnTo>
                  <a:pt x="114566" y="29235"/>
                </a:lnTo>
                <a:lnTo>
                  <a:pt x="115316" y="26822"/>
                </a:lnTo>
                <a:lnTo>
                  <a:pt x="110782" y="25590"/>
                </a:lnTo>
                <a:lnTo>
                  <a:pt x="110248" y="25387"/>
                </a:lnTo>
                <a:lnTo>
                  <a:pt x="107416" y="24218"/>
                </a:lnTo>
                <a:lnTo>
                  <a:pt x="103949" y="23825"/>
                </a:lnTo>
                <a:lnTo>
                  <a:pt x="81826" y="22948"/>
                </a:lnTo>
                <a:lnTo>
                  <a:pt x="41465" y="25184"/>
                </a:lnTo>
                <a:lnTo>
                  <a:pt x="41465" y="37579"/>
                </a:lnTo>
                <a:lnTo>
                  <a:pt x="41160" y="42392"/>
                </a:lnTo>
                <a:lnTo>
                  <a:pt x="40576" y="45910"/>
                </a:lnTo>
                <a:lnTo>
                  <a:pt x="39662" y="50965"/>
                </a:lnTo>
                <a:lnTo>
                  <a:pt x="30022" y="51155"/>
                </a:lnTo>
                <a:lnTo>
                  <a:pt x="30238" y="47129"/>
                </a:lnTo>
                <a:lnTo>
                  <a:pt x="29451" y="39712"/>
                </a:lnTo>
                <a:lnTo>
                  <a:pt x="31343" y="36195"/>
                </a:lnTo>
                <a:lnTo>
                  <a:pt x="39585" y="35382"/>
                </a:lnTo>
                <a:lnTo>
                  <a:pt x="41465" y="37579"/>
                </a:lnTo>
                <a:lnTo>
                  <a:pt x="41465" y="25184"/>
                </a:lnTo>
                <a:lnTo>
                  <a:pt x="37630" y="25387"/>
                </a:lnTo>
                <a:lnTo>
                  <a:pt x="15506" y="25044"/>
                </a:lnTo>
                <a:lnTo>
                  <a:pt x="13233" y="24866"/>
                </a:lnTo>
                <a:lnTo>
                  <a:pt x="10807" y="25857"/>
                </a:lnTo>
                <a:lnTo>
                  <a:pt x="5461" y="27406"/>
                </a:lnTo>
                <a:lnTo>
                  <a:pt x="2565" y="29413"/>
                </a:lnTo>
                <a:lnTo>
                  <a:pt x="2565" y="33134"/>
                </a:lnTo>
                <a:lnTo>
                  <a:pt x="2032" y="47485"/>
                </a:lnTo>
                <a:lnTo>
                  <a:pt x="812" y="62382"/>
                </a:lnTo>
                <a:lnTo>
                  <a:pt x="76" y="75196"/>
                </a:lnTo>
                <a:lnTo>
                  <a:pt x="0" y="78422"/>
                </a:lnTo>
                <a:lnTo>
                  <a:pt x="520" y="91821"/>
                </a:lnTo>
                <a:lnTo>
                  <a:pt x="27241" y="91821"/>
                </a:lnTo>
                <a:lnTo>
                  <a:pt x="27216" y="89979"/>
                </a:lnTo>
                <a:lnTo>
                  <a:pt x="28981" y="87452"/>
                </a:lnTo>
                <a:lnTo>
                  <a:pt x="32092" y="86258"/>
                </a:lnTo>
                <a:lnTo>
                  <a:pt x="35991" y="87274"/>
                </a:lnTo>
                <a:lnTo>
                  <a:pt x="37655" y="90144"/>
                </a:lnTo>
                <a:lnTo>
                  <a:pt x="37769" y="91821"/>
                </a:lnTo>
                <a:lnTo>
                  <a:pt x="67576" y="91821"/>
                </a:lnTo>
                <a:lnTo>
                  <a:pt x="68783" y="88366"/>
                </a:lnTo>
                <a:lnTo>
                  <a:pt x="69062" y="86258"/>
                </a:lnTo>
                <a:lnTo>
                  <a:pt x="69710" y="81280"/>
                </a:lnTo>
                <a:lnTo>
                  <a:pt x="69684" y="74117"/>
                </a:lnTo>
                <a:lnTo>
                  <a:pt x="69291" y="66878"/>
                </a:lnTo>
                <a:lnTo>
                  <a:pt x="68961" y="59651"/>
                </a:lnTo>
                <a:lnTo>
                  <a:pt x="68732" y="51155"/>
                </a:lnTo>
                <a:lnTo>
                  <a:pt x="68618" y="45173"/>
                </a:lnTo>
                <a:lnTo>
                  <a:pt x="68491" y="35382"/>
                </a:lnTo>
                <a:lnTo>
                  <a:pt x="68605" y="33540"/>
                </a:lnTo>
                <a:lnTo>
                  <a:pt x="69215" y="30251"/>
                </a:lnTo>
                <a:lnTo>
                  <a:pt x="78752" y="29235"/>
                </a:lnTo>
                <a:lnTo>
                  <a:pt x="79222" y="33134"/>
                </a:lnTo>
                <a:lnTo>
                  <a:pt x="79870" y="41249"/>
                </a:lnTo>
                <a:lnTo>
                  <a:pt x="79133" y="45173"/>
                </a:lnTo>
                <a:lnTo>
                  <a:pt x="79095" y="45910"/>
                </a:lnTo>
                <a:lnTo>
                  <a:pt x="79527" y="49720"/>
                </a:lnTo>
                <a:lnTo>
                  <a:pt x="80568" y="64198"/>
                </a:lnTo>
                <a:lnTo>
                  <a:pt x="82334" y="78422"/>
                </a:lnTo>
                <a:lnTo>
                  <a:pt x="87515" y="91401"/>
                </a:lnTo>
                <a:lnTo>
                  <a:pt x="87960" y="91821"/>
                </a:lnTo>
                <a:lnTo>
                  <a:pt x="112598" y="91821"/>
                </a:lnTo>
                <a:lnTo>
                  <a:pt x="113576" y="86804"/>
                </a:lnTo>
                <a:lnTo>
                  <a:pt x="115049" y="75196"/>
                </a:lnTo>
                <a:lnTo>
                  <a:pt x="115341" y="63512"/>
                </a:lnTo>
                <a:close/>
              </a:path>
              <a:path w="265430" h="92075">
                <a:moveTo>
                  <a:pt x="156362" y="2324"/>
                </a:moveTo>
                <a:lnTo>
                  <a:pt x="156286" y="698"/>
                </a:lnTo>
                <a:lnTo>
                  <a:pt x="151866" y="0"/>
                </a:lnTo>
                <a:lnTo>
                  <a:pt x="148983" y="88"/>
                </a:lnTo>
                <a:lnTo>
                  <a:pt x="146138" y="38"/>
                </a:lnTo>
                <a:lnTo>
                  <a:pt x="145630" y="38"/>
                </a:lnTo>
                <a:lnTo>
                  <a:pt x="145122" y="482"/>
                </a:lnTo>
                <a:lnTo>
                  <a:pt x="142913" y="1498"/>
                </a:lnTo>
                <a:lnTo>
                  <a:pt x="145249" y="2209"/>
                </a:lnTo>
                <a:lnTo>
                  <a:pt x="145796" y="2514"/>
                </a:lnTo>
                <a:lnTo>
                  <a:pt x="149199" y="2590"/>
                </a:lnTo>
                <a:lnTo>
                  <a:pt x="152095" y="2819"/>
                </a:lnTo>
                <a:lnTo>
                  <a:pt x="156362" y="2324"/>
                </a:lnTo>
                <a:close/>
              </a:path>
              <a:path w="265430" h="92075">
                <a:moveTo>
                  <a:pt x="160972" y="21501"/>
                </a:moveTo>
                <a:lnTo>
                  <a:pt x="159880" y="20624"/>
                </a:lnTo>
                <a:lnTo>
                  <a:pt x="159016" y="20662"/>
                </a:lnTo>
                <a:lnTo>
                  <a:pt x="160972" y="21501"/>
                </a:lnTo>
                <a:close/>
              </a:path>
              <a:path w="265430" h="92075">
                <a:moveTo>
                  <a:pt x="161264" y="91821"/>
                </a:moveTo>
                <a:lnTo>
                  <a:pt x="161048" y="78676"/>
                </a:lnTo>
                <a:lnTo>
                  <a:pt x="160401" y="59359"/>
                </a:lnTo>
                <a:lnTo>
                  <a:pt x="159461" y="40055"/>
                </a:lnTo>
                <a:lnTo>
                  <a:pt x="158229" y="20802"/>
                </a:lnTo>
                <a:lnTo>
                  <a:pt x="158394" y="20548"/>
                </a:lnTo>
                <a:lnTo>
                  <a:pt x="158229" y="20802"/>
                </a:lnTo>
                <a:lnTo>
                  <a:pt x="159004" y="20662"/>
                </a:lnTo>
                <a:lnTo>
                  <a:pt x="158470" y="20447"/>
                </a:lnTo>
                <a:lnTo>
                  <a:pt x="151269" y="22593"/>
                </a:lnTo>
                <a:lnTo>
                  <a:pt x="143751" y="23190"/>
                </a:lnTo>
                <a:lnTo>
                  <a:pt x="136093" y="23545"/>
                </a:lnTo>
                <a:lnTo>
                  <a:pt x="128460" y="24980"/>
                </a:lnTo>
                <a:lnTo>
                  <a:pt x="130289" y="59448"/>
                </a:lnTo>
                <a:lnTo>
                  <a:pt x="131114" y="76593"/>
                </a:lnTo>
                <a:lnTo>
                  <a:pt x="131673" y="91821"/>
                </a:lnTo>
                <a:lnTo>
                  <a:pt x="161264" y="91821"/>
                </a:lnTo>
                <a:close/>
              </a:path>
              <a:path w="265430" h="92075">
                <a:moveTo>
                  <a:pt x="238417" y="21539"/>
                </a:moveTo>
                <a:lnTo>
                  <a:pt x="236245" y="20408"/>
                </a:lnTo>
                <a:lnTo>
                  <a:pt x="235343" y="19570"/>
                </a:lnTo>
                <a:lnTo>
                  <a:pt x="230403" y="19405"/>
                </a:lnTo>
                <a:lnTo>
                  <a:pt x="226402" y="19507"/>
                </a:lnTo>
                <a:lnTo>
                  <a:pt x="222415" y="19519"/>
                </a:lnTo>
                <a:lnTo>
                  <a:pt x="219621" y="17348"/>
                </a:lnTo>
                <a:lnTo>
                  <a:pt x="214401" y="15062"/>
                </a:lnTo>
                <a:lnTo>
                  <a:pt x="214477" y="12992"/>
                </a:lnTo>
                <a:lnTo>
                  <a:pt x="214896" y="1536"/>
                </a:lnTo>
                <a:lnTo>
                  <a:pt x="207429" y="4686"/>
                </a:lnTo>
                <a:lnTo>
                  <a:pt x="200228" y="4864"/>
                </a:lnTo>
                <a:lnTo>
                  <a:pt x="195478" y="5334"/>
                </a:lnTo>
                <a:lnTo>
                  <a:pt x="192709" y="5257"/>
                </a:lnTo>
                <a:lnTo>
                  <a:pt x="192239" y="11188"/>
                </a:lnTo>
                <a:lnTo>
                  <a:pt x="193725" y="13474"/>
                </a:lnTo>
                <a:lnTo>
                  <a:pt x="196278" y="14008"/>
                </a:lnTo>
                <a:lnTo>
                  <a:pt x="202755" y="15735"/>
                </a:lnTo>
                <a:lnTo>
                  <a:pt x="209169" y="17678"/>
                </a:lnTo>
                <a:lnTo>
                  <a:pt x="215696" y="19177"/>
                </a:lnTo>
                <a:lnTo>
                  <a:pt x="222415" y="19532"/>
                </a:lnTo>
                <a:lnTo>
                  <a:pt x="238417" y="21539"/>
                </a:lnTo>
                <a:close/>
              </a:path>
              <a:path w="265430" h="92075">
                <a:moveTo>
                  <a:pt x="265010" y="19634"/>
                </a:moveTo>
                <a:lnTo>
                  <a:pt x="264020" y="20091"/>
                </a:lnTo>
                <a:lnTo>
                  <a:pt x="265010" y="20548"/>
                </a:lnTo>
                <a:lnTo>
                  <a:pt x="265010" y="19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592039" y="6592299"/>
            <a:ext cx="71755" cy="5715"/>
          </a:xfrm>
          <a:custGeom>
            <a:avLst/>
            <a:gdLst/>
            <a:ahLst/>
            <a:cxnLst/>
            <a:rect l="l" t="t" r="r" b="b"/>
            <a:pathLst>
              <a:path w="71754" h="5715">
                <a:moveTo>
                  <a:pt x="35645" y="0"/>
                </a:moveTo>
                <a:lnTo>
                  <a:pt x="17772" y="165"/>
                </a:lnTo>
                <a:lnTo>
                  <a:pt x="0" y="3822"/>
                </a:lnTo>
                <a:lnTo>
                  <a:pt x="17855" y="4778"/>
                </a:lnTo>
                <a:lnTo>
                  <a:pt x="35702" y="5481"/>
                </a:lnTo>
                <a:lnTo>
                  <a:pt x="53545" y="5053"/>
                </a:lnTo>
                <a:lnTo>
                  <a:pt x="71386" y="2616"/>
                </a:lnTo>
                <a:lnTo>
                  <a:pt x="53542" y="1443"/>
                </a:lnTo>
                <a:lnTo>
                  <a:pt x="35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531281" y="659595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3111" y="1054"/>
                </a:lnTo>
                <a:lnTo>
                  <a:pt x="5664" y="4559"/>
                </a:lnTo>
                <a:lnTo>
                  <a:pt x="10452" y="1778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6785292" y="6772567"/>
            <a:ext cx="75565" cy="85725"/>
          </a:xfrm>
          <a:custGeom>
            <a:avLst/>
            <a:gdLst/>
            <a:ahLst/>
            <a:cxnLst/>
            <a:rect l="l" t="t" r="r" b="b"/>
            <a:pathLst>
              <a:path w="75565" h="85725">
                <a:moveTo>
                  <a:pt x="35382" y="60909"/>
                </a:moveTo>
                <a:lnTo>
                  <a:pt x="34366" y="46685"/>
                </a:lnTo>
                <a:lnTo>
                  <a:pt x="29349" y="18669"/>
                </a:lnTo>
                <a:lnTo>
                  <a:pt x="28727" y="14376"/>
                </a:lnTo>
                <a:lnTo>
                  <a:pt x="26619" y="10782"/>
                </a:lnTo>
                <a:lnTo>
                  <a:pt x="18440" y="152"/>
                </a:lnTo>
                <a:lnTo>
                  <a:pt x="12420" y="0"/>
                </a:lnTo>
                <a:lnTo>
                  <a:pt x="3429" y="10972"/>
                </a:lnTo>
                <a:lnTo>
                  <a:pt x="2273" y="15722"/>
                </a:lnTo>
                <a:lnTo>
                  <a:pt x="2387" y="18669"/>
                </a:lnTo>
                <a:lnTo>
                  <a:pt x="2489" y="34061"/>
                </a:lnTo>
                <a:lnTo>
                  <a:pt x="2019" y="40792"/>
                </a:lnTo>
                <a:lnTo>
                  <a:pt x="1092" y="47536"/>
                </a:lnTo>
                <a:lnTo>
                  <a:pt x="381" y="51536"/>
                </a:lnTo>
                <a:lnTo>
                  <a:pt x="0" y="57810"/>
                </a:lnTo>
                <a:lnTo>
                  <a:pt x="2247" y="59728"/>
                </a:lnTo>
                <a:lnTo>
                  <a:pt x="8572" y="67703"/>
                </a:lnTo>
                <a:lnTo>
                  <a:pt x="10541" y="76174"/>
                </a:lnTo>
                <a:lnTo>
                  <a:pt x="9677" y="85001"/>
                </a:lnTo>
                <a:lnTo>
                  <a:pt x="9575" y="85432"/>
                </a:lnTo>
                <a:lnTo>
                  <a:pt x="32118" y="85432"/>
                </a:lnTo>
                <a:lnTo>
                  <a:pt x="32156" y="83324"/>
                </a:lnTo>
                <a:lnTo>
                  <a:pt x="33451" y="75653"/>
                </a:lnTo>
                <a:lnTo>
                  <a:pt x="35382" y="60909"/>
                </a:lnTo>
                <a:close/>
              </a:path>
              <a:path w="75565" h="85725">
                <a:moveTo>
                  <a:pt x="75412" y="52146"/>
                </a:moveTo>
                <a:lnTo>
                  <a:pt x="57213" y="16446"/>
                </a:lnTo>
                <a:lnTo>
                  <a:pt x="54127" y="14338"/>
                </a:lnTo>
                <a:lnTo>
                  <a:pt x="47421" y="18326"/>
                </a:lnTo>
                <a:lnTo>
                  <a:pt x="47180" y="21704"/>
                </a:lnTo>
                <a:lnTo>
                  <a:pt x="49364" y="46228"/>
                </a:lnTo>
                <a:lnTo>
                  <a:pt x="50558" y="57035"/>
                </a:lnTo>
                <a:lnTo>
                  <a:pt x="52095" y="67767"/>
                </a:lnTo>
                <a:lnTo>
                  <a:pt x="53314" y="75145"/>
                </a:lnTo>
                <a:lnTo>
                  <a:pt x="53581" y="81800"/>
                </a:lnTo>
                <a:lnTo>
                  <a:pt x="52539" y="85432"/>
                </a:lnTo>
                <a:lnTo>
                  <a:pt x="70866" y="85432"/>
                </a:lnTo>
                <a:lnTo>
                  <a:pt x="73609" y="80645"/>
                </a:lnTo>
                <a:lnTo>
                  <a:pt x="75158" y="73774"/>
                </a:lnTo>
                <a:lnTo>
                  <a:pt x="75311" y="66700"/>
                </a:lnTo>
                <a:lnTo>
                  <a:pt x="74891" y="59499"/>
                </a:lnTo>
                <a:lnTo>
                  <a:pt x="74904" y="55867"/>
                </a:lnTo>
                <a:lnTo>
                  <a:pt x="75412" y="52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6625688" y="6844159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70">
                <a:moveTo>
                  <a:pt x="28270" y="0"/>
                </a:moveTo>
                <a:lnTo>
                  <a:pt x="26784" y="4851"/>
                </a:lnTo>
                <a:lnTo>
                  <a:pt x="20723" y="13840"/>
                </a:lnTo>
                <a:lnTo>
                  <a:pt x="46033" y="13840"/>
                </a:lnTo>
                <a:lnTo>
                  <a:pt x="44056" y="5791"/>
                </a:lnTo>
                <a:lnTo>
                  <a:pt x="38456" y="4279"/>
                </a:lnTo>
                <a:lnTo>
                  <a:pt x="28270" y="0"/>
                </a:lnTo>
                <a:close/>
              </a:path>
              <a:path w="46354" h="13970">
                <a:moveTo>
                  <a:pt x="6350" y="4737"/>
                </a:moveTo>
                <a:lnTo>
                  <a:pt x="1130" y="5892"/>
                </a:lnTo>
                <a:lnTo>
                  <a:pt x="0" y="13840"/>
                </a:lnTo>
                <a:lnTo>
                  <a:pt x="20012" y="13840"/>
                </a:lnTo>
                <a:lnTo>
                  <a:pt x="16383" y="10426"/>
                </a:lnTo>
                <a:lnTo>
                  <a:pt x="6350" y="4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6685001" y="6772668"/>
            <a:ext cx="92075" cy="85725"/>
          </a:xfrm>
          <a:custGeom>
            <a:avLst/>
            <a:gdLst/>
            <a:ahLst/>
            <a:cxnLst/>
            <a:rect l="l" t="t" r="r" b="b"/>
            <a:pathLst>
              <a:path w="92075" h="85725">
                <a:moveTo>
                  <a:pt x="31369" y="85331"/>
                </a:moveTo>
                <a:lnTo>
                  <a:pt x="31102" y="84632"/>
                </a:lnTo>
                <a:lnTo>
                  <a:pt x="29540" y="80975"/>
                </a:lnTo>
                <a:lnTo>
                  <a:pt x="28041" y="77431"/>
                </a:lnTo>
                <a:lnTo>
                  <a:pt x="25755" y="72288"/>
                </a:lnTo>
                <a:lnTo>
                  <a:pt x="21729" y="71285"/>
                </a:lnTo>
                <a:lnTo>
                  <a:pt x="13462" y="80962"/>
                </a:lnTo>
                <a:lnTo>
                  <a:pt x="6451" y="79946"/>
                </a:lnTo>
                <a:lnTo>
                  <a:pt x="0" y="82169"/>
                </a:lnTo>
                <a:lnTo>
                  <a:pt x="508" y="85331"/>
                </a:lnTo>
                <a:lnTo>
                  <a:pt x="31369" y="85331"/>
                </a:lnTo>
                <a:close/>
              </a:path>
              <a:path w="92075" h="85725">
                <a:moveTo>
                  <a:pt x="42583" y="62496"/>
                </a:moveTo>
                <a:lnTo>
                  <a:pt x="42087" y="55283"/>
                </a:lnTo>
                <a:lnTo>
                  <a:pt x="42316" y="49352"/>
                </a:lnTo>
                <a:lnTo>
                  <a:pt x="41046" y="39865"/>
                </a:lnTo>
                <a:lnTo>
                  <a:pt x="24853" y="4114"/>
                </a:lnTo>
                <a:lnTo>
                  <a:pt x="18745" y="3035"/>
                </a:lnTo>
                <a:lnTo>
                  <a:pt x="12458" y="4203"/>
                </a:lnTo>
                <a:lnTo>
                  <a:pt x="4229" y="7353"/>
                </a:lnTo>
                <a:lnTo>
                  <a:pt x="5168" y="14795"/>
                </a:lnTo>
                <a:lnTo>
                  <a:pt x="19405" y="56311"/>
                </a:lnTo>
                <a:lnTo>
                  <a:pt x="28740" y="66751"/>
                </a:lnTo>
                <a:lnTo>
                  <a:pt x="42583" y="62496"/>
                </a:lnTo>
                <a:close/>
              </a:path>
              <a:path w="92075" h="85725">
                <a:moveTo>
                  <a:pt x="91935" y="57746"/>
                </a:moveTo>
                <a:lnTo>
                  <a:pt x="90360" y="46189"/>
                </a:lnTo>
                <a:lnTo>
                  <a:pt x="89281" y="34721"/>
                </a:lnTo>
                <a:lnTo>
                  <a:pt x="87604" y="23507"/>
                </a:lnTo>
                <a:lnTo>
                  <a:pt x="84239" y="12674"/>
                </a:lnTo>
                <a:lnTo>
                  <a:pt x="81572" y="6527"/>
                </a:lnTo>
                <a:lnTo>
                  <a:pt x="77774" y="0"/>
                </a:lnTo>
                <a:lnTo>
                  <a:pt x="70192" y="444"/>
                </a:lnTo>
                <a:lnTo>
                  <a:pt x="61633" y="939"/>
                </a:lnTo>
                <a:lnTo>
                  <a:pt x="58648" y="7734"/>
                </a:lnTo>
                <a:lnTo>
                  <a:pt x="57632" y="15633"/>
                </a:lnTo>
                <a:lnTo>
                  <a:pt x="56819" y="27470"/>
                </a:lnTo>
                <a:lnTo>
                  <a:pt x="57353" y="39179"/>
                </a:lnTo>
                <a:lnTo>
                  <a:pt x="59042" y="50787"/>
                </a:lnTo>
                <a:lnTo>
                  <a:pt x="61734" y="62293"/>
                </a:lnTo>
                <a:lnTo>
                  <a:pt x="63792" y="69875"/>
                </a:lnTo>
                <a:lnTo>
                  <a:pt x="68656" y="73304"/>
                </a:lnTo>
                <a:lnTo>
                  <a:pt x="85001" y="70853"/>
                </a:lnTo>
                <a:lnTo>
                  <a:pt x="91668" y="64325"/>
                </a:lnTo>
                <a:lnTo>
                  <a:pt x="91935" y="57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1652828" y="6828523"/>
            <a:ext cx="53340" cy="29845"/>
          </a:xfrm>
          <a:custGeom>
            <a:avLst/>
            <a:gdLst/>
            <a:ahLst/>
            <a:cxnLst/>
            <a:rect l="l" t="t" r="r" b="b"/>
            <a:pathLst>
              <a:path w="53339" h="29845">
                <a:moveTo>
                  <a:pt x="11785" y="29476"/>
                </a:moveTo>
                <a:lnTo>
                  <a:pt x="11493" y="27914"/>
                </a:lnTo>
                <a:lnTo>
                  <a:pt x="825" y="28359"/>
                </a:lnTo>
                <a:lnTo>
                  <a:pt x="0" y="29476"/>
                </a:lnTo>
                <a:lnTo>
                  <a:pt x="11785" y="29476"/>
                </a:lnTo>
                <a:close/>
              </a:path>
              <a:path w="53339" h="29845">
                <a:moveTo>
                  <a:pt x="53136" y="5651"/>
                </a:moveTo>
                <a:lnTo>
                  <a:pt x="35331" y="29476"/>
                </a:lnTo>
                <a:lnTo>
                  <a:pt x="51130" y="29476"/>
                </a:lnTo>
                <a:lnTo>
                  <a:pt x="52654" y="23825"/>
                </a:lnTo>
                <a:lnTo>
                  <a:pt x="52374" y="11836"/>
                </a:lnTo>
                <a:lnTo>
                  <a:pt x="53136" y="5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3314274" y="685789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917" y="0"/>
                </a:moveTo>
                <a:lnTo>
                  <a:pt x="0" y="2349"/>
                </a:lnTo>
                <a:lnTo>
                  <a:pt x="1447" y="2463"/>
                </a:lnTo>
                <a:lnTo>
                  <a:pt x="2832" y="2438"/>
                </a:lnTo>
                <a:lnTo>
                  <a:pt x="3302" y="469"/>
                </a:lnTo>
                <a:lnTo>
                  <a:pt x="1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2189449" y="6745647"/>
            <a:ext cx="1270" cy="26670"/>
          </a:xfrm>
          <a:custGeom>
            <a:avLst/>
            <a:gdLst/>
            <a:ahLst/>
            <a:cxnLst/>
            <a:rect l="l" t="t" r="r" b="b"/>
            <a:pathLst>
              <a:path w="1269" h="26670">
                <a:moveTo>
                  <a:pt x="1193" y="0"/>
                </a:moveTo>
                <a:lnTo>
                  <a:pt x="0" y="38"/>
                </a:lnTo>
                <a:lnTo>
                  <a:pt x="0" y="26174"/>
                </a:lnTo>
                <a:lnTo>
                  <a:pt x="1193" y="26111"/>
                </a:lnTo>
                <a:lnTo>
                  <a:pt x="11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2331656" y="660739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698" y="5562"/>
                </a:moveTo>
                <a:lnTo>
                  <a:pt x="0" y="5626"/>
                </a:lnTo>
                <a:lnTo>
                  <a:pt x="431" y="6057"/>
                </a:lnTo>
                <a:lnTo>
                  <a:pt x="698" y="5562"/>
                </a:lnTo>
                <a:close/>
              </a:path>
              <a:path w="8255" h="6350">
                <a:moveTo>
                  <a:pt x="7658" y="292"/>
                </a:moveTo>
                <a:lnTo>
                  <a:pt x="3657" y="0"/>
                </a:lnTo>
                <a:lnTo>
                  <a:pt x="2159" y="2743"/>
                </a:lnTo>
                <a:lnTo>
                  <a:pt x="698" y="5549"/>
                </a:lnTo>
                <a:lnTo>
                  <a:pt x="3937" y="5219"/>
                </a:lnTo>
                <a:lnTo>
                  <a:pt x="6819" y="4356"/>
                </a:lnTo>
                <a:lnTo>
                  <a:pt x="7658" y="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1711718" y="6585033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09">
                <a:moveTo>
                  <a:pt x="0" y="0"/>
                </a:moveTo>
                <a:lnTo>
                  <a:pt x="685" y="10236"/>
                </a:lnTo>
                <a:lnTo>
                  <a:pt x="7505" y="15900"/>
                </a:lnTo>
                <a:lnTo>
                  <a:pt x="5499" y="12953"/>
                </a:lnTo>
                <a:lnTo>
                  <a:pt x="3187" y="10185"/>
                </a:lnTo>
                <a:lnTo>
                  <a:pt x="533" y="4978"/>
                </a:lnTo>
                <a:lnTo>
                  <a:pt x="507" y="2400"/>
                </a:lnTo>
                <a:lnTo>
                  <a:pt x="38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1696897" y="6629310"/>
            <a:ext cx="17145" cy="46355"/>
          </a:xfrm>
          <a:custGeom>
            <a:avLst/>
            <a:gdLst/>
            <a:ahLst/>
            <a:cxnLst/>
            <a:rect l="l" t="t" r="r" b="b"/>
            <a:pathLst>
              <a:path w="17144" h="46354">
                <a:moveTo>
                  <a:pt x="2120" y="4152"/>
                </a:moveTo>
                <a:lnTo>
                  <a:pt x="1701" y="1168"/>
                </a:lnTo>
                <a:lnTo>
                  <a:pt x="1041" y="0"/>
                </a:lnTo>
                <a:lnTo>
                  <a:pt x="76" y="355"/>
                </a:lnTo>
                <a:lnTo>
                  <a:pt x="0" y="1879"/>
                </a:lnTo>
                <a:lnTo>
                  <a:pt x="876" y="4610"/>
                </a:lnTo>
                <a:lnTo>
                  <a:pt x="2120" y="4152"/>
                </a:lnTo>
                <a:close/>
              </a:path>
              <a:path w="17144" h="46354">
                <a:moveTo>
                  <a:pt x="17145" y="34569"/>
                </a:moveTo>
                <a:lnTo>
                  <a:pt x="13538" y="37744"/>
                </a:lnTo>
                <a:lnTo>
                  <a:pt x="11480" y="41935"/>
                </a:lnTo>
                <a:lnTo>
                  <a:pt x="9499" y="46202"/>
                </a:lnTo>
                <a:lnTo>
                  <a:pt x="12103" y="42354"/>
                </a:lnTo>
                <a:lnTo>
                  <a:pt x="16040" y="39420"/>
                </a:lnTo>
                <a:lnTo>
                  <a:pt x="17145" y="34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1319918" y="6715428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4">
                <a:moveTo>
                  <a:pt x="6883" y="0"/>
                </a:moveTo>
                <a:lnTo>
                  <a:pt x="3111" y="507"/>
                </a:lnTo>
                <a:lnTo>
                  <a:pt x="63" y="914"/>
                </a:lnTo>
                <a:lnTo>
                  <a:pt x="0" y="3543"/>
                </a:lnTo>
                <a:lnTo>
                  <a:pt x="330" y="8826"/>
                </a:lnTo>
                <a:lnTo>
                  <a:pt x="660" y="11785"/>
                </a:lnTo>
                <a:lnTo>
                  <a:pt x="4127" y="12839"/>
                </a:lnTo>
                <a:lnTo>
                  <a:pt x="7353" y="11607"/>
                </a:lnTo>
                <a:lnTo>
                  <a:pt x="8216" y="8826"/>
                </a:lnTo>
                <a:lnTo>
                  <a:pt x="8229" y="2539"/>
                </a:lnTo>
                <a:lnTo>
                  <a:pt x="6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2667654" y="6607091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219" y="0"/>
                </a:moveTo>
                <a:lnTo>
                  <a:pt x="0" y="520"/>
                </a:lnTo>
                <a:lnTo>
                  <a:pt x="990" y="1346"/>
                </a:lnTo>
                <a:lnTo>
                  <a:pt x="2222" y="850"/>
                </a:lnTo>
                <a:lnTo>
                  <a:pt x="1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0" y="4267199"/>
            <a:ext cx="7179309" cy="2590800"/>
          </a:xfrm>
          <a:custGeom>
            <a:avLst/>
            <a:gdLst/>
            <a:ahLst/>
            <a:cxnLst/>
            <a:rect l="l" t="t" r="r" b="b"/>
            <a:pathLst>
              <a:path w="7179309" h="2590800">
                <a:moveTo>
                  <a:pt x="37287" y="1371600"/>
                </a:moveTo>
                <a:lnTo>
                  <a:pt x="36537" y="1346200"/>
                </a:lnTo>
                <a:lnTo>
                  <a:pt x="35496" y="1333500"/>
                </a:lnTo>
                <a:lnTo>
                  <a:pt x="34848" y="1320800"/>
                </a:lnTo>
                <a:lnTo>
                  <a:pt x="33947" y="1308100"/>
                </a:lnTo>
                <a:lnTo>
                  <a:pt x="25539" y="1308100"/>
                </a:lnTo>
                <a:lnTo>
                  <a:pt x="25539" y="1346200"/>
                </a:lnTo>
                <a:lnTo>
                  <a:pt x="25298" y="1358900"/>
                </a:lnTo>
                <a:lnTo>
                  <a:pt x="25222" y="1384300"/>
                </a:lnTo>
                <a:lnTo>
                  <a:pt x="23850" y="1384300"/>
                </a:lnTo>
                <a:lnTo>
                  <a:pt x="23901" y="1422400"/>
                </a:lnTo>
                <a:lnTo>
                  <a:pt x="23774" y="1422400"/>
                </a:lnTo>
                <a:lnTo>
                  <a:pt x="23647" y="1435100"/>
                </a:lnTo>
                <a:lnTo>
                  <a:pt x="23888" y="1447800"/>
                </a:lnTo>
                <a:lnTo>
                  <a:pt x="6705" y="1447800"/>
                </a:lnTo>
                <a:lnTo>
                  <a:pt x="5549" y="1435100"/>
                </a:lnTo>
                <a:lnTo>
                  <a:pt x="2743" y="1422400"/>
                </a:lnTo>
                <a:lnTo>
                  <a:pt x="1828" y="1422400"/>
                </a:lnTo>
                <a:lnTo>
                  <a:pt x="1422" y="1384300"/>
                </a:lnTo>
                <a:lnTo>
                  <a:pt x="1231" y="1333500"/>
                </a:lnTo>
                <a:lnTo>
                  <a:pt x="2959" y="1333500"/>
                </a:lnTo>
                <a:lnTo>
                  <a:pt x="6934" y="1320800"/>
                </a:lnTo>
                <a:lnTo>
                  <a:pt x="21170" y="1320800"/>
                </a:lnTo>
                <a:lnTo>
                  <a:pt x="24485" y="1333500"/>
                </a:lnTo>
                <a:lnTo>
                  <a:pt x="25539" y="1346200"/>
                </a:lnTo>
                <a:lnTo>
                  <a:pt x="25539" y="1308100"/>
                </a:lnTo>
                <a:lnTo>
                  <a:pt x="0" y="1308100"/>
                </a:lnTo>
                <a:lnTo>
                  <a:pt x="0" y="1460500"/>
                </a:lnTo>
                <a:lnTo>
                  <a:pt x="36080" y="1460500"/>
                </a:lnTo>
                <a:lnTo>
                  <a:pt x="36372" y="1447800"/>
                </a:lnTo>
                <a:lnTo>
                  <a:pt x="36652" y="1435100"/>
                </a:lnTo>
                <a:lnTo>
                  <a:pt x="35979" y="1409700"/>
                </a:lnTo>
                <a:lnTo>
                  <a:pt x="37287" y="1371600"/>
                </a:lnTo>
                <a:close/>
              </a:path>
              <a:path w="7179309" h="2590800">
                <a:moveTo>
                  <a:pt x="854697" y="2286000"/>
                </a:moveTo>
                <a:lnTo>
                  <a:pt x="831240" y="2278138"/>
                </a:lnTo>
                <a:lnTo>
                  <a:pt x="832916" y="2286000"/>
                </a:lnTo>
                <a:lnTo>
                  <a:pt x="854697" y="2286000"/>
                </a:lnTo>
                <a:close/>
              </a:path>
              <a:path w="7179309" h="2590800">
                <a:moveTo>
                  <a:pt x="961136" y="2362200"/>
                </a:moveTo>
                <a:lnTo>
                  <a:pt x="924687" y="2362200"/>
                </a:lnTo>
                <a:lnTo>
                  <a:pt x="925474" y="2374900"/>
                </a:lnTo>
                <a:lnTo>
                  <a:pt x="948944" y="2374900"/>
                </a:lnTo>
                <a:lnTo>
                  <a:pt x="961136" y="2362200"/>
                </a:lnTo>
                <a:close/>
              </a:path>
              <a:path w="7179309" h="2590800">
                <a:moveTo>
                  <a:pt x="980427" y="2476500"/>
                </a:moveTo>
                <a:lnTo>
                  <a:pt x="959231" y="2476500"/>
                </a:lnTo>
                <a:lnTo>
                  <a:pt x="958354" y="2463800"/>
                </a:lnTo>
                <a:lnTo>
                  <a:pt x="960970" y="2451100"/>
                </a:lnTo>
                <a:lnTo>
                  <a:pt x="963193" y="2451100"/>
                </a:lnTo>
                <a:lnTo>
                  <a:pt x="959116" y="2438400"/>
                </a:lnTo>
                <a:lnTo>
                  <a:pt x="957135" y="2438400"/>
                </a:lnTo>
                <a:lnTo>
                  <a:pt x="957948" y="2425700"/>
                </a:lnTo>
                <a:lnTo>
                  <a:pt x="953693" y="2413000"/>
                </a:lnTo>
                <a:lnTo>
                  <a:pt x="927506" y="2413000"/>
                </a:lnTo>
                <a:lnTo>
                  <a:pt x="926388" y="2425700"/>
                </a:lnTo>
                <a:lnTo>
                  <a:pt x="923912" y="2451100"/>
                </a:lnTo>
                <a:lnTo>
                  <a:pt x="920216" y="2463800"/>
                </a:lnTo>
                <a:lnTo>
                  <a:pt x="915428" y="2489200"/>
                </a:lnTo>
                <a:lnTo>
                  <a:pt x="924839" y="2489200"/>
                </a:lnTo>
                <a:lnTo>
                  <a:pt x="926071" y="2501900"/>
                </a:lnTo>
                <a:lnTo>
                  <a:pt x="926604" y="2501900"/>
                </a:lnTo>
                <a:lnTo>
                  <a:pt x="926503" y="2514600"/>
                </a:lnTo>
                <a:lnTo>
                  <a:pt x="926045" y="2527300"/>
                </a:lnTo>
                <a:lnTo>
                  <a:pt x="925233" y="2527300"/>
                </a:lnTo>
                <a:lnTo>
                  <a:pt x="922934" y="2540000"/>
                </a:lnTo>
                <a:lnTo>
                  <a:pt x="912558" y="2540000"/>
                </a:lnTo>
                <a:lnTo>
                  <a:pt x="905535" y="2552700"/>
                </a:lnTo>
                <a:lnTo>
                  <a:pt x="898131" y="2552700"/>
                </a:lnTo>
                <a:lnTo>
                  <a:pt x="890282" y="2565400"/>
                </a:lnTo>
                <a:lnTo>
                  <a:pt x="885482" y="2578100"/>
                </a:lnTo>
                <a:lnTo>
                  <a:pt x="880973" y="2578100"/>
                </a:lnTo>
                <a:lnTo>
                  <a:pt x="877138" y="2590800"/>
                </a:lnTo>
                <a:lnTo>
                  <a:pt x="886256" y="2590800"/>
                </a:lnTo>
                <a:lnTo>
                  <a:pt x="887793" y="2578100"/>
                </a:lnTo>
                <a:lnTo>
                  <a:pt x="897432" y="2578100"/>
                </a:lnTo>
                <a:lnTo>
                  <a:pt x="902919" y="2565400"/>
                </a:lnTo>
                <a:lnTo>
                  <a:pt x="914171" y="2565400"/>
                </a:lnTo>
                <a:lnTo>
                  <a:pt x="920915" y="2552700"/>
                </a:lnTo>
                <a:lnTo>
                  <a:pt x="924890" y="2552700"/>
                </a:lnTo>
                <a:lnTo>
                  <a:pt x="926058" y="2565400"/>
                </a:lnTo>
                <a:lnTo>
                  <a:pt x="926769" y="2578100"/>
                </a:lnTo>
                <a:lnTo>
                  <a:pt x="926325" y="2590800"/>
                </a:lnTo>
                <a:lnTo>
                  <a:pt x="950683" y="2590800"/>
                </a:lnTo>
                <a:lnTo>
                  <a:pt x="951865" y="2578100"/>
                </a:lnTo>
                <a:lnTo>
                  <a:pt x="953643" y="2552700"/>
                </a:lnTo>
                <a:lnTo>
                  <a:pt x="956754" y="2527300"/>
                </a:lnTo>
                <a:lnTo>
                  <a:pt x="961910" y="2501900"/>
                </a:lnTo>
                <a:lnTo>
                  <a:pt x="966025" y="2489200"/>
                </a:lnTo>
                <a:lnTo>
                  <a:pt x="972235" y="2489200"/>
                </a:lnTo>
                <a:lnTo>
                  <a:pt x="980427" y="2476500"/>
                </a:lnTo>
                <a:close/>
              </a:path>
              <a:path w="7179309" h="2590800">
                <a:moveTo>
                  <a:pt x="1145527" y="2364740"/>
                </a:moveTo>
                <a:lnTo>
                  <a:pt x="1127366" y="2374900"/>
                </a:lnTo>
                <a:lnTo>
                  <a:pt x="1140955" y="2374900"/>
                </a:lnTo>
                <a:lnTo>
                  <a:pt x="1145527" y="2364740"/>
                </a:lnTo>
                <a:close/>
              </a:path>
              <a:path w="7179309" h="2590800">
                <a:moveTo>
                  <a:pt x="1150073" y="2362200"/>
                </a:moveTo>
                <a:lnTo>
                  <a:pt x="1146683" y="2362200"/>
                </a:lnTo>
                <a:lnTo>
                  <a:pt x="1145527" y="2364740"/>
                </a:lnTo>
                <a:lnTo>
                  <a:pt x="1150073" y="2362200"/>
                </a:lnTo>
                <a:close/>
              </a:path>
              <a:path w="7179309" h="2590800">
                <a:moveTo>
                  <a:pt x="1394333" y="1034491"/>
                </a:moveTo>
                <a:lnTo>
                  <a:pt x="1393850" y="1034072"/>
                </a:lnTo>
                <a:lnTo>
                  <a:pt x="1391843" y="1033208"/>
                </a:lnTo>
                <a:lnTo>
                  <a:pt x="1390294" y="1033653"/>
                </a:lnTo>
                <a:lnTo>
                  <a:pt x="1389113" y="1034770"/>
                </a:lnTo>
                <a:lnTo>
                  <a:pt x="1392605" y="1034592"/>
                </a:lnTo>
                <a:lnTo>
                  <a:pt x="1394333" y="1034491"/>
                </a:lnTo>
                <a:close/>
              </a:path>
              <a:path w="7179309" h="2590800">
                <a:moveTo>
                  <a:pt x="1638338" y="2197100"/>
                </a:moveTo>
                <a:lnTo>
                  <a:pt x="1616392" y="2184400"/>
                </a:lnTo>
                <a:lnTo>
                  <a:pt x="1604492" y="2184400"/>
                </a:lnTo>
                <a:lnTo>
                  <a:pt x="1598587" y="2197100"/>
                </a:lnTo>
                <a:lnTo>
                  <a:pt x="1638338" y="2197100"/>
                </a:lnTo>
                <a:close/>
              </a:path>
              <a:path w="7179309" h="2590800">
                <a:moveTo>
                  <a:pt x="2141232" y="2383028"/>
                </a:moveTo>
                <a:lnTo>
                  <a:pt x="2135543" y="2387600"/>
                </a:lnTo>
                <a:lnTo>
                  <a:pt x="2138197" y="2387600"/>
                </a:lnTo>
                <a:lnTo>
                  <a:pt x="2141232" y="2383028"/>
                </a:lnTo>
                <a:close/>
              </a:path>
              <a:path w="7179309" h="2590800">
                <a:moveTo>
                  <a:pt x="2160130" y="2362200"/>
                </a:moveTo>
                <a:lnTo>
                  <a:pt x="2154999" y="2362200"/>
                </a:lnTo>
                <a:lnTo>
                  <a:pt x="2141232" y="2383028"/>
                </a:lnTo>
                <a:lnTo>
                  <a:pt x="2151303" y="2374900"/>
                </a:lnTo>
                <a:lnTo>
                  <a:pt x="2160130" y="2362200"/>
                </a:lnTo>
                <a:close/>
              </a:path>
              <a:path w="7179309" h="2590800">
                <a:moveTo>
                  <a:pt x="2172119" y="2347468"/>
                </a:moveTo>
                <a:lnTo>
                  <a:pt x="2168969" y="2349500"/>
                </a:lnTo>
                <a:lnTo>
                  <a:pt x="2160130" y="2362200"/>
                </a:lnTo>
                <a:lnTo>
                  <a:pt x="2162314" y="2362200"/>
                </a:lnTo>
                <a:lnTo>
                  <a:pt x="2171712" y="2349500"/>
                </a:lnTo>
                <a:lnTo>
                  <a:pt x="2172119" y="2347468"/>
                </a:lnTo>
                <a:close/>
              </a:path>
              <a:path w="7179309" h="2590800">
                <a:moveTo>
                  <a:pt x="2453665" y="1993900"/>
                </a:moveTo>
                <a:lnTo>
                  <a:pt x="2413927" y="1993900"/>
                </a:lnTo>
                <a:lnTo>
                  <a:pt x="2407615" y="2006600"/>
                </a:lnTo>
                <a:lnTo>
                  <a:pt x="2453182" y="2006600"/>
                </a:lnTo>
                <a:lnTo>
                  <a:pt x="2453665" y="1993900"/>
                </a:lnTo>
                <a:close/>
              </a:path>
              <a:path w="7179309" h="2590800">
                <a:moveTo>
                  <a:pt x="2769324" y="977900"/>
                </a:moveTo>
                <a:lnTo>
                  <a:pt x="2703639" y="977900"/>
                </a:lnTo>
                <a:lnTo>
                  <a:pt x="2727439" y="990600"/>
                </a:lnTo>
                <a:lnTo>
                  <a:pt x="2748445" y="990600"/>
                </a:lnTo>
                <a:lnTo>
                  <a:pt x="2769324" y="977900"/>
                </a:lnTo>
                <a:close/>
              </a:path>
              <a:path w="7179309" h="2590800">
                <a:moveTo>
                  <a:pt x="2878556" y="2272881"/>
                </a:moveTo>
                <a:lnTo>
                  <a:pt x="2878277" y="2273198"/>
                </a:lnTo>
                <a:lnTo>
                  <a:pt x="2878556" y="2272881"/>
                </a:lnTo>
                <a:close/>
              </a:path>
              <a:path w="7179309" h="2590800">
                <a:moveTo>
                  <a:pt x="2888030" y="2235631"/>
                </a:moveTo>
                <a:lnTo>
                  <a:pt x="2887637" y="2235200"/>
                </a:lnTo>
                <a:lnTo>
                  <a:pt x="2886786" y="2237232"/>
                </a:lnTo>
                <a:lnTo>
                  <a:pt x="2888030" y="2235631"/>
                </a:lnTo>
                <a:close/>
              </a:path>
              <a:path w="7179309" h="2590800">
                <a:moveTo>
                  <a:pt x="2889466" y="2260600"/>
                </a:moveTo>
                <a:lnTo>
                  <a:pt x="2884652" y="2260600"/>
                </a:lnTo>
                <a:lnTo>
                  <a:pt x="2878556" y="2272881"/>
                </a:lnTo>
                <a:lnTo>
                  <a:pt x="2889466" y="2260600"/>
                </a:lnTo>
                <a:close/>
              </a:path>
              <a:path w="7179309" h="2590800">
                <a:moveTo>
                  <a:pt x="2966720" y="965200"/>
                </a:moveTo>
                <a:lnTo>
                  <a:pt x="2952127" y="965200"/>
                </a:lnTo>
                <a:lnTo>
                  <a:pt x="2938640" y="977900"/>
                </a:lnTo>
                <a:lnTo>
                  <a:pt x="2956712" y="977900"/>
                </a:lnTo>
                <a:lnTo>
                  <a:pt x="2966720" y="965200"/>
                </a:lnTo>
                <a:close/>
              </a:path>
              <a:path w="7179309" h="2590800">
                <a:moveTo>
                  <a:pt x="3150463" y="2438400"/>
                </a:moveTo>
                <a:lnTo>
                  <a:pt x="3087713" y="2438400"/>
                </a:lnTo>
                <a:lnTo>
                  <a:pt x="3106382" y="2451100"/>
                </a:lnTo>
                <a:lnTo>
                  <a:pt x="3144685" y="2451100"/>
                </a:lnTo>
                <a:lnTo>
                  <a:pt x="3150463" y="2438400"/>
                </a:lnTo>
                <a:close/>
              </a:path>
              <a:path w="7179309" h="2590800">
                <a:moveTo>
                  <a:pt x="3241103" y="1422400"/>
                </a:moveTo>
                <a:lnTo>
                  <a:pt x="3236430" y="1409700"/>
                </a:lnTo>
                <a:lnTo>
                  <a:pt x="3239579" y="1422400"/>
                </a:lnTo>
                <a:lnTo>
                  <a:pt x="3241103" y="1422400"/>
                </a:lnTo>
                <a:close/>
              </a:path>
              <a:path w="7179309" h="2590800">
                <a:moveTo>
                  <a:pt x="3293199" y="1460500"/>
                </a:moveTo>
                <a:close/>
              </a:path>
              <a:path w="7179309" h="2590800">
                <a:moveTo>
                  <a:pt x="3367748" y="2476500"/>
                </a:moveTo>
                <a:lnTo>
                  <a:pt x="3346183" y="2463800"/>
                </a:lnTo>
                <a:lnTo>
                  <a:pt x="3299968" y="2463800"/>
                </a:lnTo>
                <a:lnTo>
                  <a:pt x="3301923" y="2476500"/>
                </a:lnTo>
                <a:lnTo>
                  <a:pt x="3367748" y="2476500"/>
                </a:lnTo>
                <a:close/>
              </a:path>
              <a:path w="7179309" h="2590800">
                <a:moveTo>
                  <a:pt x="3375787" y="2400300"/>
                </a:moveTo>
                <a:lnTo>
                  <a:pt x="3346627" y="2387600"/>
                </a:lnTo>
                <a:lnTo>
                  <a:pt x="3314458" y="2387600"/>
                </a:lnTo>
                <a:lnTo>
                  <a:pt x="3322777" y="2400300"/>
                </a:lnTo>
                <a:lnTo>
                  <a:pt x="3375787" y="2400300"/>
                </a:lnTo>
                <a:close/>
              </a:path>
              <a:path w="7179309" h="2590800">
                <a:moveTo>
                  <a:pt x="3633863" y="1193800"/>
                </a:moveTo>
                <a:lnTo>
                  <a:pt x="3632784" y="1193800"/>
                </a:lnTo>
                <a:lnTo>
                  <a:pt x="3633190" y="1195158"/>
                </a:lnTo>
                <a:lnTo>
                  <a:pt x="3633863" y="1193800"/>
                </a:lnTo>
                <a:close/>
              </a:path>
              <a:path w="7179309" h="2590800">
                <a:moveTo>
                  <a:pt x="3636632" y="1206500"/>
                </a:moveTo>
                <a:lnTo>
                  <a:pt x="3633190" y="1195158"/>
                </a:lnTo>
                <a:lnTo>
                  <a:pt x="3627526" y="1206500"/>
                </a:lnTo>
                <a:lnTo>
                  <a:pt x="3636632" y="1206500"/>
                </a:lnTo>
                <a:close/>
              </a:path>
              <a:path w="7179309" h="2590800">
                <a:moveTo>
                  <a:pt x="3638677" y="1460500"/>
                </a:moveTo>
                <a:lnTo>
                  <a:pt x="3623741" y="1460500"/>
                </a:lnTo>
                <a:lnTo>
                  <a:pt x="3617468" y="1473200"/>
                </a:lnTo>
                <a:lnTo>
                  <a:pt x="3629863" y="1473200"/>
                </a:lnTo>
                <a:lnTo>
                  <a:pt x="3638677" y="1460500"/>
                </a:lnTo>
                <a:close/>
              </a:path>
              <a:path w="7179309" h="2590800">
                <a:moveTo>
                  <a:pt x="4572000" y="215900"/>
                </a:moveTo>
                <a:lnTo>
                  <a:pt x="4571911" y="216255"/>
                </a:lnTo>
                <a:lnTo>
                  <a:pt x="4572000" y="215900"/>
                </a:lnTo>
                <a:close/>
              </a:path>
              <a:path w="7179309" h="2590800">
                <a:moveTo>
                  <a:pt x="4587989" y="2340660"/>
                </a:moveTo>
                <a:lnTo>
                  <a:pt x="4586287" y="2339390"/>
                </a:lnTo>
                <a:lnTo>
                  <a:pt x="4584687" y="2337955"/>
                </a:lnTo>
                <a:lnTo>
                  <a:pt x="4583392" y="2335974"/>
                </a:lnTo>
                <a:lnTo>
                  <a:pt x="4576788" y="2332291"/>
                </a:lnTo>
                <a:lnTo>
                  <a:pt x="4564329" y="2327846"/>
                </a:lnTo>
                <a:lnTo>
                  <a:pt x="4551489" y="2324163"/>
                </a:lnTo>
                <a:lnTo>
                  <a:pt x="4543717" y="2322817"/>
                </a:lnTo>
                <a:lnTo>
                  <a:pt x="4532858" y="2323833"/>
                </a:lnTo>
                <a:lnTo>
                  <a:pt x="4527842" y="2328849"/>
                </a:lnTo>
                <a:lnTo>
                  <a:pt x="4527131" y="2346769"/>
                </a:lnTo>
                <a:lnTo>
                  <a:pt x="4527347" y="2353818"/>
                </a:lnTo>
                <a:lnTo>
                  <a:pt x="4527347" y="2360879"/>
                </a:lnTo>
                <a:lnTo>
                  <a:pt x="4527448" y="2362555"/>
                </a:lnTo>
                <a:lnTo>
                  <a:pt x="4541786" y="2355773"/>
                </a:lnTo>
                <a:lnTo>
                  <a:pt x="4556722" y="2349868"/>
                </a:lnTo>
                <a:lnTo>
                  <a:pt x="4572152" y="2344839"/>
                </a:lnTo>
                <a:lnTo>
                  <a:pt x="4587989" y="2340660"/>
                </a:lnTo>
                <a:close/>
              </a:path>
              <a:path w="7179309" h="2590800">
                <a:moveTo>
                  <a:pt x="4856340" y="685800"/>
                </a:moveTo>
                <a:lnTo>
                  <a:pt x="4786274" y="685800"/>
                </a:lnTo>
                <a:lnTo>
                  <a:pt x="4759553" y="698500"/>
                </a:lnTo>
                <a:lnTo>
                  <a:pt x="4732604" y="698500"/>
                </a:lnTo>
                <a:lnTo>
                  <a:pt x="4705451" y="711200"/>
                </a:lnTo>
                <a:lnTo>
                  <a:pt x="4763173" y="711200"/>
                </a:lnTo>
                <a:lnTo>
                  <a:pt x="4793894" y="698500"/>
                </a:lnTo>
                <a:lnTo>
                  <a:pt x="4835258" y="698500"/>
                </a:lnTo>
                <a:lnTo>
                  <a:pt x="4856340" y="685800"/>
                </a:lnTo>
                <a:close/>
              </a:path>
              <a:path w="7179309" h="2590800">
                <a:moveTo>
                  <a:pt x="4996764" y="977900"/>
                </a:moveTo>
                <a:lnTo>
                  <a:pt x="4995989" y="977900"/>
                </a:lnTo>
                <a:lnTo>
                  <a:pt x="4983873" y="965200"/>
                </a:lnTo>
                <a:lnTo>
                  <a:pt x="4981321" y="965200"/>
                </a:lnTo>
                <a:lnTo>
                  <a:pt x="4987810" y="977900"/>
                </a:lnTo>
                <a:lnTo>
                  <a:pt x="4993932" y="990600"/>
                </a:lnTo>
                <a:lnTo>
                  <a:pt x="4996764" y="977900"/>
                </a:lnTo>
                <a:close/>
              </a:path>
              <a:path w="7179309" h="2590800">
                <a:moveTo>
                  <a:pt x="5320017" y="2417051"/>
                </a:moveTo>
                <a:lnTo>
                  <a:pt x="5319560" y="2412250"/>
                </a:lnTo>
                <a:lnTo>
                  <a:pt x="5318836" y="2407437"/>
                </a:lnTo>
                <a:lnTo>
                  <a:pt x="5316893" y="2398204"/>
                </a:lnTo>
                <a:lnTo>
                  <a:pt x="5313375" y="2394000"/>
                </a:lnTo>
                <a:lnTo>
                  <a:pt x="5314670" y="2389200"/>
                </a:lnTo>
                <a:lnTo>
                  <a:pt x="5315140" y="2380259"/>
                </a:lnTo>
                <a:lnTo>
                  <a:pt x="5312080" y="2373058"/>
                </a:lnTo>
                <a:lnTo>
                  <a:pt x="5306898" y="2366848"/>
                </a:lnTo>
                <a:lnTo>
                  <a:pt x="5301005" y="2360853"/>
                </a:lnTo>
                <a:lnTo>
                  <a:pt x="5295925" y="2355443"/>
                </a:lnTo>
                <a:lnTo>
                  <a:pt x="5290159" y="2352421"/>
                </a:lnTo>
                <a:lnTo>
                  <a:pt x="5283809" y="2350998"/>
                </a:lnTo>
                <a:lnTo>
                  <a:pt x="5292788" y="2361158"/>
                </a:lnTo>
                <a:lnTo>
                  <a:pt x="5300573" y="2372068"/>
                </a:lnTo>
                <a:lnTo>
                  <a:pt x="5307038" y="2383383"/>
                </a:lnTo>
                <a:lnTo>
                  <a:pt x="5312067" y="2394775"/>
                </a:lnTo>
                <a:lnTo>
                  <a:pt x="5314835" y="2402090"/>
                </a:lnTo>
                <a:lnTo>
                  <a:pt x="5320017" y="2417051"/>
                </a:lnTo>
                <a:close/>
              </a:path>
              <a:path w="7179309" h="2590800">
                <a:moveTo>
                  <a:pt x="5392204" y="1562100"/>
                </a:moveTo>
                <a:lnTo>
                  <a:pt x="5369255" y="1549400"/>
                </a:lnTo>
                <a:lnTo>
                  <a:pt x="5346636" y="1524000"/>
                </a:lnTo>
                <a:lnTo>
                  <a:pt x="5323484" y="1511300"/>
                </a:lnTo>
                <a:lnTo>
                  <a:pt x="5298973" y="1498600"/>
                </a:lnTo>
                <a:lnTo>
                  <a:pt x="5290413" y="1498600"/>
                </a:lnTo>
                <a:lnTo>
                  <a:pt x="5295036" y="1511300"/>
                </a:lnTo>
                <a:lnTo>
                  <a:pt x="5316791" y="1524000"/>
                </a:lnTo>
                <a:lnTo>
                  <a:pt x="5334101" y="1524000"/>
                </a:lnTo>
                <a:lnTo>
                  <a:pt x="5351132" y="1536700"/>
                </a:lnTo>
                <a:lnTo>
                  <a:pt x="5367731" y="1549400"/>
                </a:lnTo>
                <a:lnTo>
                  <a:pt x="5375732" y="1562100"/>
                </a:lnTo>
                <a:lnTo>
                  <a:pt x="5392204" y="1562100"/>
                </a:lnTo>
                <a:close/>
              </a:path>
              <a:path w="7179309" h="2590800">
                <a:moveTo>
                  <a:pt x="5401297" y="1574800"/>
                </a:moveTo>
                <a:lnTo>
                  <a:pt x="5400967" y="1562100"/>
                </a:lnTo>
                <a:lnTo>
                  <a:pt x="5392204" y="1562100"/>
                </a:lnTo>
                <a:lnTo>
                  <a:pt x="5401297" y="1574800"/>
                </a:lnTo>
                <a:close/>
              </a:path>
              <a:path w="7179309" h="2590800">
                <a:moveTo>
                  <a:pt x="5683351" y="2336800"/>
                </a:moveTo>
                <a:lnTo>
                  <a:pt x="5673585" y="2336800"/>
                </a:lnTo>
                <a:lnTo>
                  <a:pt x="5674144" y="2349500"/>
                </a:lnTo>
                <a:lnTo>
                  <a:pt x="5683351" y="2336800"/>
                </a:lnTo>
                <a:close/>
              </a:path>
              <a:path w="7179309" h="2590800">
                <a:moveTo>
                  <a:pt x="5823623" y="177800"/>
                </a:moveTo>
                <a:lnTo>
                  <a:pt x="5823178" y="177800"/>
                </a:lnTo>
                <a:lnTo>
                  <a:pt x="5823153" y="179095"/>
                </a:lnTo>
                <a:lnTo>
                  <a:pt x="5823623" y="177800"/>
                </a:lnTo>
                <a:close/>
              </a:path>
              <a:path w="7179309" h="2590800">
                <a:moveTo>
                  <a:pt x="5846369" y="165100"/>
                </a:moveTo>
                <a:lnTo>
                  <a:pt x="5831738" y="165100"/>
                </a:lnTo>
                <a:lnTo>
                  <a:pt x="5829478" y="177800"/>
                </a:lnTo>
                <a:lnTo>
                  <a:pt x="5846369" y="165100"/>
                </a:lnTo>
                <a:close/>
              </a:path>
              <a:path w="7179309" h="2590800">
                <a:moveTo>
                  <a:pt x="6786372" y="2286000"/>
                </a:moveTo>
                <a:lnTo>
                  <a:pt x="6785457" y="2285301"/>
                </a:lnTo>
                <a:lnTo>
                  <a:pt x="6785445" y="2286000"/>
                </a:lnTo>
                <a:lnTo>
                  <a:pt x="6786372" y="2286000"/>
                </a:lnTo>
                <a:close/>
              </a:path>
              <a:path w="7179309" h="2590800">
                <a:moveTo>
                  <a:pt x="7149770" y="1041400"/>
                </a:moveTo>
                <a:lnTo>
                  <a:pt x="7146899" y="1028700"/>
                </a:lnTo>
                <a:lnTo>
                  <a:pt x="7091781" y="1028700"/>
                </a:lnTo>
                <a:lnTo>
                  <a:pt x="7075411" y="1041400"/>
                </a:lnTo>
                <a:lnTo>
                  <a:pt x="7149770" y="1041400"/>
                </a:lnTo>
                <a:close/>
              </a:path>
              <a:path w="7179309" h="2590800">
                <a:moveTo>
                  <a:pt x="7178802" y="889000"/>
                </a:moveTo>
                <a:lnTo>
                  <a:pt x="7178408" y="876300"/>
                </a:lnTo>
                <a:lnTo>
                  <a:pt x="7178307" y="850900"/>
                </a:lnTo>
                <a:lnTo>
                  <a:pt x="7177595" y="825500"/>
                </a:lnTo>
                <a:lnTo>
                  <a:pt x="7175500" y="800100"/>
                </a:lnTo>
                <a:lnTo>
                  <a:pt x="7171245" y="787400"/>
                </a:lnTo>
                <a:lnTo>
                  <a:pt x="7169239" y="774700"/>
                </a:lnTo>
                <a:lnTo>
                  <a:pt x="7166496" y="762000"/>
                </a:lnTo>
                <a:lnTo>
                  <a:pt x="7163054" y="762000"/>
                </a:lnTo>
                <a:lnTo>
                  <a:pt x="7161441" y="749300"/>
                </a:lnTo>
                <a:lnTo>
                  <a:pt x="7159498" y="749300"/>
                </a:lnTo>
                <a:lnTo>
                  <a:pt x="7156767" y="736600"/>
                </a:lnTo>
                <a:lnTo>
                  <a:pt x="7149554" y="723900"/>
                </a:lnTo>
                <a:lnTo>
                  <a:pt x="7140372" y="711200"/>
                </a:lnTo>
                <a:lnTo>
                  <a:pt x="7129462" y="711200"/>
                </a:lnTo>
                <a:lnTo>
                  <a:pt x="7117118" y="698500"/>
                </a:lnTo>
                <a:lnTo>
                  <a:pt x="7113791" y="698500"/>
                </a:lnTo>
                <a:lnTo>
                  <a:pt x="7051726" y="673100"/>
                </a:lnTo>
                <a:lnTo>
                  <a:pt x="7019823" y="647700"/>
                </a:lnTo>
                <a:lnTo>
                  <a:pt x="6987426" y="635000"/>
                </a:lnTo>
                <a:lnTo>
                  <a:pt x="6973417" y="635000"/>
                </a:lnTo>
                <a:lnTo>
                  <a:pt x="6906006" y="609600"/>
                </a:lnTo>
                <a:lnTo>
                  <a:pt x="6871792" y="596900"/>
                </a:lnTo>
                <a:lnTo>
                  <a:pt x="6829234" y="596900"/>
                </a:lnTo>
                <a:lnTo>
                  <a:pt x="6780441" y="584200"/>
                </a:lnTo>
                <a:lnTo>
                  <a:pt x="6765696" y="584200"/>
                </a:lnTo>
                <a:lnTo>
                  <a:pt x="6765696" y="800100"/>
                </a:lnTo>
                <a:lnTo>
                  <a:pt x="6764922" y="812800"/>
                </a:lnTo>
                <a:lnTo>
                  <a:pt x="6763804" y="812800"/>
                </a:lnTo>
                <a:lnTo>
                  <a:pt x="6763309" y="825500"/>
                </a:lnTo>
                <a:lnTo>
                  <a:pt x="6709245" y="825500"/>
                </a:lnTo>
                <a:lnTo>
                  <a:pt x="6711264" y="812774"/>
                </a:lnTo>
                <a:lnTo>
                  <a:pt x="6710616" y="800100"/>
                </a:lnTo>
                <a:lnTo>
                  <a:pt x="6747624" y="800100"/>
                </a:lnTo>
                <a:lnTo>
                  <a:pt x="6752387" y="787400"/>
                </a:lnTo>
                <a:lnTo>
                  <a:pt x="6765112" y="787400"/>
                </a:lnTo>
                <a:lnTo>
                  <a:pt x="6765696" y="800100"/>
                </a:lnTo>
                <a:lnTo>
                  <a:pt x="6765696" y="584200"/>
                </a:lnTo>
                <a:lnTo>
                  <a:pt x="6764668" y="584200"/>
                </a:lnTo>
                <a:lnTo>
                  <a:pt x="6764668" y="723900"/>
                </a:lnTo>
                <a:lnTo>
                  <a:pt x="6763994" y="736600"/>
                </a:lnTo>
                <a:lnTo>
                  <a:pt x="6728130" y="736600"/>
                </a:lnTo>
                <a:lnTo>
                  <a:pt x="6720687" y="749300"/>
                </a:lnTo>
                <a:lnTo>
                  <a:pt x="6711836" y="749300"/>
                </a:lnTo>
                <a:lnTo>
                  <a:pt x="6708559" y="736600"/>
                </a:lnTo>
                <a:lnTo>
                  <a:pt x="6708394" y="723900"/>
                </a:lnTo>
                <a:lnTo>
                  <a:pt x="6708889" y="711200"/>
                </a:lnTo>
                <a:lnTo>
                  <a:pt x="6710642" y="711200"/>
                </a:lnTo>
                <a:lnTo>
                  <a:pt x="6714807" y="698500"/>
                </a:lnTo>
                <a:lnTo>
                  <a:pt x="6763232" y="698500"/>
                </a:lnTo>
                <a:lnTo>
                  <a:pt x="6764375" y="711200"/>
                </a:lnTo>
                <a:lnTo>
                  <a:pt x="6764388" y="723900"/>
                </a:lnTo>
                <a:lnTo>
                  <a:pt x="6764668" y="723900"/>
                </a:lnTo>
                <a:lnTo>
                  <a:pt x="6764668" y="584200"/>
                </a:lnTo>
                <a:lnTo>
                  <a:pt x="6761848" y="584200"/>
                </a:lnTo>
                <a:lnTo>
                  <a:pt x="6761848" y="647700"/>
                </a:lnTo>
                <a:lnTo>
                  <a:pt x="6759029" y="660400"/>
                </a:lnTo>
                <a:lnTo>
                  <a:pt x="6707505" y="660400"/>
                </a:lnTo>
                <a:lnTo>
                  <a:pt x="6704762" y="647700"/>
                </a:lnTo>
                <a:lnTo>
                  <a:pt x="6704597" y="635000"/>
                </a:lnTo>
                <a:lnTo>
                  <a:pt x="6704800" y="635000"/>
                </a:lnTo>
                <a:lnTo>
                  <a:pt x="6705155" y="622300"/>
                </a:lnTo>
                <a:lnTo>
                  <a:pt x="6707289" y="622300"/>
                </a:lnTo>
                <a:lnTo>
                  <a:pt x="6712966" y="609600"/>
                </a:lnTo>
                <a:lnTo>
                  <a:pt x="6757568" y="609600"/>
                </a:lnTo>
                <a:lnTo>
                  <a:pt x="6759080" y="622300"/>
                </a:lnTo>
                <a:lnTo>
                  <a:pt x="6760019" y="635000"/>
                </a:lnTo>
                <a:lnTo>
                  <a:pt x="6761848" y="647700"/>
                </a:lnTo>
                <a:lnTo>
                  <a:pt x="6761848" y="584200"/>
                </a:lnTo>
                <a:lnTo>
                  <a:pt x="6665658" y="584200"/>
                </a:lnTo>
                <a:lnTo>
                  <a:pt x="6665658" y="901700"/>
                </a:lnTo>
                <a:lnTo>
                  <a:pt x="6665379" y="914400"/>
                </a:lnTo>
                <a:lnTo>
                  <a:pt x="6664934" y="927100"/>
                </a:lnTo>
                <a:lnTo>
                  <a:pt x="6662699" y="927100"/>
                </a:lnTo>
                <a:lnTo>
                  <a:pt x="6662699" y="1016000"/>
                </a:lnTo>
                <a:lnTo>
                  <a:pt x="6661759" y="1028700"/>
                </a:lnTo>
                <a:lnTo>
                  <a:pt x="6656832" y="1028700"/>
                </a:lnTo>
                <a:lnTo>
                  <a:pt x="6656832" y="1066800"/>
                </a:lnTo>
                <a:lnTo>
                  <a:pt x="6656667" y="1079500"/>
                </a:lnTo>
                <a:lnTo>
                  <a:pt x="6656248" y="1092200"/>
                </a:lnTo>
                <a:lnTo>
                  <a:pt x="6655714" y="1104900"/>
                </a:lnTo>
                <a:lnTo>
                  <a:pt x="6655206" y="1104900"/>
                </a:lnTo>
                <a:lnTo>
                  <a:pt x="6654432" y="1130300"/>
                </a:lnTo>
                <a:lnTo>
                  <a:pt x="6654940" y="1155700"/>
                </a:lnTo>
                <a:lnTo>
                  <a:pt x="6655930" y="1181100"/>
                </a:lnTo>
                <a:lnTo>
                  <a:pt x="6656578" y="1206500"/>
                </a:lnTo>
                <a:lnTo>
                  <a:pt x="6656603" y="1219200"/>
                </a:lnTo>
                <a:lnTo>
                  <a:pt x="6656400" y="1231900"/>
                </a:lnTo>
                <a:lnTo>
                  <a:pt x="6655803" y="1231900"/>
                </a:lnTo>
                <a:lnTo>
                  <a:pt x="6654660" y="1244600"/>
                </a:lnTo>
                <a:lnTo>
                  <a:pt x="6653162" y="1257300"/>
                </a:lnTo>
                <a:lnTo>
                  <a:pt x="6652628" y="1270000"/>
                </a:lnTo>
                <a:lnTo>
                  <a:pt x="6652031" y="1282700"/>
                </a:lnTo>
                <a:lnTo>
                  <a:pt x="6652019" y="1282903"/>
                </a:lnTo>
                <a:lnTo>
                  <a:pt x="6652019" y="2260600"/>
                </a:lnTo>
                <a:lnTo>
                  <a:pt x="6651193" y="2273300"/>
                </a:lnTo>
                <a:lnTo>
                  <a:pt x="6642824" y="2260600"/>
                </a:lnTo>
                <a:lnTo>
                  <a:pt x="6635280" y="2260600"/>
                </a:lnTo>
                <a:lnTo>
                  <a:pt x="6619646" y="2235200"/>
                </a:lnTo>
                <a:lnTo>
                  <a:pt x="6605308" y="2222500"/>
                </a:lnTo>
                <a:lnTo>
                  <a:pt x="6591821" y="2197100"/>
                </a:lnTo>
                <a:lnTo>
                  <a:pt x="6578701" y="2184400"/>
                </a:lnTo>
                <a:lnTo>
                  <a:pt x="6571120" y="2171700"/>
                </a:lnTo>
                <a:lnTo>
                  <a:pt x="6563296" y="2159000"/>
                </a:lnTo>
                <a:lnTo>
                  <a:pt x="6555079" y="2159000"/>
                </a:lnTo>
                <a:lnTo>
                  <a:pt x="6546329" y="2146300"/>
                </a:lnTo>
                <a:lnTo>
                  <a:pt x="6541325" y="2133600"/>
                </a:lnTo>
                <a:lnTo>
                  <a:pt x="6537655" y="2133600"/>
                </a:lnTo>
                <a:lnTo>
                  <a:pt x="6535407" y="2120900"/>
                </a:lnTo>
                <a:lnTo>
                  <a:pt x="6534620" y="2120900"/>
                </a:lnTo>
                <a:lnTo>
                  <a:pt x="6534442" y="2108200"/>
                </a:lnTo>
                <a:lnTo>
                  <a:pt x="6533883" y="2108200"/>
                </a:lnTo>
                <a:lnTo>
                  <a:pt x="6532854" y="2095500"/>
                </a:lnTo>
                <a:lnTo>
                  <a:pt x="6530708" y="2095500"/>
                </a:lnTo>
                <a:lnTo>
                  <a:pt x="6531483" y="2082800"/>
                </a:lnTo>
                <a:lnTo>
                  <a:pt x="6538773" y="2082800"/>
                </a:lnTo>
                <a:lnTo>
                  <a:pt x="6545885" y="2095500"/>
                </a:lnTo>
                <a:lnTo>
                  <a:pt x="6551384" y="2095500"/>
                </a:lnTo>
                <a:lnTo>
                  <a:pt x="6576161" y="2120900"/>
                </a:lnTo>
                <a:lnTo>
                  <a:pt x="6636093" y="2197100"/>
                </a:lnTo>
                <a:lnTo>
                  <a:pt x="6640970" y="2197100"/>
                </a:lnTo>
                <a:lnTo>
                  <a:pt x="6644627" y="2209800"/>
                </a:lnTo>
                <a:lnTo>
                  <a:pt x="6647015" y="2209800"/>
                </a:lnTo>
                <a:lnTo>
                  <a:pt x="6648043" y="2222500"/>
                </a:lnTo>
                <a:lnTo>
                  <a:pt x="6649212" y="2235200"/>
                </a:lnTo>
                <a:lnTo>
                  <a:pt x="6650952" y="2247900"/>
                </a:lnTo>
                <a:lnTo>
                  <a:pt x="6652019" y="2260600"/>
                </a:lnTo>
                <a:lnTo>
                  <a:pt x="6652019" y="1282903"/>
                </a:lnTo>
                <a:lnTo>
                  <a:pt x="6650342" y="1308100"/>
                </a:lnTo>
                <a:lnTo>
                  <a:pt x="6648856" y="1320800"/>
                </a:lnTo>
                <a:lnTo>
                  <a:pt x="6648285" y="1333500"/>
                </a:lnTo>
                <a:lnTo>
                  <a:pt x="6648539" y="1346200"/>
                </a:lnTo>
                <a:lnTo>
                  <a:pt x="6648666" y="1384300"/>
                </a:lnTo>
                <a:lnTo>
                  <a:pt x="6647802" y="1422400"/>
                </a:lnTo>
                <a:lnTo>
                  <a:pt x="6646621" y="1460500"/>
                </a:lnTo>
                <a:lnTo>
                  <a:pt x="6645783" y="1498600"/>
                </a:lnTo>
                <a:lnTo>
                  <a:pt x="6645973" y="1511300"/>
                </a:lnTo>
                <a:lnTo>
                  <a:pt x="6646748" y="1524000"/>
                </a:lnTo>
                <a:lnTo>
                  <a:pt x="6647802" y="1549400"/>
                </a:lnTo>
                <a:lnTo>
                  <a:pt x="6648793" y="1562100"/>
                </a:lnTo>
                <a:lnTo>
                  <a:pt x="6648971" y="1574800"/>
                </a:lnTo>
                <a:lnTo>
                  <a:pt x="6648628" y="1587500"/>
                </a:lnTo>
                <a:lnTo>
                  <a:pt x="6647777" y="1587500"/>
                </a:lnTo>
                <a:lnTo>
                  <a:pt x="6646392" y="1600200"/>
                </a:lnTo>
                <a:lnTo>
                  <a:pt x="6645161" y="1612900"/>
                </a:lnTo>
                <a:lnTo>
                  <a:pt x="6641198" y="1612900"/>
                </a:lnTo>
                <a:lnTo>
                  <a:pt x="6641198" y="2146300"/>
                </a:lnTo>
                <a:lnTo>
                  <a:pt x="6641071" y="2159000"/>
                </a:lnTo>
                <a:lnTo>
                  <a:pt x="6631152" y="2159000"/>
                </a:lnTo>
                <a:lnTo>
                  <a:pt x="6625209" y="2146300"/>
                </a:lnTo>
                <a:lnTo>
                  <a:pt x="6619329" y="2133600"/>
                </a:lnTo>
                <a:lnTo>
                  <a:pt x="6613411" y="2133600"/>
                </a:lnTo>
                <a:lnTo>
                  <a:pt x="6607340" y="2120900"/>
                </a:lnTo>
                <a:lnTo>
                  <a:pt x="6591465" y="2108200"/>
                </a:lnTo>
                <a:lnTo>
                  <a:pt x="6575298" y="2082800"/>
                </a:lnTo>
                <a:lnTo>
                  <a:pt x="6558648" y="2070100"/>
                </a:lnTo>
                <a:lnTo>
                  <a:pt x="6541287" y="2057400"/>
                </a:lnTo>
                <a:lnTo>
                  <a:pt x="6535902" y="2044700"/>
                </a:lnTo>
                <a:lnTo>
                  <a:pt x="6532486" y="2044700"/>
                </a:lnTo>
                <a:lnTo>
                  <a:pt x="6530403" y="2032000"/>
                </a:lnTo>
                <a:lnTo>
                  <a:pt x="6527965" y="2032000"/>
                </a:lnTo>
                <a:lnTo>
                  <a:pt x="6526212" y="2019300"/>
                </a:lnTo>
                <a:lnTo>
                  <a:pt x="6524853" y="2006600"/>
                </a:lnTo>
                <a:lnTo>
                  <a:pt x="6523596" y="1993900"/>
                </a:lnTo>
                <a:lnTo>
                  <a:pt x="6534099" y="2006600"/>
                </a:lnTo>
                <a:lnTo>
                  <a:pt x="6542519" y="2006600"/>
                </a:lnTo>
                <a:lnTo>
                  <a:pt x="6549606" y="2019300"/>
                </a:lnTo>
                <a:lnTo>
                  <a:pt x="6556121" y="2019300"/>
                </a:lnTo>
                <a:lnTo>
                  <a:pt x="6574396" y="2044700"/>
                </a:lnTo>
                <a:lnTo>
                  <a:pt x="6610655" y="2082800"/>
                </a:lnTo>
                <a:lnTo>
                  <a:pt x="6628955" y="2108200"/>
                </a:lnTo>
                <a:lnTo>
                  <a:pt x="6635102" y="2120900"/>
                </a:lnTo>
                <a:lnTo>
                  <a:pt x="6638836" y="2133600"/>
                </a:lnTo>
                <a:lnTo>
                  <a:pt x="6640690" y="2133600"/>
                </a:lnTo>
                <a:lnTo>
                  <a:pt x="6641185" y="2146300"/>
                </a:lnTo>
                <a:lnTo>
                  <a:pt x="6641198" y="1612900"/>
                </a:lnTo>
                <a:lnTo>
                  <a:pt x="6635216" y="1612900"/>
                </a:lnTo>
                <a:lnTo>
                  <a:pt x="6635216" y="2070100"/>
                </a:lnTo>
                <a:lnTo>
                  <a:pt x="6634404" y="2070100"/>
                </a:lnTo>
                <a:lnTo>
                  <a:pt x="6626174" y="2082800"/>
                </a:lnTo>
                <a:lnTo>
                  <a:pt x="6623977" y="2070100"/>
                </a:lnTo>
                <a:lnTo>
                  <a:pt x="6602895" y="2044700"/>
                </a:lnTo>
                <a:lnTo>
                  <a:pt x="6585356" y="2019300"/>
                </a:lnTo>
                <a:lnTo>
                  <a:pt x="6562039" y="1993900"/>
                </a:lnTo>
                <a:lnTo>
                  <a:pt x="6550380" y="1981200"/>
                </a:lnTo>
                <a:lnTo>
                  <a:pt x="6544996" y="1981200"/>
                </a:lnTo>
                <a:lnTo>
                  <a:pt x="6539395" y="1968500"/>
                </a:lnTo>
                <a:lnTo>
                  <a:pt x="6534213" y="1968500"/>
                </a:lnTo>
                <a:lnTo>
                  <a:pt x="6530149" y="1955800"/>
                </a:lnTo>
                <a:lnTo>
                  <a:pt x="6528270" y="1955800"/>
                </a:lnTo>
                <a:lnTo>
                  <a:pt x="6525908" y="1943100"/>
                </a:lnTo>
                <a:lnTo>
                  <a:pt x="6529946" y="1943100"/>
                </a:lnTo>
                <a:lnTo>
                  <a:pt x="6544259" y="1955800"/>
                </a:lnTo>
                <a:lnTo>
                  <a:pt x="6560363" y="1968500"/>
                </a:lnTo>
                <a:lnTo>
                  <a:pt x="6576504" y="1993900"/>
                </a:lnTo>
                <a:lnTo>
                  <a:pt x="6590944" y="2006600"/>
                </a:lnTo>
                <a:lnTo>
                  <a:pt x="6598221" y="2006600"/>
                </a:lnTo>
                <a:lnTo>
                  <a:pt x="6606222" y="2019300"/>
                </a:lnTo>
                <a:lnTo>
                  <a:pt x="6614566" y="2032000"/>
                </a:lnTo>
                <a:lnTo>
                  <a:pt x="6622872" y="2032000"/>
                </a:lnTo>
                <a:lnTo>
                  <a:pt x="6629628" y="2044700"/>
                </a:lnTo>
                <a:lnTo>
                  <a:pt x="6633680" y="2057400"/>
                </a:lnTo>
                <a:lnTo>
                  <a:pt x="6635216" y="2070100"/>
                </a:lnTo>
                <a:lnTo>
                  <a:pt x="6635216" y="1612900"/>
                </a:lnTo>
                <a:lnTo>
                  <a:pt x="6634607" y="1612900"/>
                </a:lnTo>
                <a:lnTo>
                  <a:pt x="6634607" y="1930400"/>
                </a:lnTo>
                <a:lnTo>
                  <a:pt x="6629908" y="1930400"/>
                </a:lnTo>
                <a:lnTo>
                  <a:pt x="6629908" y="2006600"/>
                </a:lnTo>
                <a:lnTo>
                  <a:pt x="6618287" y="2006600"/>
                </a:lnTo>
                <a:lnTo>
                  <a:pt x="6610413" y="1993900"/>
                </a:lnTo>
                <a:lnTo>
                  <a:pt x="6605448" y="1981200"/>
                </a:lnTo>
                <a:lnTo>
                  <a:pt x="6600380" y="1981200"/>
                </a:lnTo>
                <a:lnTo>
                  <a:pt x="6567894" y="1943100"/>
                </a:lnTo>
                <a:lnTo>
                  <a:pt x="6541389" y="1917700"/>
                </a:lnTo>
                <a:lnTo>
                  <a:pt x="6536372" y="1905000"/>
                </a:lnTo>
                <a:lnTo>
                  <a:pt x="6531369" y="1892300"/>
                </a:lnTo>
                <a:lnTo>
                  <a:pt x="6529032" y="1879600"/>
                </a:lnTo>
                <a:lnTo>
                  <a:pt x="6526708" y="1866900"/>
                </a:lnTo>
                <a:lnTo>
                  <a:pt x="6527139" y="1854200"/>
                </a:lnTo>
                <a:lnTo>
                  <a:pt x="6527559" y="1841500"/>
                </a:lnTo>
                <a:lnTo>
                  <a:pt x="6534912" y="1854200"/>
                </a:lnTo>
                <a:lnTo>
                  <a:pt x="6541757" y="1866900"/>
                </a:lnTo>
                <a:lnTo>
                  <a:pt x="6547967" y="1866900"/>
                </a:lnTo>
                <a:lnTo>
                  <a:pt x="6553390" y="1879600"/>
                </a:lnTo>
                <a:lnTo>
                  <a:pt x="6568110" y="1892300"/>
                </a:lnTo>
                <a:lnTo>
                  <a:pt x="6583502" y="1917700"/>
                </a:lnTo>
                <a:lnTo>
                  <a:pt x="6598971" y="1930400"/>
                </a:lnTo>
                <a:lnTo>
                  <a:pt x="6613957" y="1955800"/>
                </a:lnTo>
                <a:lnTo>
                  <a:pt x="6621589" y="1955800"/>
                </a:lnTo>
                <a:lnTo>
                  <a:pt x="6623812" y="1968500"/>
                </a:lnTo>
                <a:lnTo>
                  <a:pt x="6624269" y="1981200"/>
                </a:lnTo>
                <a:lnTo>
                  <a:pt x="6626860" y="1981200"/>
                </a:lnTo>
                <a:lnTo>
                  <a:pt x="6628701" y="1993900"/>
                </a:lnTo>
                <a:lnTo>
                  <a:pt x="6629908" y="2006600"/>
                </a:lnTo>
                <a:lnTo>
                  <a:pt x="6629908" y="1930400"/>
                </a:lnTo>
                <a:lnTo>
                  <a:pt x="6623685" y="1930400"/>
                </a:lnTo>
                <a:lnTo>
                  <a:pt x="6612458" y="1905000"/>
                </a:lnTo>
                <a:lnTo>
                  <a:pt x="6588163" y="1879600"/>
                </a:lnTo>
                <a:lnTo>
                  <a:pt x="6577101" y="1866900"/>
                </a:lnTo>
                <a:lnTo>
                  <a:pt x="6569748" y="1854200"/>
                </a:lnTo>
                <a:lnTo>
                  <a:pt x="6561315" y="1841500"/>
                </a:lnTo>
                <a:lnTo>
                  <a:pt x="6552806" y="1841500"/>
                </a:lnTo>
                <a:lnTo>
                  <a:pt x="6545148" y="1828800"/>
                </a:lnTo>
                <a:lnTo>
                  <a:pt x="6540894" y="1816100"/>
                </a:lnTo>
                <a:lnTo>
                  <a:pt x="6536461" y="1816100"/>
                </a:lnTo>
                <a:lnTo>
                  <a:pt x="6531953" y="1803400"/>
                </a:lnTo>
                <a:lnTo>
                  <a:pt x="6523418" y="1803400"/>
                </a:lnTo>
                <a:lnTo>
                  <a:pt x="6523139" y="1790700"/>
                </a:lnTo>
                <a:lnTo>
                  <a:pt x="6523355" y="1778000"/>
                </a:lnTo>
                <a:lnTo>
                  <a:pt x="6532740" y="1790700"/>
                </a:lnTo>
                <a:lnTo>
                  <a:pt x="6539370" y="1790700"/>
                </a:lnTo>
                <a:lnTo>
                  <a:pt x="6544348" y="1803400"/>
                </a:lnTo>
                <a:lnTo>
                  <a:pt x="6548742" y="1816100"/>
                </a:lnTo>
                <a:lnTo>
                  <a:pt x="6565468" y="1841500"/>
                </a:lnTo>
                <a:lnTo>
                  <a:pt x="6583286" y="1866900"/>
                </a:lnTo>
                <a:lnTo>
                  <a:pt x="6602222" y="1892300"/>
                </a:lnTo>
                <a:lnTo>
                  <a:pt x="6622250" y="1905000"/>
                </a:lnTo>
                <a:lnTo>
                  <a:pt x="6626796" y="1917700"/>
                </a:lnTo>
                <a:lnTo>
                  <a:pt x="6630987" y="1917700"/>
                </a:lnTo>
                <a:lnTo>
                  <a:pt x="6634607" y="1930400"/>
                </a:lnTo>
                <a:lnTo>
                  <a:pt x="6634607" y="1612900"/>
                </a:lnTo>
                <a:lnTo>
                  <a:pt x="6628435" y="1612900"/>
                </a:lnTo>
                <a:lnTo>
                  <a:pt x="6629984" y="1600200"/>
                </a:lnTo>
                <a:lnTo>
                  <a:pt x="6631292" y="1600200"/>
                </a:lnTo>
                <a:lnTo>
                  <a:pt x="6633921" y="1587500"/>
                </a:lnTo>
                <a:lnTo>
                  <a:pt x="6633819" y="1562100"/>
                </a:lnTo>
                <a:lnTo>
                  <a:pt x="6632473" y="1549400"/>
                </a:lnTo>
                <a:lnTo>
                  <a:pt x="6631356" y="1536700"/>
                </a:lnTo>
                <a:lnTo>
                  <a:pt x="6630975" y="1511300"/>
                </a:lnTo>
                <a:lnTo>
                  <a:pt x="6630886" y="1485900"/>
                </a:lnTo>
                <a:lnTo>
                  <a:pt x="6630848" y="1473200"/>
                </a:lnTo>
                <a:lnTo>
                  <a:pt x="6630479" y="1447800"/>
                </a:lnTo>
                <a:lnTo>
                  <a:pt x="6629692" y="1409700"/>
                </a:lnTo>
                <a:lnTo>
                  <a:pt x="6629781" y="1371600"/>
                </a:lnTo>
                <a:lnTo>
                  <a:pt x="6630225" y="1346200"/>
                </a:lnTo>
                <a:lnTo>
                  <a:pt x="6630657" y="1320800"/>
                </a:lnTo>
                <a:lnTo>
                  <a:pt x="6632232" y="1282700"/>
                </a:lnTo>
                <a:lnTo>
                  <a:pt x="6631978" y="1270000"/>
                </a:lnTo>
                <a:lnTo>
                  <a:pt x="6631279" y="1257300"/>
                </a:lnTo>
                <a:lnTo>
                  <a:pt x="6630263" y="1257300"/>
                </a:lnTo>
                <a:lnTo>
                  <a:pt x="6628816" y="1244600"/>
                </a:lnTo>
                <a:lnTo>
                  <a:pt x="6628587" y="1244600"/>
                </a:lnTo>
                <a:lnTo>
                  <a:pt x="6629070" y="1231900"/>
                </a:lnTo>
                <a:lnTo>
                  <a:pt x="6629616" y="1219200"/>
                </a:lnTo>
                <a:lnTo>
                  <a:pt x="6629667" y="1206500"/>
                </a:lnTo>
                <a:lnTo>
                  <a:pt x="6628752" y="1193800"/>
                </a:lnTo>
                <a:lnTo>
                  <a:pt x="6626415" y="1193800"/>
                </a:lnTo>
                <a:lnTo>
                  <a:pt x="6623913" y="1181100"/>
                </a:lnTo>
                <a:lnTo>
                  <a:pt x="6627419" y="1168400"/>
                </a:lnTo>
                <a:lnTo>
                  <a:pt x="6628066" y="1168400"/>
                </a:lnTo>
                <a:lnTo>
                  <a:pt x="6629476" y="1143000"/>
                </a:lnTo>
                <a:lnTo>
                  <a:pt x="6630098" y="1117600"/>
                </a:lnTo>
                <a:lnTo>
                  <a:pt x="6630136" y="1092200"/>
                </a:lnTo>
                <a:lnTo>
                  <a:pt x="6629755" y="1066800"/>
                </a:lnTo>
                <a:lnTo>
                  <a:pt x="6630416" y="1054100"/>
                </a:lnTo>
                <a:lnTo>
                  <a:pt x="6649656" y="1054100"/>
                </a:lnTo>
                <a:lnTo>
                  <a:pt x="6654838" y="1066800"/>
                </a:lnTo>
                <a:lnTo>
                  <a:pt x="6656832" y="1066800"/>
                </a:lnTo>
                <a:lnTo>
                  <a:pt x="6656832" y="1028700"/>
                </a:lnTo>
                <a:lnTo>
                  <a:pt x="6644424" y="1028700"/>
                </a:lnTo>
                <a:lnTo>
                  <a:pt x="6630378" y="1016000"/>
                </a:lnTo>
                <a:lnTo>
                  <a:pt x="6616344" y="1003300"/>
                </a:lnTo>
                <a:lnTo>
                  <a:pt x="6609245" y="1000175"/>
                </a:lnTo>
                <a:lnTo>
                  <a:pt x="6609245" y="1587500"/>
                </a:lnTo>
                <a:lnTo>
                  <a:pt x="6608077" y="1600200"/>
                </a:lnTo>
                <a:lnTo>
                  <a:pt x="6604660" y="1612900"/>
                </a:lnTo>
                <a:lnTo>
                  <a:pt x="6575501" y="1612900"/>
                </a:lnTo>
                <a:lnTo>
                  <a:pt x="6574002" y="1587500"/>
                </a:lnTo>
                <a:lnTo>
                  <a:pt x="6574460" y="1574800"/>
                </a:lnTo>
                <a:lnTo>
                  <a:pt x="6574485" y="1562100"/>
                </a:lnTo>
                <a:lnTo>
                  <a:pt x="6571843" y="1536700"/>
                </a:lnTo>
                <a:lnTo>
                  <a:pt x="6568021" y="1524000"/>
                </a:lnTo>
                <a:lnTo>
                  <a:pt x="6564490" y="1498600"/>
                </a:lnTo>
                <a:lnTo>
                  <a:pt x="6562941" y="1485900"/>
                </a:lnTo>
                <a:lnTo>
                  <a:pt x="6582651" y="1485900"/>
                </a:lnTo>
                <a:lnTo>
                  <a:pt x="6589166" y="1498600"/>
                </a:lnTo>
                <a:lnTo>
                  <a:pt x="6607188" y="1498600"/>
                </a:lnTo>
                <a:lnTo>
                  <a:pt x="6607302" y="1511300"/>
                </a:lnTo>
                <a:lnTo>
                  <a:pt x="6607391" y="1524000"/>
                </a:lnTo>
                <a:lnTo>
                  <a:pt x="6607378" y="1549400"/>
                </a:lnTo>
                <a:lnTo>
                  <a:pt x="6609194" y="1549400"/>
                </a:lnTo>
                <a:lnTo>
                  <a:pt x="6609245" y="1587500"/>
                </a:lnTo>
                <a:lnTo>
                  <a:pt x="6609245" y="1000175"/>
                </a:lnTo>
                <a:lnTo>
                  <a:pt x="6605689" y="998613"/>
                </a:lnTo>
                <a:lnTo>
                  <a:pt x="6605689" y="1054100"/>
                </a:lnTo>
                <a:lnTo>
                  <a:pt x="6604775" y="1066800"/>
                </a:lnTo>
                <a:lnTo>
                  <a:pt x="6604394" y="1066800"/>
                </a:lnTo>
                <a:lnTo>
                  <a:pt x="6603403" y="1079500"/>
                </a:lnTo>
                <a:lnTo>
                  <a:pt x="6603339" y="1080058"/>
                </a:lnTo>
                <a:lnTo>
                  <a:pt x="6603339" y="1308100"/>
                </a:lnTo>
                <a:lnTo>
                  <a:pt x="6603327" y="1320800"/>
                </a:lnTo>
                <a:lnTo>
                  <a:pt x="6602971" y="1320800"/>
                </a:lnTo>
                <a:lnTo>
                  <a:pt x="6601955" y="1346200"/>
                </a:lnTo>
                <a:lnTo>
                  <a:pt x="6583820" y="1346200"/>
                </a:lnTo>
                <a:lnTo>
                  <a:pt x="6576593" y="1333500"/>
                </a:lnTo>
                <a:lnTo>
                  <a:pt x="6563893" y="1333500"/>
                </a:lnTo>
                <a:lnTo>
                  <a:pt x="6560490" y="1320800"/>
                </a:lnTo>
                <a:lnTo>
                  <a:pt x="6561722" y="1308100"/>
                </a:lnTo>
                <a:lnTo>
                  <a:pt x="6561849" y="1295400"/>
                </a:lnTo>
                <a:lnTo>
                  <a:pt x="6560617" y="1295400"/>
                </a:lnTo>
                <a:lnTo>
                  <a:pt x="6559575" y="1282700"/>
                </a:lnTo>
                <a:lnTo>
                  <a:pt x="6558127" y="1270000"/>
                </a:lnTo>
                <a:lnTo>
                  <a:pt x="6555689" y="1257300"/>
                </a:lnTo>
                <a:lnTo>
                  <a:pt x="6554203" y="1257300"/>
                </a:lnTo>
                <a:lnTo>
                  <a:pt x="6554140" y="1244600"/>
                </a:lnTo>
                <a:lnTo>
                  <a:pt x="6554825" y="1244600"/>
                </a:lnTo>
                <a:lnTo>
                  <a:pt x="6555587" y="1231900"/>
                </a:lnTo>
                <a:lnTo>
                  <a:pt x="6556159" y="1231900"/>
                </a:lnTo>
                <a:lnTo>
                  <a:pt x="6561620" y="1219200"/>
                </a:lnTo>
                <a:lnTo>
                  <a:pt x="6568440" y="1231900"/>
                </a:lnTo>
                <a:lnTo>
                  <a:pt x="6590055" y="1231900"/>
                </a:lnTo>
                <a:lnTo>
                  <a:pt x="6602222" y="1244600"/>
                </a:lnTo>
                <a:lnTo>
                  <a:pt x="6602768" y="1257300"/>
                </a:lnTo>
                <a:lnTo>
                  <a:pt x="6602857" y="1282700"/>
                </a:lnTo>
                <a:lnTo>
                  <a:pt x="6602819" y="1295400"/>
                </a:lnTo>
                <a:lnTo>
                  <a:pt x="6603339" y="1308100"/>
                </a:lnTo>
                <a:lnTo>
                  <a:pt x="6603339" y="1080058"/>
                </a:lnTo>
                <a:lnTo>
                  <a:pt x="6601930" y="1092200"/>
                </a:lnTo>
                <a:lnTo>
                  <a:pt x="6599352" y="1092200"/>
                </a:lnTo>
                <a:lnTo>
                  <a:pt x="6589204" y="1079500"/>
                </a:lnTo>
                <a:lnTo>
                  <a:pt x="6570891" y="1079500"/>
                </a:lnTo>
                <a:lnTo>
                  <a:pt x="6564655" y="1066800"/>
                </a:lnTo>
                <a:lnTo>
                  <a:pt x="6560540" y="1066800"/>
                </a:lnTo>
                <a:lnTo>
                  <a:pt x="6558966" y="1054100"/>
                </a:lnTo>
                <a:lnTo>
                  <a:pt x="6559969" y="1041400"/>
                </a:lnTo>
                <a:lnTo>
                  <a:pt x="6562128" y="1041400"/>
                </a:lnTo>
                <a:lnTo>
                  <a:pt x="6564058" y="1028700"/>
                </a:lnTo>
                <a:lnTo>
                  <a:pt x="6564960" y="1016000"/>
                </a:lnTo>
                <a:lnTo>
                  <a:pt x="6569215" y="1016000"/>
                </a:lnTo>
                <a:lnTo>
                  <a:pt x="6574574" y="1028700"/>
                </a:lnTo>
                <a:lnTo>
                  <a:pt x="6586093" y="1028700"/>
                </a:lnTo>
                <a:lnTo>
                  <a:pt x="6597523" y="1041400"/>
                </a:lnTo>
                <a:lnTo>
                  <a:pt x="6602565" y="1041400"/>
                </a:lnTo>
                <a:lnTo>
                  <a:pt x="6604533" y="1054100"/>
                </a:lnTo>
                <a:lnTo>
                  <a:pt x="6605689" y="1054100"/>
                </a:lnTo>
                <a:lnTo>
                  <a:pt x="6605689" y="998613"/>
                </a:lnTo>
                <a:lnTo>
                  <a:pt x="6558674" y="977900"/>
                </a:lnTo>
                <a:lnTo>
                  <a:pt x="6539065" y="960247"/>
                </a:lnTo>
                <a:lnTo>
                  <a:pt x="6539065" y="1600200"/>
                </a:lnTo>
                <a:lnTo>
                  <a:pt x="6537807" y="1612900"/>
                </a:lnTo>
                <a:lnTo>
                  <a:pt x="6513004" y="1612900"/>
                </a:lnTo>
                <a:lnTo>
                  <a:pt x="6515900" y="1600200"/>
                </a:lnTo>
                <a:lnTo>
                  <a:pt x="6518173" y="1600200"/>
                </a:lnTo>
                <a:lnTo>
                  <a:pt x="6519862" y="1587500"/>
                </a:lnTo>
                <a:lnTo>
                  <a:pt x="6521094" y="1587500"/>
                </a:lnTo>
                <a:lnTo>
                  <a:pt x="6521958" y="1574800"/>
                </a:lnTo>
                <a:lnTo>
                  <a:pt x="6523114" y="1549400"/>
                </a:lnTo>
                <a:lnTo>
                  <a:pt x="6522606" y="1524000"/>
                </a:lnTo>
                <a:lnTo>
                  <a:pt x="6520891" y="1498600"/>
                </a:lnTo>
                <a:lnTo>
                  <a:pt x="6518478" y="1485900"/>
                </a:lnTo>
                <a:lnTo>
                  <a:pt x="6517475" y="1473200"/>
                </a:lnTo>
                <a:lnTo>
                  <a:pt x="6516560" y="1460449"/>
                </a:lnTo>
                <a:lnTo>
                  <a:pt x="6515900" y="1447800"/>
                </a:lnTo>
                <a:lnTo>
                  <a:pt x="6515608" y="1447800"/>
                </a:lnTo>
                <a:lnTo>
                  <a:pt x="6515659" y="1371600"/>
                </a:lnTo>
                <a:lnTo>
                  <a:pt x="6515760" y="1358900"/>
                </a:lnTo>
                <a:lnTo>
                  <a:pt x="6516459" y="1295400"/>
                </a:lnTo>
                <a:lnTo>
                  <a:pt x="6516230" y="1270000"/>
                </a:lnTo>
                <a:lnTo>
                  <a:pt x="6515862" y="1257300"/>
                </a:lnTo>
                <a:lnTo>
                  <a:pt x="6515506" y="1244600"/>
                </a:lnTo>
                <a:lnTo>
                  <a:pt x="6514249" y="1219200"/>
                </a:lnTo>
                <a:lnTo>
                  <a:pt x="6513728" y="1206500"/>
                </a:lnTo>
                <a:lnTo>
                  <a:pt x="6513855" y="1193800"/>
                </a:lnTo>
                <a:lnTo>
                  <a:pt x="6515176" y="1181100"/>
                </a:lnTo>
                <a:lnTo>
                  <a:pt x="6518199" y="1168400"/>
                </a:lnTo>
                <a:lnTo>
                  <a:pt x="6519634" y="1155700"/>
                </a:lnTo>
                <a:lnTo>
                  <a:pt x="6520066" y="1155700"/>
                </a:lnTo>
                <a:lnTo>
                  <a:pt x="6518859" y="1130300"/>
                </a:lnTo>
                <a:lnTo>
                  <a:pt x="6518491" y="1104900"/>
                </a:lnTo>
                <a:lnTo>
                  <a:pt x="6518199" y="1092200"/>
                </a:lnTo>
                <a:lnTo>
                  <a:pt x="6517221" y="1066800"/>
                </a:lnTo>
                <a:lnTo>
                  <a:pt x="6515900" y="1054100"/>
                </a:lnTo>
                <a:lnTo>
                  <a:pt x="6515036" y="1041400"/>
                </a:lnTo>
                <a:lnTo>
                  <a:pt x="6515316" y="1028700"/>
                </a:lnTo>
                <a:lnTo>
                  <a:pt x="6515595" y="1016000"/>
                </a:lnTo>
                <a:lnTo>
                  <a:pt x="6518529" y="1003300"/>
                </a:lnTo>
                <a:lnTo>
                  <a:pt x="6519697" y="1003300"/>
                </a:lnTo>
                <a:lnTo>
                  <a:pt x="6518478" y="990600"/>
                </a:lnTo>
                <a:lnTo>
                  <a:pt x="6531902" y="990600"/>
                </a:lnTo>
                <a:lnTo>
                  <a:pt x="6534683" y="1003300"/>
                </a:lnTo>
                <a:lnTo>
                  <a:pt x="6535140" y="1028700"/>
                </a:lnTo>
                <a:lnTo>
                  <a:pt x="6535763" y="1041400"/>
                </a:lnTo>
                <a:lnTo>
                  <a:pt x="6536144" y="1054100"/>
                </a:lnTo>
                <a:lnTo>
                  <a:pt x="6535826" y="1079500"/>
                </a:lnTo>
                <a:lnTo>
                  <a:pt x="6535560" y="1092200"/>
                </a:lnTo>
                <a:lnTo>
                  <a:pt x="6536068" y="1117600"/>
                </a:lnTo>
                <a:lnTo>
                  <a:pt x="6536830" y="1130300"/>
                </a:lnTo>
                <a:lnTo>
                  <a:pt x="6537338" y="1143000"/>
                </a:lnTo>
                <a:lnTo>
                  <a:pt x="6537211" y="1181100"/>
                </a:lnTo>
                <a:lnTo>
                  <a:pt x="6537096" y="1231900"/>
                </a:lnTo>
                <a:lnTo>
                  <a:pt x="6537706" y="1257300"/>
                </a:lnTo>
                <a:lnTo>
                  <a:pt x="6537795" y="1270000"/>
                </a:lnTo>
                <a:lnTo>
                  <a:pt x="6537261" y="1282700"/>
                </a:lnTo>
                <a:lnTo>
                  <a:pt x="6536601" y="1308100"/>
                </a:lnTo>
                <a:lnTo>
                  <a:pt x="6536309" y="1320800"/>
                </a:lnTo>
                <a:lnTo>
                  <a:pt x="6536410" y="1346200"/>
                </a:lnTo>
                <a:lnTo>
                  <a:pt x="6536588" y="1371600"/>
                </a:lnTo>
                <a:lnTo>
                  <a:pt x="6536931" y="1397000"/>
                </a:lnTo>
                <a:lnTo>
                  <a:pt x="6537579" y="1422400"/>
                </a:lnTo>
                <a:lnTo>
                  <a:pt x="6537833" y="1447800"/>
                </a:lnTo>
                <a:lnTo>
                  <a:pt x="6537376" y="1460500"/>
                </a:lnTo>
                <a:lnTo>
                  <a:pt x="6536652" y="1485900"/>
                </a:lnTo>
                <a:lnTo>
                  <a:pt x="6536271" y="1503756"/>
                </a:lnTo>
                <a:lnTo>
                  <a:pt x="6536220" y="1536700"/>
                </a:lnTo>
                <a:lnTo>
                  <a:pt x="6536868" y="1549400"/>
                </a:lnTo>
                <a:lnTo>
                  <a:pt x="6537731" y="1574800"/>
                </a:lnTo>
                <a:lnTo>
                  <a:pt x="6538646" y="1600200"/>
                </a:lnTo>
                <a:lnTo>
                  <a:pt x="6539065" y="1600200"/>
                </a:lnTo>
                <a:lnTo>
                  <a:pt x="6539065" y="960247"/>
                </a:lnTo>
                <a:lnTo>
                  <a:pt x="6530480" y="952500"/>
                </a:lnTo>
                <a:lnTo>
                  <a:pt x="6499873" y="939800"/>
                </a:lnTo>
                <a:lnTo>
                  <a:pt x="6495516" y="936282"/>
                </a:lnTo>
                <a:lnTo>
                  <a:pt x="6495516" y="990600"/>
                </a:lnTo>
                <a:lnTo>
                  <a:pt x="6495339" y="1003300"/>
                </a:lnTo>
                <a:lnTo>
                  <a:pt x="6494551" y="1016000"/>
                </a:lnTo>
                <a:lnTo>
                  <a:pt x="6494335" y="1028700"/>
                </a:lnTo>
                <a:lnTo>
                  <a:pt x="6491008" y="1028700"/>
                </a:lnTo>
                <a:lnTo>
                  <a:pt x="6491008" y="1219200"/>
                </a:lnTo>
                <a:lnTo>
                  <a:pt x="6489725" y="1219200"/>
                </a:lnTo>
                <a:lnTo>
                  <a:pt x="6489789" y="1244600"/>
                </a:lnTo>
                <a:lnTo>
                  <a:pt x="6489649" y="1244600"/>
                </a:lnTo>
                <a:lnTo>
                  <a:pt x="6489433" y="1257300"/>
                </a:lnTo>
                <a:lnTo>
                  <a:pt x="6484620" y="1257300"/>
                </a:lnTo>
                <a:lnTo>
                  <a:pt x="6484620" y="1562100"/>
                </a:lnTo>
                <a:lnTo>
                  <a:pt x="6483718" y="1562100"/>
                </a:lnTo>
                <a:lnTo>
                  <a:pt x="6480429" y="1574800"/>
                </a:lnTo>
                <a:lnTo>
                  <a:pt x="6478143" y="1587500"/>
                </a:lnTo>
                <a:lnTo>
                  <a:pt x="6476822" y="1600200"/>
                </a:lnTo>
                <a:lnTo>
                  <a:pt x="6476365" y="1600200"/>
                </a:lnTo>
                <a:lnTo>
                  <a:pt x="6476352" y="1612900"/>
                </a:lnTo>
                <a:lnTo>
                  <a:pt x="6463932" y="1612900"/>
                </a:lnTo>
                <a:lnTo>
                  <a:pt x="6463932" y="2019300"/>
                </a:lnTo>
                <a:lnTo>
                  <a:pt x="6463373" y="2032000"/>
                </a:lnTo>
                <a:lnTo>
                  <a:pt x="6462916" y="2057400"/>
                </a:lnTo>
                <a:lnTo>
                  <a:pt x="6463335" y="2070100"/>
                </a:lnTo>
                <a:lnTo>
                  <a:pt x="6463487" y="2082800"/>
                </a:lnTo>
                <a:lnTo>
                  <a:pt x="6458623" y="2082800"/>
                </a:lnTo>
                <a:lnTo>
                  <a:pt x="6456794" y="2070100"/>
                </a:lnTo>
                <a:lnTo>
                  <a:pt x="6455664" y="2070100"/>
                </a:lnTo>
                <a:lnTo>
                  <a:pt x="6454102" y="2044700"/>
                </a:lnTo>
                <a:lnTo>
                  <a:pt x="6452743" y="2032000"/>
                </a:lnTo>
                <a:lnTo>
                  <a:pt x="6451397" y="2019300"/>
                </a:lnTo>
                <a:lnTo>
                  <a:pt x="6449835" y="2006600"/>
                </a:lnTo>
                <a:lnTo>
                  <a:pt x="6447777" y="1993900"/>
                </a:lnTo>
                <a:lnTo>
                  <a:pt x="6445542" y="1968500"/>
                </a:lnTo>
                <a:lnTo>
                  <a:pt x="6446202" y="1955800"/>
                </a:lnTo>
                <a:lnTo>
                  <a:pt x="6448844" y="1930400"/>
                </a:lnTo>
                <a:lnTo>
                  <a:pt x="6452514" y="1905000"/>
                </a:lnTo>
                <a:lnTo>
                  <a:pt x="6459931" y="1905000"/>
                </a:lnTo>
                <a:lnTo>
                  <a:pt x="6461290" y="1917700"/>
                </a:lnTo>
                <a:lnTo>
                  <a:pt x="6461290" y="1943100"/>
                </a:lnTo>
                <a:lnTo>
                  <a:pt x="6462001" y="1955800"/>
                </a:lnTo>
                <a:lnTo>
                  <a:pt x="6462928" y="1981200"/>
                </a:lnTo>
                <a:lnTo>
                  <a:pt x="6463754" y="1993900"/>
                </a:lnTo>
                <a:lnTo>
                  <a:pt x="6463932" y="2019300"/>
                </a:lnTo>
                <a:lnTo>
                  <a:pt x="6463932" y="1612900"/>
                </a:lnTo>
                <a:lnTo>
                  <a:pt x="6458013" y="1612900"/>
                </a:lnTo>
                <a:lnTo>
                  <a:pt x="6458013" y="1778000"/>
                </a:lnTo>
                <a:lnTo>
                  <a:pt x="6448399" y="1790700"/>
                </a:lnTo>
                <a:lnTo>
                  <a:pt x="6446698" y="1778000"/>
                </a:lnTo>
                <a:lnTo>
                  <a:pt x="6443891" y="1778000"/>
                </a:lnTo>
                <a:lnTo>
                  <a:pt x="6433096" y="1765300"/>
                </a:lnTo>
                <a:lnTo>
                  <a:pt x="6428778" y="1759813"/>
                </a:lnTo>
                <a:lnTo>
                  <a:pt x="6428778" y="1828800"/>
                </a:lnTo>
                <a:lnTo>
                  <a:pt x="6426822" y="1841500"/>
                </a:lnTo>
                <a:lnTo>
                  <a:pt x="6332118" y="1841500"/>
                </a:lnTo>
                <a:lnTo>
                  <a:pt x="6321031" y="1828800"/>
                </a:lnTo>
                <a:lnTo>
                  <a:pt x="6310071" y="1806067"/>
                </a:lnTo>
                <a:lnTo>
                  <a:pt x="6310071" y="1841500"/>
                </a:lnTo>
                <a:lnTo>
                  <a:pt x="6286881" y="1841500"/>
                </a:lnTo>
                <a:lnTo>
                  <a:pt x="6275260" y="1854200"/>
                </a:lnTo>
                <a:lnTo>
                  <a:pt x="6161125" y="1854200"/>
                </a:lnTo>
                <a:lnTo>
                  <a:pt x="6155258" y="1841500"/>
                </a:lnTo>
                <a:lnTo>
                  <a:pt x="6125413" y="1816100"/>
                </a:lnTo>
                <a:lnTo>
                  <a:pt x="6096139" y="1778000"/>
                </a:lnTo>
                <a:lnTo>
                  <a:pt x="6067679" y="1739900"/>
                </a:lnTo>
                <a:lnTo>
                  <a:pt x="6040336" y="1714500"/>
                </a:lnTo>
                <a:lnTo>
                  <a:pt x="6032538" y="1701800"/>
                </a:lnTo>
                <a:lnTo>
                  <a:pt x="6016764" y="1676400"/>
                </a:lnTo>
                <a:lnTo>
                  <a:pt x="6009081" y="1663700"/>
                </a:lnTo>
                <a:lnTo>
                  <a:pt x="6005233" y="1663700"/>
                </a:lnTo>
                <a:lnTo>
                  <a:pt x="6004928" y="1651000"/>
                </a:lnTo>
                <a:lnTo>
                  <a:pt x="6021997" y="1651000"/>
                </a:lnTo>
                <a:lnTo>
                  <a:pt x="6028563" y="1638300"/>
                </a:lnTo>
                <a:lnTo>
                  <a:pt x="6091872" y="1638300"/>
                </a:lnTo>
                <a:lnTo>
                  <a:pt x="6085383" y="1651000"/>
                </a:lnTo>
                <a:lnTo>
                  <a:pt x="6085814" y="1663700"/>
                </a:lnTo>
                <a:lnTo>
                  <a:pt x="6091415" y="1676400"/>
                </a:lnTo>
                <a:lnTo>
                  <a:pt x="6100013" y="1689100"/>
                </a:lnTo>
                <a:lnTo>
                  <a:pt x="6110211" y="1714500"/>
                </a:lnTo>
                <a:lnTo>
                  <a:pt x="6121590" y="1727200"/>
                </a:lnTo>
                <a:lnTo>
                  <a:pt x="6133719" y="1752600"/>
                </a:lnTo>
                <a:lnTo>
                  <a:pt x="6143726" y="1765300"/>
                </a:lnTo>
                <a:lnTo>
                  <a:pt x="6153226" y="1778000"/>
                </a:lnTo>
                <a:lnTo>
                  <a:pt x="6162091" y="1790700"/>
                </a:lnTo>
                <a:lnTo>
                  <a:pt x="6170206" y="1803400"/>
                </a:lnTo>
                <a:lnTo>
                  <a:pt x="6172238" y="1816100"/>
                </a:lnTo>
                <a:lnTo>
                  <a:pt x="6173152" y="1816100"/>
                </a:lnTo>
                <a:lnTo>
                  <a:pt x="6168021" y="1828800"/>
                </a:lnTo>
                <a:lnTo>
                  <a:pt x="6198374" y="1828800"/>
                </a:lnTo>
                <a:lnTo>
                  <a:pt x="6204826" y="1816100"/>
                </a:lnTo>
                <a:lnTo>
                  <a:pt x="6225565" y="1816100"/>
                </a:lnTo>
                <a:lnTo>
                  <a:pt x="6231064" y="1828800"/>
                </a:lnTo>
                <a:lnTo>
                  <a:pt x="6239459" y="1828800"/>
                </a:lnTo>
                <a:lnTo>
                  <a:pt x="6242431" y="1841500"/>
                </a:lnTo>
                <a:lnTo>
                  <a:pt x="6262459" y="1841500"/>
                </a:lnTo>
                <a:lnTo>
                  <a:pt x="6266827" y="1828800"/>
                </a:lnTo>
                <a:lnTo>
                  <a:pt x="6307760" y="1828800"/>
                </a:lnTo>
                <a:lnTo>
                  <a:pt x="6310071" y="1841500"/>
                </a:lnTo>
                <a:lnTo>
                  <a:pt x="6310071" y="1806067"/>
                </a:lnTo>
                <a:lnTo>
                  <a:pt x="6308788" y="1803400"/>
                </a:lnTo>
                <a:lnTo>
                  <a:pt x="6296622" y="1790700"/>
                </a:lnTo>
                <a:lnTo>
                  <a:pt x="6285750" y="1778000"/>
                </a:lnTo>
                <a:lnTo>
                  <a:pt x="6283058" y="1778000"/>
                </a:lnTo>
                <a:lnTo>
                  <a:pt x="6281559" y="1768640"/>
                </a:lnTo>
                <a:lnTo>
                  <a:pt x="6281559" y="1803400"/>
                </a:lnTo>
                <a:lnTo>
                  <a:pt x="6235992" y="1803400"/>
                </a:lnTo>
                <a:lnTo>
                  <a:pt x="6232995" y="1790700"/>
                </a:lnTo>
                <a:lnTo>
                  <a:pt x="6233236" y="1790700"/>
                </a:lnTo>
                <a:lnTo>
                  <a:pt x="6236716" y="1778000"/>
                </a:lnTo>
                <a:lnTo>
                  <a:pt x="6242355" y="1778000"/>
                </a:lnTo>
                <a:lnTo>
                  <a:pt x="6248374" y="1765300"/>
                </a:lnTo>
                <a:lnTo>
                  <a:pt x="6259436" y="1765300"/>
                </a:lnTo>
                <a:lnTo>
                  <a:pt x="6265253" y="1778000"/>
                </a:lnTo>
                <a:lnTo>
                  <a:pt x="6269672" y="1778000"/>
                </a:lnTo>
                <a:lnTo>
                  <a:pt x="6273876" y="1790700"/>
                </a:lnTo>
                <a:lnTo>
                  <a:pt x="6281559" y="1803400"/>
                </a:lnTo>
                <a:lnTo>
                  <a:pt x="6281559" y="1768640"/>
                </a:lnTo>
                <a:lnTo>
                  <a:pt x="6281026" y="1765300"/>
                </a:lnTo>
                <a:lnTo>
                  <a:pt x="6281407" y="1765300"/>
                </a:lnTo>
                <a:lnTo>
                  <a:pt x="6285941" y="1752600"/>
                </a:lnTo>
                <a:lnTo>
                  <a:pt x="6277165" y="1752600"/>
                </a:lnTo>
                <a:lnTo>
                  <a:pt x="6261671" y="1739900"/>
                </a:lnTo>
                <a:lnTo>
                  <a:pt x="6250902" y="1739900"/>
                </a:lnTo>
                <a:lnTo>
                  <a:pt x="6247435" y="1734299"/>
                </a:lnTo>
                <a:lnTo>
                  <a:pt x="6247435" y="1752600"/>
                </a:lnTo>
                <a:lnTo>
                  <a:pt x="6237376" y="1752600"/>
                </a:lnTo>
                <a:lnTo>
                  <a:pt x="6232106" y="1765300"/>
                </a:lnTo>
                <a:lnTo>
                  <a:pt x="6213919" y="1765300"/>
                </a:lnTo>
                <a:lnTo>
                  <a:pt x="6208255" y="1752600"/>
                </a:lnTo>
                <a:lnTo>
                  <a:pt x="6201778" y="1739900"/>
                </a:lnTo>
                <a:lnTo>
                  <a:pt x="6197841" y="1739900"/>
                </a:lnTo>
                <a:lnTo>
                  <a:pt x="6197841" y="1765300"/>
                </a:lnTo>
                <a:lnTo>
                  <a:pt x="6196876" y="1778000"/>
                </a:lnTo>
                <a:lnTo>
                  <a:pt x="6169698" y="1778000"/>
                </a:lnTo>
                <a:lnTo>
                  <a:pt x="6165189" y="1765300"/>
                </a:lnTo>
                <a:lnTo>
                  <a:pt x="6160948" y="1765300"/>
                </a:lnTo>
                <a:lnTo>
                  <a:pt x="6156579" y="1752600"/>
                </a:lnTo>
                <a:lnTo>
                  <a:pt x="6151740" y="1739900"/>
                </a:lnTo>
                <a:lnTo>
                  <a:pt x="6146063" y="1739900"/>
                </a:lnTo>
                <a:lnTo>
                  <a:pt x="6140170" y="1727200"/>
                </a:lnTo>
                <a:lnTo>
                  <a:pt x="6150241" y="1727200"/>
                </a:lnTo>
                <a:lnTo>
                  <a:pt x="6158662" y="1714500"/>
                </a:lnTo>
                <a:lnTo>
                  <a:pt x="6165456" y="1714500"/>
                </a:lnTo>
                <a:lnTo>
                  <a:pt x="6171336" y="1727200"/>
                </a:lnTo>
                <a:lnTo>
                  <a:pt x="6177038" y="1727200"/>
                </a:lnTo>
                <a:lnTo>
                  <a:pt x="6181839" y="1739900"/>
                </a:lnTo>
                <a:lnTo>
                  <a:pt x="6186398" y="1752600"/>
                </a:lnTo>
                <a:lnTo>
                  <a:pt x="6190793" y="1752600"/>
                </a:lnTo>
                <a:lnTo>
                  <a:pt x="6195098" y="1765300"/>
                </a:lnTo>
                <a:lnTo>
                  <a:pt x="6197841" y="1765300"/>
                </a:lnTo>
                <a:lnTo>
                  <a:pt x="6197841" y="1739900"/>
                </a:lnTo>
                <a:lnTo>
                  <a:pt x="6195466" y="1739900"/>
                </a:lnTo>
                <a:lnTo>
                  <a:pt x="6190285" y="1727200"/>
                </a:lnTo>
                <a:lnTo>
                  <a:pt x="6185636" y="1714500"/>
                </a:lnTo>
                <a:lnTo>
                  <a:pt x="6186576" y="1714500"/>
                </a:lnTo>
                <a:lnTo>
                  <a:pt x="6200876" y="1701800"/>
                </a:lnTo>
                <a:lnTo>
                  <a:pt x="6211049" y="1701800"/>
                </a:lnTo>
                <a:lnTo>
                  <a:pt x="6215659" y="1714500"/>
                </a:lnTo>
                <a:lnTo>
                  <a:pt x="6224714" y="1714500"/>
                </a:lnTo>
                <a:lnTo>
                  <a:pt x="6229121" y="1727200"/>
                </a:lnTo>
                <a:lnTo>
                  <a:pt x="6233096" y="1727200"/>
                </a:lnTo>
                <a:lnTo>
                  <a:pt x="6236627" y="1739900"/>
                </a:lnTo>
                <a:lnTo>
                  <a:pt x="6238989" y="1739900"/>
                </a:lnTo>
                <a:lnTo>
                  <a:pt x="6247435" y="1752600"/>
                </a:lnTo>
                <a:lnTo>
                  <a:pt x="6247435" y="1734299"/>
                </a:lnTo>
                <a:lnTo>
                  <a:pt x="6243040" y="1727200"/>
                </a:lnTo>
                <a:lnTo>
                  <a:pt x="6236259" y="1714500"/>
                </a:lnTo>
                <a:lnTo>
                  <a:pt x="6233846" y="1701800"/>
                </a:lnTo>
                <a:lnTo>
                  <a:pt x="6247638" y="1701800"/>
                </a:lnTo>
                <a:lnTo>
                  <a:pt x="6247396" y="1689100"/>
                </a:lnTo>
                <a:lnTo>
                  <a:pt x="6222022" y="1689100"/>
                </a:lnTo>
                <a:lnTo>
                  <a:pt x="6211532" y="1676400"/>
                </a:lnTo>
                <a:lnTo>
                  <a:pt x="6203670" y="1663700"/>
                </a:lnTo>
                <a:lnTo>
                  <a:pt x="6199937" y="1657540"/>
                </a:lnTo>
                <a:lnTo>
                  <a:pt x="6199937" y="1689100"/>
                </a:lnTo>
                <a:lnTo>
                  <a:pt x="6169672" y="1689100"/>
                </a:lnTo>
                <a:lnTo>
                  <a:pt x="6163996" y="1676400"/>
                </a:lnTo>
                <a:lnTo>
                  <a:pt x="6159652" y="1676400"/>
                </a:lnTo>
                <a:lnTo>
                  <a:pt x="6155461" y="1663700"/>
                </a:lnTo>
                <a:lnTo>
                  <a:pt x="6153531" y="1656562"/>
                </a:lnTo>
                <a:lnTo>
                  <a:pt x="6153531" y="1689100"/>
                </a:lnTo>
                <a:lnTo>
                  <a:pt x="6152908" y="1701800"/>
                </a:lnTo>
                <a:lnTo>
                  <a:pt x="6118784" y="1701800"/>
                </a:lnTo>
                <a:lnTo>
                  <a:pt x="6112129" y="1689100"/>
                </a:lnTo>
                <a:lnTo>
                  <a:pt x="6110630" y="1689100"/>
                </a:lnTo>
                <a:lnTo>
                  <a:pt x="6108598" y="1676400"/>
                </a:lnTo>
                <a:lnTo>
                  <a:pt x="6104991" y="1663700"/>
                </a:lnTo>
                <a:lnTo>
                  <a:pt x="6109741" y="1663700"/>
                </a:lnTo>
                <a:lnTo>
                  <a:pt x="6117348" y="1651000"/>
                </a:lnTo>
                <a:lnTo>
                  <a:pt x="6130976" y="1651000"/>
                </a:lnTo>
                <a:lnTo>
                  <a:pt x="6136691" y="1663700"/>
                </a:lnTo>
                <a:lnTo>
                  <a:pt x="6141605" y="1663700"/>
                </a:lnTo>
                <a:lnTo>
                  <a:pt x="6145047" y="1676400"/>
                </a:lnTo>
                <a:lnTo>
                  <a:pt x="6148527" y="1689100"/>
                </a:lnTo>
                <a:lnTo>
                  <a:pt x="6153531" y="1689100"/>
                </a:lnTo>
                <a:lnTo>
                  <a:pt x="6153531" y="1656562"/>
                </a:lnTo>
                <a:lnTo>
                  <a:pt x="6152032" y="1651000"/>
                </a:lnTo>
                <a:lnTo>
                  <a:pt x="6155741" y="1651000"/>
                </a:lnTo>
                <a:lnTo>
                  <a:pt x="6171527" y="1638300"/>
                </a:lnTo>
                <a:lnTo>
                  <a:pt x="6175743" y="1638300"/>
                </a:lnTo>
                <a:lnTo>
                  <a:pt x="6183084" y="1651000"/>
                </a:lnTo>
                <a:lnTo>
                  <a:pt x="6187605" y="1663700"/>
                </a:lnTo>
                <a:lnTo>
                  <a:pt x="6192063" y="1676400"/>
                </a:lnTo>
                <a:lnTo>
                  <a:pt x="6199937" y="1689100"/>
                </a:lnTo>
                <a:lnTo>
                  <a:pt x="6199937" y="1657540"/>
                </a:lnTo>
                <a:lnTo>
                  <a:pt x="6195974" y="1651000"/>
                </a:lnTo>
                <a:lnTo>
                  <a:pt x="6191516" y="1638300"/>
                </a:lnTo>
                <a:lnTo>
                  <a:pt x="6208725" y="1638300"/>
                </a:lnTo>
                <a:lnTo>
                  <a:pt x="6223343" y="1625600"/>
                </a:lnTo>
                <a:lnTo>
                  <a:pt x="6240513" y="1625600"/>
                </a:lnTo>
                <a:lnTo>
                  <a:pt x="6244183" y="1638300"/>
                </a:lnTo>
                <a:lnTo>
                  <a:pt x="6265850" y="1663700"/>
                </a:lnTo>
                <a:lnTo>
                  <a:pt x="6276784" y="1663700"/>
                </a:lnTo>
                <a:lnTo>
                  <a:pt x="6288049" y="1676400"/>
                </a:lnTo>
                <a:lnTo>
                  <a:pt x="6299111" y="1689100"/>
                </a:lnTo>
                <a:lnTo>
                  <a:pt x="6309296" y="1701800"/>
                </a:lnTo>
                <a:lnTo>
                  <a:pt x="6320269" y="1714500"/>
                </a:lnTo>
                <a:lnTo>
                  <a:pt x="6333731" y="1727200"/>
                </a:lnTo>
                <a:lnTo>
                  <a:pt x="6337059" y="1727200"/>
                </a:lnTo>
                <a:lnTo>
                  <a:pt x="6338659" y="1739900"/>
                </a:lnTo>
                <a:lnTo>
                  <a:pt x="6345060" y="1752600"/>
                </a:lnTo>
                <a:lnTo>
                  <a:pt x="6353721" y="1752600"/>
                </a:lnTo>
                <a:lnTo>
                  <a:pt x="6362090" y="1765300"/>
                </a:lnTo>
                <a:lnTo>
                  <a:pt x="6370472" y="1765300"/>
                </a:lnTo>
                <a:lnTo>
                  <a:pt x="6373203" y="1778000"/>
                </a:lnTo>
                <a:lnTo>
                  <a:pt x="6382779" y="1790700"/>
                </a:lnTo>
                <a:lnTo>
                  <a:pt x="6393637" y="1790700"/>
                </a:lnTo>
                <a:lnTo>
                  <a:pt x="6416789" y="1816100"/>
                </a:lnTo>
                <a:lnTo>
                  <a:pt x="6421044" y="1816100"/>
                </a:lnTo>
                <a:lnTo>
                  <a:pt x="6427102" y="1828800"/>
                </a:lnTo>
                <a:lnTo>
                  <a:pt x="6428778" y="1828800"/>
                </a:lnTo>
                <a:lnTo>
                  <a:pt x="6428778" y="1759813"/>
                </a:lnTo>
                <a:lnTo>
                  <a:pt x="6423101" y="1752600"/>
                </a:lnTo>
                <a:lnTo>
                  <a:pt x="6413614" y="1739900"/>
                </a:lnTo>
                <a:lnTo>
                  <a:pt x="6404292" y="1727200"/>
                </a:lnTo>
                <a:lnTo>
                  <a:pt x="6393599" y="1727200"/>
                </a:lnTo>
                <a:lnTo>
                  <a:pt x="6389573" y="1714500"/>
                </a:lnTo>
                <a:lnTo>
                  <a:pt x="6393485" y="1701800"/>
                </a:lnTo>
                <a:lnTo>
                  <a:pt x="6439662" y="1701800"/>
                </a:lnTo>
                <a:lnTo>
                  <a:pt x="6448044" y="1714500"/>
                </a:lnTo>
                <a:lnTo>
                  <a:pt x="6452616" y="1714500"/>
                </a:lnTo>
                <a:lnTo>
                  <a:pt x="6454064" y="1727200"/>
                </a:lnTo>
                <a:lnTo>
                  <a:pt x="6454114" y="1739900"/>
                </a:lnTo>
                <a:lnTo>
                  <a:pt x="6454076" y="1752600"/>
                </a:lnTo>
                <a:lnTo>
                  <a:pt x="6454648" y="1752600"/>
                </a:lnTo>
                <a:lnTo>
                  <a:pt x="6455461" y="1765300"/>
                </a:lnTo>
                <a:lnTo>
                  <a:pt x="6456083" y="1778000"/>
                </a:lnTo>
                <a:lnTo>
                  <a:pt x="6458013" y="1778000"/>
                </a:lnTo>
                <a:lnTo>
                  <a:pt x="6458013" y="1612900"/>
                </a:lnTo>
                <a:lnTo>
                  <a:pt x="6455435" y="1612900"/>
                </a:lnTo>
                <a:lnTo>
                  <a:pt x="6444056" y="1625600"/>
                </a:lnTo>
                <a:lnTo>
                  <a:pt x="6437681" y="1625600"/>
                </a:lnTo>
                <a:lnTo>
                  <a:pt x="6435979" y="1638300"/>
                </a:lnTo>
                <a:lnTo>
                  <a:pt x="6438659" y="1638300"/>
                </a:lnTo>
                <a:lnTo>
                  <a:pt x="6440818" y="1651000"/>
                </a:lnTo>
                <a:lnTo>
                  <a:pt x="6442316" y="1651000"/>
                </a:lnTo>
                <a:lnTo>
                  <a:pt x="6440551" y="1676400"/>
                </a:lnTo>
                <a:lnTo>
                  <a:pt x="6362141" y="1676400"/>
                </a:lnTo>
                <a:lnTo>
                  <a:pt x="6361062" y="1663700"/>
                </a:lnTo>
                <a:lnTo>
                  <a:pt x="6360236" y="1651000"/>
                </a:lnTo>
                <a:lnTo>
                  <a:pt x="6359487" y="1638300"/>
                </a:lnTo>
                <a:lnTo>
                  <a:pt x="6359233" y="1625600"/>
                </a:lnTo>
                <a:lnTo>
                  <a:pt x="6359906" y="1625600"/>
                </a:lnTo>
                <a:lnTo>
                  <a:pt x="6358839" y="1600200"/>
                </a:lnTo>
                <a:lnTo>
                  <a:pt x="6356972" y="1574800"/>
                </a:lnTo>
                <a:lnTo>
                  <a:pt x="6356020" y="1549400"/>
                </a:lnTo>
                <a:lnTo>
                  <a:pt x="6355588" y="1549400"/>
                </a:lnTo>
                <a:lnTo>
                  <a:pt x="6355905" y="1536700"/>
                </a:lnTo>
                <a:lnTo>
                  <a:pt x="6357277" y="1524000"/>
                </a:lnTo>
                <a:lnTo>
                  <a:pt x="6359957" y="1511300"/>
                </a:lnTo>
                <a:lnTo>
                  <a:pt x="6362179" y="1498600"/>
                </a:lnTo>
                <a:lnTo>
                  <a:pt x="6446202" y="1498600"/>
                </a:lnTo>
                <a:lnTo>
                  <a:pt x="6477838" y="1485900"/>
                </a:lnTo>
                <a:lnTo>
                  <a:pt x="6480873" y="1498600"/>
                </a:lnTo>
                <a:lnTo>
                  <a:pt x="6480353" y="1498600"/>
                </a:lnTo>
                <a:lnTo>
                  <a:pt x="6480048" y="1511300"/>
                </a:lnTo>
                <a:lnTo>
                  <a:pt x="6480708" y="1524000"/>
                </a:lnTo>
                <a:lnTo>
                  <a:pt x="6482042" y="1536700"/>
                </a:lnTo>
                <a:lnTo>
                  <a:pt x="6484620" y="1562100"/>
                </a:lnTo>
                <a:lnTo>
                  <a:pt x="6484620" y="1257300"/>
                </a:lnTo>
                <a:lnTo>
                  <a:pt x="6468377" y="1257300"/>
                </a:lnTo>
                <a:lnTo>
                  <a:pt x="6468250" y="1244600"/>
                </a:lnTo>
                <a:lnTo>
                  <a:pt x="6467932" y="1231900"/>
                </a:lnTo>
                <a:lnTo>
                  <a:pt x="6467081" y="1219200"/>
                </a:lnTo>
                <a:lnTo>
                  <a:pt x="6466802" y="1206500"/>
                </a:lnTo>
                <a:lnTo>
                  <a:pt x="6468275" y="1193800"/>
                </a:lnTo>
                <a:lnTo>
                  <a:pt x="6472479" y="1193800"/>
                </a:lnTo>
                <a:lnTo>
                  <a:pt x="6478740" y="1181100"/>
                </a:lnTo>
                <a:lnTo>
                  <a:pt x="6490132" y="1181100"/>
                </a:lnTo>
                <a:lnTo>
                  <a:pt x="6490970" y="1193800"/>
                </a:lnTo>
                <a:lnTo>
                  <a:pt x="6491008" y="1219200"/>
                </a:lnTo>
                <a:lnTo>
                  <a:pt x="6491008" y="1028700"/>
                </a:lnTo>
                <a:lnTo>
                  <a:pt x="6469583" y="1028700"/>
                </a:lnTo>
                <a:lnTo>
                  <a:pt x="6470497" y="1016000"/>
                </a:lnTo>
                <a:lnTo>
                  <a:pt x="6471209" y="1003300"/>
                </a:lnTo>
                <a:lnTo>
                  <a:pt x="6471298" y="990600"/>
                </a:lnTo>
                <a:lnTo>
                  <a:pt x="6471767" y="977900"/>
                </a:lnTo>
                <a:lnTo>
                  <a:pt x="6473622" y="965200"/>
                </a:lnTo>
                <a:lnTo>
                  <a:pt x="6485890" y="977900"/>
                </a:lnTo>
                <a:lnTo>
                  <a:pt x="6492557" y="977900"/>
                </a:lnTo>
                <a:lnTo>
                  <a:pt x="6495224" y="990600"/>
                </a:lnTo>
                <a:lnTo>
                  <a:pt x="6495516" y="990600"/>
                </a:lnTo>
                <a:lnTo>
                  <a:pt x="6495516" y="936282"/>
                </a:lnTo>
                <a:lnTo>
                  <a:pt x="6491237" y="932802"/>
                </a:lnTo>
                <a:lnTo>
                  <a:pt x="6491237" y="952500"/>
                </a:lnTo>
                <a:lnTo>
                  <a:pt x="6479718" y="952500"/>
                </a:lnTo>
                <a:lnTo>
                  <a:pt x="6473711" y="939800"/>
                </a:lnTo>
                <a:lnTo>
                  <a:pt x="6462928" y="939800"/>
                </a:lnTo>
                <a:lnTo>
                  <a:pt x="6456362" y="927100"/>
                </a:lnTo>
                <a:lnTo>
                  <a:pt x="6439636" y="927100"/>
                </a:lnTo>
                <a:lnTo>
                  <a:pt x="6439636" y="1041400"/>
                </a:lnTo>
                <a:lnTo>
                  <a:pt x="6439636" y="1117600"/>
                </a:lnTo>
                <a:lnTo>
                  <a:pt x="6439471" y="1143000"/>
                </a:lnTo>
                <a:lnTo>
                  <a:pt x="6438735" y="1168400"/>
                </a:lnTo>
                <a:lnTo>
                  <a:pt x="6437795" y="1206500"/>
                </a:lnTo>
                <a:lnTo>
                  <a:pt x="6436411" y="1231900"/>
                </a:lnTo>
                <a:lnTo>
                  <a:pt x="6434023" y="1257300"/>
                </a:lnTo>
                <a:lnTo>
                  <a:pt x="6432156" y="1269238"/>
                </a:lnTo>
                <a:lnTo>
                  <a:pt x="6432156" y="1435100"/>
                </a:lnTo>
                <a:lnTo>
                  <a:pt x="6413932" y="1435100"/>
                </a:lnTo>
                <a:lnTo>
                  <a:pt x="6410109" y="1422400"/>
                </a:lnTo>
                <a:lnTo>
                  <a:pt x="6407226" y="1422400"/>
                </a:lnTo>
                <a:lnTo>
                  <a:pt x="6386690" y="1397000"/>
                </a:lnTo>
                <a:lnTo>
                  <a:pt x="6380366" y="1387462"/>
                </a:lnTo>
                <a:lnTo>
                  <a:pt x="6380366" y="1422400"/>
                </a:lnTo>
                <a:lnTo>
                  <a:pt x="6377114" y="1422400"/>
                </a:lnTo>
                <a:lnTo>
                  <a:pt x="6368605" y="1435100"/>
                </a:lnTo>
                <a:lnTo>
                  <a:pt x="6320980" y="1435100"/>
                </a:lnTo>
                <a:lnTo>
                  <a:pt x="6320980" y="1638300"/>
                </a:lnTo>
                <a:lnTo>
                  <a:pt x="6310782" y="1638300"/>
                </a:lnTo>
                <a:lnTo>
                  <a:pt x="6297003" y="1625600"/>
                </a:lnTo>
                <a:lnTo>
                  <a:pt x="6284011" y="1612900"/>
                </a:lnTo>
                <a:lnTo>
                  <a:pt x="6271793" y="1600200"/>
                </a:lnTo>
                <a:lnTo>
                  <a:pt x="6260325" y="1574800"/>
                </a:lnTo>
                <a:lnTo>
                  <a:pt x="6252832" y="1574800"/>
                </a:lnTo>
                <a:lnTo>
                  <a:pt x="6249416" y="1562100"/>
                </a:lnTo>
                <a:lnTo>
                  <a:pt x="6246482" y="1562100"/>
                </a:lnTo>
                <a:lnTo>
                  <a:pt x="6240475" y="1549400"/>
                </a:lnTo>
                <a:lnTo>
                  <a:pt x="6232626" y="1549400"/>
                </a:lnTo>
                <a:lnTo>
                  <a:pt x="6223266" y="1536700"/>
                </a:lnTo>
                <a:lnTo>
                  <a:pt x="6187999" y="1536700"/>
                </a:lnTo>
                <a:lnTo>
                  <a:pt x="6185992" y="1524000"/>
                </a:lnTo>
                <a:lnTo>
                  <a:pt x="6186068" y="1511300"/>
                </a:lnTo>
                <a:lnTo>
                  <a:pt x="6186983" y="1498600"/>
                </a:lnTo>
                <a:lnTo>
                  <a:pt x="6314579" y="1498600"/>
                </a:lnTo>
                <a:lnTo>
                  <a:pt x="6317704" y="1524000"/>
                </a:lnTo>
                <a:lnTo>
                  <a:pt x="6319240" y="1536700"/>
                </a:lnTo>
                <a:lnTo>
                  <a:pt x="6319812" y="1549400"/>
                </a:lnTo>
                <a:lnTo>
                  <a:pt x="6319888" y="1574800"/>
                </a:lnTo>
                <a:lnTo>
                  <a:pt x="6319494" y="1600200"/>
                </a:lnTo>
                <a:lnTo>
                  <a:pt x="6319482" y="1612900"/>
                </a:lnTo>
                <a:lnTo>
                  <a:pt x="6320510" y="1625600"/>
                </a:lnTo>
                <a:lnTo>
                  <a:pt x="6320891" y="1625600"/>
                </a:lnTo>
                <a:lnTo>
                  <a:pt x="6320980" y="1638300"/>
                </a:lnTo>
                <a:lnTo>
                  <a:pt x="6320980" y="1435100"/>
                </a:lnTo>
                <a:lnTo>
                  <a:pt x="6244183" y="1435100"/>
                </a:lnTo>
                <a:lnTo>
                  <a:pt x="6244183" y="1460500"/>
                </a:lnTo>
                <a:lnTo>
                  <a:pt x="6227762" y="1473200"/>
                </a:lnTo>
                <a:lnTo>
                  <a:pt x="6171387" y="1473200"/>
                </a:lnTo>
                <a:lnTo>
                  <a:pt x="6171387" y="1511300"/>
                </a:lnTo>
                <a:lnTo>
                  <a:pt x="6171323" y="1536700"/>
                </a:lnTo>
                <a:lnTo>
                  <a:pt x="6160694" y="1536700"/>
                </a:lnTo>
                <a:lnTo>
                  <a:pt x="6160643" y="1524000"/>
                </a:lnTo>
                <a:lnTo>
                  <a:pt x="6159335" y="1498600"/>
                </a:lnTo>
                <a:lnTo>
                  <a:pt x="6171044" y="1498600"/>
                </a:lnTo>
                <a:lnTo>
                  <a:pt x="6171184" y="1511300"/>
                </a:lnTo>
                <a:lnTo>
                  <a:pt x="6171387" y="1511300"/>
                </a:lnTo>
                <a:lnTo>
                  <a:pt x="6171387" y="1473200"/>
                </a:lnTo>
                <a:lnTo>
                  <a:pt x="6107379" y="1473200"/>
                </a:lnTo>
                <a:lnTo>
                  <a:pt x="6107379" y="1524000"/>
                </a:lnTo>
                <a:lnTo>
                  <a:pt x="6105563" y="1536700"/>
                </a:lnTo>
                <a:lnTo>
                  <a:pt x="6100965" y="1536700"/>
                </a:lnTo>
                <a:lnTo>
                  <a:pt x="6094793" y="1549400"/>
                </a:lnTo>
                <a:lnTo>
                  <a:pt x="6050864" y="1549400"/>
                </a:lnTo>
                <a:lnTo>
                  <a:pt x="6032373" y="1562100"/>
                </a:lnTo>
                <a:lnTo>
                  <a:pt x="5985649" y="1562100"/>
                </a:lnTo>
                <a:lnTo>
                  <a:pt x="5979452" y="1549400"/>
                </a:lnTo>
                <a:lnTo>
                  <a:pt x="5977318" y="1549400"/>
                </a:lnTo>
                <a:lnTo>
                  <a:pt x="5977382" y="1536700"/>
                </a:lnTo>
                <a:lnTo>
                  <a:pt x="5977115" y="1536700"/>
                </a:lnTo>
                <a:lnTo>
                  <a:pt x="5977420" y="1524000"/>
                </a:lnTo>
                <a:lnTo>
                  <a:pt x="5979109" y="1511300"/>
                </a:lnTo>
                <a:lnTo>
                  <a:pt x="5999175" y="1511300"/>
                </a:lnTo>
                <a:lnTo>
                  <a:pt x="6021413" y="1498600"/>
                </a:lnTo>
                <a:lnTo>
                  <a:pt x="6095873" y="1498600"/>
                </a:lnTo>
                <a:lnTo>
                  <a:pt x="6101943" y="1511300"/>
                </a:lnTo>
                <a:lnTo>
                  <a:pt x="6105969" y="1524000"/>
                </a:lnTo>
                <a:lnTo>
                  <a:pt x="6107379" y="1524000"/>
                </a:lnTo>
                <a:lnTo>
                  <a:pt x="6107379" y="1473200"/>
                </a:lnTo>
                <a:lnTo>
                  <a:pt x="6034684" y="1473200"/>
                </a:lnTo>
                <a:lnTo>
                  <a:pt x="6041733" y="1460500"/>
                </a:lnTo>
                <a:lnTo>
                  <a:pt x="6244183" y="1460500"/>
                </a:lnTo>
                <a:lnTo>
                  <a:pt x="6244183" y="1435100"/>
                </a:lnTo>
                <a:lnTo>
                  <a:pt x="6222936" y="1435100"/>
                </a:lnTo>
                <a:lnTo>
                  <a:pt x="6182169" y="1447800"/>
                </a:lnTo>
                <a:lnTo>
                  <a:pt x="6168999" y="1447800"/>
                </a:lnTo>
                <a:lnTo>
                  <a:pt x="6162637" y="1435100"/>
                </a:lnTo>
                <a:lnTo>
                  <a:pt x="6147232" y="1447800"/>
                </a:lnTo>
                <a:lnTo>
                  <a:pt x="5983148" y="1447800"/>
                </a:lnTo>
                <a:lnTo>
                  <a:pt x="5975058" y="1435100"/>
                </a:lnTo>
                <a:lnTo>
                  <a:pt x="5967158" y="1435100"/>
                </a:lnTo>
                <a:lnTo>
                  <a:pt x="5960224" y="1422400"/>
                </a:lnTo>
                <a:lnTo>
                  <a:pt x="5953976" y="1422400"/>
                </a:lnTo>
                <a:lnTo>
                  <a:pt x="5957138" y="1409700"/>
                </a:lnTo>
                <a:lnTo>
                  <a:pt x="5974994" y="1409700"/>
                </a:lnTo>
                <a:lnTo>
                  <a:pt x="5980950" y="1397000"/>
                </a:lnTo>
                <a:lnTo>
                  <a:pt x="5985014" y="1397000"/>
                </a:lnTo>
                <a:lnTo>
                  <a:pt x="5986818" y="1384300"/>
                </a:lnTo>
                <a:lnTo>
                  <a:pt x="5986958" y="1371600"/>
                </a:lnTo>
                <a:lnTo>
                  <a:pt x="5985764" y="1358900"/>
                </a:lnTo>
                <a:lnTo>
                  <a:pt x="5983859" y="1346200"/>
                </a:lnTo>
                <a:lnTo>
                  <a:pt x="5981814" y="1333500"/>
                </a:lnTo>
                <a:lnTo>
                  <a:pt x="5979274" y="1308100"/>
                </a:lnTo>
                <a:lnTo>
                  <a:pt x="5975985" y="1295400"/>
                </a:lnTo>
                <a:lnTo>
                  <a:pt x="5971845" y="1282700"/>
                </a:lnTo>
                <a:lnTo>
                  <a:pt x="5966714" y="1270000"/>
                </a:lnTo>
                <a:lnTo>
                  <a:pt x="5965368" y="1257300"/>
                </a:lnTo>
                <a:lnTo>
                  <a:pt x="5964021" y="1257300"/>
                </a:lnTo>
                <a:lnTo>
                  <a:pt x="5961824" y="1244600"/>
                </a:lnTo>
                <a:lnTo>
                  <a:pt x="5959919" y="1231900"/>
                </a:lnTo>
                <a:lnTo>
                  <a:pt x="5957405" y="1219200"/>
                </a:lnTo>
                <a:lnTo>
                  <a:pt x="5953391" y="1206500"/>
                </a:lnTo>
                <a:lnTo>
                  <a:pt x="5951829" y="1201610"/>
                </a:lnTo>
                <a:lnTo>
                  <a:pt x="5951829" y="1460500"/>
                </a:lnTo>
                <a:lnTo>
                  <a:pt x="5944298" y="1460500"/>
                </a:lnTo>
                <a:lnTo>
                  <a:pt x="5944298" y="1549400"/>
                </a:lnTo>
                <a:lnTo>
                  <a:pt x="5944095" y="1549400"/>
                </a:lnTo>
                <a:lnTo>
                  <a:pt x="5942165" y="1562100"/>
                </a:lnTo>
                <a:lnTo>
                  <a:pt x="5921489" y="1562100"/>
                </a:lnTo>
                <a:lnTo>
                  <a:pt x="5907722" y="1574800"/>
                </a:lnTo>
                <a:lnTo>
                  <a:pt x="5905119" y="1578152"/>
                </a:lnTo>
                <a:lnTo>
                  <a:pt x="5905119" y="2311400"/>
                </a:lnTo>
                <a:lnTo>
                  <a:pt x="5905081" y="2374900"/>
                </a:lnTo>
                <a:lnTo>
                  <a:pt x="5903315" y="2374900"/>
                </a:lnTo>
                <a:lnTo>
                  <a:pt x="5900217" y="2387600"/>
                </a:lnTo>
                <a:lnTo>
                  <a:pt x="5895276" y="2374900"/>
                </a:lnTo>
                <a:lnTo>
                  <a:pt x="5892000" y="2374900"/>
                </a:lnTo>
                <a:lnTo>
                  <a:pt x="5885548" y="2362200"/>
                </a:lnTo>
                <a:lnTo>
                  <a:pt x="5878068" y="2349500"/>
                </a:lnTo>
                <a:lnTo>
                  <a:pt x="5869190" y="2336800"/>
                </a:lnTo>
                <a:lnTo>
                  <a:pt x="5858573" y="2324100"/>
                </a:lnTo>
                <a:lnTo>
                  <a:pt x="5845099" y="2324100"/>
                </a:lnTo>
                <a:lnTo>
                  <a:pt x="5837707" y="2311400"/>
                </a:lnTo>
                <a:lnTo>
                  <a:pt x="5832703" y="2298700"/>
                </a:lnTo>
                <a:lnTo>
                  <a:pt x="5830392" y="2286000"/>
                </a:lnTo>
                <a:lnTo>
                  <a:pt x="5831040" y="2273300"/>
                </a:lnTo>
                <a:lnTo>
                  <a:pt x="5833199" y="2260600"/>
                </a:lnTo>
                <a:lnTo>
                  <a:pt x="5834024" y="2247900"/>
                </a:lnTo>
                <a:lnTo>
                  <a:pt x="5834265" y="2222500"/>
                </a:lnTo>
                <a:lnTo>
                  <a:pt x="5834634" y="2209800"/>
                </a:lnTo>
                <a:lnTo>
                  <a:pt x="5834177" y="2197100"/>
                </a:lnTo>
                <a:lnTo>
                  <a:pt x="5852211" y="2197100"/>
                </a:lnTo>
                <a:lnTo>
                  <a:pt x="5859869" y="2209800"/>
                </a:lnTo>
                <a:lnTo>
                  <a:pt x="5867374" y="2209800"/>
                </a:lnTo>
                <a:lnTo>
                  <a:pt x="5875706" y="2222500"/>
                </a:lnTo>
                <a:lnTo>
                  <a:pt x="5900051" y="2222500"/>
                </a:lnTo>
                <a:lnTo>
                  <a:pt x="5900344" y="2237232"/>
                </a:lnTo>
                <a:lnTo>
                  <a:pt x="5900458" y="2311400"/>
                </a:lnTo>
                <a:lnTo>
                  <a:pt x="5905119" y="2311400"/>
                </a:lnTo>
                <a:lnTo>
                  <a:pt x="5905119" y="1578152"/>
                </a:lnTo>
                <a:lnTo>
                  <a:pt x="5897829" y="1587500"/>
                </a:lnTo>
                <a:lnTo>
                  <a:pt x="5897461" y="1588198"/>
                </a:lnTo>
                <a:lnTo>
                  <a:pt x="5897461" y="2171700"/>
                </a:lnTo>
                <a:lnTo>
                  <a:pt x="5896978" y="2184400"/>
                </a:lnTo>
                <a:lnTo>
                  <a:pt x="5890768" y="2184400"/>
                </a:lnTo>
                <a:lnTo>
                  <a:pt x="5884888" y="2197100"/>
                </a:lnTo>
                <a:lnTo>
                  <a:pt x="5877953" y="2184400"/>
                </a:lnTo>
                <a:lnTo>
                  <a:pt x="5862294" y="2184400"/>
                </a:lnTo>
                <a:lnTo>
                  <a:pt x="5847258" y="2171700"/>
                </a:lnTo>
                <a:lnTo>
                  <a:pt x="5839498" y="2171700"/>
                </a:lnTo>
                <a:lnTo>
                  <a:pt x="5836958" y="2159000"/>
                </a:lnTo>
                <a:lnTo>
                  <a:pt x="5837529" y="2133600"/>
                </a:lnTo>
                <a:lnTo>
                  <a:pt x="5838926" y="2120900"/>
                </a:lnTo>
                <a:lnTo>
                  <a:pt x="5840730" y="2095500"/>
                </a:lnTo>
                <a:lnTo>
                  <a:pt x="5842241" y="2082800"/>
                </a:lnTo>
                <a:lnTo>
                  <a:pt x="5842711" y="2070100"/>
                </a:lnTo>
                <a:lnTo>
                  <a:pt x="5842698" y="2057400"/>
                </a:lnTo>
                <a:lnTo>
                  <a:pt x="5842546" y="2044700"/>
                </a:lnTo>
                <a:lnTo>
                  <a:pt x="5842051" y="2032000"/>
                </a:lnTo>
                <a:lnTo>
                  <a:pt x="5841771" y="2019300"/>
                </a:lnTo>
                <a:lnTo>
                  <a:pt x="5843384" y="2006600"/>
                </a:lnTo>
                <a:lnTo>
                  <a:pt x="5846026" y="1993900"/>
                </a:lnTo>
                <a:lnTo>
                  <a:pt x="5848794" y="1981200"/>
                </a:lnTo>
                <a:lnTo>
                  <a:pt x="5850661" y="1968500"/>
                </a:lnTo>
                <a:lnTo>
                  <a:pt x="5855093" y="1968500"/>
                </a:lnTo>
                <a:lnTo>
                  <a:pt x="5864263" y="1981200"/>
                </a:lnTo>
                <a:lnTo>
                  <a:pt x="5882779" y="1993900"/>
                </a:lnTo>
                <a:lnTo>
                  <a:pt x="5891974" y="1993900"/>
                </a:lnTo>
                <a:lnTo>
                  <a:pt x="5894781" y="2006600"/>
                </a:lnTo>
                <a:lnTo>
                  <a:pt x="5894108" y="2032000"/>
                </a:lnTo>
                <a:lnTo>
                  <a:pt x="5893917" y="2032000"/>
                </a:lnTo>
                <a:lnTo>
                  <a:pt x="5894082" y="2044700"/>
                </a:lnTo>
                <a:lnTo>
                  <a:pt x="5894794" y="2070100"/>
                </a:lnTo>
                <a:lnTo>
                  <a:pt x="5894946" y="2108200"/>
                </a:lnTo>
                <a:lnTo>
                  <a:pt x="5895378" y="2133600"/>
                </a:lnTo>
                <a:lnTo>
                  <a:pt x="5896927" y="2159000"/>
                </a:lnTo>
                <a:lnTo>
                  <a:pt x="5897346" y="2171700"/>
                </a:lnTo>
                <a:lnTo>
                  <a:pt x="5897461" y="1588198"/>
                </a:lnTo>
                <a:lnTo>
                  <a:pt x="5894273" y="1594192"/>
                </a:lnTo>
                <a:lnTo>
                  <a:pt x="5894273" y="1879600"/>
                </a:lnTo>
                <a:lnTo>
                  <a:pt x="5894082" y="1905000"/>
                </a:lnTo>
                <a:lnTo>
                  <a:pt x="5893473" y="1917700"/>
                </a:lnTo>
                <a:lnTo>
                  <a:pt x="5892965" y="1943100"/>
                </a:lnTo>
                <a:lnTo>
                  <a:pt x="5892800" y="1955800"/>
                </a:lnTo>
                <a:lnTo>
                  <a:pt x="5878055" y="1955800"/>
                </a:lnTo>
                <a:lnTo>
                  <a:pt x="5875159" y="1943100"/>
                </a:lnTo>
                <a:lnTo>
                  <a:pt x="5862790" y="1943100"/>
                </a:lnTo>
                <a:lnTo>
                  <a:pt x="5857227" y="1930400"/>
                </a:lnTo>
                <a:lnTo>
                  <a:pt x="5854789" y="1917700"/>
                </a:lnTo>
                <a:lnTo>
                  <a:pt x="5854966" y="1917700"/>
                </a:lnTo>
                <a:lnTo>
                  <a:pt x="5856656" y="1892300"/>
                </a:lnTo>
                <a:lnTo>
                  <a:pt x="5857443" y="1866900"/>
                </a:lnTo>
                <a:lnTo>
                  <a:pt x="5857633" y="1854200"/>
                </a:lnTo>
                <a:lnTo>
                  <a:pt x="5857532" y="1828800"/>
                </a:lnTo>
                <a:lnTo>
                  <a:pt x="5858624" y="1803400"/>
                </a:lnTo>
                <a:lnTo>
                  <a:pt x="5861380" y="1790700"/>
                </a:lnTo>
                <a:lnTo>
                  <a:pt x="5864644" y="1765300"/>
                </a:lnTo>
                <a:lnTo>
                  <a:pt x="5867285" y="1739900"/>
                </a:lnTo>
                <a:lnTo>
                  <a:pt x="5878258" y="1739900"/>
                </a:lnTo>
                <a:lnTo>
                  <a:pt x="5882373" y="1752600"/>
                </a:lnTo>
                <a:lnTo>
                  <a:pt x="5885789" y="1752600"/>
                </a:lnTo>
                <a:lnTo>
                  <a:pt x="5888177" y="1765300"/>
                </a:lnTo>
                <a:lnTo>
                  <a:pt x="5889168" y="1765300"/>
                </a:lnTo>
                <a:lnTo>
                  <a:pt x="5889904" y="1790700"/>
                </a:lnTo>
                <a:lnTo>
                  <a:pt x="5890933" y="1816100"/>
                </a:lnTo>
                <a:lnTo>
                  <a:pt x="5893562" y="1866900"/>
                </a:lnTo>
                <a:lnTo>
                  <a:pt x="5894273" y="1879600"/>
                </a:lnTo>
                <a:lnTo>
                  <a:pt x="5894273" y="1594192"/>
                </a:lnTo>
                <a:lnTo>
                  <a:pt x="5891073" y="1600200"/>
                </a:lnTo>
                <a:lnTo>
                  <a:pt x="5886678" y="1612900"/>
                </a:lnTo>
                <a:lnTo>
                  <a:pt x="5885573" y="1625600"/>
                </a:lnTo>
                <a:lnTo>
                  <a:pt x="5885713" y="1625600"/>
                </a:lnTo>
                <a:lnTo>
                  <a:pt x="5884176" y="1638300"/>
                </a:lnTo>
                <a:lnTo>
                  <a:pt x="5882792" y="1638300"/>
                </a:lnTo>
                <a:lnTo>
                  <a:pt x="5885104" y="1651000"/>
                </a:lnTo>
                <a:lnTo>
                  <a:pt x="5885764" y="1663700"/>
                </a:lnTo>
                <a:lnTo>
                  <a:pt x="5885548" y="1676400"/>
                </a:lnTo>
                <a:lnTo>
                  <a:pt x="5885243" y="1689100"/>
                </a:lnTo>
                <a:lnTo>
                  <a:pt x="5885205" y="1701800"/>
                </a:lnTo>
                <a:lnTo>
                  <a:pt x="5881890" y="1701800"/>
                </a:lnTo>
                <a:lnTo>
                  <a:pt x="5874385" y="1689100"/>
                </a:lnTo>
                <a:lnTo>
                  <a:pt x="5870422" y="1689100"/>
                </a:lnTo>
                <a:lnTo>
                  <a:pt x="5868492" y="1676400"/>
                </a:lnTo>
                <a:lnTo>
                  <a:pt x="5870194" y="1663700"/>
                </a:lnTo>
                <a:lnTo>
                  <a:pt x="5875109" y="1651000"/>
                </a:lnTo>
                <a:lnTo>
                  <a:pt x="5882792" y="1638300"/>
                </a:lnTo>
                <a:lnTo>
                  <a:pt x="5876531" y="1638300"/>
                </a:lnTo>
                <a:lnTo>
                  <a:pt x="5877014" y="1625600"/>
                </a:lnTo>
                <a:lnTo>
                  <a:pt x="5877877" y="1612900"/>
                </a:lnTo>
                <a:lnTo>
                  <a:pt x="5878754" y="1587500"/>
                </a:lnTo>
                <a:lnTo>
                  <a:pt x="5879719" y="1574800"/>
                </a:lnTo>
                <a:lnTo>
                  <a:pt x="5881179" y="1549400"/>
                </a:lnTo>
                <a:lnTo>
                  <a:pt x="5883503" y="1536700"/>
                </a:lnTo>
                <a:lnTo>
                  <a:pt x="5884900" y="1524000"/>
                </a:lnTo>
                <a:lnTo>
                  <a:pt x="5885942" y="1511300"/>
                </a:lnTo>
                <a:lnTo>
                  <a:pt x="5886767" y="1498600"/>
                </a:lnTo>
                <a:lnTo>
                  <a:pt x="5887910" y="1485900"/>
                </a:lnTo>
                <a:lnTo>
                  <a:pt x="5888964" y="1485900"/>
                </a:lnTo>
                <a:lnTo>
                  <a:pt x="5893371" y="1473200"/>
                </a:lnTo>
                <a:lnTo>
                  <a:pt x="5902515" y="1473200"/>
                </a:lnTo>
                <a:lnTo>
                  <a:pt x="5911253" y="1485900"/>
                </a:lnTo>
                <a:lnTo>
                  <a:pt x="5919825" y="1485900"/>
                </a:lnTo>
                <a:lnTo>
                  <a:pt x="5928093" y="1498600"/>
                </a:lnTo>
                <a:lnTo>
                  <a:pt x="5939726" y="1498600"/>
                </a:lnTo>
                <a:lnTo>
                  <a:pt x="5941682" y="1511300"/>
                </a:lnTo>
                <a:lnTo>
                  <a:pt x="5943092" y="1524000"/>
                </a:lnTo>
                <a:lnTo>
                  <a:pt x="5943892" y="1524000"/>
                </a:lnTo>
                <a:lnTo>
                  <a:pt x="5943612" y="1536700"/>
                </a:lnTo>
                <a:lnTo>
                  <a:pt x="5943803" y="1536700"/>
                </a:lnTo>
                <a:lnTo>
                  <a:pt x="5944298" y="1549400"/>
                </a:lnTo>
                <a:lnTo>
                  <a:pt x="5944298" y="1460500"/>
                </a:lnTo>
                <a:lnTo>
                  <a:pt x="5934329" y="1460500"/>
                </a:lnTo>
                <a:lnTo>
                  <a:pt x="5920714" y="1447800"/>
                </a:lnTo>
                <a:lnTo>
                  <a:pt x="5907570" y="1435100"/>
                </a:lnTo>
                <a:lnTo>
                  <a:pt x="5894946" y="1422400"/>
                </a:lnTo>
                <a:lnTo>
                  <a:pt x="5882881" y="1409700"/>
                </a:lnTo>
                <a:lnTo>
                  <a:pt x="5869775" y="1409700"/>
                </a:lnTo>
                <a:lnTo>
                  <a:pt x="5866155" y="1397000"/>
                </a:lnTo>
                <a:lnTo>
                  <a:pt x="5873204" y="1397000"/>
                </a:lnTo>
                <a:lnTo>
                  <a:pt x="5884342" y="1409700"/>
                </a:lnTo>
                <a:lnTo>
                  <a:pt x="5897118" y="1422400"/>
                </a:lnTo>
                <a:lnTo>
                  <a:pt x="5910910" y="1422400"/>
                </a:lnTo>
                <a:lnTo>
                  <a:pt x="5925070" y="1435100"/>
                </a:lnTo>
                <a:lnTo>
                  <a:pt x="5932132" y="1435100"/>
                </a:lnTo>
                <a:lnTo>
                  <a:pt x="5938710" y="1447800"/>
                </a:lnTo>
                <a:lnTo>
                  <a:pt x="5945162" y="1447800"/>
                </a:lnTo>
                <a:lnTo>
                  <a:pt x="5951829" y="1460500"/>
                </a:lnTo>
                <a:lnTo>
                  <a:pt x="5951829" y="1201610"/>
                </a:lnTo>
                <a:lnTo>
                  <a:pt x="5949340" y="1193800"/>
                </a:lnTo>
                <a:lnTo>
                  <a:pt x="5947778" y="1181100"/>
                </a:lnTo>
                <a:lnTo>
                  <a:pt x="5948159" y="1168400"/>
                </a:lnTo>
                <a:lnTo>
                  <a:pt x="5949861" y="1155700"/>
                </a:lnTo>
                <a:lnTo>
                  <a:pt x="5951423" y="1143000"/>
                </a:lnTo>
                <a:lnTo>
                  <a:pt x="6039904" y="1143000"/>
                </a:lnTo>
                <a:lnTo>
                  <a:pt x="6057671" y="1130300"/>
                </a:lnTo>
                <a:lnTo>
                  <a:pt x="6119584" y="1130300"/>
                </a:lnTo>
                <a:lnTo>
                  <a:pt x="6126645" y="1143000"/>
                </a:lnTo>
                <a:lnTo>
                  <a:pt x="6128664" y="1155700"/>
                </a:lnTo>
                <a:lnTo>
                  <a:pt x="6127559" y="1181100"/>
                </a:lnTo>
                <a:lnTo>
                  <a:pt x="6126251" y="1193800"/>
                </a:lnTo>
                <a:lnTo>
                  <a:pt x="6125591" y="1206500"/>
                </a:lnTo>
                <a:lnTo>
                  <a:pt x="6126391" y="1231900"/>
                </a:lnTo>
                <a:lnTo>
                  <a:pt x="6128118" y="1244600"/>
                </a:lnTo>
                <a:lnTo>
                  <a:pt x="6129401" y="1270000"/>
                </a:lnTo>
                <a:lnTo>
                  <a:pt x="6130722" y="1282700"/>
                </a:lnTo>
                <a:lnTo>
                  <a:pt x="6132538" y="1308100"/>
                </a:lnTo>
                <a:lnTo>
                  <a:pt x="6134405" y="1320800"/>
                </a:lnTo>
                <a:lnTo>
                  <a:pt x="6136144" y="1333500"/>
                </a:lnTo>
                <a:lnTo>
                  <a:pt x="6137097" y="1358900"/>
                </a:lnTo>
                <a:lnTo>
                  <a:pt x="6136614" y="1371600"/>
                </a:lnTo>
                <a:lnTo>
                  <a:pt x="6136195" y="1371600"/>
                </a:lnTo>
                <a:lnTo>
                  <a:pt x="6136856" y="1384300"/>
                </a:lnTo>
                <a:lnTo>
                  <a:pt x="6138418" y="1384300"/>
                </a:lnTo>
                <a:lnTo>
                  <a:pt x="6142380" y="1397000"/>
                </a:lnTo>
                <a:lnTo>
                  <a:pt x="6152896" y="1384300"/>
                </a:lnTo>
                <a:lnTo>
                  <a:pt x="6175984" y="1384300"/>
                </a:lnTo>
                <a:lnTo>
                  <a:pt x="6178778" y="1371600"/>
                </a:lnTo>
                <a:lnTo>
                  <a:pt x="6178448" y="1371600"/>
                </a:lnTo>
                <a:lnTo>
                  <a:pt x="6175184" y="1358900"/>
                </a:lnTo>
                <a:lnTo>
                  <a:pt x="6174371" y="1346200"/>
                </a:lnTo>
                <a:lnTo>
                  <a:pt x="6174575" y="1320800"/>
                </a:lnTo>
                <a:lnTo>
                  <a:pt x="6174346" y="1308100"/>
                </a:lnTo>
                <a:lnTo>
                  <a:pt x="6173851" y="1295400"/>
                </a:lnTo>
                <a:lnTo>
                  <a:pt x="6173597" y="1295400"/>
                </a:lnTo>
                <a:lnTo>
                  <a:pt x="6173863" y="1282700"/>
                </a:lnTo>
                <a:lnTo>
                  <a:pt x="6174892" y="1270000"/>
                </a:lnTo>
                <a:lnTo>
                  <a:pt x="6176264" y="1257300"/>
                </a:lnTo>
                <a:lnTo>
                  <a:pt x="6261443" y="1257300"/>
                </a:lnTo>
                <a:lnTo>
                  <a:pt x="6268796" y="1270000"/>
                </a:lnTo>
                <a:lnTo>
                  <a:pt x="6275692" y="1270000"/>
                </a:lnTo>
                <a:lnTo>
                  <a:pt x="6294285" y="1295400"/>
                </a:lnTo>
                <a:lnTo>
                  <a:pt x="6311100" y="1320800"/>
                </a:lnTo>
                <a:lnTo>
                  <a:pt x="6342964" y="1371600"/>
                </a:lnTo>
                <a:lnTo>
                  <a:pt x="6351625" y="1371600"/>
                </a:lnTo>
                <a:lnTo>
                  <a:pt x="6360744" y="1384300"/>
                </a:lnTo>
                <a:lnTo>
                  <a:pt x="6369431" y="1397000"/>
                </a:lnTo>
                <a:lnTo>
                  <a:pt x="6376784" y="1409700"/>
                </a:lnTo>
                <a:lnTo>
                  <a:pt x="6380366" y="1422400"/>
                </a:lnTo>
                <a:lnTo>
                  <a:pt x="6380366" y="1387462"/>
                </a:lnTo>
                <a:lnTo>
                  <a:pt x="6369850" y="1371600"/>
                </a:lnTo>
                <a:lnTo>
                  <a:pt x="6354585" y="1346200"/>
                </a:lnTo>
                <a:lnTo>
                  <a:pt x="6338760" y="1320800"/>
                </a:lnTo>
                <a:lnTo>
                  <a:pt x="6331394" y="1308100"/>
                </a:lnTo>
                <a:lnTo>
                  <a:pt x="6324143" y="1295400"/>
                </a:lnTo>
                <a:lnTo>
                  <a:pt x="6317450" y="1282700"/>
                </a:lnTo>
                <a:lnTo>
                  <a:pt x="6311722" y="1270000"/>
                </a:lnTo>
                <a:lnTo>
                  <a:pt x="6309715" y="1270000"/>
                </a:lnTo>
                <a:lnTo>
                  <a:pt x="6303645" y="1257300"/>
                </a:lnTo>
                <a:lnTo>
                  <a:pt x="6325806" y="1257300"/>
                </a:lnTo>
                <a:lnTo>
                  <a:pt x="6327711" y="1270000"/>
                </a:lnTo>
                <a:lnTo>
                  <a:pt x="6330442" y="1270000"/>
                </a:lnTo>
                <a:lnTo>
                  <a:pt x="6333604" y="1282700"/>
                </a:lnTo>
                <a:lnTo>
                  <a:pt x="6336830" y="1282700"/>
                </a:lnTo>
                <a:lnTo>
                  <a:pt x="6339726" y="1295400"/>
                </a:lnTo>
                <a:lnTo>
                  <a:pt x="6345288" y="1308100"/>
                </a:lnTo>
                <a:lnTo>
                  <a:pt x="6351879" y="1320800"/>
                </a:lnTo>
                <a:lnTo>
                  <a:pt x="6360109" y="1333500"/>
                </a:lnTo>
                <a:lnTo>
                  <a:pt x="6370574" y="1346200"/>
                </a:lnTo>
                <a:lnTo>
                  <a:pt x="6376238" y="1346200"/>
                </a:lnTo>
                <a:lnTo>
                  <a:pt x="6380670" y="1358900"/>
                </a:lnTo>
                <a:lnTo>
                  <a:pt x="6383185" y="1371600"/>
                </a:lnTo>
                <a:lnTo>
                  <a:pt x="6382118" y="1384300"/>
                </a:lnTo>
                <a:lnTo>
                  <a:pt x="6403162" y="1384300"/>
                </a:lnTo>
                <a:lnTo>
                  <a:pt x="6406794" y="1397000"/>
                </a:lnTo>
                <a:lnTo>
                  <a:pt x="6414389" y="1397000"/>
                </a:lnTo>
                <a:lnTo>
                  <a:pt x="6422123" y="1409700"/>
                </a:lnTo>
                <a:lnTo>
                  <a:pt x="6428537" y="1422400"/>
                </a:lnTo>
                <a:lnTo>
                  <a:pt x="6432156" y="1435100"/>
                </a:lnTo>
                <a:lnTo>
                  <a:pt x="6432156" y="1269238"/>
                </a:lnTo>
                <a:lnTo>
                  <a:pt x="6430048" y="1282700"/>
                </a:lnTo>
                <a:lnTo>
                  <a:pt x="6428333" y="1257300"/>
                </a:lnTo>
                <a:lnTo>
                  <a:pt x="6426619" y="1231900"/>
                </a:lnTo>
                <a:lnTo>
                  <a:pt x="6424396" y="1181100"/>
                </a:lnTo>
                <a:lnTo>
                  <a:pt x="6423533" y="1143000"/>
                </a:lnTo>
                <a:lnTo>
                  <a:pt x="6424168" y="1092200"/>
                </a:lnTo>
                <a:lnTo>
                  <a:pt x="6426467" y="1041400"/>
                </a:lnTo>
                <a:lnTo>
                  <a:pt x="6429527" y="1003300"/>
                </a:lnTo>
                <a:lnTo>
                  <a:pt x="6430543" y="990600"/>
                </a:lnTo>
                <a:lnTo>
                  <a:pt x="6435204" y="1003300"/>
                </a:lnTo>
                <a:lnTo>
                  <a:pt x="6437973" y="1016000"/>
                </a:lnTo>
                <a:lnTo>
                  <a:pt x="6439294" y="1028700"/>
                </a:lnTo>
                <a:lnTo>
                  <a:pt x="6439636" y="1041400"/>
                </a:lnTo>
                <a:lnTo>
                  <a:pt x="6439636" y="927100"/>
                </a:lnTo>
                <a:lnTo>
                  <a:pt x="6438392" y="927100"/>
                </a:lnTo>
                <a:lnTo>
                  <a:pt x="6438392" y="952500"/>
                </a:lnTo>
                <a:lnTo>
                  <a:pt x="6436373" y="965200"/>
                </a:lnTo>
                <a:lnTo>
                  <a:pt x="6430886" y="965200"/>
                </a:lnTo>
                <a:lnTo>
                  <a:pt x="6429870" y="952500"/>
                </a:lnTo>
                <a:lnTo>
                  <a:pt x="6438392" y="952500"/>
                </a:lnTo>
                <a:lnTo>
                  <a:pt x="6438392" y="927100"/>
                </a:lnTo>
                <a:lnTo>
                  <a:pt x="6425768" y="927100"/>
                </a:lnTo>
                <a:lnTo>
                  <a:pt x="6420726" y="914400"/>
                </a:lnTo>
                <a:lnTo>
                  <a:pt x="6419101" y="914400"/>
                </a:lnTo>
                <a:lnTo>
                  <a:pt x="6419101" y="939800"/>
                </a:lnTo>
                <a:lnTo>
                  <a:pt x="6418593" y="952500"/>
                </a:lnTo>
                <a:lnTo>
                  <a:pt x="6417881" y="965200"/>
                </a:lnTo>
                <a:lnTo>
                  <a:pt x="6417030" y="965200"/>
                </a:lnTo>
                <a:lnTo>
                  <a:pt x="6415176" y="977900"/>
                </a:lnTo>
                <a:lnTo>
                  <a:pt x="6412382" y="977900"/>
                </a:lnTo>
                <a:lnTo>
                  <a:pt x="6412382" y="1231900"/>
                </a:lnTo>
                <a:lnTo>
                  <a:pt x="6391745" y="1231900"/>
                </a:lnTo>
                <a:lnTo>
                  <a:pt x="6392202" y="1219200"/>
                </a:lnTo>
                <a:lnTo>
                  <a:pt x="6392761" y="1206500"/>
                </a:lnTo>
                <a:lnTo>
                  <a:pt x="6392316" y="1181100"/>
                </a:lnTo>
                <a:lnTo>
                  <a:pt x="6391516" y="1168400"/>
                </a:lnTo>
                <a:lnTo>
                  <a:pt x="6390995" y="1143000"/>
                </a:lnTo>
                <a:lnTo>
                  <a:pt x="6401282" y="1143000"/>
                </a:lnTo>
                <a:lnTo>
                  <a:pt x="6407010" y="1155700"/>
                </a:lnTo>
                <a:lnTo>
                  <a:pt x="6410096" y="1168400"/>
                </a:lnTo>
                <a:lnTo>
                  <a:pt x="6410807" y="1168400"/>
                </a:lnTo>
                <a:lnTo>
                  <a:pt x="6410719" y="1181100"/>
                </a:lnTo>
                <a:lnTo>
                  <a:pt x="6411138" y="1193800"/>
                </a:lnTo>
                <a:lnTo>
                  <a:pt x="6411773" y="1206500"/>
                </a:lnTo>
                <a:lnTo>
                  <a:pt x="6412382" y="1231900"/>
                </a:lnTo>
                <a:lnTo>
                  <a:pt x="6412382" y="977900"/>
                </a:lnTo>
                <a:lnTo>
                  <a:pt x="6403238" y="977900"/>
                </a:lnTo>
                <a:lnTo>
                  <a:pt x="6400216" y="965200"/>
                </a:lnTo>
                <a:lnTo>
                  <a:pt x="6399987" y="965200"/>
                </a:lnTo>
                <a:lnTo>
                  <a:pt x="6400063" y="952500"/>
                </a:lnTo>
                <a:lnTo>
                  <a:pt x="6400660" y="952500"/>
                </a:lnTo>
                <a:lnTo>
                  <a:pt x="6400597" y="939800"/>
                </a:lnTo>
                <a:lnTo>
                  <a:pt x="6400330" y="939800"/>
                </a:lnTo>
                <a:lnTo>
                  <a:pt x="6408572" y="927100"/>
                </a:lnTo>
                <a:lnTo>
                  <a:pt x="6411544" y="939800"/>
                </a:lnTo>
                <a:lnTo>
                  <a:pt x="6419101" y="939800"/>
                </a:lnTo>
                <a:lnTo>
                  <a:pt x="6419101" y="914400"/>
                </a:lnTo>
                <a:lnTo>
                  <a:pt x="6415354" y="914400"/>
                </a:lnTo>
                <a:lnTo>
                  <a:pt x="6409283" y="902982"/>
                </a:lnTo>
                <a:lnTo>
                  <a:pt x="6407251" y="901700"/>
                </a:lnTo>
                <a:lnTo>
                  <a:pt x="6389052" y="901700"/>
                </a:lnTo>
                <a:lnTo>
                  <a:pt x="6389052" y="939800"/>
                </a:lnTo>
                <a:lnTo>
                  <a:pt x="6388748" y="952500"/>
                </a:lnTo>
                <a:lnTo>
                  <a:pt x="6386982" y="952500"/>
                </a:lnTo>
                <a:lnTo>
                  <a:pt x="6385941" y="955675"/>
                </a:lnTo>
                <a:lnTo>
                  <a:pt x="6385941" y="990600"/>
                </a:lnTo>
                <a:lnTo>
                  <a:pt x="6384557" y="1003300"/>
                </a:lnTo>
                <a:lnTo>
                  <a:pt x="6383452" y="1003300"/>
                </a:lnTo>
                <a:lnTo>
                  <a:pt x="6379426" y="990600"/>
                </a:lnTo>
                <a:lnTo>
                  <a:pt x="6379210" y="990600"/>
                </a:lnTo>
                <a:lnTo>
                  <a:pt x="6381509" y="977900"/>
                </a:lnTo>
                <a:lnTo>
                  <a:pt x="6385598" y="990600"/>
                </a:lnTo>
                <a:lnTo>
                  <a:pt x="6385941" y="990600"/>
                </a:lnTo>
                <a:lnTo>
                  <a:pt x="6385941" y="955675"/>
                </a:lnTo>
                <a:lnTo>
                  <a:pt x="6382817" y="965200"/>
                </a:lnTo>
                <a:lnTo>
                  <a:pt x="6378600" y="965200"/>
                </a:lnTo>
                <a:lnTo>
                  <a:pt x="6378651" y="927100"/>
                </a:lnTo>
                <a:lnTo>
                  <a:pt x="6388849" y="927100"/>
                </a:lnTo>
                <a:lnTo>
                  <a:pt x="6389052" y="939800"/>
                </a:lnTo>
                <a:lnTo>
                  <a:pt x="6389052" y="901700"/>
                </a:lnTo>
                <a:lnTo>
                  <a:pt x="6375857" y="901700"/>
                </a:lnTo>
                <a:lnTo>
                  <a:pt x="6375463" y="889000"/>
                </a:lnTo>
                <a:lnTo>
                  <a:pt x="6400355" y="889000"/>
                </a:lnTo>
                <a:lnTo>
                  <a:pt x="6407251" y="901700"/>
                </a:lnTo>
                <a:lnTo>
                  <a:pt x="6408598" y="901700"/>
                </a:lnTo>
                <a:lnTo>
                  <a:pt x="6409283" y="902982"/>
                </a:lnTo>
                <a:lnTo>
                  <a:pt x="6427381" y="914400"/>
                </a:lnTo>
                <a:lnTo>
                  <a:pt x="6447053" y="914400"/>
                </a:lnTo>
                <a:lnTo>
                  <a:pt x="6466459" y="927100"/>
                </a:lnTo>
                <a:lnTo>
                  <a:pt x="6488709" y="939800"/>
                </a:lnTo>
                <a:lnTo>
                  <a:pt x="6491237" y="952500"/>
                </a:lnTo>
                <a:lnTo>
                  <a:pt x="6491237" y="932802"/>
                </a:lnTo>
                <a:lnTo>
                  <a:pt x="6468529" y="914400"/>
                </a:lnTo>
                <a:lnTo>
                  <a:pt x="6436119" y="901700"/>
                </a:lnTo>
                <a:lnTo>
                  <a:pt x="6402298" y="889000"/>
                </a:lnTo>
                <a:lnTo>
                  <a:pt x="6396164" y="876300"/>
                </a:lnTo>
                <a:lnTo>
                  <a:pt x="6387528" y="876300"/>
                </a:lnTo>
                <a:lnTo>
                  <a:pt x="6385141" y="863600"/>
                </a:lnTo>
                <a:lnTo>
                  <a:pt x="6400254" y="863600"/>
                </a:lnTo>
                <a:lnTo>
                  <a:pt x="6415062" y="876300"/>
                </a:lnTo>
                <a:lnTo>
                  <a:pt x="6429324" y="876300"/>
                </a:lnTo>
                <a:lnTo>
                  <a:pt x="6442824" y="889000"/>
                </a:lnTo>
                <a:lnTo>
                  <a:pt x="6451714" y="889000"/>
                </a:lnTo>
                <a:lnTo>
                  <a:pt x="6460858" y="901700"/>
                </a:lnTo>
                <a:lnTo>
                  <a:pt x="6470282" y="901700"/>
                </a:lnTo>
                <a:lnTo>
                  <a:pt x="6479959" y="914400"/>
                </a:lnTo>
                <a:lnTo>
                  <a:pt x="6504508" y="927100"/>
                </a:lnTo>
                <a:lnTo>
                  <a:pt x="6528816" y="927100"/>
                </a:lnTo>
                <a:lnTo>
                  <a:pt x="6576911" y="952500"/>
                </a:lnTo>
                <a:lnTo>
                  <a:pt x="6607594" y="977900"/>
                </a:lnTo>
                <a:lnTo>
                  <a:pt x="6622974" y="977900"/>
                </a:lnTo>
                <a:lnTo>
                  <a:pt x="6638430" y="990600"/>
                </a:lnTo>
                <a:lnTo>
                  <a:pt x="6648945" y="990600"/>
                </a:lnTo>
                <a:lnTo>
                  <a:pt x="6653733" y="1003300"/>
                </a:lnTo>
                <a:lnTo>
                  <a:pt x="6658737" y="1003300"/>
                </a:lnTo>
                <a:lnTo>
                  <a:pt x="6661709" y="1016000"/>
                </a:lnTo>
                <a:lnTo>
                  <a:pt x="6662699" y="1016000"/>
                </a:lnTo>
                <a:lnTo>
                  <a:pt x="6662699" y="927100"/>
                </a:lnTo>
                <a:lnTo>
                  <a:pt x="6643294" y="927100"/>
                </a:lnTo>
                <a:lnTo>
                  <a:pt x="6643294" y="952500"/>
                </a:lnTo>
                <a:lnTo>
                  <a:pt x="6622021" y="952500"/>
                </a:lnTo>
                <a:lnTo>
                  <a:pt x="6578638" y="927100"/>
                </a:lnTo>
                <a:lnTo>
                  <a:pt x="6557619" y="914400"/>
                </a:lnTo>
                <a:lnTo>
                  <a:pt x="6541960" y="901700"/>
                </a:lnTo>
                <a:lnTo>
                  <a:pt x="6525615" y="889000"/>
                </a:lnTo>
                <a:lnTo>
                  <a:pt x="6508966" y="889000"/>
                </a:lnTo>
                <a:lnTo>
                  <a:pt x="6495885" y="878967"/>
                </a:lnTo>
                <a:lnTo>
                  <a:pt x="6495885" y="901700"/>
                </a:lnTo>
                <a:lnTo>
                  <a:pt x="6485102" y="901700"/>
                </a:lnTo>
                <a:lnTo>
                  <a:pt x="6466281" y="889000"/>
                </a:lnTo>
                <a:lnTo>
                  <a:pt x="6486715" y="889000"/>
                </a:lnTo>
                <a:lnTo>
                  <a:pt x="6495885" y="901700"/>
                </a:lnTo>
                <a:lnTo>
                  <a:pt x="6495885" y="878967"/>
                </a:lnTo>
                <a:lnTo>
                  <a:pt x="6492418" y="876300"/>
                </a:lnTo>
                <a:lnTo>
                  <a:pt x="6479857" y="876300"/>
                </a:lnTo>
                <a:lnTo>
                  <a:pt x="6455245" y="850900"/>
                </a:lnTo>
                <a:lnTo>
                  <a:pt x="6444742" y="850900"/>
                </a:lnTo>
                <a:lnTo>
                  <a:pt x="6444742" y="876300"/>
                </a:lnTo>
                <a:lnTo>
                  <a:pt x="6435623" y="876300"/>
                </a:lnTo>
                <a:lnTo>
                  <a:pt x="6430340" y="863600"/>
                </a:lnTo>
                <a:lnTo>
                  <a:pt x="6403327" y="863600"/>
                </a:lnTo>
                <a:lnTo>
                  <a:pt x="6393739" y="850900"/>
                </a:lnTo>
                <a:lnTo>
                  <a:pt x="6378943" y="850900"/>
                </a:lnTo>
                <a:lnTo>
                  <a:pt x="6374612" y="838200"/>
                </a:lnTo>
                <a:lnTo>
                  <a:pt x="6377749" y="838200"/>
                </a:lnTo>
                <a:lnTo>
                  <a:pt x="6380226" y="825500"/>
                </a:lnTo>
                <a:lnTo>
                  <a:pt x="6387122" y="825500"/>
                </a:lnTo>
                <a:lnTo>
                  <a:pt x="6401498" y="838200"/>
                </a:lnTo>
                <a:lnTo>
                  <a:pt x="6416776" y="850900"/>
                </a:lnTo>
                <a:lnTo>
                  <a:pt x="6431635" y="863600"/>
                </a:lnTo>
                <a:lnTo>
                  <a:pt x="6444742" y="876300"/>
                </a:lnTo>
                <a:lnTo>
                  <a:pt x="6444742" y="850900"/>
                </a:lnTo>
                <a:lnTo>
                  <a:pt x="6442748" y="850900"/>
                </a:lnTo>
                <a:lnTo>
                  <a:pt x="6428397" y="838200"/>
                </a:lnTo>
                <a:lnTo>
                  <a:pt x="6415125" y="838200"/>
                </a:lnTo>
                <a:lnTo>
                  <a:pt x="6401905" y="825500"/>
                </a:lnTo>
                <a:lnTo>
                  <a:pt x="6387693" y="812800"/>
                </a:lnTo>
                <a:lnTo>
                  <a:pt x="6377419" y="812800"/>
                </a:lnTo>
                <a:lnTo>
                  <a:pt x="6375870" y="800100"/>
                </a:lnTo>
                <a:lnTo>
                  <a:pt x="6388481" y="800100"/>
                </a:lnTo>
                <a:lnTo>
                  <a:pt x="6410096" y="812800"/>
                </a:lnTo>
                <a:lnTo>
                  <a:pt x="6420752" y="812800"/>
                </a:lnTo>
                <a:lnTo>
                  <a:pt x="6453784" y="838200"/>
                </a:lnTo>
                <a:lnTo>
                  <a:pt x="6500508" y="863600"/>
                </a:lnTo>
                <a:lnTo>
                  <a:pt x="6527647" y="876300"/>
                </a:lnTo>
                <a:lnTo>
                  <a:pt x="6550088" y="901700"/>
                </a:lnTo>
                <a:lnTo>
                  <a:pt x="6574066" y="914400"/>
                </a:lnTo>
                <a:lnTo>
                  <a:pt x="6598526" y="927100"/>
                </a:lnTo>
                <a:lnTo>
                  <a:pt x="6622415" y="939800"/>
                </a:lnTo>
                <a:lnTo>
                  <a:pt x="6636372" y="939800"/>
                </a:lnTo>
                <a:lnTo>
                  <a:pt x="6643294" y="952500"/>
                </a:lnTo>
                <a:lnTo>
                  <a:pt x="6643294" y="927100"/>
                </a:lnTo>
                <a:lnTo>
                  <a:pt x="6632207" y="927100"/>
                </a:lnTo>
                <a:lnTo>
                  <a:pt x="6625234" y="914400"/>
                </a:lnTo>
                <a:lnTo>
                  <a:pt x="6618059" y="914400"/>
                </a:lnTo>
                <a:lnTo>
                  <a:pt x="6577851" y="889000"/>
                </a:lnTo>
                <a:lnTo>
                  <a:pt x="6538836" y="876300"/>
                </a:lnTo>
                <a:lnTo>
                  <a:pt x="6462522" y="825500"/>
                </a:lnTo>
                <a:lnTo>
                  <a:pt x="6442888" y="812774"/>
                </a:lnTo>
                <a:lnTo>
                  <a:pt x="6423520" y="800100"/>
                </a:lnTo>
                <a:lnTo>
                  <a:pt x="6404242" y="787400"/>
                </a:lnTo>
                <a:lnTo>
                  <a:pt x="6380658" y="774700"/>
                </a:lnTo>
                <a:lnTo>
                  <a:pt x="6376441" y="774700"/>
                </a:lnTo>
                <a:lnTo>
                  <a:pt x="6376073" y="762000"/>
                </a:lnTo>
                <a:lnTo>
                  <a:pt x="6376467" y="762000"/>
                </a:lnTo>
                <a:lnTo>
                  <a:pt x="6378994" y="749300"/>
                </a:lnTo>
                <a:lnTo>
                  <a:pt x="6415354" y="749300"/>
                </a:lnTo>
                <a:lnTo>
                  <a:pt x="6422352" y="762000"/>
                </a:lnTo>
                <a:lnTo>
                  <a:pt x="6484810" y="800100"/>
                </a:lnTo>
                <a:lnTo>
                  <a:pt x="6504889" y="812800"/>
                </a:lnTo>
                <a:lnTo>
                  <a:pt x="6521805" y="812800"/>
                </a:lnTo>
                <a:lnTo>
                  <a:pt x="6557810" y="838200"/>
                </a:lnTo>
                <a:lnTo>
                  <a:pt x="6575438" y="838200"/>
                </a:lnTo>
                <a:lnTo>
                  <a:pt x="6587858" y="850900"/>
                </a:lnTo>
                <a:lnTo>
                  <a:pt x="6600101" y="850900"/>
                </a:lnTo>
                <a:lnTo>
                  <a:pt x="6612102" y="863600"/>
                </a:lnTo>
                <a:lnTo>
                  <a:pt x="6623736" y="876300"/>
                </a:lnTo>
                <a:lnTo>
                  <a:pt x="6634581" y="876300"/>
                </a:lnTo>
                <a:lnTo>
                  <a:pt x="6640246" y="889000"/>
                </a:lnTo>
                <a:lnTo>
                  <a:pt x="6656006" y="889000"/>
                </a:lnTo>
                <a:lnTo>
                  <a:pt x="6662509" y="901700"/>
                </a:lnTo>
                <a:lnTo>
                  <a:pt x="6665658" y="901700"/>
                </a:lnTo>
                <a:lnTo>
                  <a:pt x="6665658" y="584200"/>
                </a:lnTo>
                <a:lnTo>
                  <a:pt x="6585191" y="584200"/>
                </a:lnTo>
                <a:lnTo>
                  <a:pt x="6584251" y="596900"/>
                </a:lnTo>
                <a:lnTo>
                  <a:pt x="6583235" y="609600"/>
                </a:lnTo>
                <a:lnTo>
                  <a:pt x="6582118" y="622300"/>
                </a:lnTo>
                <a:lnTo>
                  <a:pt x="6580886" y="635000"/>
                </a:lnTo>
                <a:lnTo>
                  <a:pt x="6580124" y="635000"/>
                </a:lnTo>
                <a:lnTo>
                  <a:pt x="6577444" y="647700"/>
                </a:lnTo>
                <a:lnTo>
                  <a:pt x="6562293" y="647700"/>
                </a:lnTo>
                <a:lnTo>
                  <a:pt x="6562230" y="635000"/>
                </a:lnTo>
                <a:lnTo>
                  <a:pt x="6561429" y="635000"/>
                </a:lnTo>
                <a:lnTo>
                  <a:pt x="6560375" y="622300"/>
                </a:lnTo>
                <a:lnTo>
                  <a:pt x="6560007" y="609600"/>
                </a:lnTo>
                <a:lnTo>
                  <a:pt x="6560159" y="609600"/>
                </a:lnTo>
                <a:lnTo>
                  <a:pt x="6560680" y="596900"/>
                </a:lnTo>
                <a:lnTo>
                  <a:pt x="6561023" y="584200"/>
                </a:lnTo>
                <a:lnTo>
                  <a:pt x="6545516" y="584200"/>
                </a:lnTo>
                <a:lnTo>
                  <a:pt x="6543345" y="609600"/>
                </a:lnTo>
                <a:lnTo>
                  <a:pt x="6542176" y="622300"/>
                </a:lnTo>
                <a:lnTo>
                  <a:pt x="6540906" y="635000"/>
                </a:lnTo>
                <a:lnTo>
                  <a:pt x="6538481" y="635000"/>
                </a:lnTo>
                <a:lnTo>
                  <a:pt x="6532664" y="647700"/>
                </a:lnTo>
                <a:lnTo>
                  <a:pt x="6501295" y="647700"/>
                </a:lnTo>
                <a:lnTo>
                  <a:pt x="6499822" y="635000"/>
                </a:lnTo>
                <a:lnTo>
                  <a:pt x="6501155" y="622300"/>
                </a:lnTo>
                <a:lnTo>
                  <a:pt x="6500736" y="622300"/>
                </a:lnTo>
                <a:lnTo>
                  <a:pt x="6503517" y="584200"/>
                </a:lnTo>
                <a:lnTo>
                  <a:pt x="6504699" y="584200"/>
                </a:lnTo>
                <a:lnTo>
                  <a:pt x="6505067" y="571500"/>
                </a:lnTo>
                <a:lnTo>
                  <a:pt x="6490170" y="571500"/>
                </a:lnTo>
                <a:lnTo>
                  <a:pt x="6489522" y="584200"/>
                </a:lnTo>
                <a:lnTo>
                  <a:pt x="6488989" y="596900"/>
                </a:lnTo>
                <a:lnTo>
                  <a:pt x="6488417" y="609600"/>
                </a:lnTo>
                <a:lnTo>
                  <a:pt x="6488011" y="622300"/>
                </a:lnTo>
                <a:lnTo>
                  <a:pt x="6488138" y="622300"/>
                </a:lnTo>
                <a:lnTo>
                  <a:pt x="6487096" y="635000"/>
                </a:lnTo>
                <a:lnTo>
                  <a:pt x="6483617" y="647700"/>
                </a:lnTo>
                <a:lnTo>
                  <a:pt x="6455372" y="647700"/>
                </a:lnTo>
                <a:lnTo>
                  <a:pt x="6454838" y="635000"/>
                </a:lnTo>
                <a:lnTo>
                  <a:pt x="6454064" y="635000"/>
                </a:lnTo>
                <a:lnTo>
                  <a:pt x="6453873" y="622300"/>
                </a:lnTo>
                <a:lnTo>
                  <a:pt x="6454153" y="622300"/>
                </a:lnTo>
                <a:lnTo>
                  <a:pt x="6455346" y="596900"/>
                </a:lnTo>
                <a:lnTo>
                  <a:pt x="6455550" y="596900"/>
                </a:lnTo>
                <a:lnTo>
                  <a:pt x="6455448" y="584200"/>
                </a:lnTo>
                <a:lnTo>
                  <a:pt x="6455118" y="571500"/>
                </a:lnTo>
                <a:lnTo>
                  <a:pt x="6453987" y="571500"/>
                </a:lnTo>
                <a:lnTo>
                  <a:pt x="6451041" y="558800"/>
                </a:lnTo>
                <a:lnTo>
                  <a:pt x="6445707" y="558800"/>
                </a:lnTo>
                <a:lnTo>
                  <a:pt x="6440284" y="550494"/>
                </a:lnTo>
                <a:lnTo>
                  <a:pt x="6440284" y="609600"/>
                </a:lnTo>
                <a:lnTo>
                  <a:pt x="6439535" y="622300"/>
                </a:lnTo>
                <a:lnTo>
                  <a:pt x="6435306" y="647700"/>
                </a:lnTo>
                <a:lnTo>
                  <a:pt x="6431127" y="635000"/>
                </a:lnTo>
                <a:lnTo>
                  <a:pt x="6428283" y="622300"/>
                </a:lnTo>
                <a:lnTo>
                  <a:pt x="6426530" y="609600"/>
                </a:lnTo>
                <a:lnTo>
                  <a:pt x="6425641" y="596900"/>
                </a:lnTo>
                <a:lnTo>
                  <a:pt x="6425336" y="596900"/>
                </a:lnTo>
                <a:lnTo>
                  <a:pt x="6426860" y="571500"/>
                </a:lnTo>
                <a:lnTo>
                  <a:pt x="6437528" y="571500"/>
                </a:lnTo>
                <a:lnTo>
                  <a:pt x="6439103" y="596900"/>
                </a:lnTo>
                <a:lnTo>
                  <a:pt x="6440284" y="609600"/>
                </a:lnTo>
                <a:lnTo>
                  <a:pt x="6440284" y="550494"/>
                </a:lnTo>
                <a:lnTo>
                  <a:pt x="6437427" y="546100"/>
                </a:lnTo>
                <a:lnTo>
                  <a:pt x="6432740" y="546100"/>
                </a:lnTo>
                <a:lnTo>
                  <a:pt x="6435204" y="533400"/>
                </a:lnTo>
                <a:lnTo>
                  <a:pt x="6445021" y="533400"/>
                </a:lnTo>
                <a:lnTo>
                  <a:pt x="6442862" y="520700"/>
                </a:lnTo>
                <a:lnTo>
                  <a:pt x="6430746" y="469900"/>
                </a:lnTo>
                <a:lnTo>
                  <a:pt x="6416370" y="431800"/>
                </a:lnTo>
                <a:lnTo>
                  <a:pt x="6407417" y="406400"/>
                </a:lnTo>
                <a:lnTo>
                  <a:pt x="6403695" y="406400"/>
                </a:lnTo>
                <a:lnTo>
                  <a:pt x="6399911" y="393700"/>
                </a:lnTo>
                <a:lnTo>
                  <a:pt x="6396050" y="393700"/>
                </a:lnTo>
                <a:lnTo>
                  <a:pt x="6392088" y="381000"/>
                </a:lnTo>
                <a:lnTo>
                  <a:pt x="6388773" y="381000"/>
                </a:lnTo>
                <a:lnTo>
                  <a:pt x="6383464" y="368300"/>
                </a:lnTo>
                <a:lnTo>
                  <a:pt x="6377127" y="356120"/>
                </a:lnTo>
                <a:lnTo>
                  <a:pt x="6377127" y="558800"/>
                </a:lnTo>
                <a:lnTo>
                  <a:pt x="6376860" y="571500"/>
                </a:lnTo>
                <a:lnTo>
                  <a:pt x="6375247" y="609600"/>
                </a:lnTo>
                <a:lnTo>
                  <a:pt x="6370282" y="647700"/>
                </a:lnTo>
                <a:lnTo>
                  <a:pt x="6367754" y="647700"/>
                </a:lnTo>
                <a:lnTo>
                  <a:pt x="6365151" y="660400"/>
                </a:lnTo>
                <a:lnTo>
                  <a:pt x="6347244" y="660400"/>
                </a:lnTo>
                <a:lnTo>
                  <a:pt x="6339421" y="673100"/>
                </a:lnTo>
                <a:lnTo>
                  <a:pt x="6338176" y="673100"/>
                </a:lnTo>
                <a:lnTo>
                  <a:pt x="6340107" y="698500"/>
                </a:lnTo>
                <a:lnTo>
                  <a:pt x="6340869" y="723900"/>
                </a:lnTo>
                <a:lnTo>
                  <a:pt x="6340551" y="736600"/>
                </a:lnTo>
                <a:lnTo>
                  <a:pt x="6339230" y="762000"/>
                </a:lnTo>
                <a:lnTo>
                  <a:pt x="6338798" y="787400"/>
                </a:lnTo>
                <a:lnTo>
                  <a:pt x="6340310" y="812800"/>
                </a:lnTo>
                <a:lnTo>
                  <a:pt x="6342240" y="838200"/>
                </a:lnTo>
                <a:lnTo>
                  <a:pt x="6343040" y="850900"/>
                </a:lnTo>
                <a:lnTo>
                  <a:pt x="6342570" y="876300"/>
                </a:lnTo>
                <a:lnTo>
                  <a:pt x="6341770" y="901700"/>
                </a:lnTo>
                <a:lnTo>
                  <a:pt x="6340869" y="914400"/>
                </a:lnTo>
                <a:lnTo>
                  <a:pt x="6340043" y="939800"/>
                </a:lnTo>
                <a:lnTo>
                  <a:pt x="6339891" y="952500"/>
                </a:lnTo>
                <a:lnTo>
                  <a:pt x="6340195" y="965263"/>
                </a:lnTo>
                <a:lnTo>
                  <a:pt x="6340830" y="977900"/>
                </a:lnTo>
                <a:lnTo>
                  <a:pt x="6341669" y="990600"/>
                </a:lnTo>
                <a:lnTo>
                  <a:pt x="6344882" y="1041400"/>
                </a:lnTo>
                <a:lnTo>
                  <a:pt x="6348158" y="1079500"/>
                </a:lnTo>
                <a:lnTo>
                  <a:pt x="6351117" y="1130300"/>
                </a:lnTo>
                <a:lnTo>
                  <a:pt x="6353353" y="1168400"/>
                </a:lnTo>
                <a:lnTo>
                  <a:pt x="6353416" y="1181100"/>
                </a:lnTo>
                <a:lnTo>
                  <a:pt x="6353137" y="1193800"/>
                </a:lnTo>
                <a:lnTo>
                  <a:pt x="6352743" y="1193800"/>
                </a:lnTo>
                <a:lnTo>
                  <a:pt x="6352426" y="1206500"/>
                </a:lnTo>
                <a:lnTo>
                  <a:pt x="6322885" y="1206500"/>
                </a:lnTo>
                <a:lnTo>
                  <a:pt x="6322885" y="1219200"/>
                </a:lnTo>
                <a:lnTo>
                  <a:pt x="6316510" y="1231900"/>
                </a:lnTo>
                <a:lnTo>
                  <a:pt x="6294044" y="1231900"/>
                </a:lnTo>
                <a:lnTo>
                  <a:pt x="6302527" y="1219200"/>
                </a:lnTo>
                <a:lnTo>
                  <a:pt x="6322885" y="1219200"/>
                </a:lnTo>
                <a:lnTo>
                  <a:pt x="6322885" y="1206500"/>
                </a:lnTo>
                <a:lnTo>
                  <a:pt x="6291961" y="1206500"/>
                </a:lnTo>
                <a:lnTo>
                  <a:pt x="6289294" y="1193800"/>
                </a:lnTo>
                <a:lnTo>
                  <a:pt x="6287516" y="1181100"/>
                </a:lnTo>
                <a:lnTo>
                  <a:pt x="6287236" y="1168400"/>
                </a:lnTo>
                <a:lnTo>
                  <a:pt x="6286182" y="1153020"/>
                </a:lnTo>
                <a:lnTo>
                  <a:pt x="6286182" y="1206500"/>
                </a:lnTo>
                <a:lnTo>
                  <a:pt x="6278753" y="1206500"/>
                </a:lnTo>
                <a:lnTo>
                  <a:pt x="6278753" y="1231900"/>
                </a:lnTo>
                <a:lnTo>
                  <a:pt x="6257315" y="1231900"/>
                </a:lnTo>
                <a:lnTo>
                  <a:pt x="6254686" y="1219200"/>
                </a:lnTo>
                <a:lnTo>
                  <a:pt x="6278346" y="1219200"/>
                </a:lnTo>
                <a:lnTo>
                  <a:pt x="6278753" y="1231900"/>
                </a:lnTo>
                <a:lnTo>
                  <a:pt x="6278753" y="1206500"/>
                </a:lnTo>
                <a:lnTo>
                  <a:pt x="6257061" y="1206500"/>
                </a:lnTo>
                <a:lnTo>
                  <a:pt x="6256540" y="1193800"/>
                </a:lnTo>
                <a:lnTo>
                  <a:pt x="6256185" y="1181100"/>
                </a:lnTo>
                <a:lnTo>
                  <a:pt x="6256159" y="1168400"/>
                </a:lnTo>
                <a:lnTo>
                  <a:pt x="6256337" y="1155700"/>
                </a:lnTo>
                <a:lnTo>
                  <a:pt x="6254318" y="1130300"/>
                </a:lnTo>
                <a:lnTo>
                  <a:pt x="6254229" y="1104900"/>
                </a:lnTo>
                <a:lnTo>
                  <a:pt x="6255969" y="1066800"/>
                </a:lnTo>
                <a:lnTo>
                  <a:pt x="6255753" y="1041400"/>
                </a:lnTo>
                <a:lnTo>
                  <a:pt x="6254420" y="1028700"/>
                </a:lnTo>
                <a:lnTo>
                  <a:pt x="6252921" y="1003300"/>
                </a:lnTo>
                <a:lnTo>
                  <a:pt x="6252146" y="977900"/>
                </a:lnTo>
                <a:lnTo>
                  <a:pt x="6251410" y="939800"/>
                </a:lnTo>
                <a:lnTo>
                  <a:pt x="6249746" y="901700"/>
                </a:lnTo>
                <a:lnTo>
                  <a:pt x="6247587" y="863600"/>
                </a:lnTo>
                <a:lnTo>
                  <a:pt x="6245364" y="825500"/>
                </a:lnTo>
                <a:lnTo>
                  <a:pt x="6243993" y="787400"/>
                </a:lnTo>
                <a:lnTo>
                  <a:pt x="6243269" y="749300"/>
                </a:lnTo>
                <a:lnTo>
                  <a:pt x="6242393" y="721042"/>
                </a:lnTo>
                <a:lnTo>
                  <a:pt x="6242393" y="1181100"/>
                </a:lnTo>
                <a:lnTo>
                  <a:pt x="6241986" y="1193800"/>
                </a:lnTo>
                <a:lnTo>
                  <a:pt x="6241313" y="1202118"/>
                </a:lnTo>
                <a:lnTo>
                  <a:pt x="6241313" y="1219200"/>
                </a:lnTo>
                <a:lnTo>
                  <a:pt x="6226911" y="1231900"/>
                </a:lnTo>
                <a:lnTo>
                  <a:pt x="6178969" y="1231900"/>
                </a:lnTo>
                <a:lnTo>
                  <a:pt x="6179959" y="1219200"/>
                </a:lnTo>
                <a:lnTo>
                  <a:pt x="6241313" y="1219200"/>
                </a:lnTo>
                <a:lnTo>
                  <a:pt x="6241313" y="1202118"/>
                </a:lnTo>
                <a:lnTo>
                  <a:pt x="6240958" y="1206500"/>
                </a:lnTo>
                <a:lnTo>
                  <a:pt x="6170688" y="1206500"/>
                </a:lnTo>
                <a:lnTo>
                  <a:pt x="6173381" y="1143000"/>
                </a:lnTo>
                <a:lnTo>
                  <a:pt x="6174524" y="1117600"/>
                </a:lnTo>
                <a:lnTo>
                  <a:pt x="6175337" y="1104900"/>
                </a:lnTo>
                <a:lnTo>
                  <a:pt x="6176137" y="1092200"/>
                </a:lnTo>
                <a:lnTo>
                  <a:pt x="6175984" y="1092200"/>
                </a:lnTo>
                <a:lnTo>
                  <a:pt x="6160516" y="1079500"/>
                </a:lnTo>
                <a:lnTo>
                  <a:pt x="6160198" y="1079500"/>
                </a:lnTo>
                <a:lnTo>
                  <a:pt x="6159246" y="1066800"/>
                </a:lnTo>
                <a:lnTo>
                  <a:pt x="6157303" y="1054100"/>
                </a:lnTo>
                <a:lnTo>
                  <a:pt x="6156426" y="1028700"/>
                </a:lnTo>
                <a:lnTo>
                  <a:pt x="6155753" y="1003300"/>
                </a:lnTo>
                <a:lnTo>
                  <a:pt x="6154394" y="990600"/>
                </a:lnTo>
                <a:lnTo>
                  <a:pt x="6153455" y="977900"/>
                </a:lnTo>
                <a:lnTo>
                  <a:pt x="6152807" y="965200"/>
                </a:lnTo>
                <a:lnTo>
                  <a:pt x="6152286" y="952500"/>
                </a:lnTo>
                <a:lnTo>
                  <a:pt x="6151664" y="939800"/>
                </a:lnTo>
                <a:lnTo>
                  <a:pt x="6151969" y="939800"/>
                </a:lnTo>
                <a:lnTo>
                  <a:pt x="6151384" y="927100"/>
                </a:lnTo>
                <a:lnTo>
                  <a:pt x="6146508" y="927100"/>
                </a:lnTo>
                <a:lnTo>
                  <a:pt x="6145682" y="914400"/>
                </a:lnTo>
                <a:lnTo>
                  <a:pt x="6147092" y="901700"/>
                </a:lnTo>
                <a:lnTo>
                  <a:pt x="6148946" y="889000"/>
                </a:lnTo>
                <a:lnTo>
                  <a:pt x="6149581" y="876300"/>
                </a:lnTo>
                <a:lnTo>
                  <a:pt x="6148946" y="863600"/>
                </a:lnTo>
                <a:lnTo>
                  <a:pt x="6147638" y="850900"/>
                </a:lnTo>
                <a:lnTo>
                  <a:pt x="6146266" y="838200"/>
                </a:lnTo>
                <a:lnTo>
                  <a:pt x="6145047" y="825500"/>
                </a:lnTo>
                <a:lnTo>
                  <a:pt x="6144349" y="812774"/>
                </a:lnTo>
                <a:lnTo>
                  <a:pt x="6144145" y="800100"/>
                </a:lnTo>
                <a:lnTo>
                  <a:pt x="6144425" y="787400"/>
                </a:lnTo>
                <a:lnTo>
                  <a:pt x="6144641" y="762000"/>
                </a:lnTo>
                <a:lnTo>
                  <a:pt x="6143815" y="736600"/>
                </a:lnTo>
                <a:lnTo>
                  <a:pt x="6142355" y="711200"/>
                </a:lnTo>
                <a:lnTo>
                  <a:pt x="6140691" y="685800"/>
                </a:lnTo>
                <a:lnTo>
                  <a:pt x="6138964" y="660400"/>
                </a:lnTo>
                <a:lnTo>
                  <a:pt x="6137999" y="622300"/>
                </a:lnTo>
                <a:lnTo>
                  <a:pt x="6138329" y="596900"/>
                </a:lnTo>
                <a:lnTo>
                  <a:pt x="6141212" y="558800"/>
                </a:lnTo>
                <a:lnTo>
                  <a:pt x="6141288" y="546100"/>
                </a:lnTo>
                <a:lnTo>
                  <a:pt x="6140843" y="533400"/>
                </a:lnTo>
                <a:lnTo>
                  <a:pt x="6140005" y="533400"/>
                </a:lnTo>
                <a:lnTo>
                  <a:pt x="6139256" y="520700"/>
                </a:lnTo>
                <a:lnTo>
                  <a:pt x="6195314" y="520700"/>
                </a:lnTo>
                <a:lnTo>
                  <a:pt x="6210554" y="508000"/>
                </a:lnTo>
                <a:lnTo>
                  <a:pt x="6215634" y="508000"/>
                </a:lnTo>
                <a:lnTo>
                  <a:pt x="6218390" y="520700"/>
                </a:lnTo>
                <a:lnTo>
                  <a:pt x="6219736" y="533400"/>
                </a:lnTo>
                <a:lnTo>
                  <a:pt x="6221069" y="533400"/>
                </a:lnTo>
                <a:lnTo>
                  <a:pt x="6220777" y="558800"/>
                </a:lnTo>
                <a:lnTo>
                  <a:pt x="6220930" y="571500"/>
                </a:lnTo>
                <a:lnTo>
                  <a:pt x="6221590" y="584200"/>
                </a:lnTo>
                <a:lnTo>
                  <a:pt x="6223012" y="622300"/>
                </a:lnTo>
                <a:lnTo>
                  <a:pt x="6225146" y="660400"/>
                </a:lnTo>
                <a:lnTo>
                  <a:pt x="6227534" y="698500"/>
                </a:lnTo>
                <a:lnTo>
                  <a:pt x="6229705" y="736600"/>
                </a:lnTo>
                <a:lnTo>
                  <a:pt x="6231407" y="774700"/>
                </a:lnTo>
                <a:lnTo>
                  <a:pt x="6232817" y="800100"/>
                </a:lnTo>
                <a:lnTo>
                  <a:pt x="6234100" y="838200"/>
                </a:lnTo>
                <a:lnTo>
                  <a:pt x="6236805" y="914400"/>
                </a:lnTo>
                <a:lnTo>
                  <a:pt x="6238240" y="939800"/>
                </a:lnTo>
                <a:lnTo>
                  <a:pt x="6239548" y="977900"/>
                </a:lnTo>
                <a:lnTo>
                  <a:pt x="6240589" y="1003300"/>
                </a:lnTo>
                <a:lnTo>
                  <a:pt x="6241059" y="1041400"/>
                </a:lnTo>
                <a:lnTo>
                  <a:pt x="6241123" y="1054100"/>
                </a:lnTo>
                <a:lnTo>
                  <a:pt x="6241326" y="1117600"/>
                </a:lnTo>
                <a:lnTo>
                  <a:pt x="6242101" y="1168400"/>
                </a:lnTo>
                <a:lnTo>
                  <a:pt x="6242393" y="1181100"/>
                </a:lnTo>
                <a:lnTo>
                  <a:pt x="6242393" y="721042"/>
                </a:lnTo>
                <a:lnTo>
                  <a:pt x="6242088" y="711200"/>
                </a:lnTo>
                <a:lnTo>
                  <a:pt x="6239345" y="673100"/>
                </a:lnTo>
                <a:lnTo>
                  <a:pt x="6238926" y="660400"/>
                </a:lnTo>
                <a:lnTo>
                  <a:pt x="6239256" y="647700"/>
                </a:lnTo>
                <a:lnTo>
                  <a:pt x="6239116" y="635000"/>
                </a:lnTo>
                <a:lnTo>
                  <a:pt x="6237630" y="609600"/>
                </a:lnTo>
                <a:lnTo>
                  <a:pt x="6234404" y="558800"/>
                </a:lnTo>
                <a:lnTo>
                  <a:pt x="6232855" y="533400"/>
                </a:lnTo>
                <a:lnTo>
                  <a:pt x="6232499" y="533400"/>
                </a:lnTo>
                <a:lnTo>
                  <a:pt x="6233947" y="520700"/>
                </a:lnTo>
                <a:lnTo>
                  <a:pt x="6236576" y="508000"/>
                </a:lnTo>
                <a:lnTo>
                  <a:pt x="6244018" y="508000"/>
                </a:lnTo>
                <a:lnTo>
                  <a:pt x="6245961" y="520700"/>
                </a:lnTo>
                <a:lnTo>
                  <a:pt x="6249225" y="533400"/>
                </a:lnTo>
                <a:lnTo>
                  <a:pt x="6250444" y="546100"/>
                </a:lnTo>
                <a:lnTo>
                  <a:pt x="6251410" y="546100"/>
                </a:lnTo>
                <a:lnTo>
                  <a:pt x="6253607" y="571500"/>
                </a:lnTo>
                <a:lnTo>
                  <a:pt x="6255702" y="584200"/>
                </a:lnTo>
                <a:lnTo>
                  <a:pt x="6257709" y="609600"/>
                </a:lnTo>
                <a:lnTo>
                  <a:pt x="6259614" y="622300"/>
                </a:lnTo>
                <a:lnTo>
                  <a:pt x="6260236" y="635000"/>
                </a:lnTo>
                <a:lnTo>
                  <a:pt x="6260477" y="647700"/>
                </a:lnTo>
                <a:lnTo>
                  <a:pt x="6260173" y="647700"/>
                </a:lnTo>
                <a:lnTo>
                  <a:pt x="6259157" y="660400"/>
                </a:lnTo>
                <a:lnTo>
                  <a:pt x="6258268" y="673100"/>
                </a:lnTo>
                <a:lnTo>
                  <a:pt x="6259119" y="685800"/>
                </a:lnTo>
                <a:lnTo>
                  <a:pt x="6260770" y="698500"/>
                </a:lnTo>
                <a:lnTo>
                  <a:pt x="6262230" y="698500"/>
                </a:lnTo>
                <a:lnTo>
                  <a:pt x="6263602" y="723900"/>
                </a:lnTo>
                <a:lnTo>
                  <a:pt x="6264338" y="736600"/>
                </a:lnTo>
                <a:lnTo>
                  <a:pt x="6264364" y="762000"/>
                </a:lnTo>
                <a:lnTo>
                  <a:pt x="6263564" y="774700"/>
                </a:lnTo>
                <a:lnTo>
                  <a:pt x="6263017" y="800100"/>
                </a:lnTo>
                <a:lnTo>
                  <a:pt x="6264122" y="825500"/>
                </a:lnTo>
                <a:lnTo>
                  <a:pt x="6265951" y="850900"/>
                </a:lnTo>
                <a:lnTo>
                  <a:pt x="6267564" y="876300"/>
                </a:lnTo>
                <a:lnTo>
                  <a:pt x="6267729" y="889000"/>
                </a:lnTo>
                <a:lnTo>
                  <a:pt x="6267843" y="902982"/>
                </a:lnTo>
                <a:lnTo>
                  <a:pt x="6267513" y="914400"/>
                </a:lnTo>
                <a:lnTo>
                  <a:pt x="6267577" y="939800"/>
                </a:lnTo>
                <a:lnTo>
                  <a:pt x="6269152" y="965263"/>
                </a:lnTo>
                <a:lnTo>
                  <a:pt x="6271958" y="990600"/>
                </a:lnTo>
                <a:lnTo>
                  <a:pt x="6273089" y="1028700"/>
                </a:lnTo>
                <a:lnTo>
                  <a:pt x="6273889" y="1054100"/>
                </a:lnTo>
                <a:lnTo>
                  <a:pt x="6275692" y="1092200"/>
                </a:lnTo>
                <a:lnTo>
                  <a:pt x="6277368" y="1117600"/>
                </a:lnTo>
                <a:lnTo>
                  <a:pt x="6278600" y="1143000"/>
                </a:lnTo>
                <a:lnTo>
                  <a:pt x="6280010" y="1168400"/>
                </a:lnTo>
                <a:lnTo>
                  <a:pt x="6282233" y="1193800"/>
                </a:lnTo>
                <a:lnTo>
                  <a:pt x="6282995" y="1193800"/>
                </a:lnTo>
                <a:lnTo>
                  <a:pt x="6286182" y="1206500"/>
                </a:lnTo>
                <a:lnTo>
                  <a:pt x="6286182" y="1153020"/>
                </a:lnTo>
                <a:lnTo>
                  <a:pt x="6285496" y="1143000"/>
                </a:lnTo>
                <a:lnTo>
                  <a:pt x="6282931" y="1117600"/>
                </a:lnTo>
                <a:lnTo>
                  <a:pt x="6280759" y="1092200"/>
                </a:lnTo>
                <a:lnTo>
                  <a:pt x="6280175" y="1066800"/>
                </a:lnTo>
                <a:lnTo>
                  <a:pt x="6277800" y="1066800"/>
                </a:lnTo>
                <a:lnTo>
                  <a:pt x="6280099" y="1054100"/>
                </a:lnTo>
                <a:lnTo>
                  <a:pt x="6279705" y="1041400"/>
                </a:lnTo>
                <a:lnTo>
                  <a:pt x="6279451" y="1016000"/>
                </a:lnTo>
                <a:lnTo>
                  <a:pt x="6278651" y="1003300"/>
                </a:lnTo>
                <a:lnTo>
                  <a:pt x="6276645" y="977900"/>
                </a:lnTo>
                <a:lnTo>
                  <a:pt x="6275298" y="965200"/>
                </a:lnTo>
                <a:lnTo>
                  <a:pt x="6274486" y="965200"/>
                </a:lnTo>
                <a:lnTo>
                  <a:pt x="6274219" y="952500"/>
                </a:lnTo>
                <a:lnTo>
                  <a:pt x="6274549" y="937704"/>
                </a:lnTo>
                <a:lnTo>
                  <a:pt x="6274955" y="914400"/>
                </a:lnTo>
                <a:lnTo>
                  <a:pt x="6273927" y="889000"/>
                </a:lnTo>
                <a:lnTo>
                  <a:pt x="6270460" y="838200"/>
                </a:lnTo>
                <a:lnTo>
                  <a:pt x="6269736" y="825500"/>
                </a:lnTo>
                <a:lnTo>
                  <a:pt x="6269545" y="800100"/>
                </a:lnTo>
                <a:lnTo>
                  <a:pt x="6269888" y="787400"/>
                </a:lnTo>
                <a:lnTo>
                  <a:pt x="6270790" y="774700"/>
                </a:lnTo>
                <a:lnTo>
                  <a:pt x="6271539" y="762000"/>
                </a:lnTo>
                <a:lnTo>
                  <a:pt x="6271653" y="736600"/>
                </a:lnTo>
                <a:lnTo>
                  <a:pt x="6271069" y="723900"/>
                </a:lnTo>
                <a:lnTo>
                  <a:pt x="6269761" y="711200"/>
                </a:lnTo>
                <a:lnTo>
                  <a:pt x="6267780" y="685800"/>
                </a:lnTo>
                <a:lnTo>
                  <a:pt x="6267043" y="660400"/>
                </a:lnTo>
                <a:lnTo>
                  <a:pt x="6267120" y="635000"/>
                </a:lnTo>
                <a:lnTo>
                  <a:pt x="6267640" y="609600"/>
                </a:lnTo>
                <a:lnTo>
                  <a:pt x="6268097" y="596900"/>
                </a:lnTo>
                <a:lnTo>
                  <a:pt x="6266459" y="596900"/>
                </a:lnTo>
                <a:lnTo>
                  <a:pt x="6261100" y="571500"/>
                </a:lnTo>
                <a:lnTo>
                  <a:pt x="6261366" y="558800"/>
                </a:lnTo>
                <a:lnTo>
                  <a:pt x="6263564" y="533400"/>
                </a:lnTo>
                <a:lnTo>
                  <a:pt x="6263970" y="520700"/>
                </a:lnTo>
                <a:lnTo>
                  <a:pt x="6263525" y="508000"/>
                </a:lnTo>
                <a:lnTo>
                  <a:pt x="6333350" y="508000"/>
                </a:lnTo>
                <a:lnTo>
                  <a:pt x="6353848" y="495300"/>
                </a:lnTo>
                <a:lnTo>
                  <a:pt x="6369964" y="495300"/>
                </a:lnTo>
                <a:lnTo>
                  <a:pt x="6373000" y="508000"/>
                </a:lnTo>
                <a:lnTo>
                  <a:pt x="6374701" y="520700"/>
                </a:lnTo>
                <a:lnTo>
                  <a:pt x="6376479" y="533400"/>
                </a:lnTo>
                <a:lnTo>
                  <a:pt x="6377127" y="558800"/>
                </a:lnTo>
                <a:lnTo>
                  <a:pt x="6377127" y="356120"/>
                </a:lnTo>
                <a:lnTo>
                  <a:pt x="6376860" y="355600"/>
                </a:lnTo>
                <a:lnTo>
                  <a:pt x="6369647" y="342900"/>
                </a:lnTo>
                <a:lnTo>
                  <a:pt x="6360541" y="342900"/>
                </a:lnTo>
                <a:lnTo>
                  <a:pt x="6358026" y="331774"/>
                </a:lnTo>
                <a:lnTo>
                  <a:pt x="6358026" y="444500"/>
                </a:lnTo>
                <a:lnTo>
                  <a:pt x="6341504" y="444500"/>
                </a:lnTo>
                <a:lnTo>
                  <a:pt x="6290335" y="457200"/>
                </a:lnTo>
                <a:lnTo>
                  <a:pt x="6190170" y="457200"/>
                </a:lnTo>
                <a:lnTo>
                  <a:pt x="6139929" y="469900"/>
                </a:lnTo>
                <a:lnTo>
                  <a:pt x="6134138" y="469900"/>
                </a:lnTo>
                <a:lnTo>
                  <a:pt x="6134138" y="876300"/>
                </a:lnTo>
                <a:lnTo>
                  <a:pt x="6132525" y="876300"/>
                </a:lnTo>
                <a:lnTo>
                  <a:pt x="6132525" y="1079500"/>
                </a:lnTo>
                <a:lnTo>
                  <a:pt x="6123330" y="1092200"/>
                </a:lnTo>
                <a:lnTo>
                  <a:pt x="6113462" y="1092200"/>
                </a:lnTo>
                <a:lnTo>
                  <a:pt x="6104902" y="1054100"/>
                </a:lnTo>
                <a:lnTo>
                  <a:pt x="6103874" y="1016000"/>
                </a:lnTo>
                <a:lnTo>
                  <a:pt x="6104509" y="990600"/>
                </a:lnTo>
                <a:lnTo>
                  <a:pt x="6104471" y="965200"/>
                </a:lnTo>
                <a:lnTo>
                  <a:pt x="6102375" y="939800"/>
                </a:lnTo>
                <a:lnTo>
                  <a:pt x="6103213" y="927100"/>
                </a:lnTo>
                <a:lnTo>
                  <a:pt x="6117526" y="927100"/>
                </a:lnTo>
                <a:lnTo>
                  <a:pt x="6118720" y="939800"/>
                </a:lnTo>
                <a:lnTo>
                  <a:pt x="6124321" y="952500"/>
                </a:lnTo>
                <a:lnTo>
                  <a:pt x="6127661" y="977900"/>
                </a:lnTo>
                <a:lnTo>
                  <a:pt x="6129452" y="1003300"/>
                </a:lnTo>
                <a:lnTo>
                  <a:pt x="6130391" y="1028700"/>
                </a:lnTo>
                <a:lnTo>
                  <a:pt x="6131128" y="1041400"/>
                </a:lnTo>
                <a:lnTo>
                  <a:pt x="6131230" y="1066800"/>
                </a:lnTo>
                <a:lnTo>
                  <a:pt x="6130925" y="1079500"/>
                </a:lnTo>
                <a:lnTo>
                  <a:pt x="6132525" y="1079500"/>
                </a:lnTo>
                <a:lnTo>
                  <a:pt x="6132525" y="876300"/>
                </a:lnTo>
                <a:lnTo>
                  <a:pt x="6127559" y="876300"/>
                </a:lnTo>
                <a:lnTo>
                  <a:pt x="6127458" y="863600"/>
                </a:lnTo>
                <a:lnTo>
                  <a:pt x="6133604" y="863600"/>
                </a:lnTo>
                <a:lnTo>
                  <a:pt x="6134138" y="876300"/>
                </a:lnTo>
                <a:lnTo>
                  <a:pt x="6134138" y="469900"/>
                </a:lnTo>
                <a:lnTo>
                  <a:pt x="6133185" y="469900"/>
                </a:lnTo>
                <a:lnTo>
                  <a:pt x="6133185" y="787400"/>
                </a:lnTo>
                <a:lnTo>
                  <a:pt x="6132284" y="838200"/>
                </a:lnTo>
                <a:lnTo>
                  <a:pt x="6119507" y="838200"/>
                </a:lnTo>
                <a:lnTo>
                  <a:pt x="6115545" y="812800"/>
                </a:lnTo>
                <a:lnTo>
                  <a:pt x="6113081" y="800100"/>
                </a:lnTo>
                <a:lnTo>
                  <a:pt x="6112688" y="796950"/>
                </a:lnTo>
                <a:lnTo>
                  <a:pt x="6112688" y="902982"/>
                </a:lnTo>
                <a:lnTo>
                  <a:pt x="6112129" y="914400"/>
                </a:lnTo>
                <a:lnTo>
                  <a:pt x="6097816" y="914400"/>
                </a:lnTo>
                <a:lnTo>
                  <a:pt x="6099683" y="901700"/>
                </a:lnTo>
                <a:lnTo>
                  <a:pt x="6098273" y="901700"/>
                </a:lnTo>
                <a:lnTo>
                  <a:pt x="6097295" y="889000"/>
                </a:lnTo>
                <a:lnTo>
                  <a:pt x="6112586" y="889000"/>
                </a:lnTo>
                <a:lnTo>
                  <a:pt x="6112688" y="902982"/>
                </a:lnTo>
                <a:lnTo>
                  <a:pt x="6112688" y="796950"/>
                </a:lnTo>
                <a:lnTo>
                  <a:pt x="6111494" y="787400"/>
                </a:lnTo>
                <a:lnTo>
                  <a:pt x="6110198" y="762000"/>
                </a:lnTo>
                <a:lnTo>
                  <a:pt x="6108700" y="736600"/>
                </a:lnTo>
                <a:lnTo>
                  <a:pt x="6108230" y="711200"/>
                </a:lnTo>
                <a:lnTo>
                  <a:pt x="6107735" y="673100"/>
                </a:lnTo>
                <a:lnTo>
                  <a:pt x="6106134" y="647700"/>
                </a:lnTo>
                <a:lnTo>
                  <a:pt x="6105055" y="635000"/>
                </a:lnTo>
                <a:lnTo>
                  <a:pt x="6103823" y="622300"/>
                </a:lnTo>
                <a:lnTo>
                  <a:pt x="6102705" y="609600"/>
                </a:lnTo>
                <a:lnTo>
                  <a:pt x="6101169" y="571500"/>
                </a:lnTo>
                <a:lnTo>
                  <a:pt x="6101004" y="533400"/>
                </a:lnTo>
                <a:lnTo>
                  <a:pt x="6101931" y="533400"/>
                </a:lnTo>
                <a:lnTo>
                  <a:pt x="6104623" y="520700"/>
                </a:lnTo>
                <a:lnTo>
                  <a:pt x="6125146" y="520700"/>
                </a:lnTo>
                <a:lnTo>
                  <a:pt x="6126873" y="533400"/>
                </a:lnTo>
                <a:lnTo>
                  <a:pt x="6127978" y="546100"/>
                </a:lnTo>
                <a:lnTo>
                  <a:pt x="6128474" y="558800"/>
                </a:lnTo>
                <a:lnTo>
                  <a:pt x="6128385" y="571500"/>
                </a:lnTo>
                <a:lnTo>
                  <a:pt x="6128258" y="584200"/>
                </a:lnTo>
                <a:lnTo>
                  <a:pt x="6128232" y="622300"/>
                </a:lnTo>
                <a:lnTo>
                  <a:pt x="6128131" y="647700"/>
                </a:lnTo>
                <a:lnTo>
                  <a:pt x="6129629" y="685800"/>
                </a:lnTo>
                <a:lnTo>
                  <a:pt x="6131687" y="723900"/>
                </a:lnTo>
                <a:lnTo>
                  <a:pt x="6133096" y="762000"/>
                </a:lnTo>
                <a:lnTo>
                  <a:pt x="6133185" y="787400"/>
                </a:lnTo>
                <a:lnTo>
                  <a:pt x="6133185" y="469900"/>
                </a:lnTo>
                <a:lnTo>
                  <a:pt x="6100445" y="469900"/>
                </a:lnTo>
                <a:lnTo>
                  <a:pt x="6100445" y="812800"/>
                </a:lnTo>
                <a:lnTo>
                  <a:pt x="6091682" y="812800"/>
                </a:lnTo>
                <a:lnTo>
                  <a:pt x="6091186" y="812355"/>
                </a:lnTo>
                <a:lnTo>
                  <a:pt x="6091186" y="1079500"/>
                </a:lnTo>
                <a:lnTo>
                  <a:pt x="6063056" y="1079500"/>
                </a:lnTo>
                <a:lnTo>
                  <a:pt x="6061811" y="1066800"/>
                </a:lnTo>
                <a:lnTo>
                  <a:pt x="6060262" y="1054100"/>
                </a:lnTo>
                <a:lnTo>
                  <a:pt x="5951436" y="1054100"/>
                </a:lnTo>
                <a:lnTo>
                  <a:pt x="5947664" y="1066800"/>
                </a:lnTo>
                <a:lnTo>
                  <a:pt x="5946038" y="1079500"/>
                </a:lnTo>
                <a:lnTo>
                  <a:pt x="5943295" y="1079500"/>
                </a:lnTo>
                <a:lnTo>
                  <a:pt x="5943295" y="1346200"/>
                </a:lnTo>
                <a:lnTo>
                  <a:pt x="5942698" y="1371600"/>
                </a:lnTo>
                <a:lnTo>
                  <a:pt x="5942000" y="1384300"/>
                </a:lnTo>
                <a:lnTo>
                  <a:pt x="5941212" y="1384300"/>
                </a:lnTo>
                <a:lnTo>
                  <a:pt x="5941085" y="1397000"/>
                </a:lnTo>
                <a:lnTo>
                  <a:pt x="5942355" y="1409700"/>
                </a:lnTo>
                <a:lnTo>
                  <a:pt x="5915914" y="1384300"/>
                </a:lnTo>
                <a:lnTo>
                  <a:pt x="5902769" y="1384300"/>
                </a:lnTo>
                <a:lnTo>
                  <a:pt x="5890018" y="1371600"/>
                </a:lnTo>
                <a:lnTo>
                  <a:pt x="5856198" y="1348270"/>
                </a:lnTo>
                <a:lnTo>
                  <a:pt x="5856198" y="1536700"/>
                </a:lnTo>
                <a:lnTo>
                  <a:pt x="5854344" y="1549400"/>
                </a:lnTo>
                <a:lnTo>
                  <a:pt x="5851537" y="1562100"/>
                </a:lnTo>
                <a:lnTo>
                  <a:pt x="5848693" y="1574800"/>
                </a:lnTo>
                <a:lnTo>
                  <a:pt x="5847385" y="1562100"/>
                </a:lnTo>
                <a:lnTo>
                  <a:pt x="5848553" y="1549400"/>
                </a:lnTo>
                <a:lnTo>
                  <a:pt x="5851652" y="1536700"/>
                </a:lnTo>
                <a:lnTo>
                  <a:pt x="5856173" y="1511300"/>
                </a:lnTo>
                <a:lnTo>
                  <a:pt x="5856198" y="1536700"/>
                </a:lnTo>
                <a:lnTo>
                  <a:pt x="5856198" y="1348270"/>
                </a:lnTo>
                <a:lnTo>
                  <a:pt x="5853938" y="1346708"/>
                </a:lnTo>
                <a:lnTo>
                  <a:pt x="5853938" y="1447800"/>
                </a:lnTo>
                <a:lnTo>
                  <a:pt x="5849391" y="1460500"/>
                </a:lnTo>
                <a:lnTo>
                  <a:pt x="5846419" y="1473200"/>
                </a:lnTo>
                <a:lnTo>
                  <a:pt x="5845048" y="1473200"/>
                </a:lnTo>
                <a:lnTo>
                  <a:pt x="5844743" y="1485900"/>
                </a:lnTo>
                <a:lnTo>
                  <a:pt x="5841238" y="1536700"/>
                </a:lnTo>
                <a:lnTo>
                  <a:pt x="5835751" y="1574800"/>
                </a:lnTo>
                <a:lnTo>
                  <a:pt x="5834697" y="1587500"/>
                </a:lnTo>
                <a:lnTo>
                  <a:pt x="5833719" y="1612900"/>
                </a:lnTo>
                <a:lnTo>
                  <a:pt x="5832983" y="1625600"/>
                </a:lnTo>
                <a:lnTo>
                  <a:pt x="5832665" y="1651000"/>
                </a:lnTo>
                <a:lnTo>
                  <a:pt x="5832030" y="1651000"/>
                </a:lnTo>
                <a:lnTo>
                  <a:pt x="5834469" y="1663700"/>
                </a:lnTo>
                <a:lnTo>
                  <a:pt x="5831040" y="1663700"/>
                </a:lnTo>
                <a:lnTo>
                  <a:pt x="5831040" y="1993900"/>
                </a:lnTo>
                <a:lnTo>
                  <a:pt x="5830989" y="2006600"/>
                </a:lnTo>
                <a:lnTo>
                  <a:pt x="5830227" y="2006600"/>
                </a:lnTo>
                <a:lnTo>
                  <a:pt x="5829338" y="2019300"/>
                </a:lnTo>
                <a:lnTo>
                  <a:pt x="5828665" y="2032000"/>
                </a:lnTo>
                <a:lnTo>
                  <a:pt x="5828411" y="2032000"/>
                </a:lnTo>
                <a:lnTo>
                  <a:pt x="5828474" y="2044700"/>
                </a:lnTo>
                <a:lnTo>
                  <a:pt x="5828766" y="2057400"/>
                </a:lnTo>
                <a:lnTo>
                  <a:pt x="5828677" y="2082800"/>
                </a:lnTo>
                <a:lnTo>
                  <a:pt x="5826442" y="2095500"/>
                </a:lnTo>
                <a:lnTo>
                  <a:pt x="5821692" y="2120900"/>
                </a:lnTo>
                <a:lnTo>
                  <a:pt x="5818340" y="2132025"/>
                </a:lnTo>
                <a:lnTo>
                  <a:pt x="5818340" y="2222500"/>
                </a:lnTo>
                <a:lnTo>
                  <a:pt x="5818263" y="2247900"/>
                </a:lnTo>
                <a:lnTo>
                  <a:pt x="5816714" y="2260600"/>
                </a:lnTo>
                <a:lnTo>
                  <a:pt x="5814580" y="2286000"/>
                </a:lnTo>
                <a:lnTo>
                  <a:pt x="5806719" y="2286000"/>
                </a:lnTo>
                <a:lnTo>
                  <a:pt x="5806160" y="2273300"/>
                </a:lnTo>
                <a:lnTo>
                  <a:pt x="5804535" y="2260600"/>
                </a:lnTo>
                <a:lnTo>
                  <a:pt x="5806059" y="2247900"/>
                </a:lnTo>
                <a:lnTo>
                  <a:pt x="5810110" y="2222500"/>
                </a:lnTo>
                <a:lnTo>
                  <a:pt x="5816054" y="2209800"/>
                </a:lnTo>
                <a:lnTo>
                  <a:pt x="5818340" y="2222500"/>
                </a:lnTo>
                <a:lnTo>
                  <a:pt x="5818340" y="2132025"/>
                </a:lnTo>
                <a:lnTo>
                  <a:pt x="5814034" y="2146300"/>
                </a:lnTo>
                <a:lnTo>
                  <a:pt x="5808129" y="2146300"/>
                </a:lnTo>
                <a:lnTo>
                  <a:pt x="5808218" y="2133600"/>
                </a:lnTo>
                <a:lnTo>
                  <a:pt x="5812282" y="2095500"/>
                </a:lnTo>
                <a:lnTo>
                  <a:pt x="5814326" y="2082800"/>
                </a:lnTo>
                <a:lnTo>
                  <a:pt x="5818251" y="2044700"/>
                </a:lnTo>
                <a:lnTo>
                  <a:pt x="5819584" y="2032000"/>
                </a:lnTo>
                <a:lnTo>
                  <a:pt x="5822010" y="2006600"/>
                </a:lnTo>
                <a:lnTo>
                  <a:pt x="5822670" y="2006600"/>
                </a:lnTo>
                <a:lnTo>
                  <a:pt x="5822835" y="1993900"/>
                </a:lnTo>
                <a:lnTo>
                  <a:pt x="5829732" y="1981200"/>
                </a:lnTo>
                <a:lnTo>
                  <a:pt x="5831040" y="1993900"/>
                </a:lnTo>
                <a:lnTo>
                  <a:pt x="5831040" y="1663700"/>
                </a:lnTo>
                <a:lnTo>
                  <a:pt x="5830494" y="1663700"/>
                </a:lnTo>
                <a:lnTo>
                  <a:pt x="5830494" y="1701800"/>
                </a:lnTo>
                <a:lnTo>
                  <a:pt x="5830074" y="1714500"/>
                </a:lnTo>
                <a:lnTo>
                  <a:pt x="5824144" y="1739900"/>
                </a:lnTo>
                <a:lnTo>
                  <a:pt x="5819927" y="1778000"/>
                </a:lnTo>
                <a:lnTo>
                  <a:pt x="5815800" y="1803400"/>
                </a:lnTo>
                <a:lnTo>
                  <a:pt x="5810148" y="1841500"/>
                </a:lnTo>
                <a:lnTo>
                  <a:pt x="5809056" y="1841500"/>
                </a:lnTo>
                <a:lnTo>
                  <a:pt x="5808700" y="1854200"/>
                </a:lnTo>
                <a:lnTo>
                  <a:pt x="5808561" y="1866900"/>
                </a:lnTo>
                <a:lnTo>
                  <a:pt x="5808256" y="1879600"/>
                </a:lnTo>
                <a:lnTo>
                  <a:pt x="5808091" y="1879600"/>
                </a:lnTo>
                <a:lnTo>
                  <a:pt x="5806668" y="1889417"/>
                </a:lnTo>
                <a:lnTo>
                  <a:pt x="5806668" y="2006600"/>
                </a:lnTo>
                <a:lnTo>
                  <a:pt x="5805614" y="2019300"/>
                </a:lnTo>
                <a:lnTo>
                  <a:pt x="5802617" y="2044700"/>
                </a:lnTo>
                <a:lnTo>
                  <a:pt x="5797562" y="2057400"/>
                </a:lnTo>
                <a:lnTo>
                  <a:pt x="5794375" y="2082800"/>
                </a:lnTo>
                <a:lnTo>
                  <a:pt x="5792419" y="2095500"/>
                </a:lnTo>
                <a:lnTo>
                  <a:pt x="5791022" y="2108200"/>
                </a:lnTo>
                <a:lnTo>
                  <a:pt x="5789447" y="2120900"/>
                </a:lnTo>
                <a:lnTo>
                  <a:pt x="5788533" y="2120900"/>
                </a:lnTo>
                <a:lnTo>
                  <a:pt x="5789561" y="2133600"/>
                </a:lnTo>
                <a:lnTo>
                  <a:pt x="5777357" y="2133600"/>
                </a:lnTo>
                <a:lnTo>
                  <a:pt x="5777357" y="2159000"/>
                </a:lnTo>
                <a:lnTo>
                  <a:pt x="5775007" y="2171700"/>
                </a:lnTo>
                <a:lnTo>
                  <a:pt x="5767362" y="2171700"/>
                </a:lnTo>
                <a:lnTo>
                  <a:pt x="5767121" y="2159000"/>
                </a:lnTo>
                <a:lnTo>
                  <a:pt x="5777357" y="2159000"/>
                </a:lnTo>
                <a:lnTo>
                  <a:pt x="5777357" y="2133600"/>
                </a:lnTo>
                <a:lnTo>
                  <a:pt x="5768187" y="2133600"/>
                </a:lnTo>
                <a:lnTo>
                  <a:pt x="5769457" y="2120900"/>
                </a:lnTo>
                <a:lnTo>
                  <a:pt x="5771045" y="2108200"/>
                </a:lnTo>
                <a:lnTo>
                  <a:pt x="5772861" y="2095500"/>
                </a:lnTo>
                <a:lnTo>
                  <a:pt x="5774868" y="2095500"/>
                </a:lnTo>
                <a:lnTo>
                  <a:pt x="5777839" y="2070100"/>
                </a:lnTo>
                <a:lnTo>
                  <a:pt x="5776696" y="2070100"/>
                </a:lnTo>
                <a:lnTo>
                  <a:pt x="5773394" y="2057400"/>
                </a:lnTo>
                <a:lnTo>
                  <a:pt x="5771794" y="2057400"/>
                </a:lnTo>
                <a:lnTo>
                  <a:pt x="5771566" y="2044700"/>
                </a:lnTo>
                <a:lnTo>
                  <a:pt x="5772340" y="2044700"/>
                </a:lnTo>
                <a:lnTo>
                  <a:pt x="5773153" y="2032000"/>
                </a:lnTo>
                <a:lnTo>
                  <a:pt x="5772759" y="2019300"/>
                </a:lnTo>
                <a:lnTo>
                  <a:pt x="5770816" y="2006600"/>
                </a:lnTo>
                <a:lnTo>
                  <a:pt x="5770296" y="1981200"/>
                </a:lnTo>
                <a:lnTo>
                  <a:pt x="5771134" y="1955800"/>
                </a:lnTo>
                <a:lnTo>
                  <a:pt x="5772442" y="1943100"/>
                </a:lnTo>
                <a:lnTo>
                  <a:pt x="5773305" y="1917700"/>
                </a:lnTo>
                <a:lnTo>
                  <a:pt x="5788330" y="1917700"/>
                </a:lnTo>
                <a:lnTo>
                  <a:pt x="5793651" y="1930400"/>
                </a:lnTo>
                <a:lnTo>
                  <a:pt x="5805563" y="1930400"/>
                </a:lnTo>
                <a:lnTo>
                  <a:pt x="5804814" y="1943100"/>
                </a:lnTo>
                <a:lnTo>
                  <a:pt x="5804039" y="1955800"/>
                </a:lnTo>
                <a:lnTo>
                  <a:pt x="5804205" y="1968500"/>
                </a:lnTo>
                <a:lnTo>
                  <a:pt x="5804941" y="1968500"/>
                </a:lnTo>
                <a:lnTo>
                  <a:pt x="5805881" y="1981200"/>
                </a:lnTo>
                <a:lnTo>
                  <a:pt x="5806668" y="2006600"/>
                </a:lnTo>
                <a:lnTo>
                  <a:pt x="5806668" y="1889417"/>
                </a:lnTo>
                <a:lnTo>
                  <a:pt x="5806249" y="1892300"/>
                </a:lnTo>
                <a:lnTo>
                  <a:pt x="5802122" y="1905000"/>
                </a:lnTo>
                <a:lnTo>
                  <a:pt x="5795784" y="1892300"/>
                </a:lnTo>
                <a:lnTo>
                  <a:pt x="5787161" y="1892300"/>
                </a:lnTo>
                <a:lnTo>
                  <a:pt x="5780354" y="1879600"/>
                </a:lnTo>
                <a:lnTo>
                  <a:pt x="5776404" y="1879600"/>
                </a:lnTo>
                <a:lnTo>
                  <a:pt x="5776303" y="1866900"/>
                </a:lnTo>
                <a:lnTo>
                  <a:pt x="5776798" y="1866900"/>
                </a:lnTo>
                <a:lnTo>
                  <a:pt x="5776074" y="1854200"/>
                </a:lnTo>
                <a:lnTo>
                  <a:pt x="5775922" y="1854200"/>
                </a:lnTo>
                <a:lnTo>
                  <a:pt x="5774601" y="1841500"/>
                </a:lnTo>
                <a:lnTo>
                  <a:pt x="5774055" y="1828800"/>
                </a:lnTo>
                <a:lnTo>
                  <a:pt x="5774321" y="1816100"/>
                </a:lnTo>
                <a:lnTo>
                  <a:pt x="5775439" y="1790700"/>
                </a:lnTo>
                <a:lnTo>
                  <a:pt x="5777154" y="1765300"/>
                </a:lnTo>
                <a:lnTo>
                  <a:pt x="5777573" y="1739900"/>
                </a:lnTo>
                <a:lnTo>
                  <a:pt x="5778271" y="1714500"/>
                </a:lnTo>
                <a:lnTo>
                  <a:pt x="5780798" y="1689100"/>
                </a:lnTo>
                <a:lnTo>
                  <a:pt x="5784278" y="1676400"/>
                </a:lnTo>
                <a:lnTo>
                  <a:pt x="5790743" y="1663700"/>
                </a:lnTo>
                <a:lnTo>
                  <a:pt x="5799975" y="1663700"/>
                </a:lnTo>
                <a:lnTo>
                  <a:pt x="5811736" y="1676400"/>
                </a:lnTo>
                <a:lnTo>
                  <a:pt x="5820600" y="1676400"/>
                </a:lnTo>
                <a:lnTo>
                  <a:pt x="5827090" y="1689100"/>
                </a:lnTo>
                <a:lnTo>
                  <a:pt x="5830494" y="1701800"/>
                </a:lnTo>
                <a:lnTo>
                  <a:pt x="5830494" y="1663700"/>
                </a:lnTo>
                <a:lnTo>
                  <a:pt x="5821134" y="1663700"/>
                </a:lnTo>
                <a:lnTo>
                  <a:pt x="5814911" y="1651000"/>
                </a:lnTo>
                <a:lnTo>
                  <a:pt x="5815279" y="1651000"/>
                </a:lnTo>
                <a:lnTo>
                  <a:pt x="5816041" y="1638300"/>
                </a:lnTo>
                <a:lnTo>
                  <a:pt x="5816625" y="1638300"/>
                </a:lnTo>
                <a:lnTo>
                  <a:pt x="5816003" y="1625600"/>
                </a:lnTo>
                <a:lnTo>
                  <a:pt x="5814276" y="1625600"/>
                </a:lnTo>
                <a:lnTo>
                  <a:pt x="5810770" y="1612900"/>
                </a:lnTo>
                <a:lnTo>
                  <a:pt x="5804751" y="1612900"/>
                </a:lnTo>
                <a:lnTo>
                  <a:pt x="5799518" y="1600200"/>
                </a:lnTo>
                <a:lnTo>
                  <a:pt x="5792038" y="1600200"/>
                </a:lnTo>
                <a:lnTo>
                  <a:pt x="5782132" y="1587500"/>
                </a:lnTo>
                <a:lnTo>
                  <a:pt x="5776607" y="1574800"/>
                </a:lnTo>
                <a:lnTo>
                  <a:pt x="5775122" y="1549400"/>
                </a:lnTo>
                <a:lnTo>
                  <a:pt x="5777369" y="1536700"/>
                </a:lnTo>
                <a:lnTo>
                  <a:pt x="5779579" y="1524000"/>
                </a:lnTo>
                <a:lnTo>
                  <a:pt x="5780570" y="1511300"/>
                </a:lnTo>
                <a:lnTo>
                  <a:pt x="5781027" y="1498600"/>
                </a:lnTo>
                <a:lnTo>
                  <a:pt x="5781662" y="1485900"/>
                </a:lnTo>
                <a:lnTo>
                  <a:pt x="5784354" y="1460449"/>
                </a:lnTo>
                <a:lnTo>
                  <a:pt x="5787999" y="1435100"/>
                </a:lnTo>
                <a:lnTo>
                  <a:pt x="5791466" y="1409700"/>
                </a:lnTo>
                <a:lnTo>
                  <a:pt x="5793549" y="1384300"/>
                </a:lnTo>
                <a:lnTo>
                  <a:pt x="5801004" y="1371600"/>
                </a:lnTo>
                <a:lnTo>
                  <a:pt x="5803620" y="1384300"/>
                </a:lnTo>
                <a:lnTo>
                  <a:pt x="5805970" y="1384300"/>
                </a:lnTo>
                <a:lnTo>
                  <a:pt x="5813666" y="1397000"/>
                </a:lnTo>
                <a:lnTo>
                  <a:pt x="5821235" y="1397000"/>
                </a:lnTo>
                <a:lnTo>
                  <a:pt x="5829046" y="1409700"/>
                </a:lnTo>
                <a:lnTo>
                  <a:pt x="5837440" y="1422400"/>
                </a:lnTo>
                <a:lnTo>
                  <a:pt x="5847219" y="1422400"/>
                </a:lnTo>
                <a:lnTo>
                  <a:pt x="5852960" y="1435100"/>
                </a:lnTo>
                <a:lnTo>
                  <a:pt x="5853938" y="1447800"/>
                </a:lnTo>
                <a:lnTo>
                  <a:pt x="5853938" y="1346708"/>
                </a:lnTo>
                <a:lnTo>
                  <a:pt x="5853214" y="1346200"/>
                </a:lnTo>
                <a:lnTo>
                  <a:pt x="5834291" y="1320800"/>
                </a:lnTo>
                <a:lnTo>
                  <a:pt x="5814530" y="1308100"/>
                </a:lnTo>
                <a:lnTo>
                  <a:pt x="5805119" y="1308100"/>
                </a:lnTo>
                <a:lnTo>
                  <a:pt x="5796737" y="1295400"/>
                </a:lnTo>
                <a:lnTo>
                  <a:pt x="5788990" y="1295400"/>
                </a:lnTo>
                <a:lnTo>
                  <a:pt x="5777420" y="1282700"/>
                </a:lnTo>
                <a:lnTo>
                  <a:pt x="5777446" y="1270000"/>
                </a:lnTo>
                <a:lnTo>
                  <a:pt x="5927877" y="1270000"/>
                </a:lnTo>
                <a:lnTo>
                  <a:pt x="5932398" y="1282700"/>
                </a:lnTo>
                <a:lnTo>
                  <a:pt x="5938825" y="1308100"/>
                </a:lnTo>
                <a:lnTo>
                  <a:pt x="5942228" y="1333500"/>
                </a:lnTo>
                <a:lnTo>
                  <a:pt x="5943295" y="1346200"/>
                </a:lnTo>
                <a:lnTo>
                  <a:pt x="5943295" y="1079500"/>
                </a:lnTo>
                <a:lnTo>
                  <a:pt x="5924867" y="1079500"/>
                </a:lnTo>
                <a:lnTo>
                  <a:pt x="5924550" y="1066800"/>
                </a:lnTo>
                <a:lnTo>
                  <a:pt x="5921476" y="1054100"/>
                </a:lnTo>
                <a:lnTo>
                  <a:pt x="5919381" y="1054100"/>
                </a:lnTo>
                <a:lnTo>
                  <a:pt x="5919381" y="1244600"/>
                </a:lnTo>
                <a:lnTo>
                  <a:pt x="5915914" y="1257300"/>
                </a:lnTo>
                <a:lnTo>
                  <a:pt x="5913513" y="1244600"/>
                </a:lnTo>
                <a:lnTo>
                  <a:pt x="5822581" y="1244600"/>
                </a:lnTo>
                <a:lnTo>
                  <a:pt x="5844400" y="1231900"/>
                </a:lnTo>
                <a:lnTo>
                  <a:pt x="5910364" y="1231900"/>
                </a:lnTo>
                <a:lnTo>
                  <a:pt x="5917679" y="1244600"/>
                </a:lnTo>
                <a:lnTo>
                  <a:pt x="5919381" y="1244600"/>
                </a:lnTo>
                <a:lnTo>
                  <a:pt x="5919381" y="1054100"/>
                </a:lnTo>
                <a:lnTo>
                  <a:pt x="5904585" y="1054100"/>
                </a:lnTo>
                <a:lnTo>
                  <a:pt x="5904585" y="1168400"/>
                </a:lnTo>
                <a:lnTo>
                  <a:pt x="5902744" y="1181100"/>
                </a:lnTo>
                <a:lnTo>
                  <a:pt x="5837250" y="1181100"/>
                </a:lnTo>
                <a:lnTo>
                  <a:pt x="5835713" y="1168400"/>
                </a:lnTo>
                <a:lnTo>
                  <a:pt x="5862828" y="1168400"/>
                </a:lnTo>
                <a:lnTo>
                  <a:pt x="5872886" y="1155700"/>
                </a:lnTo>
                <a:lnTo>
                  <a:pt x="5904319" y="1155700"/>
                </a:lnTo>
                <a:lnTo>
                  <a:pt x="5904585" y="1168400"/>
                </a:lnTo>
                <a:lnTo>
                  <a:pt x="5904585" y="1054100"/>
                </a:lnTo>
                <a:lnTo>
                  <a:pt x="5901956" y="1054100"/>
                </a:lnTo>
                <a:lnTo>
                  <a:pt x="5901956" y="1092200"/>
                </a:lnTo>
                <a:lnTo>
                  <a:pt x="5857405" y="1092200"/>
                </a:lnTo>
                <a:lnTo>
                  <a:pt x="5868721" y="1079500"/>
                </a:lnTo>
                <a:lnTo>
                  <a:pt x="5899353" y="1079500"/>
                </a:lnTo>
                <a:lnTo>
                  <a:pt x="5901956" y="1092200"/>
                </a:lnTo>
                <a:lnTo>
                  <a:pt x="5901956" y="1054100"/>
                </a:lnTo>
                <a:lnTo>
                  <a:pt x="5815508" y="1054100"/>
                </a:lnTo>
                <a:lnTo>
                  <a:pt x="5811825" y="1066800"/>
                </a:lnTo>
                <a:lnTo>
                  <a:pt x="5809208" y="1079500"/>
                </a:lnTo>
                <a:lnTo>
                  <a:pt x="5805284" y="1079500"/>
                </a:lnTo>
                <a:lnTo>
                  <a:pt x="5801436" y="1066800"/>
                </a:lnTo>
                <a:lnTo>
                  <a:pt x="5805830" y="1066800"/>
                </a:lnTo>
                <a:lnTo>
                  <a:pt x="5797575" y="1054100"/>
                </a:lnTo>
                <a:lnTo>
                  <a:pt x="5782653" y="1054100"/>
                </a:lnTo>
                <a:lnTo>
                  <a:pt x="5782653" y="1092200"/>
                </a:lnTo>
                <a:lnTo>
                  <a:pt x="5781357" y="1104900"/>
                </a:lnTo>
                <a:lnTo>
                  <a:pt x="5717425" y="1104900"/>
                </a:lnTo>
                <a:lnTo>
                  <a:pt x="5714200" y="1079500"/>
                </a:lnTo>
                <a:lnTo>
                  <a:pt x="5774728" y="1079500"/>
                </a:lnTo>
                <a:lnTo>
                  <a:pt x="5780113" y="1092200"/>
                </a:lnTo>
                <a:lnTo>
                  <a:pt x="5782653" y="1092200"/>
                </a:lnTo>
                <a:lnTo>
                  <a:pt x="5782653" y="1054100"/>
                </a:lnTo>
                <a:lnTo>
                  <a:pt x="5731256" y="1054100"/>
                </a:lnTo>
                <a:lnTo>
                  <a:pt x="5714606" y="1066800"/>
                </a:lnTo>
                <a:lnTo>
                  <a:pt x="5689346" y="1066800"/>
                </a:lnTo>
                <a:lnTo>
                  <a:pt x="5690806" y="1092200"/>
                </a:lnTo>
                <a:lnTo>
                  <a:pt x="5692343" y="1104900"/>
                </a:lnTo>
                <a:lnTo>
                  <a:pt x="5695048" y="1117600"/>
                </a:lnTo>
                <a:lnTo>
                  <a:pt x="5699582" y="1130300"/>
                </a:lnTo>
                <a:lnTo>
                  <a:pt x="5702605" y="1130300"/>
                </a:lnTo>
                <a:lnTo>
                  <a:pt x="5707215" y="1143000"/>
                </a:lnTo>
                <a:lnTo>
                  <a:pt x="5717591" y="1117600"/>
                </a:lnTo>
                <a:lnTo>
                  <a:pt x="5725312" y="1117600"/>
                </a:lnTo>
                <a:lnTo>
                  <a:pt x="5733935" y="1130300"/>
                </a:lnTo>
                <a:lnTo>
                  <a:pt x="5784202" y="1130300"/>
                </a:lnTo>
                <a:lnTo>
                  <a:pt x="5792990" y="1117600"/>
                </a:lnTo>
                <a:lnTo>
                  <a:pt x="5901131" y="1117600"/>
                </a:lnTo>
                <a:lnTo>
                  <a:pt x="5903074" y="1130300"/>
                </a:lnTo>
                <a:lnTo>
                  <a:pt x="5894375" y="1130300"/>
                </a:lnTo>
                <a:lnTo>
                  <a:pt x="5881332" y="1143000"/>
                </a:lnTo>
                <a:lnTo>
                  <a:pt x="5817552" y="1143000"/>
                </a:lnTo>
                <a:lnTo>
                  <a:pt x="5811850" y="1155700"/>
                </a:lnTo>
                <a:lnTo>
                  <a:pt x="5810758" y="1168400"/>
                </a:lnTo>
                <a:lnTo>
                  <a:pt x="5810999" y="1181100"/>
                </a:lnTo>
                <a:lnTo>
                  <a:pt x="5811977" y="1181100"/>
                </a:lnTo>
                <a:lnTo>
                  <a:pt x="5813603" y="1193800"/>
                </a:lnTo>
                <a:lnTo>
                  <a:pt x="5816866" y="1206500"/>
                </a:lnTo>
                <a:lnTo>
                  <a:pt x="5866879" y="1206500"/>
                </a:lnTo>
                <a:lnTo>
                  <a:pt x="5846381" y="1219200"/>
                </a:lnTo>
                <a:lnTo>
                  <a:pt x="5815762" y="1219200"/>
                </a:lnTo>
                <a:lnTo>
                  <a:pt x="5815762" y="1244600"/>
                </a:lnTo>
                <a:lnTo>
                  <a:pt x="5791225" y="1257300"/>
                </a:lnTo>
                <a:lnTo>
                  <a:pt x="5762637" y="1257300"/>
                </a:lnTo>
                <a:lnTo>
                  <a:pt x="5762637" y="1346200"/>
                </a:lnTo>
                <a:lnTo>
                  <a:pt x="5761723" y="1347622"/>
                </a:lnTo>
                <a:lnTo>
                  <a:pt x="5761723" y="1676400"/>
                </a:lnTo>
                <a:lnTo>
                  <a:pt x="5761672" y="1689100"/>
                </a:lnTo>
                <a:lnTo>
                  <a:pt x="5761101" y="1697151"/>
                </a:lnTo>
                <a:lnTo>
                  <a:pt x="5761101" y="1727200"/>
                </a:lnTo>
                <a:lnTo>
                  <a:pt x="5759462" y="1739900"/>
                </a:lnTo>
                <a:lnTo>
                  <a:pt x="5758408" y="1765300"/>
                </a:lnTo>
                <a:lnTo>
                  <a:pt x="5757380" y="1778000"/>
                </a:lnTo>
                <a:lnTo>
                  <a:pt x="5756376" y="1790700"/>
                </a:lnTo>
                <a:lnTo>
                  <a:pt x="5755729" y="1803400"/>
                </a:lnTo>
                <a:lnTo>
                  <a:pt x="5750268" y="1803400"/>
                </a:lnTo>
                <a:lnTo>
                  <a:pt x="5750268" y="2019300"/>
                </a:lnTo>
                <a:lnTo>
                  <a:pt x="5749988" y="2032000"/>
                </a:lnTo>
                <a:lnTo>
                  <a:pt x="5749747" y="2044700"/>
                </a:lnTo>
                <a:lnTo>
                  <a:pt x="5748490" y="2049691"/>
                </a:lnTo>
                <a:lnTo>
                  <a:pt x="5748490" y="2209800"/>
                </a:lnTo>
                <a:lnTo>
                  <a:pt x="5745137" y="2222500"/>
                </a:lnTo>
                <a:lnTo>
                  <a:pt x="5730087" y="2222500"/>
                </a:lnTo>
                <a:lnTo>
                  <a:pt x="5711507" y="2235200"/>
                </a:lnTo>
                <a:lnTo>
                  <a:pt x="5655691" y="2235200"/>
                </a:lnTo>
                <a:lnTo>
                  <a:pt x="5639930" y="2247862"/>
                </a:lnTo>
                <a:lnTo>
                  <a:pt x="5637974" y="2222500"/>
                </a:lnTo>
                <a:lnTo>
                  <a:pt x="5636793" y="2222500"/>
                </a:lnTo>
                <a:lnTo>
                  <a:pt x="5635815" y="2209800"/>
                </a:lnTo>
                <a:lnTo>
                  <a:pt x="5697817" y="2209800"/>
                </a:lnTo>
                <a:lnTo>
                  <a:pt x="5714174" y="2197100"/>
                </a:lnTo>
                <a:lnTo>
                  <a:pt x="5720766" y="2209800"/>
                </a:lnTo>
                <a:lnTo>
                  <a:pt x="5748490" y="2209800"/>
                </a:lnTo>
                <a:lnTo>
                  <a:pt x="5748490" y="2049691"/>
                </a:lnTo>
                <a:lnTo>
                  <a:pt x="5746547" y="2057400"/>
                </a:lnTo>
                <a:lnTo>
                  <a:pt x="5737695" y="2057400"/>
                </a:lnTo>
                <a:lnTo>
                  <a:pt x="5704840" y="2070100"/>
                </a:lnTo>
                <a:lnTo>
                  <a:pt x="5638368" y="2070100"/>
                </a:lnTo>
                <a:lnTo>
                  <a:pt x="5637568" y="2057400"/>
                </a:lnTo>
                <a:lnTo>
                  <a:pt x="5637276" y="2044700"/>
                </a:lnTo>
                <a:lnTo>
                  <a:pt x="5639803" y="2044700"/>
                </a:lnTo>
                <a:lnTo>
                  <a:pt x="5640489" y="2032000"/>
                </a:lnTo>
                <a:lnTo>
                  <a:pt x="5640603" y="2019300"/>
                </a:lnTo>
                <a:lnTo>
                  <a:pt x="5638990" y="1993900"/>
                </a:lnTo>
                <a:lnTo>
                  <a:pt x="5637187" y="1981200"/>
                </a:lnTo>
                <a:lnTo>
                  <a:pt x="5636692" y="1968500"/>
                </a:lnTo>
                <a:lnTo>
                  <a:pt x="5637784" y="1955800"/>
                </a:lnTo>
                <a:lnTo>
                  <a:pt x="5677154" y="1955800"/>
                </a:lnTo>
                <a:lnTo>
                  <a:pt x="5684558" y="1943100"/>
                </a:lnTo>
                <a:lnTo>
                  <a:pt x="5714581" y="1943100"/>
                </a:lnTo>
                <a:lnTo>
                  <a:pt x="5721731" y="1955800"/>
                </a:lnTo>
                <a:lnTo>
                  <a:pt x="5747804" y="1955800"/>
                </a:lnTo>
                <a:lnTo>
                  <a:pt x="5747588" y="1968500"/>
                </a:lnTo>
                <a:lnTo>
                  <a:pt x="5747766" y="1968500"/>
                </a:lnTo>
                <a:lnTo>
                  <a:pt x="5747575" y="1981200"/>
                </a:lnTo>
                <a:lnTo>
                  <a:pt x="5750268" y="2019300"/>
                </a:lnTo>
                <a:lnTo>
                  <a:pt x="5750268" y="1803400"/>
                </a:lnTo>
                <a:lnTo>
                  <a:pt x="5656897" y="1803400"/>
                </a:lnTo>
                <a:lnTo>
                  <a:pt x="5653925" y="1790700"/>
                </a:lnTo>
                <a:lnTo>
                  <a:pt x="5652592" y="1790700"/>
                </a:lnTo>
                <a:lnTo>
                  <a:pt x="5652655" y="1778000"/>
                </a:lnTo>
                <a:lnTo>
                  <a:pt x="5653862" y="1765300"/>
                </a:lnTo>
                <a:lnTo>
                  <a:pt x="5655411" y="1765300"/>
                </a:lnTo>
                <a:lnTo>
                  <a:pt x="5656516" y="1752600"/>
                </a:lnTo>
                <a:lnTo>
                  <a:pt x="5657037" y="1752600"/>
                </a:lnTo>
                <a:lnTo>
                  <a:pt x="5656872" y="1739900"/>
                </a:lnTo>
                <a:lnTo>
                  <a:pt x="5657278" y="1727200"/>
                </a:lnTo>
                <a:lnTo>
                  <a:pt x="5761101" y="1727200"/>
                </a:lnTo>
                <a:lnTo>
                  <a:pt x="5761101" y="1697151"/>
                </a:lnTo>
                <a:lnTo>
                  <a:pt x="5760771" y="1701800"/>
                </a:lnTo>
                <a:lnTo>
                  <a:pt x="5752706" y="1701800"/>
                </a:lnTo>
                <a:lnTo>
                  <a:pt x="5744896" y="1714500"/>
                </a:lnTo>
                <a:lnTo>
                  <a:pt x="5642330" y="1714500"/>
                </a:lnTo>
                <a:lnTo>
                  <a:pt x="5642330" y="1727200"/>
                </a:lnTo>
                <a:lnTo>
                  <a:pt x="5641797" y="1739900"/>
                </a:lnTo>
                <a:lnTo>
                  <a:pt x="5641924" y="1739900"/>
                </a:lnTo>
                <a:lnTo>
                  <a:pt x="5640857" y="1752600"/>
                </a:lnTo>
                <a:lnTo>
                  <a:pt x="5639955" y="1765300"/>
                </a:lnTo>
                <a:lnTo>
                  <a:pt x="5639282" y="1778000"/>
                </a:lnTo>
                <a:lnTo>
                  <a:pt x="5638901" y="1790700"/>
                </a:lnTo>
                <a:lnTo>
                  <a:pt x="5638736" y="1803400"/>
                </a:lnTo>
                <a:lnTo>
                  <a:pt x="5627255" y="1803400"/>
                </a:lnTo>
                <a:lnTo>
                  <a:pt x="5627255" y="2209800"/>
                </a:lnTo>
                <a:lnTo>
                  <a:pt x="5621096" y="2222500"/>
                </a:lnTo>
                <a:lnTo>
                  <a:pt x="5622836" y="2222500"/>
                </a:lnTo>
                <a:lnTo>
                  <a:pt x="5622849" y="2237232"/>
                </a:lnTo>
                <a:lnTo>
                  <a:pt x="5623014" y="2247900"/>
                </a:lnTo>
                <a:lnTo>
                  <a:pt x="5600382" y="2247900"/>
                </a:lnTo>
                <a:lnTo>
                  <a:pt x="5600382" y="2311400"/>
                </a:lnTo>
                <a:lnTo>
                  <a:pt x="5592838" y="2311400"/>
                </a:lnTo>
                <a:lnTo>
                  <a:pt x="5586323" y="2324100"/>
                </a:lnTo>
                <a:lnTo>
                  <a:pt x="5579415" y="2336800"/>
                </a:lnTo>
                <a:lnTo>
                  <a:pt x="5570664" y="2349500"/>
                </a:lnTo>
                <a:lnTo>
                  <a:pt x="5561990" y="2349500"/>
                </a:lnTo>
                <a:lnTo>
                  <a:pt x="5560060" y="2362200"/>
                </a:lnTo>
                <a:lnTo>
                  <a:pt x="5563044" y="2362200"/>
                </a:lnTo>
                <a:lnTo>
                  <a:pt x="5557812" y="2374900"/>
                </a:lnTo>
                <a:lnTo>
                  <a:pt x="5551563" y="2387600"/>
                </a:lnTo>
                <a:lnTo>
                  <a:pt x="5545188" y="2387600"/>
                </a:lnTo>
                <a:lnTo>
                  <a:pt x="5538851" y="2400300"/>
                </a:lnTo>
                <a:lnTo>
                  <a:pt x="5532044" y="2413000"/>
                </a:lnTo>
                <a:lnTo>
                  <a:pt x="5525059" y="2413000"/>
                </a:lnTo>
                <a:lnTo>
                  <a:pt x="5518188" y="2425700"/>
                </a:lnTo>
                <a:lnTo>
                  <a:pt x="5514784" y="2425700"/>
                </a:lnTo>
                <a:lnTo>
                  <a:pt x="5511025" y="2438400"/>
                </a:lnTo>
                <a:lnTo>
                  <a:pt x="5506821" y="2425700"/>
                </a:lnTo>
                <a:lnTo>
                  <a:pt x="5503062" y="2425700"/>
                </a:lnTo>
                <a:lnTo>
                  <a:pt x="5497957" y="2413000"/>
                </a:lnTo>
                <a:lnTo>
                  <a:pt x="5511558" y="2413000"/>
                </a:lnTo>
                <a:lnTo>
                  <a:pt x="5520423" y="2400300"/>
                </a:lnTo>
                <a:lnTo>
                  <a:pt x="5526341" y="2400300"/>
                </a:lnTo>
                <a:lnTo>
                  <a:pt x="5529415" y="2387600"/>
                </a:lnTo>
                <a:lnTo>
                  <a:pt x="5520398" y="2387600"/>
                </a:lnTo>
                <a:lnTo>
                  <a:pt x="5516080" y="2400300"/>
                </a:lnTo>
                <a:lnTo>
                  <a:pt x="5493512" y="2400300"/>
                </a:lnTo>
                <a:lnTo>
                  <a:pt x="5493512" y="2463800"/>
                </a:lnTo>
                <a:lnTo>
                  <a:pt x="5492712" y="2476500"/>
                </a:lnTo>
                <a:lnTo>
                  <a:pt x="5475630" y="2451100"/>
                </a:lnTo>
                <a:lnTo>
                  <a:pt x="5460009" y="2425700"/>
                </a:lnTo>
                <a:lnTo>
                  <a:pt x="5446357" y="2413000"/>
                </a:lnTo>
                <a:lnTo>
                  <a:pt x="5435219" y="2387600"/>
                </a:lnTo>
                <a:lnTo>
                  <a:pt x="5450764" y="2387600"/>
                </a:lnTo>
                <a:lnTo>
                  <a:pt x="5452745" y="2400300"/>
                </a:lnTo>
                <a:lnTo>
                  <a:pt x="5460263" y="2413000"/>
                </a:lnTo>
                <a:lnTo>
                  <a:pt x="5469572" y="2425700"/>
                </a:lnTo>
                <a:lnTo>
                  <a:pt x="5479402" y="2438400"/>
                </a:lnTo>
                <a:lnTo>
                  <a:pt x="5488444" y="2451100"/>
                </a:lnTo>
                <a:lnTo>
                  <a:pt x="5491772" y="2463800"/>
                </a:lnTo>
                <a:lnTo>
                  <a:pt x="5493512" y="2463800"/>
                </a:lnTo>
                <a:lnTo>
                  <a:pt x="5493512" y="2400300"/>
                </a:lnTo>
                <a:lnTo>
                  <a:pt x="5490299" y="2400300"/>
                </a:lnTo>
                <a:lnTo>
                  <a:pt x="5487746" y="2387600"/>
                </a:lnTo>
                <a:lnTo>
                  <a:pt x="5485447" y="2387600"/>
                </a:lnTo>
                <a:lnTo>
                  <a:pt x="5483237" y="2374900"/>
                </a:lnTo>
                <a:lnTo>
                  <a:pt x="5480901" y="2374900"/>
                </a:lnTo>
                <a:lnTo>
                  <a:pt x="5478653" y="2362200"/>
                </a:lnTo>
                <a:lnTo>
                  <a:pt x="5481307" y="2362200"/>
                </a:lnTo>
                <a:lnTo>
                  <a:pt x="5483390" y="2349500"/>
                </a:lnTo>
                <a:lnTo>
                  <a:pt x="5489613" y="2336800"/>
                </a:lnTo>
                <a:lnTo>
                  <a:pt x="5497195" y="2336800"/>
                </a:lnTo>
                <a:lnTo>
                  <a:pt x="5505628" y="2324100"/>
                </a:lnTo>
                <a:lnTo>
                  <a:pt x="5517756" y="2311400"/>
                </a:lnTo>
                <a:lnTo>
                  <a:pt x="5553176" y="2311400"/>
                </a:lnTo>
                <a:lnTo>
                  <a:pt x="5566029" y="2298700"/>
                </a:lnTo>
                <a:lnTo>
                  <a:pt x="5591911" y="2298700"/>
                </a:lnTo>
                <a:lnTo>
                  <a:pt x="5600382" y="2311400"/>
                </a:lnTo>
                <a:lnTo>
                  <a:pt x="5600382" y="2247900"/>
                </a:lnTo>
                <a:lnTo>
                  <a:pt x="5596191" y="2247900"/>
                </a:lnTo>
                <a:lnTo>
                  <a:pt x="5592623" y="2235200"/>
                </a:lnTo>
                <a:lnTo>
                  <a:pt x="5591251" y="2235200"/>
                </a:lnTo>
                <a:lnTo>
                  <a:pt x="5591302" y="2222500"/>
                </a:lnTo>
                <a:lnTo>
                  <a:pt x="5593334" y="2209800"/>
                </a:lnTo>
                <a:lnTo>
                  <a:pt x="5627255" y="2209800"/>
                </a:lnTo>
                <a:lnTo>
                  <a:pt x="5627255" y="1803400"/>
                </a:lnTo>
                <a:lnTo>
                  <a:pt x="5616499" y="1803400"/>
                </a:lnTo>
                <a:lnTo>
                  <a:pt x="5617908" y="1790700"/>
                </a:lnTo>
                <a:lnTo>
                  <a:pt x="5620143" y="1778000"/>
                </a:lnTo>
                <a:lnTo>
                  <a:pt x="5621591" y="1765300"/>
                </a:lnTo>
                <a:lnTo>
                  <a:pt x="5622531" y="1752600"/>
                </a:lnTo>
                <a:lnTo>
                  <a:pt x="5623217" y="1739900"/>
                </a:lnTo>
                <a:lnTo>
                  <a:pt x="5623611" y="1727200"/>
                </a:lnTo>
                <a:lnTo>
                  <a:pt x="5642330" y="1727200"/>
                </a:lnTo>
                <a:lnTo>
                  <a:pt x="5642330" y="1714500"/>
                </a:lnTo>
                <a:lnTo>
                  <a:pt x="5612879" y="1714500"/>
                </a:lnTo>
                <a:lnTo>
                  <a:pt x="5612879" y="1955800"/>
                </a:lnTo>
                <a:lnTo>
                  <a:pt x="5612739" y="1968500"/>
                </a:lnTo>
                <a:lnTo>
                  <a:pt x="5612549" y="1981200"/>
                </a:lnTo>
                <a:lnTo>
                  <a:pt x="5612206" y="1981200"/>
                </a:lnTo>
                <a:lnTo>
                  <a:pt x="5611596" y="1993900"/>
                </a:lnTo>
                <a:lnTo>
                  <a:pt x="5610225" y="2006600"/>
                </a:lnTo>
                <a:lnTo>
                  <a:pt x="5609310" y="2019300"/>
                </a:lnTo>
                <a:lnTo>
                  <a:pt x="5608879" y="2044700"/>
                </a:lnTo>
                <a:lnTo>
                  <a:pt x="5608904" y="2057400"/>
                </a:lnTo>
                <a:lnTo>
                  <a:pt x="5608078" y="2070100"/>
                </a:lnTo>
                <a:lnTo>
                  <a:pt x="5588089" y="2070100"/>
                </a:lnTo>
                <a:lnTo>
                  <a:pt x="5588444" y="2057400"/>
                </a:lnTo>
                <a:lnTo>
                  <a:pt x="5588609" y="2044700"/>
                </a:lnTo>
                <a:lnTo>
                  <a:pt x="5589206" y="2019300"/>
                </a:lnTo>
                <a:lnTo>
                  <a:pt x="5590870" y="2006600"/>
                </a:lnTo>
                <a:lnTo>
                  <a:pt x="5593156" y="1993900"/>
                </a:lnTo>
                <a:lnTo>
                  <a:pt x="5598934" y="1968500"/>
                </a:lnTo>
                <a:lnTo>
                  <a:pt x="5601284" y="1955800"/>
                </a:lnTo>
                <a:lnTo>
                  <a:pt x="5612879" y="1955800"/>
                </a:lnTo>
                <a:lnTo>
                  <a:pt x="5612879" y="1714500"/>
                </a:lnTo>
                <a:lnTo>
                  <a:pt x="5608701" y="1714500"/>
                </a:lnTo>
                <a:lnTo>
                  <a:pt x="5608701" y="1752600"/>
                </a:lnTo>
                <a:lnTo>
                  <a:pt x="5606300" y="1765300"/>
                </a:lnTo>
                <a:lnTo>
                  <a:pt x="5602376" y="1778000"/>
                </a:lnTo>
                <a:lnTo>
                  <a:pt x="5598299" y="1803400"/>
                </a:lnTo>
                <a:lnTo>
                  <a:pt x="5574322" y="1803400"/>
                </a:lnTo>
                <a:lnTo>
                  <a:pt x="5574322" y="2209800"/>
                </a:lnTo>
                <a:lnTo>
                  <a:pt x="5574068" y="2222500"/>
                </a:lnTo>
                <a:lnTo>
                  <a:pt x="5573636" y="2235200"/>
                </a:lnTo>
                <a:lnTo>
                  <a:pt x="5571604" y="2235200"/>
                </a:lnTo>
                <a:lnTo>
                  <a:pt x="5566397" y="2247900"/>
                </a:lnTo>
                <a:lnTo>
                  <a:pt x="5497703" y="2247900"/>
                </a:lnTo>
                <a:lnTo>
                  <a:pt x="5497703" y="2311400"/>
                </a:lnTo>
                <a:lnTo>
                  <a:pt x="5492013" y="2324100"/>
                </a:lnTo>
                <a:lnTo>
                  <a:pt x="5484901" y="2324100"/>
                </a:lnTo>
                <a:lnTo>
                  <a:pt x="5477218" y="2336800"/>
                </a:lnTo>
                <a:lnTo>
                  <a:pt x="5460517" y="2336800"/>
                </a:lnTo>
                <a:lnTo>
                  <a:pt x="5459450" y="2324100"/>
                </a:lnTo>
                <a:lnTo>
                  <a:pt x="5456072" y="2311400"/>
                </a:lnTo>
                <a:lnTo>
                  <a:pt x="5497703" y="2311400"/>
                </a:lnTo>
                <a:lnTo>
                  <a:pt x="5497703" y="2247900"/>
                </a:lnTo>
                <a:lnTo>
                  <a:pt x="5466245" y="2247900"/>
                </a:lnTo>
                <a:lnTo>
                  <a:pt x="5465851" y="2209800"/>
                </a:lnTo>
                <a:lnTo>
                  <a:pt x="5574322" y="2209800"/>
                </a:lnTo>
                <a:lnTo>
                  <a:pt x="5574322" y="1803400"/>
                </a:lnTo>
                <a:lnTo>
                  <a:pt x="5570055" y="1803400"/>
                </a:lnTo>
                <a:lnTo>
                  <a:pt x="5570055" y="1955800"/>
                </a:lnTo>
                <a:lnTo>
                  <a:pt x="5570017" y="1993900"/>
                </a:lnTo>
                <a:lnTo>
                  <a:pt x="5569305" y="2006600"/>
                </a:lnTo>
                <a:lnTo>
                  <a:pt x="5566956" y="2032000"/>
                </a:lnTo>
                <a:lnTo>
                  <a:pt x="5564365" y="2044700"/>
                </a:lnTo>
                <a:lnTo>
                  <a:pt x="5562917" y="2057400"/>
                </a:lnTo>
                <a:lnTo>
                  <a:pt x="5561508" y="2070100"/>
                </a:lnTo>
                <a:lnTo>
                  <a:pt x="5557507" y="2082800"/>
                </a:lnTo>
                <a:lnTo>
                  <a:pt x="5481142" y="2082800"/>
                </a:lnTo>
                <a:lnTo>
                  <a:pt x="5484177" y="2070100"/>
                </a:lnTo>
                <a:lnTo>
                  <a:pt x="5488381" y="2057400"/>
                </a:lnTo>
                <a:lnTo>
                  <a:pt x="5489829" y="2044700"/>
                </a:lnTo>
                <a:lnTo>
                  <a:pt x="5489791" y="2032000"/>
                </a:lnTo>
                <a:lnTo>
                  <a:pt x="5489562" y="2006600"/>
                </a:lnTo>
                <a:lnTo>
                  <a:pt x="5490248" y="2006600"/>
                </a:lnTo>
                <a:lnTo>
                  <a:pt x="5491289" y="1993900"/>
                </a:lnTo>
                <a:lnTo>
                  <a:pt x="5491480" y="1981200"/>
                </a:lnTo>
                <a:lnTo>
                  <a:pt x="5489575" y="1968500"/>
                </a:lnTo>
                <a:lnTo>
                  <a:pt x="5491048" y="1968500"/>
                </a:lnTo>
                <a:lnTo>
                  <a:pt x="5495747" y="1955800"/>
                </a:lnTo>
                <a:lnTo>
                  <a:pt x="5570055" y="1955800"/>
                </a:lnTo>
                <a:lnTo>
                  <a:pt x="5570055" y="1803400"/>
                </a:lnTo>
                <a:lnTo>
                  <a:pt x="5527649" y="1803400"/>
                </a:lnTo>
                <a:lnTo>
                  <a:pt x="5527649" y="1816100"/>
                </a:lnTo>
                <a:lnTo>
                  <a:pt x="5527294" y="1828800"/>
                </a:lnTo>
                <a:lnTo>
                  <a:pt x="5481332" y="1828800"/>
                </a:lnTo>
                <a:lnTo>
                  <a:pt x="5467172" y="1837461"/>
                </a:lnTo>
                <a:lnTo>
                  <a:pt x="5467172" y="1968500"/>
                </a:lnTo>
                <a:lnTo>
                  <a:pt x="5466283" y="1981200"/>
                </a:lnTo>
                <a:lnTo>
                  <a:pt x="5464556" y="2006600"/>
                </a:lnTo>
                <a:lnTo>
                  <a:pt x="5462943" y="2019300"/>
                </a:lnTo>
                <a:lnTo>
                  <a:pt x="5461444" y="2044700"/>
                </a:lnTo>
                <a:lnTo>
                  <a:pt x="5460073" y="2057400"/>
                </a:lnTo>
                <a:lnTo>
                  <a:pt x="5458803" y="2070100"/>
                </a:lnTo>
                <a:lnTo>
                  <a:pt x="5455399" y="2082800"/>
                </a:lnTo>
                <a:lnTo>
                  <a:pt x="5451957" y="2082800"/>
                </a:lnTo>
                <a:lnTo>
                  <a:pt x="5451957" y="2222500"/>
                </a:lnTo>
                <a:lnTo>
                  <a:pt x="5450395" y="2235200"/>
                </a:lnTo>
                <a:lnTo>
                  <a:pt x="5449989" y="2235200"/>
                </a:lnTo>
                <a:lnTo>
                  <a:pt x="5447931" y="2247900"/>
                </a:lnTo>
                <a:lnTo>
                  <a:pt x="5439308" y="2260600"/>
                </a:lnTo>
                <a:lnTo>
                  <a:pt x="5427167" y="2260600"/>
                </a:lnTo>
                <a:lnTo>
                  <a:pt x="5425567" y="2247900"/>
                </a:lnTo>
                <a:lnTo>
                  <a:pt x="5425097" y="2247900"/>
                </a:lnTo>
                <a:lnTo>
                  <a:pt x="5425833" y="2235200"/>
                </a:lnTo>
                <a:lnTo>
                  <a:pt x="5425338" y="2222500"/>
                </a:lnTo>
                <a:lnTo>
                  <a:pt x="5426900" y="2209800"/>
                </a:lnTo>
                <a:lnTo>
                  <a:pt x="5451589" y="2209800"/>
                </a:lnTo>
                <a:lnTo>
                  <a:pt x="5451957" y="2222500"/>
                </a:lnTo>
                <a:lnTo>
                  <a:pt x="5451957" y="2082800"/>
                </a:lnTo>
                <a:lnTo>
                  <a:pt x="5432018" y="2082800"/>
                </a:lnTo>
                <a:lnTo>
                  <a:pt x="5436298" y="2070100"/>
                </a:lnTo>
                <a:lnTo>
                  <a:pt x="5438267" y="2057400"/>
                </a:lnTo>
                <a:lnTo>
                  <a:pt x="5438749" y="2044700"/>
                </a:lnTo>
                <a:lnTo>
                  <a:pt x="5438559" y="2032000"/>
                </a:lnTo>
                <a:lnTo>
                  <a:pt x="5438927" y="2019300"/>
                </a:lnTo>
                <a:lnTo>
                  <a:pt x="5440388" y="2006600"/>
                </a:lnTo>
                <a:lnTo>
                  <a:pt x="5442585" y="1993900"/>
                </a:lnTo>
                <a:lnTo>
                  <a:pt x="5445163" y="1981200"/>
                </a:lnTo>
                <a:lnTo>
                  <a:pt x="5446179" y="1968500"/>
                </a:lnTo>
                <a:lnTo>
                  <a:pt x="5434050" y="1968500"/>
                </a:lnTo>
                <a:lnTo>
                  <a:pt x="5433682" y="1955800"/>
                </a:lnTo>
                <a:lnTo>
                  <a:pt x="5465254" y="1955800"/>
                </a:lnTo>
                <a:lnTo>
                  <a:pt x="5467172" y="1968500"/>
                </a:lnTo>
                <a:lnTo>
                  <a:pt x="5467172" y="1837461"/>
                </a:lnTo>
                <a:lnTo>
                  <a:pt x="5460568" y="1841500"/>
                </a:lnTo>
                <a:lnTo>
                  <a:pt x="5439803" y="1841500"/>
                </a:lnTo>
                <a:lnTo>
                  <a:pt x="5439803" y="1879600"/>
                </a:lnTo>
                <a:lnTo>
                  <a:pt x="5432056" y="1892300"/>
                </a:lnTo>
                <a:lnTo>
                  <a:pt x="5416486" y="1892300"/>
                </a:lnTo>
                <a:lnTo>
                  <a:pt x="5416486" y="1968500"/>
                </a:lnTo>
                <a:lnTo>
                  <a:pt x="5416004" y="1981200"/>
                </a:lnTo>
                <a:lnTo>
                  <a:pt x="5414619" y="2006600"/>
                </a:lnTo>
                <a:lnTo>
                  <a:pt x="5413438" y="2019300"/>
                </a:lnTo>
                <a:lnTo>
                  <a:pt x="5412575" y="2032000"/>
                </a:lnTo>
                <a:lnTo>
                  <a:pt x="5412168" y="2057400"/>
                </a:lnTo>
                <a:lnTo>
                  <a:pt x="5411990" y="2057400"/>
                </a:lnTo>
                <a:lnTo>
                  <a:pt x="5410632" y="2070100"/>
                </a:lnTo>
                <a:lnTo>
                  <a:pt x="5410174" y="2071446"/>
                </a:lnTo>
                <a:lnTo>
                  <a:pt x="5410174" y="2235200"/>
                </a:lnTo>
                <a:lnTo>
                  <a:pt x="5408752" y="2247900"/>
                </a:lnTo>
                <a:lnTo>
                  <a:pt x="5404828" y="2260600"/>
                </a:lnTo>
                <a:lnTo>
                  <a:pt x="5392496" y="2260600"/>
                </a:lnTo>
                <a:lnTo>
                  <a:pt x="5386413" y="2273300"/>
                </a:lnTo>
                <a:lnTo>
                  <a:pt x="5369420" y="2273300"/>
                </a:lnTo>
                <a:lnTo>
                  <a:pt x="5365775" y="2286000"/>
                </a:lnTo>
                <a:lnTo>
                  <a:pt x="5362130" y="2286000"/>
                </a:lnTo>
                <a:lnTo>
                  <a:pt x="5357101" y="2298700"/>
                </a:lnTo>
                <a:lnTo>
                  <a:pt x="5347424" y="2286000"/>
                </a:lnTo>
                <a:lnTo>
                  <a:pt x="5339816" y="2260600"/>
                </a:lnTo>
                <a:lnTo>
                  <a:pt x="5333174" y="2247862"/>
                </a:lnTo>
                <a:lnTo>
                  <a:pt x="5329390" y="2240775"/>
                </a:lnTo>
                <a:lnTo>
                  <a:pt x="5329390" y="2298700"/>
                </a:lnTo>
                <a:lnTo>
                  <a:pt x="5323611" y="2298700"/>
                </a:lnTo>
                <a:lnTo>
                  <a:pt x="5319268" y="2311400"/>
                </a:lnTo>
                <a:lnTo>
                  <a:pt x="5304485" y="2311400"/>
                </a:lnTo>
                <a:lnTo>
                  <a:pt x="5300230" y="2298700"/>
                </a:lnTo>
                <a:lnTo>
                  <a:pt x="5295849" y="2298700"/>
                </a:lnTo>
                <a:lnTo>
                  <a:pt x="5302047" y="2286000"/>
                </a:lnTo>
                <a:lnTo>
                  <a:pt x="5304307" y="2273300"/>
                </a:lnTo>
                <a:lnTo>
                  <a:pt x="5302770" y="2260600"/>
                </a:lnTo>
                <a:lnTo>
                  <a:pt x="5297576" y="2247900"/>
                </a:lnTo>
                <a:lnTo>
                  <a:pt x="5295201" y="2247900"/>
                </a:lnTo>
                <a:lnTo>
                  <a:pt x="5293538" y="2235200"/>
                </a:lnTo>
                <a:lnTo>
                  <a:pt x="5309146" y="2235200"/>
                </a:lnTo>
                <a:lnTo>
                  <a:pt x="5313261" y="2247900"/>
                </a:lnTo>
                <a:lnTo>
                  <a:pt x="5314937" y="2260600"/>
                </a:lnTo>
                <a:lnTo>
                  <a:pt x="5316677" y="2260600"/>
                </a:lnTo>
                <a:lnTo>
                  <a:pt x="5318798" y="2273300"/>
                </a:lnTo>
                <a:lnTo>
                  <a:pt x="5321655" y="2286000"/>
                </a:lnTo>
                <a:lnTo>
                  <a:pt x="5325618" y="2286000"/>
                </a:lnTo>
                <a:lnTo>
                  <a:pt x="5329390" y="2298700"/>
                </a:lnTo>
                <a:lnTo>
                  <a:pt x="5329390" y="2240775"/>
                </a:lnTo>
                <a:lnTo>
                  <a:pt x="5326418" y="2235200"/>
                </a:lnTo>
                <a:lnTo>
                  <a:pt x="5324780" y="2235200"/>
                </a:lnTo>
                <a:lnTo>
                  <a:pt x="5326812" y="2222500"/>
                </a:lnTo>
                <a:lnTo>
                  <a:pt x="5406377" y="2222500"/>
                </a:lnTo>
                <a:lnTo>
                  <a:pt x="5408942" y="2235200"/>
                </a:lnTo>
                <a:lnTo>
                  <a:pt x="5410174" y="2235200"/>
                </a:lnTo>
                <a:lnTo>
                  <a:pt x="5410174" y="2071446"/>
                </a:lnTo>
                <a:lnTo>
                  <a:pt x="5406301" y="2082800"/>
                </a:lnTo>
                <a:lnTo>
                  <a:pt x="5354307" y="2082800"/>
                </a:lnTo>
                <a:lnTo>
                  <a:pt x="5352847" y="2070100"/>
                </a:lnTo>
                <a:lnTo>
                  <a:pt x="5350738" y="2057400"/>
                </a:lnTo>
                <a:lnTo>
                  <a:pt x="5350497" y="2032000"/>
                </a:lnTo>
                <a:lnTo>
                  <a:pt x="5351742" y="2019300"/>
                </a:lnTo>
                <a:lnTo>
                  <a:pt x="5354040" y="1993900"/>
                </a:lnTo>
                <a:lnTo>
                  <a:pt x="5355196" y="1993900"/>
                </a:lnTo>
                <a:lnTo>
                  <a:pt x="5355285" y="1981200"/>
                </a:lnTo>
                <a:lnTo>
                  <a:pt x="5356136" y="1968500"/>
                </a:lnTo>
                <a:lnTo>
                  <a:pt x="5416486" y="1968500"/>
                </a:lnTo>
                <a:lnTo>
                  <a:pt x="5416486" y="1892300"/>
                </a:lnTo>
                <a:lnTo>
                  <a:pt x="5409666" y="1892300"/>
                </a:lnTo>
                <a:lnTo>
                  <a:pt x="5409666" y="1905000"/>
                </a:lnTo>
                <a:lnTo>
                  <a:pt x="5398605" y="1917700"/>
                </a:lnTo>
                <a:lnTo>
                  <a:pt x="5378437" y="1917700"/>
                </a:lnTo>
                <a:lnTo>
                  <a:pt x="5379923" y="1905000"/>
                </a:lnTo>
                <a:lnTo>
                  <a:pt x="5409666" y="1905000"/>
                </a:lnTo>
                <a:lnTo>
                  <a:pt x="5409666" y="1892300"/>
                </a:lnTo>
                <a:lnTo>
                  <a:pt x="5378272" y="1892300"/>
                </a:lnTo>
                <a:lnTo>
                  <a:pt x="5378272" y="1917700"/>
                </a:lnTo>
                <a:lnTo>
                  <a:pt x="5362397" y="1917700"/>
                </a:lnTo>
                <a:lnTo>
                  <a:pt x="5368582" y="1905000"/>
                </a:lnTo>
                <a:lnTo>
                  <a:pt x="5373471" y="1905000"/>
                </a:lnTo>
                <a:lnTo>
                  <a:pt x="5378272" y="1917700"/>
                </a:lnTo>
                <a:lnTo>
                  <a:pt x="5378272" y="1892300"/>
                </a:lnTo>
                <a:lnTo>
                  <a:pt x="5341810" y="1892300"/>
                </a:lnTo>
                <a:lnTo>
                  <a:pt x="5341810" y="1968500"/>
                </a:lnTo>
                <a:lnTo>
                  <a:pt x="5336273" y="1981200"/>
                </a:lnTo>
                <a:lnTo>
                  <a:pt x="5333784" y="1981200"/>
                </a:lnTo>
                <a:lnTo>
                  <a:pt x="5333200" y="1993900"/>
                </a:lnTo>
                <a:lnTo>
                  <a:pt x="5333377" y="2006600"/>
                </a:lnTo>
                <a:lnTo>
                  <a:pt x="5333530" y="2019300"/>
                </a:lnTo>
                <a:lnTo>
                  <a:pt x="5333111" y="2044700"/>
                </a:lnTo>
                <a:lnTo>
                  <a:pt x="5331904" y="2057400"/>
                </a:lnTo>
                <a:lnTo>
                  <a:pt x="5329694" y="2082800"/>
                </a:lnTo>
                <a:lnTo>
                  <a:pt x="5328475" y="2082800"/>
                </a:lnTo>
                <a:lnTo>
                  <a:pt x="5325846" y="2095500"/>
                </a:lnTo>
                <a:lnTo>
                  <a:pt x="5308638" y="2082800"/>
                </a:lnTo>
                <a:lnTo>
                  <a:pt x="5305272" y="2082800"/>
                </a:lnTo>
                <a:lnTo>
                  <a:pt x="5304891" y="2070100"/>
                </a:lnTo>
                <a:lnTo>
                  <a:pt x="5303101" y="2057400"/>
                </a:lnTo>
                <a:lnTo>
                  <a:pt x="5300954" y="2044700"/>
                </a:lnTo>
                <a:lnTo>
                  <a:pt x="5299494" y="2044700"/>
                </a:lnTo>
                <a:lnTo>
                  <a:pt x="5298478" y="2032000"/>
                </a:lnTo>
                <a:lnTo>
                  <a:pt x="5297703" y="2019300"/>
                </a:lnTo>
                <a:lnTo>
                  <a:pt x="5297970" y="2006600"/>
                </a:lnTo>
                <a:lnTo>
                  <a:pt x="5300040" y="1993900"/>
                </a:lnTo>
                <a:lnTo>
                  <a:pt x="5301107" y="1993900"/>
                </a:lnTo>
                <a:lnTo>
                  <a:pt x="5301196" y="1981200"/>
                </a:lnTo>
                <a:lnTo>
                  <a:pt x="5295417" y="1968500"/>
                </a:lnTo>
                <a:lnTo>
                  <a:pt x="5341810" y="1968500"/>
                </a:lnTo>
                <a:lnTo>
                  <a:pt x="5341810" y="1892300"/>
                </a:lnTo>
                <a:lnTo>
                  <a:pt x="5331091" y="1892300"/>
                </a:lnTo>
                <a:lnTo>
                  <a:pt x="5331091" y="1943100"/>
                </a:lnTo>
                <a:lnTo>
                  <a:pt x="5323510" y="1955800"/>
                </a:lnTo>
                <a:lnTo>
                  <a:pt x="5308727" y="1955800"/>
                </a:lnTo>
                <a:lnTo>
                  <a:pt x="5301361" y="1943100"/>
                </a:lnTo>
                <a:lnTo>
                  <a:pt x="5331091" y="1943100"/>
                </a:lnTo>
                <a:lnTo>
                  <a:pt x="5331091" y="1892300"/>
                </a:lnTo>
                <a:lnTo>
                  <a:pt x="5291988" y="1892300"/>
                </a:lnTo>
                <a:lnTo>
                  <a:pt x="5297716" y="1879600"/>
                </a:lnTo>
                <a:lnTo>
                  <a:pt x="5439803" y="1879600"/>
                </a:lnTo>
                <a:lnTo>
                  <a:pt x="5439803" y="1841500"/>
                </a:lnTo>
                <a:lnTo>
                  <a:pt x="5288610" y="1841500"/>
                </a:lnTo>
                <a:lnTo>
                  <a:pt x="5288610" y="2197100"/>
                </a:lnTo>
                <a:lnTo>
                  <a:pt x="5288343" y="2209800"/>
                </a:lnTo>
                <a:lnTo>
                  <a:pt x="5285994" y="2209800"/>
                </a:lnTo>
                <a:lnTo>
                  <a:pt x="5285994" y="2286000"/>
                </a:lnTo>
                <a:lnTo>
                  <a:pt x="5284863" y="2298700"/>
                </a:lnTo>
                <a:lnTo>
                  <a:pt x="5257063" y="2298700"/>
                </a:lnTo>
                <a:lnTo>
                  <a:pt x="5237454" y="2286000"/>
                </a:lnTo>
                <a:lnTo>
                  <a:pt x="5111039" y="2286000"/>
                </a:lnTo>
                <a:lnTo>
                  <a:pt x="5084229" y="2298700"/>
                </a:lnTo>
                <a:lnTo>
                  <a:pt x="4961496" y="2298700"/>
                </a:lnTo>
                <a:lnTo>
                  <a:pt x="4937239" y="2311400"/>
                </a:lnTo>
                <a:lnTo>
                  <a:pt x="4808271" y="2311400"/>
                </a:lnTo>
                <a:lnTo>
                  <a:pt x="4781664" y="2324100"/>
                </a:lnTo>
                <a:lnTo>
                  <a:pt x="4681372" y="2324100"/>
                </a:lnTo>
                <a:lnTo>
                  <a:pt x="4676102" y="2311400"/>
                </a:lnTo>
                <a:lnTo>
                  <a:pt x="4729861" y="2311400"/>
                </a:lnTo>
                <a:lnTo>
                  <a:pt x="4745418" y="2298700"/>
                </a:lnTo>
                <a:lnTo>
                  <a:pt x="4892726" y="2298700"/>
                </a:lnTo>
                <a:lnTo>
                  <a:pt x="4902708" y="2286000"/>
                </a:lnTo>
                <a:lnTo>
                  <a:pt x="4968341" y="2286000"/>
                </a:lnTo>
                <a:lnTo>
                  <a:pt x="4987899" y="2273300"/>
                </a:lnTo>
                <a:lnTo>
                  <a:pt x="5042217" y="2273300"/>
                </a:lnTo>
                <a:lnTo>
                  <a:pt x="5062347" y="2260600"/>
                </a:lnTo>
                <a:lnTo>
                  <a:pt x="5187086" y="2260600"/>
                </a:lnTo>
                <a:lnTo>
                  <a:pt x="5199926" y="2273300"/>
                </a:lnTo>
                <a:lnTo>
                  <a:pt x="5262346" y="2273300"/>
                </a:lnTo>
                <a:lnTo>
                  <a:pt x="5268061" y="2286000"/>
                </a:lnTo>
                <a:lnTo>
                  <a:pt x="5285994" y="2286000"/>
                </a:lnTo>
                <a:lnTo>
                  <a:pt x="5285994" y="2209800"/>
                </a:lnTo>
                <a:lnTo>
                  <a:pt x="5283555" y="2209800"/>
                </a:lnTo>
                <a:lnTo>
                  <a:pt x="5288051" y="2197100"/>
                </a:lnTo>
                <a:lnTo>
                  <a:pt x="5279288" y="2197100"/>
                </a:lnTo>
                <a:lnTo>
                  <a:pt x="5273776" y="2184400"/>
                </a:lnTo>
                <a:lnTo>
                  <a:pt x="5283060" y="2184400"/>
                </a:lnTo>
                <a:lnTo>
                  <a:pt x="5288610" y="2197100"/>
                </a:lnTo>
                <a:lnTo>
                  <a:pt x="5288610" y="1841500"/>
                </a:lnTo>
                <a:lnTo>
                  <a:pt x="5278145" y="1841500"/>
                </a:lnTo>
                <a:lnTo>
                  <a:pt x="5278145" y="2057400"/>
                </a:lnTo>
                <a:lnTo>
                  <a:pt x="5278094" y="2070100"/>
                </a:lnTo>
                <a:lnTo>
                  <a:pt x="5277091" y="2082800"/>
                </a:lnTo>
                <a:lnTo>
                  <a:pt x="5275427" y="2095500"/>
                </a:lnTo>
                <a:lnTo>
                  <a:pt x="5271084" y="2095500"/>
                </a:lnTo>
                <a:lnTo>
                  <a:pt x="5271084" y="2235200"/>
                </a:lnTo>
                <a:lnTo>
                  <a:pt x="5263197" y="2222500"/>
                </a:lnTo>
                <a:lnTo>
                  <a:pt x="5261775" y="2222500"/>
                </a:lnTo>
                <a:lnTo>
                  <a:pt x="5261775" y="2260600"/>
                </a:lnTo>
                <a:lnTo>
                  <a:pt x="5225593" y="2260600"/>
                </a:lnTo>
                <a:lnTo>
                  <a:pt x="5208448" y="2247900"/>
                </a:lnTo>
                <a:lnTo>
                  <a:pt x="5122062" y="2247900"/>
                </a:lnTo>
                <a:lnTo>
                  <a:pt x="5121656" y="2235200"/>
                </a:lnTo>
                <a:lnTo>
                  <a:pt x="5119738" y="2235200"/>
                </a:lnTo>
                <a:lnTo>
                  <a:pt x="5115826" y="2222500"/>
                </a:lnTo>
                <a:lnTo>
                  <a:pt x="5109451" y="2222500"/>
                </a:lnTo>
                <a:lnTo>
                  <a:pt x="5103914" y="2209800"/>
                </a:lnTo>
                <a:lnTo>
                  <a:pt x="5100383" y="2197100"/>
                </a:lnTo>
                <a:lnTo>
                  <a:pt x="5097932" y="2197100"/>
                </a:lnTo>
                <a:lnTo>
                  <a:pt x="5095595" y="2184400"/>
                </a:lnTo>
                <a:lnTo>
                  <a:pt x="5184521" y="2184400"/>
                </a:lnTo>
                <a:lnTo>
                  <a:pt x="5192560" y="2171700"/>
                </a:lnTo>
                <a:lnTo>
                  <a:pt x="5200523" y="2184400"/>
                </a:lnTo>
                <a:lnTo>
                  <a:pt x="5220843" y="2184400"/>
                </a:lnTo>
                <a:lnTo>
                  <a:pt x="5233746" y="2197100"/>
                </a:lnTo>
                <a:lnTo>
                  <a:pt x="5244655" y="2222500"/>
                </a:lnTo>
                <a:lnTo>
                  <a:pt x="5253888" y="2235200"/>
                </a:lnTo>
                <a:lnTo>
                  <a:pt x="5261775" y="2260600"/>
                </a:lnTo>
                <a:lnTo>
                  <a:pt x="5261775" y="2222500"/>
                </a:lnTo>
                <a:lnTo>
                  <a:pt x="5256923" y="2222500"/>
                </a:lnTo>
                <a:lnTo>
                  <a:pt x="5252898" y="2209800"/>
                </a:lnTo>
                <a:lnTo>
                  <a:pt x="5249545" y="2197100"/>
                </a:lnTo>
                <a:lnTo>
                  <a:pt x="5246001" y="2197100"/>
                </a:lnTo>
                <a:lnTo>
                  <a:pt x="5241353" y="2184400"/>
                </a:lnTo>
                <a:lnTo>
                  <a:pt x="5240540" y="2184400"/>
                </a:lnTo>
                <a:lnTo>
                  <a:pt x="5244439" y="2171700"/>
                </a:lnTo>
                <a:lnTo>
                  <a:pt x="5246992" y="2184400"/>
                </a:lnTo>
                <a:lnTo>
                  <a:pt x="5257254" y="2184400"/>
                </a:lnTo>
                <a:lnTo>
                  <a:pt x="5264378" y="2197100"/>
                </a:lnTo>
                <a:lnTo>
                  <a:pt x="5269090" y="2209800"/>
                </a:lnTo>
                <a:lnTo>
                  <a:pt x="5271084" y="2235200"/>
                </a:lnTo>
                <a:lnTo>
                  <a:pt x="5271084" y="2095500"/>
                </a:lnTo>
                <a:lnTo>
                  <a:pt x="5270398" y="2095500"/>
                </a:lnTo>
                <a:lnTo>
                  <a:pt x="5270398" y="2159000"/>
                </a:lnTo>
                <a:lnTo>
                  <a:pt x="5268874" y="2171700"/>
                </a:lnTo>
                <a:lnTo>
                  <a:pt x="5263870" y="2171700"/>
                </a:lnTo>
                <a:lnTo>
                  <a:pt x="5255692" y="2159000"/>
                </a:lnTo>
                <a:lnTo>
                  <a:pt x="5270398" y="2159000"/>
                </a:lnTo>
                <a:lnTo>
                  <a:pt x="5270398" y="2095500"/>
                </a:lnTo>
                <a:lnTo>
                  <a:pt x="5241175" y="2095500"/>
                </a:lnTo>
                <a:lnTo>
                  <a:pt x="5231308" y="2082800"/>
                </a:lnTo>
                <a:lnTo>
                  <a:pt x="5205819" y="2082800"/>
                </a:lnTo>
                <a:lnTo>
                  <a:pt x="5208054" y="2070100"/>
                </a:lnTo>
                <a:lnTo>
                  <a:pt x="5210251" y="2057400"/>
                </a:lnTo>
                <a:lnTo>
                  <a:pt x="5211191" y="2044700"/>
                </a:lnTo>
                <a:lnTo>
                  <a:pt x="5212232" y="2019300"/>
                </a:lnTo>
                <a:lnTo>
                  <a:pt x="5214721" y="2006600"/>
                </a:lnTo>
                <a:lnTo>
                  <a:pt x="5216309" y="1993900"/>
                </a:lnTo>
                <a:lnTo>
                  <a:pt x="5217211" y="1993900"/>
                </a:lnTo>
                <a:lnTo>
                  <a:pt x="5214124" y="1981200"/>
                </a:lnTo>
                <a:lnTo>
                  <a:pt x="5216169" y="1968500"/>
                </a:lnTo>
                <a:lnTo>
                  <a:pt x="5273027" y="1968500"/>
                </a:lnTo>
                <a:lnTo>
                  <a:pt x="5275440" y="1981200"/>
                </a:lnTo>
                <a:lnTo>
                  <a:pt x="5276875" y="1993900"/>
                </a:lnTo>
                <a:lnTo>
                  <a:pt x="5277561" y="2006600"/>
                </a:lnTo>
                <a:lnTo>
                  <a:pt x="5277637" y="2019300"/>
                </a:lnTo>
                <a:lnTo>
                  <a:pt x="5277269" y="2032000"/>
                </a:lnTo>
                <a:lnTo>
                  <a:pt x="5276786" y="2044700"/>
                </a:lnTo>
                <a:lnTo>
                  <a:pt x="5277396" y="2057400"/>
                </a:lnTo>
                <a:lnTo>
                  <a:pt x="5278145" y="2057400"/>
                </a:lnTo>
                <a:lnTo>
                  <a:pt x="5278145" y="1841500"/>
                </a:lnTo>
                <a:lnTo>
                  <a:pt x="5245176" y="1841500"/>
                </a:lnTo>
                <a:lnTo>
                  <a:pt x="5265217" y="1828800"/>
                </a:lnTo>
                <a:lnTo>
                  <a:pt x="5448643" y="1828800"/>
                </a:lnTo>
                <a:lnTo>
                  <a:pt x="5490730" y="1816100"/>
                </a:lnTo>
                <a:lnTo>
                  <a:pt x="5527649" y="1816100"/>
                </a:lnTo>
                <a:lnTo>
                  <a:pt x="5527649" y="1803400"/>
                </a:lnTo>
                <a:lnTo>
                  <a:pt x="5500497" y="1803400"/>
                </a:lnTo>
                <a:lnTo>
                  <a:pt x="5502999" y="1778000"/>
                </a:lnTo>
                <a:lnTo>
                  <a:pt x="5504967" y="1765300"/>
                </a:lnTo>
                <a:lnTo>
                  <a:pt x="5507621" y="1752600"/>
                </a:lnTo>
                <a:lnTo>
                  <a:pt x="5511355" y="1739900"/>
                </a:lnTo>
                <a:lnTo>
                  <a:pt x="5512816" y="1727200"/>
                </a:lnTo>
                <a:lnTo>
                  <a:pt x="5606351" y="1727200"/>
                </a:lnTo>
                <a:lnTo>
                  <a:pt x="5608193" y="1739900"/>
                </a:lnTo>
                <a:lnTo>
                  <a:pt x="5608701" y="1752600"/>
                </a:lnTo>
                <a:lnTo>
                  <a:pt x="5608701" y="1714500"/>
                </a:lnTo>
                <a:lnTo>
                  <a:pt x="5495061" y="1714500"/>
                </a:lnTo>
                <a:lnTo>
                  <a:pt x="5495061" y="1727200"/>
                </a:lnTo>
                <a:lnTo>
                  <a:pt x="5492940" y="1739900"/>
                </a:lnTo>
                <a:lnTo>
                  <a:pt x="5493766" y="1739900"/>
                </a:lnTo>
                <a:lnTo>
                  <a:pt x="5491810" y="1752600"/>
                </a:lnTo>
                <a:lnTo>
                  <a:pt x="5489727" y="1765300"/>
                </a:lnTo>
                <a:lnTo>
                  <a:pt x="5487352" y="1778000"/>
                </a:lnTo>
                <a:lnTo>
                  <a:pt x="5484469" y="1803400"/>
                </a:lnTo>
                <a:lnTo>
                  <a:pt x="5461876" y="1803400"/>
                </a:lnTo>
                <a:lnTo>
                  <a:pt x="5463337" y="1778000"/>
                </a:lnTo>
                <a:lnTo>
                  <a:pt x="5465915" y="1765300"/>
                </a:lnTo>
                <a:lnTo>
                  <a:pt x="5468912" y="1752600"/>
                </a:lnTo>
                <a:lnTo>
                  <a:pt x="5471655" y="1739900"/>
                </a:lnTo>
                <a:lnTo>
                  <a:pt x="5473065" y="1727200"/>
                </a:lnTo>
                <a:lnTo>
                  <a:pt x="5495061" y="1727200"/>
                </a:lnTo>
                <a:lnTo>
                  <a:pt x="5495061" y="1714500"/>
                </a:lnTo>
                <a:lnTo>
                  <a:pt x="5456250" y="1714500"/>
                </a:lnTo>
                <a:lnTo>
                  <a:pt x="5456250" y="1739900"/>
                </a:lnTo>
                <a:lnTo>
                  <a:pt x="5456174" y="1752600"/>
                </a:lnTo>
                <a:lnTo>
                  <a:pt x="5454434" y="1765300"/>
                </a:lnTo>
                <a:lnTo>
                  <a:pt x="5451551" y="1778000"/>
                </a:lnTo>
                <a:lnTo>
                  <a:pt x="5447919" y="1790700"/>
                </a:lnTo>
                <a:lnTo>
                  <a:pt x="5442128" y="1803400"/>
                </a:lnTo>
                <a:lnTo>
                  <a:pt x="5438140" y="1803400"/>
                </a:lnTo>
                <a:lnTo>
                  <a:pt x="5432082" y="1816100"/>
                </a:lnTo>
                <a:lnTo>
                  <a:pt x="5373154" y="1816100"/>
                </a:lnTo>
                <a:lnTo>
                  <a:pt x="5373001" y="1790700"/>
                </a:lnTo>
                <a:lnTo>
                  <a:pt x="5371198" y="1778000"/>
                </a:lnTo>
                <a:lnTo>
                  <a:pt x="5372011" y="1765300"/>
                </a:lnTo>
                <a:lnTo>
                  <a:pt x="5374564" y="1752600"/>
                </a:lnTo>
                <a:lnTo>
                  <a:pt x="5377942" y="1739900"/>
                </a:lnTo>
                <a:lnTo>
                  <a:pt x="5379923" y="1727200"/>
                </a:lnTo>
                <a:lnTo>
                  <a:pt x="5453570" y="1727200"/>
                </a:lnTo>
                <a:lnTo>
                  <a:pt x="5456250" y="1739900"/>
                </a:lnTo>
                <a:lnTo>
                  <a:pt x="5456250" y="1714500"/>
                </a:lnTo>
                <a:lnTo>
                  <a:pt x="5365140" y="1714500"/>
                </a:lnTo>
                <a:lnTo>
                  <a:pt x="5365140" y="1727200"/>
                </a:lnTo>
                <a:lnTo>
                  <a:pt x="5362803" y="1739900"/>
                </a:lnTo>
                <a:lnTo>
                  <a:pt x="5362245" y="1739900"/>
                </a:lnTo>
                <a:lnTo>
                  <a:pt x="5360670" y="1752600"/>
                </a:lnTo>
                <a:lnTo>
                  <a:pt x="5357380" y="1778000"/>
                </a:lnTo>
                <a:lnTo>
                  <a:pt x="5355793" y="1778000"/>
                </a:lnTo>
                <a:lnTo>
                  <a:pt x="5354713" y="1790700"/>
                </a:lnTo>
                <a:lnTo>
                  <a:pt x="5352046" y="1790700"/>
                </a:lnTo>
                <a:lnTo>
                  <a:pt x="5355818" y="1816100"/>
                </a:lnTo>
                <a:lnTo>
                  <a:pt x="5340845" y="1816100"/>
                </a:lnTo>
                <a:lnTo>
                  <a:pt x="5340286" y="1803400"/>
                </a:lnTo>
                <a:lnTo>
                  <a:pt x="5341925" y="1790700"/>
                </a:lnTo>
                <a:lnTo>
                  <a:pt x="5342140" y="1765300"/>
                </a:lnTo>
                <a:lnTo>
                  <a:pt x="5341556" y="1752600"/>
                </a:lnTo>
                <a:lnTo>
                  <a:pt x="5340883" y="1739900"/>
                </a:lnTo>
                <a:lnTo>
                  <a:pt x="5340705" y="1739900"/>
                </a:lnTo>
                <a:lnTo>
                  <a:pt x="5340693" y="1727200"/>
                </a:lnTo>
                <a:lnTo>
                  <a:pt x="5365140" y="1727200"/>
                </a:lnTo>
                <a:lnTo>
                  <a:pt x="5365140" y="1714500"/>
                </a:lnTo>
                <a:lnTo>
                  <a:pt x="5327688" y="1714500"/>
                </a:lnTo>
                <a:lnTo>
                  <a:pt x="5327688" y="1765300"/>
                </a:lnTo>
                <a:lnTo>
                  <a:pt x="5327332" y="1778000"/>
                </a:lnTo>
                <a:lnTo>
                  <a:pt x="5325745" y="1790700"/>
                </a:lnTo>
                <a:lnTo>
                  <a:pt x="5322760" y="1803400"/>
                </a:lnTo>
                <a:lnTo>
                  <a:pt x="5320766" y="1816100"/>
                </a:lnTo>
                <a:lnTo>
                  <a:pt x="5237226" y="1816100"/>
                </a:lnTo>
                <a:lnTo>
                  <a:pt x="5237785" y="1803400"/>
                </a:lnTo>
                <a:lnTo>
                  <a:pt x="5239499" y="1790700"/>
                </a:lnTo>
                <a:lnTo>
                  <a:pt x="5242230" y="1778000"/>
                </a:lnTo>
                <a:lnTo>
                  <a:pt x="5245557" y="1752600"/>
                </a:lnTo>
                <a:lnTo>
                  <a:pt x="5249037" y="1739900"/>
                </a:lnTo>
                <a:lnTo>
                  <a:pt x="5250142" y="1727200"/>
                </a:lnTo>
                <a:lnTo>
                  <a:pt x="5322951" y="1727200"/>
                </a:lnTo>
                <a:lnTo>
                  <a:pt x="5325694" y="1739900"/>
                </a:lnTo>
                <a:lnTo>
                  <a:pt x="5326951" y="1752600"/>
                </a:lnTo>
                <a:lnTo>
                  <a:pt x="5327688" y="1765300"/>
                </a:lnTo>
                <a:lnTo>
                  <a:pt x="5327688" y="1714500"/>
                </a:lnTo>
                <a:lnTo>
                  <a:pt x="5229784" y="1714500"/>
                </a:lnTo>
                <a:lnTo>
                  <a:pt x="5229784" y="1739900"/>
                </a:lnTo>
                <a:lnTo>
                  <a:pt x="5229720" y="1752600"/>
                </a:lnTo>
                <a:lnTo>
                  <a:pt x="5227853" y="1765300"/>
                </a:lnTo>
                <a:lnTo>
                  <a:pt x="5226075" y="1778000"/>
                </a:lnTo>
                <a:lnTo>
                  <a:pt x="5223776" y="1790700"/>
                </a:lnTo>
                <a:lnTo>
                  <a:pt x="5220309" y="1803400"/>
                </a:lnTo>
                <a:lnTo>
                  <a:pt x="5219370" y="1816100"/>
                </a:lnTo>
                <a:lnTo>
                  <a:pt x="5205298" y="1816100"/>
                </a:lnTo>
                <a:lnTo>
                  <a:pt x="5204980" y="1803400"/>
                </a:lnTo>
                <a:lnTo>
                  <a:pt x="5207635" y="1790700"/>
                </a:lnTo>
                <a:lnTo>
                  <a:pt x="5212283" y="1752600"/>
                </a:lnTo>
                <a:lnTo>
                  <a:pt x="5214531" y="1739900"/>
                </a:lnTo>
                <a:lnTo>
                  <a:pt x="5215242" y="1727200"/>
                </a:lnTo>
                <a:lnTo>
                  <a:pt x="5229022" y="1727200"/>
                </a:lnTo>
                <a:lnTo>
                  <a:pt x="5229784" y="1739900"/>
                </a:lnTo>
                <a:lnTo>
                  <a:pt x="5229784" y="1714500"/>
                </a:lnTo>
                <a:lnTo>
                  <a:pt x="5199126" y="1714500"/>
                </a:lnTo>
                <a:lnTo>
                  <a:pt x="5199126" y="1739900"/>
                </a:lnTo>
                <a:lnTo>
                  <a:pt x="5198249" y="1739900"/>
                </a:lnTo>
                <a:lnTo>
                  <a:pt x="5196624" y="1765300"/>
                </a:lnTo>
                <a:lnTo>
                  <a:pt x="5194770" y="1778000"/>
                </a:lnTo>
                <a:lnTo>
                  <a:pt x="5192115" y="1789645"/>
                </a:lnTo>
                <a:lnTo>
                  <a:pt x="5192115" y="1981200"/>
                </a:lnTo>
                <a:lnTo>
                  <a:pt x="5188788" y="2019300"/>
                </a:lnTo>
                <a:lnTo>
                  <a:pt x="5184229" y="2044700"/>
                </a:lnTo>
                <a:lnTo>
                  <a:pt x="5182590" y="2057400"/>
                </a:lnTo>
                <a:lnTo>
                  <a:pt x="5181346" y="2070100"/>
                </a:lnTo>
                <a:lnTo>
                  <a:pt x="5178869" y="2082800"/>
                </a:lnTo>
                <a:lnTo>
                  <a:pt x="5169801" y="2082800"/>
                </a:lnTo>
                <a:lnTo>
                  <a:pt x="5168925" y="2071116"/>
                </a:lnTo>
                <a:lnTo>
                  <a:pt x="5168925" y="2159000"/>
                </a:lnTo>
                <a:lnTo>
                  <a:pt x="5158727" y="2171700"/>
                </a:lnTo>
                <a:lnTo>
                  <a:pt x="5138305" y="2171700"/>
                </a:lnTo>
                <a:lnTo>
                  <a:pt x="5119675" y="2159000"/>
                </a:lnTo>
                <a:lnTo>
                  <a:pt x="5168925" y="2159000"/>
                </a:lnTo>
                <a:lnTo>
                  <a:pt x="5168925" y="2071116"/>
                </a:lnTo>
                <a:lnTo>
                  <a:pt x="5168849" y="2070100"/>
                </a:lnTo>
                <a:lnTo>
                  <a:pt x="5168874" y="2057400"/>
                </a:lnTo>
                <a:lnTo>
                  <a:pt x="5169217" y="2057400"/>
                </a:lnTo>
                <a:lnTo>
                  <a:pt x="5169395" y="2019300"/>
                </a:lnTo>
                <a:lnTo>
                  <a:pt x="5170487" y="2006600"/>
                </a:lnTo>
                <a:lnTo>
                  <a:pt x="5173726" y="1993900"/>
                </a:lnTo>
                <a:lnTo>
                  <a:pt x="5174272" y="1993900"/>
                </a:lnTo>
                <a:lnTo>
                  <a:pt x="5176532" y="1981200"/>
                </a:lnTo>
                <a:lnTo>
                  <a:pt x="5192115" y="1981200"/>
                </a:lnTo>
                <a:lnTo>
                  <a:pt x="5192115" y="1789645"/>
                </a:lnTo>
                <a:lnTo>
                  <a:pt x="5191874" y="1790700"/>
                </a:lnTo>
                <a:lnTo>
                  <a:pt x="5187099" y="1816100"/>
                </a:lnTo>
                <a:lnTo>
                  <a:pt x="5184394" y="1816100"/>
                </a:lnTo>
                <a:lnTo>
                  <a:pt x="5179834" y="1828800"/>
                </a:lnTo>
                <a:lnTo>
                  <a:pt x="5157152" y="1828800"/>
                </a:lnTo>
                <a:lnTo>
                  <a:pt x="5157152" y="1981200"/>
                </a:lnTo>
                <a:lnTo>
                  <a:pt x="5156339" y="1993900"/>
                </a:lnTo>
                <a:lnTo>
                  <a:pt x="5155984" y="2006600"/>
                </a:lnTo>
                <a:lnTo>
                  <a:pt x="5155831" y="2006600"/>
                </a:lnTo>
                <a:lnTo>
                  <a:pt x="5155628" y="2019300"/>
                </a:lnTo>
                <a:lnTo>
                  <a:pt x="5155044" y="2032000"/>
                </a:lnTo>
                <a:lnTo>
                  <a:pt x="5153507" y="2044700"/>
                </a:lnTo>
                <a:lnTo>
                  <a:pt x="5151628" y="2057400"/>
                </a:lnTo>
                <a:lnTo>
                  <a:pt x="5149989" y="2070100"/>
                </a:lnTo>
                <a:lnTo>
                  <a:pt x="5149215" y="2082800"/>
                </a:lnTo>
                <a:lnTo>
                  <a:pt x="5146218" y="2095500"/>
                </a:lnTo>
                <a:lnTo>
                  <a:pt x="5074043" y="2095500"/>
                </a:lnTo>
                <a:lnTo>
                  <a:pt x="5074399" y="2082800"/>
                </a:lnTo>
                <a:lnTo>
                  <a:pt x="5074907" y="2070100"/>
                </a:lnTo>
                <a:lnTo>
                  <a:pt x="5075631" y="2057400"/>
                </a:lnTo>
                <a:lnTo>
                  <a:pt x="5076685" y="2044700"/>
                </a:lnTo>
                <a:lnTo>
                  <a:pt x="5078158" y="2019300"/>
                </a:lnTo>
                <a:lnTo>
                  <a:pt x="5079314" y="2019300"/>
                </a:lnTo>
                <a:lnTo>
                  <a:pt x="5080609" y="2006600"/>
                </a:lnTo>
                <a:lnTo>
                  <a:pt x="5081829" y="2006600"/>
                </a:lnTo>
                <a:lnTo>
                  <a:pt x="5082730" y="1993900"/>
                </a:lnTo>
                <a:lnTo>
                  <a:pt x="5083886" y="1981200"/>
                </a:lnTo>
                <a:lnTo>
                  <a:pt x="5157152" y="1981200"/>
                </a:lnTo>
                <a:lnTo>
                  <a:pt x="5157152" y="1828800"/>
                </a:lnTo>
                <a:lnTo>
                  <a:pt x="5122443" y="1828800"/>
                </a:lnTo>
                <a:lnTo>
                  <a:pt x="5122443" y="1905000"/>
                </a:lnTo>
                <a:lnTo>
                  <a:pt x="5107203" y="1917700"/>
                </a:lnTo>
                <a:lnTo>
                  <a:pt x="5074336" y="1917700"/>
                </a:lnTo>
                <a:lnTo>
                  <a:pt x="5087531" y="1905000"/>
                </a:lnTo>
                <a:lnTo>
                  <a:pt x="5122443" y="1905000"/>
                </a:lnTo>
                <a:lnTo>
                  <a:pt x="5122443" y="1828800"/>
                </a:lnTo>
                <a:lnTo>
                  <a:pt x="5111547" y="1828800"/>
                </a:lnTo>
                <a:lnTo>
                  <a:pt x="5110873" y="1816100"/>
                </a:lnTo>
                <a:lnTo>
                  <a:pt x="5110492" y="1816100"/>
                </a:lnTo>
                <a:lnTo>
                  <a:pt x="5110797" y="1803400"/>
                </a:lnTo>
                <a:lnTo>
                  <a:pt x="5110810" y="1790700"/>
                </a:lnTo>
                <a:lnTo>
                  <a:pt x="5111978" y="1778000"/>
                </a:lnTo>
                <a:lnTo>
                  <a:pt x="5113782" y="1765300"/>
                </a:lnTo>
                <a:lnTo>
                  <a:pt x="5115661" y="1752600"/>
                </a:lnTo>
                <a:lnTo>
                  <a:pt x="5116334" y="1739900"/>
                </a:lnTo>
                <a:lnTo>
                  <a:pt x="5154561" y="1739900"/>
                </a:lnTo>
                <a:lnTo>
                  <a:pt x="5170119" y="1727200"/>
                </a:lnTo>
                <a:lnTo>
                  <a:pt x="5195252" y="1727200"/>
                </a:lnTo>
                <a:lnTo>
                  <a:pt x="5199126" y="1739900"/>
                </a:lnTo>
                <a:lnTo>
                  <a:pt x="5199126" y="1714500"/>
                </a:lnTo>
                <a:lnTo>
                  <a:pt x="5125872" y="1714500"/>
                </a:lnTo>
                <a:lnTo>
                  <a:pt x="5103990" y="1727200"/>
                </a:lnTo>
                <a:lnTo>
                  <a:pt x="5101958" y="1727200"/>
                </a:lnTo>
                <a:lnTo>
                  <a:pt x="5101958" y="1739900"/>
                </a:lnTo>
                <a:lnTo>
                  <a:pt x="5101539" y="1752600"/>
                </a:lnTo>
                <a:lnTo>
                  <a:pt x="5100777" y="1752600"/>
                </a:lnTo>
                <a:lnTo>
                  <a:pt x="5098694" y="1778000"/>
                </a:lnTo>
                <a:lnTo>
                  <a:pt x="5097589" y="1790700"/>
                </a:lnTo>
                <a:lnTo>
                  <a:pt x="5096307" y="1803400"/>
                </a:lnTo>
                <a:lnTo>
                  <a:pt x="5095583" y="1816100"/>
                </a:lnTo>
                <a:lnTo>
                  <a:pt x="5093957" y="1816100"/>
                </a:lnTo>
                <a:lnTo>
                  <a:pt x="5089410" y="1828800"/>
                </a:lnTo>
                <a:lnTo>
                  <a:pt x="5072824" y="1828800"/>
                </a:lnTo>
                <a:lnTo>
                  <a:pt x="5074729" y="1803400"/>
                </a:lnTo>
                <a:lnTo>
                  <a:pt x="5076253" y="1790700"/>
                </a:lnTo>
                <a:lnTo>
                  <a:pt x="5077993" y="1790700"/>
                </a:lnTo>
                <a:lnTo>
                  <a:pt x="5080063" y="1778000"/>
                </a:lnTo>
                <a:lnTo>
                  <a:pt x="5081346" y="1765300"/>
                </a:lnTo>
                <a:lnTo>
                  <a:pt x="5083835" y="1765300"/>
                </a:lnTo>
                <a:lnTo>
                  <a:pt x="5085372" y="1752600"/>
                </a:lnTo>
                <a:lnTo>
                  <a:pt x="5086401" y="1739900"/>
                </a:lnTo>
                <a:lnTo>
                  <a:pt x="5101958" y="1739900"/>
                </a:lnTo>
                <a:lnTo>
                  <a:pt x="5101958" y="1727200"/>
                </a:lnTo>
                <a:lnTo>
                  <a:pt x="5067566" y="1727200"/>
                </a:lnTo>
                <a:lnTo>
                  <a:pt x="5067566" y="1752600"/>
                </a:lnTo>
                <a:lnTo>
                  <a:pt x="5067071" y="1760004"/>
                </a:lnTo>
                <a:lnTo>
                  <a:pt x="5067071" y="2133600"/>
                </a:lnTo>
                <a:lnTo>
                  <a:pt x="5066474" y="2146300"/>
                </a:lnTo>
                <a:lnTo>
                  <a:pt x="5000168" y="2146300"/>
                </a:lnTo>
                <a:lnTo>
                  <a:pt x="5000168" y="2184400"/>
                </a:lnTo>
                <a:lnTo>
                  <a:pt x="4993437" y="2184400"/>
                </a:lnTo>
                <a:lnTo>
                  <a:pt x="4993437" y="2260600"/>
                </a:lnTo>
                <a:lnTo>
                  <a:pt x="4987709" y="2273300"/>
                </a:lnTo>
                <a:lnTo>
                  <a:pt x="4971186" y="2273300"/>
                </a:lnTo>
                <a:lnTo>
                  <a:pt x="4977015" y="2260600"/>
                </a:lnTo>
                <a:lnTo>
                  <a:pt x="4993437" y="2260600"/>
                </a:lnTo>
                <a:lnTo>
                  <a:pt x="4993437" y="2184400"/>
                </a:lnTo>
                <a:lnTo>
                  <a:pt x="4955438" y="2184400"/>
                </a:lnTo>
                <a:lnTo>
                  <a:pt x="4955438" y="2260600"/>
                </a:lnTo>
                <a:lnTo>
                  <a:pt x="4955349" y="2273300"/>
                </a:lnTo>
                <a:lnTo>
                  <a:pt x="4941875" y="2273300"/>
                </a:lnTo>
                <a:lnTo>
                  <a:pt x="4907991" y="2273300"/>
                </a:lnTo>
                <a:lnTo>
                  <a:pt x="4886706" y="2286000"/>
                </a:lnTo>
                <a:lnTo>
                  <a:pt x="4759147" y="2286000"/>
                </a:lnTo>
                <a:lnTo>
                  <a:pt x="4740605" y="2298700"/>
                </a:lnTo>
                <a:lnTo>
                  <a:pt x="4723358" y="2298700"/>
                </a:lnTo>
                <a:lnTo>
                  <a:pt x="4715421" y="2286000"/>
                </a:lnTo>
                <a:lnTo>
                  <a:pt x="4707775" y="2286000"/>
                </a:lnTo>
                <a:lnTo>
                  <a:pt x="4697196" y="2273198"/>
                </a:lnTo>
                <a:lnTo>
                  <a:pt x="4686401" y="2260600"/>
                </a:lnTo>
                <a:lnTo>
                  <a:pt x="4685030" y="2260600"/>
                </a:lnTo>
                <a:lnTo>
                  <a:pt x="4685030" y="2286000"/>
                </a:lnTo>
                <a:lnTo>
                  <a:pt x="4684382" y="2286000"/>
                </a:lnTo>
                <a:lnTo>
                  <a:pt x="4684065" y="2285669"/>
                </a:lnTo>
                <a:lnTo>
                  <a:pt x="4673803" y="2282164"/>
                </a:lnTo>
                <a:lnTo>
                  <a:pt x="4673803" y="2311400"/>
                </a:lnTo>
                <a:lnTo>
                  <a:pt x="4647743" y="2311400"/>
                </a:lnTo>
                <a:lnTo>
                  <a:pt x="4636655" y="2298700"/>
                </a:lnTo>
                <a:lnTo>
                  <a:pt x="4624502" y="2298700"/>
                </a:lnTo>
                <a:lnTo>
                  <a:pt x="4612360" y="2286000"/>
                </a:lnTo>
                <a:lnTo>
                  <a:pt x="4601261" y="2273300"/>
                </a:lnTo>
                <a:lnTo>
                  <a:pt x="4592256" y="2273300"/>
                </a:lnTo>
                <a:lnTo>
                  <a:pt x="4582363" y="2260600"/>
                </a:lnTo>
                <a:lnTo>
                  <a:pt x="4572101" y="2260600"/>
                </a:lnTo>
                <a:lnTo>
                  <a:pt x="4562030" y="2247900"/>
                </a:lnTo>
                <a:lnTo>
                  <a:pt x="4551870" y="2247900"/>
                </a:lnTo>
                <a:lnTo>
                  <a:pt x="4532985" y="2235200"/>
                </a:lnTo>
                <a:lnTo>
                  <a:pt x="4522863" y="2222500"/>
                </a:lnTo>
                <a:lnTo>
                  <a:pt x="4514837" y="2222500"/>
                </a:lnTo>
                <a:lnTo>
                  <a:pt x="4517682" y="2209800"/>
                </a:lnTo>
                <a:lnTo>
                  <a:pt x="4545558" y="2209800"/>
                </a:lnTo>
                <a:lnTo>
                  <a:pt x="4552289" y="2222500"/>
                </a:lnTo>
                <a:lnTo>
                  <a:pt x="4562754" y="2222500"/>
                </a:lnTo>
                <a:lnTo>
                  <a:pt x="4573143" y="2235200"/>
                </a:lnTo>
                <a:lnTo>
                  <a:pt x="4582807" y="2247900"/>
                </a:lnTo>
                <a:lnTo>
                  <a:pt x="4591113" y="2260600"/>
                </a:lnTo>
                <a:lnTo>
                  <a:pt x="4597578" y="2260600"/>
                </a:lnTo>
                <a:lnTo>
                  <a:pt x="4605769" y="2273300"/>
                </a:lnTo>
                <a:lnTo>
                  <a:pt x="4634014" y="2273300"/>
                </a:lnTo>
                <a:lnTo>
                  <a:pt x="4644123" y="2286000"/>
                </a:lnTo>
                <a:lnTo>
                  <a:pt x="4653483" y="2286000"/>
                </a:lnTo>
                <a:lnTo>
                  <a:pt x="4661814" y="2298700"/>
                </a:lnTo>
                <a:lnTo>
                  <a:pt x="4667085" y="2298700"/>
                </a:lnTo>
                <a:lnTo>
                  <a:pt x="4673803" y="2311400"/>
                </a:lnTo>
                <a:lnTo>
                  <a:pt x="4673803" y="2282164"/>
                </a:lnTo>
                <a:lnTo>
                  <a:pt x="4647870" y="2273300"/>
                </a:lnTo>
                <a:lnTo>
                  <a:pt x="4613910" y="2247900"/>
                </a:lnTo>
                <a:lnTo>
                  <a:pt x="4582274" y="2235200"/>
                </a:lnTo>
                <a:lnTo>
                  <a:pt x="4562170" y="2209800"/>
                </a:lnTo>
                <a:lnTo>
                  <a:pt x="4552112" y="2197100"/>
                </a:lnTo>
                <a:lnTo>
                  <a:pt x="4590847" y="2197100"/>
                </a:lnTo>
                <a:lnTo>
                  <a:pt x="4600765" y="2209800"/>
                </a:lnTo>
                <a:lnTo>
                  <a:pt x="4606849" y="2209800"/>
                </a:lnTo>
                <a:lnTo>
                  <a:pt x="4613453" y="2222500"/>
                </a:lnTo>
                <a:lnTo>
                  <a:pt x="4620285" y="2222500"/>
                </a:lnTo>
                <a:lnTo>
                  <a:pt x="4627067" y="2235200"/>
                </a:lnTo>
                <a:lnTo>
                  <a:pt x="4642231" y="2247900"/>
                </a:lnTo>
                <a:lnTo>
                  <a:pt x="4657534" y="2260600"/>
                </a:lnTo>
                <a:lnTo>
                  <a:pt x="4671936" y="2273300"/>
                </a:lnTo>
                <a:lnTo>
                  <a:pt x="4684065" y="2285669"/>
                </a:lnTo>
                <a:lnTo>
                  <a:pt x="4685030" y="2286000"/>
                </a:lnTo>
                <a:lnTo>
                  <a:pt x="4685030" y="2260600"/>
                </a:lnTo>
                <a:lnTo>
                  <a:pt x="4675200" y="2260600"/>
                </a:lnTo>
                <a:lnTo>
                  <a:pt x="4663694" y="2247862"/>
                </a:lnTo>
                <a:lnTo>
                  <a:pt x="4651934" y="2235200"/>
                </a:lnTo>
                <a:lnTo>
                  <a:pt x="4640618" y="2235200"/>
                </a:lnTo>
                <a:lnTo>
                  <a:pt x="4629404" y="2222500"/>
                </a:lnTo>
                <a:lnTo>
                  <a:pt x="4617948" y="2209800"/>
                </a:lnTo>
                <a:lnTo>
                  <a:pt x="4612246" y="2209800"/>
                </a:lnTo>
                <a:lnTo>
                  <a:pt x="4607788" y="2197100"/>
                </a:lnTo>
                <a:lnTo>
                  <a:pt x="4689221" y="2197100"/>
                </a:lnTo>
                <a:lnTo>
                  <a:pt x="4704575" y="2184400"/>
                </a:lnTo>
                <a:lnTo>
                  <a:pt x="4713122" y="2184400"/>
                </a:lnTo>
                <a:lnTo>
                  <a:pt x="4727308" y="2197100"/>
                </a:lnTo>
                <a:lnTo>
                  <a:pt x="4738751" y="2197100"/>
                </a:lnTo>
                <a:lnTo>
                  <a:pt x="4749965" y="2184400"/>
                </a:lnTo>
                <a:lnTo>
                  <a:pt x="4757445" y="2197100"/>
                </a:lnTo>
                <a:lnTo>
                  <a:pt x="4761446" y="2197100"/>
                </a:lnTo>
                <a:lnTo>
                  <a:pt x="4762195" y="2209800"/>
                </a:lnTo>
                <a:lnTo>
                  <a:pt x="4761941" y="2209800"/>
                </a:lnTo>
                <a:lnTo>
                  <a:pt x="4761052" y="2222500"/>
                </a:lnTo>
                <a:lnTo>
                  <a:pt x="4760214" y="2222500"/>
                </a:lnTo>
                <a:lnTo>
                  <a:pt x="4761738" y="2235200"/>
                </a:lnTo>
                <a:lnTo>
                  <a:pt x="4773777" y="2235200"/>
                </a:lnTo>
                <a:lnTo>
                  <a:pt x="4778743" y="2247900"/>
                </a:lnTo>
                <a:lnTo>
                  <a:pt x="4786884" y="2247900"/>
                </a:lnTo>
                <a:lnTo>
                  <a:pt x="4791443" y="2260600"/>
                </a:lnTo>
                <a:lnTo>
                  <a:pt x="4934953" y="2260600"/>
                </a:lnTo>
                <a:lnTo>
                  <a:pt x="4941875" y="2273300"/>
                </a:lnTo>
                <a:lnTo>
                  <a:pt x="4948809" y="2260600"/>
                </a:lnTo>
                <a:lnTo>
                  <a:pt x="4955438" y="2260600"/>
                </a:lnTo>
                <a:lnTo>
                  <a:pt x="4955438" y="2184400"/>
                </a:lnTo>
                <a:lnTo>
                  <a:pt x="4942243" y="2184400"/>
                </a:lnTo>
                <a:lnTo>
                  <a:pt x="4953965" y="2171700"/>
                </a:lnTo>
                <a:lnTo>
                  <a:pt x="4977371" y="2171700"/>
                </a:lnTo>
                <a:lnTo>
                  <a:pt x="5000168" y="2184400"/>
                </a:lnTo>
                <a:lnTo>
                  <a:pt x="5000168" y="2146300"/>
                </a:lnTo>
                <a:lnTo>
                  <a:pt x="4997843" y="2146300"/>
                </a:lnTo>
                <a:lnTo>
                  <a:pt x="4994884" y="2133600"/>
                </a:lnTo>
                <a:lnTo>
                  <a:pt x="5067071" y="2133600"/>
                </a:lnTo>
                <a:lnTo>
                  <a:pt x="5067071" y="1760004"/>
                </a:lnTo>
                <a:lnTo>
                  <a:pt x="5066716" y="1765300"/>
                </a:lnTo>
                <a:lnTo>
                  <a:pt x="5062906" y="1778000"/>
                </a:lnTo>
                <a:lnTo>
                  <a:pt x="5061763" y="1785785"/>
                </a:lnTo>
                <a:lnTo>
                  <a:pt x="5061763" y="1981200"/>
                </a:lnTo>
                <a:lnTo>
                  <a:pt x="5060874" y="1993900"/>
                </a:lnTo>
                <a:lnTo>
                  <a:pt x="5058842" y="1993900"/>
                </a:lnTo>
                <a:lnTo>
                  <a:pt x="5057419" y="2006600"/>
                </a:lnTo>
                <a:lnTo>
                  <a:pt x="5056606" y="2019300"/>
                </a:lnTo>
                <a:lnTo>
                  <a:pt x="5056352" y="2019300"/>
                </a:lnTo>
                <a:lnTo>
                  <a:pt x="5056048" y="2032000"/>
                </a:lnTo>
                <a:lnTo>
                  <a:pt x="5055159" y="2057400"/>
                </a:lnTo>
                <a:lnTo>
                  <a:pt x="5054016" y="2070100"/>
                </a:lnTo>
                <a:lnTo>
                  <a:pt x="5052885" y="2082800"/>
                </a:lnTo>
                <a:lnTo>
                  <a:pt x="5052136" y="2082800"/>
                </a:lnTo>
                <a:lnTo>
                  <a:pt x="5050256" y="2095500"/>
                </a:lnTo>
                <a:lnTo>
                  <a:pt x="5039487" y="2095500"/>
                </a:lnTo>
                <a:lnTo>
                  <a:pt x="5035816" y="2082800"/>
                </a:lnTo>
                <a:lnTo>
                  <a:pt x="5036045" y="2070100"/>
                </a:lnTo>
                <a:lnTo>
                  <a:pt x="5036845" y="2070100"/>
                </a:lnTo>
                <a:lnTo>
                  <a:pt x="5037493" y="2057400"/>
                </a:lnTo>
                <a:lnTo>
                  <a:pt x="5038026" y="2044700"/>
                </a:lnTo>
                <a:lnTo>
                  <a:pt x="5039030" y="2032000"/>
                </a:lnTo>
                <a:lnTo>
                  <a:pt x="5041049" y="2019300"/>
                </a:lnTo>
                <a:lnTo>
                  <a:pt x="5042611" y="2006600"/>
                </a:lnTo>
                <a:lnTo>
                  <a:pt x="5041938" y="2006600"/>
                </a:lnTo>
                <a:lnTo>
                  <a:pt x="5041773" y="1993900"/>
                </a:lnTo>
                <a:lnTo>
                  <a:pt x="5041582" y="1993900"/>
                </a:lnTo>
                <a:lnTo>
                  <a:pt x="5043627" y="1981200"/>
                </a:lnTo>
                <a:lnTo>
                  <a:pt x="5061763" y="1981200"/>
                </a:lnTo>
                <a:lnTo>
                  <a:pt x="5061763" y="1785785"/>
                </a:lnTo>
                <a:lnTo>
                  <a:pt x="5061204" y="1789582"/>
                </a:lnTo>
                <a:lnTo>
                  <a:pt x="5061204" y="1917700"/>
                </a:lnTo>
                <a:lnTo>
                  <a:pt x="5031714" y="1917700"/>
                </a:lnTo>
                <a:lnTo>
                  <a:pt x="5060848" y="1905000"/>
                </a:lnTo>
                <a:lnTo>
                  <a:pt x="5061204" y="1917700"/>
                </a:lnTo>
                <a:lnTo>
                  <a:pt x="5061204" y="1789582"/>
                </a:lnTo>
                <a:lnTo>
                  <a:pt x="5061039" y="1790700"/>
                </a:lnTo>
                <a:lnTo>
                  <a:pt x="5058232" y="1816100"/>
                </a:lnTo>
                <a:lnTo>
                  <a:pt x="5056721" y="1816100"/>
                </a:lnTo>
                <a:lnTo>
                  <a:pt x="5051272" y="1828800"/>
                </a:lnTo>
                <a:lnTo>
                  <a:pt x="5040388" y="1828800"/>
                </a:lnTo>
                <a:lnTo>
                  <a:pt x="5032387" y="1841500"/>
                </a:lnTo>
                <a:lnTo>
                  <a:pt x="5023091" y="1841500"/>
                </a:lnTo>
                <a:lnTo>
                  <a:pt x="5023091" y="1993900"/>
                </a:lnTo>
                <a:lnTo>
                  <a:pt x="5022697" y="1993900"/>
                </a:lnTo>
                <a:lnTo>
                  <a:pt x="5019954" y="2032000"/>
                </a:lnTo>
                <a:lnTo>
                  <a:pt x="5018608" y="2044700"/>
                </a:lnTo>
                <a:lnTo>
                  <a:pt x="5016639" y="2070100"/>
                </a:lnTo>
                <a:lnTo>
                  <a:pt x="5016106" y="2070100"/>
                </a:lnTo>
                <a:lnTo>
                  <a:pt x="5019091" y="2082800"/>
                </a:lnTo>
                <a:lnTo>
                  <a:pt x="5022634" y="2095500"/>
                </a:lnTo>
                <a:lnTo>
                  <a:pt x="4983378" y="2095500"/>
                </a:lnTo>
                <a:lnTo>
                  <a:pt x="4983378" y="2133600"/>
                </a:lnTo>
                <a:lnTo>
                  <a:pt x="4973421" y="2146300"/>
                </a:lnTo>
                <a:lnTo>
                  <a:pt x="4965941" y="2146300"/>
                </a:lnTo>
                <a:lnTo>
                  <a:pt x="4958626" y="2133600"/>
                </a:lnTo>
                <a:lnTo>
                  <a:pt x="4983378" y="2133600"/>
                </a:lnTo>
                <a:lnTo>
                  <a:pt x="4983378" y="2095500"/>
                </a:lnTo>
                <a:lnTo>
                  <a:pt x="4957432" y="2095500"/>
                </a:lnTo>
                <a:lnTo>
                  <a:pt x="4957750" y="2082800"/>
                </a:lnTo>
                <a:lnTo>
                  <a:pt x="4957788" y="2070100"/>
                </a:lnTo>
                <a:lnTo>
                  <a:pt x="4957610" y="2057400"/>
                </a:lnTo>
                <a:lnTo>
                  <a:pt x="4959274" y="2044700"/>
                </a:lnTo>
                <a:lnTo>
                  <a:pt x="4958969" y="2032000"/>
                </a:lnTo>
                <a:lnTo>
                  <a:pt x="4958486" y="2006600"/>
                </a:lnTo>
                <a:lnTo>
                  <a:pt x="4959604" y="1993900"/>
                </a:lnTo>
                <a:lnTo>
                  <a:pt x="4961864" y="1981200"/>
                </a:lnTo>
                <a:lnTo>
                  <a:pt x="5021351" y="1981200"/>
                </a:lnTo>
                <a:lnTo>
                  <a:pt x="5023091" y="1993900"/>
                </a:lnTo>
                <a:lnTo>
                  <a:pt x="5023091" y="1841500"/>
                </a:lnTo>
                <a:lnTo>
                  <a:pt x="4978997" y="1841500"/>
                </a:lnTo>
                <a:lnTo>
                  <a:pt x="4978997" y="1917700"/>
                </a:lnTo>
                <a:lnTo>
                  <a:pt x="4971466" y="1930400"/>
                </a:lnTo>
                <a:lnTo>
                  <a:pt x="4957661" y="1930400"/>
                </a:lnTo>
                <a:lnTo>
                  <a:pt x="4951107" y="1917700"/>
                </a:lnTo>
                <a:lnTo>
                  <a:pt x="4978997" y="1917700"/>
                </a:lnTo>
                <a:lnTo>
                  <a:pt x="4978997" y="1841500"/>
                </a:lnTo>
                <a:lnTo>
                  <a:pt x="4974107" y="1841500"/>
                </a:lnTo>
                <a:lnTo>
                  <a:pt x="4970056" y="1828800"/>
                </a:lnTo>
                <a:lnTo>
                  <a:pt x="4969840" y="1828800"/>
                </a:lnTo>
                <a:lnTo>
                  <a:pt x="4969967" y="1803400"/>
                </a:lnTo>
                <a:lnTo>
                  <a:pt x="4971186" y="1790700"/>
                </a:lnTo>
                <a:lnTo>
                  <a:pt x="4973180" y="1778000"/>
                </a:lnTo>
                <a:lnTo>
                  <a:pt x="4975682" y="1752600"/>
                </a:lnTo>
                <a:lnTo>
                  <a:pt x="5018316" y="1752600"/>
                </a:lnTo>
                <a:lnTo>
                  <a:pt x="5035321" y="1739900"/>
                </a:lnTo>
                <a:lnTo>
                  <a:pt x="5061229" y="1739900"/>
                </a:lnTo>
                <a:lnTo>
                  <a:pt x="5066017" y="1752600"/>
                </a:lnTo>
                <a:lnTo>
                  <a:pt x="5067566" y="1752600"/>
                </a:lnTo>
                <a:lnTo>
                  <a:pt x="5067566" y="1727200"/>
                </a:lnTo>
                <a:lnTo>
                  <a:pt x="5034546" y="1727200"/>
                </a:lnTo>
                <a:lnTo>
                  <a:pt x="4982667" y="1739900"/>
                </a:lnTo>
                <a:lnTo>
                  <a:pt x="4958943" y="1739900"/>
                </a:lnTo>
                <a:lnTo>
                  <a:pt x="4958943" y="1778000"/>
                </a:lnTo>
                <a:lnTo>
                  <a:pt x="4956149" y="1816100"/>
                </a:lnTo>
                <a:lnTo>
                  <a:pt x="4955184" y="1828800"/>
                </a:lnTo>
                <a:lnTo>
                  <a:pt x="4952619" y="1828800"/>
                </a:lnTo>
                <a:lnTo>
                  <a:pt x="4950384" y="1841500"/>
                </a:lnTo>
                <a:lnTo>
                  <a:pt x="4943919" y="1841500"/>
                </a:lnTo>
                <a:lnTo>
                  <a:pt x="4943919" y="1993900"/>
                </a:lnTo>
                <a:lnTo>
                  <a:pt x="4939804" y="2006600"/>
                </a:lnTo>
                <a:lnTo>
                  <a:pt x="4939042" y="2032000"/>
                </a:lnTo>
                <a:lnTo>
                  <a:pt x="4939030" y="2034120"/>
                </a:lnTo>
                <a:lnTo>
                  <a:pt x="4939030" y="2159000"/>
                </a:lnTo>
                <a:lnTo>
                  <a:pt x="4930203" y="2171700"/>
                </a:lnTo>
                <a:lnTo>
                  <a:pt x="4802670" y="2171700"/>
                </a:lnTo>
                <a:lnTo>
                  <a:pt x="4802670" y="2222500"/>
                </a:lnTo>
                <a:lnTo>
                  <a:pt x="4793869" y="2222500"/>
                </a:lnTo>
                <a:lnTo>
                  <a:pt x="4794123" y="2209800"/>
                </a:lnTo>
                <a:lnTo>
                  <a:pt x="4801565" y="2209800"/>
                </a:lnTo>
                <a:lnTo>
                  <a:pt x="4802670" y="2222500"/>
                </a:lnTo>
                <a:lnTo>
                  <a:pt x="4802670" y="2171700"/>
                </a:lnTo>
                <a:lnTo>
                  <a:pt x="4678616" y="2171700"/>
                </a:lnTo>
                <a:lnTo>
                  <a:pt x="4660265" y="2184400"/>
                </a:lnTo>
                <a:lnTo>
                  <a:pt x="4550816" y="2184400"/>
                </a:lnTo>
                <a:lnTo>
                  <a:pt x="4526610" y="2197100"/>
                </a:lnTo>
                <a:lnTo>
                  <a:pt x="4519282" y="2197100"/>
                </a:lnTo>
                <a:lnTo>
                  <a:pt x="4517936" y="2184400"/>
                </a:lnTo>
                <a:lnTo>
                  <a:pt x="4524286" y="2184400"/>
                </a:lnTo>
                <a:lnTo>
                  <a:pt x="4545000" y="2171700"/>
                </a:lnTo>
                <a:lnTo>
                  <a:pt x="4586033" y="2171700"/>
                </a:lnTo>
                <a:lnTo>
                  <a:pt x="4607636" y="2159000"/>
                </a:lnTo>
                <a:lnTo>
                  <a:pt x="4939030" y="2159000"/>
                </a:lnTo>
                <a:lnTo>
                  <a:pt x="4939030" y="2034120"/>
                </a:lnTo>
                <a:lnTo>
                  <a:pt x="4938966" y="2044700"/>
                </a:lnTo>
                <a:lnTo>
                  <a:pt x="4936883" y="2070100"/>
                </a:lnTo>
                <a:lnTo>
                  <a:pt x="4935664" y="2070100"/>
                </a:lnTo>
                <a:lnTo>
                  <a:pt x="4934496" y="2082800"/>
                </a:lnTo>
                <a:lnTo>
                  <a:pt x="4932959" y="2095500"/>
                </a:lnTo>
                <a:lnTo>
                  <a:pt x="4930673" y="2095500"/>
                </a:lnTo>
                <a:lnTo>
                  <a:pt x="4924717" y="2082800"/>
                </a:lnTo>
                <a:lnTo>
                  <a:pt x="4923040" y="2057400"/>
                </a:lnTo>
                <a:lnTo>
                  <a:pt x="4922786" y="2044700"/>
                </a:lnTo>
                <a:lnTo>
                  <a:pt x="4921072" y="2019300"/>
                </a:lnTo>
                <a:lnTo>
                  <a:pt x="4920640" y="2019300"/>
                </a:lnTo>
                <a:lnTo>
                  <a:pt x="4921555" y="2006600"/>
                </a:lnTo>
                <a:lnTo>
                  <a:pt x="4922786" y="2006600"/>
                </a:lnTo>
                <a:lnTo>
                  <a:pt x="4923294" y="1993900"/>
                </a:lnTo>
                <a:lnTo>
                  <a:pt x="4923117" y="1981200"/>
                </a:lnTo>
                <a:lnTo>
                  <a:pt x="4928044" y="1981200"/>
                </a:lnTo>
                <a:lnTo>
                  <a:pt x="4943919" y="1993900"/>
                </a:lnTo>
                <a:lnTo>
                  <a:pt x="4943919" y="1841500"/>
                </a:lnTo>
                <a:lnTo>
                  <a:pt x="4941240" y="1841500"/>
                </a:lnTo>
                <a:lnTo>
                  <a:pt x="4938433" y="1828800"/>
                </a:lnTo>
                <a:lnTo>
                  <a:pt x="4938560" y="1828800"/>
                </a:lnTo>
                <a:lnTo>
                  <a:pt x="4938496" y="1816100"/>
                </a:lnTo>
                <a:lnTo>
                  <a:pt x="4938230" y="1803400"/>
                </a:lnTo>
                <a:lnTo>
                  <a:pt x="4938725" y="1790700"/>
                </a:lnTo>
                <a:lnTo>
                  <a:pt x="4940973" y="1778000"/>
                </a:lnTo>
                <a:lnTo>
                  <a:pt x="4943259" y="1778000"/>
                </a:lnTo>
                <a:lnTo>
                  <a:pt x="4945989" y="1752600"/>
                </a:lnTo>
                <a:lnTo>
                  <a:pt x="4958499" y="1752600"/>
                </a:lnTo>
                <a:lnTo>
                  <a:pt x="4958537" y="1778000"/>
                </a:lnTo>
                <a:lnTo>
                  <a:pt x="4958943" y="1778000"/>
                </a:lnTo>
                <a:lnTo>
                  <a:pt x="4958943" y="1739900"/>
                </a:lnTo>
                <a:lnTo>
                  <a:pt x="4926863" y="1739900"/>
                </a:lnTo>
                <a:lnTo>
                  <a:pt x="4926863" y="1765300"/>
                </a:lnTo>
                <a:lnTo>
                  <a:pt x="4926419" y="1765300"/>
                </a:lnTo>
                <a:lnTo>
                  <a:pt x="4926787" y="1778000"/>
                </a:lnTo>
                <a:lnTo>
                  <a:pt x="4926177" y="1778000"/>
                </a:lnTo>
                <a:lnTo>
                  <a:pt x="4922393" y="1790700"/>
                </a:lnTo>
                <a:lnTo>
                  <a:pt x="4920259" y="1803400"/>
                </a:lnTo>
                <a:lnTo>
                  <a:pt x="4919345" y="1816100"/>
                </a:lnTo>
                <a:lnTo>
                  <a:pt x="4919205" y="1828800"/>
                </a:lnTo>
                <a:lnTo>
                  <a:pt x="4915230" y="1841500"/>
                </a:lnTo>
                <a:lnTo>
                  <a:pt x="4904117" y="1841500"/>
                </a:lnTo>
                <a:lnTo>
                  <a:pt x="4904117" y="2044700"/>
                </a:lnTo>
                <a:lnTo>
                  <a:pt x="4903609" y="2057400"/>
                </a:lnTo>
                <a:lnTo>
                  <a:pt x="4901857" y="2070100"/>
                </a:lnTo>
                <a:lnTo>
                  <a:pt x="4900130" y="2082800"/>
                </a:lnTo>
                <a:lnTo>
                  <a:pt x="4899520" y="2095500"/>
                </a:lnTo>
                <a:lnTo>
                  <a:pt x="4816678" y="2095500"/>
                </a:lnTo>
                <a:lnTo>
                  <a:pt x="4819358" y="2057400"/>
                </a:lnTo>
                <a:lnTo>
                  <a:pt x="4822964" y="2032000"/>
                </a:lnTo>
                <a:lnTo>
                  <a:pt x="4824273" y="2019300"/>
                </a:lnTo>
                <a:lnTo>
                  <a:pt x="4825530" y="2019300"/>
                </a:lnTo>
                <a:lnTo>
                  <a:pt x="4826330" y="2006600"/>
                </a:lnTo>
                <a:lnTo>
                  <a:pt x="4825631" y="1993900"/>
                </a:lnTo>
                <a:lnTo>
                  <a:pt x="4829340" y="1993900"/>
                </a:lnTo>
                <a:lnTo>
                  <a:pt x="4842916" y="1981200"/>
                </a:lnTo>
                <a:lnTo>
                  <a:pt x="4896980" y="1981200"/>
                </a:lnTo>
                <a:lnTo>
                  <a:pt x="4902428" y="1993900"/>
                </a:lnTo>
                <a:lnTo>
                  <a:pt x="4904105" y="1993900"/>
                </a:lnTo>
                <a:lnTo>
                  <a:pt x="4902301" y="2006600"/>
                </a:lnTo>
                <a:lnTo>
                  <a:pt x="4900003" y="2006600"/>
                </a:lnTo>
                <a:lnTo>
                  <a:pt x="4900422" y="2019300"/>
                </a:lnTo>
                <a:lnTo>
                  <a:pt x="4902124" y="2032000"/>
                </a:lnTo>
                <a:lnTo>
                  <a:pt x="4904117" y="2044700"/>
                </a:lnTo>
                <a:lnTo>
                  <a:pt x="4904117" y="1841500"/>
                </a:lnTo>
                <a:lnTo>
                  <a:pt x="4847082" y="1841500"/>
                </a:lnTo>
                <a:lnTo>
                  <a:pt x="4844821" y="1828800"/>
                </a:lnTo>
                <a:lnTo>
                  <a:pt x="4843996" y="1828800"/>
                </a:lnTo>
                <a:lnTo>
                  <a:pt x="4844288" y="1816100"/>
                </a:lnTo>
                <a:lnTo>
                  <a:pt x="4845926" y="1790700"/>
                </a:lnTo>
                <a:lnTo>
                  <a:pt x="4848161" y="1778000"/>
                </a:lnTo>
                <a:lnTo>
                  <a:pt x="4850231" y="1765300"/>
                </a:lnTo>
                <a:lnTo>
                  <a:pt x="4869637" y="1765300"/>
                </a:lnTo>
                <a:lnTo>
                  <a:pt x="4878070" y="1752600"/>
                </a:lnTo>
                <a:lnTo>
                  <a:pt x="4886503" y="1752600"/>
                </a:lnTo>
                <a:lnTo>
                  <a:pt x="4894948" y="1765300"/>
                </a:lnTo>
                <a:lnTo>
                  <a:pt x="4909274" y="1765300"/>
                </a:lnTo>
                <a:lnTo>
                  <a:pt x="4924704" y="1752600"/>
                </a:lnTo>
                <a:lnTo>
                  <a:pt x="4926863" y="1765300"/>
                </a:lnTo>
                <a:lnTo>
                  <a:pt x="4926863" y="1739900"/>
                </a:lnTo>
                <a:lnTo>
                  <a:pt x="4834991" y="1739900"/>
                </a:lnTo>
                <a:lnTo>
                  <a:pt x="4834991" y="1765300"/>
                </a:lnTo>
                <a:lnTo>
                  <a:pt x="4834648" y="1790700"/>
                </a:lnTo>
                <a:lnTo>
                  <a:pt x="4833277" y="1803400"/>
                </a:lnTo>
                <a:lnTo>
                  <a:pt x="4830711" y="1816100"/>
                </a:lnTo>
                <a:lnTo>
                  <a:pt x="4826825" y="1841500"/>
                </a:lnTo>
                <a:lnTo>
                  <a:pt x="4813566" y="1841500"/>
                </a:lnTo>
                <a:lnTo>
                  <a:pt x="4813566" y="1930400"/>
                </a:lnTo>
                <a:lnTo>
                  <a:pt x="4807991" y="1938997"/>
                </a:lnTo>
                <a:lnTo>
                  <a:pt x="4807991" y="1993900"/>
                </a:lnTo>
                <a:lnTo>
                  <a:pt x="4804549" y="2006600"/>
                </a:lnTo>
                <a:lnTo>
                  <a:pt x="4803889" y="2006600"/>
                </a:lnTo>
                <a:lnTo>
                  <a:pt x="4803140" y="2019300"/>
                </a:lnTo>
                <a:lnTo>
                  <a:pt x="4803610" y="2032000"/>
                </a:lnTo>
                <a:lnTo>
                  <a:pt x="4804765" y="2032000"/>
                </a:lnTo>
                <a:lnTo>
                  <a:pt x="4806099" y="2044700"/>
                </a:lnTo>
                <a:lnTo>
                  <a:pt x="4805083" y="2070100"/>
                </a:lnTo>
                <a:lnTo>
                  <a:pt x="4802416" y="2082800"/>
                </a:lnTo>
                <a:lnTo>
                  <a:pt x="4798809" y="2095500"/>
                </a:lnTo>
                <a:lnTo>
                  <a:pt x="4781512" y="2095500"/>
                </a:lnTo>
                <a:lnTo>
                  <a:pt x="4781753" y="2082800"/>
                </a:lnTo>
                <a:lnTo>
                  <a:pt x="4782172" y="2082800"/>
                </a:lnTo>
                <a:lnTo>
                  <a:pt x="4782464" y="2070100"/>
                </a:lnTo>
                <a:lnTo>
                  <a:pt x="4783912" y="2044700"/>
                </a:lnTo>
                <a:lnTo>
                  <a:pt x="4784750" y="2044700"/>
                </a:lnTo>
                <a:lnTo>
                  <a:pt x="4785804" y="2032000"/>
                </a:lnTo>
                <a:lnTo>
                  <a:pt x="4786655" y="2019300"/>
                </a:lnTo>
                <a:lnTo>
                  <a:pt x="4792040" y="1993900"/>
                </a:lnTo>
                <a:lnTo>
                  <a:pt x="4807991" y="1993900"/>
                </a:lnTo>
                <a:lnTo>
                  <a:pt x="4807991" y="1938997"/>
                </a:lnTo>
                <a:lnTo>
                  <a:pt x="4805324" y="1943100"/>
                </a:lnTo>
                <a:lnTo>
                  <a:pt x="4787951" y="1943100"/>
                </a:lnTo>
                <a:lnTo>
                  <a:pt x="4793881" y="1930400"/>
                </a:lnTo>
                <a:lnTo>
                  <a:pt x="4813566" y="1930400"/>
                </a:lnTo>
                <a:lnTo>
                  <a:pt x="4813566" y="1841500"/>
                </a:lnTo>
                <a:lnTo>
                  <a:pt x="4813351" y="1841500"/>
                </a:lnTo>
                <a:lnTo>
                  <a:pt x="4813579" y="1828800"/>
                </a:lnTo>
                <a:lnTo>
                  <a:pt x="4814963" y="1828800"/>
                </a:lnTo>
                <a:lnTo>
                  <a:pt x="4814633" y="1803400"/>
                </a:lnTo>
                <a:lnTo>
                  <a:pt x="4814925" y="1790700"/>
                </a:lnTo>
                <a:lnTo>
                  <a:pt x="4816081" y="1778000"/>
                </a:lnTo>
                <a:lnTo>
                  <a:pt x="4818316" y="1765300"/>
                </a:lnTo>
                <a:lnTo>
                  <a:pt x="4834991" y="1765300"/>
                </a:lnTo>
                <a:lnTo>
                  <a:pt x="4834991" y="1739900"/>
                </a:lnTo>
                <a:lnTo>
                  <a:pt x="4800460" y="1739900"/>
                </a:lnTo>
                <a:lnTo>
                  <a:pt x="4800460" y="1765300"/>
                </a:lnTo>
                <a:lnTo>
                  <a:pt x="4800422" y="1778000"/>
                </a:lnTo>
                <a:lnTo>
                  <a:pt x="4799800" y="1778000"/>
                </a:lnTo>
                <a:lnTo>
                  <a:pt x="4796663" y="1790700"/>
                </a:lnTo>
                <a:lnTo>
                  <a:pt x="4794872" y="1803400"/>
                </a:lnTo>
                <a:lnTo>
                  <a:pt x="4794097" y="1816100"/>
                </a:lnTo>
                <a:lnTo>
                  <a:pt x="4793996" y="1828800"/>
                </a:lnTo>
                <a:lnTo>
                  <a:pt x="4793551" y="1841500"/>
                </a:lnTo>
                <a:lnTo>
                  <a:pt x="4782655" y="1841500"/>
                </a:lnTo>
                <a:lnTo>
                  <a:pt x="4782655" y="1993900"/>
                </a:lnTo>
                <a:lnTo>
                  <a:pt x="4779873" y="2006600"/>
                </a:lnTo>
                <a:lnTo>
                  <a:pt x="4774628" y="2019300"/>
                </a:lnTo>
                <a:lnTo>
                  <a:pt x="4770628" y="2032000"/>
                </a:lnTo>
                <a:lnTo>
                  <a:pt x="4768139" y="2044700"/>
                </a:lnTo>
                <a:lnTo>
                  <a:pt x="4767364" y="2070100"/>
                </a:lnTo>
                <a:lnTo>
                  <a:pt x="4766919" y="2070100"/>
                </a:lnTo>
                <a:lnTo>
                  <a:pt x="4763744" y="2082800"/>
                </a:lnTo>
                <a:lnTo>
                  <a:pt x="4759376" y="2095500"/>
                </a:lnTo>
                <a:lnTo>
                  <a:pt x="4701946" y="2095500"/>
                </a:lnTo>
                <a:lnTo>
                  <a:pt x="4701959" y="2082800"/>
                </a:lnTo>
                <a:lnTo>
                  <a:pt x="4701972" y="2070100"/>
                </a:lnTo>
                <a:lnTo>
                  <a:pt x="4702962" y="2057400"/>
                </a:lnTo>
                <a:lnTo>
                  <a:pt x="4703254" y="2057400"/>
                </a:lnTo>
                <a:lnTo>
                  <a:pt x="4703521" y="2044700"/>
                </a:lnTo>
                <a:lnTo>
                  <a:pt x="4704270" y="2044700"/>
                </a:lnTo>
                <a:lnTo>
                  <a:pt x="4704385" y="2019300"/>
                </a:lnTo>
                <a:lnTo>
                  <a:pt x="4704004" y="2019300"/>
                </a:lnTo>
                <a:lnTo>
                  <a:pt x="4703229" y="2006600"/>
                </a:lnTo>
                <a:lnTo>
                  <a:pt x="4707191" y="1993900"/>
                </a:lnTo>
                <a:lnTo>
                  <a:pt x="4782655" y="1993900"/>
                </a:lnTo>
                <a:lnTo>
                  <a:pt x="4782655" y="1841500"/>
                </a:lnTo>
                <a:lnTo>
                  <a:pt x="4749571" y="1841500"/>
                </a:lnTo>
                <a:lnTo>
                  <a:pt x="4749571" y="1905000"/>
                </a:lnTo>
                <a:lnTo>
                  <a:pt x="4742967" y="1917700"/>
                </a:lnTo>
                <a:lnTo>
                  <a:pt x="4711928" y="1917700"/>
                </a:lnTo>
                <a:lnTo>
                  <a:pt x="4714164" y="1892300"/>
                </a:lnTo>
                <a:lnTo>
                  <a:pt x="4727359" y="1892300"/>
                </a:lnTo>
                <a:lnTo>
                  <a:pt x="4733709" y="1905000"/>
                </a:lnTo>
                <a:lnTo>
                  <a:pt x="4749571" y="1905000"/>
                </a:lnTo>
                <a:lnTo>
                  <a:pt x="4749571" y="1841500"/>
                </a:lnTo>
                <a:lnTo>
                  <a:pt x="4737963" y="1841500"/>
                </a:lnTo>
                <a:lnTo>
                  <a:pt x="4722533" y="1854200"/>
                </a:lnTo>
                <a:lnTo>
                  <a:pt x="4718939" y="1841500"/>
                </a:lnTo>
                <a:lnTo>
                  <a:pt x="4720069" y="1841500"/>
                </a:lnTo>
                <a:lnTo>
                  <a:pt x="4721504" y="1828800"/>
                </a:lnTo>
                <a:lnTo>
                  <a:pt x="4721758" y="1816100"/>
                </a:lnTo>
                <a:lnTo>
                  <a:pt x="4721822" y="1803400"/>
                </a:lnTo>
                <a:lnTo>
                  <a:pt x="4722711" y="1790700"/>
                </a:lnTo>
                <a:lnTo>
                  <a:pt x="4725746" y="1778000"/>
                </a:lnTo>
                <a:lnTo>
                  <a:pt x="4731791" y="1765300"/>
                </a:lnTo>
                <a:lnTo>
                  <a:pt x="4800460" y="1765300"/>
                </a:lnTo>
                <a:lnTo>
                  <a:pt x="4800460" y="1739900"/>
                </a:lnTo>
                <a:lnTo>
                  <a:pt x="4723219" y="1739900"/>
                </a:lnTo>
                <a:lnTo>
                  <a:pt x="4725492" y="1727200"/>
                </a:lnTo>
                <a:lnTo>
                  <a:pt x="4726165" y="1727200"/>
                </a:lnTo>
                <a:lnTo>
                  <a:pt x="4728210" y="1714500"/>
                </a:lnTo>
                <a:lnTo>
                  <a:pt x="4732502" y="1714500"/>
                </a:lnTo>
                <a:lnTo>
                  <a:pt x="4738954" y="1701800"/>
                </a:lnTo>
                <a:lnTo>
                  <a:pt x="4879645" y="1701800"/>
                </a:lnTo>
                <a:lnTo>
                  <a:pt x="4898364" y="1689100"/>
                </a:lnTo>
                <a:lnTo>
                  <a:pt x="5361279" y="1689100"/>
                </a:lnTo>
                <a:lnTo>
                  <a:pt x="5409679" y="1676400"/>
                </a:lnTo>
                <a:lnTo>
                  <a:pt x="5761723" y="1676400"/>
                </a:lnTo>
                <a:lnTo>
                  <a:pt x="5761723" y="1347622"/>
                </a:lnTo>
                <a:lnTo>
                  <a:pt x="5754433" y="1358900"/>
                </a:lnTo>
                <a:lnTo>
                  <a:pt x="5749087" y="1371600"/>
                </a:lnTo>
                <a:lnTo>
                  <a:pt x="5745823" y="1384300"/>
                </a:lnTo>
                <a:lnTo>
                  <a:pt x="5743803" y="1397000"/>
                </a:lnTo>
                <a:lnTo>
                  <a:pt x="5743372" y="1397000"/>
                </a:lnTo>
                <a:lnTo>
                  <a:pt x="5750915" y="1409700"/>
                </a:lnTo>
                <a:lnTo>
                  <a:pt x="5748553" y="1409700"/>
                </a:lnTo>
                <a:lnTo>
                  <a:pt x="5744222" y="1422400"/>
                </a:lnTo>
                <a:lnTo>
                  <a:pt x="5742711" y="1447800"/>
                </a:lnTo>
                <a:lnTo>
                  <a:pt x="5742889" y="1460500"/>
                </a:lnTo>
                <a:lnTo>
                  <a:pt x="5743613" y="1473200"/>
                </a:lnTo>
                <a:lnTo>
                  <a:pt x="5744464" y="1485900"/>
                </a:lnTo>
                <a:lnTo>
                  <a:pt x="5744807" y="1511300"/>
                </a:lnTo>
                <a:lnTo>
                  <a:pt x="5742889" y="1524000"/>
                </a:lnTo>
                <a:lnTo>
                  <a:pt x="5736907" y="1536700"/>
                </a:lnTo>
                <a:lnTo>
                  <a:pt x="5726836" y="1524000"/>
                </a:lnTo>
                <a:lnTo>
                  <a:pt x="5717768" y="1511300"/>
                </a:lnTo>
                <a:lnTo>
                  <a:pt x="5709412" y="1511300"/>
                </a:lnTo>
                <a:lnTo>
                  <a:pt x="5701462" y="1498600"/>
                </a:lnTo>
                <a:lnTo>
                  <a:pt x="5698858" y="1491449"/>
                </a:lnTo>
                <a:lnTo>
                  <a:pt x="5698858" y="1612900"/>
                </a:lnTo>
                <a:lnTo>
                  <a:pt x="5679008" y="1612900"/>
                </a:lnTo>
                <a:lnTo>
                  <a:pt x="5675973" y="1625600"/>
                </a:lnTo>
                <a:lnTo>
                  <a:pt x="5602008" y="1625600"/>
                </a:lnTo>
                <a:lnTo>
                  <a:pt x="5604827" y="1612900"/>
                </a:lnTo>
                <a:lnTo>
                  <a:pt x="5602325" y="1600200"/>
                </a:lnTo>
                <a:lnTo>
                  <a:pt x="5607875" y="1600200"/>
                </a:lnTo>
                <a:lnTo>
                  <a:pt x="5611406" y="1612900"/>
                </a:lnTo>
                <a:lnTo>
                  <a:pt x="5630342" y="1612900"/>
                </a:lnTo>
                <a:lnTo>
                  <a:pt x="5632386" y="1600200"/>
                </a:lnTo>
                <a:lnTo>
                  <a:pt x="5630977" y="1600200"/>
                </a:lnTo>
                <a:lnTo>
                  <a:pt x="5628144" y="1587500"/>
                </a:lnTo>
                <a:lnTo>
                  <a:pt x="5625249" y="1574800"/>
                </a:lnTo>
                <a:lnTo>
                  <a:pt x="5622290" y="1574800"/>
                </a:lnTo>
                <a:lnTo>
                  <a:pt x="5611546" y="1549400"/>
                </a:lnTo>
                <a:lnTo>
                  <a:pt x="5604053" y="1524000"/>
                </a:lnTo>
                <a:lnTo>
                  <a:pt x="5596864" y="1511300"/>
                </a:lnTo>
                <a:lnTo>
                  <a:pt x="5590044" y="1485900"/>
                </a:lnTo>
                <a:lnTo>
                  <a:pt x="5596102" y="1485900"/>
                </a:lnTo>
                <a:lnTo>
                  <a:pt x="5598769" y="1498600"/>
                </a:lnTo>
                <a:lnTo>
                  <a:pt x="5611482" y="1498600"/>
                </a:lnTo>
                <a:lnTo>
                  <a:pt x="5622137" y="1511300"/>
                </a:lnTo>
                <a:lnTo>
                  <a:pt x="5630189" y="1524000"/>
                </a:lnTo>
                <a:lnTo>
                  <a:pt x="5635091" y="1536700"/>
                </a:lnTo>
                <a:lnTo>
                  <a:pt x="5636006" y="1549400"/>
                </a:lnTo>
                <a:lnTo>
                  <a:pt x="5652274" y="1549400"/>
                </a:lnTo>
                <a:lnTo>
                  <a:pt x="5661634" y="1562100"/>
                </a:lnTo>
                <a:lnTo>
                  <a:pt x="5669572" y="1562100"/>
                </a:lnTo>
                <a:lnTo>
                  <a:pt x="5676265" y="1574800"/>
                </a:lnTo>
                <a:lnTo>
                  <a:pt x="5682170" y="1587500"/>
                </a:lnTo>
                <a:lnTo>
                  <a:pt x="5688304" y="1600200"/>
                </a:lnTo>
                <a:lnTo>
                  <a:pt x="5694070" y="1600200"/>
                </a:lnTo>
                <a:lnTo>
                  <a:pt x="5698858" y="1612900"/>
                </a:lnTo>
                <a:lnTo>
                  <a:pt x="5698858" y="1491449"/>
                </a:lnTo>
                <a:lnTo>
                  <a:pt x="5696839" y="1485900"/>
                </a:lnTo>
                <a:lnTo>
                  <a:pt x="5694502" y="1473200"/>
                </a:lnTo>
                <a:lnTo>
                  <a:pt x="5693854" y="1473200"/>
                </a:lnTo>
                <a:lnTo>
                  <a:pt x="5694273" y="1460449"/>
                </a:lnTo>
                <a:lnTo>
                  <a:pt x="5696610" y="1422400"/>
                </a:lnTo>
                <a:lnTo>
                  <a:pt x="5698414" y="1384300"/>
                </a:lnTo>
                <a:lnTo>
                  <a:pt x="5701246" y="1346200"/>
                </a:lnTo>
                <a:lnTo>
                  <a:pt x="5706669" y="1308100"/>
                </a:lnTo>
                <a:lnTo>
                  <a:pt x="5720346" y="1308100"/>
                </a:lnTo>
                <a:lnTo>
                  <a:pt x="5728563" y="1320800"/>
                </a:lnTo>
                <a:lnTo>
                  <a:pt x="5737479" y="1320800"/>
                </a:lnTo>
                <a:lnTo>
                  <a:pt x="5746483" y="1333500"/>
                </a:lnTo>
                <a:lnTo>
                  <a:pt x="5757837" y="1333500"/>
                </a:lnTo>
                <a:lnTo>
                  <a:pt x="5761355" y="1346200"/>
                </a:lnTo>
                <a:lnTo>
                  <a:pt x="5762637" y="1346200"/>
                </a:lnTo>
                <a:lnTo>
                  <a:pt x="5762637" y="1257300"/>
                </a:lnTo>
                <a:lnTo>
                  <a:pt x="5756148" y="1257300"/>
                </a:lnTo>
                <a:lnTo>
                  <a:pt x="5756148" y="1295400"/>
                </a:lnTo>
                <a:lnTo>
                  <a:pt x="5747651" y="1295400"/>
                </a:lnTo>
                <a:lnTo>
                  <a:pt x="5743181" y="1282700"/>
                </a:lnTo>
                <a:lnTo>
                  <a:pt x="5751093" y="1282700"/>
                </a:lnTo>
                <a:lnTo>
                  <a:pt x="5756148" y="1295400"/>
                </a:lnTo>
                <a:lnTo>
                  <a:pt x="5756148" y="1257300"/>
                </a:lnTo>
                <a:lnTo>
                  <a:pt x="5721489" y="1257300"/>
                </a:lnTo>
                <a:lnTo>
                  <a:pt x="5721261" y="1244600"/>
                </a:lnTo>
                <a:lnTo>
                  <a:pt x="5815762" y="1244600"/>
                </a:lnTo>
                <a:lnTo>
                  <a:pt x="5815762" y="1219200"/>
                </a:lnTo>
                <a:lnTo>
                  <a:pt x="5705983" y="1219200"/>
                </a:lnTo>
                <a:lnTo>
                  <a:pt x="5685536" y="1231900"/>
                </a:lnTo>
                <a:lnTo>
                  <a:pt x="5670766" y="1231900"/>
                </a:lnTo>
                <a:lnTo>
                  <a:pt x="5669915" y="1244600"/>
                </a:lnTo>
                <a:lnTo>
                  <a:pt x="5668670" y="1257300"/>
                </a:lnTo>
                <a:lnTo>
                  <a:pt x="5668022" y="1257300"/>
                </a:lnTo>
                <a:lnTo>
                  <a:pt x="5672887" y="1270000"/>
                </a:lnTo>
                <a:lnTo>
                  <a:pt x="5675503" y="1270000"/>
                </a:lnTo>
                <a:lnTo>
                  <a:pt x="5674639" y="1282700"/>
                </a:lnTo>
                <a:lnTo>
                  <a:pt x="5672404" y="1295400"/>
                </a:lnTo>
                <a:lnTo>
                  <a:pt x="5672137" y="1308100"/>
                </a:lnTo>
                <a:lnTo>
                  <a:pt x="5672607" y="1320800"/>
                </a:lnTo>
                <a:lnTo>
                  <a:pt x="5672594" y="1333500"/>
                </a:lnTo>
                <a:lnTo>
                  <a:pt x="5671553" y="1358900"/>
                </a:lnTo>
                <a:lnTo>
                  <a:pt x="5670004" y="1384300"/>
                </a:lnTo>
                <a:lnTo>
                  <a:pt x="5666816" y="1409700"/>
                </a:lnTo>
                <a:lnTo>
                  <a:pt x="5660923" y="1435100"/>
                </a:lnTo>
                <a:lnTo>
                  <a:pt x="5654065" y="1435100"/>
                </a:lnTo>
                <a:lnTo>
                  <a:pt x="5653748" y="1384300"/>
                </a:lnTo>
                <a:lnTo>
                  <a:pt x="5653011" y="1333500"/>
                </a:lnTo>
                <a:lnTo>
                  <a:pt x="5651690" y="1295400"/>
                </a:lnTo>
                <a:lnTo>
                  <a:pt x="5649633" y="1244600"/>
                </a:lnTo>
                <a:lnTo>
                  <a:pt x="5648960" y="1231900"/>
                </a:lnTo>
                <a:lnTo>
                  <a:pt x="5648820" y="1219200"/>
                </a:lnTo>
                <a:lnTo>
                  <a:pt x="5649201" y="1193800"/>
                </a:lnTo>
                <a:lnTo>
                  <a:pt x="5650090" y="1181100"/>
                </a:lnTo>
                <a:lnTo>
                  <a:pt x="5650649" y="1168400"/>
                </a:lnTo>
                <a:lnTo>
                  <a:pt x="5650763" y="1155700"/>
                </a:lnTo>
                <a:lnTo>
                  <a:pt x="5650776" y="1143000"/>
                </a:lnTo>
                <a:lnTo>
                  <a:pt x="5650979" y="1130300"/>
                </a:lnTo>
                <a:lnTo>
                  <a:pt x="5651741" y="1104900"/>
                </a:lnTo>
                <a:lnTo>
                  <a:pt x="5652567" y="1079500"/>
                </a:lnTo>
                <a:lnTo>
                  <a:pt x="5653494" y="1054100"/>
                </a:lnTo>
                <a:lnTo>
                  <a:pt x="5654573" y="1041400"/>
                </a:lnTo>
                <a:lnTo>
                  <a:pt x="5654560" y="1028700"/>
                </a:lnTo>
                <a:lnTo>
                  <a:pt x="5653875" y="1016000"/>
                </a:lnTo>
                <a:lnTo>
                  <a:pt x="5653519" y="1003300"/>
                </a:lnTo>
                <a:lnTo>
                  <a:pt x="5654472" y="990600"/>
                </a:lnTo>
                <a:lnTo>
                  <a:pt x="5656567" y="977900"/>
                </a:lnTo>
                <a:lnTo>
                  <a:pt x="5659958" y="965200"/>
                </a:lnTo>
                <a:lnTo>
                  <a:pt x="5743930" y="965200"/>
                </a:lnTo>
                <a:lnTo>
                  <a:pt x="5777395" y="952500"/>
                </a:lnTo>
                <a:lnTo>
                  <a:pt x="5891187" y="952500"/>
                </a:lnTo>
                <a:lnTo>
                  <a:pt x="5900166" y="939800"/>
                </a:lnTo>
                <a:lnTo>
                  <a:pt x="6015177" y="939800"/>
                </a:lnTo>
                <a:lnTo>
                  <a:pt x="6032436" y="927100"/>
                </a:lnTo>
                <a:lnTo>
                  <a:pt x="6087999" y="927100"/>
                </a:lnTo>
                <a:lnTo>
                  <a:pt x="6089091" y="939800"/>
                </a:lnTo>
                <a:lnTo>
                  <a:pt x="6090145" y="965200"/>
                </a:lnTo>
                <a:lnTo>
                  <a:pt x="6090412" y="977900"/>
                </a:lnTo>
                <a:lnTo>
                  <a:pt x="6090056" y="1003300"/>
                </a:lnTo>
                <a:lnTo>
                  <a:pt x="6089256" y="1016000"/>
                </a:lnTo>
                <a:lnTo>
                  <a:pt x="6088900" y="1028700"/>
                </a:lnTo>
                <a:lnTo>
                  <a:pt x="6089002" y="1041400"/>
                </a:lnTo>
                <a:lnTo>
                  <a:pt x="6089510" y="1054100"/>
                </a:lnTo>
                <a:lnTo>
                  <a:pt x="6090323" y="1066800"/>
                </a:lnTo>
                <a:lnTo>
                  <a:pt x="6091186" y="1079500"/>
                </a:lnTo>
                <a:lnTo>
                  <a:pt x="6091186" y="812355"/>
                </a:lnTo>
                <a:lnTo>
                  <a:pt x="6082830" y="804849"/>
                </a:lnTo>
                <a:lnTo>
                  <a:pt x="6082830" y="914400"/>
                </a:lnTo>
                <a:lnTo>
                  <a:pt x="6051169" y="914400"/>
                </a:lnTo>
                <a:lnTo>
                  <a:pt x="6027305" y="927100"/>
                </a:lnTo>
                <a:lnTo>
                  <a:pt x="5921603" y="927100"/>
                </a:lnTo>
                <a:lnTo>
                  <a:pt x="5890819" y="939800"/>
                </a:lnTo>
                <a:lnTo>
                  <a:pt x="5786247" y="939800"/>
                </a:lnTo>
                <a:lnTo>
                  <a:pt x="5753760" y="952500"/>
                </a:lnTo>
                <a:lnTo>
                  <a:pt x="5655996" y="952500"/>
                </a:lnTo>
                <a:lnTo>
                  <a:pt x="5652973" y="939800"/>
                </a:lnTo>
                <a:lnTo>
                  <a:pt x="5724220" y="939800"/>
                </a:lnTo>
                <a:lnTo>
                  <a:pt x="5734723" y="927100"/>
                </a:lnTo>
                <a:lnTo>
                  <a:pt x="5831713" y="927100"/>
                </a:lnTo>
                <a:lnTo>
                  <a:pt x="5856478" y="914400"/>
                </a:lnTo>
                <a:lnTo>
                  <a:pt x="5905449" y="914400"/>
                </a:lnTo>
                <a:lnTo>
                  <a:pt x="5921654" y="901700"/>
                </a:lnTo>
                <a:lnTo>
                  <a:pt x="5981852" y="901700"/>
                </a:lnTo>
                <a:lnTo>
                  <a:pt x="6024537" y="889000"/>
                </a:lnTo>
                <a:lnTo>
                  <a:pt x="6074308" y="889000"/>
                </a:lnTo>
                <a:lnTo>
                  <a:pt x="6079591" y="901700"/>
                </a:lnTo>
                <a:lnTo>
                  <a:pt x="6082665" y="901700"/>
                </a:lnTo>
                <a:lnTo>
                  <a:pt x="6082830" y="914400"/>
                </a:lnTo>
                <a:lnTo>
                  <a:pt x="6082830" y="804849"/>
                </a:lnTo>
                <a:lnTo>
                  <a:pt x="6077559" y="800100"/>
                </a:lnTo>
                <a:lnTo>
                  <a:pt x="6062078" y="787400"/>
                </a:lnTo>
                <a:lnTo>
                  <a:pt x="6046241" y="774700"/>
                </a:lnTo>
                <a:lnTo>
                  <a:pt x="6031052" y="762000"/>
                </a:lnTo>
                <a:lnTo>
                  <a:pt x="6024638" y="762000"/>
                </a:lnTo>
                <a:lnTo>
                  <a:pt x="6020562" y="751941"/>
                </a:lnTo>
                <a:lnTo>
                  <a:pt x="6020562" y="850900"/>
                </a:lnTo>
                <a:lnTo>
                  <a:pt x="6014326" y="863600"/>
                </a:lnTo>
                <a:lnTo>
                  <a:pt x="5851334" y="863600"/>
                </a:lnTo>
                <a:lnTo>
                  <a:pt x="5812599" y="876300"/>
                </a:lnTo>
                <a:lnTo>
                  <a:pt x="5636971" y="876300"/>
                </a:lnTo>
                <a:lnTo>
                  <a:pt x="5636971" y="952500"/>
                </a:lnTo>
                <a:lnTo>
                  <a:pt x="5636514" y="952500"/>
                </a:lnTo>
                <a:lnTo>
                  <a:pt x="5636514" y="990600"/>
                </a:lnTo>
                <a:lnTo>
                  <a:pt x="5636044" y="1016000"/>
                </a:lnTo>
                <a:lnTo>
                  <a:pt x="5634139" y="1054100"/>
                </a:lnTo>
                <a:lnTo>
                  <a:pt x="5632094" y="1092200"/>
                </a:lnTo>
                <a:lnTo>
                  <a:pt x="5631192" y="1117600"/>
                </a:lnTo>
                <a:lnTo>
                  <a:pt x="5630494" y="1155700"/>
                </a:lnTo>
                <a:lnTo>
                  <a:pt x="5629186" y="1193800"/>
                </a:lnTo>
                <a:lnTo>
                  <a:pt x="5628741" y="1231900"/>
                </a:lnTo>
                <a:lnTo>
                  <a:pt x="5630672" y="1270000"/>
                </a:lnTo>
                <a:lnTo>
                  <a:pt x="5630989" y="1270000"/>
                </a:lnTo>
                <a:lnTo>
                  <a:pt x="5630507" y="1282700"/>
                </a:lnTo>
                <a:lnTo>
                  <a:pt x="5629770" y="1295400"/>
                </a:lnTo>
                <a:lnTo>
                  <a:pt x="5628843" y="1320800"/>
                </a:lnTo>
                <a:lnTo>
                  <a:pt x="5628475" y="1333500"/>
                </a:lnTo>
                <a:lnTo>
                  <a:pt x="5628995" y="1346200"/>
                </a:lnTo>
                <a:lnTo>
                  <a:pt x="5631167" y="1358900"/>
                </a:lnTo>
                <a:lnTo>
                  <a:pt x="5632691" y="1371600"/>
                </a:lnTo>
                <a:lnTo>
                  <a:pt x="5632793" y="1384300"/>
                </a:lnTo>
                <a:lnTo>
                  <a:pt x="5631675" y="1397000"/>
                </a:lnTo>
                <a:lnTo>
                  <a:pt x="5629491" y="1409700"/>
                </a:lnTo>
                <a:lnTo>
                  <a:pt x="5618797" y="1397000"/>
                </a:lnTo>
                <a:lnTo>
                  <a:pt x="5609996" y="1384300"/>
                </a:lnTo>
                <a:lnTo>
                  <a:pt x="5604192" y="1371600"/>
                </a:lnTo>
                <a:lnTo>
                  <a:pt x="5602440" y="1358900"/>
                </a:lnTo>
                <a:lnTo>
                  <a:pt x="5603278" y="1320800"/>
                </a:lnTo>
                <a:lnTo>
                  <a:pt x="5603176" y="1244600"/>
                </a:lnTo>
                <a:lnTo>
                  <a:pt x="5603646" y="1206500"/>
                </a:lnTo>
                <a:lnTo>
                  <a:pt x="5603506" y="1181100"/>
                </a:lnTo>
                <a:lnTo>
                  <a:pt x="5602744" y="1168400"/>
                </a:lnTo>
                <a:lnTo>
                  <a:pt x="5602427" y="1143000"/>
                </a:lnTo>
                <a:lnTo>
                  <a:pt x="5603633" y="1130300"/>
                </a:lnTo>
                <a:lnTo>
                  <a:pt x="5605335" y="1104900"/>
                </a:lnTo>
                <a:lnTo>
                  <a:pt x="5606389" y="1092200"/>
                </a:lnTo>
                <a:lnTo>
                  <a:pt x="5606453" y="1079500"/>
                </a:lnTo>
                <a:lnTo>
                  <a:pt x="5605208" y="1066800"/>
                </a:lnTo>
                <a:lnTo>
                  <a:pt x="5604611" y="1041400"/>
                </a:lnTo>
                <a:lnTo>
                  <a:pt x="5606161" y="1028700"/>
                </a:lnTo>
                <a:lnTo>
                  <a:pt x="5607888" y="1003300"/>
                </a:lnTo>
                <a:lnTo>
                  <a:pt x="5607863" y="990600"/>
                </a:lnTo>
                <a:lnTo>
                  <a:pt x="5607228" y="977900"/>
                </a:lnTo>
                <a:lnTo>
                  <a:pt x="5609539" y="977900"/>
                </a:lnTo>
                <a:lnTo>
                  <a:pt x="5634380" y="965200"/>
                </a:lnTo>
                <a:lnTo>
                  <a:pt x="5636234" y="965200"/>
                </a:lnTo>
                <a:lnTo>
                  <a:pt x="5636514" y="990600"/>
                </a:lnTo>
                <a:lnTo>
                  <a:pt x="5636514" y="952500"/>
                </a:lnTo>
                <a:lnTo>
                  <a:pt x="5618734" y="952500"/>
                </a:lnTo>
                <a:lnTo>
                  <a:pt x="5618632" y="939800"/>
                </a:lnTo>
                <a:lnTo>
                  <a:pt x="5635803" y="939800"/>
                </a:lnTo>
                <a:lnTo>
                  <a:pt x="5636971" y="952500"/>
                </a:lnTo>
                <a:lnTo>
                  <a:pt x="5636971" y="876300"/>
                </a:lnTo>
                <a:lnTo>
                  <a:pt x="5631243" y="876300"/>
                </a:lnTo>
                <a:lnTo>
                  <a:pt x="5627128" y="863600"/>
                </a:lnTo>
                <a:lnTo>
                  <a:pt x="5621337" y="863600"/>
                </a:lnTo>
                <a:lnTo>
                  <a:pt x="5614340" y="850900"/>
                </a:lnTo>
                <a:lnTo>
                  <a:pt x="5612092" y="850900"/>
                </a:lnTo>
                <a:lnTo>
                  <a:pt x="5610263" y="838200"/>
                </a:lnTo>
                <a:lnTo>
                  <a:pt x="5610999" y="838200"/>
                </a:lnTo>
                <a:lnTo>
                  <a:pt x="5622061" y="825500"/>
                </a:lnTo>
                <a:lnTo>
                  <a:pt x="5624182" y="838200"/>
                </a:lnTo>
                <a:lnTo>
                  <a:pt x="5625389" y="838200"/>
                </a:lnTo>
                <a:lnTo>
                  <a:pt x="5629033" y="850900"/>
                </a:lnTo>
                <a:lnTo>
                  <a:pt x="5647220" y="850900"/>
                </a:lnTo>
                <a:lnTo>
                  <a:pt x="5666664" y="838200"/>
                </a:lnTo>
                <a:lnTo>
                  <a:pt x="5811266" y="838200"/>
                </a:lnTo>
                <a:lnTo>
                  <a:pt x="5841695" y="825500"/>
                </a:lnTo>
                <a:lnTo>
                  <a:pt x="5951118" y="825500"/>
                </a:lnTo>
                <a:lnTo>
                  <a:pt x="5951359" y="812800"/>
                </a:lnTo>
                <a:lnTo>
                  <a:pt x="5945937" y="812800"/>
                </a:lnTo>
                <a:lnTo>
                  <a:pt x="5923521" y="787400"/>
                </a:lnTo>
                <a:lnTo>
                  <a:pt x="5914517" y="787400"/>
                </a:lnTo>
                <a:lnTo>
                  <a:pt x="5901995" y="774700"/>
                </a:lnTo>
                <a:lnTo>
                  <a:pt x="5898553" y="774700"/>
                </a:lnTo>
                <a:lnTo>
                  <a:pt x="5894159" y="763409"/>
                </a:lnTo>
                <a:lnTo>
                  <a:pt x="5894159" y="812800"/>
                </a:lnTo>
                <a:lnTo>
                  <a:pt x="5816181" y="812800"/>
                </a:lnTo>
                <a:lnTo>
                  <a:pt x="5789028" y="825500"/>
                </a:lnTo>
                <a:lnTo>
                  <a:pt x="5650255" y="825500"/>
                </a:lnTo>
                <a:lnTo>
                  <a:pt x="5651525" y="812800"/>
                </a:lnTo>
                <a:lnTo>
                  <a:pt x="5749531" y="812800"/>
                </a:lnTo>
                <a:lnTo>
                  <a:pt x="5778017" y="800100"/>
                </a:lnTo>
                <a:lnTo>
                  <a:pt x="5886843" y="800100"/>
                </a:lnTo>
                <a:lnTo>
                  <a:pt x="5894159" y="812800"/>
                </a:lnTo>
                <a:lnTo>
                  <a:pt x="5894159" y="763409"/>
                </a:lnTo>
                <a:lnTo>
                  <a:pt x="5893613" y="762000"/>
                </a:lnTo>
                <a:lnTo>
                  <a:pt x="5894603" y="762000"/>
                </a:lnTo>
                <a:lnTo>
                  <a:pt x="5898731" y="749300"/>
                </a:lnTo>
                <a:lnTo>
                  <a:pt x="5901169" y="749300"/>
                </a:lnTo>
                <a:lnTo>
                  <a:pt x="5907329" y="762000"/>
                </a:lnTo>
                <a:lnTo>
                  <a:pt x="5915063" y="762000"/>
                </a:lnTo>
                <a:lnTo>
                  <a:pt x="5926213" y="774700"/>
                </a:lnTo>
                <a:lnTo>
                  <a:pt x="5937923" y="787400"/>
                </a:lnTo>
                <a:lnTo>
                  <a:pt x="5949962" y="787400"/>
                </a:lnTo>
                <a:lnTo>
                  <a:pt x="5962078" y="800100"/>
                </a:lnTo>
                <a:lnTo>
                  <a:pt x="5976645" y="812800"/>
                </a:lnTo>
                <a:lnTo>
                  <a:pt x="5990425" y="825500"/>
                </a:lnTo>
                <a:lnTo>
                  <a:pt x="6003912" y="838200"/>
                </a:lnTo>
                <a:lnTo>
                  <a:pt x="6017577" y="850900"/>
                </a:lnTo>
                <a:lnTo>
                  <a:pt x="6020562" y="850900"/>
                </a:lnTo>
                <a:lnTo>
                  <a:pt x="6020562" y="751941"/>
                </a:lnTo>
                <a:lnTo>
                  <a:pt x="6019495" y="749300"/>
                </a:lnTo>
                <a:lnTo>
                  <a:pt x="6015850" y="736600"/>
                </a:lnTo>
                <a:lnTo>
                  <a:pt x="6013920" y="736600"/>
                </a:lnTo>
                <a:lnTo>
                  <a:pt x="6010364" y="698500"/>
                </a:lnTo>
                <a:lnTo>
                  <a:pt x="6006668" y="660400"/>
                </a:lnTo>
                <a:lnTo>
                  <a:pt x="6003239" y="622300"/>
                </a:lnTo>
                <a:lnTo>
                  <a:pt x="6000661" y="598322"/>
                </a:lnTo>
                <a:lnTo>
                  <a:pt x="6000661" y="736600"/>
                </a:lnTo>
                <a:lnTo>
                  <a:pt x="5989828" y="736600"/>
                </a:lnTo>
                <a:lnTo>
                  <a:pt x="5978969" y="723900"/>
                </a:lnTo>
                <a:lnTo>
                  <a:pt x="5977204" y="723900"/>
                </a:lnTo>
                <a:lnTo>
                  <a:pt x="5976861" y="711200"/>
                </a:lnTo>
                <a:lnTo>
                  <a:pt x="5974600" y="673100"/>
                </a:lnTo>
                <a:lnTo>
                  <a:pt x="5971959" y="647700"/>
                </a:lnTo>
                <a:lnTo>
                  <a:pt x="5970130" y="609600"/>
                </a:lnTo>
                <a:lnTo>
                  <a:pt x="5970282" y="571500"/>
                </a:lnTo>
                <a:lnTo>
                  <a:pt x="5971006" y="571500"/>
                </a:lnTo>
                <a:lnTo>
                  <a:pt x="5971895" y="558800"/>
                </a:lnTo>
                <a:lnTo>
                  <a:pt x="5972289" y="546100"/>
                </a:lnTo>
                <a:lnTo>
                  <a:pt x="5971502" y="533400"/>
                </a:lnTo>
                <a:lnTo>
                  <a:pt x="5972632" y="533400"/>
                </a:lnTo>
                <a:lnTo>
                  <a:pt x="5974359" y="520700"/>
                </a:lnTo>
                <a:lnTo>
                  <a:pt x="5982373" y="520700"/>
                </a:lnTo>
                <a:lnTo>
                  <a:pt x="5983948" y="533400"/>
                </a:lnTo>
                <a:lnTo>
                  <a:pt x="5984710" y="533400"/>
                </a:lnTo>
                <a:lnTo>
                  <a:pt x="5995467" y="673100"/>
                </a:lnTo>
                <a:lnTo>
                  <a:pt x="5995352" y="685800"/>
                </a:lnTo>
                <a:lnTo>
                  <a:pt x="5996851" y="698500"/>
                </a:lnTo>
                <a:lnTo>
                  <a:pt x="5998654" y="711200"/>
                </a:lnTo>
                <a:lnTo>
                  <a:pt x="5999480" y="723900"/>
                </a:lnTo>
                <a:lnTo>
                  <a:pt x="6000661" y="736600"/>
                </a:lnTo>
                <a:lnTo>
                  <a:pt x="6000661" y="598322"/>
                </a:lnTo>
                <a:lnTo>
                  <a:pt x="6000508" y="596900"/>
                </a:lnTo>
                <a:lnTo>
                  <a:pt x="5999543" y="584200"/>
                </a:lnTo>
                <a:lnTo>
                  <a:pt x="5998464" y="571500"/>
                </a:lnTo>
                <a:lnTo>
                  <a:pt x="5997448" y="558800"/>
                </a:lnTo>
                <a:lnTo>
                  <a:pt x="5996686" y="533400"/>
                </a:lnTo>
                <a:lnTo>
                  <a:pt x="5996013" y="520700"/>
                </a:lnTo>
                <a:lnTo>
                  <a:pt x="6090742" y="520700"/>
                </a:lnTo>
                <a:lnTo>
                  <a:pt x="6090590" y="533400"/>
                </a:lnTo>
                <a:lnTo>
                  <a:pt x="6090259" y="546100"/>
                </a:lnTo>
                <a:lnTo>
                  <a:pt x="6089866" y="546100"/>
                </a:lnTo>
                <a:lnTo>
                  <a:pt x="6089332" y="558800"/>
                </a:lnTo>
                <a:lnTo>
                  <a:pt x="6089878" y="571500"/>
                </a:lnTo>
                <a:lnTo>
                  <a:pt x="6090818" y="596900"/>
                </a:lnTo>
                <a:lnTo>
                  <a:pt x="6092241" y="609600"/>
                </a:lnTo>
                <a:lnTo>
                  <a:pt x="6094273" y="635000"/>
                </a:lnTo>
                <a:lnTo>
                  <a:pt x="6096190" y="660400"/>
                </a:lnTo>
                <a:lnTo>
                  <a:pt x="6096165" y="689483"/>
                </a:lnTo>
                <a:lnTo>
                  <a:pt x="6095835" y="711200"/>
                </a:lnTo>
                <a:lnTo>
                  <a:pt x="6096508" y="736600"/>
                </a:lnTo>
                <a:lnTo>
                  <a:pt x="6097562" y="749300"/>
                </a:lnTo>
                <a:lnTo>
                  <a:pt x="6098438" y="762000"/>
                </a:lnTo>
                <a:lnTo>
                  <a:pt x="6100203" y="800100"/>
                </a:lnTo>
                <a:lnTo>
                  <a:pt x="6100445" y="812800"/>
                </a:lnTo>
                <a:lnTo>
                  <a:pt x="6100445" y="469900"/>
                </a:lnTo>
                <a:lnTo>
                  <a:pt x="5966257" y="469900"/>
                </a:lnTo>
                <a:lnTo>
                  <a:pt x="5966257" y="698500"/>
                </a:lnTo>
                <a:lnTo>
                  <a:pt x="5952058" y="711200"/>
                </a:lnTo>
                <a:lnTo>
                  <a:pt x="5944603" y="698500"/>
                </a:lnTo>
                <a:lnTo>
                  <a:pt x="5939269" y="698500"/>
                </a:lnTo>
                <a:lnTo>
                  <a:pt x="5926379" y="685800"/>
                </a:lnTo>
                <a:lnTo>
                  <a:pt x="5913259" y="673100"/>
                </a:lnTo>
                <a:lnTo>
                  <a:pt x="5901271" y="660400"/>
                </a:lnTo>
                <a:lnTo>
                  <a:pt x="5891733" y="647700"/>
                </a:lnTo>
                <a:lnTo>
                  <a:pt x="5889549" y="647700"/>
                </a:lnTo>
                <a:lnTo>
                  <a:pt x="5888139" y="635762"/>
                </a:lnTo>
                <a:lnTo>
                  <a:pt x="5888139" y="749300"/>
                </a:lnTo>
                <a:lnTo>
                  <a:pt x="5877547" y="749300"/>
                </a:lnTo>
                <a:lnTo>
                  <a:pt x="5869737" y="736600"/>
                </a:lnTo>
                <a:lnTo>
                  <a:pt x="5862028" y="736600"/>
                </a:lnTo>
                <a:lnTo>
                  <a:pt x="5855513" y="723900"/>
                </a:lnTo>
                <a:lnTo>
                  <a:pt x="5870943" y="723900"/>
                </a:lnTo>
                <a:lnTo>
                  <a:pt x="5879084" y="736600"/>
                </a:lnTo>
                <a:lnTo>
                  <a:pt x="5888139" y="749300"/>
                </a:lnTo>
                <a:lnTo>
                  <a:pt x="5888139" y="635762"/>
                </a:lnTo>
                <a:lnTo>
                  <a:pt x="5888050" y="635000"/>
                </a:lnTo>
                <a:lnTo>
                  <a:pt x="5877103" y="635000"/>
                </a:lnTo>
                <a:lnTo>
                  <a:pt x="5871388" y="622300"/>
                </a:lnTo>
                <a:lnTo>
                  <a:pt x="5869063" y="609600"/>
                </a:lnTo>
                <a:lnTo>
                  <a:pt x="5868327" y="609600"/>
                </a:lnTo>
                <a:lnTo>
                  <a:pt x="5867844" y="584200"/>
                </a:lnTo>
                <a:lnTo>
                  <a:pt x="5868098" y="571500"/>
                </a:lnTo>
                <a:lnTo>
                  <a:pt x="5869051" y="546100"/>
                </a:lnTo>
                <a:lnTo>
                  <a:pt x="5870613" y="533400"/>
                </a:lnTo>
                <a:lnTo>
                  <a:pt x="5871426" y="520700"/>
                </a:lnTo>
                <a:lnTo>
                  <a:pt x="5959589" y="520700"/>
                </a:lnTo>
                <a:lnTo>
                  <a:pt x="5959716" y="533400"/>
                </a:lnTo>
                <a:lnTo>
                  <a:pt x="5960008" y="546100"/>
                </a:lnTo>
                <a:lnTo>
                  <a:pt x="5960376" y="546100"/>
                </a:lnTo>
                <a:lnTo>
                  <a:pt x="5960580" y="558800"/>
                </a:lnTo>
                <a:lnTo>
                  <a:pt x="5960364" y="558800"/>
                </a:lnTo>
                <a:lnTo>
                  <a:pt x="5959957" y="571500"/>
                </a:lnTo>
                <a:lnTo>
                  <a:pt x="5959843" y="584200"/>
                </a:lnTo>
                <a:lnTo>
                  <a:pt x="5960059" y="584200"/>
                </a:lnTo>
                <a:lnTo>
                  <a:pt x="5960618" y="596900"/>
                </a:lnTo>
                <a:lnTo>
                  <a:pt x="5959475" y="622300"/>
                </a:lnTo>
                <a:lnTo>
                  <a:pt x="5960021" y="647700"/>
                </a:lnTo>
                <a:lnTo>
                  <a:pt x="5961507" y="660400"/>
                </a:lnTo>
                <a:lnTo>
                  <a:pt x="5963158" y="685800"/>
                </a:lnTo>
                <a:lnTo>
                  <a:pt x="5963666" y="698500"/>
                </a:lnTo>
                <a:lnTo>
                  <a:pt x="5966257" y="698500"/>
                </a:lnTo>
                <a:lnTo>
                  <a:pt x="5966257" y="469900"/>
                </a:lnTo>
                <a:lnTo>
                  <a:pt x="5858395" y="469900"/>
                </a:lnTo>
                <a:lnTo>
                  <a:pt x="5858395" y="635000"/>
                </a:lnTo>
                <a:lnTo>
                  <a:pt x="5850636" y="635000"/>
                </a:lnTo>
                <a:lnTo>
                  <a:pt x="5850636" y="723900"/>
                </a:lnTo>
                <a:lnTo>
                  <a:pt x="5844667" y="711200"/>
                </a:lnTo>
                <a:lnTo>
                  <a:pt x="5848655" y="711200"/>
                </a:lnTo>
                <a:lnTo>
                  <a:pt x="5850636" y="723900"/>
                </a:lnTo>
                <a:lnTo>
                  <a:pt x="5850636" y="635000"/>
                </a:lnTo>
                <a:lnTo>
                  <a:pt x="5843422" y="635000"/>
                </a:lnTo>
                <a:lnTo>
                  <a:pt x="5842203" y="609600"/>
                </a:lnTo>
                <a:lnTo>
                  <a:pt x="5841771" y="596900"/>
                </a:lnTo>
                <a:lnTo>
                  <a:pt x="5841403" y="584200"/>
                </a:lnTo>
                <a:lnTo>
                  <a:pt x="5841085" y="571500"/>
                </a:lnTo>
                <a:lnTo>
                  <a:pt x="5841085" y="546100"/>
                </a:lnTo>
                <a:lnTo>
                  <a:pt x="5841390" y="533400"/>
                </a:lnTo>
                <a:lnTo>
                  <a:pt x="5841238" y="533400"/>
                </a:lnTo>
                <a:lnTo>
                  <a:pt x="5843155" y="520700"/>
                </a:lnTo>
                <a:lnTo>
                  <a:pt x="5857824" y="520700"/>
                </a:lnTo>
                <a:lnTo>
                  <a:pt x="5858192" y="533400"/>
                </a:lnTo>
                <a:lnTo>
                  <a:pt x="5858040" y="533400"/>
                </a:lnTo>
                <a:lnTo>
                  <a:pt x="5858040" y="546100"/>
                </a:lnTo>
                <a:lnTo>
                  <a:pt x="5855894" y="558800"/>
                </a:lnTo>
                <a:lnTo>
                  <a:pt x="5855563" y="584200"/>
                </a:lnTo>
                <a:lnTo>
                  <a:pt x="5856427" y="596900"/>
                </a:lnTo>
                <a:lnTo>
                  <a:pt x="5857862" y="622300"/>
                </a:lnTo>
                <a:lnTo>
                  <a:pt x="5858395" y="635000"/>
                </a:lnTo>
                <a:lnTo>
                  <a:pt x="5858395" y="469900"/>
                </a:lnTo>
                <a:lnTo>
                  <a:pt x="5833097" y="469900"/>
                </a:lnTo>
                <a:lnTo>
                  <a:pt x="5833097" y="622300"/>
                </a:lnTo>
                <a:lnTo>
                  <a:pt x="5830836" y="635000"/>
                </a:lnTo>
                <a:lnTo>
                  <a:pt x="5807214" y="635000"/>
                </a:lnTo>
                <a:lnTo>
                  <a:pt x="5807214" y="736600"/>
                </a:lnTo>
                <a:lnTo>
                  <a:pt x="5801233" y="749300"/>
                </a:lnTo>
                <a:lnTo>
                  <a:pt x="5789485" y="749300"/>
                </a:lnTo>
                <a:lnTo>
                  <a:pt x="5762345" y="762000"/>
                </a:lnTo>
                <a:lnTo>
                  <a:pt x="5706872" y="762000"/>
                </a:lnTo>
                <a:lnTo>
                  <a:pt x="5678919" y="774700"/>
                </a:lnTo>
                <a:lnTo>
                  <a:pt x="5646344" y="774700"/>
                </a:lnTo>
                <a:lnTo>
                  <a:pt x="5645886" y="762000"/>
                </a:lnTo>
                <a:lnTo>
                  <a:pt x="5646331" y="762000"/>
                </a:lnTo>
                <a:lnTo>
                  <a:pt x="5649823" y="749300"/>
                </a:lnTo>
                <a:lnTo>
                  <a:pt x="5657405" y="749300"/>
                </a:lnTo>
                <a:lnTo>
                  <a:pt x="5670169" y="736600"/>
                </a:lnTo>
                <a:lnTo>
                  <a:pt x="5807214" y="736600"/>
                </a:lnTo>
                <a:lnTo>
                  <a:pt x="5807214" y="635000"/>
                </a:lnTo>
                <a:lnTo>
                  <a:pt x="5757646" y="635000"/>
                </a:lnTo>
                <a:lnTo>
                  <a:pt x="5755665" y="622300"/>
                </a:lnTo>
                <a:lnTo>
                  <a:pt x="5755792" y="584200"/>
                </a:lnTo>
                <a:lnTo>
                  <a:pt x="5756948" y="584200"/>
                </a:lnTo>
                <a:lnTo>
                  <a:pt x="5756846" y="546100"/>
                </a:lnTo>
                <a:lnTo>
                  <a:pt x="5757049" y="546100"/>
                </a:lnTo>
                <a:lnTo>
                  <a:pt x="5757481" y="533400"/>
                </a:lnTo>
                <a:lnTo>
                  <a:pt x="5760910" y="520700"/>
                </a:lnTo>
                <a:lnTo>
                  <a:pt x="5827484" y="520700"/>
                </a:lnTo>
                <a:lnTo>
                  <a:pt x="5828741" y="546100"/>
                </a:lnTo>
                <a:lnTo>
                  <a:pt x="5829897" y="546100"/>
                </a:lnTo>
                <a:lnTo>
                  <a:pt x="5830303" y="558800"/>
                </a:lnTo>
                <a:lnTo>
                  <a:pt x="5830760" y="571500"/>
                </a:lnTo>
                <a:lnTo>
                  <a:pt x="5830963" y="584200"/>
                </a:lnTo>
                <a:lnTo>
                  <a:pt x="5831243" y="596900"/>
                </a:lnTo>
                <a:lnTo>
                  <a:pt x="5831967" y="609600"/>
                </a:lnTo>
                <a:lnTo>
                  <a:pt x="5833097" y="622300"/>
                </a:lnTo>
                <a:lnTo>
                  <a:pt x="5833097" y="469900"/>
                </a:lnTo>
                <a:lnTo>
                  <a:pt x="5745277" y="469900"/>
                </a:lnTo>
                <a:lnTo>
                  <a:pt x="5745277" y="584200"/>
                </a:lnTo>
                <a:lnTo>
                  <a:pt x="5743575" y="609600"/>
                </a:lnTo>
                <a:lnTo>
                  <a:pt x="5738355" y="635000"/>
                </a:lnTo>
                <a:lnTo>
                  <a:pt x="5737745" y="609600"/>
                </a:lnTo>
                <a:lnTo>
                  <a:pt x="5736488" y="584200"/>
                </a:lnTo>
                <a:lnTo>
                  <a:pt x="5736183" y="571500"/>
                </a:lnTo>
                <a:lnTo>
                  <a:pt x="5738444" y="546100"/>
                </a:lnTo>
                <a:lnTo>
                  <a:pt x="5743537" y="558800"/>
                </a:lnTo>
                <a:lnTo>
                  <a:pt x="5745277" y="584200"/>
                </a:lnTo>
                <a:lnTo>
                  <a:pt x="5745277" y="469900"/>
                </a:lnTo>
                <a:lnTo>
                  <a:pt x="5723610" y="469900"/>
                </a:lnTo>
                <a:lnTo>
                  <a:pt x="5717413" y="457200"/>
                </a:lnTo>
                <a:lnTo>
                  <a:pt x="5717413" y="533400"/>
                </a:lnTo>
                <a:lnTo>
                  <a:pt x="5716917" y="546100"/>
                </a:lnTo>
                <a:lnTo>
                  <a:pt x="5709082" y="546100"/>
                </a:lnTo>
                <a:lnTo>
                  <a:pt x="5708777" y="533400"/>
                </a:lnTo>
                <a:lnTo>
                  <a:pt x="5717413" y="533400"/>
                </a:lnTo>
                <a:lnTo>
                  <a:pt x="5717413" y="457200"/>
                </a:lnTo>
                <a:lnTo>
                  <a:pt x="5709082" y="444500"/>
                </a:lnTo>
                <a:lnTo>
                  <a:pt x="5699823" y="431800"/>
                </a:lnTo>
                <a:lnTo>
                  <a:pt x="5680430" y="406400"/>
                </a:lnTo>
                <a:lnTo>
                  <a:pt x="5678817" y="403517"/>
                </a:lnTo>
                <a:lnTo>
                  <a:pt x="5678817" y="558800"/>
                </a:lnTo>
                <a:lnTo>
                  <a:pt x="5677154" y="571500"/>
                </a:lnTo>
                <a:lnTo>
                  <a:pt x="5672861" y="584200"/>
                </a:lnTo>
                <a:lnTo>
                  <a:pt x="5669458" y="571500"/>
                </a:lnTo>
                <a:lnTo>
                  <a:pt x="5668492" y="546100"/>
                </a:lnTo>
                <a:lnTo>
                  <a:pt x="5670004" y="533400"/>
                </a:lnTo>
                <a:lnTo>
                  <a:pt x="5674068" y="508000"/>
                </a:lnTo>
                <a:lnTo>
                  <a:pt x="5677801" y="533400"/>
                </a:lnTo>
                <a:lnTo>
                  <a:pt x="5678817" y="558800"/>
                </a:lnTo>
                <a:lnTo>
                  <a:pt x="5678817" y="403517"/>
                </a:lnTo>
                <a:lnTo>
                  <a:pt x="5666257" y="381000"/>
                </a:lnTo>
                <a:lnTo>
                  <a:pt x="5654294" y="359968"/>
                </a:lnTo>
                <a:lnTo>
                  <a:pt x="5654294" y="495300"/>
                </a:lnTo>
                <a:lnTo>
                  <a:pt x="5654243" y="508000"/>
                </a:lnTo>
                <a:lnTo>
                  <a:pt x="5653989" y="508000"/>
                </a:lnTo>
                <a:lnTo>
                  <a:pt x="5652935" y="533400"/>
                </a:lnTo>
                <a:lnTo>
                  <a:pt x="5652770" y="546100"/>
                </a:lnTo>
                <a:lnTo>
                  <a:pt x="5653354" y="558800"/>
                </a:lnTo>
                <a:lnTo>
                  <a:pt x="5652846" y="571500"/>
                </a:lnTo>
                <a:lnTo>
                  <a:pt x="5652871" y="596900"/>
                </a:lnTo>
                <a:lnTo>
                  <a:pt x="5652617" y="609600"/>
                </a:lnTo>
                <a:lnTo>
                  <a:pt x="5651246" y="635000"/>
                </a:lnTo>
                <a:lnTo>
                  <a:pt x="5650217" y="635000"/>
                </a:lnTo>
                <a:lnTo>
                  <a:pt x="5646229" y="647700"/>
                </a:lnTo>
                <a:lnTo>
                  <a:pt x="5605767" y="647700"/>
                </a:lnTo>
                <a:lnTo>
                  <a:pt x="5605767" y="812800"/>
                </a:lnTo>
                <a:lnTo>
                  <a:pt x="5604726" y="825500"/>
                </a:lnTo>
                <a:lnTo>
                  <a:pt x="5596293" y="825500"/>
                </a:lnTo>
                <a:lnTo>
                  <a:pt x="5594515" y="812800"/>
                </a:lnTo>
                <a:lnTo>
                  <a:pt x="5594362" y="812800"/>
                </a:lnTo>
                <a:lnTo>
                  <a:pt x="5595556" y="800100"/>
                </a:lnTo>
                <a:lnTo>
                  <a:pt x="5602821" y="812800"/>
                </a:lnTo>
                <a:lnTo>
                  <a:pt x="5605767" y="812800"/>
                </a:lnTo>
                <a:lnTo>
                  <a:pt x="5605767" y="647700"/>
                </a:lnTo>
                <a:lnTo>
                  <a:pt x="5592153" y="647700"/>
                </a:lnTo>
                <a:lnTo>
                  <a:pt x="5592153" y="952500"/>
                </a:lnTo>
                <a:lnTo>
                  <a:pt x="5587758" y="952500"/>
                </a:lnTo>
                <a:lnTo>
                  <a:pt x="5587758" y="1003300"/>
                </a:lnTo>
                <a:lnTo>
                  <a:pt x="5585955" y="1022591"/>
                </a:lnTo>
                <a:lnTo>
                  <a:pt x="5585955" y="1612900"/>
                </a:lnTo>
                <a:lnTo>
                  <a:pt x="5584393" y="1625600"/>
                </a:lnTo>
                <a:lnTo>
                  <a:pt x="5564352" y="1625600"/>
                </a:lnTo>
                <a:lnTo>
                  <a:pt x="5558612" y="1612900"/>
                </a:lnTo>
                <a:lnTo>
                  <a:pt x="5552618" y="1612900"/>
                </a:lnTo>
                <a:lnTo>
                  <a:pt x="5544617" y="1600200"/>
                </a:lnTo>
                <a:lnTo>
                  <a:pt x="5538762" y="1587500"/>
                </a:lnTo>
                <a:lnTo>
                  <a:pt x="5533606" y="1574800"/>
                </a:lnTo>
                <a:lnTo>
                  <a:pt x="5530532" y="1568259"/>
                </a:lnTo>
                <a:lnTo>
                  <a:pt x="5530532" y="1625600"/>
                </a:lnTo>
                <a:lnTo>
                  <a:pt x="5489130" y="1625600"/>
                </a:lnTo>
                <a:lnTo>
                  <a:pt x="5488546" y="1612900"/>
                </a:lnTo>
                <a:lnTo>
                  <a:pt x="5484406" y="1600200"/>
                </a:lnTo>
                <a:lnTo>
                  <a:pt x="5481332" y="1574800"/>
                </a:lnTo>
                <a:lnTo>
                  <a:pt x="5478856" y="1562100"/>
                </a:lnTo>
                <a:lnTo>
                  <a:pt x="5477294" y="1536700"/>
                </a:lnTo>
                <a:lnTo>
                  <a:pt x="5477675" y="1536700"/>
                </a:lnTo>
                <a:lnTo>
                  <a:pt x="5477865" y="1524000"/>
                </a:lnTo>
                <a:lnTo>
                  <a:pt x="5478869" y="1524000"/>
                </a:lnTo>
                <a:lnTo>
                  <a:pt x="5479808" y="1511300"/>
                </a:lnTo>
                <a:lnTo>
                  <a:pt x="5487086" y="1511300"/>
                </a:lnTo>
                <a:lnTo>
                  <a:pt x="5488368" y="1524000"/>
                </a:lnTo>
                <a:lnTo>
                  <a:pt x="5489753" y="1524000"/>
                </a:lnTo>
                <a:lnTo>
                  <a:pt x="5494667" y="1536700"/>
                </a:lnTo>
                <a:lnTo>
                  <a:pt x="5499112" y="1536700"/>
                </a:lnTo>
                <a:lnTo>
                  <a:pt x="5503291" y="1549400"/>
                </a:lnTo>
                <a:lnTo>
                  <a:pt x="5512460" y="1574800"/>
                </a:lnTo>
                <a:lnTo>
                  <a:pt x="5517451" y="1587500"/>
                </a:lnTo>
                <a:lnTo>
                  <a:pt x="5522341" y="1600200"/>
                </a:lnTo>
                <a:lnTo>
                  <a:pt x="5527103" y="1612900"/>
                </a:lnTo>
                <a:lnTo>
                  <a:pt x="5530532" y="1625600"/>
                </a:lnTo>
                <a:lnTo>
                  <a:pt x="5530532" y="1568259"/>
                </a:lnTo>
                <a:lnTo>
                  <a:pt x="5527649" y="1562100"/>
                </a:lnTo>
                <a:lnTo>
                  <a:pt x="5521896" y="1549400"/>
                </a:lnTo>
                <a:lnTo>
                  <a:pt x="5516981" y="1536700"/>
                </a:lnTo>
                <a:lnTo>
                  <a:pt x="5511749" y="1524000"/>
                </a:lnTo>
                <a:lnTo>
                  <a:pt x="5505031" y="1511300"/>
                </a:lnTo>
                <a:lnTo>
                  <a:pt x="5503189" y="1511300"/>
                </a:lnTo>
                <a:lnTo>
                  <a:pt x="5502148" y="1498600"/>
                </a:lnTo>
                <a:lnTo>
                  <a:pt x="5515572" y="1498600"/>
                </a:lnTo>
                <a:lnTo>
                  <a:pt x="5522531" y="1511300"/>
                </a:lnTo>
                <a:lnTo>
                  <a:pt x="5528081" y="1524000"/>
                </a:lnTo>
                <a:lnTo>
                  <a:pt x="5532806" y="1524000"/>
                </a:lnTo>
                <a:lnTo>
                  <a:pt x="5542775" y="1549400"/>
                </a:lnTo>
                <a:lnTo>
                  <a:pt x="5553253" y="1562100"/>
                </a:lnTo>
                <a:lnTo>
                  <a:pt x="5565216" y="1587500"/>
                </a:lnTo>
                <a:lnTo>
                  <a:pt x="5579643" y="1600200"/>
                </a:lnTo>
                <a:lnTo>
                  <a:pt x="5581980" y="1612900"/>
                </a:lnTo>
                <a:lnTo>
                  <a:pt x="5585955" y="1612900"/>
                </a:lnTo>
                <a:lnTo>
                  <a:pt x="5585955" y="1022591"/>
                </a:lnTo>
                <a:lnTo>
                  <a:pt x="5585384" y="1028700"/>
                </a:lnTo>
                <a:lnTo>
                  <a:pt x="5584926" y="1054100"/>
                </a:lnTo>
                <a:lnTo>
                  <a:pt x="5585142" y="1092200"/>
                </a:lnTo>
                <a:lnTo>
                  <a:pt x="5584787" y="1117600"/>
                </a:lnTo>
                <a:lnTo>
                  <a:pt x="5583606" y="1130300"/>
                </a:lnTo>
                <a:lnTo>
                  <a:pt x="5581840" y="1155700"/>
                </a:lnTo>
                <a:lnTo>
                  <a:pt x="5579923" y="1181100"/>
                </a:lnTo>
                <a:lnTo>
                  <a:pt x="5579224" y="1186434"/>
                </a:lnTo>
                <a:lnTo>
                  <a:pt x="5579224" y="1562100"/>
                </a:lnTo>
                <a:lnTo>
                  <a:pt x="5577065" y="1574800"/>
                </a:lnTo>
                <a:lnTo>
                  <a:pt x="5569318" y="1562100"/>
                </a:lnTo>
                <a:lnTo>
                  <a:pt x="5563819" y="1549400"/>
                </a:lnTo>
                <a:lnTo>
                  <a:pt x="5559666" y="1549400"/>
                </a:lnTo>
                <a:lnTo>
                  <a:pt x="5555920" y="1536700"/>
                </a:lnTo>
                <a:lnTo>
                  <a:pt x="5547474" y="1524000"/>
                </a:lnTo>
                <a:lnTo>
                  <a:pt x="5537606" y="1498600"/>
                </a:lnTo>
                <a:lnTo>
                  <a:pt x="5526532" y="1485900"/>
                </a:lnTo>
                <a:lnTo>
                  <a:pt x="5514454" y="1473200"/>
                </a:lnTo>
                <a:lnTo>
                  <a:pt x="5506758" y="1473200"/>
                </a:lnTo>
                <a:lnTo>
                  <a:pt x="5515902" y="1460500"/>
                </a:lnTo>
                <a:lnTo>
                  <a:pt x="5521261" y="1460500"/>
                </a:lnTo>
                <a:lnTo>
                  <a:pt x="5524906" y="1473200"/>
                </a:lnTo>
                <a:lnTo>
                  <a:pt x="5528221" y="1473200"/>
                </a:lnTo>
                <a:lnTo>
                  <a:pt x="5531345" y="1485900"/>
                </a:lnTo>
                <a:lnTo>
                  <a:pt x="5538368" y="1485900"/>
                </a:lnTo>
                <a:lnTo>
                  <a:pt x="5549747" y="1511300"/>
                </a:lnTo>
                <a:lnTo>
                  <a:pt x="5559831" y="1524000"/>
                </a:lnTo>
                <a:lnTo>
                  <a:pt x="5568899" y="1536700"/>
                </a:lnTo>
                <a:lnTo>
                  <a:pt x="5577243" y="1562100"/>
                </a:lnTo>
                <a:lnTo>
                  <a:pt x="5579224" y="1562100"/>
                </a:lnTo>
                <a:lnTo>
                  <a:pt x="5579224" y="1186434"/>
                </a:lnTo>
                <a:lnTo>
                  <a:pt x="5578259" y="1193800"/>
                </a:lnTo>
                <a:lnTo>
                  <a:pt x="5576938" y="1219200"/>
                </a:lnTo>
                <a:lnTo>
                  <a:pt x="5576125" y="1244600"/>
                </a:lnTo>
                <a:lnTo>
                  <a:pt x="5576240" y="1270000"/>
                </a:lnTo>
                <a:lnTo>
                  <a:pt x="5577700" y="1282700"/>
                </a:lnTo>
                <a:lnTo>
                  <a:pt x="5578297" y="1295400"/>
                </a:lnTo>
                <a:lnTo>
                  <a:pt x="5578437" y="1308100"/>
                </a:lnTo>
                <a:lnTo>
                  <a:pt x="5578145" y="1308100"/>
                </a:lnTo>
                <a:lnTo>
                  <a:pt x="5577408" y="1320800"/>
                </a:lnTo>
                <a:lnTo>
                  <a:pt x="5576582" y="1320800"/>
                </a:lnTo>
                <a:lnTo>
                  <a:pt x="5573547" y="1333500"/>
                </a:lnTo>
                <a:lnTo>
                  <a:pt x="5571769" y="1333500"/>
                </a:lnTo>
                <a:lnTo>
                  <a:pt x="5571769" y="1511300"/>
                </a:lnTo>
                <a:lnTo>
                  <a:pt x="5565102" y="1498600"/>
                </a:lnTo>
                <a:lnTo>
                  <a:pt x="5557215" y="1498600"/>
                </a:lnTo>
                <a:lnTo>
                  <a:pt x="5549531" y="1485900"/>
                </a:lnTo>
                <a:lnTo>
                  <a:pt x="5543461" y="1473200"/>
                </a:lnTo>
                <a:lnTo>
                  <a:pt x="5540883" y="1473200"/>
                </a:lnTo>
                <a:lnTo>
                  <a:pt x="5538368" y="1460500"/>
                </a:lnTo>
                <a:lnTo>
                  <a:pt x="5550433" y="1460500"/>
                </a:lnTo>
                <a:lnTo>
                  <a:pt x="5558231" y="1473200"/>
                </a:lnTo>
                <a:lnTo>
                  <a:pt x="5564263" y="1485900"/>
                </a:lnTo>
                <a:lnTo>
                  <a:pt x="5568708" y="1498600"/>
                </a:lnTo>
                <a:lnTo>
                  <a:pt x="5571769" y="1511300"/>
                </a:lnTo>
                <a:lnTo>
                  <a:pt x="5571769" y="1333500"/>
                </a:lnTo>
                <a:lnTo>
                  <a:pt x="5569013" y="1333500"/>
                </a:lnTo>
                <a:lnTo>
                  <a:pt x="5569013" y="1346200"/>
                </a:lnTo>
                <a:lnTo>
                  <a:pt x="5560631" y="1358900"/>
                </a:lnTo>
                <a:lnTo>
                  <a:pt x="5559437" y="1358900"/>
                </a:lnTo>
                <a:lnTo>
                  <a:pt x="5559755" y="1371600"/>
                </a:lnTo>
                <a:lnTo>
                  <a:pt x="5553024" y="1371600"/>
                </a:lnTo>
                <a:lnTo>
                  <a:pt x="5546814" y="1358900"/>
                </a:lnTo>
                <a:lnTo>
                  <a:pt x="5546356" y="1358900"/>
                </a:lnTo>
                <a:lnTo>
                  <a:pt x="5551030" y="1346200"/>
                </a:lnTo>
                <a:lnTo>
                  <a:pt x="5569013" y="1346200"/>
                </a:lnTo>
                <a:lnTo>
                  <a:pt x="5569013" y="1333500"/>
                </a:lnTo>
                <a:lnTo>
                  <a:pt x="5543524" y="1333500"/>
                </a:lnTo>
                <a:lnTo>
                  <a:pt x="5541315" y="1320800"/>
                </a:lnTo>
                <a:lnTo>
                  <a:pt x="5539549" y="1320800"/>
                </a:lnTo>
                <a:lnTo>
                  <a:pt x="5537212" y="1308100"/>
                </a:lnTo>
                <a:lnTo>
                  <a:pt x="5535003" y="1295400"/>
                </a:lnTo>
                <a:lnTo>
                  <a:pt x="5532196" y="1270000"/>
                </a:lnTo>
                <a:lnTo>
                  <a:pt x="5528081" y="1257300"/>
                </a:lnTo>
                <a:lnTo>
                  <a:pt x="5525668" y="1257300"/>
                </a:lnTo>
                <a:lnTo>
                  <a:pt x="5524373" y="1244600"/>
                </a:lnTo>
                <a:lnTo>
                  <a:pt x="5524322" y="1231900"/>
                </a:lnTo>
                <a:lnTo>
                  <a:pt x="5525681" y="1231900"/>
                </a:lnTo>
                <a:lnTo>
                  <a:pt x="5526519" y="1219200"/>
                </a:lnTo>
                <a:lnTo>
                  <a:pt x="5526659" y="1219200"/>
                </a:lnTo>
                <a:lnTo>
                  <a:pt x="5523433" y="1206500"/>
                </a:lnTo>
                <a:lnTo>
                  <a:pt x="5521058" y="1181100"/>
                </a:lnTo>
                <a:lnTo>
                  <a:pt x="5519750" y="1168400"/>
                </a:lnTo>
                <a:lnTo>
                  <a:pt x="5519788" y="1143000"/>
                </a:lnTo>
                <a:lnTo>
                  <a:pt x="5519585" y="1143000"/>
                </a:lnTo>
                <a:lnTo>
                  <a:pt x="5519585" y="1384300"/>
                </a:lnTo>
                <a:lnTo>
                  <a:pt x="5517032" y="1397000"/>
                </a:lnTo>
                <a:lnTo>
                  <a:pt x="5508422" y="1397000"/>
                </a:lnTo>
                <a:lnTo>
                  <a:pt x="5503392" y="1388516"/>
                </a:lnTo>
                <a:lnTo>
                  <a:pt x="5503392" y="1409700"/>
                </a:lnTo>
                <a:lnTo>
                  <a:pt x="5459615" y="1409700"/>
                </a:lnTo>
                <a:lnTo>
                  <a:pt x="5459615" y="1473200"/>
                </a:lnTo>
                <a:lnTo>
                  <a:pt x="5458930" y="1479550"/>
                </a:lnTo>
                <a:lnTo>
                  <a:pt x="5458930" y="1562100"/>
                </a:lnTo>
                <a:lnTo>
                  <a:pt x="5452935" y="1562100"/>
                </a:lnTo>
                <a:lnTo>
                  <a:pt x="5451246" y="1549400"/>
                </a:lnTo>
                <a:lnTo>
                  <a:pt x="5448846" y="1549400"/>
                </a:lnTo>
                <a:lnTo>
                  <a:pt x="5448414" y="1545805"/>
                </a:lnTo>
                <a:lnTo>
                  <a:pt x="5448414" y="1625600"/>
                </a:lnTo>
                <a:lnTo>
                  <a:pt x="5407177" y="1625600"/>
                </a:lnTo>
                <a:lnTo>
                  <a:pt x="5396966" y="1612900"/>
                </a:lnTo>
                <a:lnTo>
                  <a:pt x="5391061" y="1612900"/>
                </a:lnTo>
                <a:lnTo>
                  <a:pt x="5384889" y="1600200"/>
                </a:lnTo>
                <a:lnTo>
                  <a:pt x="5375186" y="1600200"/>
                </a:lnTo>
                <a:lnTo>
                  <a:pt x="5379580" y="1612900"/>
                </a:lnTo>
                <a:lnTo>
                  <a:pt x="5390680" y="1612900"/>
                </a:lnTo>
                <a:lnTo>
                  <a:pt x="5393868" y="1625600"/>
                </a:lnTo>
                <a:lnTo>
                  <a:pt x="5362283" y="1625600"/>
                </a:lnTo>
                <a:lnTo>
                  <a:pt x="5356682" y="1612900"/>
                </a:lnTo>
                <a:lnTo>
                  <a:pt x="5351805" y="1600200"/>
                </a:lnTo>
                <a:lnTo>
                  <a:pt x="5364734" y="1600200"/>
                </a:lnTo>
                <a:lnTo>
                  <a:pt x="5364188" y="1587500"/>
                </a:lnTo>
                <a:lnTo>
                  <a:pt x="5359057" y="1587500"/>
                </a:lnTo>
                <a:lnTo>
                  <a:pt x="5340718" y="1574800"/>
                </a:lnTo>
                <a:lnTo>
                  <a:pt x="5339791" y="1574025"/>
                </a:lnTo>
                <a:lnTo>
                  <a:pt x="5339791" y="1612900"/>
                </a:lnTo>
                <a:lnTo>
                  <a:pt x="5337607" y="1625600"/>
                </a:lnTo>
                <a:lnTo>
                  <a:pt x="5300446" y="1625600"/>
                </a:lnTo>
                <a:lnTo>
                  <a:pt x="5294909" y="1612900"/>
                </a:lnTo>
                <a:lnTo>
                  <a:pt x="5290274" y="1612900"/>
                </a:lnTo>
                <a:lnTo>
                  <a:pt x="5281155" y="1600200"/>
                </a:lnTo>
                <a:lnTo>
                  <a:pt x="5281015" y="1600009"/>
                </a:lnTo>
                <a:lnTo>
                  <a:pt x="5281015" y="1625600"/>
                </a:lnTo>
                <a:lnTo>
                  <a:pt x="5269712" y="1625600"/>
                </a:lnTo>
                <a:lnTo>
                  <a:pt x="5265204" y="1612900"/>
                </a:lnTo>
                <a:lnTo>
                  <a:pt x="5261902" y="1600200"/>
                </a:lnTo>
                <a:lnTo>
                  <a:pt x="5268671" y="1600200"/>
                </a:lnTo>
                <a:lnTo>
                  <a:pt x="5273764" y="1612900"/>
                </a:lnTo>
                <a:lnTo>
                  <a:pt x="5277713" y="1612900"/>
                </a:lnTo>
                <a:lnTo>
                  <a:pt x="5281015" y="1625600"/>
                </a:lnTo>
                <a:lnTo>
                  <a:pt x="5281015" y="1600009"/>
                </a:lnTo>
                <a:lnTo>
                  <a:pt x="5263197" y="1574800"/>
                </a:lnTo>
                <a:lnTo>
                  <a:pt x="5254053" y="1562100"/>
                </a:lnTo>
                <a:lnTo>
                  <a:pt x="5250485" y="1555140"/>
                </a:lnTo>
                <a:lnTo>
                  <a:pt x="5250485" y="1625600"/>
                </a:lnTo>
                <a:lnTo>
                  <a:pt x="5228920" y="1625600"/>
                </a:lnTo>
                <a:lnTo>
                  <a:pt x="5226761" y="1612900"/>
                </a:lnTo>
                <a:lnTo>
                  <a:pt x="5224551" y="1612900"/>
                </a:lnTo>
                <a:lnTo>
                  <a:pt x="5222595" y="1600200"/>
                </a:lnTo>
                <a:lnTo>
                  <a:pt x="5220728" y="1587500"/>
                </a:lnTo>
                <a:lnTo>
                  <a:pt x="5218671" y="1587500"/>
                </a:lnTo>
                <a:lnTo>
                  <a:pt x="5219065" y="1574800"/>
                </a:lnTo>
                <a:lnTo>
                  <a:pt x="5226215" y="1574800"/>
                </a:lnTo>
                <a:lnTo>
                  <a:pt x="5227663" y="1587500"/>
                </a:lnTo>
                <a:lnTo>
                  <a:pt x="5234089" y="1587500"/>
                </a:lnTo>
                <a:lnTo>
                  <a:pt x="5239474" y="1600200"/>
                </a:lnTo>
                <a:lnTo>
                  <a:pt x="5244211" y="1612900"/>
                </a:lnTo>
                <a:lnTo>
                  <a:pt x="5250485" y="1625600"/>
                </a:lnTo>
                <a:lnTo>
                  <a:pt x="5250485" y="1555140"/>
                </a:lnTo>
                <a:lnTo>
                  <a:pt x="5247551" y="1549400"/>
                </a:lnTo>
                <a:lnTo>
                  <a:pt x="5240820" y="1536700"/>
                </a:lnTo>
                <a:lnTo>
                  <a:pt x="5234025" y="1524000"/>
                </a:lnTo>
                <a:lnTo>
                  <a:pt x="5227332" y="1524000"/>
                </a:lnTo>
                <a:lnTo>
                  <a:pt x="5224043" y="1511300"/>
                </a:lnTo>
                <a:lnTo>
                  <a:pt x="5219052" y="1511300"/>
                </a:lnTo>
                <a:lnTo>
                  <a:pt x="5228856" y="1498600"/>
                </a:lnTo>
                <a:lnTo>
                  <a:pt x="5249392" y="1498600"/>
                </a:lnTo>
                <a:lnTo>
                  <a:pt x="5254117" y="1511300"/>
                </a:lnTo>
                <a:lnTo>
                  <a:pt x="5258105" y="1511300"/>
                </a:lnTo>
                <a:lnTo>
                  <a:pt x="5263477" y="1524000"/>
                </a:lnTo>
                <a:lnTo>
                  <a:pt x="5268417" y="1524000"/>
                </a:lnTo>
                <a:lnTo>
                  <a:pt x="5273014" y="1536700"/>
                </a:lnTo>
                <a:lnTo>
                  <a:pt x="5277383" y="1549400"/>
                </a:lnTo>
                <a:lnTo>
                  <a:pt x="5283047" y="1549400"/>
                </a:lnTo>
                <a:lnTo>
                  <a:pt x="5289080" y="1562100"/>
                </a:lnTo>
                <a:lnTo>
                  <a:pt x="5295557" y="1574800"/>
                </a:lnTo>
                <a:lnTo>
                  <a:pt x="5302593" y="1587500"/>
                </a:lnTo>
                <a:lnTo>
                  <a:pt x="5306669" y="1587500"/>
                </a:lnTo>
                <a:lnTo>
                  <a:pt x="5310987" y="1600200"/>
                </a:lnTo>
                <a:lnTo>
                  <a:pt x="5329339" y="1600200"/>
                </a:lnTo>
                <a:lnTo>
                  <a:pt x="5339791" y="1612900"/>
                </a:lnTo>
                <a:lnTo>
                  <a:pt x="5339791" y="1574025"/>
                </a:lnTo>
                <a:lnTo>
                  <a:pt x="5325542" y="1562100"/>
                </a:lnTo>
                <a:lnTo>
                  <a:pt x="5312689" y="1549400"/>
                </a:lnTo>
                <a:lnTo>
                  <a:pt x="5301246" y="1536700"/>
                </a:lnTo>
                <a:lnTo>
                  <a:pt x="5296725" y="1524000"/>
                </a:lnTo>
                <a:lnTo>
                  <a:pt x="5291785" y="1524000"/>
                </a:lnTo>
                <a:lnTo>
                  <a:pt x="5287200" y="1511300"/>
                </a:lnTo>
                <a:lnTo>
                  <a:pt x="5283682" y="1511300"/>
                </a:lnTo>
                <a:lnTo>
                  <a:pt x="5290413" y="1498600"/>
                </a:lnTo>
                <a:lnTo>
                  <a:pt x="5276989" y="1498600"/>
                </a:lnTo>
                <a:lnTo>
                  <a:pt x="5270055" y="1485900"/>
                </a:lnTo>
                <a:lnTo>
                  <a:pt x="5264734" y="1485900"/>
                </a:lnTo>
                <a:lnTo>
                  <a:pt x="5258714" y="1473200"/>
                </a:lnTo>
                <a:lnTo>
                  <a:pt x="5327408" y="1473200"/>
                </a:lnTo>
                <a:lnTo>
                  <a:pt x="5344909" y="1485900"/>
                </a:lnTo>
                <a:lnTo>
                  <a:pt x="5359324" y="1485900"/>
                </a:lnTo>
                <a:lnTo>
                  <a:pt x="5351919" y="1473200"/>
                </a:lnTo>
                <a:lnTo>
                  <a:pt x="5344490" y="1473200"/>
                </a:lnTo>
                <a:lnTo>
                  <a:pt x="5337467" y="1460500"/>
                </a:lnTo>
                <a:lnTo>
                  <a:pt x="5384838" y="1460500"/>
                </a:lnTo>
                <a:lnTo>
                  <a:pt x="5393956" y="1473200"/>
                </a:lnTo>
                <a:lnTo>
                  <a:pt x="5403393" y="1473200"/>
                </a:lnTo>
                <a:lnTo>
                  <a:pt x="5403748" y="1485900"/>
                </a:lnTo>
                <a:lnTo>
                  <a:pt x="5403126" y="1498600"/>
                </a:lnTo>
                <a:lnTo>
                  <a:pt x="5387022" y="1498600"/>
                </a:lnTo>
                <a:lnTo>
                  <a:pt x="5379758" y="1485900"/>
                </a:lnTo>
                <a:lnTo>
                  <a:pt x="5362943" y="1485900"/>
                </a:lnTo>
                <a:lnTo>
                  <a:pt x="5399697" y="1511300"/>
                </a:lnTo>
                <a:lnTo>
                  <a:pt x="5414632" y="1511300"/>
                </a:lnTo>
                <a:lnTo>
                  <a:pt x="5417515" y="1524000"/>
                </a:lnTo>
                <a:lnTo>
                  <a:pt x="5423840" y="1536700"/>
                </a:lnTo>
                <a:lnTo>
                  <a:pt x="5430075" y="1562100"/>
                </a:lnTo>
                <a:lnTo>
                  <a:pt x="5435295" y="1574800"/>
                </a:lnTo>
                <a:lnTo>
                  <a:pt x="5438622" y="1587500"/>
                </a:lnTo>
                <a:lnTo>
                  <a:pt x="5439943" y="1600200"/>
                </a:lnTo>
                <a:lnTo>
                  <a:pt x="5442051" y="1600200"/>
                </a:lnTo>
                <a:lnTo>
                  <a:pt x="5444477" y="1612900"/>
                </a:lnTo>
                <a:lnTo>
                  <a:pt x="5446750" y="1612900"/>
                </a:lnTo>
                <a:lnTo>
                  <a:pt x="5448414" y="1625600"/>
                </a:lnTo>
                <a:lnTo>
                  <a:pt x="5448414" y="1545805"/>
                </a:lnTo>
                <a:lnTo>
                  <a:pt x="5447322" y="1536700"/>
                </a:lnTo>
                <a:lnTo>
                  <a:pt x="5448300" y="1524000"/>
                </a:lnTo>
                <a:lnTo>
                  <a:pt x="5453799" y="1536700"/>
                </a:lnTo>
                <a:lnTo>
                  <a:pt x="5456707" y="1549400"/>
                </a:lnTo>
                <a:lnTo>
                  <a:pt x="5458066" y="1549400"/>
                </a:lnTo>
                <a:lnTo>
                  <a:pt x="5458930" y="1562100"/>
                </a:lnTo>
                <a:lnTo>
                  <a:pt x="5458930" y="1479550"/>
                </a:lnTo>
                <a:lnTo>
                  <a:pt x="5458244" y="1485900"/>
                </a:lnTo>
                <a:lnTo>
                  <a:pt x="5456796" y="1485900"/>
                </a:lnTo>
                <a:lnTo>
                  <a:pt x="5456745" y="1498600"/>
                </a:lnTo>
                <a:lnTo>
                  <a:pt x="5456961" y="1498600"/>
                </a:lnTo>
                <a:lnTo>
                  <a:pt x="5456377" y="1511300"/>
                </a:lnTo>
                <a:lnTo>
                  <a:pt x="5455132" y="1511300"/>
                </a:lnTo>
                <a:lnTo>
                  <a:pt x="5451729" y="1524000"/>
                </a:lnTo>
                <a:lnTo>
                  <a:pt x="5443029" y="1511300"/>
                </a:lnTo>
                <a:lnTo>
                  <a:pt x="5432158" y="1511300"/>
                </a:lnTo>
                <a:lnTo>
                  <a:pt x="5429948" y="1498600"/>
                </a:lnTo>
                <a:lnTo>
                  <a:pt x="5429859" y="1485900"/>
                </a:lnTo>
                <a:lnTo>
                  <a:pt x="5435016" y="1485900"/>
                </a:lnTo>
                <a:lnTo>
                  <a:pt x="5439156" y="1473200"/>
                </a:lnTo>
                <a:lnTo>
                  <a:pt x="5459615" y="1473200"/>
                </a:lnTo>
                <a:lnTo>
                  <a:pt x="5459615" y="1409700"/>
                </a:lnTo>
                <a:lnTo>
                  <a:pt x="5380418" y="1409700"/>
                </a:lnTo>
                <a:lnTo>
                  <a:pt x="5366550" y="1422400"/>
                </a:lnTo>
                <a:lnTo>
                  <a:pt x="5207609" y="1422400"/>
                </a:lnTo>
                <a:lnTo>
                  <a:pt x="5207609" y="1625600"/>
                </a:lnTo>
                <a:lnTo>
                  <a:pt x="5174386" y="1625600"/>
                </a:lnTo>
                <a:lnTo>
                  <a:pt x="5173484" y="1612900"/>
                </a:lnTo>
                <a:lnTo>
                  <a:pt x="5173383" y="1587500"/>
                </a:lnTo>
                <a:lnTo>
                  <a:pt x="5173345" y="1549400"/>
                </a:lnTo>
                <a:lnTo>
                  <a:pt x="5173510" y="1536700"/>
                </a:lnTo>
                <a:lnTo>
                  <a:pt x="5173611" y="1524000"/>
                </a:lnTo>
                <a:lnTo>
                  <a:pt x="5172380" y="1511300"/>
                </a:lnTo>
                <a:lnTo>
                  <a:pt x="5185168" y="1511300"/>
                </a:lnTo>
                <a:lnTo>
                  <a:pt x="5186096" y="1524000"/>
                </a:lnTo>
                <a:lnTo>
                  <a:pt x="5190896" y="1549400"/>
                </a:lnTo>
                <a:lnTo>
                  <a:pt x="5195646" y="1562100"/>
                </a:lnTo>
                <a:lnTo>
                  <a:pt x="5200320" y="1587500"/>
                </a:lnTo>
                <a:lnTo>
                  <a:pt x="5204942" y="1612900"/>
                </a:lnTo>
                <a:lnTo>
                  <a:pt x="5207609" y="1625600"/>
                </a:lnTo>
                <a:lnTo>
                  <a:pt x="5207609" y="1422400"/>
                </a:lnTo>
                <a:lnTo>
                  <a:pt x="5164950" y="1422400"/>
                </a:lnTo>
                <a:lnTo>
                  <a:pt x="5159768" y="1424482"/>
                </a:lnTo>
                <a:lnTo>
                  <a:pt x="5159768" y="1600200"/>
                </a:lnTo>
                <a:lnTo>
                  <a:pt x="5158778" y="1612900"/>
                </a:lnTo>
                <a:lnTo>
                  <a:pt x="5157736" y="1625600"/>
                </a:lnTo>
                <a:lnTo>
                  <a:pt x="5153482" y="1625600"/>
                </a:lnTo>
                <a:lnTo>
                  <a:pt x="5136921" y="1638300"/>
                </a:lnTo>
                <a:lnTo>
                  <a:pt x="5132463" y="1625600"/>
                </a:lnTo>
                <a:lnTo>
                  <a:pt x="5131689" y="1612900"/>
                </a:lnTo>
                <a:lnTo>
                  <a:pt x="5130076" y="1612900"/>
                </a:lnTo>
                <a:lnTo>
                  <a:pt x="5125034" y="1600200"/>
                </a:lnTo>
                <a:lnTo>
                  <a:pt x="5126812" y="1600200"/>
                </a:lnTo>
                <a:lnTo>
                  <a:pt x="5133556" y="1574800"/>
                </a:lnTo>
                <a:lnTo>
                  <a:pt x="5139918" y="1562100"/>
                </a:lnTo>
                <a:lnTo>
                  <a:pt x="5146687" y="1549400"/>
                </a:lnTo>
                <a:lnTo>
                  <a:pt x="5154650" y="1536700"/>
                </a:lnTo>
                <a:lnTo>
                  <a:pt x="5159095" y="1536700"/>
                </a:lnTo>
                <a:lnTo>
                  <a:pt x="5158968" y="1549400"/>
                </a:lnTo>
                <a:lnTo>
                  <a:pt x="5158549" y="1562100"/>
                </a:lnTo>
                <a:lnTo>
                  <a:pt x="5159260" y="1574800"/>
                </a:lnTo>
                <a:lnTo>
                  <a:pt x="5159768" y="1600200"/>
                </a:lnTo>
                <a:lnTo>
                  <a:pt x="5159768" y="1424482"/>
                </a:lnTo>
                <a:lnTo>
                  <a:pt x="5146014" y="1429994"/>
                </a:lnTo>
                <a:lnTo>
                  <a:pt x="5146014" y="1511300"/>
                </a:lnTo>
                <a:lnTo>
                  <a:pt x="5141976" y="1536700"/>
                </a:lnTo>
                <a:lnTo>
                  <a:pt x="5137074" y="1549400"/>
                </a:lnTo>
                <a:lnTo>
                  <a:pt x="5131003" y="1562100"/>
                </a:lnTo>
                <a:lnTo>
                  <a:pt x="5123472" y="1574800"/>
                </a:lnTo>
                <a:lnTo>
                  <a:pt x="5116347" y="1574800"/>
                </a:lnTo>
                <a:lnTo>
                  <a:pt x="5116398" y="1562100"/>
                </a:lnTo>
                <a:lnTo>
                  <a:pt x="5116220" y="1562100"/>
                </a:lnTo>
                <a:lnTo>
                  <a:pt x="5115839" y="1549400"/>
                </a:lnTo>
                <a:lnTo>
                  <a:pt x="5115496" y="1536700"/>
                </a:lnTo>
                <a:lnTo>
                  <a:pt x="5115166" y="1524000"/>
                </a:lnTo>
                <a:lnTo>
                  <a:pt x="5114531" y="1511300"/>
                </a:lnTo>
                <a:lnTo>
                  <a:pt x="5117503" y="1498600"/>
                </a:lnTo>
                <a:lnTo>
                  <a:pt x="5124310" y="1511300"/>
                </a:lnTo>
                <a:lnTo>
                  <a:pt x="5146014" y="1511300"/>
                </a:lnTo>
                <a:lnTo>
                  <a:pt x="5146014" y="1429994"/>
                </a:lnTo>
                <a:lnTo>
                  <a:pt x="5133238" y="1435100"/>
                </a:lnTo>
                <a:lnTo>
                  <a:pt x="5130228" y="1435100"/>
                </a:lnTo>
                <a:lnTo>
                  <a:pt x="5130228" y="1447800"/>
                </a:lnTo>
                <a:lnTo>
                  <a:pt x="5130152" y="1460500"/>
                </a:lnTo>
                <a:lnTo>
                  <a:pt x="5110734" y="1460500"/>
                </a:lnTo>
                <a:lnTo>
                  <a:pt x="5110734" y="1625600"/>
                </a:lnTo>
                <a:lnTo>
                  <a:pt x="5108194" y="1638300"/>
                </a:lnTo>
                <a:lnTo>
                  <a:pt x="5012093" y="1638300"/>
                </a:lnTo>
                <a:lnTo>
                  <a:pt x="5006975" y="1625600"/>
                </a:lnTo>
                <a:lnTo>
                  <a:pt x="5004143" y="1612900"/>
                </a:lnTo>
                <a:lnTo>
                  <a:pt x="5002161" y="1612900"/>
                </a:lnTo>
                <a:lnTo>
                  <a:pt x="4999761" y="1600200"/>
                </a:lnTo>
                <a:lnTo>
                  <a:pt x="4995697" y="1587500"/>
                </a:lnTo>
                <a:lnTo>
                  <a:pt x="5001526" y="1587500"/>
                </a:lnTo>
                <a:lnTo>
                  <a:pt x="5022278" y="1600200"/>
                </a:lnTo>
                <a:lnTo>
                  <a:pt x="5031664" y="1612900"/>
                </a:lnTo>
                <a:lnTo>
                  <a:pt x="5045570" y="1625600"/>
                </a:lnTo>
                <a:lnTo>
                  <a:pt x="5058372" y="1625600"/>
                </a:lnTo>
                <a:lnTo>
                  <a:pt x="5055197" y="1612900"/>
                </a:lnTo>
                <a:lnTo>
                  <a:pt x="5052199" y="1612900"/>
                </a:lnTo>
                <a:lnTo>
                  <a:pt x="5034229" y="1600200"/>
                </a:lnTo>
                <a:lnTo>
                  <a:pt x="4999888" y="1574800"/>
                </a:lnTo>
                <a:lnTo>
                  <a:pt x="4994592" y="1571002"/>
                </a:lnTo>
                <a:lnTo>
                  <a:pt x="4994592" y="1638300"/>
                </a:lnTo>
                <a:lnTo>
                  <a:pt x="4971161" y="1638300"/>
                </a:lnTo>
                <a:lnTo>
                  <a:pt x="4966767" y="1625600"/>
                </a:lnTo>
                <a:lnTo>
                  <a:pt x="4957369" y="1612900"/>
                </a:lnTo>
                <a:lnTo>
                  <a:pt x="4947374" y="1587500"/>
                </a:lnTo>
                <a:lnTo>
                  <a:pt x="4940224" y="1578978"/>
                </a:lnTo>
                <a:lnTo>
                  <a:pt x="4940224" y="1638300"/>
                </a:lnTo>
                <a:lnTo>
                  <a:pt x="4927206" y="1651000"/>
                </a:lnTo>
                <a:lnTo>
                  <a:pt x="4919256" y="1651000"/>
                </a:lnTo>
                <a:lnTo>
                  <a:pt x="4911610" y="1638300"/>
                </a:lnTo>
                <a:lnTo>
                  <a:pt x="4910112" y="1638300"/>
                </a:lnTo>
                <a:lnTo>
                  <a:pt x="4900409" y="1612900"/>
                </a:lnTo>
                <a:lnTo>
                  <a:pt x="4890160" y="1589316"/>
                </a:lnTo>
                <a:lnTo>
                  <a:pt x="4890160" y="1638300"/>
                </a:lnTo>
                <a:lnTo>
                  <a:pt x="4885639" y="1651000"/>
                </a:lnTo>
                <a:lnTo>
                  <a:pt x="4860607" y="1651000"/>
                </a:lnTo>
                <a:lnTo>
                  <a:pt x="4859413" y="1638300"/>
                </a:lnTo>
                <a:lnTo>
                  <a:pt x="4856581" y="1625600"/>
                </a:lnTo>
                <a:lnTo>
                  <a:pt x="4854753" y="1612900"/>
                </a:lnTo>
                <a:lnTo>
                  <a:pt x="4854753" y="1587500"/>
                </a:lnTo>
                <a:lnTo>
                  <a:pt x="4857432" y="1574800"/>
                </a:lnTo>
                <a:lnTo>
                  <a:pt x="4867643" y="1587500"/>
                </a:lnTo>
                <a:lnTo>
                  <a:pt x="4875796" y="1600200"/>
                </a:lnTo>
                <a:lnTo>
                  <a:pt x="4882781" y="1625600"/>
                </a:lnTo>
                <a:lnTo>
                  <a:pt x="4889474" y="1638300"/>
                </a:lnTo>
                <a:lnTo>
                  <a:pt x="4890160" y="1638300"/>
                </a:lnTo>
                <a:lnTo>
                  <a:pt x="4890160" y="1589316"/>
                </a:lnTo>
                <a:lnTo>
                  <a:pt x="4889373" y="1587500"/>
                </a:lnTo>
                <a:lnTo>
                  <a:pt x="4883747" y="1574800"/>
                </a:lnTo>
                <a:lnTo>
                  <a:pt x="4878108" y="1562100"/>
                </a:lnTo>
                <a:lnTo>
                  <a:pt x="4867719" y="1549400"/>
                </a:lnTo>
                <a:lnTo>
                  <a:pt x="4864659" y="1536700"/>
                </a:lnTo>
                <a:lnTo>
                  <a:pt x="4862754" y="1524000"/>
                </a:lnTo>
                <a:lnTo>
                  <a:pt x="4861496" y="1511300"/>
                </a:lnTo>
                <a:lnTo>
                  <a:pt x="4868723" y="1511300"/>
                </a:lnTo>
                <a:lnTo>
                  <a:pt x="4874349" y="1524000"/>
                </a:lnTo>
                <a:lnTo>
                  <a:pt x="4881892" y="1524000"/>
                </a:lnTo>
                <a:lnTo>
                  <a:pt x="4896675" y="1549400"/>
                </a:lnTo>
                <a:lnTo>
                  <a:pt x="4910633" y="1562100"/>
                </a:lnTo>
                <a:lnTo>
                  <a:pt x="4922786" y="1587500"/>
                </a:lnTo>
                <a:lnTo>
                  <a:pt x="4932172" y="1600200"/>
                </a:lnTo>
                <a:lnTo>
                  <a:pt x="4934801" y="1612900"/>
                </a:lnTo>
                <a:lnTo>
                  <a:pt x="4937176" y="1625600"/>
                </a:lnTo>
                <a:lnTo>
                  <a:pt x="4938827" y="1625600"/>
                </a:lnTo>
                <a:lnTo>
                  <a:pt x="4939677" y="1638300"/>
                </a:lnTo>
                <a:lnTo>
                  <a:pt x="4940224" y="1638300"/>
                </a:lnTo>
                <a:lnTo>
                  <a:pt x="4940224" y="1578978"/>
                </a:lnTo>
                <a:lnTo>
                  <a:pt x="4936718" y="1574800"/>
                </a:lnTo>
                <a:lnTo>
                  <a:pt x="4925365" y="1562100"/>
                </a:lnTo>
                <a:lnTo>
                  <a:pt x="4920310" y="1549400"/>
                </a:lnTo>
                <a:lnTo>
                  <a:pt x="4916246" y="1536700"/>
                </a:lnTo>
                <a:lnTo>
                  <a:pt x="4912538" y="1524000"/>
                </a:lnTo>
                <a:lnTo>
                  <a:pt x="4908550" y="1524000"/>
                </a:lnTo>
                <a:lnTo>
                  <a:pt x="4904003" y="1511300"/>
                </a:lnTo>
                <a:lnTo>
                  <a:pt x="4899901" y="1498600"/>
                </a:lnTo>
                <a:lnTo>
                  <a:pt x="4925022" y="1498600"/>
                </a:lnTo>
                <a:lnTo>
                  <a:pt x="4934140" y="1524000"/>
                </a:lnTo>
                <a:lnTo>
                  <a:pt x="4944732" y="1549400"/>
                </a:lnTo>
                <a:lnTo>
                  <a:pt x="4955908" y="1562100"/>
                </a:lnTo>
                <a:lnTo>
                  <a:pt x="4966767" y="1574800"/>
                </a:lnTo>
                <a:lnTo>
                  <a:pt x="4968748" y="1587500"/>
                </a:lnTo>
                <a:lnTo>
                  <a:pt x="4971275" y="1587500"/>
                </a:lnTo>
                <a:lnTo>
                  <a:pt x="4972824" y="1600200"/>
                </a:lnTo>
                <a:lnTo>
                  <a:pt x="4976431" y="1612900"/>
                </a:lnTo>
                <a:lnTo>
                  <a:pt x="4981638" y="1612900"/>
                </a:lnTo>
                <a:lnTo>
                  <a:pt x="4987976" y="1625600"/>
                </a:lnTo>
                <a:lnTo>
                  <a:pt x="4993271" y="1625600"/>
                </a:lnTo>
                <a:lnTo>
                  <a:pt x="4994592" y="1638300"/>
                </a:lnTo>
                <a:lnTo>
                  <a:pt x="4994592" y="1571002"/>
                </a:lnTo>
                <a:lnTo>
                  <a:pt x="4982197" y="1562100"/>
                </a:lnTo>
                <a:lnTo>
                  <a:pt x="4973917" y="1549400"/>
                </a:lnTo>
                <a:lnTo>
                  <a:pt x="4967605" y="1549400"/>
                </a:lnTo>
                <a:lnTo>
                  <a:pt x="4962372" y="1536700"/>
                </a:lnTo>
                <a:lnTo>
                  <a:pt x="4957330" y="1524000"/>
                </a:lnTo>
                <a:lnTo>
                  <a:pt x="4955438" y="1524000"/>
                </a:lnTo>
                <a:lnTo>
                  <a:pt x="4954282" y="1511300"/>
                </a:lnTo>
                <a:lnTo>
                  <a:pt x="4952555" y="1511300"/>
                </a:lnTo>
                <a:lnTo>
                  <a:pt x="4948174" y="1498600"/>
                </a:lnTo>
                <a:lnTo>
                  <a:pt x="4953546" y="1498600"/>
                </a:lnTo>
                <a:lnTo>
                  <a:pt x="4965547" y="1485900"/>
                </a:lnTo>
                <a:lnTo>
                  <a:pt x="5008334" y="1485900"/>
                </a:lnTo>
                <a:lnTo>
                  <a:pt x="5014620" y="1498600"/>
                </a:lnTo>
                <a:lnTo>
                  <a:pt x="5020488" y="1498600"/>
                </a:lnTo>
                <a:lnTo>
                  <a:pt x="5067998" y="1536700"/>
                </a:lnTo>
                <a:lnTo>
                  <a:pt x="5087099" y="1549400"/>
                </a:lnTo>
                <a:lnTo>
                  <a:pt x="5090731" y="1549400"/>
                </a:lnTo>
                <a:lnTo>
                  <a:pt x="5096256" y="1574800"/>
                </a:lnTo>
                <a:lnTo>
                  <a:pt x="5110734" y="1625600"/>
                </a:lnTo>
                <a:lnTo>
                  <a:pt x="5110734" y="1460500"/>
                </a:lnTo>
                <a:lnTo>
                  <a:pt x="5084356" y="1460500"/>
                </a:lnTo>
                <a:lnTo>
                  <a:pt x="5084356" y="1524000"/>
                </a:lnTo>
                <a:lnTo>
                  <a:pt x="5078666" y="1536700"/>
                </a:lnTo>
                <a:lnTo>
                  <a:pt x="5075936" y="1524000"/>
                </a:lnTo>
                <a:lnTo>
                  <a:pt x="5061470" y="1524000"/>
                </a:lnTo>
                <a:lnTo>
                  <a:pt x="5049799" y="1511300"/>
                </a:lnTo>
                <a:lnTo>
                  <a:pt x="5038496" y="1498600"/>
                </a:lnTo>
                <a:lnTo>
                  <a:pt x="5027688" y="1485900"/>
                </a:lnTo>
                <a:lnTo>
                  <a:pt x="5050764" y="1485900"/>
                </a:lnTo>
                <a:lnTo>
                  <a:pt x="5058016" y="1498600"/>
                </a:lnTo>
                <a:lnTo>
                  <a:pt x="5068265" y="1498600"/>
                </a:lnTo>
                <a:lnTo>
                  <a:pt x="5079543" y="1511300"/>
                </a:lnTo>
                <a:lnTo>
                  <a:pt x="5081333" y="1511300"/>
                </a:lnTo>
                <a:lnTo>
                  <a:pt x="5083607" y="1524000"/>
                </a:lnTo>
                <a:lnTo>
                  <a:pt x="5084356" y="1524000"/>
                </a:lnTo>
                <a:lnTo>
                  <a:pt x="5084356" y="1460500"/>
                </a:lnTo>
                <a:lnTo>
                  <a:pt x="5063515" y="1460500"/>
                </a:lnTo>
                <a:lnTo>
                  <a:pt x="5086629" y="1447800"/>
                </a:lnTo>
                <a:lnTo>
                  <a:pt x="5130228" y="1447800"/>
                </a:lnTo>
                <a:lnTo>
                  <a:pt x="5130228" y="1435100"/>
                </a:lnTo>
                <a:lnTo>
                  <a:pt x="5030025" y="1435100"/>
                </a:lnTo>
                <a:lnTo>
                  <a:pt x="5030025" y="1460500"/>
                </a:lnTo>
                <a:lnTo>
                  <a:pt x="5022926" y="1473200"/>
                </a:lnTo>
                <a:lnTo>
                  <a:pt x="5008626" y="1473200"/>
                </a:lnTo>
                <a:lnTo>
                  <a:pt x="4996675" y="1460500"/>
                </a:lnTo>
                <a:lnTo>
                  <a:pt x="5030025" y="1460500"/>
                </a:lnTo>
                <a:lnTo>
                  <a:pt x="5030025" y="1435100"/>
                </a:lnTo>
                <a:lnTo>
                  <a:pt x="5023383" y="1435100"/>
                </a:lnTo>
                <a:lnTo>
                  <a:pt x="5046116" y="1422400"/>
                </a:lnTo>
                <a:lnTo>
                  <a:pt x="5104295" y="1422400"/>
                </a:lnTo>
                <a:lnTo>
                  <a:pt x="5117681" y="1409700"/>
                </a:lnTo>
                <a:lnTo>
                  <a:pt x="5054104" y="1409700"/>
                </a:lnTo>
                <a:lnTo>
                  <a:pt x="5043195" y="1422400"/>
                </a:lnTo>
                <a:lnTo>
                  <a:pt x="5003393" y="1422400"/>
                </a:lnTo>
                <a:lnTo>
                  <a:pt x="5002784" y="1409700"/>
                </a:lnTo>
                <a:lnTo>
                  <a:pt x="5013185" y="1409700"/>
                </a:lnTo>
                <a:lnTo>
                  <a:pt x="5017452" y="1397000"/>
                </a:lnTo>
                <a:lnTo>
                  <a:pt x="5169725" y="1397000"/>
                </a:lnTo>
                <a:lnTo>
                  <a:pt x="5151552" y="1409700"/>
                </a:lnTo>
                <a:lnTo>
                  <a:pt x="5256085" y="1409700"/>
                </a:lnTo>
                <a:lnTo>
                  <a:pt x="5272862" y="1397000"/>
                </a:lnTo>
                <a:lnTo>
                  <a:pt x="5493778" y="1397000"/>
                </a:lnTo>
                <a:lnTo>
                  <a:pt x="5503392" y="1409700"/>
                </a:lnTo>
                <a:lnTo>
                  <a:pt x="5503392" y="1388516"/>
                </a:lnTo>
                <a:lnTo>
                  <a:pt x="5500903" y="1384300"/>
                </a:lnTo>
                <a:lnTo>
                  <a:pt x="5519585" y="1384300"/>
                </a:lnTo>
                <a:lnTo>
                  <a:pt x="5519585" y="1143000"/>
                </a:lnTo>
                <a:lnTo>
                  <a:pt x="5513933" y="1130300"/>
                </a:lnTo>
                <a:lnTo>
                  <a:pt x="5510873" y="1117600"/>
                </a:lnTo>
                <a:lnTo>
                  <a:pt x="5510047" y="1113332"/>
                </a:lnTo>
                <a:lnTo>
                  <a:pt x="5510047" y="1333500"/>
                </a:lnTo>
                <a:lnTo>
                  <a:pt x="5508295" y="1333500"/>
                </a:lnTo>
                <a:lnTo>
                  <a:pt x="5503481" y="1346200"/>
                </a:lnTo>
                <a:lnTo>
                  <a:pt x="5497106" y="1346200"/>
                </a:lnTo>
                <a:lnTo>
                  <a:pt x="5501030" y="1358900"/>
                </a:lnTo>
                <a:lnTo>
                  <a:pt x="5493893" y="1358900"/>
                </a:lnTo>
                <a:lnTo>
                  <a:pt x="5497106" y="1346200"/>
                </a:lnTo>
                <a:lnTo>
                  <a:pt x="5478538" y="1346200"/>
                </a:lnTo>
                <a:lnTo>
                  <a:pt x="5491061" y="1358900"/>
                </a:lnTo>
                <a:lnTo>
                  <a:pt x="5466080" y="1358900"/>
                </a:lnTo>
                <a:lnTo>
                  <a:pt x="5478538" y="1346200"/>
                </a:lnTo>
                <a:lnTo>
                  <a:pt x="5439588" y="1346200"/>
                </a:lnTo>
                <a:lnTo>
                  <a:pt x="5440070" y="1333500"/>
                </a:lnTo>
                <a:lnTo>
                  <a:pt x="5441975" y="1320800"/>
                </a:lnTo>
                <a:lnTo>
                  <a:pt x="5453050" y="1308100"/>
                </a:lnTo>
                <a:lnTo>
                  <a:pt x="5452897" y="1308100"/>
                </a:lnTo>
                <a:lnTo>
                  <a:pt x="5451729" y="1295400"/>
                </a:lnTo>
                <a:lnTo>
                  <a:pt x="5450179" y="1282700"/>
                </a:lnTo>
                <a:lnTo>
                  <a:pt x="5449875" y="1270000"/>
                </a:lnTo>
                <a:lnTo>
                  <a:pt x="5451005" y="1257300"/>
                </a:lnTo>
                <a:lnTo>
                  <a:pt x="5453685" y="1244600"/>
                </a:lnTo>
                <a:lnTo>
                  <a:pt x="5454624" y="1244600"/>
                </a:lnTo>
                <a:lnTo>
                  <a:pt x="5452923" y="1231900"/>
                </a:lnTo>
                <a:lnTo>
                  <a:pt x="5430444" y="1231900"/>
                </a:lnTo>
                <a:lnTo>
                  <a:pt x="5430444" y="1333500"/>
                </a:lnTo>
                <a:lnTo>
                  <a:pt x="5429783" y="1346200"/>
                </a:lnTo>
                <a:lnTo>
                  <a:pt x="5419141" y="1346200"/>
                </a:lnTo>
                <a:lnTo>
                  <a:pt x="5419725" y="1333500"/>
                </a:lnTo>
                <a:lnTo>
                  <a:pt x="5430444" y="1333500"/>
                </a:lnTo>
                <a:lnTo>
                  <a:pt x="5430444" y="1231900"/>
                </a:lnTo>
                <a:lnTo>
                  <a:pt x="5427370" y="1231900"/>
                </a:lnTo>
                <a:lnTo>
                  <a:pt x="5422366" y="1219200"/>
                </a:lnTo>
                <a:lnTo>
                  <a:pt x="5417223" y="1219200"/>
                </a:lnTo>
                <a:lnTo>
                  <a:pt x="5411635" y="1231900"/>
                </a:lnTo>
                <a:lnTo>
                  <a:pt x="5405577" y="1231900"/>
                </a:lnTo>
                <a:lnTo>
                  <a:pt x="5400662" y="1244600"/>
                </a:lnTo>
                <a:lnTo>
                  <a:pt x="5397589" y="1257300"/>
                </a:lnTo>
                <a:lnTo>
                  <a:pt x="5397068" y="1257300"/>
                </a:lnTo>
                <a:lnTo>
                  <a:pt x="5397716" y="1270000"/>
                </a:lnTo>
                <a:lnTo>
                  <a:pt x="5397779" y="1295400"/>
                </a:lnTo>
                <a:lnTo>
                  <a:pt x="5397589" y="1295400"/>
                </a:lnTo>
                <a:lnTo>
                  <a:pt x="5396496" y="1308100"/>
                </a:lnTo>
                <a:lnTo>
                  <a:pt x="5394401" y="1320800"/>
                </a:lnTo>
                <a:lnTo>
                  <a:pt x="5392686" y="1333500"/>
                </a:lnTo>
                <a:lnTo>
                  <a:pt x="5392699" y="1346200"/>
                </a:lnTo>
                <a:lnTo>
                  <a:pt x="5194414" y="1346200"/>
                </a:lnTo>
                <a:lnTo>
                  <a:pt x="5201043" y="1333500"/>
                </a:lnTo>
                <a:lnTo>
                  <a:pt x="5204803" y="1320800"/>
                </a:lnTo>
                <a:lnTo>
                  <a:pt x="5206263" y="1320800"/>
                </a:lnTo>
                <a:lnTo>
                  <a:pt x="5205958" y="1308100"/>
                </a:lnTo>
                <a:lnTo>
                  <a:pt x="5205260" y="1295400"/>
                </a:lnTo>
                <a:lnTo>
                  <a:pt x="5205209" y="1282700"/>
                </a:lnTo>
                <a:lnTo>
                  <a:pt x="5205476" y="1270000"/>
                </a:lnTo>
                <a:lnTo>
                  <a:pt x="5205692" y="1257300"/>
                </a:lnTo>
                <a:lnTo>
                  <a:pt x="5205768" y="1244600"/>
                </a:lnTo>
                <a:lnTo>
                  <a:pt x="5176228" y="1244600"/>
                </a:lnTo>
                <a:lnTo>
                  <a:pt x="5165077" y="1257300"/>
                </a:lnTo>
                <a:lnTo>
                  <a:pt x="5159934" y="1270000"/>
                </a:lnTo>
                <a:lnTo>
                  <a:pt x="5159464" y="1295400"/>
                </a:lnTo>
                <a:lnTo>
                  <a:pt x="5159794" y="1295400"/>
                </a:lnTo>
                <a:lnTo>
                  <a:pt x="5159641" y="1308100"/>
                </a:lnTo>
                <a:lnTo>
                  <a:pt x="5158359" y="1308100"/>
                </a:lnTo>
                <a:lnTo>
                  <a:pt x="5157038" y="1320800"/>
                </a:lnTo>
                <a:lnTo>
                  <a:pt x="5156644" y="1333500"/>
                </a:lnTo>
                <a:lnTo>
                  <a:pt x="5157838" y="1346200"/>
                </a:lnTo>
                <a:lnTo>
                  <a:pt x="5161292" y="1346200"/>
                </a:lnTo>
                <a:lnTo>
                  <a:pt x="5165661" y="1358900"/>
                </a:lnTo>
                <a:lnTo>
                  <a:pt x="5047818" y="1358900"/>
                </a:lnTo>
                <a:lnTo>
                  <a:pt x="5042268" y="1371600"/>
                </a:lnTo>
                <a:lnTo>
                  <a:pt x="5175682" y="1371600"/>
                </a:lnTo>
                <a:lnTo>
                  <a:pt x="5200967" y="1358900"/>
                </a:lnTo>
                <a:lnTo>
                  <a:pt x="5416029" y="1358900"/>
                </a:lnTo>
                <a:lnTo>
                  <a:pt x="5386171" y="1371600"/>
                </a:lnTo>
                <a:lnTo>
                  <a:pt x="5277256" y="1371600"/>
                </a:lnTo>
                <a:lnTo>
                  <a:pt x="5257647" y="1384300"/>
                </a:lnTo>
                <a:lnTo>
                  <a:pt x="5027193" y="1384300"/>
                </a:lnTo>
                <a:lnTo>
                  <a:pt x="5038699" y="1371600"/>
                </a:lnTo>
                <a:lnTo>
                  <a:pt x="5042268" y="1371600"/>
                </a:lnTo>
                <a:lnTo>
                  <a:pt x="5036439" y="1358900"/>
                </a:lnTo>
                <a:lnTo>
                  <a:pt x="5041150" y="1358900"/>
                </a:lnTo>
                <a:lnTo>
                  <a:pt x="5045697" y="1346200"/>
                </a:lnTo>
                <a:lnTo>
                  <a:pt x="5046942" y="1333500"/>
                </a:lnTo>
                <a:lnTo>
                  <a:pt x="5048897" y="1333500"/>
                </a:lnTo>
                <a:lnTo>
                  <a:pt x="5052796" y="1320800"/>
                </a:lnTo>
                <a:lnTo>
                  <a:pt x="5053698" y="1308100"/>
                </a:lnTo>
                <a:lnTo>
                  <a:pt x="5053469" y="1282700"/>
                </a:lnTo>
                <a:lnTo>
                  <a:pt x="5053990" y="1270000"/>
                </a:lnTo>
                <a:lnTo>
                  <a:pt x="5053292" y="1270000"/>
                </a:lnTo>
                <a:lnTo>
                  <a:pt x="5049761" y="1257300"/>
                </a:lnTo>
                <a:lnTo>
                  <a:pt x="5031778" y="1257300"/>
                </a:lnTo>
                <a:lnTo>
                  <a:pt x="5027638" y="1270000"/>
                </a:lnTo>
                <a:lnTo>
                  <a:pt x="5012271" y="1270000"/>
                </a:lnTo>
                <a:lnTo>
                  <a:pt x="5013579" y="1282700"/>
                </a:lnTo>
                <a:lnTo>
                  <a:pt x="5015001" y="1295400"/>
                </a:lnTo>
                <a:lnTo>
                  <a:pt x="5013731" y="1320800"/>
                </a:lnTo>
                <a:lnTo>
                  <a:pt x="5011344" y="1333500"/>
                </a:lnTo>
                <a:lnTo>
                  <a:pt x="5009388" y="1346200"/>
                </a:lnTo>
                <a:lnTo>
                  <a:pt x="5008346" y="1358900"/>
                </a:lnTo>
                <a:lnTo>
                  <a:pt x="5024437" y="1358900"/>
                </a:lnTo>
                <a:lnTo>
                  <a:pt x="5024361" y="1359306"/>
                </a:lnTo>
                <a:lnTo>
                  <a:pt x="5024361" y="1384300"/>
                </a:lnTo>
                <a:lnTo>
                  <a:pt x="5014188" y="1397000"/>
                </a:lnTo>
                <a:lnTo>
                  <a:pt x="4995469" y="1397000"/>
                </a:lnTo>
                <a:lnTo>
                  <a:pt x="4994618" y="1384300"/>
                </a:lnTo>
                <a:lnTo>
                  <a:pt x="5024361" y="1384300"/>
                </a:lnTo>
                <a:lnTo>
                  <a:pt x="5024361" y="1359306"/>
                </a:lnTo>
                <a:lnTo>
                  <a:pt x="5022050" y="1371600"/>
                </a:lnTo>
                <a:lnTo>
                  <a:pt x="4993538" y="1371600"/>
                </a:lnTo>
                <a:lnTo>
                  <a:pt x="4994770" y="1358900"/>
                </a:lnTo>
                <a:lnTo>
                  <a:pt x="4995532" y="1346200"/>
                </a:lnTo>
                <a:lnTo>
                  <a:pt x="4996358" y="1333500"/>
                </a:lnTo>
                <a:lnTo>
                  <a:pt x="4994757" y="1308100"/>
                </a:lnTo>
                <a:lnTo>
                  <a:pt x="4992802" y="1282700"/>
                </a:lnTo>
                <a:lnTo>
                  <a:pt x="4992522" y="1257300"/>
                </a:lnTo>
                <a:lnTo>
                  <a:pt x="4992941" y="1244600"/>
                </a:lnTo>
                <a:lnTo>
                  <a:pt x="4992814" y="1219200"/>
                </a:lnTo>
                <a:lnTo>
                  <a:pt x="4992713" y="1206500"/>
                </a:lnTo>
                <a:lnTo>
                  <a:pt x="4993157" y="1195158"/>
                </a:lnTo>
                <a:lnTo>
                  <a:pt x="4993233" y="1181100"/>
                </a:lnTo>
                <a:lnTo>
                  <a:pt x="4992484" y="1168400"/>
                </a:lnTo>
                <a:lnTo>
                  <a:pt x="4991620" y="1168400"/>
                </a:lnTo>
                <a:lnTo>
                  <a:pt x="4991252" y="1155700"/>
                </a:lnTo>
                <a:lnTo>
                  <a:pt x="4991951" y="1143000"/>
                </a:lnTo>
                <a:lnTo>
                  <a:pt x="4994745" y="1130300"/>
                </a:lnTo>
                <a:lnTo>
                  <a:pt x="5257381" y="1130300"/>
                </a:lnTo>
                <a:lnTo>
                  <a:pt x="5272900" y="1117600"/>
                </a:lnTo>
                <a:lnTo>
                  <a:pt x="4990262" y="1117600"/>
                </a:lnTo>
                <a:lnTo>
                  <a:pt x="4994033" y="1104900"/>
                </a:lnTo>
                <a:lnTo>
                  <a:pt x="5010467" y="1104900"/>
                </a:lnTo>
                <a:lnTo>
                  <a:pt x="5024526" y="1092200"/>
                </a:lnTo>
                <a:lnTo>
                  <a:pt x="5324716" y="1092200"/>
                </a:lnTo>
                <a:lnTo>
                  <a:pt x="5351602" y="1079500"/>
                </a:lnTo>
                <a:lnTo>
                  <a:pt x="5365839" y="1079500"/>
                </a:lnTo>
                <a:lnTo>
                  <a:pt x="5370906" y="1092200"/>
                </a:lnTo>
                <a:lnTo>
                  <a:pt x="5403418" y="1092200"/>
                </a:lnTo>
                <a:lnTo>
                  <a:pt x="5422976" y="1079500"/>
                </a:lnTo>
                <a:lnTo>
                  <a:pt x="5475287" y="1079500"/>
                </a:lnTo>
                <a:lnTo>
                  <a:pt x="5483657" y="1092200"/>
                </a:lnTo>
                <a:lnTo>
                  <a:pt x="5467172" y="1092200"/>
                </a:lnTo>
                <a:lnTo>
                  <a:pt x="5455259" y="1104900"/>
                </a:lnTo>
                <a:lnTo>
                  <a:pt x="5295316" y="1104900"/>
                </a:lnTo>
                <a:lnTo>
                  <a:pt x="5279860" y="1117600"/>
                </a:lnTo>
                <a:lnTo>
                  <a:pt x="5438305" y="1117600"/>
                </a:lnTo>
                <a:lnTo>
                  <a:pt x="5455704" y="1104900"/>
                </a:lnTo>
                <a:lnTo>
                  <a:pt x="5484584" y="1104900"/>
                </a:lnTo>
                <a:lnTo>
                  <a:pt x="5488749" y="1117600"/>
                </a:lnTo>
                <a:lnTo>
                  <a:pt x="5495061" y="1155700"/>
                </a:lnTo>
                <a:lnTo>
                  <a:pt x="5497563" y="1181100"/>
                </a:lnTo>
                <a:lnTo>
                  <a:pt x="5498350" y="1206500"/>
                </a:lnTo>
                <a:lnTo>
                  <a:pt x="5499493" y="1231900"/>
                </a:lnTo>
                <a:lnTo>
                  <a:pt x="5501843" y="1257300"/>
                </a:lnTo>
                <a:lnTo>
                  <a:pt x="5504916" y="1282700"/>
                </a:lnTo>
                <a:lnTo>
                  <a:pt x="5507888" y="1295400"/>
                </a:lnTo>
                <a:lnTo>
                  <a:pt x="5509920" y="1320800"/>
                </a:lnTo>
                <a:lnTo>
                  <a:pt x="5510047" y="1333500"/>
                </a:lnTo>
                <a:lnTo>
                  <a:pt x="5510047" y="1113332"/>
                </a:lnTo>
                <a:lnTo>
                  <a:pt x="5508422" y="1104900"/>
                </a:lnTo>
                <a:lnTo>
                  <a:pt x="5504713" y="1092200"/>
                </a:lnTo>
                <a:lnTo>
                  <a:pt x="5503507" y="1079500"/>
                </a:lnTo>
                <a:lnTo>
                  <a:pt x="5501729" y="1079500"/>
                </a:lnTo>
                <a:lnTo>
                  <a:pt x="5513298" y="1066800"/>
                </a:lnTo>
                <a:lnTo>
                  <a:pt x="5508244" y="1066800"/>
                </a:lnTo>
                <a:lnTo>
                  <a:pt x="5496814" y="1054100"/>
                </a:lnTo>
                <a:lnTo>
                  <a:pt x="5482895" y="1054100"/>
                </a:lnTo>
                <a:lnTo>
                  <a:pt x="5474589" y="1041400"/>
                </a:lnTo>
                <a:lnTo>
                  <a:pt x="5468455" y="1041400"/>
                </a:lnTo>
                <a:lnTo>
                  <a:pt x="5464429" y="1028700"/>
                </a:lnTo>
                <a:lnTo>
                  <a:pt x="5462473" y="1016000"/>
                </a:lnTo>
                <a:lnTo>
                  <a:pt x="5459323" y="977900"/>
                </a:lnTo>
                <a:lnTo>
                  <a:pt x="5456428" y="939800"/>
                </a:lnTo>
                <a:lnTo>
                  <a:pt x="5453888" y="889000"/>
                </a:lnTo>
                <a:lnTo>
                  <a:pt x="5451767" y="850900"/>
                </a:lnTo>
                <a:lnTo>
                  <a:pt x="5451475" y="850900"/>
                </a:lnTo>
                <a:lnTo>
                  <a:pt x="5451500" y="838200"/>
                </a:lnTo>
                <a:lnTo>
                  <a:pt x="5462549" y="838200"/>
                </a:lnTo>
                <a:lnTo>
                  <a:pt x="5472531" y="850900"/>
                </a:lnTo>
                <a:lnTo>
                  <a:pt x="5481802" y="863600"/>
                </a:lnTo>
                <a:lnTo>
                  <a:pt x="5490667" y="876300"/>
                </a:lnTo>
                <a:lnTo>
                  <a:pt x="5499417" y="889000"/>
                </a:lnTo>
                <a:lnTo>
                  <a:pt x="5514619" y="901700"/>
                </a:lnTo>
                <a:lnTo>
                  <a:pt x="5530507" y="927100"/>
                </a:lnTo>
                <a:lnTo>
                  <a:pt x="5546623" y="939800"/>
                </a:lnTo>
                <a:lnTo>
                  <a:pt x="5562511" y="965200"/>
                </a:lnTo>
                <a:lnTo>
                  <a:pt x="5567400" y="965200"/>
                </a:lnTo>
                <a:lnTo>
                  <a:pt x="5572099" y="977900"/>
                </a:lnTo>
                <a:lnTo>
                  <a:pt x="5577586" y="977900"/>
                </a:lnTo>
                <a:lnTo>
                  <a:pt x="5584837" y="990600"/>
                </a:lnTo>
                <a:lnTo>
                  <a:pt x="5587123" y="990600"/>
                </a:lnTo>
                <a:lnTo>
                  <a:pt x="5587758" y="1003300"/>
                </a:lnTo>
                <a:lnTo>
                  <a:pt x="5587758" y="952500"/>
                </a:lnTo>
                <a:lnTo>
                  <a:pt x="5581218" y="952500"/>
                </a:lnTo>
                <a:lnTo>
                  <a:pt x="5571477" y="939800"/>
                </a:lnTo>
                <a:lnTo>
                  <a:pt x="5561622" y="927100"/>
                </a:lnTo>
                <a:lnTo>
                  <a:pt x="5552084" y="927100"/>
                </a:lnTo>
                <a:lnTo>
                  <a:pt x="5543258" y="914400"/>
                </a:lnTo>
                <a:lnTo>
                  <a:pt x="5525338" y="889000"/>
                </a:lnTo>
                <a:lnTo>
                  <a:pt x="5507202" y="863600"/>
                </a:lnTo>
                <a:lnTo>
                  <a:pt x="5488876" y="838200"/>
                </a:lnTo>
                <a:lnTo>
                  <a:pt x="5470360" y="812774"/>
                </a:lnTo>
                <a:lnTo>
                  <a:pt x="5462384" y="800100"/>
                </a:lnTo>
                <a:lnTo>
                  <a:pt x="5456364" y="787400"/>
                </a:lnTo>
                <a:lnTo>
                  <a:pt x="5453291" y="774700"/>
                </a:lnTo>
                <a:lnTo>
                  <a:pt x="5454116" y="762000"/>
                </a:lnTo>
                <a:lnTo>
                  <a:pt x="5462105" y="762000"/>
                </a:lnTo>
                <a:lnTo>
                  <a:pt x="5496687" y="812800"/>
                </a:lnTo>
                <a:lnTo>
                  <a:pt x="5513451" y="825500"/>
                </a:lnTo>
                <a:lnTo>
                  <a:pt x="5530100" y="850900"/>
                </a:lnTo>
                <a:lnTo>
                  <a:pt x="5540934" y="876300"/>
                </a:lnTo>
                <a:lnTo>
                  <a:pt x="5551805" y="889000"/>
                </a:lnTo>
                <a:lnTo>
                  <a:pt x="5562879" y="901700"/>
                </a:lnTo>
                <a:lnTo>
                  <a:pt x="5574309" y="914400"/>
                </a:lnTo>
                <a:lnTo>
                  <a:pt x="5578983" y="927100"/>
                </a:lnTo>
                <a:lnTo>
                  <a:pt x="5583072" y="927100"/>
                </a:lnTo>
                <a:lnTo>
                  <a:pt x="5590679" y="939800"/>
                </a:lnTo>
                <a:lnTo>
                  <a:pt x="5592153" y="952500"/>
                </a:lnTo>
                <a:lnTo>
                  <a:pt x="5592153" y="647700"/>
                </a:lnTo>
                <a:lnTo>
                  <a:pt x="5584279" y="647700"/>
                </a:lnTo>
                <a:lnTo>
                  <a:pt x="5584279" y="787400"/>
                </a:lnTo>
                <a:lnTo>
                  <a:pt x="5584279" y="800100"/>
                </a:lnTo>
                <a:lnTo>
                  <a:pt x="5583885" y="800100"/>
                </a:lnTo>
                <a:lnTo>
                  <a:pt x="5580939" y="812800"/>
                </a:lnTo>
                <a:lnTo>
                  <a:pt x="5572785" y="800100"/>
                </a:lnTo>
                <a:lnTo>
                  <a:pt x="5567223" y="800100"/>
                </a:lnTo>
                <a:lnTo>
                  <a:pt x="5558942" y="787400"/>
                </a:lnTo>
                <a:lnTo>
                  <a:pt x="5551741" y="774700"/>
                </a:lnTo>
                <a:lnTo>
                  <a:pt x="5545226" y="774700"/>
                </a:lnTo>
                <a:lnTo>
                  <a:pt x="5540959" y="762000"/>
                </a:lnTo>
                <a:lnTo>
                  <a:pt x="5536679" y="749300"/>
                </a:lnTo>
                <a:lnTo>
                  <a:pt x="5554942" y="749300"/>
                </a:lnTo>
                <a:lnTo>
                  <a:pt x="5567311" y="736600"/>
                </a:lnTo>
                <a:lnTo>
                  <a:pt x="5574881" y="736600"/>
                </a:lnTo>
                <a:lnTo>
                  <a:pt x="5579034" y="749300"/>
                </a:lnTo>
                <a:lnTo>
                  <a:pt x="5581129" y="762000"/>
                </a:lnTo>
                <a:lnTo>
                  <a:pt x="5581713" y="762000"/>
                </a:lnTo>
                <a:lnTo>
                  <a:pt x="5581650" y="774700"/>
                </a:lnTo>
                <a:lnTo>
                  <a:pt x="5582691" y="787400"/>
                </a:lnTo>
                <a:lnTo>
                  <a:pt x="5584279" y="787400"/>
                </a:lnTo>
                <a:lnTo>
                  <a:pt x="5584279" y="647700"/>
                </a:lnTo>
                <a:lnTo>
                  <a:pt x="5574106" y="647700"/>
                </a:lnTo>
                <a:lnTo>
                  <a:pt x="5575135" y="635000"/>
                </a:lnTo>
                <a:lnTo>
                  <a:pt x="5576316" y="609600"/>
                </a:lnTo>
                <a:lnTo>
                  <a:pt x="5577116" y="596900"/>
                </a:lnTo>
                <a:lnTo>
                  <a:pt x="5577649" y="571500"/>
                </a:lnTo>
                <a:lnTo>
                  <a:pt x="5577992" y="558800"/>
                </a:lnTo>
                <a:lnTo>
                  <a:pt x="5577624" y="546100"/>
                </a:lnTo>
                <a:lnTo>
                  <a:pt x="5576430" y="520700"/>
                </a:lnTo>
                <a:lnTo>
                  <a:pt x="5575046" y="508000"/>
                </a:lnTo>
                <a:lnTo>
                  <a:pt x="5574093" y="495300"/>
                </a:lnTo>
                <a:lnTo>
                  <a:pt x="5573712" y="482600"/>
                </a:lnTo>
                <a:lnTo>
                  <a:pt x="5573204" y="469900"/>
                </a:lnTo>
                <a:lnTo>
                  <a:pt x="5572023" y="457200"/>
                </a:lnTo>
                <a:lnTo>
                  <a:pt x="5571477" y="444500"/>
                </a:lnTo>
                <a:lnTo>
                  <a:pt x="5572010" y="444500"/>
                </a:lnTo>
                <a:lnTo>
                  <a:pt x="5577941" y="431800"/>
                </a:lnTo>
                <a:lnTo>
                  <a:pt x="5575033" y="419100"/>
                </a:lnTo>
                <a:lnTo>
                  <a:pt x="5571007" y="411137"/>
                </a:lnTo>
                <a:lnTo>
                  <a:pt x="5571007" y="558800"/>
                </a:lnTo>
                <a:lnTo>
                  <a:pt x="5570563" y="571500"/>
                </a:lnTo>
                <a:lnTo>
                  <a:pt x="5567743" y="596900"/>
                </a:lnTo>
                <a:lnTo>
                  <a:pt x="5564378" y="584200"/>
                </a:lnTo>
                <a:lnTo>
                  <a:pt x="5562562" y="558800"/>
                </a:lnTo>
                <a:lnTo>
                  <a:pt x="5562587" y="546100"/>
                </a:lnTo>
                <a:lnTo>
                  <a:pt x="5562625" y="533400"/>
                </a:lnTo>
                <a:lnTo>
                  <a:pt x="5564873" y="508000"/>
                </a:lnTo>
                <a:lnTo>
                  <a:pt x="5569102" y="533400"/>
                </a:lnTo>
                <a:lnTo>
                  <a:pt x="5571007" y="558800"/>
                </a:lnTo>
                <a:lnTo>
                  <a:pt x="5571007" y="411137"/>
                </a:lnTo>
                <a:lnTo>
                  <a:pt x="5568620" y="406400"/>
                </a:lnTo>
                <a:lnTo>
                  <a:pt x="5563984" y="381000"/>
                </a:lnTo>
                <a:lnTo>
                  <a:pt x="5545734" y="381000"/>
                </a:lnTo>
                <a:lnTo>
                  <a:pt x="5542305" y="368300"/>
                </a:lnTo>
                <a:lnTo>
                  <a:pt x="5533974" y="355600"/>
                </a:lnTo>
                <a:lnTo>
                  <a:pt x="5533466" y="355600"/>
                </a:lnTo>
                <a:lnTo>
                  <a:pt x="5535904" y="342900"/>
                </a:lnTo>
                <a:lnTo>
                  <a:pt x="5537047" y="330200"/>
                </a:lnTo>
                <a:lnTo>
                  <a:pt x="5537619" y="330200"/>
                </a:lnTo>
                <a:lnTo>
                  <a:pt x="5538267" y="317500"/>
                </a:lnTo>
                <a:lnTo>
                  <a:pt x="5538533" y="317500"/>
                </a:lnTo>
                <a:lnTo>
                  <a:pt x="5539562" y="304800"/>
                </a:lnTo>
                <a:lnTo>
                  <a:pt x="5548071" y="304800"/>
                </a:lnTo>
                <a:lnTo>
                  <a:pt x="5554332" y="317500"/>
                </a:lnTo>
                <a:lnTo>
                  <a:pt x="5559514" y="317500"/>
                </a:lnTo>
                <a:lnTo>
                  <a:pt x="5563070" y="330200"/>
                </a:lnTo>
                <a:lnTo>
                  <a:pt x="5577002" y="355600"/>
                </a:lnTo>
                <a:lnTo>
                  <a:pt x="5592026" y="381000"/>
                </a:lnTo>
                <a:lnTo>
                  <a:pt x="5607355" y="406400"/>
                </a:lnTo>
                <a:lnTo>
                  <a:pt x="5622150" y="419100"/>
                </a:lnTo>
                <a:lnTo>
                  <a:pt x="5631078" y="444500"/>
                </a:lnTo>
                <a:lnTo>
                  <a:pt x="5639409" y="457200"/>
                </a:lnTo>
                <a:lnTo>
                  <a:pt x="5646712" y="469900"/>
                </a:lnTo>
                <a:lnTo>
                  <a:pt x="5652554" y="482600"/>
                </a:lnTo>
                <a:lnTo>
                  <a:pt x="5653837" y="495300"/>
                </a:lnTo>
                <a:lnTo>
                  <a:pt x="5654294" y="495300"/>
                </a:lnTo>
                <a:lnTo>
                  <a:pt x="5654294" y="359968"/>
                </a:lnTo>
                <a:lnTo>
                  <a:pt x="5651817" y="355600"/>
                </a:lnTo>
                <a:lnTo>
                  <a:pt x="5637835" y="342900"/>
                </a:lnTo>
                <a:lnTo>
                  <a:pt x="5625046" y="317500"/>
                </a:lnTo>
                <a:lnTo>
                  <a:pt x="5621401" y="317500"/>
                </a:lnTo>
                <a:lnTo>
                  <a:pt x="5617553" y="304800"/>
                </a:lnTo>
                <a:lnTo>
                  <a:pt x="5613768" y="304800"/>
                </a:lnTo>
                <a:lnTo>
                  <a:pt x="5610288" y="292100"/>
                </a:lnTo>
                <a:lnTo>
                  <a:pt x="5606148" y="292100"/>
                </a:lnTo>
                <a:lnTo>
                  <a:pt x="5607672" y="279400"/>
                </a:lnTo>
                <a:lnTo>
                  <a:pt x="5698388" y="279400"/>
                </a:lnTo>
                <a:lnTo>
                  <a:pt x="5679745" y="292100"/>
                </a:lnTo>
                <a:lnTo>
                  <a:pt x="5666168" y="292100"/>
                </a:lnTo>
                <a:lnTo>
                  <a:pt x="5664835" y="304800"/>
                </a:lnTo>
                <a:lnTo>
                  <a:pt x="5667680" y="304800"/>
                </a:lnTo>
                <a:lnTo>
                  <a:pt x="5684177" y="342900"/>
                </a:lnTo>
                <a:lnTo>
                  <a:pt x="5698960" y="368300"/>
                </a:lnTo>
                <a:lnTo>
                  <a:pt x="5713285" y="393700"/>
                </a:lnTo>
                <a:lnTo>
                  <a:pt x="5728373" y="419100"/>
                </a:lnTo>
                <a:lnTo>
                  <a:pt x="5732513" y="431800"/>
                </a:lnTo>
                <a:lnTo>
                  <a:pt x="5959500" y="431800"/>
                </a:lnTo>
                <a:lnTo>
                  <a:pt x="6001613" y="419100"/>
                </a:lnTo>
                <a:lnTo>
                  <a:pt x="6288252" y="419100"/>
                </a:lnTo>
                <a:lnTo>
                  <a:pt x="6300178" y="431800"/>
                </a:lnTo>
                <a:lnTo>
                  <a:pt x="6318732" y="431800"/>
                </a:lnTo>
                <a:lnTo>
                  <a:pt x="6322568" y="419100"/>
                </a:lnTo>
                <a:lnTo>
                  <a:pt x="6322288" y="419100"/>
                </a:lnTo>
                <a:lnTo>
                  <a:pt x="6317767" y="406400"/>
                </a:lnTo>
                <a:lnTo>
                  <a:pt x="6302400" y="393700"/>
                </a:lnTo>
                <a:lnTo>
                  <a:pt x="6295568" y="381000"/>
                </a:lnTo>
                <a:lnTo>
                  <a:pt x="6288735" y="368300"/>
                </a:lnTo>
                <a:lnTo>
                  <a:pt x="6274740" y="355600"/>
                </a:lnTo>
                <a:lnTo>
                  <a:pt x="6258395" y="330200"/>
                </a:lnTo>
                <a:lnTo>
                  <a:pt x="6253442" y="330200"/>
                </a:lnTo>
                <a:lnTo>
                  <a:pt x="6253619" y="317500"/>
                </a:lnTo>
                <a:lnTo>
                  <a:pt x="6240208" y="317500"/>
                </a:lnTo>
                <a:lnTo>
                  <a:pt x="6235725" y="304800"/>
                </a:lnTo>
                <a:lnTo>
                  <a:pt x="6234811" y="303237"/>
                </a:lnTo>
                <a:lnTo>
                  <a:pt x="6234811" y="355600"/>
                </a:lnTo>
                <a:lnTo>
                  <a:pt x="6214211" y="368300"/>
                </a:lnTo>
                <a:lnTo>
                  <a:pt x="6151804" y="368300"/>
                </a:lnTo>
                <a:lnTo>
                  <a:pt x="6172301" y="355600"/>
                </a:lnTo>
                <a:lnTo>
                  <a:pt x="6234811" y="355600"/>
                </a:lnTo>
                <a:lnTo>
                  <a:pt x="6234811" y="303237"/>
                </a:lnTo>
                <a:lnTo>
                  <a:pt x="6228308" y="292100"/>
                </a:lnTo>
                <a:lnTo>
                  <a:pt x="6222187" y="292100"/>
                </a:lnTo>
                <a:lnTo>
                  <a:pt x="6222187" y="342900"/>
                </a:lnTo>
                <a:lnTo>
                  <a:pt x="6150876" y="342900"/>
                </a:lnTo>
                <a:lnTo>
                  <a:pt x="6150876" y="393700"/>
                </a:lnTo>
                <a:lnTo>
                  <a:pt x="6129350" y="406400"/>
                </a:lnTo>
                <a:lnTo>
                  <a:pt x="6107519" y="393700"/>
                </a:lnTo>
                <a:lnTo>
                  <a:pt x="6150876" y="393700"/>
                </a:lnTo>
                <a:lnTo>
                  <a:pt x="6150876" y="342900"/>
                </a:lnTo>
                <a:lnTo>
                  <a:pt x="6117183" y="342900"/>
                </a:lnTo>
                <a:lnTo>
                  <a:pt x="6127420" y="330200"/>
                </a:lnTo>
                <a:lnTo>
                  <a:pt x="6221806" y="330200"/>
                </a:lnTo>
                <a:lnTo>
                  <a:pt x="6222187" y="342900"/>
                </a:lnTo>
                <a:lnTo>
                  <a:pt x="6222187" y="292100"/>
                </a:lnTo>
                <a:lnTo>
                  <a:pt x="6218872" y="292100"/>
                </a:lnTo>
                <a:lnTo>
                  <a:pt x="6207963" y="279400"/>
                </a:lnTo>
                <a:lnTo>
                  <a:pt x="6202210" y="279400"/>
                </a:lnTo>
                <a:lnTo>
                  <a:pt x="6202210" y="317500"/>
                </a:lnTo>
                <a:lnTo>
                  <a:pt x="6115075" y="317500"/>
                </a:lnTo>
                <a:lnTo>
                  <a:pt x="6115075" y="342900"/>
                </a:lnTo>
                <a:lnTo>
                  <a:pt x="6107087" y="355600"/>
                </a:lnTo>
                <a:lnTo>
                  <a:pt x="6091453" y="355600"/>
                </a:lnTo>
                <a:lnTo>
                  <a:pt x="6090043" y="342900"/>
                </a:lnTo>
                <a:lnTo>
                  <a:pt x="6115075" y="342900"/>
                </a:lnTo>
                <a:lnTo>
                  <a:pt x="6115075" y="317500"/>
                </a:lnTo>
                <a:lnTo>
                  <a:pt x="6091339" y="317500"/>
                </a:lnTo>
                <a:lnTo>
                  <a:pt x="6091352" y="304800"/>
                </a:lnTo>
                <a:lnTo>
                  <a:pt x="6195593" y="304800"/>
                </a:lnTo>
                <a:lnTo>
                  <a:pt x="6202210" y="317500"/>
                </a:lnTo>
                <a:lnTo>
                  <a:pt x="6202210" y="279400"/>
                </a:lnTo>
                <a:lnTo>
                  <a:pt x="6083185" y="279400"/>
                </a:lnTo>
                <a:lnTo>
                  <a:pt x="6081471" y="254000"/>
                </a:lnTo>
                <a:lnTo>
                  <a:pt x="6230048" y="254000"/>
                </a:lnTo>
                <a:lnTo>
                  <a:pt x="6234608" y="266700"/>
                </a:lnTo>
                <a:lnTo>
                  <a:pt x="6249898" y="292100"/>
                </a:lnTo>
                <a:lnTo>
                  <a:pt x="6266904" y="304800"/>
                </a:lnTo>
                <a:lnTo>
                  <a:pt x="6284353" y="330200"/>
                </a:lnTo>
                <a:lnTo>
                  <a:pt x="6300965" y="355600"/>
                </a:lnTo>
                <a:lnTo>
                  <a:pt x="6311493" y="368300"/>
                </a:lnTo>
                <a:lnTo>
                  <a:pt x="6332779" y="393700"/>
                </a:lnTo>
                <a:lnTo>
                  <a:pt x="6343332" y="406400"/>
                </a:lnTo>
                <a:lnTo>
                  <a:pt x="6346952" y="419100"/>
                </a:lnTo>
                <a:lnTo>
                  <a:pt x="6350089" y="419100"/>
                </a:lnTo>
                <a:lnTo>
                  <a:pt x="6352730" y="431800"/>
                </a:lnTo>
                <a:lnTo>
                  <a:pt x="6354826" y="431800"/>
                </a:lnTo>
                <a:lnTo>
                  <a:pt x="6358026" y="444500"/>
                </a:lnTo>
                <a:lnTo>
                  <a:pt x="6358026" y="331774"/>
                </a:lnTo>
                <a:lnTo>
                  <a:pt x="6357671" y="330200"/>
                </a:lnTo>
                <a:lnTo>
                  <a:pt x="6348857" y="317500"/>
                </a:lnTo>
                <a:lnTo>
                  <a:pt x="6338887" y="304800"/>
                </a:lnTo>
                <a:lnTo>
                  <a:pt x="6328105" y="292100"/>
                </a:lnTo>
                <a:lnTo>
                  <a:pt x="6317513" y="280111"/>
                </a:lnTo>
                <a:lnTo>
                  <a:pt x="6317513" y="317500"/>
                </a:lnTo>
                <a:lnTo>
                  <a:pt x="6310604" y="317500"/>
                </a:lnTo>
                <a:lnTo>
                  <a:pt x="6309576" y="304800"/>
                </a:lnTo>
                <a:lnTo>
                  <a:pt x="6316954" y="304800"/>
                </a:lnTo>
                <a:lnTo>
                  <a:pt x="6317513" y="317500"/>
                </a:lnTo>
                <a:lnTo>
                  <a:pt x="6317513" y="280111"/>
                </a:lnTo>
                <a:lnTo>
                  <a:pt x="6290653" y="241300"/>
                </a:lnTo>
                <a:lnTo>
                  <a:pt x="6282995" y="228600"/>
                </a:lnTo>
                <a:lnTo>
                  <a:pt x="6263932" y="228600"/>
                </a:lnTo>
                <a:lnTo>
                  <a:pt x="6242037" y="215900"/>
                </a:lnTo>
                <a:lnTo>
                  <a:pt x="6220434" y="215900"/>
                </a:lnTo>
                <a:lnTo>
                  <a:pt x="6199060" y="203200"/>
                </a:lnTo>
                <a:lnTo>
                  <a:pt x="6114567" y="203200"/>
                </a:lnTo>
                <a:lnTo>
                  <a:pt x="6100419" y="215900"/>
                </a:lnTo>
                <a:lnTo>
                  <a:pt x="6077801" y="215900"/>
                </a:lnTo>
                <a:lnTo>
                  <a:pt x="6075616" y="212763"/>
                </a:lnTo>
                <a:lnTo>
                  <a:pt x="6075616" y="393700"/>
                </a:lnTo>
                <a:lnTo>
                  <a:pt x="6065723" y="406400"/>
                </a:lnTo>
                <a:lnTo>
                  <a:pt x="6034760" y="406400"/>
                </a:lnTo>
                <a:lnTo>
                  <a:pt x="6043663" y="393700"/>
                </a:lnTo>
                <a:lnTo>
                  <a:pt x="6075616" y="393700"/>
                </a:lnTo>
                <a:lnTo>
                  <a:pt x="6075616" y="212763"/>
                </a:lnTo>
                <a:lnTo>
                  <a:pt x="6068974" y="203200"/>
                </a:lnTo>
                <a:lnTo>
                  <a:pt x="6065672" y="203200"/>
                </a:lnTo>
                <a:lnTo>
                  <a:pt x="6065698" y="177800"/>
                </a:lnTo>
                <a:lnTo>
                  <a:pt x="6066155" y="177800"/>
                </a:lnTo>
                <a:lnTo>
                  <a:pt x="6066802" y="165100"/>
                </a:lnTo>
                <a:lnTo>
                  <a:pt x="6067577" y="165100"/>
                </a:lnTo>
                <a:lnTo>
                  <a:pt x="6068403" y="152400"/>
                </a:lnTo>
                <a:lnTo>
                  <a:pt x="6053467" y="152400"/>
                </a:lnTo>
                <a:lnTo>
                  <a:pt x="6045936" y="139700"/>
                </a:lnTo>
                <a:lnTo>
                  <a:pt x="5896991" y="139700"/>
                </a:lnTo>
                <a:lnTo>
                  <a:pt x="5880100" y="152400"/>
                </a:lnTo>
                <a:lnTo>
                  <a:pt x="5863221" y="152400"/>
                </a:lnTo>
                <a:lnTo>
                  <a:pt x="5846369" y="165100"/>
                </a:lnTo>
                <a:lnTo>
                  <a:pt x="6036843" y="165100"/>
                </a:lnTo>
                <a:lnTo>
                  <a:pt x="6039078" y="177800"/>
                </a:lnTo>
                <a:lnTo>
                  <a:pt x="6042622" y="177800"/>
                </a:lnTo>
                <a:lnTo>
                  <a:pt x="6045327" y="190500"/>
                </a:lnTo>
                <a:lnTo>
                  <a:pt x="6047270" y="203200"/>
                </a:lnTo>
                <a:lnTo>
                  <a:pt x="6048502" y="215900"/>
                </a:lnTo>
                <a:lnTo>
                  <a:pt x="6047930" y="215900"/>
                </a:lnTo>
                <a:lnTo>
                  <a:pt x="6042342" y="228600"/>
                </a:lnTo>
                <a:lnTo>
                  <a:pt x="6040209" y="215900"/>
                </a:lnTo>
                <a:lnTo>
                  <a:pt x="6036513" y="215900"/>
                </a:lnTo>
                <a:lnTo>
                  <a:pt x="6035002" y="203200"/>
                </a:lnTo>
                <a:lnTo>
                  <a:pt x="6028868" y="190500"/>
                </a:lnTo>
                <a:lnTo>
                  <a:pt x="5911964" y="190500"/>
                </a:lnTo>
                <a:lnTo>
                  <a:pt x="5881903" y="203200"/>
                </a:lnTo>
                <a:lnTo>
                  <a:pt x="5839053" y="203200"/>
                </a:lnTo>
                <a:lnTo>
                  <a:pt x="5838114" y="216255"/>
                </a:lnTo>
                <a:lnTo>
                  <a:pt x="5836082" y="241300"/>
                </a:lnTo>
                <a:lnTo>
                  <a:pt x="5834697" y="254000"/>
                </a:lnTo>
                <a:lnTo>
                  <a:pt x="5834621" y="279400"/>
                </a:lnTo>
                <a:lnTo>
                  <a:pt x="5836437" y="304800"/>
                </a:lnTo>
                <a:lnTo>
                  <a:pt x="5837898" y="304800"/>
                </a:lnTo>
                <a:lnTo>
                  <a:pt x="5839396" y="317500"/>
                </a:lnTo>
                <a:lnTo>
                  <a:pt x="5840692" y="330200"/>
                </a:lnTo>
                <a:lnTo>
                  <a:pt x="5841568" y="342900"/>
                </a:lnTo>
                <a:lnTo>
                  <a:pt x="5987529" y="342900"/>
                </a:lnTo>
                <a:lnTo>
                  <a:pt x="5998108" y="330200"/>
                </a:lnTo>
                <a:lnTo>
                  <a:pt x="6038012" y="330200"/>
                </a:lnTo>
                <a:lnTo>
                  <a:pt x="6047194" y="317500"/>
                </a:lnTo>
                <a:lnTo>
                  <a:pt x="6055157" y="330200"/>
                </a:lnTo>
                <a:lnTo>
                  <a:pt x="6059830" y="317500"/>
                </a:lnTo>
                <a:lnTo>
                  <a:pt x="6060059" y="304800"/>
                </a:lnTo>
                <a:lnTo>
                  <a:pt x="6057074" y="304800"/>
                </a:lnTo>
                <a:lnTo>
                  <a:pt x="6052515" y="292100"/>
                </a:lnTo>
                <a:lnTo>
                  <a:pt x="6050305" y="279400"/>
                </a:lnTo>
                <a:lnTo>
                  <a:pt x="6048502" y="266700"/>
                </a:lnTo>
                <a:lnTo>
                  <a:pt x="6045174" y="241300"/>
                </a:lnTo>
                <a:lnTo>
                  <a:pt x="6053391" y="241300"/>
                </a:lnTo>
                <a:lnTo>
                  <a:pt x="6059843" y="254000"/>
                </a:lnTo>
                <a:lnTo>
                  <a:pt x="6061494" y="254000"/>
                </a:lnTo>
                <a:lnTo>
                  <a:pt x="6062815" y="266700"/>
                </a:lnTo>
                <a:lnTo>
                  <a:pt x="6066472" y="279400"/>
                </a:lnTo>
                <a:lnTo>
                  <a:pt x="6069139" y="304800"/>
                </a:lnTo>
                <a:lnTo>
                  <a:pt x="6071146" y="330200"/>
                </a:lnTo>
                <a:lnTo>
                  <a:pt x="6073102" y="355600"/>
                </a:lnTo>
                <a:lnTo>
                  <a:pt x="6072378" y="355600"/>
                </a:lnTo>
                <a:lnTo>
                  <a:pt x="6069342" y="368300"/>
                </a:lnTo>
                <a:lnTo>
                  <a:pt x="6062675" y="355600"/>
                </a:lnTo>
                <a:lnTo>
                  <a:pt x="6048895" y="355600"/>
                </a:lnTo>
                <a:lnTo>
                  <a:pt x="6042037" y="368300"/>
                </a:lnTo>
                <a:lnTo>
                  <a:pt x="6001194" y="368300"/>
                </a:lnTo>
                <a:lnTo>
                  <a:pt x="6001194" y="393700"/>
                </a:lnTo>
                <a:lnTo>
                  <a:pt x="5951309" y="406400"/>
                </a:lnTo>
                <a:lnTo>
                  <a:pt x="5909221" y="406400"/>
                </a:lnTo>
                <a:lnTo>
                  <a:pt x="5858459" y="406400"/>
                </a:lnTo>
                <a:lnTo>
                  <a:pt x="5872619" y="393700"/>
                </a:lnTo>
                <a:lnTo>
                  <a:pt x="5885078" y="393700"/>
                </a:lnTo>
                <a:lnTo>
                  <a:pt x="5909221" y="406400"/>
                </a:lnTo>
                <a:lnTo>
                  <a:pt x="5933338" y="393700"/>
                </a:lnTo>
                <a:lnTo>
                  <a:pt x="6001194" y="393700"/>
                </a:lnTo>
                <a:lnTo>
                  <a:pt x="6001194" y="368300"/>
                </a:lnTo>
                <a:lnTo>
                  <a:pt x="5922810" y="368300"/>
                </a:lnTo>
                <a:lnTo>
                  <a:pt x="5894387" y="381000"/>
                </a:lnTo>
                <a:lnTo>
                  <a:pt x="5830138" y="381000"/>
                </a:lnTo>
                <a:lnTo>
                  <a:pt x="5830138" y="406400"/>
                </a:lnTo>
                <a:lnTo>
                  <a:pt x="5774017" y="406400"/>
                </a:lnTo>
                <a:lnTo>
                  <a:pt x="5785637" y="393700"/>
                </a:lnTo>
                <a:lnTo>
                  <a:pt x="5815990" y="393700"/>
                </a:lnTo>
                <a:lnTo>
                  <a:pt x="5830138" y="406400"/>
                </a:lnTo>
                <a:lnTo>
                  <a:pt x="5830138" y="381000"/>
                </a:lnTo>
                <a:lnTo>
                  <a:pt x="5822264" y="381000"/>
                </a:lnTo>
                <a:lnTo>
                  <a:pt x="5823382" y="368300"/>
                </a:lnTo>
                <a:lnTo>
                  <a:pt x="5823293" y="355600"/>
                </a:lnTo>
                <a:lnTo>
                  <a:pt x="5821934" y="355600"/>
                </a:lnTo>
                <a:lnTo>
                  <a:pt x="5820207" y="342900"/>
                </a:lnTo>
                <a:lnTo>
                  <a:pt x="5819038" y="330200"/>
                </a:lnTo>
                <a:lnTo>
                  <a:pt x="5817857" y="317500"/>
                </a:lnTo>
                <a:lnTo>
                  <a:pt x="5817159" y="304800"/>
                </a:lnTo>
                <a:lnTo>
                  <a:pt x="5817260" y="279400"/>
                </a:lnTo>
                <a:lnTo>
                  <a:pt x="5818479" y="266700"/>
                </a:lnTo>
                <a:lnTo>
                  <a:pt x="5819940" y="241300"/>
                </a:lnTo>
                <a:lnTo>
                  <a:pt x="5821096" y="203200"/>
                </a:lnTo>
                <a:lnTo>
                  <a:pt x="5822518" y="190500"/>
                </a:lnTo>
                <a:lnTo>
                  <a:pt x="5822835" y="190500"/>
                </a:lnTo>
                <a:lnTo>
                  <a:pt x="5823153" y="179095"/>
                </a:lnTo>
                <a:lnTo>
                  <a:pt x="5818924" y="190500"/>
                </a:lnTo>
                <a:lnTo>
                  <a:pt x="5814377" y="203200"/>
                </a:lnTo>
                <a:lnTo>
                  <a:pt x="5809983" y="203200"/>
                </a:lnTo>
                <a:lnTo>
                  <a:pt x="5805817" y="215646"/>
                </a:lnTo>
                <a:lnTo>
                  <a:pt x="5805817" y="342900"/>
                </a:lnTo>
                <a:lnTo>
                  <a:pt x="5805068" y="355600"/>
                </a:lnTo>
                <a:lnTo>
                  <a:pt x="5763387" y="355600"/>
                </a:lnTo>
                <a:lnTo>
                  <a:pt x="5745658" y="368300"/>
                </a:lnTo>
                <a:lnTo>
                  <a:pt x="5719381" y="368300"/>
                </a:lnTo>
                <a:lnTo>
                  <a:pt x="5713107" y="355600"/>
                </a:lnTo>
                <a:lnTo>
                  <a:pt x="5735421" y="355600"/>
                </a:lnTo>
                <a:lnTo>
                  <a:pt x="5762955" y="342900"/>
                </a:lnTo>
                <a:lnTo>
                  <a:pt x="5805817" y="342900"/>
                </a:lnTo>
                <a:lnTo>
                  <a:pt x="5805817" y="215646"/>
                </a:lnTo>
                <a:lnTo>
                  <a:pt x="5805729" y="215900"/>
                </a:lnTo>
                <a:lnTo>
                  <a:pt x="5803709" y="218224"/>
                </a:lnTo>
                <a:lnTo>
                  <a:pt x="5803709" y="317500"/>
                </a:lnTo>
                <a:lnTo>
                  <a:pt x="5792101" y="317500"/>
                </a:lnTo>
                <a:lnTo>
                  <a:pt x="5772912" y="330200"/>
                </a:lnTo>
                <a:lnTo>
                  <a:pt x="5695518" y="330200"/>
                </a:lnTo>
                <a:lnTo>
                  <a:pt x="5698248" y="317500"/>
                </a:lnTo>
                <a:lnTo>
                  <a:pt x="5718911" y="317500"/>
                </a:lnTo>
                <a:lnTo>
                  <a:pt x="5733567" y="304800"/>
                </a:lnTo>
                <a:lnTo>
                  <a:pt x="5801830" y="304800"/>
                </a:lnTo>
                <a:lnTo>
                  <a:pt x="5803709" y="317500"/>
                </a:lnTo>
                <a:lnTo>
                  <a:pt x="5803709" y="218224"/>
                </a:lnTo>
                <a:lnTo>
                  <a:pt x="5800953" y="221386"/>
                </a:lnTo>
                <a:lnTo>
                  <a:pt x="5800953" y="266700"/>
                </a:lnTo>
                <a:lnTo>
                  <a:pt x="5798731" y="266700"/>
                </a:lnTo>
                <a:lnTo>
                  <a:pt x="5784913" y="279400"/>
                </a:lnTo>
                <a:lnTo>
                  <a:pt x="5699747" y="279400"/>
                </a:lnTo>
                <a:lnTo>
                  <a:pt x="5719762" y="266700"/>
                </a:lnTo>
                <a:lnTo>
                  <a:pt x="5793829" y="266700"/>
                </a:lnTo>
                <a:lnTo>
                  <a:pt x="5796686" y="254000"/>
                </a:lnTo>
                <a:lnTo>
                  <a:pt x="5800953" y="266700"/>
                </a:lnTo>
                <a:lnTo>
                  <a:pt x="5800953" y="221386"/>
                </a:lnTo>
                <a:lnTo>
                  <a:pt x="5783580" y="241300"/>
                </a:lnTo>
                <a:lnTo>
                  <a:pt x="5750903" y="254000"/>
                </a:lnTo>
                <a:lnTo>
                  <a:pt x="5714746" y="254000"/>
                </a:lnTo>
                <a:lnTo>
                  <a:pt x="5682119" y="241300"/>
                </a:lnTo>
                <a:lnTo>
                  <a:pt x="5664479" y="241300"/>
                </a:lnTo>
                <a:lnTo>
                  <a:pt x="5664212" y="254000"/>
                </a:lnTo>
                <a:lnTo>
                  <a:pt x="5637415" y="254000"/>
                </a:lnTo>
                <a:lnTo>
                  <a:pt x="5639689" y="241300"/>
                </a:lnTo>
                <a:lnTo>
                  <a:pt x="5575541" y="266700"/>
                </a:lnTo>
                <a:lnTo>
                  <a:pt x="5517210" y="266700"/>
                </a:lnTo>
                <a:lnTo>
                  <a:pt x="5517210" y="571500"/>
                </a:lnTo>
                <a:lnTo>
                  <a:pt x="5516765" y="596900"/>
                </a:lnTo>
                <a:lnTo>
                  <a:pt x="5513679" y="609600"/>
                </a:lnTo>
                <a:lnTo>
                  <a:pt x="5511851" y="596900"/>
                </a:lnTo>
                <a:lnTo>
                  <a:pt x="5510047" y="571500"/>
                </a:lnTo>
                <a:lnTo>
                  <a:pt x="5509399" y="558800"/>
                </a:lnTo>
                <a:lnTo>
                  <a:pt x="5511063" y="546100"/>
                </a:lnTo>
                <a:lnTo>
                  <a:pt x="5515241" y="558800"/>
                </a:lnTo>
                <a:lnTo>
                  <a:pt x="5517210" y="571500"/>
                </a:lnTo>
                <a:lnTo>
                  <a:pt x="5517210" y="266700"/>
                </a:lnTo>
                <a:lnTo>
                  <a:pt x="5514086" y="266700"/>
                </a:lnTo>
                <a:lnTo>
                  <a:pt x="5512968" y="279400"/>
                </a:lnTo>
                <a:lnTo>
                  <a:pt x="5512155" y="292100"/>
                </a:lnTo>
                <a:lnTo>
                  <a:pt x="5511851" y="292100"/>
                </a:lnTo>
                <a:lnTo>
                  <a:pt x="5511825" y="304800"/>
                </a:lnTo>
                <a:lnTo>
                  <a:pt x="5511406" y="304800"/>
                </a:lnTo>
                <a:lnTo>
                  <a:pt x="5510225" y="317500"/>
                </a:lnTo>
                <a:lnTo>
                  <a:pt x="5508168" y="317500"/>
                </a:lnTo>
                <a:lnTo>
                  <a:pt x="5508168" y="495300"/>
                </a:lnTo>
                <a:lnTo>
                  <a:pt x="5507063" y="495300"/>
                </a:lnTo>
                <a:lnTo>
                  <a:pt x="5507063" y="660400"/>
                </a:lnTo>
                <a:lnTo>
                  <a:pt x="5477700" y="660400"/>
                </a:lnTo>
                <a:lnTo>
                  <a:pt x="5476760" y="647700"/>
                </a:lnTo>
                <a:lnTo>
                  <a:pt x="5476583" y="635000"/>
                </a:lnTo>
                <a:lnTo>
                  <a:pt x="5476456" y="596900"/>
                </a:lnTo>
                <a:lnTo>
                  <a:pt x="5472328" y="558800"/>
                </a:lnTo>
                <a:lnTo>
                  <a:pt x="5471973" y="546100"/>
                </a:lnTo>
                <a:lnTo>
                  <a:pt x="5474398" y="533400"/>
                </a:lnTo>
                <a:lnTo>
                  <a:pt x="5500662" y="533400"/>
                </a:lnTo>
                <a:lnTo>
                  <a:pt x="5501132" y="546100"/>
                </a:lnTo>
                <a:lnTo>
                  <a:pt x="5502846" y="571500"/>
                </a:lnTo>
                <a:lnTo>
                  <a:pt x="5504688" y="596900"/>
                </a:lnTo>
                <a:lnTo>
                  <a:pt x="5506224" y="622300"/>
                </a:lnTo>
                <a:lnTo>
                  <a:pt x="5506986" y="647700"/>
                </a:lnTo>
                <a:lnTo>
                  <a:pt x="5507063" y="660400"/>
                </a:lnTo>
                <a:lnTo>
                  <a:pt x="5507063" y="495300"/>
                </a:lnTo>
                <a:lnTo>
                  <a:pt x="5499900" y="495300"/>
                </a:lnTo>
                <a:lnTo>
                  <a:pt x="5498884" y="496531"/>
                </a:lnTo>
                <a:lnTo>
                  <a:pt x="5498884" y="520700"/>
                </a:lnTo>
                <a:lnTo>
                  <a:pt x="5476392" y="520700"/>
                </a:lnTo>
                <a:lnTo>
                  <a:pt x="5494121" y="508000"/>
                </a:lnTo>
                <a:lnTo>
                  <a:pt x="5496103" y="508000"/>
                </a:lnTo>
                <a:lnTo>
                  <a:pt x="5498884" y="520700"/>
                </a:lnTo>
                <a:lnTo>
                  <a:pt x="5498884" y="496531"/>
                </a:lnTo>
                <a:lnTo>
                  <a:pt x="5489410" y="508000"/>
                </a:lnTo>
                <a:lnTo>
                  <a:pt x="5469979" y="508000"/>
                </a:lnTo>
                <a:lnTo>
                  <a:pt x="5469979" y="609600"/>
                </a:lnTo>
                <a:lnTo>
                  <a:pt x="5469534" y="635000"/>
                </a:lnTo>
                <a:lnTo>
                  <a:pt x="5469407" y="635000"/>
                </a:lnTo>
                <a:lnTo>
                  <a:pt x="5469077" y="647700"/>
                </a:lnTo>
                <a:lnTo>
                  <a:pt x="5468544" y="660400"/>
                </a:lnTo>
                <a:lnTo>
                  <a:pt x="5466029" y="660400"/>
                </a:lnTo>
                <a:lnTo>
                  <a:pt x="5459349" y="673100"/>
                </a:lnTo>
                <a:lnTo>
                  <a:pt x="5448643" y="673100"/>
                </a:lnTo>
                <a:lnTo>
                  <a:pt x="5448643" y="1066800"/>
                </a:lnTo>
                <a:lnTo>
                  <a:pt x="5413362" y="1066800"/>
                </a:lnTo>
                <a:lnTo>
                  <a:pt x="5402986" y="1054100"/>
                </a:lnTo>
                <a:lnTo>
                  <a:pt x="5395493" y="1041400"/>
                </a:lnTo>
                <a:lnTo>
                  <a:pt x="5393017" y="1037564"/>
                </a:lnTo>
                <a:lnTo>
                  <a:pt x="5393017" y="1054100"/>
                </a:lnTo>
                <a:lnTo>
                  <a:pt x="5389003" y="1066800"/>
                </a:lnTo>
                <a:lnTo>
                  <a:pt x="5354523" y="1066800"/>
                </a:lnTo>
                <a:lnTo>
                  <a:pt x="5301996" y="1066800"/>
                </a:lnTo>
                <a:lnTo>
                  <a:pt x="5308524" y="1054100"/>
                </a:lnTo>
                <a:lnTo>
                  <a:pt x="5308739" y="1054100"/>
                </a:lnTo>
                <a:lnTo>
                  <a:pt x="5304625" y="1041400"/>
                </a:lnTo>
                <a:lnTo>
                  <a:pt x="5297716" y="1041400"/>
                </a:lnTo>
                <a:lnTo>
                  <a:pt x="5297716" y="1066800"/>
                </a:lnTo>
                <a:lnTo>
                  <a:pt x="5287467" y="1066800"/>
                </a:lnTo>
                <a:lnTo>
                  <a:pt x="5257101" y="1079500"/>
                </a:lnTo>
                <a:lnTo>
                  <a:pt x="5233784" y="1079500"/>
                </a:lnTo>
                <a:lnTo>
                  <a:pt x="5223319" y="1066800"/>
                </a:lnTo>
                <a:lnTo>
                  <a:pt x="5208968" y="1054100"/>
                </a:lnTo>
                <a:lnTo>
                  <a:pt x="5206784" y="1054100"/>
                </a:lnTo>
                <a:lnTo>
                  <a:pt x="5207292" y="1066800"/>
                </a:lnTo>
                <a:lnTo>
                  <a:pt x="5210784" y="1066800"/>
                </a:lnTo>
                <a:lnTo>
                  <a:pt x="5210886" y="1079500"/>
                </a:lnTo>
                <a:lnTo>
                  <a:pt x="5133822" y="1079500"/>
                </a:lnTo>
                <a:lnTo>
                  <a:pt x="5133645" y="1066800"/>
                </a:lnTo>
                <a:lnTo>
                  <a:pt x="5128844" y="1054100"/>
                </a:lnTo>
                <a:lnTo>
                  <a:pt x="5123015" y="1054100"/>
                </a:lnTo>
                <a:lnTo>
                  <a:pt x="5123015" y="1079500"/>
                </a:lnTo>
                <a:lnTo>
                  <a:pt x="5039855" y="1079500"/>
                </a:lnTo>
                <a:lnTo>
                  <a:pt x="5037277" y="1066800"/>
                </a:lnTo>
                <a:lnTo>
                  <a:pt x="5033035" y="1066800"/>
                </a:lnTo>
                <a:lnTo>
                  <a:pt x="5028755" y="1061377"/>
                </a:lnTo>
                <a:lnTo>
                  <a:pt x="5028755" y="1079500"/>
                </a:lnTo>
                <a:lnTo>
                  <a:pt x="5023574" y="1079500"/>
                </a:lnTo>
                <a:lnTo>
                  <a:pt x="5016436" y="1092200"/>
                </a:lnTo>
                <a:lnTo>
                  <a:pt x="5007254" y="1079500"/>
                </a:lnTo>
                <a:lnTo>
                  <a:pt x="5005095" y="1066800"/>
                </a:lnTo>
                <a:lnTo>
                  <a:pt x="4997348" y="1066800"/>
                </a:lnTo>
                <a:lnTo>
                  <a:pt x="4990846" y="1058887"/>
                </a:lnTo>
                <a:lnTo>
                  <a:pt x="4990846" y="1092200"/>
                </a:lnTo>
                <a:lnTo>
                  <a:pt x="4988090" y="1104900"/>
                </a:lnTo>
                <a:lnTo>
                  <a:pt x="4973828" y="1104900"/>
                </a:lnTo>
                <a:lnTo>
                  <a:pt x="4973828" y="1181100"/>
                </a:lnTo>
                <a:lnTo>
                  <a:pt x="4971847" y="1270000"/>
                </a:lnTo>
                <a:lnTo>
                  <a:pt x="4971008" y="1320800"/>
                </a:lnTo>
                <a:lnTo>
                  <a:pt x="4970716" y="1333500"/>
                </a:lnTo>
                <a:lnTo>
                  <a:pt x="4970475" y="1358900"/>
                </a:lnTo>
                <a:lnTo>
                  <a:pt x="4968087" y="1371536"/>
                </a:lnTo>
                <a:lnTo>
                  <a:pt x="4968087" y="1409700"/>
                </a:lnTo>
                <a:lnTo>
                  <a:pt x="4967135" y="1409700"/>
                </a:lnTo>
                <a:lnTo>
                  <a:pt x="4965090" y="1422400"/>
                </a:lnTo>
                <a:lnTo>
                  <a:pt x="4952022" y="1422400"/>
                </a:lnTo>
                <a:lnTo>
                  <a:pt x="4947018" y="1409700"/>
                </a:lnTo>
                <a:lnTo>
                  <a:pt x="4943335" y="1409700"/>
                </a:lnTo>
                <a:lnTo>
                  <a:pt x="4943335" y="1435100"/>
                </a:lnTo>
                <a:lnTo>
                  <a:pt x="4929225" y="1435100"/>
                </a:lnTo>
                <a:lnTo>
                  <a:pt x="4922507" y="1422400"/>
                </a:lnTo>
                <a:lnTo>
                  <a:pt x="4924907" y="1422400"/>
                </a:lnTo>
                <a:lnTo>
                  <a:pt x="4943335" y="1435100"/>
                </a:lnTo>
                <a:lnTo>
                  <a:pt x="4943335" y="1409700"/>
                </a:lnTo>
                <a:lnTo>
                  <a:pt x="4942725" y="1409700"/>
                </a:lnTo>
                <a:lnTo>
                  <a:pt x="4944503" y="1397000"/>
                </a:lnTo>
                <a:lnTo>
                  <a:pt x="4949799" y="1409700"/>
                </a:lnTo>
                <a:lnTo>
                  <a:pt x="4952784" y="1397000"/>
                </a:lnTo>
                <a:lnTo>
                  <a:pt x="4959705" y="1397000"/>
                </a:lnTo>
                <a:lnTo>
                  <a:pt x="4968087" y="1409700"/>
                </a:lnTo>
                <a:lnTo>
                  <a:pt x="4968087" y="1371536"/>
                </a:lnTo>
                <a:lnTo>
                  <a:pt x="4955756" y="1371600"/>
                </a:lnTo>
                <a:lnTo>
                  <a:pt x="4943335" y="1358900"/>
                </a:lnTo>
                <a:lnTo>
                  <a:pt x="4940820" y="1358900"/>
                </a:lnTo>
                <a:lnTo>
                  <a:pt x="4940820" y="1397000"/>
                </a:lnTo>
                <a:lnTo>
                  <a:pt x="4905718" y="1397000"/>
                </a:lnTo>
                <a:lnTo>
                  <a:pt x="4898466" y="1384300"/>
                </a:lnTo>
                <a:lnTo>
                  <a:pt x="4884318" y="1384300"/>
                </a:lnTo>
                <a:lnTo>
                  <a:pt x="4872266" y="1371600"/>
                </a:lnTo>
                <a:lnTo>
                  <a:pt x="4859655" y="1371600"/>
                </a:lnTo>
                <a:lnTo>
                  <a:pt x="4846739" y="1358900"/>
                </a:lnTo>
                <a:lnTo>
                  <a:pt x="4844529" y="1358900"/>
                </a:lnTo>
                <a:lnTo>
                  <a:pt x="4844529" y="1625600"/>
                </a:lnTo>
                <a:lnTo>
                  <a:pt x="4841976" y="1651000"/>
                </a:lnTo>
                <a:lnTo>
                  <a:pt x="4815649" y="1651000"/>
                </a:lnTo>
                <a:lnTo>
                  <a:pt x="4816335" y="1638300"/>
                </a:lnTo>
                <a:lnTo>
                  <a:pt x="4817757" y="1638300"/>
                </a:lnTo>
                <a:lnTo>
                  <a:pt x="4819027" y="1625600"/>
                </a:lnTo>
                <a:lnTo>
                  <a:pt x="4820971" y="1625600"/>
                </a:lnTo>
                <a:lnTo>
                  <a:pt x="4824387" y="1612900"/>
                </a:lnTo>
                <a:lnTo>
                  <a:pt x="4827981" y="1612900"/>
                </a:lnTo>
                <a:lnTo>
                  <a:pt x="4830965" y="1600200"/>
                </a:lnTo>
                <a:lnTo>
                  <a:pt x="4833899" y="1600200"/>
                </a:lnTo>
                <a:lnTo>
                  <a:pt x="4837341" y="1587500"/>
                </a:lnTo>
                <a:lnTo>
                  <a:pt x="4841494" y="1600200"/>
                </a:lnTo>
                <a:lnTo>
                  <a:pt x="4844123" y="1612900"/>
                </a:lnTo>
                <a:lnTo>
                  <a:pt x="4844529" y="1625600"/>
                </a:lnTo>
                <a:lnTo>
                  <a:pt x="4844529" y="1358900"/>
                </a:lnTo>
                <a:lnTo>
                  <a:pt x="4837138" y="1358900"/>
                </a:lnTo>
                <a:lnTo>
                  <a:pt x="4837138" y="1536700"/>
                </a:lnTo>
                <a:lnTo>
                  <a:pt x="4836668" y="1536700"/>
                </a:lnTo>
                <a:lnTo>
                  <a:pt x="4835055" y="1549400"/>
                </a:lnTo>
                <a:lnTo>
                  <a:pt x="4830978" y="1562100"/>
                </a:lnTo>
                <a:lnTo>
                  <a:pt x="4826152" y="1574800"/>
                </a:lnTo>
                <a:lnTo>
                  <a:pt x="4820666" y="1600200"/>
                </a:lnTo>
                <a:lnTo>
                  <a:pt x="4814646" y="1612900"/>
                </a:lnTo>
                <a:lnTo>
                  <a:pt x="4807928" y="1612900"/>
                </a:lnTo>
                <a:lnTo>
                  <a:pt x="4802035" y="1600200"/>
                </a:lnTo>
                <a:lnTo>
                  <a:pt x="4799203" y="1587500"/>
                </a:lnTo>
                <a:lnTo>
                  <a:pt x="4796485" y="1587500"/>
                </a:lnTo>
                <a:lnTo>
                  <a:pt x="4794770" y="1577759"/>
                </a:lnTo>
                <a:lnTo>
                  <a:pt x="4794770" y="1651000"/>
                </a:lnTo>
                <a:lnTo>
                  <a:pt x="4763757" y="1651000"/>
                </a:lnTo>
                <a:lnTo>
                  <a:pt x="4767275" y="1638300"/>
                </a:lnTo>
                <a:lnTo>
                  <a:pt x="4769269" y="1638300"/>
                </a:lnTo>
                <a:lnTo>
                  <a:pt x="4771542" y="1625600"/>
                </a:lnTo>
                <a:lnTo>
                  <a:pt x="4774057" y="1625600"/>
                </a:lnTo>
                <a:lnTo>
                  <a:pt x="4776800" y="1612900"/>
                </a:lnTo>
                <a:lnTo>
                  <a:pt x="4788154" y="1612900"/>
                </a:lnTo>
                <a:lnTo>
                  <a:pt x="4791189" y="1625600"/>
                </a:lnTo>
                <a:lnTo>
                  <a:pt x="4792802" y="1625600"/>
                </a:lnTo>
                <a:lnTo>
                  <a:pt x="4793742" y="1638300"/>
                </a:lnTo>
                <a:lnTo>
                  <a:pt x="4794770" y="1651000"/>
                </a:lnTo>
                <a:lnTo>
                  <a:pt x="4794770" y="1577759"/>
                </a:lnTo>
                <a:lnTo>
                  <a:pt x="4794250" y="1574800"/>
                </a:lnTo>
                <a:lnTo>
                  <a:pt x="4793983" y="1574800"/>
                </a:lnTo>
                <a:lnTo>
                  <a:pt x="4795964" y="1562100"/>
                </a:lnTo>
                <a:lnTo>
                  <a:pt x="4800473" y="1549400"/>
                </a:lnTo>
                <a:lnTo>
                  <a:pt x="4805832" y="1549400"/>
                </a:lnTo>
                <a:lnTo>
                  <a:pt x="4811014" y="1536700"/>
                </a:lnTo>
                <a:lnTo>
                  <a:pt x="4822952" y="1524000"/>
                </a:lnTo>
                <a:lnTo>
                  <a:pt x="4833302" y="1524000"/>
                </a:lnTo>
                <a:lnTo>
                  <a:pt x="4837138" y="1536700"/>
                </a:lnTo>
                <a:lnTo>
                  <a:pt x="4837138" y="1358900"/>
                </a:lnTo>
                <a:lnTo>
                  <a:pt x="4830178" y="1358900"/>
                </a:lnTo>
                <a:lnTo>
                  <a:pt x="4824654" y="1346200"/>
                </a:lnTo>
                <a:lnTo>
                  <a:pt x="4824260" y="1346200"/>
                </a:lnTo>
                <a:lnTo>
                  <a:pt x="4826533" y="1333500"/>
                </a:lnTo>
                <a:lnTo>
                  <a:pt x="4826203" y="1333500"/>
                </a:lnTo>
                <a:lnTo>
                  <a:pt x="4822672" y="1320800"/>
                </a:lnTo>
                <a:lnTo>
                  <a:pt x="4826355" y="1308100"/>
                </a:lnTo>
                <a:lnTo>
                  <a:pt x="4831727" y="1308100"/>
                </a:lnTo>
                <a:lnTo>
                  <a:pt x="4836134" y="1320800"/>
                </a:lnTo>
                <a:lnTo>
                  <a:pt x="4852924" y="1320800"/>
                </a:lnTo>
                <a:lnTo>
                  <a:pt x="4870043" y="1333500"/>
                </a:lnTo>
                <a:lnTo>
                  <a:pt x="4886909" y="1333500"/>
                </a:lnTo>
                <a:lnTo>
                  <a:pt x="4902936" y="1346200"/>
                </a:lnTo>
                <a:lnTo>
                  <a:pt x="4909413" y="1358900"/>
                </a:lnTo>
                <a:lnTo>
                  <a:pt x="4922659" y="1358900"/>
                </a:lnTo>
                <a:lnTo>
                  <a:pt x="4929276" y="1371600"/>
                </a:lnTo>
                <a:lnTo>
                  <a:pt x="4927257" y="1371600"/>
                </a:lnTo>
                <a:lnTo>
                  <a:pt x="4908601" y="1358900"/>
                </a:lnTo>
                <a:lnTo>
                  <a:pt x="4890274" y="1358900"/>
                </a:lnTo>
                <a:lnTo>
                  <a:pt x="4872545" y="1346200"/>
                </a:lnTo>
                <a:lnTo>
                  <a:pt x="4855692" y="1346200"/>
                </a:lnTo>
                <a:lnTo>
                  <a:pt x="4850219" y="1333500"/>
                </a:lnTo>
                <a:lnTo>
                  <a:pt x="4826533" y="1333500"/>
                </a:lnTo>
                <a:lnTo>
                  <a:pt x="4830826" y="1346200"/>
                </a:lnTo>
                <a:lnTo>
                  <a:pt x="4849546" y="1346200"/>
                </a:lnTo>
                <a:lnTo>
                  <a:pt x="4865751" y="1358900"/>
                </a:lnTo>
                <a:lnTo>
                  <a:pt x="4882185" y="1358900"/>
                </a:lnTo>
                <a:lnTo>
                  <a:pt x="4898644" y="1371600"/>
                </a:lnTo>
                <a:lnTo>
                  <a:pt x="4909375" y="1371600"/>
                </a:lnTo>
                <a:lnTo>
                  <a:pt x="4920043" y="1384300"/>
                </a:lnTo>
                <a:lnTo>
                  <a:pt x="4930559" y="1384300"/>
                </a:lnTo>
                <a:lnTo>
                  <a:pt x="4940820" y="1397000"/>
                </a:lnTo>
                <a:lnTo>
                  <a:pt x="4940820" y="1358900"/>
                </a:lnTo>
                <a:lnTo>
                  <a:pt x="4930013" y="1358900"/>
                </a:lnTo>
                <a:lnTo>
                  <a:pt x="4917059" y="1346200"/>
                </a:lnTo>
                <a:lnTo>
                  <a:pt x="4905718" y="1333500"/>
                </a:lnTo>
                <a:lnTo>
                  <a:pt x="4897920" y="1333500"/>
                </a:lnTo>
                <a:lnTo>
                  <a:pt x="4884064" y="1320800"/>
                </a:lnTo>
                <a:lnTo>
                  <a:pt x="4870640" y="1320800"/>
                </a:lnTo>
                <a:lnTo>
                  <a:pt x="4857648" y="1308100"/>
                </a:lnTo>
                <a:lnTo>
                  <a:pt x="4838814" y="1308100"/>
                </a:lnTo>
                <a:lnTo>
                  <a:pt x="4829708" y="1295400"/>
                </a:lnTo>
                <a:lnTo>
                  <a:pt x="4823307" y="1295400"/>
                </a:lnTo>
                <a:lnTo>
                  <a:pt x="4823930" y="1282700"/>
                </a:lnTo>
                <a:lnTo>
                  <a:pt x="4825085" y="1270000"/>
                </a:lnTo>
                <a:lnTo>
                  <a:pt x="4826355" y="1244600"/>
                </a:lnTo>
                <a:lnTo>
                  <a:pt x="4827511" y="1231900"/>
                </a:lnTo>
                <a:lnTo>
                  <a:pt x="4828032" y="1219200"/>
                </a:lnTo>
                <a:lnTo>
                  <a:pt x="4827587" y="1206500"/>
                </a:lnTo>
                <a:lnTo>
                  <a:pt x="4825822" y="1193800"/>
                </a:lnTo>
                <a:lnTo>
                  <a:pt x="4824920" y="1168400"/>
                </a:lnTo>
                <a:lnTo>
                  <a:pt x="4825581" y="1143000"/>
                </a:lnTo>
                <a:lnTo>
                  <a:pt x="4826940" y="1117600"/>
                </a:lnTo>
                <a:lnTo>
                  <a:pt x="4827536" y="1104900"/>
                </a:lnTo>
                <a:lnTo>
                  <a:pt x="4828121" y="1092200"/>
                </a:lnTo>
                <a:lnTo>
                  <a:pt x="4827917" y="1066800"/>
                </a:lnTo>
                <a:lnTo>
                  <a:pt x="4826762" y="1054100"/>
                </a:lnTo>
                <a:lnTo>
                  <a:pt x="4825339" y="1041400"/>
                </a:lnTo>
                <a:lnTo>
                  <a:pt x="4824298" y="1028700"/>
                </a:lnTo>
                <a:lnTo>
                  <a:pt x="4822495" y="1016000"/>
                </a:lnTo>
                <a:lnTo>
                  <a:pt x="4825898" y="1016000"/>
                </a:lnTo>
                <a:lnTo>
                  <a:pt x="4822406" y="1003300"/>
                </a:lnTo>
                <a:lnTo>
                  <a:pt x="4835372" y="1003300"/>
                </a:lnTo>
                <a:lnTo>
                  <a:pt x="4837811" y="1016000"/>
                </a:lnTo>
                <a:lnTo>
                  <a:pt x="4841608" y="1016000"/>
                </a:lnTo>
                <a:lnTo>
                  <a:pt x="4892954" y="1054100"/>
                </a:lnTo>
                <a:lnTo>
                  <a:pt x="4910163" y="1079500"/>
                </a:lnTo>
                <a:lnTo>
                  <a:pt x="4922164" y="1079500"/>
                </a:lnTo>
                <a:lnTo>
                  <a:pt x="4958435" y="1117600"/>
                </a:lnTo>
                <a:lnTo>
                  <a:pt x="4965319" y="1130300"/>
                </a:lnTo>
                <a:lnTo>
                  <a:pt x="4970030" y="1130300"/>
                </a:lnTo>
                <a:lnTo>
                  <a:pt x="4972558" y="1143000"/>
                </a:lnTo>
                <a:lnTo>
                  <a:pt x="4972913" y="1155700"/>
                </a:lnTo>
                <a:lnTo>
                  <a:pt x="4972634" y="1155700"/>
                </a:lnTo>
                <a:lnTo>
                  <a:pt x="4972621" y="1168400"/>
                </a:lnTo>
                <a:lnTo>
                  <a:pt x="4972799" y="1181100"/>
                </a:lnTo>
                <a:lnTo>
                  <a:pt x="4973828" y="1181100"/>
                </a:lnTo>
                <a:lnTo>
                  <a:pt x="4973828" y="1104900"/>
                </a:lnTo>
                <a:lnTo>
                  <a:pt x="4958981" y="1104900"/>
                </a:lnTo>
                <a:lnTo>
                  <a:pt x="4948504" y="1092200"/>
                </a:lnTo>
                <a:lnTo>
                  <a:pt x="4937899" y="1092200"/>
                </a:lnTo>
                <a:lnTo>
                  <a:pt x="4927435" y="1079500"/>
                </a:lnTo>
                <a:lnTo>
                  <a:pt x="4917338" y="1066800"/>
                </a:lnTo>
                <a:lnTo>
                  <a:pt x="4897196" y="1054100"/>
                </a:lnTo>
                <a:lnTo>
                  <a:pt x="4877244" y="1028700"/>
                </a:lnTo>
                <a:lnTo>
                  <a:pt x="4835868" y="990600"/>
                </a:lnTo>
                <a:lnTo>
                  <a:pt x="4849304" y="990600"/>
                </a:lnTo>
                <a:lnTo>
                  <a:pt x="4863223" y="1003300"/>
                </a:lnTo>
                <a:lnTo>
                  <a:pt x="4876597" y="1003300"/>
                </a:lnTo>
                <a:lnTo>
                  <a:pt x="4889347" y="1016000"/>
                </a:lnTo>
                <a:lnTo>
                  <a:pt x="4925161" y="1041400"/>
                </a:lnTo>
                <a:lnTo>
                  <a:pt x="4943399" y="1054100"/>
                </a:lnTo>
                <a:lnTo>
                  <a:pt x="4962233" y="1066800"/>
                </a:lnTo>
                <a:lnTo>
                  <a:pt x="4968189" y="1066800"/>
                </a:lnTo>
                <a:lnTo>
                  <a:pt x="4973675" y="1079500"/>
                </a:lnTo>
                <a:lnTo>
                  <a:pt x="4986299" y="1079500"/>
                </a:lnTo>
                <a:lnTo>
                  <a:pt x="4990389" y="1092200"/>
                </a:lnTo>
                <a:lnTo>
                  <a:pt x="4990846" y="1092200"/>
                </a:lnTo>
                <a:lnTo>
                  <a:pt x="4990846" y="1058887"/>
                </a:lnTo>
                <a:lnTo>
                  <a:pt x="4986921" y="1054100"/>
                </a:lnTo>
                <a:lnTo>
                  <a:pt x="4969383" y="1054100"/>
                </a:lnTo>
                <a:lnTo>
                  <a:pt x="4954041" y="1041400"/>
                </a:lnTo>
                <a:lnTo>
                  <a:pt x="4946561" y="1028700"/>
                </a:lnTo>
                <a:lnTo>
                  <a:pt x="4939754" y="1028700"/>
                </a:lnTo>
                <a:lnTo>
                  <a:pt x="4932870" y="1016000"/>
                </a:lnTo>
                <a:lnTo>
                  <a:pt x="4966411" y="1016000"/>
                </a:lnTo>
                <a:lnTo>
                  <a:pt x="4973421" y="1028700"/>
                </a:lnTo>
                <a:lnTo>
                  <a:pt x="4986401" y="1041400"/>
                </a:lnTo>
                <a:lnTo>
                  <a:pt x="5000295" y="1054100"/>
                </a:lnTo>
                <a:lnTo>
                  <a:pt x="5014201" y="1054100"/>
                </a:lnTo>
                <a:lnTo>
                  <a:pt x="5027231" y="1066800"/>
                </a:lnTo>
                <a:lnTo>
                  <a:pt x="5028755" y="1079500"/>
                </a:lnTo>
                <a:lnTo>
                  <a:pt x="5028755" y="1061377"/>
                </a:lnTo>
                <a:lnTo>
                  <a:pt x="5023028" y="1054100"/>
                </a:lnTo>
                <a:lnTo>
                  <a:pt x="5012207" y="1041400"/>
                </a:lnTo>
                <a:lnTo>
                  <a:pt x="5000676" y="1041400"/>
                </a:lnTo>
                <a:lnTo>
                  <a:pt x="4988522" y="1028700"/>
                </a:lnTo>
                <a:lnTo>
                  <a:pt x="4983315" y="1028700"/>
                </a:lnTo>
                <a:lnTo>
                  <a:pt x="4978019" y="1016000"/>
                </a:lnTo>
                <a:lnTo>
                  <a:pt x="4980673" y="1016000"/>
                </a:lnTo>
                <a:lnTo>
                  <a:pt x="4988865" y="1003300"/>
                </a:lnTo>
                <a:lnTo>
                  <a:pt x="4939462" y="1003300"/>
                </a:lnTo>
                <a:lnTo>
                  <a:pt x="4928311" y="1016000"/>
                </a:lnTo>
                <a:lnTo>
                  <a:pt x="4916436" y="1016000"/>
                </a:lnTo>
                <a:lnTo>
                  <a:pt x="4880229" y="990600"/>
                </a:lnTo>
                <a:lnTo>
                  <a:pt x="4843970" y="965200"/>
                </a:lnTo>
                <a:lnTo>
                  <a:pt x="4855591" y="952500"/>
                </a:lnTo>
                <a:lnTo>
                  <a:pt x="4874311" y="952500"/>
                </a:lnTo>
                <a:lnTo>
                  <a:pt x="4884674" y="965200"/>
                </a:lnTo>
                <a:lnTo>
                  <a:pt x="4924069" y="990600"/>
                </a:lnTo>
                <a:lnTo>
                  <a:pt x="4928425" y="977900"/>
                </a:lnTo>
                <a:lnTo>
                  <a:pt x="4913935" y="977900"/>
                </a:lnTo>
                <a:lnTo>
                  <a:pt x="4907013" y="965200"/>
                </a:lnTo>
                <a:lnTo>
                  <a:pt x="4891760" y="965200"/>
                </a:lnTo>
                <a:lnTo>
                  <a:pt x="4887595" y="952500"/>
                </a:lnTo>
                <a:lnTo>
                  <a:pt x="4901704" y="952500"/>
                </a:lnTo>
                <a:lnTo>
                  <a:pt x="4908664" y="939800"/>
                </a:lnTo>
                <a:lnTo>
                  <a:pt x="4939055" y="939800"/>
                </a:lnTo>
                <a:lnTo>
                  <a:pt x="4946421" y="952500"/>
                </a:lnTo>
                <a:lnTo>
                  <a:pt x="4954956" y="952500"/>
                </a:lnTo>
                <a:lnTo>
                  <a:pt x="4963299" y="965200"/>
                </a:lnTo>
                <a:lnTo>
                  <a:pt x="4977625" y="965200"/>
                </a:lnTo>
                <a:lnTo>
                  <a:pt x="4966589" y="952500"/>
                </a:lnTo>
                <a:lnTo>
                  <a:pt x="4960074" y="952500"/>
                </a:lnTo>
                <a:lnTo>
                  <a:pt x="4958131" y="939800"/>
                </a:lnTo>
                <a:lnTo>
                  <a:pt x="5001793" y="939800"/>
                </a:lnTo>
                <a:lnTo>
                  <a:pt x="5001907" y="952500"/>
                </a:lnTo>
                <a:lnTo>
                  <a:pt x="5003190" y="965263"/>
                </a:lnTo>
                <a:lnTo>
                  <a:pt x="5005133" y="977900"/>
                </a:lnTo>
                <a:lnTo>
                  <a:pt x="5007229" y="990600"/>
                </a:lnTo>
                <a:lnTo>
                  <a:pt x="5005552" y="990600"/>
                </a:lnTo>
                <a:lnTo>
                  <a:pt x="4993995" y="1003300"/>
                </a:lnTo>
                <a:lnTo>
                  <a:pt x="5004651" y="1003300"/>
                </a:lnTo>
                <a:lnTo>
                  <a:pt x="5011674" y="1016000"/>
                </a:lnTo>
                <a:lnTo>
                  <a:pt x="5018938" y="1016000"/>
                </a:lnTo>
                <a:lnTo>
                  <a:pt x="5028463" y="1028700"/>
                </a:lnTo>
                <a:lnTo>
                  <a:pt x="5049444" y="1028700"/>
                </a:lnTo>
                <a:lnTo>
                  <a:pt x="5059819" y="1041400"/>
                </a:lnTo>
                <a:lnTo>
                  <a:pt x="5069954" y="1041400"/>
                </a:lnTo>
                <a:lnTo>
                  <a:pt x="5074805" y="1054100"/>
                </a:lnTo>
                <a:lnTo>
                  <a:pt x="5089347" y="1054100"/>
                </a:lnTo>
                <a:lnTo>
                  <a:pt x="5097208" y="1066800"/>
                </a:lnTo>
                <a:lnTo>
                  <a:pt x="5117935" y="1066800"/>
                </a:lnTo>
                <a:lnTo>
                  <a:pt x="5123015" y="1079500"/>
                </a:lnTo>
                <a:lnTo>
                  <a:pt x="5123015" y="1054100"/>
                </a:lnTo>
                <a:lnTo>
                  <a:pt x="5105908" y="1054100"/>
                </a:lnTo>
                <a:lnTo>
                  <a:pt x="5090261" y="1041400"/>
                </a:lnTo>
                <a:lnTo>
                  <a:pt x="5075440" y="1028700"/>
                </a:lnTo>
                <a:lnTo>
                  <a:pt x="5060962" y="1028700"/>
                </a:lnTo>
                <a:lnTo>
                  <a:pt x="5053330" y="1016000"/>
                </a:lnTo>
                <a:lnTo>
                  <a:pt x="5045532" y="1016000"/>
                </a:lnTo>
                <a:lnTo>
                  <a:pt x="5037442" y="1003300"/>
                </a:lnTo>
                <a:lnTo>
                  <a:pt x="5037201" y="1003300"/>
                </a:lnTo>
                <a:lnTo>
                  <a:pt x="5040935" y="990600"/>
                </a:lnTo>
                <a:lnTo>
                  <a:pt x="5027828" y="990600"/>
                </a:lnTo>
                <a:lnTo>
                  <a:pt x="5024920" y="977900"/>
                </a:lnTo>
                <a:lnTo>
                  <a:pt x="5023510" y="977900"/>
                </a:lnTo>
                <a:lnTo>
                  <a:pt x="5021084" y="952500"/>
                </a:lnTo>
                <a:lnTo>
                  <a:pt x="5019256" y="927100"/>
                </a:lnTo>
                <a:lnTo>
                  <a:pt x="5018354" y="901700"/>
                </a:lnTo>
                <a:lnTo>
                  <a:pt x="5018722" y="876300"/>
                </a:lnTo>
                <a:lnTo>
                  <a:pt x="5019065" y="863600"/>
                </a:lnTo>
                <a:lnTo>
                  <a:pt x="5018710" y="863600"/>
                </a:lnTo>
                <a:lnTo>
                  <a:pt x="5018125" y="850900"/>
                </a:lnTo>
                <a:lnTo>
                  <a:pt x="5017338" y="838200"/>
                </a:lnTo>
                <a:lnTo>
                  <a:pt x="5017033" y="825500"/>
                </a:lnTo>
                <a:lnTo>
                  <a:pt x="5016589" y="787400"/>
                </a:lnTo>
                <a:lnTo>
                  <a:pt x="5016932" y="774700"/>
                </a:lnTo>
                <a:lnTo>
                  <a:pt x="5018024" y="762000"/>
                </a:lnTo>
                <a:lnTo>
                  <a:pt x="5018252" y="736600"/>
                </a:lnTo>
                <a:lnTo>
                  <a:pt x="5016004" y="723900"/>
                </a:lnTo>
                <a:lnTo>
                  <a:pt x="5014290" y="711200"/>
                </a:lnTo>
                <a:lnTo>
                  <a:pt x="5030482" y="711200"/>
                </a:lnTo>
                <a:lnTo>
                  <a:pt x="5031575" y="723900"/>
                </a:lnTo>
                <a:lnTo>
                  <a:pt x="5031384" y="723900"/>
                </a:lnTo>
                <a:lnTo>
                  <a:pt x="5030584" y="736600"/>
                </a:lnTo>
                <a:lnTo>
                  <a:pt x="5029416" y="736600"/>
                </a:lnTo>
                <a:lnTo>
                  <a:pt x="5028920" y="749300"/>
                </a:lnTo>
                <a:lnTo>
                  <a:pt x="5030089" y="749300"/>
                </a:lnTo>
                <a:lnTo>
                  <a:pt x="5032857" y="762000"/>
                </a:lnTo>
                <a:lnTo>
                  <a:pt x="5034204" y="774700"/>
                </a:lnTo>
                <a:lnTo>
                  <a:pt x="5035410" y="787400"/>
                </a:lnTo>
                <a:lnTo>
                  <a:pt x="5037772" y="800100"/>
                </a:lnTo>
                <a:lnTo>
                  <a:pt x="5038242" y="800100"/>
                </a:lnTo>
                <a:lnTo>
                  <a:pt x="5037988" y="812800"/>
                </a:lnTo>
                <a:lnTo>
                  <a:pt x="5038395" y="825500"/>
                </a:lnTo>
                <a:lnTo>
                  <a:pt x="5039411" y="838200"/>
                </a:lnTo>
                <a:lnTo>
                  <a:pt x="5041951" y="863600"/>
                </a:lnTo>
                <a:lnTo>
                  <a:pt x="5042649" y="876300"/>
                </a:lnTo>
                <a:lnTo>
                  <a:pt x="5043017" y="876300"/>
                </a:lnTo>
                <a:lnTo>
                  <a:pt x="5042941" y="901700"/>
                </a:lnTo>
                <a:lnTo>
                  <a:pt x="5030660" y="901700"/>
                </a:lnTo>
                <a:lnTo>
                  <a:pt x="5033086" y="914400"/>
                </a:lnTo>
                <a:lnTo>
                  <a:pt x="5043106" y="914400"/>
                </a:lnTo>
                <a:lnTo>
                  <a:pt x="5044821" y="927100"/>
                </a:lnTo>
                <a:lnTo>
                  <a:pt x="5047831" y="927100"/>
                </a:lnTo>
                <a:lnTo>
                  <a:pt x="5048059" y="939800"/>
                </a:lnTo>
                <a:lnTo>
                  <a:pt x="5045278" y="939800"/>
                </a:lnTo>
                <a:lnTo>
                  <a:pt x="5039233" y="952500"/>
                </a:lnTo>
                <a:lnTo>
                  <a:pt x="5030889" y="952500"/>
                </a:lnTo>
                <a:lnTo>
                  <a:pt x="5047297" y="965200"/>
                </a:lnTo>
                <a:lnTo>
                  <a:pt x="5049494" y="965200"/>
                </a:lnTo>
                <a:lnTo>
                  <a:pt x="5045176" y="977900"/>
                </a:lnTo>
                <a:lnTo>
                  <a:pt x="5044427" y="990600"/>
                </a:lnTo>
                <a:lnTo>
                  <a:pt x="5048059" y="990600"/>
                </a:lnTo>
                <a:lnTo>
                  <a:pt x="5054524" y="1003300"/>
                </a:lnTo>
                <a:lnTo>
                  <a:pt x="5062296" y="1016000"/>
                </a:lnTo>
                <a:lnTo>
                  <a:pt x="5067325" y="1016000"/>
                </a:lnTo>
                <a:lnTo>
                  <a:pt x="5076583" y="1003300"/>
                </a:lnTo>
                <a:lnTo>
                  <a:pt x="5082337" y="1003300"/>
                </a:lnTo>
                <a:lnTo>
                  <a:pt x="5086896" y="1016000"/>
                </a:lnTo>
                <a:lnTo>
                  <a:pt x="5092535" y="1016000"/>
                </a:lnTo>
                <a:lnTo>
                  <a:pt x="5095697" y="1028700"/>
                </a:lnTo>
                <a:lnTo>
                  <a:pt x="5098250" y="1028700"/>
                </a:lnTo>
                <a:lnTo>
                  <a:pt x="5107864" y="1016000"/>
                </a:lnTo>
                <a:lnTo>
                  <a:pt x="5118100" y="1016000"/>
                </a:lnTo>
                <a:lnTo>
                  <a:pt x="5129250" y="1028700"/>
                </a:lnTo>
                <a:lnTo>
                  <a:pt x="5152326" y="1028700"/>
                </a:lnTo>
                <a:lnTo>
                  <a:pt x="5163591" y="1041400"/>
                </a:lnTo>
                <a:lnTo>
                  <a:pt x="5201628" y="1041400"/>
                </a:lnTo>
                <a:lnTo>
                  <a:pt x="5207584" y="1028700"/>
                </a:lnTo>
                <a:lnTo>
                  <a:pt x="5211013" y="1028700"/>
                </a:lnTo>
                <a:lnTo>
                  <a:pt x="5211610" y="1016000"/>
                </a:lnTo>
                <a:lnTo>
                  <a:pt x="5148618" y="1016000"/>
                </a:lnTo>
                <a:lnTo>
                  <a:pt x="5148491" y="1003300"/>
                </a:lnTo>
                <a:lnTo>
                  <a:pt x="5148999" y="990600"/>
                </a:lnTo>
                <a:lnTo>
                  <a:pt x="5147615" y="977900"/>
                </a:lnTo>
                <a:lnTo>
                  <a:pt x="5142966" y="965200"/>
                </a:lnTo>
                <a:lnTo>
                  <a:pt x="5156962" y="965200"/>
                </a:lnTo>
                <a:lnTo>
                  <a:pt x="5157228" y="977900"/>
                </a:lnTo>
                <a:lnTo>
                  <a:pt x="5159692" y="990600"/>
                </a:lnTo>
                <a:lnTo>
                  <a:pt x="5168100" y="1003300"/>
                </a:lnTo>
                <a:lnTo>
                  <a:pt x="5185740" y="990600"/>
                </a:lnTo>
                <a:lnTo>
                  <a:pt x="5190134" y="990600"/>
                </a:lnTo>
                <a:lnTo>
                  <a:pt x="5235968" y="1028700"/>
                </a:lnTo>
                <a:lnTo>
                  <a:pt x="5278183" y="1054100"/>
                </a:lnTo>
                <a:lnTo>
                  <a:pt x="5288724" y="1054100"/>
                </a:lnTo>
                <a:lnTo>
                  <a:pt x="5297716" y="1066800"/>
                </a:lnTo>
                <a:lnTo>
                  <a:pt x="5297716" y="1041400"/>
                </a:lnTo>
                <a:lnTo>
                  <a:pt x="5294884" y="1041400"/>
                </a:lnTo>
                <a:lnTo>
                  <a:pt x="5279288" y="1028700"/>
                </a:lnTo>
                <a:lnTo>
                  <a:pt x="5264467" y="1028700"/>
                </a:lnTo>
                <a:lnTo>
                  <a:pt x="5249938" y="1016000"/>
                </a:lnTo>
                <a:lnTo>
                  <a:pt x="5235206" y="1003300"/>
                </a:lnTo>
                <a:lnTo>
                  <a:pt x="5227117" y="1003300"/>
                </a:lnTo>
                <a:lnTo>
                  <a:pt x="5217033" y="990600"/>
                </a:lnTo>
                <a:lnTo>
                  <a:pt x="5219928" y="977900"/>
                </a:lnTo>
                <a:lnTo>
                  <a:pt x="5191887" y="977900"/>
                </a:lnTo>
                <a:lnTo>
                  <a:pt x="5181943" y="965200"/>
                </a:lnTo>
                <a:lnTo>
                  <a:pt x="5176888" y="952500"/>
                </a:lnTo>
                <a:lnTo>
                  <a:pt x="5178285" y="939800"/>
                </a:lnTo>
                <a:lnTo>
                  <a:pt x="5196281" y="939800"/>
                </a:lnTo>
                <a:lnTo>
                  <a:pt x="5200485" y="952500"/>
                </a:lnTo>
                <a:lnTo>
                  <a:pt x="5207901" y="952500"/>
                </a:lnTo>
                <a:lnTo>
                  <a:pt x="5215928" y="965200"/>
                </a:lnTo>
                <a:lnTo>
                  <a:pt x="5224640" y="965200"/>
                </a:lnTo>
                <a:lnTo>
                  <a:pt x="5234089" y="977900"/>
                </a:lnTo>
                <a:lnTo>
                  <a:pt x="5283035" y="977900"/>
                </a:lnTo>
                <a:lnTo>
                  <a:pt x="5293868" y="990600"/>
                </a:lnTo>
                <a:lnTo>
                  <a:pt x="5303177" y="1003300"/>
                </a:lnTo>
                <a:lnTo>
                  <a:pt x="5312422" y="1016000"/>
                </a:lnTo>
                <a:lnTo>
                  <a:pt x="5322100" y="1016000"/>
                </a:lnTo>
                <a:lnTo>
                  <a:pt x="5330837" y="1028700"/>
                </a:lnTo>
                <a:lnTo>
                  <a:pt x="5337264" y="1054100"/>
                </a:lnTo>
                <a:lnTo>
                  <a:pt x="5348948" y="1054100"/>
                </a:lnTo>
                <a:lnTo>
                  <a:pt x="5354523" y="1066800"/>
                </a:lnTo>
                <a:lnTo>
                  <a:pt x="5365077" y="1054100"/>
                </a:lnTo>
                <a:lnTo>
                  <a:pt x="5355920" y="1041400"/>
                </a:lnTo>
                <a:lnTo>
                  <a:pt x="5346458" y="1041400"/>
                </a:lnTo>
                <a:lnTo>
                  <a:pt x="5341417" y="1028700"/>
                </a:lnTo>
                <a:lnTo>
                  <a:pt x="5337340" y="1028700"/>
                </a:lnTo>
                <a:lnTo>
                  <a:pt x="5330774" y="1016000"/>
                </a:lnTo>
                <a:lnTo>
                  <a:pt x="5323192" y="1003300"/>
                </a:lnTo>
                <a:lnTo>
                  <a:pt x="5314721" y="990600"/>
                </a:lnTo>
                <a:lnTo>
                  <a:pt x="5305476" y="990600"/>
                </a:lnTo>
                <a:lnTo>
                  <a:pt x="5299100" y="977900"/>
                </a:lnTo>
                <a:lnTo>
                  <a:pt x="5326964" y="977900"/>
                </a:lnTo>
                <a:lnTo>
                  <a:pt x="5326215" y="990600"/>
                </a:lnTo>
                <a:lnTo>
                  <a:pt x="5347284" y="990600"/>
                </a:lnTo>
                <a:lnTo>
                  <a:pt x="5352466" y="1003300"/>
                </a:lnTo>
                <a:lnTo>
                  <a:pt x="5357571" y="1003300"/>
                </a:lnTo>
                <a:lnTo>
                  <a:pt x="5365407" y="1016000"/>
                </a:lnTo>
                <a:lnTo>
                  <a:pt x="5372709" y="1028700"/>
                </a:lnTo>
                <a:lnTo>
                  <a:pt x="5380215" y="1041400"/>
                </a:lnTo>
                <a:lnTo>
                  <a:pt x="5388635" y="1054100"/>
                </a:lnTo>
                <a:lnTo>
                  <a:pt x="5393017" y="1054100"/>
                </a:lnTo>
                <a:lnTo>
                  <a:pt x="5393017" y="1037564"/>
                </a:lnTo>
                <a:lnTo>
                  <a:pt x="5379097" y="1016000"/>
                </a:lnTo>
                <a:lnTo>
                  <a:pt x="5386667" y="1016000"/>
                </a:lnTo>
                <a:lnTo>
                  <a:pt x="5401043" y="1028700"/>
                </a:lnTo>
                <a:lnTo>
                  <a:pt x="5416181" y="1028700"/>
                </a:lnTo>
                <a:lnTo>
                  <a:pt x="5431091" y="1041400"/>
                </a:lnTo>
                <a:lnTo>
                  <a:pt x="5444807" y="1054100"/>
                </a:lnTo>
                <a:lnTo>
                  <a:pt x="5448566" y="1054100"/>
                </a:lnTo>
                <a:lnTo>
                  <a:pt x="5448643" y="1066800"/>
                </a:lnTo>
                <a:lnTo>
                  <a:pt x="5448643" y="673100"/>
                </a:lnTo>
                <a:lnTo>
                  <a:pt x="5420449" y="673100"/>
                </a:lnTo>
                <a:lnTo>
                  <a:pt x="5418633" y="660400"/>
                </a:lnTo>
                <a:lnTo>
                  <a:pt x="5417070" y="647700"/>
                </a:lnTo>
                <a:lnTo>
                  <a:pt x="5416562" y="635000"/>
                </a:lnTo>
                <a:lnTo>
                  <a:pt x="5419331" y="609600"/>
                </a:lnTo>
                <a:lnTo>
                  <a:pt x="5418887" y="584200"/>
                </a:lnTo>
                <a:lnTo>
                  <a:pt x="5417401" y="571500"/>
                </a:lnTo>
                <a:lnTo>
                  <a:pt x="5415699" y="558800"/>
                </a:lnTo>
                <a:lnTo>
                  <a:pt x="5414416" y="546100"/>
                </a:lnTo>
                <a:lnTo>
                  <a:pt x="5442305" y="546100"/>
                </a:lnTo>
                <a:lnTo>
                  <a:pt x="5453316" y="533400"/>
                </a:lnTo>
                <a:lnTo>
                  <a:pt x="5459476" y="546100"/>
                </a:lnTo>
                <a:lnTo>
                  <a:pt x="5462740" y="546100"/>
                </a:lnTo>
                <a:lnTo>
                  <a:pt x="5465051" y="558800"/>
                </a:lnTo>
                <a:lnTo>
                  <a:pt x="5467832" y="571500"/>
                </a:lnTo>
                <a:lnTo>
                  <a:pt x="5469445" y="596900"/>
                </a:lnTo>
                <a:lnTo>
                  <a:pt x="5469979" y="609600"/>
                </a:lnTo>
                <a:lnTo>
                  <a:pt x="5469979" y="508000"/>
                </a:lnTo>
                <a:lnTo>
                  <a:pt x="5445061" y="508000"/>
                </a:lnTo>
                <a:lnTo>
                  <a:pt x="5445061" y="520700"/>
                </a:lnTo>
                <a:lnTo>
                  <a:pt x="5433847" y="533400"/>
                </a:lnTo>
                <a:lnTo>
                  <a:pt x="5414657" y="533400"/>
                </a:lnTo>
                <a:lnTo>
                  <a:pt x="5413400" y="520700"/>
                </a:lnTo>
                <a:lnTo>
                  <a:pt x="5445061" y="520700"/>
                </a:lnTo>
                <a:lnTo>
                  <a:pt x="5445061" y="508000"/>
                </a:lnTo>
                <a:lnTo>
                  <a:pt x="5412079" y="508000"/>
                </a:lnTo>
                <a:lnTo>
                  <a:pt x="5412079" y="596900"/>
                </a:lnTo>
                <a:lnTo>
                  <a:pt x="5411914" y="622300"/>
                </a:lnTo>
                <a:lnTo>
                  <a:pt x="5411140" y="635000"/>
                </a:lnTo>
                <a:lnTo>
                  <a:pt x="5410835" y="647700"/>
                </a:lnTo>
                <a:lnTo>
                  <a:pt x="5410911" y="660400"/>
                </a:lnTo>
                <a:lnTo>
                  <a:pt x="5411279" y="673100"/>
                </a:lnTo>
                <a:lnTo>
                  <a:pt x="5410873" y="685800"/>
                </a:lnTo>
                <a:lnTo>
                  <a:pt x="5407469" y="698500"/>
                </a:lnTo>
                <a:lnTo>
                  <a:pt x="5407431" y="850900"/>
                </a:lnTo>
                <a:lnTo>
                  <a:pt x="5406733" y="876300"/>
                </a:lnTo>
                <a:lnTo>
                  <a:pt x="5405412" y="901700"/>
                </a:lnTo>
                <a:lnTo>
                  <a:pt x="5404701" y="901700"/>
                </a:lnTo>
                <a:lnTo>
                  <a:pt x="5403367" y="910653"/>
                </a:lnTo>
                <a:lnTo>
                  <a:pt x="5403367" y="965200"/>
                </a:lnTo>
                <a:lnTo>
                  <a:pt x="5401513" y="990600"/>
                </a:lnTo>
                <a:lnTo>
                  <a:pt x="5388292" y="990600"/>
                </a:lnTo>
                <a:lnTo>
                  <a:pt x="5379453" y="977900"/>
                </a:lnTo>
                <a:lnTo>
                  <a:pt x="5372163" y="977900"/>
                </a:lnTo>
                <a:lnTo>
                  <a:pt x="5367871" y="965263"/>
                </a:lnTo>
                <a:lnTo>
                  <a:pt x="5367921" y="952500"/>
                </a:lnTo>
                <a:lnTo>
                  <a:pt x="5367337" y="952500"/>
                </a:lnTo>
                <a:lnTo>
                  <a:pt x="5366182" y="939800"/>
                </a:lnTo>
                <a:lnTo>
                  <a:pt x="5369395" y="927100"/>
                </a:lnTo>
                <a:lnTo>
                  <a:pt x="5402262" y="927100"/>
                </a:lnTo>
                <a:lnTo>
                  <a:pt x="5402326" y="952500"/>
                </a:lnTo>
                <a:lnTo>
                  <a:pt x="5402783" y="952500"/>
                </a:lnTo>
                <a:lnTo>
                  <a:pt x="5402783" y="965200"/>
                </a:lnTo>
                <a:lnTo>
                  <a:pt x="5403367" y="965200"/>
                </a:lnTo>
                <a:lnTo>
                  <a:pt x="5403367" y="910653"/>
                </a:lnTo>
                <a:lnTo>
                  <a:pt x="5402808" y="914400"/>
                </a:lnTo>
                <a:lnTo>
                  <a:pt x="5369090" y="914400"/>
                </a:lnTo>
                <a:lnTo>
                  <a:pt x="5365940" y="901700"/>
                </a:lnTo>
                <a:lnTo>
                  <a:pt x="5364810" y="889000"/>
                </a:lnTo>
                <a:lnTo>
                  <a:pt x="5364327" y="876300"/>
                </a:lnTo>
                <a:lnTo>
                  <a:pt x="5364289" y="850900"/>
                </a:lnTo>
                <a:lnTo>
                  <a:pt x="5364454" y="838200"/>
                </a:lnTo>
                <a:lnTo>
                  <a:pt x="5364569" y="825500"/>
                </a:lnTo>
                <a:lnTo>
                  <a:pt x="5363476" y="800100"/>
                </a:lnTo>
                <a:lnTo>
                  <a:pt x="5363108" y="787400"/>
                </a:lnTo>
                <a:lnTo>
                  <a:pt x="5362079" y="762000"/>
                </a:lnTo>
                <a:lnTo>
                  <a:pt x="5359857" y="743788"/>
                </a:lnTo>
                <a:lnTo>
                  <a:pt x="5359857" y="965200"/>
                </a:lnTo>
                <a:lnTo>
                  <a:pt x="5338267" y="965200"/>
                </a:lnTo>
                <a:lnTo>
                  <a:pt x="5327370" y="952500"/>
                </a:lnTo>
                <a:lnTo>
                  <a:pt x="5317325" y="952500"/>
                </a:lnTo>
                <a:lnTo>
                  <a:pt x="5307965" y="939800"/>
                </a:lnTo>
                <a:lnTo>
                  <a:pt x="5302707" y="927100"/>
                </a:lnTo>
                <a:lnTo>
                  <a:pt x="5356174" y="927100"/>
                </a:lnTo>
                <a:lnTo>
                  <a:pt x="5357431" y="939800"/>
                </a:lnTo>
                <a:lnTo>
                  <a:pt x="5357800" y="952500"/>
                </a:lnTo>
                <a:lnTo>
                  <a:pt x="5357990" y="952500"/>
                </a:lnTo>
                <a:lnTo>
                  <a:pt x="5359857" y="965200"/>
                </a:lnTo>
                <a:lnTo>
                  <a:pt x="5359857" y="743788"/>
                </a:lnTo>
                <a:lnTo>
                  <a:pt x="5358981" y="736600"/>
                </a:lnTo>
                <a:lnTo>
                  <a:pt x="5357901" y="736600"/>
                </a:lnTo>
                <a:lnTo>
                  <a:pt x="5359298" y="723900"/>
                </a:lnTo>
                <a:lnTo>
                  <a:pt x="5387149" y="723900"/>
                </a:lnTo>
                <a:lnTo>
                  <a:pt x="5397093" y="711200"/>
                </a:lnTo>
                <a:lnTo>
                  <a:pt x="5402631" y="711200"/>
                </a:lnTo>
                <a:lnTo>
                  <a:pt x="5404917" y="723900"/>
                </a:lnTo>
                <a:lnTo>
                  <a:pt x="5405145" y="736600"/>
                </a:lnTo>
                <a:lnTo>
                  <a:pt x="5404510" y="749300"/>
                </a:lnTo>
                <a:lnTo>
                  <a:pt x="5403697" y="762000"/>
                </a:lnTo>
                <a:lnTo>
                  <a:pt x="5402821" y="787400"/>
                </a:lnTo>
                <a:lnTo>
                  <a:pt x="5401602" y="800100"/>
                </a:lnTo>
                <a:lnTo>
                  <a:pt x="5402618" y="812800"/>
                </a:lnTo>
                <a:lnTo>
                  <a:pt x="5406428" y="825500"/>
                </a:lnTo>
                <a:lnTo>
                  <a:pt x="5407431" y="850900"/>
                </a:lnTo>
                <a:lnTo>
                  <a:pt x="5407431" y="698500"/>
                </a:lnTo>
                <a:lnTo>
                  <a:pt x="5399671" y="698500"/>
                </a:lnTo>
                <a:lnTo>
                  <a:pt x="5386082" y="711200"/>
                </a:lnTo>
                <a:lnTo>
                  <a:pt x="5363248" y="711200"/>
                </a:lnTo>
                <a:lnTo>
                  <a:pt x="5359933" y="698500"/>
                </a:lnTo>
                <a:lnTo>
                  <a:pt x="5359044" y="685800"/>
                </a:lnTo>
                <a:lnTo>
                  <a:pt x="5358917" y="673100"/>
                </a:lnTo>
                <a:lnTo>
                  <a:pt x="5358993" y="635000"/>
                </a:lnTo>
                <a:lnTo>
                  <a:pt x="5358562" y="622300"/>
                </a:lnTo>
                <a:lnTo>
                  <a:pt x="5358193" y="609600"/>
                </a:lnTo>
                <a:lnTo>
                  <a:pt x="5357038" y="586016"/>
                </a:lnTo>
                <a:lnTo>
                  <a:pt x="5357038" y="800100"/>
                </a:lnTo>
                <a:lnTo>
                  <a:pt x="5357012" y="889000"/>
                </a:lnTo>
                <a:lnTo>
                  <a:pt x="5356936" y="901700"/>
                </a:lnTo>
                <a:lnTo>
                  <a:pt x="5356834" y="914400"/>
                </a:lnTo>
                <a:lnTo>
                  <a:pt x="5303977" y="914400"/>
                </a:lnTo>
                <a:lnTo>
                  <a:pt x="5303850" y="901700"/>
                </a:lnTo>
                <a:lnTo>
                  <a:pt x="5303482" y="889000"/>
                </a:lnTo>
                <a:lnTo>
                  <a:pt x="5302999" y="876300"/>
                </a:lnTo>
                <a:lnTo>
                  <a:pt x="5302758" y="876300"/>
                </a:lnTo>
                <a:lnTo>
                  <a:pt x="5303952" y="838200"/>
                </a:lnTo>
                <a:lnTo>
                  <a:pt x="5303063" y="812774"/>
                </a:lnTo>
                <a:lnTo>
                  <a:pt x="5300865" y="800100"/>
                </a:lnTo>
                <a:lnTo>
                  <a:pt x="5299316" y="787704"/>
                </a:lnTo>
                <a:lnTo>
                  <a:pt x="5299316" y="965200"/>
                </a:lnTo>
                <a:lnTo>
                  <a:pt x="5237556" y="965200"/>
                </a:lnTo>
                <a:lnTo>
                  <a:pt x="5226634" y="952500"/>
                </a:lnTo>
                <a:lnTo>
                  <a:pt x="5215153" y="952500"/>
                </a:lnTo>
                <a:lnTo>
                  <a:pt x="5204053" y="939800"/>
                </a:lnTo>
                <a:lnTo>
                  <a:pt x="5194262" y="927100"/>
                </a:lnTo>
                <a:lnTo>
                  <a:pt x="5186057" y="927100"/>
                </a:lnTo>
                <a:lnTo>
                  <a:pt x="5194198" y="914400"/>
                </a:lnTo>
                <a:lnTo>
                  <a:pt x="5225834" y="914400"/>
                </a:lnTo>
                <a:lnTo>
                  <a:pt x="5235638" y="927100"/>
                </a:lnTo>
                <a:lnTo>
                  <a:pt x="5245417" y="927100"/>
                </a:lnTo>
                <a:lnTo>
                  <a:pt x="5258930" y="939800"/>
                </a:lnTo>
                <a:lnTo>
                  <a:pt x="5272240" y="939800"/>
                </a:lnTo>
                <a:lnTo>
                  <a:pt x="5285613" y="952500"/>
                </a:lnTo>
                <a:lnTo>
                  <a:pt x="5299316" y="965200"/>
                </a:lnTo>
                <a:lnTo>
                  <a:pt x="5299316" y="787704"/>
                </a:lnTo>
                <a:lnTo>
                  <a:pt x="5297690" y="774700"/>
                </a:lnTo>
                <a:lnTo>
                  <a:pt x="5297627" y="773671"/>
                </a:lnTo>
                <a:lnTo>
                  <a:pt x="5297627" y="901700"/>
                </a:lnTo>
                <a:lnTo>
                  <a:pt x="5296459" y="901700"/>
                </a:lnTo>
                <a:lnTo>
                  <a:pt x="5293055" y="914400"/>
                </a:lnTo>
                <a:lnTo>
                  <a:pt x="5257927" y="914400"/>
                </a:lnTo>
                <a:lnTo>
                  <a:pt x="5250904" y="901700"/>
                </a:lnTo>
                <a:lnTo>
                  <a:pt x="5235333" y="901700"/>
                </a:lnTo>
                <a:lnTo>
                  <a:pt x="5230139" y="889000"/>
                </a:lnTo>
                <a:lnTo>
                  <a:pt x="5227421" y="876300"/>
                </a:lnTo>
                <a:lnTo>
                  <a:pt x="5226570" y="876300"/>
                </a:lnTo>
                <a:lnTo>
                  <a:pt x="5226164" y="850900"/>
                </a:lnTo>
                <a:lnTo>
                  <a:pt x="5225262" y="838200"/>
                </a:lnTo>
                <a:lnTo>
                  <a:pt x="5223764" y="812774"/>
                </a:lnTo>
                <a:lnTo>
                  <a:pt x="5221567" y="800100"/>
                </a:lnTo>
                <a:lnTo>
                  <a:pt x="5221605" y="863600"/>
                </a:lnTo>
                <a:lnTo>
                  <a:pt x="5221211" y="876300"/>
                </a:lnTo>
                <a:lnTo>
                  <a:pt x="5218925" y="889000"/>
                </a:lnTo>
                <a:lnTo>
                  <a:pt x="5203190" y="889000"/>
                </a:lnTo>
                <a:lnTo>
                  <a:pt x="5187975" y="901700"/>
                </a:lnTo>
                <a:lnTo>
                  <a:pt x="5180088" y="901700"/>
                </a:lnTo>
                <a:lnTo>
                  <a:pt x="5177993" y="889000"/>
                </a:lnTo>
                <a:lnTo>
                  <a:pt x="5180152" y="876300"/>
                </a:lnTo>
                <a:lnTo>
                  <a:pt x="5181422" y="863600"/>
                </a:lnTo>
                <a:lnTo>
                  <a:pt x="5180622" y="863600"/>
                </a:lnTo>
                <a:lnTo>
                  <a:pt x="5180000" y="838200"/>
                </a:lnTo>
                <a:lnTo>
                  <a:pt x="5179796" y="838200"/>
                </a:lnTo>
                <a:lnTo>
                  <a:pt x="5180088" y="825500"/>
                </a:lnTo>
                <a:lnTo>
                  <a:pt x="5181206" y="812774"/>
                </a:lnTo>
                <a:lnTo>
                  <a:pt x="5182082" y="800100"/>
                </a:lnTo>
                <a:lnTo>
                  <a:pt x="5181409" y="787400"/>
                </a:lnTo>
                <a:lnTo>
                  <a:pt x="5179898" y="774700"/>
                </a:lnTo>
                <a:lnTo>
                  <a:pt x="5178234" y="762000"/>
                </a:lnTo>
                <a:lnTo>
                  <a:pt x="5177180" y="762000"/>
                </a:lnTo>
                <a:lnTo>
                  <a:pt x="5179403" y="749300"/>
                </a:lnTo>
                <a:lnTo>
                  <a:pt x="5217960" y="749300"/>
                </a:lnTo>
                <a:lnTo>
                  <a:pt x="5219255" y="762000"/>
                </a:lnTo>
                <a:lnTo>
                  <a:pt x="5220246" y="762000"/>
                </a:lnTo>
                <a:lnTo>
                  <a:pt x="5220741" y="774700"/>
                </a:lnTo>
                <a:lnTo>
                  <a:pt x="5226685" y="762000"/>
                </a:lnTo>
                <a:lnTo>
                  <a:pt x="5224970" y="762000"/>
                </a:lnTo>
                <a:lnTo>
                  <a:pt x="5225974" y="749300"/>
                </a:lnTo>
                <a:lnTo>
                  <a:pt x="5246954" y="749300"/>
                </a:lnTo>
                <a:lnTo>
                  <a:pt x="5253914" y="736600"/>
                </a:lnTo>
                <a:lnTo>
                  <a:pt x="5282006" y="736600"/>
                </a:lnTo>
                <a:lnTo>
                  <a:pt x="5293093" y="774700"/>
                </a:lnTo>
                <a:lnTo>
                  <a:pt x="5296662" y="825500"/>
                </a:lnTo>
                <a:lnTo>
                  <a:pt x="5296840" y="838200"/>
                </a:lnTo>
                <a:lnTo>
                  <a:pt x="5296522" y="850900"/>
                </a:lnTo>
                <a:lnTo>
                  <a:pt x="5296268" y="863600"/>
                </a:lnTo>
                <a:lnTo>
                  <a:pt x="5296408" y="876300"/>
                </a:lnTo>
                <a:lnTo>
                  <a:pt x="5297221" y="889000"/>
                </a:lnTo>
                <a:lnTo>
                  <a:pt x="5297627" y="901700"/>
                </a:lnTo>
                <a:lnTo>
                  <a:pt x="5297627" y="773671"/>
                </a:lnTo>
                <a:lnTo>
                  <a:pt x="5296916" y="762000"/>
                </a:lnTo>
                <a:lnTo>
                  <a:pt x="5296535" y="762000"/>
                </a:lnTo>
                <a:lnTo>
                  <a:pt x="5296293" y="749300"/>
                </a:lnTo>
                <a:lnTo>
                  <a:pt x="5295976" y="749300"/>
                </a:lnTo>
                <a:lnTo>
                  <a:pt x="5295506" y="736600"/>
                </a:lnTo>
                <a:lnTo>
                  <a:pt x="5354028" y="736600"/>
                </a:lnTo>
                <a:lnTo>
                  <a:pt x="5354764" y="749300"/>
                </a:lnTo>
                <a:lnTo>
                  <a:pt x="5355387" y="762000"/>
                </a:lnTo>
                <a:lnTo>
                  <a:pt x="5356669" y="787400"/>
                </a:lnTo>
                <a:lnTo>
                  <a:pt x="5356504" y="787400"/>
                </a:lnTo>
                <a:lnTo>
                  <a:pt x="5356504" y="800100"/>
                </a:lnTo>
                <a:lnTo>
                  <a:pt x="5357038" y="800100"/>
                </a:lnTo>
                <a:lnTo>
                  <a:pt x="5357038" y="586016"/>
                </a:lnTo>
                <a:lnTo>
                  <a:pt x="5356949" y="584200"/>
                </a:lnTo>
                <a:lnTo>
                  <a:pt x="5353875" y="571500"/>
                </a:lnTo>
                <a:lnTo>
                  <a:pt x="5353469" y="571500"/>
                </a:lnTo>
                <a:lnTo>
                  <a:pt x="5353469" y="558800"/>
                </a:lnTo>
                <a:lnTo>
                  <a:pt x="5354383" y="546100"/>
                </a:lnTo>
                <a:lnTo>
                  <a:pt x="5406275" y="546100"/>
                </a:lnTo>
                <a:lnTo>
                  <a:pt x="5406898" y="558800"/>
                </a:lnTo>
                <a:lnTo>
                  <a:pt x="5408688" y="571500"/>
                </a:lnTo>
                <a:lnTo>
                  <a:pt x="5410708" y="584200"/>
                </a:lnTo>
                <a:lnTo>
                  <a:pt x="5412079" y="596900"/>
                </a:lnTo>
                <a:lnTo>
                  <a:pt x="5412079" y="508000"/>
                </a:lnTo>
                <a:lnTo>
                  <a:pt x="5399456" y="508000"/>
                </a:lnTo>
                <a:lnTo>
                  <a:pt x="5399456" y="520700"/>
                </a:lnTo>
                <a:lnTo>
                  <a:pt x="5399278" y="533400"/>
                </a:lnTo>
                <a:lnTo>
                  <a:pt x="5351551" y="533400"/>
                </a:lnTo>
                <a:lnTo>
                  <a:pt x="5351551" y="635000"/>
                </a:lnTo>
                <a:lnTo>
                  <a:pt x="5351094" y="660400"/>
                </a:lnTo>
                <a:lnTo>
                  <a:pt x="5346382" y="698500"/>
                </a:lnTo>
                <a:lnTo>
                  <a:pt x="5344185" y="711200"/>
                </a:lnTo>
                <a:lnTo>
                  <a:pt x="5340616" y="711200"/>
                </a:lnTo>
                <a:lnTo>
                  <a:pt x="5335333" y="723900"/>
                </a:lnTo>
                <a:lnTo>
                  <a:pt x="5294274" y="723900"/>
                </a:lnTo>
                <a:lnTo>
                  <a:pt x="5289220" y="711200"/>
                </a:lnTo>
                <a:lnTo>
                  <a:pt x="5288851" y="685800"/>
                </a:lnTo>
                <a:lnTo>
                  <a:pt x="5289156" y="673100"/>
                </a:lnTo>
                <a:lnTo>
                  <a:pt x="5289042" y="647700"/>
                </a:lnTo>
                <a:lnTo>
                  <a:pt x="5288966" y="635000"/>
                </a:lnTo>
                <a:lnTo>
                  <a:pt x="5290172" y="622300"/>
                </a:lnTo>
                <a:lnTo>
                  <a:pt x="5289689" y="584200"/>
                </a:lnTo>
                <a:lnTo>
                  <a:pt x="5290820" y="571500"/>
                </a:lnTo>
                <a:lnTo>
                  <a:pt x="5292496" y="558800"/>
                </a:lnTo>
                <a:lnTo>
                  <a:pt x="5305907" y="546100"/>
                </a:lnTo>
                <a:lnTo>
                  <a:pt x="5342623" y="546100"/>
                </a:lnTo>
                <a:lnTo>
                  <a:pt x="5343652" y="558800"/>
                </a:lnTo>
                <a:lnTo>
                  <a:pt x="5348744" y="596900"/>
                </a:lnTo>
                <a:lnTo>
                  <a:pt x="5351551" y="635000"/>
                </a:lnTo>
                <a:lnTo>
                  <a:pt x="5351551" y="533400"/>
                </a:lnTo>
                <a:lnTo>
                  <a:pt x="5302948" y="533400"/>
                </a:lnTo>
                <a:lnTo>
                  <a:pt x="5291874" y="546100"/>
                </a:lnTo>
                <a:lnTo>
                  <a:pt x="5283530" y="546100"/>
                </a:lnTo>
                <a:lnTo>
                  <a:pt x="5283530" y="622300"/>
                </a:lnTo>
                <a:lnTo>
                  <a:pt x="5282336" y="622300"/>
                </a:lnTo>
                <a:lnTo>
                  <a:pt x="5281981" y="635000"/>
                </a:lnTo>
                <a:lnTo>
                  <a:pt x="5281485" y="647700"/>
                </a:lnTo>
                <a:lnTo>
                  <a:pt x="5281841" y="685800"/>
                </a:lnTo>
                <a:lnTo>
                  <a:pt x="5281384" y="698500"/>
                </a:lnTo>
                <a:lnTo>
                  <a:pt x="5279987" y="711200"/>
                </a:lnTo>
                <a:lnTo>
                  <a:pt x="5276634" y="711200"/>
                </a:lnTo>
                <a:lnTo>
                  <a:pt x="5270728" y="723900"/>
                </a:lnTo>
                <a:lnTo>
                  <a:pt x="5261648" y="723900"/>
                </a:lnTo>
                <a:lnTo>
                  <a:pt x="5239626" y="736600"/>
                </a:lnTo>
                <a:lnTo>
                  <a:pt x="5225821" y="736600"/>
                </a:lnTo>
                <a:lnTo>
                  <a:pt x="5218354" y="723900"/>
                </a:lnTo>
                <a:lnTo>
                  <a:pt x="5215331" y="698500"/>
                </a:lnTo>
                <a:lnTo>
                  <a:pt x="5215064" y="673100"/>
                </a:lnTo>
                <a:lnTo>
                  <a:pt x="5216499" y="635000"/>
                </a:lnTo>
                <a:lnTo>
                  <a:pt x="5218074" y="609600"/>
                </a:lnTo>
                <a:lnTo>
                  <a:pt x="5218239" y="571500"/>
                </a:lnTo>
                <a:lnTo>
                  <a:pt x="5217998" y="558800"/>
                </a:lnTo>
                <a:lnTo>
                  <a:pt x="5278171" y="558800"/>
                </a:lnTo>
                <a:lnTo>
                  <a:pt x="5281854" y="571500"/>
                </a:lnTo>
                <a:lnTo>
                  <a:pt x="5282768" y="584200"/>
                </a:lnTo>
                <a:lnTo>
                  <a:pt x="5282577" y="596900"/>
                </a:lnTo>
                <a:lnTo>
                  <a:pt x="5282908" y="609600"/>
                </a:lnTo>
                <a:lnTo>
                  <a:pt x="5283530" y="622300"/>
                </a:lnTo>
                <a:lnTo>
                  <a:pt x="5283530" y="546100"/>
                </a:lnTo>
                <a:lnTo>
                  <a:pt x="5211457" y="546100"/>
                </a:lnTo>
                <a:lnTo>
                  <a:pt x="5211457" y="635000"/>
                </a:lnTo>
                <a:lnTo>
                  <a:pt x="5210873" y="660400"/>
                </a:lnTo>
                <a:lnTo>
                  <a:pt x="5209489" y="673100"/>
                </a:lnTo>
                <a:lnTo>
                  <a:pt x="5208651" y="698500"/>
                </a:lnTo>
                <a:lnTo>
                  <a:pt x="5209654" y="711200"/>
                </a:lnTo>
                <a:lnTo>
                  <a:pt x="5208143" y="723900"/>
                </a:lnTo>
                <a:lnTo>
                  <a:pt x="5202136" y="736600"/>
                </a:lnTo>
                <a:lnTo>
                  <a:pt x="5177510" y="736600"/>
                </a:lnTo>
                <a:lnTo>
                  <a:pt x="5177320" y="723900"/>
                </a:lnTo>
                <a:lnTo>
                  <a:pt x="5173967" y="711200"/>
                </a:lnTo>
                <a:lnTo>
                  <a:pt x="5160657" y="711200"/>
                </a:lnTo>
                <a:lnTo>
                  <a:pt x="5160657" y="876300"/>
                </a:lnTo>
                <a:lnTo>
                  <a:pt x="5160035" y="876300"/>
                </a:lnTo>
                <a:lnTo>
                  <a:pt x="5159718" y="889000"/>
                </a:lnTo>
                <a:lnTo>
                  <a:pt x="5158206" y="897216"/>
                </a:lnTo>
                <a:lnTo>
                  <a:pt x="5158206" y="952500"/>
                </a:lnTo>
                <a:lnTo>
                  <a:pt x="5139118" y="952500"/>
                </a:lnTo>
                <a:lnTo>
                  <a:pt x="5139118" y="1003300"/>
                </a:lnTo>
                <a:lnTo>
                  <a:pt x="5105666" y="1003300"/>
                </a:lnTo>
                <a:lnTo>
                  <a:pt x="5100612" y="990600"/>
                </a:lnTo>
                <a:lnTo>
                  <a:pt x="5099189" y="977900"/>
                </a:lnTo>
                <a:lnTo>
                  <a:pt x="5099304" y="965200"/>
                </a:lnTo>
                <a:lnTo>
                  <a:pt x="5101704" y="952500"/>
                </a:lnTo>
                <a:lnTo>
                  <a:pt x="5107597" y="952500"/>
                </a:lnTo>
                <a:lnTo>
                  <a:pt x="5100739" y="939800"/>
                </a:lnTo>
                <a:lnTo>
                  <a:pt x="5097399" y="939800"/>
                </a:lnTo>
                <a:lnTo>
                  <a:pt x="5096713" y="927100"/>
                </a:lnTo>
                <a:lnTo>
                  <a:pt x="5097018" y="927100"/>
                </a:lnTo>
                <a:lnTo>
                  <a:pt x="5101768" y="914400"/>
                </a:lnTo>
                <a:lnTo>
                  <a:pt x="5116144" y="914400"/>
                </a:lnTo>
                <a:lnTo>
                  <a:pt x="5123485" y="927100"/>
                </a:lnTo>
                <a:lnTo>
                  <a:pt x="5131168" y="927100"/>
                </a:lnTo>
                <a:lnTo>
                  <a:pt x="5132235" y="939800"/>
                </a:lnTo>
                <a:lnTo>
                  <a:pt x="5132578" y="952500"/>
                </a:lnTo>
                <a:lnTo>
                  <a:pt x="5125364" y="952500"/>
                </a:lnTo>
                <a:lnTo>
                  <a:pt x="5131333" y="965200"/>
                </a:lnTo>
                <a:lnTo>
                  <a:pt x="5134445" y="965200"/>
                </a:lnTo>
                <a:lnTo>
                  <a:pt x="5136223" y="977900"/>
                </a:lnTo>
                <a:lnTo>
                  <a:pt x="5137264" y="990600"/>
                </a:lnTo>
                <a:lnTo>
                  <a:pt x="5138496" y="990600"/>
                </a:lnTo>
                <a:lnTo>
                  <a:pt x="5139118" y="1003300"/>
                </a:lnTo>
                <a:lnTo>
                  <a:pt x="5139118" y="952500"/>
                </a:lnTo>
                <a:lnTo>
                  <a:pt x="5137518" y="952500"/>
                </a:lnTo>
                <a:lnTo>
                  <a:pt x="5137620" y="927100"/>
                </a:lnTo>
                <a:lnTo>
                  <a:pt x="5157355" y="927100"/>
                </a:lnTo>
                <a:lnTo>
                  <a:pt x="5157317" y="939800"/>
                </a:lnTo>
                <a:lnTo>
                  <a:pt x="5157013" y="939800"/>
                </a:lnTo>
                <a:lnTo>
                  <a:pt x="5158206" y="952500"/>
                </a:lnTo>
                <a:lnTo>
                  <a:pt x="5158206" y="897216"/>
                </a:lnTo>
                <a:lnTo>
                  <a:pt x="5157381" y="901700"/>
                </a:lnTo>
                <a:lnTo>
                  <a:pt x="5135931" y="901700"/>
                </a:lnTo>
                <a:lnTo>
                  <a:pt x="5135804" y="889000"/>
                </a:lnTo>
                <a:lnTo>
                  <a:pt x="5135486" y="889000"/>
                </a:lnTo>
                <a:lnTo>
                  <a:pt x="5135638" y="876300"/>
                </a:lnTo>
                <a:lnTo>
                  <a:pt x="5137505" y="876300"/>
                </a:lnTo>
                <a:lnTo>
                  <a:pt x="5142306" y="863600"/>
                </a:lnTo>
                <a:lnTo>
                  <a:pt x="5146103" y="863600"/>
                </a:lnTo>
                <a:lnTo>
                  <a:pt x="5146306" y="850900"/>
                </a:lnTo>
                <a:lnTo>
                  <a:pt x="5141988" y="850900"/>
                </a:lnTo>
                <a:lnTo>
                  <a:pt x="5136096" y="838200"/>
                </a:lnTo>
                <a:lnTo>
                  <a:pt x="5134559" y="825500"/>
                </a:lnTo>
                <a:lnTo>
                  <a:pt x="5137251" y="812800"/>
                </a:lnTo>
                <a:lnTo>
                  <a:pt x="5143970" y="812800"/>
                </a:lnTo>
                <a:lnTo>
                  <a:pt x="5150345" y="800100"/>
                </a:lnTo>
                <a:lnTo>
                  <a:pt x="5149545" y="800100"/>
                </a:lnTo>
                <a:lnTo>
                  <a:pt x="5140122" y="787400"/>
                </a:lnTo>
                <a:lnTo>
                  <a:pt x="5132502" y="787400"/>
                </a:lnTo>
                <a:lnTo>
                  <a:pt x="5132502" y="863600"/>
                </a:lnTo>
                <a:lnTo>
                  <a:pt x="5128425" y="876300"/>
                </a:lnTo>
                <a:lnTo>
                  <a:pt x="5129466" y="889000"/>
                </a:lnTo>
                <a:lnTo>
                  <a:pt x="5128145" y="901700"/>
                </a:lnTo>
                <a:lnTo>
                  <a:pt x="5097805" y="901700"/>
                </a:lnTo>
                <a:lnTo>
                  <a:pt x="5095430" y="889000"/>
                </a:lnTo>
                <a:lnTo>
                  <a:pt x="5094490" y="876300"/>
                </a:lnTo>
                <a:lnTo>
                  <a:pt x="5095011" y="876300"/>
                </a:lnTo>
                <a:lnTo>
                  <a:pt x="5097069" y="863600"/>
                </a:lnTo>
                <a:lnTo>
                  <a:pt x="5132502" y="863600"/>
                </a:lnTo>
                <a:lnTo>
                  <a:pt x="5132502" y="787400"/>
                </a:lnTo>
                <a:lnTo>
                  <a:pt x="5130241" y="787400"/>
                </a:lnTo>
                <a:lnTo>
                  <a:pt x="5129200" y="777760"/>
                </a:lnTo>
                <a:lnTo>
                  <a:pt x="5129200" y="838200"/>
                </a:lnTo>
                <a:lnTo>
                  <a:pt x="5127485" y="838200"/>
                </a:lnTo>
                <a:lnTo>
                  <a:pt x="5122723" y="850900"/>
                </a:lnTo>
                <a:lnTo>
                  <a:pt x="5113845" y="838200"/>
                </a:lnTo>
                <a:lnTo>
                  <a:pt x="5103063" y="838200"/>
                </a:lnTo>
                <a:lnTo>
                  <a:pt x="5095900" y="825500"/>
                </a:lnTo>
                <a:lnTo>
                  <a:pt x="5093538" y="812800"/>
                </a:lnTo>
                <a:lnTo>
                  <a:pt x="5097196" y="812800"/>
                </a:lnTo>
                <a:lnTo>
                  <a:pt x="5098135" y="800100"/>
                </a:lnTo>
                <a:lnTo>
                  <a:pt x="5110010" y="800100"/>
                </a:lnTo>
                <a:lnTo>
                  <a:pt x="5118620" y="812800"/>
                </a:lnTo>
                <a:lnTo>
                  <a:pt x="5125390" y="812800"/>
                </a:lnTo>
                <a:lnTo>
                  <a:pt x="5128590" y="825500"/>
                </a:lnTo>
                <a:lnTo>
                  <a:pt x="5128907" y="825500"/>
                </a:lnTo>
                <a:lnTo>
                  <a:pt x="5129200" y="838200"/>
                </a:lnTo>
                <a:lnTo>
                  <a:pt x="5129200" y="777760"/>
                </a:lnTo>
                <a:lnTo>
                  <a:pt x="5128869" y="774700"/>
                </a:lnTo>
                <a:lnTo>
                  <a:pt x="5129581" y="762000"/>
                </a:lnTo>
                <a:lnTo>
                  <a:pt x="5153418" y="762000"/>
                </a:lnTo>
                <a:lnTo>
                  <a:pt x="5154384" y="774700"/>
                </a:lnTo>
                <a:lnTo>
                  <a:pt x="5154777" y="787400"/>
                </a:lnTo>
                <a:lnTo>
                  <a:pt x="5155133" y="800100"/>
                </a:lnTo>
                <a:lnTo>
                  <a:pt x="5155946" y="812800"/>
                </a:lnTo>
                <a:lnTo>
                  <a:pt x="5157533" y="825500"/>
                </a:lnTo>
                <a:lnTo>
                  <a:pt x="5158676" y="838200"/>
                </a:lnTo>
                <a:lnTo>
                  <a:pt x="5159629" y="850900"/>
                </a:lnTo>
                <a:lnTo>
                  <a:pt x="5160657" y="876300"/>
                </a:lnTo>
                <a:lnTo>
                  <a:pt x="5160657" y="711200"/>
                </a:lnTo>
                <a:lnTo>
                  <a:pt x="5152758" y="711200"/>
                </a:lnTo>
                <a:lnTo>
                  <a:pt x="5152352" y="698500"/>
                </a:lnTo>
                <a:lnTo>
                  <a:pt x="5151577" y="698500"/>
                </a:lnTo>
                <a:lnTo>
                  <a:pt x="5150243" y="685800"/>
                </a:lnTo>
                <a:lnTo>
                  <a:pt x="5148935" y="673100"/>
                </a:lnTo>
                <a:lnTo>
                  <a:pt x="5147703" y="673100"/>
                </a:lnTo>
                <a:lnTo>
                  <a:pt x="5147437" y="670242"/>
                </a:lnTo>
                <a:lnTo>
                  <a:pt x="5147437" y="736600"/>
                </a:lnTo>
                <a:lnTo>
                  <a:pt x="5124970" y="736600"/>
                </a:lnTo>
                <a:lnTo>
                  <a:pt x="5124793" y="734631"/>
                </a:lnTo>
                <a:lnTo>
                  <a:pt x="5124793" y="774700"/>
                </a:lnTo>
                <a:lnTo>
                  <a:pt x="5124539" y="787400"/>
                </a:lnTo>
                <a:lnTo>
                  <a:pt x="5099240" y="787400"/>
                </a:lnTo>
                <a:lnTo>
                  <a:pt x="5093119" y="776312"/>
                </a:lnTo>
                <a:lnTo>
                  <a:pt x="5093119" y="977900"/>
                </a:lnTo>
                <a:lnTo>
                  <a:pt x="5091785" y="990600"/>
                </a:lnTo>
                <a:lnTo>
                  <a:pt x="5076241" y="990600"/>
                </a:lnTo>
                <a:lnTo>
                  <a:pt x="5073853" y="977900"/>
                </a:lnTo>
                <a:lnTo>
                  <a:pt x="5067097" y="977900"/>
                </a:lnTo>
                <a:lnTo>
                  <a:pt x="5063731" y="965200"/>
                </a:lnTo>
                <a:lnTo>
                  <a:pt x="5067414" y="965200"/>
                </a:lnTo>
                <a:lnTo>
                  <a:pt x="5071427" y="952500"/>
                </a:lnTo>
                <a:lnTo>
                  <a:pt x="5066030" y="952500"/>
                </a:lnTo>
                <a:lnTo>
                  <a:pt x="5063388" y="939800"/>
                </a:lnTo>
                <a:lnTo>
                  <a:pt x="5063922" y="927100"/>
                </a:lnTo>
                <a:lnTo>
                  <a:pt x="5066284" y="914400"/>
                </a:lnTo>
                <a:lnTo>
                  <a:pt x="5087353" y="914400"/>
                </a:lnTo>
                <a:lnTo>
                  <a:pt x="5091900" y="927100"/>
                </a:lnTo>
                <a:lnTo>
                  <a:pt x="5091747" y="939800"/>
                </a:lnTo>
                <a:lnTo>
                  <a:pt x="5087937" y="952500"/>
                </a:lnTo>
                <a:lnTo>
                  <a:pt x="5079555" y="952500"/>
                </a:lnTo>
                <a:lnTo>
                  <a:pt x="5092611" y="965200"/>
                </a:lnTo>
                <a:lnTo>
                  <a:pt x="5092103" y="965200"/>
                </a:lnTo>
                <a:lnTo>
                  <a:pt x="5092992" y="977900"/>
                </a:lnTo>
                <a:lnTo>
                  <a:pt x="5093119" y="977900"/>
                </a:lnTo>
                <a:lnTo>
                  <a:pt x="5093119" y="776312"/>
                </a:lnTo>
                <a:lnTo>
                  <a:pt x="5092230" y="774700"/>
                </a:lnTo>
                <a:lnTo>
                  <a:pt x="5091481" y="770953"/>
                </a:lnTo>
                <a:lnTo>
                  <a:pt x="5091481" y="825500"/>
                </a:lnTo>
                <a:lnTo>
                  <a:pt x="5090744" y="838200"/>
                </a:lnTo>
                <a:lnTo>
                  <a:pt x="5090274" y="838200"/>
                </a:lnTo>
                <a:lnTo>
                  <a:pt x="5090274" y="863600"/>
                </a:lnTo>
                <a:lnTo>
                  <a:pt x="5089639" y="876300"/>
                </a:lnTo>
                <a:lnTo>
                  <a:pt x="5089969" y="876300"/>
                </a:lnTo>
                <a:lnTo>
                  <a:pt x="5090109" y="889000"/>
                </a:lnTo>
                <a:lnTo>
                  <a:pt x="5089271" y="901700"/>
                </a:lnTo>
                <a:lnTo>
                  <a:pt x="5061509" y="901700"/>
                </a:lnTo>
                <a:lnTo>
                  <a:pt x="5060556" y="876300"/>
                </a:lnTo>
                <a:lnTo>
                  <a:pt x="5060429" y="876300"/>
                </a:lnTo>
                <a:lnTo>
                  <a:pt x="5060531" y="863600"/>
                </a:lnTo>
                <a:lnTo>
                  <a:pt x="5060632" y="850900"/>
                </a:lnTo>
                <a:lnTo>
                  <a:pt x="5086731" y="850900"/>
                </a:lnTo>
                <a:lnTo>
                  <a:pt x="5090274" y="863600"/>
                </a:lnTo>
                <a:lnTo>
                  <a:pt x="5090274" y="838200"/>
                </a:lnTo>
                <a:lnTo>
                  <a:pt x="5061343" y="838200"/>
                </a:lnTo>
                <a:lnTo>
                  <a:pt x="5059375" y="825500"/>
                </a:lnTo>
                <a:lnTo>
                  <a:pt x="5059362" y="812774"/>
                </a:lnTo>
                <a:lnTo>
                  <a:pt x="5059883" y="800100"/>
                </a:lnTo>
                <a:lnTo>
                  <a:pt x="5088090" y="800100"/>
                </a:lnTo>
                <a:lnTo>
                  <a:pt x="5091023" y="812800"/>
                </a:lnTo>
                <a:lnTo>
                  <a:pt x="5091481" y="825500"/>
                </a:lnTo>
                <a:lnTo>
                  <a:pt x="5091481" y="770953"/>
                </a:lnTo>
                <a:lnTo>
                  <a:pt x="5089690" y="762000"/>
                </a:lnTo>
                <a:lnTo>
                  <a:pt x="5092738" y="749300"/>
                </a:lnTo>
                <a:lnTo>
                  <a:pt x="5109997" y="749300"/>
                </a:lnTo>
                <a:lnTo>
                  <a:pt x="5119344" y="762000"/>
                </a:lnTo>
                <a:lnTo>
                  <a:pt x="5124793" y="774700"/>
                </a:lnTo>
                <a:lnTo>
                  <a:pt x="5124793" y="734631"/>
                </a:lnTo>
                <a:lnTo>
                  <a:pt x="5123827" y="723900"/>
                </a:lnTo>
                <a:lnTo>
                  <a:pt x="5122176" y="723900"/>
                </a:lnTo>
                <a:lnTo>
                  <a:pt x="5113109" y="736600"/>
                </a:lnTo>
                <a:lnTo>
                  <a:pt x="5099570" y="736600"/>
                </a:lnTo>
                <a:lnTo>
                  <a:pt x="5095748" y="723900"/>
                </a:lnTo>
                <a:lnTo>
                  <a:pt x="5094084" y="711200"/>
                </a:lnTo>
                <a:lnTo>
                  <a:pt x="5118633" y="711200"/>
                </a:lnTo>
                <a:lnTo>
                  <a:pt x="5126609" y="723900"/>
                </a:lnTo>
                <a:lnTo>
                  <a:pt x="5146687" y="723900"/>
                </a:lnTo>
                <a:lnTo>
                  <a:pt x="5147437" y="736600"/>
                </a:lnTo>
                <a:lnTo>
                  <a:pt x="5147437" y="670242"/>
                </a:lnTo>
                <a:lnTo>
                  <a:pt x="5146522" y="660400"/>
                </a:lnTo>
                <a:lnTo>
                  <a:pt x="5143703" y="647700"/>
                </a:lnTo>
                <a:lnTo>
                  <a:pt x="5142395" y="635000"/>
                </a:lnTo>
                <a:lnTo>
                  <a:pt x="5142230" y="633412"/>
                </a:lnTo>
                <a:lnTo>
                  <a:pt x="5142230" y="685800"/>
                </a:lnTo>
                <a:lnTo>
                  <a:pt x="5134737" y="685800"/>
                </a:lnTo>
                <a:lnTo>
                  <a:pt x="5137378" y="673100"/>
                </a:lnTo>
                <a:lnTo>
                  <a:pt x="5141455" y="673100"/>
                </a:lnTo>
                <a:lnTo>
                  <a:pt x="5142230" y="685800"/>
                </a:lnTo>
                <a:lnTo>
                  <a:pt x="5142230" y="633412"/>
                </a:lnTo>
                <a:lnTo>
                  <a:pt x="5141074" y="622300"/>
                </a:lnTo>
                <a:lnTo>
                  <a:pt x="5138979" y="596900"/>
                </a:lnTo>
                <a:lnTo>
                  <a:pt x="5137734" y="584200"/>
                </a:lnTo>
                <a:lnTo>
                  <a:pt x="5138204" y="571500"/>
                </a:lnTo>
                <a:lnTo>
                  <a:pt x="5141252" y="558800"/>
                </a:lnTo>
                <a:lnTo>
                  <a:pt x="5202402" y="558800"/>
                </a:lnTo>
                <a:lnTo>
                  <a:pt x="5207901" y="571500"/>
                </a:lnTo>
                <a:lnTo>
                  <a:pt x="5210594" y="571500"/>
                </a:lnTo>
                <a:lnTo>
                  <a:pt x="5211394" y="584200"/>
                </a:lnTo>
                <a:lnTo>
                  <a:pt x="5211457" y="635000"/>
                </a:lnTo>
                <a:lnTo>
                  <a:pt x="5211457" y="546100"/>
                </a:lnTo>
                <a:lnTo>
                  <a:pt x="5164125" y="546100"/>
                </a:lnTo>
                <a:lnTo>
                  <a:pt x="5166931" y="533400"/>
                </a:lnTo>
                <a:lnTo>
                  <a:pt x="5202555" y="533400"/>
                </a:lnTo>
                <a:lnTo>
                  <a:pt x="5235359" y="520700"/>
                </a:lnTo>
                <a:lnTo>
                  <a:pt x="5399456" y="520700"/>
                </a:lnTo>
                <a:lnTo>
                  <a:pt x="5399456" y="508000"/>
                </a:lnTo>
                <a:lnTo>
                  <a:pt x="5306149" y="508000"/>
                </a:lnTo>
                <a:lnTo>
                  <a:pt x="5344287" y="495300"/>
                </a:lnTo>
                <a:lnTo>
                  <a:pt x="5420588" y="495300"/>
                </a:lnTo>
                <a:lnTo>
                  <a:pt x="5458828" y="482600"/>
                </a:lnTo>
                <a:lnTo>
                  <a:pt x="5507660" y="482600"/>
                </a:lnTo>
                <a:lnTo>
                  <a:pt x="5508168" y="495300"/>
                </a:lnTo>
                <a:lnTo>
                  <a:pt x="5508168" y="317500"/>
                </a:lnTo>
                <a:lnTo>
                  <a:pt x="5504713" y="317500"/>
                </a:lnTo>
                <a:lnTo>
                  <a:pt x="5504713" y="469900"/>
                </a:lnTo>
                <a:lnTo>
                  <a:pt x="5462536" y="469900"/>
                </a:lnTo>
                <a:lnTo>
                  <a:pt x="5470309" y="457200"/>
                </a:lnTo>
                <a:lnTo>
                  <a:pt x="5504142" y="457200"/>
                </a:lnTo>
                <a:lnTo>
                  <a:pt x="5504713" y="469900"/>
                </a:lnTo>
                <a:lnTo>
                  <a:pt x="5504713" y="317500"/>
                </a:lnTo>
                <a:lnTo>
                  <a:pt x="5497334" y="317500"/>
                </a:lnTo>
                <a:lnTo>
                  <a:pt x="5494452" y="304800"/>
                </a:lnTo>
                <a:lnTo>
                  <a:pt x="5493537" y="292100"/>
                </a:lnTo>
                <a:lnTo>
                  <a:pt x="5493994" y="292100"/>
                </a:lnTo>
                <a:lnTo>
                  <a:pt x="5494820" y="279400"/>
                </a:lnTo>
                <a:lnTo>
                  <a:pt x="5495810" y="266700"/>
                </a:lnTo>
                <a:lnTo>
                  <a:pt x="5496738" y="254000"/>
                </a:lnTo>
                <a:lnTo>
                  <a:pt x="5488140" y="254000"/>
                </a:lnTo>
                <a:lnTo>
                  <a:pt x="5484203" y="241300"/>
                </a:lnTo>
                <a:lnTo>
                  <a:pt x="5483415" y="254000"/>
                </a:lnTo>
                <a:lnTo>
                  <a:pt x="5482399" y="266700"/>
                </a:lnTo>
                <a:lnTo>
                  <a:pt x="5481459" y="266700"/>
                </a:lnTo>
                <a:lnTo>
                  <a:pt x="5480888" y="279400"/>
                </a:lnTo>
                <a:lnTo>
                  <a:pt x="5472646" y="279400"/>
                </a:lnTo>
                <a:lnTo>
                  <a:pt x="5471185" y="266700"/>
                </a:lnTo>
                <a:lnTo>
                  <a:pt x="5470449" y="266700"/>
                </a:lnTo>
                <a:lnTo>
                  <a:pt x="5470461" y="254000"/>
                </a:lnTo>
                <a:lnTo>
                  <a:pt x="5471084" y="254000"/>
                </a:lnTo>
                <a:lnTo>
                  <a:pt x="5471058" y="241300"/>
                </a:lnTo>
                <a:lnTo>
                  <a:pt x="5446496" y="241300"/>
                </a:lnTo>
                <a:lnTo>
                  <a:pt x="5446496" y="469900"/>
                </a:lnTo>
                <a:lnTo>
                  <a:pt x="5433301" y="469900"/>
                </a:lnTo>
                <a:lnTo>
                  <a:pt x="5439905" y="457200"/>
                </a:lnTo>
                <a:lnTo>
                  <a:pt x="5446496" y="469900"/>
                </a:lnTo>
                <a:lnTo>
                  <a:pt x="5446496" y="241300"/>
                </a:lnTo>
                <a:lnTo>
                  <a:pt x="5436070" y="241300"/>
                </a:lnTo>
                <a:lnTo>
                  <a:pt x="5436070" y="393700"/>
                </a:lnTo>
                <a:lnTo>
                  <a:pt x="5434254" y="393700"/>
                </a:lnTo>
                <a:lnTo>
                  <a:pt x="5429148" y="406400"/>
                </a:lnTo>
                <a:lnTo>
                  <a:pt x="5425999" y="395503"/>
                </a:lnTo>
                <a:lnTo>
                  <a:pt x="5425999" y="469900"/>
                </a:lnTo>
                <a:lnTo>
                  <a:pt x="5391277" y="482600"/>
                </a:lnTo>
                <a:lnTo>
                  <a:pt x="5351640" y="482600"/>
                </a:lnTo>
                <a:lnTo>
                  <a:pt x="5389232" y="469900"/>
                </a:lnTo>
                <a:lnTo>
                  <a:pt x="5425999" y="469900"/>
                </a:lnTo>
                <a:lnTo>
                  <a:pt x="5425999" y="395503"/>
                </a:lnTo>
                <a:lnTo>
                  <a:pt x="5425478" y="393700"/>
                </a:lnTo>
                <a:lnTo>
                  <a:pt x="5421338" y="393700"/>
                </a:lnTo>
                <a:lnTo>
                  <a:pt x="5418747" y="381000"/>
                </a:lnTo>
                <a:lnTo>
                  <a:pt x="5429961" y="381000"/>
                </a:lnTo>
                <a:lnTo>
                  <a:pt x="5436070" y="393700"/>
                </a:lnTo>
                <a:lnTo>
                  <a:pt x="5436070" y="241300"/>
                </a:lnTo>
                <a:lnTo>
                  <a:pt x="5414594" y="241300"/>
                </a:lnTo>
                <a:lnTo>
                  <a:pt x="5414594" y="419100"/>
                </a:lnTo>
                <a:lnTo>
                  <a:pt x="5391670" y="431800"/>
                </a:lnTo>
                <a:lnTo>
                  <a:pt x="5378932" y="431800"/>
                </a:lnTo>
                <a:lnTo>
                  <a:pt x="5414594" y="419100"/>
                </a:lnTo>
                <a:lnTo>
                  <a:pt x="5414594" y="241300"/>
                </a:lnTo>
                <a:lnTo>
                  <a:pt x="5380494" y="241300"/>
                </a:lnTo>
                <a:lnTo>
                  <a:pt x="5361838" y="233743"/>
                </a:lnTo>
                <a:lnTo>
                  <a:pt x="5361838" y="431800"/>
                </a:lnTo>
                <a:lnTo>
                  <a:pt x="5332425" y="444500"/>
                </a:lnTo>
                <a:lnTo>
                  <a:pt x="5310733" y="444500"/>
                </a:lnTo>
                <a:lnTo>
                  <a:pt x="5324741" y="431800"/>
                </a:lnTo>
                <a:lnTo>
                  <a:pt x="5361838" y="431800"/>
                </a:lnTo>
                <a:lnTo>
                  <a:pt x="5361838" y="233743"/>
                </a:lnTo>
                <a:lnTo>
                  <a:pt x="5349151" y="228600"/>
                </a:lnTo>
                <a:lnTo>
                  <a:pt x="5343626" y="228600"/>
                </a:lnTo>
                <a:lnTo>
                  <a:pt x="5343626" y="279400"/>
                </a:lnTo>
                <a:lnTo>
                  <a:pt x="5329339" y="279400"/>
                </a:lnTo>
                <a:lnTo>
                  <a:pt x="5325465" y="266700"/>
                </a:lnTo>
                <a:lnTo>
                  <a:pt x="5338343" y="266700"/>
                </a:lnTo>
                <a:lnTo>
                  <a:pt x="5343626" y="279400"/>
                </a:lnTo>
                <a:lnTo>
                  <a:pt x="5343626" y="228600"/>
                </a:lnTo>
                <a:lnTo>
                  <a:pt x="5298148" y="228600"/>
                </a:lnTo>
                <a:lnTo>
                  <a:pt x="5293144" y="241300"/>
                </a:lnTo>
                <a:lnTo>
                  <a:pt x="5289613" y="241300"/>
                </a:lnTo>
                <a:lnTo>
                  <a:pt x="5286146" y="228600"/>
                </a:lnTo>
                <a:lnTo>
                  <a:pt x="5283454" y="215900"/>
                </a:lnTo>
                <a:lnTo>
                  <a:pt x="5282933" y="203200"/>
                </a:lnTo>
                <a:lnTo>
                  <a:pt x="5283339" y="177800"/>
                </a:lnTo>
                <a:lnTo>
                  <a:pt x="5283441" y="165100"/>
                </a:lnTo>
                <a:lnTo>
                  <a:pt x="5281841" y="152400"/>
                </a:lnTo>
                <a:lnTo>
                  <a:pt x="5279021" y="127000"/>
                </a:lnTo>
                <a:lnTo>
                  <a:pt x="5276456" y="88900"/>
                </a:lnTo>
                <a:lnTo>
                  <a:pt x="5275605" y="63500"/>
                </a:lnTo>
                <a:lnTo>
                  <a:pt x="5272290" y="50800"/>
                </a:lnTo>
                <a:lnTo>
                  <a:pt x="5271808" y="38100"/>
                </a:lnTo>
                <a:lnTo>
                  <a:pt x="5276100" y="38100"/>
                </a:lnTo>
                <a:lnTo>
                  <a:pt x="5276227" y="25400"/>
                </a:lnTo>
                <a:lnTo>
                  <a:pt x="5268531" y="25400"/>
                </a:lnTo>
                <a:lnTo>
                  <a:pt x="5261407" y="12700"/>
                </a:lnTo>
                <a:lnTo>
                  <a:pt x="5243220" y="12700"/>
                </a:lnTo>
                <a:lnTo>
                  <a:pt x="5232184" y="0"/>
                </a:lnTo>
                <a:lnTo>
                  <a:pt x="5222913" y="0"/>
                </a:lnTo>
                <a:lnTo>
                  <a:pt x="5222913" y="215900"/>
                </a:lnTo>
                <a:lnTo>
                  <a:pt x="5220589" y="215900"/>
                </a:lnTo>
                <a:lnTo>
                  <a:pt x="5220589" y="330200"/>
                </a:lnTo>
                <a:lnTo>
                  <a:pt x="5218138" y="342900"/>
                </a:lnTo>
                <a:lnTo>
                  <a:pt x="5212626" y="342900"/>
                </a:lnTo>
                <a:lnTo>
                  <a:pt x="5212626" y="508000"/>
                </a:lnTo>
                <a:lnTo>
                  <a:pt x="5209603" y="520700"/>
                </a:lnTo>
                <a:lnTo>
                  <a:pt x="5192522" y="520700"/>
                </a:lnTo>
                <a:lnTo>
                  <a:pt x="5149837" y="533400"/>
                </a:lnTo>
                <a:lnTo>
                  <a:pt x="5140617" y="533400"/>
                </a:lnTo>
                <a:lnTo>
                  <a:pt x="5139537" y="520700"/>
                </a:lnTo>
                <a:lnTo>
                  <a:pt x="5138623" y="508000"/>
                </a:lnTo>
                <a:lnTo>
                  <a:pt x="5212626" y="508000"/>
                </a:lnTo>
                <a:lnTo>
                  <a:pt x="5212626" y="342900"/>
                </a:lnTo>
                <a:lnTo>
                  <a:pt x="5211775" y="342900"/>
                </a:lnTo>
                <a:lnTo>
                  <a:pt x="5202428" y="355600"/>
                </a:lnTo>
                <a:lnTo>
                  <a:pt x="5142192" y="355600"/>
                </a:lnTo>
                <a:lnTo>
                  <a:pt x="5142192" y="457200"/>
                </a:lnTo>
                <a:lnTo>
                  <a:pt x="5137975" y="469900"/>
                </a:lnTo>
                <a:lnTo>
                  <a:pt x="5126126" y="469900"/>
                </a:lnTo>
                <a:lnTo>
                  <a:pt x="5129746" y="457200"/>
                </a:lnTo>
                <a:lnTo>
                  <a:pt x="5142192" y="457200"/>
                </a:lnTo>
                <a:lnTo>
                  <a:pt x="5142192" y="355600"/>
                </a:lnTo>
                <a:lnTo>
                  <a:pt x="5111699" y="355600"/>
                </a:lnTo>
                <a:lnTo>
                  <a:pt x="5111699" y="571500"/>
                </a:lnTo>
                <a:lnTo>
                  <a:pt x="5108968" y="571500"/>
                </a:lnTo>
                <a:lnTo>
                  <a:pt x="5108968" y="596900"/>
                </a:lnTo>
                <a:lnTo>
                  <a:pt x="5104346" y="635000"/>
                </a:lnTo>
                <a:lnTo>
                  <a:pt x="5100269" y="635000"/>
                </a:lnTo>
                <a:lnTo>
                  <a:pt x="5098643" y="622300"/>
                </a:lnTo>
                <a:lnTo>
                  <a:pt x="5097919" y="609600"/>
                </a:lnTo>
                <a:lnTo>
                  <a:pt x="5098034" y="596900"/>
                </a:lnTo>
                <a:lnTo>
                  <a:pt x="5098897" y="584200"/>
                </a:lnTo>
                <a:lnTo>
                  <a:pt x="5108397" y="584200"/>
                </a:lnTo>
                <a:lnTo>
                  <a:pt x="5108968" y="596900"/>
                </a:lnTo>
                <a:lnTo>
                  <a:pt x="5108968" y="571500"/>
                </a:lnTo>
                <a:lnTo>
                  <a:pt x="5098262" y="571500"/>
                </a:lnTo>
                <a:lnTo>
                  <a:pt x="5101069" y="558800"/>
                </a:lnTo>
                <a:lnTo>
                  <a:pt x="5099723" y="558800"/>
                </a:lnTo>
                <a:lnTo>
                  <a:pt x="5099062" y="546100"/>
                </a:lnTo>
                <a:lnTo>
                  <a:pt x="5108156" y="546100"/>
                </a:lnTo>
                <a:lnTo>
                  <a:pt x="5108994" y="558800"/>
                </a:lnTo>
                <a:lnTo>
                  <a:pt x="5111699" y="571500"/>
                </a:lnTo>
                <a:lnTo>
                  <a:pt x="5111699" y="355600"/>
                </a:lnTo>
                <a:lnTo>
                  <a:pt x="5109083" y="355600"/>
                </a:lnTo>
                <a:lnTo>
                  <a:pt x="5109083" y="520700"/>
                </a:lnTo>
                <a:lnTo>
                  <a:pt x="5107800" y="533400"/>
                </a:lnTo>
                <a:lnTo>
                  <a:pt x="5104803" y="533400"/>
                </a:lnTo>
                <a:lnTo>
                  <a:pt x="5100561" y="520700"/>
                </a:lnTo>
                <a:lnTo>
                  <a:pt x="5101425" y="520700"/>
                </a:lnTo>
                <a:lnTo>
                  <a:pt x="5103749" y="508000"/>
                </a:lnTo>
                <a:lnTo>
                  <a:pt x="5107965" y="520700"/>
                </a:lnTo>
                <a:lnTo>
                  <a:pt x="5109083" y="520700"/>
                </a:lnTo>
                <a:lnTo>
                  <a:pt x="5109083" y="355600"/>
                </a:lnTo>
                <a:lnTo>
                  <a:pt x="5093906" y="355600"/>
                </a:lnTo>
                <a:lnTo>
                  <a:pt x="5093906" y="495300"/>
                </a:lnTo>
                <a:lnTo>
                  <a:pt x="5092039" y="497446"/>
                </a:lnTo>
                <a:lnTo>
                  <a:pt x="5092039" y="546100"/>
                </a:lnTo>
                <a:lnTo>
                  <a:pt x="5091735" y="558800"/>
                </a:lnTo>
                <a:lnTo>
                  <a:pt x="5089563" y="558800"/>
                </a:lnTo>
                <a:lnTo>
                  <a:pt x="5089563" y="584200"/>
                </a:lnTo>
                <a:lnTo>
                  <a:pt x="5089410" y="596900"/>
                </a:lnTo>
                <a:lnTo>
                  <a:pt x="5089347" y="618070"/>
                </a:lnTo>
                <a:lnTo>
                  <a:pt x="5089347" y="774700"/>
                </a:lnTo>
                <a:lnTo>
                  <a:pt x="5079479" y="787400"/>
                </a:lnTo>
                <a:lnTo>
                  <a:pt x="5065573" y="787400"/>
                </a:lnTo>
                <a:lnTo>
                  <a:pt x="5060721" y="774700"/>
                </a:lnTo>
                <a:lnTo>
                  <a:pt x="5056898" y="774700"/>
                </a:lnTo>
                <a:lnTo>
                  <a:pt x="5056327" y="764501"/>
                </a:lnTo>
                <a:lnTo>
                  <a:pt x="5056327" y="825500"/>
                </a:lnTo>
                <a:lnTo>
                  <a:pt x="5055171" y="830110"/>
                </a:lnTo>
                <a:lnTo>
                  <a:pt x="5055171" y="876300"/>
                </a:lnTo>
                <a:lnTo>
                  <a:pt x="5054536" y="889000"/>
                </a:lnTo>
                <a:lnTo>
                  <a:pt x="5051755" y="901700"/>
                </a:lnTo>
                <a:lnTo>
                  <a:pt x="5048669" y="889000"/>
                </a:lnTo>
                <a:lnTo>
                  <a:pt x="5046713" y="876300"/>
                </a:lnTo>
                <a:lnTo>
                  <a:pt x="5045646" y="876300"/>
                </a:lnTo>
                <a:lnTo>
                  <a:pt x="5045214" y="863600"/>
                </a:lnTo>
                <a:lnTo>
                  <a:pt x="5052974" y="863600"/>
                </a:lnTo>
                <a:lnTo>
                  <a:pt x="5054485" y="876300"/>
                </a:lnTo>
                <a:lnTo>
                  <a:pt x="5055171" y="876300"/>
                </a:lnTo>
                <a:lnTo>
                  <a:pt x="5055171" y="830110"/>
                </a:lnTo>
                <a:lnTo>
                  <a:pt x="5053139" y="838200"/>
                </a:lnTo>
                <a:lnTo>
                  <a:pt x="5038890" y="825500"/>
                </a:lnTo>
                <a:lnTo>
                  <a:pt x="5041290" y="825500"/>
                </a:lnTo>
                <a:lnTo>
                  <a:pt x="5039855" y="812774"/>
                </a:lnTo>
                <a:lnTo>
                  <a:pt x="5038318" y="800100"/>
                </a:lnTo>
                <a:lnTo>
                  <a:pt x="5054320" y="800100"/>
                </a:lnTo>
                <a:lnTo>
                  <a:pt x="5055425" y="812800"/>
                </a:lnTo>
                <a:lnTo>
                  <a:pt x="5056327" y="825500"/>
                </a:lnTo>
                <a:lnTo>
                  <a:pt x="5056327" y="764501"/>
                </a:lnTo>
                <a:lnTo>
                  <a:pt x="5056187" y="762000"/>
                </a:lnTo>
                <a:lnTo>
                  <a:pt x="5055413" y="762000"/>
                </a:lnTo>
                <a:lnTo>
                  <a:pt x="5052555" y="755294"/>
                </a:lnTo>
                <a:lnTo>
                  <a:pt x="5052555" y="774700"/>
                </a:lnTo>
                <a:lnTo>
                  <a:pt x="5036337" y="774700"/>
                </a:lnTo>
                <a:lnTo>
                  <a:pt x="5036642" y="762000"/>
                </a:lnTo>
                <a:lnTo>
                  <a:pt x="5049863" y="762000"/>
                </a:lnTo>
                <a:lnTo>
                  <a:pt x="5052555" y="774700"/>
                </a:lnTo>
                <a:lnTo>
                  <a:pt x="5052555" y="755294"/>
                </a:lnTo>
                <a:lnTo>
                  <a:pt x="5050002" y="749300"/>
                </a:lnTo>
                <a:lnTo>
                  <a:pt x="5087493" y="749300"/>
                </a:lnTo>
                <a:lnTo>
                  <a:pt x="5085766" y="762000"/>
                </a:lnTo>
                <a:lnTo>
                  <a:pt x="5086362" y="762000"/>
                </a:lnTo>
                <a:lnTo>
                  <a:pt x="5085499" y="774700"/>
                </a:lnTo>
                <a:lnTo>
                  <a:pt x="5089347" y="774700"/>
                </a:lnTo>
                <a:lnTo>
                  <a:pt x="5089347" y="618070"/>
                </a:lnTo>
                <a:lnTo>
                  <a:pt x="5089296" y="635000"/>
                </a:lnTo>
                <a:lnTo>
                  <a:pt x="5088801" y="660400"/>
                </a:lnTo>
                <a:lnTo>
                  <a:pt x="5088140" y="664756"/>
                </a:lnTo>
                <a:lnTo>
                  <a:pt x="5088140" y="723900"/>
                </a:lnTo>
                <a:lnTo>
                  <a:pt x="5051514" y="723900"/>
                </a:lnTo>
                <a:lnTo>
                  <a:pt x="5049977" y="711200"/>
                </a:lnTo>
                <a:lnTo>
                  <a:pt x="5036147" y="711200"/>
                </a:lnTo>
                <a:lnTo>
                  <a:pt x="5044554" y="698500"/>
                </a:lnTo>
                <a:lnTo>
                  <a:pt x="5070538" y="698500"/>
                </a:lnTo>
                <a:lnTo>
                  <a:pt x="5076177" y="711200"/>
                </a:lnTo>
                <a:lnTo>
                  <a:pt x="5085308" y="711200"/>
                </a:lnTo>
                <a:lnTo>
                  <a:pt x="5088140" y="723900"/>
                </a:lnTo>
                <a:lnTo>
                  <a:pt x="5088140" y="664756"/>
                </a:lnTo>
                <a:lnTo>
                  <a:pt x="5086870" y="673100"/>
                </a:lnTo>
                <a:lnTo>
                  <a:pt x="5085181" y="685800"/>
                </a:lnTo>
                <a:lnTo>
                  <a:pt x="5084140" y="698500"/>
                </a:lnTo>
                <a:lnTo>
                  <a:pt x="5071161" y="685800"/>
                </a:lnTo>
                <a:lnTo>
                  <a:pt x="5043017" y="685800"/>
                </a:lnTo>
                <a:lnTo>
                  <a:pt x="5038407" y="673100"/>
                </a:lnTo>
                <a:lnTo>
                  <a:pt x="5037010" y="660400"/>
                </a:lnTo>
                <a:lnTo>
                  <a:pt x="5036883" y="647700"/>
                </a:lnTo>
                <a:lnTo>
                  <a:pt x="5036959" y="622300"/>
                </a:lnTo>
                <a:lnTo>
                  <a:pt x="5037772" y="609600"/>
                </a:lnTo>
                <a:lnTo>
                  <a:pt x="5038382" y="584200"/>
                </a:lnTo>
                <a:lnTo>
                  <a:pt x="5041455" y="546100"/>
                </a:lnTo>
                <a:lnTo>
                  <a:pt x="5043754" y="533400"/>
                </a:lnTo>
                <a:lnTo>
                  <a:pt x="5052898" y="533400"/>
                </a:lnTo>
                <a:lnTo>
                  <a:pt x="5061077" y="546100"/>
                </a:lnTo>
                <a:lnTo>
                  <a:pt x="5069852" y="558800"/>
                </a:lnTo>
                <a:lnTo>
                  <a:pt x="5078857" y="571500"/>
                </a:lnTo>
                <a:lnTo>
                  <a:pt x="5087696" y="584200"/>
                </a:lnTo>
                <a:lnTo>
                  <a:pt x="5089563" y="584200"/>
                </a:lnTo>
                <a:lnTo>
                  <a:pt x="5089563" y="558800"/>
                </a:lnTo>
                <a:lnTo>
                  <a:pt x="5080762" y="558800"/>
                </a:lnTo>
                <a:lnTo>
                  <a:pt x="5079720" y="546100"/>
                </a:lnTo>
                <a:lnTo>
                  <a:pt x="5075771" y="546100"/>
                </a:lnTo>
                <a:lnTo>
                  <a:pt x="5071300" y="533400"/>
                </a:lnTo>
                <a:lnTo>
                  <a:pt x="5068684" y="520700"/>
                </a:lnTo>
                <a:lnTo>
                  <a:pt x="5078463" y="520700"/>
                </a:lnTo>
                <a:lnTo>
                  <a:pt x="5082794" y="533400"/>
                </a:lnTo>
                <a:lnTo>
                  <a:pt x="5087302" y="533400"/>
                </a:lnTo>
                <a:lnTo>
                  <a:pt x="5090477" y="546100"/>
                </a:lnTo>
                <a:lnTo>
                  <a:pt x="5092039" y="546100"/>
                </a:lnTo>
                <a:lnTo>
                  <a:pt x="5092039" y="497446"/>
                </a:lnTo>
                <a:lnTo>
                  <a:pt x="5082819" y="508000"/>
                </a:lnTo>
                <a:lnTo>
                  <a:pt x="5079238" y="508000"/>
                </a:lnTo>
                <a:lnTo>
                  <a:pt x="5075440" y="495300"/>
                </a:lnTo>
                <a:lnTo>
                  <a:pt x="5064404" y="495300"/>
                </a:lnTo>
                <a:lnTo>
                  <a:pt x="5062131" y="492544"/>
                </a:lnTo>
                <a:lnTo>
                  <a:pt x="5062131" y="508000"/>
                </a:lnTo>
                <a:lnTo>
                  <a:pt x="5061077" y="520700"/>
                </a:lnTo>
                <a:lnTo>
                  <a:pt x="5060924" y="508000"/>
                </a:lnTo>
                <a:lnTo>
                  <a:pt x="5062131" y="508000"/>
                </a:lnTo>
                <a:lnTo>
                  <a:pt x="5062131" y="492544"/>
                </a:lnTo>
                <a:lnTo>
                  <a:pt x="5053952" y="482600"/>
                </a:lnTo>
                <a:lnTo>
                  <a:pt x="5044059" y="469900"/>
                </a:lnTo>
                <a:lnTo>
                  <a:pt x="5034712" y="457200"/>
                </a:lnTo>
                <a:lnTo>
                  <a:pt x="5032756" y="457200"/>
                </a:lnTo>
                <a:lnTo>
                  <a:pt x="5032756" y="520700"/>
                </a:lnTo>
                <a:lnTo>
                  <a:pt x="5032286" y="546100"/>
                </a:lnTo>
                <a:lnTo>
                  <a:pt x="5032222" y="558800"/>
                </a:lnTo>
                <a:lnTo>
                  <a:pt x="5032362" y="571500"/>
                </a:lnTo>
                <a:lnTo>
                  <a:pt x="5032451" y="596900"/>
                </a:lnTo>
                <a:lnTo>
                  <a:pt x="5028920" y="596900"/>
                </a:lnTo>
                <a:lnTo>
                  <a:pt x="5028844" y="660400"/>
                </a:lnTo>
                <a:lnTo>
                  <a:pt x="5028158" y="673100"/>
                </a:lnTo>
                <a:lnTo>
                  <a:pt x="5026482" y="685800"/>
                </a:lnTo>
                <a:lnTo>
                  <a:pt x="5016258" y="685800"/>
                </a:lnTo>
                <a:lnTo>
                  <a:pt x="5008118" y="673100"/>
                </a:lnTo>
                <a:lnTo>
                  <a:pt x="4981130" y="673100"/>
                </a:lnTo>
                <a:lnTo>
                  <a:pt x="4989309" y="685800"/>
                </a:lnTo>
                <a:lnTo>
                  <a:pt x="4995100" y="685800"/>
                </a:lnTo>
                <a:lnTo>
                  <a:pt x="4995545" y="698500"/>
                </a:lnTo>
                <a:lnTo>
                  <a:pt x="4995900" y="711200"/>
                </a:lnTo>
                <a:lnTo>
                  <a:pt x="4996383" y="723900"/>
                </a:lnTo>
                <a:lnTo>
                  <a:pt x="4996967" y="723900"/>
                </a:lnTo>
                <a:lnTo>
                  <a:pt x="4997602" y="736600"/>
                </a:lnTo>
                <a:lnTo>
                  <a:pt x="4999482" y="774700"/>
                </a:lnTo>
                <a:lnTo>
                  <a:pt x="5000244" y="812774"/>
                </a:lnTo>
                <a:lnTo>
                  <a:pt x="5000599" y="850900"/>
                </a:lnTo>
                <a:lnTo>
                  <a:pt x="5001260" y="889000"/>
                </a:lnTo>
                <a:lnTo>
                  <a:pt x="5001349" y="901700"/>
                </a:lnTo>
                <a:lnTo>
                  <a:pt x="5001476" y="901700"/>
                </a:lnTo>
                <a:lnTo>
                  <a:pt x="4999152" y="914400"/>
                </a:lnTo>
                <a:lnTo>
                  <a:pt x="4980216" y="914400"/>
                </a:lnTo>
                <a:lnTo>
                  <a:pt x="4978971" y="901700"/>
                </a:lnTo>
                <a:lnTo>
                  <a:pt x="4978666" y="901700"/>
                </a:lnTo>
                <a:lnTo>
                  <a:pt x="4981016" y="889000"/>
                </a:lnTo>
                <a:lnTo>
                  <a:pt x="4985207" y="889000"/>
                </a:lnTo>
                <a:lnTo>
                  <a:pt x="4990376" y="876300"/>
                </a:lnTo>
                <a:lnTo>
                  <a:pt x="4973879" y="876300"/>
                </a:lnTo>
                <a:lnTo>
                  <a:pt x="4971161" y="863600"/>
                </a:lnTo>
                <a:lnTo>
                  <a:pt x="4969484" y="850900"/>
                </a:lnTo>
                <a:lnTo>
                  <a:pt x="4965573" y="838200"/>
                </a:lnTo>
                <a:lnTo>
                  <a:pt x="4962741" y="812774"/>
                </a:lnTo>
                <a:lnTo>
                  <a:pt x="4960988" y="787400"/>
                </a:lnTo>
                <a:lnTo>
                  <a:pt x="4960264" y="774700"/>
                </a:lnTo>
                <a:lnTo>
                  <a:pt x="4959997" y="762000"/>
                </a:lnTo>
                <a:lnTo>
                  <a:pt x="4959731" y="749300"/>
                </a:lnTo>
                <a:lnTo>
                  <a:pt x="4959401" y="723900"/>
                </a:lnTo>
                <a:lnTo>
                  <a:pt x="4960683" y="711200"/>
                </a:lnTo>
                <a:lnTo>
                  <a:pt x="4964963" y="685800"/>
                </a:lnTo>
                <a:lnTo>
                  <a:pt x="4968303" y="673100"/>
                </a:lnTo>
                <a:lnTo>
                  <a:pt x="4980330" y="673100"/>
                </a:lnTo>
                <a:lnTo>
                  <a:pt x="4977752" y="660400"/>
                </a:lnTo>
                <a:lnTo>
                  <a:pt x="4977066" y="647700"/>
                </a:lnTo>
                <a:lnTo>
                  <a:pt x="4975923" y="635000"/>
                </a:lnTo>
                <a:lnTo>
                  <a:pt x="4975580" y="622300"/>
                </a:lnTo>
                <a:lnTo>
                  <a:pt x="4977282" y="622300"/>
                </a:lnTo>
                <a:lnTo>
                  <a:pt x="4978070" y="609600"/>
                </a:lnTo>
                <a:lnTo>
                  <a:pt x="4980584" y="609600"/>
                </a:lnTo>
                <a:lnTo>
                  <a:pt x="4986477" y="596900"/>
                </a:lnTo>
                <a:lnTo>
                  <a:pt x="4988877" y="596900"/>
                </a:lnTo>
                <a:lnTo>
                  <a:pt x="4988725" y="584200"/>
                </a:lnTo>
                <a:lnTo>
                  <a:pt x="4986985" y="571500"/>
                </a:lnTo>
                <a:lnTo>
                  <a:pt x="4983353" y="558800"/>
                </a:lnTo>
                <a:lnTo>
                  <a:pt x="4980762" y="546100"/>
                </a:lnTo>
                <a:lnTo>
                  <a:pt x="4979479" y="533400"/>
                </a:lnTo>
                <a:lnTo>
                  <a:pt x="4979797" y="508000"/>
                </a:lnTo>
                <a:lnTo>
                  <a:pt x="4979721" y="495300"/>
                </a:lnTo>
                <a:lnTo>
                  <a:pt x="4978400" y="495300"/>
                </a:lnTo>
                <a:lnTo>
                  <a:pt x="4976482" y="482600"/>
                </a:lnTo>
                <a:lnTo>
                  <a:pt x="4974577" y="469900"/>
                </a:lnTo>
                <a:lnTo>
                  <a:pt x="4974056" y="469900"/>
                </a:lnTo>
                <a:lnTo>
                  <a:pt x="4973142" y="461594"/>
                </a:lnTo>
                <a:lnTo>
                  <a:pt x="4973142" y="571500"/>
                </a:lnTo>
                <a:lnTo>
                  <a:pt x="4972951" y="584200"/>
                </a:lnTo>
                <a:lnTo>
                  <a:pt x="4972164" y="609600"/>
                </a:lnTo>
                <a:lnTo>
                  <a:pt x="4970551" y="622300"/>
                </a:lnTo>
                <a:lnTo>
                  <a:pt x="4969662" y="622300"/>
                </a:lnTo>
                <a:lnTo>
                  <a:pt x="4968900" y="635000"/>
                </a:lnTo>
                <a:lnTo>
                  <a:pt x="4958588" y="635000"/>
                </a:lnTo>
                <a:lnTo>
                  <a:pt x="4956086" y="609600"/>
                </a:lnTo>
                <a:lnTo>
                  <a:pt x="4955603" y="596900"/>
                </a:lnTo>
                <a:lnTo>
                  <a:pt x="4957318" y="584200"/>
                </a:lnTo>
                <a:lnTo>
                  <a:pt x="4952492" y="584200"/>
                </a:lnTo>
                <a:lnTo>
                  <a:pt x="4952403" y="596900"/>
                </a:lnTo>
                <a:lnTo>
                  <a:pt x="4951692" y="596900"/>
                </a:lnTo>
                <a:lnTo>
                  <a:pt x="4950574" y="609600"/>
                </a:lnTo>
                <a:lnTo>
                  <a:pt x="4949825" y="622300"/>
                </a:lnTo>
                <a:lnTo>
                  <a:pt x="4950180" y="635000"/>
                </a:lnTo>
                <a:lnTo>
                  <a:pt x="4950549" y="635000"/>
                </a:lnTo>
                <a:lnTo>
                  <a:pt x="4950574" y="647700"/>
                </a:lnTo>
                <a:lnTo>
                  <a:pt x="4939182" y="647700"/>
                </a:lnTo>
                <a:lnTo>
                  <a:pt x="4946535" y="660400"/>
                </a:lnTo>
                <a:lnTo>
                  <a:pt x="4955260" y="660400"/>
                </a:lnTo>
                <a:lnTo>
                  <a:pt x="4955857" y="673100"/>
                </a:lnTo>
                <a:lnTo>
                  <a:pt x="4955362" y="673100"/>
                </a:lnTo>
                <a:lnTo>
                  <a:pt x="4955337" y="673735"/>
                </a:lnTo>
                <a:lnTo>
                  <a:pt x="4955337" y="901700"/>
                </a:lnTo>
                <a:lnTo>
                  <a:pt x="4905781" y="901700"/>
                </a:lnTo>
                <a:lnTo>
                  <a:pt x="4886376" y="914400"/>
                </a:lnTo>
                <a:lnTo>
                  <a:pt x="4935042" y="914400"/>
                </a:lnTo>
                <a:lnTo>
                  <a:pt x="4917364" y="927100"/>
                </a:lnTo>
                <a:lnTo>
                  <a:pt x="4849253" y="927100"/>
                </a:lnTo>
                <a:lnTo>
                  <a:pt x="4833023" y="939800"/>
                </a:lnTo>
                <a:lnTo>
                  <a:pt x="4806150" y="939800"/>
                </a:lnTo>
                <a:lnTo>
                  <a:pt x="4806150" y="1511300"/>
                </a:lnTo>
                <a:lnTo>
                  <a:pt x="4805959" y="1524000"/>
                </a:lnTo>
                <a:lnTo>
                  <a:pt x="4802289" y="1536700"/>
                </a:lnTo>
                <a:lnTo>
                  <a:pt x="4798326" y="1536700"/>
                </a:lnTo>
                <a:lnTo>
                  <a:pt x="4793577" y="1549400"/>
                </a:lnTo>
                <a:lnTo>
                  <a:pt x="4776203" y="1549400"/>
                </a:lnTo>
                <a:lnTo>
                  <a:pt x="4776203" y="1587500"/>
                </a:lnTo>
                <a:lnTo>
                  <a:pt x="4775974" y="1600200"/>
                </a:lnTo>
                <a:lnTo>
                  <a:pt x="4774666" y="1600200"/>
                </a:lnTo>
                <a:lnTo>
                  <a:pt x="4768050" y="1612900"/>
                </a:lnTo>
                <a:lnTo>
                  <a:pt x="4762843" y="1612900"/>
                </a:lnTo>
                <a:lnTo>
                  <a:pt x="4758690" y="1625600"/>
                </a:lnTo>
                <a:lnTo>
                  <a:pt x="4755210" y="1638300"/>
                </a:lnTo>
                <a:lnTo>
                  <a:pt x="4752949" y="1651000"/>
                </a:lnTo>
                <a:lnTo>
                  <a:pt x="4741875" y="1651000"/>
                </a:lnTo>
                <a:lnTo>
                  <a:pt x="4735334" y="1638300"/>
                </a:lnTo>
                <a:lnTo>
                  <a:pt x="4724806" y="1638300"/>
                </a:lnTo>
                <a:lnTo>
                  <a:pt x="4719739" y="1625600"/>
                </a:lnTo>
                <a:lnTo>
                  <a:pt x="4716577" y="1625600"/>
                </a:lnTo>
                <a:lnTo>
                  <a:pt x="4717974" y="1612900"/>
                </a:lnTo>
                <a:lnTo>
                  <a:pt x="4720260" y="1612900"/>
                </a:lnTo>
                <a:lnTo>
                  <a:pt x="4727676" y="1600200"/>
                </a:lnTo>
                <a:lnTo>
                  <a:pt x="4734649" y="1587500"/>
                </a:lnTo>
                <a:lnTo>
                  <a:pt x="4741367" y="1574800"/>
                </a:lnTo>
                <a:lnTo>
                  <a:pt x="4748022" y="1562100"/>
                </a:lnTo>
                <a:lnTo>
                  <a:pt x="4752949" y="1549400"/>
                </a:lnTo>
                <a:lnTo>
                  <a:pt x="4756810" y="1549400"/>
                </a:lnTo>
                <a:lnTo>
                  <a:pt x="4763300" y="1562100"/>
                </a:lnTo>
                <a:lnTo>
                  <a:pt x="4767846" y="1574800"/>
                </a:lnTo>
                <a:lnTo>
                  <a:pt x="4772164" y="1574800"/>
                </a:lnTo>
                <a:lnTo>
                  <a:pt x="4775339" y="1587500"/>
                </a:lnTo>
                <a:lnTo>
                  <a:pt x="4776203" y="1587500"/>
                </a:lnTo>
                <a:lnTo>
                  <a:pt x="4776203" y="1549400"/>
                </a:lnTo>
                <a:lnTo>
                  <a:pt x="4772164" y="1549400"/>
                </a:lnTo>
                <a:lnTo>
                  <a:pt x="4766551" y="1536700"/>
                </a:lnTo>
                <a:lnTo>
                  <a:pt x="4770158" y="1524000"/>
                </a:lnTo>
                <a:lnTo>
                  <a:pt x="4792599" y="1524000"/>
                </a:lnTo>
                <a:lnTo>
                  <a:pt x="4799038" y="1511300"/>
                </a:lnTo>
                <a:lnTo>
                  <a:pt x="4806150" y="1511300"/>
                </a:lnTo>
                <a:lnTo>
                  <a:pt x="4806150" y="939800"/>
                </a:lnTo>
                <a:lnTo>
                  <a:pt x="4804600" y="939800"/>
                </a:lnTo>
                <a:lnTo>
                  <a:pt x="4804600" y="1168400"/>
                </a:lnTo>
                <a:lnTo>
                  <a:pt x="4803978" y="1176286"/>
                </a:lnTo>
                <a:lnTo>
                  <a:pt x="4803978" y="1206500"/>
                </a:lnTo>
                <a:lnTo>
                  <a:pt x="4802175" y="1219200"/>
                </a:lnTo>
                <a:lnTo>
                  <a:pt x="4799609" y="1219200"/>
                </a:lnTo>
                <a:lnTo>
                  <a:pt x="4799609" y="1397000"/>
                </a:lnTo>
                <a:lnTo>
                  <a:pt x="4799025" y="1397000"/>
                </a:lnTo>
                <a:lnTo>
                  <a:pt x="4795583" y="1408518"/>
                </a:lnTo>
                <a:lnTo>
                  <a:pt x="4795583" y="1422400"/>
                </a:lnTo>
                <a:lnTo>
                  <a:pt x="4794631" y="1435100"/>
                </a:lnTo>
                <a:lnTo>
                  <a:pt x="4773422" y="1435100"/>
                </a:lnTo>
                <a:lnTo>
                  <a:pt x="4776267" y="1422400"/>
                </a:lnTo>
                <a:lnTo>
                  <a:pt x="4795583" y="1422400"/>
                </a:lnTo>
                <a:lnTo>
                  <a:pt x="4795583" y="1408518"/>
                </a:lnTo>
                <a:lnTo>
                  <a:pt x="4795228" y="1409700"/>
                </a:lnTo>
                <a:lnTo>
                  <a:pt x="4785741" y="1409700"/>
                </a:lnTo>
                <a:lnTo>
                  <a:pt x="4786503" y="1397000"/>
                </a:lnTo>
                <a:lnTo>
                  <a:pt x="4788522" y="1397000"/>
                </a:lnTo>
                <a:lnTo>
                  <a:pt x="4787925" y="1384300"/>
                </a:lnTo>
                <a:lnTo>
                  <a:pt x="4796053" y="1384300"/>
                </a:lnTo>
                <a:lnTo>
                  <a:pt x="4799609" y="1397000"/>
                </a:lnTo>
                <a:lnTo>
                  <a:pt x="4799609" y="1219200"/>
                </a:lnTo>
                <a:lnTo>
                  <a:pt x="4798238" y="1219200"/>
                </a:lnTo>
                <a:lnTo>
                  <a:pt x="4798238" y="1282700"/>
                </a:lnTo>
                <a:lnTo>
                  <a:pt x="4797679" y="1295400"/>
                </a:lnTo>
                <a:lnTo>
                  <a:pt x="4794974" y="1320800"/>
                </a:lnTo>
                <a:lnTo>
                  <a:pt x="4791265" y="1346200"/>
                </a:lnTo>
                <a:lnTo>
                  <a:pt x="4785728" y="1371600"/>
                </a:lnTo>
                <a:lnTo>
                  <a:pt x="4777511" y="1397000"/>
                </a:lnTo>
                <a:lnTo>
                  <a:pt x="4776063" y="1397000"/>
                </a:lnTo>
                <a:lnTo>
                  <a:pt x="4775314" y="1409700"/>
                </a:lnTo>
                <a:lnTo>
                  <a:pt x="4759134" y="1409700"/>
                </a:lnTo>
                <a:lnTo>
                  <a:pt x="4759134" y="1511300"/>
                </a:lnTo>
                <a:lnTo>
                  <a:pt x="4752441" y="1524000"/>
                </a:lnTo>
                <a:lnTo>
                  <a:pt x="4748288" y="1524000"/>
                </a:lnTo>
                <a:lnTo>
                  <a:pt x="4745533" y="1536700"/>
                </a:lnTo>
                <a:lnTo>
                  <a:pt x="4742967" y="1549400"/>
                </a:lnTo>
                <a:lnTo>
                  <a:pt x="4737201" y="1562100"/>
                </a:lnTo>
                <a:lnTo>
                  <a:pt x="4730381" y="1574800"/>
                </a:lnTo>
                <a:lnTo>
                  <a:pt x="4722698" y="1587500"/>
                </a:lnTo>
                <a:lnTo>
                  <a:pt x="4714341" y="1600200"/>
                </a:lnTo>
                <a:lnTo>
                  <a:pt x="4710671" y="1612900"/>
                </a:lnTo>
                <a:lnTo>
                  <a:pt x="4706607" y="1612900"/>
                </a:lnTo>
                <a:lnTo>
                  <a:pt x="4704727" y="1610093"/>
                </a:lnTo>
                <a:lnTo>
                  <a:pt x="4704727" y="1790700"/>
                </a:lnTo>
                <a:lnTo>
                  <a:pt x="4704143" y="1803400"/>
                </a:lnTo>
                <a:lnTo>
                  <a:pt x="4703584" y="1816100"/>
                </a:lnTo>
                <a:lnTo>
                  <a:pt x="4702886" y="1816100"/>
                </a:lnTo>
                <a:lnTo>
                  <a:pt x="4701845" y="1828800"/>
                </a:lnTo>
                <a:lnTo>
                  <a:pt x="4699736" y="1841500"/>
                </a:lnTo>
                <a:lnTo>
                  <a:pt x="4683645" y="1841500"/>
                </a:lnTo>
                <a:lnTo>
                  <a:pt x="4683645" y="2006600"/>
                </a:lnTo>
                <a:lnTo>
                  <a:pt x="4683455" y="2019300"/>
                </a:lnTo>
                <a:lnTo>
                  <a:pt x="4682782" y="2019300"/>
                </a:lnTo>
                <a:lnTo>
                  <a:pt x="4682388" y="2032000"/>
                </a:lnTo>
                <a:lnTo>
                  <a:pt x="4682541" y="2032000"/>
                </a:lnTo>
                <a:lnTo>
                  <a:pt x="4682541" y="2044700"/>
                </a:lnTo>
                <a:lnTo>
                  <a:pt x="4682198" y="2044700"/>
                </a:lnTo>
                <a:lnTo>
                  <a:pt x="4682274" y="2070100"/>
                </a:lnTo>
                <a:lnTo>
                  <a:pt x="4682007" y="2070100"/>
                </a:lnTo>
                <a:lnTo>
                  <a:pt x="4680623" y="2082800"/>
                </a:lnTo>
                <a:lnTo>
                  <a:pt x="4666310" y="2082800"/>
                </a:lnTo>
                <a:lnTo>
                  <a:pt x="4666310" y="2120900"/>
                </a:lnTo>
                <a:lnTo>
                  <a:pt x="4657928" y="2133600"/>
                </a:lnTo>
                <a:lnTo>
                  <a:pt x="4641354" y="2133600"/>
                </a:lnTo>
                <a:lnTo>
                  <a:pt x="4648695" y="2120900"/>
                </a:lnTo>
                <a:lnTo>
                  <a:pt x="4666310" y="2120900"/>
                </a:lnTo>
                <a:lnTo>
                  <a:pt x="4666310" y="2082800"/>
                </a:lnTo>
                <a:lnTo>
                  <a:pt x="4629975" y="2082800"/>
                </a:lnTo>
                <a:lnTo>
                  <a:pt x="4620653" y="2070100"/>
                </a:lnTo>
                <a:lnTo>
                  <a:pt x="4610366" y="2070100"/>
                </a:lnTo>
                <a:lnTo>
                  <a:pt x="4611941" y="2044700"/>
                </a:lnTo>
                <a:lnTo>
                  <a:pt x="4613211" y="2032000"/>
                </a:lnTo>
                <a:lnTo>
                  <a:pt x="4614900" y="2006600"/>
                </a:lnTo>
                <a:lnTo>
                  <a:pt x="4617288" y="1993900"/>
                </a:lnTo>
                <a:lnTo>
                  <a:pt x="4618367" y="1981200"/>
                </a:lnTo>
                <a:lnTo>
                  <a:pt x="4642497" y="1981200"/>
                </a:lnTo>
                <a:lnTo>
                  <a:pt x="4658931" y="1993900"/>
                </a:lnTo>
                <a:lnTo>
                  <a:pt x="4683023" y="1993900"/>
                </a:lnTo>
                <a:lnTo>
                  <a:pt x="4683645" y="2006600"/>
                </a:lnTo>
                <a:lnTo>
                  <a:pt x="4683645" y="1841500"/>
                </a:lnTo>
                <a:lnTo>
                  <a:pt x="4674679" y="1841500"/>
                </a:lnTo>
                <a:lnTo>
                  <a:pt x="4667504" y="1828800"/>
                </a:lnTo>
                <a:lnTo>
                  <a:pt x="4654245" y="1828800"/>
                </a:lnTo>
                <a:lnTo>
                  <a:pt x="4647273" y="1816100"/>
                </a:lnTo>
                <a:lnTo>
                  <a:pt x="4644123" y="1816100"/>
                </a:lnTo>
                <a:lnTo>
                  <a:pt x="4647209" y="1803400"/>
                </a:lnTo>
                <a:lnTo>
                  <a:pt x="4650041" y="1790700"/>
                </a:lnTo>
                <a:lnTo>
                  <a:pt x="4653318" y="1790700"/>
                </a:lnTo>
                <a:lnTo>
                  <a:pt x="4656925" y="1778000"/>
                </a:lnTo>
                <a:lnTo>
                  <a:pt x="4660747" y="1765300"/>
                </a:lnTo>
                <a:lnTo>
                  <a:pt x="4669129" y="1752600"/>
                </a:lnTo>
                <a:lnTo>
                  <a:pt x="4672419" y="1752600"/>
                </a:lnTo>
                <a:lnTo>
                  <a:pt x="4673879" y="1739900"/>
                </a:lnTo>
                <a:lnTo>
                  <a:pt x="4692523" y="1739900"/>
                </a:lnTo>
                <a:lnTo>
                  <a:pt x="4699876" y="1752600"/>
                </a:lnTo>
                <a:lnTo>
                  <a:pt x="4704397" y="1765300"/>
                </a:lnTo>
                <a:lnTo>
                  <a:pt x="4704486" y="1778000"/>
                </a:lnTo>
                <a:lnTo>
                  <a:pt x="4703280" y="1778000"/>
                </a:lnTo>
                <a:lnTo>
                  <a:pt x="4704296" y="1790700"/>
                </a:lnTo>
                <a:lnTo>
                  <a:pt x="4704727" y="1790700"/>
                </a:lnTo>
                <a:lnTo>
                  <a:pt x="4704727" y="1610093"/>
                </a:lnTo>
                <a:lnTo>
                  <a:pt x="4704664" y="1714500"/>
                </a:lnTo>
                <a:lnTo>
                  <a:pt x="4703889" y="1727200"/>
                </a:lnTo>
                <a:lnTo>
                  <a:pt x="4692078" y="1727200"/>
                </a:lnTo>
                <a:lnTo>
                  <a:pt x="4683671" y="1714500"/>
                </a:lnTo>
                <a:lnTo>
                  <a:pt x="4667288" y="1701800"/>
                </a:lnTo>
                <a:lnTo>
                  <a:pt x="4660404" y="1691436"/>
                </a:lnTo>
                <a:lnTo>
                  <a:pt x="4660404" y="1714500"/>
                </a:lnTo>
                <a:lnTo>
                  <a:pt x="4656556" y="1739900"/>
                </a:lnTo>
                <a:lnTo>
                  <a:pt x="4652937" y="1752600"/>
                </a:lnTo>
                <a:lnTo>
                  <a:pt x="4648378" y="1765300"/>
                </a:lnTo>
                <a:lnTo>
                  <a:pt x="4641710" y="1778000"/>
                </a:lnTo>
                <a:lnTo>
                  <a:pt x="4638611" y="1778000"/>
                </a:lnTo>
                <a:lnTo>
                  <a:pt x="4635919" y="1790700"/>
                </a:lnTo>
                <a:lnTo>
                  <a:pt x="4630839" y="1803400"/>
                </a:lnTo>
                <a:lnTo>
                  <a:pt x="4616386" y="1803400"/>
                </a:lnTo>
                <a:lnTo>
                  <a:pt x="4612513" y="1790700"/>
                </a:lnTo>
                <a:lnTo>
                  <a:pt x="4617758" y="1778000"/>
                </a:lnTo>
                <a:lnTo>
                  <a:pt x="4620184" y="1765300"/>
                </a:lnTo>
                <a:lnTo>
                  <a:pt x="4623143" y="1765300"/>
                </a:lnTo>
                <a:lnTo>
                  <a:pt x="4627105" y="1752600"/>
                </a:lnTo>
                <a:lnTo>
                  <a:pt x="4630458" y="1739900"/>
                </a:lnTo>
                <a:lnTo>
                  <a:pt x="4633925" y="1727200"/>
                </a:lnTo>
                <a:lnTo>
                  <a:pt x="4638268" y="1714500"/>
                </a:lnTo>
                <a:lnTo>
                  <a:pt x="4640186" y="1714500"/>
                </a:lnTo>
                <a:lnTo>
                  <a:pt x="4641088" y="1701800"/>
                </a:lnTo>
                <a:lnTo>
                  <a:pt x="4655261" y="1701800"/>
                </a:lnTo>
                <a:lnTo>
                  <a:pt x="4658614" y="1714500"/>
                </a:lnTo>
                <a:lnTo>
                  <a:pt x="4660404" y="1714500"/>
                </a:lnTo>
                <a:lnTo>
                  <a:pt x="4660404" y="1691436"/>
                </a:lnTo>
                <a:lnTo>
                  <a:pt x="4658855" y="1689100"/>
                </a:lnTo>
                <a:lnTo>
                  <a:pt x="4642015" y="1676400"/>
                </a:lnTo>
                <a:lnTo>
                  <a:pt x="4638192" y="1673479"/>
                </a:lnTo>
                <a:lnTo>
                  <a:pt x="4638192" y="1701800"/>
                </a:lnTo>
                <a:lnTo>
                  <a:pt x="4628350" y="1701800"/>
                </a:lnTo>
                <a:lnTo>
                  <a:pt x="4623765" y="1714500"/>
                </a:lnTo>
                <a:lnTo>
                  <a:pt x="4620768" y="1727200"/>
                </a:lnTo>
                <a:lnTo>
                  <a:pt x="4617669" y="1739900"/>
                </a:lnTo>
                <a:lnTo>
                  <a:pt x="4614456" y="1752600"/>
                </a:lnTo>
                <a:lnTo>
                  <a:pt x="4612398" y="1752600"/>
                </a:lnTo>
                <a:lnTo>
                  <a:pt x="4610163" y="1765300"/>
                </a:lnTo>
                <a:lnTo>
                  <a:pt x="4607750" y="1765300"/>
                </a:lnTo>
                <a:lnTo>
                  <a:pt x="4605134" y="1778000"/>
                </a:lnTo>
                <a:lnTo>
                  <a:pt x="4603381" y="1778000"/>
                </a:lnTo>
                <a:lnTo>
                  <a:pt x="4603381" y="1981200"/>
                </a:lnTo>
                <a:lnTo>
                  <a:pt x="4598111" y="2032000"/>
                </a:lnTo>
                <a:lnTo>
                  <a:pt x="4595838" y="2057400"/>
                </a:lnTo>
                <a:lnTo>
                  <a:pt x="4596562" y="2057400"/>
                </a:lnTo>
                <a:lnTo>
                  <a:pt x="4582541" y="2070100"/>
                </a:lnTo>
                <a:lnTo>
                  <a:pt x="4575378" y="2057400"/>
                </a:lnTo>
                <a:lnTo>
                  <a:pt x="4576203" y="2044700"/>
                </a:lnTo>
                <a:lnTo>
                  <a:pt x="4577258" y="2044700"/>
                </a:lnTo>
                <a:lnTo>
                  <a:pt x="4578591" y="2032000"/>
                </a:lnTo>
                <a:lnTo>
                  <a:pt x="4580204" y="2019300"/>
                </a:lnTo>
                <a:lnTo>
                  <a:pt x="4582122" y="2019300"/>
                </a:lnTo>
                <a:lnTo>
                  <a:pt x="4583811" y="2006600"/>
                </a:lnTo>
                <a:lnTo>
                  <a:pt x="4584471" y="1993900"/>
                </a:lnTo>
                <a:lnTo>
                  <a:pt x="4585182" y="1981200"/>
                </a:lnTo>
                <a:lnTo>
                  <a:pt x="4587024" y="1981200"/>
                </a:lnTo>
                <a:lnTo>
                  <a:pt x="4588053" y="1968500"/>
                </a:lnTo>
                <a:lnTo>
                  <a:pt x="4601680" y="1968500"/>
                </a:lnTo>
                <a:lnTo>
                  <a:pt x="4603369" y="1981200"/>
                </a:lnTo>
                <a:lnTo>
                  <a:pt x="4603381" y="1778000"/>
                </a:lnTo>
                <a:lnTo>
                  <a:pt x="4601400" y="1778000"/>
                </a:lnTo>
                <a:lnTo>
                  <a:pt x="4596650" y="1790700"/>
                </a:lnTo>
                <a:lnTo>
                  <a:pt x="4589831" y="1778000"/>
                </a:lnTo>
                <a:lnTo>
                  <a:pt x="4582642" y="1778000"/>
                </a:lnTo>
                <a:lnTo>
                  <a:pt x="4575581" y="1765300"/>
                </a:lnTo>
                <a:lnTo>
                  <a:pt x="4573486" y="1765300"/>
                </a:lnTo>
                <a:lnTo>
                  <a:pt x="4573486" y="1968500"/>
                </a:lnTo>
                <a:lnTo>
                  <a:pt x="4571504" y="1968500"/>
                </a:lnTo>
                <a:lnTo>
                  <a:pt x="4570425" y="1981200"/>
                </a:lnTo>
                <a:lnTo>
                  <a:pt x="4569866" y="1981200"/>
                </a:lnTo>
                <a:lnTo>
                  <a:pt x="4569599" y="1993900"/>
                </a:lnTo>
                <a:lnTo>
                  <a:pt x="4569422" y="2006600"/>
                </a:lnTo>
                <a:lnTo>
                  <a:pt x="4568317" y="2006600"/>
                </a:lnTo>
                <a:lnTo>
                  <a:pt x="4566005" y="2019300"/>
                </a:lnTo>
                <a:lnTo>
                  <a:pt x="4562881" y="2032000"/>
                </a:lnTo>
                <a:lnTo>
                  <a:pt x="4559351" y="2044700"/>
                </a:lnTo>
                <a:lnTo>
                  <a:pt x="4557966" y="2057400"/>
                </a:lnTo>
                <a:lnTo>
                  <a:pt x="4545546" y="2057400"/>
                </a:lnTo>
                <a:lnTo>
                  <a:pt x="4542663" y="2044700"/>
                </a:lnTo>
                <a:lnTo>
                  <a:pt x="4544212" y="1981200"/>
                </a:lnTo>
                <a:lnTo>
                  <a:pt x="4544746" y="1955800"/>
                </a:lnTo>
                <a:lnTo>
                  <a:pt x="4546422" y="1955800"/>
                </a:lnTo>
                <a:lnTo>
                  <a:pt x="4551019" y="1943100"/>
                </a:lnTo>
                <a:lnTo>
                  <a:pt x="4553610" y="1955800"/>
                </a:lnTo>
                <a:lnTo>
                  <a:pt x="4572597" y="1955800"/>
                </a:lnTo>
                <a:lnTo>
                  <a:pt x="4573486" y="1968500"/>
                </a:lnTo>
                <a:lnTo>
                  <a:pt x="4573486" y="1765300"/>
                </a:lnTo>
                <a:lnTo>
                  <a:pt x="4570476" y="1765300"/>
                </a:lnTo>
                <a:lnTo>
                  <a:pt x="4569142" y="1752600"/>
                </a:lnTo>
                <a:lnTo>
                  <a:pt x="4568964" y="1752600"/>
                </a:lnTo>
                <a:lnTo>
                  <a:pt x="4570196" y="1739900"/>
                </a:lnTo>
                <a:lnTo>
                  <a:pt x="4578375" y="1727200"/>
                </a:lnTo>
                <a:lnTo>
                  <a:pt x="4603039" y="1676400"/>
                </a:lnTo>
                <a:lnTo>
                  <a:pt x="4619676" y="1676400"/>
                </a:lnTo>
                <a:lnTo>
                  <a:pt x="4625543" y="1689100"/>
                </a:lnTo>
                <a:lnTo>
                  <a:pt x="4634687" y="1689100"/>
                </a:lnTo>
                <a:lnTo>
                  <a:pt x="4638192" y="1701800"/>
                </a:lnTo>
                <a:lnTo>
                  <a:pt x="4638192" y="1673479"/>
                </a:lnTo>
                <a:lnTo>
                  <a:pt x="4608893" y="1651000"/>
                </a:lnTo>
                <a:lnTo>
                  <a:pt x="4598454" y="1643214"/>
                </a:lnTo>
                <a:lnTo>
                  <a:pt x="4598454" y="1663700"/>
                </a:lnTo>
                <a:lnTo>
                  <a:pt x="4592980" y="1676400"/>
                </a:lnTo>
                <a:lnTo>
                  <a:pt x="4588548" y="1676400"/>
                </a:lnTo>
                <a:lnTo>
                  <a:pt x="4584357" y="1689100"/>
                </a:lnTo>
                <a:lnTo>
                  <a:pt x="4570057" y="1727200"/>
                </a:lnTo>
                <a:lnTo>
                  <a:pt x="4564316" y="1727200"/>
                </a:lnTo>
                <a:lnTo>
                  <a:pt x="4556696" y="1739900"/>
                </a:lnTo>
                <a:lnTo>
                  <a:pt x="4551819" y="1727200"/>
                </a:lnTo>
                <a:lnTo>
                  <a:pt x="4554791" y="1727200"/>
                </a:lnTo>
                <a:lnTo>
                  <a:pt x="4569282" y="1676400"/>
                </a:lnTo>
                <a:lnTo>
                  <a:pt x="4573486" y="1663700"/>
                </a:lnTo>
                <a:lnTo>
                  <a:pt x="4576711" y="1663700"/>
                </a:lnTo>
                <a:lnTo>
                  <a:pt x="4580128" y="1651000"/>
                </a:lnTo>
                <a:lnTo>
                  <a:pt x="4585589" y="1651000"/>
                </a:lnTo>
                <a:lnTo>
                  <a:pt x="4594961" y="1663700"/>
                </a:lnTo>
                <a:lnTo>
                  <a:pt x="4598454" y="1663700"/>
                </a:lnTo>
                <a:lnTo>
                  <a:pt x="4598454" y="1643214"/>
                </a:lnTo>
                <a:lnTo>
                  <a:pt x="4591888" y="1638300"/>
                </a:lnTo>
                <a:lnTo>
                  <a:pt x="4578096" y="1625600"/>
                </a:lnTo>
                <a:lnTo>
                  <a:pt x="4566005" y="1613547"/>
                </a:lnTo>
                <a:lnTo>
                  <a:pt x="4566005" y="1651000"/>
                </a:lnTo>
                <a:lnTo>
                  <a:pt x="4563897" y="1663700"/>
                </a:lnTo>
                <a:lnTo>
                  <a:pt x="4560176" y="1676400"/>
                </a:lnTo>
                <a:lnTo>
                  <a:pt x="4556137" y="1689100"/>
                </a:lnTo>
                <a:lnTo>
                  <a:pt x="4546587" y="1714500"/>
                </a:lnTo>
                <a:lnTo>
                  <a:pt x="4537392" y="1714500"/>
                </a:lnTo>
                <a:lnTo>
                  <a:pt x="4537253" y="1701800"/>
                </a:lnTo>
                <a:lnTo>
                  <a:pt x="4537608" y="1689100"/>
                </a:lnTo>
                <a:lnTo>
                  <a:pt x="4537672" y="1676400"/>
                </a:lnTo>
                <a:lnTo>
                  <a:pt x="4537354" y="1663700"/>
                </a:lnTo>
                <a:lnTo>
                  <a:pt x="4537253" y="1638300"/>
                </a:lnTo>
                <a:lnTo>
                  <a:pt x="4537443" y="1625600"/>
                </a:lnTo>
                <a:lnTo>
                  <a:pt x="4537583" y="1612900"/>
                </a:lnTo>
                <a:lnTo>
                  <a:pt x="4541558" y="1612900"/>
                </a:lnTo>
                <a:lnTo>
                  <a:pt x="4547819" y="1625600"/>
                </a:lnTo>
                <a:lnTo>
                  <a:pt x="4558195" y="1625600"/>
                </a:lnTo>
                <a:lnTo>
                  <a:pt x="4564189" y="1638300"/>
                </a:lnTo>
                <a:lnTo>
                  <a:pt x="4566005" y="1651000"/>
                </a:lnTo>
                <a:lnTo>
                  <a:pt x="4566005" y="1613547"/>
                </a:lnTo>
                <a:lnTo>
                  <a:pt x="4565358" y="1612900"/>
                </a:lnTo>
                <a:lnTo>
                  <a:pt x="4552708" y="1600200"/>
                </a:lnTo>
                <a:lnTo>
                  <a:pt x="4539196" y="1600200"/>
                </a:lnTo>
                <a:lnTo>
                  <a:pt x="4537443" y="1587500"/>
                </a:lnTo>
                <a:lnTo>
                  <a:pt x="4535475" y="1587500"/>
                </a:lnTo>
                <a:lnTo>
                  <a:pt x="4534560" y="1574800"/>
                </a:lnTo>
                <a:lnTo>
                  <a:pt x="4533760" y="1574800"/>
                </a:lnTo>
                <a:lnTo>
                  <a:pt x="4532261" y="1562100"/>
                </a:lnTo>
                <a:lnTo>
                  <a:pt x="4537405" y="1549400"/>
                </a:lnTo>
                <a:lnTo>
                  <a:pt x="4554321" y="1574800"/>
                </a:lnTo>
                <a:lnTo>
                  <a:pt x="4572724" y="1587500"/>
                </a:lnTo>
                <a:lnTo>
                  <a:pt x="4610836" y="1612900"/>
                </a:lnTo>
                <a:lnTo>
                  <a:pt x="4666716" y="1651000"/>
                </a:lnTo>
                <a:lnTo>
                  <a:pt x="4685500" y="1676400"/>
                </a:lnTo>
                <a:lnTo>
                  <a:pt x="4695253" y="1676400"/>
                </a:lnTo>
                <a:lnTo>
                  <a:pt x="4701451" y="1689100"/>
                </a:lnTo>
                <a:lnTo>
                  <a:pt x="4704473" y="1701800"/>
                </a:lnTo>
                <a:lnTo>
                  <a:pt x="4704664" y="1714500"/>
                </a:lnTo>
                <a:lnTo>
                  <a:pt x="4704664" y="1609991"/>
                </a:lnTo>
                <a:lnTo>
                  <a:pt x="4698123" y="1600200"/>
                </a:lnTo>
                <a:lnTo>
                  <a:pt x="4696714" y="1600200"/>
                </a:lnTo>
                <a:lnTo>
                  <a:pt x="4679975" y="1587500"/>
                </a:lnTo>
                <a:lnTo>
                  <a:pt x="4674019" y="1574800"/>
                </a:lnTo>
                <a:lnTo>
                  <a:pt x="4678565" y="1562100"/>
                </a:lnTo>
                <a:lnTo>
                  <a:pt x="4693310" y="1549400"/>
                </a:lnTo>
                <a:lnTo>
                  <a:pt x="4697857" y="1549400"/>
                </a:lnTo>
                <a:lnTo>
                  <a:pt x="4702429" y="1536700"/>
                </a:lnTo>
                <a:lnTo>
                  <a:pt x="4716615" y="1536700"/>
                </a:lnTo>
                <a:lnTo>
                  <a:pt x="4719726" y="1524000"/>
                </a:lnTo>
                <a:lnTo>
                  <a:pt x="4720196" y="1524000"/>
                </a:lnTo>
                <a:lnTo>
                  <a:pt x="4711001" y="1511300"/>
                </a:lnTo>
                <a:lnTo>
                  <a:pt x="4708614" y="1524000"/>
                </a:lnTo>
                <a:lnTo>
                  <a:pt x="4706734" y="1524000"/>
                </a:lnTo>
                <a:lnTo>
                  <a:pt x="4699559" y="1536700"/>
                </a:lnTo>
                <a:lnTo>
                  <a:pt x="4691405" y="1536700"/>
                </a:lnTo>
                <a:lnTo>
                  <a:pt x="4682756" y="1549400"/>
                </a:lnTo>
                <a:lnTo>
                  <a:pt x="4674044" y="1549400"/>
                </a:lnTo>
                <a:lnTo>
                  <a:pt x="4665396" y="1562100"/>
                </a:lnTo>
                <a:lnTo>
                  <a:pt x="4652581" y="1562100"/>
                </a:lnTo>
                <a:lnTo>
                  <a:pt x="4644707" y="1549400"/>
                </a:lnTo>
                <a:lnTo>
                  <a:pt x="4636986" y="1549400"/>
                </a:lnTo>
                <a:lnTo>
                  <a:pt x="4644479" y="1536700"/>
                </a:lnTo>
                <a:lnTo>
                  <a:pt x="4651959" y="1536700"/>
                </a:lnTo>
                <a:lnTo>
                  <a:pt x="4658804" y="1524000"/>
                </a:lnTo>
                <a:lnTo>
                  <a:pt x="4664380" y="1524000"/>
                </a:lnTo>
                <a:lnTo>
                  <a:pt x="4667478" y="1511300"/>
                </a:lnTo>
                <a:lnTo>
                  <a:pt x="4711001" y="1511300"/>
                </a:lnTo>
                <a:lnTo>
                  <a:pt x="4759134" y="1511300"/>
                </a:lnTo>
                <a:lnTo>
                  <a:pt x="4759134" y="1409700"/>
                </a:lnTo>
                <a:lnTo>
                  <a:pt x="4753762" y="1409700"/>
                </a:lnTo>
                <a:lnTo>
                  <a:pt x="4753622" y="1397000"/>
                </a:lnTo>
                <a:lnTo>
                  <a:pt x="4750486" y="1358900"/>
                </a:lnTo>
                <a:lnTo>
                  <a:pt x="4750879" y="1333500"/>
                </a:lnTo>
                <a:lnTo>
                  <a:pt x="4755223" y="1308100"/>
                </a:lnTo>
                <a:lnTo>
                  <a:pt x="4758106" y="1295400"/>
                </a:lnTo>
                <a:lnTo>
                  <a:pt x="4760176" y="1282700"/>
                </a:lnTo>
                <a:lnTo>
                  <a:pt x="4761293" y="1270000"/>
                </a:lnTo>
                <a:lnTo>
                  <a:pt x="4761357" y="1257300"/>
                </a:lnTo>
                <a:lnTo>
                  <a:pt x="4761001" y="1244600"/>
                </a:lnTo>
                <a:lnTo>
                  <a:pt x="4788255" y="1244600"/>
                </a:lnTo>
                <a:lnTo>
                  <a:pt x="4792370" y="1257300"/>
                </a:lnTo>
                <a:lnTo>
                  <a:pt x="4795545" y="1257300"/>
                </a:lnTo>
                <a:lnTo>
                  <a:pt x="4797514" y="1270000"/>
                </a:lnTo>
                <a:lnTo>
                  <a:pt x="4798238" y="1282700"/>
                </a:lnTo>
                <a:lnTo>
                  <a:pt x="4798238" y="1219200"/>
                </a:lnTo>
                <a:lnTo>
                  <a:pt x="4757001" y="1219200"/>
                </a:lnTo>
                <a:lnTo>
                  <a:pt x="4750714" y="1224114"/>
                </a:lnTo>
                <a:lnTo>
                  <a:pt x="4750714" y="1244600"/>
                </a:lnTo>
                <a:lnTo>
                  <a:pt x="4746764" y="1257300"/>
                </a:lnTo>
                <a:lnTo>
                  <a:pt x="4743691" y="1270000"/>
                </a:lnTo>
                <a:lnTo>
                  <a:pt x="4741710" y="1282700"/>
                </a:lnTo>
                <a:lnTo>
                  <a:pt x="4740999" y="1295400"/>
                </a:lnTo>
                <a:lnTo>
                  <a:pt x="4740795" y="1397000"/>
                </a:lnTo>
                <a:lnTo>
                  <a:pt x="4738802" y="1409700"/>
                </a:lnTo>
                <a:lnTo>
                  <a:pt x="4733302" y="1409700"/>
                </a:lnTo>
                <a:lnTo>
                  <a:pt x="4725086" y="1422400"/>
                </a:lnTo>
                <a:lnTo>
                  <a:pt x="4742180" y="1422400"/>
                </a:lnTo>
                <a:lnTo>
                  <a:pt x="4743805" y="1435100"/>
                </a:lnTo>
                <a:lnTo>
                  <a:pt x="4728210" y="1435100"/>
                </a:lnTo>
                <a:lnTo>
                  <a:pt x="4689500" y="1447800"/>
                </a:lnTo>
                <a:lnTo>
                  <a:pt x="4694694" y="1435100"/>
                </a:lnTo>
                <a:lnTo>
                  <a:pt x="4706912" y="1435100"/>
                </a:lnTo>
                <a:lnTo>
                  <a:pt x="4714608" y="1422400"/>
                </a:lnTo>
                <a:lnTo>
                  <a:pt x="4711408" y="1422400"/>
                </a:lnTo>
                <a:lnTo>
                  <a:pt x="4710188" y="1409700"/>
                </a:lnTo>
                <a:lnTo>
                  <a:pt x="4712551" y="1409700"/>
                </a:lnTo>
                <a:lnTo>
                  <a:pt x="4713567" y="1397000"/>
                </a:lnTo>
                <a:lnTo>
                  <a:pt x="4722444" y="1371600"/>
                </a:lnTo>
                <a:lnTo>
                  <a:pt x="4726013" y="1333500"/>
                </a:lnTo>
                <a:lnTo>
                  <a:pt x="4725009" y="1308100"/>
                </a:lnTo>
                <a:lnTo>
                  <a:pt x="4720196" y="1270000"/>
                </a:lnTo>
                <a:lnTo>
                  <a:pt x="4717999" y="1270000"/>
                </a:lnTo>
                <a:lnTo>
                  <a:pt x="4715929" y="1262989"/>
                </a:lnTo>
                <a:lnTo>
                  <a:pt x="4715929" y="1320800"/>
                </a:lnTo>
                <a:lnTo>
                  <a:pt x="4715802" y="1346200"/>
                </a:lnTo>
                <a:lnTo>
                  <a:pt x="4711890" y="1371600"/>
                </a:lnTo>
                <a:lnTo>
                  <a:pt x="4703623" y="1397000"/>
                </a:lnTo>
                <a:lnTo>
                  <a:pt x="4702378" y="1409700"/>
                </a:lnTo>
                <a:lnTo>
                  <a:pt x="4688929" y="1409700"/>
                </a:lnTo>
                <a:lnTo>
                  <a:pt x="4688814" y="1371600"/>
                </a:lnTo>
                <a:lnTo>
                  <a:pt x="4688116" y="1333500"/>
                </a:lnTo>
                <a:lnTo>
                  <a:pt x="4688700" y="1308100"/>
                </a:lnTo>
                <a:lnTo>
                  <a:pt x="4692256" y="1282700"/>
                </a:lnTo>
                <a:lnTo>
                  <a:pt x="4692802" y="1282700"/>
                </a:lnTo>
                <a:lnTo>
                  <a:pt x="4693805" y="1270000"/>
                </a:lnTo>
                <a:lnTo>
                  <a:pt x="4705312" y="1270000"/>
                </a:lnTo>
                <a:lnTo>
                  <a:pt x="4709109" y="1282700"/>
                </a:lnTo>
                <a:lnTo>
                  <a:pt x="4712830" y="1282700"/>
                </a:lnTo>
                <a:lnTo>
                  <a:pt x="4715929" y="1320800"/>
                </a:lnTo>
                <a:lnTo>
                  <a:pt x="4715929" y="1262989"/>
                </a:lnTo>
                <a:lnTo>
                  <a:pt x="4714252" y="1257300"/>
                </a:lnTo>
                <a:lnTo>
                  <a:pt x="4708957" y="1257300"/>
                </a:lnTo>
                <a:lnTo>
                  <a:pt x="4702111" y="1244600"/>
                </a:lnTo>
                <a:lnTo>
                  <a:pt x="4750714" y="1244600"/>
                </a:lnTo>
                <a:lnTo>
                  <a:pt x="4750714" y="1224114"/>
                </a:lnTo>
                <a:lnTo>
                  <a:pt x="4740745" y="1231900"/>
                </a:lnTo>
                <a:lnTo>
                  <a:pt x="4686224" y="1231900"/>
                </a:lnTo>
                <a:lnTo>
                  <a:pt x="4684293" y="1219200"/>
                </a:lnTo>
                <a:lnTo>
                  <a:pt x="4697196" y="1219200"/>
                </a:lnTo>
                <a:lnTo>
                  <a:pt x="4703165" y="1206500"/>
                </a:lnTo>
                <a:lnTo>
                  <a:pt x="4803978" y="1206500"/>
                </a:lnTo>
                <a:lnTo>
                  <a:pt x="4803978" y="1176286"/>
                </a:lnTo>
                <a:lnTo>
                  <a:pt x="4803597" y="1181100"/>
                </a:lnTo>
                <a:lnTo>
                  <a:pt x="4802175" y="1193800"/>
                </a:lnTo>
                <a:lnTo>
                  <a:pt x="4792611" y="1181100"/>
                </a:lnTo>
                <a:lnTo>
                  <a:pt x="4770501" y="1181100"/>
                </a:lnTo>
                <a:lnTo>
                  <a:pt x="4763173" y="1193800"/>
                </a:lnTo>
                <a:lnTo>
                  <a:pt x="4686439" y="1193800"/>
                </a:lnTo>
                <a:lnTo>
                  <a:pt x="4687735" y="1181100"/>
                </a:lnTo>
                <a:lnTo>
                  <a:pt x="4716056" y="1181100"/>
                </a:lnTo>
                <a:lnTo>
                  <a:pt x="4738802" y="1168400"/>
                </a:lnTo>
                <a:lnTo>
                  <a:pt x="4804600" y="1168400"/>
                </a:lnTo>
                <a:lnTo>
                  <a:pt x="4804600" y="939800"/>
                </a:lnTo>
                <a:lnTo>
                  <a:pt x="4804575" y="1104900"/>
                </a:lnTo>
                <a:lnTo>
                  <a:pt x="4804562" y="1143000"/>
                </a:lnTo>
                <a:lnTo>
                  <a:pt x="4798250" y="1143000"/>
                </a:lnTo>
                <a:lnTo>
                  <a:pt x="4792827" y="1155700"/>
                </a:lnTo>
                <a:lnTo>
                  <a:pt x="4772863" y="1155700"/>
                </a:lnTo>
                <a:lnTo>
                  <a:pt x="4783023" y="1143000"/>
                </a:lnTo>
                <a:lnTo>
                  <a:pt x="4790275" y="1130300"/>
                </a:lnTo>
                <a:lnTo>
                  <a:pt x="4795913" y="1117600"/>
                </a:lnTo>
                <a:lnTo>
                  <a:pt x="4801209" y="1104900"/>
                </a:lnTo>
                <a:lnTo>
                  <a:pt x="4804575" y="1104900"/>
                </a:lnTo>
                <a:lnTo>
                  <a:pt x="4804575" y="939800"/>
                </a:lnTo>
                <a:lnTo>
                  <a:pt x="4802937" y="939800"/>
                </a:lnTo>
                <a:lnTo>
                  <a:pt x="4802937" y="1016000"/>
                </a:lnTo>
                <a:lnTo>
                  <a:pt x="4802594" y="1028700"/>
                </a:lnTo>
                <a:lnTo>
                  <a:pt x="4799952" y="1054100"/>
                </a:lnTo>
                <a:lnTo>
                  <a:pt x="4796574" y="1066800"/>
                </a:lnTo>
                <a:lnTo>
                  <a:pt x="4792319" y="1092200"/>
                </a:lnTo>
                <a:lnTo>
                  <a:pt x="4787023" y="1117600"/>
                </a:lnTo>
                <a:lnTo>
                  <a:pt x="4784864" y="1117600"/>
                </a:lnTo>
                <a:lnTo>
                  <a:pt x="4784217" y="1130300"/>
                </a:lnTo>
                <a:lnTo>
                  <a:pt x="4766627" y="1130300"/>
                </a:lnTo>
                <a:lnTo>
                  <a:pt x="4766437" y="1117600"/>
                </a:lnTo>
                <a:lnTo>
                  <a:pt x="4764151" y="1117600"/>
                </a:lnTo>
                <a:lnTo>
                  <a:pt x="4764049" y="1116952"/>
                </a:lnTo>
                <a:lnTo>
                  <a:pt x="4764049" y="1143000"/>
                </a:lnTo>
                <a:lnTo>
                  <a:pt x="4763795" y="1155700"/>
                </a:lnTo>
                <a:lnTo>
                  <a:pt x="4740313" y="1155700"/>
                </a:lnTo>
                <a:lnTo>
                  <a:pt x="4725594" y="1168400"/>
                </a:lnTo>
                <a:lnTo>
                  <a:pt x="4685335" y="1168400"/>
                </a:lnTo>
                <a:lnTo>
                  <a:pt x="4686351" y="1155700"/>
                </a:lnTo>
                <a:lnTo>
                  <a:pt x="4687354" y="1143000"/>
                </a:lnTo>
                <a:lnTo>
                  <a:pt x="4687773" y="1117600"/>
                </a:lnTo>
                <a:lnTo>
                  <a:pt x="4687773" y="1092200"/>
                </a:lnTo>
                <a:lnTo>
                  <a:pt x="4688560" y="1066800"/>
                </a:lnTo>
                <a:lnTo>
                  <a:pt x="4695241" y="1066800"/>
                </a:lnTo>
                <a:lnTo>
                  <a:pt x="4696447" y="1079500"/>
                </a:lnTo>
                <a:lnTo>
                  <a:pt x="4697133" y="1092200"/>
                </a:lnTo>
                <a:lnTo>
                  <a:pt x="4697387" y="1104900"/>
                </a:lnTo>
                <a:lnTo>
                  <a:pt x="4697298" y="1117600"/>
                </a:lnTo>
                <a:lnTo>
                  <a:pt x="4697171" y="1130300"/>
                </a:lnTo>
                <a:lnTo>
                  <a:pt x="4697666" y="1130300"/>
                </a:lnTo>
                <a:lnTo>
                  <a:pt x="4703267" y="1143000"/>
                </a:lnTo>
                <a:lnTo>
                  <a:pt x="4709084" y="1143000"/>
                </a:lnTo>
                <a:lnTo>
                  <a:pt x="4715053" y="1155700"/>
                </a:lnTo>
                <a:lnTo>
                  <a:pt x="4719853" y="1143000"/>
                </a:lnTo>
                <a:lnTo>
                  <a:pt x="4721631" y="1143000"/>
                </a:lnTo>
                <a:lnTo>
                  <a:pt x="4727372" y="1130300"/>
                </a:lnTo>
                <a:lnTo>
                  <a:pt x="4732985" y="1117600"/>
                </a:lnTo>
                <a:lnTo>
                  <a:pt x="4737227" y="1104900"/>
                </a:lnTo>
                <a:lnTo>
                  <a:pt x="4738827" y="1092200"/>
                </a:lnTo>
                <a:lnTo>
                  <a:pt x="4739259" y="1079500"/>
                </a:lnTo>
                <a:lnTo>
                  <a:pt x="4740478" y="1066800"/>
                </a:lnTo>
                <a:lnTo>
                  <a:pt x="4743653" y="1041400"/>
                </a:lnTo>
                <a:lnTo>
                  <a:pt x="4754334" y="1041400"/>
                </a:lnTo>
                <a:lnTo>
                  <a:pt x="4751184" y="1054100"/>
                </a:lnTo>
                <a:lnTo>
                  <a:pt x="4751057" y="1054100"/>
                </a:lnTo>
                <a:lnTo>
                  <a:pt x="4750638" y="1079500"/>
                </a:lnTo>
                <a:lnTo>
                  <a:pt x="4751349" y="1104900"/>
                </a:lnTo>
                <a:lnTo>
                  <a:pt x="4754524" y="1117600"/>
                </a:lnTo>
                <a:lnTo>
                  <a:pt x="4761484" y="1143000"/>
                </a:lnTo>
                <a:lnTo>
                  <a:pt x="4764049" y="1143000"/>
                </a:lnTo>
                <a:lnTo>
                  <a:pt x="4764049" y="1116952"/>
                </a:lnTo>
                <a:lnTo>
                  <a:pt x="4762195" y="1104900"/>
                </a:lnTo>
                <a:lnTo>
                  <a:pt x="4761623" y="1092200"/>
                </a:lnTo>
                <a:lnTo>
                  <a:pt x="4761446" y="1079500"/>
                </a:lnTo>
                <a:lnTo>
                  <a:pt x="4760684" y="1066800"/>
                </a:lnTo>
                <a:lnTo>
                  <a:pt x="4760214" y="1054100"/>
                </a:lnTo>
                <a:lnTo>
                  <a:pt x="4761509" y="1041400"/>
                </a:lnTo>
                <a:lnTo>
                  <a:pt x="4763084" y="1028700"/>
                </a:lnTo>
                <a:lnTo>
                  <a:pt x="4763414" y="1016000"/>
                </a:lnTo>
                <a:lnTo>
                  <a:pt x="4763122" y="1003300"/>
                </a:lnTo>
                <a:lnTo>
                  <a:pt x="4763186" y="990600"/>
                </a:lnTo>
                <a:lnTo>
                  <a:pt x="4763478" y="990600"/>
                </a:lnTo>
                <a:lnTo>
                  <a:pt x="4764671" y="977900"/>
                </a:lnTo>
                <a:lnTo>
                  <a:pt x="4767846" y="965200"/>
                </a:lnTo>
                <a:lnTo>
                  <a:pt x="4787938" y="965200"/>
                </a:lnTo>
                <a:lnTo>
                  <a:pt x="4795952" y="977900"/>
                </a:lnTo>
                <a:lnTo>
                  <a:pt x="4798098" y="977900"/>
                </a:lnTo>
                <a:lnTo>
                  <a:pt x="4798695" y="990600"/>
                </a:lnTo>
                <a:lnTo>
                  <a:pt x="4800358" y="1003300"/>
                </a:lnTo>
                <a:lnTo>
                  <a:pt x="4801984" y="1003300"/>
                </a:lnTo>
                <a:lnTo>
                  <a:pt x="4802937" y="1016000"/>
                </a:lnTo>
                <a:lnTo>
                  <a:pt x="4802937" y="939800"/>
                </a:lnTo>
                <a:lnTo>
                  <a:pt x="4782045" y="939800"/>
                </a:lnTo>
                <a:lnTo>
                  <a:pt x="4772558" y="952500"/>
                </a:lnTo>
                <a:lnTo>
                  <a:pt x="4756620" y="952500"/>
                </a:lnTo>
                <a:lnTo>
                  <a:pt x="4756620" y="965200"/>
                </a:lnTo>
                <a:lnTo>
                  <a:pt x="4752518" y="977900"/>
                </a:lnTo>
                <a:lnTo>
                  <a:pt x="4750359" y="990600"/>
                </a:lnTo>
                <a:lnTo>
                  <a:pt x="4748530" y="1003300"/>
                </a:lnTo>
                <a:lnTo>
                  <a:pt x="4745380" y="1016000"/>
                </a:lnTo>
                <a:lnTo>
                  <a:pt x="4741100" y="1016000"/>
                </a:lnTo>
                <a:lnTo>
                  <a:pt x="4740173" y="1003300"/>
                </a:lnTo>
                <a:lnTo>
                  <a:pt x="4737836" y="990600"/>
                </a:lnTo>
                <a:lnTo>
                  <a:pt x="4736350" y="990600"/>
                </a:lnTo>
                <a:lnTo>
                  <a:pt x="4736350" y="1041400"/>
                </a:lnTo>
                <a:lnTo>
                  <a:pt x="4732604" y="1054100"/>
                </a:lnTo>
                <a:lnTo>
                  <a:pt x="4730813" y="1066800"/>
                </a:lnTo>
                <a:lnTo>
                  <a:pt x="4729137" y="1092200"/>
                </a:lnTo>
                <a:lnTo>
                  <a:pt x="4725733" y="1104900"/>
                </a:lnTo>
                <a:lnTo>
                  <a:pt x="4724184" y="1117600"/>
                </a:lnTo>
                <a:lnTo>
                  <a:pt x="4710227" y="1117600"/>
                </a:lnTo>
                <a:lnTo>
                  <a:pt x="4710125" y="1104900"/>
                </a:lnTo>
                <a:lnTo>
                  <a:pt x="4709820" y="1092200"/>
                </a:lnTo>
                <a:lnTo>
                  <a:pt x="4709198" y="1092200"/>
                </a:lnTo>
                <a:lnTo>
                  <a:pt x="4708283" y="1079500"/>
                </a:lnTo>
                <a:lnTo>
                  <a:pt x="4707090" y="1066800"/>
                </a:lnTo>
                <a:lnTo>
                  <a:pt x="4706150" y="1054100"/>
                </a:lnTo>
                <a:lnTo>
                  <a:pt x="4705934" y="1054100"/>
                </a:lnTo>
                <a:lnTo>
                  <a:pt x="4706455" y="1041400"/>
                </a:lnTo>
                <a:lnTo>
                  <a:pt x="4707725" y="1028700"/>
                </a:lnTo>
                <a:lnTo>
                  <a:pt x="4709211" y="1016000"/>
                </a:lnTo>
                <a:lnTo>
                  <a:pt x="4710138" y="1016000"/>
                </a:lnTo>
                <a:lnTo>
                  <a:pt x="4709922" y="1003300"/>
                </a:lnTo>
                <a:lnTo>
                  <a:pt x="4707902" y="990600"/>
                </a:lnTo>
                <a:lnTo>
                  <a:pt x="4727702" y="990600"/>
                </a:lnTo>
                <a:lnTo>
                  <a:pt x="4728883" y="1003300"/>
                </a:lnTo>
                <a:lnTo>
                  <a:pt x="4730597" y="1003300"/>
                </a:lnTo>
                <a:lnTo>
                  <a:pt x="4732452" y="1016000"/>
                </a:lnTo>
                <a:lnTo>
                  <a:pt x="4736350" y="1041400"/>
                </a:lnTo>
                <a:lnTo>
                  <a:pt x="4736350" y="990600"/>
                </a:lnTo>
                <a:lnTo>
                  <a:pt x="4733760" y="990600"/>
                </a:lnTo>
                <a:lnTo>
                  <a:pt x="4727651" y="977900"/>
                </a:lnTo>
                <a:lnTo>
                  <a:pt x="4721949" y="977900"/>
                </a:lnTo>
                <a:lnTo>
                  <a:pt x="4723549" y="965200"/>
                </a:lnTo>
                <a:lnTo>
                  <a:pt x="4756620" y="965200"/>
                </a:lnTo>
                <a:lnTo>
                  <a:pt x="4756620" y="952500"/>
                </a:lnTo>
                <a:lnTo>
                  <a:pt x="4699228" y="952500"/>
                </a:lnTo>
                <a:lnTo>
                  <a:pt x="4699736" y="939800"/>
                </a:lnTo>
                <a:lnTo>
                  <a:pt x="4710620" y="939800"/>
                </a:lnTo>
                <a:lnTo>
                  <a:pt x="4721441" y="927100"/>
                </a:lnTo>
                <a:lnTo>
                  <a:pt x="4818659" y="927100"/>
                </a:lnTo>
                <a:lnTo>
                  <a:pt x="4851298" y="914400"/>
                </a:lnTo>
                <a:lnTo>
                  <a:pt x="4726978" y="914400"/>
                </a:lnTo>
                <a:lnTo>
                  <a:pt x="4720971" y="927100"/>
                </a:lnTo>
                <a:lnTo>
                  <a:pt x="4711458" y="914400"/>
                </a:lnTo>
                <a:lnTo>
                  <a:pt x="4708474" y="914400"/>
                </a:lnTo>
                <a:lnTo>
                  <a:pt x="4708703" y="901700"/>
                </a:lnTo>
                <a:lnTo>
                  <a:pt x="4818519" y="901700"/>
                </a:lnTo>
                <a:lnTo>
                  <a:pt x="4821974" y="889000"/>
                </a:lnTo>
                <a:lnTo>
                  <a:pt x="4829175" y="889000"/>
                </a:lnTo>
                <a:lnTo>
                  <a:pt x="4850866" y="901700"/>
                </a:lnTo>
                <a:lnTo>
                  <a:pt x="4872355" y="889000"/>
                </a:lnTo>
                <a:lnTo>
                  <a:pt x="4954613" y="889000"/>
                </a:lnTo>
                <a:lnTo>
                  <a:pt x="4955337" y="901700"/>
                </a:lnTo>
                <a:lnTo>
                  <a:pt x="4955337" y="673735"/>
                </a:lnTo>
                <a:lnTo>
                  <a:pt x="4954346" y="698500"/>
                </a:lnTo>
                <a:lnTo>
                  <a:pt x="4953216" y="711200"/>
                </a:lnTo>
                <a:lnTo>
                  <a:pt x="4953012" y="714070"/>
                </a:lnTo>
                <a:lnTo>
                  <a:pt x="4953012" y="876300"/>
                </a:lnTo>
                <a:lnTo>
                  <a:pt x="4903444" y="876300"/>
                </a:lnTo>
                <a:lnTo>
                  <a:pt x="4906124" y="863600"/>
                </a:lnTo>
                <a:lnTo>
                  <a:pt x="4910404" y="863600"/>
                </a:lnTo>
                <a:lnTo>
                  <a:pt x="4913693" y="850900"/>
                </a:lnTo>
                <a:lnTo>
                  <a:pt x="4918049" y="838200"/>
                </a:lnTo>
                <a:lnTo>
                  <a:pt x="4920158" y="825500"/>
                </a:lnTo>
                <a:lnTo>
                  <a:pt x="4920666" y="800100"/>
                </a:lnTo>
                <a:lnTo>
                  <a:pt x="4920208" y="787400"/>
                </a:lnTo>
                <a:lnTo>
                  <a:pt x="4919561" y="774700"/>
                </a:lnTo>
                <a:lnTo>
                  <a:pt x="4919040" y="774700"/>
                </a:lnTo>
                <a:lnTo>
                  <a:pt x="4919942" y="762000"/>
                </a:lnTo>
                <a:lnTo>
                  <a:pt x="4923587" y="762000"/>
                </a:lnTo>
                <a:lnTo>
                  <a:pt x="4927155" y="774700"/>
                </a:lnTo>
                <a:lnTo>
                  <a:pt x="4930914" y="774700"/>
                </a:lnTo>
                <a:lnTo>
                  <a:pt x="4934928" y="787400"/>
                </a:lnTo>
                <a:lnTo>
                  <a:pt x="4939233" y="800100"/>
                </a:lnTo>
                <a:lnTo>
                  <a:pt x="4941608" y="812800"/>
                </a:lnTo>
                <a:lnTo>
                  <a:pt x="4943627" y="812800"/>
                </a:lnTo>
                <a:lnTo>
                  <a:pt x="4945278" y="825500"/>
                </a:lnTo>
                <a:lnTo>
                  <a:pt x="4946523" y="825500"/>
                </a:lnTo>
                <a:lnTo>
                  <a:pt x="4947869" y="838200"/>
                </a:lnTo>
                <a:lnTo>
                  <a:pt x="4949355" y="850900"/>
                </a:lnTo>
                <a:lnTo>
                  <a:pt x="4950752" y="850900"/>
                </a:lnTo>
                <a:lnTo>
                  <a:pt x="4951844" y="863600"/>
                </a:lnTo>
                <a:lnTo>
                  <a:pt x="4953012" y="876300"/>
                </a:lnTo>
                <a:lnTo>
                  <a:pt x="4953012" y="714070"/>
                </a:lnTo>
                <a:lnTo>
                  <a:pt x="4952314" y="723900"/>
                </a:lnTo>
                <a:lnTo>
                  <a:pt x="4952009" y="749300"/>
                </a:lnTo>
                <a:lnTo>
                  <a:pt x="4941303" y="749300"/>
                </a:lnTo>
                <a:lnTo>
                  <a:pt x="4941519" y="736600"/>
                </a:lnTo>
                <a:lnTo>
                  <a:pt x="4941367" y="736600"/>
                </a:lnTo>
                <a:lnTo>
                  <a:pt x="4939169" y="723900"/>
                </a:lnTo>
                <a:lnTo>
                  <a:pt x="4935969" y="698500"/>
                </a:lnTo>
                <a:lnTo>
                  <a:pt x="4932197" y="685800"/>
                </a:lnTo>
                <a:lnTo>
                  <a:pt x="4928311" y="673100"/>
                </a:lnTo>
                <a:lnTo>
                  <a:pt x="4927181" y="660400"/>
                </a:lnTo>
                <a:lnTo>
                  <a:pt x="4923218" y="660400"/>
                </a:lnTo>
                <a:lnTo>
                  <a:pt x="4932007" y="647700"/>
                </a:lnTo>
                <a:lnTo>
                  <a:pt x="4935817" y="647700"/>
                </a:lnTo>
                <a:lnTo>
                  <a:pt x="4929035" y="635000"/>
                </a:lnTo>
                <a:lnTo>
                  <a:pt x="4925352" y="635000"/>
                </a:lnTo>
                <a:lnTo>
                  <a:pt x="4936731" y="622300"/>
                </a:lnTo>
                <a:lnTo>
                  <a:pt x="4934356" y="609600"/>
                </a:lnTo>
                <a:lnTo>
                  <a:pt x="4933188" y="609600"/>
                </a:lnTo>
                <a:lnTo>
                  <a:pt x="4931156" y="596900"/>
                </a:lnTo>
                <a:lnTo>
                  <a:pt x="4930241" y="571500"/>
                </a:lnTo>
                <a:lnTo>
                  <a:pt x="4930178" y="558800"/>
                </a:lnTo>
                <a:lnTo>
                  <a:pt x="4930673" y="546100"/>
                </a:lnTo>
                <a:lnTo>
                  <a:pt x="4930330" y="520700"/>
                </a:lnTo>
                <a:lnTo>
                  <a:pt x="4928451" y="508000"/>
                </a:lnTo>
                <a:lnTo>
                  <a:pt x="4925898" y="495300"/>
                </a:lnTo>
                <a:lnTo>
                  <a:pt x="4923498" y="482600"/>
                </a:lnTo>
                <a:lnTo>
                  <a:pt x="4922215" y="469900"/>
                </a:lnTo>
                <a:lnTo>
                  <a:pt x="4921364" y="457200"/>
                </a:lnTo>
                <a:lnTo>
                  <a:pt x="4921275" y="444500"/>
                </a:lnTo>
                <a:lnTo>
                  <a:pt x="4922278" y="431800"/>
                </a:lnTo>
                <a:lnTo>
                  <a:pt x="4922913" y="431800"/>
                </a:lnTo>
                <a:lnTo>
                  <a:pt x="4923841" y="419100"/>
                </a:lnTo>
                <a:lnTo>
                  <a:pt x="4933848" y="419100"/>
                </a:lnTo>
                <a:lnTo>
                  <a:pt x="4938573" y="431800"/>
                </a:lnTo>
                <a:lnTo>
                  <a:pt x="4943983" y="431800"/>
                </a:lnTo>
                <a:lnTo>
                  <a:pt x="4957762" y="444500"/>
                </a:lnTo>
                <a:lnTo>
                  <a:pt x="4964506" y="457200"/>
                </a:lnTo>
                <a:lnTo>
                  <a:pt x="4966754" y="469900"/>
                </a:lnTo>
                <a:lnTo>
                  <a:pt x="4966995" y="482600"/>
                </a:lnTo>
                <a:lnTo>
                  <a:pt x="4969865" y="520700"/>
                </a:lnTo>
                <a:lnTo>
                  <a:pt x="4971847" y="533400"/>
                </a:lnTo>
                <a:lnTo>
                  <a:pt x="4972951" y="558800"/>
                </a:lnTo>
                <a:lnTo>
                  <a:pt x="4973142" y="571500"/>
                </a:lnTo>
                <a:lnTo>
                  <a:pt x="4973142" y="461594"/>
                </a:lnTo>
                <a:lnTo>
                  <a:pt x="4972659" y="457200"/>
                </a:lnTo>
                <a:lnTo>
                  <a:pt x="4982324" y="457200"/>
                </a:lnTo>
                <a:lnTo>
                  <a:pt x="4984686" y="469900"/>
                </a:lnTo>
                <a:lnTo>
                  <a:pt x="4994554" y="469900"/>
                </a:lnTo>
                <a:lnTo>
                  <a:pt x="5003647" y="482600"/>
                </a:lnTo>
                <a:lnTo>
                  <a:pt x="5012423" y="495300"/>
                </a:lnTo>
                <a:lnTo>
                  <a:pt x="5021326" y="495300"/>
                </a:lnTo>
                <a:lnTo>
                  <a:pt x="5026482" y="508000"/>
                </a:lnTo>
                <a:lnTo>
                  <a:pt x="5030165" y="508000"/>
                </a:lnTo>
                <a:lnTo>
                  <a:pt x="5032299" y="520700"/>
                </a:lnTo>
                <a:lnTo>
                  <a:pt x="5032756" y="520700"/>
                </a:lnTo>
                <a:lnTo>
                  <a:pt x="5032756" y="457200"/>
                </a:lnTo>
                <a:lnTo>
                  <a:pt x="5027968" y="457200"/>
                </a:lnTo>
                <a:lnTo>
                  <a:pt x="5027968" y="482600"/>
                </a:lnTo>
                <a:lnTo>
                  <a:pt x="5019738" y="469900"/>
                </a:lnTo>
                <a:lnTo>
                  <a:pt x="5023066" y="469900"/>
                </a:lnTo>
                <a:lnTo>
                  <a:pt x="5027968" y="482600"/>
                </a:lnTo>
                <a:lnTo>
                  <a:pt x="5027968" y="457200"/>
                </a:lnTo>
                <a:lnTo>
                  <a:pt x="5023713" y="457200"/>
                </a:lnTo>
                <a:lnTo>
                  <a:pt x="5017732" y="450723"/>
                </a:lnTo>
                <a:lnTo>
                  <a:pt x="5017732" y="469900"/>
                </a:lnTo>
                <a:lnTo>
                  <a:pt x="5013718" y="469900"/>
                </a:lnTo>
                <a:lnTo>
                  <a:pt x="5008372" y="457200"/>
                </a:lnTo>
                <a:lnTo>
                  <a:pt x="5011064" y="457200"/>
                </a:lnTo>
                <a:lnTo>
                  <a:pt x="5017732" y="469900"/>
                </a:lnTo>
                <a:lnTo>
                  <a:pt x="5017732" y="450723"/>
                </a:lnTo>
                <a:lnTo>
                  <a:pt x="5012004" y="444500"/>
                </a:lnTo>
                <a:lnTo>
                  <a:pt x="4993589" y="425208"/>
                </a:lnTo>
                <a:lnTo>
                  <a:pt x="4993589" y="444500"/>
                </a:lnTo>
                <a:lnTo>
                  <a:pt x="4982159" y="444500"/>
                </a:lnTo>
                <a:lnTo>
                  <a:pt x="4971021" y="431800"/>
                </a:lnTo>
                <a:lnTo>
                  <a:pt x="4961890" y="419100"/>
                </a:lnTo>
                <a:lnTo>
                  <a:pt x="4956518" y="406400"/>
                </a:lnTo>
                <a:lnTo>
                  <a:pt x="4967643" y="419100"/>
                </a:lnTo>
                <a:lnTo>
                  <a:pt x="4978070" y="431800"/>
                </a:lnTo>
                <a:lnTo>
                  <a:pt x="4986998" y="431800"/>
                </a:lnTo>
                <a:lnTo>
                  <a:pt x="4993589" y="444500"/>
                </a:lnTo>
                <a:lnTo>
                  <a:pt x="4993589" y="425208"/>
                </a:lnTo>
                <a:lnTo>
                  <a:pt x="4987772" y="419100"/>
                </a:lnTo>
                <a:lnTo>
                  <a:pt x="4975364" y="406400"/>
                </a:lnTo>
                <a:lnTo>
                  <a:pt x="4963122" y="393700"/>
                </a:lnTo>
                <a:lnTo>
                  <a:pt x="4951273" y="381000"/>
                </a:lnTo>
                <a:lnTo>
                  <a:pt x="4940071" y="368300"/>
                </a:lnTo>
                <a:lnTo>
                  <a:pt x="4934712" y="368300"/>
                </a:lnTo>
                <a:lnTo>
                  <a:pt x="4937226" y="355600"/>
                </a:lnTo>
                <a:lnTo>
                  <a:pt x="4950358" y="368300"/>
                </a:lnTo>
                <a:lnTo>
                  <a:pt x="4964404" y="381000"/>
                </a:lnTo>
                <a:lnTo>
                  <a:pt x="4978031" y="393700"/>
                </a:lnTo>
                <a:lnTo>
                  <a:pt x="4989931" y="406400"/>
                </a:lnTo>
                <a:lnTo>
                  <a:pt x="4997120" y="419100"/>
                </a:lnTo>
                <a:lnTo>
                  <a:pt x="5005540" y="419100"/>
                </a:lnTo>
                <a:lnTo>
                  <a:pt x="5015103" y="431800"/>
                </a:lnTo>
                <a:lnTo>
                  <a:pt x="5036909" y="431800"/>
                </a:lnTo>
                <a:lnTo>
                  <a:pt x="5047881" y="444500"/>
                </a:lnTo>
                <a:lnTo>
                  <a:pt x="5059083" y="457200"/>
                </a:lnTo>
                <a:lnTo>
                  <a:pt x="5070119" y="457200"/>
                </a:lnTo>
                <a:lnTo>
                  <a:pt x="5080647" y="469900"/>
                </a:lnTo>
                <a:lnTo>
                  <a:pt x="5085054" y="469900"/>
                </a:lnTo>
                <a:lnTo>
                  <a:pt x="5089258" y="482600"/>
                </a:lnTo>
                <a:lnTo>
                  <a:pt x="5086121" y="482600"/>
                </a:lnTo>
                <a:lnTo>
                  <a:pt x="5085994" y="495300"/>
                </a:lnTo>
                <a:lnTo>
                  <a:pt x="5093906" y="495300"/>
                </a:lnTo>
                <a:lnTo>
                  <a:pt x="5093906" y="355600"/>
                </a:lnTo>
                <a:lnTo>
                  <a:pt x="5093182" y="355600"/>
                </a:lnTo>
                <a:lnTo>
                  <a:pt x="5093208" y="342900"/>
                </a:lnTo>
                <a:lnTo>
                  <a:pt x="5093347" y="330200"/>
                </a:lnTo>
                <a:lnTo>
                  <a:pt x="5093005" y="317500"/>
                </a:lnTo>
                <a:lnTo>
                  <a:pt x="5215344" y="317500"/>
                </a:lnTo>
                <a:lnTo>
                  <a:pt x="5220589" y="330200"/>
                </a:lnTo>
                <a:lnTo>
                  <a:pt x="5220589" y="215900"/>
                </a:lnTo>
                <a:lnTo>
                  <a:pt x="5217807" y="215900"/>
                </a:lnTo>
                <a:lnTo>
                  <a:pt x="5217807" y="279400"/>
                </a:lnTo>
                <a:lnTo>
                  <a:pt x="5200993" y="279400"/>
                </a:lnTo>
                <a:lnTo>
                  <a:pt x="5175643" y="292100"/>
                </a:lnTo>
                <a:lnTo>
                  <a:pt x="5087518" y="292100"/>
                </a:lnTo>
                <a:lnTo>
                  <a:pt x="5092636" y="279400"/>
                </a:lnTo>
                <a:lnTo>
                  <a:pt x="5089068" y="266700"/>
                </a:lnTo>
                <a:lnTo>
                  <a:pt x="5100663" y="266700"/>
                </a:lnTo>
                <a:lnTo>
                  <a:pt x="5107711" y="254000"/>
                </a:lnTo>
                <a:lnTo>
                  <a:pt x="5114887" y="266700"/>
                </a:lnTo>
                <a:lnTo>
                  <a:pt x="5140782" y="266700"/>
                </a:lnTo>
                <a:lnTo>
                  <a:pt x="5161737" y="254000"/>
                </a:lnTo>
                <a:lnTo>
                  <a:pt x="5182070" y="266700"/>
                </a:lnTo>
                <a:lnTo>
                  <a:pt x="5217045" y="266700"/>
                </a:lnTo>
                <a:lnTo>
                  <a:pt x="5217807" y="279400"/>
                </a:lnTo>
                <a:lnTo>
                  <a:pt x="5217807" y="215900"/>
                </a:lnTo>
                <a:lnTo>
                  <a:pt x="5204561" y="215900"/>
                </a:lnTo>
                <a:lnTo>
                  <a:pt x="5204561" y="241300"/>
                </a:lnTo>
                <a:lnTo>
                  <a:pt x="5188458" y="241300"/>
                </a:lnTo>
                <a:lnTo>
                  <a:pt x="5197526" y="228600"/>
                </a:lnTo>
                <a:lnTo>
                  <a:pt x="5204561" y="241300"/>
                </a:lnTo>
                <a:lnTo>
                  <a:pt x="5204561" y="215900"/>
                </a:lnTo>
                <a:lnTo>
                  <a:pt x="5128387" y="215900"/>
                </a:lnTo>
                <a:lnTo>
                  <a:pt x="5111928" y="228600"/>
                </a:lnTo>
                <a:lnTo>
                  <a:pt x="5091531" y="228600"/>
                </a:lnTo>
                <a:lnTo>
                  <a:pt x="5092408" y="215900"/>
                </a:lnTo>
                <a:lnTo>
                  <a:pt x="5093322" y="203200"/>
                </a:lnTo>
                <a:lnTo>
                  <a:pt x="5094186" y="203200"/>
                </a:lnTo>
                <a:lnTo>
                  <a:pt x="5095113" y="190500"/>
                </a:lnTo>
                <a:lnTo>
                  <a:pt x="5118214" y="190500"/>
                </a:lnTo>
                <a:lnTo>
                  <a:pt x="5129276" y="177800"/>
                </a:lnTo>
                <a:lnTo>
                  <a:pt x="5217934" y="177800"/>
                </a:lnTo>
                <a:lnTo>
                  <a:pt x="5222303" y="190500"/>
                </a:lnTo>
                <a:lnTo>
                  <a:pt x="5222913" y="215900"/>
                </a:lnTo>
                <a:lnTo>
                  <a:pt x="5222913" y="0"/>
                </a:lnTo>
                <a:lnTo>
                  <a:pt x="5219128" y="0"/>
                </a:lnTo>
                <a:lnTo>
                  <a:pt x="5219128" y="114300"/>
                </a:lnTo>
                <a:lnTo>
                  <a:pt x="5218925" y="127000"/>
                </a:lnTo>
                <a:lnTo>
                  <a:pt x="5218557" y="127000"/>
                </a:lnTo>
                <a:lnTo>
                  <a:pt x="5218341" y="139700"/>
                </a:lnTo>
                <a:lnTo>
                  <a:pt x="5218658" y="139700"/>
                </a:lnTo>
                <a:lnTo>
                  <a:pt x="5218430" y="152400"/>
                </a:lnTo>
                <a:lnTo>
                  <a:pt x="5214683" y="165100"/>
                </a:lnTo>
                <a:lnTo>
                  <a:pt x="5200510" y="152400"/>
                </a:lnTo>
                <a:lnTo>
                  <a:pt x="5095684" y="152400"/>
                </a:lnTo>
                <a:lnTo>
                  <a:pt x="5094821" y="139700"/>
                </a:lnTo>
                <a:lnTo>
                  <a:pt x="5097500" y="127000"/>
                </a:lnTo>
                <a:lnTo>
                  <a:pt x="5207813" y="127000"/>
                </a:lnTo>
                <a:lnTo>
                  <a:pt x="5218519" y="114300"/>
                </a:lnTo>
                <a:lnTo>
                  <a:pt x="5219128" y="114300"/>
                </a:lnTo>
                <a:lnTo>
                  <a:pt x="5219128" y="0"/>
                </a:lnTo>
                <a:lnTo>
                  <a:pt x="5218138" y="0"/>
                </a:lnTo>
                <a:lnTo>
                  <a:pt x="5218138" y="88900"/>
                </a:lnTo>
                <a:lnTo>
                  <a:pt x="5217757" y="88900"/>
                </a:lnTo>
                <a:lnTo>
                  <a:pt x="5215928" y="101600"/>
                </a:lnTo>
                <a:lnTo>
                  <a:pt x="5150002" y="101600"/>
                </a:lnTo>
                <a:lnTo>
                  <a:pt x="5130241" y="114300"/>
                </a:lnTo>
                <a:lnTo>
                  <a:pt x="5123993" y="114300"/>
                </a:lnTo>
                <a:lnTo>
                  <a:pt x="5116677" y="101600"/>
                </a:lnTo>
                <a:lnTo>
                  <a:pt x="5110238" y="101600"/>
                </a:lnTo>
                <a:lnTo>
                  <a:pt x="5099990" y="114300"/>
                </a:lnTo>
                <a:lnTo>
                  <a:pt x="5095621" y="114300"/>
                </a:lnTo>
                <a:lnTo>
                  <a:pt x="5094109" y="101600"/>
                </a:lnTo>
                <a:lnTo>
                  <a:pt x="5096421" y="88900"/>
                </a:lnTo>
                <a:lnTo>
                  <a:pt x="5169751" y="88900"/>
                </a:lnTo>
                <a:lnTo>
                  <a:pt x="5182730" y="76200"/>
                </a:lnTo>
                <a:lnTo>
                  <a:pt x="5215674" y="76200"/>
                </a:lnTo>
                <a:lnTo>
                  <a:pt x="5218138" y="88900"/>
                </a:lnTo>
                <a:lnTo>
                  <a:pt x="5218138" y="0"/>
                </a:lnTo>
                <a:lnTo>
                  <a:pt x="5217579" y="0"/>
                </a:lnTo>
                <a:lnTo>
                  <a:pt x="5217579" y="50800"/>
                </a:lnTo>
                <a:lnTo>
                  <a:pt x="5217033" y="50800"/>
                </a:lnTo>
                <a:lnTo>
                  <a:pt x="5213553" y="63500"/>
                </a:lnTo>
                <a:lnTo>
                  <a:pt x="5170271" y="63500"/>
                </a:lnTo>
                <a:lnTo>
                  <a:pt x="5152034" y="76200"/>
                </a:lnTo>
                <a:lnTo>
                  <a:pt x="5104587" y="76200"/>
                </a:lnTo>
                <a:lnTo>
                  <a:pt x="5099278" y="63500"/>
                </a:lnTo>
                <a:lnTo>
                  <a:pt x="5099164" y="50800"/>
                </a:lnTo>
                <a:lnTo>
                  <a:pt x="5102415" y="38100"/>
                </a:lnTo>
                <a:lnTo>
                  <a:pt x="5198148" y="38100"/>
                </a:lnTo>
                <a:lnTo>
                  <a:pt x="5206377" y="25400"/>
                </a:lnTo>
                <a:lnTo>
                  <a:pt x="5213731" y="38100"/>
                </a:lnTo>
                <a:lnTo>
                  <a:pt x="5215928" y="38100"/>
                </a:lnTo>
                <a:lnTo>
                  <a:pt x="5217579" y="50800"/>
                </a:lnTo>
                <a:lnTo>
                  <a:pt x="5217579" y="0"/>
                </a:lnTo>
                <a:lnTo>
                  <a:pt x="5207952" y="0"/>
                </a:lnTo>
                <a:lnTo>
                  <a:pt x="5180584" y="12700"/>
                </a:lnTo>
                <a:lnTo>
                  <a:pt x="5076241" y="12700"/>
                </a:lnTo>
                <a:lnTo>
                  <a:pt x="5061255" y="63500"/>
                </a:lnTo>
                <a:lnTo>
                  <a:pt x="5056822" y="101600"/>
                </a:lnTo>
                <a:lnTo>
                  <a:pt x="5058867" y="101600"/>
                </a:lnTo>
                <a:lnTo>
                  <a:pt x="5059731" y="114300"/>
                </a:lnTo>
                <a:lnTo>
                  <a:pt x="5059451" y="125056"/>
                </a:lnTo>
                <a:lnTo>
                  <a:pt x="5059451" y="266700"/>
                </a:lnTo>
                <a:lnTo>
                  <a:pt x="5057013" y="279400"/>
                </a:lnTo>
                <a:lnTo>
                  <a:pt x="5052377" y="279400"/>
                </a:lnTo>
                <a:lnTo>
                  <a:pt x="5050193" y="266700"/>
                </a:lnTo>
                <a:lnTo>
                  <a:pt x="5059451" y="266700"/>
                </a:lnTo>
                <a:lnTo>
                  <a:pt x="5059451" y="125056"/>
                </a:lnTo>
                <a:lnTo>
                  <a:pt x="5059400" y="127000"/>
                </a:lnTo>
                <a:lnTo>
                  <a:pt x="5057902" y="127000"/>
                </a:lnTo>
                <a:lnTo>
                  <a:pt x="5056238" y="136245"/>
                </a:lnTo>
                <a:lnTo>
                  <a:pt x="5056238" y="241300"/>
                </a:lnTo>
                <a:lnTo>
                  <a:pt x="5051920" y="254000"/>
                </a:lnTo>
                <a:lnTo>
                  <a:pt x="5047818" y="242862"/>
                </a:lnTo>
                <a:lnTo>
                  <a:pt x="5047818" y="266700"/>
                </a:lnTo>
                <a:lnTo>
                  <a:pt x="5047323" y="279400"/>
                </a:lnTo>
                <a:lnTo>
                  <a:pt x="5047640" y="266700"/>
                </a:lnTo>
                <a:lnTo>
                  <a:pt x="5047818" y="266700"/>
                </a:lnTo>
                <a:lnTo>
                  <a:pt x="5047818" y="242862"/>
                </a:lnTo>
                <a:lnTo>
                  <a:pt x="5047246" y="241300"/>
                </a:lnTo>
                <a:lnTo>
                  <a:pt x="5056238" y="241300"/>
                </a:lnTo>
                <a:lnTo>
                  <a:pt x="5056238" y="136245"/>
                </a:lnTo>
                <a:lnTo>
                  <a:pt x="5055806" y="138645"/>
                </a:lnTo>
                <a:lnTo>
                  <a:pt x="5055806" y="215900"/>
                </a:lnTo>
                <a:lnTo>
                  <a:pt x="5055209" y="228600"/>
                </a:lnTo>
                <a:lnTo>
                  <a:pt x="5050333" y="228600"/>
                </a:lnTo>
                <a:lnTo>
                  <a:pt x="5049507" y="215900"/>
                </a:lnTo>
                <a:lnTo>
                  <a:pt x="5055806" y="215900"/>
                </a:lnTo>
                <a:lnTo>
                  <a:pt x="5055806" y="138645"/>
                </a:lnTo>
                <a:lnTo>
                  <a:pt x="5055616" y="139700"/>
                </a:lnTo>
                <a:lnTo>
                  <a:pt x="5051133" y="165100"/>
                </a:lnTo>
                <a:lnTo>
                  <a:pt x="5046586" y="177800"/>
                </a:lnTo>
                <a:lnTo>
                  <a:pt x="5044122" y="190500"/>
                </a:lnTo>
                <a:lnTo>
                  <a:pt x="5043894" y="190500"/>
                </a:lnTo>
                <a:lnTo>
                  <a:pt x="5043894" y="292100"/>
                </a:lnTo>
                <a:lnTo>
                  <a:pt x="5034077" y="304800"/>
                </a:lnTo>
                <a:lnTo>
                  <a:pt x="5012461" y="304800"/>
                </a:lnTo>
                <a:lnTo>
                  <a:pt x="5021859" y="292100"/>
                </a:lnTo>
                <a:lnTo>
                  <a:pt x="5043894" y="292100"/>
                </a:lnTo>
                <a:lnTo>
                  <a:pt x="5043894" y="190500"/>
                </a:lnTo>
                <a:lnTo>
                  <a:pt x="5042852" y="190500"/>
                </a:lnTo>
                <a:lnTo>
                  <a:pt x="5041303" y="203200"/>
                </a:lnTo>
                <a:lnTo>
                  <a:pt x="5039804" y="203200"/>
                </a:lnTo>
                <a:lnTo>
                  <a:pt x="5039220" y="215900"/>
                </a:lnTo>
                <a:lnTo>
                  <a:pt x="5038522" y="215900"/>
                </a:lnTo>
                <a:lnTo>
                  <a:pt x="5037569" y="228600"/>
                </a:lnTo>
                <a:lnTo>
                  <a:pt x="5036553" y="228600"/>
                </a:lnTo>
                <a:lnTo>
                  <a:pt x="5035245" y="241300"/>
                </a:lnTo>
                <a:lnTo>
                  <a:pt x="5034902" y="241300"/>
                </a:lnTo>
                <a:lnTo>
                  <a:pt x="5033988" y="254000"/>
                </a:lnTo>
                <a:lnTo>
                  <a:pt x="5032210" y="254000"/>
                </a:lnTo>
                <a:lnTo>
                  <a:pt x="5017948" y="266700"/>
                </a:lnTo>
                <a:lnTo>
                  <a:pt x="4991989" y="266700"/>
                </a:lnTo>
                <a:lnTo>
                  <a:pt x="4978603" y="279400"/>
                </a:lnTo>
                <a:lnTo>
                  <a:pt x="4963350" y="292100"/>
                </a:lnTo>
                <a:lnTo>
                  <a:pt x="4961064" y="293789"/>
                </a:lnTo>
                <a:lnTo>
                  <a:pt x="4961064" y="317500"/>
                </a:lnTo>
                <a:lnTo>
                  <a:pt x="4960404" y="330200"/>
                </a:lnTo>
                <a:lnTo>
                  <a:pt x="4955883" y="330200"/>
                </a:lnTo>
                <a:lnTo>
                  <a:pt x="4944745" y="342900"/>
                </a:lnTo>
                <a:lnTo>
                  <a:pt x="4938420" y="342900"/>
                </a:lnTo>
                <a:lnTo>
                  <a:pt x="4931740" y="330200"/>
                </a:lnTo>
                <a:lnTo>
                  <a:pt x="4934216" y="330200"/>
                </a:lnTo>
                <a:lnTo>
                  <a:pt x="4940135" y="317500"/>
                </a:lnTo>
                <a:lnTo>
                  <a:pt x="4961064" y="317500"/>
                </a:lnTo>
                <a:lnTo>
                  <a:pt x="4961064" y="293789"/>
                </a:lnTo>
                <a:lnTo>
                  <a:pt x="4946078" y="304800"/>
                </a:lnTo>
                <a:lnTo>
                  <a:pt x="4926647" y="317500"/>
                </a:lnTo>
                <a:lnTo>
                  <a:pt x="4919167" y="317500"/>
                </a:lnTo>
                <a:lnTo>
                  <a:pt x="4917364" y="320763"/>
                </a:lnTo>
                <a:lnTo>
                  <a:pt x="4917364" y="571500"/>
                </a:lnTo>
                <a:lnTo>
                  <a:pt x="4915928" y="596900"/>
                </a:lnTo>
                <a:lnTo>
                  <a:pt x="4914100" y="609600"/>
                </a:lnTo>
                <a:lnTo>
                  <a:pt x="4911890" y="596900"/>
                </a:lnTo>
                <a:lnTo>
                  <a:pt x="4911445" y="571500"/>
                </a:lnTo>
                <a:lnTo>
                  <a:pt x="4912195" y="558800"/>
                </a:lnTo>
                <a:lnTo>
                  <a:pt x="4913604" y="546100"/>
                </a:lnTo>
                <a:lnTo>
                  <a:pt x="4917046" y="558800"/>
                </a:lnTo>
                <a:lnTo>
                  <a:pt x="4917364" y="571500"/>
                </a:lnTo>
                <a:lnTo>
                  <a:pt x="4917364" y="320763"/>
                </a:lnTo>
                <a:lnTo>
                  <a:pt x="4910671" y="332867"/>
                </a:lnTo>
                <a:lnTo>
                  <a:pt x="4910671" y="812800"/>
                </a:lnTo>
                <a:lnTo>
                  <a:pt x="4908791" y="838200"/>
                </a:lnTo>
                <a:lnTo>
                  <a:pt x="4906988" y="838200"/>
                </a:lnTo>
                <a:lnTo>
                  <a:pt x="4905070" y="850900"/>
                </a:lnTo>
                <a:lnTo>
                  <a:pt x="4896815" y="850900"/>
                </a:lnTo>
                <a:lnTo>
                  <a:pt x="4894770" y="825500"/>
                </a:lnTo>
                <a:lnTo>
                  <a:pt x="4891176" y="800100"/>
                </a:lnTo>
                <a:lnTo>
                  <a:pt x="4890922" y="797496"/>
                </a:lnTo>
                <a:lnTo>
                  <a:pt x="4890922" y="876300"/>
                </a:lnTo>
                <a:lnTo>
                  <a:pt x="4883315" y="876300"/>
                </a:lnTo>
                <a:lnTo>
                  <a:pt x="4872304" y="889000"/>
                </a:lnTo>
                <a:lnTo>
                  <a:pt x="4850219" y="889000"/>
                </a:lnTo>
                <a:lnTo>
                  <a:pt x="4839259" y="876300"/>
                </a:lnTo>
                <a:lnTo>
                  <a:pt x="4840033" y="876300"/>
                </a:lnTo>
                <a:lnTo>
                  <a:pt x="4849126" y="863600"/>
                </a:lnTo>
                <a:lnTo>
                  <a:pt x="4854333" y="850900"/>
                </a:lnTo>
                <a:lnTo>
                  <a:pt x="4856797" y="825500"/>
                </a:lnTo>
                <a:lnTo>
                  <a:pt x="4857623" y="812800"/>
                </a:lnTo>
                <a:lnTo>
                  <a:pt x="4857572" y="800100"/>
                </a:lnTo>
                <a:lnTo>
                  <a:pt x="4857102" y="787400"/>
                </a:lnTo>
                <a:lnTo>
                  <a:pt x="4856518" y="774700"/>
                </a:lnTo>
                <a:lnTo>
                  <a:pt x="4856150" y="762000"/>
                </a:lnTo>
                <a:lnTo>
                  <a:pt x="4854626" y="762000"/>
                </a:lnTo>
                <a:lnTo>
                  <a:pt x="4850790" y="749300"/>
                </a:lnTo>
                <a:lnTo>
                  <a:pt x="4847158" y="740714"/>
                </a:lnTo>
                <a:lnTo>
                  <a:pt x="4847158" y="787400"/>
                </a:lnTo>
                <a:lnTo>
                  <a:pt x="4847133" y="825500"/>
                </a:lnTo>
                <a:lnTo>
                  <a:pt x="4846904" y="838200"/>
                </a:lnTo>
                <a:lnTo>
                  <a:pt x="4845342" y="850900"/>
                </a:lnTo>
                <a:lnTo>
                  <a:pt x="4840097" y="863600"/>
                </a:lnTo>
                <a:lnTo>
                  <a:pt x="4825936" y="863600"/>
                </a:lnTo>
                <a:lnTo>
                  <a:pt x="4825695" y="850900"/>
                </a:lnTo>
                <a:lnTo>
                  <a:pt x="4824603" y="825500"/>
                </a:lnTo>
                <a:lnTo>
                  <a:pt x="4823942" y="800100"/>
                </a:lnTo>
                <a:lnTo>
                  <a:pt x="4823955" y="787400"/>
                </a:lnTo>
                <a:lnTo>
                  <a:pt x="4824920" y="762000"/>
                </a:lnTo>
                <a:lnTo>
                  <a:pt x="4825123" y="749300"/>
                </a:lnTo>
                <a:lnTo>
                  <a:pt x="4834902" y="749300"/>
                </a:lnTo>
                <a:lnTo>
                  <a:pt x="4842408" y="762000"/>
                </a:lnTo>
                <a:lnTo>
                  <a:pt x="4845405" y="762000"/>
                </a:lnTo>
                <a:lnTo>
                  <a:pt x="4846713" y="774700"/>
                </a:lnTo>
                <a:lnTo>
                  <a:pt x="4847158" y="787400"/>
                </a:lnTo>
                <a:lnTo>
                  <a:pt x="4847158" y="740714"/>
                </a:lnTo>
                <a:lnTo>
                  <a:pt x="4845418" y="736600"/>
                </a:lnTo>
                <a:lnTo>
                  <a:pt x="4839322" y="736600"/>
                </a:lnTo>
                <a:lnTo>
                  <a:pt x="4832591" y="723900"/>
                </a:lnTo>
                <a:lnTo>
                  <a:pt x="4872406" y="723900"/>
                </a:lnTo>
                <a:lnTo>
                  <a:pt x="4875327" y="736600"/>
                </a:lnTo>
                <a:lnTo>
                  <a:pt x="4878451" y="749300"/>
                </a:lnTo>
                <a:lnTo>
                  <a:pt x="4879670" y="774700"/>
                </a:lnTo>
                <a:lnTo>
                  <a:pt x="4880153" y="787400"/>
                </a:lnTo>
                <a:lnTo>
                  <a:pt x="4881042" y="812800"/>
                </a:lnTo>
                <a:lnTo>
                  <a:pt x="4882591" y="825500"/>
                </a:lnTo>
                <a:lnTo>
                  <a:pt x="4884623" y="838200"/>
                </a:lnTo>
                <a:lnTo>
                  <a:pt x="4887341" y="850900"/>
                </a:lnTo>
                <a:lnTo>
                  <a:pt x="4890922" y="876300"/>
                </a:lnTo>
                <a:lnTo>
                  <a:pt x="4890922" y="797496"/>
                </a:lnTo>
                <a:lnTo>
                  <a:pt x="4888700" y="774700"/>
                </a:lnTo>
                <a:lnTo>
                  <a:pt x="4890033" y="762000"/>
                </a:lnTo>
                <a:lnTo>
                  <a:pt x="4889982" y="723900"/>
                </a:lnTo>
                <a:lnTo>
                  <a:pt x="4890617" y="723900"/>
                </a:lnTo>
                <a:lnTo>
                  <a:pt x="4898809" y="711200"/>
                </a:lnTo>
                <a:lnTo>
                  <a:pt x="4901527" y="723900"/>
                </a:lnTo>
                <a:lnTo>
                  <a:pt x="4906416" y="723900"/>
                </a:lnTo>
                <a:lnTo>
                  <a:pt x="4908778" y="736600"/>
                </a:lnTo>
                <a:lnTo>
                  <a:pt x="4908588" y="736600"/>
                </a:lnTo>
                <a:lnTo>
                  <a:pt x="4908905" y="762000"/>
                </a:lnTo>
                <a:lnTo>
                  <a:pt x="4910150" y="787400"/>
                </a:lnTo>
                <a:lnTo>
                  <a:pt x="4910671" y="812800"/>
                </a:lnTo>
                <a:lnTo>
                  <a:pt x="4910671" y="332867"/>
                </a:lnTo>
                <a:lnTo>
                  <a:pt x="4908410" y="336943"/>
                </a:lnTo>
                <a:lnTo>
                  <a:pt x="4908410" y="673100"/>
                </a:lnTo>
                <a:lnTo>
                  <a:pt x="4901336" y="673100"/>
                </a:lnTo>
                <a:lnTo>
                  <a:pt x="4893119" y="685800"/>
                </a:lnTo>
                <a:lnTo>
                  <a:pt x="4903609" y="685800"/>
                </a:lnTo>
                <a:lnTo>
                  <a:pt x="4896167" y="698500"/>
                </a:lnTo>
                <a:lnTo>
                  <a:pt x="4884877" y="698500"/>
                </a:lnTo>
                <a:lnTo>
                  <a:pt x="4880775" y="711200"/>
                </a:lnTo>
                <a:lnTo>
                  <a:pt x="4830877" y="711200"/>
                </a:lnTo>
                <a:lnTo>
                  <a:pt x="4813528" y="723900"/>
                </a:lnTo>
                <a:lnTo>
                  <a:pt x="4816157" y="723900"/>
                </a:lnTo>
                <a:lnTo>
                  <a:pt x="4815408" y="736600"/>
                </a:lnTo>
                <a:lnTo>
                  <a:pt x="4813693" y="762000"/>
                </a:lnTo>
                <a:lnTo>
                  <a:pt x="4814100" y="800100"/>
                </a:lnTo>
                <a:lnTo>
                  <a:pt x="4812792" y="825500"/>
                </a:lnTo>
                <a:lnTo>
                  <a:pt x="4812652" y="838200"/>
                </a:lnTo>
                <a:lnTo>
                  <a:pt x="4814074" y="850900"/>
                </a:lnTo>
                <a:lnTo>
                  <a:pt x="4815637" y="863600"/>
                </a:lnTo>
                <a:lnTo>
                  <a:pt x="4815954" y="876300"/>
                </a:lnTo>
                <a:lnTo>
                  <a:pt x="4815675" y="876300"/>
                </a:lnTo>
                <a:lnTo>
                  <a:pt x="4819116" y="889000"/>
                </a:lnTo>
                <a:lnTo>
                  <a:pt x="4787417" y="889000"/>
                </a:lnTo>
                <a:lnTo>
                  <a:pt x="4792065" y="850900"/>
                </a:lnTo>
                <a:lnTo>
                  <a:pt x="4794491" y="825500"/>
                </a:lnTo>
                <a:lnTo>
                  <a:pt x="4793920" y="825500"/>
                </a:lnTo>
                <a:lnTo>
                  <a:pt x="4795113" y="800100"/>
                </a:lnTo>
                <a:lnTo>
                  <a:pt x="4795659" y="787400"/>
                </a:lnTo>
                <a:lnTo>
                  <a:pt x="4796066" y="774700"/>
                </a:lnTo>
                <a:lnTo>
                  <a:pt x="4796142" y="762000"/>
                </a:lnTo>
                <a:lnTo>
                  <a:pt x="4795647" y="762000"/>
                </a:lnTo>
                <a:lnTo>
                  <a:pt x="4794186" y="749300"/>
                </a:lnTo>
                <a:lnTo>
                  <a:pt x="4791341" y="736600"/>
                </a:lnTo>
                <a:lnTo>
                  <a:pt x="4787798" y="736600"/>
                </a:lnTo>
                <a:lnTo>
                  <a:pt x="4789563" y="723900"/>
                </a:lnTo>
                <a:lnTo>
                  <a:pt x="4782782" y="723900"/>
                </a:lnTo>
                <a:lnTo>
                  <a:pt x="4782782" y="774700"/>
                </a:lnTo>
                <a:lnTo>
                  <a:pt x="4782363" y="787400"/>
                </a:lnTo>
                <a:lnTo>
                  <a:pt x="4781410" y="800100"/>
                </a:lnTo>
                <a:lnTo>
                  <a:pt x="4780216" y="812800"/>
                </a:lnTo>
                <a:lnTo>
                  <a:pt x="4779073" y="825500"/>
                </a:lnTo>
                <a:lnTo>
                  <a:pt x="4778807" y="838200"/>
                </a:lnTo>
                <a:lnTo>
                  <a:pt x="4770806" y="838200"/>
                </a:lnTo>
                <a:lnTo>
                  <a:pt x="4768812" y="825500"/>
                </a:lnTo>
                <a:lnTo>
                  <a:pt x="4767580" y="825500"/>
                </a:lnTo>
                <a:lnTo>
                  <a:pt x="4767072" y="812774"/>
                </a:lnTo>
                <a:lnTo>
                  <a:pt x="4766399" y="800100"/>
                </a:lnTo>
                <a:lnTo>
                  <a:pt x="4765586" y="787400"/>
                </a:lnTo>
                <a:lnTo>
                  <a:pt x="4765472" y="774700"/>
                </a:lnTo>
                <a:lnTo>
                  <a:pt x="4766881" y="749300"/>
                </a:lnTo>
                <a:lnTo>
                  <a:pt x="4768977" y="749300"/>
                </a:lnTo>
                <a:lnTo>
                  <a:pt x="4772787" y="736600"/>
                </a:lnTo>
                <a:lnTo>
                  <a:pt x="4777613" y="749300"/>
                </a:lnTo>
                <a:lnTo>
                  <a:pt x="4780699" y="749300"/>
                </a:lnTo>
                <a:lnTo>
                  <a:pt x="4782324" y="762000"/>
                </a:lnTo>
                <a:lnTo>
                  <a:pt x="4782782" y="774700"/>
                </a:lnTo>
                <a:lnTo>
                  <a:pt x="4782782" y="723900"/>
                </a:lnTo>
                <a:lnTo>
                  <a:pt x="4762639" y="723900"/>
                </a:lnTo>
                <a:lnTo>
                  <a:pt x="4762639" y="863600"/>
                </a:lnTo>
                <a:lnTo>
                  <a:pt x="4761852" y="876300"/>
                </a:lnTo>
                <a:lnTo>
                  <a:pt x="4757852" y="889000"/>
                </a:lnTo>
                <a:lnTo>
                  <a:pt x="4730826" y="889000"/>
                </a:lnTo>
                <a:lnTo>
                  <a:pt x="4734077" y="863600"/>
                </a:lnTo>
                <a:lnTo>
                  <a:pt x="4734242" y="825500"/>
                </a:lnTo>
                <a:lnTo>
                  <a:pt x="4733556" y="800100"/>
                </a:lnTo>
                <a:lnTo>
                  <a:pt x="4734242" y="774700"/>
                </a:lnTo>
                <a:lnTo>
                  <a:pt x="4734750" y="774700"/>
                </a:lnTo>
                <a:lnTo>
                  <a:pt x="4734357" y="762000"/>
                </a:lnTo>
                <a:lnTo>
                  <a:pt x="4732071" y="762000"/>
                </a:lnTo>
                <a:lnTo>
                  <a:pt x="4726927" y="749300"/>
                </a:lnTo>
                <a:lnTo>
                  <a:pt x="4724374" y="749300"/>
                </a:lnTo>
                <a:lnTo>
                  <a:pt x="4725632" y="736600"/>
                </a:lnTo>
                <a:lnTo>
                  <a:pt x="4754524" y="736600"/>
                </a:lnTo>
                <a:lnTo>
                  <a:pt x="4757572" y="749300"/>
                </a:lnTo>
                <a:lnTo>
                  <a:pt x="4757356" y="774700"/>
                </a:lnTo>
                <a:lnTo>
                  <a:pt x="4756912" y="787400"/>
                </a:lnTo>
                <a:lnTo>
                  <a:pt x="4757242" y="812800"/>
                </a:lnTo>
                <a:lnTo>
                  <a:pt x="4758588" y="825500"/>
                </a:lnTo>
                <a:lnTo>
                  <a:pt x="4761166" y="850900"/>
                </a:lnTo>
                <a:lnTo>
                  <a:pt x="4761992" y="850900"/>
                </a:lnTo>
                <a:lnTo>
                  <a:pt x="4762398" y="863600"/>
                </a:lnTo>
                <a:lnTo>
                  <a:pt x="4762639" y="863600"/>
                </a:lnTo>
                <a:lnTo>
                  <a:pt x="4762639" y="723900"/>
                </a:lnTo>
                <a:lnTo>
                  <a:pt x="4722863" y="723900"/>
                </a:lnTo>
                <a:lnTo>
                  <a:pt x="4722863" y="850900"/>
                </a:lnTo>
                <a:lnTo>
                  <a:pt x="4722609" y="863600"/>
                </a:lnTo>
                <a:lnTo>
                  <a:pt x="4722469" y="876300"/>
                </a:lnTo>
                <a:lnTo>
                  <a:pt x="4705743" y="876300"/>
                </a:lnTo>
                <a:lnTo>
                  <a:pt x="4704486" y="863600"/>
                </a:lnTo>
                <a:lnTo>
                  <a:pt x="4703216" y="863600"/>
                </a:lnTo>
                <a:lnTo>
                  <a:pt x="4702276" y="850900"/>
                </a:lnTo>
                <a:lnTo>
                  <a:pt x="4701679" y="850900"/>
                </a:lnTo>
                <a:lnTo>
                  <a:pt x="4701565" y="825500"/>
                </a:lnTo>
                <a:lnTo>
                  <a:pt x="4702721" y="774700"/>
                </a:lnTo>
                <a:lnTo>
                  <a:pt x="4702708" y="762000"/>
                </a:lnTo>
                <a:lnTo>
                  <a:pt x="4719904" y="762000"/>
                </a:lnTo>
                <a:lnTo>
                  <a:pt x="4722012" y="774700"/>
                </a:lnTo>
                <a:lnTo>
                  <a:pt x="4722177" y="774700"/>
                </a:lnTo>
                <a:lnTo>
                  <a:pt x="4722431" y="787400"/>
                </a:lnTo>
                <a:lnTo>
                  <a:pt x="4722368" y="825500"/>
                </a:lnTo>
                <a:lnTo>
                  <a:pt x="4722774" y="825500"/>
                </a:lnTo>
                <a:lnTo>
                  <a:pt x="4722863" y="850900"/>
                </a:lnTo>
                <a:lnTo>
                  <a:pt x="4722863" y="723900"/>
                </a:lnTo>
                <a:lnTo>
                  <a:pt x="4711370" y="723900"/>
                </a:lnTo>
                <a:lnTo>
                  <a:pt x="4711370" y="736600"/>
                </a:lnTo>
                <a:lnTo>
                  <a:pt x="4707153" y="749300"/>
                </a:lnTo>
                <a:lnTo>
                  <a:pt x="4699279" y="736600"/>
                </a:lnTo>
                <a:lnTo>
                  <a:pt x="4711370" y="736600"/>
                </a:lnTo>
                <a:lnTo>
                  <a:pt x="4711370" y="723900"/>
                </a:lnTo>
                <a:lnTo>
                  <a:pt x="4695329" y="723900"/>
                </a:lnTo>
                <a:lnTo>
                  <a:pt x="4695329" y="736600"/>
                </a:lnTo>
                <a:lnTo>
                  <a:pt x="4688598" y="749300"/>
                </a:lnTo>
                <a:lnTo>
                  <a:pt x="4689602" y="749300"/>
                </a:lnTo>
                <a:lnTo>
                  <a:pt x="4689894" y="774700"/>
                </a:lnTo>
                <a:lnTo>
                  <a:pt x="4690542" y="812800"/>
                </a:lnTo>
                <a:lnTo>
                  <a:pt x="4690834" y="838200"/>
                </a:lnTo>
                <a:lnTo>
                  <a:pt x="4690859" y="876300"/>
                </a:lnTo>
                <a:lnTo>
                  <a:pt x="4681906" y="876300"/>
                </a:lnTo>
                <a:lnTo>
                  <a:pt x="4679848" y="863600"/>
                </a:lnTo>
                <a:lnTo>
                  <a:pt x="4678705" y="851039"/>
                </a:lnTo>
                <a:lnTo>
                  <a:pt x="4678705" y="952500"/>
                </a:lnTo>
                <a:lnTo>
                  <a:pt x="4678667" y="977900"/>
                </a:lnTo>
                <a:lnTo>
                  <a:pt x="4677600" y="1016000"/>
                </a:lnTo>
                <a:lnTo>
                  <a:pt x="4675733" y="1041400"/>
                </a:lnTo>
                <a:lnTo>
                  <a:pt x="4673270" y="1066800"/>
                </a:lnTo>
                <a:lnTo>
                  <a:pt x="4672635" y="1079500"/>
                </a:lnTo>
                <a:lnTo>
                  <a:pt x="4672317" y="1092200"/>
                </a:lnTo>
                <a:lnTo>
                  <a:pt x="4672469" y="1092200"/>
                </a:lnTo>
                <a:lnTo>
                  <a:pt x="4673244" y="1104900"/>
                </a:lnTo>
                <a:lnTo>
                  <a:pt x="4673651" y="1117600"/>
                </a:lnTo>
                <a:lnTo>
                  <a:pt x="4672266" y="1130300"/>
                </a:lnTo>
                <a:lnTo>
                  <a:pt x="4670310" y="1143000"/>
                </a:lnTo>
                <a:lnTo>
                  <a:pt x="4669040" y="1155700"/>
                </a:lnTo>
                <a:lnTo>
                  <a:pt x="4662767" y="1104900"/>
                </a:lnTo>
                <a:lnTo>
                  <a:pt x="4661332" y="1066800"/>
                </a:lnTo>
                <a:lnTo>
                  <a:pt x="4662563" y="1016000"/>
                </a:lnTo>
                <a:lnTo>
                  <a:pt x="4664926" y="965200"/>
                </a:lnTo>
                <a:lnTo>
                  <a:pt x="4666056" y="965200"/>
                </a:lnTo>
                <a:lnTo>
                  <a:pt x="4667453" y="952500"/>
                </a:lnTo>
                <a:lnTo>
                  <a:pt x="4668786" y="939800"/>
                </a:lnTo>
                <a:lnTo>
                  <a:pt x="4677892" y="939800"/>
                </a:lnTo>
                <a:lnTo>
                  <a:pt x="4678515" y="952500"/>
                </a:lnTo>
                <a:lnTo>
                  <a:pt x="4678705" y="952500"/>
                </a:lnTo>
                <a:lnTo>
                  <a:pt x="4678705" y="851039"/>
                </a:lnTo>
                <a:lnTo>
                  <a:pt x="4678692" y="850900"/>
                </a:lnTo>
                <a:lnTo>
                  <a:pt x="4677880" y="850900"/>
                </a:lnTo>
                <a:lnTo>
                  <a:pt x="4677562" y="838200"/>
                </a:lnTo>
                <a:lnTo>
                  <a:pt x="4677473" y="825500"/>
                </a:lnTo>
                <a:lnTo>
                  <a:pt x="4677118" y="800100"/>
                </a:lnTo>
                <a:lnTo>
                  <a:pt x="4676419" y="787400"/>
                </a:lnTo>
                <a:lnTo>
                  <a:pt x="4675238" y="762000"/>
                </a:lnTo>
                <a:lnTo>
                  <a:pt x="4674298" y="762000"/>
                </a:lnTo>
                <a:lnTo>
                  <a:pt x="4672292" y="749300"/>
                </a:lnTo>
                <a:lnTo>
                  <a:pt x="4668990" y="749300"/>
                </a:lnTo>
                <a:lnTo>
                  <a:pt x="4667491" y="745388"/>
                </a:lnTo>
                <a:lnTo>
                  <a:pt x="4667491" y="800100"/>
                </a:lnTo>
                <a:lnTo>
                  <a:pt x="4666500" y="825500"/>
                </a:lnTo>
                <a:lnTo>
                  <a:pt x="4663567" y="850900"/>
                </a:lnTo>
                <a:lnTo>
                  <a:pt x="4647666" y="827100"/>
                </a:lnTo>
                <a:lnTo>
                  <a:pt x="4647666" y="939800"/>
                </a:lnTo>
                <a:lnTo>
                  <a:pt x="4647463" y="952500"/>
                </a:lnTo>
                <a:lnTo>
                  <a:pt x="4646841" y="965263"/>
                </a:lnTo>
                <a:lnTo>
                  <a:pt x="4645863" y="977900"/>
                </a:lnTo>
                <a:lnTo>
                  <a:pt x="4644809" y="990600"/>
                </a:lnTo>
                <a:lnTo>
                  <a:pt x="4643945" y="1003300"/>
                </a:lnTo>
                <a:lnTo>
                  <a:pt x="4643005" y="1028700"/>
                </a:lnTo>
                <a:lnTo>
                  <a:pt x="4642840" y="1041400"/>
                </a:lnTo>
                <a:lnTo>
                  <a:pt x="4642790" y="1066800"/>
                </a:lnTo>
                <a:lnTo>
                  <a:pt x="4642904" y="1079500"/>
                </a:lnTo>
                <a:lnTo>
                  <a:pt x="4643640" y="1104900"/>
                </a:lnTo>
                <a:lnTo>
                  <a:pt x="4644923" y="1155700"/>
                </a:lnTo>
                <a:lnTo>
                  <a:pt x="4645330" y="1206500"/>
                </a:lnTo>
                <a:lnTo>
                  <a:pt x="4645393" y="1244600"/>
                </a:lnTo>
                <a:lnTo>
                  <a:pt x="4645507" y="1270000"/>
                </a:lnTo>
                <a:lnTo>
                  <a:pt x="4645685" y="1295400"/>
                </a:lnTo>
                <a:lnTo>
                  <a:pt x="4645761" y="1333500"/>
                </a:lnTo>
                <a:lnTo>
                  <a:pt x="4645063" y="1371600"/>
                </a:lnTo>
                <a:lnTo>
                  <a:pt x="4643907" y="1397000"/>
                </a:lnTo>
                <a:lnTo>
                  <a:pt x="4642434" y="1435100"/>
                </a:lnTo>
                <a:lnTo>
                  <a:pt x="4642726" y="1435100"/>
                </a:lnTo>
                <a:lnTo>
                  <a:pt x="4642409" y="1447800"/>
                </a:lnTo>
                <a:lnTo>
                  <a:pt x="4640808" y="1447800"/>
                </a:lnTo>
                <a:lnTo>
                  <a:pt x="4640808" y="1524000"/>
                </a:lnTo>
                <a:lnTo>
                  <a:pt x="4633646" y="1524000"/>
                </a:lnTo>
                <a:lnTo>
                  <a:pt x="4628121" y="1536700"/>
                </a:lnTo>
                <a:lnTo>
                  <a:pt x="4624197" y="1536700"/>
                </a:lnTo>
                <a:lnTo>
                  <a:pt x="4621073" y="1524000"/>
                </a:lnTo>
                <a:lnTo>
                  <a:pt x="4629569" y="1524000"/>
                </a:lnTo>
                <a:lnTo>
                  <a:pt x="4634738" y="1511300"/>
                </a:lnTo>
                <a:lnTo>
                  <a:pt x="4640808" y="1524000"/>
                </a:lnTo>
                <a:lnTo>
                  <a:pt x="4640808" y="1447800"/>
                </a:lnTo>
                <a:lnTo>
                  <a:pt x="4637138" y="1447800"/>
                </a:lnTo>
                <a:lnTo>
                  <a:pt x="4637138" y="1485900"/>
                </a:lnTo>
                <a:lnTo>
                  <a:pt x="4590351" y="1485900"/>
                </a:lnTo>
                <a:lnTo>
                  <a:pt x="4601349" y="1473200"/>
                </a:lnTo>
                <a:lnTo>
                  <a:pt x="4636795" y="1473200"/>
                </a:lnTo>
                <a:lnTo>
                  <a:pt x="4637138" y="1485900"/>
                </a:lnTo>
                <a:lnTo>
                  <a:pt x="4637138" y="1447800"/>
                </a:lnTo>
                <a:lnTo>
                  <a:pt x="4634458" y="1447800"/>
                </a:lnTo>
                <a:lnTo>
                  <a:pt x="4632439" y="1435100"/>
                </a:lnTo>
                <a:lnTo>
                  <a:pt x="4630090" y="1422400"/>
                </a:lnTo>
                <a:lnTo>
                  <a:pt x="4628159" y="1422400"/>
                </a:lnTo>
                <a:lnTo>
                  <a:pt x="4627359" y="1409700"/>
                </a:lnTo>
                <a:lnTo>
                  <a:pt x="4627600" y="1397000"/>
                </a:lnTo>
                <a:lnTo>
                  <a:pt x="4627753" y="1384300"/>
                </a:lnTo>
                <a:lnTo>
                  <a:pt x="4627042" y="1371600"/>
                </a:lnTo>
                <a:lnTo>
                  <a:pt x="4624717" y="1346200"/>
                </a:lnTo>
                <a:lnTo>
                  <a:pt x="4622292" y="1333500"/>
                </a:lnTo>
                <a:lnTo>
                  <a:pt x="4621606" y="1320800"/>
                </a:lnTo>
                <a:lnTo>
                  <a:pt x="4621644" y="1308100"/>
                </a:lnTo>
                <a:lnTo>
                  <a:pt x="4621555" y="1282700"/>
                </a:lnTo>
                <a:lnTo>
                  <a:pt x="4620780" y="1244600"/>
                </a:lnTo>
                <a:lnTo>
                  <a:pt x="4620298" y="1219200"/>
                </a:lnTo>
                <a:lnTo>
                  <a:pt x="4620158" y="1193800"/>
                </a:lnTo>
                <a:lnTo>
                  <a:pt x="4620387" y="1168400"/>
                </a:lnTo>
                <a:lnTo>
                  <a:pt x="4620412" y="1155700"/>
                </a:lnTo>
                <a:lnTo>
                  <a:pt x="4620450" y="1130300"/>
                </a:lnTo>
                <a:lnTo>
                  <a:pt x="4620298" y="1104900"/>
                </a:lnTo>
                <a:lnTo>
                  <a:pt x="4620806" y="1079500"/>
                </a:lnTo>
                <a:lnTo>
                  <a:pt x="4622825" y="1041400"/>
                </a:lnTo>
                <a:lnTo>
                  <a:pt x="4623740" y="1028700"/>
                </a:lnTo>
                <a:lnTo>
                  <a:pt x="4623790" y="1016000"/>
                </a:lnTo>
                <a:lnTo>
                  <a:pt x="4622863" y="1003300"/>
                </a:lnTo>
                <a:lnTo>
                  <a:pt x="4620780" y="990600"/>
                </a:lnTo>
                <a:lnTo>
                  <a:pt x="4616081" y="977900"/>
                </a:lnTo>
                <a:lnTo>
                  <a:pt x="4614418" y="977900"/>
                </a:lnTo>
                <a:lnTo>
                  <a:pt x="4614418" y="1422400"/>
                </a:lnTo>
                <a:lnTo>
                  <a:pt x="4613199" y="1435100"/>
                </a:lnTo>
                <a:lnTo>
                  <a:pt x="4613580" y="1435100"/>
                </a:lnTo>
                <a:lnTo>
                  <a:pt x="4613338" y="1447800"/>
                </a:lnTo>
                <a:lnTo>
                  <a:pt x="4599178" y="1447800"/>
                </a:lnTo>
                <a:lnTo>
                  <a:pt x="4598619" y="1435100"/>
                </a:lnTo>
                <a:lnTo>
                  <a:pt x="4600372" y="1435100"/>
                </a:lnTo>
                <a:lnTo>
                  <a:pt x="4601222" y="1422400"/>
                </a:lnTo>
                <a:lnTo>
                  <a:pt x="4601984" y="1422400"/>
                </a:lnTo>
                <a:lnTo>
                  <a:pt x="4600943" y="1409700"/>
                </a:lnTo>
                <a:lnTo>
                  <a:pt x="4613707" y="1409700"/>
                </a:lnTo>
                <a:lnTo>
                  <a:pt x="4613757" y="1422400"/>
                </a:lnTo>
                <a:lnTo>
                  <a:pt x="4614418" y="1422400"/>
                </a:lnTo>
                <a:lnTo>
                  <a:pt x="4614418" y="977900"/>
                </a:lnTo>
                <a:lnTo>
                  <a:pt x="4614240" y="977900"/>
                </a:lnTo>
                <a:lnTo>
                  <a:pt x="4614240" y="1016000"/>
                </a:lnTo>
                <a:lnTo>
                  <a:pt x="4613935" y="1023099"/>
                </a:lnTo>
                <a:lnTo>
                  <a:pt x="4613935" y="1371600"/>
                </a:lnTo>
                <a:lnTo>
                  <a:pt x="4603648" y="1371600"/>
                </a:lnTo>
                <a:lnTo>
                  <a:pt x="4603877" y="1358900"/>
                </a:lnTo>
                <a:lnTo>
                  <a:pt x="4594098" y="1358900"/>
                </a:lnTo>
                <a:lnTo>
                  <a:pt x="4591926" y="1371600"/>
                </a:lnTo>
                <a:lnTo>
                  <a:pt x="4577956" y="1371600"/>
                </a:lnTo>
                <a:lnTo>
                  <a:pt x="4577956" y="1435100"/>
                </a:lnTo>
                <a:lnTo>
                  <a:pt x="4577385" y="1447800"/>
                </a:lnTo>
                <a:lnTo>
                  <a:pt x="4571924" y="1435100"/>
                </a:lnTo>
                <a:lnTo>
                  <a:pt x="4569803" y="1422400"/>
                </a:lnTo>
                <a:lnTo>
                  <a:pt x="4570298" y="1409700"/>
                </a:lnTo>
                <a:lnTo>
                  <a:pt x="4572660" y="1397000"/>
                </a:lnTo>
                <a:lnTo>
                  <a:pt x="4575873" y="1409700"/>
                </a:lnTo>
                <a:lnTo>
                  <a:pt x="4577550" y="1422400"/>
                </a:lnTo>
                <a:lnTo>
                  <a:pt x="4577956" y="1435100"/>
                </a:lnTo>
                <a:lnTo>
                  <a:pt x="4577956" y="1371600"/>
                </a:lnTo>
                <a:lnTo>
                  <a:pt x="4574578" y="1371600"/>
                </a:lnTo>
                <a:lnTo>
                  <a:pt x="4570679" y="1358900"/>
                </a:lnTo>
                <a:lnTo>
                  <a:pt x="4576584" y="1358900"/>
                </a:lnTo>
                <a:lnTo>
                  <a:pt x="4583887" y="1346200"/>
                </a:lnTo>
                <a:lnTo>
                  <a:pt x="4610608" y="1346200"/>
                </a:lnTo>
                <a:lnTo>
                  <a:pt x="4611840" y="1358900"/>
                </a:lnTo>
                <a:lnTo>
                  <a:pt x="4612894" y="1358900"/>
                </a:lnTo>
                <a:lnTo>
                  <a:pt x="4613935" y="1371600"/>
                </a:lnTo>
                <a:lnTo>
                  <a:pt x="4613935" y="1023099"/>
                </a:lnTo>
                <a:lnTo>
                  <a:pt x="4613694" y="1028700"/>
                </a:lnTo>
                <a:lnTo>
                  <a:pt x="4612271" y="1028700"/>
                </a:lnTo>
                <a:lnTo>
                  <a:pt x="4612271" y="1143000"/>
                </a:lnTo>
                <a:lnTo>
                  <a:pt x="4612094" y="1143000"/>
                </a:lnTo>
                <a:lnTo>
                  <a:pt x="4611649" y="1145387"/>
                </a:lnTo>
                <a:lnTo>
                  <a:pt x="4611649" y="1181100"/>
                </a:lnTo>
                <a:lnTo>
                  <a:pt x="4609427" y="1193800"/>
                </a:lnTo>
                <a:lnTo>
                  <a:pt x="4593564" y="1193800"/>
                </a:lnTo>
                <a:lnTo>
                  <a:pt x="4593564" y="1308100"/>
                </a:lnTo>
                <a:lnTo>
                  <a:pt x="4591837" y="1320800"/>
                </a:lnTo>
                <a:lnTo>
                  <a:pt x="4592840" y="1320800"/>
                </a:lnTo>
                <a:lnTo>
                  <a:pt x="4592917" y="1333500"/>
                </a:lnTo>
                <a:lnTo>
                  <a:pt x="4584649" y="1333500"/>
                </a:lnTo>
                <a:lnTo>
                  <a:pt x="4580890" y="1346200"/>
                </a:lnTo>
                <a:lnTo>
                  <a:pt x="4573879" y="1333500"/>
                </a:lnTo>
                <a:lnTo>
                  <a:pt x="4574019" y="1333500"/>
                </a:lnTo>
                <a:lnTo>
                  <a:pt x="4575657" y="1320800"/>
                </a:lnTo>
                <a:lnTo>
                  <a:pt x="4579340" y="1320800"/>
                </a:lnTo>
                <a:lnTo>
                  <a:pt x="4581664" y="1308100"/>
                </a:lnTo>
                <a:lnTo>
                  <a:pt x="4593564" y="1308100"/>
                </a:lnTo>
                <a:lnTo>
                  <a:pt x="4593564" y="1193800"/>
                </a:lnTo>
                <a:lnTo>
                  <a:pt x="4579099" y="1193800"/>
                </a:lnTo>
                <a:lnTo>
                  <a:pt x="4579074" y="1181100"/>
                </a:lnTo>
                <a:lnTo>
                  <a:pt x="4577372" y="1168400"/>
                </a:lnTo>
                <a:lnTo>
                  <a:pt x="4605337" y="1168400"/>
                </a:lnTo>
                <a:lnTo>
                  <a:pt x="4611649" y="1181100"/>
                </a:lnTo>
                <a:lnTo>
                  <a:pt x="4611649" y="1145387"/>
                </a:lnTo>
                <a:lnTo>
                  <a:pt x="4609719" y="1155700"/>
                </a:lnTo>
                <a:lnTo>
                  <a:pt x="4598454" y="1155700"/>
                </a:lnTo>
                <a:lnTo>
                  <a:pt x="4601007" y="1143000"/>
                </a:lnTo>
                <a:lnTo>
                  <a:pt x="4601375" y="1143000"/>
                </a:lnTo>
                <a:lnTo>
                  <a:pt x="4607877" y="1130300"/>
                </a:lnTo>
                <a:lnTo>
                  <a:pt x="4612271" y="1143000"/>
                </a:lnTo>
                <a:lnTo>
                  <a:pt x="4612271" y="1028700"/>
                </a:lnTo>
                <a:lnTo>
                  <a:pt x="4587316" y="1028700"/>
                </a:lnTo>
                <a:lnTo>
                  <a:pt x="4587316" y="1143000"/>
                </a:lnTo>
                <a:lnTo>
                  <a:pt x="4587049" y="1155700"/>
                </a:lnTo>
                <a:lnTo>
                  <a:pt x="4579505" y="1155700"/>
                </a:lnTo>
                <a:lnTo>
                  <a:pt x="4579163" y="1143000"/>
                </a:lnTo>
                <a:lnTo>
                  <a:pt x="4587316" y="1143000"/>
                </a:lnTo>
                <a:lnTo>
                  <a:pt x="4587316" y="1028700"/>
                </a:lnTo>
                <a:lnTo>
                  <a:pt x="4582376" y="1028700"/>
                </a:lnTo>
                <a:lnTo>
                  <a:pt x="4579759" y="1016000"/>
                </a:lnTo>
                <a:lnTo>
                  <a:pt x="4578604" y="1016000"/>
                </a:lnTo>
                <a:lnTo>
                  <a:pt x="4578794" y="1003300"/>
                </a:lnTo>
                <a:lnTo>
                  <a:pt x="4580115" y="990600"/>
                </a:lnTo>
                <a:lnTo>
                  <a:pt x="4582706" y="990600"/>
                </a:lnTo>
                <a:lnTo>
                  <a:pt x="4585665" y="977900"/>
                </a:lnTo>
                <a:lnTo>
                  <a:pt x="4597984" y="977900"/>
                </a:lnTo>
                <a:lnTo>
                  <a:pt x="4604309" y="990600"/>
                </a:lnTo>
                <a:lnTo>
                  <a:pt x="4609414" y="990600"/>
                </a:lnTo>
                <a:lnTo>
                  <a:pt x="4612881" y="1003300"/>
                </a:lnTo>
                <a:lnTo>
                  <a:pt x="4614240" y="1016000"/>
                </a:lnTo>
                <a:lnTo>
                  <a:pt x="4614240" y="977900"/>
                </a:lnTo>
                <a:lnTo>
                  <a:pt x="4608271" y="977900"/>
                </a:lnTo>
                <a:lnTo>
                  <a:pt x="4597895" y="965200"/>
                </a:lnTo>
                <a:lnTo>
                  <a:pt x="4572901" y="965200"/>
                </a:lnTo>
                <a:lnTo>
                  <a:pt x="4571276" y="977900"/>
                </a:lnTo>
                <a:lnTo>
                  <a:pt x="4570742" y="990600"/>
                </a:lnTo>
                <a:lnTo>
                  <a:pt x="4570679" y="1130300"/>
                </a:lnTo>
                <a:lnTo>
                  <a:pt x="4570247" y="1168400"/>
                </a:lnTo>
                <a:lnTo>
                  <a:pt x="4569536" y="1206500"/>
                </a:lnTo>
                <a:lnTo>
                  <a:pt x="4568418" y="1244600"/>
                </a:lnTo>
                <a:lnTo>
                  <a:pt x="4566818" y="1282700"/>
                </a:lnTo>
                <a:lnTo>
                  <a:pt x="4564659" y="1320800"/>
                </a:lnTo>
                <a:lnTo>
                  <a:pt x="4563821" y="1320800"/>
                </a:lnTo>
                <a:lnTo>
                  <a:pt x="4561560" y="1333500"/>
                </a:lnTo>
                <a:lnTo>
                  <a:pt x="4556785" y="1333500"/>
                </a:lnTo>
                <a:lnTo>
                  <a:pt x="4548365" y="1346200"/>
                </a:lnTo>
                <a:lnTo>
                  <a:pt x="4555922" y="1346200"/>
                </a:lnTo>
                <a:lnTo>
                  <a:pt x="4559909" y="1358900"/>
                </a:lnTo>
                <a:lnTo>
                  <a:pt x="4561332" y="1358900"/>
                </a:lnTo>
                <a:lnTo>
                  <a:pt x="4561192" y="1371600"/>
                </a:lnTo>
                <a:lnTo>
                  <a:pt x="4559897" y="1384300"/>
                </a:lnTo>
                <a:lnTo>
                  <a:pt x="4558741" y="1409700"/>
                </a:lnTo>
                <a:lnTo>
                  <a:pt x="4557725" y="1435100"/>
                </a:lnTo>
                <a:lnTo>
                  <a:pt x="4556480" y="1460500"/>
                </a:lnTo>
                <a:lnTo>
                  <a:pt x="4544593" y="1460500"/>
                </a:lnTo>
                <a:lnTo>
                  <a:pt x="4540834" y="1473200"/>
                </a:lnTo>
                <a:lnTo>
                  <a:pt x="4532960" y="1460500"/>
                </a:lnTo>
                <a:lnTo>
                  <a:pt x="4533811" y="1460500"/>
                </a:lnTo>
                <a:lnTo>
                  <a:pt x="4534370" y="1422400"/>
                </a:lnTo>
                <a:lnTo>
                  <a:pt x="4534547" y="1409700"/>
                </a:lnTo>
                <a:lnTo>
                  <a:pt x="4534624" y="1384300"/>
                </a:lnTo>
                <a:lnTo>
                  <a:pt x="4534205" y="1358900"/>
                </a:lnTo>
                <a:lnTo>
                  <a:pt x="4533544" y="1320800"/>
                </a:lnTo>
                <a:lnTo>
                  <a:pt x="4533392" y="1295400"/>
                </a:lnTo>
                <a:lnTo>
                  <a:pt x="4533595" y="1257300"/>
                </a:lnTo>
                <a:lnTo>
                  <a:pt x="4534065" y="1219200"/>
                </a:lnTo>
                <a:lnTo>
                  <a:pt x="4543018" y="1206500"/>
                </a:lnTo>
                <a:lnTo>
                  <a:pt x="4538472" y="1193800"/>
                </a:lnTo>
                <a:lnTo>
                  <a:pt x="4534039" y="1193800"/>
                </a:lnTo>
                <a:lnTo>
                  <a:pt x="4535271" y="1181100"/>
                </a:lnTo>
                <a:lnTo>
                  <a:pt x="4535563" y="1181100"/>
                </a:lnTo>
                <a:lnTo>
                  <a:pt x="4535881" y="1168400"/>
                </a:lnTo>
                <a:lnTo>
                  <a:pt x="4546384" y="1168400"/>
                </a:lnTo>
                <a:lnTo>
                  <a:pt x="4552175" y="1155700"/>
                </a:lnTo>
                <a:lnTo>
                  <a:pt x="4545787" y="1155700"/>
                </a:lnTo>
                <a:lnTo>
                  <a:pt x="4540313" y="1143000"/>
                </a:lnTo>
                <a:lnTo>
                  <a:pt x="4537557" y="1143000"/>
                </a:lnTo>
                <a:lnTo>
                  <a:pt x="4538230" y="1130300"/>
                </a:lnTo>
                <a:lnTo>
                  <a:pt x="4540161" y="1104900"/>
                </a:lnTo>
                <a:lnTo>
                  <a:pt x="4541164" y="1092200"/>
                </a:lnTo>
                <a:lnTo>
                  <a:pt x="4541329" y="1079500"/>
                </a:lnTo>
                <a:lnTo>
                  <a:pt x="4541482" y="1066800"/>
                </a:lnTo>
                <a:lnTo>
                  <a:pt x="4541329" y="1054100"/>
                </a:lnTo>
                <a:lnTo>
                  <a:pt x="4541228" y="1041400"/>
                </a:lnTo>
                <a:lnTo>
                  <a:pt x="4542688" y="1041400"/>
                </a:lnTo>
                <a:lnTo>
                  <a:pt x="4543349" y="1028700"/>
                </a:lnTo>
                <a:lnTo>
                  <a:pt x="4543869" y="1028700"/>
                </a:lnTo>
                <a:lnTo>
                  <a:pt x="4543704" y="1016000"/>
                </a:lnTo>
                <a:lnTo>
                  <a:pt x="4542574" y="1016000"/>
                </a:lnTo>
                <a:lnTo>
                  <a:pt x="4540237" y="1003300"/>
                </a:lnTo>
                <a:lnTo>
                  <a:pt x="4535919" y="997191"/>
                </a:lnTo>
                <a:lnTo>
                  <a:pt x="4535919" y="1028700"/>
                </a:lnTo>
                <a:lnTo>
                  <a:pt x="4534370" y="1028700"/>
                </a:lnTo>
                <a:lnTo>
                  <a:pt x="4527461" y="1040066"/>
                </a:lnTo>
                <a:lnTo>
                  <a:pt x="4527461" y="1181100"/>
                </a:lnTo>
                <a:lnTo>
                  <a:pt x="4526813" y="1193800"/>
                </a:lnTo>
                <a:lnTo>
                  <a:pt x="4525594" y="1193800"/>
                </a:lnTo>
                <a:lnTo>
                  <a:pt x="4525594" y="1371600"/>
                </a:lnTo>
                <a:lnTo>
                  <a:pt x="4518380" y="1371600"/>
                </a:lnTo>
                <a:lnTo>
                  <a:pt x="4518380" y="1663700"/>
                </a:lnTo>
                <a:lnTo>
                  <a:pt x="4517974" y="1671091"/>
                </a:lnTo>
                <a:lnTo>
                  <a:pt x="4517974" y="1778000"/>
                </a:lnTo>
                <a:lnTo>
                  <a:pt x="4517288" y="1790700"/>
                </a:lnTo>
                <a:lnTo>
                  <a:pt x="4495228" y="1790700"/>
                </a:lnTo>
                <a:lnTo>
                  <a:pt x="4495228" y="1816100"/>
                </a:lnTo>
                <a:lnTo>
                  <a:pt x="4492498" y="1828800"/>
                </a:lnTo>
                <a:lnTo>
                  <a:pt x="4490301" y="1828800"/>
                </a:lnTo>
                <a:lnTo>
                  <a:pt x="4487799" y="1841500"/>
                </a:lnTo>
                <a:lnTo>
                  <a:pt x="4483506" y="1828800"/>
                </a:lnTo>
                <a:lnTo>
                  <a:pt x="4483722" y="1816100"/>
                </a:lnTo>
                <a:lnTo>
                  <a:pt x="4495228" y="1816100"/>
                </a:lnTo>
                <a:lnTo>
                  <a:pt x="4495228" y="1790700"/>
                </a:lnTo>
                <a:lnTo>
                  <a:pt x="4483316" y="1790700"/>
                </a:lnTo>
                <a:lnTo>
                  <a:pt x="4482223" y="1778000"/>
                </a:lnTo>
                <a:lnTo>
                  <a:pt x="4481703" y="1778000"/>
                </a:lnTo>
                <a:lnTo>
                  <a:pt x="4481576" y="1765300"/>
                </a:lnTo>
                <a:lnTo>
                  <a:pt x="4478159" y="1752600"/>
                </a:lnTo>
                <a:lnTo>
                  <a:pt x="4484192" y="1752600"/>
                </a:lnTo>
                <a:lnTo>
                  <a:pt x="4490085" y="1739900"/>
                </a:lnTo>
                <a:lnTo>
                  <a:pt x="4516310" y="1739900"/>
                </a:lnTo>
                <a:lnTo>
                  <a:pt x="4516882" y="1752600"/>
                </a:lnTo>
                <a:lnTo>
                  <a:pt x="4516615" y="1765300"/>
                </a:lnTo>
                <a:lnTo>
                  <a:pt x="4517580" y="1765300"/>
                </a:lnTo>
                <a:lnTo>
                  <a:pt x="4517898" y="1778000"/>
                </a:lnTo>
                <a:lnTo>
                  <a:pt x="4517974" y="1671091"/>
                </a:lnTo>
                <a:lnTo>
                  <a:pt x="4517682" y="1676400"/>
                </a:lnTo>
                <a:lnTo>
                  <a:pt x="4516653" y="1689100"/>
                </a:lnTo>
                <a:lnTo>
                  <a:pt x="4514532" y="1701800"/>
                </a:lnTo>
                <a:lnTo>
                  <a:pt x="4510964" y="1701800"/>
                </a:lnTo>
                <a:lnTo>
                  <a:pt x="4505566" y="1714500"/>
                </a:lnTo>
                <a:lnTo>
                  <a:pt x="4503064" y="1701800"/>
                </a:lnTo>
                <a:lnTo>
                  <a:pt x="4503242" y="1689100"/>
                </a:lnTo>
                <a:lnTo>
                  <a:pt x="4503420" y="1676400"/>
                </a:lnTo>
                <a:lnTo>
                  <a:pt x="4504918" y="1663700"/>
                </a:lnTo>
                <a:lnTo>
                  <a:pt x="4505833" y="1651000"/>
                </a:lnTo>
                <a:lnTo>
                  <a:pt x="4505985" y="1638300"/>
                </a:lnTo>
                <a:lnTo>
                  <a:pt x="4506506" y="1612900"/>
                </a:lnTo>
                <a:lnTo>
                  <a:pt x="4507700" y="1600200"/>
                </a:lnTo>
                <a:lnTo>
                  <a:pt x="4509846" y="1587500"/>
                </a:lnTo>
                <a:lnTo>
                  <a:pt x="4517339" y="1587500"/>
                </a:lnTo>
                <a:lnTo>
                  <a:pt x="4516044" y="1600200"/>
                </a:lnTo>
                <a:lnTo>
                  <a:pt x="4516666" y="1625600"/>
                </a:lnTo>
                <a:lnTo>
                  <a:pt x="4517745" y="1638300"/>
                </a:lnTo>
                <a:lnTo>
                  <a:pt x="4518380" y="1663700"/>
                </a:lnTo>
                <a:lnTo>
                  <a:pt x="4518380" y="1371600"/>
                </a:lnTo>
                <a:lnTo>
                  <a:pt x="4512107" y="1371600"/>
                </a:lnTo>
                <a:lnTo>
                  <a:pt x="4512107" y="1549400"/>
                </a:lnTo>
                <a:lnTo>
                  <a:pt x="4511522" y="1574800"/>
                </a:lnTo>
                <a:lnTo>
                  <a:pt x="4486859" y="1574800"/>
                </a:lnTo>
                <a:lnTo>
                  <a:pt x="4486859" y="1714500"/>
                </a:lnTo>
                <a:lnTo>
                  <a:pt x="4485906" y="1714500"/>
                </a:lnTo>
                <a:lnTo>
                  <a:pt x="4484624" y="1727200"/>
                </a:lnTo>
                <a:lnTo>
                  <a:pt x="4480687" y="1714500"/>
                </a:lnTo>
                <a:lnTo>
                  <a:pt x="4479722" y="1714500"/>
                </a:lnTo>
                <a:lnTo>
                  <a:pt x="4480484" y="1701800"/>
                </a:lnTo>
                <a:lnTo>
                  <a:pt x="4481754" y="1689100"/>
                </a:lnTo>
                <a:lnTo>
                  <a:pt x="4485983" y="1701800"/>
                </a:lnTo>
                <a:lnTo>
                  <a:pt x="4486859" y="1714500"/>
                </a:lnTo>
                <a:lnTo>
                  <a:pt x="4486859" y="1574800"/>
                </a:lnTo>
                <a:lnTo>
                  <a:pt x="4480953" y="1574800"/>
                </a:lnTo>
                <a:lnTo>
                  <a:pt x="4481868" y="1549400"/>
                </a:lnTo>
                <a:lnTo>
                  <a:pt x="4512107" y="1549400"/>
                </a:lnTo>
                <a:lnTo>
                  <a:pt x="4512107" y="1371600"/>
                </a:lnTo>
                <a:lnTo>
                  <a:pt x="4505896" y="1371600"/>
                </a:lnTo>
                <a:lnTo>
                  <a:pt x="4505896" y="1524000"/>
                </a:lnTo>
                <a:lnTo>
                  <a:pt x="4505236" y="1536700"/>
                </a:lnTo>
                <a:lnTo>
                  <a:pt x="4481500" y="1536700"/>
                </a:lnTo>
                <a:lnTo>
                  <a:pt x="4481677" y="1524000"/>
                </a:lnTo>
                <a:lnTo>
                  <a:pt x="4493450" y="1524000"/>
                </a:lnTo>
                <a:lnTo>
                  <a:pt x="4495990" y="1511300"/>
                </a:lnTo>
                <a:lnTo>
                  <a:pt x="4504728" y="1511300"/>
                </a:lnTo>
                <a:lnTo>
                  <a:pt x="4505642" y="1524000"/>
                </a:lnTo>
                <a:lnTo>
                  <a:pt x="4505896" y="1524000"/>
                </a:lnTo>
                <a:lnTo>
                  <a:pt x="4505896" y="1371600"/>
                </a:lnTo>
                <a:lnTo>
                  <a:pt x="4500956" y="1371600"/>
                </a:lnTo>
                <a:lnTo>
                  <a:pt x="4500956" y="1397000"/>
                </a:lnTo>
                <a:lnTo>
                  <a:pt x="4498073" y="1409700"/>
                </a:lnTo>
                <a:lnTo>
                  <a:pt x="4495546" y="1397000"/>
                </a:lnTo>
                <a:lnTo>
                  <a:pt x="4491964" y="1397000"/>
                </a:lnTo>
                <a:lnTo>
                  <a:pt x="4491964" y="1460500"/>
                </a:lnTo>
                <a:lnTo>
                  <a:pt x="4490758" y="1485900"/>
                </a:lnTo>
                <a:lnTo>
                  <a:pt x="4487329" y="1498600"/>
                </a:lnTo>
                <a:lnTo>
                  <a:pt x="4483125" y="1485900"/>
                </a:lnTo>
                <a:lnTo>
                  <a:pt x="4480941" y="1460449"/>
                </a:lnTo>
                <a:lnTo>
                  <a:pt x="4481423" y="1447800"/>
                </a:lnTo>
                <a:lnTo>
                  <a:pt x="4485259" y="1422400"/>
                </a:lnTo>
                <a:lnTo>
                  <a:pt x="4490339" y="1447800"/>
                </a:lnTo>
                <a:lnTo>
                  <a:pt x="4491964" y="1460500"/>
                </a:lnTo>
                <a:lnTo>
                  <a:pt x="4491964" y="1397000"/>
                </a:lnTo>
                <a:lnTo>
                  <a:pt x="4483874" y="1397000"/>
                </a:lnTo>
                <a:lnTo>
                  <a:pt x="4484090" y="1384300"/>
                </a:lnTo>
                <a:lnTo>
                  <a:pt x="4499254" y="1384300"/>
                </a:lnTo>
                <a:lnTo>
                  <a:pt x="4500600" y="1397000"/>
                </a:lnTo>
                <a:lnTo>
                  <a:pt x="4500956" y="1397000"/>
                </a:lnTo>
                <a:lnTo>
                  <a:pt x="4500956" y="1371600"/>
                </a:lnTo>
                <a:lnTo>
                  <a:pt x="4486313" y="1371600"/>
                </a:lnTo>
                <a:lnTo>
                  <a:pt x="4479836" y="1384300"/>
                </a:lnTo>
                <a:lnTo>
                  <a:pt x="4480052" y="1358900"/>
                </a:lnTo>
                <a:lnTo>
                  <a:pt x="4517085" y="1358900"/>
                </a:lnTo>
                <a:lnTo>
                  <a:pt x="4521898" y="1346200"/>
                </a:lnTo>
                <a:lnTo>
                  <a:pt x="4524692" y="1358900"/>
                </a:lnTo>
                <a:lnTo>
                  <a:pt x="4525594" y="1371600"/>
                </a:lnTo>
                <a:lnTo>
                  <a:pt x="4525594" y="1193800"/>
                </a:lnTo>
                <a:lnTo>
                  <a:pt x="4524476" y="1193800"/>
                </a:lnTo>
                <a:lnTo>
                  <a:pt x="4524476" y="1333500"/>
                </a:lnTo>
                <a:lnTo>
                  <a:pt x="4514989" y="1333500"/>
                </a:lnTo>
                <a:lnTo>
                  <a:pt x="4519473" y="1320800"/>
                </a:lnTo>
                <a:lnTo>
                  <a:pt x="4521898" y="1320800"/>
                </a:lnTo>
                <a:lnTo>
                  <a:pt x="4524476" y="1333500"/>
                </a:lnTo>
                <a:lnTo>
                  <a:pt x="4524476" y="1193800"/>
                </a:lnTo>
                <a:lnTo>
                  <a:pt x="4519739" y="1193800"/>
                </a:lnTo>
                <a:lnTo>
                  <a:pt x="4519739" y="1308100"/>
                </a:lnTo>
                <a:lnTo>
                  <a:pt x="4516056" y="1308100"/>
                </a:lnTo>
                <a:lnTo>
                  <a:pt x="4514735" y="1320800"/>
                </a:lnTo>
                <a:lnTo>
                  <a:pt x="4507420" y="1320800"/>
                </a:lnTo>
                <a:lnTo>
                  <a:pt x="4507496" y="1308100"/>
                </a:lnTo>
                <a:lnTo>
                  <a:pt x="4507649" y="1308100"/>
                </a:lnTo>
                <a:lnTo>
                  <a:pt x="4506785" y="1295400"/>
                </a:lnTo>
                <a:lnTo>
                  <a:pt x="4516196" y="1295400"/>
                </a:lnTo>
                <a:lnTo>
                  <a:pt x="4519739" y="1308100"/>
                </a:lnTo>
                <a:lnTo>
                  <a:pt x="4519739" y="1193800"/>
                </a:lnTo>
                <a:lnTo>
                  <a:pt x="4513999" y="1193800"/>
                </a:lnTo>
                <a:lnTo>
                  <a:pt x="4513999" y="1219200"/>
                </a:lnTo>
                <a:lnTo>
                  <a:pt x="4513237" y="1219200"/>
                </a:lnTo>
                <a:lnTo>
                  <a:pt x="4512373" y="1231900"/>
                </a:lnTo>
                <a:lnTo>
                  <a:pt x="4511408" y="1231900"/>
                </a:lnTo>
                <a:lnTo>
                  <a:pt x="4509389" y="1257300"/>
                </a:lnTo>
                <a:lnTo>
                  <a:pt x="4505884" y="1257300"/>
                </a:lnTo>
                <a:lnTo>
                  <a:pt x="4505566" y="1244600"/>
                </a:lnTo>
                <a:lnTo>
                  <a:pt x="4503877" y="1231900"/>
                </a:lnTo>
                <a:lnTo>
                  <a:pt x="4503509" y="1231900"/>
                </a:lnTo>
                <a:lnTo>
                  <a:pt x="4498086" y="1227124"/>
                </a:lnTo>
                <a:lnTo>
                  <a:pt x="4498086" y="1320800"/>
                </a:lnTo>
                <a:lnTo>
                  <a:pt x="4495431" y="1333500"/>
                </a:lnTo>
                <a:lnTo>
                  <a:pt x="4493145" y="1333500"/>
                </a:lnTo>
                <a:lnTo>
                  <a:pt x="4487672" y="1346200"/>
                </a:lnTo>
                <a:lnTo>
                  <a:pt x="4485068" y="1346200"/>
                </a:lnTo>
                <a:lnTo>
                  <a:pt x="4481754" y="1333500"/>
                </a:lnTo>
                <a:lnTo>
                  <a:pt x="4482198" y="1333500"/>
                </a:lnTo>
                <a:lnTo>
                  <a:pt x="4486846" y="1320800"/>
                </a:lnTo>
                <a:lnTo>
                  <a:pt x="4498086" y="1320800"/>
                </a:lnTo>
                <a:lnTo>
                  <a:pt x="4498086" y="1227124"/>
                </a:lnTo>
                <a:lnTo>
                  <a:pt x="4489120" y="1219200"/>
                </a:lnTo>
                <a:lnTo>
                  <a:pt x="4489602" y="1219200"/>
                </a:lnTo>
                <a:lnTo>
                  <a:pt x="4499343" y="1206500"/>
                </a:lnTo>
                <a:lnTo>
                  <a:pt x="4504156" y="1206500"/>
                </a:lnTo>
                <a:lnTo>
                  <a:pt x="4513999" y="1219200"/>
                </a:lnTo>
                <a:lnTo>
                  <a:pt x="4513999" y="1193800"/>
                </a:lnTo>
                <a:lnTo>
                  <a:pt x="4491025" y="1193800"/>
                </a:lnTo>
                <a:lnTo>
                  <a:pt x="4490377" y="1181100"/>
                </a:lnTo>
                <a:lnTo>
                  <a:pt x="4490199" y="1168400"/>
                </a:lnTo>
                <a:lnTo>
                  <a:pt x="4527270" y="1168400"/>
                </a:lnTo>
                <a:lnTo>
                  <a:pt x="4527461" y="1181100"/>
                </a:lnTo>
                <a:lnTo>
                  <a:pt x="4527461" y="1040066"/>
                </a:lnTo>
                <a:lnTo>
                  <a:pt x="4527118" y="1040638"/>
                </a:lnTo>
                <a:lnTo>
                  <a:pt x="4527118" y="1054100"/>
                </a:lnTo>
                <a:lnTo>
                  <a:pt x="4525429" y="1066800"/>
                </a:lnTo>
                <a:lnTo>
                  <a:pt x="4523968" y="1079500"/>
                </a:lnTo>
                <a:lnTo>
                  <a:pt x="4517352" y="1079500"/>
                </a:lnTo>
                <a:lnTo>
                  <a:pt x="4517250" y="1066800"/>
                </a:lnTo>
                <a:lnTo>
                  <a:pt x="4517656" y="1066800"/>
                </a:lnTo>
                <a:lnTo>
                  <a:pt x="4517872" y="1054100"/>
                </a:lnTo>
                <a:lnTo>
                  <a:pt x="4527118" y="1054100"/>
                </a:lnTo>
                <a:lnTo>
                  <a:pt x="4527118" y="1040638"/>
                </a:lnTo>
                <a:lnTo>
                  <a:pt x="4526648" y="1041400"/>
                </a:lnTo>
                <a:lnTo>
                  <a:pt x="4499102" y="1041400"/>
                </a:lnTo>
                <a:lnTo>
                  <a:pt x="4499102" y="1066800"/>
                </a:lnTo>
                <a:lnTo>
                  <a:pt x="4486795" y="1066800"/>
                </a:lnTo>
                <a:lnTo>
                  <a:pt x="4486770" y="1054100"/>
                </a:lnTo>
                <a:lnTo>
                  <a:pt x="4498886" y="1054100"/>
                </a:lnTo>
                <a:lnTo>
                  <a:pt x="4499102" y="1066800"/>
                </a:lnTo>
                <a:lnTo>
                  <a:pt x="4499102" y="1041400"/>
                </a:lnTo>
                <a:lnTo>
                  <a:pt x="4486859" y="1041400"/>
                </a:lnTo>
                <a:lnTo>
                  <a:pt x="4485017" y="1028700"/>
                </a:lnTo>
                <a:lnTo>
                  <a:pt x="4486110" y="1016000"/>
                </a:lnTo>
                <a:lnTo>
                  <a:pt x="4486275" y="1016000"/>
                </a:lnTo>
                <a:lnTo>
                  <a:pt x="4487100" y="1003300"/>
                </a:lnTo>
                <a:lnTo>
                  <a:pt x="4486364" y="990600"/>
                </a:lnTo>
                <a:lnTo>
                  <a:pt x="4518469" y="990600"/>
                </a:lnTo>
                <a:lnTo>
                  <a:pt x="4524578" y="1003300"/>
                </a:lnTo>
                <a:lnTo>
                  <a:pt x="4529594" y="1003300"/>
                </a:lnTo>
                <a:lnTo>
                  <a:pt x="4531398" y="1016000"/>
                </a:lnTo>
                <a:lnTo>
                  <a:pt x="4535919" y="1028700"/>
                </a:lnTo>
                <a:lnTo>
                  <a:pt x="4535919" y="997191"/>
                </a:lnTo>
                <a:lnTo>
                  <a:pt x="4531271" y="990600"/>
                </a:lnTo>
                <a:lnTo>
                  <a:pt x="4518266" y="977900"/>
                </a:lnTo>
                <a:lnTo>
                  <a:pt x="4479861" y="977900"/>
                </a:lnTo>
                <a:lnTo>
                  <a:pt x="4476928" y="990600"/>
                </a:lnTo>
                <a:lnTo>
                  <a:pt x="4477334" y="1016000"/>
                </a:lnTo>
                <a:lnTo>
                  <a:pt x="4477613" y="1041400"/>
                </a:lnTo>
                <a:lnTo>
                  <a:pt x="4477702" y="1054100"/>
                </a:lnTo>
                <a:lnTo>
                  <a:pt x="4477817" y="1092200"/>
                </a:lnTo>
                <a:lnTo>
                  <a:pt x="4478426" y="1117600"/>
                </a:lnTo>
                <a:lnTo>
                  <a:pt x="4479785" y="1143000"/>
                </a:lnTo>
                <a:lnTo>
                  <a:pt x="4481068" y="1155700"/>
                </a:lnTo>
                <a:lnTo>
                  <a:pt x="4481411" y="1181100"/>
                </a:lnTo>
                <a:lnTo>
                  <a:pt x="4480471" y="1206500"/>
                </a:lnTo>
                <a:lnTo>
                  <a:pt x="4478934" y="1244600"/>
                </a:lnTo>
                <a:lnTo>
                  <a:pt x="4476953" y="1270000"/>
                </a:lnTo>
                <a:lnTo>
                  <a:pt x="4474692" y="1308100"/>
                </a:lnTo>
                <a:lnTo>
                  <a:pt x="4471873" y="1333500"/>
                </a:lnTo>
                <a:lnTo>
                  <a:pt x="4469117" y="1371600"/>
                </a:lnTo>
                <a:lnTo>
                  <a:pt x="4467352" y="1409700"/>
                </a:lnTo>
                <a:lnTo>
                  <a:pt x="4467466" y="1435100"/>
                </a:lnTo>
                <a:lnTo>
                  <a:pt x="4468850" y="1473200"/>
                </a:lnTo>
                <a:lnTo>
                  <a:pt x="4469917" y="1511300"/>
                </a:lnTo>
                <a:lnTo>
                  <a:pt x="4470806" y="1562100"/>
                </a:lnTo>
                <a:lnTo>
                  <a:pt x="4471594" y="1600200"/>
                </a:lnTo>
                <a:lnTo>
                  <a:pt x="4471708" y="1625600"/>
                </a:lnTo>
                <a:lnTo>
                  <a:pt x="4471619" y="1638300"/>
                </a:lnTo>
                <a:lnTo>
                  <a:pt x="4471111" y="1663700"/>
                </a:lnTo>
                <a:lnTo>
                  <a:pt x="4470387" y="1689100"/>
                </a:lnTo>
                <a:lnTo>
                  <a:pt x="4469828" y="1701800"/>
                </a:lnTo>
                <a:lnTo>
                  <a:pt x="4469777" y="1739900"/>
                </a:lnTo>
                <a:lnTo>
                  <a:pt x="4469854" y="1752600"/>
                </a:lnTo>
                <a:lnTo>
                  <a:pt x="4470120" y="1778000"/>
                </a:lnTo>
                <a:lnTo>
                  <a:pt x="4470882" y="1816100"/>
                </a:lnTo>
                <a:lnTo>
                  <a:pt x="4472165" y="1841500"/>
                </a:lnTo>
                <a:lnTo>
                  <a:pt x="4473791" y="1879600"/>
                </a:lnTo>
                <a:lnTo>
                  <a:pt x="4475505" y="1917700"/>
                </a:lnTo>
                <a:lnTo>
                  <a:pt x="4475861" y="1930400"/>
                </a:lnTo>
                <a:lnTo>
                  <a:pt x="4475886" y="1955800"/>
                </a:lnTo>
                <a:lnTo>
                  <a:pt x="4476826" y="1968500"/>
                </a:lnTo>
                <a:lnTo>
                  <a:pt x="4476864" y="1981200"/>
                </a:lnTo>
                <a:lnTo>
                  <a:pt x="4475188" y="1993900"/>
                </a:lnTo>
                <a:lnTo>
                  <a:pt x="4470120" y="2019300"/>
                </a:lnTo>
                <a:lnTo>
                  <a:pt x="4465663" y="2044700"/>
                </a:lnTo>
                <a:lnTo>
                  <a:pt x="4460735" y="2057400"/>
                </a:lnTo>
                <a:lnTo>
                  <a:pt x="4449800" y="2108200"/>
                </a:lnTo>
                <a:lnTo>
                  <a:pt x="4445419" y="2108200"/>
                </a:lnTo>
                <a:lnTo>
                  <a:pt x="4443184" y="2095500"/>
                </a:lnTo>
                <a:lnTo>
                  <a:pt x="4441482" y="2095500"/>
                </a:lnTo>
                <a:lnTo>
                  <a:pt x="4442041" y="2082800"/>
                </a:lnTo>
                <a:lnTo>
                  <a:pt x="4442866" y="2070100"/>
                </a:lnTo>
                <a:lnTo>
                  <a:pt x="4442980" y="2057400"/>
                </a:lnTo>
                <a:lnTo>
                  <a:pt x="4443869" y="2057400"/>
                </a:lnTo>
                <a:lnTo>
                  <a:pt x="4447032" y="2044700"/>
                </a:lnTo>
                <a:lnTo>
                  <a:pt x="4447298" y="2032000"/>
                </a:lnTo>
                <a:lnTo>
                  <a:pt x="4442168" y="2019300"/>
                </a:lnTo>
                <a:lnTo>
                  <a:pt x="4440987" y="2006600"/>
                </a:lnTo>
                <a:lnTo>
                  <a:pt x="4441622" y="1993900"/>
                </a:lnTo>
                <a:lnTo>
                  <a:pt x="4441863" y="1981200"/>
                </a:lnTo>
                <a:lnTo>
                  <a:pt x="4441507" y="1968500"/>
                </a:lnTo>
                <a:lnTo>
                  <a:pt x="4440771" y="1943100"/>
                </a:lnTo>
                <a:lnTo>
                  <a:pt x="4440504" y="1917700"/>
                </a:lnTo>
                <a:lnTo>
                  <a:pt x="4441088" y="1892300"/>
                </a:lnTo>
                <a:lnTo>
                  <a:pt x="4441393" y="1879600"/>
                </a:lnTo>
                <a:lnTo>
                  <a:pt x="4443781" y="1854200"/>
                </a:lnTo>
                <a:lnTo>
                  <a:pt x="4444060" y="1828800"/>
                </a:lnTo>
                <a:lnTo>
                  <a:pt x="4442142" y="1816100"/>
                </a:lnTo>
                <a:lnTo>
                  <a:pt x="4441037" y="1803400"/>
                </a:lnTo>
                <a:lnTo>
                  <a:pt x="4439945" y="1790700"/>
                </a:lnTo>
                <a:lnTo>
                  <a:pt x="4439399" y="1778000"/>
                </a:lnTo>
                <a:lnTo>
                  <a:pt x="4439678" y="1752600"/>
                </a:lnTo>
                <a:lnTo>
                  <a:pt x="4439818" y="1739900"/>
                </a:lnTo>
                <a:lnTo>
                  <a:pt x="4439018" y="1714500"/>
                </a:lnTo>
                <a:lnTo>
                  <a:pt x="4438878" y="1701800"/>
                </a:lnTo>
                <a:lnTo>
                  <a:pt x="4438586" y="1676400"/>
                </a:lnTo>
                <a:lnTo>
                  <a:pt x="4439348" y="1663700"/>
                </a:lnTo>
                <a:lnTo>
                  <a:pt x="4440110" y="1651000"/>
                </a:lnTo>
                <a:lnTo>
                  <a:pt x="4441571" y="1625600"/>
                </a:lnTo>
                <a:lnTo>
                  <a:pt x="4442434" y="1612900"/>
                </a:lnTo>
                <a:lnTo>
                  <a:pt x="4443146" y="1574800"/>
                </a:lnTo>
                <a:lnTo>
                  <a:pt x="4443146" y="1562100"/>
                </a:lnTo>
                <a:lnTo>
                  <a:pt x="4443133" y="1549400"/>
                </a:lnTo>
                <a:lnTo>
                  <a:pt x="4442841" y="1536700"/>
                </a:lnTo>
                <a:lnTo>
                  <a:pt x="4442320" y="1524000"/>
                </a:lnTo>
                <a:lnTo>
                  <a:pt x="4441685" y="1498600"/>
                </a:lnTo>
                <a:lnTo>
                  <a:pt x="4442155" y="1485900"/>
                </a:lnTo>
                <a:lnTo>
                  <a:pt x="4443057" y="1485900"/>
                </a:lnTo>
                <a:lnTo>
                  <a:pt x="4444301" y="1473200"/>
                </a:lnTo>
                <a:lnTo>
                  <a:pt x="4446232" y="1460500"/>
                </a:lnTo>
                <a:lnTo>
                  <a:pt x="4447476" y="1460500"/>
                </a:lnTo>
                <a:lnTo>
                  <a:pt x="4446714" y="1447800"/>
                </a:lnTo>
                <a:lnTo>
                  <a:pt x="4442612" y="1435100"/>
                </a:lnTo>
                <a:lnTo>
                  <a:pt x="4440923" y="1435100"/>
                </a:lnTo>
                <a:lnTo>
                  <a:pt x="4441418" y="1422400"/>
                </a:lnTo>
                <a:lnTo>
                  <a:pt x="4441837" y="1422400"/>
                </a:lnTo>
                <a:lnTo>
                  <a:pt x="4443539" y="1397000"/>
                </a:lnTo>
                <a:lnTo>
                  <a:pt x="4443539" y="1384300"/>
                </a:lnTo>
                <a:lnTo>
                  <a:pt x="4443539" y="1371600"/>
                </a:lnTo>
                <a:lnTo>
                  <a:pt x="4443387" y="1358900"/>
                </a:lnTo>
                <a:lnTo>
                  <a:pt x="4443234" y="1346200"/>
                </a:lnTo>
                <a:lnTo>
                  <a:pt x="4444111" y="1320800"/>
                </a:lnTo>
                <a:lnTo>
                  <a:pt x="4444987" y="1295400"/>
                </a:lnTo>
                <a:lnTo>
                  <a:pt x="4444504" y="1270000"/>
                </a:lnTo>
                <a:lnTo>
                  <a:pt x="4444276" y="1257300"/>
                </a:lnTo>
                <a:lnTo>
                  <a:pt x="4443641" y="1231900"/>
                </a:lnTo>
                <a:lnTo>
                  <a:pt x="4443336" y="1219200"/>
                </a:lnTo>
                <a:lnTo>
                  <a:pt x="4443501" y="1206500"/>
                </a:lnTo>
                <a:lnTo>
                  <a:pt x="4443654" y="1193800"/>
                </a:lnTo>
                <a:lnTo>
                  <a:pt x="4444212" y="1181100"/>
                </a:lnTo>
                <a:lnTo>
                  <a:pt x="4446473" y="1168400"/>
                </a:lnTo>
                <a:lnTo>
                  <a:pt x="4449610" y="1155700"/>
                </a:lnTo>
                <a:lnTo>
                  <a:pt x="4452747" y="1143000"/>
                </a:lnTo>
                <a:lnTo>
                  <a:pt x="4455274" y="1117600"/>
                </a:lnTo>
                <a:lnTo>
                  <a:pt x="4454233" y="1092200"/>
                </a:lnTo>
                <a:lnTo>
                  <a:pt x="4448454" y="1066800"/>
                </a:lnTo>
                <a:lnTo>
                  <a:pt x="4447984" y="1054100"/>
                </a:lnTo>
                <a:lnTo>
                  <a:pt x="4448187" y="1041400"/>
                </a:lnTo>
                <a:lnTo>
                  <a:pt x="4448848" y="1041400"/>
                </a:lnTo>
                <a:lnTo>
                  <a:pt x="4449597" y="1028700"/>
                </a:lnTo>
                <a:lnTo>
                  <a:pt x="4449026" y="1028700"/>
                </a:lnTo>
                <a:lnTo>
                  <a:pt x="4447781" y="1016000"/>
                </a:lnTo>
                <a:lnTo>
                  <a:pt x="4444111" y="1003300"/>
                </a:lnTo>
                <a:lnTo>
                  <a:pt x="4438472" y="1003300"/>
                </a:lnTo>
                <a:lnTo>
                  <a:pt x="4438104" y="1002779"/>
                </a:lnTo>
                <a:lnTo>
                  <a:pt x="4438104" y="1028700"/>
                </a:lnTo>
                <a:lnTo>
                  <a:pt x="4437939" y="1028700"/>
                </a:lnTo>
                <a:lnTo>
                  <a:pt x="4437469" y="1037577"/>
                </a:lnTo>
                <a:lnTo>
                  <a:pt x="4437469" y="1193800"/>
                </a:lnTo>
                <a:lnTo>
                  <a:pt x="4435792" y="1193800"/>
                </a:lnTo>
                <a:lnTo>
                  <a:pt x="4435792" y="1358900"/>
                </a:lnTo>
                <a:lnTo>
                  <a:pt x="4434421" y="1371600"/>
                </a:lnTo>
                <a:lnTo>
                  <a:pt x="4432605" y="1371600"/>
                </a:lnTo>
                <a:lnTo>
                  <a:pt x="4432605" y="1498600"/>
                </a:lnTo>
                <a:lnTo>
                  <a:pt x="4432287" y="1500403"/>
                </a:lnTo>
                <a:lnTo>
                  <a:pt x="4432287" y="1549400"/>
                </a:lnTo>
                <a:lnTo>
                  <a:pt x="4432122" y="1552841"/>
                </a:lnTo>
                <a:lnTo>
                  <a:pt x="4432122" y="1574800"/>
                </a:lnTo>
                <a:lnTo>
                  <a:pt x="4431804" y="1587500"/>
                </a:lnTo>
                <a:lnTo>
                  <a:pt x="4431436" y="1587500"/>
                </a:lnTo>
                <a:lnTo>
                  <a:pt x="4431436" y="2082800"/>
                </a:lnTo>
                <a:lnTo>
                  <a:pt x="4431131" y="2095500"/>
                </a:lnTo>
                <a:lnTo>
                  <a:pt x="4430026" y="2108200"/>
                </a:lnTo>
                <a:lnTo>
                  <a:pt x="4425035" y="2095500"/>
                </a:lnTo>
                <a:lnTo>
                  <a:pt x="4424743" y="2095500"/>
                </a:lnTo>
                <a:lnTo>
                  <a:pt x="4425556" y="2082800"/>
                </a:lnTo>
                <a:lnTo>
                  <a:pt x="4423727" y="2070100"/>
                </a:lnTo>
                <a:lnTo>
                  <a:pt x="4421505" y="2057400"/>
                </a:lnTo>
                <a:lnTo>
                  <a:pt x="4419435" y="2057400"/>
                </a:lnTo>
                <a:lnTo>
                  <a:pt x="4418000" y="2044700"/>
                </a:lnTo>
                <a:lnTo>
                  <a:pt x="4430687" y="2044700"/>
                </a:lnTo>
                <a:lnTo>
                  <a:pt x="4431233" y="2070100"/>
                </a:lnTo>
                <a:lnTo>
                  <a:pt x="4431436" y="2082800"/>
                </a:lnTo>
                <a:lnTo>
                  <a:pt x="4431436" y="1587500"/>
                </a:lnTo>
                <a:lnTo>
                  <a:pt x="4430255" y="1587500"/>
                </a:lnTo>
                <a:lnTo>
                  <a:pt x="4430255" y="2006600"/>
                </a:lnTo>
                <a:lnTo>
                  <a:pt x="4429506" y="2032000"/>
                </a:lnTo>
                <a:lnTo>
                  <a:pt x="4402480" y="2032000"/>
                </a:lnTo>
                <a:lnTo>
                  <a:pt x="4400816" y="2019300"/>
                </a:lnTo>
                <a:lnTo>
                  <a:pt x="4399826" y="2006600"/>
                </a:lnTo>
                <a:lnTo>
                  <a:pt x="4398975" y="2006600"/>
                </a:lnTo>
                <a:lnTo>
                  <a:pt x="4397133" y="1981200"/>
                </a:lnTo>
                <a:lnTo>
                  <a:pt x="4430242" y="1981200"/>
                </a:lnTo>
                <a:lnTo>
                  <a:pt x="4430230" y="2006600"/>
                </a:lnTo>
                <a:lnTo>
                  <a:pt x="4430255" y="1587500"/>
                </a:lnTo>
                <a:lnTo>
                  <a:pt x="4427601" y="1587500"/>
                </a:lnTo>
                <a:lnTo>
                  <a:pt x="4427601" y="1765300"/>
                </a:lnTo>
                <a:lnTo>
                  <a:pt x="4427461" y="1778000"/>
                </a:lnTo>
                <a:lnTo>
                  <a:pt x="4424756" y="1790700"/>
                </a:lnTo>
                <a:lnTo>
                  <a:pt x="4420857" y="1790700"/>
                </a:lnTo>
                <a:lnTo>
                  <a:pt x="4420857" y="1968500"/>
                </a:lnTo>
                <a:lnTo>
                  <a:pt x="4397781" y="1968500"/>
                </a:lnTo>
                <a:lnTo>
                  <a:pt x="4395825" y="1957387"/>
                </a:lnTo>
                <a:lnTo>
                  <a:pt x="4395825" y="2235200"/>
                </a:lnTo>
                <a:lnTo>
                  <a:pt x="4391241" y="2247900"/>
                </a:lnTo>
                <a:lnTo>
                  <a:pt x="4386351" y="2247900"/>
                </a:lnTo>
                <a:lnTo>
                  <a:pt x="4383913" y="2235200"/>
                </a:lnTo>
                <a:lnTo>
                  <a:pt x="4383125" y="2235200"/>
                </a:lnTo>
                <a:lnTo>
                  <a:pt x="4383125" y="2311400"/>
                </a:lnTo>
                <a:lnTo>
                  <a:pt x="4378922" y="2311400"/>
                </a:lnTo>
                <a:lnTo>
                  <a:pt x="4376293" y="2298700"/>
                </a:lnTo>
                <a:lnTo>
                  <a:pt x="4374375" y="2298700"/>
                </a:lnTo>
                <a:lnTo>
                  <a:pt x="4372368" y="2286000"/>
                </a:lnTo>
                <a:lnTo>
                  <a:pt x="4367873" y="2286000"/>
                </a:lnTo>
                <a:lnTo>
                  <a:pt x="4369143" y="2273300"/>
                </a:lnTo>
                <a:lnTo>
                  <a:pt x="4378439" y="2273300"/>
                </a:lnTo>
                <a:lnTo>
                  <a:pt x="4378998" y="2286000"/>
                </a:lnTo>
                <a:lnTo>
                  <a:pt x="4380115" y="2286000"/>
                </a:lnTo>
                <a:lnTo>
                  <a:pt x="4381144" y="2298700"/>
                </a:lnTo>
                <a:lnTo>
                  <a:pt x="4383125" y="2311400"/>
                </a:lnTo>
                <a:lnTo>
                  <a:pt x="4383125" y="2235200"/>
                </a:lnTo>
                <a:lnTo>
                  <a:pt x="4382694" y="2235200"/>
                </a:lnTo>
                <a:lnTo>
                  <a:pt x="4379150" y="2209800"/>
                </a:lnTo>
                <a:lnTo>
                  <a:pt x="4376191" y="2171700"/>
                </a:lnTo>
                <a:lnTo>
                  <a:pt x="4374985" y="2133600"/>
                </a:lnTo>
                <a:lnTo>
                  <a:pt x="4376699" y="2108200"/>
                </a:lnTo>
                <a:lnTo>
                  <a:pt x="4383773" y="2146300"/>
                </a:lnTo>
                <a:lnTo>
                  <a:pt x="4386097" y="2146300"/>
                </a:lnTo>
                <a:lnTo>
                  <a:pt x="4390174" y="2171700"/>
                </a:lnTo>
                <a:lnTo>
                  <a:pt x="4393565" y="2197100"/>
                </a:lnTo>
                <a:lnTo>
                  <a:pt x="4395622" y="2209800"/>
                </a:lnTo>
                <a:lnTo>
                  <a:pt x="4395711" y="2235200"/>
                </a:lnTo>
                <a:lnTo>
                  <a:pt x="4395825" y="1957387"/>
                </a:lnTo>
                <a:lnTo>
                  <a:pt x="4395546" y="1955800"/>
                </a:lnTo>
                <a:lnTo>
                  <a:pt x="4393870" y="1943100"/>
                </a:lnTo>
                <a:lnTo>
                  <a:pt x="4393222" y="1930400"/>
                </a:lnTo>
                <a:lnTo>
                  <a:pt x="4393069" y="1930400"/>
                </a:lnTo>
                <a:lnTo>
                  <a:pt x="4392892" y="1917700"/>
                </a:lnTo>
                <a:lnTo>
                  <a:pt x="4393158" y="1905000"/>
                </a:lnTo>
                <a:lnTo>
                  <a:pt x="4394276" y="1892300"/>
                </a:lnTo>
                <a:lnTo>
                  <a:pt x="4395711" y="1892300"/>
                </a:lnTo>
                <a:lnTo>
                  <a:pt x="4396905" y="1879600"/>
                </a:lnTo>
                <a:lnTo>
                  <a:pt x="4400143" y="1892300"/>
                </a:lnTo>
                <a:lnTo>
                  <a:pt x="4401426" y="1905000"/>
                </a:lnTo>
                <a:lnTo>
                  <a:pt x="4401871" y="1917700"/>
                </a:lnTo>
                <a:lnTo>
                  <a:pt x="4402569" y="1930400"/>
                </a:lnTo>
                <a:lnTo>
                  <a:pt x="4403242" y="1943100"/>
                </a:lnTo>
                <a:lnTo>
                  <a:pt x="4400232" y="1943100"/>
                </a:lnTo>
                <a:lnTo>
                  <a:pt x="4417606" y="1955800"/>
                </a:lnTo>
                <a:lnTo>
                  <a:pt x="4416857" y="1955800"/>
                </a:lnTo>
                <a:lnTo>
                  <a:pt x="4420857" y="1968500"/>
                </a:lnTo>
                <a:lnTo>
                  <a:pt x="4420857" y="1790700"/>
                </a:lnTo>
                <a:lnTo>
                  <a:pt x="4414329" y="1790700"/>
                </a:lnTo>
                <a:lnTo>
                  <a:pt x="4414329" y="1866900"/>
                </a:lnTo>
                <a:lnTo>
                  <a:pt x="4412412" y="1892300"/>
                </a:lnTo>
                <a:lnTo>
                  <a:pt x="4409287" y="1892300"/>
                </a:lnTo>
                <a:lnTo>
                  <a:pt x="4408233" y="1879600"/>
                </a:lnTo>
                <a:lnTo>
                  <a:pt x="4404004" y="1828800"/>
                </a:lnTo>
                <a:lnTo>
                  <a:pt x="4402912" y="1816100"/>
                </a:lnTo>
                <a:lnTo>
                  <a:pt x="4401578" y="1803400"/>
                </a:lnTo>
                <a:lnTo>
                  <a:pt x="4413529" y="1803400"/>
                </a:lnTo>
                <a:lnTo>
                  <a:pt x="4413110" y="1828800"/>
                </a:lnTo>
                <a:lnTo>
                  <a:pt x="4413974" y="1854200"/>
                </a:lnTo>
                <a:lnTo>
                  <a:pt x="4414329" y="1866900"/>
                </a:lnTo>
                <a:lnTo>
                  <a:pt x="4414329" y="1790700"/>
                </a:lnTo>
                <a:lnTo>
                  <a:pt x="4406062" y="1790700"/>
                </a:lnTo>
                <a:lnTo>
                  <a:pt x="4394809" y="1778000"/>
                </a:lnTo>
                <a:lnTo>
                  <a:pt x="4387621" y="1778000"/>
                </a:lnTo>
                <a:lnTo>
                  <a:pt x="4385272" y="1765300"/>
                </a:lnTo>
                <a:lnTo>
                  <a:pt x="4388497" y="1752600"/>
                </a:lnTo>
                <a:lnTo>
                  <a:pt x="4426813" y="1752600"/>
                </a:lnTo>
                <a:lnTo>
                  <a:pt x="4427232" y="1765300"/>
                </a:lnTo>
                <a:lnTo>
                  <a:pt x="4427601" y="1765300"/>
                </a:lnTo>
                <a:lnTo>
                  <a:pt x="4427601" y="1587500"/>
                </a:lnTo>
                <a:lnTo>
                  <a:pt x="4426915" y="1587500"/>
                </a:lnTo>
                <a:lnTo>
                  <a:pt x="4426915" y="1727200"/>
                </a:lnTo>
                <a:lnTo>
                  <a:pt x="4424375" y="1739900"/>
                </a:lnTo>
                <a:lnTo>
                  <a:pt x="4398950" y="1739900"/>
                </a:lnTo>
                <a:lnTo>
                  <a:pt x="4390326" y="1727200"/>
                </a:lnTo>
                <a:lnTo>
                  <a:pt x="4385221" y="1727200"/>
                </a:lnTo>
                <a:lnTo>
                  <a:pt x="4384052" y="1714500"/>
                </a:lnTo>
                <a:lnTo>
                  <a:pt x="4384383" y="1701800"/>
                </a:lnTo>
                <a:lnTo>
                  <a:pt x="4398988" y="1701800"/>
                </a:lnTo>
                <a:lnTo>
                  <a:pt x="4396194" y="1714500"/>
                </a:lnTo>
                <a:lnTo>
                  <a:pt x="4409503" y="1714500"/>
                </a:lnTo>
                <a:lnTo>
                  <a:pt x="4406849" y="1701800"/>
                </a:lnTo>
                <a:lnTo>
                  <a:pt x="4413288" y="1701800"/>
                </a:lnTo>
                <a:lnTo>
                  <a:pt x="4418215" y="1714500"/>
                </a:lnTo>
                <a:lnTo>
                  <a:pt x="4413186" y="1714500"/>
                </a:lnTo>
                <a:lnTo>
                  <a:pt x="4423626" y="1727200"/>
                </a:lnTo>
                <a:lnTo>
                  <a:pt x="4426915" y="1727200"/>
                </a:lnTo>
                <a:lnTo>
                  <a:pt x="4426915" y="1587500"/>
                </a:lnTo>
                <a:lnTo>
                  <a:pt x="4424604" y="1587500"/>
                </a:lnTo>
                <a:lnTo>
                  <a:pt x="4422686" y="1600200"/>
                </a:lnTo>
                <a:lnTo>
                  <a:pt x="4423092" y="1612900"/>
                </a:lnTo>
                <a:lnTo>
                  <a:pt x="4424667" y="1625600"/>
                </a:lnTo>
                <a:lnTo>
                  <a:pt x="4426001" y="1625600"/>
                </a:lnTo>
                <a:lnTo>
                  <a:pt x="4426153" y="1638300"/>
                </a:lnTo>
                <a:lnTo>
                  <a:pt x="4425112" y="1651000"/>
                </a:lnTo>
                <a:lnTo>
                  <a:pt x="4422876" y="1663700"/>
                </a:lnTo>
                <a:lnTo>
                  <a:pt x="4419854" y="1651000"/>
                </a:lnTo>
                <a:lnTo>
                  <a:pt x="4418952" y="1638300"/>
                </a:lnTo>
                <a:lnTo>
                  <a:pt x="4418889" y="1625600"/>
                </a:lnTo>
                <a:lnTo>
                  <a:pt x="4418647" y="1612900"/>
                </a:lnTo>
                <a:lnTo>
                  <a:pt x="4417949" y="1600200"/>
                </a:lnTo>
                <a:lnTo>
                  <a:pt x="4415307" y="1600200"/>
                </a:lnTo>
                <a:lnTo>
                  <a:pt x="4409237" y="1587500"/>
                </a:lnTo>
                <a:lnTo>
                  <a:pt x="4405109" y="1587500"/>
                </a:lnTo>
                <a:lnTo>
                  <a:pt x="4413936" y="1574800"/>
                </a:lnTo>
                <a:lnTo>
                  <a:pt x="4432122" y="1574800"/>
                </a:lnTo>
                <a:lnTo>
                  <a:pt x="4432122" y="1552841"/>
                </a:lnTo>
                <a:lnTo>
                  <a:pt x="4431677" y="1562100"/>
                </a:lnTo>
                <a:lnTo>
                  <a:pt x="4396321" y="1562100"/>
                </a:lnTo>
                <a:lnTo>
                  <a:pt x="4396321" y="1625600"/>
                </a:lnTo>
                <a:lnTo>
                  <a:pt x="4393425" y="1651000"/>
                </a:lnTo>
                <a:lnTo>
                  <a:pt x="4387418" y="1663700"/>
                </a:lnTo>
                <a:lnTo>
                  <a:pt x="4382897" y="1651000"/>
                </a:lnTo>
                <a:lnTo>
                  <a:pt x="4382211" y="1625600"/>
                </a:lnTo>
                <a:lnTo>
                  <a:pt x="4385310" y="1600200"/>
                </a:lnTo>
                <a:lnTo>
                  <a:pt x="4392142" y="1587500"/>
                </a:lnTo>
                <a:lnTo>
                  <a:pt x="4395940" y="1600200"/>
                </a:lnTo>
                <a:lnTo>
                  <a:pt x="4396321" y="1625600"/>
                </a:lnTo>
                <a:lnTo>
                  <a:pt x="4396321" y="1562100"/>
                </a:lnTo>
                <a:lnTo>
                  <a:pt x="4381182" y="1562100"/>
                </a:lnTo>
                <a:lnTo>
                  <a:pt x="4379709" y="1549400"/>
                </a:lnTo>
                <a:lnTo>
                  <a:pt x="4384840" y="1536700"/>
                </a:lnTo>
                <a:lnTo>
                  <a:pt x="4409897" y="1536700"/>
                </a:lnTo>
                <a:lnTo>
                  <a:pt x="4431462" y="1549400"/>
                </a:lnTo>
                <a:lnTo>
                  <a:pt x="4432287" y="1549400"/>
                </a:lnTo>
                <a:lnTo>
                  <a:pt x="4432287" y="1500403"/>
                </a:lnTo>
                <a:lnTo>
                  <a:pt x="4430357" y="1511300"/>
                </a:lnTo>
                <a:lnTo>
                  <a:pt x="4423994" y="1524000"/>
                </a:lnTo>
                <a:lnTo>
                  <a:pt x="4423029" y="1511300"/>
                </a:lnTo>
                <a:lnTo>
                  <a:pt x="4423194" y="1498600"/>
                </a:lnTo>
                <a:lnTo>
                  <a:pt x="4424997" y="1498600"/>
                </a:lnTo>
                <a:lnTo>
                  <a:pt x="4428972" y="1485900"/>
                </a:lnTo>
                <a:lnTo>
                  <a:pt x="4431792" y="1498600"/>
                </a:lnTo>
                <a:lnTo>
                  <a:pt x="4432605" y="1498600"/>
                </a:lnTo>
                <a:lnTo>
                  <a:pt x="4432605" y="1371600"/>
                </a:lnTo>
                <a:lnTo>
                  <a:pt x="4427080" y="1371600"/>
                </a:lnTo>
                <a:lnTo>
                  <a:pt x="4427080" y="1447800"/>
                </a:lnTo>
                <a:lnTo>
                  <a:pt x="4425975" y="1460500"/>
                </a:lnTo>
                <a:lnTo>
                  <a:pt x="4421606" y="1473200"/>
                </a:lnTo>
                <a:lnTo>
                  <a:pt x="4418635" y="1460500"/>
                </a:lnTo>
                <a:lnTo>
                  <a:pt x="4418444" y="1435100"/>
                </a:lnTo>
                <a:lnTo>
                  <a:pt x="4421009" y="1435100"/>
                </a:lnTo>
                <a:lnTo>
                  <a:pt x="4426280" y="1422400"/>
                </a:lnTo>
                <a:lnTo>
                  <a:pt x="4426623" y="1435100"/>
                </a:lnTo>
                <a:lnTo>
                  <a:pt x="4427080" y="1447800"/>
                </a:lnTo>
                <a:lnTo>
                  <a:pt x="4427080" y="1371600"/>
                </a:lnTo>
                <a:lnTo>
                  <a:pt x="4420768" y="1371600"/>
                </a:lnTo>
                <a:lnTo>
                  <a:pt x="4420768" y="1384300"/>
                </a:lnTo>
                <a:lnTo>
                  <a:pt x="4419600" y="1397000"/>
                </a:lnTo>
                <a:lnTo>
                  <a:pt x="4408881" y="1397000"/>
                </a:lnTo>
                <a:lnTo>
                  <a:pt x="4408881" y="1524000"/>
                </a:lnTo>
                <a:lnTo>
                  <a:pt x="4386656" y="1524000"/>
                </a:lnTo>
                <a:lnTo>
                  <a:pt x="4393654" y="1511300"/>
                </a:lnTo>
                <a:lnTo>
                  <a:pt x="4397286" y="1511300"/>
                </a:lnTo>
                <a:lnTo>
                  <a:pt x="4398759" y="1498600"/>
                </a:lnTo>
                <a:lnTo>
                  <a:pt x="4399458" y="1498600"/>
                </a:lnTo>
                <a:lnTo>
                  <a:pt x="4400220" y="1485900"/>
                </a:lnTo>
                <a:lnTo>
                  <a:pt x="4406684" y="1485900"/>
                </a:lnTo>
                <a:lnTo>
                  <a:pt x="4407814" y="1511300"/>
                </a:lnTo>
                <a:lnTo>
                  <a:pt x="4408309" y="1511300"/>
                </a:lnTo>
                <a:lnTo>
                  <a:pt x="4408881" y="1524000"/>
                </a:lnTo>
                <a:lnTo>
                  <a:pt x="4408881" y="1397000"/>
                </a:lnTo>
                <a:lnTo>
                  <a:pt x="4407471" y="1397000"/>
                </a:lnTo>
                <a:lnTo>
                  <a:pt x="4412589" y="1384300"/>
                </a:lnTo>
                <a:lnTo>
                  <a:pt x="4420768" y="1384300"/>
                </a:lnTo>
                <a:lnTo>
                  <a:pt x="4420768" y="1371600"/>
                </a:lnTo>
                <a:lnTo>
                  <a:pt x="4404753" y="1371600"/>
                </a:lnTo>
                <a:lnTo>
                  <a:pt x="4404753" y="1422400"/>
                </a:lnTo>
                <a:lnTo>
                  <a:pt x="4402099" y="1447800"/>
                </a:lnTo>
                <a:lnTo>
                  <a:pt x="4394632" y="1460500"/>
                </a:lnTo>
                <a:lnTo>
                  <a:pt x="4393616" y="1447800"/>
                </a:lnTo>
                <a:lnTo>
                  <a:pt x="4393387" y="1422400"/>
                </a:lnTo>
                <a:lnTo>
                  <a:pt x="4394149" y="1409700"/>
                </a:lnTo>
                <a:lnTo>
                  <a:pt x="4396117" y="1397000"/>
                </a:lnTo>
                <a:lnTo>
                  <a:pt x="4402721" y="1409700"/>
                </a:lnTo>
                <a:lnTo>
                  <a:pt x="4404753" y="1422400"/>
                </a:lnTo>
                <a:lnTo>
                  <a:pt x="4404753" y="1371600"/>
                </a:lnTo>
                <a:lnTo>
                  <a:pt x="4388967" y="1371600"/>
                </a:lnTo>
                <a:lnTo>
                  <a:pt x="4387583" y="1358900"/>
                </a:lnTo>
                <a:lnTo>
                  <a:pt x="4435792" y="1358900"/>
                </a:lnTo>
                <a:lnTo>
                  <a:pt x="4435792" y="1193800"/>
                </a:lnTo>
                <a:lnTo>
                  <a:pt x="4433455" y="1193800"/>
                </a:lnTo>
                <a:lnTo>
                  <a:pt x="4433455" y="1333500"/>
                </a:lnTo>
                <a:lnTo>
                  <a:pt x="4432071" y="1346200"/>
                </a:lnTo>
                <a:lnTo>
                  <a:pt x="4421454" y="1346200"/>
                </a:lnTo>
                <a:lnTo>
                  <a:pt x="4421200" y="1333500"/>
                </a:lnTo>
                <a:lnTo>
                  <a:pt x="4420857" y="1333500"/>
                </a:lnTo>
                <a:lnTo>
                  <a:pt x="4421708" y="1320800"/>
                </a:lnTo>
                <a:lnTo>
                  <a:pt x="4427525" y="1320800"/>
                </a:lnTo>
                <a:lnTo>
                  <a:pt x="4430293" y="1333500"/>
                </a:lnTo>
                <a:lnTo>
                  <a:pt x="4433455" y="1333500"/>
                </a:lnTo>
                <a:lnTo>
                  <a:pt x="4433455" y="1193800"/>
                </a:lnTo>
                <a:lnTo>
                  <a:pt x="4416222" y="1193800"/>
                </a:lnTo>
                <a:lnTo>
                  <a:pt x="4409567" y="1206500"/>
                </a:lnTo>
                <a:lnTo>
                  <a:pt x="4405300" y="1206500"/>
                </a:lnTo>
                <a:lnTo>
                  <a:pt x="4405300" y="1219200"/>
                </a:lnTo>
                <a:lnTo>
                  <a:pt x="4404779" y="1231900"/>
                </a:lnTo>
                <a:lnTo>
                  <a:pt x="4400105" y="1231900"/>
                </a:lnTo>
                <a:lnTo>
                  <a:pt x="4400105" y="1333500"/>
                </a:lnTo>
                <a:lnTo>
                  <a:pt x="4398327" y="1346200"/>
                </a:lnTo>
                <a:lnTo>
                  <a:pt x="4386199" y="1346200"/>
                </a:lnTo>
                <a:lnTo>
                  <a:pt x="4388015" y="1333500"/>
                </a:lnTo>
                <a:lnTo>
                  <a:pt x="4387748" y="1320800"/>
                </a:lnTo>
                <a:lnTo>
                  <a:pt x="4387507" y="1308100"/>
                </a:lnTo>
                <a:lnTo>
                  <a:pt x="4387304" y="1295400"/>
                </a:lnTo>
                <a:lnTo>
                  <a:pt x="4387240" y="1282700"/>
                </a:lnTo>
                <a:lnTo>
                  <a:pt x="4385970" y="1270000"/>
                </a:lnTo>
                <a:lnTo>
                  <a:pt x="4390314" y="1270000"/>
                </a:lnTo>
                <a:lnTo>
                  <a:pt x="4396689" y="1282700"/>
                </a:lnTo>
                <a:lnTo>
                  <a:pt x="4398530" y="1282700"/>
                </a:lnTo>
                <a:lnTo>
                  <a:pt x="4398835" y="1295400"/>
                </a:lnTo>
                <a:lnTo>
                  <a:pt x="4399191" y="1308100"/>
                </a:lnTo>
                <a:lnTo>
                  <a:pt x="4399966" y="1333500"/>
                </a:lnTo>
                <a:lnTo>
                  <a:pt x="4400105" y="1333500"/>
                </a:lnTo>
                <a:lnTo>
                  <a:pt x="4400105" y="1231900"/>
                </a:lnTo>
                <a:lnTo>
                  <a:pt x="4395838" y="1231900"/>
                </a:lnTo>
                <a:lnTo>
                  <a:pt x="4394517" y="1219200"/>
                </a:lnTo>
                <a:lnTo>
                  <a:pt x="4405300" y="1219200"/>
                </a:lnTo>
                <a:lnTo>
                  <a:pt x="4405300" y="1206500"/>
                </a:lnTo>
                <a:lnTo>
                  <a:pt x="4389196" y="1206500"/>
                </a:lnTo>
                <a:lnTo>
                  <a:pt x="4389615" y="1193800"/>
                </a:lnTo>
                <a:lnTo>
                  <a:pt x="4388955" y="1181100"/>
                </a:lnTo>
                <a:lnTo>
                  <a:pt x="4436554" y="1181100"/>
                </a:lnTo>
                <a:lnTo>
                  <a:pt x="4437469" y="1193800"/>
                </a:lnTo>
                <a:lnTo>
                  <a:pt x="4437469" y="1037577"/>
                </a:lnTo>
                <a:lnTo>
                  <a:pt x="4437265" y="1041400"/>
                </a:lnTo>
                <a:lnTo>
                  <a:pt x="4423156" y="1041400"/>
                </a:lnTo>
                <a:lnTo>
                  <a:pt x="4423156" y="1092200"/>
                </a:lnTo>
                <a:lnTo>
                  <a:pt x="4420984" y="1092200"/>
                </a:lnTo>
                <a:lnTo>
                  <a:pt x="4418965" y="1079500"/>
                </a:lnTo>
                <a:lnTo>
                  <a:pt x="4416552" y="1079500"/>
                </a:lnTo>
                <a:lnTo>
                  <a:pt x="4413212" y="1066800"/>
                </a:lnTo>
                <a:lnTo>
                  <a:pt x="4411218" y="1066800"/>
                </a:lnTo>
                <a:lnTo>
                  <a:pt x="4413148" y="1054100"/>
                </a:lnTo>
                <a:lnTo>
                  <a:pt x="4423054" y="1054100"/>
                </a:lnTo>
                <a:lnTo>
                  <a:pt x="4423105" y="1066800"/>
                </a:lnTo>
                <a:lnTo>
                  <a:pt x="4423156" y="1092200"/>
                </a:lnTo>
                <a:lnTo>
                  <a:pt x="4423156" y="1041400"/>
                </a:lnTo>
                <a:lnTo>
                  <a:pt x="4406163" y="1041400"/>
                </a:lnTo>
                <a:lnTo>
                  <a:pt x="4406163" y="1168400"/>
                </a:lnTo>
                <a:lnTo>
                  <a:pt x="4394022" y="1168400"/>
                </a:lnTo>
                <a:lnTo>
                  <a:pt x="4393946" y="1155700"/>
                </a:lnTo>
                <a:lnTo>
                  <a:pt x="4405769" y="1155700"/>
                </a:lnTo>
                <a:lnTo>
                  <a:pt x="4406163" y="1168400"/>
                </a:lnTo>
                <a:lnTo>
                  <a:pt x="4406163" y="1041400"/>
                </a:lnTo>
                <a:lnTo>
                  <a:pt x="4395965" y="1041400"/>
                </a:lnTo>
                <a:lnTo>
                  <a:pt x="4392066" y="1028700"/>
                </a:lnTo>
                <a:lnTo>
                  <a:pt x="4394695" y="1016000"/>
                </a:lnTo>
                <a:lnTo>
                  <a:pt x="4402874" y="1003300"/>
                </a:lnTo>
                <a:lnTo>
                  <a:pt x="4425683" y="1003300"/>
                </a:lnTo>
                <a:lnTo>
                  <a:pt x="4433608" y="1016000"/>
                </a:lnTo>
                <a:lnTo>
                  <a:pt x="4438104" y="1028700"/>
                </a:lnTo>
                <a:lnTo>
                  <a:pt x="4438104" y="1002779"/>
                </a:lnTo>
                <a:lnTo>
                  <a:pt x="4429531" y="990600"/>
                </a:lnTo>
                <a:lnTo>
                  <a:pt x="4387939" y="990600"/>
                </a:lnTo>
                <a:lnTo>
                  <a:pt x="4387062" y="1003300"/>
                </a:lnTo>
                <a:lnTo>
                  <a:pt x="4386046" y="1016000"/>
                </a:lnTo>
                <a:lnTo>
                  <a:pt x="4385208" y="1028700"/>
                </a:lnTo>
                <a:lnTo>
                  <a:pt x="4384586" y="1041400"/>
                </a:lnTo>
                <a:lnTo>
                  <a:pt x="4384192" y="1066800"/>
                </a:lnTo>
                <a:lnTo>
                  <a:pt x="4384027" y="1079500"/>
                </a:lnTo>
                <a:lnTo>
                  <a:pt x="4383798" y="1079500"/>
                </a:lnTo>
                <a:lnTo>
                  <a:pt x="4383265" y="1092200"/>
                </a:lnTo>
                <a:lnTo>
                  <a:pt x="4380192" y="1130300"/>
                </a:lnTo>
                <a:lnTo>
                  <a:pt x="4378591" y="1181100"/>
                </a:lnTo>
                <a:lnTo>
                  <a:pt x="4377880" y="1219200"/>
                </a:lnTo>
                <a:lnTo>
                  <a:pt x="4377474" y="1257300"/>
                </a:lnTo>
                <a:lnTo>
                  <a:pt x="4377169" y="1282700"/>
                </a:lnTo>
                <a:lnTo>
                  <a:pt x="4376725" y="1308100"/>
                </a:lnTo>
                <a:lnTo>
                  <a:pt x="4376204" y="1333500"/>
                </a:lnTo>
                <a:lnTo>
                  <a:pt x="4375645" y="1346200"/>
                </a:lnTo>
                <a:lnTo>
                  <a:pt x="4375505" y="1358900"/>
                </a:lnTo>
                <a:lnTo>
                  <a:pt x="4375416" y="1422400"/>
                </a:lnTo>
                <a:lnTo>
                  <a:pt x="4375543" y="1473200"/>
                </a:lnTo>
                <a:lnTo>
                  <a:pt x="4375480" y="1485900"/>
                </a:lnTo>
                <a:lnTo>
                  <a:pt x="4374337" y="1511300"/>
                </a:lnTo>
                <a:lnTo>
                  <a:pt x="4371429" y="1536700"/>
                </a:lnTo>
                <a:lnTo>
                  <a:pt x="4370362" y="1549400"/>
                </a:lnTo>
                <a:lnTo>
                  <a:pt x="4370603" y="1562100"/>
                </a:lnTo>
                <a:lnTo>
                  <a:pt x="4371391" y="1574800"/>
                </a:lnTo>
                <a:lnTo>
                  <a:pt x="4372013" y="1587500"/>
                </a:lnTo>
                <a:lnTo>
                  <a:pt x="4372686" y="1587500"/>
                </a:lnTo>
                <a:lnTo>
                  <a:pt x="4372445" y="1600200"/>
                </a:lnTo>
                <a:lnTo>
                  <a:pt x="4371137" y="1638300"/>
                </a:lnTo>
                <a:lnTo>
                  <a:pt x="4372178" y="1676400"/>
                </a:lnTo>
                <a:lnTo>
                  <a:pt x="4374083" y="1714500"/>
                </a:lnTo>
                <a:lnTo>
                  <a:pt x="4375378" y="1765300"/>
                </a:lnTo>
                <a:lnTo>
                  <a:pt x="4370133" y="1752600"/>
                </a:lnTo>
                <a:lnTo>
                  <a:pt x="4367250" y="1739900"/>
                </a:lnTo>
                <a:lnTo>
                  <a:pt x="4365942" y="1727200"/>
                </a:lnTo>
                <a:lnTo>
                  <a:pt x="4365409" y="1714500"/>
                </a:lnTo>
                <a:lnTo>
                  <a:pt x="4363796" y="1701800"/>
                </a:lnTo>
                <a:lnTo>
                  <a:pt x="4361231" y="1676400"/>
                </a:lnTo>
                <a:lnTo>
                  <a:pt x="4359884" y="1663700"/>
                </a:lnTo>
                <a:lnTo>
                  <a:pt x="4358538" y="1651000"/>
                </a:lnTo>
                <a:lnTo>
                  <a:pt x="4356544" y="1625600"/>
                </a:lnTo>
                <a:lnTo>
                  <a:pt x="4354360" y="1600200"/>
                </a:lnTo>
                <a:lnTo>
                  <a:pt x="4351934" y="1562100"/>
                </a:lnTo>
                <a:lnTo>
                  <a:pt x="4350131" y="1536700"/>
                </a:lnTo>
                <a:lnTo>
                  <a:pt x="4349801" y="1498600"/>
                </a:lnTo>
                <a:lnTo>
                  <a:pt x="4349547" y="1498600"/>
                </a:lnTo>
                <a:lnTo>
                  <a:pt x="4347997" y="1485900"/>
                </a:lnTo>
                <a:lnTo>
                  <a:pt x="4347870" y="1485430"/>
                </a:lnTo>
                <a:lnTo>
                  <a:pt x="4347870" y="2235200"/>
                </a:lnTo>
                <a:lnTo>
                  <a:pt x="4343628" y="2235200"/>
                </a:lnTo>
                <a:lnTo>
                  <a:pt x="4343628" y="2273300"/>
                </a:lnTo>
                <a:lnTo>
                  <a:pt x="4341215" y="2286000"/>
                </a:lnTo>
                <a:lnTo>
                  <a:pt x="4306963" y="2286000"/>
                </a:lnTo>
                <a:lnTo>
                  <a:pt x="4290860" y="2273300"/>
                </a:lnTo>
                <a:lnTo>
                  <a:pt x="4188968" y="2273300"/>
                </a:lnTo>
                <a:lnTo>
                  <a:pt x="4165777" y="2286000"/>
                </a:lnTo>
                <a:lnTo>
                  <a:pt x="4130319" y="2286000"/>
                </a:lnTo>
                <a:lnTo>
                  <a:pt x="4095013" y="2298700"/>
                </a:lnTo>
                <a:lnTo>
                  <a:pt x="4014305" y="2298700"/>
                </a:lnTo>
                <a:lnTo>
                  <a:pt x="4004449" y="2311400"/>
                </a:lnTo>
                <a:lnTo>
                  <a:pt x="3994632" y="2298700"/>
                </a:lnTo>
                <a:lnTo>
                  <a:pt x="3946525" y="2298700"/>
                </a:lnTo>
                <a:lnTo>
                  <a:pt x="3928326" y="2311400"/>
                </a:lnTo>
                <a:lnTo>
                  <a:pt x="3908272" y="2311400"/>
                </a:lnTo>
                <a:lnTo>
                  <a:pt x="3906532" y="2324100"/>
                </a:lnTo>
                <a:lnTo>
                  <a:pt x="3903903" y="2324100"/>
                </a:lnTo>
                <a:lnTo>
                  <a:pt x="3902138" y="2311400"/>
                </a:lnTo>
                <a:lnTo>
                  <a:pt x="3903764" y="2298700"/>
                </a:lnTo>
                <a:lnTo>
                  <a:pt x="3908729" y="2286000"/>
                </a:lnTo>
                <a:lnTo>
                  <a:pt x="3916959" y="2286000"/>
                </a:lnTo>
                <a:lnTo>
                  <a:pt x="3927906" y="2273300"/>
                </a:lnTo>
                <a:lnTo>
                  <a:pt x="4040949" y="2273300"/>
                </a:lnTo>
                <a:lnTo>
                  <a:pt x="4079786" y="2260600"/>
                </a:lnTo>
                <a:lnTo>
                  <a:pt x="4340707" y="2260600"/>
                </a:lnTo>
                <a:lnTo>
                  <a:pt x="4342930" y="2273300"/>
                </a:lnTo>
                <a:lnTo>
                  <a:pt x="4343628" y="2273300"/>
                </a:lnTo>
                <a:lnTo>
                  <a:pt x="4343628" y="2235200"/>
                </a:lnTo>
                <a:lnTo>
                  <a:pt x="4330408" y="2235200"/>
                </a:lnTo>
                <a:lnTo>
                  <a:pt x="4336504" y="2222500"/>
                </a:lnTo>
                <a:lnTo>
                  <a:pt x="4335907" y="2222500"/>
                </a:lnTo>
                <a:lnTo>
                  <a:pt x="4333532" y="2197100"/>
                </a:lnTo>
                <a:lnTo>
                  <a:pt x="4332478" y="2159000"/>
                </a:lnTo>
                <a:lnTo>
                  <a:pt x="4332325" y="2133600"/>
                </a:lnTo>
                <a:lnTo>
                  <a:pt x="4332592" y="2108200"/>
                </a:lnTo>
                <a:lnTo>
                  <a:pt x="4332529" y="2082800"/>
                </a:lnTo>
                <a:lnTo>
                  <a:pt x="4332338" y="2082800"/>
                </a:lnTo>
                <a:lnTo>
                  <a:pt x="4332059" y="2070100"/>
                </a:lnTo>
                <a:lnTo>
                  <a:pt x="4332503" y="2057400"/>
                </a:lnTo>
                <a:lnTo>
                  <a:pt x="4333506" y="2057400"/>
                </a:lnTo>
                <a:lnTo>
                  <a:pt x="4335183" y="2044700"/>
                </a:lnTo>
                <a:lnTo>
                  <a:pt x="4341342" y="2057400"/>
                </a:lnTo>
                <a:lnTo>
                  <a:pt x="4339958" y="2070100"/>
                </a:lnTo>
                <a:lnTo>
                  <a:pt x="4340098" y="2070100"/>
                </a:lnTo>
                <a:lnTo>
                  <a:pt x="4340745" y="2108200"/>
                </a:lnTo>
                <a:lnTo>
                  <a:pt x="4341457" y="2146300"/>
                </a:lnTo>
                <a:lnTo>
                  <a:pt x="4342689" y="2184400"/>
                </a:lnTo>
                <a:lnTo>
                  <a:pt x="4344873" y="2209800"/>
                </a:lnTo>
                <a:lnTo>
                  <a:pt x="4345178" y="2222500"/>
                </a:lnTo>
                <a:lnTo>
                  <a:pt x="4344365" y="2222500"/>
                </a:lnTo>
                <a:lnTo>
                  <a:pt x="4347870" y="2235200"/>
                </a:lnTo>
                <a:lnTo>
                  <a:pt x="4347870" y="1485430"/>
                </a:lnTo>
                <a:lnTo>
                  <a:pt x="4344594" y="1473200"/>
                </a:lnTo>
                <a:lnTo>
                  <a:pt x="4339945" y="1473200"/>
                </a:lnTo>
                <a:lnTo>
                  <a:pt x="4339945" y="1739900"/>
                </a:lnTo>
                <a:lnTo>
                  <a:pt x="4333049" y="1739900"/>
                </a:lnTo>
                <a:lnTo>
                  <a:pt x="4333430" y="1727200"/>
                </a:lnTo>
                <a:lnTo>
                  <a:pt x="4339641" y="1727200"/>
                </a:lnTo>
                <a:lnTo>
                  <a:pt x="4339945" y="1739900"/>
                </a:lnTo>
                <a:lnTo>
                  <a:pt x="4339945" y="1473200"/>
                </a:lnTo>
                <a:lnTo>
                  <a:pt x="4338777" y="1473200"/>
                </a:lnTo>
                <a:lnTo>
                  <a:pt x="4334662" y="1460500"/>
                </a:lnTo>
                <a:lnTo>
                  <a:pt x="4335805" y="1460500"/>
                </a:lnTo>
                <a:lnTo>
                  <a:pt x="4336212" y="1447800"/>
                </a:lnTo>
                <a:lnTo>
                  <a:pt x="4336999" y="1422400"/>
                </a:lnTo>
                <a:lnTo>
                  <a:pt x="4336389" y="1397000"/>
                </a:lnTo>
                <a:lnTo>
                  <a:pt x="4336059" y="1358900"/>
                </a:lnTo>
                <a:lnTo>
                  <a:pt x="4338104" y="1333500"/>
                </a:lnTo>
                <a:lnTo>
                  <a:pt x="4336529" y="1320800"/>
                </a:lnTo>
                <a:lnTo>
                  <a:pt x="4334942" y="1308100"/>
                </a:lnTo>
                <a:lnTo>
                  <a:pt x="4334370" y="1295400"/>
                </a:lnTo>
                <a:lnTo>
                  <a:pt x="4335170" y="1282700"/>
                </a:lnTo>
                <a:lnTo>
                  <a:pt x="4336148" y="1257300"/>
                </a:lnTo>
                <a:lnTo>
                  <a:pt x="4336745" y="1244600"/>
                </a:lnTo>
                <a:lnTo>
                  <a:pt x="4337761" y="1244600"/>
                </a:lnTo>
                <a:lnTo>
                  <a:pt x="4339475" y="1231900"/>
                </a:lnTo>
                <a:lnTo>
                  <a:pt x="4342193" y="1219200"/>
                </a:lnTo>
                <a:lnTo>
                  <a:pt x="4342816" y="1206500"/>
                </a:lnTo>
                <a:lnTo>
                  <a:pt x="4343438" y="1206500"/>
                </a:lnTo>
                <a:lnTo>
                  <a:pt x="4340072" y="1193800"/>
                </a:lnTo>
                <a:lnTo>
                  <a:pt x="4340669" y="1168400"/>
                </a:lnTo>
                <a:lnTo>
                  <a:pt x="4343006" y="1155700"/>
                </a:lnTo>
                <a:lnTo>
                  <a:pt x="4344848" y="1130300"/>
                </a:lnTo>
                <a:lnTo>
                  <a:pt x="4345406" y="1117600"/>
                </a:lnTo>
                <a:lnTo>
                  <a:pt x="4345635" y="1104900"/>
                </a:lnTo>
                <a:lnTo>
                  <a:pt x="4345317" y="1092200"/>
                </a:lnTo>
                <a:lnTo>
                  <a:pt x="4344238" y="1079500"/>
                </a:lnTo>
                <a:lnTo>
                  <a:pt x="4343489" y="1066800"/>
                </a:lnTo>
                <a:lnTo>
                  <a:pt x="4343336" y="1054100"/>
                </a:lnTo>
                <a:lnTo>
                  <a:pt x="4343260" y="1041400"/>
                </a:lnTo>
                <a:lnTo>
                  <a:pt x="4343057" y="1028700"/>
                </a:lnTo>
                <a:lnTo>
                  <a:pt x="4342219" y="1028700"/>
                </a:lnTo>
                <a:lnTo>
                  <a:pt x="4341571" y="1016000"/>
                </a:lnTo>
                <a:lnTo>
                  <a:pt x="4340923" y="1003300"/>
                </a:lnTo>
                <a:lnTo>
                  <a:pt x="4337088" y="1003300"/>
                </a:lnTo>
                <a:lnTo>
                  <a:pt x="4337088" y="1104900"/>
                </a:lnTo>
                <a:lnTo>
                  <a:pt x="4336313" y="1130300"/>
                </a:lnTo>
                <a:lnTo>
                  <a:pt x="4334815" y="1143000"/>
                </a:lnTo>
                <a:lnTo>
                  <a:pt x="4334611" y="1143000"/>
                </a:lnTo>
                <a:lnTo>
                  <a:pt x="4333545" y="1155700"/>
                </a:lnTo>
                <a:lnTo>
                  <a:pt x="4331805" y="1155700"/>
                </a:lnTo>
                <a:lnTo>
                  <a:pt x="4331805" y="1181100"/>
                </a:lnTo>
                <a:lnTo>
                  <a:pt x="4331436" y="1193800"/>
                </a:lnTo>
                <a:lnTo>
                  <a:pt x="4326864" y="1193800"/>
                </a:lnTo>
                <a:lnTo>
                  <a:pt x="4326864" y="1397000"/>
                </a:lnTo>
                <a:lnTo>
                  <a:pt x="4326521" y="1409700"/>
                </a:lnTo>
                <a:lnTo>
                  <a:pt x="4326204" y="1422400"/>
                </a:lnTo>
                <a:lnTo>
                  <a:pt x="4325378" y="1435100"/>
                </a:lnTo>
                <a:lnTo>
                  <a:pt x="4324070" y="1447800"/>
                </a:lnTo>
                <a:lnTo>
                  <a:pt x="4316514" y="1447800"/>
                </a:lnTo>
                <a:lnTo>
                  <a:pt x="4316514" y="1511300"/>
                </a:lnTo>
                <a:lnTo>
                  <a:pt x="4315460" y="1524000"/>
                </a:lnTo>
                <a:lnTo>
                  <a:pt x="4315104" y="1524000"/>
                </a:lnTo>
                <a:lnTo>
                  <a:pt x="4314863" y="1536700"/>
                </a:lnTo>
                <a:lnTo>
                  <a:pt x="4314152" y="1536700"/>
                </a:lnTo>
                <a:lnTo>
                  <a:pt x="4311218" y="1562100"/>
                </a:lnTo>
                <a:lnTo>
                  <a:pt x="4309173" y="1587500"/>
                </a:lnTo>
                <a:lnTo>
                  <a:pt x="4308830" y="1612900"/>
                </a:lnTo>
                <a:lnTo>
                  <a:pt x="4310964" y="1638300"/>
                </a:lnTo>
                <a:lnTo>
                  <a:pt x="4311688" y="1638300"/>
                </a:lnTo>
                <a:lnTo>
                  <a:pt x="4311154" y="1651000"/>
                </a:lnTo>
                <a:lnTo>
                  <a:pt x="4310748" y="1651000"/>
                </a:lnTo>
                <a:lnTo>
                  <a:pt x="4310748" y="2235200"/>
                </a:lnTo>
                <a:lnTo>
                  <a:pt x="4299940" y="2235200"/>
                </a:lnTo>
                <a:lnTo>
                  <a:pt x="4293336" y="2222500"/>
                </a:lnTo>
                <a:lnTo>
                  <a:pt x="4292473" y="2222500"/>
                </a:lnTo>
                <a:lnTo>
                  <a:pt x="4289018" y="2184400"/>
                </a:lnTo>
                <a:lnTo>
                  <a:pt x="4287228" y="2171700"/>
                </a:lnTo>
                <a:lnTo>
                  <a:pt x="4285272" y="2159000"/>
                </a:lnTo>
                <a:lnTo>
                  <a:pt x="4284535" y="2146300"/>
                </a:lnTo>
                <a:lnTo>
                  <a:pt x="4294378" y="2146300"/>
                </a:lnTo>
                <a:lnTo>
                  <a:pt x="4295483" y="2133600"/>
                </a:lnTo>
                <a:lnTo>
                  <a:pt x="4291228" y="2133600"/>
                </a:lnTo>
                <a:lnTo>
                  <a:pt x="4283227" y="2120900"/>
                </a:lnTo>
                <a:lnTo>
                  <a:pt x="4280103" y="2120900"/>
                </a:lnTo>
                <a:lnTo>
                  <a:pt x="4279976" y="2108200"/>
                </a:lnTo>
                <a:lnTo>
                  <a:pt x="4280979" y="2095500"/>
                </a:lnTo>
                <a:lnTo>
                  <a:pt x="4281538" y="2095500"/>
                </a:lnTo>
                <a:lnTo>
                  <a:pt x="4282668" y="2082800"/>
                </a:lnTo>
                <a:lnTo>
                  <a:pt x="4281640" y="2082800"/>
                </a:lnTo>
                <a:lnTo>
                  <a:pt x="4278084" y="2057400"/>
                </a:lnTo>
                <a:lnTo>
                  <a:pt x="4276890" y="2032000"/>
                </a:lnTo>
                <a:lnTo>
                  <a:pt x="4276293" y="2019300"/>
                </a:lnTo>
                <a:lnTo>
                  <a:pt x="4275582" y="2006600"/>
                </a:lnTo>
                <a:lnTo>
                  <a:pt x="4274871" y="1993900"/>
                </a:lnTo>
                <a:lnTo>
                  <a:pt x="4274667" y="1991766"/>
                </a:lnTo>
                <a:lnTo>
                  <a:pt x="4274667" y="2171700"/>
                </a:lnTo>
                <a:lnTo>
                  <a:pt x="4252201" y="2184400"/>
                </a:lnTo>
                <a:lnTo>
                  <a:pt x="4224058" y="2184400"/>
                </a:lnTo>
                <a:lnTo>
                  <a:pt x="4222928" y="2171700"/>
                </a:lnTo>
                <a:lnTo>
                  <a:pt x="4222343" y="2159000"/>
                </a:lnTo>
                <a:lnTo>
                  <a:pt x="4226280" y="2146300"/>
                </a:lnTo>
                <a:lnTo>
                  <a:pt x="4273435" y="2146300"/>
                </a:lnTo>
                <a:lnTo>
                  <a:pt x="4274197" y="2159000"/>
                </a:lnTo>
                <a:lnTo>
                  <a:pt x="4274667" y="2171700"/>
                </a:lnTo>
                <a:lnTo>
                  <a:pt x="4274667" y="1991766"/>
                </a:lnTo>
                <a:lnTo>
                  <a:pt x="4272458" y="1968500"/>
                </a:lnTo>
                <a:lnTo>
                  <a:pt x="4271175" y="1955800"/>
                </a:lnTo>
                <a:lnTo>
                  <a:pt x="4273601" y="1943100"/>
                </a:lnTo>
                <a:lnTo>
                  <a:pt x="4289539" y="1943100"/>
                </a:lnTo>
                <a:lnTo>
                  <a:pt x="4281970" y="1930400"/>
                </a:lnTo>
                <a:lnTo>
                  <a:pt x="4275734" y="1930400"/>
                </a:lnTo>
                <a:lnTo>
                  <a:pt x="4271861" y="1917700"/>
                </a:lnTo>
                <a:lnTo>
                  <a:pt x="4271784" y="1905000"/>
                </a:lnTo>
                <a:lnTo>
                  <a:pt x="4272242" y="1905000"/>
                </a:lnTo>
                <a:lnTo>
                  <a:pt x="4271645" y="1892300"/>
                </a:lnTo>
                <a:lnTo>
                  <a:pt x="4272292" y="1879600"/>
                </a:lnTo>
                <a:lnTo>
                  <a:pt x="4279608" y="1879600"/>
                </a:lnTo>
                <a:lnTo>
                  <a:pt x="4279874" y="1866900"/>
                </a:lnTo>
                <a:lnTo>
                  <a:pt x="4270857" y="1866900"/>
                </a:lnTo>
                <a:lnTo>
                  <a:pt x="4270883" y="1854200"/>
                </a:lnTo>
                <a:lnTo>
                  <a:pt x="4270451" y="1854200"/>
                </a:lnTo>
                <a:lnTo>
                  <a:pt x="4269105" y="1828800"/>
                </a:lnTo>
                <a:lnTo>
                  <a:pt x="4267720" y="1816100"/>
                </a:lnTo>
                <a:lnTo>
                  <a:pt x="4266641" y="1790700"/>
                </a:lnTo>
                <a:lnTo>
                  <a:pt x="4266171" y="1778000"/>
                </a:lnTo>
                <a:lnTo>
                  <a:pt x="4266514" y="1765300"/>
                </a:lnTo>
                <a:lnTo>
                  <a:pt x="4267238" y="1752600"/>
                </a:lnTo>
                <a:lnTo>
                  <a:pt x="4267860" y="1739900"/>
                </a:lnTo>
                <a:lnTo>
                  <a:pt x="4266819" y="1727200"/>
                </a:lnTo>
                <a:lnTo>
                  <a:pt x="4265092" y="1719922"/>
                </a:lnTo>
                <a:lnTo>
                  <a:pt x="4265092" y="2019300"/>
                </a:lnTo>
                <a:lnTo>
                  <a:pt x="4261586" y="2032000"/>
                </a:lnTo>
                <a:lnTo>
                  <a:pt x="4259542" y="2019300"/>
                </a:lnTo>
                <a:lnTo>
                  <a:pt x="4265092" y="2019300"/>
                </a:lnTo>
                <a:lnTo>
                  <a:pt x="4265092" y="1719922"/>
                </a:lnTo>
                <a:lnTo>
                  <a:pt x="4264406" y="1717027"/>
                </a:lnTo>
                <a:lnTo>
                  <a:pt x="4264406" y="1993900"/>
                </a:lnTo>
                <a:lnTo>
                  <a:pt x="4262374" y="1993900"/>
                </a:lnTo>
                <a:lnTo>
                  <a:pt x="4254068" y="2006600"/>
                </a:lnTo>
                <a:lnTo>
                  <a:pt x="4235323" y="2006600"/>
                </a:lnTo>
                <a:lnTo>
                  <a:pt x="4232605" y="2004085"/>
                </a:lnTo>
                <a:lnTo>
                  <a:pt x="4232605" y="2120900"/>
                </a:lnTo>
                <a:lnTo>
                  <a:pt x="4231868" y="2133600"/>
                </a:lnTo>
                <a:lnTo>
                  <a:pt x="4225328" y="2120900"/>
                </a:lnTo>
                <a:lnTo>
                  <a:pt x="4232605" y="2120900"/>
                </a:lnTo>
                <a:lnTo>
                  <a:pt x="4232605" y="2004085"/>
                </a:lnTo>
                <a:lnTo>
                  <a:pt x="4232389" y="2003882"/>
                </a:lnTo>
                <a:lnTo>
                  <a:pt x="4232389" y="2082800"/>
                </a:lnTo>
                <a:lnTo>
                  <a:pt x="4228566" y="2095500"/>
                </a:lnTo>
                <a:lnTo>
                  <a:pt x="4223029" y="2095500"/>
                </a:lnTo>
                <a:lnTo>
                  <a:pt x="4225976" y="2082800"/>
                </a:lnTo>
                <a:lnTo>
                  <a:pt x="4232389" y="2082800"/>
                </a:lnTo>
                <a:lnTo>
                  <a:pt x="4232389" y="2003882"/>
                </a:lnTo>
                <a:lnTo>
                  <a:pt x="4221632" y="1993900"/>
                </a:lnTo>
                <a:lnTo>
                  <a:pt x="4220718" y="1993900"/>
                </a:lnTo>
                <a:lnTo>
                  <a:pt x="4220134" y="1981200"/>
                </a:lnTo>
                <a:lnTo>
                  <a:pt x="4220172" y="1968500"/>
                </a:lnTo>
                <a:lnTo>
                  <a:pt x="4221759" y="1968500"/>
                </a:lnTo>
                <a:lnTo>
                  <a:pt x="4218063" y="1955800"/>
                </a:lnTo>
                <a:lnTo>
                  <a:pt x="4226026" y="1955800"/>
                </a:lnTo>
                <a:lnTo>
                  <a:pt x="4233380" y="1943100"/>
                </a:lnTo>
                <a:lnTo>
                  <a:pt x="4263110" y="1943100"/>
                </a:lnTo>
                <a:lnTo>
                  <a:pt x="4263961" y="1955800"/>
                </a:lnTo>
                <a:lnTo>
                  <a:pt x="4264139" y="1968500"/>
                </a:lnTo>
                <a:lnTo>
                  <a:pt x="4264355" y="1968500"/>
                </a:lnTo>
                <a:lnTo>
                  <a:pt x="4264406" y="1993900"/>
                </a:lnTo>
                <a:lnTo>
                  <a:pt x="4264406" y="1717027"/>
                </a:lnTo>
                <a:lnTo>
                  <a:pt x="4264012" y="1715363"/>
                </a:lnTo>
                <a:lnTo>
                  <a:pt x="4264012" y="1892300"/>
                </a:lnTo>
                <a:lnTo>
                  <a:pt x="4263809" y="1905000"/>
                </a:lnTo>
                <a:lnTo>
                  <a:pt x="4262564" y="1917700"/>
                </a:lnTo>
                <a:lnTo>
                  <a:pt x="4259465" y="1930400"/>
                </a:lnTo>
                <a:lnTo>
                  <a:pt x="4234535" y="1930400"/>
                </a:lnTo>
                <a:lnTo>
                  <a:pt x="4231068" y="1943100"/>
                </a:lnTo>
                <a:lnTo>
                  <a:pt x="4222648" y="1943100"/>
                </a:lnTo>
                <a:lnTo>
                  <a:pt x="4219499" y="1930400"/>
                </a:lnTo>
                <a:lnTo>
                  <a:pt x="4218457" y="1930400"/>
                </a:lnTo>
                <a:lnTo>
                  <a:pt x="4218178" y="1917700"/>
                </a:lnTo>
                <a:lnTo>
                  <a:pt x="4217695" y="1917700"/>
                </a:lnTo>
                <a:lnTo>
                  <a:pt x="4218203" y="1905000"/>
                </a:lnTo>
                <a:lnTo>
                  <a:pt x="4222521" y="1892300"/>
                </a:lnTo>
                <a:lnTo>
                  <a:pt x="4231005" y="1879600"/>
                </a:lnTo>
                <a:lnTo>
                  <a:pt x="4262285" y="1879600"/>
                </a:lnTo>
                <a:lnTo>
                  <a:pt x="4263783" y="1892300"/>
                </a:lnTo>
                <a:lnTo>
                  <a:pt x="4264012" y="1892300"/>
                </a:lnTo>
                <a:lnTo>
                  <a:pt x="4264012" y="1715363"/>
                </a:lnTo>
                <a:lnTo>
                  <a:pt x="4263809" y="1714500"/>
                </a:lnTo>
                <a:lnTo>
                  <a:pt x="4260405" y="1714500"/>
                </a:lnTo>
                <a:lnTo>
                  <a:pt x="4260405" y="1866900"/>
                </a:lnTo>
                <a:lnTo>
                  <a:pt x="4248543" y="1866900"/>
                </a:lnTo>
                <a:lnTo>
                  <a:pt x="4248289" y="1854200"/>
                </a:lnTo>
                <a:lnTo>
                  <a:pt x="4259999" y="1854200"/>
                </a:lnTo>
                <a:lnTo>
                  <a:pt x="4260405" y="1866900"/>
                </a:lnTo>
                <a:lnTo>
                  <a:pt x="4260405" y="1714500"/>
                </a:lnTo>
                <a:lnTo>
                  <a:pt x="4258640" y="1714500"/>
                </a:lnTo>
                <a:lnTo>
                  <a:pt x="4258640" y="1727200"/>
                </a:lnTo>
                <a:lnTo>
                  <a:pt x="4258386" y="1739900"/>
                </a:lnTo>
                <a:lnTo>
                  <a:pt x="4257370" y="1739900"/>
                </a:lnTo>
                <a:lnTo>
                  <a:pt x="4255452" y="1752600"/>
                </a:lnTo>
                <a:lnTo>
                  <a:pt x="4242613" y="1752600"/>
                </a:lnTo>
                <a:lnTo>
                  <a:pt x="4242613" y="1790700"/>
                </a:lnTo>
                <a:lnTo>
                  <a:pt x="4240174" y="1816100"/>
                </a:lnTo>
                <a:lnTo>
                  <a:pt x="4237939" y="1803400"/>
                </a:lnTo>
                <a:lnTo>
                  <a:pt x="4236148" y="1790700"/>
                </a:lnTo>
                <a:lnTo>
                  <a:pt x="4235081" y="1778000"/>
                </a:lnTo>
                <a:lnTo>
                  <a:pt x="4235005" y="1765300"/>
                </a:lnTo>
                <a:lnTo>
                  <a:pt x="4240022" y="1778000"/>
                </a:lnTo>
                <a:lnTo>
                  <a:pt x="4242562" y="1778000"/>
                </a:lnTo>
                <a:lnTo>
                  <a:pt x="4242613" y="1790700"/>
                </a:lnTo>
                <a:lnTo>
                  <a:pt x="4242613" y="1752600"/>
                </a:lnTo>
                <a:lnTo>
                  <a:pt x="4227830" y="1752600"/>
                </a:lnTo>
                <a:lnTo>
                  <a:pt x="4227830" y="1866900"/>
                </a:lnTo>
                <a:lnTo>
                  <a:pt x="4227639" y="1879600"/>
                </a:lnTo>
                <a:lnTo>
                  <a:pt x="4217200" y="1879600"/>
                </a:lnTo>
                <a:lnTo>
                  <a:pt x="4216095" y="1866900"/>
                </a:lnTo>
                <a:lnTo>
                  <a:pt x="4215371" y="1854200"/>
                </a:lnTo>
                <a:lnTo>
                  <a:pt x="4214838" y="1854200"/>
                </a:lnTo>
                <a:lnTo>
                  <a:pt x="4214736" y="1841500"/>
                </a:lnTo>
                <a:lnTo>
                  <a:pt x="4213669" y="1828800"/>
                </a:lnTo>
                <a:lnTo>
                  <a:pt x="4211536" y="1816100"/>
                </a:lnTo>
                <a:lnTo>
                  <a:pt x="4209199" y="1803400"/>
                </a:lnTo>
                <a:lnTo>
                  <a:pt x="4207535" y="1790700"/>
                </a:lnTo>
                <a:lnTo>
                  <a:pt x="4207103" y="1778000"/>
                </a:lnTo>
                <a:lnTo>
                  <a:pt x="4204512" y="1765300"/>
                </a:lnTo>
                <a:lnTo>
                  <a:pt x="4221073" y="1765300"/>
                </a:lnTo>
                <a:lnTo>
                  <a:pt x="4217873" y="1778000"/>
                </a:lnTo>
                <a:lnTo>
                  <a:pt x="4218343" y="1790700"/>
                </a:lnTo>
                <a:lnTo>
                  <a:pt x="4219270" y="1803400"/>
                </a:lnTo>
                <a:lnTo>
                  <a:pt x="4220057" y="1803400"/>
                </a:lnTo>
                <a:lnTo>
                  <a:pt x="4221467" y="1828800"/>
                </a:lnTo>
                <a:lnTo>
                  <a:pt x="4221454" y="1841500"/>
                </a:lnTo>
                <a:lnTo>
                  <a:pt x="4222750" y="1854200"/>
                </a:lnTo>
                <a:lnTo>
                  <a:pt x="4224718" y="1854200"/>
                </a:lnTo>
                <a:lnTo>
                  <a:pt x="4226763" y="1866900"/>
                </a:lnTo>
                <a:lnTo>
                  <a:pt x="4227830" y="1866900"/>
                </a:lnTo>
                <a:lnTo>
                  <a:pt x="4227830" y="1752600"/>
                </a:lnTo>
                <a:lnTo>
                  <a:pt x="4206748" y="1752600"/>
                </a:lnTo>
                <a:lnTo>
                  <a:pt x="4205135" y="1739900"/>
                </a:lnTo>
                <a:lnTo>
                  <a:pt x="4204817" y="1739900"/>
                </a:lnTo>
                <a:lnTo>
                  <a:pt x="4205884" y="1727200"/>
                </a:lnTo>
                <a:lnTo>
                  <a:pt x="4209834" y="1714500"/>
                </a:lnTo>
                <a:lnTo>
                  <a:pt x="4244314" y="1714500"/>
                </a:lnTo>
                <a:lnTo>
                  <a:pt x="4251261" y="1727200"/>
                </a:lnTo>
                <a:lnTo>
                  <a:pt x="4258640" y="1727200"/>
                </a:lnTo>
                <a:lnTo>
                  <a:pt x="4258640" y="1714500"/>
                </a:lnTo>
                <a:lnTo>
                  <a:pt x="4248493" y="1714500"/>
                </a:lnTo>
                <a:lnTo>
                  <a:pt x="4235386" y="1701800"/>
                </a:lnTo>
                <a:lnTo>
                  <a:pt x="4186250" y="1701800"/>
                </a:lnTo>
                <a:lnTo>
                  <a:pt x="4185183" y="1714500"/>
                </a:lnTo>
                <a:lnTo>
                  <a:pt x="4195673" y="1714500"/>
                </a:lnTo>
                <a:lnTo>
                  <a:pt x="4196867" y="1727200"/>
                </a:lnTo>
                <a:lnTo>
                  <a:pt x="4198493" y="1765300"/>
                </a:lnTo>
                <a:lnTo>
                  <a:pt x="4201947" y="1790700"/>
                </a:lnTo>
                <a:lnTo>
                  <a:pt x="4205567" y="1828800"/>
                </a:lnTo>
                <a:lnTo>
                  <a:pt x="4207624" y="1866900"/>
                </a:lnTo>
                <a:lnTo>
                  <a:pt x="4208742" y="1905000"/>
                </a:lnTo>
                <a:lnTo>
                  <a:pt x="4210113" y="1930400"/>
                </a:lnTo>
                <a:lnTo>
                  <a:pt x="4211078" y="1968500"/>
                </a:lnTo>
                <a:lnTo>
                  <a:pt x="4210951" y="2006600"/>
                </a:lnTo>
                <a:lnTo>
                  <a:pt x="4210621" y="2032000"/>
                </a:lnTo>
                <a:lnTo>
                  <a:pt x="4210570" y="2070100"/>
                </a:lnTo>
                <a:lnTo>
                  <a:pt x="4211396" y="2108200"/>
                </a:lnTo>
                <a:lnTo>
                  <a:pt x="4212971" y="2133600"/>
                </a:lnTo>
                <a:lnTo>
                  <a:pt x="4213504" y="2159000"/>
                </a:lnTo>
                <a:lnTo>
                  <a:pt x="4213618" y="2171700"/>
                </a:lnTo>
                <a:lnTo>
                  <a:pt x="4213657" y="2197100"/>
                </a:lnTo>
                <a:lnTo>
                  <a:pt x="4214304" y="2209800"/>
                </a:lnTo>
                <a:lnTo>
                  <a:pt x="4215003" y="2222500"/>
                </a:lnTo>
                <a:lnTo>
                  <a:pt x="4225506" y="2222500"/>
                </a:lnTo>
                <a:lnTo>
                  <a:pt x="4227334" y="2209800"/>
                </a:lnTo>
                <a:lnTo>
                  <a:pt x="4227919" y="2209800"/>
                </a:lnTo>
                <a:lnTo>
                  <a:pt x="4231106" y="2197100"/>
                </a:lnTo>
                <a:lnTo>
                  <a:pt x="4278744" y="2197100"/>
                </a:lnTo>
                <a:lnTo>
                  <a:pt x="4279697" y="2209800"/>
                </a:lnTo>
                <a:lnTo>
                  <a:pt x="4280281" y="2235200"/>
                </a:lnTo>
                <a:lnTo>
                  <a:pt x="4172013" y="2235200"/>
                </a:lnTo>
                <a:lnTo>
                  <a:pt x="4172635" y="2222500"/>
                </a:lnTo>
                <a:lnTo>
                  <a:pt x="4164444" y="2209800"/>
                </a:lnTo>
                <a:lnTo>
                  <a:pt x="4160964" y="2197100"/>
                </a:lnTo>
                <a:lnTo>
                  <a:pt x="4161117" y="2184400"/>
                </a:lnTo>
                <a:lnTo>
                  <a:pt x="4163733" y="2171700"/>
                </a:lnTo>
                <a:lnTo>
                  <a:pt x="4165777" y="2159000"/>
                </a:lnTo>
                <a:lnTo>
                  <a:pt x="4165409" y="2146300"/>
                </a:lnTo>
                <a:lnTo>
                  <a:pt x="4163212" y="2146300"/>
                </a:lnTo>
                <a:lnTo>
                  <a:pt x="4159783" y="2133600"/>
                </a:lnTo>
                <a:lnTo>
                  <a:pt x="4157053" y="2120900"/>
                </a:lnTo>
                <a:lnTo>
                  <a:pt x="4156164" y="2120900"/>
                </a:lnTo>
                <a:lnTo>
                  <a:pt x="4156405" y="2108200"/>
                </a:lnTo>
                <a:lnTo>
                  <a:pt x="4156341" y="2095500"/>
                </a:lnTo>
                <a:lnTo>
                  <a:pt x="4155363" y="2082800"/>
                </a:lnTo>
                <a:lnTo>
                  <a:pt x="4154043" y="2057400"/>
                </a:lnTo>
                <a:lnTo>
                  <a:pt x="4153598" y="2052294"/>
                </a:lnTo>
                <a:lnTo>
                  <a:pt x="4153598" y="2222500"/>
                </a:lnTo>
                <a:lnTo>
                  <a:pt x="4153344" y="2222500"/>
                </a:lnTo>
                <a:lnTo>
                  <a:pt x="4150715" y="2235200"/>
                </a:lnTo>
                <a:lnTo>
                  <a:pt x="4109580" y="2235200"/>
                </a:lnTo>
                <a:lnTo>
                  <a:pt x="4109504" y="2222500"/>
                </a:lnTo>
                <a:lnTo>
                  <a:pt x="4138117" y="2222500"/>
                </a:lnTo>
                <a:lnTo>
                  <a:pt x="4146423" y="2209800"/>
                </a:lnTo>
                <a:lnTo>
                  <a:pt x="4112069" y="2209800"/>
                </a:lnTo>
                <a:lnTo>
                  <a:pt x="4106481" y="2197100"/>
                </a:lnTo>
                <a:lnTo>
                  <a:pt x="4103967" y="2197100"/>
                </a:lnTo>
                <a:lnTo>
                  <a:pt x="4103141" y="2184400"/>
                </a:lnTo>
                <a:lnTo>
                  <a:pt x="4102925" y="2184400"/>
                </a:lnTo>
                <a:lnTo>
                  <a:pt x="4102798" y="2171700"/>
                </a:lnTo>
                <a:lnTo>
                  <a:pt x="4101477" y="2159000"/>
                </a:lnTo>
                <a:lnTo>
                  <a:pt x="4107065" y="2159000"/>
                </a:lnTo>
                <a:lnTo>
                  <a:pt x="4111739" y="2146300"/>
                </a:lnTo>
                <a:lnTo>
                  <a:pt x="4117225" y="2146300"/>
                </a:lnTo>
                <a:lnTo>
                  <a:pt x="4127258" y="2159000"/>
                </a:lnTo>
                <a:lnTo>
                  <a:pt x="4132059" y="2146300"/>
                </a:lnTo>
                <a:lnTo>
                  <a:pt x="4147972" y="2159000"/>
                </a:lnTo>
                <a:lnTo>
                  <a:pt x="4150436" y="2159000"/>
                </a:lnTo>
                <a:lnTo>
                  <a:pt x="4152417" y="2171700"/>
                </a:lnTo>
                <a:lnTo>
                  <a:pt x="4152633" y="2184400"/>
                </a:lnTo>
                <a:lnTo>
                  <a:pt x="4152773" y="2197100"/>
                </a:lnTo>
                <a:lnTo>
                  <a:pt x="4152036" y="2209800"/>
                </a:lnTo>
                <a:lnTo>
                  <a:pt x="4151299" y="2209800"/>
                </a:lnTo>
                <a:lnTo>
                  <a:pt x="4153598" y="2222500"/>
                </a:lnTo>
                <a:lnTo>
                  <a:pt x="4153598" y="2052294"/>
                </a:lnTo>
                <a:lnTo>
                  <a:pt x="4152938" y="2044700"/>
                </a:lnTo>
                <a:lnTo>
                  <a:pt x="4151871" y="2019300"/>
                </a:lnTo>
                <a:lnTo>
                  <a:pt x="4150982" y="1993900"/>
                </a:lnTo>
                <a:lnTo>
                  <a:pt x="4150868" y="1981200"/>
                </a:lnTo>
                <a:lnTo>
                  <a:pt x="4152138" y="1955800"/>
                </a:lnTo>
                <a:lnTo>
                  <a:pt x="4152696" y="1943100"/>
                </a:lnTo>
                <a:lnTo>
                  <a:pt x="4152201" y="1930400"/>
                </a:lnTo>
                <a:lnTo>
                  <a:pt x="4151553" y="1917700"/>
                </a:lnTo>
                <a:lnTo>
                  <a:pt x="4151503" y="1892300"/>
                </a:lnTo>
                <a:lnTo>
                  <a:pt x="4152963" y="1879600"/>
                </a:lnTo>
                <a:lnTo>
                  <a:pt x="4159796" y="1879600"/>
                </a:lnTo>
                <a:lnTo>
                  <a:pt x="4158589" y="1866900"/>
                </a:lnTo>
                <a:lnTo>
                  <a:pt x="4151604" y="1866900"/>
                </a:lnTo>
                <a:lnTo>
                  <a:pt x="4149407" y="1857400"/>
                </a:lnTo>
                <a:lnTo>
                  <a:pt x="4149407" y="2133600"/>
                </a:lnTo>
                <a:lnTo>
                  <a:pt x="4132707" y="2133600"/>
                </a:lnTo>
                <a:lnTo>
                  <a:pt x="4137291" y="2120900"/>
                </a:lnTo>
                <a:lnTo>
                  <a:pt x="4148988" y="2120900"/>
                </a:lnTo>
                <a:lnTo>
                  <a:pt x="4149407" y="2133600"/>
                </a:lnTo>
                <a:lnTo>
                  <a:pt x="4149407" y="1857400"/>
                </a:lnTo>
                <a:lnTo>
                  <a:pt x="4148671" y="1854200"/>
                </a:lnTo>
                <a:lnTo>
                  <a:pt x="4147312" y="1841500"/>
                </a:lnTo>
                <a:lnTo>
                  <a:pt x="4146727" y="1841500"/>
                </a:lnTo>
                <a:lnTo>
                  <a:pt x="4145127" y="1816100"/>
                </a:lnTo>
                <a:lnTo>
                  <a:pt x="4143718" y="1806511"/>
                </a:lnTo>
                <a:lnTo>
                  <a:pt x="4143718" y="1905000"/>
                </a:lnTo>
                <a:lnTo>
                  <a:pt x="4143514" y="1905000"/>
                </a:lnTo>
                <a:lnTo>
                  <a:pt x="4143273" y="1907984"/>
                </a:lnTo>
                <a:lnTo>
                  <a:pt x="4143273" y="1943100"/>
                </a:lnTo>
                <a:lnTo>
                  <a:pt x="4143159" y="1955800"/>
                </a:lnTo>
                <a:lnTo>
                  <a:pt x="4143121" y="1981200"/>
                </a:lnTo>
                <a:lnTo>
                  <a:pt x="4142778" y="1981200"/>
                </a:lnTo>
                <a:lnTo>
                  <a:pt x="4142994" y="1993900"/>
                </a:lnTo>
                <a:lnTo>
                  <a:pt x="4142333" y="2006600"/>
                </a:lnTo>
                <a:lnTo>
                  <a:pt x="4140644" y="2019300"/>
                </a:lnTo>
                <a:lnTo>
                  <a:pt x="4119575" y="2019300"/>
                </a:lnTo>
                <a:lnTo>
                  <a:pt x="4119575" y="2095500"/>
                </a:lnTo>
                <a:lnTo>
                  <a:pt x="4119575" y="2108200"/>
                </a:lnTo>
                <a:lnTo>
                  <a:pt x="4115231" y="2133600"/>
                </a:lnTo>
                <a:lnTo>
                  <a:pt x="4113593" y="2108200"/>
                </a:lnTo>
                <a:lnTo>
                  <a:pt x="4111256" y="2095500"/>
                </a:lnTo>
                <a:lnTo>
                  <a:pt x="4110164" y="2070100"/>
                </a:lnTo>
                <a:lnTo>
                  <a:pt x="4112260" y="2057400"/>
                </a:lnTo>
                <a:lnTo>
                  <a:pt x="4118546" y="2057400"/>
                </a:lnTo>
                <a:lnTo>
                  <a:pt x="4118241" y="2082800"/>
                </a:lnTo>
                <a:lnTo>
                  <a:pt x="4119575" y="2095500"/>
                </a:lnTo>
                <a:lnTo>
                  <a:pt x="4119575" y="2019300"/>
                </a:lnTo>
                <a:lnTo>
                  <a:pt x="4103624" y="2019300"/>
                </a:lnTo>
                <a:lnTo>
                  <a:pt x="4095927" y="2006600"/>
                </a:lnTo>
                <a:lnTo>
                  <a:pt x="4092905" y="2006600"/>
                </a:lnTo>
                <a:lnTo>
                  <a:pt x="4092397" y="1993900"/>
                </a:lnTo>
                <a:lnTo>
                  <a:pt x="4092359" y="1981200"/>
                </a:lnTo>
                <a:lnTo>
                  <a:pt x="4092105" y="1968500"/>
                </a:lnTo>
                <a:lnTo>
                  <a:pt x="4092029" y="1943100"/>
                </a:lnTo>
                <a:lnTo>
                  <a:pt x="4143273" y="1943100"/>
                </a:lnTo>
                <a:lnTo>
                  <a:pt x="4143273" y="1907984"/>
                </a:lnTo>
                <a:lnTo>
                  <a:pt x="4142486" y="1917700"/>
                </a:lnTo>
                <a:lnTo>
                  <a:pt x="4139577" y="1930400"/>
                </a:lnTo>
                <a:lnTo>
                  <a:pt x="4090898" y="1930400"/>
                </a:lnTo>
                <a:lnTo>
                  <a:pt x="4089044" y="1905000"/>
                </a:lnTo>
                <a:lnTo>
                  <a:pt x="4088688" y="1905000"/>
                </a:lnTo>
                <a:lnTo>
                  <a:pt x="4088612" y="1892300"/>
                </a:lnTo>
                <a:lnTo>
                  <a:pt x="4090860" y="1879600"/>
                </a:lnTo>
                <a:lnTo>
                  <a:pt x="4140276" y="1879600"/>
                </a:lnTo>
                <a:lnTo>
                  <a:pt x="4143514" y="1892300"/>
                </a:lnTo>
                <a:lnTo>
                  <a:pt x="4143718" y="1905000"/>
                </a:lnTo>
                <a:lnTo>
                  <a:pt x="4143718" y="1806511"/>
                </a:lnTo>
                <a:lnTo>
                  <a:pt x="4143260" y="1803400"/>
                </a:lnTo>
                <a:lnTo>
                  <a:pt x="4142321" y="1778000"/>
                </a:lnTo>
                <a:lnTo>
                  <a:pt x="4143527" y="1765300"/>
                </a:lnTo>
                <a:lnTo>
                  <a:pt x="4144403" y="1752600"/>
                </a:lnTo>
                <a:lnTo>
                  <a:pt x="4144683" y="1752600"/>
                </a:lnTo>
                <a:lnTo>
                  <a:pt x="4144734" y="1739900"/>
                </a:lnTo>
                <a:lnTo>
                  <a:pt x="4144924" y="1727200"/>
                </a:lnTo>
                <a:lnTo>
                  <a:pt x="4143832" y="1714500"/>
                </a:lnTo>
                <a:lnTo>
                  <a:pt x="4139666" y="1714500"/>
                </a:lnTo>
                <a:lnTo>
                  <a:pt x="4134637" y="1705521"/>
                </a:lnTo>
                <a:lnTo>
                  <a:pt x="4134637" y="1739900"/>
                </a:lnTo>
                <a:lnTo>
                  <a:pt x="4132618" y="1752600"/>
                </a:lnTo>
                <a:lnTo>
                  <a:pt x="4088930" y="1752600"/>
                </a:lnTo>
                <a:lnTo>
                  <a:pt x="4088930" y="1765300"/>
                </a:lnTo>
                <a:lnTo>
                  <a:pt x="4088434" y="1778000"/>
                </a:lnTo>
                <a:lnTo>
                  <a:pt x="4088650" y="1790700"/>
                </a:lnTo>
                <a:lnTo>
                  <a:pt x="4088396" y="1803400"/>
                </a:lnTo>
                <a:lnTo>
                  <a:pt x="4086491" y="1816100"/>
                </a:lnTo>
                <a:lnTo>
                  <a:pt x="4081691" y="1803400"/>
                </a:lnTo>
                <a:lnTo>
                  <a:pt x="4080433" y="1790700"/>
                </a:lnTo>
                <a:lnTo>
                  <a:pt x="4082834" y="1778000"/>
                </a:lnTo>
                <a:lnTo>
                  <a:pt x="4088930" y="1765300"/>
                </a:lnTo>
                <a:lnTo>
                  <a:pt x="4088930" y="1752600"/>
                </a:lnTo>
                <a:lnTo>
                  <a:pt x="4079506" y="1752600"/>
                </a:lnTo>
                <a:lnTo>
                  <a:pt x="4079278" y="1739900"/>
                </a:lnTo>
                <a:lnTo>
                  <a:pt x="4079456" y="1739900"/>
                </a:lnTo>
                <a:lnTo>
                  <a:pt x="4081246" y="1727200"/>
                </a:lnTo>
                <a:lnTo>
                  <a:pt x="4086352" y="1714500"/>
                </a:lnTo>
                <a:lnTo>
                  <a:pt x="4132757" y="1714500"/>
                </a:lnTo>
                <a:lnTo>
                  <a:pt x="4134104" y="1739900"/>
                </a:lnTo>
                <a:lnTo>
                  <a:pt x="4134637" y="1739900"/>
                </a:lnTo>
                <a:lnTo>
                  <a:pt x="4134637" y="1705521"/>
                </a:lnTo>
                <a:lnTo>
                  <a:pt x="4132554" y="1701800"/>
                </a:lnTo>
                <a:lnTo>
                  <a:pt x="4070134" y="1701800"/>
                </a:lnTo>
                <a:lnTo>
                  <a:pt x="4070400" y="1714500"/>
                </a:lnTo>
                <a:lnTo>
                  <a:pt x="4071480" y="1739900"/>
                </a:lnTo>
                <a:lnTo>
                  <a:pt x="4072674" y="1765300"/>
                </a:lnTo>
                <a:lnTo>
                  <a:pt x="4074299" y="1803400"/>
                </a:lnTo>
                <a:lnTo>
                  <a:pt x="4076700" y="1828800"/>
                </a:lnTo>
                <a:lnTo>
                  <a:pt x="4077741" y="1841500"/>
                </a:lnTo>
                <a:lnTo>
                  <a:pt x="4078313" y="1854200"/>
                </a:lnTo>
                <a:lnTo>
                  <a:pt x="4077843" y="1866900"/>
                </a:lnTo>
                <a:lnTo>
                  <a:pt x="4075722" y="1879600"/>
                </a:lnTo>
                <a:lnTo>
                  <a:pt x="4076484" y="1879600"/>
                </a:lnTo>
                <a:lnTo>
                  <a:pt x="4079303" y="1892300"/>
                </a:lnTo>
                <a:lnTo>
                  <a:pt x="4080649" y="1905000"/>
                </a:lnTo>
                <a:lnTo>
                  <a:pt x="4081005" y="1905000"/>
                </a:lnTo>
                <a:lnTo>
                  <a:pt x="4080840" y="1917700"/>
                </a:lnTo>
                <a:lnTo>
                  <a:pt x="4081183" y="1943100"/>
                </a:lnTo>
                <a:lnTo>
                  <a:pt x="4084396" y="1981200"/>
                </a:lnTo>
                <a:lnTo>
                  <a:pt x="4084802" y="2006600"/>
                </a:lnTo>
                <a:lnTo>
                  <a:pt x="4085069" y="2032000"/>
                </a:lnTo>
                <a:lnTo>
                  <a:pt x="4086415" y="2057400"/>
                </a:lnTo>
                <a:lnTo>
                  <a:pt x="4087952" y="2070100"/>
                </a:lnTo>
                <a:lnTo>
                  <a:pt x="4088777" y="2095500"/>
                </a:lnTo>
                <a:lnTo>
                  <a:pt x="4089857" y="2133600"/>
                </a:lnTo>
                <a:lnTo>
                  <a:pt x="4091724" y="2159000"/>
                </a:lnTo>
                <a:lnTo>
                  <a:pt x="4093032" y="2184400"/>
                </a:lnTo>
                <a:lnTo>
                  <a:pt x="4092448" y="2222500"/>
                </a:lnTo>
                <a:lnTo>
                  <a:pt x="4092613" y="2222500"/>
                </a:lnTo>
                <a:lnTo>
                  <a:pt x="4091355" y="2235200"/>
                </a:lnTo>
                <a:lnTo>
                  <a:pt x="4074274" y="2235200"/>
                </a:lnTo>
                <a:lnTo>
                  <a:pt x="4070921" y="2222500"/>
                </a:lnTo>
                <a:lnTo>
                  <a:pt x="4066971" y="2222500"/>
                </a:lnTo>
                <a:lnTo>
                  <a:pt x="4062120" y="2197100"/>
                </a:lnTo>
                <a:lnTo>
                  <a:pt x="4057142" y="2171700"/>
                </a:lnTo>
                <a:lnTo>
                  <a:pt x="4053916" y="2160841"/>
                </a:lnTo>
                <a:lnTo>
                  <a:pt x="4053916" y="2235200"/>
                </a:lnTo>
                <a:lnTo>
                  <a:pt x="3990048" y="2235200"/>
                </a:lnTo>
                <a:lnTo>
                  <a:pt x="3991051" y="2222500"/>
                </a:lnTo>
                <a:lnTo>
                  <a:pt x="4052709" y="2222500"/>
                </a:lnTo>
                <a:lnTo>
                  <a:pt x="4053916" y="2235200"/>
                </a:lnTo>
                <a:lnTo>
                  <a:pt x="4053916" y="2160841"/>
                </a:lnTo>
                <a:lnTo>
                  <a:pt x="4053370" y="2159000"/>
                </a:lnTo>
                <a:lnTo>
                  <a:pt x="4052125" y="2133600"/>
                </a:lnTo>
                <a:lnTo>
                  <a:pt x="4051312" y="2120900"/>
                </a:lnTo>
                <a:lnTo>
                  <a:pt x="4050665" y="2117229"/>
                </a:lnTo>
                <a:lnTo>
                  <a:pt x="4050665" y="2209800"/>
                </a:lnTo>
                <a:lnTo>
                  <a:pt x="4000639" y="2209800"/>
                </a:lnTo>
                <a:lnTo>
                  <a:pt x="3994543" y="2197100"/>
                </a:lnTo>
                <a:lnTo>
                  <a:pt x="3990238" y="2197100"/>
                </a:lnTo>
                <a:lnTo>
                  <a:pt x="3987520" y="2184400"/>
                </a:lnTo>
                <a:lnTo>
                  <a:pt x="3986873" y="2184400"/>
                </a:lnTo>
                <a:lnTo>
                  <a:pt x="3988282" y="2171700"/>
                </a:lnTo>
                <a:lnTo>
                  <a:pt x="3991724" y="2159000"/>
                </a:lnTo>
                <a:lnTo>
                  <a:pt x="4043540" y="2159000"/>
                </a:lnTo>
                <a:lnTo>
                  <a:pt x="4045915" y="2171700"/>
                </a:lnTo>
                <a:lnTo>
                  <a:pt x="4046944" y="2171700"/>
                </a:lnTo>
                <a:lnTo>
                  <a:pt x="4047845" y="2184400"/>
                </a:lnTo>
                <a:lnTo>
                  <a:pt x="4048709" y="2184400"/>
                </a:lnTo>
                <a:lnTo>
                  <a:pt x="4049611" y="2197100"/>
                </a:lnTo>
                <a:lnTo>
                  <a:pt x="4050665" y="2209800"/>
                </a:lnTo>
                <a:lnTo>
                  <a:pt x="4050665" y="2117229"/>
                </a:lnTo>
                <a:lnTo>
                  <a:pt x="4049077" y="2108200"/>
                </a:lnTo>
                <a:lnTo>
                  <a:pt x="4046461" y="2095500"/>
                </a:lnTo>
                <a:lnTo>
                  <a:pt x="4044556" y="2082800"/>
                </a:lnTo>
                <a:lnTo>
                  <a:pt x="4042968" y="2070100"/>
                </a:lnTo>
                <a:lnTo>
                  <a:pt x="4042460" y="2057400"/>
                </a:lnTo>
                <a:lnTo>
                  <a:pt x="4041965" y="2044700"/>
                </a:lnTo>
                <a:lnTo>
                  <a:pt x="4040848" y="2019300"/>
                </a:lnTo>
                <a:lnTo>
                  <a:pt x="4038879" y="1993900"/>
                </a:lnTo>
                <a:lnTo>
                  <a:pt x="4036085" y="1968500"/>
                </a:lnTo>
                <a:lnTo>
                  <a:pt x="4034764" y="1943100"/>
                </a:lnTo>
                <a:lnTo>
                  <a:pt x="4034548" y="1917700"/>
                </a:lnTo>
                <a:lnTo>
                  <a:pt x="4034561" y="1892300"/>
                </a:lnTo>
                <a:lnTo>
                  <a:pt x="4034675" y="1866900"/>
                </a:lnTo>
                <a:lnTo>
                  <a:pt x="4034383" y="1854200"/>
                </a:lnTo>
                <a:lnTo>
                  <a:pt x="4034231" y="1850898"/>
                </a:lnTo>
                <a:lnTo>
                  <a:pt x="4034231" y="2070100"/>
                </a:lnTo>
                <a:lnTo>
                  <a:pt x="4033875" y="2082800"/>
                </a:lnTo>
                <a:lnTo>
                  <a:pt x="4029240" y="2082800"/>
                </a:lnTo>
                <a:lnTo>
                  <a:pt x="4027792" y="2070100"/>
                </a:lnTo>
                <a:lnTo>
                  <a:pt x="4026331" y="2057400"/>
                </a:lnTo>
                <a:lnTo>
                  <a:pt x="4031678" y="2057400"/>
                </a:lnTo>
                <a:lnTo>
                  <a:pt x="4033901" y="2070100"/>
                </a:lnTo>
                <a:lnTo>
                  <a:pt x="4034231" y="2070100"/>
                </a:lnTo>
                <a:lnTo>
                  <a:pt x="4034231" y="1850898"/>
                </a:lnTo>
                <a:lnTo>
                  <a:pt x="4033799" y="1841500"/>
                </a:lnTo>
                <a:lnTo>
                  <a:pt x="4032935" y="1816100"/>
                </a:lnTo>
                <a:lnTo>
                  <a:pt x="4031678" y="1803400"/>
                </a:lnTo>
                <a:lnTo>
                  <a:pt x="4031170" y="1778000"/>
                </a:lnTo>
                <a:lnTo>
                  <a:pt x="4031094" y="1765300"/>
                </a:lnTo>
                <a:lnTo>
                  <a:pt x="4031018" y="1752600"/>
                </a:lnTo>
                <a:lnTo>
                  <a:pt x="4030802" y="1727200"/>
                </a:lnTo>
                <a:lnTo>
                  <a:pt x="4030726" y="1714500"/>
                </a:lnTo>
                <a:lnTo>
                  <a:pt x="4029799" y="1714500"/>
                </a:lnTo>
                <a:lnTo>
                  <a:pt x="4028325" y="1710245"/>
                </a:lnTo>
                <a:lnTo>
                  <a:pt x="4028325" y="1981200"/>
                </a:lnTo>
                <a:lnTo>
                  <a:pt x="4023830" y="2006600"/>
                </a:lnTo>
                <a:lnTo>
                  <a:pt x="4012273" y="2006600"/>
                </a:lnTo>
                <a:lnTo>
                  <a:pt x="4011930" y="2006892"/>
                </a:lnTo>
                <a:lnTo>
                  <a:pt x="4011930" y="2120900"/>
                </a:lnTo>
                <a:lnTo>
                  <a:pt x="4009212" y="2133600"/>
                </a:lnTo>
                <a:lnTo>
                  <a:pt x="4004030" y="2120900"/>
                </a:lnTo>
                <a:lnTo>
                  <a:pt x="4004221" y="2108200"/>
                </a:lnTo>
                <a:lnTo>
                  <a:pt x="4005808" y="2082800"/>
                </a:lnTo>
                <a:lnTo>
                  <a:pt x="4004792" y="2070100"/>
                </a:lnTo>
                <a:lnTo>
                  <a:pt x="4008056" y="2082800"/>
                </a:lnTo>
                <a:lnTo>
                  <a:pt x="4010990" y="2095500"/>
                </a:lnTo>
                <a:lnTo>
                  <a:pt x="4011930" y="2120900"/>
                </a:lnTo>
                <a:lnTo>
                  <a:pt x="4011930" y="2006892"/>
                </a:lnTo>
                <a:lnTo>
                  <a:pt x="3997198" y="2019300"/>
                </a:lnTo>
                <a:lnTo>
                  <a:pt x="3977652" y="2019300"/>
                </a:lnTo>
                <a:lnTo>
                  <a:pt x="3976065" y="2006600"/>
                </a:lnTo>
                <a:lnTo>
                  <a:pt x="3975531" y="1993900"/>
                </a:lnTo>
                <a:lnTo>
                  <a:pt x="3975189" y="1981200"/>
                </a:lnTo>
                <a:lnTo>
                  <a:pt x="3984764" y="1981200"/>
                </a:lnTo>
                <a:lnTo>
                  <a:pt x="3999534" y="1968500"/>
                </a:lnTo>
                <a:lnTo>
                  <a:pt x="4024338" y="1968500"/>
                </a:lnTo>
                <a:lnTo>
                  <a:pt x="4027424" y="1981200"/>
                </a:lnTo>
                <a:lnTo>
                  <a:pt x="4028325" y="1981200"/>
                </a:lnTo>
                <a:lnTo>
                  <a:pt x="4028325" y="1710245"/>
                </a:lnTo>
                <a:lnTo>
                  <a:pt x="4027157" y="1706867"/>
                </a:lnTo>
                <a:lnTo>
                  <a:pt x="4027157" y="1955800"/>
                </a:lnTo>
                <a:lnTo>
                  <a:pt x="3985234" y="1955800"/>
                </a:lnTo>
                <a:lnTo>
                  <a:pt x="3977614" y="1968500"/>
                </a:lnTo>
                <a:lnTo>
                  <a:pt x="3973004" y="1955800"/>
                </a:lnTo>
                <a:lnTo>
                  <a:pt x="3970604" y="1943100"/>
                </a:lnTo>
                <a:lnTo>
                  <a:pt x="3970693" y="1930400"/>
                </a:lnTo>
                <a:lnTo>
                  <a:pt x="3971569" y="1930400"/>
                </a:lnTo>
                <a:lnTo>
                  <a:pt x="3971188" y="1917700"/>
                </a:lnTo>
                <a:lnTo>
                  <a:pt x="3970617" y="1917700"/>
                </a:lnTo>
                <a:lnTo>
                  <a:pt x="3970744" y="1905000"/>
                </a:lnTo>
                <a:lnTo>
                  <a:pt x="3973499" y="1905000"/>
                </a:lnTo>
                <a:lnTo>
                  <a:pt x="3979748" y="1892300"/>
                </a:lnTo>
                <a:lnTo>
                  <a:pt x="4025366" y="1892300"/>
                </a:lnTo>
                <a:lnTo>
                  <a:pt x="4025595" y="1905000"/>
                </a:lnTo>
                <a:lnTo>
                  <a:pt x="4026039" y="1917700"/>
                </a:lnTo>
                <a:lnTo>
                  <a:pt x="4026408" y="1917700"/>
                </a:lnTo>
                <a:lnTo>
                  <a:pt x="4026725" y="1930400"/>
                </a:lnTo>
                <a:lnTo>
                  <a:pt x="4027157" y="1955800"/>
                </a:lnTo>
                <a:lnTo>
                  <a:pt x="4027157" y="1706867"/>
                </a:lnTo>
                <a:lnTo>
                  <a:pt x="4025404" y="1701800"/>
                </a:lnTo>
                <a:lnTo>
                  <a:pt x="4022839" y="1701800"/>
                </a:lnTo>
                <a:lnTo>
                  <a:pt x="4022839" y="1765300"/>
                </a:lnTo>
                <a:lnTo>
                  <a:pt x="4022687" y="1778000"/>
                </a:lnTo>
                <a:lnTo>
                  <a:pt x="4016489" y="1778000"/>
                </a:lnTo>
                <a:lnTo>
                  <a:pt x="4016298" y="1765300"/>
                </a:lnTo>
                <a:lnTo>
                  <a:pt x="4022839" y="1765300"/>
                </a:lnTo>
                <a:lnTo>
                  <a:pt x="4022839" y="1701800"/>
                </a:lnTo>
                <a:lnTo>
                  <a:pt x="4022445" y="1701800"/>
                </a:lnTo>
                <a:lnTo>
                  <a:pt x="4022445" y="1727200"/>
                </a:lnTo>
                <a:lnTo>
                  <a:pt x="4022166" y="1739900"/>
                </a:lnTo>
                <a:lnTo>
                  <a:pt x="4019219" y="1752600"/>
                </a:lnTo>
                <a:lnTo>
                  <a:pt x="4004602" y="1752600"/>
                </a:lnTo>
                <a:lnTo>
                  <a:pt x="3996804" y="1739900"/>
                </a:lnTo>
                <a:lnTo>
                  <a:pt x="3989451" y="1752600"/>
                </a:lnTo>
                <a:lnTo>
                  <a:pt x="3975824" y="1752600"/>
                </a:lnTo>
                <a:lnTo>
                  <a:pt x="3975824" y="1828800"/>
                </a:lnTo>
                <a:lnTo>
                  <a:pt x="3972979" y="1854200"/>
                </a:lnTo>
                <a:lnTo>
                  <a:pt x="3966743" y="1854200"/>
                </a:lnTo>
                <a:lnTo>
                  <a:pt x="3965194" y="1816100"/>
                </a:lnTo>
                <a:lnTo>
                  <a:pt x="3963746" y="1765300"/>
                </a:lnTo>
                <a:lnTo>
                  <a:pt x="3971036" y="1765300"/>
                </a:lnTo>
                <a:lnTo>
                  <a:pt x="3973957" y="1790700"/>
                </a:lnTo>
                <a:lnTo>
                  <a:pt x="3975798" y="1816100"/>
                </a:lnTo>
                <a:lnTo>
                  <a:pt x="3975824" y="1828800"/>
                </a:lnTo>
                <a:lnTo>
                  <a:pt x="3975824" y="1752600"/>
                </a:lnTo>
                <a:lnTo>
                  <a:pt x="3965511" y="1752600"/>
                </a:lnTo>
                <a:lnTo>
                  <a:pt x="3961981" y="1739900"/>
                </a:lnTo>
                <a:lnTo>
                  <a:pt x="3960825" y="1727200"/>
                </a:lnTo>
                <a:lnTo>
                  <a:pt x="3961612" y="1727200"/>
                </a:lnTo>
                <a:lnTo>
                  <a:pt x="3964876" y="1714500"/>
                </a:lnTo>
                <a:lnTo>
                  <a:pt x="4021378" y="1714500"/>
                </a:lnTo>
                <a:lnTo>
                  <a:pt x="4022445" y="1727200"/>
                </a:lnTo>
                <a:lnTo>
                  <a:pt x="4022445" y="1701800"/>
                </a:lnTo>
                <a:lnTo>
                  <a:pt x="3977106" y="1701800"/>
                </a:lnTo>
                <a:lnTo>
                  <a:pt x="3964317" y="1689100"/>
                </a:lnTo>
                <a:lnTo>
                  <a:pt x="3956456" y="1689100"/>
                </a:lnTo>
                <a:lnTo>
                  <a:pt x="3955148" y="1727200"/>
                </a:lnTo>
                <a:lnTo>
                  <a:pt x="3954678" y="1739900"/>
                </a:lnTo>
                <a:lnTo>
                  <a:pt x="3954729" y="1752600"/>
                </a:lnTo>
                <a:lnTo>
                  <a:pt x="3957294" y="1790700"/>
                </a:lnTo>
                <a:lnTo>
                  <a:pt x="3958412" y="1816100"/>
                </a:lnTo>
                <a:lnTo>
                  <a:pt x="3959174" y="1841500"/>
                </a:lnTo>
                <a:lnTo>
                  <a:pt x="3959783" y="1866900"/>
                </a:lnTo>
                <a:lnTo>
                  <a:pt x="3960469" y="1892300"/>
                </a:lnTo>
                <a:lnTo>
                  <a:pt x="3961333" y="1905000"/>
                </a:lnTo>
                <a:lnTo>
                  <a:pt x="3962349" y="1930400"/>
                </a:lnTo>
                <a:lnTo>
                  <a:pt x="3963454" y="1955800"/>
                </a:lnTo>
                <a:lnTo>
                  <a:pt x="3965740" y="1993900"/>
                </a:lnTo>
                <a:lnTo>
                  <a:pt x="3968318" y="2044700"/>
                </a:lnTo>
                <a:lnTo>
                  <a:pt x="3971429" y="2082800"/>
                </a:lnTo>
                <a:lnTo>
                  <a:pt x="3975290" y="2120900"/>
                </a:lnTo>
                <a:lnTo>
                  <a:pt x="3976497" y="2146300"/>
                </a:lnTo>
                <a:lnTo>
                  <a:pt x="3976789" y="2159000"/>
                </a:lnTo>
                <a:lnTo>
                  <a:pt x="3975887" y="2197100"/>
                </a:lnTo>
                <a:lnTo>
                  <a:pt x="3976243" y="2209800"/>
                </a:lnTo>
                <a:lnTo>
                  <a:pt x="3977398" y="2209800"/>
                </a:lnTo>
                <a:lnTo>
                  <a:pt x="3978643" y="2222500"/>
                </a:lnTo>
                <a:lnTo>
                  <a:pt x="3979265" y="2222500"/>
                </a:lnTo>
                <a:lnTo>
                  <a:pt x="3979354" y="2235631"/>
                </a:lnTo>
                <a:lnTo>
                  <a:pt x="3978338" y="2247900"/>
                </a:lnTo>
                <a:lnTo>
                  <a:pt x="3944975" y="2247900"/>
                </a:lnTo>
                <a:lnTo>
                  <a:pt x="3942042" y="2235200"/>
                </a:lnTo>
                <a:lnTo>
                  <a:pt x="3941356" y="2222500"/>
                </a:lnTo>
                <a:lnTo>
                  <a:pt x="3941178" y="2209800"/>
                </a:lnTo>
                <a:lnTo>
                  <a:pt x="3941076" y="2197100"/>
                </a:lnTo>
                <a:lnTo>
                  <a:pt x="3940810" y="2171700"/>
                </a:lnTo>
                <a:lnTo>
                  <a:pt x="3940124" y="2159000"/>
                </a:lnTo>
                <a:lnTo>
                  <a:pt x="3940175" y="2146300"/>
                </a:lnTo>
                <a:lnTo>
                  <a:pt x="3940949" y="2133600"/>
                </a:lnTo>
                <a:lnTo>
                  <a:pt x="3941153" y="2120900"/>
                </a:lnTo>
                <a:lnTo>
                  <a:pt x="3939514" y="2108200"/>
                </a:lnTo>
                <a:lnTo>
                  <a:pt x="3937685" y="2095500"/>
                </a:lnTo>
                <a:lnTo>
                  <a:pt x="3937216" y="2082800"/>
                </a:lnTo>
                <a:lnTo>
                  <a:pt x="3937279" y="2070100"/>
                </a:lnTo>
                <a:lnTo>
                  <a:pt x="3937114" y="2057400"/>
                </a:lnTo>
                <a:lnTo>
                  <a:pt x="3936835" y="2044700"/>
                </a:lnTo>
                <a:lnTo>
                  <a:pt x="3936796" y="2032000"/>
                </a:lnTo>
                <a:lnTo>
                  <a:pt x="3936492" y="2019300"/>
                </a:lnTo>
                <a:lnTo>
                  <a:pt x="3935425" y="2006600"/>
                </a:lnTo>
                <a:lnTo>
                  <a:pt x="3933901" y="1993900"/>
                </a:lnTo>
                <a:lnTo>
                  <a:pt x="3932517" y="1981200"/>
                </a:lnTo>
                <a:lnTo>
                  <a:pt x="3929888" y="1930400"/>
                </a:lnTo>
                <a:lnTo>
                  <a:pt x="3928961" y="1879600"/>
                </a:lnTo>
                <a:lnTo>
                  <a:pt x="3928160" y="1816100"/>
                </a:lnTo>
                <a:lnTo>
                  <a:pt x="3927195" y="1701800"/>
                </a:lnTo>
                <a:lnTo>
                  <a:pt x="3926967" y="1676400"/>
                </a:lnTo>
                <a:lnTo>
                  <a:pt x="3928072" y="1663700"/>
                </a:lnTo>
                <a:lnTo>
                  <a:pt x="4039755" y="1663700"/>
                </a:lnTo>
                <a:lnTo>
                  <a:pt x="4059593" y="1676400"/>
                </a:lnTo>
                <a:lnTo>
                  <a:pt x="4303750" y="1676400"/>
                </a:lnTo>
                <a:lnTo>
                  <a:pt x="4303636" y="1689100"/>
                </a:lnTo>
                <a:lnTo>
                  <a:pt x="4302747" y="1701800"/>
                </a:lnTo>
                <a:lnTo>
                  <a:pt x="4301985" y="1714500"/>
                </a:lnTo>
                <a:lnTo>
                  <a:pt x="4301553" y="1714500"/>
                </a:lnTo>
                <a:lnTo>
                  <a:pt x="4301617" y="1727200"/>
                </a:lnTo>
                <a:lnTo>
                  <a:pt x="4303217" y="1778000"/>
                </a:lnTo>
                <a:lnTo>
                  <a:pt x="4306214" y="1866900"/>
                </a:lnTo>
                <a:lnTo>
                  <a:pt x="4307814" y="1905000"/>
                </a:lnTo>
                <a:lnTo>
                  <a:pt x="4307624" y="1917700"/>
                </a:lnTo>
                <a:lnTo>
                  <a:pt x="4306709" y="1930400"/>
                </a:lnTo>
                <a:lnTo>
                  <a:pt x="4305706" y="1943100"/>
                </a:lnTo>
                <a:lnTo>
                  <a:pt x="4305185" y="1943100"/>
                </a:lnTo>
                <a:lnTo>
                  <a:pt x="4305211" y="1955800"/>
                </a:lnTo>
                <a:lnTo>
                  <a:pt x="4305312" y="1981200"/>
                </a:lnTo>
                <a:lnTo>
                  <a:pt x="4305490" y="2006600"/>
                </a:lnTo>
                <a:lnTo>
                  <a:pt x="4305211" y="2032000"/>
                </a:lnTo>
                <a:lnTo>
                  <a:pt x="4304462" y="2070100"/>
                </a:lnTo>
                <a:lnTo>
                  <a:pt x="4304106" y="2108200"/>
                </a:lnTo>
                <a:lnTo>
                  <a:pt x="4303776" y="2197100"/>
                </a:lnTo>
                <a:lnTo>
                  <a:pt x="4303954" y="2197100"/>
                </a:lnTo>
                <a:lnTo>
                  <a:pt x="4304728" y="2209800"/>
                </a:lnTo>
                <a:lnTo>
                  <a:pt x="4306316" y="2209800"/>
                </a:lnTo>
                <a:lnTo>
                  <a:pt x="4308957" y="2222500"/>
                </a:lnTo>
                <a:lnTo>
                  <a:pt x="4310646" y="2222500"/>
                </a:lnTo>
                <a:lnTo>
                  <a:pt x="4310748" y="2235200"/>
                </a:lnTo>
                <a:lnTo>
                  <a:pt x="4310748" y="1651000"/>
                </a:lnTo>
                <a:lnTo>
                  <a:pt x="4298734" y="1651000"/>
                </a:lnTo>
                <a:lnTo>
                  <a:pt x="4284980" y="1638300"/>
                </a:lnTo>
                <a:lnTo>
                  <a:pt x="4242168" y="1638300"/>
                </a:lnTo>
                <a:lnTo>
                  <a:pt x="4227487" y="1651000"/>
                </a:lnTo>
                <a:lnTo>
                  <a:pt x="4107865" y="1651000"/>
                </a:lnTo>
                <a:lnTo>
                  <a:pt x="4083227" y="1638300"/>
                </a:lnTo>
                <a:lnTo>
                  <a:pt x="3975963" y="1638300"/>
                </a:lnTo>
                <a:lnTo>
                  <a:pt x="3959390" y="1625600"/>
                </a:lnTo>
                <a:lnTo>
                  <a:pt x="3931818" y="1625600"/>
                </a:lnTo>
                <a:lnTo>
                  <a:pt x="3934777" y="1612900"/>
                </a:lnTo>
                <a:lnTo>
                  <a:pt x="3941508" y="1587500"/>
                </a:lnTo>
                <a:lnTo>
                  <a:pt x="3947198" y="1574800"/>
                </a:lnTo>
                <a:lnTo>
                  <a:pt x="3953129" y="1549400"/>
                </a:lnTo>
                <a:lnTo>
                  <a:pt x="3956862" y="1536700"/>
                </a:lnTo>
                <a:lnTo>
                  <a:pt x="3960584" y="1524000"/>
                </a:lnTo>
                <a:lnTo>
                  <a:pt x="3962920" y="1511300"/>
                </a:lnTo>
                <a:lnTo>
                  <a:pt x="3968165" y="1511300"/>
                </a:lnTo>
                <a:lnTo>
                  <a:pt x="3974185" y="1498600"/>
                </a:lnTo>
                <a:lnTo>
                  <a:pt x="3982453" y="1485900"/>
                </a:lnTo>
                <a:lnTo>
                  <a:pt x="4002976" y="1485900"/>
                </a:lnTo>
                <a:lnTo>
                  <a:pt x="4018216" y="1473200"/>
                </a:lnTo>
                <a:lnTo>
                  <a:pt x="4068762" y="1473200"/>
                </a:lnTo>
                <a:lnTo>
                  <a:pt x="4072699" y="1485900"/>
                </a:lnTo>
                <a:lnTo>
                  <a:pt x="4070972" y="1485900"/>
                </a:lnTo>
                <a:lnTo>
                  <a:pt x="4069575" y="1498600"/>
                </a:lnTo>
                <a:lnTo>
                  <a:pt x="4049611" y="1498600"/>
                </a:lnTo>
                <a:lnTo>
                  <a:pt x="4037800" y="1511300"/>
                </a:lnTo>
                <a:lnTo>
                  <a:pt x="4068749" y="1511300"/>
                </a:lnTo>
                <a:lnTo>
                  <a:pt x="4069778" y="1524000"/>
                </a:lnTo>
                <a:lnTo>
                  <a:pt x="4070375" y="1536700"/>
                </a:lnTo>
                <a:lnTo>
                  <a:pt x="4070896" y="1549400"/>
                </a:lnTo>
                <a:lnTo>
                  <a:pt x="4071823" y="1562100"/>
                </a:lnTo>
                <a:lnTo>
                  <a:pt x="4072750" y="1562100"/>
                </a:lnTo>
                <a:lnTo>
                  <a:pt x="4075099" y="1574800"/>
                </a:lnTo>
                <a:lnTo>
                  <a:pt x="4079506" y="1574800"/>
                </a:lnTo>
                <a:lnTo>
                  <a:pt x="4086644" y="1587500"/>
                </a:lnTo>
                <a:lnTo>
                  <a:pt x="4094594" y="1587500"/>
                </a:lnTo>
                <a:lnTo>
                  <a:pt x="4092422" y="1600200"/>
                </a:lnTo>
                <a:lnTo>
                  <a:pt x="3971925" y="1600200"/>
                </a:lnTo>
                <a:lnTo>
                  <a:pt x="3970312" y="1587500"/>
                </a:lnTo>
                <a:lnTo>
                  <a:pt x="3971887" y="1574800"/>
                </a:lnTo>
                <a:lnTo>
                  <a:pt x="3974858" y="1574800"/>
                </a:lnTo>
                <a:lnTo>
                  <a:pt x="3978046" y="1562100"/>
                </a:lnTo>
                <a:lnTo>
                  <a:pt x="3981043" y="1549400"/>
                </a:lnTo>
                <a:lnTo>
                  <a:pt x="3983431" y="1536700"/>
                </a:lnTo>
                <a:lnTo>
                  <a:pt x="3986555" y="1524000"/>
                </a:lnTo>
                <a:lnTo>
                  <a:pt x="3998772" y="1524000"/>
                </a:lnTo>
                <a:lnTo>
                  <a:pt x="4006799" y="1511300"/>
                </a:lnTo>
                <a:lnTo>
                  <a:pt x="3979862" y="1511300"/>
                </a:lnTo>
                <a:lnTo>
                  <a:pt x="3975443" y="1536700"/>
                </a:lnTo>
                <a:lnTo>
                  <a:pt x="3969880" y="1549400"/>
                </a:lnTo>
                <a:lnTo>
                  <a:pt x="3963581" y="1574800"/>
                </a:lnTo>
                <a:lnTo>
                  <a:pt x="3956964" y="1587500"/>
                </a:lnTo>
                <a:lnTo>
                  <a:pt x="3954627" y="1600200"/>
                </a:lnTo>
                <a:lnTo>
                  <a:pt x="3955453" y="1600200"/>
                </a:lnTo>
                <a:lnTo>
                  <a:pt x="3959898" y="1612900"/>
                </a:lnTo>
                <a:lnTo>
                  <a:pt x="4275531" y="1612900"/>
                </a:lnTo>
                <a:lnTo>
                  <a:pt x="4282402" y="1587500"/>
                </a:lnTo>
                <a:lnTo>
                  <a:pt x="4288472" y="1562100"/>
                </a:lnTo>
                <a:lnTo>
                  <a:pt x="4293463" y="1549400"/>
                </a:lnTo>
                <a:lnTo>
                  <a:pt x="4297070" y="1524000"/>
                </a:lnTo>
                <a:lnTo>
                  <a:pt x="4297591" y="1524000"/>
                </a:lnTo>
                <a:lnTo>
                  <a:pt x="4297731" y="1511300"/>
                </a:lnTo>
                <a:lnTo>
                  <a:pt x="4295127" y="1498600"/>
                </a:lnTo>
                <a:lnTo>
                  <a:pt x="4285234" y="1498600"/>
                </a:lnTo>
                <a:lnTo>
                  <a:pt x="4285234" y="1511300"/>
                </a:lnTo>
                <a:lnTo>
                  <a:pt x="4285094" y="1524000"/>
                </a:lnTo>
                <a:lnTo>
                  <a:pt x="4283900" y="1549400"/>
                </a:lnTo>
                <a:lnTo>
                  <a:pt x="4280967" y="1562100"/>
                </a:lnTo>
                <a:lnTo>
                  <a:pt x="4276763" y="1574800"/>
                </a:lnTo>
                <a:lnTo>
                  <a:pt x="4271784" y="1587500"/>
                </a:lnTo>
                <a:lnTo>
                  <a:pt x="4269587" y="1600200"/>
                </a:lnTo>
                <a:lnTo>
                  <a:pt x="4197781" y="1600200"/>
                </a:lnTo>
                <a:lnTo>
                  <a:pt x="4196296" y="1587500"/>
                </a:lnTo>
                <a:lnTo>
                  <a:pt x="4191660" y="1562100"/>
                </a:lnTo>
                <a:lnTo>
                  <a:pt x="4187621" y="1524000"/>
                </a:lnTo>
                <a:lnTo>
                  <a:pt x="4182757" y="1498600"/>
                </a:lnTo>
                <a:lnTo>
                  <a:pt x="4175620" y="1460449"/>
                </a:lnTo>
                <a:lnTo>
                  <a:pt x="4168190" y="1422400"/>
                </a:lnTo>
                <a:lnTo>
                  <a:pt x="4166197" y="1397000"/>
                </a:lnTo>
                <a:lnTo>
                  <a:pt x="4152874" y="1397000"/>
                </a:lnTo>
                <a:lnTo>
                  <a:pt x="4149509" y="1409700"/>
                </a:lnTo>
                <a:lnTo>
                  <a:pt x="4140314" y="1409700"/>
                </a:lnTo>
                <a:lnTo>
                  <a:pt x="4135297" y="1422400"/>
                </a:lnTo>
                <a:lnTo>
                  <a:pt x="4122242" y="1422400"/>
                </a:lnTo>
                <a:lnTo>
                  <a:pt x="4123486" y="1435100"/>
                </a:lnTo>
                <a:lnTo>
                  <a:pt x="4123791" y="1447800"/>
                </a:lnTo>
                <a:lnTo>
                  <a:pt x="4124591" y="1447800"/>
                </a:lnTo>
                <a:lnTo>
                  <a:pt x="4126941" y="1460500"/>
                </a:lnTo>
                <a:lnTo>
                  <a:pt x="4127487" y="1485900"/>
                </a:lnTo>
                <a:lnTo>
                  <a:pt x="4126166" y="1498600"/>
                </a:lnTo>
                <a:lnTo>
                  <a:pt x="4122940" y="1524000"/>
                </a:lnTo>
                <a:lnTo>
                  <a:pt x="4121708" y="1524000"/>
                </a:lnTo>
                <a:lnTo>
                  <a:pt x="4121531" y="1536700"/>
                </a:lnTo>
                <a:lnTo>
                  <a:pt x="4121950" y="1549400"/>
                </a:lnTo>
                <a:lnTo>
                  <a:pt x="4122534" y="1549400"/>
                </a:lnTo>
                <a:lnTo>
                  <a:pt x="4122597" y="1562100"/>
                </a:lnTo>
                <a:lnTo>
                  <a:pt x="4124909" y="1562100"/>
                </a:lnTo>
                <a:lnTo>
                  <a:pt x="4130103" y="1574800"/>
                </a:lnTo>
                <a:lnTo>
                  <a:pt x="4145318" y="1574800"/>
                </a:lnTo>
                <a:lnTo>
                  <a:pt x="4145076" y="1562100"/>
                </a:lnTo>
                <a:lnTo>
                  <a:pt x="4151109" y="1562100"/>
                </a:lnTo>
                <a:lnTo>
                  <a:pt x="4156125" y="1574800"/>
                </a:lnTo>
                <a:lnTo>
                  <a:pt x="4160355" y="1574800"/>
                </a:lnTo>
                <a:lnTo>
                  <a:pt x="4165168" y="1587500"/>
                </a:lnTo>
                <a:lnTo>
                  <a:pt x="4171937" y="1587500"/>
                </a:lnTo>
                <a:lnTo>
                  <a:pt x="4177093" y="1600200"/>
                </a:lnTo>
                <a:lnTo>
                  <a:pt x="4102646" y="1600200"/>
                </a:lnTo>
                <a:lnTo>
                  <a:pt x="4102506" y="1587500"/>
                </a:lnTo>
                <a:lnTo>
                  <a:pt x="4102036" y="1587500"/>
                </a:lnTo>
                <a:lnTo>
                  <a:pt x="4100868" y="1574800"/>
                </a:lnTo>
                <a:lnTo>
                  <a:pt x="4098937" y="1574800"/>
                </a:lnTo>
                <a:lnTo>
                  <a:pt x="4096194" y="1562100"/>
                </a:lnTo>
                <a:lnTo>
                  <a:pt x="4094124" y="1549400"/>
                </a:lnTo>
                <a:lnTo>
                  <a:pt x="4095216" y="1536700"/>
                </a:lnTo>
                <a:lnTo>
                  <a:pt x="4096651" y="1524000"/>
                </a:lnTo>
                <a:lnTo>
                  <a:pt x="4099839" y="1498600"/>
                </a:lnTo>
                <a:lnTo>
                  <a:pt x="4102735" y="1473200"/>
                </a:lnTo>
                <a:lnTo>
                  <a:pt x="4104983" y="1447800"/>
                </a:lnTo>
                <a:lnTo>
                  <a:pt x="4106227" y="1435100"/>
                </a:lnTo>
                <a:lnTo>
                  <a:pt x="4106875" y="1422400"/>
                </a:lnTo>
                <a:lnTo>
                  <a:pt x="4108132" y="1409700"/>
                </a:lnTo>
                <a:lnTo>
                  <a:pt x="4110063" y="1397000"/>
                </a:lnTo>
                <a:lnTo>
                  <a:pt x="4112666" y="1384300"/>
                </a:lnTo>
                <a:lnTo>
                  <a:pt x="4115397" y="1371600"/>
                </a:lnTo>
                <a:lnTo>
                  <a:pt x="4119397" y="1371600"/>
                </a:lnTo>
                <a:lnTo>
                  <a:pt x="4125074" y="1358900"/>
                </a:lnTo>
                <a:lnTo>
                  <a:pt x="4180840" y="1358900"/>
                </a:lnTo>
                <a:lnTo>
                  <a:pt x="4194860" y="1371600"/>
                </a:lnTo>
                <a:lnTo>
                  <a:pt x="4196473" y="1371600"/>
                </a:lnTo>
                <a:lnTo>
                  <a:pt x="4195915" y="1384300"/>
                </a:lnTo>
                <a:lnTo>
                  <a:pt x="4193743" y="1397000"/>
                </a:lnTo>
                <a:lnTo>
                  <a:pt x="4204779" y="1397000"/>
                </a:lnTo>
                <a:lnTo>
                  <a:pt x="4204258" y="1409700"/>
                </a:lnTo>
                <a:lnTo>
                  <a:pt x="4204398" y="1409700"/>
                </a:lnTo>
                <a:lnTo>
                  <a:pt x="4205097" y="1422400"/>
                </a:lnTo>
                <a:lnTo>
                  <a:pt x="4205833" y="1435100"/>
                </a:lnTo>
                <a:lnTo>
                  <a:pt x="4206748" y="1473200"/>
                </a:lnTo>
                <a:lnTo>
                  <a:pt x="4207535" y="1485900"/>
                </a:lnTo>
                <a:lnTo>
                  <a:pt x="4209211" y="1498600"/>
                </a:lnTo>
                <a:lnTo>
                  <a:pt x="4211078" y="1511300"/>
                </a:lnTo>
                <a:lnTo>
                  <a:pt x="4212412" y="1524000"/>
                </a:lnTo>
                <a:lnTo>
                  <a:pt x="4213098" y="1536700"/>
                </a:lnTo>
                <a:lnTo>
                  <a:pt x="4213987" y="1536700"/>
                </a:lnTo>
                <a:lnTo>
                  <a:pt x="4214939" y="1549400"/>
                </a:lnTo>
                <a:lnTo>
                  <a:pt x="4216806" y="1574800"/>
                </a:lnTo>
                <a:lnTo>
                  <a:pt x="4231881" y="1574800"/>
                </a:lnTo>
                <a:lnTo>
                  <a:pt x="4233240" y="1587500"/>
                </a:lnTo>
                <a:lnTo>
                  <a:pt x="4257154" y="1587500"/>
                </a:lnTo>
                <a:lnTo>
                  <a:pt x="4257840" y="1574800"/>
                </a:lnTo>
                <a:lnTo>
                  <a:pt x="4257548" y="1574800"/>
                </a:lnTo>
                <a:lnTo>
                  <a:pt x="4256798" y="1562100"/>
                </a:lnTo>
                <a:lnTo>
                  <a:pt x="4255706" y="1549400"/>
                </a:lnTo>
                <a:lnTo>
                  <a:pt x="4254551" y="1536700"/>
                </a:lnTo>
                <a:lnTo>
                  <a:pt x="4253623" y="1524000"/>
                </a:lnTo>
                <a:lnTo>
                  <a:pt x="4256100" y="1511300"/>
                </a:lnTo>
                <a:lnTo>
                  <a:pt x="4285234" y="1511300"/>
                </a:lnTo>
                <a:lnTo>
                  <a:pt x="4285234" y="1498600"/>
                </a:lnTo>
                <a:lnTo>
                  <a:pt x="4249712" y="1498600"/>
                </a:lnTo>
                <a:lnTo>
                  <a:pt x="4250233" y="1485900"/>
                </a:lnTo>
                <a:lnTo>
                  <a:pt x="4252036" y="1473200"/>
                </a:lnTo>
                <a:lnTo>
                  <a:pt x="4289463" y="1473200"/>
                </a:lnTo>
                <a:lnTo>
                  <a:pt x="4296295" y="1485900"/>
                </a:lnTo>
                <a:lnTo>
                  <a:pt x="4306405" y="1485900"/>
                </a:lnTo>
                <a:lnTo>
                  <a:pt x="4314799" y="1498600"/>
                </a:lnTo>
                <a:lnTo>
                  <a:pt x="4316514" y="1511300"/>
                </a:lnTo>
                <a:lnTo>
                  <a:pt x="4316514" y="1447800"/>
                </a:lnTo>
                <a:lnTo>
                  <a:pt x="4316044" y="1447800"/>
                </a:lnTo>
                <a:lnTo>
                  <a:pt x="4312297" y="1435100"/>
                </a:lnTo>
                <a:lnTo>
                  <a:pt x="4312120" y="1435100"/>
                </a:lnTo>
                <a:lnTo>
                  <a:pt x="4312844" y="1422400"/>
                </a:lnTo>
                <a:lnTo>
                  <a:pt x="4313707" y="1422400"/>
                </a:lnTo>
                <a:lnTo>
                  <a:pt x="4313339" y="1409700"/>
                </a:lnTo>
                <a:lnTo>
                  <a:pt x="4310646" y="1397000"/>
                </a:lnTo>
                <a:lnTo>
                  <a:pt x="4309453" y="1397000"/>
                </a:lnTo>
                <a:lnTo>
                  <a:pt x="4323181" y="1384300"/>
                </a:lnTo>
                <a:lnTo>
                  <a:pt x="4326864" y="1397000"/>
                </a:lnTo>
                <a:lnTo>
                  <a:pt x="4326864" y="1193800"/>
                </a:lnTo>
                <a:lnTo>
                  <a:pt x="4326255" y="1193800"/>
                </a:lnTo>
                <a:lnTo>
                  <a:pt x="4326255" y="1371600"/>
                </a:lnTo>
                <a:lnTo>
                  <a:pt x="4324286" y="1371600"/>
                </a:lnTo>
                <a:lnTo>
                  <a:pt x="4318978" y="1384300"/>
                </a:lnTo>
                <a:lnTo>
                  <a:pt x="4297972" y="1384300"/>
                </a:lnTo>
                <a:lnTo>
                  <a:pt x="4297972" y="1422400"/>
                </a:lnTo>
                <a:lnTo>
                  <a:pt x="4292333" y="1435100"/>
                </a:lnTo>
                <a:lnTo>
                  <a:pt x="4289209" y="1422400"/>
                </a:lnTo>
                <a:lnTo>
                  <a:pt x="4297972" y="1422400"/>
                </a:lnTo>
                <a:lnTo>
                  <a:pt x="4297972" y="1384300"/>
                </a:lnTo>
                <a:lnTo>
                  <a:pt x="4284446" y="1384300"/>
                </a:lnTo>
                <a:lnTo>
                  <a:pt x="4283062" y="1371600"/>
                </a:lnTo>
                <a:lnTo>
                  <a:pt x="4282643" y="1358900"/>
                </a:lnTo>
                <a:lnTo>
                  <a:pt x="4281170" y="1358900"/>
                </a:lnTo>
                <a:lnTo>
                  <a:pt x="4280979" y="1346200"/>
                </a:lnTo>
                <a:lnTo>
                  <a:pt x="4283519" y="1333500"/>
                </a:lnTo>
                <a:lnTo>
                  <a:pt x="4324870" y="1333500"/>
                </a:lnTo>
                <a:lnTo>
                  <a:pt x="4325556" y="1346200"/>
                </a:lnTo>
                <a:lnTo>
                  <a:pt x="4325988" y="1358900"/>
                </a:lnTo>
                <a:lnTo>
                  <a:pt x="4326204" y="1358900"/>
                </a:lnTo>
                <a:lnTo>
                  <a:pt x="4326255" y="1371600"/>
                </a:lnTo>
                <a:lnTo>
                  <a:pt x="4326255" y="1193800"/>
                </a:lnTo>
                <a:lnTo>
                  <a:pt x="4320616" y="1193800"/>
                </a:lnTo>
                <a:lnTo>
                  <a:pt x="4320616" y="1308100"/>
                </a:lnTo>
                <a:lnTo>
                  <a:pt x="4313974" y="1320800"/>
                </a:lnTo>
                <a:lnTo>
                  <a:pt x="4310685" y="1320800"/>
                </a:lnTo>
                <a:lnTo>
                  <a:pt x="4308386" y="1308100"/>
                </a:lnTo>
                <a:lnTo>
                  <a:pt x="4320616" y="1308100"/>
                </a:lnTo>
                <a:lnTo>
                  <a:pt x="4320616" y="1193800"/>
                </a:lnTo>
                <a:lnTo>
                  <a:pt x="4312805" y="1193800"/>
                </a:lnTo>
                <a:lnTo>
                  <a:pt x="4311980" y="1195285"/>
                </a:lnTo>
                <a:lnTo>
                  <a:pt x="4311980" y="1244600"/>
                </a:lnTo>
                <a:lnTo>
                  <a:pt x="4311662" y="1257300"/>
                </a:lnTo>
                <a:lnTo>
                  <a:pt x="4310545" y="1270000"/>
                </a:lnTo>
                <a:lnTo>
                  <a:pt x="4304017" y="1270000"/>
                </a:lnTo>
                <a:lnTo>
                  <a:pt x="4304169" y="1257300"/>
                </a:lnTo>
                <a:lnTo>
                  <a:pt x="4303954" y="1257300"/>
                </a:lnTo>
                <a:lnTo>
                  <a:pt x="4303039" y="1244600"/>
                </a:lnTo>
                <a:lnTo>
                  <a:pt x="4301121" y="1244600"/>
                </a:lnTo>
                <a:lnTo>
                  <a:pt x="4298416" y="1231900"/>
                </a:lnTo>
                <a:lnTo>
                  <a:pt x="4295140" y="1231900"/>
                </a:lnTo>
                <a:lnTo>
                  <a:pt x="4292473" y="1219200"/>
                </a:lnTo>
                <a:lnTo>
                  <a:pt x="4310304" y="1219200"/>
                </a:lnTo>
                <a:lnTo>
                  <a:pt x="4311523" y="1231900"/>
                </a:lnTo>
                <a:lnTo>
                  <a:pt x="4311980" y="1244600"/>
                </a:lnTo>
                <a:lnTo>
                  <a:pt x="4311980" y="1195285"/>
                </a:lnTo>
                <a:lnTo>
                  <a:pt x="4305706" y="1206500"/>
                </a:lnTo>
                <a:lnTo>
                  <a:pt x="4284916" y="1206500"/>
                </a:lnTo>
                <a:lnTo>
                  <a:pt x="4284916" y="1308100"/>
                </a:lnTo>
                <a:lnTo>
                  <a:pt x="4282948" y="1320800"/>
                </a:lnTo>
                <a:lnTo>
                  <a:pt x="4278452" y="1308100"/>
                </a:lnTo>
                <a:lnTo>
                  <a:pt x="4276255" y="1295400"/>
                </a:lnTo>
                <a:lnTo>
                  <a:pt x="4276204" y="1282700"/>
                </a:lnTo>
                <a:lnTo>
                  <a:pt x="4278134" y="1270000"/>
                </a:lnTo>
                <a:lnTo>
                  <a:pt x="4282300" y="1270000"/>
                </a:lnTo>
                <a:lnTo>
                  <a:pt x="4284637" y="1282700"/>
                </a:lnTo>
                <a:lnTo>
                  <a:pt x="4284916" y="1308100"/>
                </a:lnTo>
                <a:lnTo>
                  <a:pt x="4284916" y="1206500"/>
                </a:lnTo>
                <a:lnTo>
                  <a:pt x="4277322" y="1206500"/>
                </a:lnTo>
                <a:lnTo>
                  <a:pt x="4275340" y="1193800"/>
                </a:lnTo>
                <a:lnTo>
                  <a:pt x="4274667" y="1181100"/>
                </a:lnTo>
                <a:lnTo>
                  <a:pt x="4279976" y="1181100"/>
                </a:lnTo>
                <a:lnTo>
                  <a:pt x="4286199" y="1168400"/>
                </a:lnTo>
                <a:lnTo>
                  <a:pt x="4329188" y="1168400"/>
                </a:lnTo>
                <a:lnTo>
                  <a:pt x="4331805" y="1181100"/>
                </a:lnTo>
                <a:lnTo>
                  <a:pt x="4331805" y="1155700"/>
                </a:lnTo>
                <a:lnTo>
                  <a:pt x="4325315" y="1155700"/>
                </a:lnTo>
                <a:lnTo>
                  <a:pt x="4324820" y="1130300"/>
                </a:lnTo>
                <a:lnTo>
                  <a:pt x="4324464" y="1117600"/>
                </a:lnTo>
                <a:lnTo>
                  <a:pt x="4325340" y="1092200"/>
                </a:lnTo>
                <a:lnTo>
                  <a:pt x="4328807" y="1079500"/>
                </a:lnTo>
                <a:lnTo>
                  <a:pt x="4329506" y="1079500"/>
                </a:lnTo>
                <a:lnTo>
                  <a:pt x="4335183" y="1066800"/>
                </a:lnTo>
                <a:lnTo>
                  <a:pt x="4336821" y="1092200"/>
                </a:lnTo>
                <a:lnTo>
                  <a:pt x="4337088" y="1104900"/>
                </a:lnTo>
                <a:lnTo>
                  <a:pt x="4337088" y="1003300"/>
                </a:lnTo>
                <a:lnTo>
                  <a:pt x="4335792" y="1003300"/>
                </a:lnTo>
                <a:lnTo>
                  <a:pt x="4335792" y="1041400"/>
                </a:lnTo>
                <a:lnTo>
                  <a:pt x="4326534" y="1041400"/>
                </a:lnTo>
                <a:lnTo>
                  <a:pt x="4318152" y="1054100"/>
                </a:lnTo>
                <a:lnTo>
                  <a:pt x="4310265" y="1054100"/>
                </a:lnTo>
                <a:lnTo>
                  <a:pt x="4310265" y="1155700"/>
                </a:lnTo>
                <a:lnTo>
                  <a:pt x="4301083" y="1155700"/>
                </a:lnTo>
                <a:lnTo>
                  <a:pt x="4300791" y="1143000"/>
                </a:lnTo>
                <a:lnTo>
                  <a:pt x="4300994" y="1143000"/>
                </a:lnTo>
                <a:lnTo>
                  <a:pt x="4302696" y="1130300"/>
                </a:lnTo>
                <a:lnTo>
                  <a:pt x="4305592" y="1130300"/>
                </a:lnTo>
                <a:lnTo>
                  <a:pt x="4309338" y="1117600"/>
                </a:lnTo>
                <a:lnTo>
                  <a:pt x="4309148" y="1130300"/>
                </a:lnTo>
                <a:lnTo>
                  <a:pt x="4309592" y="1130300"/>
                </a:lnTo>
                <a:lnTo>
                  <a:pt x="4310138" y="1143000"/>
                </a:lnTo>
                <a:lnTo>
                  <a:pt x="4310265" y="1155700"/>
                </a:lnTo>
                <a:lnTo>
                  <a:pt x="4310265" y="1054100"/>
                </a:lnTo>
                <a:lnTo>
                  <a:pt x="4300956" y="1054100"/>
                </a:lnTo>
                <a:lnTo>
                  <a:pt x="4300956" y="1092200"/>
                </a:lnTo>
                <a:lnTo>
                  <a:pt x="4295584" y="1092200"/>
                </a:lnTo>
                <a:lnTo>
                  <a:pt x="4294327" y="1079500"/>
                </a:lnTo>
                <a:lnTo>
                  <a:pt x="4300410" y="1079500"/>
                </a:lnTo>
                <a:lnTo>
                  <a:pt x="4300956" y="1092200"/>
                </a:lnTo>
                <a:lnTo>
                  <a:pt x="4300956" y="1054100"/>
                </a:lnTo>
                <a:lnTo>
                  <a:pt x="4282554" y="1054100"/>
                </a:lnTo>
                <a:lnTo>
                  <a:pt x="4284980" y="1041400"/>
                </a:lnTo>
                <a:lnTo>
                  <a:pt x="4285234" y="1041400"/>
                </a:lnTo>
                <a:lnTo>
                  <a:pt x="4289844" y="1016000"/>
                </a:lnTo>
                <a:lnTo>
                  <a:pt x="4330751" y="1016000"/>
                </a:lnTo>
                <a:lnTo>
                  <a:pt x="4334116" y="1028700"/>
                </a:lnTo>
                <a:lnTo>
                  <a:pt x="4335272" y="1028700"/>
                </a:lnTo>
                <a:lnTo>
                  <a:pt x="4335792" y="1041400"/>
                </a:lnTo>
                <a:lnTo>
                  <a:pt x="4335792" y="1003300"/>
                </a:lnTo>
                <a:lnTo>
                  <a:pt x="4282198" y="1003300"/>
                </a:lnTo>
                <a:lnTo>
                  <a:pt x="4279925" y="1028700"/>
                </a:lnTo>
                <a:lnTo>
                  <a:pt x="4276483" y="1028700"/>
                </a:lnTo>
                <a:lnTo>
                  <a:pt x="4275531" y="1041400"/>
                </a:lnTo>
                <a:lnTo>
                  <a:pt x="4272280" y="1066800"/>
                </a:lnTo>
                <a:lnTo>
                  <a:pt x="4269600" y="1092200"/>
                </a:lnTo>
                <a:lnTo>
                  <a:pt x="4268063" y="1117600"/>
                </a:lnTo>
                <a:lnTo>
                  <a:pt x="4268152" y="1155700"/>
                </a:lnTo>
                <a:lnTo>
                  <a:pt x="4267200" y="1168400"/>
                </a:lnTo>
                <a:lnTo>
                  <a:pt x="4266146" y="1181100"/>
                </a:lnTo>
                <a:lnTo>
                  <a:pt x="4265752" y="1193800"/>
                </a:lnTo>
                <a:lnTo>
                  <a:pt x="4266108" y="1270000"/>
                </a:lnTo>
                <a:lnTo>
                  <a:pt x="4267416" y="1295400"/>
                </a:lnTo>
                <a:lnTo>
                  <a:pt x="4270984" y="1333500"/>
                </a:lnTo>
                <a:lnTo>
                  <a:pt x="4272648" y="1346200"/>
                </a:lnTo>
                <a:lnTo>
                  <a:pt x="4273067" y="1371600"/>
                </a:lnTo>
                <a:lnTo>
                  <a:pt x="4272940" y="1384300"/>
                </a:lnTo>
                <a:lnTo>
                  <a:pt x="4272927" y="1409700"/>
                </a:lnTo>
                <a:lnTo>
                  <a:pt x="4273054" y="1409700"/>
                </a:lnTo>
                <a:lnTo>
                  <a:pt x="4272394" y="1422400"/>
                </a:lnTo>
                <a:lnTo>
                  <a:pt x="4272902" y="1435100"/>
                </a:lnTo>
                <a:lnTo>
                  <a:pt x="4244759" y="1435100"/>
                </a:lnTo>
                <a:lnTo>
                  <a:pt x="4240835" y="1422400"/>
                </a:lnTo>
                <a:lnTo>
                  <a:pt x="4239984" y="1409700"/>
                </a:lnTo>
                <a:lnTo>
                  <a:pt x="4239438" y="1409700"/>
                </a:lnTo>
                <a:lnTo>
                  <a:pt x="4237825" y="1384300"/>
                </a:lnTo>
                <a:lnTo>
                  <a:pt x="4236288" y="1371600"/>
                </a:lnTo>
                <a:lnTo>
                  <a:pt x="4235488" y="1358900"/>
                </a:lnTo>
                <a:lnTo>
                  <a:pt x="4234688" y="1346200"/>
                </a:lnTo>
                <a:lnTo>
                  <a:pt x="4232872" y="1333500"/>
                </a:lnTo>
                <a:lnTo>
                  <a:pt x="4232300" y="1308100"/>
                </a:lnTo>
                <a:lnTo>
                  <a:pt x="4233253" y="1295400"/>
                </a:lnTo>
                <a:lnTo>
                  <a:pt x="4234358" y="1270000"/>
                </a:lnTo>
                <a:lnTo>
                  <a:pt x="4234205" y="1257300"/>
                </a:lnTo>
                <a:lnTo>
                  <a:pt x="4233113" y="1219200"/>
                </a:lnTo>
                <a:lnTo>
                  <a:pt x="4233989" y="1181100"/>
                </a:lnTo>
                <a:lnTo>
                  <a:pt x="4235602" y="1143000"/>
                </a:lnTo>
                <a:lnTo>
                  <a:pt x="4236720" y="1117600"/>
                </a:lnTo>
                <a:lnTo>
                  <a:pt x="4236834" y="1028700"/>
                </a:lnTo>
                <a:lnTo>
                  <a:pt x="4237240" y="1016000"/>
                </a:lnTo>
                <a:lnTo>
                  <a:pt x="4238053" y="1003300"/>
                </a:lnTo>
                <a:lnTo>
                  <a:pt x="4239184" y="1003300"/>
                </a:lnTo>
                <a:lnTo>
                  <a:pt x="4240517" y="990600"/>
                </a:lnTo>
                <a:lnTo>
                  <a:pt x="4242486" y="977900"/>
                </a:lnTo>
                <a:lnTo>
                  <a:pt x="4345775" y="977900"/>
                </a:lnTo>
                <a:lnTo>
                  <a:pt x="4374680" y="965200"/>
                </a:lnTo>
                <a:lnTo>
                  <a:pt x="4465891" y="965200"/>
                </a:lnTo>
                <a:lnTo>
                  <a:pt x="4496041" y="952500"/>
                </a:lnTo>
                <a:lnTo>
                  <a:pt x="4612843" y="952500"/>
                </a:lnTo>
                <a:lnTo>
                  <a:pt x="4620831" y="939800"/>
                </a:lnTo>
                <a:lnTo>
                  <a:pt x="4647666" y="939800"/>
                </a:lnTo>
                <a:lnTo>
                  <a:pt x="4647666" y="827100"/>
                </a:lnTo>
                <a:lnTo>
                  <a:pt x="4646600" y="825500"/>
                </a:lnTo>
                <a:lnTo>
                  <a:pt x="4643856" y="825500"/>
                </a:lnTo>
                <a:lnTo>
                  <a:pt x="4643856" y="889000"/>
                </a:lnTo>
                <a:lnTo>
                  <a:pt x="4642993" y="901700"/>
                </a:lnTo>
                <a:lnTo>
                  <a:pt x="4614697" y="901700"/>
                </a:lnTo>
                <a:lnTo>
                  <a:pt x="4614697" y="927100"/>
                </a:lnTo>
                <a:lnTo>
                  <a:pt x="4569422" y="937704"/>
                </a:lnTo>
                <a:lnTo>
                  <a:pt x="4566920" y="939800"/>
                </a:lnTo>
                <a:lnTo>
                  <a:pt x="4560468" y="939800"/>
                </a:lnTo>
                <a:lnTo>
                  <a:pt x="4491926" y="952500"/>
                </a:lnTo>
                <a:lnTo>
                  <a:pt x="4393501" y="952500"/>
                </a:lnTo>
                <a:lnTo>
                  <a:pt x="4436757" y="939800"/>
                </a:lnTo>
                <a:lnTo>
                  <a:pt x="4560468" y="939800"/>
                </a:lnTo>
                <a:lnTo>
                  <a:pt x="4569422" y="937704"/>
                </a:lnTo>
                <a:lnTo>
                  <a:pt x="4582045" y="927100"/>
                </a:lnTo>
                <a:lnTo>
                  <a:pt x="4614697" y="927100"/>
                </a:lnTo>
                <a:lnTo>
                  <a:pt x="4614697" y="901700"/>
                </a:lnTo>
                <a:lnTo>
                  <a:pt x="4614278" y="901700"/>
                </a:lnTo>
                <a:lnTo>
                  <a:pt x="4605871" y="914400"/>
                </a:lnTo>
                <a:lnTo>
                  <a:pt x="4450740" y="914400"/>
                </a:lnTo>
                <a:lnTo>
                  <a:pt x="4433506" y="927100"/>
                </a:lnTo>
                <a:lnTo>
                  <a:pt x="4367174" y="927100"/>
                </a:lnTo>
                <a:lnTo>
                  <a:pt x="4350842" y="939800"/>
                </a:lnTo>
                <a:lnTo>
                  <a:pt x="4287558" y="939800"/>
                </a:lnTo>
                <a:lnTo>
                  <a:pt x="4266476" y="952500"/>
                </a:lnTo>
                <a:lnTo>
                  <a:pt x="4251503" y="952500"/>
                </a:lnTo>
                <a:lnTo>
                  <a:pt x="4240708" y="939800"/>
                </a:lnTo>
                <a:lnTo>
                  <a:pt x="4232757" y="939800"/>
                </a:lnTo>
                <a:lnTo>
                  <a:pt x="4226293" y="927100"/>
                </a:lnTo>
                <a:lnTo>
                  <a:pt x="4221442" y="914781"/>
                </a:lnTo>
                <a:lnTo>
                  <a:pt x="4221442" y="990600"/>
                </a:lnTo>
                <a:lnTo>
                  <a:pt x="4219626" y="1016000"/>
                </a:lnTo>
                <a:lnTo>
                  <a:pt x="4219257" y="1028700"/>
                </a:lnTo>
                <a:lnTo>
                  <a:pt x="4219575" y="1054100"/>
                </a:lnTo>
                <a:lnTo>
                  <a:pt x="4219765" y="1066800"/>
                </a:lnTo>
                <a:lnTo>
                  <a:pt x="4218991" y="1092200"/>
                </a:lnTo>
                <a:lnTo>
                  <a:pt x="4217289" y="1117600"/>
                </a:lnTo>
                <a:lnTo>
                  <a:pt x="4215181" y="1143000"/>
                </a:lnTo>
                <a:lnTo>
                  <a:pt x="4214292" y="1154290"/>
                </a:lnTo>
                <a:lnTo>
                  <a:pt x="4214292" y="1282700"/>
                </a:lnTo>
                <a:lnTo>
                  <a:pt x="4214101" y="1320800"/>
                </a:lnTo>
                <a:lnTo>
                  <a:pt x="4213974" y="1333500"/>
                </a:lnTo>
                <a:lnTo>
                  <a:pt x="4203623" y="1333500"/>
                </a:lnTo>
                <a:lnTo>
                  <a:pt x="4203458" y="1320800"/>
                </a:lnTo>
                <a:lnTo>
                  <a:pt x="4203903" y="1308100"/>
                </a:lnTo>
                <a:lnTo>
                  <a:pt x="4205617" y="1295400"/>
                </a:lnTo>
                <a:lnTo>
                  <a:pt x="4208386" y="1282700"/>
                </a:lnTo>
                <a:lnTo>
                  <a:pt x="4211980" y="1257300"/>
                </a:lnTo>
                <a:lnTo>
                  <a:pt x="4213745" y="1270000"/>
                </a:lnTo>
                <a:lnTo>
                  <a:pt x="4214292" y="1282700"/>
                </a:lnTo>
                <a:lnTo>
                  <a:pt x="4214292" y="1154290"/>
                </a:lnTo>
                <a:lnTo>
                  <a:pt x="4210177" y="1206500"/>
                </a:lnTo>
                <a:lnTo>
                  <a:pt x="4206532" y="1244600"/>
                </a:lnTo>
                <a:lnTo>
                  <a:pt x="4203039" y="1282700"/>
                </a:lnTo>
                <a:lnTo>
                  <a:pt x="4200499" y="1308100"/>
                </a:lnTo>
                <a:lnTo>
                  <a:pt x="4200309" y="1320800"/>
                </a:lnTo>
                <a:lnTo>
                  <a:pt x="4199382" y="1320800"/>
                </a:lnTo>
                <a:lnTo>
                  <a:pt x="4196207" y="1333500"/>
                </a:lnTo>
                <a:lnTo>
                  <a:pt x="4170159" y="1333500"/>
                </a:lnTo>
                <a:lnTo>
                  <a:pt x="4171277" y="1308100"/>
                </a:lnTo>
                <a:lnTo>
                  <a:pt x="4172191" y="1295400"/>
                </a:lnTo>
                <a:lnTo>
                  <a:pt x="4173207" y="1270000"/>
                </a:lnTo>
                <a:lnTo>
                  <a:pt x="4174401" y="1257300"/>
                </a:lnTo>
                <a:lnTo>
                  <a:pt x="4176890" y="1219200"/>
                </a:lnTo>
                <a:lnTo>
                  <a:pt x="4179913" y="1193800"/>
                </a:lnTo>
                <a:lnTo>
                  <a:pt x="4183303" y="1168400"/>
                </a:lnTo>
                <a:lnTo>
                  <a:pt x="4186885" y="1143000"/>
                </a:lnTo>
                <a:lnTo>
                  <a:pt x="4190098" y="1104900"/>
                </a:lnTo>
                <a:lnTo>
                  <a:pt x="4192587" y="1079500"/>
                </a:lnTo>
                <a:lnTo>
                  <a:pt x="4194810" y="1054100"/>
                </a:lnTo>
                <a:lnTo>
                  <a:pt x="4197185" y="1016000"/>
                </a:lnTo>
                <a:lnTo>
                  <a:pt x="4190492" y="1028700"/>
                </a:lnTo>
                <a:lnTo>
                  <a:pt x="4190314" y="1028700"/>
                </a:lnTo>
                <a:lnTo>
                  <a:pt x="4189907" y="1041400"/>
                </a:lnTo>
                <a:lnTo>
                  <a:pt x="4188371" y="1066800"/>
                </a:lnTo>
                <a:lnTo>
                  <a:pt x="4186898" y="1079500"/>
                </a:lnTo>
                <a:lnTo>
                  <a:pt x="4185107" y="1104900"/>
                </a:lnTo>
                <a:lnTo>
                  <a:pt x="4182580" y="1130300"/>
                </a:lnTo>
                <a:lnTo>
                  <a:pt x="4179290" y="1168400"/>
                </a:lnTo>
                <a:lnTo>
                  <a:pt x="4176128" y="1193800"/>
                </a:lnTo>
                <a:lnTo>
                  <a:pt x="4173131" y="1219200"/>
                </a:lnTo>
                <a:lnTo>
                  <a:pt x="4170324" y="1244600"/>
                </a:lnTo>
                <a:lnTo>
                  <a:pt x="4168800" y="1257300"/>
                </a:lnTo>
                <a:lnTo>
                  <a:pt x="4166108" y="1295400"/>
                </a:lnTo>
                <a:lnTo>
                  <a:pt x="4158932" y="1333500"/>
                </a:lnTo>
                <a:lnTo>
                  <a:pt x="4127563" y="1333500"/>
                </a:lnTo>
                <a:lnTo>
                  <a:pt x="4128541" y="1320800"/>
                </a:lnTo>
                <a:lnTo>
                  <a:pt x="4129379" y="1308100"/>
                </a:lnTo>
                <a:lnTo>
                  <a:pt x="4129659" y="1282700"/>
                </a:lnTo>
                <a:lnTo>
                  <a:pt x="4130852" y="1257300"/>
                </a:lnTo>
                <a:lnTo>
                  <a:pt x="4134421" y="1244600"/>
                </a:lnTo>
                <a:lnTo>
                  <a:pt x="4137850" y="1231900"/>
                </a:lnTo>
                <a:lnTo>
                  <a:pt x="4140466" y="1219200"/>
                </a:lnTo>
                <a:lnTo>
                  <a:pt x="4142054" y="1206500"/>
                </a:lnTo>
                <a:lnTo>
                  <a:pt x="4142346" y="1193800"/>
                </a:lnTo>
                <a:lnTo>
                  <a:pt x="4139819" y="1193800"/>
                </a:lnTo>
                <a:lnTo>
                  <a:pt x="4137977" y="1206500"/>
                </a:lnTo>
                <a:lnTo>
                  <a:pt x="4136567" y="1206500"/>
                </a:lnTo>
                <a:lnTo>
                  <a:pt x="4135323" y="1219200"/>
                </a:lnTo>
                <a:lnTo>
                  <a:pt x="4130332" y="1244600"/>
                </a:lnTo>
                <a:lnTo>
                  <a:pt x="4124985" y="1270000"/>
                </a:lnTo>
                <a:lnTo>
                  <a:pt x="4120451" y="1295400"/>
                </a:lnTo>
                <a:lnTo>
                  <a:pt x="4117949" y="1320800"/>
                </a:lnTo>
                <a:lnTo>
                  <a:pt x="4117733" y="1333500"/>
                </a:lnTo>
                <a:lnTo>
                  <a:pt x="4100880" y="1333500"/>
                </a:lnTo>
                <a:lnTo>
                  <a:pt x="4099369" y="1320800"/>
                </a:lnTo>
                <a:lnTo>
                  <a:pt x="4100296" y="1320800"/>
                </a:lnTo>
                <a:lnTo>
                  <a:pt x="4102100" y="1308100"/>
                </a:lnTo>
                <a:lnTo>
                  <a:pt x="4104094" y="1295400"/>
                </a:lnTo>
                <a:lnTo>
                  <a:pt x="4109872" y="1270000"/>
                </a:lnTo>
                <a:lnTo>
                  <a:pt x="4110990" y="1257300"/>
                </a:lnTo>
                <a:lnTo>
                  <a:pt x="4113530" y="1257300"/>
                </a:lnTo>
                <a:lnTo>
                  <a:pt x="4117251" y="1231900"/>
                </a:lnTo>
                <a:lnTo>
                  <a:pt x="4118648" y="1219200"/>
                </a:lnTo>
                <a:lnTo>
                  <a:pt x="4119715" y="1206500"/>
                </a:lnTo>
                <a:lnTo>
                  <a:pt x="4122394" y="1181100"/>
                </a:lnTo>
                <a:lnTo>
                  <a:pt x="4128503" y="1155700"/>
                </a:lnTo>
                <a:lnTo>
                  <a:pt x="4132923" y="1117600"/>
                </a:lnTo>
                <a:lnTo>
                  <a:pt x="4137063" y="1092200"/>
                </a:lnTo>
                <a:lnTo>
                  <a:pt x="4142270" y="1054100"/>
                </a:lnTo>
                <a:lnTo>
                  <a:pt x="4147858" y="1028700"/>
                </a:lnTo>
                <a:lnTo>
                  <a:pt x="4152303" y="990600"/>
                </a:lnTo>
                <a:lnTo>
                  <a:pt x="4156405" y="965200"/>
                </a:lnTo>
                <a:lnTo>
                  <a:pt x="4160926" y="927100"/>
                </a:lnTo>
                <a:lnTo>
                  <a:pt x="4162475" y="927100"/>
                </a:lnTo>
                <a:lnTo>
                  <a:pt x="4164673" y="914400"/>
                </a:lnTo>
                <a:lnTo>
                  <a:pt x="4167276" y="914400"/>
                </a:lnTo>
                <a:lnTo>
                  <a:pt x="4170908" y="901700"/>
                </a:lnTo>
                <a:lnTo>
                  <a:pt x="4183634" y="901700"/>
                </a:lnTo>
                <a:lnTo>
                  <a:pt x="4183011" y="914400"/>
                </a:lnTo>
                <a:lnTo>
                  <a:pt x="4182110" y="914400"/>
                </a:lnTo>
                <a:lnTo>
                  <a:pt x="4176230" y="952500"/>
                </a:lnTo>
                <a:lnTo>
                  <a:pt x="4172394" y="977900"/>
                </a:lnTo>
                <a:lnTo>
                  <a:pt x="4169651" y="1016000"/>
                </a:lnTo>
                <a:lnTo>
                  <a:pt x="4167047" y="1041400"/>
                </a:lnTo>
                <a:lnTo>
                  <a:pt x="4173245" y="1041400"/>
                </a:lnTo>
                <a:lnTo>
                  <a:pt x="4171467" y="1028700"/>
                </a:lnTo>
                <a:lnTo>
                  <a:pt x="4172597" y="1028700"/>
                </a:lnTo>
                <a:lnTo>
                  <a:pt x="4175099" y="1003300"/>
                </a:lnTo>
                <a:lnTo>
                  <a:pt x="4177233" y="990600"/>
                </a:lnTo>
                <a:lnTo>
                  <a:pt x="4179112" y="977900"/>
                </a:lnTo>
                <a:lnTo>
                  <a:pt x="4180878" y="952500"/>
                </a:lnTo>
                <a:lnTo>
                  <a:pt x="4181703" y="952500"/>
                </a:lnTo>
                <a:lnTo>
                  <a:pt x="4182922" y="939800"/>
                </a:lnTo>
                <a:lnTo>
                  <a:pt x="4185488" y="927100"/>
                </a:lnTo>
                <a:lnTo>
                  <a:pt x="4196054" y="927100"/>
                </a:lnTo>
                <a:lnTo>
                  <a:pt x="4198912" y="939800"/>
                </a:lnTo>
                <a:lnTo>
                  <a:pt x="4199547" y="939800"/>
                </a:lnTo>
                <a:lnTo>
                  <a:pt x="4198556" y="952500"/>
                </a:lnTo>
                <a:lnTo>
                  <a:pt x="4196753" y="965200"/>
                </a:lnTo>
                <a:lnTo>
                  <a:pt x="4195305" y="965200"/>
                </a:lnTo>
                <a:lnTo>
                  <a:pt x="4194175" y="977900"/>
                </a:lnTo>
                <a:lnTo>
                  <a:pt x="4193362" y="990600"/>
                </a:lnTo>
                <a:lnTo>
                  <a:pt x="4193006" y="990600"/>
                </a:lnTo>
                <a:lnTo>
                  <a:pt x="4191673" y="1003300"/>
                </a:lnTo>
                <a:lnTo>
                  <a:pt x="4195381" y="1003300"/>
                </a:lnTo>
                <a:lnTo>
                  <a:pt x="4198518" y="990600"/>
                </a:lnTo>
                <a:lnTo>
                  <a:pt x="4199280" y="977900"/>
                </a:lnTo>
                <a:lnTo>
                  <a:pt x="4200537" y="977900"/>
                </a:lnTo>
                <a:lnTo>
                  <a:pt x="4205084" y="965200"/>
                </a:lnTo>
                <a:lnTo>
                  <a:pt x="4211891" y="965200"/>
                </a:lnTo>
                <a:lnTo>
                  <a:pt x="4217479" y="977900"/>
                </a:lnTo>
                <a:lnTo>
                  <a:pt x="4220972" y="977900"/>
                </a:lnTo>
                <a:lnTo>
                  <a:pt x="4221442" y="990600"/>
                </a:lnTo>
                <a:lnTo>
                  <a:pt x="4221442" y="914781"/>
                </a:lnTo>
                <a:lnTo>
                  <a:pt x="4216298" y="901700"/>
                </a:lnTo>
                <a:lnTo>
                  <a:pt x="4205376" y="876300"/>
                </a:lnTo>
                <a:lnTo>
                  <a:pt x="4193032" y="863600"/>
                </a:lnTo>
                <a:lnTo>
                  <a:pt x="4185894" y="850900"/>
                </a:lnTo>
                <a:lnTo>
                  <a:pt x="4178744" y="838200"/>
                </a:lnTo>
                <a:lnTo>
                  <a:pt x="4175709" y="838200"/>
                </a:lnTo>
                <a:lnTo>
                  <a:pt x="4174185" y="831316"/>
                </a:lnTo>
                <a:lnTo>
                  <a:pt x="4174185" y="889000"/>
                </a:lnTo>
                <a:lnTo>
                  <a:pt x="4160012" y="901700"/>
                </a:lnTo>
                <a:lnTo>
                  <a:pt x="4157675" y="901700"/>
                </a:lnTo>
                <a:lnTo>
                  <a:pt x="4154589" y="927100"/>
                </a:lnTo>
                <a:lnTo>
                  <a:pt x="4152011" y="939800"/>
                </a:lnTo>
                <a:lnTo>
                  <a:pt x="4149902" y="952500"/>
                </a:lnTo>
                <a:lnTo>
                  <a:pt x="4148213" y="977900"/>
                </a:lnTo>
                <a:lnTo>
                  <a:pt x="4143997" y="1003300"/>
                </a:lnTo>
                <a:lnTo>
                  <a:pt x="4138218" y="1041400"/>
                </a:lnTo>
                <a:lnTo>
                  <a:pt x="4132034" y="1079500"/>
                </a:lnTo>
                <a:lnTo>
                  <a:pt x="4126636" y="1104900"/>
                </a:lnTo>
                <a:lnTo>
                  <a:pt x="4121975" y="1143000"/>
                </a:lnTo>
                <a:lnTo>
                  <a:pt x="4117035" y="1168400"/>
                </a:lnTo>
                <a:lnTo>
                  <a:pt x="4111929" y="1206500"/>
                </a:lnTo>
                <a:lnTo>
                  <a:pt x="4105719" y="1244600"/>
                </a:lnTo>
                <a:lnTo>
                  <a:pt x="4103890" y="1257300"/>
                </a:lnTo>
                <a:lnTo>
                  <a:pt x="4101604" y="1257300"/>
                </a:lnTo>
                <a:lnTo>
                  <a:pt x="4097604" y="1270000"/>
                </a:lnTo>
                <a:lnTo>
                  <a:pt x="4094391" y="1282700"/>
                </a:lnTo>
                <a:lnTo>
                  <a:pt x="4092651" y="1295400"/>
                </a:lnTo>
                <a:lnTo>
                  <a:pt x="4093083" y="1308100"/>
                </a:lnTo>
                <a:lnTo>
                  <a:pt x="4093895" y="1320800"/>
                </a:lnTo>
                <a:lnTo>
                  <a:pt x="4093705" y="1320800"/>
                </a:lnTo>
                <a:lnTo>
                  <a:pt x="4086098" y="1333500"/>
                </a:lnTo>
                <a:lnTo>
                  <a:pt x="4082796" y="1320800"/>
                </a:lnTo>
                <a:lnTo>
                  <a:pt x="4081780" y="1308100"/>
                </a:lnTo>
                <a:lnTo>
                  <a:pt x="4082427" y="1308100"/>
                </a:lnTo>
                <a:lnTo>
                  <a:pt x="4084142" y="1295400"/>
                </a:lnTo>
                <a:lnTo>
                  <a:pt x="4089120" y="1282700"/>
                </a:lnTo>
                <a:lnTo>
                  <a:pt x="4093222" y="1257300"/>
                </a:lnTo>
                <a:lnTo>
                  <a:pt x="4096308" y="1244600"/>
                </a:lnTo>
                <a:lnTo>
                  <a:pt x="4098226" y="1219200"/>
                </a:lnTo>
                <a:lnTo>
                  <a:pt x="4107027" y="1155700"/>
                </a:lnTo>
                <a:lnTo>
                  <a:pt x="4112628" y="1130300"/>
                </a:lnTo>
                <a:lnTo>
                  <a:pt x="4117124" y="1092200"/>
                </a:lnTo>
                <a:lnTo>
                  <a:pt x="4120019" y="1066800"/>
                </a:lnTo>
                <a:lnTo>
                  <a:pt x="4123588" y="1041400"/>
                </a:lnTo>
                <a:lnTo>
                  <a:pt x="4127716" y="1016000"/>
                </a:lnTo>
                <a:lnTo>
                  <a:pt x="4132262" y="1003300"/>
                </a:lnTo>
                <a:lnTo>
                  <a:pt x="4137507" y="965200"/>
                </a:lnTo>
                <a:lnTo>
                  <a:pt x="4141470" y="939800"/>
                </a:lnTo>
                <a:lnTo>
                  <a:pt x="4145013" y="901700"/>
                </a:lnTo>
                <a:lnTo>
                  <a:pt x="4148963" y="876300"/>
                </a:lnTo>
                <a:lnTo>
                  <a:pt x="4149356" y="876300"/>
                </a:lnTo>
                <a:lnTo>
                  <a:pt x="4150156" y="863600"/>
                </a:lnTo>
                <a:lnTo>
                  <a:pt x="4159707" y="863600"/>
                </a:lnTo>
                <a:lnTo>
                  <a:pt x="4163707" y="876300"/>
                </a:lnTo>
                <a:lnTo>
                  <a:pt x="4165943" y="876300"/>
                </a:lnTo>
                <a:lnTo>
                  <a:pt x="4171873" y="889000"/>
                </a:lnTo>
                <a:lnTo>
                  <a:pt x="4174185" y="889000"/>
                </a:lnTo>
                <a:lnTo>
                  <a:pt x="4174185" y="831316"/>
                </a:lnTo>
                <a:lnTo>
                  <a:pt x="4172902" y="825500"/>
                </a:lnTo>
                <a:lnTo>
                  <a:pt x="4176382" y="825500"/>
                </a:lnTo>
                <a:lnTo>
                  <a:pt x="4183151" y="812800"/>
                </a:lnTo>
                <a:lnTo>
                  <a:pt x="4233913" y="812800"/>
                </a:lnTo>
                <a:lnTo>
                  <a:pt x="4246334" y="800100"/>
                </a:lnTo>
                <a:lnTo>
                  <a:pt x="4318635" y="800100"/>
                </a:lnTo>
                <a:lnTo>
                  <a:pt x="4334497" y="787400"/>
                </a:lnTo>
                <a:lnTo>
                  <a:pt x="4489386" y="787400"/>
                </a:lnTo>
                <a:lnTo>
                  <a:pt x="4500029" y="774700"/>
                </a:lnTo>
                <a:lnTo>
                  <a:pt x="4543018" y="774700"/>
                </a:lnTo>
                <a:lnTo>
                  <a:pt x="4549940" y="787400"/>
                </a:lnTo>
                <a:lnTo>
                  <a:pt x="4557357" y="800100"/>
                </a:lnTo>
                <a:lnTo>
                  <a:pt x="4564342" y="800100"/>
                </a:lnTo>
                <a:lnTo>
                  <a:pt x="4581944" y="812800"/>
                </a:lnTo>
                <a:lnTo>
                  <a:pt x="4598327" y="838200"/>
                </a:lnTo>
                <a:lnTo>
                  <a:pt x="4614405" y="850900"/>
                </a:lnTo>
                <a:lnTo>
                  <a:pt x="4631080" y="876300"/>
                </a:lnTo>
                <a:lnTo>
                  <a:pt x="4638789" y="876300"/>
                </a:lnTo>
                <a:lnTo>
                  <a:pt x="4641342" y="889000"/>
                </a:lnTo>
                <a:lnTo>
                  <a:pt x="4643856" y="889000"/>
                </a:lnTo>
                <a:lnTo>
                  <a:pt x="4643856" y="825500"/>
                </a:lnTo>
                <a:lnTo>
                  <a:pt x="4639246" y="825500"/>
                </a:lnTo>
                <a:lnTo>
                  <a:pt x="4632261" y="812800"/>
                </a:lnTo>
                <a:lnTo>
                  <a:pt x="4630140" y="812800"/>
                </a:lnTo>
                <a:lnTo>
                  <a:pt x="4631753" y="800100"/>
                </a:lnTo>
                <a:lnTo>
                  <a:pt x="4632439" y="774700"/>
                </a:lnTo>
                <a:lnTo>
                  <a:pt x="4634077" y="762000"/>
                </a:lnTo>
                <a:lnTo>
                  <a:pt x="4636008" y="762000"/>
                </a:lnTo>
                <a:lnTo>
                  <a:pt x="4638903" y="749300"/>
                </a:lnTo>
                <a:lnTo>
                  <a:pt x="4661941" y="749300"/>
                </a:lnTo>
                <a:lnTo>
                  <a:pt x="4663643" y="762000"/>
                </a:lnTo>
                <a:lnTo>
                  <a:pt x="4666539" y="787400"/>
                </a:lnTo>
                <a:lnTo>
                  <a:pt x="4667491" y="800100"/>
                </a:lnTo>
                <a:lnTo>
                  <a:pt x="4667491" y="745388"/>
                </a:lnTo>
                <a:lnTo>
                  <a:pt x="4664126" y="736600"/>
                </a:lnTo>
                <a:lnTo>
                  <a:pt x="4695329" y="736600"/>
                </a:lnTo>
                <a:lnTo>
                  <a:pt x="4695329" y="723900"/>
                </a:lnTo>
                <a:lnTo>
                  <a:pt x="4669917" y="723900"/>
                </a:lnTo>
                <a:lnTo>
                  <a:pt x="4701095" y="711200"/>
                </a:lnTo>
                <a:lnTo>
                  <a:pt x="4630737" y="711200"/>
                </a:lnTo>
                <a:lnTo>
                  <a:pt x="4630737" y="736600"/>
                </a:lnTo>
                <a:lnTo>
                  <a:pt x="4621835" y="749300"/>
                </a:lnTo>
                <a:lnTo>
                  <a:pt x="4618672" y="762000"/>
                </a:lnTo>
                <a:lnTo>
                  <a:pt x="4618025" y="774700"/>
                </a:lnTo>
                <a:lnTo>
                  <a:pt x="4616653" y="800100"/>
                </a:lnTo>
                <a:lnTo>
                  <a:pt x="4605756" y="787400"/>
                </a:lnTo>
                <a:lnTo>
                  <a:pt x="4595914" y="774700"/>
                </a:lnTo>
                <a:lnTo>
                  <a:pt x="4586986" y="762000"/>
                </a:lnTo>
                <a:lnTo>
                  <a:pt x="4578794" y="762000"/>
                </a:lnTo>
                <a:lnTo>
                  <a:pt x="4572381" y="749300"/>
                </a:lnTo>
                <a:lnTo>
                  <a:pt x="4583658" y="749300"/>
                </a:lnTo>
                <a:lnTo>
                  <a:pt x="4594720" y="736600"/>
                </a:lnTo>
                <a:lnTo>
                  <a:pt x="4523791" y="736600"/>
                </a:lnTo>
                <a:lnTo>
                  <a:pt x="4501324" y="749300"/>
                </a:lnTo>
                <a:lnTo>
                  <a:pt x="4327080" y="749300"/>
                </a:lnTo>
                <a:lnTo>
                  <a:pt x="4319930" y="762000"/>
                </a:lnTo>
                <a:lnTo>
                  <a:pt x="4243070" y="762000"/>
                </a:lnTo>
                <a:lnTo>
                  <a:pt x="4243070" y="787400"/>
                </a:lnTo>
                <a:lnTo>
                  <a:pt x="4219397" y="800100"/>
                </a:lnTo>
                <a:lnTo>
                  <a:pt x="4195775" y="800100"/>
                </a:lnTo>
                <a:lnTo>
                  <a:pt x="4172051" y="812800"/>
                </a:lnTo>
                <a:lnTo>
                  <a:pt x="4163123" y="812800"/>
                </a:lnTo>
                <a:lnTo>
                  <a:pt x="4159212" y="800100"/>
                </a:lnTo>
                <a:lnTo>
                  <a:pt x="4194479" y="800100"/>
                </a:lnTo>
                <a:lnTo>
                  <a:pt x="4215866" y="787400"/>
                </a:lnTo>
                <a:lnTo>
                  <a:pt x="4243070" y="787400"/>
                </a:lnTo>
                <a:lnTo>
                  <a:pt x="4243070" y="762000"/>
                </a:lnTo>
                <a:lnTo>
                  <a:pt x="4198785" y="762000"/>
                </a:lnTo>
                <a:lnTo>
                  <a:pt x="4175048" y="774700"/>
                </a:lnTo>
                <a:lnTo>
                  <a:pt x="4119905" y="774700"/>
                </a:lnTo>
                <a:lnTo>
                  <a:pt x="4119905" y="952500"/>
                </a:lnTo>
                <a:lnTo>
                  <a:pt x="4118965" y="952500"/>
                </a:lnTo>
                <a:lnTo>
                  <a:pt x="4115600" y="965200"/>
                </a:lnTo>
                <a:lnTo>
                  <a:pt x="4113644" y="952500"/>
                </a:lnTo>
                <a:lnTo>
                  <a:pt x="4113428" y="952500"/>
                </a:lnTo>
                <a:lnTo>
                  <a:pt x="4114660" y="939800"/>
                </a:lnTo>
                <a:lnTo>
                  <a:pt x="4119054" y="939800"/>
                </a:lnTo>
                <a:lnTo>
                  <a:pt x="4119905" y="952500"/>
                </a:lnTo>
                <a:lnTo>
                  <a:pt x="4119905" y="774700"/>
                </a:lnTo>
                <a:lnTo>
                  <a:pt x="4112361" y="774700"/>
                </a:lnTo>
                <a:lnTo>
                  <a:pt x="4112323" y="762000"/>
                </a:lnTo>
                <a:lnTo>
                  <a:pt x="4116717" y="749300"/>
                </a:lnTo>
                <a:lnTo>
                  <a:pt x="4118419" y="749300"/>
                </a:lnTo>
                <a:lnTo>
                  <a:pt x="4111371" y="736600"/>
                </a:lnTo>
                <a:lnTo>
                  <a:pt x="4109466" y="736600"/>
                </a:lnTo>
                <a:lnTo>
                  <a:pt x="4109682" y="723900"/>
                </a:lnTo>
                <a:lnTo>
                  <a:pt x="4132707" y="723900"/>
                </a:lnTo>
                <a:lnTo>
                  <a:pt x="4140314" y="736600"/>
                </a:lnTo>
                <a:lnTo>
                  <a:pt x="4136999" y="736600"/>
                </a:lnTo>
                <a:lnTo>
                  <a:pt x="4121988" y="749300"/>
                </a:lnTo>
                <a:lnTo>
                  <a:pt x="4278109" y="749300"/>
                </a:lnTo>
                <a:lnTo>
                  <a:pt x="4291228" y="736600"/>
                </a:lnTo>
                <a:lnTo>
                  <a:pt x="4388599" y="736600"/>
                </a:lnTo>
                <a:lnTo>
                  <a:pt x="4410278" y="723900"/>
                </a:lnTo>
                <a:lnTo>
                  <a:pt x="4322572" y="723900"/>
                </a:lnTo>
                <a:lnTo>
                  <a:pt x="4290847" y="736600"/>
                </a:lnTo>
                <a:lnTo>
                  <a:pt x="4147807" y="736600"/>
                </a:lnTo>
                <a:lnTo>
                  <a:pt x="4155173" y="723900"/>
                </a:lnTo>
                <a:lnTo>
                  <a:pt x="4289082" y="723900"/>
                </a:lnTo>
                <a:lnTo>
                  <a:pt x="4308462" y="711200"/>
                </a:lnTo>
                <a:lnTo>
                  <a:pt x="4463986" y="711200"/>
                </a:lnTo>
                <a:lnTo>
                  <a:pt x="4427334" y="723900"/>
                </a:lnTo>
                <a:lnTo>
                  <a:pt x="4603331" y="723900"/>
                </a:lnTo>
                <a:lnTo>
                  <a:pt x="4598568" y="736600"/>
                </a:lnTo>
                <a:lnTo>
                  <a:pt x="4630737" y="736600"/>
                </a:lnTo>
                <a:lnTo>
                  <a:pt x="4630737" y="711200"/>
                </a:lnTo>
                <a:lnTo>
                  <a:pt x="4478134" y="711200"/>
                </a:lnTo>
                <a:lnTo>
                  <a:pt x="4490605" y="698500"/>
                </a:lnTo>
                <a:lnTo>
                  <a:pt x="4646841" y="698500"/>
                </a:lnTo>
                <a:lnTo>
                  <a:pt x="4659998" y="685800"/>
                </a:lnTo>
                <a:lnTo>
                  <a:pt x="4781677" y="685800"/>
                </a:lnTo>
                <a:lnTo>
                  <a:pt x="4822825" y="673100"/>
                </a:lnTo>
                <a:lnTo>
                  <a:pt x="4873307" y="673100"/>
                </a:lnTo>
                <a:lnTo>
                  <a:pt x="4876139" y="660400"/>
                </a:lnTo>
                <a:lnTo>
                  <a:pt x="4903863" y="660400"/>
                </a:lnTo>
                <a:lnTo>
                  <a:pt x="4908410" y="673100"/>
                </a:lnTo>
                <a:lnTo>
                  <a:pt x="4908410" y="336943"/>
                </a:lnTo>
                <a:lnTo>
                  <a:pt x="4899584" y="352894"/>
                </a:lnTo>
                <a:lnTo>
                  <a:pt x="4899584" y="647700"/>
                </a:lnTo>
                <a:lnTo>
                  <a:pt x="4828667" y="647700"/>
                </a:lnTo>
                <a:lnTo>
                  <a:pt x="4809096" y="660400"/>
                </a:lnTo>
                <a:lnTo>
                  <a:pt x="4748758" y="660400"/>
                </a:lnTo>
                <a:lnTo>
                  <a:pt x="4753788" y="622300"/>
                </a:lnTo>
                <a:lnTo>
                  <a:pt x="4756213" y="596900"/>
                </a:lnTo>
                <a:lnTo>
                  <a:pt x="4758537" y="584200"/>
                </a:lnTo>
                <a:lnTo>
                  <a:pt x="4759363" y="571500"/>
                </a:lnTo>
                <a:lnTo>
                  <a:pt x="4758918" y="571500"/>
                </a:lnTo>
                <a:lnTo>
                  <a:pt x="4759274" y="558800"/>
                </a:lnTo>
                <a:lnTo>
                  <a:pt x="4761344" y="546100"/>
                </a:lnTo>
                <a:lnTo>
                  <a:pt x="4799673" y="546100"/>
                </a:lnTo>
                <a:lnTo>
                  <a:pt x="4833836" y="533400"/>
                </a:lnTo>
                <a:lnTo>
                  <a:pt x="4831410" y="546100"/>
                </a:lnTo>
                <a:lnTo>
                  <a:pt x="4830089" y="546100"/>
                </a:lnTo>
                <a:lnTo>
                  <a:pt x="4829492" y="558800"/>
                </a:lnTo>
                <a:lnTo>
                  <a:pt x="4829200" y="558800"/>
                </a:lnTo>
                <a:lnTo>
                  <a:pt x="4828870" y="571500"/>
                </a:lnTo>
                <a:lnTo>
                  <a:pt x="4828756" y="596900"/>
                </a:lnTo>
                <a:lnTo>
                  <a:pt x="4828387" y="609600"/>
                </a:lnTo>
                <a:lnTo>
                  <a:pt x="4827295" y="622300"/>
                </a:lnTo>
                <a:lnTo>
                  <a:pt x="4827498" y="622300"/>
                </a:lnTo>
                <a:lnTo>
                  <a:pt x="4830864" y="635000"/>
                </a:lnTo>
                <a:lnTo>
                  <a:pt x="4870399" y="635000"/>
                </a:lnTo>
                <a:lnTo>
                  <a:pt x="4872367" y="622300"/>
                </a:lnTo>
                <a:lnTo>
                  <a:pt x="4870856" y="609600"/>
                </a:lnTo>
                <a:lnTo>
                  <a:pt x="4868824" y="596900"/>
                </a:lnTo>
                <a:lnTo>
                  <a:pt x="4866386" y="571500"/>
                </a:lnTo>
                <a:lnTo>
                  <a:pt x="4863541" y="558800"/>
                </a:lnTo>
                <a:lnTo>
                  <a:pt x="4862106" y="553224"/>
                </a:lnTo>
                <a:lnTo>
                  <a:pt x="4862106" y="622300"/>
                </a:lnTo>
                <a:lnTo>
                  <a:pt x="4839119" y="622300"/>
                </a:lnTo>
                <a:lnTo>
                  <a:pt x="4839170" y="609600"/>
                </a:lnTo>
                <a:lnTo>
                  <a:pt x="4839195" y="596900"/>
                </a:lnTo>
                <a:lnTo>
                  <a:pt x="4838700" y="596900"/>
                </a:lnTo>
                <a:lnTo>
                  <a:pt x="4841329" y="571500"/>
                </a:lnTo>
                <a:lnTo>
                  <a:pt x="4842497" y="558800"/>
                </a:lnTo>
                <a:lnTo>
                  <a:pt x="4851158" y="558800"/>
                </a:lnTo>
                <a:lnTo>
                  <a:pt x="4854156" y="571500"/>
                </a:lnTo>
                <a:lnTo>
                  <a:pt x="4857394" y="584200"/>
                </a:lnTo>
                <a:lnTo>
                  <a:pt x="4860150" y="596900"/>
                </a:lnTo>
                <a:lnTo>
                  <a:pt x="4861712" y="609600"/>
                </a:lnTo>
                <a:lnTo>
                  <a:pt x="4862106" y="622300"/>
                </a:lnTo>
                <a:lnTo>
                  <a:pt x="4862106" y="553224"/>
                </a:lnTo>
                <a:lnTo>
                  <a:pt x="4860277" y="546100"/>
                </a:lnTo>
                <a:lnTo>
                  <a:pt x="4859299" y="546100"/>
                </a:lnTo>
                <a:lnTo>
                  <a:pt x="4855565" y="533400"/>
                </a:lnTo>
                <a:lnTo>
                  <a:pt x="4871123" y="533400"/>
                </a:lnTo>
                <a:lnTo>
                  <a:pt x="4879810" y="546100"/>
                </a:lnTo>
                <a:lnTo>
                  <a:pt x="4881257" y="546100"/>
                </a:lnTo>
                <a:lnTo>
                  <a:pt x="4886337" y="571500"/>
                </a:lnTo>
                <a:lnTo>
                  <a:pt x="4890274" y="596900"/>
                </a:lnTo>
                <a:lnTo>
                  <a:pt x="4894148" y="622300"/>
                </a:lnTo>
                <a:lnTo>
                  <a:pt x="4899584" y="647700"/>
                </a:lnTo>
                <a:lnTo>
                  <a:pt x="4899584" y="352894"/>
                </a:lnTo>
                <a:lnTo>
                  <a:pt x="4898085" y="355600"/>
                </a:lnTo>
                <a:lnTo>
                  <a:pt x="4896472" y="357200"/>
                </a:lnTo>
                <a:lnTo>
                  <a:pt x="4896472" y="406400"/>
                </a:lnTo>
                <a:lnTo>
                  <a:pt x="4892370" y="406400"/>
                </a:lnTo>
                <a:lnTo>
                  <a:pt x="4892370" y="431800"/>
                </a:lnTo>
                <a:lnTo>
                  <a:pt x="4891125" y="431800"/>
                </a:lnTo>
                <a:lnTo>
                  <a:pt x="4888865" y="444500"/>
                </a:lnTo>
                <a:lnTo>
                  <a:pt x="4885106" y="431800"/>
                </a:lnTo>
                <a:lnTo>
                  <a:pt x="4882908" y="431800"/>
                </a:lnTo>
                <a:lnTo>
                  <a:pt x="4884763" y="419100"/>
                </a:lnTo>
                <a:lnTo>
                  <a:pt x="4891837" y="419100"/>
                </a:lnTo>
                <a:lnTo>
                  <a:pt x="4892370" y="431800"/>
                </a:lnTo>
                <a:lnTo>
                  <a:pt x="4892370" y="406400"/>
                </a:lnTo>
                <a:lnTo>
                  <a:pt x="4889893" y="406400"/>
                </a:lnTo>
                <a:lnTo>
                  <a:pt x="4887493" y="393700"/>
                </a:lnTo>
                <a:lnTo>
                  <a:pt x="4886249" y="393700"/>
                </a:lnTo>
                <a:lnTo>
                  <a:pt x="4886553" y="381000"/>
                </a:lnTo>
                <a:lnTo>
                  <a:pt x="4895139" y="381000"/>
                </a:lnTo>
                <a:lnTo>
                  <a:pt x="4895469" y="393700"/>
                </a:lnTo>
                <a:lnTo>
                  <a:pt x="4896472" y="406400"/>
                </a:lnTo>
                <a:lnTo>
                  <a:pt x="4896472" y="357200"/>
                </a:lnTo>
                <a:lnTo>
                  <a:pt x="4873066" y="380326"/>
                </a:lnTo>
                <a:lnTo>
                  <a:pt x="4873066" y="520700"/>
                </a:lnTo>
                <a:lnTo>
                  <a:pt x="4818926" y="520700"/>
                </a:lnTo>
                <a:lnTo>
                  <a:pt x="4796371" y="533400"/>
                </a:lnTo>
                <a:lnTo>
                  <a:pt x="4760430" y="533400"/>
                </a:lnTo>
                <a:lnTo>
                  <a:pt x="4759591" y="508000"/>
                </a:lnTo>
                <a:lnTo>
                  <a:pt x="4858740" y="508000"/>
                </a:lnTo>
                <a:lnTo>
                  <a:pt x="4867834" y="495300"/>
                </a:lnTo>
                <a:lnTo>
                  <a:pt x="4873066" y="520700"/>
                </a:lnTo>
                <a:lnTo>
                  <a:pt x="4873066" y="380326"/>
                </a:lnTo>
                <a:lnTo>
                  <a:pt x="4872380" y="381000"/>
                </a:lnTo>
                <a:lnTo>
                  <a:pt x="4856492" y="387705"/>
                </a:lnTo>
                <a:lnTo>
                  <a:pt x="4856492" y="482600"/>
                </a:lnTo>
                <a:lnTo>
                  <a:pt x="4829848" y="482600"/>
                </a:lnTo>
                <a:lnTo>
                  <a:pt x="4829670" y="469900"/>
                </a:lnTo>
                <a:lnTo>
                  <a:pt x="4855756" y="469900"/>
                </a:lnTo>
                <a:lnTo>
                  <a:pt x="4856492" y="482600"/>
                </a:lnTo>
                <a:lnTo>
                  <a:pt x="4856492" y="387705"/>
                </a:lnTo>
                <a:lnTo>
                  <a:pt x="4845926" y="392163"/>
                </a:lnTo>
                <a:lnTo>
                  <a:pt x="4845926" y="444500"/>
                </a:lnTo>
                <a:lnTo>
                  <a:pt x="4844821" y="457200"/>
                </a:lnTo>
                <a:lnTo>
                  <a:pt x="4825974" y="457200"/>
                </a:lnTo>
                <a:lnTo>
                  <a:pt x="4825085" y="444500"/>
                </a:lnTo>
                <a:lnTo>
                  <a:pt x="4845926" y="444500"/>
                </a:lnTo>
                <a:lnTo>
                  <a:pt x="4845926" y="392163"/>
                </a:lnTo>
                <a:lnTo>
                  <a:pt x="4842268" y="393700"/>
                </a:lnTo>
                <a:lnTo>
                  <a:pt x="4812614" y="404660"/>
                </a:lnTo>
                <a:lnTo>
                  <a:pt x="4812614" y="482600"/>
                </a:lnTo>
                <a:lnTo>
                  <a:pt x="4797082" y="482600"/>
                </a:lnTo>
                <a:lnTo>
                  <a:pt x="4796701" y="469900"/>
                </a:lnTo>
                <a:lnTo>
                  <a:pt x="4812233" y="469900"/>
                </a:lnTo>
                <a:lnTo>
                  <a:pt x="4812614" y="482600"/>
                </a:lnTo>
                <a:lnTo>
                  <a:pt x="4812614" y="404660"/>
                </a:lnTo>
                <a:lnTo>
                  <a:pt x="4807877" y="406400"/>
                </a:lnTo>
                <a:lnTo>
                  <a:pt x="4800689" y="406400"/>
                </a:lnTo>
                <a:lnTo>
                  <a:pt x="4802822" y="419100"/>
                </a:lnTo>
                <a:lnTo>
                  <a:pt x="4804803" y="419100"/>
                </a:lnTo>
                <a:lnTo>
                  <a:pt x="4808182" y="431800"/>
                </a:lnTo>
                <a:lnTo>
                  <a:pt x="4809160" y="444500"/>
                </a:lnTo>
                <a:lnTo>
                  <a:pt x="4810442" y="444500"/>
                </a:lnTo>
                <a:lnTo>
                  <a:pt x="4810887" y="457200"/>
                </a:lnTo>
                <a:lnTo>
                  <a:pt x="4789944" y="457200"/>
                </a:lnTo>
                <a:lnTo>
                  <a:pt x="4786058" y="444500"/>
                </a:lnTo>
                <a:lnTo>
                  <a:pt x="4785919" y="431800"/>
                </a:lnTo>
                <a:lnTo>
                  <a:pt x="4778197" y="431800"/>
                </a:lnTo>
                <a:lnTo>
                  <a:pt x="4778197" y="469900"/>
                </a:lnTo>
                <a:lnTo>
                  <a:pt x="4777473" y="482600"/>
                </a:lnTo>
                <a:lnTo>
                  <a:pt x="4765941" y="482600"/>
                </a:lnTo>
                <a:lnTo>
                  <a:pt x="4766640" y="469900"/>
                </a:lnTo>
                <a:lnTo>
                  <a:pt x="4778197" y="469900"/>
                </a:lnTo>
                <a:lnTo>
                  <a:pt x="4778197" y="431800"/>
                </a:lnTo>
                <a:lnTo>
                  <a:pt x="4746409" y="431800"/>
                </a:lnTo>
                <a:lnTo>
                  <a:pt x="4746409" y="584200"/>
                </a:lnTo>
                <a:lnTo>
                  <a:pt x="4745190" y="596900"/>
                </a:lnTo>
                <a:lnTo>
                  <a:pt x="4742789" y="609600"/>
                </a:lnTo>
                <a:lnTo>
                  <a:pt x="4740580" y="622300"/>
                </a:lnTo>
                <a:lnTo>
                  <a:pt x="4738433" y="635000"/>
                </a:lnTo>
                <a:lnTo>
                  <a:pt x="4736160" y="660400"/>
                </a:lnTo>
                <a:lnTo>
                  <a:pt x="4734331" y="660400"/>
                </a:lnTo>
                <a:lnTo>
                  <a:pt x="4728362" y="673100"/>
                </a:lnTo>
                <a:lnTo>
                  <a:pt x="4716335" y="673100"/>
                </a:lnTo>
                <a:lnTo>
                  <a:pt x="4713744" y="660400"/>
                </a:lnTo>
                <a:lnTo>
                  <a:pt x="4715345" y="660400"/>
                </a:lnTo>
                <a:lnTo>
                  <a:pt x="4721212" y="647700"/>
                </a:lnTo>
                <a:lnTo>
                  <a:pt x="4722647" y="622300"/>
                </a:lnTo>
                <a:lnTo>
                  <a:pt x="4722114" y="596900"/>
                </a:lnTo>
                <a:lnTo>
                  <a:pt x="4722063" y="584200"/>
                </a:lnTo>
                <a:lnTo>
                  <a:pt x="4722444" y="571500"/>
                </a:lnTo>
                <a:lnTo>
                  <a:pt x="4722279" y="558800"/>
                </a:lnTo>
                <a:lnTo>
                  <a:pt x="4722076" y="546100"/>
                </a:lnTo>
                <a:lnTo>
                  <a:pt x="4711903" y="546100"/>
                </a:lnTo>
                <a:lnTo>
                  <a:pt x="4711903" y="635000"/>
                </a:lnTo>
                <a:lnTo>
                  <a:pt x="4710785" y="647700"/>
                </a:lnTo>
                <a:lnTo>
                  <a:pt x="4706759" y="647700"/>
                </a:lnTo>
                <a:lnTo>
                  <a:pt x="4704194" y="660400"/>
                </a:lnTo>
                <a:lnTo>
                  <a:pt x="4691329" y="660400"/>
                </a:lnTo>
                <a:lnTo>
                  <a:pt x="4687633" y="647700"/>
                </a:lnTo>
                <a:lnTo>
                  <a:pt x="4685157" y="635000"/>
                </a:lnTo>
                <a:lnTo>
                  <a:pt x="4684319" y="635000"/>
                </a:lnTo>
                <a:lnTo>
                  <a:pt x="4682515" y="622300"/>
                </a:lnTo>
                <a:lnTo>
                  <a:pt x="4682528" y="596900"/>
                </a:lnTo>
                <a:lnTo>
                  <a:pt x="4683798" y="584200"/>
                </a:lnTo>
                <a:lnTo>
                  <a:pt x="4685766" y="571500"/>
                </a:lnTo>
                <a:lnTo>
                  <a:pt x="4686503" y="558800"/>
                </a:lnTo>
                <a:lnTo>
                  <a:pt x="4709122" y="558800"/>
                </a:lnTo>
                <a:lnTo>
                  <a:pt x="4709947" y="571500"/>
                </a:lnTo>
                <a:lnTo>
                  <a:pt x="4709973" y="596900"/>
                </a:lnTo>
                <a:lnTo>
                  <a:pt x="4711890" y="596900"/>
                </a:lnTo>
                <a:lnTo>
                  <a:pt x="4711903" y="635000"/>
                </a:lnTo>
                <a:lnTo>
                  <a:pt x="4711903" y="546100"/>
                </a:lnTo>
                <a:lnTo>
                  <a:pt x="4684547" y="546100"/>
                </a:lnTo>
                <a:lnTo>
                  <a:pt x="4678565" y="558800"/>
                </a:lnTo>
                <a:lnTo>
                  <a:pt x="4675937" y="571500"/>
                </a:lnTo>
                <a:lnTo>
                  <a:pt x="4674870" y="584200"/>
                </a:lnTo>
                <a:lnTo>
                  <a:pt x="4673765" y="596900"/>
                </a:lnTo>
                <a:lnTo>
                  <a:pt x="4672850" y="609600"/>
                </a:lnTo>
                <a:lnTo>
                  <a:pt x="4672368" y="622300"/>
                </a:lnTo>
                <a:lnTo>
                  <a:pt x="4672635" y="635000"/>
                </a:lnTo>
                <a:lnTo>
                  <a:pt x="4674260" y="647700"/>
                </a:lnTo>
                <a:lnTo>
                  <a:pt x="4678057" y="660400"/>
                </a:lnTo>
                <a:lnTo>
                  <a:pt x="4684865" y="673100"/>
                </a:lnTo>
                <a:lnTo>
                  <a:pt x="4652302" y="673100"/>
                </a:lnTo>
                <a:lnTo>
                  <a:pt x="4642066" y="685800"/>
                </a:lnTo>
                <a:lnTo>
                  <a:pt x="4469981" y="685800"/>
                </a:lnTo>
                <a:lnTo>
                  <a:pt x="4466679" y="673100"/>
                </a:lnTo>
                <a:lnTo>
                  <a:pt x="4464304" y="673100"/>
                </a:lnTo>
                <a:lnTo>
                  <a:pt x="4462729" y="660400"/>
                </a:lnTo>
                <a:lnTo>
                  <a:pt x="4461853" y="660400"/>
                </a:lnTo>
                <a:lnTo>
                  <a:pt x="4461573" y="647700"/>
                </a:lnTo>
                <a:lnTo>
                  <a:pt x="4461459" y="635000"/>
                </a:lnTo>
                <a:lnTo>
                  <a:pt x="4460887" y="622300"/>
                </a:lnTo>
                <a:lnTo>
                  <a:pt x="4459503" y="609600"/>
                </a:lnTo>
                <a:lnTo>
                  <a:pt x="4456963" y="596900"/>
                </a:lnTo>
                <a:lnTo>
                  <a:pt x="4455769" y="596900"/>
                </a:lnTo>
                <a:lnTo>
                  <a:pt x="4456544" y="584200"/>
                </a:lnTo>
                <a:lnTo>
                  <a:pt x="4457585" y="571500"/>
                </a:lnTo>
                <a:lnTo>
                  <a:pt x="4457141" y="558800"/>
                </a:lnTo>
                <a:lnTo>
                  <a:pt x="4482439" y="558800"/>
                </a:lnTo>
                <a:lnTo>
                  <a:pt x="4500816" y="546100"/>
                </a:lnTo>
                <a:lnTo>
                  <a:pt x="4548098" y="546100"/>
                </a:lnTo>
                <a:lnTo>
                  <a:pt x="4541304" y="558800"/>
                </a:lnTo>
                <a:lnTo>
                  <a:pt x="4538040" y="571500"/>
                </a:lnTo>
                <a:lnTo>
                  <a:pt x="4537011" y="584200"/>
                </a:lnTo>
                <a:lnTo>
                  <a:pt x="4536897" y="596900"/>
                </a:lnTo>
                <a:lnTo>
                  <a:pt x="4537049" y="609600"/>
                </a:lnTo>
                <a:lnTo>
                  <a:pt x="4537481" y="622300"/>
                </a:lnTo>
                <a:lnTo>
                  <a:pt x="4538015" y="635000"/>
                </a:lnTo>
                <a:lnTo>
                  <a:pt x="4538459" y="647700"/>
                </a:lnTo>
                <a:lnTo>
                  <a:pt x="4538599" y="647700"/>
                </a:lnTo>
                <a:lnTo>
                  <a:pt x="4539043" y="660400"/>
                </a:lnTo>
                <a:lnTo>
                  <a:pt x="4546231" y="673100"/>
                </a:lnTo>
                <a:lnTo>
                  <a:pt x="4587430" y="673100"/>
                </a:lnTo>
                <a:lnTo>
                  <a:pt x="4591012" y="660400"/>
                </a:lnTo>
                <a:lnTo>
                  <a:pt x="4592104" y="660400"/>
                </a:lnTo>
                <a:lnTo>
                  <a:pt x="4592091" y="647700"/>
                </a:lnTo>
                <a:lnTo>
                  <a:pt x="4592320" y="635000"/>
                </a:lnTo>
                <a:lnTo>
                  <a:pt x="4593145" y="635000"/>
                </a:lnTo>
                <a:lnTo>
                  <a:pt x="4594453" y="622300"/>
                </a:lnTo>
                <a:lnTo>
                  <a:pt x="4595253" y="609600"/>
                </a:lnTo>
                <a:lnTo>
                  <a:pt x="4595977" y="596900"/>
                </a:lnTo>
                <a:lnTo>
                  <a:pt x="4595088" y="584200"/>
                </a:lnTo>
                <a:lnTo>
                  <a:pt x="4592066" y="571500"/>
                </a:lnTo>
                <a:lnTo>
                  <a:pt x="4586414" y="571500"/>
                </a:lnTo>
                <a:lnTo>
                  <a:pt x="4585373" y="567982"/>
                </a:lnTo>
                <a:lnTo>
                  <a:pt x="4585373" y="609600"/>
                </a:lnTo>
                <a:lnTo>
                  <a:pt x="4584903" y="622300"/>
                </a:lnTo>
                <a:lnTo>
                  <a:pt x="4583150" y="635000"/>
                </a:lnTo>
                <a:lnTo>
                  <a:pt x="4581093" y="647700"/>
                </a:lnTo>
                <a:lnTo>
                  <a:pt x="4579734" y="647700"/>
                </a:lnTo>
                <a:lnTo>
                  <a:pt x="4579251" y="660400"/>
                </a:lnTo>
                <a:lnTo>
                  <a:pt x="4553420" y="660400"/>
                </a:lnTo>
                <a:lnTo>
                  <a:pt x="4551311" y="647700"/>
                </a:lnTo>
                <a:lnTo>
                  <a:pt x="4548060" y="635000"/>
                </a:lnTo>
                <a:lnTo>
                  <a:pt x="4546562" y="622300"/>
                </a:lnTo>
                <a:lnTo>
                  <a:pt x="4546600" y="609600"/>
                </a:lnTo>
                <a:lnTo>
                  <a:pt x="4547933" y="584200"/>
                </a:lnTo>
                <a:lnTo>
                  <a:pt x="4550168" y="584200"/>
                </a:lnTo>
                <a:lnTo>
                  <a:pt x="4551248" y="571500"/>
                </a:lnTo>
                <a:lnTo>
                  <a:pt x="4553077" y="558800"/>
                </a:lnTo>
                <a:lnTo>
                  <a:pt x="4567186" y="558800"/>
                </a:lnTo>
                <a:lnTo>
                  <a:pt x="4573765" y="571500"/>
                </a:lnTo>
                <a:lnTo>
                  <a:pt x="4578896" y="571500"/>
                </a:lnTo>
                <a:lnTo>
                  <a:pt x="4582477" y="584200"/>
                </a:lnTo>
                <a:lnTo>
                  <a:pt x="4584357" y="584200"/>
                </a:lnTo>
                <a:lnTo>
                  <a:pt x="4585043" y="596900"/>
                </a:lnTo>
                <a:lnTo>
                  <a:pt x="4585373" y="609600"/>
                </a:lnTo>
                <a:lnTo>
                  <a:pt x="4585373" y="567982"/>
                </a:lnTo>
                <a:lnTo>
                  <a:pt x="4582668" y="558800"/>
                </a:lnTo>
                <a:lnTo>
                  <a:pt x="4580191" y="558800"/>
                </a:lnTo>
                <a:lnTo>
                  <a:pt x="4577334" y="546100"/>
                </a:lnTo>
                <a:lnTo>
                  <a:pt x="4635932" y="546100"/>
                </a:lnTo>
                <a:lnTo>
                  <a:pt x="4665345" y="533400"/>
                </a:lnTo>
                <a:lnTo>
                  <a:pt x="4731969" y="533400"/>
                </a:lnTo>
                <a:lnTo>
                  <a:pt x="4738916" y="546100"/>
                </a:lnTo>
                <a:lnTo>
                  <a:pt x="4742675" y="546100"/>
                </a:lnTo>
                <a:lnTo>
                  <a:pt x="4743793" y="558800"/>
                </a:lnTo>
                <a:lnTo>
                  <a:pt x="4745329" y="558800"/>
                </a:lnTo>
                <a:lnTo>
                  <a:pt x="4746320" y="571500"/>
                </a:lnTo>
                <a:lnTo>
                  <a:pt x="4746409" y="584200"/>
                </a:lnTo>
                <a:lnTo>
                  <a:pt x="4746409" y="431800"/>
                </a:lnTo>
                <a:lnTo>
                  <a:pt x="4743081" y="431800"/>
                </a:lnTo>
                <a:lnTo>
                  <a:pt x="4743081" y="508000"/>
                </a:lnTo>
                <a:lnTo>
                  <a:pt x="4742383" y="520700"/>
                </a:lnTo>
                <a:lnTo>
                  <a:pt x="4738179" y="533400"/>
                </a:lnTo>
                <a:lnTo>
                  <a:pt x="4731867" y="520700"/>
                </a:lnTo>
                <a:lnTo>
                  <a:pt x="4681131" y="520700"/>
                </a:lnTo>
                <a:lnTo>
                  <a:pt x="4656048" y="533400"/>
                </a:lnTo>
                <a:lnTo>
                  <a:pt x="4492371" y="533400"/>
                </a:lnTo>
                <a:lnTo>
                  <a:pt x="4487151" y="546100"/>
                </a:lnTo>
                <a:lnTo>
                  <a:pt x="4483036" y="533400"/>
                </a:lnTo>
                <a:lnTo>
                  <a:pt x="4486757" y="520700"/>
                </a:lnTo>
                <a:lnTo>
                  <a:pt x="4680382" y="520700"/>
                </a:lnTo>
                <a:lnTo>
                  <a:pt x="4699559" y="508000"/>
                </a:lnTo>
                <a:lnTo>
                  <a:pt x="4743081" y="508000"/>
                </a:lnTo>
                <a:lnTo>
                  <a:pt x="4743081" y="431800"/>
                </a:lnTo>
                <a:lnTo>
                  <a:pt x="4736058" y="431800"/>
                </a:lnTo>
                <a:lnTo>
                  <a:pt x="4736058" y="482600"/>
                </a:lnTo>
                <a:lnTo>
                  <a:pt x="4735055" y="495300"/>
                </a:lnTo>
                <a:lnTo>
                  <a:pt x="4685385" y="495300"/>
                </a:lnTo>
                <a:lnTo>
                  <a:pt x="4704702" y="482600"/>
                </a:lnTo>
                <a:lnTo>
                  <a:pt x="4699457" y="482600"/>
                </a:lnTo>
                <a:lnTo>
                  <a:pt x="4699914" y="469900"/>
                </a:lnTo>
                <a:lnTo>
                  <a:pt x="4725162" y="469900"/>
                </a:lnTo>
                <a:lnTo>
                  <a:pt x="4730877" y="482600"/>
                </a:lnTo>
                <a:lnTo>
                  <a:pt x="4736058" y="482600"/>
                </a:lnTo>
                <a:lnTo>
                  <a:pt x="4736058" y="431800"/>
                </a:lnTo>
                <a:lnTo>
                  <a:pt x="4725733" y="431800"/>
                </a:lnTo>
                <a:lnTo>
                  <a:pt x="4714125" y="419100"/>
                </a:lnTo>
                <a:lnTo>
                  <a:pt x="4690300" y="419100"/>
                </a:lnTo>
                <a:lnTo>
                  <a:pt x="4681766" y="393700"/>
                </a:lnTo>
                <a:lnTo>
                  <a:pt x="4681766" y="355600"/>
                </a:lnTo>
                <a:lnTo>
                  <a:pt x="4683531" y="330200"/>
                </a:lnTo>
                <a:lnTo>
                  <a:pt x="4686084" y="304800"/>
                </a:lnTo>
                <a:lnTo>
                  <a:pt x="4690961" y="266700"/>
                </a:lnTo>
                <a:lnTo>
                  <a:pt x="4694783" y="241300"/>
                </a:lnTo>
                <a:lnTo>
                  <a:pt x="4694199" y="215900"/>
                </a:lnTo>
                <a:lnTo>
                  <a:pt x="4692624" y="215900"/>
                </a:lnTo>
                <a:lnTo>
                  <a:pt x="4691227" y="203200"/>
                </a:lnTo>
                <a:lnTo>
                  <a:pt x="4690161" y="203200"/>
                </a:lnTo>
                <a:lnTo>
                  <a:pt x="4681372" y="190500"/>
                </a:lnTo>
                <a:lnTo>
                  <a:pt x="4652823" y="190500"/>
                </a:lnTo>
                <a:lnTo>
                  <a:pt x="4643386" y="177800"/>
                </a:lnTo>
                <a:lnTo>
                  <a:pt x="4579188" y="177800"/>
                </a:lnTo>
                <a:lnTo>
                  <a:pt x="4580394" y="190500"/>
                </a:lnTo>
                <a:lnTo>
                  <a:pt x="4580077" y="190500"/>
                </a:lnTo>
                <a:lnTo>
                  <a:pt x="4577207" y="203200"/>
                </a:lnTo>
                <a:lnTo>
                  <a:pt x="4651819" y="203200"/>
                </a:lnTo>
                <a:lnTo>
                  <a:pt x="4659630" y="215900"/>
                </a:lnTo>
                <a:lnTo>
                  <a:pt x="4662208" y="215900"/>
                </a:lnTo>
                <a:lnTo>
                  <a:pt x="4657128" y="228600"/>
                </a:lnTo>
                <a:lnTo>
                  <a:pt x="4653305" y="228600"/>
                </a:lnTo>
                <a:lnTo>
                  <a:pt x="4654435" y="241300"/>
                </a:lnTo>
                <a:lnTo>
                  <a:pt x="4658728" y="266700"/>
                </a:lnTo>
                <a:lnTo>
                  <a:pt x="4660506" y="292100"/>
                </a:lnTo>
                <a:lnTo>
                  <a:pt x="4660900" y="317500"/>
                </a:lnTo>
                <a:lnTo>
                  <a:pt x="4661052" y="330200"/>
                </a:lnTo>
                <a:lnTo>
                  <a:pt x="4661509" y="355600"/>
                </a:lnTo>
                <a:lnTo>
                  <a:pt x="4662322" y="381000"/>
                </a:lnTo>
                <a:lnTo>
                  <a:pt x="4663706" y="393700"/>
                </a:lnTo>
                <a:lnTo>
                  <a:pt x="4665865" y="419100"/>
                </a:lnTo>
                <a:lnTo>
                  <a:pt x="4667720" y="431800"/>
                </a:lnTo>
                <a:lnTo>
                  <a:pt x="4670603" y="431800"/>
                </a:lnTo>
                <a:lnTo>
                  <a:pt x="4673828" y="444500"/>
                </a:lnTo>
                <a:lnTo>
                  <a:pt x="4676686" y="457200"/>
                </a:lnTo>
                <a:lnTo>
                  <a:pt x="4680204" y="457200"/>
                </a:lnTo>
                <a:lnTo>
                  <a:pt x="4677499" y="469900"/>
                </a:lnTo>
                <a:lnTo>
                  <a:pt x="4583620" y="469900"/>
                </a:lnTo>
                <a:lnTo>
                  <a:pt x="4609604" y="482600"/>
                </a:lnTo>
                <a:lnTo>
                  <a:pt x="4578680" y="482600"/>
                </a:lnTo>
                <a:lnTo>
                  <a:pt x="4578680" y="495300"/>
                </a:lnTo>
                <a:lnTo>
                  <a:pt x="4559935" y="508000"/>
                </a:lnTo>
                <a:lnTo>
                  <a:pt x="4539500" y="508000"/>
                </a:lnTo>
                <a:lnTo>
                  <a:pt x="4532960" y="495300"/>
                </a:lnTo>
                <a:lnTo>
                  <a:pt x="4578680" y="495300"/>
                </a:lnTo>
                <a:lnTo>
                  <a:pt x="4578680" y="482600"/>
                </a:lnTo>
                <a:lnTo>
                  <a:pt x="4550588" y="482600"/>
                </a:lnTo>
                <a:lnTo>
                  <a:pt x="4563402" y="469900"/>
                </a:lnTo>
                <a:lnTo>
                  <a:pt x="4547438" y="469900"/>
                </a:lnTo>
                <a:lnTo>
                  <a:pt x="4543818" y="457200"/>
                </a:lnTo>
                <a:lnTo>
                  <a:pt x="4546536" y="457200"/>
                </a:lnTo>
                <a:lnTo>
                  <a:pt x="4550067" y="444500"/>
                </a:lnTo>
                <a:lnTo>
                  <a:pt x="4552861" y="431800"/>
                </a:lnTo>
                <a:lnTo>
                  <a:pt x="4554309" y="419100"/>
                </a:lnTo>
                <a:lnTo>
                  <a:pt x="4553775" y="406400"/>
                </a:lnTo>
                <a:lnTo>
                  <a:pt x="4560062" y="393700"/>
                </a:lnTo>
                <a:lnTo>
                  <a:pt x="4562614" y="368300"/>
                </a:lnTo>
                <a:lnTo>
                  <a:pt x="4563465" y="355600"/>
                </a:lnTo>
                <a:lnTo>
                  <a:pt x="4564608" y="342900"/>
                </a:lnTo>
                <a:lnTo>
                  <a:pt x="4566399" y="317500"/>
                </a:lnTo>
                <a:lnTo>
                  <a:pt x="4567644" y="304800"/>
                </a:lnTo>
                <a:lnTo>
                  <a:pt x="4567987" y="292100"/>
                </a:lnTo>
                <a:lnTo>
                  <a:pt x="4567072" y="279400"/>
                </a:lnTo>
                <a:lnTo>
                  <a:pt x="4566818" y="266700"/>
                </a:lnTo>
                <a:lnTo>
                  <a:pt x="4567974" y="254000"/>
                </a:lnTo>
                <a:lnTo>
                  <a:pt x="4569777" y="241300"/>
                </a:lnTo>
                <a:lnTo>
                  <a:pt x="4571504" y="228600"/>
                </a:lnTo>
                <a:lnTo>
                  <a:pt x="4571911" y="216255"/>
                </a:lnTo>
                <a:lnTo>
                  <a:pt x="4562538" y="254000"/>
                </a:lnTo>
                <a:lnTo>
                  <a:pt x="4553966" y="304800"/>
                </a:lnTo>
                <a:lnTo>
                  <a:pt x="4544517" y="355600"/>
                </a:lnTo>
                <a:lnTo>
                  <a:pt x="4532401" y="406400"/>
                </a:lnTo>
                <a:lnTo>
                  <a:pt x="4515853" y="444500"/>
                </a:lnTo>
                <a:lnTo>
                  <a:pt x="4510151" y="448830"/>
                </a:lnTo>
                <a:lnTo>
                  <a:pt x="4510151" y="495300"/>
                </a:lnTo>
                <a:lnTo>
                  <a:pt x="4504258" y="508000"/>
                </a:lnTo>
                <a:lnTo>
                  <a:pt x="4497984" y="508000"/>
                </a:lnTo>
                <a:lnTo>
                  <a:pt x="4491164" y="495300"/>
                </a:lnTo>
                <a:lnTo>
                  <a:pt x="4510151" y="495300"/>
                </a:lnTo>
                <a:lnTo>
                  <a:pt x="4510151" y="448830"/>
                </a:lnTo>
                <a:lnTo>
                  <a:pt x="4482401" y="469900"/>
                </a:lnTo>
                <a:lnTo>
                  <a:pt x="4476267" y="469900"/>
                </a:lnTo>
                <a:lnTo>
                  <a:pt x="4476267" y="533400"/>
                </a:lnTo>
                <a:lnTo>
                  <a:pt x="4473600" y="546100"/>
                </a:lnTo>
                <a:lnTo>
                  <a:pt x="4454017" y="546100"/>
                </a:lnTo>
                <a:lnTo>
                  <a:pt x="4454017" y="698500"/>
                </a:lnTo>
                <a:lnTo>
                  <a:pt x="4415117" y="698500"/>
                </a:lnTo>
                <a:lnTo>
                  <a:pt x="4423003" y="685800"/>
                </a:lnTo>
                <a:lnTo>
                  <a:pt x="4452950" y="685800"/>
                </a:lnTo>
                <a:lnTo>
                  <a:pt x="4454017" y="698500"/>
                </a:lnTo>
                <a:lnTo>
                  <a:pt x="4454017" y="546100"/>
                </a:lnTo>
                <a:lnTo>
                  <a:pt x="4448022" y="546100"/>
                </a:lnTo>
                <a:lnTo>
                  <a:pt x="4448022" y="635000"/>
                </a:lnTo>
                <a:lnTo>
                  <a:pt x="4447641" y="647700"/>
                </a:lnTo>
                <a:lnTo>
                  <a:pt x="4447705" y="673100"/>
                </a:lnTo>
                <a:lnTo>
                  <a:pt x="4431487" y="673100"/>
                </a:lnTo>
                <a:lnTo>
                  <a:pt x="4433976" y="660400"/>
                </a:lnTo>
                <a:lnTo>
                  <a:pt x="4435729" y="635000"/>
                </a:lnTo>
                <a:lnTo>
                  <a:pt x="4436554" y="622300"/>
                </a:lnTo>
                <a:lnTo>
                  <a:pt x="4436237" y="609600"/>
                </a:lnTo>
                <a:lnTo>
                  <a:pt x="4436084" y="596900"/>
                </a:lnTo>
                <a:lnTo>
                  <a:pt x="4437964" y="596900"/>
                </a:lnTo>
                <a:lnTo>
                  <a:pt x="4434586" y="571500"/>
                </a:lnTo>
                <a:lnTo>
                  <a:pt x="4433887" y="571500"/>
                </a:lnTo>
                <a:lnTo>
                  <a:pt x="4436237" y="558800"/>
                </a:lnTo>
                <a:lnTo>
                  <a:pt x="4441964" y="558800"/>
                </a:lnTo>
                <a:lnTo>
                  <a:pt x="4441964" y="584200"/>
                </a:lnTo>
                <a:lnTo>
                  <a:pt x="4441444" y="584200"/>
                </a:lnTo>
                <a:lnTo>
                  <a:pt x="4437964" y="596900"/>
                </a:lnTo>
                <a:lnTo>
                  <a:pt x="4444314" y="596900"/>
                </a:lnTo>
                <a:lnTo>
                  <a:pt x="4444936" y="609600"/>
                </a:lnTo>
                <a:lnTo>
                  <a:pt x="4446105" y="609600"/>
                </a:lnTo>
                <a:lnTo>
                  <a:pt x="4447324" y="622300"/>
                </a:lnTo>
                <a:lnTo>
                  <a:pt x="4448022" y="635000"/>
                </a:lnTo>
                <a:lnTo>
                  <a:pt x="4448022" y="546100"/>
                </a:lnTo>
                <a:lnTo>
                  <a:pt x="4445000" y="546100"/>
                </a:lnTo>
                <a:lnTo>
                  <a:pt x="4445076" y="520700"/>
                </a:lnTo>
                <a:lnTo>
                  <a:pt x="4472965" y="520700"/>
                </a:lnTo>
                <a:lnTo>
                  <a:pt x="4475988" y="533400"/>
                </a:lnTo>
                <a:lnTo>
                  <a:pt x="4476267" y="533400"/>
                </a:lnTo>
                <a:lnTo>
                  <a:pt x="4476267" y="469900"/>
                </a:lnTo>
                <a:lnTo>
                  <a:pt x="4456849" y="469900"/>
                </a:lnTo>
                <a:lnTo>
                  <a:pt x="4456849" y="482600"/>
                </a:lnTo>
                <a:lnTo>
                  <a:pt x="4456620" y="495300"/>
                </a:lnTo>
                <a:lnTo>
                  <a:pt x="4452086" y="482600"/>
                </a:lnTo>
                <a:lnTo>
                  <a:pt x="4450042" y="495300"/>
                </a:lnTo>
                <a:lnTo>
                  <a:pt x="4443247" y="495300"/>
                </a:lnTo>
                <a:lnTo>
                  <a:pt x="4442803" y="482600"/>
                </a:lnTo>
                <a:lnTo>
                  <a:pt x="4452086" y="482600"/>
                </a:lnTo>
                <a:lnTo>
                  <a:pt x="4456849" y="482600"/>
                </a:lnTo>
                <a:lnTo>
                  <a:pt x="4456849" y="469900"/>
                </a:lnTo>
                <a:lnTo>
                  <a:pt x="4430369" y="469900"/>
                </a:lnTo>
                <a:lnTo>
                  <a:pt x="4430369" y="533400"/>
                </a:lnTo>
                <a:lnTo>
                  <a:pt x="4429925" y="546100"/>
                </a:lnTo>
                <a:lnTo>
                  <a:pt x="4426585" y="546100"/>
                </a:lnTo>
                <a:lnTo>
                  <a:pt x="4426585" y="596900"/>
                </a:lnTo>
                <a:lnTo>
                  <a:pt x="4426458" y="596900"/>
                </a:lnTo>
                <a:lnTo>
                  <a:pt x="4426394" y="622300"/>
                </a:lnTo>
                <a:lnTo>
                  <a:pt x="4425556" y="635000"/>
                </a:lnTo>
                <a:lnTo>
                  <a:pt x="4424197" y="647700"/>
                </a:lnTo>
                <a:lnTo>
                  <a:pt x="4422635" y="660400"/>
                </a:lnTo>
                <a:lnTo>
                  <a:pt x="4411675" y="660400"/>
                </a:lnTo>
                <a:lnTo>
                  <a:pt x="4410405" y="635000"/>
                </a:lnTo>
                <a:lnTo>
                  <a:pt x="4410786" y="622300"/>
                </a:lnTo>
                <a:lnTo>
                  <a:pt x="4412475" y="596900"/>
                </a:lnTo>
                <a:lnTo>
                  <a:pt x="4415066" y="571500"/>
                </a:lnTo>
                <a:lnTo>
                  <a:pt x="4424248" y="571500"/>
                </a:lnTo>
                <a:lnTo>
                  <a:pt x="4424896" y="584200"/>
                </a:lnTo>
                <a:lnTo>
                  <a:pt x="4426242" y="584200"/>
                </a:lnTo>
                <a:lnTo>
                  <a:pt x="4426585" y="596900"/>
                </a:lnTo>
                <a:lnTo>
                  <a:pt x="4426585" y="546100"/>
                </a:lnTo>
                <a:lnTo>
                  <a:pt x="4408195" y="546100"/>
                </a:lnTo>
                <a:lnTo>
                  <a:pt x="4408195" y="685800"/>
                </a:lnTo>
                <a:lnTo>
                  <a:pt x="4382198" y="685800"/>
                </a:lnTo>
                <a:lnTo>
                  <a:pt x="4388180" y="660400"/>
                </a:lnTo>
                <a:lnTo>
                  <a:pt x="4389920" y="647700"/>
                </a:lnTo>
                <a:lnTo>
                  <a:pt x="4390250" y="622300"/>
                </a:lnTo>
                <a:lnTo>
                  <a:pt x="4391990" y="596900"/>
                </a:lnTo>
                <a:lnTo>
                  <a:pt x="4393006" y="596900"/>
                </a:lnTo>
                <a:lnTo>
                  <a:pt x="4392396" y="584200"/>
                </a:lnTo>
                <a:lnTo>
                  <a:pt x="4398632" y="571500"/>
                </a:lnTo>
                <a:lnTo>
                  <a:pt x="4391076" y="571500"/>
                </a:lnTo>
                <a:lnTo>
                  <a:pt x="4391088" y="558800"/>
                </a:lnTo>
                <a:lnTo>
                  <a:pt x="4403979" y="558800"/>
                </a:lnTo>
                <a:lnTo>
                  <a:pt x="4402404" y="571500"/>
                </a:lnTo>
                <a:lnTo>
                  <a:pt x="4398632" y="571500"/>
                </a:lnTo>
                <a:lnTo>
                  <a:pt x="4400918" y="584200"/>
                </a:lnTo>
                <a:lnTo>
                  <a:pt x="4402252" y="596900"/>
                </a:lnTo>
                <a:lnTo>
                  <a:pt x="4401972" y="596900"/>
                </a:lnTo>
                <a:lnTo>
                  <a:pt x="4400410" y="622300"/>
                </a:lnTo>
                <a:lnTo>
                  <a:pt x="4400943" y="635000"/>
                </a:lnTo>
                <a:lnTo>
                  <a:pt x="4401756" y="647700"/>
                </a:lnTo>
                <a:lnTo>
                  <a:pt x="4401032" y="660400"/>
                </a:lnTo>
                <a:lnTo>
                  <a:pt x="4400194" y="673100"/>
                </a:lnTo>
                <a:lnTo>
                  <a:pt x="4406468" y="673100"/>
                </a:lnTo>
                <a:lnTo>
                  <a:pt x="4408195" y="685800"/>
                </a:lnTo>
                <a:lnTo>
                  <a:pt x="4408195" y="546100"/>
                </a:lnTo>
                <a:lnTo>
                  <a:pt x="4380585" y="546100"/>
                </a:lnTo>
                <a:lnTo>
                  <a:pt x="4380585" y="584200"/>
                </a:lnTo>
                <a:lnTo>
                  <a:pt x="4380052" y="596900"/>
                </a:lnTo>
                <a:lnTo>
                  <a:pt x="4378655" y="609600"/>
                </a:lnTo>
                <a:lnTo>
                  <a:pt x="4377131" y="635000"/>
                </a:lnTo>
                <a:lnTo>
                  <a:pt x="4375658" y="647700"/>
                </a:lnTo>
                <a:lnTo>
                  <a:pt x="4374413" y="660400"/>
                </a:lnTo>
                <a:lnTo>
                  <a:pt x="4371848" y="673100"/>
                </a:lnTo>
                <a:lnTo>
                  <a:pt x="4366082" y="685800"/>
                </a:lnTo>
                <a:lnTo>
                  <a:pt x="4357497" y="685800"/>
                </a:lnTo>
                <a:lnTo>
                  <a:pt x="4346486" y="698500"/>
                </a:lnTo>
                <a:lnTo>
                  <a:pt x="4168673" y="698500"/>
                </a:lnTo>
                <a:lnTo>
                  <a:pt x="4168673" y="711200"/>
                </a:lnTo>
                <a:lnTo>
                  <a:pt x="4148544" y="723900"/>
                </a:lnTo>
                <a:lnTo>
                  <a:pt x="4128338" y="711200"/>
                </a:lnTo>
                <a:lnTo>
                  <a:pt x="4168673" y="711200"/>
                </a:lnTo>
                <a:lnTo>
                  <a:pt x="4168673" y="698500"/>
                </a:lnTo>
                <a:lnTo>
                  <a:pt x="4152417" y="698500"/>
                </a:lnTo>
                <a:lnTo>
                  <a:pt x="4145140" y="685800"/>
                </a:lnTo>
                <a:lnTo>
                  <a:pt x="4153077" y="685800"/>
                </a:lnTo>
                <a:lnTo>
                  <a:pt x="4167365" y="673100"/>
                </a:lnTo>
                <a:lnTo>
                  <a:pt x="4175709" y="673100"/>
                </a:lnTo>
                <a:lnTo>
                  <a:pt x="4178566" y="660400"/>
                </a:lnTo>
                <a:lnTo>
                  <a:pt x="4180230" y="635000"/>
                </a:lnTo>
                <a:lnTo>
                  <a:pt x="4181119" y="622300"/>
                </a:lnTo>
                <a:lnTo>
                  <a:pt x="4181894" y="609600"/>
                </a:lnTo>
                <a:lnTo>
                  <a:pt x="4181665" y="596900"/>
                </a:lnTo>
                <a:lnTo>
                  <a:pt x="4182135" y="596900"/>
                </a:lnTo>
                <a:lnTo>
                  <a:pt x="4182427" y="584200"/>
                </a:lnTo>
                <a:lnTo>
                  <a:pt x="4181691" y="584200"/>
                </a:lnTo>
                <a:lnTo>
                  <a:pt x="4179252" y="571500"/>
                </a:lnTo>
                <a:lnTo>
                  <a:pt x="4174464" y="571500"/>
                </a:lnTo>
                <a:lnTo>
                  <a:pt x="4172153" y="565810"/>
                </a:lnTo>
                <a:lnTo>
                  <a:pt x="4172153" y="596900"/>
                </a:lnTo>
                <a:lnTo>
                  <a:pt x="4171810" y="596900"/>
                </a:lnTo>
                <a:lnTo>
                  <a:pt x="4171531" y="609600"/>
                </a:lnTo>
                <a:lnTo>
                  <a:pt x="4170934" y="609600"/>
                </a:lnTo>
                <a:lnTo>
                  <a:pt x="4171162" y="622300"/>
                </a:lnTo>
                <a:lnTo>
                  <a:pt x="4170476" y="635000"/>
                </a:lnTo>
                <a:lnTo>
                  <a:pt x="4168991" y="647700"/>
                </a:lnTo>
                <a:lnTo>
                  <a:pt x="4166793" y="660400"/>
                </a:lnTo>
                <a:lnTo>
                  <a:pt x="4162526" y="660400"/>
                </a:lnTo>
                <a:lnTo>
                  <a:pt x="4154728" y="673100"/>
                </a:lnTo>
                <a:lnTo>
                  <a:pt x="4137660" y="673100"/>
                </a:lnTo>
                <a:lnTo>
                  <a:pt x="4137660" y="685800"/>
                </a:lnTo>
                <a:lnTo>
                  <a:pt x="4130090" y="698500"/>
                </a:lnTo>
                <a:lnTo>
                  <a:pt x="4119054" y="685800"/>
                </a:lnTo>
                <a:lnTo>
                  <a:pt x="4108373" y="685800"/>
                </a:lnTo>
                <a:lnTo>
                  <a:pt x="4106748" y="673100"/>
                </a:lnTo>
                <a:lnTo>
                  <a:pt x="4105884" y="647700"/>
                </a:lnTo>
                <a:lnTo>
                  <a:pt x="4106316" y="635000"/>
                </a:lnTo>
                <a:lnTo>
                  <a:pt x="4108831" y="609600"/>
                </a:lnTo>
                <a:lnTo>
                  <a:pt x="4114215" y="596900"/>
                </a:lnTo>
                <a:lnTo>
                  <a:pt x="4116184" y="596900"/>
                </a:lnTo>
                <a:lnTo>
                  <a:pt x="4117302" y="584200"/>
                </a:lnTo>
                <a:lnTo>
                  <a:pt x="4116247" y="584200"/>
                </a:lnTo>
                <a:lnTo>
                  <a:pt x="4114635" y="571500"/>
                </a:lnTo>
                <a:lnTo>
                  <a:pt x="4128084" y="571500"/>
                </a:lnTo>
                <a:lnTo>
                  <a:pt x="4124185" y="584200"/>
                </a:lnTo>
                <a:lnTo>
                  <a:pt x="4122509" y="609600"/>
                </a:lnTo>
                <a:lnTo>
                  <a:pt x="4121429" y="622300"/>
                </a:lnTo>
                <a:lnTo>
                  <a:pt x="4119257" y="635000"/>
                </a:lnTo>
                <a:lnTo>
                  <a:pt x="4118152" y="647700"/>
                </a:lnTo>
                <a:lnTo>
                  <a:pt x="4118127" y="660400"/>
                </a:lnTo>
                <a:lnTo>
                  <a:pt x="4118902" y="660400"/>
                </a:lnTo>
                <a:lnTo>
                  <a:pt x="4120210" y="673100"/>
                </a:lnTo>
                <a:lnTo>
                  <a:pt x="4121061" y="673100"/>
                </a:lnTo>
                <a:lnTo>
                  <a:pt x="4123461" y="685800"/>
                </a:lnTo>
                <a:lnTo>
                  <a:pt x="4137660" y="685800"/>
                </a:lnTo>
                <a:lnTo>
                  <a:pt x="4137660" y="673100"/>
                </a:lnTo>
                <a:lnTo>
                  <a:pt x="4133532" y="673100"/>
                </a:lnTo>
                <a:lnTo>
                  <a:pt x="4132669" y="660400"/>
                </a:lnTo>
                <a:lnTo>
                  <a:pt x="4132910" y="660400"/>
                </a:lnTo>
                <a:lnTo>
                  <a:pt x="4134459" y="635000"/>
                </a:lnTo>
                <a:lnTo>
                  <a:pt x="4136593" y="622300"/>
                </a:lnTo>
                <a:lnTo>
                  <a:pt x="4139641" y="596900"/>
                </a:lnTo>
                <a:lnTo>
                  <a:pt x="4143933" y="584200"/>
                </a:lnTo>
                <a:lnTo>
                  <a:pt x="4145178" y="571500"/>
                </a:lnTo>
                <a:lnTo>
                  <a:pt x="4161345" y="571500"/>
                </a:lnTo>
                <a:lnTo>
                  <a:pt x="4170794" y="584200"/>
                </a:lnTo>
                <a:lnTo>
                  <a:pt x="4172153" y="596900"/>
                </a:lnTo>
                <a:lnTo>
                  <a:pt x="4172153" y="565810"/>
                </a:lnTo>
                <a:lnTo>
                  <a:pt x="4169308" y="558800"/>
                </a:lnTo>
                <a:lnTo>
                  <a:pt x="4342333" y="558800"/>
                </a:lnTo>
                <a:lnTo>
                  <a:pt x="4340999" y="571500"/>
                </a:lnTo>
                <a:lnTo>
                  <a:pt x="4325302" y="571500"/>
                </a:lnTo>
                <a:lnTo>
                  <a:pt x="4323931" y="584200"/>
                </a:lnTo>
                <a:lnTo>
                  <a:pt x="4324223" y="584200"/>
                </a:lnTo>
                <a:lnTo>
                  <a:pt x="4324083" y="609600"/>
                </a:lnTo>
                <a:lnTo>
                  <a:pt x="4322877" y="622300"/>
                </a:lnTo>
                <a:lnTo>
                  <a:pt x="4321759" y="635000"/>
                </a:lnTo>
                <a:lnTo>
                  <a:pt x="4321886" y="647700"/>
                </a:lnTo>
                <a:lnTo>
                  <a:pt x="4321695" y="647700"/>
                </a:lnTo>
                <a:lnTo>
                  <a:pt x="4321048" y="673100"/>
                </a:lnTo>
                <a:lnTo>
                  <a:pt x="4357344" y="673100"/>
                </a:lnTo>
                <a:lnTo>
                  <a:pt x="4359770" y="660400"/>
                </a:lnTo>
                <a:lnTo>
                  <a:pt x="4362297" y="635000"/>
                </a:lnTo>
                <a:lnTo>
                  <a:pt x="4365549" y="622300"/>
                </a:lnTo>
                <a:lnTo>
                  <a:pt x="4367149" y="596900"/>
                </a:lnTo>
                <a:lnTo>
                  <a:pt x="4364710" y="571500"/>
                </a:lnTo>
                <a:lnTo>
                  <a:pt x="4373943" y="571500"/>
                </a:lnTo>
                <a:lnTo>
                  <a:pt x="4378337" y="584200"/>
                </a:lnTo>
                <a:lnTo>
                  <a:pt x="4380585" y="584200"/>
                </a:lnTo>
                <a:lnTo>
                  <a:pt x="4380585" y="546100"/>
                </a:lnTo>
                <a:lnTo>
                  <a:pt x="4356024" y="546100"/>
                </a:lnTo>
                <a:lnTo>
                  <a:pt x="4356024" y="609600"/>
                </a:lnTo>
                <a:lnTo>
                  <a:pt x="4350753" y="647700"/>
                </a:lnTo>
                <a:lnTo>
                  <a:pt x="4350067" y="660400"/>
                </a:lnTo>
                <a:lnTo>
                  <a:pt x="4333341" y="660400"/>
                </a:lnTo>
                <a:lnTo>
                  <a:pt x="4333240" y="647700"/>
                </a:lnTo>
                <a:lnTo>
                  <a:pt x="4332656" y="635000"/>
                </a:lnTo>
                <a:lnTo>
                  <a:pt x="4332008" y="622300"/>
                </a:lnTo>
                <a:lnTo>
                  <a:pt x="4331982" y="609600"/>
                </a:lnTo>
                <a:lnTo>
                  <a:pt x="4333291" y="596900"/>
                </a:lnTo>
                <a:lnTo>
                  <a:pt x="4333811" y="584200"/>
                </a:lnTo>
                <a:lnTo>
                  <a:pt x="4335183" y="584200"/>
                </a:lnTo>
                <a:lnTo>
                  <a:pt x="4342092" y="571500"/>
                </a:lnTo>
                <a:lnTo>
                  <a:pt x="4349267" y="571500"/>
                </a:lnTo>
                <a:lnTo>
                  <a:pt x="4353052" y="584200"/>
                </a:lnTo>
                <a:lnTo>
                  <a:pt x="4355046" y="584200"/>
                </a:lnTo>
                <a:lnTo>
                  <a:pt x="4355693" y="596900"/>
                </a:lnTo>
                <a:lnTo>
                  <a:pt x="4356024" y="609600"/>
                </a:lnTo>
                <a:lnTo>
                  <a:pt x="4356024" y="546100"/>
                </a:lnTo>
                <a:lnTo>
                  <a:pt x="4115054" y="546100"/>
                </a:lnTo>
                <a:lnTo>
                  <a:pt x="4114088" y="533400"/>
                </a:lnTo>
                <a:lnTo>
                  <a:pt x="4160456" y="533400"/>
                </a:lnTo>
                <a:lnTo>
                  <a:pt x="4177855" y="520700"/>
                </a:lnTo>
                <a:lnTo>
                  <a:pt x="4424845" y="520700"/>
                </a:lnTo>
                <a:lnTo>
                  <a:pt x="4429226" y="533400"/>
                </a:lnTo>
                <a:lnTo>
                  <a:pt x="4430369" y="533400"/>
                </a:lnTo>
                <a:lnTo>
                  <a:pt x="4430369" y="469900"/>
                </a:lnTo>
                <a:lnTo>
                  <a:pt x="4318012" y="469900"/>
                </a:lnTo>
                <a:lnTo>
                  <a:pt x="4318012" y="495300"/>
                </a:lnTo>
                <a:lnTo>
                  <a:pt x="4314355" y="508000"/>
                </a:lnTo>
                <a:lnTo>
                  <a:pt x="4152785" y="508000"/>
                </a:lnTo>
                <a:lnTo>
                  <a:pt x="4162869" y="495300"/>
                </a:lnTo>
                <a:lnTo>
                  <a:pt x="4318012" y="495300"/>
                </a:lnTo>
                <a:lnTo>
                  <a:pt x="4318012" y="469900"/>
                </a:lnTo>
                <a:lnTo>
                  <a:pt x="4314850" y="469900"/>
                </a:lnTo>
                <a:lnTo>
                  <a:pt x="4292498" y="457200"/>
                </a:lnTo>
                <a:lnTo>
                  <a:pt x="4285094" y="444500"/>
                </a:lnTo>
                <a:lnTo>
                  <a:pt x="4284815" y="419100"/>
                </a:lnTo>
                <a:lnTo>
                  <a:pt x="4288129" y="381000"/>
                </a:lnTo>
                <a:lnTo>
                  <a:pt x="4291495" y="368300"/>
                </a:lnTo>
                <a:lnTo>
                  <a:pt x="4291762" y="368300"/>
                </a:lnTo>
                <a:lnTo>
                  <a:pt x="4290428" y="355600"/>
                </a:lnTo>
                <a:lnTo>
                  <a:pt x="4289857" y="355600"/>
                </a:lnTo>
                <a:lnTo>
                  <a:pt x="4291647" y="330200"/>
                </a:lnTo>
                <a:lnTo>
                  <a:pt x="4294302" y="304800"/>
                </a:lnTo>
                <a:lnTo>
                  <a:pt x="4297007" y="279400"/>
                </a:lnTo>
                <a:lnTo>
                  <a:pt x="4299001" y="254000"/>
                </a:lnTo>
                <a:lnTo>
                  <a:pt x="4299191" y="254000"/>
                </a:lnTo>
                <a:lnTo>
                  <a:pt x="4295787" y="228600"/>
                </a:lnTo>
                <a:lnTo>
                  <a:pt x="4286364" y="228600"/>
                </a:lnTo>
                <a:lnTo>
                  <a:pt x="4282922" y="215900"/>
                </a:lnTo>
                <a:lnTo>
                  <a:pt x="4281043" y="215900"/>
                </a:lnTo>
                <a:lnTo>
                  <a:pt x="4275086" y="203200"/>
                </a:lnTo>
                <a:lnTo>
                  <a:pt x="4269664" y="190500"/>
                </a:lnTo>
                <a:lnTo>
                  <a:pt x="4256049" y="190500"/>
                </a:lnTo>
                <a:lnTo>
                  <a:pt x="4256049" y="457200"/>
                </a:lnTo>
                <a:lnTo>
                  <a:pt x="4255846" y="457200"/>
                </a:lnTo>
                <a:lnTo>
                  <a:pt x="4253204" y="469900"/>
                </a:lnTo>
                <a:lnTo>
                  <a:pt x="4230890" y="469900"/>
                </a:lnTo>
                <a:lnTo>
                  <a:pt x="4230738" y="444500"/>
                </a:lnTo>
                <a:lnTo>
                  <a:pt x="4229189" y="419100"/>
                </a:lnTo>
                <a:lnTo>
                  <a:pt x="4228135" y="393700"/>
                </a:lnTo>
                <a:lnTo>
                  <a:pt x="4229417" y="381000"/>
                </a:lnTo>
                <a:lnTo>
                  <a:pt x="4230433" y="355600"/>
                </a:lnTo>
                <a:lnTo>
                  <a:pt x="4230789" y="330200"/>
                </a:lnTo>
                <a:lnTo>
                  <a:pt x="4229963" y="317500"/>
                </a:lnTo>
                <a:lnTo>
                  <a:pt x="4227423" y="292100"/>
                </a:lnTo>
                <a:lnTo>
                  <a:pt x="4225658" y="279400"/>
                </a:lnTo>
                <a:lnTo>
                  <a:pt x="4223321" y="279400"/>
                </a:lnTo>
                <a:lnTo>
                  <a:pt x="4220476" y="266700"/>
                </a:lnTo>
                <a:lnTo>
                  <a:pt x="4203814" y="266700"/>
                </a:lnTo>
                <a:lnTo>
                  <a:pt x="4203700" y="279400"/>
                </a:lnTo>
                <a:lnTo>
                  <a:pt x="4205376" y="279400"/>
                </a:lnTo>
                <a:lnTo>
                  <a:pt x="4212628" y="292100"/>
                </a:lnTo>
                <a:lnTo>
                  <a:pt x="4216019" y="317500"/>
                </a:lnTo>
                <a:lnTo>
                  <a:pt x="4216793" y="330200"/>
                </a:lnTo>
                <a:lnTo>
                  <a:pt x="4216222" y="355600"/>
                </a:lnTo>
                <a:lnTo>
                  <a:pt x="4215523" y="381000"/>
                </a:lnTo>
                <a:lnTo>
                  <a:pt x="4215231" y="406400"/>
                </a:lnTo>
                <a:lnTo>
                  <a:pt x="4215181" y="444500"/>
                </a:lnTo>
                <a:lnTo>
                  <a:pt x="4214228" y="469900"/>
                </a:lnTo>
                <a:lnTo>
                  <a:pt x="4209935" y="469900"/>
                </a:lnTo>
                <a:lnTo>
                  <a:pt x="4200131" y="482600"/>
                </a:lnTo>
                <a:lnTo>
                  <a:pt x="4165320" y="482600"/>
                </a:lnTo>
                <a:lnTo>
                  <a:pt x="4166374" y="469900"/>
                </a:lnTo>
                <a:lnTo>
                  <a:pt x="4169372" y="431800"/>
                </a:lnTo>
                <a:lnTo>
                  <a:pt x="4173131" y="406400"/>
                </a:lnTo>
                <a:lnTo>
                  <a:pt x="4177550" y="381000"/>
                </a:lnTo>
                <a:lnTo>
                  <a:pt x="4182541" y="342900"/>
                </a:lnTo>
                <a:lnTo>
                  <a:pt x="4187609" y="317500"/>
                </a:lnTo>
                <a:lnTo>
                  <a:pt x="4192498" y="292100"/>
                </a:lnTo>
                <a:lnTo>
                  <a:pt x="4197299" y="266700"/>
                </a:lnTo>
                <a:lnTo>
                  <a:pt x="4202049" y="228600"/>
                </a:lnTo>
                <a:lnTo>
                  <a:pt x="4203077" y="228600"/>
                </a:lnTo>
                <a:lnTo>
                  <a:pt x="4203065" y="215900"/>
                </a:lnTo>
                <a:lnTo>
                  <a:pt x="4200855" y="215900"/>
                </a:lnTo>
                <a:lnTo>
                  <a:pt x="4195305" y="203200"/>
                </a:lnTo>
                <a:lnTo>
                  <a:pt x="4244632" y="203200"/>
                </a:lnTo>
                <a:lnTo>
                  <a:pt x="4248594" y="215900"/>
                </a:lnTo>
                <a:lnTo>
                  <a:pt x="4243781" y="215900"/>
                </a:lnTo>
                <a:lnTo>
                  <a:pt x="4243095" y="228600"/>
                </a:lnTo>
                <a:lnTo>
                  <a:pt x="4244899" y="228600"/>
                </a:lnTo>
                <a:lnTo>
                  <a:pt x="4251642" y="241300"/>
                </a:lnTo>
                <a:lnTo>
                  <a:pt x="4254424" y="266700"/>
                </a:lnTo>
                <a:lnTo>
                  <a:pt x="4254779" y="279400"/>
                </a:lnTo>
                <a:lnTo>
                  <a:pt x="4254233" y="292100"/>
                </a:lnTo>
                <a:lnTo>
                  <a:pt x="4253877" y="317500"/>
                </a:lnTo>
                <a:lnTo>
                  <a:pt x="4253801" y="342900"/>
                </a:lnTo>
                <a:lnTo>
                  <a:pt x="4254004" y="368300"/>
                </a:lnTo>
                <a:lnTo>
                  <a:pt x="4254843" y="419100"/>
                </a:lnTo>
                <a:lnTo>
                  <a:pt x="4256049" y="457200"/>
                </a:lnTo>
                <a:lnTo>
                  <a:pt x="4256049" y="190500"/>
                </a:lnTo>
                <a:lnTo>
                  <a:pt x="4175861" y="190500"/>
                </a:lnTo>
                <a:lnTo>
                  <a:pt x="4169626" y="203200"/>
                </a:lnTo>
                <a:lnTo>
                  <a:pt x="4161688" y="203200"/>
                </a:lnTo>
                <a:lnTo>
                  <a:pt x="4156405" y="215900"/>
                </a:lnTo>
                <a:lnTo>
                  <a:pt x="4147401" y="241300"/>
                </a:lnTo>
                <a:lnTo>
                  <a:pt x="4136961" y="266700"/>
                </a:lnTo>
                <a:lnTo>
                  <a:pt x="4129608" y="296075"/>
                </a:lnTo>
                <a:lnTo>
                  <a:pt x="4129608" y="495300"/>
                </a:lnTo>
                <a:lnTo>
                  <a:pt x="4127754" y="508000"/>
                </a:lnTo>
                <a:lnTo>
                  <a:pt x="4115955" y="508000"/>
                </a:lnTo>
                <a:lnTo>
                  <a:pt x="4121937" y="495300"/>
                </a:lnTo>
                <a:lnTo>
                  <a:pt x="4129608" y="495300"/>
                </a:lnTo>
                <a:lnTo>
                  <a:pt x="4129608" y="296075"/>
                </a:lnTo>
                <a:lnTo>
                  <a:pt x="4127423" y="304800"/>
                </a:lnTo>
                <a:lnTo>
                  <a:pt x="4124033" y="304800"/>
                </a:lnTo>
                <a:lnTo>
                  <a:pt x="4119651" y="317500"/>
                </a:lnTo>
                <a:lnTo>
                  <a:pt x="4108615" y="317500"/>
                </a:lnTo>
                <a:lnTo>
                  <a:pt x="4107624" y="322478"/>
                </a:lnTo>
                <a:lnTo>
                  <a:pt x="4107624" y="558800"/>
                </a:lnTo>
                <a:lnTo>
                  <a:pt x="4104119" y="571500"/>
                </a:lnTo>
                <a:lnTo>
                  <a:pt x="4101020" y="584200"/>
                </a:lnTo>
                <a:lnTo>
                  <a:pt x="4097109" y="596900"/>
                </a:lnTo>
                <a:lnTo>
                  <a:pt x="4091127" y="609600"/>
                </a:lnTo>
                <a:lnTo>
                  <a:pt x="4086314" y="596900"/>
                </a:lnTo>
                <a:lnTo>
                  <a:pt x="4085856" y="584200"/>
                </a:lnTo>
                <a:lnTo>
                  <a:pt x="4088866" y="571500"/>
                </a:lnTo>
                <a:lnTo>
                  <a:pt x="4094403" y="558800"/>
                </a:lnTo>
                <a:lnTo>
                  <a:pt x="4107624" y="558800"/>
                </a:lnTo>
                <a:lnTo>
                  <a:pt x="4107624" y="322478"/>
                </a:lnTo>
                <a:lnTo>
                  <a:pt x="4098506" y="368300"/>
                </a:lnTo>
                <a:lnTo>
                  <a:pt x="4087253" y="419100"/>
                </a:lnTo>
                <a:lnTo>
                  <a:pt x="4075912" y="482600"/>
                </a:lnTo>
                <a:lnTo>
                  <a:pt x="4065498" y="533400"/>
                </a:lnTo>
                <a:lnTo>
                  <a:pt x="4060914" y="547179"/>
                </a:lnTo>
                <a:lnTo>
                  <a:pt x="4060914" y="800100"/>
                </a:lnTo>
                <a:lnTo>
                  <a:pt x="4054068" y="812774"/>
                </a:lnTo>
                <a:lnTo>
                  <a:pt x="4050322" y="800100"/>
                </a:lnTo>
                <a:lnTo>
                  <a:pt x="4060914" y="800100"/>
                </a:lnTo>
                <a:lnTo>
                  <a:pt x="4060914" y="547179"/>
                </a:lnTo>
                <a:lnTo>
                  <a:pt x="4057040" y="558800"/>
                </a:lnTo>
                <a:lnTo>
                  <a:pt x="4014470" y="583323"/>
                </a:lnTo>
                <a:lnTo>
                  <a:pt x="4014470" y="838200"/>
                </a:lnTo>
                <a:lnTo>
                  <a:pt x="4012984" y="850900"/>
                </a:lnTo>
                <a:lnTo>
                  <a:pt x="4006735" y="850900"/>
                </a:lnTo>
                <a:lnTo>
                  <a:pt x="4005923" y="838200"/>
                </a:lnTo>
                <a:lnTo>
                  <a:pt x="4007802" y="838200"/>
                </a:lnTo>
                <a:lnTo>
                  <a:pt x="4012615" y="825500"/>
                </a:lnTo>
                <a:lnTo>
                  <a:pt x="4014368" y="838200"/>
                </a:lnTo>
                <a:lnTo>
                  <a:pt x="4014470" y="583323"/>
                </a:lnTo>
                <a:lnTo>
                  <a:pt x="4012946" y="584200"/>
                </a:lnTo>
                <a:lnTo>
                  <a:pt x="3986428" y="589407"/>
                </a:lnTo>
                <a:lnTo>
                  <a:pt x="3986428" y="876300"/>
                </a:lnTo>
                <a:lnTo>
                  <a:pt x="3985526" y="901700"/>
                </a:lnTo>
                <a:lnTo>
                  <a:pt x="3984701" y="913841"/>
                </a:lnTo>
                <a:lnTo>
                  <a:pt x="3984701" y="990600"/>
                </a:lnTo>
                <a:lnTo>
                  <a:pt x="3984498" y="1003300"/>
                </a:lnTo>
                <a:lnTo>
                  <a:pt x="3983088" y="1003300"/>
                </a:lnTo>
                <a:lnTo>
                  <a:pt x="3981424" y="1016000"/>
                </a:lnTo>
                <a:lnTo>
                  <a:pt x="3980916" y="1022350"/>
                </a:lnTo>
                <a:lnTo>
                  <a:pt x="3980916" y="1104900"/>
                </a:lnTo>
                <a:lnTo>
                  <a:pt x="3980192" y="1117600"/>
                </a:lnTo>
                <a:lnTo>
                  <a:pt x="3976992" y="1117600"/>
                </a:lnTo>
                <a:lnTo>
                  <a:pt x="3975735" y="1120648"/>
                </a:lnTo>
                <a:lnTo>
                  <a:pt x="3975735" y="1244600"/>
                </a:lnTo>
                <a:lnTo>
                  <a:pt x="3967505" y="1244600"/>
                </a:lnTo>
                <a:lnTo>
                  <a:pt x="3967505" y="1422400"/>
                </a:lnTo>
                <a:lnTo>
                  <a:pt x="3953052" y="1435100"/>
                </a:lnTo>
                <a:lnTo>
                  <a:pt x="3901249" y="1435100"/>
                </a:lnTo>
                <a:lnTo>
                  <a:pt x="3901249" y="2070100"/>
                </a:lnTo>
                <a:lnTo>
                  <a:pt x="3898519" y="2082800"/>
                </a:lnTo>
                <a:lnTo>
                  <a:pt x="3899014" y="2095500"/>
                </a:lnTo>
                <a:lnTo>
                  <a:pt x="3898798" y="2095500"/>
                </a:lnTo>
                <a:lnTo>
                  <a:pt x="3898798" y="2108200"/>
                </a:lnTo>
                <a:lnTo>
                  <a:pt x="3898011" y="2108200"/>
                </a:lnTo>
                <a:lnTo>
                  <a:pt x="3897960" y="2133600"/>
                </a:lnTo>
                <a:lnTo>
                  <a:pt x="3897109" y="2146300"/>
                </a:lnTo>
                <a:lnTo>
                  <a:pt x="3896106" y="2146300"/>
                </a:lnTo>
                <a:lnTo>
                  <a:pt x="3896106" y="2336800"/>
                </a:lnTo>
                <a:lnTo>
                  <a:pt x="3893172" y="2349500"/>
                </a:lnTo>
                <a:lnTo>
                  <a:pt x="3893616" y="2349500"/>
                </a:lnTo>
                <a:lnTo>
                  <a:pt x="3885641" y="2362200"/>
                </a:lnTo>
                <a:lnTo>
                  <a:pt x="3880675" y="2349500"/>
                </a:lnTo>
                <a:lnTo>
                  <a:pt x="3884193" y="2349500"/>
                </a:lnTo>
                <a:lnTo>
                  <a:pt x="3886327" y="2336800"/>
                </a:lnTo>
                <a:lnTo>
                  <a:pt x="3896106" y="2336800"/>
                </a:lnTo>
                <a:lnTo>
                  <a:pt x="3896106" y="2146300"/>
                </a:lnTo>
                <a:lnTo>
                  <a:pt x="3894721" y="2146300"/>
                </a:lnTo>
                <a:lnTo>
                  <a:pt x="3894721" y="2184400"/>
                </a:lnTo>
                <a:lnTo>
                  <a:pt x="3894201" y="2184400"/>
                </a:lnTo>
                <a:lnTo>
                  <a:pt x="3893705" y="2197100"/>
                </a:lnTo>
                <a:lnTo>
                  <a:pt x="3893870" y="2197100"/>
                </a:lnTo>
                <a:lnTo>
                  <a:pt x="3893286" y="2209800"/>
                </a:lnTo>
                <a:lnTo>
                  <a:pt x="3890530" y="2222500"/>
                </a:lnTo>
                <a:lnTo>
                  <a:pt x="3885374" y="2184400"/>
                </a:lnTo>
                <a:lnTo>
                  <a:pt x="3883406" y="2171700"/>
                </a:lnTo>
                <a:lnTo>
                  <a:pt x="3894467" y="2171700"/>
                </a:lnTo>
                <a:lnTo>
                  <a:pt x="3894721" y="2184400"/>
                </a:lnTo>
                <a:lnTo>
                  <a:pt x="3894721" y="2146300"/>
                </a:lnTo>
                <a:lnTo>
                  <a:pt x="3880129" y="2146300"/>
                </a:lnTo>
                <a:lnTo>
                  <a:pt x="3880129" y="2260600"/>
                </a:lnTo>
                <a:lnTo>
                  <a:pt x="3876649" y="2260600"/>
                </a:lnTo>
                <a:lnTo>
                  <a:pt x="3870541" y="2273300"/>
                </a:lnTo>
                <a:lnTo>
                  <a:pt x="3868242" y="2275687"/>
                </a:lnTo>
                <a:lnTo>
                  <a:pt x="3868242" y="2298700"/>
                </a:lnTo>
                <a:lnTo>
                  <a:pt x="3866464" y="2311400"/>
                </a:lnTo>
                <a:lnTo>
                  <a:pt x="3848138" y="2311400"/>
                </a:lnTo>
                <a:lnTo>
                  <a:pt x="3838194" y="2324100"/>
                </a:lnTo>
                <a:lnTo>
                  <a:pt x="3831386" y="2336800"/>
                </a:lnTo>
                <a:lnTo>
                  <a:pt x="3825684" y="2349500"/>
                </a:lnTo>
                <a:lnTo>
                  <a:pt x="3821620" y="2362200"/>
                </a:lnTo>
                <a:lnTo>
                  <a:pt x="3817683" y="2362200"/>
                </a:lnTo>
                <a:lnTo>
                  <a:pt x="3812794" y="2374900"/>
                </a:lnTo>
                <a:lnTo>
                  <a:pt x="3805872" y="2387600"/>
                </a:lnTo>
                <a:lnTo>
                  <a:pt x="3804780" y="2374900"/>
                </a:lnTo>
                <a:lnTo>
                  <a:pt x="3804742" y="2347468"/>
                </a:lnTo>
                <a:lnTo>
                  <a:pt x="3804170" y="2336800"/>
                </a:lnTo>
                <a:lnTo>
                  <a:pt x="3803408" y="2324100"/>
                </a:lnTo>
                <a:lnTo>
                  <a:pt x="3813403" y="2324100"/>
                </a:lnTo>
                <a:lnTo>
                  <a:pt x="3825824" y="2311400"/>
                </a:lnTo>
                <a:lnTo>
                  <a:pt x="3837470" y="2311400"/>
                </a:lnTo>
                <a:lnTo>
                  <a:pt x="3859936" y="2298700"/>
                </a:lnTo>
                <a:lnTo>
                  <a:pt x="3868242" y="2298700"/>
                </a:lnTo>
                <a:lnTo>
                  <a:pt x="3868242" y="2275687"/>
                </a:lnTo>
                <a:lnTo>
                  <a:pt x="3858310" y="2286000"/>
                </a:lnTo>
                <a:lnTo>
                  <a:pt x="3845229" y="2286000"/>
                </a:lnTo>
                <a:lnTo>
                  <a:pt x="3831348" y="2298700"/>
                </a:lnTo>
                <a:lnTo>
                  <a:pt x="3816718" y="2298700"/>
                </a:lnTo>
                <a:lnTo>
                  <a:pt x="3807485" y="2311400"/>
                </a:lnTo>
                <a:lnTo>
                  <a:pt x="3805263" y="2298700"/>
                </a:lnTo>
                <a:lnTo>
                  <a:pt x="3804488" y="2298700"/>
                </a:lnTo>
                <a:lnTo>
                  <a:pt x="3803485" y="2273300"/>
                </a:lnTo>
                <a:lnTo>
                  <a:pt x="3802570" y="2260600"/>
                </a:lnTo>
                <a:lnTo>
                  <a:pt x="3800640" y="2235200"/>
                </a:lnTo>
                <a:lnTo>
                  <a:pt x="3799459" y="2222500"/>
                </a:lnTo>
                <a:lnTo>
                  <a:pt x="3803078" y="2209800"/>
                </a:lnTo>
                <a:lnTo>
                  <a:pt x="3812032" y="2197100"/>
                </a:lnTo>
                <a:lnTo>
                  <a:pt x="3826814" y="2197100"/>
                </a:lnTo>
                <a:lnTo>
                  <a:pt x="3834219" y="2184400"/>
                </a:lnTo>
                <a:lnTo>
                  <a:pt x="3856494" y="2184400"/>
                </a:lnTo>
                <a:lnTo>
                  <a:pt x="3866197" y="2171700"/>
                </a:lnTo>
                <a:lnTo>
                  <a:pt x="3871087" y="2184400"/>
                </a:lnTo>
                <a:lnTo>
                  <a:pt x="3871645" y="2184400"/>
                </a:lnTo>
                <a:lnTo>
                  <a:pt x="3872954" y="2209800"/>
                </a:lnTo>
                <a:lnTo>
                  <a:pt x="3874795" y="2222500"/>
                </a:lnTo>
                <a:lnTo>
                  <a:pt x="3879075" y="2247900"/>
                </a:lnTo>
                <a:lnTo>
                  <a:pt x="3880129" y="2260600"/>
                </a:lnTo>
                <a:lnTo>
                  <a:pt x="3880129" y="2146300"/>
                </a:lnTo>
                <a:lnTo>
                  <a:pt x="3878554" y="2146300"/>
                </a:lnTo>
                <a:lnTo>
                  <a:pt x="3876764" y="2133600"/>
                </a:lnTo>
                <a:lnTo>
                  <a:pt x="3874630" y="2120900"/>
                </a:lnTo>
                <a:lnTo>
                  <a:pt x="3872077" y="2095500"/>
                </a:lnTo>
                <a:lnTo>
                  <a:pt x="3869004" y="2082800"/>
                </a:lnTo>
                <a:lnTo>
                  <a:pt x="3866515" y="2082800"/>
                </a:lnTo>
                <a:lnTo>
                  <a:pt x="3872814" y="2070100"/>
                </a:lnTo>
                <a:lnTo>
                  <a:pt x="3885552" y="2070100"/>
                </a:lnTo>
                <a:lnTo>
                  <a:pt x="3889413" y="2057400"/>
                </a:lnTo>
                <a:lnTo>
                  <a:pt x="3901249" y="2070100"/>
                </a:lnTo>
                <a:lnTo>
                  <a:pt x="3901249" y="1435100"/>
                </a:lnTo>
                <a:lnTo>
                  <a:pt x="3900233" y="1435100"/>
                </a:lnTo>
                <a:lnTo>
                  <a:pt x="3900233" y="2019300"/>
                </a:lnTo>
                <a:lnTo>
                  <a:pt x="3897858" y="2032000"/>
                </a:lnTo>
                <a:lnTo>
                  <a:pt x="3891889" y="2044700"/>
                </a:lnTo>
                <a:lnTo>
                  <a:pt x="3883571" y="2057400"/>
                </a:lnTo>
                <a:lnTo>
                  <a:pt x="3866438" y="2057400"/>
                </a:lnTo>
                <a:lnTo>
                  <a:pt x="3866438" y="2159000"/>
                </a:lnTo>
                <a:lnTo>
                  <a:pt x="3857244" y="2159000"/>
                </a:lnTo>
                <a:lnTo>
                  <a:pt x="3846817" y="2171700"/>
                </a:lnTo>
                <a:lnTo>
                  <a:pt x="3826027" y="2171700"/>
                </a:lnTo>
                <a:lnTo>
                  <a:pt x="3815537" y="2184400"/>
                </a:lnTo>
                <a:lnTo>
                  <a:pt x="3801389" y="2184400"/>
                </a:lnTo>
                <a:lnTo>
                  <a:pt x="3800868" y="2171700"/>
                </a:lnTo>
                <a:lnTo>
                  <a:pt x="3800551" y="2159000"/>
                </a:lnTo>
                <a:lnTo>
                  <a:pt x="3800805" y="2159000"/>
                </a:lnTo>
                <a:lnTo>
                  <a:pt x="3800792" y="2120900"/>
                </a:lnTo>
                <a:lnTo>
                  <a:pt x="3803916" y="2120900"/>
                </a:lnTo>
                <a:lnTo>
                  <a:pt x="3812997" y="2108200"/>
                </a:lnTo>
                <a:lnTo>
                  <a:pt x="3830853" y="2095500"/>
                </a:lnTo>
                <a:lnTo>
                  <a:pt x="3856532" y="2095500"/>
                </a:lnTo>
                <a:lnTo>
                  <a:pt x="3858920" y="2108200"/>
                </a:lnTo>
                <a:lnTo>
                  <a:pt x="3860736" y="2120900"/>
                </a:lnTo>
                <a:lnTo>
                  <a:pt x="3862286" y="2120900"/>
                </a:lnTo>
                <a:lnTo>
                  <a:pt x="3863759" y="2133600"/>
                </a:lnTo>
                <a:lnTo>
                  <a:pt x="3865321" y="2146300"/>
                </a:lnTo>
                <a:lnTo>
                  <a:pt x="3866438" y="2159000"/>
                </a:lnTo>
                <a:lnTo>
                  <a:pt x="3866438" y="2057400"/>
                </a:lnTo>
                <a:lnTo>
                  <a:pt x="3865943" y="2057400"/>
                </a:lnTo>
                <a:lnTo>
                  <a:pt x="3863327" y="2044700"/>
                </a:lnTo>
                <a:lnTo>
                  <a:pt x="3862438" y="2044700"/>
                </a:lnTo>
                <a:lnTo>
                  <a:pt x="3860711" y="2032000"/>
                </a:lnTo>
                <a:lnTo>
                  <a:pt x="3860165" y="2032000"/>
                </a:lnTo>
                <a:lnTo>
                  <a:pt x="3859199" y="2019300"/>
                </a:lnTo>
                <a:lnTo>
                  <a:pt x="3856177" y="1993900"/>
                </a:lnTo>
                <a:lnTo>
                  <a:pt x="3858984" y="1981200"/>
                </a:lnTo>
                <a:lnTo>
                  <a:pt x="3870198" y="1968500"/>
                </a:lnTo>
                <a:lnTo>
                  <a:pt x="3892372" y="1955800"/>
                </a:lnTo>
                <a:lnTo>
                  <a:pt x="3897566" y="1955800"/>
                </a:lnTo>
                <a:lnTo>
                  <a:pt x="3897744" y="1968500"/>
                </a:lnTo>
                <a:lnTo>
                  <a:pt x="3899471" y="1993900"/>
                </a:lnTo>
                <a:lnTo>
                  <a:pt x="3900093" y="2006600"/>
                </a:lnTo>
                <a:lnTo>
                  <a:pt x="3900233" y="2019300"/>
                </a:lnTo>
                <a:lnTo>
                  <a:pt x="3900233" y="1435100"/>
                </a:lnTo>
                <a:lnTo>
                  <a:pt x="3891800" y="1435100"/>
                </a:lnTo>
                <a:lnTo>
                  <a:pt x="3891800" y="1930400"/>
                </a:lnTo>
                <a:lnTo>
                  <a:pt x="3889552" y="1930400"/>
                </a:lnTo>
                <a:lnTo>
                  <a:pt x="3883761" y="1943100"/>
                </a:lnTo>
                <a:lnTo>
                  <a:pt x="3877589" y="1943100"/>
                </a:lnTo>
                <a:lnTo>
                  <a:pt x="3870718" y="1955800"/>
                </a:lnTo>
                <a:lnTo>
                  <a:pt x="3862832" y="1955800"/>
                </a:lnTo>
                <a:lnTo>
                  <a:pt x="3856748" y="1968500"/>
                </a:lnTo>
                <a:lnTo>
                  <a:pt x="3853332" y="1968500"/>
                </a:lnTo>
                <a:lnTo>
                  <a:pt x="3852380" y="1962404"/>
                </a:lnTo>
                <a:lnTo>
                  <a:pt x="3852380" y="2070100"/>
                </a:lnTo>
                <a:lnTo>
                  <a:pt x="3846245" y="2070100"/>
                </a:lnTo>
                <a:lnTo>
                  <a:pt x="3837419" y="2082800"/>
                </a:lnTo>
                <a:lnTo>
                  <a:pt x="3819220" y="2082800"/>
                </a:lnTo>
                <a:lnTo>
                  <a:pt x="3809733" y="2095500"/>
                </a:lnTo>
                <a:lnTo>
                  <a:pt x="3798824" y="2095500"/>
                </a:lnTo>
                <a:lnTo>
                  <a:pt x="3798392" y="2082800"/>
                </a:lnTo>
                <a:lnTo>
                  <a:pt x="3798151" y="2082800"/>
                </a:lnTo>
                <a:lnTo>
                  <a:pt x="3798214" y="2057400"/>
                </a:lnTo>
                <a:lnTo>
                  <a:pt x="3797808" y="2057400"/>
                </a:lnTo>
                <a:lnTo>
                  <a:pt x="3797693" y="2044700"/>
                </a:lnTo>
                <a:lnTo>
                  <a:pt x="3797465" y="2044700"/>
                </a:lnTo>
                <a:lnTo>
                  <a:pt x="3797655" y="2019300"/>
                </a:lnTo>
                <a:lnTo>
                  <a:pt x="3801795" y="2006600"/>
                </a:lnTo>
                <a:lnTo>
                  <a:pt x="3812641" y="2006600"/>
                </a:lnTo>
                <a:lnTo>
                  <a:pt x="3832910" y="1993900"/>
                </a:lnTo>
                <a:lnTo>
                  <a:pt x="3842042" y="1993900"/>
                </a:lnTo>
                <a:lnTo>
                  <a:pt x="3845153" y="2019300"/>
                </a:lnTo>
                <a:lnTo>
                  <a:pt x="3847376" y="2032000"/>
                </a:lnTo>
                <a:lnTo>
                  <a:pt x="3849547" y="2044700"/>
                </a:lnTo>
                <a:lnTo>
                  <a:pt x="3852380" y="2070100"/>
                </a:lnTo>
                <a:lnTo>
                  <a:pt x="3852380" y="1962404"/>
                </a:lnTo>
                <a:lnTo>
                  <a:pt x="3851351" y="1955800"/>
                </a:lnTo>
                <a:lnTo>
                  <a:pt x="3848747" y="1943100"/>
                </a:lnTo>
                <a:lnTo>
                  <a:pt x="3847401" y="1930400"/>
                </a:lnTo>
                <a:lnTo>
                  <a:pt x="3846880" y="1917700"/>
                </a:lnTo>
                <a:lnTo>
                  <a:pt x="3846753" y="1905000"/>
                </a:lnTo>
                <a:lnTo>
                  <a:pt x="3847630" y="1892300"/>
                </a:lnTo>
                <a:lnTo>
                  <a:pt x="3859276" y="1892300"/>
                </a:lnTo>
                <a:lnTo>
                  <a:pt x="3866438" y="1879600"/>
                </a:lnTo>
                <a:lnTo>
                  <a:pt x="3873106" y="1879600"/>
                </a:lnTo>
                <a:lnTo>
                  <a:pt x="3879291" y="1866900"/>
                </a:lnTo>
                <a:lnTo>
                  <a:pt x="3885184" y="1879600"/>
                </a:lnTo>
                <a:lnTo>
                  <a:pt x="3884434" y="1879600"/>
                </a:lnTo>
                <a:lnTo>
                  <a:pt x="3886835" y="1892300"/>
                </a:lnTo>
                <a:lnTo>
                  <a:pt x="3887139" y="1905000"/>
                </a:lnTo>
                <a:lnTo>
                  <a:pt x="3888371" y="1905000"/>
                </a:lnTo>
                <a:lnTo>
                  <a:pt x="3889819" y="1917700"/>
                </a:lnTo>
                <a:lnTo>
                  <a:pt x="3891432" y="1917700"/>
                </a:lnTo>
                <a:lnTo>
                  <a:pt x="3891800" y="1930400"/>
                </a:lnTo>
                <a:lnTo>
                  <a:pt x="3891800" y="1435100"/>
                </a:lnTo>
                <a:lnTo>
                  <a:pt x="3878770" y="1435100"/>
                </a:lnTo>
                <a:lnTo>
                  <a:pt x="3878770" y="1841500"/>
                </a:lnTo>
                <a:lnTo>
                  <a:pt x="3878199" y="1841500"/>
                </a:lnTo>
                <a:lnTo>
                  <a:pt x="3872090" y="1854200"/>
                </a:lnTo>
                <a:lnTo>
                  <a:pt x="3865740" y="1866900"/>
                </a:lnTo>
                <a:lnTo>
                  <a:pt x="3858869" y="1866900"/>
                </a:lnTo>
                <a:lnTo>
                  <a:pt x="3851249" y="1879600"/>
                </a:lnTo>
                <a:lnTo>
                  <a:pt x="3843020" y="1879600"/>
                </a:lnTo>
                <a:lnTo>
                  <a:pt x="3843020" y="1968500"/>
                </a:lnTo>
                <a:lnTo>
                  <a:pt x="3835057" y="1981200"/>
                </a:lnTo>
                <a:lnTo>
                  <a:pt x="3827564" y="1981200"/>
                </a:lnTo>
                <a:lnTo>
                  <a:pt x="3819639" y="1993900"/>
                </a:lnTo>
                <a:lnTo>
                  <a:pt x="3796627" y="1993900"/>
                </a:lnTo>
                <a:lnTo>
                  <a:pt x="3795484" y="1981200"/>
                </a:lnTo>
                <a:lnTo>
                  <a:pt x="3794874" y="1968500"/>
                </a:lnTo>
                <a:lnTo>
                  <a:pt x="3794175" y="1968500"/>
                </a:lnTo>
                <a:lnTo>
                  <a:pt x="3794785" y="1955800"/>
                </a:lnTo>
                <a:lnTo>
                  <a:pt x="3795014" y="1955800"/>
                </a:lnTo>
                <a:lnTo>
                  <a:pt x="3797312" y="1943100"/>
                </a:lnTo>
                <a:lnTo>
                  <a:pt x="3793744" y="1930400"/>
                </a:lnTo>
                <a:lnTo>
                  <a:pt x="3799344" y="1930400"/>
                </a:lnTo>
                <a:lnTo>
                  <a:pt x="3805618" y="1917700"/>
                </a:lnTo>
                <a:lnTo>
                  <a:pt x="3819156" y="1917700"/>
                </a:lnTo>
                <a:lnTo>
                  <a:pt x="3826027" y="1905000"/>
                </a:lnTo>
                <a:lnTo>
                  <a:pt x="3829393" y="1905000"/>
                </a:lnTo>
                <a:lnTo>
                  <a:pt x="3831780" y="1917700"/>
                </a:lnTo>
                <a:lnTo>
                  <a:pt x="3833876" y="1917700"/>
                </a:lnTo>
                <a:lnTo>
                  <a:pt x="3835222" y="1930400"/>
                </a:lnTo>
                <a:lnTo>
                  <a:pt x="3837076" y="1943100"/>
                </a:lnTo>
                <a:lnTo>
                  <a:pt x="3837521" y="1955800"/>
                </a:lnTo>
                <a:lnTo>
                  <a:pt x="3839083" y="1968500"/>
                </a:lnTo>
                <a:lnTo>
                  <a:pt x="3843020" y="1968500"/>
                </a:lnTo>
                <a:lnTo>
                  <a:pt x="3843020" y="1879600"/>
                </a:lnTo>
                <a:lnTo>
                  <a:pt x="3841737" y="1866900"/>
                </a:lnTo>
                <a:lnTo>
                  <a:pt x="3841750" y="1854200"/>
                </a:lnTo>
                <a:lnTo>
                  <a:pt x="3841254" y="1854200"/>
                </a:lnTo>
                <a:lnTo>
                  <a:pt x="3841077" y="1841500"/>
                </a:lnTo>
                <a:lnTo>
                  <a:pt x="3843286" y="1841500"/>
                </a:lnTo>
                <a:lnTo>
                  <a:pt x="3847782" y="1828800"/>
                </a:lnTo>
                <a:lnTo>
                  <a:pt x="3854386" y="1828800"/>
                </a:lnTo>
                <a:lnTo>
                  <a:pt x="3856240" y="1816100"/>
                </a:lnTo>
                <a:lnTo>
                  <a:pt x="3863276" y="1816100"/>
                </a:lnTo>
                <a:lnTo>
                  <a:pt x="3864279" y="1803400"/>
                </a:lnTo>
                <a:lnTo>
                  <a:pt x="3877310" y="1816100"/>
                </a:lnTo>
                <a:lnTo>
                  <a:pt x="3875468" y="1816100"/>
                </a:lnTo>
                <a:lnTo>
                  <a:pt x="3877373" y="1828800"/>
                </a:lnTo>
                <a:lnTo>
                  <a:pt x="3878046" y="1828800"/>
                </a:lnTo>
                <a:lnTo>
                  <a:pt x="3878770" y="1841500"/>
                </a:lnTo>
                <a:lnTo>
                  <a:pt x="3878770" y="1435100"/>
                </a:lnTo>
                <a:lnTo>
                  <a:pt x="3868712" y="1435100"/>
                </a:lnTo>
                <a:lnTo>
                  <a:pt x="3868712" y="1778000"/>
                </a:lnTo>
                <a:lnTo>
                  <a:pt x="3867327" y="1790700"/>
                </a:lnTo>
                <a:lnTo>
                  <a:pt x="3862705" y="1790700"/>
                </a:lnTo>
                <a:lnTo>
                  <a:pt x="3856024" y="1803400"/>
                </a:lnTo>
                <a:lnTo>
                  <a:pt x="3848481" y="1803400"/>
                </a:lnTo>
                <a:lnTo>
                  <a:pt x="3845115" y="1816100"/>
                </a:lnTo>
                <a:lnTo>
                  <a:pt x="3841597" y="1803400"/>
                </a:lnTo>
                <a:lnTo>
                  <a:pt x="3837279" y="1803400"/>
                </a:lnTo>
                <a:lnTo>
                  <a:pt x="3837051" y="1790700"/>
                </a:lnTo>
                <a:lnTo>
                  <a:pt x="3836492" y="1778000"/>
                </a:lnTo>
                <a:lnTo>
                  <a:pt x="3836047" y="1778000"/>
                </a:lnTo>
                <a:lnTo>
                  <a:pt x="3835692" y="1765300"/>
                </a:lnTo>
                <a:lnTo>
                  <a:pt x="3835285" y="1752600"/>
                </a:lnTo>
                <a:lnTo>
                  <a:pt x="3834981" y="1739900"/>
                </a:lnTo>
                <a:lnTo>
                  <a:pt x="3842347" y="1739900"/>
                </a:lnTo>
                <a:lnTo>
                  <a:pt x="3847147" y="1727200"/>
                </a:lnTo>
                <a:lnTo>
                  <a:pt x="3852392" y="1714500"/>
                </a:lnTo>
                <a:lnTo>
                  <a:pt x="3859758" y="1714500"/>
                </a:lnTo>
                <a:lnTo>
                  <a:pt x="3862324" y="1727200"/>
                </a:lnTo>
                <a:lnTo>
                  <a:pt x="3864965" y="1739900"/>
                </a:lnTo>
                <a:lnTo>
                  <a:pt x="3867239" y="1765300"/>
                </a:lnTo>
                <a:lnTo>
                  <a:pt x="3868712" y="1778000"/>
                </a:lnTo>
                <a:lnTo>
                  <a:pt x="3868712" y="1435100"/>
                </a:lnTo>
                <a:lnTo>
                  <a:pt x="3854373" y="1435100"/>
                </a:lnTo>
                <a:lnTo>
                  <a:pt x="3854373" y="1689100"/>
                </a:lnTo>
                <a:lnTo>
                  <a:pt x="3852913" y="1689100"/>
                </a:lnTo>
                <a:lnTo>
                  <a:pt x="3847858" y="1701800"/>
                </a:lnTo>
                <a:lnTo>
                  <a:pt x="3830396" y="1701800"/>
                </a:lnTo>
                <a:lnTo>
                  <a:pt x="3829888" y="1698815"/>
                </a:lnTo>
                <a:lnTo>
                  <a:pt x="3829888" y="1866900"/>
                </a:lnTo>
                <a:lnTo>
                  <a:pt x="3829862" y="1879600"/>
                </a:lnTo>
                <a:lnTo>
                  <a:pt x="3826268" y="1892300"/>
                </a:lnTo>
                <a:lnTo>
                  <a:pt x="3818572" y="1905000"/>
                </a:lnTo>
                <a:lnTo>
                  <a:pt x="3794887" y="1905000"/>
                </a:lnTo>
                <a:lnTo>
                  <a:pt x="3793363" y="1892300"/>
                </a:lnTo>
                <a:lnTo>
                  <a:pt x="3793871" y="1879600"/>
                </a:lnTo>
                <a:lnTo>
                  <a:pt x="3792969" y="1879600"/>
                </a:lnTo>
                <a:lnTo>
                  <a:pt x="3793121" y="1866900"/>
                </a:lnTo>
                <a:lnTo>
                  <a:pt x="3792613" y="1854200"/>
                </a:lnTo>
                <a:lnTo>
                  <a:pt x="3828072" y="1854200"/>
                </a:lnTo>
                <a:lnTo>
                  <a:pt x="3829888" y="1866900"/>
                </a:lnTo>
                <a:lnTo>
                  <a:pt x="3829888" y="1698815"/>
                </a:lnTo>
                <a:lnTo>
                  <a:pt x="3828237" y="1689100"/>
                </a:lnTo>
                <a:lnTo>
                  <a:pt x="3826065" y="1689100"/>
                </a:lnTo>
                <a:lnTo>
                  <a:pt x="3826065" y="1816100"/>
                </a:lnTo>
                <a:lnTo>
                  <a:pt x="3822992" y="1828800"/>
                </a:lnTo>
                <a:lnTo>
                  <a:pt x="3815410" y="1828800"/>
                </a:lnTo>
                <a:lnTo>
                  <a:pt x="3805821" y="1841500"/>
                </a:lnTo>
                <a:lnTo>
                  <a:pt x="3793083" y="1841500"/>
                </a:lnTo>
                <a:lnTo>
                  <a:pt x="3791496" y="1803400"/>
                </a:lnTo>
                <a:lnTo>
                  <a:pt x="3791166" y="1778000"/>
                </a:lnTo>
                <a:lnTo>
                  <a:pt x="3794010" y="1765300"/>
                </a:lnTo>
                <a:lnTo>
                  <a:pt x="3800767" y="1765300"/>
                </a:lnTo>
                <a:lnTo>
                  <a:pt x="3808882" y="1752600"/>
                </a:lnTo>
                <a:lnTo>
                  <a:pt x="3821049" y="1752600"/>
                </a:lnTo>
                <a:lnTo>
                  <a:pt x="3821531" y="1765300"/>
                </a:lnTo>
                <a:lnTo>
                  <a:pt x="3821823" y="1765300"/>
                </a:lnTo>
                <a:lnTo>
                  <a:pt x="3822598" y="1778000"/>
                </a:lnTo>
                <a:lnTo>
                  <a:pt x="3823246" y="1790700"/>
                </a:lnTo>
                <a:lnTo>
                  <a:pt x="3824249" y="1803400"/>
                </a:lnTo>
                <a:lnTo>
                  <a:pt x="3826065" y="1816100"/>
                </a:lnTo>
                <a:lnTo>
                  <a:pt x="3826065" y="1689100"/>
                </a:lnTo>
                <a:lnTo>
                  <a:pt x="3825062" y="1676400"/>
                </a:lnTo>
                <a:lnTo>
                  <a:pt x="3825214" y="1663700"/>
                </a:lnTo>
                <a:lnTo>
                  <a:pt x="3828504" y="1651000"/>
                </a:lnTo>
                <a:lnTo>
                  <a:pt x="3835031" y="1651000"/>
                </a:lnTo>
                <a:lnTo>
                  <a:pt x="3844925" y="1638300"/>
                </a:lnTo>
                <a:lnTo>
                  <a:pt x="3850068" y="1663700"/>
                </a:lnTo>
                <a:lnTo>
                  <a:pt x="3852354" y="1676400"/>
                </a:lnTo>
                <a:lnTo>
                  <a:pt x="3854373" y="1689100"/>
                </a:lnTo>
                <a:lnTo>
                  <a:pt x="3854373" y="1435100"/>
                </a:lnTo>
                <a:lnTo>
                  <a:pt x="3842054" y="1435100"/>
                </a:lnTo>
                <a:lnTo>
                  <a:pt x="3839248" y="1422400"/>
                </a:lnTo>
                <a:lnTo>
                  <a:pt x="3843617" y="1409700"/>
                </a:lnTo>
                <a:lnTo>
                  <a:pt x="3887063" y="1409700"/>
                </a:lnTo>
                <a:lnTo>
                  <a:pt x="3893680" y="1422400"/>
                </a:lnTo>
                <a:lnTo>
                  <a:pt x="3900030" y="1409700"/>
                </a:lnTo>
                <a:lnTo>
                  <a:pt x="3965702" y="1409700"/>
                </a:lnTo>
                <a:lnTo>
                  <a:pt x="3967022" y="1422400"/>
                </a:lnTo>
                <a:lnTo>
                  <a:pt x="3967505" y="1422400"/>
                </a:lnTo>
                <a:lnTo>
                  <a:pt x="3967505" y="1244600"/>
                </a:lnTo>
                <a:lnTo>
                  <a:pt x="3967467" y="1308100"/>
                </a:lnTo>
                <a:lnTo>
                  <a:pt x="3967365" y="1320800"/>
                </a:lnTo>
                <a:lnTo>
                  <a:pt x="3967061" y="1333500"/>
                </a:lnTo>
                <a:lnTo>
                  <a:pt x="3967327" y="1346200"/>
                </a:lnTo>
                <a:lnTo>
                  <a:pt x="3967454" y="1371600"/>
                </a:lnTo>
                <a:lnTo>
                  <a:pt x="3967276" y="1384300"/>
                </a:lnTo>
                <a:lnTo>
                  <a:pt x="3966946" y="1397000"/>
                </a:lnTo>
                <a:lnTo>
                  <a:pt x="3852164" y="1397000"/>
                </a:lnTo>
                <a:lnTo>
                  <a:pt x="3849916" y="1384300"/>
                </a:lnTo>
                <a:lnTo>
                  <a:pt x="3852151" y="1384300"/>
                </a:lnTo>
                <a:lnTo>
                  <a:pt x="3855936" y="1371600"/>
                </a:lnTo>
                <a:lnTo>
                  <a:pt x="3856647" y="1358900"/>
                </a:lnTo>
                <a:lnTo>
                  <a:pt x="3854793" y="1358900"/>
                </a:lnTo>
                <a:lnTo>
                  <a:pt x="3850881" y="1346200"/>
                </a:lnTo>
                <a:lnTo>
                  <a:pt x="3849852" y="1346200"/>
                </a:lnTo>
                <a:lnTo>
                  <a:pt x="3849522" y="1333500"/>
                </a:lnTo>
                <a:lnTo>
                  <a:pt x="3849039" y="1333500"/>
                </a:lnTo>
                <a:lnTo>
                  <a:pt x="3846538" y="1320800"/>
                </a:lnTo>
                <a:lnTo>
                  <a:pt x="3849395" y="1308100"/>
                </a:lnTo>
                <a:lnTo>
                  <a:pt x="3938333" y="1308100"/>
                </a:lnTo>
                <a:lnTo>
                  <a:pt x="3943172" y="1295400"/>
                </a:lnTo>
                <a:lnTo>
                  <a:pt x="3945471" y="1308100"/>
                </a:lnTo>
                <a:lnTo>
                  <a:pt x="3967467" y="1308100"/>
                </a:lnTo>
                <a:lnTo>
                  <a:pt x="3967467" y="1244600"/>
                </a:lnTo>
                <a:lnTo>
                  <a:pt x="3966476" y="1244600"/>
                </a:lnTo>
                <a:lnTo>
                  <a:pt x="3966476" y="1270000"/>
                </a:lnTo>
                <a:lnTo>
                  <a:pt x="3963695" y="1270000"/>
                </a:lnTo>
                <a:lnTo>
                  <a:pt x="3963695" y="1282700"/>
                </a:lnTo>
                <a:lnTo>
                  <a:pt x="3939349" y="1295400"/>
                </a:lnTo>
                <a:lnTo>
                  <a:pt x="3880459" y="1295400"/>
                </a:lnTo>
                <a:lnTo>
                  <a:pt x="3893121" y="1282700"/>
                </a:lnTo>
                <a:lnTo>
                  <a:pt x="3963695" y="1282700"/>
                </a:lnTo>
                <a:lnTo>
                  <a:pt x="3963695" y="1270000"/>
                </a:lnTo>
                <a:lnTo>
                  <a:pt x="3908831" y="1270000"/>
                </a:lnTo>
                <a:lnTo>
                  <a:pt x="3884409" y="1282700"/>
                </a:lnTo>
                <a:lnTo>
                  <a:pt x="3836847" y="1282700"/>
                </a:lnTo>
                <a:lnTo>
                  <a:pt x="3836847" y="1600200"/>
                </a:lnTo>
                <a:lnTo>
                  <a:pt x="3836517" y="1612900"/>
                </a:lnTo>
                <a:lnTo>
                  <a:pt x="3836225" y="1612900"/>
                </a:lnTo>
                <a:lnTo>
                  <a:pt x="3835222" y="1625600"/>
                </a:lnTo>
                <a:lnTo>
                  <a:pt x="3831132" y="1625600"/>
                </a:lnTo>
                <a:lnTo>
                  <a:pt x="3829596" y="1638300"/>
                </a:lnTo>
                <a:lnTo>
                  <a:pt x="3821506" y="1638300"/>
                </a:lnTo>
                <a:lnTo>
                  <a:pt x="3821239" y="1625600"/>
                </a:lnTo>
                <a:lnTo>
                  <a:pt x="3820884" y="1625600"/>
                </a:lnTo>
                <a:lnTo>
                  <a:pt x="3817924" y="1612900"/>
                </a:lnTo>
                <a:lnTo>
                  <a:pt x="3816185" y="1593786"/>
                </a:lnTo>
                <a:lnTo>
                  <a:pt x="3816185" y="1727200"/>
                </a:lnTo>
                <a:lnTo>
                  <a:pt x="3814775" y="1727200"/>
                </a:lnTo>
                <a:lnTo>
                  <a:pt x="3813619" y="1739900"/>
                </a:lnTo>
                <a:lnTo>
                  <a:pt x="3806355" y="1739900"/>
                </a:lnTo>
                <a:lnTo>
                  <a:pt x="3799065" y="1752600"/>
                </a:lnTo>
                <a:lnTo>
                  <a:pt x="3790619" y="1752600"/>
                </a:lnTo>
                <a:lnTo>
                  <a:pt x="3790619" y="2387600"/>
                </a:lnTo>
                <a:lnTo>
                  <a:pt x="3789705" y="2387600"/>
                </a:lnTo>
                <a:lnTo>
                  <a:pt x="3789642" y="2438400"/>
                </a:lnTo>
                <a:lnTo>
                  <a:pt x="3736086" y="2438400"/>
                </a:lnTo>
                <a:lnTo>
                  <a:pt x="3735768" y="2413000"/>
                </a:lnTo>
                <a:lnTo>
                  <a:pt x="3735857" y="2383028"/>
                </a:lnTo>
                <a:lnTo>
                  <a:pt x="3736784" y="2349500"/>
                </a:lnTo>
                <a:lnTo>
                  <a:pt x="3737165" y="2349500"/>
                </a:lnTo>
                <a:lnTo>
                  <a:pt x="3741153" y="2336800"/>
                </a:lnTo>
                <a:lnTo>
                  <a:pt x="3772281" y="2336800"/>
                </a:lnTo>
                <a:lnTo>
                  <a:pt x="3781869" y="2324100"/>
                </a:lnTo>
                <a:lnTo>
                  <a:pt x="3787368" y="2336800"/>
                </a:lnTo>
                <a:lnTo>
                  <a:pt x="3789896" y="2336800"/>
                </a:lnTo>
                <a:lnTo>
                  <a:pt x="3790581" y="2349500"/>
                </a:lnTo>
                <a:lnTo>
                  <a:pt x="3790619" y="2387600"/>
                </a:lnTo>
                <a:lnTo>
                  <a:pt x="3790619" y="1752600"/>
                </a:lnTo>
                <a:lnTo>
                  <a:pt x="3789984" y="1752600"/>
                </a:lnTo>
                <a:lnTo>
                  <a:pt x="3789984" y="2311400"/>
                </a:lnTo>
                <a:lnTo>
                  <a:pt x="3763759" y="2311400"/>
                </a:lnTo>
                <a:lnTo>
                  <a:pt x="3757155" y="2324100"/>
                </a:lnTo>
                <a:lnTo>
                  <a:pt x="3738092" y="2324100"/>
                </a:lnTo>
                <a:lnTo>
                  <a:pt x="3739057" y="2285301"/>
                </a:lnTo>
                <a:lnTo>
                  <a:pt x="3740531" y="2247862"/>
                </a:lnTo>
                <a:lnTo>
                  <a:pt x="3741166" y="2235200"/>
                </a:lnTo>
                <a:lnTo>
                  <a:pt x="3741470" y="2222500"/>
                </a:lnTo>
                <a:lnTo>
                  <a:pt x="3747097" y="2222500"/>
                </a:lnTo>
                <a:lnTo>
                  <a:pt x="3756787" y="2209800"/>
                </a:lnTo>
                <a:lnTo>
                  <a:pt x="3784282" y="2209800"/>
                </a:lnTo>
                <a:lnTo>
                  <a:pt x="3787711" y="2222500"/>
                </a:lnTo>
                <a:lnTo>
                  <a:pt x="3789070" y="2235200"/>
                </a:lnTo>
                <a:lnTo>
                  <a:pt x="3789311" y="2247900"/>
                </a:lnTo>
                <a:lnTo>
                  <a:pt x="3789210" y="2260600"/>
                </a:lnTo>
                <a:lnTo>
                  <a:pt x="3789629" y="2260600"/>
                </a:lnTo>
                <a:lnTo>
                  <a:pt x="3789540" y="2286000"/>
                </a:lnTo>
                <a:lnTo>
                  <a:pt x="3789718" y="2298700"/>
                </a:lnTo>
                <a:lnTo>
                  <a:pt x="3789984" y="2311400"/>
                </a:lnTo>
                <a:lnTo>
                  <a:pt x="3789984" y="1752600"/>
                </a:lnTo>
                <a:lnTo>
                  <a:pt x="3789769" y="1752600"/>
                </a:lnTo>
                <a:lnTo>
                  <a:pt x="3789476" y="1748040"/>
                </a:lnTo>
                <a:lnTo>
                  <a:pt x="3789476" y="2184400"/>
                </a:lnTo>
                <a:lnTo>
                  <a:pt x="3785120" y="2197100"/>
                </a:lnTo>
                <a:lnTo>
                  <a:pt x="3743833" y="2197100"/>
                </a:lnTo>
                <a:lnTo>
                  <a:pt x="3744938" y="2184400"/>
                </a:lnTo>
                <a:lnTo>
                  <a:pt x="3745014" y="2171700"/>
                </a:lnTo>
                <a:lnTo>
                  <a:pt x="3745052" y="2146300"/>
                </a:lnTo>
                <a:lnTo>
                  <a:pt x="3744798" y="2133600"/>
                </a:lnTo>
                <a:lnTo>
                  <a:pt x="3744430" y="2133600"/>
                </a:lnTo>
                <a:lnTo>
                  <a:pt x="3749738" y="2120900"/>
                </a:lnTo>
                <a:lnTo>
                  <a:pt x="3783203" y="2120900"/>
                </a:lnTo>
                <a:lnTo>
                  <a:pt x="3785844" y="2133600"/>
                </a:lnTo>
                <a:lnTo>
                  <a:pt x="3787419" y="2146300"/>
                </a:lnTo>
                <a:lnTo>
                  <a:pt x="3788079" y="2146300"/>
                </a:lnTo>
                <a:lnTo>
                  <a:pt x="3788384" y="2159000"/>
                </a:lnTo>
                <a:lnTo>
                  <a:pt x="3788587" y="2171700"/>
                </a:lnTo>
                <a:lnTo>
                  <a:pt x="3788892" y="2171700"/>
                </a:lnTo>
                <a:lnTo>
                  <a:pt x="3789476" y="2184400"/>
                </a:lnTo>
                <a:lnTo>
                  <a:pt x="3789476" y="1748040"/>
                </a:lnTo>
                <a:lnTo>
                  <a:pt x="3788956" y="1739900"/>
                </a:lnTo>
                <a:lnTo>
                  <a:pt x="3787686" y="1727200"/>
                </a:lnTo>
                <a:lnTo>
                  <a:pt x="3786886" y="1714500"/>
                </a:lnTo>
                <a:lnTo>
                  <a:pt x="3786771" y="2095500"/>
                </a:lnTo>
                <a:lnTo>
                  <a:pt x="3783241" y="2108200"/>
                </a:lnTo>
                <a:lnTo>
                  <a:pt x="3751351" y="2108200"/>
                </a:lnTo>
                <a:lnTo>
                  <a:pt x="3747046" y="2095500"/>
                </a:lnTo>
                <a:lnTo>
                  <a:pt x="3746538" y="2082800"/>
                </a:lnTo>
                <a:lnTo>
                  <a:pt x="3747008" y="2070100"/>
                </a:lnTo>
                <a:lnTo>
                  <a:pt x="3747820" y="2044700"/>
                </a:lnTo>
                <a:lnTo>
                  <a:pt x="3748303" y="2044700"/>
                </a:lnTo>
                <a:lnTo>
                  <a:pt x="3751389" y="2032000"/>
                </a:lnTo>
                <a:lnTo>
                  <a:pt x="3758565" y="2019300"/>
                </a:lnTo>
                <a:lnTo>
                  <a:pt x="3786073" y="2019300"/>
                </a:lnTo>
                <a:lnTo>
                  <a:pt x="3786187" y="2057400"/>
                </a:lnTo>
                <a:lnTo>
                  <a:pt x="3786555" y="2057400"/>
                </a:lnTo>
                <a:lnTo>
                  <a:pt x="3786619" y="2095500"/>
                </a:lnTo>
                <a:lnTo>
                  <a:pt x="3786771" y="2095500"/>
                </a:lnTo>
                <a:lnTo>
                  <a:pt x="3786771" y="1714500"/>
                </a:lnTo>
                <a:lnTo>
                  <a:pt x="3787508" y="1701800"/>
                </a:lnTo>
                <a:lnTo>
                  <a:pt x="3790035" y="1689100"/>
                </a:lnTo>
                <a:lnTo>
                  <a:pt x="3795001" y="1689100"/>
                </a:lnTo>
                <a:lnTo>
                  <a:pt x="3801770" y="1676400"/>
                </a:lnTo>
                <a:lnTo>
                  <a:pt x="3809720" y="1676400"/>
                </a:lnTo>
                <a:lnTo>
                  <a:pt x="3813886" y="1689100"/>
                </a:lnTo>
                <a:lnTo>
                  <a:pt x="3815511" y="1701800"/>
                </a:lnTo>
                <a:lnTo>
                  <a:pt x="3815829" y="1714500"/>
                </a:lnTo>
                <a:lnTo>
                  <a:pt x="3816058" y="1714500"/>
                </a:lnTo>
                <a:lnTo>
                  <a:pt x="3816185" y="1727200"/>
                </a:lnTo>
                <a:lnTo>
                  <a:pt x="3816185" y="1593786"/>
                </a:lnTo>
                <a:lnTo>
                  <a:pt x="3815613" y="1587500"/>
                </a:lnTo>
                <a:lnTo>
                  <a:pt x="3816426" y="1574800"/>
                </a:lnTo>
                <a:lnTo>
                  <a:pt x="3822827" y="1549400"/>
                </a:lnTo>
                <a:lnTo>
                  <a:pt x="3829431" y="1549400"/>
                </a:lnTo>
                <a:lnTo>
                  <a:pt x="3831640" y="1562100"/>
                </a:lnTo>
                <a:lnTo>
                  <a:pt x="3834460" y="1574800"/>
                </a:lnTo>
                <a:lnTo>
                  <a:pt x="3836619" y="1587500"/>
                </a:lnTo>
                <a:lnTo>
                  <a:pt x="3836847" y="1600200"/>
                </a:lnTo>
                <a:lnTo>
                  <a:pt x="3836847" y="1282700"/>
                </a:lnTo>
                <a:lnTo>
                  <a:pt x="3824935" y="1282700"/>
                </a:lnTo>
                <a:lnTo>
                  <a:pt x="3820312" y="1273403"/>
                </a:lnTo>
                <a:lnTo>
                  <a:pt x="3820312" y="1358900"/>
                </a:lnTo>
                <a:lnTo>
                  <a:pt x="3820172" y="1371600"/>
                </a:lnTo>
                <a:lnTo>
                  <a:pt x="3810520" y="1371600"/>
                </a:lnTo>
                <a:lnTo>
                  <a:pt x="3808996" y="1368564"/>
                </a:lnTo>
                <a:lnTo>
                  <a:pt x="3808996" y="1638300"/>
                </a:lnTo>
                <a:lnTo>
                  <a:pt x="3808514" y="1651000"/>
                </a:lnTo>
                <a:lnTo>
                  <a:pt x="3807930" y="1663700"/>
                </a:lnTo>
                <a:lnTo>
                  <a:pt x="3800106" y="1663700"/>
                </a:lnTo>
                <a:lnTo>
                  <a:pt x="3789375" y="1676400"/>
                </a:lnTo>
                <a:lnTo>
                  <a:pt x="3786962" y="1663700"/>
                </a:lnTo>
                <a:lnTo>
                  <a:pt x="3785095" y="1663700"/>
                </a:lnTo>
                <a:lnTo>
                  <a:pt x="3784066" y="1660639"/>
                </a:lnTo>
                <a:lnTo>
                  <a:pt x="3784066" y="1968500"/>
                </a:lnTo>
                <a:lnTo>
                  <a:pt x="3783850" y="1981200"/>
                </a:lnTo>
                <a:lnTo>
                  <a:pt x="3783025" y="1993900"/>
                </a:lnTo>
                <a:lnTo>
                  <a:pt x="3779075" y="1993900"/>
                </a:lnTo>
                <a:lnTo>
                  <a:pt x="3770503" y="2006600"/>
                </a:lnTo>
                <a:lnTo>
                  <a:pt x="3750094" y="2006600"/>
                </a:lnTo>
                <a:lnTo>
                  <a:pt x="3750068" y="1993900"/>
                </a:lnTo>
                <a:lnTo>
                  <a:pt x="3750119" y="1968500"/>
                </a:lnTo>
                <a:lnTo>
                  <a:pt x="3750424" y="1968500"/>
                </a:lnTo>
                <a:lnTo>
                  <a:pt x="3750068" y="1955800"/>
                </a:lnTo>
                <a:lnTo>
                  <a:pt x="3750513" y="1955800"/>
                </a:lnTo>
                <a:lnTo>
                  <a:pt x="3753497" y="1943100"/>
                </a:lnTo>
                <a:lnTo>
                  <a:pt x="3760241" y="1930400"/>
                </a:lnTo>
                <a:lnTo>
                  <a:pt x="3782720" y="1930400"/>
                </a:lnTo>
                <a:lnTo>
                  <a:pt x="3782949" y="1943100"/>
                </a:lnTo>
                <a:lnTo>
                  <a:pt x="3783736" y="1955800"/>
                </a:lnTo>
                <a:lnTo>
                  <a:pt x="3784066" y="1968500"/>
                </a:lnTo>
                <a:lnTo>
                  <a:pt x="3784066" y="1660639"/>
                </a:lnTo>
                <a:lnTo>
                  <a:pt x="3782771" y="1656765"/>
                </a:lnTo>
                <a:lnTo>
                  <a:pt x="3782771" y="1892300"/>
                </a:lnTo>
                <a:lnTo>
                  <a:pt x="3782453" y="1892300"/>
                </a:lnTo>
                <a:lnTo>
                  <a:pt x="3780104" y="1905000"/>
                </a:lnTo>
                <a:lnTo>
                  <a:pt x="3774541" y="1917700"/>
                </a:lnTo>
                <a:lnTo>
                  <a:pt x="3750983" y="1917700"/>
                </a:lnTo>
                <a:lnTo>
                  <a:pt x="3750691" y="1905000"/>
                </a:lnTo>
                <a:lnTo>
                  <a:pt x="3750830" y="1892300"/>
                </a:lnTo>
                <a:lnTo>
                  <a:pt x="3751846" y="1892300"/>
                </a:lnTo>
                <a:lnTo>
                  <a:pt x="3751821" y="1879600"/>
                </a:lnTo>
                <a:lnTo>
                  <a:pt x="3751961" y="1866900"/>
                </a:lnTo>
                <a:lnTo>
                  <a:pt x="3780485" y="1866900"/>
                </a:lnTo>
                <a:lnTo>
                  <a:pt x="3782530" y="1879600"/>
                </a:lnTo>
                <a:lnTo>
                  <a:pt x="3782771" y="1892300"/>
                </a:lnTo>
                <a:lnTo>
                  <a:pt x="3782771" y="1656765"/>
                </a:lnTo>
                <a:lnTo>
                  <a:pt x="3780840" y="1651000"/>
                </a:lnTo>
                <a:lnTo>
                  <a:pt x="3782314" y="1638300"/>
                </a:lnTo>
                <a:lnTo>
                  <a:pt x="3789121" y="1612900"/>
                </a:lnTo>
                <a:lnTo>
                  <a:pt x="3800868" y="1600200"/>
                </a:lnTo>
                <a:lnTo>
                  <a:pt x="3805720" y="1612900"/>
                </a:lnTo>
                <a:lnTo>
                  <a:pt x="3808247" y="1625600"/>
                </a:lnTo>
                <a:lnTo>
                  <a:pt x="3808996" y="1638300"/>
                </a:lnTo>
                <a:lnTo>
                  <a:pt x="3808996" y="1368564"/>
                </a:lnTo>
                <a:lnTo>
                  <a:pt x="3804158" y="1358900"/>
                </a:lnTo>
                <a:lnTo>
                  <a:pt x="3798011" y="1346200"/>
                </a:lnTo>
                <a:lnTo>
                  <a:pt x="3793858" y="1336294"/>
                </a:lnTo>
                <a:lnTo>
                  <a:pt x="3793858" y="1574800"/>
                </a:lnTo>
                <a:lnTo>
                  <a:pt x="3791508" y="1587500"/>
                </a:lnTo>
                <a:lnTo>
                  <a:pt x="3784930" y="1587500"/>
                </a:lnTo>
                <a:lnTo>
                  <a:pt x="3782250" y="1574800"/>
                </a:lnTo>
                <a:lnTo>
                  <a:pt x="3793858" y="1574800"/>
                </a:lnTo>
                <a:lnTo>
                  <a:pt x="3793858" y="1336294"/>
                </a:lnTo>
                <a:lnTo>
                  <a:pt x="3792690" y="1333500"/>
                </a:lnTo>
                <a:lnTo>
                  <a:pt x="3788791" y="1320800"/>
                </a:lnTo>
                <a:lnTo>
                  <a:pt x="3787063" y="1308100"/>
                </a:lnTo>
                <a:lnTo>
                  <a:pt x="3805555" y="1308100"/>
                </a:lnTo>
                <a:lnTo>
                  <a:pt x="3813606" y="1295400"/>
                </a:lnTo>
                <a:lnTo>
                  <a:pt x="3815575" y="1308100"/>
                </a:lnTo>
                <a:lnTo>
                  <a:pt x="3817010" y="1320800"/>
                </a:lnTo>
                <a:lnTo>
                  <a:pt x="3818115" y="1320800"/>
                </a:lnTo>
                <a:lnTo>
                  <a:pt x="3819106" y="1333500"/>
                </a:lnTo>
                <a:lnTo>
                  <a:pt x="3820236" y="1346200"/>
                </a:lnTo>
                <a:lnTo>
                  <a:pt x="3820312" y="1358900"/>
                </a:lnTo>
                <a:lnTo>
                  <a:pt x="3820312" y="1273403"/>
                </a:lnTo>
                <a:lnTo>
                  <a:pt x="3818623" y="1270000"/>
                </a:lnTo>
                <a:lnTo>
                  <a:pt x="3832834" y="1270000"/>
                </a:lnTo>
                <a:lnTo>
                  <a:pt x="3848354" y="1257300"/>
                </a:lnTo>
                <a:lnTo>
                  <a:pt x="3965575" y="1257300"/>
                </a:lnTo>
                <a:lnTo>
                  <a:pt x="3966476" y="1270000"/>
                </a:lnTo>
                <a:lnTo>
                  <a:pt x="3966476" y="1244600"/>
                </a:lnTo>
                <a:lnTo>
                  <a:pt x="3834676" y="1244600"/>
                </a:lnTo>
                <a:lnTo>
                  <a:pt x="3832504" y="1219200"/>
                </a:lnTo>
                <a:lnTo>
                  <a:pt x="3831399" y="1193800"/>
                </a:lnTo>
                <a:lnTo>
                  <a:pt x="3830561" y="1181100"/>
                </a:lnTo>
                <a:lnTo>
                  <a:pt x="3830078" y="1168400"/>
                </a:lnTo>
                <a:lnTo>
                  <a:pt x="3829939" y="1155700"/>
                </a:lnTo>
                <a:lnTo>
                  <a:pt x="3857675" y="1155700"/>
                </a:lnTo>
                <a:lnTo>
                  <a:pt x="3873411" y="1143000"/>
                </a:lnTo>
                <a:lnTo>
                  <a:pt x="3904310" y="1143000"/>
                </a:lnTo>
                <a:lnTo>
                  <a:pt x="3917696" y="1155700"/>
                </a:lnTo>
                <a:lnTo>
                  <a:pt x="3973944" y="1155700"/>
                </a:lnTo>
                <a:lnTo>
                  <a:pt x="3974338" y="1168400"/>
                </a:lnTo>
                <a:lnTo>
                  <a:pt x="3974833" y="1181100"/>
                </a:lnTo>
                <a:lnTo>
                  <a:pt x="3975303" y="1193800"/>
                </a:lnTo>
                <a:lnTo>
                  <a:pt x="3975633" y="1219200"/>
                </a:lnTo>
                <a:lnTo>
                  <a:pt x="3975735" y="1244600"/>
                </a:lnTo>
                <a:lnTo>
                  <a:pt x="3975735" y="1120648"/>
                </a:lnTo>
                <a:lnTo>
                  <a:pt x="3971734" y="1130300"/>
                </a:lnTo>
                <a:lnTo>
                  <a:pt x="3809200" y="1130300"/>
                </a:lnTo>
                <a:lnTo>
                  <a:pt x="3809200" y="1270000"/>
                </a:lnTo>
                <a:lnTo>
                  <a:pt x="3806469" y="1282700"/>
                </a:lnTo>
                <a:lnTo>
                  <a:pt x="3794925" y="1282700"/>
                </a:lnTo>
                <a:lnTo>
                  <a:pt x="3801948" y="1295400"/>
                </a:lnTo>
                <a:lnTo>
                  <a:pt x="3789438" y="1295400"/>
                </a:lnTo>
                <a:lnTo>
                  <a:pt x="3794925" y="1282700"/>
                </a:lnTo>
                <a:lnTo>
                  <a:pt x="3780612" y="1282700"/>
                </a:lnTo>
                <a:lnTo>
                  <a:pt x="3779863" y="1275638"/>
                </a:lnTo>
                <a:lnTo>
                  <a:pt x="3779863" y="1841500"/>
                </a:lnTo>
                <a:lnTo>
                  <a:pt x="3771633" y="1854200"/>
                </a:lnTo>
                <a:lnTo>
                  <a:pt x="3753815" y="1854200"/>
                </a:lnTo>
                <a:lnTo>
                  <a:pt x="3752646" y="1841500"/>
                </a:lnTo>
                <a:lnTo>
                  <a:pt x="3752532" y="1816100"/>
                </a:lnTo>
                <a:lnTo>
                  <a:pt x="3753739" y="1816100"/>
                </a:lnTo>
                <a:lnTo>
                  <a:pt x="3753713" y="1778000"/>
                </a:lnTo>
                <a:lnTo>
                  <a:pt x="3759479" y="1765300"/>
                </a:lnTo>
                <a:lnTo>
                  <a:pt x="3770223" y="1765300"/>
                </a:lnTo>
                <a:lnTo>
                  <a:pt x="3756749" y="1752600"/>
                </a:lnTo>
                <a:lnTo>
                  <a:pt x="3754907" y="1752600"/>
                </a:lnTo>
                <a:lnTo>
                  <a:pt x="3754183" y="1739900"/>
                </a:lnTo>
                <a:lnTo>
                  <a:pt x="3753853" y="1739900"/>
                </a:lnTo>
                <a:lnTo>
                  <a:pt x="3754272" y="1727200"/>
                </a:lnTo>
                <a:lnTo>
                  <a:pt x="3755999" y="1714500"/>
                </a:lnTo>
                <a:lnTo>
                  <a:pt x="3757549" y="1714500"/>
                </a:lnTo>
                <a:lnTo>
                  <a:pt x="3763975" y="1701800"/>
                </a:lnTo>
                <a:lnTo>
                  <a:pt x="3777208" y="1701800"/>
                </a:lnTo>
                <a:lnTo>
                  <a:pt x="3775494" y="1714500"/>
                </a:lnTo>
                <a:lnTo>
                  <a:pt x="3776014" y="1714500"/>
                </a:lnTo>
                <a:lnTo>
                  <a:pt x="3775786" y="1727200"/>
                </a:lnTo>
                <a:lnTo>
                  <a:pt x="3776980" y="1727200"/>
                </a:lnTo>
                <a:lnTo>
                  <a:pt x="3776980" y="1739900"/>
                </a:lnTo>
                <a:lnTo>
                  <a:pt x="3776878" y="1752600"/>
                </a:lnTo>
                <a:lnTo>
                  <a:pt x="3770223" y="1765300"/>
                </a:lnTo>
                <a:lnTo>
                  <a:pt x="3775862" y="1765300"/>
                </a:lnTo>
                <a:lnTo>
                  <a:pt x="3779024" y="1778000"/>
                </a:lnTo>
                <a:lnTo>
                  <a:pt x="3779494" y="1790700"/>
                </a:lnTo>
                <a:lnTo>
                  <a:pt x="3779786" y="1803400"/>
                </a:lnTo>
                <a:lnTo>
                  <a:pt x="3779863" y="1841500"/>
                </a:lnTo>
                <a:lnTo>
                  <a:pt x="3779863" y="1275638"/>
                </a:lnTo>
                <a:lnTo>
                  <a:pt x="3779266" y="1270000"/>
                </a:lnTo>
                <a:lnTo>
                  <a:pt x="3777323" y="1270000"/>
                </a:lnTo>
                <a:lnTo>
                  <a:pt x="3787508" y="1257300"/>
                </a:lnTo>
                <a:lnTo>
                  <a:pt x="3773462" y="1257300"/>
                </a:lnTo>
                <a:lnTo>
                  <a:pt x="3773462" y="1676400"/>
                </a:lnTo>
                <a:lnTo>
                  <a:pt x="3773030" y="1676400"/>
                </a:lnTo>
                <a:lnTo>
                  <a:pt x="3769753" y="1689100"/>
                </a:lnTo>
                <a:lnTo>
                  <a:pt x="3756075" y="1689100"/>
                </a:lnTo>
                <a:lnTo>
                  <a:pt x="3756088" y="1676400"/>
                </a:lnTo>
                <a:lnTo>
                  <a:pt x="3756088" y="1663700"/>
                </a:lnTo>
                <a:lnTo>
                  <a:pt x="3756876" y="1651000"/>
                </a:lnTo>
                <a:lnTo>
                  <a:pt x="3757282" y="1651000"/>
                </a:lnTo>
                <a:lnTo>
                  <a:pt x="3757879" y="1638300"/>
                </a:lnTo>
                <a:lnTo>
                  <a:pt x="3769449" y="1638300"/>
                </a:lnTo>
                <a:lnTo>
                  <a:pt x="3770820" y="1651000"/>
                </a:lnTo>
                <a:lnTo>
                  <a:pt x="3771798" y="1663700"/>
                </a:lnTo>
                <a:lnTo>
                  <a:pt x="3772687" y="1663700"/>
                </a:lnTo>
                <a:lnTo>
                  <a:pt x="3773462" y="1676400"/>
                </a:lnTo>
                <a:lnTo>
                  <a:pt x="3773462" y="1257300"/>
                </a:lnTo>
                <a:lnTo>
                  <a:pt x="3771481" y="1257300"/>
                </a:lnTo>
                <a:lnTo>
                  <a:pt x="3771481" y="1333500"/>
                </a:lnTo>
                <a:lnTo>
                  <a:pt x="3765423" y="1346200"/>
                </a:lnTo>
                <a:lnTo>
                  <a:pt x="3763048" y="1333500"/>
                </a:lnTo>
                <a:lnTo>
                  <a:pt x="3755098" y="1333500"/>
                </a:lnTo>
                <a:lnTo>
                  <a:pt x="3752037" y="1326642"/>
                </a:lnTo>
                <a:lnTo>
                  <a:pt x="3752037" y="1409700"/>
                </a:lnTo>
                <a:lnTo>
                  <a:pt x="3751745" y="1422400"/>
                </a:lnTo>
                <a:lnTo>
                  <a:pt x="3737775" y="1422400"/>
                </a:lnTo>
                <a:lnTo>
                  <a:pt x="3737775" y="1587500"/>
                </a:lnTo>
                <a:lnTo>
                  <a:pt x="3737711" y="1676400"/>
                </a:lnTo>
                <a:lnTo>
                  <a:pt x="3736683" y="1689100"/>
                </a:lnTo>
                <a:lnTo>
                  <a:pt x="3736327" y="1689100"/>
                </a:lnTo>
                <a:lnTo>
                  <a:pt x="3736327" y="1739900"/>
                </a:lnTo>
                <a:lnTo>
                  <a:pt x="3735387" y="1752600"/>
                </a:lnTo>
                <a:lnTo>
                  <a:pt x="3735082" y="1765300"/>
                </a:lnTo>
                <a:lnTo>
                  <a:pt x="3734701" y="1765300"/>
                </a:lnTo>
                <a:lnTo>
                  <a:pt x="3734701" y="1803400"/>
                </a:lnTo>
                <a:lnTo>
                  <a:pt x="3734612" y="1816100"/>
                </a:lnTo>
                <a:lnTo>
                  <a:pt x="3734003" y="1816100"/>
                </a:lnTo>
                <a:lnTo>
                  <a:pt x="3734079" y="1841500"/>
                </a:lnTo>
                <a:lnTo>
                  <a:pt x="3733927" y="1841500"/>
                </a:lnTo>
                <a:lnTo>
                  <a:pt x="3733685" y="1854200"/>
                </a:lnTo>
                <a:lnTo>
                  <a:pt x="3733292" y="1854200"/>
                </a:lnTo>
                <a:lnTo>
                  <a:pt x="3733292" y="1905000"/>
                </a:lnTo>
                <a:lnTo>
                  <a:pt x="3730777" y="1912886"/>
                </a:lnTo>
                <a:lnTo>
                  <a:pt x="3730777" y="1968500"/>
                </a:lnTo>
                <a:lnTo>
                  <a:pt x="3730701" y="1981200"/>
                </a:lnTo>
                <a:lnTo>
                  <a:pt x="3729939" y="1993900"/>
                </a:lnTo>
                <a:lnTo>
                  <a:pt x="3728783" y="2006600"/>
                </a:lnTo>
                <a:lnTo>
                  <a:pt x="3728631" y="2006600"/>
                </a:lnTo>
                <a:lnTo>
                  <a:pt x="3728631" y="2070100"/>
                </a:lnTo>
                <a:lnTo>
                  <a:pt x="3726332" y="2070100"/>
                </a:lnTo>
                <a:lnTo>
                  <a:pt x="3726332" y="2095500"/>
                </a:lnTo>
                <a:lnTo>
                  <a:pt x="3726357" y="2108200"/>
                </a:lnTo>
                <a:lnTo>
                  <a:pt x="3725456" y="2108200"/>
                </a:lnTo>
                <a:lnTo>
                  <a:pt x="3725456" y="2133600"/>
                </a:lnTo>
                <a:lnTo>
                  <a:pt x="3725418" y="2171700"/>
                </a:lnTo>
                <a:lnTo>
                  <a:pt x="3725151" y="2171700"/>
                </a:lnTo>
                <a:lnTo>
                  <a:pt x="3725100" y="2184400"/>
                </a:lnTo>
                <a:lnTo>
                  <a:pt x="3724884" y="2184400"/>
                </a:lnTo>
                <a:lnTo>
                  <a:pt x="3724160" y="2197100"/>
                </a:lnTo>
                <a:lnTo>
                  <a:pt x="3723094" y="2209800"/>
                </a:lnTo>
                <a:lnTo>
                  <a:pt x="3722128" y="2209800"/>
                </a:lnTo>
                <a:lnTo>
                  <a:pt x="3722128" y="2222500"/>
                </a:lnTo>
                <a:lnTo>
                  <a:pt x="3719842" y="2273300"/>
                </a:lnTo>
                <a:lnTo>
                  <a:pt x="3717760" y="2311400"/>
                </a:lnTo>
                <a:lnTo>
                  <a:pt x="3717404" y="2324100"/>
                </a:lnTo>
                <a:lnTo>
                  <a:pt x="3715562" y="2324100"/>
                </a:lnTo>
                <a:lnTo>
                  <a:pt x="3715562" y="2438400"/>
                </a:lnTo>
                <a:lnTo>
                  <a:pt x="3712451" y="2451100"/>
                </a:lnTo>
                <a:lnTo>
                  <a:pt x="3664750" y="2451100"/>
                </a:lnTo>
                <a:lnTo>
                  <a:pt x="3661422" y="2438400"/>
                </a:lnTo>
                <a:lnTo>
                  <a:pt x="3661219" y="2438400"/>
                </a:lnTo>
                <a:lnTo>
                  <a:pt x="3660686" y="2425700"/>
                </a:lnTo>
                <a:lnTo>
                  <a:pt x="3659924" y="2425700"/>
                </a:lnTo>
                <a:lnTo>
                  <a:pt x="3659517" y="2413000"/>
                </a:lnTo>
                <a:lnTo>
                  <a:pt x="3660076" y="2400300"/>
                </a:lnTo>
                <a:lnTo>
                  <a:pt x="3660419" y="2400300"/>
                </a:lnTo>
                <a:lnTo>
                  <a:pt x="3659276" y="2387600"/>
                </a:lnTo>
                <a:lnTo>
                  <a:pt x="3657879" y="2374900"/>
                </a:lnTo>
                <a:lnTo>
                  <a:pt x="3657409" y="2362200"/>
                </a:lnTo>
                <a:lnTo>
                  <a:pt x="3658019" y="2349500"/>
                </a:lnTo>
                <a:lnTo>
                  <a:pt x="3714585" y="2349500"/>
                </a:lnTo>
                <a:lnTo>
                  <a:pt x="3714585" y="2400300"/>
                </a:lnTo>
                <a:lnTo>
                  <a:pt x="3715232" y="2400300"/>
                </a:lnTo>
                <a:lnTo>
                  <a:pt x="3715169" y="2425700"/>
                </a:lnTo>
                <a:lnTo>
                  <a:pt x="3715334" y="2438400"/>
                </a:lnTo>
                <a:lnTo>
                  <a:pt x="3715562" y="2438400"/>
                </a:lnTo>
                <a:lnTo>
                  <a:pt x="3715562" y="2324100"/>
                </a:lnTo>
                <a:lnTo>
                  <a:pt x="3706634" y="2324100"/>
                </a:lnTo>
                <a:lnTo>
                  <a:pt x="3696982" y="2336800"/>
                </a:lnTo>
                <a:lnTo>
                  <a:pt x="3656050" y="2336800"/>
                </a:lnTo>
                <a:lnTo>
                  <a:pt x="3655758" y="2324100"/>
                </a:lnTo>
                <a:lnTo>
                  <a:pt x="3655276" y="2311400"/>
                </a:lnTo>
                <a:lnTo>
                  <a:pt x="3654615" y="2298700"/>
                </a:lnTo>
                <a:lnTo>
                  <a:pt x="3653155" y="2286000"/>
                </a:lnTo>
                <a:lnTo>
                  <a:pt x="3652545" y="2286000"/>
                </a:lnTo>
                <a:lnTo>
                  <a:pt x="3652596" y="2235200"/>
                </a:lnTo>
                <a:lnTo>
                  <a:pt x="3690175" y="2235200"/>
                </a:lnTo>
                <a:lnTo>
                  <a:pt x="3705339" y="2222500"/>
                </a:lnTo>
                <a:lnTo>
                  <a:pt x="3722128" y="2222500"/>
                </a:lnTo>
                <a:lnTo>
                  <a:pt x="3722128" y="2209800"/>
                </a:lnTo>
                <a:lnTo>
                  <a:pt x="3670198" y="2209800"/>
                </a:lnTo>
                <a:lnTo>
                  <a:pt x="3669131" y="2197100"/>
                </a:lnTo>
                <a:lnTo>
                  <a:pt x="3669360" y="2184400"/>
                </a:lnTo>
                <a:lnTo>
                  <a:pt x="3668560" y="2171700"/>
                </a:lnTo>
                <a:lnTo>
                  <a:pt x="3668242" y="2159000"/>
                </a:lnTo>
                <a:lnTo>
                  <a:pt x="3668128" y="2146300"/>
                </a:lnTo>
                <a:lnTo>
                  <a:pt x="3667912" y="2133600"/>
                </a:lnTo>
                <a:lnTo>
                  <a:pt x="3667709" y="2133600"/>
                </a:lnTo>
                <a:lnTo>
                  <a:pt x="3671341" y="2120900"/>
                </a:lnTo>
                <a:lnTo>
                  <a:pt x="3716286" y="2120900"/>
                </a:lnTo>
                <a:lnTo>
                  <a:pt x="3723297" y="2133600"/>
                </a:lnTo>
                <a:lnTo>
                  <a:pt x="3725456" y="2133600"/>
                </a:lnTo>
                <a:lnTo>
                  <a:pt x="3725456" y="2108200"/>
                </a:lnTo>
                <a:lnTo>
                  <a:pt x="3673843" y="2108200"/>
                </a:lnTo>
                <a:lnTo>
                  <a:pt x="3667366" y="2095500"/>
                </a:lnTo>
                <a:lnTo>
                  <a:pt x="3666083" y="2095500"/>
                </a:lnTo>
                <a:lnTo>
                  <a:pt x="3667023" y="2082800"/>
                </a:lnTo>
                <a:lnTo>
                  <a:pt x="3667226" y="2070100"/>
                </a:lnTo>
                <a:lnTo>
                  <a:pt x="3666261" y="2057400"/>
                </a:lnTo>
                <a:lnTo>
                  <a:pt x="3665715" y="2057400"/>
                </a:lnTo>
                <a:lnTo>
                  <a:pt x="3665410" y="2044700"/>
                </a:lnTo>
                <a:lnTo>
                  <a:pt x="3664915" y="2019300"/>
                </a:lnTo>
                <a:lnTo>
                  <a:pt x="3698938" y="2019300"/>
                </a:lnTo>
                <a:lnTo>
                  <a:pt x="3709530" y="2032000"/>
                </a:lnTo>
                <a:lnTo>
                  <a:pt x="3728542" y="2032000"/>
                </a:lnTo>
                <a:lnTo>
                  <a:pt x="3728631" y="2070100"/>
                </a:lnTo>
                <a:lnTo>
                  <a:pt x="3728631" y="2006600"/>
                </a:lnTo>
                <a:lnTo>
                  <a:pt x="3665499" y="2006600"/>
                </a:lnTo>
                <a:lnTo>
                  <a:pt x="3663569" y="1994471"/>
                </a:lnTo>
                <a:lnTo>
                  <a:pt x="3663569" y="2197100"/>
                </a:lnTo>
                <a:lnTo>
                  <a:pt x="3663251" y="2209800"/>
                </a:lnTo>
                <a:lnTo>
                  <a:pt x="3653205" y="2209800"/>
                </a:lnTo>
                <a:lnTo>
                  <a:pt x="3650526" y="2197100"/>
                </a:lnTo>
                <a:lnTo>
                  <a:pt x="3649129" y="2197100"/>
                </a:lnTo>
                <a:lnTo>
                  <a:pt x="3648291" y="2184400"/>
                </a:lnTo>
                <a:lnTo>
                  <a:pt x="3647516" y="2159000"/>
                </a:lnTo>
                <a:lnTo>
                  <a:pt x="3645992" y="2133600"/>
                </a:lnTo>
                <a:lnTo>
                  <a:pt x="3646246" y="2133600"/>
                </a:lnTo>
                <a:lnTo>
                  <a:pt x="3647122" y="2120900"/>
                </a:lnTo>
                <a:lnTo>
                  <a:pt x="3655568" y="2120900"/>
                </a:lnTo>
                <a:lnTo>
                  <a:pt x="3657079" y="2133600"/>
                </a:lnTo>
                <a:lnTo>
                  <a:pt x="3658438" y="2146300"/>
                </a:lnTo>
                <a:lnTo>
                  <a:pt x="3659352" y="2146300"/>
                </a:lnTo>
                <a:lnTo>
                  <a:pt x="3660381" y="2159000"/>
                </a:lnTo>
                <a:lnTo>
                  <a:pt x="3661346" y="2171700"/>
                </a:lnTo>
                <a:lnTo>
                  <a:pt x="3663404" y="2184400"/>
                </a:lnTo>
                <a:lnTo>
                  <a:pt x="3663404" y="2197100"/>
                </a:lnTo>
                <a:lnTo>
                  <a:pt x="3663569" y="2197100"/>
                </a:lnTo>
                <a:lnTo>
                  <a:pt x="3663569" y="1994471"/>
                </a:lnTo>
                <a:lnTo>
                  <a:pt x="3663480" y="1993900"/>
                </a:lnTo>
                <a:lnTo>
                  <a:pt x="3663061" y="1993900"/>
                </a:lnTo>
                <a:lnTo>
                  <a:pt x="3663238" y="1981200"/>
                </a:lnTo>
                <a:lnTo>
                  <a:pt x="3663619" y="1968500"/>
                </a:lnTo>
                <a:lnTo>
                  <a:pt x="3666871" y="1955800"/>
                </a:lnTo>
                <a:lnTo>
                  <a:pt x="3674414" y="1955800"/>
                </a:lnTo>
                <a:lnTo>
                  <a:pt x="3687635" y="1943100"/>
                </a:lnTo>
                <a:lnTo>
                  <a:pt x="3728974" y="1943100"/>
                </a:lnTo>
                <a:lnTo>
                  <a:pt x="3729698" y="1955800"/>
                </a:lnTo>
                <a:lnTo>
                  <a:pt x="3730383" y="1968500"/>
                </a:lnTo>
                <a:lnTo>
                  <a:pt x="3730777" y="1968500"/>
                </a:lnTo>
                <a:lnTo>
                  <a:pt x="3730777" y="1912886"/>
                </a:lnTo>
                <a:lnTo>
                  <a:pt x="3729240" y="1917700"/>
                </a:lnTo>
                <a:lnTo>
                  <a:pt x="3717975" y="1930400"/>
                </a:lnTo>
                <a:lnTo>
                  <a:pt x="3696766" y="1930400"/>
                </a:lnTo>
                <a:lnTo>
                  <a:pt x="3678415" y="1943100"/>
                </a:lnTo>
                <a:lnTo>
                  <a:pt x="3668484" y="1943100"/>
                </a:lnTo>
                <a:lnTo>
                  <a:pt x="3664318" y="1930400"/>
                </a:lnTo>
                <a:lnTo>
                  <a:pt x="3663251" y="1905000"/>
                </a:lnTo>
                <a:lnTo>
                  <a:pt x="3663899" y="1905000"/>
                </a:lnTo>
                <a:lnTo>
                  <a:pt x="3663899" y="1892300"/>
                </a:lnTo>
                <a:lnTo>
                  <a:pt x="3663912" y="1879600"/>
                </a:lnTo>
                <a:lnTo>
                  <a:pt x="3663950" y="1866900"/>
                </a:lnTo>
                <a:lnTo>
                  <a:pt x="3733127" y="1866900"/>
                </a:lnTo>
                <a:lnTo>
                  <a:pt x="3732809" y="1879600"/>
                </a:lnTo>
                <a:lnTo>
                  <a:pt x="3733292" y="1905000"/>
                </a:lnTo>
                <a:lnTo>
                  <a:pt x="3733292" y="1854200"/>
                </a:lnTo>
                <a:lnTo>
                  <a:pt x="3659924" y="1854200"/>
                </a:lnTo>
                <a:lnTo>
                  <a:pt x="3660089" y="1841500"/>
                </a:lnTo>
                <a:lnTo>
                  <a:pt x="3659517" y="1828800"/>
                </a:lnTo>
                <a:lnTo>
                  <a:pt x="3658590" y="1819351"/>
                </a:lnTo>
                <a:lnTo>
                  <a:pt x="3658590" y="2082800"/>
                </a:lnTo>
                <a:lnTo>
                  <a:pt x="3656558" y="2095500"/>
                </a:lnTo>
                <a:lnTo>
                  <a:pt x="3656266" y="2108200"/>
                </a:lnTo>
                <a:lnTo>
                  <a:pt x="3647859" y="2108200"/>
                </a:lnTo>
                <a:lnTo>
                  <a:pt x="3646373" y="2095500"/>
                </a:lnTo>
                <a:lnTo>
                  <a:pt x="3646043" y="2095500"/>
                </a:lnTo>
                <a:lnTo>
                  <a:pt x="3646233" y="2082800"/>
                </a:lnTo>
                <a:lnTo>
                  <a:pt x="3658590" y="2082800"/>
                </a:lnTo>
                <a:lnTo>
                  <a:pt x="3658590" y="1819351"/>
                </a:lnTo>
                <a:lnTo>
                  <a:pt x="3658273" y="1816100"/>
                </a:lnTo>
                <a:lnTo>
                  <a:pt x="3657625" y="1816100"/>
                </a:lnTo>
                <a:lnTo>
                  <a:pt x="3658882" y="1803400"/>
                </a:lnTo>
                <a:lnTo>
                  <a:pt x="3661562" y="1790700"/>
                </a:lnTo>
                <a:lnTo>
                  <a:pt x="3712019" y="1790700"/>
                </a:lnTo>
                <a:lnTo>
                  <a:pt x="3724821" y="1778000"/>
                </a:lnTo>
                <a:lnTo>
                  <a:pt x="3732555" y="1778000"/>
                </a:lnTo>
                <a:lnTo>
                  <a:pt x="3734498" y="1790700"/>
                </a:lnTo>
                <a:lnTo>
                  <a:pt x="3734701" y="1803400"/>
                </a:lnTo>
                <a:lnTo>
                  <a:pt x="3734701" y="1765300"/>
                </a:lnTo>
                <a:lnTo>
                  <a:pt x="3659606" y="1765300"/>
                </a:lnTo>
                <a:lnTo>
                  <a:pt x="3659682" y="1752600"/>
                </a:lnTo>
                <a:lnTo>
                  <a:pt x="3658844" y="1739900"/>
                </a:lnTo>
                <a:lnTo>
                  <a:pt x="3659835" y="1727200"/>
                </a:lnTo>
                <a:lnTo>
                  <a:pt x="3679863" y="1727200"/>
                </a:lnTo>
                <a:lnTo>
                  <a:pt x="3690175" y="1714500"/>
                </a:lnTo>
                <a:lnTo>
                  <a:pt x="3735565" y="1714500"/>
                </a:lnTo>
                <a:lnTo>
                  <a:pt x="3736327" y="1739900"/>
                </a:lnTo>
                <a:lnTo>
                  <a:pt x="3736327" y="1689100"/>
                </a:lnTo>
                <a:lnTo>
                  <a:pt x="3732161" y="1689100"/>
                </a:lnTo>
                <a:lnTo>
                  <a:pt x="3724783" y="1701800"/>
                </a:lnTo>
                <a:lnTo>
                  <a:pt x="3660711" y="1701800"/>
                </a:lnTo>
                <a:lnTo>
                  <a:pt x="3658171" y="1689100"/>
                </a:lnTo>
                <a:lnTo>
                  <a:pt x="3658920" y="1676400"/>
                </a:lnTo>
                <a:lnTo>
                  <a:pt x="3660521" y="1651000"/>
                </a:lnTo>
                <a:lnTo>
                  <a:pt x="3664115" y="1651000"/>
                </a:lnTo>
                <a:lnTo>
                  <a:pt x="3672433" y="1638300"/>
                </a:lnTo>
                <a:lnTo>
                  <a:pt x="3732339" y="1638300"/>
                </a:lnTo>
                <a:lnTo>
                  <a:pt x="3735679" y="1651000"/>
                </a:lnTo>
                <a:lnTo>
                  <a:pt x="3735971" y="1651000"/>
                </a:lnTo>
                <a:lnTo>
                  <a:pt x="3736924" y="1663700"/>
                </a:lnTo>
                <a:lnTo>
                  <a:pt x="3737711" y="1676400"/>
                </a:lnTo>
                <a:lnTo>
                  <a:pt x="3737711" y="1587500"/>
                </a:lnTo>
                <a:lnTo>
                  <a:pt x="3736683" y="1587500"/>
                </a:lnTo>
                <a:lnTo>
                  <a:pt x="3736683" y="1625600"/>
                </a:lnTo>
                <a:lnTo>
                  <a:pt x="3663480" y="1625600"/>
                </a:lnTo>
                <a:lnTo>
                  <a:pt x="3661956" y="1612900"/>
                </a:lnTo>
                <a:lnTo>
                  <a:pt x="3735692" y="1612900"/>
                </a:lnTo>
                <a:lnTo>
                  <a:pt x="3736683" y="1625600"/>
                </a:lnTo>
                <a:lnTo>
                  <a:pt x="3736683" y="1587500"/>
                </a:lnTo>
                <a:lnTo>
                  <a:pt x="3719855" y="1587500"/>
                </a:lnTo>
                <a:lnTo>
                  <a:pt x="3708463" y="1600200"/>
                </a:lnTo>
                <a:lnTo>
                  <a:pt x="3664305" y="1600200"/>
                </a:lnTo>
                <a:lnTo>
                  <a:pt x="3663962" y="1587500"/>
                </a:lnTo>
                <a:lnTo>
                  <a:pt x="3699268" y="1587500"/>
                </a:lnTo>
                <a:lnTo>
                  <a:pt x="3714762" y="1574800"/>
                </a:lnTo>
                <a:lnTo>
                  <a:pt x="3736911" y="1574800"/>
                </a:lnTo>
                <a:lnTo>
                  <a:pt x="3737775" y="1587500"/>
                </a:lnTo>
                <a:lnTo>
                  <a:pt x="3737775" y="1422400"/>
                </a:lnTo>
                <a:lnTo>
                  <a:pt x="3732873" y="1422400"/>
                </a:lnTo>
                <a:lnTo>
                  <a:pt x="3733050" y="1409700"/>
                </a:lnTo>
                <a:lnTo>
                  <a:pt x="3738588" y="1409700"/>
                </a:lnTo>
                <a:lnTo>
                  <a:pt x="3740670" y="1397000"/>
                </a:lnTo>
                <a:lnTo>
                  <a:pt x="3750284" y="1397000"/>
                </a:lnTo>
                <a:lnTo>
                  <a:pt x="3750360" y="1409700"/>
                </a:lnTo>
                <a:lnTo>
                  <a:pt x="3752037" y="1409700"/>
                </a:lnTo>
                <a:lnTo>
                  <a:pt x="3752037" y="1326642"/>
                </a:lnTo>
                <a:lnTo>
                  <a:pt x="3749433" y="1320800"/>
                </a:lnTo>
                <a:lnTo>
                  <a:pt x="3747719" y="1320800"/>
                </a:lnTo>
                <a:lnTo>
                  <a:pt x="3743363" y="1295400"/>
                </a:lnTo>
                <a:lnTo>
                  <a:pt x="3738930" y="1282700"/>
                </a:lnTo>
                <a:lnTo>
                  <a:pt x="3738715" y="1282052"/>
                </a:lnTo>
                <a:lnTo>
                  <a:pt x="3738715" y="1320800"/>
                </a:lnTo>
                <a:lnTo>
                  <a:pt x="3737394" y="1333500"/>
                </a:lnTo>
                <a:lnTo>
                  <a:pt x="3725951" y="1333500"/>
                </a:lnTo>
                <a:lnTo>
                  <a:pt x="3725722" y="1332852"/>
                </a:lnTo>
                <a:lnTo>
                  <a:pt x="3725722" y="1422400"/>
                </a:lnTo>
                <a:lnTo>
                  <a:pt x="3724338" y="1435100"/>
                </a:lnTo>
                <a:lnTo>
                  <a:pt x="3725672" y="1435100"/>
                </a:lnTo>
                <a:lnTo>
                  <a:pt x="3724084" y="1447800"/>
                </a:lnTo>
                <a:lnTo>
                  <a:pt x="3720147" y="1447800"/>
                </a:lnTo>
                <a:lnTo>
                  <a:pt x="3714737" y="1460500"/>
                </a:lnTo>
                <a:lnTo>
                  <a:pt x="3698710" y="1460500"/>
                </a:lnTo>
                <a:lnTo>
                  <a:pt x="3696449" y="1447800"/>
                </a:lnTo>
                <a:lnTo>
                  <a:pt x="3704869" y="1435100"/>
                </a:lnTo>
                <a:lnTo>
                  <a:pt x="3711791" y="1422400"/>
                </a:lnTo>
                <a:lnTo>
                  <a:pt x="3701084" y="1422400"/>
                </a:lnTo>
                <a:lnTo>
                  <a:pt x="3695128" y="1435100"/>
                </a:lnTo>
                <a:lnTo>
                  <a:pt x="3689667" y="1435100"/>
                </a:lnTo>
                <a:lnTo>
                  <a:pt x="3688880" y="1430680"/>
                </a:lnTo>
                <a:lnTo>
                  <a:pt x="3688880" y="1485900"/>
                </a:lnTo>
                <a:lnTo>
                  <a:pt x="3686187" y="1498600"/>
                </a:lnTo>
                <a:lnTo>
                  <a:pt x="3672459" y="1498600"/>
                </a:lnTo>
                <a:lnTo>
                  <a:pt x="3673335" y="1511300"/>
                </a:lnTo>
                <a:lnTo>
                  <a:pt x="3670935" y="1511300"/>
                </a:lnTo>
                <a:lnTo>
                  <a:pt x="3661765" y="1524000"/>
                </a:lnTo>
                <a:lnTo>
                  <a:pt x="3660406" y="1511300"/>
                </a:lnTo>
                <a:lnTo>
                  <a:pt x="3660571" y="1511300"/>
                </a:lnTo>
                <a:lnTo>
                  <a:pt x="3661664" y="1498600"/>
                </a:lnTo>
                <a:lnTo>
                  <a:pt x="3661143" y="1498600"/>
                </a:lnTo>
                <a:lnTo>
                  <a:pt x="3667887" y="1485900"/>
                </a:lnTo>
                <a:lnTo>
                  <a:pt x="3688880" y="1485900"/>
                </a:lnTo>
                <a:lnTo>
                  <a:pt x="3688880" y="1430680"/>
                </a:lnTo>
                <a:lnTo>
                  <a:pt x="3687407" y="1422400"/>
                </a:lnTo>
                <a:lnTo>
                  <a:pt x="3694468" y="1422400"/>
                </a:lnTo>
                <a:lnTo>
                  <a:pt x="3700284" y="1409700"/>
                </a:lnTo>
                <a:lnTo>
                  <a:pt x="3686886" y="1409700"/>
                </a:lnTo>
                <a:lnTo>
                  <a:pt x="3686886" y="1460500"/>
                </a:lnTo>
                <a:lnTo>
                  <a:pt x="3682657" y="1473200"/>
                </a:lnTo>
                <a:lnTo>
                  <a:pt x="3657816" y="1473200"/>
                </a:lnTo>
                <a:lnTo>
                  <a:pt x="3657346" y="1460500"/>
                </a:lnTo>
                <a:lnTo>
                  <a:pt x="3658717" y="1460500"/>
                </a:lnTo>
                <a:lnTo>
                  <a:pt x="3663099" y="1447800"/>
                </a:lnTo>
                <a:lnTo>
                  <a:pt x="3655822" y="1447800"/>
                </a:lnTo>
                <a:lnTo>
                  <a:pt x="3656927" y="1435100"/>
                </a:lnTo>
                <a:lnTo>
                  <a:pt x="3675469" y="1435100"/>
                </a:lnTo>
                <a:lnTo>
                  <a:pt x="3673602" y="1447800"/>
                </a:lnTo>
                <a:lnTo>
                  <a:pt x="3686098" y="1447800"/>
                </a:lnTo>
                <a:lnTo>
                  <a:pt x="3686619" y="1460500"/>
                </a:lnTo>
                <a:lnTo>
                  <a:pt x="3686886" y="1460500"/>
                </a:lnTo>
                <a:lnTo>
                  <a:pt x="3686886" y="1409700"/>
                </a:lnTo>
                <a:lnTo>
                  <a:pt x="3686645" y="1409700"/>
                </a:lnTo>
                <a:lnTo>
                  <a:pt x="3693249" y="1397000"/>
                </a:lnTo>
                <a:lnTo>
                  <a:pt x="3676472" y="1397000"/>
                </a:lnTo>
                <a:lnTo>
                  <a:pt x="3671722" y="1409700"/>
                </a:lnTo>
                <a:lnTo>
                  <a:pt x="3666617" y="1397000"/>
                </a:lnTo>
                <a:lnTo>
                  <a:pt x="3666325" y="1397000"/>
                </a:lnTo>
                <a:lnTo>
                  <a:pt x="3671392" y="1384300"/>
                </a:lnTo>
                <a:lnTo>
                  <a:pt x="3698722" y="1384300"/>
                </a:lnTo>
                <a:lnTo>
                  <a:pt x="3694188" y="1397000"/>
                </a:lnTo>
                <a:lnTo>
                  <a:pt x="3709098" y="1397000"/>
                </a:lnTo>
                <a:lnTo>
                  <a:pt x="3703891" y="1409700"/>
                </a:lnTo>
                <a:lnTo>
                  <a:pt x="3717912" y="1409700"/>
                </a:lnTo>
                <a:lnTo>
                  <a:pt x="3713111" y="1422400"/>
                </a:lnTo>
                <a:lnTo>
                  <a:pt x="3725722" y="1422400"/>
                </a:lnTo>
                <a:lnTo>
                  <a:pt x="3725722" y="1332852"/>
                </a:lnTo>
                <a:lnTo>
                  <a:pt x="3721493" y="1320800"/>
                </a:lnTo>
                <a:lnTo>
                  <a:pt x="3720896" y="1320800"/>
                </a:lnTo>
                <a:lnTo>
                  <a:pt x="3716451" y="1282700"/>
                </a:lnTo>
                <a:lnTo>
                  <a:pt x="3712768" y="1270000"/>
                </a:lnTo>
                <a:lnTo>
                  <a:pt x="3708438" y="1244600"/>
                </a:lnTo>
                <a:lnTo>
                  <a:pt x="3703091" y="1219200"/>
                </a:lnTo>
                <a:lnTo>
                  <a:pt x="3701300" y="1212100"/>
                </a:lnTo>
                <a:lnTo>
                  <a:pt x="3701300" y="1270000"/>
                </a:lnTo>
                <a:lnTo>
                  <a:pt x="3694226" y="1257300"/>
                </a:lnTo>
                <a:lnTo>
                  <a:pt x="3689070" y="1231900"/>
                </a:lnTo>
                <a:lnTo>
                  <a:pt x="3686238" y="1219200"/>
                </a:lnTo>
                <a:lnTo>
                  <a:pt x="3686073" y="1206500"/>
                </a:lnTo>
                <a:lnTo>
                  <a:pt x="3692626" y="1219200"/>
                </a:lnTo>
                <a:lnTo>
                  <a:pt x="3697757" y="1231900"/>
                </a:lnTo>
                <a:lnTo>
                  <a:pt x="3700856" y="1257300"/>
                </a:lnTo>
                <a:lnTo>
                  <a:pt x="3701300" y="1270000"/>
                </a:lnTo>
                <a:lnTo>
                  <a:pt x="3701300" y="1212100"/>
                </a:lnTo>
                <a:lnTo>
                  <a:pt x="3699891" y="1206500"/>
                </a:lnTo>
                <a:lnTo>
                  <a:pt x="3696601" y="1193800"/>
                </a:lnTo>
                <a:lnTo>
                  <a:pt x="3693147" y="1193800"/>
                </a:lnTo>
                <a:lnTo>
                  <a:pt x="3689400" y="1181100"/>
                </a:lnTo>
                <a:lnTo>
                  <a:pt x="3684828" y="1155700"/>
                </a:lnTo>
                <a:lnTo>
                  <a:pt x="3682885" y="1143000"/>
                </a:lnTo>
                <a:lnTo>
                  <a:pt x="3684625" y="1130300"/>
                </a:lnTo>
                <a:lnTo>
                  <a:pt x="3691039" y="1117600"/>
                </a:lnTo>
                <a:lnTo>
                  <a:pt x="3694912" y="1130300"/>
                </a:lnTo>
                <a:lnTo>
                  <a:pt x="3697389" y="1130300"/>
                </a:lnTo>
                <a:lnTo>
                  <a:pt x="3698951" y="1143000"/>
                </a:lnTo>
                <a:lnTo>
                  <a:pt x="3700107" y="1143000"/>
                </a:lnTo>
                <a:lnTo>
                  <a:pt x="3707346" y="1181100"/>
                </a:lnTo>
                <a:lnTo>
                  <a:pt x="3715728" y="1219200"/>
                </a:lnTo>
                <a:lnTo>
                  <a:pt x="3725126" y="1270000"/>
                </a:lnTo>
                <a:lnTo>
                  <a:pt x="3735413" y="1308100"/>
                </a:lnTo>
                <a:lnTo>
                  <a:pt x="3737102" y="1308100"/>
                </a:lnTo>
                <a:lnTo>
                  <a:pt x="3737737" y="1320800"/>
                </a:lnTo>
                <a:lnTo>
                  <a:pt x="3738715" y="1320800"/>
                </a:lnTo>
                <a:lnTo>
                  <a:pt x="3738715" y="1282052"/>
                </a:lnTo>
                <a:lnTo>
                  <a:pt x="3734727" y="1270000"/>
                </a:lnTo>
                <a:lnTo>
                  <a:pt x="3731031" y="1244600"/>
                </a:lnTo>
                <a:lnTo>
                  <a:pt x="3728110" y="1231900"/>
                </a:lnTo>
                <a:lnTo>
                  <a:pt x="3720922" y="1206500"/>
                </a:lnTo>
                <a:lnTo>
                  <a:pt x="3717988" y="1193800"/>
                </a:lnTo>
                <a:lnTo>
                  <a:pt x="3715588" y="1181100"/>
                </a:lnTo>
                <a:lnTo>
                  <a:pt x="3713099" y="1168400"/>
                </a:lnTo>
                <a:lnTo>
                  <a:pt x="3710825" y="1155700"/>
                </a:lnTo>
                <a:lnTo>
                  <a:pt x="3709035" y="1143000"/>
                </a:lnTo>
                <a:lnTo>
                  <a:pt x="3714940" y="1143000"/>
                </a:lnTo>
                <a:lnTo>
                  <a:pt x="3719436" y="1155700"/>
                </a:lnTo>
                <a:lnTo>
                  <a:pt x="3731272" y="1193800"/>
                </a:lnTo>
                <a:lnTo>
                  <a:pt x="3735781" y="1219200"/>
                </a:lnTo>
                <a:lnTo>
                  <a:pt x="3740505" y="1231900"/>
                </a:lnTo>
                <a:lnTo>
                  <a:pt x="3746550" y="1257300"/>
                </a:lnTo>
                <a:lnTo>
                  <a:pt x="3753383" y="1270000"/>
                </a:lnTo>
                <a:lnTo>
                  <a:pt x="3760419" y="1295400"/>
                </a:lnTo>
                <a:lnTo>
                  <a:pt x="3763022" y="1308100"/>
                </a:lnTo>
                <a:lnTo>
                  <a:pt x="3765169" y="1308100"/>
                </a:lnTo>
                <a:lnTo>
                  <a:pt x="3767417" y="1320800"/>
                </a:lnTo>
                <a:lnTo>
                  <a:pt x="3770325" y="1333500"/>
                </a:lnTo>
                <a:lnTo>
                  <a:pt x="3771481" y="1333500"/>
                </a:lnTo>
                <a:lnTo>
                  <a:pt x="3771481" y="1257300"/>
                </a:lnTo>
                <a:lnTo>
                  <a:pt x="3770465" y="1244600"/>
                </a:lnTo>
                <a:lnTo>
                  <a:pt x="3769626" y="1244600"/>
                </a:lnTo>
                <a:lnTo>
                  <a:pt x="3765575" y="1231900"/>
                </a:lnTo>
                <a:lnTo>
                  <a:pt x="3761143" y="1219200"/>
                </a:lnTo>
                <a:lnTo>
                  <a:pt x="3756037" y="1193800"/>
                </a:lnTo>
                <a:lnTo>
                  <a:pt x="3749979" y="1181100"/>
                </a:lnTo>
                <a:lnTo>
                  <a:pt x="3747516" y="1181100"/>
                </a:lnTo>
                <a:lnTo>
                  <a:pt x="3747757" y="1168400"/>
                </a:lnTo>
                <a:lnTo>
                  <a:pt x="3745509" y="1155700"/>
                </a:lnTo>
                <a:lnTo>
                  <a:pt x="3748354" y="1143000"/>
                </a:lnTo>
                <a:lnTo>
                  <a:pt x="3763899" y="1143000"/>
                </a:lnTo>
                <a:lnTo>
                  <a:pt x="3768077" y="1155700"/>
                </a:lnTo>
                <a:lnTo>
                  <a:pt x="3798595" y="1155700"/>
                </a:lnTo>
                <a:lnTo>
                  <a:pt x="3800411" y="1168400"/>
                </a:lnTo>
                <a:lnTo>
                  <a:pt x="3801757" y="1193800"/>
                </a:lnTo>
                <a:lnTo>
                  <a:pt x="3802989" y="1206500"/>
                </a:lnTo>
                <a:lnTo>
                  <a:pt x="3804094" y="1219200"/>
                </a:lnTo>
                <a:lnTo>
                  <a:pt x="3805517" y="1244600"/>
                </a:lnTo>
                <a:lnTo>
                  <a:pt x="3807498" y="1244600"/>
                </a:lnTo>
                <a:lnTo>
                  <a:pt x="3800017" y="1257300"/>
                </a:lnTo>
                <a:lnTo>
                  <a:pt x="3805072" y="1257300"/>
                </a:lnTo>
                <a:lnTo>
                  <a:pt x="3809200" y="1270000"/>
                </a:lnTo>
                <a:lnTo>
                  <a:pt x="3809200" y="1130300"/>
                </a:lnTo>
                <a:lnTo>
                  <a:pt x="3744112" y="1130300"/>
                </a:lnTo>
                <a:lnTo>
                  <a:pt x="3735679" y="1143000"/>
                </a:lnTo>
                <a:lnTo>
                  <a:pt x="3732885" y="1130300"/>
                </a:lnTo>
                <a:lnTo>
                  <a:pt x="3730231" y="1130300"/>
                </a:lnTo>
                <a:lnTo>
                  <a:pt x="3732161" y="1117600"/>
                </a:lnTo>
                <a:lnTo>
                  <a:pt x="3764991" y="1117600"/>
                </a:lnTo>
                <a:lnTo>
                  <a:pt x="3779393" y="1104900"/>
                </a:lnTo>
                <a:lnTo>
                  <a:pt x="3797935" y="1104900"/>
                </a:lnTo>
                <a:lnTo>
                  <a:pt x="3800894" y="1117600"/>
                </a:lnTo>
                <a:lnTo>
                  <a:pt x="3805313" y="1104900"/>
                </a:lnTo>
                <a:lnTo>
                  <a:pt x="3971290" y="1104900"/>
                </a:lnTo>
                <a:lnTo>
                  <a:pt x="3980065" y="1092200"/>
                </a:lnTo>
                <a:lnTo>
                  <a:pt x="3980916" y="1104900"/>
                </a:lnTo>
                <a:lnTo>
                  <a:pt x="3980916" y="1022350"/>
                </a:lnTo>
                <a:lnTo>
                  <a:pt x="3980408" y="1028700"/>
                </a:lnTo>
                <a:lnTo>
                  <a:pt x="3980040" y="1041400"/>
                </a:lnTo>
                <a:lnTo>
                  <a:pt x="3979710" y="1054100"/>
                </a:lnTo>
                <a:lnTo>
                  <a:pt x="3979989" y="1066800"/>
                </a:lnTo>
                <a:lnTo>
                  <a:pt x="3979557" y="1079500"/>
                </a:lnTo>
                <a:lnTo>
                  <a:pt x="3976014" y="1079500"/>
                </a:lnTo>
                <a:lnTo>
                  <a:pt x="3968813" y="1092200"/>
                </a:lnTo>
                <a:lnTo>
                  <a:pt x="3835958" y="1092200"/>
                </a:lnTo>
                <a:lnTo>
                  <a:pt x="3833330" y="1079500"/>
                </a:lnTo>
                <a:lnTo>
                  <a:pt x="3832644" y="1079500"/>
                </a:lnTo>
                <a:lnTo>
                  <a:pt x="3832187" y="1054100"/>
                </a:lnTo>
                <a:lnTo>
                  <a:pt x="3831120" y="1041400"/>
                </a:lnTo>
                <a:lnTo>
                  <a:pt x="3829494" y="1016000"/>
                </a:lnTo>
                <a:lnTo>
                  <a:pt x="3827386" y="1003300"/>
                </a:lnTo>
                <a:lnTo>
                  <a:pt x="3827094" y="977900"/>
                </a:lnTo>
                <a:lnTo>
                  <a:pt x="3830637" y="977900"/>
                </a:lnTo>
                <a:lnTo>
                  <a:pt x="3838956" y="965200"/>
                </a:lnTo>
                <a:lnTo>
                  <a:pt x="3897261" y="965200"/>
                </a:lnTo>
                <a:lnTo>
                  <a:pt x="3912019" y="977900"/>
                </a:lnTo>
                <a:lnTo>
                  <a:pt x="3931805" y="977900"/>
                </a:lnTo>
                <a:lnTo>
                  <a:pt x="3941546" y="965200"/>
                </a:lnTo>
                <a:lnTo>
                  <a:pt x="3980103" y="965200"/>
                </a:lnTo>
                <a:lnTo>
                  <a:pt x="3984079" y="977900"/>
                </a:lnTo>
                <a:lnTo>
                  <a:pt x="3984701" y="990600"/>
                </a:lnTo>
                <a:lnTo>
                  <a:pt x="3984701" y="913841"/>
                </a:lnTo>
                <a:lnTo>
                  <a:pt x="3984663" y="914400"/>
                </a:lnTo>
                <a:lnTo>
                  <a:pt x="3969639" y="914400"/>
                </a:lnTo>
                <a:lnTo>
                  <a:pt x="3941724" y="927100"/>
                </a:lnTo>
                <a:lnTo>
                  <a:pt x="3983977" y="927100"/>
                </a:lnTo>
                <a:lnTo>
                  <a:pt x="3983926" y="939800"/>
                </a:lnTo>
                <a:lnTo>
                  <a:pt x="3984167" y="952500"/>
                </a:lnTo>
                <a:lnTo>
                  <a:pt x="3794175" y="952500"/>
                </a:lnTo>
                <a:lnTo>
                  <a:pt x="3794175" y="1092200"/>
                </a:lnTo>
                <a:lnTo>
                  <a:pt x="3793464" y="1092200"/>
                </a:lnTo>
                <a:lnTo>
                  <a:pt x="3779240" y="1104900"/>
                </a:lnTo>
                <a:lnTo>
                  <a:pt x="3725075" y="1104900"/>
                </a:lnTo>
                <a:lnTo>
                  <a:pt x="3722141" y="1092200"/>
                </a:lnTo>
                <a:lnTo>
                  <a:pt x="3718318" y="1079500"/>
                </a:lnTo>
                <a:lnTo>
                  <a:pt x="3714077" y="1054100"/>
                </a:lnTo>
                <a:lnTo>
                  <a:pt x="3710800" y="1046226"/>
                </a:lnTo>
                <a:lnTo>
                  <a:pt x="3710800" y="1130300"/>
                </a:lnTo>
                <a:lnTo>
                  <a:pt x="3708984" y="1143000"/>
                </a:lnTo>
                <a:lnTo>
                  <a:pt x="3707028" y="1130300"/>
                </a:lnTo>
                <a:lnTo>
                  <a:pt x="3704666" y="1130300"/>
                </a:lnTo>
                <a:lnTo>
                  <a:pt x="3703218" y="1117600"/>
                </a:lnTo>
                <a:lnTo>
                  <a:pt x="3703967" y="1104900"/>
                </a:lnTo>
                <a:lnTo>
                  <a:pt x="3708273" y="1117600"/>
                </a:lnTo>
                <a:lnTo>
                  <a:pt x="3710559" y="1130300"/>
                </a:lnTo>
                <a:lnTo>
                  <a:pt x="3710800" y="1130300"/>
                </a:lnTo>
                <a:lnTo>
                  <a:pt x="3710800" y="1046226"/>
                </a:lnTo>
                <a:lnTo>
                  <a:pt x="3708793" y="1041400"/>
                </a:lnTo>
                <a:lnTo>
                  <a:pt x="3701808" y="1028700"/>
                </a:lnTo>
                <a:lnTo>
                  <a:pt x="3696830" y="1016000"/>
                </a:lnTo>
                <a:lnTo>
                  <a:pt x="3692690" y="1003300"/>
                </a:lnTo>
                <a:lnTo>
                  <a:pt x="3692436" y="1002436"/>
                </a:lnTo>
                <a:lnTo>
                  <a:pt x="3692436" y="1041400"/>
                </a:lnTo>
                <a:lnTo>
                  <a:pt x="3692233" y="1054100"/>
                </a:lnTo>
                <a:lnTo>
                  <a:pt x="3689235" y="1054100"/>
                </a:lnTo>
                <a:lnTo>
                  <a:pt x="3689235" y="1104900"/>
                </a:lnTo>
                <a:lnTo>
                  <a:pt x="3682022" y="1104900"/>
                </a:lnTo>
                <a:lnTo>
                  <a:pt x="3685349" y="1092200"/>
                </a:lnTo>
                <a:lnTo>
                  <a:pt x="3689235" y="1104900"/>
                </a:lnTo>
                <a:lnTo>
                  <a:pt x="3689235" y="1054100"/>
                </a:lnTo>
                <a:lnTo>
                  <a:pt x="3686670" y="1054100"/>
                </a:lnTo>
                <a:lnTo>
                  <a:pt x="3684536" y="1041400"/>
                </a:lnTo>
                <a:lnTo>
                  <a:pt x="3692436" y="1041400"/>
                </a:lnTo>
                <a:lnTo>
                  <a:pt x="3692436" y="1002436"/>
                </a:lnTo>
                <a:lnTo>
                  <a:pt x="3689007" y="990600"/>
                </a:lnTo>
                <a:lnTo>
                  <a:pt x="3685375" y="977900"/>
                </a:lnTo>
                <a:lnTo>
                  <a:pt x="3790124" y="965263"/>
                </a:lnTo>
                <a:lnTo>
                  <a:pt x="3790556" y="965200"/>
                </a:lnTo>
                <a:lnTo>
                  <a:pt x="3790124" y="965263"/>
                </a:lnTo>
                <a:lnTo>
                  <a:pt x="3791432" y="990600"/>
                </a:lnTo>
                <a:lnTo>
                  <a:pt x="3793032" y="1016000"/>
                </a:lnTo>
                <a:lnTo>
                  <a:pt x="3793667" y="1028700"/>
                </a:lnTo>
                <a:lnTo>
                  <a:pt x="3793998" y="1079500"/>
                </a:lnTo>
                <a:lnTo>
                  <a:pt x="3794175" y="1092200"/>
                </a:lnTo>
                <a:lnTo>
                  <a:pt x="3794175" y="952500"/>
                </a:lnTo>
                <a:lnTo>
                  <a:pt x="3783685" y="952500"/>
                </a:lnTo>
                <a:lnTo>
                  <a:pt x="3801567" y="939800"/>
                </a:lnTo>
                <a:lnTo>
                  <a:pt x="3921937" y="939800"/>
                </a:lnTo>
                <a:lnTo>
                  <a:pt x="3932148" y="927100"/>
                </a:lnTo>
                <a:lnTo>
                  <a:pt x="3823893" y="927100"/>
                </a:lnTo>
                <a:lnTo>
                  <a:pt x="3825697" y="914400"/>
                </a:lnTo>
                <a:lnTo>
                  <a:pt x="3824694" y="914400"/>
                </a:lnTo>
                <a:lnTo>
                  <a:pt x="3821049" y="889000"/>
                </a:lnTo>
                <a:lnTo>
                  <a:pt x="3820630" y="863600"/>
                </a:lnTo>
                <a:lnTo>
                  <a:pt x="3821379" y="850900"/>
                </a:lnTo>
                <a:lnTo>
                  <a:pt x="3821252" y="825500"/>
                </a:lnTo>
                <a:lnTo>
                  <a:pt x="3822966" y="812774"/>
                </a:lnTo>
                <a:lnTo>
                  <a:pt x="3829469" y="800100"/>
                </a:lnTo>
                <a:lnTo>
                  <a:pt x="3983507" y="800100"/>
                </a:lnTo>
                <a:lnTo>
                  <a:pt x="3984129" y="812800"/>
                </a:lnTo>
                <a:lnTo>
                  <a:pt x="3985399" y="825500"/>
                </a:lnTo>
                <a:lnTo>
                  <a:pt x="3986263" y="850900"/>
                </a:lnTo>
                <a:lnTo>
                  <a:pt x="3986428" y="876300"/>
                </a:lnTo>
                <a:lnTo>
                  <a:pt x="3986428" y="589407"/>
                </a:lnTo>
                <a:lnTo>
                  <a:pt x="3976979" y="591248"/>
                </a:lnTo>
                <a:lnTo>
                  <a:pt x="3976979" y="749300"/>
                </a:lnTo>
                <a:lnTo>
                  <a:pt x="3976344" y="749300"/>
                </a:lnTo>
                <a:lnTo>
                  <a:pt x="3970375" y="752322"/>
                </a:lnTo>
                <a:lnTo>
                  <a:pt x="3970375" y="774700"/>
                </a:lnTo>
                <a:lnTo>
                  <a:pt x="3965625" y="787400"/>
                </a:lnTo>
                <a:lnTo>
                  <a:pt x="3788562" y="787400"/>
                </a:lnTo>
                <a:lnTo>
                  <a:pt x="3788562" y="927100"/>
                </a:lnTo>
                <a:lnTo>
                  <a:pt x="3775392" y="927100"/>
                </a:lnTo>
                <a:lnTo>
                  <a:pt x="3775392" y="952500"/>
                </a:lnTo>
                <a:lnTo>
                  <a:pt x="3667137" y="952500"/>
                </a:lnTo>
                <a:lnTo>
                  <a:pt x="3667137" y="1320800"/>
                </a:lnTo>
                <a:lnTo>
                  <a:pt x="3655060" y="1320800"/>
                </a:lnTo>
                <a:lnTo>
                  <a:pt x="3652418" y="1308100"/>
                </a:lnTo>
                <a:lnTo>
                  <a:pt x="3651466" y="1308100"/>
                </a:lnTo>
                <a:lnTo>
                  <a:pt x="3650488" y="1295400"/>
                </a:lnTo>
                <a:lnTo>
                  <a:pt x="3649611" y="1295400"/>
                </a:lnTo>
                <a:lnTo>
                  <a:pt x="3648786" y="1286129"/>
                </a:lnTo>
                <a:lnTo>
                  <a:pt x="3648786" y="1511300"/>
                </a:lnTo>
                <a:lnTo>
                  <a:pt x="3645179" y="1524000"/>
                </a:lnTo>
                <a:lnTo>
                  <a:pt x="3642677" y="1524000"/>
                </a:lnTo>
                <a:lnTo>
                  <a:pt x="3642677" y="1676400"/>
                </a:lnTo>
                <a:lnTo>
                  <a:pt x="3642042" y="1676400"/>
                </a:lnTo>
                <a:lnTo>
                  <a:pt x="3640391" y="1689100"/>
                </a:lnTo>
                <a:lnTo>
                  <a:pt x="3639426" y="1695856"/>
                </a:lnTo>
                <a:lnTo>
                  <a:pt x="3639426" y="1727200"/>
                </a:lnTo>
                <a:lnTo>
                  <a:pt x="3638880" y="1739900"/>
                </a:lnTo>
                <a:lnTo>
                  <a:pt x="3638334" y="1739900"/>
                </a:lnTo>
                <a:lnTo>
                  <a:pt x="3638575" y="1752600"/>
                </a:lnTo>
                <a:lnTo>
                  <a:pt x="3639147" y="1765300"/>
                </a:lnTo>
                <a:lnTo>
                  <a:pt x="3635502" y="1765300"/>
                </a:lnTo>
                <a:lnTo>
                  <a:pt x="3635502" y="1816100"/>
                </a:lnTo>
                <a:lnTo>
                  <a:pt x="3635222" y="1816100"/>
                </a:lnTo>
                <a:lnTo>
                  <a:pt x="3635222" y="1828800"/>
                </a:lnTo>
                <a:lnTo>
                  <a:pt x="3635070" y="1841500"/>
                </a:lnTo>
                <a:lnTo>
                  <a:pt x="3617442" y="1841500"/>
                </a:lnTo>
                <a:lnTo>
                  <a:pt x="3616414" y="1828800"/>
                </a:lnTo>
                <a:lnTo>
                  <a:pt x="3616350" y="1816100"/>
                </a:lnTo>
                <a:lnTo>
                  <a:pt x="3617328" y="1803400"/>
                </a:lnTo>
                <a:lnTo>
                  <a:pt x="3619398" y="1790700"/>
                </a:lnTo>
                <a:lnTo>
                  <a:pt x="3634359" y="1790700"/>
                </a:lnTo>
                <a:lnTo>
                  <a:pt x="3635337" y="1803400"/>
                </a:lnTo>
                <a:lnTo>
                  <a:pt x="3635502" y="1816100"/>
                </a:lnTo>
                <a:lnTo>
                  <a:pt x="3635502" y="1765300"/>
                </a:lnTo>
                <a:lnTo>
                  <a:pt x="3616325" y="1765300"/>
                </a:lnTo>
                <a:lnTo>
                  <a:pt x="3615766" y="1752600"/>
                </a:lnTo>
                <a:lnTo>
                  <a:pt x="3615067" y="1752600"/>
                </a:lnTo>
                <a:lnTo>
                  <a:pt x="3612731" y="1727200"/>
                </a:lnTo>
                <a:lnTo>
                  <a:pt x="3612032" y="1714500"/>
                </a:lnTo>
                <a:lnTo>
                  <a:pt x="3637102" y="1714500"/>
                </a:lnTo>
                <a:lnTo>
                  <a:pt x="3639426" y="1727200"/>
                </a:lnTo>
                <a:lnTo>
                  <a:pt x="3639426" y="1695856"/>
                </a:lnTo>
                <a:lnTo>
                  <a:pt x="3638575" y="1701800"/>
                </a:lnTo>
                <a:lnTo>
                  <a:pt x="3611613" y="1701800"/>
                </a:lnTo>
                <a:lnTo>
                  <a:pt x="3609213" y="1689100"/>
                </a:lnTo>
                <a:lnTo>
                  <a:pt x="3609225" y="1676400"/>
                </a:lnTo>
                <a:lnTo>
                  <a:pt x="3608400" y="1663700"/>
                </a:lnTo>
                <a:lnTo>
                  <a:pt x="3592284" y="1652562"/>
                </a:lnTo>
                <a:lnTo>
                  <a:pt x="3592284" y="1790700"/>
                </a:lnTo>
                <a:lnTo>
                  <a:pt x="3590912" y="1803400"/>
                </a:lnTo>
                <a:lnTo>
                  <a:pt x="3591814" y="1803400"/>
                </a:lnTo>
                <a:lnTo>
                  <a:pt x="3591737" y="1816100"/>
                </a:lnTo>
                <a:lnTo>
                  <a:pt x="3591242" y="1816100"/>
                </a:lnTo>
                <a:lnTo>
                  <a:pt x="3589540" y="1828800"/>
                </a:lnTo>
                <a:lnTo>
                  <a:pt x="3580727" y="1816100"/>
                </a:lnTo>
                <a:lnTo>
                  <a:pt x="3579063" y="1816100"/>
                </a:lnTo>
                <a:lnTo>
                  <a:pt x="3579558" y="1803400"/>
                </a:lnTo>
                <a:lnTo>
                  <a:pt x="3579926" y="1803400"/>
                </a:lnTo>
                <a:lnTo>
                  <a:pt x="3581247" y="1790700"/>
                </a:lnTo>
                <a:lnTo>
                  <a:pt x="3592284" y="1790700"/>
                </a:lnTo>
                <a:lnTo>
                  <a:pt x="3592284" y="1652562"/>
                </a:lnTo>
                <a:lnTo>
                  <a:pt x="3590036" y="1651000"/>
                </a:lnTo>
                <a:lnTo>
                  <a:pt x="3577488" y="1651000"/>
                </a:lnTo>
                <a:lnTo>
                  <a:pt x="3578072" y="1638300"/>
                </a:lnTo>
                <a:lnTo>
                  <a:pt x="3638854" y="1638300"/>
                </a:lnTo>
                <a:lnTo>
                  <a:pt x="3641991" y="1651000"/>
                </a:lnTo>
                <a:lnTo>
                  <a:pt x="3642245" y="1651000"/>
                </a:lnTo>
                <a:lnTo>
                  <a:pt x="3642639" y="1663700"/>
                </a:lnTo>
                <a:lnTo>
                  <a:pt x="3642677" y="1676400"/>
                </a:lnTo>
                <a:lnTo>
                  <a:pt x="3642677" y="1524000"/>
                </a:lnTo>
                <a:lnTo>
                  <a:pt x="3640759" y="1524000"/>
                </a:lnTo>
                <a:lnTo>
                  <a:pt x="3640759" y="1612900"/>
                </a:lnTo>
                <a:lnTo>
                  <a:pt x="3640683" y="1625600"/>
                </a:lnTo>
                <a:lnTo>
                  <a:pt x="3578187" y="1625600"/>
                </a:lnTo>
                <a:lnTo>
                  <a:pt x="3578466" y="1612900"/>
                </a:lnTo>
                <a:lnTo>
                  <a:pt x="3640759" y="1612900"/>
                </a:lnTo>
                <a:lnTo>
                  <a:pt x="3640759" y="1524000"/>
                </a:lnTo>
                <a:lnTo>
                  <a:pt x="3638118" y="1524000"/>
                </a:lnTo>
                <a:lnTo>
                  <a:pt x="3638118" y="1587500"/>
                </a:lnTo>
                <a:lnTo>
                  <a:pt x="3635337" y="1600200"/>
                </a:lnTo>
                <a:lnTo>
                  <a:pt x="3632492" y="1600200"/>
                </a:lnTo>
                <a:lnTo>
                  <a:pt x="3621455" y="1587500"/>
                </a:lnTo>
                <a:lnTo>
                  <a:pt x="3638118" y="1587500"/>
                </a:lnTo>
                <a:lnTo>
                  <a:pt x="3638118" y="1524000"/>
                </a:lnTo>
                <a:lnTo>
                  <a:pt x="3601250" y="1524000"/>
                </a:lnTo>
                <a:lnTo>
                  <a:pt x="3601250" y="1587500"/>
                </a:lnTo>
                <a:lnTo>
                  <a:pt x="3577691" y="1587500"/>
                </a:lnTo>
                <a:lnTo>
                  <a:pt x="3579838" y="1574800"/>
                </a:lnTo>
                <a:lnTo>
                  <a:pt x="3589261" y="1574800"/>
                </a:lnTo>
                <a:lnTo>
                  <a:pt x="3601250" y="1587500"/>
                </a:lnTo>
                <a:lnTo>
                  <a:pt x="3601250" y="1524000"/>
                </a:lnTo>
                <a:lnTo>
                  <a:pt x="3598138" y="1524000"/>
                </a:lnTo>
                <a:lnTo>
                  <a:pt x="3613734" y="1511300"/>
                </a:lnTo>
                <a:lnTo>
                  <a:pt x="3628326" y="1511300"/>
                </a:lnTo>
                <a:lnTo>
                  <a:pt x="3632403" y="1498600"/>
                </a:lnTo>
                <a:lnTo>
                  <a:pt x="3639921" y="1498600"/>
                </a:lnTo>
                <a:lnTo>
                  <a:pt x="3648379" y="1511300"/>
                </a:lnTo>
                <a:lnTo>
                  <a:pt x="3648786" y="1511300"/>
                </a:lnTo>
                <a:lnTo>
                  <a:pt x="3648786" y="1286129"/>
                </a:lnTo>
                <a:lnTo>
                  <a:pt x="3648481" y="1282700"/>
                </a:lnTo>
                <a:lnTo>
                  <a:pt x="3644735" y="1282700"/>
                </a:lnTo>
                <a:lnTo>
                  <a:pt x="3644735" y="1473200"/>
                </a:lnTo>
                <a:lnTo>
                  <a:pt x="3639756" y="1473200"/>
                </a:lnTo>
                <a:lnTo>
                  <a:pt x="3632377" y="1485900"/>
                </a:lnTo>
                <a:lnTo>
                  <a:pt x="3608921" y="1485900"/>
                </a:lnTo>
                <a:lnTo>
                  <a:pt x="3610724" y="1473200"/>
                </a:lnTo>
                <a:lnTo>
                  <a:pt x="3614890" y="1460449"/>
                </a:lnTo>
                <a:lnTo>
                  <a:pt x="3622141" y="1447800"/>
                </a:lnTo>
                <a:lnTo>
                  <a:pt x="3614051" y="1447800"/>
                </a:lnTo>
                <a:lnTo>
                  <a:pt x="3614534" y="1435100"/>
                </a:lnTo>
                <a:lnTo>
                  <a:pt x="3619550" y="1435100"/>
                </a:lnTo>
                <a:lnTo>
                  <a:pt x="3625900" y="1422400"/>
                </a:lnTo>
                <a:lnTo>
                  <a:pt x="3640023" y="1422400"/>
                </a:lnTo>
                <a:lnTo>
                  <a:pt x="3640467" y="1435100"/>
                </a:lnTo>
                <a:lnTo>
                  <a:pt x="3637267" y="1435100"/>
                </a:lnTo>
                <a:lnTo>
                  <a:pt x="3630676" y="1447800"/>
                </a:lnTo>
                <a:lnTo>
                  <a:pt x="3643719" y="1447800"/>
                </a:lnTo>
                <a:lnTo>
                  <a:pt x="3642131" y="1460500"/>
                </a:lnTo>
                <a:lnTo>
                  <a:pt x="3642487" y="1460500"/>
                </a:lnTo>
                <a:lnTo>
                  <a:pt x="3644735" y="1473200"/>
                </a:lnTo>
                <a:lnTo>
                  <a:pt x="3644735" y="1282700"/>
                </a:lnTo>
                <a:lnTo>
                  <a:pt x="3638562" y="1282700"/>
                </a:lnTo>
                <a:lnTo>
                  <a:pt x="3634930" y="1270000"/>
                </a:lnTo>
                <a:lnTo>
                  <a:pt x="3635438" y="1270000"/>
                </a:lnTo>
                <a:lnTo>
                  <a:pt x="3633952" y="1261249"/>
                </a:lnTo>
                <a:lnTo>
                  <a:pt x="3633952" y="1320800"/>
                </a:lnTo>
                <a:lnTo>
                  <a:pt x="3611372" y="1320800"/>
                </a:lnTo>
                <a:lnTo>
                  <a:pt x="3607320" y="1308100"/>
                </a:lnTo>
                <a:lnTo>
                  <a:pt x="3604336" y="1308100"/>
                </a:lnTo>
                <a:lnTo>
                  <a:pt x="3601275" y="1295400"/>
                </a:lnTo>
                <a:lnTo>
                  <a:pt x="3599345" y="1282700"/>
                </a:lnTo>
                <a:lnTo>
                  <a:pt x="3598418" y="1269707"/>
                </a:lnTo>
                <a:lnTo>
                  <a:pt x="3598418" y="1384300"/>
                </a:lnTo>
                <a:lnTo>
                  <a:pt x="3597465" y="1397000"/>
                </a:lnTo>
                <a:lnTo>
                  <a:pt x="3538194" y="1397000"/>
                </a:lnTo>
                <a:lnTo>
                  <a:pt x="3552850" y="1409700"/>
                </a:lnTo>
                <a:lnTo>
                  <a:pt x="3597910" y="1409700"/>
                </a:lnTo>
                <a:lnTo>
                  <a:pt x="3592423" y="1422400"/>
                </a:lnTo>
                <a:lnTo>
                  <a:pt x="3578110" y="1422400"/>
                </a:lnTo>
                <a:lnTo>
                  <a:pt x="3578110" y="1524000"/>
                </a:lnTo>
                <a:lnTo>
                  <a:pt x="3575532" y="1524000"/>
                </a:lnTo>
                <a:lnTo>
                  <a:pt x="3575532" y="1981200"/>
                </a:lnTo>
                <a:lnTo>
                  <a:pt x="3574605" y="1993900"/>
                </a:lnTo>
                <a:lnTo>
                  <a:pt x="3574288" y="2006600"/>
                </a:lnTo>
                <a:lnTo>
                  <a:pt x="3573957" y="2019300"/>
                </a:lnTo>
                <a:lnTo>
                  <a:pt x="3573221" y="2044700"/>
                </a:lnTo>
                <a:lnTo>
                  <a:pt x="3571405" y="2044700"/>
                </a:lnTo>
                <a:lnTo>
                  <a:pt x="3573602" y="2057400"/>
                </a:lnTo>
                <a:lnTo>
                  <a:pt x="3567417" y="2057400"/>
                </a:lnTo>
                <a:lnTo>
                  <a:pt x="3571303" y="2044700"/>
                </a:lnTo>
                <a:lnTo>
                  <a:pt x="3565702" y="2044700"/>
                </a:lnTo>
                <a:lnTo>
                  <a:pt x="3564521" y="2032000"/>
                </a:lnTo>
                <a:lnTo>
                  <a:pt x="3563874" y="2019300"/>
                </a:lnTo>
                <a:lnTo>
                  <a:pt x="3563683" y="2006600"/>
                </a:lnTo>
                <a:lnTo>
                  <a:pt x="3563886" y="1993900"/>
                </a:lnTo>
                <a:lnTo>
                  <a:pt x="3564013" y="1993900"/>
                </a:lnTo>
                <a:lnTo>
                  <a:pt x="3564242" y="1981200"/>
                </a:lnTo>
                <a:lnTo>
                  <a:pt x="3575532" y="1981200"/>
                </a:lnTo>
                <a:lnTo>
                  <a:pt x="3575532" y="1524000"/>
                </a:lnTo>
                <a:lnTo>
                  <a:pt x="3558248" y="1524000"/>
                </a:lnTo>
                <a:lnTo>
                  <a:pt x="3558248" y="1803400"/>
                </a:lnTo>
                <a:lnTo>
                  <a:pt x="3557041" y="1803400"/>
                </a:lnTo>
                <a:lnTo>
                  <a:pt x="3556724" y="1816100"/>
                </a:lnTo>
                <a:lnTo>
                  <a:pt x="3548977" y="1816100"/>
                </a:lnTo>
                <a:lnTo>
                  <a:pt x="3547389" y="1803400"/>
                </a:lnTo>
                <a:lnTo>
                  <a:pt x="3546576" y="1790700"/>
                </a:lnTo>
                <a:lnTo>
                  <a:pt x="3545548" y="1790700"/>
                </a:lnTo>
                <a:lnTo>
                  <a:pt x="3547059" y="1778000"/>
                </a:lnTo>
                <a:lnTo>
                  <a:pt x="3554514" y="1778000"/>
                </a:lnTo>
                <a:lnTo>
                  <a:pt x="3556889" y="1790700"/>
                </a:lnTo>
                <a:lnTo>
                  <a:pt x="3557968" y="1790700"/>
                </a:lnTo>
                <a:lnTo>
                  <a:pt x="3558248" y="1803400"/>
                </a:lnTo>
                <a:lnTo>
                  <a:pt x="3558248" y="1524000"/>
                </a:lnTo>
                <a:lnTo>
                  <a:pt x="3556127" y="1524000"/>
                </a:lnTo>
                <a:lnTo>
                  <a:pt x="3556127" y="1739900"/>
                </a:lnTo>
                <a:lnTo>
                  <a:pt x="3554476" y="1752600"/>
                </a:lnTo>
                <a:lnTo>
                  <a:pt x="3543731" y="1752600"/>
                </a:lnTo>
                <a:lnTo>
                  <a:pt x="3542804" y="1739900"/>
                </a:lnTo>
                <a:lnTo>
                  <a:pt x="3542157" y="1739900"/>
                </a:lnTo>
                <a:lnTo>
                  <a:pt x="3541458" y="1727200"/>
                </a:lnTo>
                <a:lnTo>
                  <a:pt x="3543020" y="1727200"/>
                </a:lnTo>
                <a:lnTo>
                  <a:pt x="3538982" y="1714500"/>
                </a:lnTo>
                <a:lnTo>
                  <a:pt x="3553345" y="1714500"/>
                </a:lnTo>
                <a:lnTo>
                  <a:pt x="3552825" y="1727200"/>
                </a:lnTo>
                <a:lnTo>
                  <a:pt x="3555796" y="1739900"/>
                </a:lnTo>
                <a:lnTo>
                  <a:pt x="3556127" y="1739900"/>
                </a:lnTo>
                <a:lnTo>
                  <a:pt x="3556127" y="1524000"/>
                </a:lnTo>
                <a:lnTo>
                  <a:pt x="3555504" y="1524000"/>
                </a:lnTo>
                <a:lnTo>
                  <a:pt x="3555504" y="1638300"/>
                </a:lnTo>
                <a:lnTo>
                  <a:pt x="3554590" y="1651000"/>
                </a:lnTo>
                <a:lnTo>
                  <a:pt x="3533914" y="1651000"/>
                </a:lnTo>
                <a:lnTo>
                  <a:pt x="3533864" y="1790700"/>
                </a:lnTo>
                <a:lnTo>
                  <a:pt x="3533610" y="1803400"/>
                </a:lnTo>
                <a:lnTo>
                  <a:pt x="3516592" y="1803400"/>
                </a:lnTo>
                <a:lnTo>
                  <a:pt x="3516820" y="1790700"/>
                </a:lnTo>
                <a:lnTo>
                  <a:pt x="3515842" y="1778000"/>
                </a:lnTo>
                <a:lnTo>
                  <a:pt x="3529825" y="1778000"/>
                </a:lnTo>
                <a:lnTo>
                  <a:pt x="3533673" y="1790700"/>
                </a:lnTo>
                <a:lnTo>
                  <a:pt x="3533864" y="1790700"/>
                </a:lnTo>
                <a:lnTo>
                  <a:pt x="3533864" y="1650936"/>
                </a:lnTo>
                <a:lnTo>
                  <a:pt x="3531184" y="1647456"/>
                </a:lnTo>
                <a:lnTo>
                  <a:pt x="3531184" y="1739900"/>
                </a:lnTo>
                <a:lnTo>
                  <a:pt x="3530625" y="1739900"/>
                </a:lnTo>
                <a:lnTo>
                  <a:pt x="3530257" y="1752600"/>
                </a:lnTo>
                <a:lnTo>
                  <a:pt x="3513467" y="1752600"/>
                </a:lnTo>
                <a:lnTo>
                  <a:pt x="3512489" y="1739900"/>
                </a:lnTo>
                <a:lnTo>
                  <a:pt x="3511651" y="1739900"/>
                </a:lnTo>
                <a:lnTo>
                  <a:pt x="3510940" y="1727200"/>
                </a:lnTo>
                <a:lnTo>
                  <a:pt x="3510330" y="1727200"/>
                </a:lnTo>
                <a:lnTo>
                  <a:pt x="3509937" y="1714500"/>
                </a:lnTo>
                <a:lnTo>
                  <a:pt x="3528847" y="1714500"/>
                </a:lnTo>
                <a:lnTo>
                  <a:pt x="3530625" y="1727200"/>
                </a:lnTo>
                <a:lnTo>
                  <a:pt x="3530777" y="1727200"/>
                </a:lnTo>
                <a:lnTo>
                  <a:pt x="3531184" y="1739900"/>
                </a:lnTo>
                <a:lnTo>
                  <a:pt x="3531184" y="1647456"/>
                </a:lnTo>
                <a:lnTo>
                  <a:pt x="3526447" y="1641284"/>
                </a:lnTo>
                <a:lnTo>
                  <a:pt x="3526447" y="1689100"/>
                </a:lnTo>
                <a:lnTo>
                  <a:pt x="3492563" y="1689100"/>
                </a:lnTo>
                <a:lnTo>
                  <a:pt x="3492563" y="1803400"/>
                </a:lnTo>
                <a:lnTo>
                  <a:pt x="3475317" y="1803400"/>
                </a:lnTo>
                <a:lnTo>
                  <a:pt x="3470173" y="1790700"/>
                </a:lnTo>
                <a:lnTo>
                  <a:pt x="3469754" y="1778000"/>
                </a:lnTo>
                <a:lnTo>
                  <a:pt x="3492525" y="1778000"/>
                </a:lnTo>
                <a:lnTo>
                  <a:pt x="3492563" y="1803400"/>
                </a:lnTo>
                <a:lnTo>
                  <a:pt x="3492563" y="1689100"/>
                </a:lnTo>
                <a:lnTo>
                  <a:pt x="3489464" y="1689100"/>
                </a:lnTo>
                <a:lnTo>
                  <a:pt x="3489464" y="1739900"/>
                </a:lnTo>
                <a:lnTo>
                  <a:pt x="3488969" y="1752600"/>
                </a:lnTo>
                <a:lnTo>
                  <a:pt x="3469360" y="1752600"/>
                </a:lnTo>
                <a:lnTo>
                  <a:pt x="3466947" y="1739900"/>
                </a:lnTo>
                <a:lnTo>
                  <a:pt x="3464699" y="1739900"/>
                </a:lnTo>
                <a:lnTo>
                  <a:pt x="3463442" y="1727200"/>
                </a:lnTo>
                <a:lnTo>
                  <a:pt x="3462426" y="1727200"/>
                </a:lnTo>
                <a:lnTo>
                  <a:pt x="3464433" y="1714500"/>
                </a:lnTo>
                <a:lnTo>
                  <a:pt x="3486861" y="1714500"/>
                </a:lnTo>
                <a:lnTo>
                  <a:pt x="3488829" y="1727200"/>
                </a:lnTo>
                <a:lnTo>
                  <a:pt x="3489464" y="1739900"/>
                </a:lnTo>
                <a:lnTo>
                  <a:pt x="3489464" y="1689100"/>
                </a:lnTo>
                <a:lnTo>
                  <a:pt x="3466706" y="1689100"/>
                </a:lnTo>
                <a:lnTo>
                  <a:pt x="3463048" y="1676400"/>
                </a:lnTo>
                <a:lnTo>
                  <a:pt x="3463302" y="1663700"/>
                </a:lnTo>
                <a:lnTo>
                  <a:pt x="3517430" y="1663700"/>
                </a:lnTo>
                <a:lnTo>
                  <a:pt x="3524085" y="1676400"/>
                </a:lnTo>
                <a:lnTo>
                  <a:pt x="3526447" y="1689100"/>
                </a:lnTo>
                <a:lnTo>
                  <a:pt x="3526447" y="1641284"/>
                </a:lnTo>
                <a:lnTo>
                  <a:pt x="3524161" y="1638300"/>
                </a:lnTo>
                <a:lnTo>
                  <a:pt x="3555504" y="1638300"/>
                </a:lnTo>
                <a:lnTo>
                  <a:pt x="3555504" y="1524000"/>
                </a:lnTo>
                <a:lnTo>
                  <a:pt x="3553968" y="1524000"/>
                </a:lnTo>
                <a:lnTo>
                  <a:pt x="3553968" y="1612900"/>
                </a:lnTo>
                <a:lnTo>
                  <a:pt x="3550501" y="1625600"/>
                </a:lnTo>
                <a:lnTo>
                  <a:pt x="3466109" y="1625600"/>
                </a:lnTo>
                <a:lnTo>
                  <a:pt x="3466719" y="1612900"/>
                </a:lnTo>
                <a:lnTo>
                  <a:pt x="3468116" y="1600200"/>
                </a:lnTo>
                <a:lnTo>
                  <a:pt x="3524974" y="1600200"/>
                </a:lnTo>
                <a:lnTo>
                  <a:pt x="3532009" y="1612900"/>
                </a:lnTo>
                <a:lnTo>
                  <a:pt x="3553968" y="1612900"/>
                </a:lnTo>
                <a:lnTo>
                  <a:pt x="3553968" y="1524000"/>
                </a:lnTo>
                <a:lnTo>
                  <a:pt x="3542677" y="1524000"/>
                </a:lnTo>
                <a:lnTo>
                  <a:pt x="3542677" y="1587500"/>
                </a:lnTo>
                <a:lnTo>
                  <a:pt x="3520910" y="1587500"/>
                </a:lnTo>
                <a:lnTo>
                  <a:pt x="3531717" y="1574800"/>
                </a:lnTo>
                <a:lnTo>
                  <a:pt x="3542677" y="1587500"/>
                </a:lnTo>
                <a:lnTo>
                  <a:pt x="3542677" y="1524000"/>
                </a:lnTo>
                <a:lnTo>
                  <a:pt x="3484130" y="1524000"/>
                </a:lnTo>
                <a:lnTo>
                  <a:pt x="3501555" y="1511300"/>
                </a:lnTo>
                <a:lnTo>
                  <a:pt x="3552164" y="1511300"/>
                </a:lnTo>
                <a:lnTo>
                  <a:pt x="3578110" y="1524000"/>
                </a:lnTo>
                <a:lnTo>
                  <a:pt x="3578110" y="1422400"/>
                </a:lnTo>
                <a:lnTo>
                  <a:pt x="3570960" y="1422400"/>
                </a:lnTo>
                <a:lnTo>
                  <a:pt x="3570960" y="1447800"/>
                </a:lnTo>
                <a:lnTo>
                  <a:pt x="3567430" y="1447800"/>
                </a:lnTo>
                <a:lnTo>
                  <a:pt x="3567430" y="1460500"/>
                </a:lnTo>
                <a:lnTo>
                  <a:pt x="3564496" y="1473200"/>
                </a:lnTo>
                <a:lnTo>
                  <a:pt x="3553282" y="1473200"/>
                </a:lnTo>
                <a:lnTo>
                  <a:pt x="3552342" y="1460500"/>
                </a:lnTo>
                <a:lnTo>
                  <a:pt x="3567430" y="1460500"/>
                </a:lnTo>
                <a:lnTo>
                  <a:pt x="3567430" y="1447800"/>
                </a:lnTo>
                <a:lnTo>
                  <a:pt x="3540569" y="1447800"/>
                </a:lnTo>
                <a:lnTo>
                  <a:pt x="3540569" y="1473200"/>
                </a:lnTo>
                <a:lnTo>
                  <a:pt x="3480333" y="1473200"/>
                </a:lnTo>
                <a:lnTo>
                  <a:pt x="3461575" y="1460500"/>
                </a:lnTo>
                <a:lnTo>
                  <a:pt x="3511791" y="1460500"/>
                </a:lnTo>
                <a:lnTo>
                  <a:pt x="3540569" y="1473200"/>
                </a:lnTo>
                <a:lnTo>
                  <a:pt x="3540569" y="1447800"/>
                </a:lnTo>
                <a:lnTo>
                  <a:pt x="3453231" y="1447800"/>
                </a:lnTo>
                <a:lnTo>
                  <a:pt x="3453231" y="1993900"/>
                </a:lnTo>
                <a:lnTo>
                  <a:pt x="3451517" y="1993900"/>
                </a:lnTo>
                <a:lnTo>
                  <a:pt x="3450907" y="2032000"/>
                </a:lnTo>
                <a:lnTo>
                  <a:pt x="3445662" y="2095500"/>
                </a:lnTo>
                <a:lnTo>
                  <a:pt x="3441712" y="2184400"/>
                </a:lnTo>
                <a:lnTo>
                  <a:pt x="3439858" y="2235200"/>
                </a:lnTo>
                <a:lnTo>
                  <a:pt x="3440658" y="2247900"/>
                </a:lnTo>
                <a:lnTo>
                  <a:pt x="3441115" y="2260600"/>
                </a:lnTo>
                <a:lnTo>
                  <a:pt x="3440544" y="2260600"/>
                </a:lnTo>
                <a:lnTo>
                  <a:pt x="3440036" y="2273300"/>
                </a:lnTo>
                <a:lnTo>
                  <a:pt x="3434931" y="2273300"/>
                </a:lnTo>
                <a:lnTo>
                  <a:pt x="3433330" y="2260600"/>
                </a:lnTo>
                <a:lnTo>
                  <a:pt x="3433127" y="2247862"/>
                </a:lnTo>
                <a:lnTo>
                  <a:pt x="3433775" y="2235200"/>
                </a:lnTo>
                <a:lnTo>
                  <a:pt x="3434727" y="2222500"/>
                </a:lnTo>
                <a:lnTo>
                  <a:pt x="3435045" y="2209800"/>
                </a:lnTo>
                <a:lnTo>
                  <a:pt x="3433610" y="2184400"/>
                </a:lnTo>
                <a:lnTo>
                  <a:pt x="3433902" y="2159000"/>
                </a:lnTo>
                <a:lnTo>
                  <a:pt x="3435527" y="2120900"/>
                </a:lnTo>
                <a:lnTo>
                  <a:pt x="3435286" y="2082800"/>
                </a:lnTo>
                <a:lnTo>
                  <a:pt x="3434791" y="2044700"/>
                </a:lnTo>
                <a:lnTo>
                  <a:pt x="3435705" y="2006600"/>
                </a:lnTo>
                <a:lnTo>
                  <a:pt x="3436582" y="1993900"/>
                </a:lnTo>
                <a:lnTo>
                  <a:pt x="3435413" y="1981200"/>
                </a:lnTo>
                <a:lnTo>
                  <a:pt x="3453231" y="1993900"/>
                </a:lnTo>
                <a:lnTo>
                  <a:pt x="3453231" y="1447800"/>
                </a:lnTo>
                <a:lnTo>
                  <a:pt x="3451923" y="1447800"/>
                </a:lnTo>
                <a:lnTo>
                  <a:pt x="3446754" y="1435785"/>
                </a:lnTo>
                <a:lnTo>
                  <a:pt x="3446754" y="1612900"/>
                </a:lnTo>
                <a:lnTo>
                  <a:pt x="3445230" y="1625600"/>
                </a:lnTo>
                <a:lnTo>
                  <a:pt x="3445078" y="1625600"/>
                </a:lnTo>
                <a:lnTo>
                  <a:pt x="3445078" y="1676400"/>
                </a:lnTo>
                <a:lnTo>
                  <a:pt x="3442360" y="1676400"/>
                </a:lnTo>
                <a:lnTo>
                  <a:pt x="3442360" y="1778000"/>
                </a:lnTo>
                <a:lnTo>
                  <a:pt x="3441890" y="1790700"/>
                </a:lnTo>
                <a:lnTo>
                  <a:pt x="3434080" y="1790700"/>
                </a:lnTo>
                <a:lnTo>
                  <a:pt x="3432797" y="1778000"/>
                </a:lnTo>
                <a:lnTo>
                  <a:pt x="3442360" y="1778000"/>
                </a:lnTo>
                <a:lnTo>
                  <a:pt x="3442360" y="1676400"/>
                </a:lnTo>
                <a:lnTo>
                  <a:pt x="3427971" y="1676400"/>
                </a:lnTo>
                <a:lnTo>
                  <a:pt x="3427971" y="1993900"/>
                </a:lnTo>
                <a:lnTo>
                  <a:pt x="3426333" y="1993900"/>
                </a:lnTo>
                <a:lnTo>
                  <a:pt x="3425964" y="2006600"/>
                </a:lnTo>
                <a:lnTo>
                  <a:pt x="3423793" y="2057400"/>
                </a:lnTo>
                <a:lnTo>
                  <a:pt x="3422878" y="2108200"/>
                </a:lnTo>
                <a:lnTo>
                  <a:pt x="3422421" y="2159000"/>
                </a:lnTo>
                <a:lnTo>
                  <a:pt x="3421646" y="2209800"/>
                </a:lnTo>
                <a:lnTo>
                  <a:pt x="3421608" y="2222500"/>
                </a:lnTo>
                <a:lnTo>
                  <a:pt x="3421900" y="2235200"/>
                </a:lnTo>
                <a:lnTo>
                  <a:pt x="3422358" y="2247900"/>
                </a:lnTo>
                <a:lnTo>
                  <a:pt x="3422764" y="2260600"/>
                </a:lnTo>
                <a:lnTo>
                  <a:pt x="3424415" y="2260600"/>
                </a:lnTo>
                <a:lnTo>
                  <a:pt x="3416528" y="2273300"/>
                </a:lnTo>
                <a:lnTo>
                  <a:pt x="3415563" y="2260600"/>
                </a:lnTo>
                <a:lnTo>
                  <a:pt x="3414814" y="2247862"/>
                </a:lnTo>
                <a:lnTo>
                  <a:pt x="3415030" y="2235200"/>
                </a:lnTo>
                <a:lnTo>
                  <a:pt x="3416922" y="2222500"/>
                </a:lnTo>
                <a:lnTo>
                  <a:pt x="3418344" y="2209800"/>
                </a:lnTo>
                <a:lnTo>
                  <a:pt x="3419208" y="2209800"/>
                </a:lnTo>
                <a:lnTo>
                  <a:pt x="3413391" y="2197100"/>
                </a:lnTo>
                <a:lnTo>
                  <a:pt x="3412312" y="2184400"/>
                </a:lnTo>
                <a:lnTo>
                  <a:pt x="3415690" y="2171700"/>
                </a:lnTo>
                <a:lnTo>
                  <a:pt x="3415855" y="2171700"/>
                </a:lnTo>
                <a:lnTo>
                  <a:pt x="3412388" y="2159000"/>
                </a:lnTo>
                <a:lnTo>
                  <a:pt x="3412375" y="2133600"/>
                </a:lnTo>
                <a:lnTo>
                  <a:pt x="3413696" y="2120900"/>
                </a:lnTo>
                <a:lnTo>
                  <a:pt x="3414217" y="2095500"/>
                </a:lnTo>
                <a:lnTo>
                  <a:pt x="3413480" y="2070100"/>
                </a:lnTo>
                <a:lnTo>
                  <a:pt x="3412972" y="2057400"/>
                </a:lnTo>
                <a:lnTo>
                  <a:pt x="3413175" y="2032000"/>
                </a:lnTo>
                <a:lnTo>
                  <a:pt x="3414560" y="2006600"/>
                </a:lnTo>
                <a:lnTo>
                  <a:pt x="3415322" y="1993900"/>
                </a:lnTo>
                <a:lnTo>
                  <a:pt x="3415563" y="1993900"/>
                </a:lnTo>
                <a:lnTo>
                  <a:pt x="3421735" y="1981200"/>
                </a:lnTo>
                <a:lnTo>
                  <a:pt x="3427971" y="1993900"/>
                </a:lnTo>
                <a:lnTo>
                  <a:pt x="3427971" y="1676400"/>
                </a:lnTo>
                <a:lnTo>
                  <a:pt x="3427272" y="1676400"/>
                </a:lnTo>
                <a:lnTo>
                  <a:pt x="3427272" y="1739900"/>
                </a:lnTo>
                <a:lnTo>
                  <a:pt x="3424555" y="1752600"/>
                </a:lnTo>
                <a:lnTo>
                  <a:pt x="3422345" y="1752600"/>
                </a:lnTo>
                <a:lnTo>
                  <a:pt x="3416604" y="1745297"/>
                </a:lnTo>
                <a:lnTo>
                  <a:pt x="3416604" y="1790700"/>
                </a:lnTo>
                <a:lnTo>
                  <a:pt x="3403968" y="1790700"/>
                </a:lnTo>
                <a:lnTo>
                  <a:pt x="3398736" y="1803400"/>
                </a:lnTo>
                <a:lnTo>
                  <a:pt x="3386886" y="1792338"/>
                </a:lnTo>
                <a:lnTo>
                  <a:pt x="3386886" y="2006600"/>
                </a:lnTo>
                <a:lnTo>
                  <a:pt x="3385934" y="2006600"/>
                </a:lnTo>
                <a:lnTo>
                  <a:pt x="3386010" y="2019300"/>
                </a:lnTo>
                <a:lnTo>
                  <a:pt x="3384905" y="2032000"/>
                </a:lnTo>
                <a:lnTo>
                  <a:pt x="3371494" y="2032000"/>
                </a:lnTo>
                <a:lnTo>
                  <a:pt x="3371494" y="2260600"/>
                </a:lnTo>
                <a:lnTo>
                  <a:pt x="3354908" y="2260600"/>
                </a:lnTo>
                <a:lnTo>
                  <a:pt x="3354933" y="2247900"/>
                </a:lnTo>
                <a:lnTo>
                  <a:pt x="3353524" y="2222500"/>
                </a:lnTo>
                <a:lnTo>
                  <a:pt x="3349371" y="2197100"/>
                </a:lnTo>
                <a:lnTo>
                  <a:pt x="3343999" y="2171700"/>
                </a:lnTo>
                <a:lnTo>
                  <a:pt x="3338919" y="2159000"/>
                </a:lnTo>
                <a:lnTo>
                  <a:pt x="3336848" y="2146300"/>
                </a:lnTo>
                <a:lnTo>
                  <a:pt x="3334931" y="2133600"/>
                </a:lnTo>
                <a:lnTo>
                  <a:pt x="3333140" y="2120900"/>
                </a:lnTo>
                <a:lnTo>
                  <a:pt x="3331400" y="2108200"/>
                </a:lnTo>
                <a:lnTo>
                  <a:pt x="3328339" y="2095500"/>
                </a:lnTo>
                <a:lnTo>
                  <a:pt x="3322777" y="2095500"/>
                </a:lnTo>
                <a:lnTo>
                  <a:pt x="3314865" y="2083498"/>
                </a:lnTo>
                <a:lnTo>
                  <a:pt x="3314865" y="2235631"/>
                </a:lnTo>
                <a:lnTo>
                  <a:pt x="3313849" y="2247900"/>
                </a:lnTo>
                <a:lnTo>
                  <a:pt x="3295281" y="2247900"/>
                </a:lnTo>
                <a:lnTo>
                  <a:pt x="3295446" y="2235200"/>
                </a:lnTo>
                <a:lnTo>
                  <a:pt x="3294964" y="2222500"/>
                </a:lnTo>
                <a:lnTo>
                  <a:pt x="3294380" y="2209800"/>
                </a:lnTo>
                <a:lnTo>
                  <a:pt x="3294176" y="2197100"/>
                </a:lnTo>
                <a:lnTo>
                  <a:pt x="3294049" y="2184400"/>
                </a:lnTo>
                <a:lnTo>
                  <a:pt x="3292932" y="2171700"/>
                </a:lnTo>
                <a:lnTo>
                  <a:pt x="3290582" y="2159000"/>
                </a:lnTo>
                <a:lnTo>
                  <a:pt x="3286760" y="2133600"/>
                </a:lnTo>
                <a:lnTo>
                  <a:pt x="3284232" y="2133600"/>
                </a:lnTo>
                <a:lnTo>
                  <a:pt x="3288042" y="2120900"/>
                </a:lnTo>
                <a:lnTo>
                  <a:pt x="3296907" y="2133600"/>
                </a:lnTo>
                <a:lnTo>
                  <a:pt x="3302863" y="2146300"/>
                </a:lnTo>
                <a:lnTo>
                  <a:pt x="3306788" y="2146300"/>
                </a:lnTo>
                <a:lnTo>
                  <a:pt x="3309556" y="2159000"/>
                </a:lnTo>
                <a:lnTo>
                  <a:pt x="3311029" y="2171700"/>
                </a:lnTo>
                <a:lnTo>
                  <a:pt x="3311918" y="2171700"/>
                </a:lnTo>
                <a:lnTo>
                  <a:pt x="3312363" y="2184400"/>
                </a:lnTo>
                <a:lnTo>
                  <a:pt x="3312490" y="2184400"/>
                </a:lnTo>
                <a:lnTo>
                  <a:pt x="3312744" y="2197100"/>
                </a:lnTo>
                <a:lnTo>
                  <a:pt x="3313303" y="2209800"/>
                </a:lnTo>
                <a:lnTo>
                  <a:pt x="3313988" y="2222500"/>
                </a:lnTo>
                <a:lnTo>
                  <a:pt x="3314560" y="2222500"/>
                </a:lnTo>
                <a:lnTo>
                  <a:pt x="3314814" y="2235200"/>
                </a:lnTo>
                <a:lnTo>
                  <a:pt x="3314865" y="2235631"/>
                </a:lnTo>
                <a:lnTo>
                  <a:pt x="3314865" y="2083498"/>
                </a:lnTo>
                <a:lnTo>
                  <a:pt x="3314408" y="2082800"/>
                </a:lnTo>
                <a:lnTo>
                  <a:pt x="3275088" y="2082800"/>
                </a:lnTo>
                <a:lnTo>
                  <a:pt x="3292271" y="2070100"/>
                </a:lnTo>
                <a:lnTo>
                  <a:pt x="3350514" y="2070100"/>
                </a:lnTo>
                <a:lnTo>
                  <a:pt x="3352342" y="2082800"/>
                </a:lnTo>
                <a:lnTo>
                  <a:pt x="3353485" y="2082800"/>
                </a:lnTo>
                <a:lnTo>
                  <a:pt x="3353917" y="2108200"/>
                </a:lnTo>
                <a:lnTo>
                  <a:pt x="3356749" y="2120900"/>
                </a:lnTo>
                <a:lnTo>
                  <a:pt x="3360305" y="2146300"/>
                </a:lnTo>
                <a:lnTo>
                  <a:pt x="3362871" y="2171700"/>
                </a:lnTo>
                <a:lnTo>
                  <a:pt x="3364014" y="2184400"/>
                </a:lnTo>
                <a:lnTo>
                  <a:pt x="3365119" y="2209800"/>
                </a:lnTo>
                <a:lnTo>
                  <a:pt x="3366643" y="2222500"/>
                </a:lnTo>
                <a:lnTo>
                  <a:pt x="3369018" y="2247900"/>
                </a:lnTo>
                <a:lnTo>
                  <a:pt x="3369856" y="2247900"/>
                </a:lnTo>
                <a:lnTo>
                  <a:pt x="3371494" y="2260600"/>
                </a:lnTo>
                <a:lnTo>
                  <a:pt x="3371494" y="2032000"/>
                </a:lnTo>
                <a:lnTo>
                  <a:pt x="3352203" y="2032000"/>
                </a:lnTo>
                <a:lnTo>
                  <a:pt x="3351212" y="2019300"/>
                </a:lnTo>
                <a:lnTo>
                  <a:pt x="3350476" y="2006600"/>
                </a:lnTo>
                <a:lnTo>
                  <a:pt x="3352838" y="1993900"/>
                </a:lnTo>
                <a:lnTo>
                  <a:pt x="3359251" y="1993900"/>
                </a:lnTo>
                <a:lnTo>
                  <a:pt x="3368510" y="1981200"/>
                </a:lnTo>
                <a:lnTo>
                  <a:pt x="3383394" y="1981200"/>
                </a:lnTo>
                <a:lnTo>
                  <a:pt x="3384550" y="1993900"/>
                </a:lnTo>
                <a:lnTo>
                  <a:pt x="3386861" y="1993900"/>
                </a:lnTo>
                <a:lnTo>
                  <a:pt x="3386886" y="2006600"/>
                </a:lnTo>
                <a:lnTo>
                  <a:pt x="3386886" y="1792338"/>
                </a:lnTo>
                <a:lnTo>
                  <a:pt x="3385147" y="1790700"/>
                </a:lnTo>
                <a:lnTo>
                  <a:pt x="3382302" y="1790700"/>
                </a:lnTo>
                <a:lnTo>
                  <a:pt x="3382657" y="1778000"/>
                </a:lnTo>
                <a:lnTo>
                  <a:pt x="3415576" y="1778000"/>
                </a:lnTo>
                <a:lnTo>
                  <a:pt x="3416604" y="1790700"/>
                </a:lnTo>
                <a:lnTo>
                  <a:pt x="3416604" y="1745297"/>
                </a:lnTo>
                <a:lnTo>
                  <a:pt x="3412375" y="1739900"/>
                </a:lnTo>
                <a:lnTo>
                  <a:pt x="3427272" y="1739900"/>
                </a:lnTo>
                <a:lnTo>
                  <a:pt x="3427272" y="1676400"/>
                </a:lnTo>
                <a:lnTo>
                  <a:pt x="3375952" y="1676400"/>
                </a:lnTo>
                <a:lnTo>
                  <a:pt x="3377361" y="1651000"/>
                </a:lnTo>
                <a:lnTo>
                  <a:pt x="3383838" y="1651000"/>
                </a:lnTo>
                <a:lnTo>
                  <a:pt x="3389922" y="1663700"/>
                </a:lnTo>
                <a:lnTo>
                  <a:pt x="3445027" y="1663700"/>
                </a:lnTo>
                <a:lnTo>
                  <a:pt x="3445078" y="1676400"/>
                </a:lnTo>
                <a:lnTo>
                  <a:pt x="3445078" y="1625600"/>
                </a:lnTo>
                <a:lnTo>
                  <a:pt x="3376574" y="1625600"/>
                </a:lnTo>
                <a:lnTo>
                  <a:pt x="3372447" y="1612900"/>
                </a:lnTo>
                <a:lnTo>
                  <a:pt x="3372967" y="1612900"/>
                </a:lnTo>
                <a:lnTo>
                  <a:pt x="3373475" y="1600200"/>
                </a:lnTo>
                <a:lnTo>
                  <a:pt x="3444570" y="1600200"/>
                </a:lnTo>
                <a:lnTo>
                  <a:pt x="3446754" y="1612900"/>
                </a:lnTo>
                <a:lnTo>
                  <a:pt x="3446754" y="1435785"/>
                </a:lnTo>
                <a:lnTo>
                  <a:pt x="3446462" y="1435100"/>
                </a:lnTo>
                <a:lnTo>
                  <a:pt x="3390544" y="1435100"/>
                </a:lnTo>
                <a:lnTo>
                  <a:pt x="3390544" y="1447800"/>
                </a:lnTo>
                <a:lnTo>
                  <a:pt x="3383191" y="1460500"/>
                </a:lnTo>
                <a:lnTo>
                  <a:pt x="3380740" y="1460500"/>
                </a:lnTo>
                <a:lnTo>
                  <a:pt x="3380740" y="1485900"/>
                </a:lnTo>
                <a:lnTo>
                  <a:pt x="3360331" y="1496314"/>
                </a:lnTo>
                <a:lnTo>
                  <a:pt x="3360331" y="1714500"/>
                </a:lnTo>
                <a:lnTo>
                  <a:pt x="3355327" y="1714500"/>
                </a:lnTo>
                <a:lnTo>
                  <a:pt x="3355327" y="1778000"/>
                </a:lnTo>
                <a:lnTo>
                  <a:pt x="3355022" y="1803400"/>
                </a:lnTo>
                <a:lnTo>
                  <a:pt x="3347669" y="1803400"/>
                </a:lnTo>
                <a:lnTo>
                  <a:pt x="3347669" y="2006600"/>
                </a:lnTo>
                <a:lnTo>
                  <a:pt x="3347339" y="2019300"/>
                </a:lnTo>
                <a:lnTo>
                  <a:pt x="3346818" y="2019300"/>
                </a:lnTo>
                <a:lnTo>
                  <a:pt x="3346500" y="2032000"/>
                </a:lnTo>
                <a:lnTo>
                  <a:pt x="3322091" y="2032000"/>
                </a:lnTo>
                <a:lnTo>
                  <a:pt x="3321647" y="2019300"/>
                </a:lnTo>
                <a:lnTo>
                  <a:pt x="3321520" y="2019300"/>
                </a:lnTo>
                <a:lnTo>
                  <a:pt x="3321824" y="2006600"/>
                </a:lnTo>
                <a:lnTo>
                  <a:pt x="3322459" y="2006600"/>
                </a:lnTo>
                <a:lnTo>
                  <a:pt x="3323259" y="1993900"/>
                </a:lnTo>
                <a:lnTo>
                  <a:pt x="3327095" y="1993900"/>
                </a:lnTo>
                <a:lnTo>
                  <a:pt x="3340493" y="1981200"/>
                </a:lnTo>
                <a:lnTo>
                  <a:pt x="3344900" y="1981200"/>
                </a:lnTo>
                <a:lnTo>
                  <a:pt x="3346843" y="1993900"/>
                </a:lnTo>
                <a:lnTo>
                  <a:pt x="3346970" y="1993900"/>
                </a:lnTo>
                <a:lnTo>
                  <a:pt x="3347008" y="2006600"/>
                </a:lnTo>
                <a:lnTo>
                  <a:pt x="3347669" y="2006600"/>
                </a:lnTo>
                <a:lnTo>
                  <a:pt x="3347669" y="1803400"/>
                </a:lnTo>
                <a:lnTo>
                  <a:pt x="3324402" y="1803400"/>
                </a:lnTo>
                <a:lnTo>
                  <a:pt x="3324910" y="1790700"/>
                </a:lnTo>
                <a:lnTo>
                  <a:pt x="3326155" y="1778000"/>
                </a:lnTo>
                <a:lnTo>
                  <a:pt x="3333534" y="1778000"/>
                </a:lnTo>
                <a:lnTo>
                  <a:pt x="3340341" y="1765300"/>
                </a:lnTo>
                <a:lnTo>
                  <a:pt x="3352038" y="1765300"/>
                </a:lnTo>
                <a:lnTo>
                  <a:pt x="3355327" y="1778000"/>
                </a:lnTo>
                <a:lnTo>
                  <a:pt x="3355327" y="1714500"/>
                </a:lnTo>
                <a:lnTo>
                  <a:pt x="3321304" y="1714500"/>
                </a:lnTo>
                <a:lnTo>
                  <a:pt x="3317900" y="1719211"/>
                </a:lnTo>
                <a:lnTo>
                  <a:pt x="3317900" y="2019300"/>
                </a:lnTo>
                <a:lnTo>
                  <a:pt x="3317557" y="2032000"/>
                </a:lnTo>
                <a:lnTo>
                  <a:pt x="3315347" y="2032000"/>
                </a:lnTo>
                <a:lnTo>
                  <a:pt x="3311233" y="2044700"/>
                </a:lnTo>
                <a:lnTo>
                  <a:pt x="3289439" y="2044700"/>
                </a:lnTo>
                <a:lnTo>
                  <a:pt x="3291852" y="2032000"/>
                </a:lnTo>
                <a:lnTo>
                  <a:pt x="3290506" y="2019300"/>
                </a:lnTo>
                <a:lnTo>
                  <a:pt x="3291548" y="2019300"/>
                </a:lnTo>
                <a:lnTo>
                  <a:pt x="3292487" y="2006600"/>
                </a:lnTo>
                <a:lnTo>
                  <a:pt x="3294608" y="1993900"/>
                </a:lnTo>
                <a:lnTo>
                  <a:pt x="3300323" y="1981200"/>
                </a:lnTo>
                <a:lnTo>
                  <a:pt x="3316427" y="1993900"/>
                </a:lnTo>
                <a:lnTo>
                  <a:pt x="3315817" y="1993900"/>
                </a:lnTo>
                <a:lnTo>
                  <a:pt x="3315995" y="2006600"/>
                </a:lnTo>
                <a:lnTo>
                  <a:pt x="3317036" y="2006600"/>
                </a:lnTo>
                <a:lnTo>
                  <a:pt x="3317900" y="2019300"/>
                </a:lnTo>
                <a:lnTo>
                  <a:pt x="3317900" y="1719211"/>
                </a:lnTo>
                <a:lnTo>
                  <a:pt x="3312122" y="1727200"/>
                </a:lnTo>
                <a:lnTo>
                  <a:pt x="3304540" y="1727200"/>
                </a:lnTo>
                <a:lnTo>
                  <a:pt x="3301441" y="1733550"/>
                </a:lnTo>
                <a:lnTo>
                  <a:pt x="3301441" y="1778000"/>
                </a:lnTo>
                <a:lnTo>
                  <a:pt x="3301149" y="1790700"/>
                </a:lnTo>
                <a:lnTo>
                  <a:pt x="3289592" y="1790700"/>
                </a:lnTo>
                <a:lnTo>
                  <a:pt x="3288893" y="1778000"/>
                </a:lnTo>
                <a:lnTo>
                  <a:pt x="3289452" y="1778000"/>
                </a:lnTo>
                <a:lnTo>
                  <a:pt x="3287026" y="1765300"/>
                </a:lnTo>
                <a:lnTo>
                  <a:pt x="3301390" y="1765300"/>
                </a:lnTo>
                <a:lnTo>
                  <a:pt x="3300768" y="1778000"/>
                </a:lnTo>
                <a:lnTo>
                  <a:pt x="3301441" y="1778000"/>
                </a:lnTo>
                <a:lnTo>
                  <a:pt x="3301441" y="1733550"/>
                </a:lnTo>
                <a:lnTo>
                  <a:pt x="3298342" y="1739900"/>
                </a:lnTo>
                <a:lnTo>
                  <a:pt x="3288741" y="1739900"/>
                </a:lnTo>
                <a:lnTo>
                  <a:pt x="3289096" y="1727200"/>
                </a:lnTo>
                <a:lnTo>
                  <a:pt x="3296602" y="1727200"/>
                </a:lnTo>
                <a:lnTo>
                  <a:pt x="3302647" y="1714500"/>
                </a:lnTo>
                <a:lnTo>
                  <a:pt x="3308896" y="1714500"/>
                </a:lnTo>
                <a:lnTo>
                  <a:pt x="3315347" y="1701800"/>
                </a:lnTo>
                <a:lnTo>
                  <a:pt x="3357334" y="1701800"/>
                </a:lnTo>
                <a:lnTo>
                  <a:pt x="3360331" y="1714500"/>
                </a:lnTo>
                <a:lnTo>
                  <a:pt x="3360331" y="1496314"/>
                </a:lnTo>
                <a:lnTo>
                  <a:pt x="3358832" y="1497088"/>
                </a:lnTo>
                <a:lnTo>
                  <a:pt x="3358832" y="1651000"/>
                </a:lnTo>
                <a:lnTo>
                  <a:pt x="3358400" y="1663700"/>
                </a:lnTo>
                <a:lnTo>
                  <a:pt x="3358654" y="1676400"/>
                </a:lnTo>
                <a:lnTo>
                  <a:pt x="3286366" y="1676400"/>
                </a:lnTo>
                <a:lnTo>
                  <a:pt x="3286823" y="1663700"/>
                </a:lnTo>
                <a:lnTo>
                  <a:pt x="3287014" y="1651000"/>
                </a:lnTo>
                <a:lnTo>
                  <a:pt x="3358832" y="1651000"/>
                </a:lnTo>
                <a:lnTo>
                  <a:pt x="3358832" y="1497088"/>
                </a:lnTo>
                <a:lnTo>
                  <a:pt x="3355848" y="1498600"/>
                </a:lnTo>
                <a:lnTo>
                  <a:pt x="3355822" y="1612900"/>
                </a:lnTo>
                <a:lnTo>
                  <a:pt x="3337102" y="1612900"/>
                </a:lnTo>
                <a:lnTo>
                  <a:pt x="3337293" y="1600200"/>
                </a:lnTo>
                <a:lnTo>
                  <a:pt x="3355657" y="1600200"/>
                </a:lnTo>
                <a:lnTo>
                  <a:pt x="3355822" y="1612900"/>
                </a:lnTo>
                <a:lnTo>
                  <a:pt x="3355822" y="1498600"/>
                </a:lnTo>
                <a:lnTo>
                  <a:pt x="3328898" y="1498600"/>
                </a:lnTo>
                <a:lnTo>
                  <a:pt x="3328898" y="1612900"/>
                </a:lnTo>
                <a:lnTo>
                  <a:pt x="3291560" y="1612900"/>
                </a:lnTo>
                <a:lnTo>
                  <a:pt x="3292945" y="1600200"/>
                </a:lnTo>
                <a:lnTo>
                  <a:pt x="3327616" y="1600200"/>
                </a:lnTo>
                <a:lnTo>
                  <a:pt x="3328898" y="1612900"/>
                </a:lnTo>
                <a:lnTo>
                  <a:pt x="3328898" y="1498600"/>
                </a:lnTo>
                <a:lnTo>
                  <a:pt x="3328771" y="1498600"/>
                </a:lnTo>
                <a:lnTo>
                  <a:pt x="3326396" y="1485900"/>
                </a:lnTo>
                <a:lnTo>
                  <a:pt x="3380740" y="1485900"/>
                </a:lnTo>
                <a:lnTo>
                  <a:pt x="3380740" y="1460500"/>
                </a:lnTo>
                <a:lnTo>
                  <a:pt x="3335553" y="1460500"/>
                </a:lnTo>
                <a:lnTo>
                  <a:pt x="3348571" y="1447800"/>
                </a:lnTo>
                <a:lnTo>
                  <a:pt x="3390544" y="1447800"/>
                </a:lnTo>
                <a:lnTo>
                  <a:pt x="3390544" y="1435100"/>
                </a:lnTo>
                <a:lnTo>
                  <a:pt x="3328111" y="1435100"/>
                </a:lnTo>
                <a:lnTo>
                  <a:pt x="3340760" y="1422400"/>
                </a:lnTo>
                <a:lnTo>
                  <a:pt x="3511931" y="1422400"/>
                </a:lnTo>
                <a:lnTo>
                  <a:pt x="3535921" y="1435100"/>
                </a:lnTo>
                <a:lnTo>
                  <a:pt x="3559314" y="1435100"/>
                </a:lnTo>
                <a:lnTo>
                  <a:pt x="3570960" y="1447800"/>
                </a:lnTo>
                <a:lnTo>
                  <a:pt x="3570960" y="1422400"/>
                </a:lnTo>
                <a:lnTo>
                  <a:pt x="3565956" y="1422400"/>
                </a:lnTo>
                <a:lnTo>
                  <a:pt x="3551478" y="1409700"/>
                </a:lnTo>
                <a:lnTo>
                  <a:pt x="3523157" y="1409700"/>
                </a:lnTo>
                <a:lnTo>
                  <a:pt x="3538194" y="1397000"/>
                </a:lnTo>
                <a:lnTo>
                  <a:pt x="3496170" y="1397000"/>
                </a:lnTo>
                <a:lnTo>
                  <a:pt x="3483775" y="1384300"/>
                </a:lnTo>
                <a:lnTo>
                  <a:pt x="3368243" y="1384300"/>
                </a:lnTo>
                <a:lnTo>
                  <a:pt x="3360102" y="1397000"/>
                </a:lnTo>
                <a:lnTo>
                  <a:pt x="3412312" y="1397000"/>
                </a:lnTo>
                <a:lnTo>
                  <a:pt x="3401999" y="1409700"/>
                </a:lnTo>
                <a:lnTo>
                  <a:pt x="3342398" y="1409700"/>
                </a:lnTo>
                <a:lnTo>
                  <a:pt x="3339147" y="1397000"/>
                </a:lnTo>
                <a:lnTo>
                  <a:pt x="3342563" y="1397000"/>
                </a:lnTo>
                <a:lnTo>
                  <a:pt x="3343465" y="1384300"/>
                </a:lnTo>
                <a:lnTo>
                  <a:pt x="3349942" y="1371600"/>
                </a:lnTo>
                <a:lnTo>
                  <a:pt x="3525316" y="1371600"/>
                </a:lnTo>
                <a:lnTo>
                  <a:pt x="3549459" y="1384300"/>
                </a:lnTo>
                <a:lnTo>
                  <a:pt x="3598418" y="1384300"/>
                </a:lnTo>
                <a:lnTo>
                  <a:pt x="3598418" y="1269707"/>
                </a:lnTo>
                <a:lnTo>
                  <a:pt x="3596627" y="1244600"/>
                </a:lnTo>
                <a:lnTo>
                  <a:pt x="3594595" y="1235417"/>
                </a:lnTo>
                <a:lnTo>
                  <a:pt x="3594595" y="1308100"/>
                </a:lnTo>
                <a:lnTo>
                  <a:pt x="3584270" y="1308100"/>
                </a:lnTo>
                <a:lnTo>
                  <a:pt x="3582746" y="1295400"/>
                </a:lnTo>
                <a:lnTo>
                  <a:pt x="3580587" y="1295400"/>
                </a:lnTo>
                <a:lnTo>
                  <a:pt x="3578364" y="1282700"/>
                </a:lnTo>
                <a:lnTo>
                  <a:pt x="3576675" y="1282700"/>
                </a:lnTo>
                <a:lnTo>
                  <a:pt x="3572497" y="1250480"/>
                </a:lnTo>
                <a:lnTo>
                  <a:pt x="3572497" y="1295400"/>
                </a:lnTo>
                <a:lnTo>
                  <a:pt x="3572345" y="1295400"/>
                </a:lnTo>
                <a:lnTo>
                  <a:pt x="3570313" y="1308100"/>
                </a:lnTo>
                <a:lnTo>
                  <a:pt x="3544659" y="1308100"/>
                </a:lnTo>
                <a:lnTo>
                  <a:pt x="3541458" y="1282700"/>
                </a:lnTo>
                <a:lnTo>
                  <a:pt x="3540353" y="1270000"/>
                </a:lnTo>
                <a:lnTo>
                  <a:pt x="3540277" y="1257300"/>
                </a:lnTo>
                <a:lnTo>
                  <a:pt x="3539020" y="1244600"/>
                </a:lnTo>
                <a:lnTo>
                  <a:pt x="3538397" y="1219200"/>
                </a:lnTo>
                <a:lnTo>
                  <a:pt x="3537445" y="1206500"/>
                </a:lnTo>
                <a:lnTo>
                  <a:pt x="3535146" y="1193800"/>
                </a:lnTo>
                <a:lnTo>
                  <a:pt x="3534029" y="1193800"/>
                </a:lnTo>
                <a:lnTo>
                  <a:pt x="3534473" y="1181100"/>
                </a:lnTo>
                <a:lnTo>
                  <a:pt x="3534041" y="1181100"/>
                </a:lnTo>
                <a:lnTo>
                  <a:pt x="3533711" y="1168400"/>
                </a:lnTo>
                <a:lnTo>
                  <a:pt x="3533838" y="1155700"/>
                </a:lnTo>
                <a:lnTo>
                  <a:pt x="3533330" y="1143000"/>
                </a:lnTo>
                <a:lnTo>
                  <a:pt x="3532924" y="1140701"/>
                </a:lnTo>
                <a:lnTo>
                  <a:pt x="3532924" y="1270000"/>
                </a:lnTo>
                <a:lnTo>
                  <a:pt x="3532886" y="1308100"/>
                </a:lnTo>
                <a:lnTo>
                  <a:pt x="3519754" y="1308100"/>
                </a:lnTo>
                <a:lnTo>
                  <a:pt x="3519728" y="1295400"/>
                </a:lnTo>
                <a:lnTo>
                  <a:pt x="3519297" y="1282700"/>
                </a:lnTo>
                <a:lnTo>
                  <a:pt x="3518293" y="1282700"/>
                </a:lnTo>
                <a:lnTo>
                  <a:pt x="3517061" y="1270000"/>
                </a:lnTo>
                <a:lnTo>
                  <a:pt x="3515906" y="1257300"/>
                </a:lnTo>
                <a:lnTo>
                  <a:pt x="3514839" y="1244676"/>
                </a:lnTo>
                <a:lnTo>
                  <a:pt x="3514839" y="1308100"/>
                </a:lnTo>
                <a:lnTo>
                  <a:pt x="3473551" y="1308100"/>
                </a:lnTo>
                <a:lnTo>
                  <a:pt x="3472840" y="1295400"/>
                </a:lnTo>
                <a:lnTo>
                  <a:pt x="3472751" y="1282700"/>
                </a:lnTo>
                <a:lnTo>
                  <a:pt x="3472726" y="1219200"/>
                </a:lnTo>
                <a:lnTo>
                  <a:pt x="3471049" y="1181100"/>
                </a:lnTo>
                <a:lnTo>
                  <a:pt x="3470948" y="1168400"/>
                </a:lnTo>
                <a:lnTo>
                  <a:pt x="3472281" y="1155700"/>
                </a:lnTo>
                <a:lnTo>
                  <a:pt x="3473348" y="1143000"/>
                </a:lnTo>
                <a:lnTo>
                  <a:pt x="3475825" y="1130300"/>
                </a:lnTo>
                <a:lnTo>
                  <a:pt x="3482086" y="1130300"/>
                </a:lnTo>
                <a:lnTo>
                  <a:pt x="3488042" y="1117600"/>
                </a:lnTo>
                <a:lnTo>
                  <a:pt x="3493236" y="1117600"/>
                </a:lnTo>
                <a:lnTo>
                  <a:pt x="3497148" y="1130300"/>
                </a:lnTo>
                <a:lnTo>
                  <a:pt x="3499281" y="1130300"/>
                </a:lnTo>
                <a:lnTo>
                  <a:pt x="3501974" y="1155700"/>
                </a:lnTo>
                <a:lnTo>
                  <a:pt x="3504463" y="1181100"/>
                </a:lnTo>
                <a:lnTo>
                  <a:pt x="3506762" y="1193800"/>
                </a:lnTo>
                <a:lnTo>
                  <a:pt x="3508908" y="1219200"/>
                </a:lnTo>
                <a:lnTo>
                  <a:pt x="3510483" y="1244600"/>
                </a:lnTo>
                <a:lnTo>
                  <a:pt x="3511829" y="1257300"/>
                </a:lnTo>
                <a:lnTo>
                  <a:pt x="3513137" y="1270000"/>
                </a:lnTo>
                <a:lnTo>
                  <a:pt x="3514585" y="1295400"/>
                </a:lnTo>
                <a:lnTo>
                  <a:pt x="3514839" y="1308100"/>
                </a:lnTo>
                <a:lnTo>
                  <a:pt x="3514839" y="1244676"/>
                </a:lnTo>
                <a:lnTo>
                  <a:pt x="3513759" y="1231900"/>
                </a:lnTo>
                <a:lnTo>
                  <a:pt x="3511651" y="1206500"/>
                </a:lnTo>
                <a:lnTo>
                  <a:pt x="3509594" y="1181100"/>
                </a:lnTo>
                <a:lnTo>
                  <a:pt x="3507130" y="1143000"/>
                </a:lnTo>
                <a:lnTo>
                  <a:pt x="3507435" y="1143000"/>
                </a:lnTo>
                <a:lnTo>
                  <a:pt x="3507448" y="1130300"/>
                </a:lnTo>
                <a:lnTo>
                  <a:pt x="3522370" y="1130300"/>
                </a:lnTo>
                <a:lnTo>
                  <a:pt x="3525202" y="1168400"/>
                </a:lnTo>
                <a:lnTo>
                  <a:pt x="3527768" y="1206500"/>
                </a:lnTo>
                <a:lnTo>
                  <a:pt x="3532924" y="1270000"/>
                </a:lnTo>
                <a:lnTo>
                  <a:pt x="3532924" y="1140701"/>
                </a:lnTo>
                <a:lnTo>
                  <a:pt x="3531095" y="1130300"/>
                </a:lnTo>
                <a:lnTo>
                  <a:pt x="3531273" y="1130300"/>
                </a:lnTo>
                <a:lnTo>
                  <a:pt x="3537801" y="1117600"/>
                </a:lnTo>
                <a:lnTo>
                  <a:pt x="3540252" y="1130300"/>
                </a:lnTo>
                <a:lnTo>
                  <a:pt x="3546056" y="1130300"/>
                </a:lnTo>
                <a:lnTo>
                  <a:pt x="3548519" y="1143000"/>
                </a:lnTo>
                <a:lnTo>
                  <a:pt x="3550043" y="1143000"/>
                </a:lnTo>
                <a:lnTo>
                  <a:pt x="3553676" y="1155700"/>
                </a:lnTo>
                <a:lnTo>
                  <a:pt x="3556863" y="1181100"/>
                </a:lnTo>
                <a:lnTo>
                  <a:pt x="3559429" y="1193800"/>
                </a:lnTo>
                <a:lnTo>
                  <a:pt x="3561181" y="1206500"/>
                </a:lnTo>
                <a:lnTo>
                  <a:pt x="3563467" y="1231900"/>
                </a:lnTo>
                <a:lnTo>
                  <a:pt x="3566617" y="1244600"/>
                </a:lnTo>
                <a:lnTo>
                  <a:pt x="3569614" y="1270000"/>
                </a:lnTo>
                <a:lnTo>
                  <a:pt x="3571481" y="1282700"/>
                </a:lnTo>
                <a:lnTo>
                  <a:pt x="3571684" y="1282700"/>
                </a:lnTo>
                <a:lnTo>
                  <a:pt x="3572497" y="1295400"/>
                </a:lnTo>
                <a:lnTo>
                  <a:pt x="3572497" y="1250480"/>
                </a:lnTo>
                <a:lnTo>
                  <a:pt x="3571735" y="1244600"/>
                </a:lnTo>
                <a:lnTo>
                  <a:pt x="3567366" y="1206500"/>
                </a:lnTo>
                <a:lnTo>
                  <a:pt x="3562515" y="1181100"/>
                </a:lnTo>
                <a:lnTo>
                  <a:pt x="3556127" y="1143000"/>
                </a:lnTo>
                <a:lnTo>
                  <a:pt x="3555593" y="1143000"/>
                </a:lnTo>
                <a:lnTo>
                  <a:pt x="3555250" y="1130300"/>
                </a:lnTo>
                <a:lnTo>
                  <a:pt x="3568522" y="1130300"/>
                </a:lnTo>
                <a:lnTo>
                  <a:pt x="3572408" y="1143000"/>
                </a:lnTo>
                <a:lnTo>
                  <a:pt x="3575837" y="1155700"/>
                </a:lnTo>
                <a:lnTo>
                  <a:pt x="3578441" y="1168400"/>
                </a:lnTo>
                <a:lnTo>
                  <a:pt x="3579850" y="1181100"/>
                </a:lnTo>
                <a:lnTo>
                  <a:pt x="3582746" y="1206500"/>
                </a:lnTo>
                <a:lnTo>
                  <a:pt x="3586848" y="1231900"/>
                </a:lnTo>
                <a:lnTo>
                  <a:pt x="3590887" y="1257300"/>
                </a:lnTo>
                <a:lnTo>
                  <a:pt x="3593655" y="1295400"/>
                </a:lnTo>
                <a:lnTo>
                  <a:pt x="3594112" y="1295400"/>
                </a:lnTo>
                <a:lnTo>
                  <a:pt x="3594595" y="1308100"/>
                </a:lnTo>
                <a:lnTo>
                  <a:pt x="3594595" y="1235417"/>
                </a:lnTo>
                <a:lnTo>
                  <a:pt x="3593820" y="1231900"/>
                </a:lnTo>
                <a:lnTo>
                  <a:pt x="3590633" y="1206500"/>
                </a:lnTo>
                <a:lnTo>
                  <a:pt x="3587369" y="1181100"/>
                </a:lnTo>
                <a:lnTo>
                  <a:pt x="3584321" y="1168400"/>
                </a:lnTo>
                <a:lnTo>
                  <a:pt x="3583787" y="1155700"/>
                </a:lnTo>
                <a:lnTo>
                  <a:pt x="3583114" y="1155700"/>
                </a:lnTo>
                <a:lnTo>
                  <a:pt x="3583292" y="1143000"/>
                </a:lnTo>
                <a:lnTo>
                  <a:pt x="3586746" y="1130300"/>
                </a:lnTo>
                <a:lnTo>
                  <a:pt x="3602875" y="1130300"/>
                </a:lnTo>
                <a:lnTo>
                  <a:pt x="3602837" y="1143000"/>
                </a:lnTo>
                <a:lnTo>
                  <a:pt x="3617544" y="1219200"/>
                </a:lnTo>
                <a:lnTo>
                  <a:pt x="3624097" y="1257300"/>
                </a:lnTo>
                <a:lnTo>
                  <a:pt x="3630587" y="1282700"/>
                </a:lnTo>
                <a:lnTo>
                  <a:pt x="3632098" y="1295400"/>
                </a:lnTo>
                <a:lnTo>
                  <a:pt x="3632873" y="1295400"/>
                </a:lnTo>
                <a:lnTo>
                  <a:pt x="3633952" y="1320800"/>
                </a:lnTo>
                <a:lnTo>
                  <a:pt x="3633952" y="1261249"/>
                </a:lnTo>
                <a:lnTo>
                  <a:pt x="3624656" y="1206500"/>
                </a:lnTo>
                <a:lnTo>
                  <a:pt x="3627170" y="1206500"/>
                </a:lnTo>
                <a:lnTo>
                  <a:pt x="3620617" y="1193800"/>
                </a:lnTo>
                <a:lnTo>
                  <a:pt x="3632784" y="1193800"/>
                </a:lnTo>
                <a:lnTo>
                  <a:pt x="3628923" y="1181100"/>
                </a:lnTo>
                <a:lnTo>
                  <a:pt x="3625037" y="1168400"/>
                </a:lnTo>
                <a:lnTo>
                  <a:pt x="3619119" y="1143000"/>
                </a:lnTo>
                <a:lnTo>
                  <a:pt x="3618928" y="1143000"/>
                </a:lnTo>
                <a:lnTo>
                  <a:pt x="3621328" y="1130300"/>
                </a:lnTo>
                <a:lnTo>
                  <a:pt x="3635514" y="1130300"/>
                </a:lnTo>
                <a:lnTo>
                  <a:pt x="3637940" y="1143000"/>
                </a:lnTo>
                <a:lnTo>
                  <a:pt x="3638677" y="1143000"/>
                </a:lnTo>
                <a:lnTo>
                  <a:pt x="3638232" y="1155700"/>
                </a:lnTo>
                <a:lnTo>
                  <a:pt x="3639832" y="1181100"/>
                </a:lnTo>
                <a:lnTo>
                  <a:pt x="3643058" y="1193800"/>
                </a:lnTo>
                <a:lnTo>
                  <a:pt x="3647503" y="1206500"/>
                </a:lnTo>
                <a:lnTo>
                  <a:pt x="3654602" y="1231900"/>
                </a:lnTo>
                <a:lnTo>
                  <a:pt x="3659187" y="1257300"/>
                </a:lnTo>
                <a:lnTo>
                  <a:pt x="3662692" y="1282700"/>
                </a:lnTo>
                <a:lnTo>
                  <a:pt x="3666553" y="1308100"/>
                </a:lnTo>
                <a:lnTo>
                  <a:pt x="3667137" y="1320800"/>
                </a:lnTo>
                <a:lnTo>
                  <a:pt x="3667137" y="952500"/>
                </a:lnTo>
                <a:lnTo>
                  <a:pt x="3659949" y="952500"/>
                </a:lnTo>
                <a:lnTo>
                  <a:pt x="3659949" y="990600"/>
                </a:lnTo>
                <a:lnTo>
                  <a:pt x="3659441" y="1003300"/>
                </a:lnTo>
                <a:lnTo>
                  <a:pt x="3657498" y="1028700"/>
                </a:lnTo>
                <a:lnTo>
                  <a:pt x="3653586" y="1041400"/>
                </a:lnTo>
                <a:lnTo>
                  <a:pt x="3648418" y="1066800"/>
                </a:lnTo>
                <a:lnTo>
                  <a:pt x="3642715" y="1079500"/>
                </a:lnTo>
                <a:lnTo>
                  <a:pt x="3639070" y="1092200"/>
                </a:lnTo>
                <a:lnTo>
                  <a:pt x="3634054" y="1092200"/>
                </a:lnTo>
                <a:lnTo>
                  <a:pt x="3627005" y="1104900"/>
                </a:lnTo>
                <a:lnTo>
                  <a:pt x="3578720" y="1104900"/>
                </a:lnTo>
                <a:lnTo>
                  <a:pt x="3540163" y="1092200"/>
                </a:lnTo>
                <a:lnTo>
                  <a:pt x="3465385" y="1092200"/>
                </a:lnTo>
                <a:lnTo>
                  <a:pt x="3465385" y="1244600"/>
                </a:lnTo>
                <a:lnTo>
                  <a:pt x="3465093" y="1270000"/>
                </a:lnTo>
                <a:lnTo>
                  <a:pt x="3462858" y="1295400"/>
                </a:lnTo>
                <a:lnTo>
                  <a:pt x="3460864" y="1308100"/>
                </a:lnTo>
                <a:lnTo>
                  <a:pt x="3422866" y="1308100"/>
                </a:lnTo>
                <a:lnTo>
                  <a:pt x="3420262" y="1295400"/>
                </a:lnTo>
                <a:lnTo>
                  <a:pt x="3421151" y="1282700"/>
                </a:lnTo>
                <a:lnTo>
                  <a:pt x="3422015" y="1257300"/>
                </a:lnTo>
                <a:lnTo>
                  <a:pt x="3422523" y="1244600"/>
                </a:lnTo>
                <a:lnTo>
                  <a:pt x="3422891" y="1231900"/>
                </a:lnTo>
                <a:lnTo>
                  <a:pt x="3423297" y="1219200"/>
                </a:lnTo>
                <a:lnTo>
                  <a:pt x="3423005" y="1219200"/>
                </a:lnTo>
                <a:lnTo>
                  <a:pt x="3421189" y="1219200"/>
                </a:lnTo>
                <a:lnTo>
                  <a:pt x="3420300" y="1231900"/>
                </a:lnTo>
                <a:lnTo>
                  <a:pt x="3420160" y="1231900"/>
                </a:lnTo>
                <a:lnTo>
                  <a:pt x="3420287" y="1244600"/>
                </a:lnTo>
                <a:lnTo>
                  <a:pt x="3419818" y="1257300"/>
                </a:lnTo>
                <a:lnTo>
                  <a:pt x="3418446" y="1270000"/>
                </a:lnTo>
                <a:lnTo>
                  <a:pt x="3416820" y="1282700"/>
                </a:lnTo>
                <a:lnTo>
                  <a:pt x="3415588" y="1295400"/>
                </a:lnTo>
                <a:lnTo>
                  <a:pt x="3413810" y="1295400"/>
                </a:lnTo>
                <a:lnTo>
                  <a:pt x="3410483" y="1308100"/>
                </a:lnTo>
                <a:lnTo>
                  <a:pt x="3400475" y="1308100"/>
                </a:lnTo>
                <a:lnTo>
                  <a:pt x="3400056" y="1295400"/>
                </a:lnTo>
                <a:lnTo>
                  <a:pt x="3400869" y="1270000"/>
                </a:lnTo>
                <a:lnTo>
                  <a:pt x="3401403" y="1257300"/>
                </a:lnTo>
                <a:lnTo>
                  <a:pt x="3402330" y="1257300"/>
                </a:lnTo>
                <a:lnTo>
                  <a:pt x="3404438" y="1219200"/>
                </a:lnTo>
                <a:lnTo>
                  <a:pt x="3405860" y="1193800"/>
                </a:lnTo>
                <a:lnTo>
                  <a:pt x="3407880" y="1168400"/>
                </a:lnTo>
                <a:lnTo>
                  <a:pt x="3411766" y="1143000"/>
                </a:lnTo>
                <a:lnTo>
                  <a:pt x="3412490" y="1143000"/>
                </a:lnTo>
                <a:lnTo>
                  <a:pt x="3411385" y="1130300"/>
                </a:lnTo>
                <a:lnTo>
                  <a:pt x="3418128" y="1130300"/>
                </a:lnTo>
                <a:lnTo>
                  <a:pt x="3420414" y="1143000"/>
                </a:lnTo>
                <a:lnTo>
                  <a:pt x="3422205" y="1155700"/>
                </a:lnTo>
                <a:lnTo>
                  <a:pt x="3423094" y="1181100"/>
                </a:lnTo>
                <a:lnTo>
                  <a:pt x="3422726" y="1193800"/>
                </a:lnTo>
                <a:lnTo>
                  <a:pt x="3422332" y="1193800"/>
                </a:lnTo>
                <a:lnTo>
                  <a:pt x="3422281" y="1206500"/>
                </a:lnTo>
                <a:lnTo>
                  <a:pt x="3422510" y="1206500"/>
                </a:lnTo>
                <a:lnTo>
                  <a:pt x="3423005" y="1219200"/>
                </a:lnTo>
                <a:lnTo>
                  <a:pt x="3425736" y="1206500"/>
                </a:lnTo>
                <a:lnTo>
                  <a:pt x="3426028" y="1181100"/>
                </a:lnTo>
                <a:lnTo>
                  <a:pt x="3425456" y="1168400"/>
                </a:lnTo>
                <a:lnTo>
                  <a:pt x="3425621" y="1155700"/>
                </a:lnTo>
                <a:lnTo>
                  <a:pt x="3425723" y="1143000"/>
                </a:lnTo>
                <a:lnTo>
                  <a:pt x="3425253" y="1143000"/>
                </a:lnTo>
                <a:lnTo>
                  <a:pt x="3425799" y="1130300"/>
                </a:lnTo>
                <a:lnTo>
                  <a:pt x="3429698" y="1117600"/>
                </a:lnTo>
                <a:lnTo>
                  <a:pt x="3459061" y="1117600"/>
                </a:lnTo>
                <a:lnTo>
                  <a:pt x="3460750" y="1130300"/>
                </a:lnTo>
                <a:lnTo>
                  <a:pt x="3461474" y="1130300"/>
                </a:lnTo>
                <a:lnTo>
                  <a:pt x="3463239" y="1143000"/>
                </a:lnTo>
                <a:lnTo>
                  <a:pt x="3465182" y="1181100"/>
                </a:lnTo>
                <a:lnTo>
                  <a:pt x="3465068" y="1193800"/>
                </a:lnTo>
                <a:lnTo>
                  <a:pt x="3464966" y="1219200"/>
                </a:lnTo>
                <a:lnTo>
                  <a:pt x="3465385" y="1244600"/>
                </a:lnTo>
                <a:lnTo>
                  <a:pt x="3465385" y="1092200"/>
                </a:lnTo>
                <a:lnTo>
                  <a:pt x="3422231" y="1092200"/>
                </a:lnTo>
                <a:lnTo>
                  <a:pt x="3402012" y="1104900"/>
                </a:lnTo>
                <a:lnTo>
                  <a:pt x="3398202" y="1104900"/>
                </a:lnTo>
                <a:lnTo>
                  <a:pt x="3398202" y="1130300"/>
                </a:lnTo>
                <a:lnTo>
                  <a:pt x="3397212" y="1143000"/>
                </a:lnTo>
                <a:lnTo>
                  <a:pt x="3395497" y="1168400"/>
                </a:lnTo>
                <a:lnTo>
                  <a:pt x="3394608" y="1206500"/>
                </a:lnTo>
                <a:lnTo>
                  <a:pt x="3392868" y="1244600"/>
                </a:lnTo>
                <a:lnTo>
                  <a:pt x="3388601" y="1270000"/>
                </a:lnTo>
                <a:lnTo>
                  <a:pt x="3387356" y="1282700"/>
                </a:lnTo>
                <a:lnTo>
                  <a:pt x="3388537" y="1282700"/>
                </a:lnTo>
                <a:lnTo>
                  <a:pt x="3390227" y="1308100"/>
                </a:lnTo>
                <a:lnTo>
                  <a:pt x="3352457" y="1308100"/>
                </a:lnTo>
                <a:lnTo>
                  <a:pt x="3349993" y="1295400"/>
                </a:lnTo>
                <a:lnTo>
                  <a:pt x="3351149" y="1282700"/>
                </a:lnTo>
                <a:lnTo>
                  <a:pt x="3348253" y="1282700"/>
                </a:lnTo>
                <a:lnTo>
                  <a:pt x="3348202" y="1295400"/>
                </a:lnTo>
                <a:lnTo>
                  <a:pt x="3347783" y="1295400"/>
                </a:lnTo>
                <a:lnTo>
                  <a:pt x="3345738" y="1308100"/>
                </a:lnTo>
                <a:lnTo>
                  <a:pt x="3328822" y="1308100"/>
                </a:lnTo>
                <a:lnTo>
                  <a:pt x="3329521" y="1295400"/>
                </a:lnTo>
                <a:lnTo>
                  <a:pt x="3333699" y="1270000"/>
                </a:lnTo>
                <a:lnTo>
                  <a:pt x="3336861" y="1231900"/>
                </a:lnTo>
                <a:lnTo>
                  <a:pt x="3340481" y="1193800"/>
                </a:lnTo>
                <a:lnTo>
                  <a:pt x="3345954" y="1155700"/>
                </a:lnTo>
                <a:lnTo>
                  <a:pt x="3348812" y="1155700"/>
                </a:lnTo>
                <a:lnTo>
                  <a:pt x="3351466" y="1168400"/>
                </a:lnTo>
                <a:lnTo>
                  <a:pt x="3352317" y="1181100"/>
                </a:lnTo>
                <a:lnTo>
                  <a:pt x="3352939" y="1193800"/>
                </a:lnTo>
                <a:lnTo>
                  <a:pt x="3354908" y="1206500"/>
                </a:lnTo>
                <a:lnTo>
                  <a:pt x="3354844" y="1193800"/>
                </a:lnTo>
                <a:lnTo>
                  <a:pt x="3354743" y="1168400"/>
                </a:lnTo>
                <a:lnTo>
                  <a:pt x="3354895" y="1155700"/>
                </a:lnTo>
                <a:lnTo>
                  <a:pt x="3355048" y="1143000"/>
                </a:lnTo>
                <a:lnTo>
                  <a:pt x="3356025" y="1143000"/>
                </a:lnTo>
                <a:lnTo>
                  <a:pt x="3358858" y="1130300"/>
                </a:lnTo>
                <a:lnTo>
                  <a:pt x="3398202" y="1130300"/>
                </a:lnTo>
                <a:lnTo>
                  <a:pt x="3398202" y="1104900"/>
                </a:lnTo>
                <a:lnTo>
                  <a:pt x="3337928" y="1104900"/>
                </a:lnTo>
                <a:lnTo>
                  <a:pt x="3337928" y="1143000"/>
                </a:lnTo>
                <a:lnTo>
                  <a:pt x="3333572" y="1181100"/>
                </a:lnTo>
                <a:lnTo>
                  <a:pt x="3328847" y="1219200"/>
                </a:lnTo>
                <a:lnTo>
                  <a:pt x="3323120" y="1257300"/>
                </a:lnTo>
                <a:lnTo>
                  <a:pt x="3313366" y="1308100"/>
                </a:lnTo>
                <a:lnTo>
                  <a:pt x="3311715" y="1308100"/>
                </a:lnTo>
                <a:lnTo>
                  <a:pt x="3311715" y="1422400"/>
                </a:lnTo>
                <a:lnTo>
                  <a:pt x="3311448" y="1422400"/>
                </a:lnTo>
                <a:lnTo>
                  <a:pt x="3310064" y="1435100"/>
                </a:lnTo>
                <a:lnTo>
                  <a:pt x="3307346" y="1447800"/>
                </a:lnTo>
                <a:lnTo>
                  <a:pt x="3304476" y="1460500"/>
                </a:lnTo>
                <a:lnTo>
                  <a:pt x="3299968" y="1460500"/>
                </a:lnTo>
                <a:lnTo>
                  <a:pt x="3302685" y="1473200"/>
                </a:lnTo>
                <a:lnTo>
                  <a:pt x="3301771" y="1473200"/>
                </a:lnTo>
                <a:lnTo>
                  <a:pt x="3297644" y="1485900"/>
                </a:lnTo>
                <a:lnTo>
                  <a:pt x="3296615" y="1485900"/>
                </a:lnTo>
                <a:lnTo>
                  <a:pt x="3302457" y="1498600"/>
                </a:lnTo>
                <a:lnTo>
                  <a:pt x="3285375" y="1498600"/>
                </a:lnTo>
                <a:lnTo>
                  <a:pt x="3289198" y="1511300"/>
                </a:lnTo>
                <a:lnTo>
                  <a:pt x="3274898" y="1511300"/>
                </a:lnTo>
                <a:lnTo>
                  <a:pt x="3274898" y="2019300"/>
                </a:lnTo>
                <a:lnTo>
                  <a:pt x="3274504" y="2032000"/>
                </a:lnTo>
                <a:lnTo>
                  <a:pt x="3271837" y="2032000"/>
                </a:lnTo>
                <a:lnTo>
                  <a:pt x="3271837" y="2247900"/>
                </a:lnTo>
                <a:lnTo>
                  <a:pt x="3252800" y="2247900"/>
                </a:lnTo>
                <a:lnTo>
                  <a:pt x="3254121" y="2235200"/>
                </a:lnTo>
                <a:lnTo>
                  <a:pt x="3252051" y="2222500"/>
                </a:lnTo>
                <a:lnTo>
                  <a:pt x="3252914" y="2222500"/>
                </a:lnTo>
                <a:lnTo>
                  <a:pt x="3252914" y="2209800"/>
                </a:lnTo>
                <a:lnTo>
                  <a:pt x="3253511" y="2209800"/>
                </a:lnTo>
                <a:lnTo>
                  <a:pt x="3253448" y="2197100"/>
                </a:lnTo>
                <a:lnTo>
                  <a:pt x="3252787" y="2184400"/>
                </a:lnTo>
                <a:lnTo>
                  <a:pt x="3251619" y="2184400"/>
                </a:lnTo>
                <a:lnTo>
                  <a:pt x="3250222" y="2171700"/>
                </a:lnTo>
                <a:lnTo>
                  <a:pt x="3218497" y="2171700"/>
                </a:lnTo>
                <a:lnTo>
                  <a:pt x="3211893" y="2197100"/>
                </a:lnTo>
                <a:lnTo>
                  <a:pt x="3205950" y="2209800"/>
                </a:lnTo>
                <a:lnTo>
                  <a:pt x="3200374" y="2222500"/>
                </a:lnTo>
                <a:lnTo>
                  <a:pt x="3194888" y="2235200"/>
                </a:lnTo>
                <a:lnTo>
                  <a:pt x="3192805" y="2235200"/>
                </a:lnTo>
                <a:lnTo>
                  <a:pt x="3192589" y="2247900"/>
                </a:lnTo>
                <a:lnTo>
                  <a:pt x="3175431" y="2235200"/>
                </a:lnTo>
                <a:lnTo>
                  <a:pt x="3172485" y="2235200"/>
                </a:lnTo>
                <a:lnTo>
                  <a:pt x="3173450" y="2222500"/>
                </a:lnTo>
                <a:lnTo>
                  <a:pt x="3173577" y="2222500"/>
                </a:lnTo>
                <a:lnTo>
                  <a:pt x="3178962" y="2209800"/>
                </a:lnTo>
                <a:lnTo>
                  <a:pt x="3189960" y="2171700"/>
                </a:lnTo>
                <a:lnTo>
                  <a:pt x="3220326" y="2133600"/>
                </a:lnTo>
                <a:lnTo>
                  <a:pt x="3253016" y="2133600"/>
                </a:lnTo>
                <a:lnTo>
                  <a:pt x="3259899" y="2146300"/>
                </a:lnTo>
                <a:lnTo>
                  <a:pt x="3264420" y="2146300"/>
                </a:lnTo>
                <a:lnTo>
                  <a:pt x="3265995" y="2171700"/>
                </a:lnTo>
                <a:lnTo>
                  <a:pt x="3268053" y="2197100"/>
                </a:lnTo>
                <a:lnTo>
                  <a:pt x="3269640" y="2209800"/>
                </a:lnTo>
                <a:lnTo>
                  <a:pt x="3269818" y="2235200"/>
                </a:lnTo>
                <a:lnTo>
                  <a:pt x="3269577" y="2235200"/>
                </a:lnTo>
                <a:lnTo>
                  <a:pt x="3271837" y="2247900"/>
                </a:lnTo>
                <a:lnTo>
                  <a:pt x="3271837" y="2032000"/>
                </a:lnTo>
                <a:lnTo>
                  <a:pt x="3267646" y="2032000"/>
                </a:lnTo>
                <a:lnTo>
                  <a:pt x="3267176" y="2019300"/>
                </a:lnTo>
                <a:lnTo>
                  <a:pt x="3268573" y="2006600"/>
                </a:lnTo>
                <a:lnTo>
                  <a:pt x="3271164" y="1993900"/>
                </a:lnTo>
                <a:lnTo>
                  <a:pt x="3273298" y="2006600"/>
                </a:lnTo>
                <a:lnTo>
                  <a:pt x="3274898" y="2019300"/>
                </a:lnTo>
                <a:lnTo>
                  <a:pt x="3274898" y="1511300"/>
                </a:lnTo>
                <a:lnTo>
                  <a:pt x="3271494" y="1511300"/>
                </a:lnTo>
                <a:lnTo>
                  <a:pt x="3272891" y="1498600"/>
                </a:lnTo>
                <a:lnTo>
                  <a:pt x="3282035" y="1498600"/>
                </a:lnTo>
                <a:lnTo>
                  <a:pt x="3277463" y="1485900"/>
                </a:lnTo>
                <a:lnTo>
                  <a:pt x="3278365" y="1473200"/>
                </a:lnTo>
                <a:lnTo>
                  <a:pt x="3278924" y="1473200"/>
                </a:lnTo>
                <a:lnTo>
                  <a:pt x="3280664" y="1447800"/>
                </a:lnTo>
                <a:lnTo>
                  <a:pt x="3293148" y="1460449"/>
                </a:lnTo>
                <a:lnTo>
                  <a:pt x="3292538" y="1447800"/>
                </a:lnTo>
                <a:lnTo>
                  <a:pt x="3291370" y="1447800"/>
                </a:lnTo>
                <a:lnTo>
                  <a:pt x="3291319" y="1435100"/>
                </a:lnTo>
                <a:lnTo>
                  <a:pt x="3294151" y="1422400"/>
                </a:lnTo>
                <a:lnTo>
                  <a:pt x="3300526" y="1409700"/>
                </a:lnTo>
                <a:lnTo>
                  <a:pt x="3311067" y="1409700"/>
                </a:lnTo>
                <a:lnTo>
                  <a:pt x="3311715" y="1422400"/>
                </a:lnTo>
                <a:lnTo>
                  <a:pt x="3311715" y="1308100"/>
                </a:lnTo>
                <a:lnTo>
                  <a:pt x="3289782" y="1308100"/>
                </a:lnTo>
                <a:lnTo>
                  <a:pt x="3288677" y="1295400"/>
                </a:lnTo>
                <a:lnTo>
                  <a:pt x="3289414" y="1295400"/>
                </a:lnTo>
                <a:lnTo>
                  <a:pt x="3290252" y="1282700"/>
                </a:lnTo>
                <a:lnTo>
                  <a:pt x="3291090" y="1270000"/>
                </a:lnTo>
                <a:lnTo>
                  <a:pt x="3292843" y="1257300"/>
                </a:lnTo>
                <a:lnTo>
                  <a:pt x="3294646" y="1244600"/>
                </a:lnTo>
                <a:lnTo>
                  <a:pt x="3296488" y="1219200"/>
                </a:lnTo>
                <a:lnTo>
                  <a:pt x="3297885" y="1219200"/>
                </a:lnTo>
                <a:lnTo>
                  <a:pt x="3299383" y="1206500"/>
                </a:lnTo>
                <a:lnTo>
                  <a:pt x="3300768" y="1193800"/>
                </a:lnTo>
                <a:lnTo>
                  <a:pt x="3301809" y="1181100"/>
                </a:lnTo>
                <a:lnTo>
                  <a:pt x="3303143" y="1168400"/>
                </a:lnTo>
                <a:lnTo>
                  <a:pt x="3305416" y="1155700"/>
                </a:lnTo>
                <a:lnTo>
                  <a:pt x="3308083" y="1155700"/>
                </a:lnTo>
                <a:lnTo>
                  <a:pt x="3310547" y="1143000"/>
                </a:lnTo>
                <a:lnTo>
                  <a:pt x="3312693" y="1130300"/>
                </a:lnTo>
                <a:lnTo>
                  <a:pt x="3336950" y="1130300"/>
                </a:lnTo>
                <a:lnTo>
                  <a:pt x="3337560" y="1143000"/>
                </a:lnTo>
                <a:lnTo>
                  <a:pt x="3337928" y="1143000"/>
                </a:lnTo>
                <a:lnTo>
                  <a:pt x="3337928" y="1104900"/>
                </a:lnTo>
                <a:lnTo>
                  <a:pt x="3300780" y="1104900"/>
                </a:lnTo>
                <a:lnTo>
                  <a:pt x="3300780" y="1130300"/>
                </a:lnTo>
                <a:lnTo>
                  <a:pt x="3298558" y="1143000"/>
                </a:lnTo>
                <a:lnTo>
                  <a:pt x="3297377" y="1143000"/>
                </a:lnTo>
                <a:lnTo>
                  <a:pt x="3293757" y="1155700"/>
                </a:lnTo>
                <a:lnTo>
                  <a:pt x="3290989" y="1168400"/>
                </a:lnTo>
                <a:lnTo>
                  <a:pt x="3288652" y="1181100"/>
                </a:lnTo>
                <a:lnTo>
                  <a:pt x="3286379" y="1193800"/>
                </a:lnTo>
                <a:lnTo>
                  <a:pt x="3282772" y="1214412"/>
                </a:lnTo>
                <a:lnTo>
                  <a:pt x="3282772" y="1295400"/>
                </a:lnTo>
                <a:lnTo>
                  <a:pt x="3281680" y="1295400"/>
                </a:lnTo>
                <a:lnTo>
                  <a:pt x="3279317" y="1305166"/>
                </a:lnTo>
                <a:lnTo>
                  <a:pt x="3279317" y="1409700"/>
                </a:lnTo>
                <a:lnTo>
                  <a:pt x="3279102" y="1422400"/>
                </a:lnTo>
                <a:lnTo>
                  <a:pt x="3272510" y="1422400"/>
                </a:lnTo>
                <a:lnTo>
                  <a:pt x="3271761" y="1435100"/>
                </a:lnTo>
                <a:lnTo>
                  <a:pt x="3271456" y="1435100"/>
                </a:lnTo>
                <a:lnTo>
                  <a:pt x="3271113" y="1447800"/>
                </a:lnTo>
                <a:lnTo>
                  <a:pt x="3264624" y="1447800"/>
                </a:lnTo>
                <a:lnTo>
                  <a:pt x="3261703" y="1460500"/>
                </a:lnTo>
                <a:lnTo>
                  <a:pt x="3260280" y="1460500"/>
                </a:lnTo>
                <a:lnTo>
                  <a:pt x="3260483" y="1473200"/>
                </a:lnTo>
                <a:lnTo>
                  <a:pt x="3260318" y="1473200"/>
                </a:lnTo>
                <a:lnTo>
                  <a:pt x="3260318" y="2095500"/>
                </a:lnTo>
                <a:lnTo>
                  <a:pt x="3259404" y="2108200"/>
                </a:lnTo>
                <a:lnTo>
                  <a:pt x="3247377" y="2108200"/>
                </a:lnTo>
                <a:lnTo>
                  <a:pt x="3246996" y="2095500"/>
                </a:lnTo>
                <a:lnTo>
                  <a:pt x="3260318" y="2095500"/>
                </a:lnTo>
                <a:lnTo>
                  <a:pt x="3260318" y="1473200"/>
                </a:lnTo>
                <a:lnTo>
                  <a:pt x="3259836" y="1473200"/>
                </a:lnTo>
                <a:lnTo>
                  <a:pt x="3259836" y="1663700"/>
                </a:lnTo>
                <a:lnTo>
                  <a:pt x="3259124" y="1663700"/>
                </a:lnTo>
                <a:lnTo>
                  <a:pt x="3256394" y="1676400"/>
                </a:lnTo>
                <a:lnTo>
                  <a:pt x="3251568" y="1676400"/>
                </a:lnTo>
                <a:lnTo>
                  <a:pt x="3251568" y="1993900"/>
                </a:lnTo>
                <a:lnTo>
                  <a:pt x="3251123" y="2006600"/>
                </a:lnTo>
                <a:lnTo>
                  <a:pt x="3249574" y="2006600"/>
                </a:lnTo>
                <a:lnTo>
                  <a:pt x="3247174" y="2019300"/>
                </a:lnTo>
                <a:lnTo>
                  <a:pt x="3244215" y="2032000"/>
                </a:lnTo>
                <a:lnTo>
                  <a:pt x="3241052" y="2044700"/>
                </a:lnTo>
                <a:lnTo>
                  <a:pt x="3200628" y="2044700"/>
                </a:lnTo>
                <a:lnTo>
                  <a:pt x="3203879" y="2032000"/>
                </a:lnTo>
                <a:lnTo>
                  <a:pt x="3202673" y="2032000"/>
                </a:lnTo>
                <a:lnTo>
                  <a:pt x="3204705" y="2006600"/>
                </a:lnTo>
                <a:lnTo>
                  <a:pt x="3205886" y="2006600"/>
                </a:lnTo>
                <a:lnTo>
                  <a:pt x="3207359" y="1993900"/>
                </a:lnTo>
                <a:lnTo>
                  <a:pt x="3209404" y="1981200"/>
                </a:lnTo>
                <a:lnTo>
                  <a:pt x="3249574" y="1981200"/>
                </a:lnTo>
                <a:lnTo>
                  <a:pt x="3251568" y="1993900"/>
                </a:lnTo>
                <a:lnTo>
                  <a:pt x="3251568" y="1676400"/>
                </a:lnTo>
                <a:lnTo>
                  <a:pt x="3234055" y="1676400"/>
                </a:lnTo>
                <a:lnTo>
                  <a:pt x="3233750" y="1663700"/>
                </a:lnTo>
                <a:lnTo>
                  <a:pt x="3243580" y="1663700"/>
                </a:lnTo>
                <a:lnTo>
                  <a:pt x="3250234" y="1651000"/>
                </a:lnTo>
                <a:lnTo>
                  <a:pt x="3253638" y="1651000"/>
                </a:lnTo>
                <a:lnTo>
                  <a:pt x="3259836" y="1663700"/>
                </a:lnTo>
                <a:lnTo>
                  <a:pt x="3259836" y="1473200"/>
                </a:lnTo>
                <a:lnTo>
                  <a:pt x="3257499" y="1473200"/>
                </a:lnTo>
                <a:lnTo>
                  <a:pt x="3257499" y="1498600"/>
                </a:lnTo>
                <a:lnTo>
                  <a:pt x="3257092" y="1498600"/>
                </a:lnTo>
                <a:lnTo>
                  <a:pt x="3254984" y="1511300"/>
                </a:lnTo>
                <a:lnTo>
                  <a:pt x="3248063" y="1511300"/>
                </a:lnTo>
                <a:lnTo>
                  <a:pt x="3248063" y="1600200"/>
                </a:lnTo>
                <a:lnTo>
                  <a:pt x="3247364" y="1612900"/>
                </a:lnTo>
                <a:lnTo>
                  <a:pt x="3230461" y="1612900"/>
                </a:lnTo>
                <a:lnTo>
                  <a:pt x="3230461" y="1765300"/>
                </a:lnTo>
                <a:lnTo>
                  <a:pt x="3230384" y="1790700"/>
                </a:lnTo>
                <a:lnTo>
                  <a:pt x="3199866" y="1790700"/>
                </a:lnTo>
                <a:lnTo>
                  <a:pt x="3200031" y="1765300"/>
                </a:lnTo>
                <a:lnTo>
                  <a:pt x="3230461" y="1765300"/>
                </a:lnTo>
                <a:lnTo>
                  <a:pt x="3230461" y="1612900"/>
                </a:lnTo>
                <a:lnTo>
                  <a:pt x="3225927" y="1612900"/>
                </a:lnTo>
                <a:lnTo>
                  <a:pt x="3225927" y="1739900"/>
                </a:lnTo>
                <a:lnTo>
                  <a:pt x="3202863" y="1739900"/>
                </a:lnTo>
                <a:lnTo>
                  <a:pt x="3203676" y="1727200"/>
                </a:lnTo>
                <a:lnTo>
                  <a:pt x="3205416" y="1727200"/>
                </a:lnTo>
                <a:lnTo>
                  <a:pt x="3207969" y="1714500"/>
                </a:lnTo>
                <a:lnTo>
                  <a:pt x="3211144" y="1701800"/>
                </a:lnTo>
                <a:lnTo>
                  <a:pt x="3214763" y="1689100"/>
                </a:lnTo>
                <a:lnTo>
                  <a:pt x="3224085" y="1689100"/>
                </a:lnTo>
                <a:lnTo>
                  <a:pt x="3223869" y="1701800"/>
                </a:lnTo>
                <a:lnTo>
                  <a:pt x="3223425" y="1701800"/>
                </a:lnTo>
                <a:lnTo>
                  <a:pt x="3222853" y="1714500"/>
                </a:lnTo>
                <a:lnTo>
                  <a:pt x="3222574" y="1714500"/>
                </a:lnTo>
                <a:lnTo>
                  <a:pt x="3223704" y="1727200"/>
                </a:lnTo>
                <a:lnTo>
                  <a:pt x="3224949" y="1727200"/>
                </a:lnTo>
                <a:lnTo>
                  <a:pt x="3225927" y="1739900"/>
                </a:lnTo>
                <a:lnTo>
                  <a:pt x="3225927" y="1612900"/>
                </a:lnTo>
                <a:lnTo>
                  <a:pt x="3197745" y="1612900"/>
                </a:lnTo>
                <a:lnTo>
                  <a:pt x="3197745" y="2019300"/>
                </a:lnTo>
                <a:lnTo>
                  <a:pt x="3197212" y="2032000"/>
                </a:lnTo>
                <a:lnTo>
                  <a:pt x="3196323" y="2044700"/>
                </a:lnTo>
                <a:lnTo>
                  <a:pt x="3185490" y="2044700"/>
                </a:lnTo>
                <a:lnTo>
                  <a:pt x="3185680" y="2032000"/>
                </a:lnTo>
                <a:lnTo>
                  <a:pt x="3187877" y="2019300"/>
                </a:lnTo>
                <a:lnTo>
                  <a:pt x="3191345" y="2006600"/>
                </a:lnTo>
                <a:lnTo>
                  <a:pt x="3195307" y="1993900"/>
                </a:lnTo>
                <a:lnTo>
                  <a:pt x="3197314" y="2006600"/>
                </a:lnTo>
                <a:lnTo>
                  <a:pt x="3197745" y="2019300"/>
                </a:lnTo>
                <a:lnTo>
                  <a:pt x="3197745" y="1612900"/>
                </a:lnTo>
                <a:lnTo>
                  <a:pt x="3196171" y="1612900"/>
                </a:lnTo>
                <a:lnTo>
                  <a:pt x="3196171" y="1701800"/>
                </a:lnTo>
                <a:lnTo>
                  <a:pt x="3193796" y="1701800"/>
                </a:lnTo>
                <a:lnTo>
                  <a:pt x="3192792" y="1714500"/>
                </a:lnTo>
                <a:lnTo>
                  <a:pt x="3192081" y="1727200"/>
                </a:lnTo>
                <a:lnTo>
                  <a:pt x="3190583" y="1727200"/>
                </a:lnTo>
                <a:lnTo>
                  <a:pt x="3189833" y="1739900"/>
                </a:lnTo>
                <a:lnTo>
                  <a:pt x="3185071" y="1739900"/>
                </a:lnTo>
                <a:lnTo>
                  <a:pt x="3185071" y="1981200"/>
                </a:lnTo>
                <a:lnTo>
                  <a:pt x="3184194" y="1988210"/>
                </a:lnTo>
                <a:lnTo>
                  <a:pt x="3184194" y="2095500"/>
                </a:lnTo>
                <a:lnTo>
                  <a:pt x="3172472" y="2095500"/>
                </a:lnTo>
                <a:lnTo>
                  <a:pt x="3168446" y="2104123"/>
                </a:lnTo>
                <a:lnTo>
                  <a:pt x="3168446" y="2146300"/>
                </a:lnTo>
                <a:lnTo>
                  <a:pt x="3160395" y="2171700"/>
                </a:lnTo>
                <a:lnTo>
                  <a:pt x="3154908" y="2184400"/>
                </a:lnTo>
                <a:lnTo>
                  <a:pt x="3146501" y="2222500"/>
                </a:lnTo>
                <a:lnTo>
                  <a:pt x="3145282" y="2222500"/>
                </a:lnTo>
                <a:lnTo>
                  <a:pt x="3140367" y="2235200"/>
                </a:lnTo>
                <a:lnTo>
                  <a:pt x="3120098" y="2235200"/>
                </a:lnTo>
                <a:lnTo>
                  <a:pt x="3121101" y="2222500"/>
                </a:lnTo>
                <a:lnTo>
                  <a:pt x="3124365" y="2222500"/>
                </a:lnTo>
                <a:lnTo>
                  <a:pt x="3125051" y="2209800"/>
                </a:lnTo>
                <a:lnTo>
                  <a:pt x="3128200" y="2209800"/>
                </a:lnTo>
                <a:lnTo>
                  <a:pt x="3137128" y="2197100"/>
                </a:lnTo>
                <a:lnTo>
                  <a:pt x="3145193" y="2184400"/>
                </a:lnTo>
                <a:lnTo>
                  <a:pt x="3152749" y="2171700"/>
                </a:lnTo>
                <a:lnTo>
                  <a:pt x="3161995" y="2159000"/>
                </a:lnTo>
                <a:lnTo>
                  <a:pt x="3164611" y="2146300"/>
                </a:lnTo>
                <a:lnTo>
                  <a:pt x="3168446" y="2146300"/>
                </a:lnTo>
                <a:lnTo>
                  <a:pt x="3168446" y="2104123"/>
                </a:lnTo>
                <a:lnTo>
                  <a:pt x="3166541" y="2108200"/>
                </a:lnTo>
                <a:lnTo>
                  <a:pt x="3154680" y="2108200"/>
                </a:lnTo>
                <a:lnTo>
                  <a:pt x="3145332" y="2120900"/>
                </a:lnTo>
                <a:lnTo>
                  <a:pt x="3137966" y="2120900"/>
                </a:lnTo>
                <a:lnTo>
                  <a:pt x="3132048" y="2133600"/>
                </a:lnTo>
                <a:lnTo>
                  <a:pt x="3122587" y="2159000"/>
                </a:lnTo>
                <a:lnTo>
                  <a:pt x="3112960" y="2184400"/>
                </a:lnTo>
                <a:lnTo>
                  <a:pt x="3103905" y="2197100"/>
                </a:lnTo>
                <a:lnTo>
                  <a:pt x="3096133" y="2222500"/>
                </a:lnTo>
                <a:lnTo>
                  <a:pt x="3088716" y="2222500"/>
                </a:lnTo>
                <a:lnTo>
                  <a:pt x="3097834" y="2184400"/>
                </a:lnTo>
                <a:lnTo>
                  <a:pt x="3117659" y="2133600"/>
                </a:lnTo>
                <a:lnTo>
                  <a:pt x="3135376" y="2095500"/>
                </a:lnTo>
                <a:lnTo>
                  <a:pt x="3152317" y="2095500"/>
                </a:lnTo>
                <a:lnTo>
                  <a:pt x="3162096" y="2082800"/>
                </a:lnTo>
                <a:lnTo>
                  <a:pt x="3175203" y="2082800"/>
                </a:lnTo>
                <a:lnTo>
                  <a:pt x="3184194" y="2095500"/>
                </a:lnTo>
                <a:lnTo>
                  <a:pt x="3184194" y="1988210"/>
                </a:lnTo>
                <a:lnTo>
                  <a:pt x="3180308" y="2019300"/>
                </a:lnTo>
                <a:lnTo>
                  <a:pt x="3178238" y="2032000"/>
                </a:lnTo>
                <a:lnTo>
                  <a:pt x="3176130" y="2044700"/>
                </a:lnTo>
                <a:lnTo>
                  <a:pt x="3172180" y="2044700"/>
                </a:lnTo>
                <a:lnTo>
                  <a:pt x="3156966" y="2057400"/>
                </a:lnTo>
                <a:lnTo>
                  <a:pt x="3153905" y="2044700"/>
                </a:lnTo>
                <a:lnTo>
                  <a:pt x="3154337" y="2044700"/>
                </a:lnTo>
                <a:lnTo>
                  <a:pt x="3158744" y="2032000"/>
                </a:lnTo>
                <a:lnTo>
                  <a:pt x="3162008" y="2019300"/>
                </a:lnTo>
                <a:lnTo>
                  <a:pt x="3164687" y="2006600"/>
                </a:lnTo>
                <a:lnTo>
                  <a:pt x="3167278" y="1981200"/>
                </a:lnTo>
                <a:lnTo>
                  <a:pt x="3185071" y="1981200"/>
                </a:lnTo>
                <a:lnTo>
                  <a:pt x="3185071" y="1739900"/>
                </a:lnTo>
                <a:lnTo>
                  <a:pt x="3181451" y="1739900"/>
                </a:lnTo>
                <a:lnTo>
                  <a:pt x="3181210" y="1727200"/>
                </a:lnTo>
                <a:lnTo>
                  <a:pt x="3180435" y="1727200"/>
                </a:lnTo>
                <a:lnTo>
                  <a:pt x="3180410" y="1714500"/>
                </a:lnTo>
                <a:lnTo>
                  <a:pt x="3181489" y="1701800"/>
                </a:lnTo>
                <a:lnTo>
                  <a:pt x="3184029" y="1689100"/>
                </a:lnTo>
                <a:lnTo>
                  <a:pt x="3196107" y="1689100"/>
                </a:lnTo>
                <a:lnTo>
                  <a:pt x="3196171" y="1701800"/>
                </a:lnTo>
                <a:lnTo>
                  <a:pt x="3196171" y="1612900"/>
                </a:lnTo>
                <a:lnTo>
                  <a:pt x="3189617" y="1612900"/>
                </a:lnTo>
                <a:lnTo>
                  <a:pt x="3190964" y="1600200"/>
                </a:lnTo>
                <a:lnTo>
                  <a:pt x="3248063" y="1600200"/>
                </a:lnTo>
                <a:lnTo>
                  <a:pt x="3248063" y="1511300"/>
                </a:lnTo>
                <a:lnTo>
                  <a:pt x="3237331" y="1511300"/>
                </a:lnTo>
                <a:lnTo>
                  <a:pt x="3235287" y="1498600"/>
                </a:lnTo>
                <a:lnTo>
                  <a:pt x="3232886" y="1498600"/>
                </a:lnTo>
                <a:lnTo>
                  <a:pt x="3231032" y="1503756"/>
                </a:lnTo>
                <a:lnTo>
                  <a:pt x="3230118" y="1511300"/>
                </a:lnTo>
                <a:lnTo>
                  <a:pt x="3228314" y="1511300"/>
                </a:lnTo>
                <a:lnTo>
                  <a:pt x="3231032" y="1503756"/>
                </a:lnTo>
                <a:lnTo>
                  <a:pt x="3231654" y="1498600"/>
                </a:lnTo>
                <a:lnTo>
                  <a:pt x="3230892" y="1498600"/>
                </a:lnTo>
                <a:lnTo>
                  <a:pt x="3229800" y="1485900"/>
                </a:lnTo>
                <a:lnTo>
                  <a:pt x="3230588" y="1485900"/>
                </a:lnTo>
                <a:lnTo>
                  <a:pt x="3234029" y="1473200"/>
                </a:lnTo>
                <a:lnTo>
                  <a:pt x="3248126" y="1473200"/>
                </a:lnTo>
                <a:lnTo>
                  <a:pt x="3252914" y="1485900"/>
                </a:lnTo>
                <a:lnTo>
                  <a:pt x="3256076" y="1485900"/>
                </a:lnTo>
                <a:lnTo>
                  <a:pt x="3257499" y="1498600"/>
                </a:lnTo>
                <a:lnTo>
                  <a:pt x="3257499" y="1473200"/>
                </a:lnTo>
                <a:lnTo>
                  <a:pt x="3250730" y="1473200"/>
                </a:lnTo>
                <a:lnTo>
                  <a:pt x="3245916" y="1460500"/>
                </a:lnTo>
                <a:lnTo>
                  <a:pt x="3244646" y="1460500"/>
                </a:lnTo>
                <a:lnTo>
                  <a:pt x="3247047" y="1447800"/>
                </a:lnTo>
                <a:lnTo>
                  <a:pt x="3258121" y="1447800"/>
                </a:lnTo>
                <a:lnTo>
                  <a:pt x="3254552" y="1435100"/>
                </a:lnTo>
                <a:lnTo>
                  <a:pt x="3261347" y="1435100"/>
                </a:lnTo>
                <a:lnTo>
                  <a:pt x="3261169" y="1422400"/>
                </a:lnTo>
                <a:lnTo>
                  <a:pt x="3270453" y="1422400"/>
                </a:lnTo>
                <a:lnTo>
                  <a:pt x="3270466" y="1409700"/>
                </a:lnTo>
                <a:lnTo>
                  <a:pt x="3279317" y="1409700"/>
                </a:lnTo>
                <a:lnTo>
                  <a:pt x="3279317" y="1305166"/>
                </a:lnTo>
                <a:lnTo>
                  <a:pt x="3278606" y="1308100"/>
                </a:lnTo>
                <a:lnTo>
                  <a:pt x="3275914" y="1295400"/>
                </a:lnTo>
                <a:lnTo>
                  <a:pt x="3275279" y="1295400"/>
                </a:lnTo>
                <a:lnTo>
                  <a:pt x="3276955" y="1282700"/>
                </a:lnTo>
                <a:lnTo>
                  <a:pt x="3282416" y="1282700"/>
                </a:lnTo>
                <a:lnTo>
                  <a:pt x="3282772" y="1295400"/>
                </a:lnTo>
                <a:lnTo>
                  <a:pt x="3282772" y="1214412"/>
                </a:lnTo>
                <a:lnTo>
                  <a:pt x="3281934" y="1219200"/>
                </a:lnTo>
                <a:lnTo>
                  <a:pt x="3277349" y="1244600"/>
                </a:lnTo>
                <a:lnTo>
                  <a:pt x="3268040" y="1295400"/>
                </a:lnTo>
                <a:lnTo>
                  <a:pt x="3257867" y="1295400"/>
                </a:lnTo>
                <a:lnTo>
                  <a:pt x="3257867" y="1409700"/>
                </a:lnTo>
                <a:lnTo>
                  <a:pt x="3254946" y="1409700"/>
                </a:lnTo>
                <a:lnTo>
                  <a:pt x="3245650" y="1422400"/>
                </a:lnTo>
                <a:lnTo>
                  <a:pt x="3242284" y="1422400"/>
                </a:lnTo>
                <a:lnTo>
                  <a:pt x="3242335" y="1435100"/>
                </a:lnTo>
                <a:lnTo>
                  <a:pt x="3232759" y="1435100"/>
                </a:lnTo>
                <a:lnTo>
                  <a:pt x="3231045" y="1429156"/>
                </a:lnTo>
                <a:lnTo>
                  <a:pt x="3231045" y="1447800"/>
                </a:lnTo>
                <a:lnTo>
                  <a:pt x="3231007" y="1460500"/>
                </a:lnTo>
                <a:lnTo>
                  <a:pt x="3229406" y="1460500"/>
                </a:lnTo>
                <a:lnTo>
                  <a:pt x="3226752" y="1473200"/>
                </a:lnTo>
                <a:lnTo>
                  <a:pt x="3211398" y="1473200"/>
                </a:lnTo>
                <a:lnTo>
                  <a:pt x="3209353" y="1460500"/>
                </a:lnTo>
                <a:lnTo>
                  <a:pt x="3206978" y="1460500"/>
                </a:lnTo>
                <a:lnTo>
                  <a:pt x="3207461" y="1473200"/>
                </a:lnTo>
                <a:lnTo>
                  <a:pt x="3210560" y="1473200"/>
                </a:lnTo>
                <a:lnTo>
                  <a:pt x="3216160" y="1485900"/>
                </a:lnTo>
                <a:lnTo>
                  <a:pt x="3218129" y="1485900"/>
                </a:lnTo>
                <a:lnTo>
                  <a:pt x="3215462" y="1498600"/>
                </a:lnTo>
                <a:lnTo>
                  <a:pt x="3215157" y="1498600"/>
                </a:lnTo>
                <a:lnTo>
                  <a:pt x="3202355" y="1511300"/>
                </a:lnTo>
                <a:lnTo>
                  <a:pt x="3201593" y="1508696"/>
                </a:lnTo>
                <a:lnTo>
                  <a:pt x="3201593" y="1524000"/>
                </a:lnTo>
                <a:lnTo>
                  <a:pt x="3199066" y="1536700"/>
                </a:lnTo>
                <a:lnTo>
                  <a:pt x="3193923" y="1524000"/>
                </a:lnTo>
                <a:lnTo>
                  <a:pt x="3201593" y="1524000"/>
                </a:lnTo>
                <a:lnTo>
                  <a:pt x="3201593" y="1508696"/>
                </a:lnTo>
                <a:lnTo>
                  <a:pt x="3198647" y="1498600"/>
                </a:lnTo>
                <a:lnTo>
                  <a:pt x="3194761" y="1498600"/>
                </a:lnTo>
                <a:lnTo>
                  <a:pt x="3188144" y="1485900"/>
                </a:lnTo>
                <a:lnTo>
                  <a:pt x="3183686" y="1485900"/>
                </a:lnTo>
                <a:lnTo>
                  <a:pt x="3182086" y="1473200"/>
                </a:lnTo>
                <a:lnTo>
                  <a:pt x="3184004" y="1460500"/>
                </a:lnTo>
                <a:lnTo>
                  <a:pt x="3204476" y="1460500"/>
                </a:lnTo>
                <a:lnTo>
                  <a:pt x="3200235" y="1447800"/>
                </a:lnTo>
                <a:lnTo>
                  <a:pt x="3199638" y="1435100"/>
                </a:lnTo>
                <a:lnTo>
                  <a:pt x="3202838" y="1435100"/>
                </a:lnTo>
                <a:lnTo>
                  <a:pt x="3209988" y="1422400"/>
                </a:lnTo>
                <a:lnTo>
                  <a:pt x="3219094" y="1422400"/>
                </a:lnTo>
                <a:lnTo>
                  <a:pt x="3224593" y="1435100"/>
                </a:lnTo>
                <a:lnTo>
                  <a:pt x="3226244" y="1435100"/>
                </a:lnTo>
                <a:lnTo>
                  <a:pt x="3229013" y="1447800"/>
                </a:lnTo>
                <a:lnTo>
                  <a:pt x="3231045" y="1447800"/>
                </a:lnTo>
                <a:lnTo>
                  <a:pt x="3231045" y="1429156"/>
                </a:lnTo>
                <a:lnTo>
                  <a:pt x="3229102" y="1422400"/>
                </a:lnTo>
                <a:lnTo>
                  <a:pt x="3236480" y="1422400"/>
                </a:lnTo>
                <a:lnTo>
                  <a:pt x="3236430" y="1409700"/>
                </a:lnTo>
                <a:lnTo>
                  <a:pt x="3234055" y="1409700"/>
                </a:lnTo>
                <a:lnTo>
                  <a:pt x="3232264" y="1397000"/>
                </a:lnTo>
                <a:lnTo>
                  <a:pt x="3239986" y="1384300"/>
                </a:lnTo>
                <a:lnTo>
                  <a:pt x="3255657" y="1384300"/>
                </a:lnTo>
                <a:lnTo>
                  <a:pt x="3255861" y="1397000"/>
                </a:lnTo>
                <a:lnTo>
                  <a:pt x="3257867" y="1409700"/>
                </a:lnTo>
                <a:lnTo>
                  <a:pt x="3257867" y="1295400"/>
                </a:lnTo>
                <a:lnTo>
                  <a:pt x="3257245" y="1295400"/>
                </a:lnTo>
                <a:lnTo>
                  <a:pt x="3257385" y="1282700"/>
                </a:lnTo>
                <a:lnTo>
                  <a:pt x="3258007" y="1257300"/>
                </a:lnTo>
                <a:lnTo>
                  <a:pt x="3258845" y="1231900"/>
                </a:lnTo>
                <a:lnTo>
                  <a:pt x="3260661" y="1206500"/>
                </a:lnTo>
                <a:lnTo>
                  <a:pt x="3264230" y="1181100"/>
                </a:lnTo>
                <a:lnTo>
                  <a:pt x="3265436" y="1168400"/>
                </a:lnTo>
                <a:lnTo>
                  <a:pt x="3266236" y="1168400"/>
                </a:lnTo>
                <a:lnTo>
                  <a:pt x="3266871" y="1155700"/>
                </a:lnTo>
                <a:lnTo>
                  <a:pt x="3267608" y="1143000"/>
                </a:lnTo>
                <a:lnTo>
                  <a:pt x="3267303" y="1143000"/>
                </a:lnTo>
                <a:lnTo>
                  <a:pt x="3279521" y="1130300"/>
                </a:lnTo>
                <a:lnTo>
                  <a:pt x="3300780" y="1130300"/>
                </a:lnTo>
                <a:lnTo>
                  <a:pt x="3300780" y="1104900"/>
                </a:lnTo>
                <a:lnTo>
                  <a:pt x="3259378" y="1104900"/>
                </a:lnTo>
                <a:lnTo>
                  <a:pt x="3259378" y="1143000"/>
                </a:lnTo>
                <a:lnTo>
                  <a:pt x="3259150" y="1155700"/>
                </a:lnTo>
                <a:lnTo>
                  <a:pt x="3259150" y="1168400"/>
                </a:lnTo>
                <a:lnTo>
                  <a:pt x="3254743" y="1193800"/>
                </a:lnTo>
                <a:lnTo>
                  <a:pt x="3252508" y="1231900"/>
                </a:lnTo>
                <a:lnTo>
                  <a:pt x="3250958" y="1257300"/>
                </a:lnTo>
                <a:lnTo>
                  <a:pt x="3248571" y="1295400"/>
                </a:lnTo>
                <a:lnTo>
                  <a:pt x="3248088" y="1295400"/>
                </a:lnTo>
                <a:lnTo>
                  <a:pt x="3246818" y="1308100"/>
                </a:lnTo>
                <a:lnTo>
                  <a:pt x="3234626" y="1308100"/>
                </a:lnTo>
                <a:lnTo>
                  <a:pt x="3236658" y="1295400"/>
                </a:lnTo>
                <a:lnTo>
                  <a:pt x="3236506" y="1295400"/>
                </a:lnTo>
                <a:lnTo>
                  <a:pt x="3236468" y="1282700"/>
                </a:lnTo>
                <a:lnTo>
                  <a:pt x="3237230" y="1270000"/>
                </a:lnTo>
                <a:lnTo>
                  <a:pt x="3238500" y="1257300"/>
                </a:lnTo>
                <a:lnTo>
                  <a:pt x="3240011" y="1244600"/>
                </a:lnTo>
                <a:lnTo>
                  <a:pt x="3242399" y="1219200"/>
                </a:lnTo>
                <a:lnTo>
                  <a:pt x="3244177" y="1206500"/>
                </a:lnTo>
                <a:lnTo>
                  <a:pt x="3244735" y="1193800"/>
                </a:lnTo>
                <a:lnTo>
                  <a:pt x="3245294" y="1181100"/>
                </a:lnTo>
                <a:lnTo>
                  <a:pt x="3245675" y="1155700"/>
                </a:lnTo>
                <a:lnTo>
                  <a:pt x="3246297" y="1143000"/>
                </a:lnTo>
                <a:lnTo>
                  <a:pt x="3247453" y="1143000"/>
                </a:lnTo>
                <a:lnTo>
                  <a:pt x="3249612" y="1130300"/>
                </a:lnTo>
                <a:lnTo>
                  <a:pt x="3256737" y="1130300"/>
                </a:lnTo>
                <a:lnTo>
                  <a:pt x="3258883" y="1143000"/>
                </a:lnTo>
                <a:lnTo>
                  <a:pt x="3259378" y="1143000"/>
                </a:lnTo>
                <a:lnTo>
                  <a:pt x="3259378" y="1104900"/>
                </a:lnTo>
                <a:lnTo>
                  <a:pt x="3254641" y="1104900"/>
                </a:lnTo>
                <a:lnTo>
                  <a:pt x="3256178" y="1092200"/>
                </a:lnTo>
                <a:lnTo>
                  <a:pt x="3256788" y="1092200"/>
                </a:lnTo>
                <a:lnTo>
                  <a:pt x="3257397" y="1079500"/>
                </a:lnTo>
                <a:lnTo>
                  <a:pt x="3256584" y="1066800"/>
                </a:lnTo>
                <a:lnTo>
                  <a:pt x="3257131" y="1066800"/>
                </a:lnTo>
                <a:lnTo>
                  <a:pt x="3258223" y="1054100"/>
                </a:lnTo>
                <a:lnTo>
                  <a:pt x="3259061" y="1041400"/>
                </a:lnTo>
                <a:lnTo>
                  <a:pt x="3261715" y="1028700"/>
                </a:lnTo>
                <a:lnTo>
                  <a:pt x="3267379" y="1016000"/>
                </a:lnTo>
                <a:lnTo>
                  <a:pt x="3274847" y="1003300"/>
                </a:lnTo>
                <a:lnTo>
                  <a:pt x="3282924" y="990600"/>
                </a:lnTo>
                <a:lnTo>
                  <a:pt x="3285007" y="977900"/>
                </a:lnTo>
                <a:lnTo>
                  <a:pt x="3314852" y="977900"/>
                </a:lnTo>
                <a:lnTo>
                  <a:pt x="3326358" y="965200"/>
                </a:lnTo>
                <a:lnTo>
                  <a:pt x="3346310" y="965200"/>
                </a:lnTo>
                <a:lnTo>
                  <a:pt x="3350615" y="977900"/>
                </a:lnTo>
                <a:lnTo>
                  <a:pt x="3350755" y="977900"/>
                </a:lnTo>
                <a:lnTo>
                  <a:pt x="3350501" y="990600"/>
                </a:lnTo>
                <a:lnTo>
                  <a:pt x="3349536" y="1003300"/>
                </a:lnTo>
                <a:lnTo>
                  <a:pt x="3348024" y="1016000"/>
                </a:lnTo>
                <a:lnTo>
                  <a:pt x="3346132" y="1028700"/>
                </a:lnTo>
                <a:lnTo>
                  <a:pt x="3344951" y="1028700"/>
                </a:lnTo>
                <a:lnTo>
                  <a:pt x="3344570" y="1041400"/>
                </a:lnTo>
                <a:lnTo>
                  <a:pt x="3344672" y="1054100"/>
                </a:lnTo>
                <a:lnTo>
                  <a:pt x="3344900" y="1054100"/>
                </a:lnTo>
                <a:lnTo>
                  <a:pt x="3345065" y="1066800"/>
                </a:lnTo>
                <a:lnTo>
                  <a:pt x="3364560" y="1066800"/>
                </a:lnTo>
                <a:lnTo>
                  <a:pt x="3363760" y="1054100"/>
                </a:lnTo>
                <a:lnTo>
                  <a:pt x="3363341" y="1054100"/>
                </a:lnTo>
                <a:lnTo>
                  <a:pt x="3363684" y="1041400"/>
                </a:lnTo>
                <a:lnTo>
                  <a:pt x="3364115" y="1041400"/>
                </a:lnTo>
                <a:lnTo>
                  <a:pt x="3363912" y="1028700"/>
                </a:lnTo>
                <a:lnTo>
                  <a:pt x="3363163" y="1016000"/>
                </a:lnTo>
                <a:lnTo>
                  <a:pt x="3364192" y="990600"/>
                </a:lnTo>
                <a:lnTo>
                  <a:pt x="3366236" y="977900"/>
                </a:lnTo>
                <a:lnTo>
                  <a:pt x="3368497" y="965200"/>
                </a:lnTo>
                <a:lnTo>
                  <a:pt x="3369640" y="952500"/>
                </a:lnTo>
                <a:lnTo>
                  <a:pt x="3370478" y="939800"/>
                </a:lnTo>
                <a:lnTo>
                  <a:pt x="3370986" y="927100"/>
                </a:lnTo>
                <a:lnTo>
                  <a:pt x="3371177" y="927100"/>
                </a:lnTo>
                <a:lnTo>
                  <a:pt x="3372599" y="914400"/>
                </a:lnTo>
                <a:lnTo>
                  <a:pt x="3376866" y="901700"/>
                </a:lnTo>
                <a:lnTo>
                  <a:pt x="3519640" y="901700"/>
                </a:lnTo>
                <a:lnTo>
                  <a:pt x="3520579" y="914400"/>
                </a:lnTo>
                <a:lnTo>
                  <a:pt x="3522281" y="914400"/>
                </a:lnTo>
                <a:lnTo>
                  <a:pt x="3525710" y="927100"/>
                </a:lnTo>
                <a:lnTo>
                  <a:pt x="3525977" y="927100"/>
                </a:lnTo>
                <a:lnTo>
                  <a:pt x="3529114" y="952500"/>
                </a:lnTo>
                <a:lnTo>
                  <a:pt x="3534753" y="977900"/>
                </a:lnTo>
                <a:lnTo>
                  <a:pt x="3540201" y="1003300"/>
                </a:lnTo>
                <a:lnTo>
                  <a:pt x="3542792" y="1041400"/>
                </a:lnTo>
                <a:lnTo>
                  <a:pt x="3544493" y="1041400"/>
                </a:lnTo>
                <a:lnTo>
                  <a:pt x="3550158" y="1054100"/>
                </a:lnTo>
                <a:lnTo>
                  <a:pt x="3565207" y="1054100"/>
                </a:lnTo>
                <a:lnTo>
                  <a:pt x="3566109" y="1041400"/>
                </a:lnTo>
                <a:lnTo>
                  <a:pt x="3566795" y="1028700"/>
                </a:lnTo>
                <a:lnTo>
                  <a:pt x="3565614" y="1028700"/>
                </a:lnTo>
                <a:lnTo>
                  <a:pt x="3563391" y="1016000"/>
                </a:lnTo>
                <a:lnTo>
                  <a:pt x="3561003" y="1003300"/>
                </a:lnTo>
                <a:lnTo>
                  <a:pt x="3557536" y="1003300"/>
                </a:lnTo>
                <a:lnTo>
                  <a:pt x="3554501" y="990600"/>
                </a:lnTo>
                <a:lnTo>
                  <a:pt x="3586226" y="990600"/>
                </a:lnTo>
                <a:lnTo>
                  <a:pt x="3605441" y="977900"/>
                </a:lnTo>
                <a:lnTo>
                  <a:pt x="3624656" y="977900"/>
                </a:lnTo>
                <a:lnTo>
                  <a:pt x="3643871" y="990600"/>
                </a:lnTo>
                <a:lnTo>
                  <a:pt x="3659949" y="990600"/>
                </a:lnTo>
                <a:lnTo>
                  <a:pt x="3659949" y="952500"/>
                </a:lnTo>
                <a:lnTo>
                  <a:pt x="3626104" y="952500"/>
                </a:lnTo>
                <a:lnTo>
                  <a:pt x="3648087" y="939800"/>
                </a:lnTo>
                <a:lnTo>
                  <a:pt x="3769144" y="939800"/>
                </a:lnTo>
                <a:lnTo>
                  <a:pt x="3775392" y="952500"/>
                </a:lnTo>
                <a:lnTo>
                  <a:pt x="3775392" y="927100"/>
                </a:lnTo>
                <a:lnTo>
                  <a:pt x="3637191" y="927100"/>
                </a:lnTo>
                <a:lnTo>
                  <a:pt x="3636988" y="901700"/>
                </a:lnTo>
                <a:lnTo>
                  <a:pt x="3634879" y="889000"/>
                </a:lnTo>
                <a:lnTo>
                  <a:pt x="3631742" y="876300"/>
                </a:lnTo>
                <a:lnTo>
                  <a:pt x="3628479" y="863600"/>
                </a:lnTo>
                <a:lnTo>
                  <a:pt x="3627729" y="850900"/>
                </a:lnTo>
                <a:lnTo>
                  <a:pt x="3628364" y="838200"/>
                </a:lnTo>
                <a:lnTo>
                  <a:pt x="3629190" y="825500"/>
                </a:lnTo>
                <a:lnTo>
                  <a:pt x="3628999" y="812800"/>
                </a:lnTo>
                <a:lnTo>
                  <a:pt x="3656177" y="812800"/>
                </a:lnTo>
                <a:lnTo>
                  <a:pt x="3672573" y="800100"/>
                </a:lnTo>
                <a:lnTo>
                  <a:pt x="3782961" y="800100"/>
                </a:lnTo>
                <a:lnTo>
                  <a:pt x="3788079" y="838200"/>
                </a:lnTo>
                <a:lnTo>
                  <a:pt x="3788499" y="876300"/>
                </a:lnTo>
                <a:lnTo>
                  <a:pt x="3788562" y="927100"/>
                </a:lnTo>
                <a:lnTo>
                  <a:pt x="3788562" y="787400"/>
                </a:lnTo>
                <a:lnTo>
                  <a:pt x="3585451" y="787400"/>
                </a:lnTo>
                <a:lnTo>
                  <a:pt x="3585451" y="952500"/>
                </a:lnTo>
                <a:lnTo>
                  <a:pt x="3567607" y="965200"/>
                </a:lnTo>
                <a:lnTo>
                  <a:pt x="3551644" y="965200"/>
                </a:lnTo>
                <a:lnTo>
                  <a:pt x="3548494" y="952500"/>
                </a:lnTo>
                <a:lnTo>
                  <a:pt x="3547021" y="939800"/>
                </a:lnTo>
                <a:lnTo>
                  <a:pt x="3545243" y="927100"/>
                </a:lnTo>
                <a:lnTo>
                  <a:pt x="3542881" y="914400"/>
                </a:lnTo>
                <a:lnTo>
                  <a:pt x="3540937" y="901700"/>
                </a:lnTo>
                <a:lnTo>
                  <a:pt x="3540417" y="889000"/>
                </a:lnTo>
                <a:lnTo>
                  <a:pt x="3539744" y="876300"/>
                </a:lnTo>
                <a:lnTo>
                  <a:pt x="3523386" y="876300"/>
                </a:lnTo>
                <a:lnTo>
                  <a:pt x="3493871" y="889000"/>
                </a:lnTo>
                <a:lnTo>
                  <a:pt x="3434715" y="889000"/>
                </a:lnTo>
                <a:lnTo>
                  <a:pt x="3405047" y="876300"/>
                </a:lnTo>
                <a:lnTo>
                  <a:pt x="3394303" y="876300"/>
                </a:lnTo>
                <a:lnTo>
                  <a:pt x="3396157" y="863600"/>
                </a:lnTo>
                <a:lnTo>
                  <a:pt x="3398609" y="850900"/>
                </a:lnTo>
                <a:lnTo>
                  <a:pt x="3400069" y="850900"/>
                </a:lnTo>
                <a:lnTo>
                  <a:pt x="3401276" y="838200"/>
                </a:lnTo>
                <a:lnTo>
                  <a:pt x="3402977" y="825500"/>
                </a:lnTo>
                <a:lnTo>
                  <a:pt x="3404501" y="812800"/>
                </a:lnTo>
                <a:lnTo>
                  <a:pt x="3577577" y="812800"/>
                </a:lnTo>
                <a:lnTo>
                  <a:pt x="3580206" y="838200"/>
                </a:lnTo>
                <a:lnTo>
                  <a:pt x="3580663" y="863600"/>
                </a:lnTo>
                <a:lnTo>
                  <a:pt x="3580612" y="889000"/>
                </a:lnTo>
                <a:lnTo>
                  <a:pt x="3581743" y="927100"/>
                </a:lnTo>
                <a:lnTo>
                  <a:pt x="3577653" y="927100"/>
                </a:lnTo>
                <a:lnTo>
                  <a:pt x="3566884" y="939800"/>
                </a:lnTo>
                <a:lnTo>
                  <a:pt x="3571125" y="939800"/>
                </a:lnTo>
                <a:lnTo>
                  <a:pt x="3584816" y="952500"/>
                </a:lnTo>
                <a:lnTo>
                  <a:pt x="3585451" y="952500"/>
                </a:lnTo>
                <a:lnTo>
                  <a:pt x="3585451" y="787400"/>
                </a:lnTo>
                <a:lnTo>
                  <a:pt x="3523691" y="787400"/>
                </a:lnTo>
                <a:lnTo>
                  <a:pt x="3499662" y="800100"/>
                </a:lnTo>
                <a:lnTo>
                  <a:pt x="3410127" y="800100"/>
                </a:lnTo>
                <a:lnTo>
                  <a:pt x="3398177" y="787400"/>
                </a:lnTo>
                <a:lnTo>
                  <a:pt x="3481451" y="787400"/>
                </a:lnTo>
                <a:lnTo>
                  <a:pt x="3510915" y="774700"/>
                </a:lnTo>
                <a:lnTo>
                  <a:pt x="3970375" y="774700"/>
                </a:lnTo>
                <a:lnTo>
                  <a:pt x="3970375" y="752322"/>
                </a:lnTo>
                <a:lnTo>
                  <a:pt x="3951236" y="762000"/>
                </a:lnTo>
                <a:lnTo>
                  <a:pt x="3500894" y="762000"/>
                </a:lnTo>
                <a:lnTo>
                  <a:pt x="3472764" y="774700"/>
                </a:lnTo>
                <a:lnTo>
                  <a:pt x="3386112" y="774700"/>
                </a:lnTo>
                <a:lnTo>
                  <a:pt x="3386112" y="787400"/>
                </a:lnTo>
                <a:lnTo>
                  <a:pt x="3373996" y="800100"/>
                </a:lnTo>
                <a:lnTo>
                  <a:pt x="3365703" y="800100"/>
                </a:lnTo>
                <a:lnTo>
                  <a:pt x="3365703" y="812800"/>
                </a:lnTo>
                <a:lnTo>
                  <a:pt x="3361918" y="825500"/>
                </a:lnTo>
                <a:lnTo>
                  <a:pt x="3360026" y="825500"/>
                </a:lnTo>
                <a:lnTo>
                  <a:pt x="3359302" y="838200"/>
                </a:lnTo>
                <a:lnTo>
                  <a:pt x="3359023" y="850900"/>
                </a:lnTo>
                <a:lnTo>
                  <a:pt x="3358223" y="863600"/>
                </a:lnTo>
                <a:lnTo>
                  <a:pt x="3357257" y="876300"/>
                </a:lnTo>
                <a:lnTo>
                  <a:pt x="3356254" y="901700"/>
                </a:lnTo>
                <a:lnTo>
                  <a:pt x="3355263" y="914400"/>
                </a:lnTo>
                <a:lnTo>
                  <a:pt x="3354870" y="927100"/>
                </a:lnTo>
                <a:lnTo>
                  <a:pt x="3353651" y="927100"/>
                </a:lnTo>
                <a:lnTo>
                  <a:pt x="3353651" y="939800"/>
                </a:lnTo>
                <a:lnTo>
                  <a:pt x="3352927" y="952500"/>
                </a:lnTo>
                <a:lnTo>
                  <a:pt x="3345662" y="952500"/>
                </a:lnTo>
                <a:lnTo>
                  <a:pt x="3339427" y="939800"/>
                </a:lnTo>
                <a:lnTo>
                  <a:pt x="3353651" y="939800"/>
                </a:lnTo>
                <a:lnTo>
                  <a:pt x="3353651" y="927100"/>
                </a:lnTo>
                <a:lnTo>
                  <a:pt x="3264103" y="927100"/>
                </a:lnTo>
                <a:lnTo>
                  <a:pt x="3237827" y="939800"/>
                </a:lnTo>
                <a:lnTo>
                  <a:pt x="3333280" y="939800"/>
                </a:lnTo>
                <a:lnTo>
                  <a:pt x="3327171" y="952500"/>
                </a:lnTo>
                <a:lnTo>
                  <a:pt x="3258286" y="952500"/>
                </a:lnTo>
                <a:lnTo>
                  <a:pt x="3258286" y="965200"/>
                </a:lnTo>
                <a:lnTo>
                  <a:pt x="3256686" y="977900"/>
                </a:lnTo>
                <a:lnTo>
                  <a:pt x="3246082" y="977900"/>
                </a:lnTo>
                <a:lnTo>
                  <a:pt x="3239236" y="990600"/>
                </a:lnTo>
                <a:lnTo>
                  <a:pt x="3234436" y="1016000"/>
                </a:lnTo>
                <a:lnTo>
                  <a:pt x="3229940" y="1028700"/>
                </a:lnTo>
                <a:lnTo>
                  <a:pt x="3220516" y="1028700"/>
                </a:lnTo>
                <a:lnTo>
                  <a:pt x="3220402" y="1016000"/>
                </a:lnTo>
                <a:lnTo>
                  <a:pt x="3220402" y="1003300"/>
                </a:lnTo>
                <a:lnTo>
                  <a:pt x="3221393" y="1003300"/>
                </a:lnTo>
                <a:lnTo>
                  <a:pt x="3221431" y="990600"/>
                </a:lnTo>
                <a:lnTo>
                  <a:pt x="3221964" y="990600"/>
                </a:lnTo>
                <a:lnTo>
                  <a:pt x="3224796" y="977900"/>
                </a:lnTo>
                <a:lnTo>
                  <a:pt x="3230562" y="965200"/>
                </a:lnTo>
                <a:lnTo>
                  <a:pt x="3258286" y="965200"/>
                </a:lnTo>
                <a:lnTo>
                  <a:pt x="3258286" y="952500"/>
                </a:lnTo>
                <a:lnTo>
                  <a:pt x="3227527" y="952500"/>
                </a:lnTo>
                <a:lnTo>
                  <a:pt x="3227349" y="939800"/>
                </a:lnTo>
                <a:lnTo>
                  <a:pt x="3226816" y="939800"/>
                </a:lnTo>
                <a:lnTo>
                  <a:pt x="3226422" y="927100"/>
                </a:lnTo>
                <a:lnTo>
                  <a:pt x="3226397" y="901700"/>
                </a:lnTo>
                <a:lnTo>
                  <a:pt x="3227806" y="876300"/>
                </a:lnTo>
                <a:lnTo>
                  <a:pt x="3230295" y="850900"/>
                </a:lnTo>
                <a:lnTo>
                  <a:pt x="3233483" y="838200"/>
                </a:lnTo>
                <a:lnTo>
                  <a:pt x="3236391" y="825500"/>
                </a:lnTo>
                <a:lnTo>
                  <a:pt x="3241611" y="812800"/>
                </a:lnTo>
                <a:lnTo>
                  <a:pt x="3365703" y="812800"/>
                </a:lnTo>
                <a:lnTo>
                  <a:pt x="3365703" y="800100"/>
                </a:lnTo>
                <a:lnTo>
                  <a:pt x="3333000" y="800100"/>
                </a:lnTo>
                <a:lnTo>
                  <a:pt x="3323640" y="787400"/>
                </a:lnTo>
                <a:lnTo>
                  <a:pt x="3386112" y="787400"/>
                </a:lnTo>
                <a:lnTo>
                  <a:pt x="3386112" y="774700"/>
                </a:lnTo>
                <a:lnTo>
                  <a:pt x="3336734" y="774700"/>
                </a:lnTo>
                <a:lnTo>
                  <a:pt x="3344837" y="762000"/>
                </a:lnTo>
                <a:lnTo>
                  <a:pt x="3355708" y="749300"/>
                </a:lnTo>
                <a:lnTo>
                  <a:pt x="3675088" y="749300"/>
                </a:lnTo>
                <a:lnTo>
                  <a:pt x="3679685" y="736600"/>
                </a:lnTo>
                <a:lnTo>
                  <a:pt x="3681209" y="736600"/>
                </a:lnTo>
                <a:lnTo>
                  <a:pt x="3675088" y="749300"/>
                </a:lnTo>
                <a:lnTo>
                  <a:pt x="3781933" y="749300"/>
                </a:lnTo>
                <a:lnTo>
                  <a:pt x="3801630" y="736600"/>
                </a:lnTo>
                <a:lnTo>
                  <a:pt x="3798328" y="736600"/>
                </a:lnTo>
                <a:lnTo>
                  <a:pt x="3800995" y="723900"/>
                </a:lnTo>
                <a:lnTo>
                  <a:pt x="3797808" y="723900"/>
                </a:lnTo>
                <a:lnTo>
                  <a:pt x="3803739" y="711200"/>
                </a:lnTo>
                <a:lnTo>
                  <a:pt x="3829723" y="711200"/>
                </a:lnTo>
                <a:lnTo>
                  <a:pt x="3849890" y="698500"/>
                </a:lnTo>
                <a:lnTo>
                  <a:pt x="3853307" y="698500"/>
                </a:lnTo>
                <a:lnTo>
                  <a:pt x="3859288" y="685800"/>
                </a:lnTo>
                <a:lnTo>
                  <a:pt x="3867073" y="685800"/>
                </a:lnTo>
                <a:lnTo>
                  <a:pt x="3860647" y="698500"/>
                </a:lnTo>
                <a:lnTo>
                  <a:pt x="3870071" y="698500"/>
                </a:lnTo>
                <a:lnTo>
                  <a:pt x="3890251" y="685800"/>
                </a:lnTo>
                <a:lnTo>
                  <a:pt x="3905605" y="685800"/>
                </a:lnTo>
                <a:lnTo>
                  <a:pt x="3906278" y="698500"/>
                </a:lnTo>
                <a:lnTo>
                  <a:pt x="3889705" y="698500"/>
                </a:lnTo>
                <a:lnTo>
                  <a:pt x="3874122" y="711200"/>
                </a:lnTo>
                <a:lnTo>
                  <a:pt x="3842918" y="711200"/>
                </a:lnTo>
                <a:lnTo>
                  <a:pt x="3827348" y="723900"/>
                </a:lnTo>
                <a:lnTo>
                  <a:pt x="3815232" y="723900"/>
                </a:lnTo>
                <a:lnTo>
                  <a:pt x="3815283" y="736600"/>
                </a:lnTo>
                <a:lnTo>
                  <a:pt x="3873017" y="736600"/>
                </a:lnTo>
                <a:lnTo>
                  <a:pt x="3883634" y="749300"/>
                </a:lnTo>
                <a:lnTo>
                  <a:pt x="3895318" y="749300"/>
                </a:lnTo>
                <a:lnTo>
                  <a:pt x="3905123" y="736600"/>
                </a:lnTo>
                <a:lnTo>
                  <a:pt x="3909161" y="736600"/>
                </a:lnTo>
                <a:lnTo>
                  <a:pt x="3917442" y="749300"/>
                </a:lnTo>
                <a:lnTo>
                  <a:pt x="3922026" y="749300"/>
                </a:lnTo>
                <a:lnTo>
                  <a:pt x="3929392" y="736600"/>
                </a:lnTo>
                <a:lnTo>
                  <a:pt x="3934498" y="736600"/>
                </a:lnTo>
                <a:lnTo>
                  <a:pt x="3931208" y="723900"/>
                </a:lnTo>
                <a:lnTo>
                  <a:pt x="3927564" y="711200"/>
                </a:lnTo>
                <a:lnTo>
                  <a:pt x="3924135" y="698500"/>
                </a:lnTo>
                <a:lnTo>
                  <a:pt x="3921163" y="698500"/>
                </a:lnTo>
                <a:lnTo>
                  <a:pt x="3918889" y="685800"/>
                </a:lnTo>
                <a:lnTo>
                  <a:pt x="3916896" y="673100"/>
                </a:lnTo>
                <a:lnTo>
                  <a:pt x="3913098" y="673100"/>
                </a:lnTo>
                <a:lnTo>
                  <a:pt x="3913098" y="723900"/>
                </a:lnTo>
                <a:lnTo>
                  <a:pt x="3908171" y="723900"/>
                </a:lnTo>
                <a:lnTo>
                  <a:pt x="3910546" y="711200"/>
                </a:lnTo>
                <a:lnTo>
                  <a:pt x="3913098" y="723900"/>
                </a:lnTo>
                <a:lnTo>
                  <a:pt x="3913098" y="673100"/>
                </a:lnTo>
                <a:lnTo>
                  <a:pt x="3842207" y="673100"/>
                </a:lnTo>
                <a:lnTo>
                  <a:pt x="3842207" y="685800"/>
                </a:lnTo>
                <a:lnTo>
                  <a:pt x="3827399" y="689483"/>
                </a:lnTo>
                <a:lnTo>
                  <a:pt x="3818674" y="698500"/>
                </a:lnTo>
                <a:lnTo>
                  <a:pt x="3791051" y="698500"/>
                </a:lnTo>
                <a:lnTo>
                  <a:pt x="3827399" y="689483"/>
                </a:lnTo>
                <a:lnTo>
                  <a:pt x="3830955" y="685800"/>
                </a:lnTo>
                <a:lnTo>
                  <a:pt x="3842207" y="685800"/>
                </a:lnTo>
                <a:lnTo>
                  <a:pt x="3842207" y="673100"/>
                </a:lnTo>
                <a:lnTo>
                  <a:pt x="3823487" y="673100"/>
                </a:lnTo>
                <a:lnTo>
                  <a:pt x="3797846" y="685800"/>
                </a:lnTo>
                <a:lnTo>
                  <a:pt x="3787190" y="685800"/>
                </a:lnTo>
                <a:lnTo>
                  <a:pt x="3783457" y="673100"/>
                </a:lnTo>
                <a:lnTo>
                  <a:pt x="3783787" y="660400"/>
                </a:lnTo>
                <a:lnTo>
                  <a:pt x="3819144" y="660400"/>
                </a:lnTo>
                <a:lnTo>
                  <a:pt x="3832771" y="647700"/>
                </a:lnTo>
                <a:lnTo>
                  <a:pt x="3938816" y="647700"/>
                </a:lnTo>
                <a:lnTo>
                  <a:pt x="3940886" y="660400"/>
                </a:lnTo>
                <a:lnTo>
                  <a:pt x="3942473" y="660400"/>
                </a:lnTo>
                <a:lnTo>
                  <a:pt x="3945293" y="673100"/>
                </a:lnTo>
                <a:lnTo>
                  <a:pt x="3947655" y="673100"/>
                </a:lnTo>
                <a:lnTo>
                  <a:pt x="3949700" y="685800"/>
                </a:lnTo>
                <a:lnTo>
                  <a:pt x="3954119" y="698500"/>
                </a:lnTo>
                <a:lnTo>
                  <a:pt x="3957358" y="711200"/>
                </a:lnTo>
                <a:lnTo>
                  <a:pt x="3962069" y="723900"/>
                </a:lnTo>
                <a:lnTo>
                  <a:pt x="3969016" y="736600"/>
                </a:lnTo>
                <a:lnTo>
                  <a:pt x="3972445" y="736600"/>
                </a:lnTo>
                <a:lnTo>
                  <a:pt x="3976979" y="749300"/>
                </a:lnTo>
                <a:lnTo>
                  <a:pt x="3976979" y="591248"/>
                </a:lnTo>
                <a:lnTo>
                  <a:pt x="3948112" y="596900"/>
                </a:lnTo>
                <a:lnTo>
                  <a:pt x="3934066" y="596900"/>
                </a:lnTo>
                <a:lnTo>
                  <a:pt x="3934066" y="622300"/>
                </a:lnTo>
                <a:lnTo>
                  <a:pt x="3929862" y="635000"/>
                </a:lnTo>
                <a:lnTo>
                  <a:pt x="3923639" y="622300"/>
                </a:lnTo>
                <a:lnTo>
                  <a:pt x="3934066" y="622300"/>
                </a:lnTo>
                <a:lnTo>
                  <a:pt x="3934066" y="596900"/>
                </a:lnTo>
                <a:lnTo>
                  <a:pt x="3891102" y="596900"/>
                </a:lnTo>
                <a:lnTo>
                  <a:pt x="3891102" y="622300"/>
                </a:lnTo>
                <a:lnTo>
                  <a:pt x="3882606" y="635000"/>
                </a:lnTo>
                <a:lnTo>
                  <a:pt x="3852697" y="635000"/>
                </a:lnTo>
                <a:lnTo>
                  <a:pt x="3861574" y="622300"/>
                </a:lnTo>
                <a:lnTo>
                  <a:pt x="3891102" y="622300"/>
                </a:lnTo>
                <a:lnTo>
                  <a:pt x="3891102" y="596900"/>
                </a:lnTo>
                <a:lnTo>
                  <a:pt x="3863873" y="596900"/>
                </a:lnTo>
                <a:lnTo>
                  <a:pt x="3863365" y="609600"/>
                </a:lnTo>
                <a:lnTo>
                  <a:pt x="3819715" y="609600"/>
                </a:lnTo>
                <a:lnTo>
                  <a:pt x="3819715" y="635000"/>
                </a:lnTo>
                <a:lnTo>
                  <a:pt x="3813416" y="647700"/>
                </a:lnTo>
                <a:lnTo>
                  <a:pt x="3804107" y="635000"/>
                </a:lnTo>
                <a:lnTo>
                  <a:pt x="3819715" y="635000"/>
                </a:lnTo>
                <a:lnTo>
                  <a:pt x="3819715" y="609600"/>
                </a:lnTo>
                <a:lnTo>
                  <a:pt x="3798201" y="609600"/>
                </a:lnTo>
                <a:lnTo>
                  <a:pt x="3785197" y="622300"/>
                </a:lnTo>
                <a:lnTo>
                  <a:pt x="3781234" y="622300"/>
                </a:lnTo>
                <a:lnTo>
                  <a:pt x="3780485" y="609600"/>
                </a:lnTo>
                <a:lnTo>
                  <a:pt x="3779647" y="609600"/>
                </a:lnTo>
                <a:lnTo>
                  <a:pt x="3778999" y="596900"/>
                </a:lnTo>
                <a:lnTo>
                  <a:pt x="3778580" y="584200"/>
                </a:lnTo>
                <a:lnTo>
                  <a:pt x="3778427" y="571500"/>
                </a:lnTo>
                <a:lnTo>
                  <a:pt x="3778224" y="571500"/>
                </a:lnTo>
                <a:lnTo>
                  <a:pt x="3758603" y="558800"/>
                </a:lnTo>
                <a:lnTo>
                  <a:pt x="3757993" y="558800"/>
                </a:lnTo>
                <a:lnTo>
                  <a:pt x="3757993" y="660400"/>
                </a:lnTo>
                <a:lnTo>
                  <a:pt x="3757612" y="673100"/>
                </a:lnTo>
                <a:lnTo>
                  <a:pt x="3755961" y="673100"/>
                </a:lnTo>
                <a:lnTo>
                  <a:pt x="3755961" y="723900"/>
                </a:lnTo>
                <a:lnTo>
                  <a:pt x="3745484" y="736600"/>
                </a:lnTo>
                <a:lnTo>
                  <a:pt x="3734016" y="723900"/>
                </a:lnTo>
                <a:lnTo>
                  <a:pt x="3755961" y="723900"/>
                </a:lnTo>
                <a:lnTo>
                  <a:pt x="3755961" y="673100"/>
                </a:lnTo>
                <a:lnTo>
                  <a:pt x="3751796" y="673100"/>
                </a:lnTo>
                <a:lnTo>
                  <a:pt x="3750665" y="685800"/>
                </a:lnTo>
                <a:lnTo>
                  <a:pt x="3751757" y="685800"/>
                </a:lnTo>
                <a:lnTo>
                  <a:pt x="3755390" y="698500"/>
                </a:lnTo>
                <a:lnTo>
                  <a:pt x="3714889" y="698500"/>
                </a:lnTo>
                <a:lnTo>
                  <a:pt x="3721443" y="685800"/>
                </a:lnTo>
                <a:lnTo>
                  <a:pt x="3723919" y="685800"/>
                </a:lnTo>
                <a:lnTo>
                  <a:pt x="3724135" y="673100"/>
                </a:lnTo>
                <a:lnTo>
                  <a:pt x="3724211" y="660400"/>
                </a:lnTo>
                <a:lnTo>
                  <a:pt x="3723119" y="647700"/>
                </a:lnTo>
                <a:lnTo>
                  <a:pt x="3720871" y="622300"/>
                </a:lnTo>
                <a:lnTo>
                  <a:pt x="3717480" y="609600"/>
                </a:lnTo>
                <a:lnTo>
                  <a:pt x="3715258" y="596900"/>
                </a:lnTo>
                <a:lnTo>
                  <a:pt x="3698227" y="596900"/>
                </a:lnTo>
                <a:lnTo>
                  <a:pt x="3698227" y="698500"/>
                </a:lnTo>
                <a:lnTo>
                  <a:pt x="3681641" y="711200"/>
                </a:lnTo>
                <a:lnTo>
                  <a:pt x="3649637" y="711200"/>
                </a:lnTo>
                <a:lnTo>
                  <a:pt x="3633851" y="723900"/>
                </a:lnTo>
                <a:lnTo>
                  <a:pt x="3616045" y="723900"/>
                </a:lnTo>
                <a:lnTo>
                  <a:pt x="3616045" y="736600"/>
                </a:lnTo>
                <a:lnTo>
                  <a:pt x="3602723" y="736600"/>
                </a:lnTo>
                <a:lnTo>
                  <a:pt x="3611130" y="723900"/>
                </a:lnTo>
                <a:lnTo>
                  <a:pt x="3614077" y="723900"/>
                </a:lnTo>
                <a:lnTo>
                  <a:pt x="3616045" y="736600"/>
                </a:lnTo>
                <a:lnTo>
                  <a:pt x="3616045" y="723900"/>
                </a:lnTo>
                <a:lnTo>
                  <a:pt x="3615512" y="723900"/>
                </a:lnTo>
                <a:lnTo>
                  <a:pt x="3610165" y="711200"/>
                </a:lnTo>
                <a:lnTo>
                  <a:pt x="3647097" y="711200"/>
                </a:lnTo>
                <a:lnTo>
                  <a:pt x="3663264" y="698500"/>
                </a:lnTo>
                <a:lnTo>
                  <a:pt x="3698227" y="698500"/>
                </a:lnTo>
                <a:lnTo>
                  <a:pt x="3698227" y="596900"/>
                </a:lnTo>
                <a:lnTo>
                  <a:pt x="3686086" y="596900"/>
                </a:lnTo>
                <a:lnTo>
                  <a:pt x="3686086" y="673100"/>
                </a:lnTo>
                <a:lnTo>
                  <a:pt x="3685476" y="685800"/>
                </a:lnTo>
                <a:lnTo>
                  <a:pt x="3674440" y="685800"/>
                </a:lnTo>
                <a:lnTo>
                  <a:pt x="3675507" y="673100"/>
                </a:lnTo>
                <a:lnTo>
                  <a:pt x="3686086" y="673100"/>
                </a:lnTo>
                <a:lnTo>
                  <a:pt x="3686086" y="596900"/>
                </a:lnTo>
                <a:lnTo>
                  <a:pt x="3678339" y="596900"/>
                </a:lnTo>
                <a:lnTo>
                  <a:pt x="3678339" y="622300"/>
                </a:lnTo>
                <a:lnTo>
                  <a:pt x="3678110" y="622300"/>
                </a:lnTo>
                <a:lnTo>
                  <a:pt x="3676040" y="635000"/>
                </a:lnTo>
                <a:lnTo>
                  <a:pt x="3671036" y="635000"/>
                </a:lnTo>
                <a:lnTo>
                  <a:pt x="3670897" y="622300"/>
                </a:lnTo>
                <a:lnTo>
                  <a:pt x="3672535" y="622300"/>
                </a:lnTo>
                <a:lnTo>
                  <a:pt x="3676345" y="609600"/>
                </a:lnTo>
                <a:lnTo>
                  <a:pt x="3678339" y="622300"/>
                </a:lnTo>
                <a:lnTo>
                  <a:pt x="3678339" y="596900"/>
                </a:lnTo>
                <a:lnTo>
                  <a:pt x="3660292" y="596900"/>
                </a:lnTo>
                <a:lnTo>
                  <a:pt x="3660292" y="635000"/>
                </a:lnTo>
                <a:lnTo>
                  <a:pt x="3658514" y="635000"/>
                </a:lnTo>
                <a:lnTo>
                  <a:pt x="3654958" y="647700"/>
                </a:lnTo>
                <a:lnTo>
                  <a:pt x="3653040" y="635000"/>
                </a:lnTo>
                <a:lnTo>
                  <a:pt x="3652609" y="635000"/>
                </a:lnTo>
                <a:lnTo>
                  <a:pt x="3654107" y="622300"/>
                </a:lnTo>
                <a:lnTo>
                  <a:pt x="3657993" y="609600"/>
                </a:lnTo>
                <a:lnTo>
                  <a:pt x="3660165" y="622300"/>
                </a:lnTo>
                <a:lnTo>
                  <a:pt x="3660292" y="635000"/>
                </a:lnTo>
                <a:lnTo>
                  <a:pt x="3660292" y="596900"/>
                </a:lnTo>
                <a:lnTo>
                  <a:pt x="3624427" y="596900"/>
                </a:lnTo>
                <a:lnTo>
                  <a:pt x="3624427" y="698500"/>
                </a:lnTo>
                <a:lnTo>
                  <a:pt x="3612692" y="698500"/>
                </a:lnTo>
                <a:lnTo>
                  <a:pt x="3614216" y="685800"/>
                </a:lnTo>
                <a:lnTo>
                  <a:pt x="3618522" y="685800"/>
                </a:lnTo>
                <a:lnTo>
                  <a:pt x="3624427" y="698500"/>
                </a:lnTo>
                <a:lnTo>
                  <a:pt x="3624427" y="596900"/>
                </a:lnTo>
                <a:lnTo>
                  <a:pt x="3597427" y="596900"/>
                </a:lnTo>
                <a:lnTo>
                  <a:pt x="3597427" y="685800"/>
                </a:lnTo>
                <a:lnTo>
                  <a:pt x="3594646" y="698500"/>
                </a:lnTo>
                <a:lnTo>
                  <a:pt x="3597249" y="698500"/>
                </a:lnTo>
                <a:lnTo>
                  <a:pt x="3589744" y="711200"/>
                </a:lnTo>
                <a:lnTo>
                  <a:pt x="3584562" y="698500"/>
                </a:lnTo>
                <a:lnTo>
                  <a:pt x="3585299" y="685800"/>
                </a:lnTo>
                <a:lnTo>
                  <a:pt x="3597427" y="685800"/>
                </a:lnTo>
                <a:lnTo>
                  <a:pt x="3597427" y="596900"/>
                </a:lnTo>
                <a:lnTo>
                  <a:pt x="3569398" y="596900"/>
                </a:lnTo>
                <a:lnTo>
                  <a:pt x="3569398" y="698500"/>
                </a:lnTo>
                <a:lnTo>
                  <a:pt x="3568319" y="711200"/>
                </a:lnTo>
                <a:lnTo>
                  <a:pt x="3558781" y="711200"/>
                </a:lnTo>
                <a:lnTo>
                  <a:pt x="3559733" y="698500"/>
                </a:lnTo>
                <a:lnTo>
                  <a:pt x="3569398" y="698500"/>
                </a:lnTo>
                <a:lnTo>
                  <a:pt x="3569398" y="596900"/>
                </a:lnTo>
                <a:lnTo>
                  <a:pt x="3554298" y="596900"/>
                </a:lnTo>
                <a:lnTo>
                  <a:pt x="3553345" y="609600"/>
                </a:lnTo>
                <a:lnTo>
                  <a:pt x="3552647" y="622300"/>
                </a:lnTo>
                <a:lnTo>
                  <a:pt x="3552139" y="635000"/>
                </a:lnTo>
                <a:lnTo>
                  <a:pt x="3551885" y="647700"/>
                </a:lnTo>
                <a:lnTo>
                  <a:pt x="3551834" y="660400"/>
                </a:lnTo>
                <a:lnTo>
                  <a:pt x="3551110" y="673100"/>
                </a:lnTo>
                <a:lnTo>
                  <a:pt x="3550628" y="685800"/>
                </a:lnTo>
                <a:lnTo>
                  <a:pt x="3551186" y="698500"/>
                </a:lnTo>
                <a:lnTo>
                  <a:pt x="3552215" y="711200"/>
                </a:lnTo>
                <a:lnTo>
                  <a:pt x="3547719" y="723900"/>
                </a:lnTo>
                <a:lnTo>
                  <a:pt x="3570490" y="723900"/>
                </a:lnTo>
                <a:lnTo>
                  <a:pt x="3590518" y="711200"/>
                </a:lnTo>
                <a:lnTo>
                  <a:pt x="3605758" y="711200"/>
                </a:lnTo>
                <a:lnTo>
                  <a:pt x="3603612" y="723900"/>
                </a:lnTo>
                <a:lnTo>
                  <a:pt x="3572548" y="723900"/>
                </a:lnTo>
                <a:lnTo>
                  <a:pt x="3562375" y="736600"/>
                </a:lnTo>
                <a:lnTo>
                  <a:pt x="3524110" y="736600"/>
                </a:lnTo>
                <a:lnTo>
                  <a:pt x="3522751" y="723900"/>
                </a:lnTo>
                <a:lnTo>
                  <a:pt x="3498723" y="723900"/>
                </a:lnTo>
                <a:lnTo>
                  <a:pt x="3503091" y="736600"/>
                </a:lnTo>
                <a:lnTo>
                  <a:pt x="3491077" y="736600"/>
                </a:lnTo>
                <a:lnTo>
                  <a:pt x="3485540" y="723900"/>
                </a:lnTo>
                <a:lnTo>
                  <a:pt x="3484880" y="723900"/>
                </a:lnTo>
                <a:lnTo>
                  <a:pt x="3498913" y="711200"/>
                </a:lnTo>
                <a:lnTo>
                  <a:pt x="3525926" y="711200"/>
                </a:lnTo>
                <a:lnTo>
                  <a:pt x="3517188" y="698500"/>
                </a:lnTo>
                <a:lnTo>
                  <a:pt x="3488525" y="698500"/>
                </a:lnTo>
                <a:lnTo>
                  <a:pt x="3494278" y="685800"/>
                </a:lnTo>
                <a:lnTo>
                  <a:pt x="3495852" y="660400"/>
                </a:lnTo>
                <a:lnTo>
                  <a:pt x="3495256" y="647700"/>
                </a:lnTo>
                <a:lnTo>
                  <a:pt x="3494519" y="635000"/>
                </a:lnTo>
                <a:lnTo>
                  <a:pt x="3495167" y="609600"/>
                </a:lnTo>
                <a:lnTo>
                  <a:pt x="3496487" y="596900"/>
                </a:lnTo>
                <a:lnTo>
                  <a:pt x="3497275" y="584200"/>
                </a:lnTo>
                <a:lnTo>
                  <a:pt x="3496322" y="571500"/>
                </a:lnTo>
                <a:lnTo>
                  <a:pt x="3495103" y="558800"/>
                </a:lnTo>
                <a:lnTo>
                  <a:pt x="3528415" y="558800"/>
                </a:lnTo>
                <a:lnTo>
                  <a:pt x="3547630" y="546100"/>
                </a:lnTo>
                <a:lnTo>
                  <a:pt x="3604056" y="546100"/>
                </a:lnTo>
                <a:lnTo>
                  <a:pt x="3621786" y="558800"/>
                </a:lnTo>
                <a:lnTo>
                  <a:pt x="3691064" y="558800"/>
                </a:lnTo>
                <a:lnTo>
                  <a:pt x="3707346" y="571500"/>
                </a:lnTo>
                <a:lnTo>
                  <a:pt x="3739286" y="571500"/>
                </a:lnTo>
                <a:lnTo>
                  <a:pt x="3745928" y="584200"/>
                </a:lnTo>
                <a:lnTo>
                  <a:pt x="3750246" y="584200"/>
                </a:lnTo>
                <a:lnTo>
                  <a:pt x="3752735" y="596900"/>
                </a:lnTo>
                <a:lnTo>
                  <a:pt x="3753904" y="596900"/>
                </a:lnTo>
                <a:lnTo>
                  <a:pt x="3755161" y="609600"/>
                </a:lnTo>
                <a:lnTo>
                  <a:pt x="3756114" y="622300"/>
                </a:lnTo>
                <a:lnTo>
                  <a:pt x="3757993" y="660400"/>
                </a:lnTo>
                <a:lnTo>
                  <a:pt x="3757993" y="558800"/>
                </a:lnTo>
                <a:lnTo>
                  <a:pt x="3733419" y="558800"/>
                </a:lnTo>
                <a:lnTo>
                  <a:pt x="3709454" y="546100"/>
                </a:lnTo>
                <a:lnTo>
                  <a:pt x="3664597" y="546100"/>
                </a:lnTo>
                <a:lnTo>
                  <a:pt x="3651732" y="533400"/>
                </a:lnTo>
                <a:lnTo>
                  <a:pt x="3514064" y="533400"/>
                </a:lnTo>
                <a:lnTo>
                  <a:pt x="3500043" y="546100"/>
                </a:lnTo>
                <a:lnTo>
                  <a:pt x="3487686" y="546100"/>
                </a:lnTo>
                <a:lnTo>
                  <a:pt x="3481565" y="558800"/>
                </a:lnTo>
                <a:lnTo>
                  <a:pt x="3479127" y="558800"/>
                </a:lnTo>
                <a:lnTo>
                  <a:pt x="3479127" y="698500"/>
                </a:lnTo>
                <a:lnTo>
                  <a:pt x="3472865" y="711200"/>
                </a:lnTo>
                <a:lnTo>
                  <a:pt x="3464801" y="711200"/>
                </a:lnTo>
                <a:lnTo>
                  <a:pt x="3470643" y="698500"/>
                </a:lnTo>
                <a:lnTo>
                  <a:pt x="3479127" y="698500"/>
                </a:lnTo>
                <a:lnTo>
                  <a:pt x="3479127" y="558800"/>
                </a:lnTo>
                <a:lnTo>
                  <a:pt x="3475571" y="558800"/>
                </a:lnTo>
                <a:lnTo>
                  <a:pt x="3477196" y="571500"/>
                </a:lnTo>
                <a:lnTo>
                  <a:pt x="3477412" y="584200"/>
                </a:lnTo>
                <a:lnTo>
                  <a:pt x="3476853" y="596900"/>
                </a:lnTo>
                <a:lnTo>
                  <a:pt x="3476142" y="622300"/>
                </a:lnTo>
                <a:lnTo>
                  <a:pt x="3472573" y="622300"/>
                </a:lnTo>
                <a:lnTo>
                  <a:pt x="3472573" y="635000"/>
                </a:lnTo>
                <a:lnTo>
                  <a:pt x="3472345" y="647700"/>
                </a:lnTo>
                <a:lnTo>
                  <a:pt x="3471684" y="647700"/>
                </a:lnTo>
                <a:lnTo>
                  <a:pt x="3471684" y="673100"/>
                </a:lnTo>
                <a:lnTo>
                  <a:pt x="3430447" y="673100"/>
                </a:lnTo>
                <a:lnTo>
                  <a:pt x="3430447" y="698500"/>
                </a:lnTo>
                <a:lnTo>
                  <a:pt x="3423742" y="711200"/>
                </a:lnTo>
                <a:lnTo>
                  <a:pt x="3412579" y="711200"/>
                </a:lnTo>
                <a:lnTo>
                  <a:pt x="3412579" y="723900"/>
                </a:lnTo>
                <a:lnTo>
                  <a:pt x="3402406" y="736600"/>
                </a:lnTo>
                <a:lnTo>
                  <a:pt x="3389757" y="736600"/>
                </a:lnTo>
                <a:lnTo>
                  <a:pt x="3400018" y="723900"/>
                </a:lnTo>
                <a:lnTo>
                  <a:pt x="3412579" y="723900"/>
                </a:lnTo>
                <a:lnTo>
                  <a:pt x="3412579" y="711200"/>
                </a:lnTo>
                <a:lnTo>
                  <a:pt x="3407664" y="711200"/>
                </a:lnTo>
                <a:lnTo>
                  <a:pt x="3414788" y="698500"/>
                </a:lnTo>
                <a:lnTo>
                  <a:pt x="3430447" y="698500"/>
                </a:lnTo>
                <a:lnTo>
                  <a:pt x="3430447" y="673100"/>
                </a:lnTo>
                <a:lnTo>
                  <a:pt x="3426739" y="673100"/>
                </a:lnTo>
                <a:lnTo>
                  <a:pt x="3445014" y="660400"/>
                </a:lnTo>
                <a:lnTo>
                  <a:pt x="3469170" y="660400"/>
                </a:lnTo>
                <a:lnTo>
                  <a:pt x="3471684" y="673100"/>
                </a:lnTo>
                <a:lnTo>
                  <a:pt x="3471684" y="647700"/>
                </a:lnTo>
                <a:lnTo>
                  <a:pt x="3461283" y="647700"/>
                </a:lnTo>
                <a:lnTo>
                  <a:pt x="3462718" y="635000"/>
                </a:lnTo>
                <a:lnTo>
                  <a:pt x="3472573" y="635000"/>
                </a:lnTo>
                <a:lnTo>
                  <a:pt x="3472573" y="622300"/>
                </a:lnTo>
                <a:lnTo>
                  <a:pt x="3371951" y="622300"/>
                </a:lnTo>
                <a:lnTo>
                  <a:pt x="3368192" y="635000"/>
                </a:lnTo>
                <a:lnTo>
                  <a:pt x="3364433" y="635000"/>
                </a:lnTo>
                <a:lnTo>
                  <a:pt x="3348291" y="647700"/>
                </a:lnTo>
                <a:lnTo>
                  <a:pt x="3389795" y="647700"/>
                </a:lnTo>
                <a:lnTo>
                  <a:pt x="3407867" y="635000"/>
                </a:lnTo>
                <a:lnTo>
                  <a:pt x="3442525" y="635000"/>
                </a:lnTo>
                <a:lnTo>
                  <a:pt x="3450983" y="647700"/>
                </a:lnTo>
                <a:lnTo>
                  <a:pt x="3422612" y="647700"/>
                </a:lnTo>
                <a:lnTo>
                  <a:pt x="3422612" y="673100"/>
                </a:lnTo>
                <a:lnTo>
                  <a:pt x="3407232" y="685800"/>
                </a:lnTo>
                <a:lnTo>
                  <a:pt x="3365817" y="685800"/>
                </a:lnTo>
                <a:lnTo>
                  <a:pt x="3365512" y="698500"/>
                </a:lnTo>
                <a:lnTo>
                  <a:pt x="3365246" y="698500"/>
                </a:lnTo>
                <a:lnTo>
                  <a:pt x="3360991" y="711200"/>
                </a:lnTo>
                <a:lnTo>
                  <a:pt x="3354159" y="723900"/>
                </a:lnTo>
                <a:lnTo>
                  <a:pt x="3343821" y="723900"/>
                </a:lnTo>
                <a:lnTo>
                  <a:pt x="3329089" y="736600"/>
                </a:lnTo>
                <a:lnTo>
                  <a:pt x="3343706" y="736600"/>
                </a:lnTo>
                <a:lnTo>
                  <a:pt x="3337864" y="749300"/>
                </a:lnTo>
                <a:lnTo>
                  <a:pt x="3334156" y="762000"/>
                </a:lnTo>
                <a:lnTo>
                  <a:pt x="3330359" y="762000"/>
                </a:lnTo>
                <a:lnTo>
                  <a:pt x="3326434" y="774700"/>
                </a:lnTo>
                <a:lnTo>
                  <a:pt x="3290074" y="774700"/>
                </a:lnTo>
                <a:lnTo>
                  <a:pt x="3292830" y="762000"/>
                </a:lnTo>
                <a:lnTo>
                  <a:pt x="3303320" y="749300"/>
                </a:lnTo>
                <a:lnTo>
                  <a:pt x="3312210" y="736600"/>
                </a:lnTo>
                <a:lnTo>
                  <a:pt x="3320923" y="723900"/>
                </a:lnTo>
                <a:lnTo>
                  <a:pt x="3330867" y="698500"/>
                </a:lnTo>
                <a:lnTo>
                  <a:pt x="3338195" y="698500"/>
                </a:lnTo>
                <a:lnTo>
                  <a:pt x="3341624" y="685800"/>
                </a:lnTo>
                <a:lnTo>
                  <a:pt x="3345904" y="685800"/>
                </a:lnTo>
                <a:lnTo>
                  <a:pt x="3350920" y="673100"/>
                </a:lnTo>
                <a:lnTo>
                  <a:pt x="3422612" y="673100"/>
                </a:lnTo>
                <a:lnTo>
                  <a:pt x="3422612" y="647700"/>
                </a:lnTo>
                <a:lnTo>
                  <a:pt x="3405835" y="647700"/>
                </a:lnTo>
                <a:lnTo>
                  <a:pt x="3390862" y="660400"/>
                </a:lnTo>
                <a:lnTo>
                  <a:pt x="3348672" y="660400"/>
                </a:lnTo>
                <a:lnTo>
                  <a:pt x="3346450" y="647700"/>
                </a:lnTo>
                <a:lnTo>
                  <a:pt x="3330791" y="647700"/>
                </a:lnTo>
                <a:lnTo>
                  <a:pt x="3311474" y="660400"/>
                </a:lnTo>
                <a:lnTo>
                  <a:pt x="3289300" y="660400"/>
                </a:lnTo>
                <a:lnTo>
                  <a:pt x="3288601" y="673100"/>
                </a:lnTo>
                <a:lnTo>
                  <a:pt x="3285591" y="685800"/>
                </a:lnTo>
                <a:lnTo>
                  <a:pt x="3275495" y="685800"/>
                </a:lnTo>
                <a:lnTo>
                  <a:pt x="3275495" y="698500"/>
                </a:lnTo>
                <a:lnTo>
                  <a:pt x="3273094" y="711200"/>
                </a:lnTo>
                <a:lnTo>
                  <a:pt x="3270618" y="723900"/>
                </a:lnTo>
                <a:lnTo>
                  <a:pt x="3261461" y="711200"/>
                </a:lnTo>
                <a:lnTo>
                  <a:pt x="3221532" y="711200"/>
                </a:lnTo>
                <a:lnTo>
                  <a:pt x="3208261" y="723900"/>
                </a:lnTo>
                <a:lnTo>
                  <a:pt x="3204768" y="723900"/>
                </a:lnTo>
                <a:lnTo>
                  <a:pt x="3204768" y="1092200"/>
                </a:lnTo>
                <a:lnTo>
                  <a:pt x="3203537" y="1104900"/>
                </a:lnTo>
                <a:lnTo>
                  <a:pt x="3202876" y="1104900"/>
                </a:lnTo>
                <a:lnTo>
                  <a:pt x="3200857" y="1117600"/>
                </a:lnTo>
                <a:lnTo>
                  <a:pt x="3191154" y="1117600"/>
                </a:lnTo>
                <a:lnTo>
                  <a:pt x="3188792" y="1104900"/>
                </a:lnTo>
                <a:lnTo>
                  <a:pt x="3191573" y="1104900"/>
                </a:lnTo>
                <a:lnTo>
                  <a:pt x="3193567" y="1092200"/>
                </a:lnTo>
                <a:lnTo>
                  <a:pt x="3204768" y="1092200"/>
                </a:lnTo>
                <a:lnTo>
                  <a:pt x="3204768" y="723900"/>
                </a:lnTo>
                <a:lnTo>
                  <a:pt x="3198965" y="723900"/>
                </a:lnTo>
                <a:lnTo>
                  <a:pt x="3194418" y="711200"/>
                </a:lnTo>
                <a:lnTo>
                  <a:pt x="3218840" y="711200"/>
                </a:lnTo>
                <a:lnTo>
                  <a:pt x="3233293" y="698500"/>
                </a:lnTo>
                <a:lnTo>
                  <a:pt x="3275495" y="698500"/>
                </a:lnTo>
                <a:lnTo>
                  <a:pt x="3275495" y="685800"/>
                </a:lnTo>
                <a:lnTo>
                  <a:pt x="3237852" y="685800"/>
                </a:lnTo>
                <a:lnTo>
                  <a:pt x="3220669" y="698500"/>
                </a:lnTo>
                <a:lnTo>
                  <a:pt x="3191408" y="698500"/>
                </a:lnTo>
                <a:lnTo>
                  <a:pt x="3191408" y="1066800"/>
                </a:lnTo>
                <a:lnTo>
                  <a:pt x="3191129" y="1079500"/>
                </a:lnTo>
                <a:lnTo>
                  <a:pt x="3188805" y="1079500"/>
                </a:lnTo>
                <a:lnTo>
                  <a:pt x="3191408" y="1066800"/>
                </a:lnTo>
                <a:lnTo>
                  <a:pt x="3191408" y="698500"/>
                </a:lnTo>
                <a:lnTo>
                  <a:pt x="3190938" y="698500"/>
                </a:lnTo>
                <a:lnTo>
                  <a:pt x="3192297" y="685800"/>
                </a:lnTo>
                <a:lnTo>
                  <a:pt x="3192183" y="673100"/>
                </a:lnTo>
                <a:lnTo>
                  <a:pt x="3190354" y="635000"/>
                </a:lnTo>
                <a:lnTo>
                  <a:pt x="3188360" y="609600"/>
                </a:lnTo>
                <a:lnTo>
                  <a:pt x="3187750" y="596900"/>
                </a:lnTo>
                <a:lnTo>
                  <a:pt x="3177006" y="591654"/>
                </a:lnTo>
                <a:lnTo>
                  <a:pt x="3177006" y="1524000"/>
                </a:lnTo>
                <a:lnTo>
                  <a:pt x="3176816" y="1536700"/>
                </a:lnTo>
                <a:lnTo>
                  <a:pt x="3166414" y="1536700"/>
                </a:lnTo>
                <a:lnTo>
                  <a:pt x="3165310" y="1532267"/>
                </a:lnTo>
                <a:lnTo>
                  <a:pt x="3165310" y="1612900"/>
                </a:lnTo>
                <a:lnTo>
                  <a:pt x="3158667" y="1612900"/>
                </a:lnTo>
                <a:lnTo>
                  <a:pt x="3158667" y="1790700"/>
                </a:lnTo>
                <a:lnTo>
                  <a:pt x="3150946" y="1790700"/>
                </a:lnTo>
                <a:lnTo>
                  <a:pt x="3145091" y="1778000"/>
                </a:lnTo>
                <a:lnTo>
                  <a:pt x="3146094" y="1778000"/>
                </a:lnTo>
                <a:lnTo>
                  <a:pt x="3147542" y="1765300"/>
                </a:lnTo>
                <a:lnTo>
                  <a:pt x="3156102" y="1765300"/>
                </a:lnTo>
                <a:lnTo>
                  <a:pt x="3156991" y="1778000"/>
                </a:lnTo>
                <a:lnTo>
                  <a:pt x="3158667" y="1790700"/>
                </a:lnTo>
                <a:lnTo>
                  <a:pt x="3158667" y="1612900"/>
                </a:lnTo>
                <a:lnTo>
                  <a:pt x="3157855" y="1612900"/>
                </a:lnTo>
                <a:lnTo>
                  <a:pt x="3157855" y="1727200"/>
                </a:lnTo>
                <a:lnTo>
                  <a:pt x="3157334" y="1739900"/>
                </a:lnTo>
                <a:lnTo>
                  <a:pt x="3146755" y="1739900"/>
                </a:lnTo>
                <a:lnTo>
                  <a:pt x="3147504" y="1727200"/>
                </a:lnTo>
                <a:lnTo>
                  <a:pt x="3149041" y="1727200"/>
                </a:lnTo>
                <a:lnTo>
                  <a:pt x="3149650" y="1714500"/>
                </a:lnTo>
                <a:lnTo>
                  <a:pt x="3151086" y="1701800"/>
                </a:lnTo>
                <a:lnTo>
                  <a:pt x="3156737" y="1701800"/>
                </a:lnTo>
                <a:lnTo>
                  <a:pt x="3157664" y="1714500"/>
                </a:lnTo>
                <a:lnTo>
                  <a:pt x="3157855" y="1727200"/>
                </a:lnTo>
                <a:lnTo>
                  <a:pt x="3157855" y="1612900"/>
                </a:lnTo>
                <a:lnTo>
                  <a:pt x="3144710" y="1612900"/>
                </a:lnTo>
                <a:lnTo>
                  <a:pt x="3144710" y="1638300"/>
                </a:lnTo>
                <a:lnTo>
                  <a:pt x="3143072" y="1641627"/>
                </a:lnTo>
                <a:lnTo>
                  <a:pt x="3143072" y="1981200"/>
                </a:lnTo>
                <a:lnTo>
                  <a:pt x="3142805" y="1993900"/>
                </a:lnTo>
                <a:lnTo>
                  <a:pt x="3142653" y="1993900"/>
                </a:lnTo>
                <a:lnTo>
                  <a:pt x="3141395" y="2006600"/>
                </a:lnTo>
                <a:lnTo>
                  <a:pt x="3138386" y="2019300"/>
                </a:lnTo>
                <a:lnTo>
                  <a:pt x="3134449" y="2032000"/>
                </a:lnTo>
                <a:lnTo>
                  <a:pt x="3130372" y="2057400"/>
                </a:lnTo>
                <a:lnTo>
                  <a:pt x="3123793" y="2057400"/>
                </a:lnTo>
                <a:lnTo>
                  <a:pt x="3120072" y="2070100"/>
                </a:lnTo>
                <a:lnTo>
                  <a:pt x="3113811" y="2057400"/>
                </a:lnTo>
                <a:lnTo>
                  <a:pt x="3114700" y="2057400"/>
                </a:lnTo>
                <a:lnTo>
                  <a:pt x="3124035" y="2019300"/>
                </a:lnTo>
                <a:lnTo>
                  <a:pt x="3128734" y="2006600"/>
                </a:lnTo>
                <a:lnTo>
                  <a:pt x="3134334" y="1981200"/>
                </a:lnTo>
                <a:lnTo>
                  <a:pt x="3143072" y="1981200"/>
                </a:lnTo>
                <a:lnTo>
                  <a:pt x="3143072" y="1641627"/>
                </a:lnTo>
                <a:lnTo>
                  <a:pt x="3142132" y="1643519"/>
                </a:lnTo>
                <a:lnTo>
                  <a:pt x="3142132" y="1701800"/>
                </a:lnTo>
                <a:lnTo>
                  <a:pt x="3142030" y="1714500"/>
                </a:lnTo>
                <a:lnTo>
                  <a:pt x="3141205" y="1727200"/>
                </a:lnTo>
                <a:lnTo>
                  <a:pt x="3141040" y="1729105"/>
                </a:lnTo>
                <a:lnTo>
                  <a:pt x="3141040" y="1765300"/>
                </a:lnTo>
                <a:lnTo>
                  <a:pt x="3138233" y="1778000"/>
                </a:lnTo>
                <a:lnTo>
                  <a:pt x="3139592" y="1778000"/>
                </a:lnTo>
                <a:lnTo>
                  <a:pt x="3139859" y="1790700"/>
                </a:lnTo>
                <a:lnTo>
                  <a:pt x="3138005" y="1790700"/>
                </a:lnTo>
                <a:lnTo>
                  <a:pt x="3136747" y="1795195"/>
                </a:lnTo>
                <a:lnTo>
                  <a:pt x="3136747" y="1892300"/>
                </a:lnTo>
                <a:lnTo>
                  <a:pt x="3115056" y="1892300"/>
                </a:lnTo>
                <a:lnTo>
                  <a:pt x="3114395" y="1879600"/>
                </a:lnTo>
                <a:lnTo>
                  <a:pt x="3129470" y="1879600"/>
                </a:lnTo>
                <a:lnTo>
                  <a:pt x="3136747" y="1892300"/>
                </a:lnTo>
                <a:lnTo>
                  <a:pt x="3136747" y="1795195"/>
                </a:lnTo>
                <a:lnTo>
                  <a:pt x="3134449" y="1803400"/>
                </a:lnTo>
                <a:lnTo>
                  <a:pt x="3126600" y="1790700"/>
                </a:lnTo>
                <a:lnTo>
                  <a:pt x="3125305" y="1790700"/>
                </a:lnTo>
                <a:lnTo>
                  <a:pt x="3125508" y="1778000"/>
                </a:lnTo>
                <a:lnTo>
                  <a:pt x="3127578" y="1778000"/>
                </a:lnTo>
                <a:lnTo>
                  <a:pt x="3128861" y="1765300"/>
                </a:lnTo>
                <a:lnTo>
                  <a:pt x="3141040" y="1765300"/>
                </a:lnTo>
                <a:lnTo>
                  <a:pt x="3141040" y="1729105"/>
                </a:lnTo>
                <a:lnTo>
                  <a:pt x="3140100" y="1739900"/>
                </a:lnTo>
                <a:lnTo>
                  <a:pt x="3132201" y="1739900"/>
                </a:lnTo>
                <a:lnTo>
                  <a:pt x="3132544" y="1727200"/>
                </a:lnTo>
                <a:lnTo>
                  <a:pt x="3133483" y="1727200"/>
                </a:lnTo>
                <a:lnTo>
                  <a:pt x="3134372" y="1714500"/>
                </a:lnTo>
                <a:lnTo>
                  <a:pt x="3136468" y="1701800"/>
                </a:lnTo>
                <a:lnTo>
                  <a:pt x="3142132" y="1701800"/>
                </a:lnTo>
                <a:lnTo>
                  <a:pt x="3142132" y="1643519"/>
                </a:lnTo>
                <a:lnTo>
                  <a:pt x="3138436" y="1651000"/>
                </a:lnTo>
                <a:lnTo>
                  <a:pt x="3131312" y="1651000"/>
                </a:lnTo>
                <a:lnTo>
                  <a:pt x="3134207" y="1638300"/>
                </a:lnTo>
                <a:lnTo>
                  <a:pt x="3144710" y="1638300"/>
                </a:lnTo>
                <a:lnTo>
                  <a:pt x="3144710" y="1612900"/>
                </a:lnTo>
                <a:lnTo>
                  <a:pt x="3136658" y="1612900"/>
                </a:lnTo>
                <a:lnTo>
                  <a:pt x="3136150" y="1600200"/>
                </a:lnTo>
                <a:lnTo>
                  <a:pt x="3135680" y="1600200"/>
                </a:lnTo>
                <a:lnTo>
                  <a:pt x="3143720" y="1587500"/>
                </a:lnTo>
                <a:lnTo>
                  <a:pt x="3165119" y="1587500"/>
                </a:lnTo>
                <a:lnTo>
                  <a:pt x="3165310" y="1612900"/>
                </a:lnTo>
                <a:lnTo>
                  <a:pt x="3165310" y="1532267"/>
                </a:lnTo>
                <a:lnTo>
                  <a:pt x="3163252" y="1524000"/>
                </a:lnTo>
                <a:lnTo>
                  <a:pt x="3177006" y="1524000"/>
                </a:lnTo>
                <a:lnTo>
                  <a:pt x="3177006" y="591654"/>
                </a:lnTo>
                <a:lnTo>
                  <a:pt x="3163836" y="585203"/>
                </a:lnTo>
                <a:lnTo>
                  <a:pt x="3163836" y="1485900"/>
                </a:lnTo>
                <a:lnTo>
                  <a:pt x="3163824" y="1498600"/>
                </a:lnTo>
                <a:lnTo>
                  <a:pt x="3153448" y="1498600"/>
                </a:lnTo>
                <a:lnTo>
                  <a:pt x="3153448" y="1524000"/>
                </a:lnTo>
                <a:lnTo>
                  <a:pt x="3144837" y="1536700"/>
                </a:lnTo>
                <a:lnTo>
                  <a:pt x="3128924" y="1536700"/>
                </a:lnTo>
                <a:lnTo>
                  <a:pt x="3127044" y="1524000"/>
                </a:lnTo>
                <a:lnTo>
                  <a:pt x="3134029" y="1524000"/>
                </a:lnTo>
                <a:lnTo>
                  <a:pt x="3143123" y="1511300"/>
                </a:lnTo>
                <a:lnTo>
                  <a:pt x="3150768" y="1511300"/>
                </a:lnTo>
                <a:lnTo>
                  <a:pt x="3153448" y="1524000"/>
                </a:lnTo>
                <a:lnTo>
                  <a:pt x="3153448" y="1498600"/>
                </a:lnTo>
                <a:lnTo>
                  <a:pt x="3151644" y="1498600"/>
                </a:lnTo>
                <a:lnTo>
                  <a:pt x="3152952" y="1485900"/>
                </a:lnTo>
                <a:lnTo>
                  <a:pt x="3163836" y="1485900"/>
                </a:lnTo>
                <a:lnTo>
                  <a:pt x="3163836" y="585203"/>
                </a:lnTo>
                <a:lnTo>
                  <a:pt x="3161792" y="584200"/>
                </a:lnTo>
                <a:lnTo>
                  <a:pt x="3146564" y="584200"/>
                </a:lnTo>
                <a:lnTo>
                  <a:pt x="3146564" y="1066800"/>
                </a:lnTo>
                <a:lnTo>
                  <a:pt x="3146082" y="1079500"/>
                </a:lnTo>
                <a:lnTo>
                  <a:pt x="3140024" y="1079500"/>
                </a:lnTo>
                <a:lnTo>
                  <a:pt x="3138703" y="1066800"/>
                </a:lnTo>
                <a:lnTo>
                  <a:pt x="3146564" y="1066800"/>
                </a:lnTo>
                <a:lnTo>
                  <a:pt x="3146564" y="584200"/>
                </a:lnTo>
                <a:lnTo>
                  <a:pt x="3124873" y="584200"/>
                </a:lnTo>
                <a:lnTo>
                  <a:pt x="3124873" y="1600200"/>
                </a:lnTo>
                <a:lnTo>
                  <a:pt x="3124035" y="1612900"/>
                </a:lnTo>
                <a:lnTo>
                  <a:pt x="3123755" y="1612900"/>
                </a:lnTo>
                <a:lnTo>
                  <a:pt x="3123755" y="1638300"/>
                </a:lnTo>
                <a:lnTo>
                  <a:pt x="3123654" y="1651000"/>
                </a:lnTo>
                <a:lnTo>
                  <a:pt x="3122168" y="1651000"/>
                </a:lnTo>
                <a:lnTo>
                  <a:pt x="3120860" y="1658480"/>
                </a:lnTo>
                <a:lnTo>
                  <a:pt x="3120860" y="1689100"/>
                </a:lnTo>
                <a:lnTo>
                  <a:pt x="3119793" y="1701800"/>
                </a:lnTo>
                <a:lnTo>
                  <a:pt x="3118916" y="1714500"/>
                </a:lnTo>
                <a:lnTo>
                  <a:pt x="3117939" y="1727200"/>
                </a:lnTo>
                <a:lnTo>
                  <a:pt x="3116313" y="1739900"/>
                </a:lnTo>
                <a:lnTo>
                  <a:pt x="3111030" y="1739900"/>
                </a:lnTo>
                <a:lnTo>
                  <a:pt x="3111030" y="1778000"/>
                </a:lnTo>
                <a:lnTo>
                  <a:pt x="3110865" y="1778000"/>
                </a:lnTo>
                <a:lnTo>
                  <a:pt x="3110077" y="1790700"/>
                </a:lnTo>
                <a:lnTo>
                  <a:pt x="3109061" y="1790700"/>
                </a:lnTo>
                <a:lnTo>
                  <a:pt x="3107525" y="1803400"/>
                </a:lnTo>
                <a:lnTo>
                  <a:pt x="3105200" y="1816100"/>
                </a:lnTo>
                <a:lnTo>
                  <a:pt x="3097085" y="1816100"/>
                </a:lnTo>
                <a:lnTo>
                  <a:pt x="3097085" y="1968500"/>
                </a:lnTo>
                <a:lnTo>
                  <a:pt x="3096907" y="1981200"/>
                </a:lnTo>
                <a:lnTo>
                  <a:pt x="3094634" y="1981200"/>
                </a:lnTo>
                <a:lnTo>
                  <a:pt x="3087916" y="2006600"/>
                </a:lnTo>
                <a:lnTo>
                  <a:pt x="3082963" y="2019300"/>
                </a:lnTo>
                <a:lnTo>
                  <a:pt x="3078784" y="2044700"/>
                </a:lnTo>
                <a:lnTo>
                  <a:pt x="3074378" y="2057400"/>
                </a:lnTo>
                <a:lnTo>
                  <a:pt x="3072625" y="2070100"/>
                </a:lnTo>
                <a:lnTo>
                  <a:pt x="3073577" y="2070100"/>
                </a:lnTo>
                <a:lnTo>
                  <a:pt x="3065195" y="2082800"/>
                </a:lnTo>
                <a:lnTo>
                  <a:pt x="3068701" y="2082800"/>
                </a:lnTo>
                <a:lnTo>
                  <a:pt x="3064853" y="2095500"/>
                </a:lnTo>
                <a:lnTo>
                  <a:pt x="3061830" y="2082800"/>
                </a:lnTo>
                <a:lnTo>
                  <a:pt x="3065195" y="2082800"/>
                </a:lnTo>
                <a:lnTo>
                  <a:pt x="3068269" y="2057400"/>
                </a:lnTo>
                <a:lnTo>
                  <a:pt x="3074441" y="2019300"/>
                </a:lnTo>
                <a:lnTo>
                  <a:pt x="3077426" y="2006600"/>
                </a:lnTo>
                <a:lnTo>
                  <a:pt x="3079089" y="1993900"/>
                </a:lnTo>
                <a:lnTo>
                  <a:pt x="3081210" y="1981200"/>
                </a:lnTo>
                <a:lnTo>
                  <a:pt x="3083572" y="1981200"/>
                </a:lnTo>
                <a:lnTo>
                  <a:pt x="3085985" y="1968500"/>
                </a:lnTo>
                <a:lnTo>
                  <a:pt x="3091637" y="1968500"/>
                </a:lnTo>
                <a:lnTo>
                  <a:pt x="3093643" y="1955800"/>
                </a:lnTo>
                <a:lnTo>
                  <a:pt x="3097009" y="1968500"/>
                </a:lnTo>
                <a:lnTo>
                  <a:pt x="3097085" y="1816100"/>
                </a:lnTo>
                <a:lnTo>
                  <a:pt x="3095701" y="1816100"/>
                </a:lnTo>
                <a:lnTo>
                  <a:pt x="3098698" y="1778000"/>
                </a:lnTo>
                <a:lnTo>
                  <a:pt x="3099930" y="1765300"/>
                </a:lnTo>
                <a:lnTo>
                  <a:pt x="3110407" y="1765300"/>
                </a:lnTo>
                <a:lnTo>
                  <a:pt x="3111030" y="1778000"/>
                </a:lnTo>
                <a:lnTo>
                  <a:pt x="3111030" y="1739900"/>
                </a:lnTo>
                <a:lnTo>
                  <a:pt x="3106432" y="1739900"/>
                </a:lnTo>
                <a:lnTo>
                  <a:pt x="3105239" y="1727200"/>
                </a:lnTo>
                <a:lnTo>
                  <a:pt x="3107626" y="1701800"/>
                </a:lnTo>
                <a:lnTo>
                  <a:pt x="3108858" y="1689100"/>
                </a:lnTo>
                <a:lnTo>
                  <a:pt x="3120860" y="1689100"/>
                </a:lnTo>
                <a:lnTo>
                  <a:pt x="3120860" y="1658480"/>
                </a:lnTo>
                <a:lnTo>
                  <a:pt x="3119945" y="1663700"/>
                </a:lnTo>
                <a:lnTo>
                  <a:pt x="3110623" y="1663700"/>
                </a:lnTo>
                <a:lnTo>
                  <a:pt x="3109366" y="1651000"/>
                </a:lnTo>
                <a:lnTo>
                  <a:pt x="3111474" y="1638300"/>
                </a:lnTo>
                <a:lnTo>
                  <a:pt x="3113087" y="1638300"/>
                </a:lnTo>
                <a:lnTo>
                  <a:pt x="3114598" y="1625600"/>
                </a:lnTo>
                <a:lnTo>
                  <a:pt x="3123615" y="1625600"/>
                </a:lnTo>
                <a:lnTo>
                  <a:pt x="3123755" y="1638300"/>
                </a:lnTo>
                <a:lnTo>
                  <a:pt x="3123755" y="1612900"/>
                </a:lnTo>
                <a:lnTo>
                  <a:pt x="3117799" y="1612900"/>
                </a:lnTo>
                <a:lnTo>
                  <a:pt x="3120047" y="1600200"/>
                </a:lnTo>
                <a:lnTo>
                  <a:pt x="3124873" y="1600200"/>
                </a:lnTo>
                <a:lnTo>
                  <a:pt x="3124873" y="584200"/>
                </a:lnTo>
                <a:lnTo>
                  <a:pt x="3124758" y="736600"/>
                </a:lnTo>
                <a:lnTo>
                  <a:pt x="3123704" y="749300"/>
                </a:lnTo>
                <a:lnTo>
                  <a:pt x="3118523" y="749300"/>
                </a:lnTo>
                <a:lnTo>
                  <a:pt x="3115881" y="736600"/>
                </a:lnTo>
                <a:lnTo>
                  <a:pt x="3124758" y="736600"/>
                </a:lnTo>
                <a:lnTo>
                  <a:pt x="3124758" y="584200"/>
                </a:lnTo>
                <a:lnTo>
                  <a:pt x="3104489" y="584200"/>
                </a:lnTo>
                <a:lnTo>
                  <a:pt x="3104489" y="1422400"/>
                </a:lnTo>
                <a:lnTo>
                  <a:pt x="3099104" y="1422400"/>
                </a:lnTo>
                <a:lnTo>
                  <a:pt x="3099892" y="1435100"/>
                </a:lnTo>
                <a:lnTo>
                  <a:pt x="3100298" y="1447800"/>
                </a:lnTo>
                <a:lnTo>
                  <a:pt x="3098190" y="1447800"/>
                </a:lnTo>
                <a:lnTo>
                  <a:pt x="3098190" y="1498600"/>
                </a:lnTo>
                <a:lnTo>
                  <a:pt x="3098088" y="1511300"/>
                </a:lnTo>
                <a:lnTo>
                  <a:pt x="3091840" y="1511300"/>
                </a:lnTo>
                <a:lnTo>
                  <a:pt x="3092183" y="1498600"/>
                </a:lnTo>
                <a:lnTo>
                  <a:pt x="3098190" y="1498600"/>
                </a:lnTo>
                <a:lnTo>
                  <a:pt x="3098190" y="1447800"/>
                </a:lnTo>
                <a:lnTo>
                  <a:pt x="3093643" y="1447800"/>
                </a:lnTo>
                <a:lnTo>
                  <a:pt x="3088932" y="1435100"/>
                </a:lnTo>
                <a:lnTo>
                  <a:pt x="3089922" y="1435100"/>
                </a:lnTo>
                <a:lnTo>
                  <a:pt x="3092450" y="1422400"/>
                </a:lnTo>
                <a:lnTo>
                  <a:pt x="3095053" y="1422400"/>
                </a:lnTo>
                <a:lnTo>
                  <a:pt x="3097936" y="1409700"/>
                </a:lnTo>
                <a:lnTo>
                  <a:pt x="3104489" y="1422400"/>
                </a:lnTo>
                <a:lnTo>
                  <a:pt x="3104489" y="584200"/>
                </a:lnTo>
                <a:lnTo>
                  <a:pt x="3104108" y="584200"/>
                </a:lnTo>
                <a:lnTo>
                  <a:pt x="3104108" y="1257300"/>
                </a:lnTo>
                <a:lnTo>
                  <a:pt x="3103270" y="1270000"/>
                </a:lnTo>
                <a:lnTo>
                  <a:pt x="3101238" y="1270000"/>
                </a:lnTo>
                <a:lnTo>
                  <a:pt x="3097161" y="1282700"/>
                </a:lnTo>
                <a:lnTo>
                  <a:pt x="3096717" y="1270000"/>
                </a:lnTo>
                <a:lnTo>
                  <a:pt x="3097339" y="1270000"/>
                </a:lnTo>
                <a:lnTo>
                  <a:pt x="3099714" y="1257300"/>
                </a:lnTo>
                <a:lnTo>
                  <a:pt x="3104108" y="1257300"/>
                </a:lnTo>
                <a:lnTo>
                  <a:pt x="3104108" y="584200"/>
                </a:lnTo>
                <a:lnTo>
                  <a:pt x="3103524" y="584200"/>
                </a:lnTo>
                <a:lnTo>
                  <a:pt x="3103524" y="647700"/>
                </a:lnTo>
                <a:lnTo>
                  <a:pt x="3103308" y="660400"/>
                </a:lnTo>
                <a:lnTo>
                  <a:pt x="3102064" y="673100"/>
                </a:lnTo>
                <a:lnTo>
                  <a:pt x="3099612" y="685800"/>
                </a:lnTo>
                <a:lnTo>
                  <a:pt x="3098558" y="685800"/>
                </a:lnTo>
                <a:lnTo>
                  <a:pt x="3095447" y="698500"/>
                </a:lnTo>
                <a:lnTo>
                  <a:pt x="3094736" y="698500"/>
                </a:lnTo>
                <a:lnTo>
                  <a:pt x="3094736" y="762000"/>
                </a:lnTo>
                <a:lnTo>
                  <a:pt x="3094278" y="762000"/>
                </a:lnTo>
                <a:lnTo>
                  <a:pt x="3093897" y="774700"/>
                </a:lnTo>
                <a:lnTo>
                  <a:pt x="3094355" y="774700"/>
                </a:lnTo>
                <a:lnTo>
                  <a:pt x="3091180" y="783259"/>
                </a:lnTo>
                <a:lnTo>
                  <a:pt x="3091180" y="812800"/>
                </a:lnTo>
                <a:lnTo>
                  <a:pt x="3088563" y="817029"/>
                </a:lnTo>
                <a:lnTo>
                  <a:pt x="3088563" y="838200"/>
                </a:lnTo>
                <a:lnTo>
                  <a:pt x="3088195" y="850900"/>
                </a:lnTo>
                <a:lnTo>
                  <a:pt x="3088132" y="863600"/>
                </a:lnTo>
                <a:lnTo>
                  <a:pt x="3086582" y="863600"/>
                </a:lnTo>
                <a:lnTo>
                  <a:pt x="3083687" y="876300"/>
                </a:lnTo>
                <a:lnTo>
                  <a:pt x="3082201" y="876300"/>
                </a:lnTo>
                <a:lnTo>
                  <a:pt x="3082201" y="901700"/>
                </a:lnTo>
                <a:lnTo>
                  <a:pt x="3080766" y="914400"/>
                </a:lnTo>
                <a:lnTo>
                  <a:pt x="3079940" y="914400"/>
                </a:lnTo>
                <a:lnTo>
                  <a:pt x="3075863" y="927100"/>
                </a:lnTo>
                <a:lnTo>
                  <a:pt x="3071164" y="939800"/>
                </a:lnTo>
                <a:lnTo>
                  <a:pt x="3075559" y="952500"/>
                </a:lnTo>
                <a:lnTo>
                  <a:pt x="3061805" y="952500"/>
                </a:lnTo>
                <a:lnTo>
                  <a:pt x="3057715" y="956284"/>
                </a:lnTo>
                <a:lnTo>
                  <a:pt x="3057715" y="1041400"/>
                </a:lnTo>
                <a:lnTo>
                  <a:pt x="3054616" y="1054100"/>
                </a:lnTo>
                <a:lnTo>
                  <a:pt x="3050883" y="1054100"/>
                </a:lnTo>
                <a:lnTo>
                  <a:pt x="3050883" y="1092200"/>
                </a:lnTo>
                <a:lnTo>
                  <a:pt x="3048927" y="1092200"/>
                </a:lnTo>
                <a:lnTo>
                  <a:pt x="3047390" y="1104900"/>
                </a:lnTo>
                <a:lnTo>
                  <a:pt x="3027794" y="1104900"/>
                </a:lnTo>
                <a:lnTo>
                  <a:pt x="3027794" y="2171700"/>
                </a:lnTo>
                <a:lnTo>
                  <a:pt x="3027337" y="2184400"/>
                </a:lnTo>
                <a:lnTo>
                  <a:pt x="3025229" y="2209800"/>
                </a:lnTo>
                <a:lnTo>
                  <a:pt x="3024098" y="2209800"/>
                </a:lnTo>
                <a:lnTo>
                  <a:pt x="3024517" y="2222500"/>
                </a:lnTo>
                <a:lnTo>
                  <a:pt x="3014370" y="2222500"/>
                </a:lnTo>
                <a:lnTo>
                  <a:pt x="3014370" y="2209800"/>
                </a:lnTo>
                <a:lnTo>
                  <a:pt x="3013760" y="2209800"/>
                </a:lnTo>
                <a:lnTo>
                  <a:pt x="3010585" y="2184400"/>
                </a:lnTo>
                <a:lnTo>
                  <a:pt x="3010281" y="2182444"/>
                </a:lnTo>
                <a:lnTo>
                  <a:pt x="3010281" y="2298700"/>
                </a:lnTo>
                <a:lnTo>
                  <a:pt x="3008973" y="2298700"/>
                </a:lnTo>
                <a:lnTo>
                  <a:pt x="3006877" y="2311400"/>
                </a:lnTo>
                <a:lnTo>
                  <a:pt x="3004680" y="2324100"/>
                </a:lnTo>
                <a:lnTo>
                  <a:pt x="3004159" y="2336800"/>
                </a:lnTo>
                <a:lnTo>
                  <a:pt x="2994456" y="2336800"/>
                </a:lnTo>
                <a:lnTo>
                  <a:pt x="2993809" y="2324100"/>
                </a:lnTo>
                <a:lnTo>
                  <a:pt x="2991828" y="2316086"/>
                </a:lnTo>
                <a:lnTo>
                  <a:pt x="2991828" y="2374900"/>
                </a:lnTo>
                <a:lnTo>
                  <a:pt x="2991421" y="2387600"/>
                </a:lnTo>
                <a:lnTo>
                  <a:pt x="2989605" y="2400300"/>
                </a:lnTo>
                <a:lnTo>
                  <a:pt x="2987624" y="2413000"/>
                </a:lnTo>
                <a:lnTo>
                  <a:pt x="2983484" y="2451100"/>
                </a:lnTo>
                <a:lnTo>
                  <a:pt x="2976080" y="2438400"/>
                </a:lnTo>
                <a:lnTo>
                  <a:pt x="2976232" y="2438400"/>
                </a:lnTo>
                <a:lnTo>
                  <a:pt x="2973057" y="2425700"/>
                </a:lnTo>
                <a:lnTo>
                  <a:pt x="2970377" y="2400300"/>
                </a:lnTo>
                <a:lnTo>
                  <a:pt x="2969590" y="2387600"/>
                </a:lnTo>
                <a:lnTo>
                  <a:pt x="2972092" y="2374900"/>
                </a:lnTo>
                <a:lnTo>
                  <a:pt x="2969653" y="2374900"/>
                </a:lnTo>
                <a:lnTo>
                  <a:pt x="2968955" y="2362200"/>
                </a:lnTo>
                <a:lnTo>
                  <a:pt x="2967736" y="2362200"/>
                </a:lnTo>
                <a:lnTo>
                  <a:pt x="2967469" y="2349500"/>
                </a:lnTo>
                <a:lnTo>
                  <a:pt x="2968688" y="2349500"/>
                </a:lnTo>
                <a:lnTo>
                  <a:pt x="2971939" y="2336800"/>
                </a:lnTo>
                <a:lnTo>
                  <a:pt x="2982379" y="2336800"/>
                </a:lnTo>
                <a:lnTo>
                  <a:pt x="2986621" y="2349500"/>
                </a:lnTo>
                <a:lnTo>
                  <a:pt x="2989999" y="2362200"/>
                </a:lnTo>
                <a:lnTo>
                  <a:pt x="2991828" y="2374900"/>
                </a:lnTo>
                <a:lnTo>
                  <a:pt x="2991828" y="2316086"/>
                </a:lnTo>
                <a:lnTo>
                  <a:pt x="2990672" y="2311400"/>
                </a:lnTo>
                <a:lnTo>
                  <a:pt x="2988056" y="2298700"/>
                </a:lnTo>
                <a:lnTo>
                  <a:pt x="2985973" y="2273300"/>
                </a:lnTo>
                <a:lnTo>
                  <a:pt x="2984423" y="2260600"/>
                </a:lnTo>
                <a:lnTo>
                  <a:pt x="2984081" y="2260600"/>
                </a:lnTo>
                <a:lnTo>
                  <a:pt x="2983115" y="2247900"/>
                </a:lnTo>
                <a:lnTo>
                  <a:pt x="2985312" y="2247900"/>
                </a:lnTo>
                <a:lnTo>
                  <a:pt x="2989326" y="2235200"/>
                </a:lnTo>
                <a:lnTo>
                  <a:pt x="2990570" y="2222500"/>
                </a:lnTo>
                <a:lnTo>
                  <a:pt x="2990215" y="2222500"/>
                </a:lnTo>
                <a:lnTo>
                  <a:pt x="2989402" y="2209800"/>
                </a:lnTo>
                <a:lnTo>
                  <a:pt x="2987281" y="2171700"/>
                </a:lnTo>
                <a:lnTo>
                  <a:pt x="2985058" y="2146300"/>
                </a:lnTo>
                <a:lnTo>
                  <a:pt x="2980931" y="2087841"/>
                </a:lnTo>
                <a:lnTo>
                  <a:pt x="2980931" y="2324100"/>
                </a:lnTo>
                <a:lnTo>
                  <a:pt x="2967063" y="2324100"/>
                </a:lnTo>
                <a:lnTo>
                  <a:pt x="2966072" y="2311400"/>
                </a:lnTo>
                <a:lnTo>
                  <a:pt x="2965043" y="2298700"/>
                </a:lnTo>
                <a:lnTo>
                  <a:pt x="2964078" y="2286000"/>
                </a:lnTo>
                <a:lnTo>
                  <a:pt x="2963329" y="2286000"/>
                </a:lnTo>
                <a:lnTo>
                  <a:pt x="2962465" y="2260600"/>
                </a:lnTo>
                <a:lnTo>
                  <a:pt x="2961716" y="2247862"/>
                </a:lnTo>
                <a:lnTo>
                  <a:pt x="2960624" y="2235200"/>
                </a:lnTo>
                <a:lnTo>
                  <a:pt x="2958731" y="2222500"/>
                </a:lnTo>
                <a:lnTo>
                  <a:pt x="2957665" y="2209800"/>
                </a:lnTo>
                <a:lnTo>
                  <a:pt x="2957372" y="2197100"/>
                </a:lnTo>
                <a:lnTo>
                  <a:pt x="2960420" y="2197100"/>
                </a:lnTo>
                <a:lnTo>
                  <a:pt x="2960281" y="2184400"/>
                </a:lnTo>
                <a:lnTo>
                  <a:pt x="2959963" y="2171700"/>
                </a:lnTo>
                <a:lnTo>
                  <a:pt x="2960687" y="2159000"/>
                </a:lnTo>
                <a:lnTo>
                  <a:pt x="2962910" y="2146300"/>
                </a:lnTo>
                <a:lnTo>
                  <a:pt x="2967253" y="2159000"/>
                </a:lnTo>
                <a:lnTo>
                  <a:pt x="2969450" y="2159000"/>
                </a:lnTo>
                <a:lnTo>
                  <a:pt x="2970390" y="2171700"/>
                </a:lnTo>
                <a:lnTo>
                  <a:pt x="2970961" y="2184400"/>
                </a:lnTo>
                <a:lnTo>
                  <a:pt x="2968993" y="2184400"/>
                </a:lnTo>
                <a:lnTo>
                  <a:pt x="2967126" y="2197100"/>
                </a:lnTo>
                <a:lnTo>
                  <a:pt x="2973146" y="2197100"/>
                </a:lnTo>
                <a:lnTo>
                  <a:pt x="2973438" y="2209800"/>
                </a:lnTo>
                <a:lnTo>
                  <a:pt x="2973946" y="2222500"/>
                </a:lnTo>
                <a:lnTo>
                  <a:pt x="2975152" y="2247900"/>
                </a:lnTo>
                <a:lnTo>
                  <a:pt x="2976702" y="2260600"/>
                </a:lnTo>
                <a:lnTo>
                  <a:pt x="2978277" y="2286000"/>
                </a:lnTo>
                <a:lnTo>
                  <a:pt x="2976130" y="2286000"/>
                </a:lnTo>
                <a:lnTo>
                  <a:pt x="2976994" y="2298700"/>
                </a:lnTo>
                <a:lnTo>
                  <a:pt x="2979788" y="2311400"/>
                </a:lnTo>
                <a:lnTo>
                  <a:pt x="2980575" y="2311400"/>
                </a:lnTo>
                <a:lnTo>
                  <a:pt x="2980931" y="2324100"/>
                </a:lnTo>
                <a:lnTo>
                  <a:pt x="2980931" y="2087841"/>
                </a:lnTo>
                <a:lnTo>
                  <a:pt x="2980575" y="2082800"/>
                </a:lnTo>
                <a:lnTo>
                  <a:pt x="2980245" y="2082800"/>
                </a:lnTo>
                <a:lnTo>
                  <a:pt x="2980271" y="2070100"/>
                </a:lnTo>
                <a:lnTo>
                  <a:pt x="2980817" y="2070100"/>
                </a:lnTo>
                <a:lnTo>
                  <a:pt x="2982010" y="2057400"/>
                </a:lnTo>
                <a:lnTo>
                  <a:pt x="2988068" y="2070100"/>
                </a:lnTo>
                <a:lnTo>
                  <a:pt x="2986214" y="2082800"/>
                </a:lnTo>
                <a:lnTo>
                  <a:pt x="2987510" y="2082800"/>
                </a:lnTo>
                <a:lnTo>
                  <a:pt x="2995904" y="2133600"/>
                </a:lnTo>
                <a:lnTo>
                  <a:pt x="3001607" y="2184400"/>
                </a:lnTo>
                <a:lnTo>
                  <a:pt x="3005937" y="2235631"/>
                </a:lnTo>
                <a:lnTo>
                  <a:pt x="3010103" y="2286000"/>
                </a:lnTo>
                <a:lnTo>
                  <a:pt x="3010281" y="2298700"/>
                </a:lnTo>
                <a:lnTo>
                  <a:pt x="3010281" y="2182444"/>
                </a:lnTo>
                <a:lnTo>
                  <a:pt x="3006648" y="2159000"/>
                </a:lnTo>
                <a:lnTo>
                  <a:pt x="3002534" y="2133600"/>
                </a:lnTo>
                <a:lnTo>
                  <a:pt x="2998800" y="2108200"/>
                </a:lnTo>
                <a:lnTo>
                  <a:pt x="2994253" y="2070100"/>
                </a:lnTo>
                <a:lnTo>
                  <a:pt x="2989897" y="2032000"/>
                </a:lnTo>
                <a:lnTo>
                  <a:pt x="2986227" y="1993900"/>
                </a:lnTo>
                <a:lnTo>
                  <a:pt x="2983712" y="1955800"/>
                </a:lnTo>
                <a:lnTo>
                  <a:pt x="2982988" y="1955800"/>
                </a:lnTo>
                <a:lnTo>
                  <a:pt x="2981883" y="1943100"/>
                </a:lnTo>
                <a:lnTo>
                  <a:pt x="2980677" y="1930400"/>
                </a:lnTo>
                <a:lnTo>
                  <a:pt x="2979623" y="1930400"/>
                </a:lnTo>
                <a:lnTo>
                  <a:pt x="2979178" y="1917700"/>
                </a:lnTo>
                <a:lnTo>
                  <a:pt x="2979801" y="1917700"/>
                </a:lnTo>
                <a:lnTo>
                  <a:pt x="2981731" y="1905000"/>
                </a:lnTo>
                <a:lnTo>
                  <a:pt x="2982264" y="1892300"/>
                </a:lnTo>
                <a:lnTo>
                  <a:pt x="2975851" y="1892300"/>
                </a:lnTo>
                <a:lnTo>
                  <a:pt x="2971838" y="1879600"/>
                </a:lnTo>
                <a:lnTo>
                  <a:pt x="2973743" y="1879600"/>
                </a:lnTo>
                <a:lnTo>
                  <a:pt x="2975267" y="1828800"/>
                </a:lnTo>
                <a:lnTo>
                  <a:pt x="2975876" y="1803400"/>
                </a:lnTo>
                <a:lnTo>
                  <a:pt x="2976359" y="1790700"/>
                </a:lnTo>
                <a:lnTo>
                  <a:pt x="2976372" y="1765300"/>
                </a:lnTo>
                <a:lnTo>
                  <a:pt x="2977197" y="1752600"/>
                </a:lnTo>
                <a:lnTo>
                  <a:pt x="2979610" y="1739900"/>
                </a:lnTo>
                <a:lnTo>
                  <a:pt x="2981033" y="1739900"/>
                </a:lnTo>
                <a:lnTo>
                  <a:pt x="2982010" y="1727200"/>
                </a:lnTo>
                <a:lnTo>
                  <a:pt x="2988653" y="1739900"/>
                </a:lnTo>
                <a:lnTo>
                  <a:pt x="2987738" y="1739900"/>
                </a:lnTo>
                <a:lnTo>
                  <a:pt x="2990634" y="1765300"/>
                </a:lnTo>
                <a:lnTo>
                  <a:pt x="2993186" y="1803400"/>
                </a:lnTo>
                <a:lnTo>
                  <a:pt x="2995498" y="1828800"/>
                </a:lnTo>
                <a:lnTo>
                  <a:pt x="2997593" y="1854200"/>
                </a:lnTo>
                <a:lnTo>
                  <a:pt x="3001353" y="1892300"/>
                </a:lnTo>
                <a:lnTo>
                  <a:pt x="3006052" y="1930400"/>
                </a:lnTo>
                <a:lnTo>
                  <a:pt x="3011081" y="1968500"/>
                </a:lnTo>
                <a:lnTo>
                  <a:pt x="3015869" y="2006600"/>
                </a:lnTo>
                <a:lnTo>
                  <a:pt x="3018879" y="2032000"/>
                </a:lnTo>
                <a:lnTo>
                  <a:pt x="3021266" y="2070100"/>
                </a:lnTo>
                <a:lnTo>
                  <a:pt x="3023425" y="2095500"/>
                </a:lnTo>
                <a:lnTo>
                  <a:pt x="3025673" y="2120900"/>
                </a:lnTo>
                <a:lnTo>
                  <a:pt x="3027083" y="2146300"/>
                </a:lnTo>
                <a:lnTo>
                  <a:pt x="3027794" y="2171700"/>
                </a:lnTo>
                <a:lnTo>
                  <a:pt x="3027794" y="1104900"/>
                </a:lnTo>
                <a:lnTo>
                  <a:pt x="3026918" y="1104900"/>
                </a:lnTo>
                <a:lnTo>
                  <a:pt x="3026918" y="1968500"/>
                </a:lnTo>
                <a:lnTo>
                  <a:pt x="3024886" y="1993900"/>
                </a:lnTo>
                <a:lnTo>
                  <a:pt x="3020758" y="1993900"/>
                </a:lnTo>
                <a:lnTo>
                  <a:pt x="3020618" y="1981200"/>
                </a:lnTo>
                <a:lnTo>
                  <a:pt x="3019958" y="1968500"/>
                </a:lnTo>
                <a:lnTo>
                  <a:pt x="3018701" y="1968500"/>
                </a:lnTo>
                <a:lnTo>
                  <a:pt x="3016681" y="1955800"/>
                </a:lnTo>
                <a:lnTo>
                  <a:pt x="3013735" y="1943100"/>
                </a:lnTo>
                <a:lnTo>
                  <a:pt x="3013214" y="1943100"/>
                </a:lnTo>
                <a:lnTo>
                  <a:pt x="3012605" y="1930400"/>
                </a:lnTo>
                <a:lnTo>
                  <a:pt x="3011970" y="1917700"/>
                </a:lnTo>
                <a:lnTo>
                  <a:pt x="3010052" y="1892300"/>
                </a:lnTo>
                <a:lnTo>
                  <a:pt x="3004934" y="1854200"/>
                </a:lnTo>
                <a:lnTo>
                  <a:pt x="3001759" y="1816100"/>
                </a:lnTo>
                <a:lnTo>
                  <a:pt x="2998749" y="1790700"/>
                </a:lnTo>
                <a:lnTo>
                  <a:pt x="2992907" y="1727200"/>
                </a:lnTo>
                <a:lnTo>
                  <a:pt x="2991980" y="1714500"/>
                </a:lnTo>
                <a:lnTo>
                  <a:pt x="2991396" y="1714500"/>
                </a:lnTo>
                <a:lnTo>
                  <a:pt x="2991878" y="1701800"/>
                </a:lnTo>
                <a:lnTo>
                  <a:pt x="2994152" y="1689100"/>
                </a:lnTo>
                <a:lnTo>
                  <a:pt x="2995663" y="1689100"/>
                </a:lnTo>
                <a:lnTo>
                  <a:pt x="2995612" y="1676400"/>
                </a:lnTo>
                <a:lnTo>
                  <a:pt x="2994736" y="1676400"/>
                </a:lnTo>
                <a:lnTo>
                  <a:pt x="2993745" y="1663700"/>
                </a:lnTo>
                <a:lnTo>
                  <a:pt x="2993872" y="1663700"/>
                </a:lnTo>
                <a:lnTo>
                  <a:pt x="2996107" y="1651000"/>
                </a:lnTo>
                <a:lnTo>
                  <a:pt x="3000311" y="1638300"/>
                </a:lnTo>
                <a:lnTo>
                  <a:pt x="3006344" y="1638300"/>
                </a:lnTo>
                <a:lnTo>
                  <a:pt x="3016821" y="1727200"/>
                </a:lnTo>
                <a:lnTo>
                  <a:pt x="3021292" y="1790700"/>
                </a:lnTo>
                <a:lnTo>
                  <a:pt x="3024721" y="1854200"/>
                </a:lnTo>
                <a:lnTo>
                  <a:pt x="3026727" y="1917700"/>
                </a:lnTo>
                <a:lnTo>
                  <a:pt x="3026918" y="1968500"/>
                </a:lnTo>
                <a:lnTo>
                  <a:pt x="3026918" y="1104900"/>
                </a:lnTo>
                <a:lnTo>
                  <a:pt x="3025762" y="1104900"/>
                </a:lnTo>
                <a:lnTo>
                  <a:pt x="3025762" y="1409700"/>
                </a:lnTo>
                <a:lnTo>
                  <a:pt x="3025000" y="1409700"/>
                </a:lnTo>
                <a:lnTo>
                  <a:pt x="3025000" y="1473200"/>
                </a:lnTo>
                <a:lnTo>
                  <a:pt x="3024771" y="1485900"/>
                </a:lnTo>
                <a:lnTo>
                  <a:pt x="3023870" y="1498600"/>
                </a:lnTo>
                <a:lnTo>
                  <a:pt x="3023260" y="1511300"/>
                </a:lnTo>
                <a:lnTo>
                  <a:pt x="3022917" y="1536700"/>
                </a:lnTo>
                <a:lnTo>
                  <a:pt x="3022346" y="1562100"/>
                </a:lnTo>
                <a:lnTo>
                  <a:pt x="3020911" y="1600200"/>
                </a:lnTo>
                <a:lnTo>
                  <a:pt x="3021774" y="1612900"/>
                </a:lnTo>
                <a:lnTo>
                  <a:pt x="3014370" y="1612900"/>
                </a:lnTo>
                <a:lnTo>
                  <a:pt x="3009430" y="1574800"/>
                </a:lnTo>
                <a:lnTo>
                  <a:pt x="3007055" y="1562100"/>
                </a:lnTo>
                <a:lnTo>
                  <a:pt x="3004858" y="1549400"/>
                </a:lnTo>
                <a:lnTo>
                  <a:pt x="3002965" y="1535696"/>
                </a:lnTo>
                <a:lnTo>
                  <a:pt x="3002965" y="1600200"/>
                </a:lnTo>
                <a:lnTo>
                  <a:pt x="2988602" y="1600200"/>
                </a:lnTo>
                <a:lnTo>
                  <a:pt x="2987357" y="1587500"/>
                </a:lnTo>
                <a:lnTo>
                  <a:pt x="2985312" y="1574800"/>
                </a:lnTo>
                <a:lnTo>
                  <a:pt x="2983077" y="1562100"/>
                </a:lnTo>
                <a:lnTo>
                  <a:pt x="2978708" y="1538300"/>
                </a:lnTo>
                <a:lnTo>
                  <a:pt x="2978708" y="1600200"/>
                </a:lnTo>
                <a:lnTo>
                  <a:pt x="2961081" y="1600200"/>
                </a:lnTo>
                <a:lnTo>
                  <a:pt x="2961081" y="1638300"/>
                </a:lnTo>
                <a:lnTo>
                  <a:pt x="2948495" y="1651000"/>
                </a:lnTo>
                <a:lnTo>
                  <a:pt x="2947276" y="1663700"/>
                </a:lnTo>
                <a:lnTo>
                  <a:pt x="2945955" y="1676400"/>
                </a:lnTo>
                <a:lnTo>
                  <a:pt x="2945777" y="1677174"/>
                </a:lnTo>
                <a:lnTo>
                  <a:pt x="2945777" y="1803400"/>
                </a:lnTo>
                <a:lnTo>
                  <a:pt x="2944558" y="1803400"/>
                </a:lnTo>
                <a:lnTo>
                  <a:pt x="2942399" y="1828800"/>
                </a:lnTo>
                <a:lnTo>
                  <a:pt x="2941307" y="1854200"/>
                </a:lnTo>
                <a:lnTo>
                  <a:pt x="2939808" y="1879600"/>
                </a:lnTo>
                <a:lnTo>
                  <a:pt x="2936443" y="1905000"/>
                </a:lnTo>
                <a:lnTo>
                  <a:pt x="2934360" y="1881200"/>
                </a:lnTo>
                <a:lnTo>
                  <a:pt x="2934360" y="2057400"/>
                </a:lnTo>
                <a:lnTo>
                  <a:pt x="2933560" y="2067661"/>
                </a:lnTo>
                <a:lnTo>
                  <a:pt x="2933560" y="2171700"/>
                </a:lnTo>
                <a:lnTo>
                  <a:pt x="2933344" y="2184400"/>
                </a:lnTo>
                <a:lnTo>
                  <a:pt x="2932277" y="2197100"/>
                </a:lnTo>
                <a:lnTo>
                  <a:pt x="2931744" y="2209800"/>
                </a:lnTo>
                <a:lnTo>
                  <a:pt x="2929293" y="2209800"/>
                </a:lnTo>
                <a:lnTo>
                  <a:pt x="2913151" y="2222500"/>
                </a:lnTo>
                <a:lnTo>
                  <a:pt x="2909646" y="2222500"/>
                </a:lnTo>
                <a:lnTo>
                  <a:pt x="2909201" y="2209800"/>
                </a:lnTo>
                <a:lnTo>
                  <a:pt x="2908973" y="2197100"/>
                </a:lnTo>
                <a:lnTo>
                  <a:pt x="2909074" y="2171700"/>
                </a:lnTo>
                <a:lnTo>
                  <a:pt x="2909913" y="2171700"/>
                </a:lnTo>
                <a:lnTo>
                  <a:pt x="2909874" y="2146300"/>
                </a:lnTo>
                <a:lnTo>
                  <a:pt x="2910001" y="2146300"/>
                </a:lnTo>
                <a:lnTo>
                  <a:pt x="2910141" y="2133600"/>
                </a:lnTo>
                <a:lnTo>
                  <a:pt x="2910433" y="2133600"/>
                </a:lnTo>
                <a:lnTo>
                  <a:pt x="2914650" y="2120900"/>
                </a:lnTo>
                <a:lnTo>
                  <a:pt x="2912300" y="2120900"/>
                </a:lnTo>
                <a:lnTo>
                  <a:pt x="2909773" y="2108200"/>
                </a:lnTo>
                <a:lnTo>
                  <a:pt x="2913481" y="2095500"/>
                </a:lnTo>
                <a:lnTo>
                  <a:pt x="2932163" y="2095500"/>
                </a:lnTo>
                <a:lnTo>
                  <a:pt x="2930918" y="2108200"/>
                </a:lnTo>
                <a:lnTo>
                  <a:pt x="2925711" y="2120900"/>
                </a:lnTo>
                <a:lnTo>
                  <a:pt x="2931934" y="2120900"/>
                </a:lnTo>
                <a:lnTo>
                  <a:pt x="2932188" y="2133600"/>
                </a:lnTo>
                <a:lnTo>
                  <a:pt x="2933115" y="2146300"/>
                </a:lnTo>
                <a:lnTo>
                  <a:pt x="2933560" y="2171700"/>
                </a:lnTo>
                <a:lnTo>
                  <a:pt x="2933560" y="2067661"/>
                </a:lnTo>
                <a:lnTo>
                  <a:pt x="2933369" y="2070100"/>
                </a:lnTo>
                <a:lnTo>
                  <a:pt x="2931312" y="2082800"/>
                </a:lnTo>
                <a:lnTo>
                  <a:pt x="2911716" y="2082800"/>
                </a:lnTo>
                <a:lnTo>
                  <a:pt x="2911818" y="2057400"/>
                </a:lnTo>
                <a:lnTo>
                  <a:pt x="2911894" y="2019300"/>
                </a:lnTo>
                <a:lnTo>
                  <a:pt x="2912059" y="2006600"/>
                </a:lnTo>
                <a:lnTo>
                  <a:pt x="2914891" y="1993900"/>
                </a:lnTo>
                <a:lnTo>
                  <a:pt x="2908363" y="1993900"/>
                </a:lnTo>
                <a:lnTo>
                  <a:pt x="2911030" y="1981200"/>
                </a:lnTo>
                <a:lnTo>
                  <a:pt x="2909849" y="1968500"/>
                </a:lnTo>
                <a:lnTo>
                  <a:pt x="2917545" y="1955800"/>
                </a:lnTo>
                <a:lnTo>
                  <a:pt x="2912961" y="1955800"/>
                </a:lnTo>
                <a:lnTo>
                  <a:pt x="2911322" y="1943100"/>
                </a:lnTo>
                <a:lnTo>
                  <a:pt x="2910471" y="1943100"/>
                </a:lnTo>
                <a:lnTo>
                  <a:pt x="2910890" y="1930400"/>
                </a:lnTo>
                <a:lnTo>
                  <a:pt x="2911360" y="1905000"/>
                </a:lnTo>
                <a:lnTo>
                  <a:pt x="2910294" y="1879600"/>
                </a:lnTo>
                <a:lnTo>
                  <a:pt x="2908731" y="1866900"/>
                </a:lnTo>
                <a:lnTo>
                  <a:pt x="2907741" y="1841500"/>
                </a:lnTo>
                <a:lnTo>
                  <a:pt x="2907627" y="1828800"/>
                </a:lnTo>
                <a:lnTo>
                  <a:pt x="2909125" y="1828800"/>
                </a:lnTo>
                <a:lnTo>
                  <a:pt x="2910179" y="1816100"/>
                </a:lnTo>
                <a:lnTo>
                  <a:pt x="2912008" y="1803400"/>
                </a:lnTo>
                <a:lnTo>
                  <a:pt x="2910446" y="1803400"/>
                </a:lnTo>
                <a:lnTo>
                  <a:pt x="2905887" y="1790700"/>
                </a:lnTo>
                <a:lnTo>
                  <a:pt x="2909112" y="1778000"/>
                </a:lnTo>
                <a:lnTo>
                  <a:pt x="2916478" y="1778000"/>
                </a:lnTo>
                <a:lnTo>
                  <a:pt x="2924365" y="1765300"/>
                </a:lnTo>
                <a:lnTo>
                  <a:pt x="2927591" y="1778000"/>
                </a:lnTo>
                <a:lnTo>
                  <a:pt x="2928772" y="1790700"/>
                </a:lnTo>
                <a:lnTo>
                  <a:pt x="2928569" y="1803400"/>
                </a:lnTo>
                <a:lnTo>
                  <a:pt x="2925762" y="1841500"/>
                </a:lnTo>
                <a:lnTo>
                  <a:pt x="2925432" y="1866900"/>
                </a:lnTo>
                <a:lnTo>
                  <a:pt x="2926016" y="1892300"/>
                </a:lnTo>
                <a:lnTo>
                  <a:pt x="2926854" y="1917700"/>
                </a:lnTo>
                <a:lnTo>
                  <a:pt x="2927058" y="1930400"/>
                </a:lnTo>
                <a:lnTo>
                  <a:pt x="2927299" y="1930400"/>
                </a:lnTo>
                <a:lnTo>
                  <a:pt x="2927324" y="1943100"/>
                </a:lnTo>
                <a:lnTo>
                  <a:pt x="2926321" y="1955800"/>
                </a:lnTo>
                <a:lnTo>
                  <a:pt x="2917545" y="1955800"/>
                </a:lnTo>
                <a:lnTo>
                  <a:pt x="2924162" y="1968500"/>
                </a:lnTo>
                <a:lnTo>
                  <a:pt x="2930106" y="1968500"/>
                </a:lnTo>
                <a:lnTo>
                  <a:pt x="2929877" y="1981200"/>
                </a:lnTo>
                <a:lnTo>
                  <a:pt x="2923019" y="1993900"/>
                </a:lnTo>
                <a:lnTo>
                  <a:pt x="2926092" y="1993900"/>
                </a:lnTo>
                <a:lnTo>
                  <a:pt x="2927667" y="2006600"/>
                </a:lnTo>
                <a:lnTo>
                  <a:pt x="2927921" y="2019300"/>
                </a:lnTo>
                <a:lnTo>
                  <a:pt x="2927134" y="2032000"/>
                </a:lnTo>
                <a:lnTo>
                  <a:pt x="2927477" y="2044700"/>
                </a:lnTo>
                <a:lnTo>
                  <a:pt x="2930626" y="2044700"/>
                </a:lnTo>
                <a:lnTo>
                  <a:pt x="2933662" y="2057400"/>
                </a:lnTo>
                <a:lnTo>
                  <a:pt x="2934360" y="2057400"/>
                </a:lnTo>
                <a:lnTo>
                  <a:pt x="2934360" y="1881200"/>
                </a:lnTo>
                <a:lnTo>
                  <a:pt x="2934220" y="1879600"/>
                </a:lnTo>
                <a:lnTo>
                  <a:pt x="2934093" y="1854200"/>
                </a:lnTo>
                <a:lnTo>
                  <a:pt x="2935732" y="1828800"/>
                </a:lnTo>
                <a:lnTo>
                  <a:pt x="2938805" y="1790700"/>
                </a:lnTo>
                <a:lnTo>
                  <a:pt x="2945777" y="1803400"/>
                </a:lnTo>
                <a:lnTo>
                  <a:pt x="2945777" y="1677174"/>
                </a:lnTo>
                <a:lnTo>
                  <a:pt x="2945473" y="1678482"/>
                </a:lnTo>
                <a:lnTo>
                  <a:pt x="2945473" y="1739900"/>
                </a:lnTo>
                <a:lnTo>
                  <a:pt x="2945193" y="1752600"/>
                </a:lnTo>
                <a:lnTo>
                  <a:pt x="2933547" y="1752600"/>
                </a:lnTo>
                <a:lnTo>
                  <a:pt x="2935757" y="1739900"/>
                </a:lnTo>
                <a:lnTo>
                  <a:pt x="2945473" y="1739900"/>
                </a:lnTo>
                <a:lnTo>
                  <a:pt x="2945473" y="1678482"/>
                </a:lnTo>
                <a:lnTo>
                  <a:pt x="2943009" y="1689100"/>
                </a:lnTo>
                <a:lnTo>
                  <a:pt x="2938780" y="1701800"/>
                </a:lnTo>
                <a:lnTo>
                  <a:pt x="2933712" y="1701800"/>
                </a:lnTo>
                <a:lnTo>
                  <a:pt x="2920568" y="1727200"/>
                </a:lnTo>
                <a:lnTo>
                  <a:pt x="2906458" y="1752600"/>
                </a:lnTo>
                <a:lnTo>
                  <a:pt x="2904871" y="1754047"/>
                </a:lnTo>
                <a:lnTo>
                  <a:pt x="2904871" y="2019300"/>
                </a:lnTo>
                <a:lnTo>
                  <a:pt x="2900959" y="2019300"/>
                </a:lnTo>
                <a:lnTo>
                  <a:pt x="2901251" y="2032000"/>
                </a:lnTo>
                <a:lnTo>
                  <a:pt x="2903270" y="2044700"/>
                </a:lnTo>
                <a:lnTo>
                  <a:pt x="2901111" y="2057400"/>
                </a:lnTo>
                <a:lnTo>
                  <a:pt x="2900591" y="2057400"/>
                </a:lnTo>
                <a:lnTo>
                  <a:pt x="2900057" y="2070100"/>
                </a:lnTo>
                <a:lnTo>
                  <a:pt x="2899638" y="2082800"/>
                </a:lnTo>
                <a:lnTo>
                  <a:pt x="2899460" y="2082800"/>
                </a:lnTo>
                <a:lnTo>
                  <a:pt x="2899448" y="2095500"/>
                </a:lnTo>
                <a:lnTo>
                  <a:pt x="2898432" y="2095500"/>
                </a:lnTo>
                <a:lnTo>
                  <a:pt x="2898432" y="2120900"/>
                </a:lnTo>
                <a:lnTo>
                  <a:pt x="2896920" y="2120900"/>
                </a:lnTo>
                <a:lnTo>
                  <a:pt x="2892475" y="2133600"/>
                </a:lnTo>
                <a:lnTo>
                  <a:pt x="2873908" y="2133600"/>
                </a:lnTo>
                <a:lnTo>
                  <a:pt x="2874975" y="2120900"/>
                </a:lnTo>
                <a:lnTo>
                  <a:pt x="2880296" y="2108200"/>
                </a:lnTo>
                <a:lnTo>
                  <a:pt x="2898165" y="2108200"/>
                </a:lnTo>
                <a:lnTo>
                  <a:pt x="2898432" y="2120900"/>
                </a:lnTo>
                <a:lnTo>
                  <a:pt x="2898432" y="2095500"/>
                </a:lnTo>
                <a:lnTo>
                  <a:pt x="2893695" y="2095500"/>
                </a:lnTo>
                <a:lnTo>
                  <a:pt x="2877832" y="2108200"/>
                </a:lnTo>
                <a:lnTo>
                  <a:pt x="2874607" y="2108200"/>
                </a:lnTo>
                <a:lnTo>
                  <a:pt x="2874289" y="2095500"/>
                </a:lnTo>
                <a:lnTo>
                  <a:pt x="2872663" y="2070100"/>
                </a:lnTo>
                <a:lnTo>
                  <a:pt x="2872333" y="2057400"/>
                </a:lnTo>
                <a:lnTo>
                  <a:pt x="2872930" y="2032000"/>
                </a:lnTo>
                <a:lnTo>
                  <a:pt x="2873476" y="2032000"/>
                </a:lnTo>
                <a:lnTo>
                  <a:pt x="2875445" y="2019300"/>
                </a:lnTo>
                <a:lnTo>
                  <a:pt x="2886710" y="2019300"/>
                </a:lnTo>
                <a:lnTo>
                  <a:pt x="2891815" y="2006600"/>
                </a:lnTo>
                <a:lnTo>
                  <a:pt x="2874975" y="2006600"/>
                </a:lnTo>
                <a:lnTo>
                  <a:pt x="2876981" y="1993900"/>
                </a:lnTo>
                <a:lnTo>
                  <a:pt x="2876791" y="1981200"/>
                </a:lnTo>
                <a:lnTo>
                  <a:pt x="2899359" y="1981200"/>
                </a:lnTo>
                <a:lnTo>
                  <a:pt x="2899638" y="1993900"/>
                </a:lnTo>
                <a:lnTo>
                  <a:pt x="2896387" y="2006600"/>
                </a:lnTo>
                <a:lnTo>
                  <a:pt x="2891815" y="2006600"/>
                </a:lnTo>
                <a:lnTo>
                  <a:pt x="2904871" y="2019300"/>
                </a:lnTo>
                <a:lnTo>
                  <a:pt x="2904871" y="1754047"/>
                </a:lnTo>
                <a:lnTo>
                  <a:pt x="2900680" y="1757832"/>
                </a:lnTo>
                <a:lnTo>
                  <a:pt x="2900680" y="1955800"/>
                </a:lnTo>
                <a:lnTo>
                  <a:pt x="2900235" y="1955800"/>
                </a:lnTo>
                <a:lnTo>
                  <a:pt x="2897784" y="1968500"/>
                </a:lnTo>
                <a:lnTo>
                  <a:pt x="2878302" y="1968500"/>
                </a:lnTo>
                <a:lnTo>
                  <a:pt x="2878467" y="1955800"/>
                </a:lnTo>
                <a:lnTo>
                  <a:pt x="2879140" y="1943100"/>
                </a:lnTo>
                <a:lnTo>
                  <a:pt x="2879966" y="1917700"/>
                </a:lnTo>
                <a:lnTo>
                  <a:pt x="2882011" y="1879600"/>
                </a:lnTo>
                <a:lnTo>
                  <a:pt x="2882481" y="1854200"/>
                </a:lnTo>
                <a:lnTo>
                  <a:pt x="2882747" y="1841500"/>
                </a:lnTo>
                <a:lnTo>
                  <a:pt x="2883903" y="1828800"/>
                </a:lnTo>
                <a:lnTo>
                  <a:pt x="2896603" y="1828800"/>
                </a:lnTo>
                <a:lnTo>
                  <a:pt x="2896743" y="1841500"/>
                </a:lnTo>
                <a:lnTo>
                  <a:pt x="2897759" y="1866900"/>
                </a:lnTo>
                <a:lnTo>
                  <a:pt x="2898737" y="1892300"/>
                </a:lnTo>
                <a:lnTo>
                  <a:pt x="2899664" y="1917700"/>
                </a:lnTo>
                <a:lnTo>
                  <a:pt x="2900680" y="1955800"/>
                </a:lnTo>
                <a:lnTo>
                  <a:pt x="2900680" y="1757832"/>
                </a:lnTo>
                <a:lnTo>
                  <a:pt x="2892425" y="1765300"/>
                </a:lnTo>
                <a:lnTo>
                  <a:pt x="2879496" y="1790700"/>
                </a:lnTo>
                <a:lnTo>
                  <a:pt x="2876423" y="1790700"/>
                </a:lnTo>
                <a:lnTo>
                  <a:pt x="2871965" y="1803400"/>
                </a:lnTo>
                <a:lnTo>
                  <a:pt x="2864993" y="1816100"/>
                </a:lnTo>
                <a:lnTo>
                  <a:pt x="2860700" y="1816100"/>
                </a:lnTo>
                <a:lnTo>
                  <a:pt x="2860700" y="2222500"/>
                </a:lnTo>
                <a:lnTo>
                  <a:pt x="2860357" y="2235200"/>
                </a:lnTo>
                <a:lnTo>
                  <a:pt x="2860154" y="2235200"/>
                </a:lnTo>
                <a:lnTo>
                  <a:pt x="2859735" y="2247900"/>
                </a:lnTo>
                <a:lnTo>
                  <a:pt x="2848381" y="2247900"/>
                </a:lnTo>
                <a:lnTo>
                  <a:pt x="2849194" y="2235200"/>
                </a:lnTo>
                <a:lnTo>
                  <a:pt x="2850045" y="2235200"/>
                </a:lnTo>
                <a:lnTo>
                  <a:pt x="2850858" y="2222500"/>
                </a:lnTo>
                <a:lnTo>
                  <a:pt x="2851556" y="2222500"/>
                </a:lnTo>
                <a:lnTo>
                  <a:pt x="2852661" y="2209800"/>
                </a:lnTo>
                <a:lnTo>
                  <a:pt x="2854236" y="2209800"/>
                </a:lnTo>
                <a:lnTo>
                  <a:pt x="2855531" y="2197100"/>
                </a:lnTo>
                <a:lnTo>
                  <a:pt x="2855772" y="2184400"/>
                </a:lnTo>
                <a:lnTo>
                  <a:pt x="2858579" y="2197100"/>
                </a:lnTo>
                <a:lnTo>
                  <a:pt x="2860167" y="2209800"/>
                </a:lnTo>
                <a:lnTo>
                  <a:pt x="2860700" y="2222500"/>
                </a:lnTo>
                <a:lnTo>
                  <a:pt x="2860700" y="1816100"/>
                </a:lnTo>
                <a:lnTo>
                  <a:pt x="2843580" y="1816100"/>
                </a:lnTo>
                <a:lnTo>
                  <a:pt x="2843580" y="1879600"/>
                </a:lnTo>
                <a:lnTo>
                  <a:pt x="2843504" y="1892300"/>
                </a:lnTo>
                <a:lnTo>
                  <a:pt x="2842730" y="1905000"/>
                </a:lnTo>
                <a:lnTo>
                  <a:pt x="2841053" y="1917700"/>
                </a:lnTo>
                <a:lnTo>
                  <a:pt x="2839224" y="1943100"/>
                </a:lnTo>
                <a:lnTo>
                  <a:pt x="2837954" y="1955800"/>
                </a:lnTo>
                <a:lnTo>
                  <a:pt x="2837637" y="1955800"/>
                </a:lnTo>
                <a:lnTo>
                  <a:pt x="2836824" y="1964448"/>
                </a:lnTo>
                <a:lnTo>
                  <a:pt x="2836824" y="1993900"/>
                </a:lnTo>
                <a:lnTo>
                  <a:pt x="2831960" y="2006600"/>
                </a:lnTo>
                <a:lnTo>
                  <a:pt x="2833192" y="2019300"/>
                </a:lnTo>
                <a:lnTo>
                  <a:pt x="2831249" y="2032000"/>
                </a:lnTo>
                <a:lnTo>
                  <a:pt x="2828861" y="2070100"/>
                </a:lnTo>
                <a:lnTo>
                  <a:pt x="2826956" y="2082800"/>
                </a:lnTo>
                <a:lnTo>
                  <a:pt x="2825572" y="2095500"/>
                </a:lnTo>
                <a:lnTo>
                  <a:pt x="2809722" y="2095500"/>
                </a:lnTo>
                <a:lnTo>
                  <a:pt x="2804947" y="2108200"/>
                </a:lnTo>
                <a:lnTo>
                  <a:pt x="2807792" y="2120900"/>
                </a:lnTo>
                <a:lnTo>
                  <a:pt x="2815145" y="2108200"/>
                </a:lnTo>
                <a:lnTo>
                  <a:pt x="2818815" y="2108200"/>
                </a:lnTo>
                <a:lnTo>
                  <a:pt x="2822270" y="2120900"/>
                </a:lnTo>
                <a:lnTo>
                  <a:pt x="2812935" y="2120900"/>
                </a:lnTo>
                <a:lnTo>
                  <a:pt x="2809329" y="2133600"/>
                </a:lnTo>
                <a:lnTo>
                  <a:pt x="2818333" y="2133600"/>
                </a:lnTo>
                <a:lnTo>
                  <a:pt x="2819527" y="2146300"/>
                </a:lnTo>
                <a:lnTo>
                  <a:pt x="2819323" y="2146300"/>
                </a:lnTo>
                <a:lnTo>
                  <a:pt x="2819323" y="2159000"/>
                </a:lnTo>
                <a:lnTo>
                  <a:pt x="2816466" y="2171700"/>
                </a:lnTo>
                <a:lnTo>
                  <a:pt x="2815158" y="2197100"/>
                </a:lnTo>
                <a:lnTo>
                  <a:pt x="2814205" y="2222500"/>
                </a:lnTo>
                <a:lnTo>
                  <a:pt x="2812402" y="2235200"/>
                </a:lnTo>
                <a:lnTo>
                  <a:pt x="2809405" y="2247900"/>
                </a:lnTo>
                <a:lnTo>
                  <a:pt x="2782582" y="2247900"/>
                </a:lnTo>
                <a:lnTo>
                  <a:pt x="2784652" y="2222500"/>
                </a:lnTo>
                <a:lnTo>
                  <a:pt x="2788043" y="2184400"/>
                </a:lnTo>
                <a:lnTo>
                  <a:pt x="2789796" y="2159000"/>
                </a:lnTo>
                <a:lnTo>
                  <a:pt x="2790952" y="2159000"/>
                </a:lnTo>
                <a:lnTo>
                  <a:pt x="2793466" y="2146300"/>
                </a:lnTo>
                <a:lnTo>
                  <a:pt x="2798330" y="2146300"/>
                </a:lnTo>
                <a:lnTo>
                  <a:pt x="2806496" y="2133600"/>
                </a:lnTo>
                <a:lnTo>
                  <a:pt x="2792742" y="2133600"/>
                </a:lnTo>
                <a:lnTo>
                  <a:pt x="2793987" y="2120900"/>
                </a:lnTo>
                <a:lnTo>
                  <a:pt x="2796133" y="2095500"/>
                </a:lnTo>
                <a:lnTo>
                  <a:pt x="2800731" y="2070100"/>
                </a:lnTo>
                <a:lnTo>
                  <a:pt x="2802864" y="2044700"/>
                </a:lnTo>
                <a:lnTo>
                  <a:pt x="2803512" y="2044700"/>
                </a:lnTo>
                <a:lnTo>
                  <a:pt x="2803868" y="2032000"/>
                </a:lnTo>
                <a:lnTo>
                  <a:pt x="2804287" y="2019300"/>
                </a:lnTo>
                <a:lnTo>
                  <a:pt x="2804452" y="2006600"/>
                </a:lnTo>
                <a:lnTo>
                  <a:pt x="2814675" y="1993900"/>
                </a:lnTo>
                <a:lnTo>
                  <a:pt x="2827337" y="1993900"/>
                </a:lnTo>
                <a:lnTo>
                  <a:pt x="2819387" y="1981200"/>
                </a:lnTo>
                <a:lnTo>
                  <a:pt x="2833700" y="1981200"/>
                </a:lnTo>
                <a:lnTo>
                  <a:pt x="2827337" y="1993900"/>
                </a:lnTo>
                <a:lnTo>
                  <a:pt x="2836824" y="1993900"/>
                </a:lnTo>
                <a:lnTo>
                  <a:pt x="2836824" y="1964448"/>
                </a:lnTo>
                <a:lnTo>
                  <a:pt x="2836443" y="1968500"/>
                </a:lnTo>
                <a:lnTo>
                  <a:pt x="2808782" y="1968500"/>
                </a:lnTo>
                <a:lnTo>
                  <a:pt x="2807373" y="1955800"/>
                </a:lnTo>
                <a:lnTo>
                  <a:pt x="2808554" y="1930400"/>
                </a:lnTo>
                <a:lnTo>
                  <a:pt x="2811792" y="1917700"/>
                </a:lnTo>
                <a:lnTo>
                  <a:pt x="2815844" y="1892300"/>
                </a:lnTo>
                <a:lnTo>
                  <a:pt x="2819425" y="1866900"/>
                </a:lnTo>
                <a:lnTo>
                  <a:pt x="2824111" y="1866900"/>
                </a:lnTo>
                <a:lnTo>
                  <a:pt x="2838196" y="1854200"/>
                </a:lnTo>
                <a:lnTo>
                  <a:pt x="2843390" y="1866900"/>
                </a:lnTo>
                <a:lnTo>
                  <a:pt x="2843580" y="1879600"/>
                </a:lnTo>
                <a:lnTo>
                  <a:pt x="2843580" y="1816100"/>
                </a:lnTo>
                <a:lnTo>
                  <a:pt x="2804439" y="1816100"/>
                </a:lnTo>
                <a:lnTo>
                  <a:pt x="2804439" y="1866900"/>
                </a:lnTo>
                <a:lnTo>
                  <a:pt x="2804287" y="1866900"/>
                </a:lnTo>
                <a:lnTo>
                  <a:pt x="2803779" y="1879600"/>
                </a:lnTo>
                <a:lnTo>
                  <a:pt x="2803436" y="1879600"/>
                </a:lnTo>
                <a:lnTo>
                  <a:pt x="2799981" y="1905000"/>
                </a:lnTo>
                <a:lnTo>
                  <a:pt x="2797746" y="1943100"/>
                </a:lnTo>
                <a:lnTo>
                  <a:pt x="2794444" y="1993900"/>
                </a:lnTo>
                <a:lnTo>
                  <a:pt x="2793314" y="2019300"/>
                </a:lnTo>
                <a:lnTo>
                  <a:pt x="2792145" y="2044700"/>
                </a:lnTo>
                <a:lnTo>
                  <a:pt x="2790609" y="2057400"/>
                </a:lnTo>
                <a:lnTo>
                  <a:pt x="2788361" y="2082800"/>
                </a:lnTo>
                <a:lnTo>
                  <a:pt x="2786596" y="2095500"/>
                </a:lnTo>
                <a:lnTo>
                  <a:pt x="2784703" y="2095500"/>
                </a:lnTo>
                <a:lnTo>
                  <a:pt x="2783294" y="2108200"/>
                </a:lnTo>
                <a:lnTo>
                  <a:pt x="2782963" y="2120900"/>
                </a:lnTo>
                <a:lnTo>
                  <a:pt x="2783090" y="2120900"/>
                </a:lnTo>
                <a:lnTo>
                  <a:pt x="2782405" y="2133600"/>
                </a:lnTo>
                <a:lnTo>
                  <a:pt x="2777960" y="2133600"/>
                </a:lnTo>
                <a:lnTo>
                  <a:pt x="2777960" y="2146300"/>
                </a:lnTo>
                <a:lnTo>
                  <a:pt x="2777528" y="2171700"/>
                </a:lnTo>
                <a:lnTo>
                  <a:pt x="2775826" y="2197100"/>
                </a:lnTo>
                <a:lnTo>
                  <a:pt x="2772740" y="2222500"/>
                </a:lnTo>
                <a:lnTo>
                  <a:pt x="2768142" y="2247900"/>
                </a:lnTo>
                <a:lnTo>
                  <a:pt x="2765475" y="2235200"/>
                </a:lnTo>
                <a:lnTo>
                  <a:pt x="2765133" y="2235200"/>
                </a:lnTo>
                <a:lnTo>
                  <a:pt x="2765971" y="2222500"/>
                </a:lnTo>
                <a:lnTo>
                  <a:pt x="2766834" y="2209800"/>
                </a:lnTo>
                <a:lnTo>
                  <a:pt x="2767304" y="2209800"/>
                </a:lnTo>
                <a:lnTo>
                  <a:pt x="2767812" y="2197100"/>
                </a:lnTo>
                <a:lnTo>
                  <a:pt x="2768562" y="2184400"/>
                </a:lnTo>
                <a:lnTo>
                  <a:pt x="2769755" y="2184400"/>
                </a:lnTo>
                <a:lnTo>
                  <a:pt x="2770365" y="2171700"/>
                </a:lnTo>
                <a:lnTo>
                  <a:pt x="2770657" y="2159000"/>
                </a:lnTo>
                <a:lnTo>
                  <a:pt x="2772549" y="2159000"/>
                </a:lnTo>
                <a:lnTo>
                  <a:pt x="2777960" y="2146300"/>
                </a:lnTo>
                <a:lnTo>
                  <a:pt x="2777960" y="2133600"/>
                </a:lnTo>
                <a:lnTo>
                  <a:pt x="2773083" y="2133600"/>
                </a:lnTo>
                <a:lnTo>
                  <a:pt x="2773908" y="2120900"/>
                </a:lnTo>
                <a:lnTo>
                  <a:pt x="2774531" y="2108200"/>
                </a:lnTo>
                <a:lnTo>
                  <a:pt x="2775127" y="2095500"/>
                </a:lnTo>
                <a:lnTo>
                  <a:pt x="2775826" y="2095500"/>
                </a:lnTo>
                <a:lnTo>
                  <a:pt x="2780131" y="2044700"/>
                </a:lnTo>
                <a:lnTo>
                  <a:pt x="2784170" y="1993900"/>
                </a:lnTo>
                <a:lnTo>
                  <a:pt x="2787294" y="1943100"/>
                </a:lnTo>
                <a:lnTo>
                  <a:pt x="2788856" y="1879600"/>
                </a:lnTo>
                <a:lnTo>
                  <a:pt x="2790482" y="1866900"/>
                </a:lnTo>
                <a:lnTo>
                  <a:pt x="2791841" y="1854200"/>
                </a:lnTo>
                <a:lnTo>
                  <a:pt x="2803194" y="1854200"/>
                </a:lnTo>
                <a:lnTo>
                  <a:pt x="2804439" y="1866900"/>
                </a:lnTo>
                <a:lnTo>
                  <a:pt x="2804439" y="1816100"/>
                </a:lnTo>
                <a:lnTo>
                  <a:pt x="2781960" y="1816100"/>
                </a:lnTo>
                <a:lnTo>
                  <a:pt x="2781960" y="1892300"/>
                </a:lnTo>
                <a:lnTo>
                  <a:pt x="2780754" y="1905000"/>
                </a:lnTo>
                <a:lnTo>
                  <a:pt x="2779572" y="1930400"/>
                </a:lnTo>
                <a:lnTo>
                  <a:pt x="2778277" y="1943100"/>
                </a:lnTo>
                <a:lnTo>
                  <a:pt x="2776690" y="1968500"/>
                </a:lnTo>
                <a:lnTo>
                  <a:pt x="2772181" y="1968500"/>
                </a:lnTo>
                <a:lnTo>
                  <a:pt x="2762707" y="1981200"/>
                </a:lnTo>
                <a:lnTo>
                  <a:pt x="2760827" y="1981200"/>
                </a:lnTo>
                <a:lnTo>
                  <a:pt x="2775280" y="1993900"/>
                </a:lnTo>
                <a:lnTo>
                  <a:pt x="2775026" y="1993900"/>
                </a:lnTo>
                <a:lnTo>
                  <a:pt x="2773883" y="2019300"/>
                </a:lnTo>
                <a:lnTo>
                  <a:pt x="2772943" y="2032000"/>
                </a:lnTo>
                <a:lnTo>
                  <a:pt x="2771889" y="2044700"/>
                </a:lnTo>
                <a:lnTo>
                  <a:pt x="2770695" y="2057400"/>
                </a:lnTo>
                <a:lnTo>
                  <a:pt x="2769793" y="2070100"/>
                </a:lnTo>
                <a:lnTo>
                  <a:pt x="2767355" y="2082800"/>
                </a:lnTo>
                <a:lnTo>
                  <a:pt x="2766441" y="2095500"/>
                </a:lnTo>
                <a:lnTo>
                  <a:pt x="2765615" y="2095500"/>
                </a:lnTo>
                <a:lnTo>
                  <a:pt x="2760954" y="2108200"/>
                </a:lnTo>
                <a:lnTo>
                  <a:pt x="2730601" y="2108200"/>
                </a:lnTo>
                <a:lnTo>
                  <a:pt x="2728328" y="2095500"/>
                </a:lnTo>
                <a:lnTo>
                  <a:pt x="2728544" y="2082800"/>
                </a:lnTo>
                <a:lnTo>
                  <a:pt x="2729242" y="2070100"/>
                </a:lnTo>
                <a:lnTo>
                  <a:pt x="2730055" y="2057400"/>
                </a:lnTo>
                <a:lnTo>
                  <a:pt x="2730919" y="2044700"/>
                </a:lnTo>
                <a:lnTo>
                  <a:pt x="2731706" y="2032000"/>
                </a:lnTo>
                <a:lnTo>
                  <a:pt x="2733078" y="2032000"/>
                </a:lnTo>
                <a:lnTo>
                  <a:pt x="2736545" y="2019300"/>
                </a:lnTo>
                <a:lnTo>
                  <a:pt x="2743085" y="2019300"/>
                </a:lnTo>
                <a:lnTo>
                  <a:pt x="2753664" y="2006600"/>
                </a:lnTo>
                <a:lnTo>
                  <a:pt x="2737662" y="2006600"/>
                </a:lnTo>
                <a:lnTo>
                  <a:pt x="2736761" y="1993900"/>
                </a:lnTo>
                <a:lnTo>
                  <a:pt x="2754084" y="1993900"/>
                </a:lnTo>
                <a:lnTo>
                  <a:pt x="2760827" y="1981200"/>
                </a:lnTo>
                <a:lnTo>
                  <a:pt x="2738513" y="1981200"/>
                </a:lnTo>
                <a:lnTo>
                  <a:pt x="2738602" y="1968500"/>
                </a:lnTo>
                <a:lnTo>
                  <a:pt x="2740774" y="1917700"/>
                </a:lnTo>
                <a:lnTo>
                  <a:pt x="2747505" y="1866900"/>
                </a:lnTo>
                <a:lnTo>
                  <a:pt x="2751290" y="1854200"/>
                </a:lnTo>
                <a:lnTo>
                  <a:pt x="2780207" y="1854200"/>
                </a:lnTo>
                <a:lnTo>
                  <a:pt x="2780373" y="1866900"/>
                </a:lnTo>
                <a:lnTo>
                  <a:pt x="2780449" y="1892300"/>
                </a:lnTo>
                <a:lnTo>
                  <a:pt x="2781960" y="1892300"/>
                </a:lnTo>
                <a:lnTo>
                  <a:pt x="2781960" y="1816100"/>
                </a:lnTo>
                <a:lnTo>
                  <a:pt x="2684246" y="1816100"/>
                </a:lnTo>
                <a:lnTo>
                  <a:pt x="2684246" y="1866900"/>
                </a:lnTo>
                <a:lnTo>
                  <a:pt x="2683332" y="1866900"/>
                </a:lnTo>
                <a:lnTo>
                  <a:pt x="2682468" y="1879600"/>
                </a:lnTo>
                <a:lnTo>
                  <a:pt x="2682138" y="1879600"/>
                </a:lnTo>
                <a:lnTo>
                  <a:pt x="2682024" y="1905000"/>
                </a:lnTo>
                <a:lnTo>
                  <a:pt x="2681668" y="1905000"/>
                </a:lnTo>
                <a:lnTo>
                  <a:pt x="2681770" y="1943100"/>
                </a:lnTo>
                <a:lnTo>
                  <a:pt x="2681554" y="1955800"/>
                </a:lnTo>
                <a:lnTo>
                  <a:pt x="2681173" y="1968500"/>
                </a:lnTo>
                <a:lnTo>
                  <a:pt x="2679369" y="1968500"/>
                </a:lnTo>
                <a:lnTo>
                  <a:pt x="2657881" y="1981200"/>
                </a:lnTo>
                <a:lnTo>
                  <a:pt x="2677541" y="1981200"/>
                </a:lnTo>
                <a:lnTo>
                  <a:pt x="2677045" y="1993900"/>
                </a:lnTo>
                <a:lnTo>
                  <a:pt x="2674429" y="2006600"/>
                </a:lnTo>
                <a:lnTo>
                  <a:pt x="2676245" y="2006600"/>
                </a:lnTo>
                <a:lnTo>
                  <a:pt x="2675483" y="2019300"/>
                </a:lnTo>
                <a:lnTo>
                  <a:pt x="2674353" y="2019300"/>
                </a:lnTo>
                <a:lnTo>
                  <a:pt x="2671953" y="2044700"/>
                </a:lnTo>
                <a:lnTo>
                  <a:pt x="2670848" y="2057400"/>
                </a:lnTo>
                <a:lnTo>
                  <a:pt x="2669895" y="2070100"/>
                </a:lnTo>
                <a:lnTo>
                  <a:pt x="2669044" y="2082800"/>
                </a:lnTo>
                <a:lnTo>
                  <a:pt x="2666784" y="2108200"/>
                </a:lnTo>
                <a:lnTo>
                  <a:pt x="2662809" y="2108200"/>
                </a:lnTo>
                <a:lnTo>
                  <a:pt x="2647315" y="2120900"/>
                </a:lnTo>
                <a:lnTo>
                  <a:pt x="2653906" y="2120900"/>
                </a:lnTo>
                <a:lnTo>
                  <a:pt x="2655392" y="2133600"/>
                </a:lnTo>
                <a:lnTo>
                  <a:pt x="2624391" y="2133600"/>
                </a:lnTo>
                <a:lnTo>
                  <a:pt x="2619984" y="2146300"/>
                </a:lnTo>
                <a:lnTo>
                  <a:pt x="2660281" y="2146300"/>
                </a:lnTo>
                <a:lnTo>
                  <a:pt x="2659862" y="2159000"/>
                </a:lnTo>
                <a:lnTo>
                  <a:pt x="2659329" y="2171700"/>
                </a:lnTo>
                <a:lnTo>
                  <a:pt x="2658491" y="2171700"/>
                </a:lnTo>
                <a:lnTo>
                  <a:pt x="2657564" y="2184400"/>
                </a:lnTo>
                <a:lnTo>
                  <a:pt x="2656802" y="2184400"/>
                </a:lnTo>
                <a:lnTo>
                  <a:pt x="2655938" y="2197100"/>
                </a:lnTo>
                <a:lnTo>
                  <a:pt x="2655189" y="2209800"/>
                </a:lnTo>
                <a:lnTo>
                  <a:pt x="2654389" y="2222500"/>
                </a:lnTo>
                <a:lnTo>
                  <a:pt x="2653411" y="2235200"/>
                </a:lnTo>
                <a:lnTo>
                  <a:pt x="2651836" y="2247900"/>
                </a:lnTo>
                <a:lnTo>
                  <a:pt x="2590152" y="2247900"/>
                </a:lnTo>
                <a:lnTo>
                  <a:pt x="2590838" y="2235200"/>
                </a:lnTo>
                <a:lnTo>
                  <a:pt x="2591841" y="2235200"/>
                </a:lnTo>
                <a:lnTo>
                  <a:pt x="2592933" y="2222500"/>
                </a:lnTo>
                <a:lnTo>
                  <a:pt x="2594267" y="2222500"/>
                </a:lnTo>
                <a:lnTo>
                  <a:pt x="2598915" y="2197100"/>
                </a:lnTo>
                <a:lnTo>
                  <a:pt x="2601061" y="2184400"/>
                </a:lnTo>
                <a:lnTo>
                  <a:pt x="2602788" y="2171700"/>
                </a:lnTo>
                <a:lnTo>
                  <a:pt x="2604427" y="2171700"/>
                </a:lnTo>
                <a:lnTo>
                  <a:pt x="2606421" y="2159000"/>
                </a:lnTo>
                <a:lnTo>
                  <a:pt x="2609812" y="2146300"/>
                </a:lnTo>
                <a:lnTo>
                  <a:pt x="2613266" y="2146300"/>
                </a:lnTo>
                <a:lnTo>
                  <a:pt x="2610574" y="2133600"/>
                </a:lnTo>
                <a:lnTo>
                  <a:pt x="2613876" y="2133600"/>
                </a:lnTo>
                <a:lnTo>
                  <a:pt x="2623439" y="2120900"/>
                </a:lnTo>
                <a:lnTo>
                  <a:pt x="2622004" y="2120900"/>
                </a:lnTo>
                <a:lnTo>
                  <a:pt x="2615196" y="2108200"/>
                </a:lnTo>
                <a:lnTo>
                  <a:pt x="2612936" y="2108200"/>
                </a:lnTo>
                <a:lnTo>
                  <a:pt x="2613114" y="2095500"/>
                </a:lnTo>
                <a:lnTo>
                  <a:pt x="2614206" y="2070100"/>
                </a:lnTo>
                <a:lnTo>
                  <a:pt x="2616784" y="2057400"/>
                </a:lnTo>
                <a:lnTo>
                  <a:pt x="2619806" y="2044700"/>
                </a:lnTo>
                <a:lnTo>
                  <a:pt x="2622245" y="2032000"/>
                </a:lnTo>
                <a:lnTo>
                  <a:pt x="2623147" y="2019300"/>
                </a:lnTo>
                <a:lnTo>
                  <a:pt x="2635478" y="2019300"/>
                </a:lnTo>
                <a:lnTo>
                  <a:pt x="2642539" y="2006600"/>
                </a:lnTo>
                <a:lnTo>
                  <a:pt x="2629916" y="2006600"/>
                </a:lnTo>
                <a:lnTo>
                  <a:pt x="2627325" y="1993900"/>
                </a:lnTo>
                <a:lnTo>
                  <a:pt x="2636761" y="1993900"/>
                </a:lnTo>
                <a:lnTo>
                  <a:pt x="2643555" y="1981200"/>
                </a:lnTo>
                <a:lnTo>
                  <a:pt x="2632303" y="1981200"/>
                </a:lnTo>
                <a:lnTo>
                  <a:pt x="2629255" y="1968500"/>
                </a:lnTo>
                <a:lnTo>
                  <a:pt x="2629624" y="1968500"/>
                </a:lnTo>
                <a:lnTo>
                  <a:pt x="2630119" y="1955800"/>
                </a:lnTo>
                <a:lnTo>
                  <a:pt x="2630538" y="1943100"/>
                </a:lnTo>
                <a:lnTo>
                  <a:pt x="2631148" y="1930400"/>
                </a:lnTo>
                <a:lnTo>
                  <a:pt x="2632151" y="1917700"/>
                </a:lnTo>
                <a:lnTo>
                  <a:pt x="2633357" y="1905000"/>
                </a:lnTo>
                <a:lnTo>
                  <a:pt x="2634310" y="1892300"/>
                </a:lnTo>
                <a:lnTo>
                  <a:pt x="2635059" y="1879600"/>
                </a:lnTo>
                <a:lnTo>
                  <a:pt x="2635656" y="1866900"/>
                </a:lnTo>
                <a:lnTo>
                  <a:pt x="2636113" y="1854200"/>
                </a:lnTo>
                <a:lnTo>
                  <a:pt x="2640939" y="1841500"/>
                </a:lnTo>
                <a:lnTo>
                  <a:pt x="2657754" y="1841500"/>
                </a:lnTo>
                <a:lnTo>
                  <a:pt x="2667533" y="1854200"/>
                </a:lnTo>
                <a:lnTo>
                  <a:pt x="2675966" y="1841500"/>
                </a:lnTo>
                <a:lnTo>
                  <a:pt x="2681236" y="1854200"/>
                </a:lnTo>
                <a:lnTo>
                  <a:pt x="2683967" y="1854200"/>
                </a:lnTo>
                <a:lnTo>
                  <a:pt x="2684246" y="1866900"/>
                </a:lnTo>
                <a:lnTo>
                  <a:pt x="2684246" y="1816100"/>
                </a:lnTo>
                <a:lnTo>
                  <a:pt x="2583002" y="1816100"/>
                </a:lnTo>
                <a:lnTo>
                  <a:pt x="2583002" y="1841500"/>
                </a:lnTo>
                <a:lnTo>
                  <a:pt x="2582824" y="1866900"/>
                </a:lnTo>
                <a:lnTo>
                  <a:pt x="2581262" y="1892300"/>
                </a:lnTo>
                <a:lnTo>
                  <a:pt x="2579154" y="1917700"/>
                </a:lnTo>
                <a:lnTo>
                  <a:pt x="2576601" y="1930400"/>
                </a:lnTo>
                <a:lnTo>
                  <a:pt x="2573693" y="1955800"/>
                </a:lnTo>
                <a:lnTo>
                  <a:pt x="2572740" y="1968500"/>
                </a:lnTo>
                <a:lnTo>
                  <a:pt x="2552776" y="1968500"/>
                </a:lnTo>
                <a:lnTo>
                  <a:pt x="2543606" y="1981200"/>
                </a:lnTo>
                <a:lnTo>
                  <a:pt x="2569464" y="1981200"/>
                </a:lnTo>
                <a:lnTo>
                  <a:pt x="2570645" y="1993900"/>
                </a:lnTo>
                <a:lnTo>
                  <a:pt x="2566441" y="1993900"/>
                </a:lnTo>
                <a:lnTo>
                  <a:pt x="2560510" y="2006600"/>
                </a:lnTo>
                <a:lnTo>
                  <a:pt x="2567038" y="2006600"/>
                </a:lnTo>
                <a:lnTo>
                  <a:pt x="2565920" y="2019300"/>
                </a:lnTo>
                <a:lnTo>
                  <a:pt x="2565323" y="2032000"/>
                </a:lnTo>
                <a:lnTo>
                  <a:pt x="2564841" y="2032000"/>
                </a:lnTo>
                <a:lnTo>
                  <a:pt x="2563685" y="2057400"/>
                </a:lnTo>
                <a:lnTo>
                  <a:pt x="2561869" y="2070100"/>
                </a:lnTo>
                <a:lnTo>
                  <a:pt x="2559431" y="2082800"/>
                </a:lnTo>
                <a:lnTo>
                  <a:pt x="2556370" y="2095500"/>
                </a:lnTo>
                <a:lnTo>
                  <a:pt x="2553716" y="2108200"/>
                </a:lnTo>
                <a:lnTo>
                  <a:pt x="2552560" y="2119211"/>
                </a:lnTo>
                <a:lnTo>
                  <a:pt x="2552560" y="2133600"/>
                </a:lnTo>
                <a:lnTo>
                  <a:pt x="2534018" y="2133600"/>
                </a:lnTo>
                <a:lnTo>
                  <a:pt x="2528709" y="2133600"/>
                </a:lnTo>
                <a:lnTo>
                  <a:pt x="2503436" y="2146300"/>
                </a:lnTo>
                <a:lnTo>
                  <a:pt x="2503386" y="2133600"/>
                </a:lnTo>
                <a:lnTo>
                  <a:pt x="2501023" y="2146300"/>
                </a:lnTo>
                <a:lnTo>
                  <a:pt x="2490673" y="2146300"/>
                </a:lnTo>
                <a:lnTo>
                  <a:pt x="2486990" y="2133600"/>
                </a:lnTo>
                <a:lnTo>
                  <a:pt x="2493137" y="2133600"/>
                </a:lnTo>
                <a:lnTo>
                  <a:pt x="2504630" y="2120900"/>
                </a:lnTo>
                <a:lnTo>
                  <a:pt x="2525953" y="2120900"/>
                </a:lnTo>
                <a:lnTo>
                  <a:pt x="2534018" y="2133600"/>
                </a:lnTo>
                <a:lnTo>
                  <a:pt x="2545042" y="2120900"/>
                </a:lnTo>
                <a:lnTo>
                  <a:pt x="2549880" y="2120900"/>
                </a:lnTo>
                <a:lnTo>
                  <a:pt x="2552560" y="2133600"/>
                </a:lnTo>
                <a:lnTo>
                  <a:pt x="2552560" y="2119211"/>
                </a:lnTo>
                <a:lnTo>
                  <a:pt x="2552382" y="2120900"/>
                </a:lnTo>
                <a:lnTo>
                  <a:pt x="2539746" y="2108200"/>
                </a:lnTo>
                <a:lnTo>
                  <a:pt x="2492794" y="2108200"/>
                </a:lnTo>
                <a:lnTo>
                  <a:pt x="2494711" y="2095500"/>
                </a:lnTo>
                <a:lnTo>
                  <a:pt x="2497505" y="2082800"/>
                </a:lnTo>
                <a:lnTo>
                  <a:pt x="2499931" y="2070100"/>
                </a:lnTo>
                <a:lnTo>
                  <a:pt x="2502116" y="2044700"/>
                </a:lnTo>
                <a:lnTo>
                  <a:pt x="2504198" y="2032000"/>
                </a:lnTo>
                <a:lnTo>
                  <a:pt x="2506395" y="2019300"/>
                </a:lnTo>
                <a:lnTo>
                  <a:pt x="2510612" y="2019300"/>
                </a:lnTo>
                <a:lnTo>
                  <a:pt x="2517165" y="2006600"/>
                </a:lnTo>
                <a:lnTo>
                  <a:pt x="2513114" y="2006600"/>
                </a:lnTo>
                <a:lnTo>
                  <a:pt x="2511348" y="1993900"/>
                </a:lnTo>
                <a:lnTo>
                  <a:pt x="2522372" y="1993900"/>
                </a:lnTo>
                <a:lnTo>
                  <a:pt x="2531414" y="1981200"/>
                </a:lnTo>
                <a:lnTo>
                  <a:pt x="2514193" y="1981200"/>
                </a:lnTo>
                <a:lnTo>
                  <a:pt x="2514765" y="1968500"/>
                </a:lnTo>
                <a:lnTo>
                  <a:pt x="2516136" y="1943100"/>
                </a:lnTo>
                <a:lnTo>
                  <a:pt x="2517762" y="1930400"/>
                </a:lnTo>
                <a:lnTo>
                  <a:pt x="2519832" y="1905000"/>
                </a:lnTo>
                <a:lnTo>
                  <a:pt x="2522499" y="1892300"/>
                </a:lnTo>
                <a:lnTo>
                  <a:pt x="2524379" y="1879600"/>
                </a:lnTo>
                <a:lnTo>
                  <a:pt x="2527008" y="1866900"/>
                </a:lnTo>
                <a:lnTo>
                  <a:pt x="2530056" y="1866900"/>
                </a:lnTo>
                <a:lnTo>
                  <a:pt x="2533192" y="1854200"/>
                </a:lnTo>
                <a:lnTo>
                  <a:pt x="2535948" y="1854200"/>
                </a:lnTo>
                <a:lnTo>
                  <a:pt x="2541041" y="1841500"/>
                </a:lnTo>
                <a:lnTo>
                  <a:pt x="2583002" y="1841500"/>
                </a:lnTo>
                <a:lnTo>
                  <a:pt x="2583002" y="1816100"/>
                </a:lnTo>
                <a:lnTo>
                  <a:pt x="2473033" y="1816100"/>
                </a:lnTo>
                <a:lnTo>
                  <a:pt x="2473033" y="1854200"/>
                </a:lnTo>
                <a:lnTo>
                  <a:pt x="2472931" y="1866900"/>
                </a:lnTo>
                <a:lnTo>
                  <a:pt x="2472639" y="1879600"/>
                </a:lnTo>
                <a:lnTo>
                  <a:pt x="2472029" y="1879600"/>
                </a:lnTo>
                <a:lnTo>
                  <a:pt x="2471242" y="1892300"/>
                </a:lnTo>
                <a:lnTo>
                  <a:pt x="2466454" y="1943100"/>
                </a:lnTo>
                <a:lnTo>
                  <a:pt x="2464371" y="1957400"/>
                </a:lnTo>
                <a:lnTo>
                  <a:pt x="2464371" y="1993900"/>
                </a:lnTo>
                <a:lnTo>
                  <a:pt x="2462009" y="2019300"/>
                </a:lnTo>
                <a:lnTo>
                  <a:pt x="2460129" y="2044700"/>
                </a:lnTo>
                <a:lnTo>
                  <a:pt x="2458072" y="2057400"/>
                </a:lnTo>
                <a:lnTo>
                  <a:pt x="2455722" y="2070100"/>
                </a:lnTo>
                <a:lnTo>
                  <a:pt x="2453259" y="2082800"/>
                </a:lnTo>
                <a:lnTo>
                  <a:pt x="2448725" y="2082800"/>
                </a:lnTo>
                <a:lnTo>
                  <a:pt x="2442006" y="2095500"/>
                </a:lnTo>
                <a:lnTo>
                  <a:pt x="2430653" y="2095500"/>
                </a:lnTo>
                <a:lnTo>
                  <a:pt x="2428456" y="2082800"/>
                </a:lnTo>
                <a:lnTo>
                  <a:pt x="2401252" y="2082800"/>
                </a:lnTo>
                <a:lnTo>
                  <a:pt x="2398217" y="2070100"/>
                </a:lnTo>
                <a:lnTo>
                  <a:pt x="2397925" y="2057400"/>
                </a:lnTo>
                <a:lnTo>
                  <a:pt x="2397925" y="2044700"/>
                </a:lnTo>
                <a:lnTo>
                  <a:pt x="2398953" y="2044700"/>
                </a:lnTo>
                <a:lnTo>
                  <a:pt x="2398877" y="2032000"/>
                </a:lnTo>
                <a:lnTo>
                  <a:pt x="2399119" y="2019300"/>
                </a:lnTo>
                <a:lnTo>
                  <a:pt x="2399614" y="2019300"/>
                </a:lnTo>
                <a:lnTo>
                  <a:pt x="2403919" y="2006600"/>
                </a:lnTo>
                <a:lnTo>
                  <a:pt x="2407615" y="2006600"/>
                </a:lnTo>
                <a:lnTo>
                  <a:pt x="2401709" y="1993900"/>
                </a:lnTo>
                <a:lnTo>
                  <a:pt x="2401786" y="1981200"/>
                </a:lnTo>
                <a:lnTo>
                  <a:pt x="2462898" y="1981200"/>
                </a:lnTo>
                <a:lnTo>
                  <a:pt x="2463533" y="1993900"/>
                </a:lnTo>
                <a:lnTo>
                  <a:pt x="2464371" y="1993900"/>
                </a:lnTo>
                <a:lnTo>
                  <a:pt x="2464371" y="1957400"/>
                </a:lnTo>
                <a:lnTo>
                  <a:pt x="2461285" y="1968500"/>
                </a:lnTo>
                <a:lnTo>
                  <a:pt x="2407031" y="1968500"/>
                </a:lnTo>
                <a:lnTo>
                  <a:pt x="2405392" y="1955800"/>
                </a:lnTo>
                <a:lnTo>
                  <a:pt x="2406904" y="1943100"/>
                </a:lnTo>
                <a:lnTo>
                  <a:pt x="2408504" y="1917700"/>
                </a:lnTo>
                <a:lnTo>
                  <a:pt x="2409533" y="1905000"/>
                </a:lnTo>
                <a:lnTo>
                  <a:pt x="2410282" y="1879600"/>
                </a:lnTo>
                <a:lnTo>
                  <a:pt x="2411082" y="1866900"/>
                </a:lnTo>
                <a:lnTo>
                  <a:pt x="2411793" y="1841500"/>
                </a:lnTo>
                <a:lnTo>
                  <a:pt x="2435758" y="1841500"/>
                </a:lnTo>
                <a:lnTo>
                  <a:pt x="2443810" y="1854200"/>
                </a:lnTo>
                <a:lnTo>
                  <a:pt x="2473033" y="1854200"/>
                </a:lnTo>
                <a:lnTo>
                  <a:pt x="2473033" y="1816100"/>
                </a:lnTo>
                <a:lnTo>
                  <a:pt x="2402459" y="1816100"/>
                </a:lnTo>
                <a:lnTo>
                  <a:pt x="2402459" y="1892300"/>
                </a:lnTo>
                <a:lnTo>
                  <a:pt x="2401506" y="1917700"/>
                </a:lnTo>
                <a:lnTo>
                  <a:pt x="2399080" y="1943100"/>
                </a:lnTo>
                <a:lnTo>
                  <a:pt x="2395613" y="1968500"/>
                </a:lnTo>
                <a:lnTo>
                  <a:pt x="2391499" y="1993900"/>
                </a:lnTo>
                <a:lnTo>
                  <a:pt x="2389949" y="2006600"/>
                </a:lnTo>
                <a:lnTo>
                  <a:pt x="2389594" y="2019300"/>
                </a:lnTo>
                <a:lnTo>
                  <a:pt x="2389365" y="2032000"/>
                </a:lnTo>
                <a:lnTo>
                  <a:pt x="2388171" y="2044700"/>
                </a:lnTo>
                <a:lnTo>
                  <a:pt x="2387358" y="2057400"/>
                </a:lnTo>
                <a:lnTo>
                  <a:pt x="2388336" y="2057400"/>
                </a:lnTo>
                <a:lnTo>
                  <a:pt x="2387066" y="2082800"/>
                </a:lnTo>
                <a:lnTo>
                  <a:pt x="2357145" y="2082800"/>
                </a:lnTo>
                <a:lnTo>
                  <a:pt x="2355735" y="2070100"/>
                </a:lnTo>
                <a:lnTo>
                  <a:pt x="2354491" y="2044700"/>
                </a:lnTo>
                <a:lnTo>
                  <a:pt x="2354580" y="2032000"/>
                </a:lnTo>
                <a:lnTo>
                  <a:pt x="2355519" y="2019300"/>
                </a:lnTo>
                <a:lnTo>
                  <a:pt x="2356167" y="2006600"/>
                </a:lnTo>
                <a:lnTo>
                  <a:pt x="2356802" y="1993900"/>
                </a:lnTo>
                <a:lnTo>
                  <a:pt x="2359279" y="1968500"/>
                </a:lnTo>
                <a:lnTo>
                  <a:pt x="2361996" y="1930400"/>
                </a:lnTo>
                <a:lnTo>
                  <a:pt x="2364905" y="1905000"/>
                </a:lnTo>
                <a:lnTo>
                  <a:pt x="2367940" y="1866900"/>
                </a:lnTo>
                <a:lnTo>
                  <a:pt x="2369832" y="1854200"/>
                </a:lnTo>
                <a:lnTo>
                  <a:pt x="2373668" y="1854200"/>
                </a:lnTo>
                <a:lnTo>
                  <a:pt x="2380323" y="1841500"/>
                </a:lnTo>
                <a:lnTo>
                  <a:pt x="2398318" y="1841500"/>
                </a:lnTo>
                <a:lnTo>
                  <a:pt x="2402090" y="1854200"/>
                </a:lnTo>
                <a:lnTo>
                  <a:pt x="2402344" y="1854200"/>
                </a:lnTo>
                <a:lnTo>
                  <a:pt x="2402459" y="1892300"/>
                </a:lnTo>
                <a:lnTo>
                  <a:pt x="2402459" y="1816100"/>
                </a:lnTo>
                <a:lnTo>
                  <a:pt x="2361488" y="1816100"/>
                </a:lnTo>
                <a:lnTo>
                  <a:pt x="2361488" y="1866900"/>
                </a:lnTo>
                <a:lnTo>
                  <a:pt x="2358453" y="1879600"/>
                </a:lnTo>
                <a:lnTo>
                  <a:pt x="2356650" y="1905000"/>
                </a:lnTo>
                <a:lnTo>
                  <a:pt x="2355253" y="1917700"/>
                </a:lnTo>
                <a:lnTo>
                  <a:pt x="2353437" y="1943100"/>
                </a:lnTo>
                <a:lnTo>
                  <a:pt x="2351303" y="1955800"/>
                </a:lnTo>
                <a:lnTo>
                  <a:pt x="2347163" y="1955800"/>
                </a:lnTo>
                <a:lnTo>
                  <a:pt x="2346972" y="1956079"/>
                </a:lnTo>
                <a:lnTo>
                  <a:pt x="2346972" y="1981200"/>
                </a:lnTo>
                <a:lnTo>
                  <a:pt x="2345232" y="1991385"/>
                </a:lnTo>
                <a:lnTo>
                  <a:pt x="2345232" y="2032000"/>
                </a:lnTo>
                <a:lnTo>
                  <a:pt x="2344826" y="2044700"/>
                </a:lnTo>
                <a:lnTo>
                  <a:pt x="2344470" y="2057400"/>
                </a:lnTo>
                <a:lnTo>
                  <a:pt x="2343848" y="2070100"/>
                </a:lnTo>
                <a:lnTo>
                  <a:pt x="2342591" y="2070100"/>
                </a:lnTo>
                <a:lnTo>
                  <a:pt x="2339136" y="2082800"/>
                </a:lnTo>
                <a:lnTo>
                  <a:pt x="2319286" y="2070100"/>
                </a:lnTo>
                <a:lnTo>
                  <a:pt x="2285974" y="2070100"/>
                </a:lnTo>
                <a:lnTo>
                  <a:pt x="2286812" y="2057400"/>
                </a:lnTo>
                <a:lnTo>
                  <a:pt x="2287930" y="2044700"/>
                </a:lnTo>
                <a:lnTo>
                  <a:pt x="2289505" y="2032000"/>
                </a:lnTo>
                <a:lnTo>
                  <a:pt x="2293150" y="2019300"/>
                </a:lnTo>
                <a:lnTo>
                  <a:pt x="2293899" y="2006600"/>
                </a:lnTo>
                <a:lnTo>
                  <a:pt x="2345182" y="2006600"/>
                </a:lnTo>
                <a:lnTo>
                  <a:pt x="2345232" y="2032000"/>
                </a:lnTo>
                <a:lnTo>
                  <a:pt x="2345232" y="1991385"/>
                </a:lnTo>
                <a:lnTo>
                  <a:pt x="2344801" y="1993900"/>
                </a:lnTo>
                <a:lnTo>
                  <a:pt x="2291448" y="1993900"/>
                </a:lnTo>
                <a:lnTo>
                  <a:pt x="2291181" y="1981200"/>
                </a:lnTo>
                <a:lnTo>
                  <a:pt x="2341105" y="1981200"/>
                </a:lnTo>
                <a:lnTo>
                  <a:pt x="2345372" y="1968500"/>
                </a:lnTo>
                <a:lnTo>
                  <a:pt x="2346972" y="1981200"/>
                </a:lnTo>
                <a:lnTo>
                  <a:pt x="2346972" y="1956079"/>
                </a:lnTo>
                <a:lnTo>
                  <a:pt x="2338298" y="1968500"/>
                </a:lnTo>
                <a:lnTo>
                  <a:pt x="2300465" y="1968500"/>
                </a:lnTo>
                <a:lnTo>
                  <a:pt x="2293924" y="1955800"/>
                </a:lnTo>
                <a:lnTo>
                  <a:pt x="2290622" y="1955800"/>
                </a:lnTo>
                <a:lnTo>
                  <a:pt x="2290915" y="1943100"/>
                </a:lnTo>
                <a:lnTo>
                  <a:pt x="2292591" y="1943100"/>
                </a:lnTo>
                <a:lnTo>
                  <a:pt x="2293416" y="1930400"/>
                </a:lnTo>
                <a:lnTo>
                  <a:pt x="2293099" y="1917700"/>
                </a:lnTo>
                <a:lnTo>
                  <a:pt x="2293074" y="1905000"/>
                </a:lnTo>
                <a:lnTo>
                  <a:pt x="2293416" y="1879600"/>
                </a:lnTo>
                <a:lnTo>
                  <a:pt x="2293315" y="1866900"/>
                </a:lnTo>
                <a:lnTo>
                  <a:pt x="2294369" y="1866900"/>
                </a:lnTo>
                <a:lnTo>
                  <a:pt x="2296452" y="1854200"/>
                </a:lnTo>
                <a:lnTo>
                  <a:pt x="2322614" y="1854200"/>
                </a:lnTo>
                <a:lnTo>
                  <a:pt x="2330704" y="1841500"/>
                </a:lnTo>
                <a:lnTo>
                  <a:pt x="2356916" y="1841500"/>
                </a:lnTo>
                <a:lnTo>
                  <a:pt x="2361222" y="1854200"/>
                </a:lnTo>
                <a:lnTo>
                  <a:pt x="2361488" y="1866900"/>
                </a:lnTo>
                <a:lnTo>
                  <a:pt x="2361488" y="1816100"/>
                </a:lnTo>
                <a:lnTo>
                  <a:pt x="2287257" y="1816100"/>
                </a:lnTo>
                <a:lnTo>
                  <a:pt x="2287257" y="1854200"/>
                </a:lnTo>
                <a:lnTo>
                  <a:pt x="2286089" y="1879600"/>
                </a:lnTo>
                <a:lnTo>
                  <a:pt x="2284552" y="1917700"/>
                </a:lnTo>
                <a:lnTo>
                  <a:pt x="2283752" y="1930400"/>
                </a:lnTo>
                <a:lnTo>
                  <a:pt x="2281212" y="1981200"/>
                </a:lnTo>
                <a:lnTo>
                  <a:pt x="2279891" y="2006600"/>
                </a:lnTo>
                <a:lnTo>
                  <a:pt x="2278469" y="2044700"/>
                </a:lnTo>
                <a:lnTo>
                  <a:pt x="2275687" y="2057400"/>
                </a:lnTo>
                <a:lnTo>
                  <a:pt x="2269058" y="2070100"/>
                </a:lnTo>
                <a:lnTo>
                  <a:pt x="2258758" y="2070100"/>
                </a:lnTo>
                <a:lnTo>
                  <a:pt x="2258110" y="2070709"/>
                </a:lnTo>
                <a:lnTo>
                  <a:pt x="2258110" y="2108200"/>
                </a:lnTo>
                <a:lnTo>
                  <a:pt x="2251506" y="2159000"/>
                </a:lnTo>
                <a:lnTo>
                  <a:pt x="2248141" y="2197100"/>
                </a:lnTo>
                <a:lnTo>
                  <a:pt x="2244725" y="2222500"/>
                </a:lnTo>
                <a:lnTo>
                  <a:pt x="2243518" y="2222500"/>
                </a:lnTo>
                <a:lnTo>
                  <a:pt x="2242172" y="2235631"/>
                </a:lnTo>
                <a:lnTo>
                  <a:pt x="2240838" y="2247900"/>
                </a:lnTo>
                <a:lnTo>
                  <a:pt x="2238121" y="2260600"/>
                </a:lnTo>
                <a:lnTo>
                  <a:pt x="2235136" y="2273300"/>
                </a:lnTo>
                <a:lnTo>
                  <a:pt x="2231466" y="2273300"/>
                </a:lnTo>
                <a:lnTo>
                  <a:pt x="2223300" y="2260600"/>
                </a:lnTo>
                <a:lnTo>
                  <a:pt x="2226513" y="2260600"/>
                </a:lnTo>
                <a:lnTo>
                  <a:pt x="2227618" y="2247900"/>
                </a:lnTo>
                <a:lnTo>
                  <a:pt x="2228227" y="2235200"/>
                </a:lnTo>
                <a:lnTo>
                  <a:pt x="2230310" y="2209800"/>
                </a:lnTo>
                <a:lnTo>
                  <a:pt x="2233485" y="2197100"/>
                </a:lnTo>
                <a:lnTo>
                  <a:pt x="2237371" y="2171700"/>
                </a:lnTo>
                <a:lnTo>
                  <a:pt x="2240013" y="2159000"/>
                </a:lnTo>
                <a:lnTo>
                  <a:pt x="2241054" y="2146300"/>
                </a:lnTo>
                <a:lnTo>
                  <a:pt x="2241689" y="2133600"/>
                </a:lnTo>
                <a:lnTo>
                  <a:pt x="2243074" y="2108200"/>
                </a:lnTo>
                <a:lnTo>
                  <a:pt x="2243658" y="2108200"/>
                </a:lnTo>
                <a:lnTo>
                  <a:pt x="2241880" y="2095500"/>
                </a:lnTo>
                <a:lnTo>
                  <a:pt x="2255697" y="2095500"/>
                </a:lnTo>
                <a:lnTo>
                  <a:pt x="2257780" y="2108200"/>
                </a:lnTo>
                <a:lnTo>
                  <a:pt x="2258110" y="2108200"/>
                </a:lnTo>
                <a:lnTo>
                  <a:pt x="2258110" y="2070709"/>
                </a:lnTo>
                <a:lnTo>
                  <a:pt x="2244991" y="2082800"/>
                </a:lnTo>
                <a:lnTo>
                  <a:pt x="2244699" y="2057400"/>
                </a:lnTo>
                <a:lnTo>
                  <a:pt x="2245398" y="2032000"/>
                </a:lnTo>
                <a:lnTo>
                  <a:pt x="2246680" y="2006600"/>
                </a:lnTo>
                <a:lnTo>
                  <a:pt x="2248166" y="1981200"/>
                </a:lnTo>
                <a:lnTo>
                  <a:pt x="2248560" y="1968500"/>
                </a:lnTo>
                <a:lnTo>
                  <a:pt x="2248230" y="1955800"/>
                </a:lnTo>
                <a:lnTo>
                  <a:pt x="2247950" y="1943100"/>
                </a:lnTo>
                <a:lnTo>
                  <a:pt x="2248458" y="1917700"/>
                </a:lnTo>
                <a:lnTo>
                  <a:pt x="2249995" y="1905000"/>
                </a:lnTo>
                <a:lnTo>
                  <a:pt x="2252053" y="1892300"/>
                </a:lnTo>
                <a:lnTo>
                  <a:pt x="2254427" y="1879600"/>
                </a:lnTo>
                <a:lnTo>
                  <a:pt x="2258136" y="1854200"/>
                </a:lnTo>
                <a:lnTo>
                  <a:pt x="2265984" y="1841500"/>
                </a:lnTo>
                <a:lnTo>
                  <a:pt x="2285555" y="1854200"/>
                </a:lnTo>
                <a:lnTo>
                  <a:pt x="2287257" y="1854200"/>
                </a:lnTo>
                <a:lnTo>
                  <a:pt x="2287257" y="1816100"/>
                </a:lnTo>
                <a:lnTo>
                  <a:pt x="2247481" y="1816100"/>
                </a:lnTo>
                <a:lnTo>
                  <a:pt x="2247481" y="1854200"/>
                </a:lnTo>
                <a:lnTo>
                  <a:pt x="2246414" y="1866900"/>
                </a:lnTo>
                <a:lnTo>
                  <a:pt x="2245106" y="1879600"/>
                </a:lnTo>
                <a:lnTo>
                  <a:pt x="2243544" y="1892300"/>
                </a:lnTo>
                <a:lnTo>
                  <a:pt x="2241778" y="1905000"/>
                </a:lnTo>
                <a:lnTo>
                  <a:pt x="2239886" y="1930400"/>
                </a:lnTo>
                <a:lnTo>
                  <a:pt x="2238794" y="1930400"/>
                </a:lnTo>
                <a:lnTo>
                  <a:pt x="2239949" y="1943100"/>
                </a:lnTo>
                <a:lnTo>
                  <a:pt x="2239746" y="1943100"/>
                </a:lnTo>
                <a:lnTo>
                  <a:pt x="2239746" y="1981200"/>
                </a:lnTo>
                <a:lnTo>
                  <a:pt x="2239251" y="1993900"/>
                </a:lnTo>
                <a:lnTo>
                  <a:pt x="2223592" y="1993900"/>
                </a:lnTo>
                <a:lnTo>
                  <a:pt x="2234311" y="2006600"/>
                </a:lnTo>
                <a:lnTo>
                  <a:pt x="2237295" y="2006600"/>
                </a:lnTo>
                <a:lnTo>
                  <a:pt x="2235860" y="2032000"/>
                </a:lnTo>
                <a:lnTo>
                  <a:pt x="2234628" y="2057400"/>
                </a:lnTo>
                <a:lnTo>
                  <a:pt x="2233358" y="2082800"/>
                </a:lnTo>
                <a:lnTo>
                  <a:pt x="2231974" y="2108200"/>
                </a:lnTo>
                <a:lnTo>
                  <a:pt x="2228888" y="2120900"/>
                </a:lnTo>
                <a:lnTo>
                  <a:pt x="2228685" y="2120900"/>
                </a:lnTo>
                <a:lnTo>
                  <a:pt x="2228685" y="2171700"/>
                </a:lnTo>
                <a:lnTo>
                  <a:pt x="2218690" y="2235631"/>
                </a:lnTo>
                <a:lnTo>
                  <a:pt x="2215388" y="2260600"/>
                </a:lnTo>
                <a:lnTo>
                  <a:pt x="2178862" y="2260600"/>
                </a:lnTo>
                <a:lnTo>
                  <a:pt x="2179967" y="2247862"/>
                </a:lnTo>
                <a:lnTo>
                  <a:pt x="2180958" y="2235200"/>
                </a:lnTo>
                <a:lnTo>
                  <a:pt x="2181822" y="2222500"/>
                </a:lnTo>
                <a:lnTo>
                  <a:pt x="2182418" y="2209800"/>
                </a:lnTo>
                <a:lnTo>
                  <a:pt x="2182609" y="2209800"/>
                </a:lnTo>
                <a:lnTo>
                  <a:pt x="2183511" y="2197100"/>
                </a:lnTo>
                <a:lnTo>
                  <a:pt x="2185771" y="2184400"/>
                </a:lnTo>
                <a:lnTo>
                  <a:pt x="2188540" y="2171700"/>
                </a:lnTo>
                <a:lnTo>
                  <a:pt x="2190953" y="2159000"/>
                </a:lnTo>
                <a:lnTo>
                  <a:pt x="2228431" y="2159000"/>
                </a:lnTo>
                <a:lnTo>
                  <a:pt x="2228685" y="2171700"/>
                </a:lnTo>
                <a:lnTo>
                  <a:pt x="2228685" y="2120900"/>
                </a:lnTo>
                <a:lnTo>
                  <a:pt x="2221839" y="2120900"/>
                </a:lnTo>
                <a:lnTo>
                  <a:pt x="2212263" y="2133600"/>
                </a:lnTo>
                <a:lnTo>
                  <a:pt x="2193353" y="2133600"/>
                </a:lnTo>
                <a:lnTo>
                  <a:pt x="2192756" y="2120900"/>
                </a:lnTo>
                <a:lnTo>
                  <a:pt x="2193442" y="2108200"/>
                </a:lnTo>
                <a:lnTo>
                  <a:pt x="2194128" y="2095500"/>
                </a:lnTo>
                <a:lnTo>
                  <a:pt x="2195131" y="2070100"/>
                </a:lnTo>
                <a:lnTo>
                  <a:pt x="2194852" y="2070100"/>
                </a:lnTo>
                <a:lnTo>
                  <a:pt x="2195588" y="2057400"/>
                </a:lnTo>
                <a:lnTo>
                  <a:pt x="2198281" y="2019300"/>
                </a:lnTo>
                <a:lnTo>
                  <a:pt x="2212175" y="1993900"/>
                </a:lnTo>
                <a:lnTo>
                  <a:pt x="2204250" y="1993900"/>
                </a:lnTo>
                <a:lnTo>
                  <a:pt x="2204123" y="1981200"/>
                </a:lnTo>
                <a:lnTo>
                  <a:pt x="2239746" y="1981200"/>
                </a:lnTo>
                <a:lnTo>
                  <a:pt x="2239746" y="1943100"/>
                </a:lnTo>
                <a:lnTo>
                  <a:pt x="2239467" y="1943100"/>
                </a:lnTo>
                <a:lnTo>
                  <a:pt x="2235860" y="1955800"/>
                </a:lnTo>
                <a:lnTo>
                  <a:pt x="2227821" y="1968500"/>
                </a:lnTo>
                <a:lnTo>
                  <a:pt x="2208390" y="1968500"/>
                </a:lnTo>
                <a:lnTo>
                  <a:pt x="2203589" y="1955800"/>
                </a:lnTo>
                <a:lnTo>
                  <a:pt x="2204364" y="1955800"/>
                </a:lnTo>
                <a:lnTo>
                  <a:pt x="2206015" y="1943100"/>
                </a:lnTo>
                <a:lnTo>
                  <a:pt x="2206828" y="1930400"/>
                </a:lnTo>
                <a:lnTo>
                  <a:pt x="2207361" y="1917700"/>
                </a:lnTo>
                <a:lnTo>
                  <a:pt x="2208174" y="1905000"/>
                </a:lnTo>
                <a:lnTo>
                  <a:pt x="2209393" y="1905000"/>
                </a:lnTo>
                <a:lnTo>
                  <a:pt x="2212022" y="1879600"/>
                </a:lnTo>
                <a:lnTo>
                  <a:pt x="2213267" y="1866900"/>
                </a:lnTo>
                <a:lnTo>
                  <a:pt x="2215134" y="1854200"/>
                </a:lnTo>
                <a:lnTo>
                  <a:pt x="2247481" y="1854200"/>
                </a:lnTo>
                <a:lnTo>
                  <a:pt x="2247481" y="1816100"/>
                </a:lnTo>
                <a:lnTo>
                  <a:pt x="2235479" y="1816100"/>
                </a:lnTo>
                <a:lnTo>
                  <a:pt x="2234019" y="1803400"/>
                </a:lnTo>
                <a:lnTo>
                  <a:pt x="2247874" y="1803400"/>
                </a:lnTo>
                <a:lnTo>
                  <a:pt x="2247442" y="1790700"/>
                </a:lnTo>
                <a:lnTo>
                  <a:pt x="2249043" y="1790700"/>
                </a:lnTo>
                <a:lnTo>
                  <a:pt x="2251329" y="1778000"/>
                </a:lnTo>
                <a:lnTo>
                  <a:pt x="2254186" y="1765300"/>
                </a:lnTo>
                <a:lnTo>
                  <a:pt x="2257793" y="1765300"/>
                </a:lnTo>
                <a:lnTo>
                  <a:pt x="2262327" y="1752600"/>
                </a:lnTo>
                <a:lnTo>
                  <a:pt x="2269680" y="1739900"/>
                </a:lnTo>
                <a:lnTo>
                  <a:pt x="2277021" y="1727200"/>
                </a:lnTo>
                <a:lnTo>
                  <a:pt x="2290902" y="1701800"/>
                </a:lnTo>
                <a:lnTo>
                  <a:pt x="2298268" y="1689100"/>
                </a:lnTo>
                <a:lnTo>
                  <a:pt x="2305647" y="1676400"/>
                </a:lnTo>
                <a:lnTo>
                  <a:pt x="2322944" y="1651000"/>
                </a:lnTo>
                <a:lnTo>
                  <a:pt x="2329078" y="1651000"/>
                </a:lnTo>
                <a:lnTo>
                  <a:pt x="2334336" y="1638300"/>
                </a:lnTo>
                <a:lnTo>
                  <a:pt x="2339238" y="1625600"/>
                </a:lnTo>
                <a:lnTo>
                  <a:pt x="2344356" y="1625600"/>
                </a:lnTo>
                <a:lnTo>
                  <a:pt x="2347569" y="1612900"/>
                </a:lnTo>
                <a:lnTo>
                  <a:pt x="2438196" y="1612900"/>
                </a:lnTo>
                <a:lnTo>
                  <a:pt x="2438463" y="1625600"/>
                </a:lnTo>
                <a:lnTo>
                  <a:pt x="2437803" y="1638300"/>
                </a:lnTo>
                <a:lnTo>
                  <a:pt x="2429738" y="1638300"/>
                </a:lnTo>
                <a:lnTo>
                  <a:pt x="2429738" y="1663700"/>
                </a:lnTo>
                <a:lnTo>
                  <a:pt x="2428786" y="1676400"/>
                </a:lnTo>
                <a:lnTo>
                  <a:pt x="2423274" y="1689100"/>
                </a:lnTo>
                <a:lnTo>
                  <a:pt x="2416822" y="1689100"/>
                </a:lnTo>
                <a:lnTo>
                  <a:pt x="2414994" y="1676400"/>
                </a:lnTo>
                <a:lnTo>
                  <a:pt x="2420442" y="1663700"/>
                </a:lnTo>
                <a:lnTo>
                  <a:pt x="2429738" y="1663700"/>
                </a:lnTo>
                <a:lnTo>
                  <a:pt x="2429738" y="1638300"/>
                </a:lnTo>
                <a:lnTo>
                  <a:pt x="2375738" y="1638300"/>
                </a:lnTo>
                <a:lnTo>
                  <a:pt x="2375738" y="1752600"/>
                </a:lnTo>
                <a:lnTo>
                  <a:pt x="2370074" y="1765300"/>
                </a:lnTo>
                <a:lnTo>
                  <a:pt x="2362720" y="1778000"/>
                </a:lnTo>
                <a:lnTo>
                  <a:pt x="2350312" y="1778000"/>
                </a:lnTo>
                <a:lnTo>
                  <a:pt x="2357844" y="1765300"/>
                </a:lnTo>
                <a:lnTo>
                  <a:pt x="2363774" y="1765300"/>
                </a:lnTo>
                <a:lnTo>
                  <a:pt x="2369337" y="1752600"/>
                </a:lnTo>
                <a:lnTo>
                  <a:pt x="2375738" y="1752600"/>
                </a:lnTo>
                <a:lnTo>
                  <a:pt x="2375738" y="1638300"/>
                </a:lnTo>
                <a:lnTo>
                  <a:pt x="2365070" y="1638300"/>
                </a:lnTo>
                <a:lnTo>
                  <a:pt x="2355558" y="1625600"/>
                </a:lnTo>
                <a:lnTo>
                  <a:pt x="2351392" y="1625600"/>
                </a:lnTo>
                <a:lnTo>
                  <a:pt x="2345829" y="1638300"/>
                </a:lnTo>
                <a:lnTo>
                  <a:pt x="2343683" y="1638300"/>
                </a:lnTo>
                <a:lnTo>
                  <a:pt x="2339975" y="1647405"/>
                </a:lnTo>
                <a:lnTo>
                  <a:pt x="2339975" y="1778000"/>
                </a:lnTo>
                <a:lnTo>
                  <a:pt x="2335517" y="1778000"/>
                </a:lnTo>
                <a:lnTo>
                  <a:pt x="2338438" y="1765300"/>
                </a:lnTo>
                <a:lnTo>
                  <a:pt x="2339975" y="1778000"/>
                </a:lnTo>
                <a:lnTo>
                  <a:pt x="2339975" y="1647405"/>
                </a:lnTo>
                <a:lnTo>
                  <a:pt x="2328151" y="1676400"/>
                </a:lnTo>
                <a:lnTo>
                  <a:pt x="2312022" y="1705698"/>
                </a:lnTo>
                <a:lnTo>
                  <a:pt x="2312022" y="1778000"/>
                </a:lnTo>
                <a:lnTo>
                  <a:pt x="2298281" y="1778000"/>
                </a:lnTo>
                <a:lnTo>
                  <a:pt x="2301151" y="1765300"/>
                </a:lnTo>
                <a:lnTo>
                  <a:pt x="2311781" y="1765300"/>
                </a:lnTo>
                <a:lnTo>
                  <a:pt x="2312022" y="1778000"/>
                </a:lnTo>
                <a:lnTo>
                  <a:pt x="2312022" y="1705698"/>
                </a:lnTo>
                <a:lnTo>
                  <a:pt x="2300186" y="1727200"/>
                </a:lnTo>
                <a:lnTo>
                  <a:pt x="2286152" y="1765300"/>
                </a:lnTo>
                <a:lnTo>
                  <a:pt x="2282748" y="1765300"/>
                </a:lnTo>
                <a:lnTo>
                  <a:pt x="2275611" y="1778000"/>
                </a:lnTo>
                <a:lnTo>
                  <a:pt x="2272220" y="1790700"/>
                </a:lnTo>
                <a:lnTo>
                  <a:pt x="2267686" y="1790700"/>
                </a:lnTo>
                <a:lnTo>
                  <a:pt x="2270429" y="1803400"/>
                </a:lnTo>
                <a:lnTo>
                  <a:pt x="2290762" y="1803400"/>
                </a:lnTo>
                <a:lnTo>
                  <a:pt x="2300401" y="1790700"/>
                </a:lnTo>
                <a:lnTo>
                  <a:pt x="2586469" y="1790700"/>
                </a:lnTo>
                <a:lnTo>
                  <a:pt x="2580627" y="1778000"/>
                </a:lnTo>
                <a:lnTo>
                  <a:pt x="2577808" y="1778000"/>
                </a:lnTo>
                <a:lnTo>
                  <a:pt x="2579928" y="1765300"/>
                </a:lnTo>
                <a:lnTo>
                  <a:pt x="2587434" y="1778000"/>
                </a:lnTo>
                <a:lnTo>
                  <a:pt x="2590762" y="1778000"/>
                </a:lnTo>
                <a:lnTo>
                  <a:pt x="2586469" y="1790700"/>
                </a:lnTo>
                <a:lnTo>
                  <a:pt x="2838958" y="1790700"/>
                </a:lnTo>
                <a:lnTo>
                  <a:pt x="2842857" y="1778000"/>
                </a:lnTo>
                <a:lnTo>
                  <a:pt x="2845752" y="1778000"/>
                </a:lnTo>
                <a:lnTo>
                  <a:pt x="2851581" y="1765300"/>
                </a:lnTo>
                <a:lnTo>
                  <a:pt x="2863939" y="1752600"/>
                </a:lnTo>
                <a:lnTo>
                  <a:pt x="2869679" y="1739900"/>
                </a:lnTo>
                <a:lnTo>
                  <a:pt x="2876575" y="1727200"/>
                </a:lnTo>
                <a:lnTo>
                  <a:pt x="2884500" y="1714500"/>
                </a:lnTo>
                <a:lnTo>
                  <a:pt x="2893098" y="1701800"/>
                </a:lnTo>
                <a:lnTo>
                  <a:pt x="2902000" y="1701800"/>
                </a:lnTo>
                <a:lnTo>
                  <a:pt x="2907157" y="1689100"/>
                </a:lnTo>
                <a:lnTo>
                  <a:pt x="2911386" y="1676400"/>
                </a:lnTo>
                <a:lnTo>
                  <a:pt x="2914853" y="1676400"/>
                </a:lnTo>
                <a:lnTo>
                  <a:pt x="2917710" y="1663700"/>
                </a:lnTo>
                <a:lnTo>
                  <a:pt x="2921165" y="1663700"/>
                </a:lnTo>
                <a:lnTo>
                  <a:pt x="2919044" y="1651000"/>
                </a:lnTo>
                <a:lnTo>
                  <a:pt x="2887116" y="1651000"/>
                </a:lnTo>
                <a:lnTo>
                  <a:pt x="2887116" y="1663700"/>
                </a:lnTo>
                <a:lnTo>
                  <a:pt x="2878772" y="1676400"/>
                </a:lnTo>
                <a:lnTo>
                  <a:pt x="2850134" y="1676400"/>
                </a:lnTo>
                <a:lnTo>
                  <a:pt x="2860421" y="1663700"/>
                </a:lnTo>
                <a:lnTo>
                  <a:pt x="2887116" y="1663700"/>
                </a:lnTo>
                <a:lnTo>
                  <a:pt x="2887116" y="1651000"/>
                </a:lnTo>
                <a:lnTo>
                  <a:pt x="2832125" y="1651000"/>
                </a:lnTo>
                <a:lnTo>
                  <a:pt x="2832125" y="1663700"/>
                </a:lnTo>
                <a:lnTo>
                  <a:pt x="2830550" y="1670710"/>
                </a:lnTo>
                <a:lnTo>
                  <a:pt x="2830550" y="1752600"/>
                </a:lnTo>
                <a:lnTo>
                  <a:pt x="2829712" y="1765300"/>
                </a:lnTo>
                <a:lnTo>
                  <a:pt x="2828366" y="1765300"/>
                </a:lnTo>
                <a:lnTo>
                  <a:pt x="2827236" y="1778000"/>
                </a:lnTo>
                <a:lnTo>
                  <a:pt x="2786392" y="1778000"/>
                </a:lnTo>
                <a:lnTo>
                  <a:pt x="2792438" y="1765300"/>
                </a:lnTo>
                <a:lnTo>
                  <a:pt x="2820555" y="1765300"/>
                </a:lnTo>
                <a:lnTo>
                  <a:pt x="2824721" y="1752600"/>
                </a:lnTo>
                <a:lnTo>
                  <a:pt x="2830550" y="1752600"/>
                </a:lnTo>
                <a:lnTo>
                  <a:pt x="2830550" y="1670710"/>
                </a:lnTo>
                <a:lnTo>
                  <a:pt x="2829268" y="1676400"/>
                </a:lnTo>
                <a:lnTo>
                  <a:pt x="2815958" y="1676400"/>
                </a:lnTo>
                <a:lnTo>
                  <a:pt x="2813672" y="1663700"/>
                </a:lnTo>
                <a:lnTo>
                  <a:pt x="2832125" y="1663700"/>
                </a:lnTo>
                <a:lnTo>
                  <a:pt x="2832125" y="1651000"/>
                </a:lnTo>
                <a:lnTo>
                  <a:pt x="2794711" y="1651000"/>
                </a:lnTo>
                <a:lnTo>
                  <a:pt x="2794711" y="1701800"/>
                </a:lnTo>
                <a:lnTo>
                  <a:pt x="2791345" y="1714500"/>
                </a:lnTo>
                <a:lnTo>
                  <a:pt x="2786456" y="1714500"/>
                </a:lnTo>
                <a:lnTo>
                  <a:pt x="2784043" y="1727200"/>
                </a:lnTo>
                <a:lnTo>
                  <a:pt x="2778874" y="1714500"/>
                </a:lnTo>
                <a:lnTo>
                  <a:pt x="2778734" y="1714500"/>
                </a:lnTo>
                <a:lnTo>
                  <a:pt x="2784233" y="1701800"/>
                </a:lnTo>
                <a:lnTo>
                  <a:pt x="2794711" y="1701800"/>
                </a:lnTo>
                <a:lnTo>
                  <a:pt x="2794711" y="1651000"/>
                </a:lnTo>
                <a:lnTo>
                  <a:pt x="2776791" y="1651000"/>
                </a:lnTo>
                <a:lnTo>
                  <a:pt x="2773769" y="1638300"/>
                </a:lnTo>
                <a:lnTo>
                  <a:pt x="2775470" y="1625600"/>
                </a:lnTo>
                <a:lnTo>
                  <a:pt x="2871559" y="1625600"/>
                </a:lnTo>
                <a:lnTo>
                  <a:pt x="2889262" y="1638300"/>
                </a:lnTo>
                <a:lnTo>
                  <a:pt x="2961081" y="1638300"/>
                </a:lnTo>
                <a:lnTo>
                  <a:pt x="2961081" y="1600200"/>
                </a:lnTo>
                <a:lnTo>
                  <a:pt x="2957779" y="1600200"/>
                </a:lnTo>
                <a:lnTo>
                  <a:pt x="2955455" y="1587500"/>
                </a:lnTo>
                <a:lnTo>
                  <a:pt x="2950299" y="1574800"/>
                </a:lnTo>
                <a:lnTo>
                  <a:pt x="2944952" y="1562100"/>
                </a:lnTo>
                <a:lnTo>
                  <a:pt x="2942094" y="1562100"/>
                </a:lnTo>
                <a:lnTo>
                  <a:pt x="2940901" y="1549400"/>
                </a:lnTo>
                <a:lnTo>
                  <a:pt x="2940202" y="1545018"/>
                </a:lnTo>
                <a:lnTo>
                  <a:pt x="2940202" y="1600200"/>
                </a:lnTo>
                <a:lnTo>
                  <a:pt x="2926499" y="1600200"/>
                </a:lnTo>
                <a:lnTo>
                  <a:pt x="2923844" y="1587500"/>
                </a:lnTo>
                <a:lnTo>
                  <a:pt x="2917990" y="1574800"/>
                </a:lnTo>
                <a:lnTo>
                  <a:pt x="2914091" y="1562100"/>
                </a:lnTo>
                <a:lnTo>
                  <a:pt x="2912986" y="1556791"/>
                </a:lnTo>
                <a:lnTo>
                  <a:pt x="2912986" y="1587500"/>
                </a:lnTo>
                <a:lnTo>
                  <a:pt x="2912681" y="1600200"/>
                </a:lnTo>
                <a:lnTo>
                  <a:pt x="2899422" y="1600200"/>
                </a:lnTo>
                <a:lnTo>
                  <a:pt x="2894736" y="1587500"/>
                </a:lnTo>
                <a:lnTo>
                  <a:pt x="2891472" y="1574800"/>
                </a:lnTo>
                <a:lnTo>
                  <a:pt x="2889847" y="1562100"/>
                </a:lnTo>
                <a:lnTo>
                  <a:pt x="2890062" y="1549400"/>
                </a:lnTo>
                <a:lnTo>
                  <a:pt x="2890507" y="1536700"/>
                </a:lnTo>
                <a:lnTo>
                  <a:pt x="2889377" y="1524000"/>
                </a:lnTo>
                <a:lnTo>
                  <a:pt x="2887510" y="1511300"/>
                </a:lnTo>
                <a:lnTo>
                  <a:pt x="2885706" y="1498600"/>
                </a:lnTo>
                <a:lnTo>
                  <a:pt x="2885046" y="1485900"/>
                </a:lnTo>
                <a:lnTo>
                  <a:pt x="2884817" y="1473200"/>
                </a:lnTo>
                <a:lnTo>
                  <a:pt x="2885186" y="1473200"/>
                </a:lnTo>
                <a:lnTo>
                  <a:pt x="2886316" y="1460500"/>
                </a:lnTo>
                <a:lnTo>
                  <a:pt x="2891383" y="1473200"/>
                </a:lnTo>
                <a:lnTo>
                  <a:pt x="2894812" y="1485900"/>
                </a:lnTo>
                <a:lnTo>
                  <a:pt x="2896933" y="1485900"/>
                </a:lnTo>
                <a:lnTo>
                  <a:pt x="2898127" y="1498600"/>
                </a:lnTo>
                <a:lnTo>
                  <a:pt x="2899829" y="1524000"/>
                </a:lnTo>
                <a:lnTo>
                  <a:pt x="2902254" y="1536700"/>
                </a:lnTo>
                <a:lnTo>
                  <a:pt x="2905683" y="1562100"/>
                </a:lnTo>
                <a:lnTo>
                  <a:pt x="2910357" y="1574800"/>
                </a:lnTo>
                <a:lnTo>
                  <a:pt x="2912414" y="1587500"/>
                </a:lnTo>
                <a:lnTo>
                  <a:pt x="2912986" y="1587500"/>
                </a:lnTo>
                <a:lnTo>
                  <a:pt x="2912986" y="1556791"/>
                </a:lnTo>
                <a:lnTo>
                  <a:pt x="2911449" y="1549400"/>
                </a:lnTo>
                <a:lnTo>
                  <a:pt x="2909392" y="1536700"/>
                </a:lnTo>
                <a:lnTo>
                  <a:pt x="2905023" y="1511300"/>
                </a:lnTo>
                <a:lnTo>
                  <a:pt x="2899892" y="1473200"/>
                </a:lnTo>
                <a:lnTo>
                  <a:pt x="2897149" y="1460500"/>
                </a:lnTo>
                <a:lnTo>
                  <a:pt x="2894419" y="1447800"/>
                </a:lnTo>
                <a:lnTo>
                  <a:pt x="2888996" y="1422400"/>
                </a:lnTo>
                <a:lnTo>
                  <a:pt x="2885351" y="1397000"/>
                </a:lnTo>
                <a:lnTo>
                  <a:pt x="2882481" y="1384300"/>
                </a:lnTo>
                <a:lnTo>
                  <a:pt x="2881515" y="1358900"/>
                </a:lnTo>
                <a:lnTo>
                  <a:pt x="2882582" y="1346200"/>
                </a:lnTo>
                <a:lnTo>
                  <a:pt x="2883649" y="1333500"/>
                </a:lnTo>
                <a:lnTo>
                  <a:pt x="2889250" y="1346200"/>
                </a:lnTo>
                <a:lnTo>
                  <a:pt x="2892742" y="1358900"/>
                </a:lnTo>
                <a:lnTo>
                  <a:pt x="2895003" y="1358900"/>
                </a:lnTo>
                <a:lnTo>
                  <a:pt x="2896946" y="1371600"/>
                </a:lnTo>
                <a:lnTo>
                  <a:pt x="2902305" y="1397000"/>
                </a:lnTo>
                <a:lnTo>
                  <a:pt x="2906560" y="1409700"/>
                </a:lnTo>
                <a:lnTo>
                  <a:pt x="2910446" y="1435100"/>
                </a:lnTo>
                <a:lnTo>
                  <a:pt x="2914662" y="1460500"/>
                </a:lnTo>
                <a:lnTo>
                  <a:pt x="2921571" y="1498600"/>
                </a:lnTo>
                <a:lnTo>
                  <a:pt x="2928543" y="1524000"/>
                </a:lnTo>
                <a:lnTo>
                  <a:pt x="2934805" y="1562100"/>
                </a:lnTo>
                <a:lnTo>
                  <a:pt x="2939580" y="1587500"/>
                </a:lnTo>
                <a:lnTo>
                  <a:pt x="2940202" y="1600200"/>
                </a:lnTo>
                <a:lnTo>
                  <a:pt x="2940202" y="1545018"/>
                </a:lnTo>
                <a:lnTo>
                  <a:pt x="2938881" y="1536700"/>
                </a:lnTo>
                <a:lnTo>
                  <a:pt x="2936405" y="1524000"/>
                </a:lnTo>
                <a:lnTo>
                  <a:pt x="2933839" y="1511300"/>
                </a:lnTo>
                <a:lnTo>
                  <a:pt x="2926448" y="1485900"/>
                </a:lnTo>
                <a:lnTo>
                  <a:pt x="2919946" y="1447800"/>
                </a:lnTo>
                <a:lnTo>
                  <a:pt x="2913481" y="1409700"/>
                </a:lnTo>
                <a:lnTo>
                  <a:pt x="2906191" y="1384300"/>
                </a:lnTo>
                <a:lnTo>
                  <a:pt x="2902610" y="1358900"/>
                </a:lnTo>
                <a:lnTo>
                  <a:pt x="2899283" y="1346200"/>
                </a:lnTo>
                <a:lnTo>
                  <a:pt x="2896679" y="1333500"/>
                </a:lnTo>
                <a:lnTo>
                  <a:pt x="2895231" y="1320800"/>
                </a:lnTo>
                <a:lnTo>
                  <a:pt x="2894990" y="1308100"/>
                </a:lnTo>
                <a:lnTo>
                  <a:pt x="2897251" y="1308100"/>
                </a:lnTo>
                <a:lnTo>
                  <a:pt x="2912668" y="1282700"/>
                </a:lnTo>
                <a:lnTo>
                  <a:pt x="2921266" y="1270000"/>
                </a:lnTo>
                <a:lnTo>
                  <a:pt x="2931630" y="1270000"/>
                </a:lnTo>
                <a:lnTo>
                  <a:pt x="2935668" y="1282700"/>
                </a:lnTo>
                <a:lnTo>
                  <a:pt x="2937916" y="1295400"/>
                </a:lnTo>
                <a:lnTo>
                  <a:pt x="2939389" y="1308100"/>
                </a:lnTo>
                <a:lnTo>
                  <a:pt x="2941066" y="1333500"/>
                </a:lnTo>
                <a:lnTo>
                  <a:pt x="2944114" y="1358900"/>
                </a:lnTo>
                <a:lnTo>
                  <a:pt x="2946222" y="1384300"/>
                </a:lnTo>
                <a:lnTo>
                  <a:pt x="2948698" y="1422400"/>
                </a:lnTo>
                <a:lnTo>
                  <a:pt x="2952851" y="1447800"/>
                </a:lnTo>
                <a:lnTo>
                  <a:pt x="2958477" y="1473200"/>
                </a:lnTo>
                <a:lnTo>
                  <a:pt x="2964167" y="1498600"/>
                </a:lnTo>
                <a:lnTo>
                  <a:pt x="2969933" y="1536700"/>
                </a:lnTo>
                <a:lnTo>
                  <a:pt x="2975749" y="1562100"/>
                </a:lnTo>
                <a:lnTo>
                  <a:pt x="2977083" y="1574800"/>
                </a:lnTo>
                <a:lnTo>
                  <a:pt x="2977972" y="1574800"/>
                </a:lnTo>
                <a:lnTo>
                  <a:pt x="2978493" y="1587500"/>
                </a:lnTo>
                <a:lnTo>
                  <a:pt x="2978708" y="1600200"/>
                </a:lnTo>
                <a:lnTo>
                  <a:pt x="2978708" y="1538300"/>
                </a:lnTo>
                <a:lnTo>
                  <a:pt x="2978416" y="1536700"/>
                </a:lnTo>
                <a:lnTo>
                  <a:pt x="2972879" y="1511300"/>
                </a:lnTo>
                <a:lnTo>
                  <a:pt x="2966656" y="1485900"/>
                </a:lnTo>
                <a:lnTo>
                  <a:pt x="2960967" y="1447800"/>
                </a:lnTo>
                <a:lnTo>
                  <a:pt x="2956966" y="1422400"/>
                </a:lnTo>
                <a:lnTo>
                  <a:pt x="2954413" y="1397000"/>
                </a:lnTo>
                <a:lnTo>
                  <a:pt x="2951937" y="1371600"/>
                </a:lnTo>
                <a:lnTo>
                  <a:pt x="2947073" y="1320800"/>
                </a:lnTo>
                <a:lnTo>
                  <a:pt x="2945282" y="1308100"/>
                </a:lnTo>
                <a:lnTo>
                  <a:pt x="2943237" y="1295400"/>
                </a:lnTo>
                <a:lnTo>
                  <a:pt x="2941828" y="1270000"/>
                </a:lnTo>
                <a:lnTo>
                  <a:pt x="2941917" y="1257300"/>
                </a:lnTo>
                <a:lnTo>
                  <a:pt x="2942767" y="1257300"/>
                </a:lnTo>
                <a:lnTo>
                  <a:pt x="2944584" y="1244600"/>
                </a:lnTo>
                <a:lnTo>
                  <a:pt x="2947936" y="1244600"/>
                </a:lnTo>
                <a:lnTo>
                  <a:pt x="2953410" y="1231900"/>
                </a:lnTo>
                <a:lnTo>
                  <a:pt x="2954871" y="1244600"/>
                </a:lnTo>
                <a:lnTo>
                  <a:pt x="2956382" y="1244600"/>
                </a:lnTo>
                <a:lnTo>
                  <a:pt x="2962122" y="1295400"/>
                </a:lnTo>
                <a:lnTo>
                  <a:pt x="2968104" y="1346200"/>
                </a:lnTo>
                <a:lnTo>
                  <a:pt x="2974441" y="1397000"/>
                </a:lnTo>
                <a:lnTo>
                  <a:pt x="2981096" y="1447800"/>
                </a:lnTo>
                <a:lnTo>
                  <a:pt x="2988068" y="1498600"/>
                </a:lnTo>
                <a:lnTo>
                  <a:pt x="2995371" y="1549400"/>
                </a:lnTo>
                <a:lnTo>
                  <a:pt x="3002965" y="1600200"/>
                </a:lnTo>
                <a:lnTo>
                  <a:pt x="3002965" y="1535696"/>
                </a:lnTo>
                <a:lnTo>
                  <a:pt x="2999600" y="1511300"/>
                </a:lnTo>
                <a:lnTo>
                  <a:pt x="2987751" y="1435100"/>
                </a:lnTo>
                <a:lnTo>
                  <a:pt x="2982379" y="1409700"/>
                </a:lnTo>
                <a:lnTo>
                  <a:pt x="2977578" y="1371600"/>
                </a:lnTo>
                <a:lnTo>
                  <a:pt x="2973413" y="1333500"/>
                </a:lnTo>
                <a:lnTo>
                  <a:pt x="2969552" y="1295400"/>
                </a:lnTo>
                <a:lnTo>
                  <a:pt x="2965653" y="1257300"/>
                </a:lnTo>
                <a:lnTo>
                  <a:pt x="2965081" y="1244600"/>
                </a:lnTo>
                <a:lnTo>
                  <a:pt x="2964891" y="1244600"/>
                </a:lnTo>
                <a:lnTo>
                  <a:pt x="2965158" y="1231900"/>
                </a:lnTo>
                <a:lnTo>
                  <a:pt x="2965983" y="1219200"/>
                </a:lnTo>
                <a:lnTo>
                  <a:pt x="2967278" y="1219200"/>
                </a:lnTo>
                <a:lnTo>
                  <a:pt x="2969437" y="1206500"/>
                </a:lnTo>
                <a:lnTo>
                  <a:pt x="2981629" y="1206500"/>
                </a:lnTo>
                <a:lnTo>
                  <a:pt x="2984716" y="1231900"/>
                </a:lnTo>
                <a:lnTo>
                  <a:pt x="2987154" y="1244600"/>
                </a:lnTo>
                <a:lnTo>
                  <a:pt x="2995879" y="1295400"/>
                </a:lnTo>
                <a:lnTo>
                  <a:pt x="3004007" y="1346200"/>
                </a:lnTo>
                <a:lnTo>
                  <a:pt x="3007576" y="1384300"/>
                </a:lnTo>
                <a:lnTo>
                  <a:pt x="3010751" y="1397000"/>
                </a:lnTo>
                <a:lnTo>
                  <a:pt x="3014713" y="1422400"/>
                </a:lnTo>
                <a:lnTo>
                  <a:pt x="3019094" y="1447800"/>
                </a:lnTo>
                <a:lnTo>
                  <a:pt x="3023552" y="1460500"/>
                </a:lnTo>
                <a:lnTo>
                  <a:pt x="3025000" y="1473200"/>
                </a:lnTo>
                <a:lnTo>
                  <a:pt x="3025000" y="1409700"/>
                </a:lnTo>
                <a:lnTo>
                  <a:pt x="3018739" y="1409700"/>
                </a:lnTo>
                <a:lnTo>
                  <a:pt x="3018180" y="1397000"/>
                </a:lnTo>
                <a:lnTo>
                  <a:pt x="3012046" y="1358900"/>
                </a:lnTo>
                <a:lnTo>
                  <a:pt x="3008947" y="1333500"/>
                </a:lnTo>
                <a:lnTo>
                  <a:pt x="3005759" y="1308100"/>
                </a:lnTo>
                <a:lnTo>
                  <a:pt x="3004578" y="1308100"/>
                </a:lnTo>
                <a:lnTo>
                  <a:pt x="3003245" y="1295400"/>
                </a:lnTo>
                <a:lnTo>
                  <a:pt x="3001683" y="1295400"/>
                </a:lnTo>
                <a:lnTo>
                  <a:pt x="2999790" y="1282700"/>
                </a:lnTo>
                <a:lnTo>
                  <a:pt x="2995472" y="1257300"/>
                </a:lnTo>
                <a:lnTo>
                  <a:pt x="2992590" y="1244600"/>
                </a:lnTo>
                <a:lnTo>
                  <a:pt x="2990278" y="1219200"/>
                </a:lnTo>
                <a:lnTo>
                  <a:pt x="2987637" y="1206500"/>
                </a:lnTo>
                <a:lnTo>
                  <a:pt x="2986760" y="1193800"/>
                </a:lnTo>
                <a:lnTo>
                  <a:pt x="2998889" y="1193800"/>
                </a:lnTo>
                <a:lnTo>
                  <a:pt x="3000006" y="1206500"/>
                </a:lnTo>
                <a:lnTo>
                  <a:pt x="3005328" y="1231900"/>
                </a:lnTo>
                <a:lnTo>
                  <a:pt x="3009430" y="1257300"/>
                </a:lnTo>
                <a:lnTo>
                  <a:pt x="3011995" y="1282700"/>
                </a:lnTo>
                <a:lnTo>
                  <a:pt x="3012744" y="1308100"/>
                </a:lnTo>
                <a:lnTo>
                  <a:pt x="3012681" y="1320800"/>
                </a:lnTo>
                <a:lnTo>
                  <a:pt x="3014497" y="1320800"/>
                </a:lnTo>
                <a:lnTo>
                  <a:pt x="3016046" y="1333500"/>
                </a:lnTo>
                <a:lnTo>
                  <a:pt x="3020136" y="1346200"/>
                </a:lnTo>
                <a:lnTo>
                  <a:pt x="3022968" y="1371600"/>
                </a:lnTo>
                <a:lnTo>
                  <a:pt x="3024771" y="1384300"/>
                </a:lnTo>
                <a:lnTo>
                  <a:pt x="3025762" y="1409700"/>
                </a:lnTo>
                <a:lnTo>
                  <a:pt x="3025762" y="1104900"/>
                </a:lnTo>
                <a:lnTo>
                  <a:pt x="3016478" y="1104900"/>
                </a:lnTo>
                <a:lnTo>
                  <a:pt x="3015551" y="1103426"/>
                </a:lnTo>
                <a:lnTo>
                  <a:pt x="3015551" y="1117600"/>
                </a:lnTo>
                <a:lnTo>
                  <a:pt x="3012795" y="1130300"/>
                </a:lnTo>
                <a:lnTo>
                  <a:pt x="3011132" y="1130300"/>
                </a:lnTo>
                <a:lnTo>
                  <a:pt x="3001861" y="1143000"/>
                </a:lnTo>
                <a:lnTo>
                  <a:pt x="2991637" y="1155700"/>
                </a:lnTo>
                <a:lnTo>
                  <a:pt x="2970212" y="1193800"/>
                </a:lnTo>
                <a:lnTo>
                  <a:pt x="2946692" y="1219200"/>
                </a:lnTo>
                <a:lnTo>
                  <a:pt x="2921851" y="1257300"/>
                </a:lnTo>
                <a:lnTo>
                  <a:pt x="2896781" y="1282700"/>
                </a:lnTo>
                <a:lnTo>
                  <a:pt x="2872613" y="1308100"/>
                </a:lnTo>
                <a:lnTo>
                  <a:pt x="2868434" y="1320800"/>
                </a:lnTo>
                <a:lnTo>
                  <a:pt x="2864332" y="1320800"/>
                </a:lnTo>
                <a:lnTo>
                  <a:pt x="2860344" y="1333500"/>
                </a:lnTo>
                <a:lnTo>
                  <a:pt x="2856547" y="1333500"/>
                </a:lnTo>
                <a:lnTo>
                  <a:pt x="2852026" y="1346200"/>
                </a:lnTo>
                <a:lnTo>
                  <a:pt x="2848356" y="1346200"/>
                </a:lnTo>
                <a:lnTo>
                  <a:pt x="2848356" y="1600200"/>
                </a:lnTo>
                <a:lnTo>
                  <a:pt x="2818155" y="1600200"/>
                </a:lnTo>
                <a:lnTo>
                  <a:pt x="2813735" y="1587500"/>
                </a:lnTo>
                <a:lnTo>
                  <a:pt x="2810853" y="1587500"/>
                </a:lnTo>
                <a:lnTo>
                  <a:pt x="2803169" y="1534566"/>
                </a:lnTo>
                <a:lnTo>
                  <a:pt x="2803169" y="1587500"/>
                </a:lnTo>
                <a:lnTo>
                  <a:pt x="2801086" y="1600200"/>
                </a:lnTo>
                <a:lnTo>
                  <a:pt x="2788285" y="1600200"/>
                </a:lnTo>
                <a:lnTo>
                  <a:pt x="2783560" y="1612900"/>
                </a:lnTo>
                <a:lnTo>
                  <a:pt x="2773413" y="1600200"/>
                </a:lnTo>
                <a:lnTo>
                  <a:pt x="2774607" y="1600200"/>
                </a:lnTo>
                <a:lnTo>
                  <a:pt x="2775953" y="1587500"/>
                </a:lnTo>
                <a:lnTo>
                  <a:pt x="2778379" y="1587500"/>
                </a:lnTo>
                <a:lnTo>
                  <a:pt x="2778823" y="1574800"/>
                </a:lnTo>
                <a:lnTo>
                  <a:pt x="2778277" y="1562100"/>
                </a:lnTo>
                <a:lnTo>
                  <a:pt x="2777769" y="1549400"/>
                </a:lnTo>
                <a:lnTo>
                  <a:pt x="2776766" y="1536700"/>
                </a:lnTo>
                <a:lnTo>
                  <a:pt x="2774531" y="1524000"/>
                </a:lnTo>
                <a:lnTo>
                  <a:pt x="2771927" y="1524000"/>
                </a:lnTo>
                <a:lnTo>
                  <a:pt x="2769755" y="1511300"/>
                </a:lnTo>
                <a:lnTo>
                  <a:pt x="2767914" y="1501127"/>
                </a:lnTo>
                <a:lnTo>
                  <a:pt x="2767914" y="1778000"/>
                </a:lnTo>
                <a:lnTo>
                  <a:pt x="2749842" y="1778000"/>
                </a:lnTo>
                <a:lnTo>
                  <a:pt x="2753931" y="1765300"/>
                </a:lnTo>
                <a:lnTo>
                  <a:pt x="2766441" y="1765300"/>
                </a:lnTo>
                <a:lnTo>
                  <a:pt x="2767914" y="1778000"/>
                </a:lnTo>
                <a:lnTo>
                  <a:pt x="2767914" y="1501127"/>
                </a:lnTo>
                <a:lnTo>
                  <a:pt x="2763405" y="1460500"/>
                </a:lnTo>
                <a:lnTo>
                  <a:pt x="2763228" y="1435100"/>
                </a:lnTo>
                <a:lnTo>
                  <a:pt x="2764332" y="1422400"/>
                </a:lnTo>
                <a:lnTo>
                  <a:pt x="2766110" y="1397000"/>
                </a:lnTo>
                <a:lnTo>
                  <a:pt x="2768130" y="1384300"/>
                </a:lnTo>
                <a:lnTo>
                  <a:pt x="2768523" y="1371600"/>
                </a:lnTo>
                <a:lnTo>
                  <a:pt x="2781935" y="1371600"/>
                </a:lnTo>
                <a:lnTo>
                  <a:pt x="2782938" y="1384300"/>
                </a:lnTo>
                <a:lnTo>
                  <a:pt x="2783687" y="1384300"/>
                </a:lnTo>
                <a:lnTo>
                  <a:pt x="2785148" y="1409700"/>
                </a:lnTo>
                <a:lnTo>
                  <a:pt x="2788424" y="1460449"/>
                </a:lnTo>
                <a:lnTo>
                  <a:pt x="2788551" y="1473200"/>
                </a:lnTo>
                <a:lnTo>
                  <a:pt x="2788843" y="1498600"/>
                </a:lnTo>
                <a:lnTo>
                  <a:pt x="2790240" y="1511300"/>
                </a:lnTo>
                <a:lnTo>
                  <a:pt x="2793631" y="1524000"/>
                </a:lnTo>
                <a:lnTo>
                  <a:pt x="2796527" y="1549400"/>
                </a:lnTo>
                <a:lnTo>
                  <a:pt x="2798597" y="1562100"/>
                </a:lnTo>
                <a:lnTo>
                  <a:pt x="2800286" y="1574800"/>
                </a:lnTo>
                <a:lnTo>
                  <a:pt x="2802013" y="1587500"/>
                </a:lnTo>
                <a:lnTo>
                  <a:pt x="2803169" y="1587500"/>
                </a:lnTo>
                <a:lnTo>
                  <a:pt x="2803169" y="1534566"/>
                </a:lnTo>
                <a:lnTo>
                  <a:pt x="2797949" y="1498600"/>
                </a:lnTo>
                <a:lnTo>
                  <a:pt x="2794520" y="1460449"/>
                </a:lnTo>
                <a:lnTo>
                  <a:pt x="2793454" y="1409700"/>
                </a:lnTo>
                <a:lnTo>
                  <a:pt x="2793517" y="1384300"/>
                </a:lnTo>
                <a:lnTo>
                  <a:pt x="2793784" y="1371600"/>
                </a:lnTo>
                <a:lnTo>
                  <a:pt x="2827261" y="1371600"/>
                </a:lnTo>
                <a:lnTo>
                  <a:pt x="2829229" y="1384300"/>
                </a:lnTo>
                <a:lnTo>
                  <a:pt x="2829395" y="1384300"/>
                </a:lnTo>
                <a:lnTo>
                  <a:pt x="2830715" y="1397000"/>
                </a:lnTo>
                <a:lnTo>
                  <a:pt x="2836126" y="1397000"/>
                </a:lnTo>
                <a:lnTo>
                  <a:pt x="2837865" y="1409700"/>
                </a:lnTo>
                <a:lnTo>
                  <a:pt x="2837573" y="1422400"/>
                </a:lnTo>
                <a:lnTo>
                  <a:pt x="2836926" y="1435100"/>
                </a:lnTo>
                <a:lnTo>
                  <a:pt x="2836837" y="1460500"/>
                </a:lnTo>
                <a:lnTo>
                  <a:pt x="2837434" y="1485900"/>
                </a:lnTo>
                <a:lnTo>
                  <a:pt x="2838500" y="1498600"/>
                </a:lnTo>
                <a:lnTo>
                  <a:pt x="2840825" y="1536700"/>
                </a:lnTo>
                <a:lnTo>
                  <a:pt x="2842018" y="1562100"/>
                </a:lnTo>
                <a:lnTo>
                  <a:pt x="2843809" y="1574800"/>
                </a:lnTo>
                <a:lnTo>
                  <a:pt x="2846578" y="1587500"/>
                </a:lnTo>
                <a:lnTo>
                  <a:pt x="2848356" y="1600200"/>
                </a:lnTo>
                <a:lnTo>
                  <a:pt x="2848356" y="1346200"/>
                </a:lnTo>
                <a:lnTo>
                  <a:pt x="2760472" y="1346200"/>
                </a:lnTo>
                <a:lnTo>
                  <a:pt x="2760472" y="1524000"/>
                </a:lnTo>
                <a:lnTo>
                  <a:pt x="2759583" y="1524000"/>
                </a:lnTo>
                <a:lnTo>
                  <a:pt x="2759583" y="1574800"/>
                </a:lnTo>
                <a:lnTo>
                  <a:pt x="2759430" y="1587500"/>
                </a:lnTo>
                <a:lnTo>
                  <a:pt x="2758897" y="1587500"/>
                </a:lnTo>
                <a:lnTo>
                  <a:pt x="2757881" y="1600200"/>
                </a:lnTo>
                <a:lnTo>
                  <a:pt x="2756382" y="1625600"/>
                </a:lnTo>
                <a:lnTo>
                  <a:pt x="2756585" y="1651000"/>
                </a:lnTo>
                <a:lnTo>
                  <a:pt x="2757665" y="1676400"/>
                </a:lnTo>
                <a:lnTo>
                  <a:pt x="2758783" y="1689100"/>
                </a:lnTo>
                <a:lnTo>
                  <a:pt x="2759252" y="1701800"/>
                </a:lnTo>
                <a:lnTo>
                  <a:pt x="2759240" y="1714500"/>
                </a:lnTo>
                <a:lnTo>
                  <a:pt x="2756547" y="1714500"/>
                </a:lnTo>
                <a:lnTo>
                  <a:pt x="2751226" y="1724507"/>
                </a:lnTo>
                <a:lnTo>
                  <a:pt x="2751226" y="1752600"/>
                </a:lnTo>
                <a:lnTo>
                  <a:pt x="2745676" y="1752600"/>
                </a:lnTo>
                <a:lnTo>
                  <a:pt x="2748826" y="1739900"/>
                </a:lnTo>
                <a:lnTo>
                  <a:pt x="2751226" y="1752600"/>
                </a:lnTo>
                <a:lnTo>
                  <a:pt x="2751226" y="1724507"/>
                </a:lnTo>
                <a:lnTo>
                  <a:pt x="2749791" y="1727200"/>
                </a:lnTo>
                <a:lnTo>
                  <a:pt x="2692654" y="1727200"/>
                </a:lnTo>
                <a:lnTo>
                  <a:pt x="2683218" y="1714500"/>
                </a:lnTo>
                <a:lnTo>
                  <a:pt x="2682532" y="1714500"/>
                </a:lnTo>
                <a:lnTo>
                  <a:pt x="2682532" y="1778000"/>
                </a:lnTo>
                <a:lnTo>
                  <a:pt x="2668079" y="1778000"/>
                </a:lnTo>
                <a:lnTo>
                  <a:pt x="2676868" y="1765300"/>
                </a:lnTo>
                <a:lnTo>
                  <a:pt x="2682532" y="1778000"/>
                </a:lnTo>
                <a:lnTo>
                  <a:pt x="2682532" y="1714500"/>
                </a:lnTo>
                <a:lnTo>
                  <a:pt x="2674315" y="1714500"/>
                </a:lnTo>
                <a:lnTo>
                  <a:pt x="2673121" y="1701800"/>
                </a:lnTo>
                <a:lnTo>
                  <a:pt x="2671661" y="1676400"/>
                </a:lnTo>
                <a:lnTo>
                  <a:pt x="2670886" y="1651000"/>
                </a:lnTo>
                <a:lnTo>
                  <a:pt x="2670010" y="1638300"/>
                </a:lnTo>
                <a:lnTo>
                  <a:pt x="2668079" y="1625600"/>
                </a:lnTo>
                <a:lnTo>
                  <a:pt x="2663431" y="1612900"/>
                </a:lnTo>
                <a:lnTo>
                  <a:pt x="2660510" y="1612900"/>
                </a:lnTo>
                <a:lnTo>
                  <a:pt x="2660510" y="1689100"/>
                </a:lnTo>
                <a:lnTo>
                  <a:pt x="2660154" y="1689100"/>
                </a:lnTo>
                <a:lnTo>
                  <a:pt x="2659926" y="1701800"/>
                </a:lnTo>
                <a:lnTo>
                  <a:pt x="2658224" y="1714500"/>
                </a:lnTo>
                <a:lnTo>
                  <a:pt x="2650477" y="1727200"/>
                </a:lnTo>
                <a:lnTo>
                  <a:pt x="2648191" y="1724202"/>
                </a:lnTo>
                <a:lnTo>
                  <a:pt x="2648191" y="1778000"/>
                </a:lnTo>
                <a:lnTo>
                  <a:pt x="2627706" y="1778000"/>
                </a:lnTo>
                <a:lnTo>
                  <a:pt x="2641536" y="1765300"/>
                </a:lnTo>
                <a:lnTo>
                  <a:pt x="2645130" y="1765300"/>
                </a:lnTo>
                <a:lnTo>
                  <a:pt x="2648191" y="1778000"/>
                </a:lnTo>
                <a:lnTo>
                  <a:pt x="2648191" y="1724202"/>
                </a:lnTo>
                <a:lnTo>
                  <a:pt x="2640812" y="1714500"/>
                </a:lnTo>
                <a:lnTo>
                  <a:pt x="2634310" y="1714500"/>
                </a:lnTo>
                <a:lnTo>
                  <a:pt x="2633980" y="1701800"/>
                </a:lnTo>
                <a:lnTo>
                  <a:pt x="2633078" y="1689100"/>
                </a:lnTo>
                <a:lnTo>
                  <a:pt x="2631389" y="1689100"/>
                </a:lnTo>
                <a:lnTo>
                  <a:pt x="2628735" y="1676400"/>
                </a:lnTo>
                <a:lnTo>
                  <a:pt x="2625966" y="1663700"/>
                </a:lnTo>
                <a:lnTo>
                  <a:pt x="2622689" y="1663700"/>
                </a:lnTo>
                <a:lnTo>
                  <a:pt x="2621902" y="1661960"/>
                </a:lnTo>
                <a:lnTo>
                  <a:pt x="2621902" y="1714500"/>
                </a:lnTo>
                <a:lnTo>
                  <a:pt x="2603131" y="1714500"/>
                </a:lnTo>
                <a:lnTo>
                  <a:pt x="2602522" y="1701800"/>
                </a:lnTo>
                <a:lnTo>
                  <a:pt x="2603525" y="1689100"/>
                </a:lnTo>
                <a:lnTo>
                  <a:pt x="2600769" y="1676400"/>
                </a:lnTo>
                <a:lnTo>
                  <a:pt x="2618829" y="1676400"/>
                </a:lnTo>
                <a:lnTo>
                  <a:pt x="2618397" y="1689100"/>
                </a:lnTo>
                <a:lnTo>
                  <a:pt x="2620391" y="1701800"/>
                </a:lnTo>
                <a:lnTo>
                  <a:pt x="2620581" y="1701800"/>
                </a:lnTo>
                <a:lnTo>
                  <a:pt x="2621902" y="1714500"/>
                </a:lnTo>
                <a:lnTo>
                  <a:pt x="2621902" y="1661960"/>
                </a:lnTo>
                <a:lnTo>
                  <a:pt x="2616962" y="1651000"/>
                </a:lnTo>
                <a:lnTo>
                  <a:pt x="2611894" y="1651000"/>
                </a:lnTo>
                <a:lnTo>
                  <a:pt x="2609875" y="1638300"/>
                </a:lnTo>
                <a:lnTo>
                  <a:pt x="2611196" y="1625600"/>
                </a:lnTo>
                <a:lnTo>
                  <a:pt x="2612656" y="1612900"/>
                </a:lnTo>
                <a:lnTo>
                  <a:pt x="2617089" y="1612900"/>
                </a:lnTo>
                <a:lnTo>
                  <a:pt x="2624163" y="1625600"/>
                </a:lnTo>
                <a:lnTo>
                  <a:pt x="2639923" y="1625600"/>
                </a:lnTo>
                <a:lnTo>
                  <a:pt x="2650477" y="1638300"/>
                </a:lnTo>
                <a:lnTo>
                  <a:pt x="2656687" y="1651000"/>
                </a:lnTo>
                <a:lnTo>
                  <a:pt x="2659380" y="1663700"/>
                </a:lnTo>
                <a:lnTo>
                  <a:pt x="2659697" y="1676400"/>
                </a:lnTo>
                <a:lnTo>
                  <a:pt x="2660053" y="1676400"/>
                </a:lnTo>
                <a:lnTo>
                  <a:pt x="2660510" y="1689100"/>
                </a:lnTo>
                <a:lnTo>
                  <a:pt x="2660510" y="1612900"/>
                </a:lnTo>
                <a:lnTo>
                  <a:pt x="2655620" y="1612900"/>
                </a:lnTo>
                <a:lnTo>
                  <a:pt x="2644229" y="1600200"/>
                </a:lnTo>
                <a:lnTo>
                  <a:pt x="2616504" y="1600200"/>
                </a:lnTo>
                <a:lnTo>
                  <a:pt x="2612021" y="1587500"/>
                </a:lnTo>
                <a:lnTo>
                  <a:pt x="2614130" y="1574800"/>
                </a:lnTo>
                <a:lnTo>
                  <a:pt x="2711500" y="1574800"/>
                </a:lnTo>
                <a:lnTo>
                  <a:pt x="2714891" y="1587500"/>
                </a:lnTo>
                <a:lnTo>
                  <a:pt x="2716034" y="1600200"/>
                </a:lnTo>
                <a:lnTo>
                  <a:pt x="2716314" y="1612900"/>
                </a:lnTo>
                <a:lnTo>
                  <a:pt x="2716149" y="1638300"/>
                </a:lnTo>
                <a:lnTo>
                  <a:pt x="2715958" y="1638300"/>
                </a:lnTo>
                <a:lnTo>
                  <a:pt x="2715945" y="1676400"/>
                </a:lnTo>
                <a:lnTo>
                  <a:pt x="2716072" y="1689100"/>
                </a:lnTo>
                <a:lnTo>
                  <a:pt x="2716314" y="1701800"/>
                </a:lnTo>
                <a:lnTo>
                  <a:pt x="2718701" y="1701800"/>
                </a:lnTo>
                <a:lnTo>
                  <a:pt x="2718308" y="1714500"/>
                </a:lnTo>
                <a:lnTo>
                  <a:pt x="2730296" y="1714500"/>
                </a:lnTo>
                <a:lnTo>
                  <a:pt x="2732671" y="1701800"/>
                </a:lnTo>
                <a:lnTo>
                  <a:pt x="2737015" y="1701800"/>
                </a:lnTo>
                <a:lnTo>
                  <a:pt x="2737497" y="1689100"/>
                </a:lnTo>
                <a:lnTo>
                  <a:pt x="2736037" y="1689100"/>
                </a:lnTo>
                <a:lnTo>
                  <a:pt x="2731287" y="1676400"/>
                </a:lnTo>
                <a:lnTo>
                  <a:pt x="2730614" y="1663700"/>
                </a:lnTo>
                <a:lnTo>
                  <a:pt x="2731630" y="1638300"/>
                </a:lnTo>
                <a:lnTo>
                  <a:pt x="2731973" y="1625600"/>
                </a:lnTo>
                <a:lnTo>
                  <a:pt x="2731668" y="1600200"/>
                </a:lnTo>
                <a:lnTo>
                  <a:pt x="2731465" y="1587500"/>
                </a:lnTo>
                <a:lnTo>
                  <a:pt x="2730093" y="1574800"/>
                </a:lnTo>
                <a:lnTo>
                  <a:pt x="2726347" y="1549400"/>
                </a:lnTo>
                <a:lnTo>
                  <a:pt x="2759379" y="1549400"/>
                </a:lnTo>
                <a:lnTo>
                  <a:pt x="2759519" y="1562100"/>
                </a:lnTo>
                <a:lnTo>
                  <a:pt x="2759583" y="1574800"/>
                </a:lnTo>
                <a:lnTo>
                  <a:pt x="2759583" y="1524000"/>
                </a:lnTo>
                <a:lnTo>
                  <a:pt x="2714904" y="1524000"/>
                </a:lnTo>
                <a:lnTo>
                  <a:pt x="2711805" y="1511300"/>
                </a:lnTo>
                <a:lnTo>
                  <a:pt x="2709468" y="1498600"/>
                </a:lnTo>
                <a:lnTo>
                  <a:pt x="2708605" y="1498600"/>
                </a:lnTo>
                <a:lnTo>
                  <a:pt x="2707373" y="1485900"/>
                </a:lnTo>
                <a:lnTo>
                  <a:pt x="2707932" y="1485900"/>
                </a:lnTo>
                <a:lnTo>
                  <a:pt x="2709786" y="1460449"/>
                </a:lnTo>
                <a:lnTo>
                  <a:pt x="2710535" y="1435100"/>
                </a:lnTo>
                <a:lnTo>
                  <a:pt x="2711005" y="1409700"/>
                </a:lnTo>
                <a:lnTo>
                  <a:pt x="2711996" y="1384300"/>
                </a:lnTo>
                <a:lnTo>
                  <a:pt x="2712974" y="1371600"/>
                </a:lnTo>
                <a:lnTo>
                  <a:pt x="2757919" y="1371600"/>
                </a:lnTo>
                <a:lnTo>
                  <a:pt x="2760294" y="1384300"/>
                </a:lnTo>
                <a:lnTo>
                  <a:pt x="2759303" y="1397000"/>
                </a:lnTo>
                <a:lnTo>
                  <a:pt x="2757220" y="1422400"/>
                </a:lnTo>
                <a:lnTo>
                  <a:pt x="2756331" y="1447800"/>
                </a:lnTo>
                <a:lnTo>
                  <a:pt x="2756738" y="1473200"/>
                </a:lnTo>
                <a:lnTo>
                  <a:pt x="2758529" y="1498600"/>
                </a:lnTo>
                <a:lnTo>
                  <a:pt x="2758871" y="1498600"/>
                </a:lnTo>
                <a:lnTo>
                  <a:pt x="2758846" y="1511300"/>
                </a:lnTo>
                <a:lnTo>
                  <a:pt x="2760472" y="1524000"/>
                </a:lnTo>
                <a:lnTo>
                  <a:pt x="2760472" y="1346200"/>
                </a:lnTo>
                <a:lnTo>
                  <a:pt x="2706611" y="1346200"/>
                </a:lnTo>
                <a:lnTo>
                  <a:pt x="2706611" y="1422400"/>
                </a:lnTo>
                <a:lnTo>
                  <a:pt x="2706090" y="1435100"/>
                </a:lnTo>
                <a:lnTo>
                  <a:pt x="2705227" y="1460500"/>
                </a:lnTo>
                <a:lnTo>
                  <a:pt x="2704909" y="1473200"/>
                </a:lnTo>
                <a:lnTo>
                  <a:pt x="2704795" y="1485900"/>
                </a:lnTo>
                <a:lnTo>
                  <a:pt x="2704617" y="1498600"/>
                </a:lnTo>
                <a:lnTo>
                  <a:pt x="2703868" y="1511300"/>
                </a:lnTo>
                <a:lnTo>
                  <a:pt x="2700959" y="1524000"/>
                </a:lnTo>
                <a:lnTo>
                  <a:pt x="2677426" y="1524000"/>
                </a:lnTo>
                <a:lnTo>
                  <a:pt x="2679192" y="1511300"/>
                </a:lnTo>
                <a:lnTo>
                  <a:pt x="2679789" y="1498600"/>
                </a:lnTo>
                <a:lnTo>
                  <a:pt x="2679535" y="1485900"/>
                </a:lnTo>
                <a:lnTo>
                  <a:pt x="2678709" y="1485900"/>
                </a:lnTo>
                <a:lnTo>
                  <a:pt x="2678214" y="1460449"/>
                </a:lnTo>
                <a:lnTo>
                  <a:pt x="2679674" y="1435100"/>
                </a:lnTo>
                <a:lnTo>
                  <a:pt x="2681389" y="1409700"/>
                </a:lnTo>
                <a:lnTo>
                  <a:pt x="2681643" y="1384300"/>
                </a:lnTo>
                <a:lnTo>
                  <a:pt x="2681274" y="1371600"/>
                </a:lnTo>
                <a:lnTo>
                  <a:pt x="2705049" y="1371600"/>
                </a:lnTo>
                <a:lnTo>
                  <a:pt x="2705608" y="1384300"/>
                </a:lnTo>
                <a:lnTo>
                  <a:pt x="2706535" y="1397000"/>
                </a:lnTo>
                <a:lnTo>
                  <a:pt x="2706611" y="1422400"/>
                </a:lnTo>
                <a:lnTo>
                  <a:pt x="2706611" y="1346200"/>
                </a:lnTo>
                <a:lnTo>
                  <a:pt x="2675382" y="1346200"/>
                </a:lnTo>
                <a:lnTo>
                  <a:pt x="2675382" y="1447800"/>
                </a:lnTo>
                <a:lnTo>
                  <a:pt x="2674010" y="1460500"/>
                </a:lnTo>
                <a:lnTo>
                  <a:pt x="2672384" y="1473200"/>
                </a:lnTo>
                <a:lnTo>
                  <a:pt x="2672715" y="1485900"/>
                </a:lnTo>
                <a:lnTo>
                  <a:pt x="2673273" y="1498600"/>
                </a:lnTo>
                <a:lnTo>
                  <a:pt x="2672524" y="1498600"/>
                </a:lnTo>
                <a:lnTo>
                  <a:pt x="2672143" y="1511300"/>
                </a:lnTo>
                <a:lnTo>
                  <a:pt x="2669819" y="1524000"/>
                </a:lnTo>
                <a:lnTo>
                  <a:pt x="2629827" y="1524000"/>
                </a:lnTo>
                <a:lnTo>
                  <a:pt x="2629293" y="1511300"/>
                </a:lnTo>
                <a:lnTo>
                  <a:pt x="2628798" y="1511300"/>
                </a:lnTo>
                <a:lnTo>
                  <a:pt x="2635491" y="1447800"/>
                </a:lnTo>
                <a:lnTo>
                  <a:pt x="2638780" y="1422400"/>
                </a:lnTo>
                <a:lnTo>
                  <a:pt x="2642235" y="1384300"/>
                </a:lnTo>
                <a:lnTo>
                  <a:pt x="2644102" y="1371600"/>
                </a:lnTo>
                <a:lnTo>
                  <a:pt x="2672092" y="1371600"/>
                </a:lnTo>
                <a:lnTo>
                  <a:pt x="2673070" y="1384300"/>
                </a:lnTo>
                <a:lnTo>
                  <a:pt x="2674378" y="1397000"/>
                </a:lnTo>
                <a:lnTo>
                  <a:pt x="2674924" y="1397000"/>
                </a:lnTo>
                <a:lnTo>
                  <a:pt x="2674836" y="1409700"/>
                </a:lnTo>
                <a:lnTo>
                  <a:pt x="2674251" y="1422400"/>
                </a:lnTo>
                <a:lnTo>
                  <a:pt x="2675382" y="1447800"/>
                </a:lnTo>
                <a:lnTo>
                  <a:pt x="2675382" y="1346200"/>
                </a:lnTo>
                <a:lnTo>
                  <a:pt x="2632900" y="1346200"/>
                </a:lnTo>
                <a:lnTo>
                  <a:pt x="2632900" y="1384300"/>
                </a:lnTo>
                <a:lnTo>
                  <a:pt x="2632506" y="1397000"/>
                </a:lnTo>
                <a:lnTo>
                  <a:pt x="2630144" y="1422400"/>
                </a:lnTo>
                <a:lnTo>
                  <a:pt x="2627541" y="1447800"/>
                </a:lnTo>
                <a:lnTo>
                  <a:pt x="2624785" y="1485900"/>
                </a:lnTo>
                <a:lnTo>
                  <a:pt x="2621889" y="1511300"/>
                </a:lnTo>
                <a:lnTo>
                  <a:pt x="2619603" y="1524000"/>
                </a:lnTo>
                <a:lnTo>
                  <a:pt x="2596019" y="1524000"/>
                </a:lnTo>
                <a:lnTo>
                  <a:pt x="2596019" y="1587500"/>
                </a:lnTo>
                <a:lnTo>
                  <a:pt x="2595181" y="1600200"/>
                </a:lnTo>
                <a:lnTo>
                  <a:pt x="2593695" y="1600200"/>
                </a:lnTo>
                <a:lnTo>
                  <a:pt x="2593695" y="1612900"/>
                </a:lnTo>
                <a:lnTo>
                  <a:pt x="2592603" y="1625600"/>
                </a:lnTo>
                <a:lnTo>
                  <a:pt x="2592870" y="1638300"/>
                </a:lnTo>
                <a:lnTo>
                  <a:pt x="2589022" y="1638300"/>
                </a:lnTo>
                <a:lnTo>
                  <a:pt x="2589022" y="1676400"/>
                </a:lnTo>
                <a:lnTo>
                  <a:pt x="2588069" y="1689100"/>
                </a:lnTo>
                <a:lnTo>
                  <a:pt x="2587574" y="1689100"/>
                </a:lnTo>
                <a:lnTo>
                  <a:pt x="2585732" y="1701800"/>
                </a:lnTo>
                <a:lnTo>
                  <a:pt x="2582507" y="1714500"/>
                </a:lnTo>
                <a:lnTo>
                  <a:pt x="2542514" y="1714500"/>
                </a:lnTo>
                <a:lnTo>
                  <a:pt x="2542298" y="1713725"/>
                </a:lnTo>
                <a:lnTo>
                  <a:pt x="2542298" y="1778000"/>
                </a:lnTo>
                <a:lnTo>
                  <a:pt x="2463723" y="1778000"/>
                </a:lnTo>
                <a:lnTo>
                  <a:pt x="2435987" y="1778000"/>
                </a:lnTo>
                <a:lnTo>
                  <a:pt x="2437841" y="1765300"/>
                </a:lnTo>
                <a:lnTo>
                  <a:pt x="2456053" y="1765300"/>
                </a:lnTo>
                <a:lnTo>
                  <a:pt x="2463723" y="1778000"/>
                </a:lnTo>
                <a:lnTo>
                  <a:pt x="2470835" y="1765300"/>
                </a:lnTo>
                <a:lnTo>
                  <a:pt x="2534920" y="1765300"/>
                </a:lnTo>
                <a:lnTo>
                  <a:pt x="2542298" y="1778000"/>
                </a:lnTo>
                <a:lnTo>
                  <a:pt x="2542298" y="1713725"/>
                </a:lnTo>
                <a:lnTo>
                  <a:pt x="2538996" y="1701800"/>
                </a:lnTo>
                <a:lnTo>
                  <a:pt x="2537625" y="1689100"/>
                </a:lnTo>
                <a:lnTo>
                  <a:pt x="2538107" y="1676400"/>
                </a:lnTo>
                <a:lnTo>
                  <a:pt x="2541435" y="1676400"/>
                </a:lnTo>
                <a:lnTo>
                  <a:pt x="2548267" y="1663700"/>
                </a:lnTo>
                <a:lnTo>
                  <a:pt x="2585758" y="1663700"/>
                </a:lnTo>
                <a:lnTo>
                  <a:pt x="2589022" y="1676400"/>
                </a:lnTo>
                <a:lnTo>
                  <a:pt x="2589022" y="1638300"/>
                </a:lnTo>
                <a:lnTo>
                  <a:pt x="2568676" y="1638300"/>
                </a:lnTo>
                <a:lnTo>
                  <a:pt x="2558059" y="1651000"/>
                </a:lnTo>
                <a:lnTo>
                  <a:pt x="2524849" y="1651000"/>
                </a:lnTo>
                <a:lnTo>
                  <a:pt x="2523464" y="1663700"/>
                </a:lnTo>
                <a:lnTo>
                  <a:pt x="2523718" y="1663700"/>
                </a:lnTo>
                <a:lnTo>
                  <a:pt x="2524226" y="1676400"/>
                </a:lnTo>
                <a:lnTo>
                  <a:pt x="2525268" y="1689100"/>
                </a:lnTo>
                <a:lnTo>
                  <a:pt x="2526538" y="1689100"/>
                </a:lnTo>
                <a:lnTo>
                  <a:pt x="2527096" y="1701800"/>
                </a:lnTo>
                <a:lnTo>
                  <a:pt x="2524137" y="1714500"/>
                </a:lnTo>
                <a:lnTo>
                  <a:pt x="2499512" y="1714500"/>
                </a:lnTo>
                <a:lnTo>
                  <a:pt x="2501227" y="1689100"/>
                </a:lnTo>
                <a:lnTo>
                  <a:pt x="2500922" y="1676400"/>
                </a:lnTo>
                <a:lnTo>
                  <a:pt x="2499804" y="1663700"/>
                </a:lnTo>
                <a:lnTo>
                  <a:pt x="2499055" y="1651000"/>
                </a:lnTo>
                <a:lnTo>
                  <a:pt x="2499525" y="1651000"/>
                </a:lnTo>
                <a:lnTo>
                  <a:pt x="2501925" y="1638300"/>
                </a:lnTo>
                <a:lnTo>
                  <a:pt x="2507399" y="1638300"/>
                </a:lnTo>
                <a:lnTo>
                  <a:pt x="2517089" y="1625600"/>
                </a:lnTo>
                <a:lnTo>
                  <a:pt x="2564066" y="1625600"/>
                </a:lnTo>
                <a:lnTo>
                  <a:pt x="2580081" y="1612900"/>
                </a:lnTo>
                <a:lnTo>
                  <a:pt x="2593695" y="1612900"/>
                </a:lnTo>
                <a:lnTo>
                  <a:pt x="2593695" y="1600200"/>
                </a:lnTo>
                <a:lnTo>
                  <a:pt x="2553474" y="1600200"/>
                </a:lnTo>
                <a:lnTo>
                  <a:pt x="2538285" y="1612900"/>
                </a:lnTo>
                <a:lnTo>
                  <a:pt x="2487193" y="1612900"/>
                </a:lnTo>
                <a:lnTo>
                  <a:pt x="2486037" y="1625600"/>
                </a:lnTo>
                <a:lnTo>
                  <a:pt x="2486202" y="1625600"/>
                </a:lnTo>
                <a:lnTo>
                  <a:pt x="2486317" y="1638300"/>
                </a:lnTo>
                <a:lnTo>
                  <a:pt x="2486647" y="1651000"/>
                </a:lnTo>
                <a:lnTo>
                  <a:pt x="2487015" y="1663700"/>
                </a:lnTo>
                <a:lnTo>
                  <a:pt x="2487307" y="1676400"/>
                </a:lnTo>
                <a:lnTo>
                  <a:pt x="2487345" y="1701800"/>
                </a:lnTo>
                <a:lnTo>
                  <a:pt x="2485593" y="1701800"/>
                </a:lnTo>
                <a:lnTo>
                  <a:pt x="2483066" y="1714500"/>
                </a:lnTo>
                <a:lnTo>
                  <a:pt x="2468715" y="1714500"/>
                </a:lnTo>
                <a:lnTo>
                  <a:pt x="2469350" y="1701800"/>
                </a:lnTo>
                <a:lnTo>
                  <a:pt x="2469883" y="1689100"/>
                </a:lnTo>
                <a:lnTo>
                  <a:pt x="2470848" y="1676400"/>
                </a:lnTo>
                <a:lnTo>
                  <a:pt x="2471445" y="1651000"/>
                </a:lnTo>
                <a:lnTo>
                  <a:pt x="2471966" y="1638300"/>
                </a:lnTo>
                <a:lnTo>
                  <a:pt x="2473172" y="1625600"/>
                </a:lnTo>
                <a:lnTo>
                  <a:pt x="2475852" y="1612900"/>
                </a:lnTo>
                <a:lnTo>
                  <a:pt x="2478976" y="1600200"/>
                </a:lnTo>
                <a:lnTo>
                  <a:pt x="2483129" y="1587500"/>
                </a:lnTo>
                <a:lnTo>
                  <a:pt x="2542997" y="1587500"/>
                </a:lnTo>
                <a:lnTo>
                  <a:pt x="2563012" y="1574800"/>
                </a:lnTo>
                <a:lnTo>
                  <a:pt x="2593124" y="1574800"/>
                </a:lnTo>
                <a:lnTo>
                  <a:pt x="2596019" y="1587500"/>
                </a:lnTo>
                <a:lnTo>
                  <a:pt x="2596019" y="1524000"/>
                </a:lnTo>
                <a:lnTo>
                  <a:pt x="2591041" y="1524000"/>
                </a:lnTo>
                <a:lnTo>
                  <a:pt x="2591041" y="1549400"/>
                </a:lnTo>
                <a:lnTo>
                  <a:pt x="2588755" y="1562100"/>
                </a:lnTo>
                <a:lnTo>
                  <a:pt x="2479116" y="1562100"/>
                </a:lnTo>
                <a:lnTo>
                  <a:pt x="2471915" y="1574800"/>
                </a:lnTo>
                <a:lnTo>
                  <a:pt x="2470048" y="1587500"/>
                </a:lnTo>
                <a:lnTo>
                  <a:pt x="2459583" y="1587500"/>
                </a:lnTo>
                <a:lnTo>
                  <a:pt x="2459583" y="1663700"/>
                </a:lnTo>
                <a:lnTo>
                  <a:pt x="2459202" y="1676400"/>
                </a:lnTo>
                <a:lnTo>
                  <a:pt x="2455951" y="1701800"/>
                </a:lnTo>
                <a:lnTo>
                  <a:pt x="2455138" y="1701800"/>
                </a:lnTo>
                <a:lnTo>
                  <a:pt x="2454973" y="1714500"/>
                </a:lnTo>
                <a:lnTo>
                  <a:pt x="2446947" y="1714500"/>
                </a:lnTo>
                <a:lnTo>
                  <a:pt x="2447340" y="1701800"/>
                </a:lnTo>
                <a:lnTo>
                  <a:pt x="2446185" y="1689100"/>
                </a:lnTo>
                <a:lnTo>
                  <a:pt x="2445347" y="1676400"/>
                </a:lnTo>
                <a:lnTo>
                  <a:pt x="2446667" y="1663700"/>
                </a:lnTo>
                <a:lnTo>
                  <a:pt x="2449677" y="1651000"/>
                </a:lnTo>
                <a:lnTo>
                  <a:pt x="2452420" y="1638300"/>
                </a:lnTo>
                <a:lnTo>
                  <a:pt x="2455049" y="1625600"/>
                </a:lnTo>
                <a:lnTo>
                  <a:pt x="2457716" y="1612900"/>
                </a:lnTo>
                <a:lnTo>
                  <a:pt x="2458593" y="1638300"/>
                </a:lnTo>
                <a:lnTo>
                  <a:pt x="2459583" y="1663700"/>
                </a:lnTo>
                <a:lnTo>
                  <a:pt x="2459583" y="1587500"/>
                </a:lnTo>
                <a:lnTo>
                  <a:pt x="2458415" y="1587500"/>
                </a:lnTo>
                <a:lnTo>
                  <a:pt x="2458555" y="1574800"/>
                </a:lnTo>
                <a:lnTo>
                  <a:pt x="2459190" y="1562100"/>
                </a:lnTo>
                <a:lnTo>
                  <a:pt x="2460536" y="1562100"/>
                </a:lnTo>
                <a:lnTo>
                  <a:pt x="2462809" y="1549400"/>
                </a:lnTo>
                <a:lnTo>
                  <a:pt x="2478836" y="1549400"/>
                </a:lnTo>
                <a:lnTo>
                  <a:pt x="2485771" y="1536700"/>
                </a:lnTo>
                <a:lnTo>
                  <a:pt x="2492972" y="1536700"/>
                </a:lnTo>
                <a:lnTo>
                  <a:pt x="2511082" y="1549400"/>
                </a:lnTo>
                <a:lnTo>
                  <a:pt x="2591041" y="1549400"/>
                </a:lnTo>
                <a:lnTo>
                  <a:pt x="2591041" y="1524000"/>
                </a:lnTo>
                <a:lnTo>
                  <a:pt x="2590914" y="1524000"/>
                </a:lnTo>
                <a:lnTo>
                  <a:pt x="2590469" y="1511300"/>
                </a:lnTo>
                <a:lnTo>
                  <a:pt x="2589923" y="1511300"/>
                </a:lnTo>
                <a:lnTo>
                  <a:pt x="2589695" y="1498600"/>
                </a:lnTo>
                <a:lnTo>
                  <a:pt x="2590177" y="1485900"/>
                </a:lnTo>
                <a:lnTo>
                  <a:pt x="2593124" y="1473200"/>
                </a:lnTo>
                <a:lnTo>
                  <a:pt x="2598915" y="1422400"/>
                </a:lnTo>
                <a:lnTo>
                  <a:pt x="2602407" y="1397000"/>
                </a:lnTo>
                <a:lnTo>
                  <a:pt x="2603462" y="1397000"/>
                </a:lnTo>
                <a:lnTo>
                  <a:pt x="2609011" y="1384300"/>
                </a:lnTo>
                <a:lnTo>
                  <a:pt x="2608872" y="1384300"/>
                </a:lnTo>
                <a:lnTo>
                  <a:pt x="2603766" y="1371600"/>
                </a:lnTo>
                <a:lnTo>
                  <a:pt x="2629649" y="1371600"/>
                </a:lnTo>
                <a:lnTo>
                  <a:pt x="2632900" y="1384300"/>
                </a:lnTo>
                <a:lnTo>
                  <a:pt x="2632900" y="1346200"/>
                </a:lnTo>
                <a:lnTo>
                  <a:pt x="2591892" y="1346200"/>
                </a:lnTo>
                <a:lnTo>
                  <a:pt x="2591892" y="1397000"/>
                </a:lnTo>
                <a:lnTo>
                  <a:pt x="2591485" y="1409700"/>
                </a:lnTo>
                <a:lnTo>
                  <a:pt x="2589911" y="1435100"/>
                </a:lnTo>
                <a:lnTo>
                  <a:pt x="2587612" y="1460500"/>
                </a:lnTo>
                <a:lnTo>
                  <a:pt x="2583967" y="1485900"/>
                </a:lnTo>
                <a:lnTo>
                  <a:pt x="2582837" y="1498600"/>
                </a:lnTo>
                <a:lnTo>
                  <a:pt x="2581630" y="1498600"/>
                </a:lnTo>
                <a:lnTo>
                  <a:pt x="2580348" y="1511300"/>
                </a:lnTo>
                <a:lnTo>
                  <a:pt x="2578265" y="1524000"/>
                </a:lnTo>
                <a:lnTo>
                  <a:pt x="2533129" y="1524000"/>
                </a:lnTo>
                <a:lnTo>
                  <a:pt x="2532938" y="1511300"/>
                </a:lnTo>
                <a:lnTo>
                  <a:pt x="2533040" y="1498600"/>
                </a:lnTo>
                <a:lnTo>
                  <a:pt x="2533446" y="1498600"/>
                </a:lnTo>
                <a:lnTo>
                  <a:pt x="2533980" y="1485900"/>
                </a:lnTo>
                <a:lnTo>
                  <a:pt x="2534462" y="1485900"/>
                </a:lnTo>
                <a:lnTo>
                  <a:pt x="2535161" y="1460449"/>
                </a:lnTo>
                <a:lnTo>
                  <a:pt x="2537256" y="1435100"/>
                </a:lnTo>
                <a:lnTo>
                  <a:pt x="2540533" y="1409700"/>
                </a:lnTo>
                <a:lnTo>
                  <a:pt x="2544762" y="1384300"/>
                </a:lnTo>
                <a:lnTo>
                  <a:pt x="2545816" y="1384300"/>
                </a:lnTo>
                <a:lnTo>
                  <a:pt x="2547429" y="1371600"/>
                </a:lnTo>
                <a:lnTo>
                  <a:pt x="2551887" y="1358900"/>
                </a:lnTo>
                <a:lnTo>
                  <a:pt x="2565108" y="1358900"/>
                </a:lnTo>
                <a:lnTo>
                  <a:pt x="2579052" y="1371600"/>
                </a:lnTo>
                <a:lnTo>
                  <a:pt x="2587091" y="1371600"/>
                </a:lnTo>
                <a:lnTo>
                  <a:pt x="2590825" y="1384300"/>
                </a:lnTo>
                <a:lnTo>
                  <a:pt x="2591892" y="1397000"/>
                </a:lnTo>
                <a:lnTo>
                  <a:pt x="2591892" y="1346200"/>
                </a:lnTo>
                <a:lnTo>
                  <a:pt x="2538260" y="1346200"/>
                </a:lnTo>
                <a:lnTo>
                  <a:pt x="2538260" y="1371600"/>
                </a:lnTo>
                <a:lnTo>
                  <a:pt x="2537815" y="1384300"/>
                </a:lnTo>
                <a:lnTo>
                  <a:pt x="2537485" y="1397000"/>
                </a:lnTo>
                <a:lnTo>
                  <a:pt x="2536609" y="1409700"/>
                </a:lnTo>
                <a:lnTo>
                  <a:pt x="2534526" y="1422400"/>
                </a:lnTo>
                <a:lnTo>
                  <a:pt x="2530614" y="1435100"/>
                </a:lnTo>
                <a:lnTo>
                  <a:pt x="2528646" y="1460500"/>
                </a:lnTo>
                <a:lnTo>
                  <a:pt x="2527668" y="1485900"/>
                </a:lnTo>
                <a:lnTo>
                  <a:pt x="2526754" y="1498600"/>
                </a:lnTo>
                <a:lnTo>
                  <a:pt x="2526436" y="1511300"/>
                </a:lnTo>
                <a:lnTo>
                  <a:pt x="2525865" y="1511300"/>
                </a:lnTo>
                <a:lnTo>
                  <a:pt x="2524683" y="1524000"/>
                </a:lnTo>
                <a:lnTo>
                  <a:pt x="2509748" y="1524000"/>
                </a:lnTo>
                <a:lnTo>
                  <a:pt x="2509037" y="1511300"/>
                </a:lnTo>
                <a:lnTo>
                  <a:pt x="2509291" y="1511300"/>
                </a:lnTo>
                <a:lnTo>
                  <a:pt x="2509291" y="1498600"/>
                </a:lnTo>
                <a:lnTo>
                  <a:pt x="2511107" y="1485900"/>
                </a:lnTo>
                <a:lnTo>
                  <a:pt x="2512517" y="1473200"/>
                </a:lnTo>
                <a:lnTo>
                  <a:pt x="2513469" y="1460449"/>
                </a:lnTo>
                <a:lnTo>
                  <a:pt x="2513914" y="1435100"/>
                </a:lnTo>
                <a:lnTo>
                  <a:pt x="2514358" y="1422400"/>
                </a:lnTo>
                <a:lnTo>
                  <a:pt x="2514155" y="1409700"/>
                </a:lnTo>
                <a:lnTo>
                  <a:pt x="2513152" y="1409700"/>
                </a:lnTo>
                <a:lnTo>
                  <a:pt x="2512822" y="1397000"/>
                </a:lnTo>
                <a:lnTo>
                  <a:pt x="2513787" y="1384300"/>
                </a:lnTo>
                <a:lnTo>
                  <a:pt x="2515565" y="1384300"/>
                </a:lnTo>
                <a:lnTo>
                  <a:pt x="2519222" y="1371600"/>
                </a:lnTo>
                <a:lnTo>
                  <a:pt x="2538260" y="1371600"/>
                </a:lnTo>
                <a:lnTo>
                  <a:pt x="2538260" y="1346200"/>
                </a:lnTo>
                <a:lnTo>
                  <a:pt x="2507310" y="1346200"/>
                </a:lnTo>
                <a:lnTo>
                  <a:pt x="2507310" y="1371600"/>
                </a:lnTo>
                <a:lnTo>
                  <a:pt x="2506027" y="1397000"/>
                </a:lnTo>
                <a:lnTo>
                  <a:pt x="2506154" y="1409700"/>
                </a:lnTo>
                <a:lnTo>
                  <a:pt x="2506230" y="1447800"/>
                </a:lnTo>
                <a:lnTo>
                  <a:pt x="2504109" y="1473200"/>
                </a:lnTo>
                <a:lnTo>
                  <a:pt x="2502712" y="1485900"/>
                </a:lnTo>
                <a:lnTo>
                  <a:pt x="2501227" y="1498600"/>
                </a:lnTo>
                <a:lnTo>
                  <a:pt x="2499791" y="1498600"/>
                </a:lnTo>
                <a:lnTo>
                  <a:pt x="2498509" y="1511300"/>
                </a:lnTo>
                <a:lnTo>
                  <a:pt x="2497594" y="1524000"/>
                </a:lnTo>
                <a:lnTo>
                  <a:pt x="2447264" y="1524000"/>
                </a:lnTo>
                <a:lnTo>
                  <a:pt x="2447264" y="1549400"/>
                </a:lnTo>
                <a:lnTo>
                  <a:pt x="2446655" y="1562100"/>
                </a:lnTo>
                <a:lnTo>
                  <a:pt x="2444419" y="1562100"/>
                </a:lnTo>
                <a:lnTo>
                  <a:pt x="2440330" y="1574800"/>
                </a:lnTo>
                <a:lnTo>
                  <a:pt x="2437041" y="1574800"/>
                </a:lnTo>
                <a:lnTo>
                  <a:pt x="2437130" y="1562100"/>
                </a:lnTo>
                <a:lnTo>
                  <a:pt x="2440368" y="1549400"/>
                </a:lnTo>
                <a:lnTo>
                  <a:pt x="2446490" y="1536700"/>
                </a:lnTo>
                <a:lnTo>
                  <a:pt x="2447264" y="1549400"/>
                </a:lnTo>
                <a:lnTo>
                  <a:pt x="2447264" y="1524000"/>
                </a:lnTo>
                <a:lnTo>
                  <a:pt x="2444585" y="1524000"/>
                </a:lnTo>
                <a:lnTo>
                  <a:pt x="2445702" y="1511300"/>
                </a:lnTo>
                <a:lnTo>
                  <a:pt x="2447594" y="1498600"/>
                </a:lnTo>
                <a:lnTo>
                  <a:pt x="2448966" y="1485900"/>
                </a:lnTo>
                <a:lnTo>
                  <a:pt x="2450579" y="1473200"/>
                </a:lnTo>
                <a:lnTo>
                  <a:pt x="2452547" y="1447800"/>
                </a:lnTo>
                <a:lnTo>
                  <a:pt x="2454313" y="1435100"/>
                </a:lnTo>
                <a:lnTo>
                  <a:pt x="2455316" y="1422400"/>
                </a:lnTo>
                <a:lnTo>
                  <a:pt x="2455684" y="1409700"/>
                </a:lnTo>
                <a:lnTo>
                  <a:pt x="2456408" y="1397000"/>
                </a:lnTo>
                <a:lnTo>
                  <a:pt x="2457513" y="1397000"/>
                </a:lnTo>
                <a:lnTo>
                  <a:pt x="2458999" y="1384300"/>
                </a:lnTo>
                <a:lnTo>
                  <a:pt x="2462453" y="1384300"/>
                </a:lnTo>
                <a:lnTo>
                  <a:pt x="2467343" y="1371600"/>
                </a:lnTo>
                <a:lnTo>
                  <a:pt x="2507310" y="1371600"/>
                </a:lnTo>
                <a:lnTo>
                  <a:pt x="2507310" y="1346200"/>
                </a:lnTo>
                <a:lnTo>
                  <a:pt x="2452814" y="1346200"/>
                </a:lnTo>
                <a:lnTo>
                  <a:pt x="2452814" y="1384300"/>
                </a:lnTo>
                <a:lnTo>
                  <a:pt x="2452306" y="1384300"/>
                </a:lnTo>
                <a:lnTo>
                  <a:pt x="2448560" y="1422400"/>
                </a:lnTo>
                <a:lnTo>
                  <a:pt x="2445613" y="1447800"/>
                </a:lnTo>
                <a:lnTo>
                  <a:pt x="2442108" y="1485900"/>
                </a:lnTo>
                <a:lnTo>
                  <a:pt x="2436634" y="1524000"/>
                </a:lnTo>
                <a:lnTo>
                  <a:pt x="2433777" y="1536700"/>
                </a:lnTo>
                <a:lnTo>
                  <a:pt x="2430792" y="1549400"/>
                </a:lnTo>
                <a:lnTo>
                  <a:pt x="2424353" y="1574800"/>
                </a:lnTo>
                <a:lnTo>
                  <a:pt x="2423655" y="1574800"/>
                </a:lnTo>
                <a:lnTo>
                  <a:pt x="2421394" y="1587500"/>
                </a:lnTo>
                <a:lnTo>
                  <a:pt x="2415273" y="1587500"/>
                </a:lnTo>
                <a:lnTo>
                  <a:pt x="2413838" y="1574800"/>
                </a:lnTo>
                <a:lnTo>
                  <a:pt x="2414066" y="1574800"/>
                </a:lnTo>
                <a:lnTo>
                  <a:pt x="2415781" y="1549400"/>
                </a:lnTo>
                <a:lnTo>
                  <a:pt x="2417635" y="1536700"/>
                </a:lnTo>
                <a:lnTo>
                  <a:pt x="2419400" y="1524000"/>
                </a:lnTo>
                <a:lnTo>
                  <a:pt x="2420848" y="1511300"/>
                </a:lnTo>
                <a:lnTo>
                  <a:pt x="2424036" y="1485900"/>
                </a:lnTo>
                <a:lnTo>
                  <a:pt x="2428367" y="1460449"/>
                </a:lnTo>
                <a:lnTo>
                  <a:pt x="2432786" y="1422400"/>
                </a:lnTo>
                <a:lnTo>
                  <a:pt x="2436279" y="1397000"/>
                </a:lnTo>
                <a:lnTo>
                  <a:pt x="2436825" y="1397000"/>
                </a:lnTo>
                <a:lnTo>
                  <a:pt x="2437854" y="1371600"/>
                </a:lnTo>
                <a:lnTo>
                  <a:pt x="2451836" y="1371600"/>
                </a:lnTo>
                <a:lnTo>
                  <a:pt x="2452814" y="1384300"/>
                </a:lnTo>
                <a:lnTo>
                  <a:pt x="2452814" y="1346200"/>
                </a:lnTo>
                <a:lnTo>
                  <a:pt x="2430081" y="1346200"/>
                </a:lnTo>
                <a:lnTo>
                  <a:pt x="2430081" y="1371600"/>
                </a:lnTo>
                <a:lnTo>
                  <a:pt x="2427808" y="1397000"/>
                </a:lnTo>
                <a:lnTo>
                  <a:pt x="2426182" y="1409700"/>
                </a:lnTo>
                <a:lnTo>
                  <a:pt x="2424480" y="1422400"/>
                </a:lnTo>
                <a:lnTo>
                  <a:pt x="2422639" y="1435100"/>
                </a:lnTo>
                <a:lnTo>
                  <a:pt x="2418448" y="1473200"/>
                </a:lnTo>
                <a:lnTo>
                  <a:pt x="2414181" y="1498600"/>
                </a:lnTo>
                <a:lnTo>
                  <a:pt x="2404732" y="1562100"/>
                </a:lnTo>
                <a:lnTo>
                  <a:pt x="2404084" y="1562100"/>
                </a:lnTo>
                <a:lnTo>
                  <a:pt x="2401582" y="1574800"/>
                </a:lnTo>
                <a:lnTo>
                  <a:pt x="2397988" y="1574800"/>
                </a:lnTo>
                <a:lnTo>
                  <a:pt x="2392095" y="1587500"/>
                </a:lnTo>
                <a:lnTo>
                  <a:pt x="2378481" y="1587500"/>
                </a:lnTo>
                <a:lnTo>
                  <a:pt x="2373604" y="1574800"/>
                </a:lnTo>
                <a:lnTo>
                  <a:pt x="2368994" y="1587500"/>
                </a:lnTo>
                <a:lnTo>
                  <a:pt x="2358783" y="1587500"/>
                </a:lnTo>
                <a:lnTo>
                  <a:pt x="2353183" y="1574800"/>
                </a:lnTo>
                <a:lnTo>
                  <a:pt x="2351214" y="1574800"/>
                </a:lnTo>
                <a:lnTo>
                  <a:pt x="2351925" y="1562100"/>
                </a:lnTo>
                <a:lnTo>
                  <a:pt x="2355900" y="1536700"/>
                </a:lnTo>
                <a:lnTo>
                  <a:pt x="2359888" y="1511300"/>
                </a:lnTo>
                <a:lnTo>
                  <a:pt x="2363305" y="1485900"/>
                </a:lnTo>
                <a:lnTo>
                  <a:pt x="2365489" y="1447800"/>
                </a:lnTo>
                <a:lnTo>
                  <a:pt x="2367229" y="1435100"/>
                </a:lnTo>
                <a:lnTo>
                  <a:pt x="2370061" y="1422400"/>
                </a:lnTo>
                <a:lnTo>
                  <a:pt x="2373363" y="1397000"/>
                </a:lnTo>
                <a:lnTo>
                  <a:pt x="2376474" y="1384300"/>
                </a:lnTo>
                <a:lnTo>
                  <a:pt x="2377821" y="1371600"/>
                </a:lnTo>
                <a:lnTo>
                  <a:pt x="2430081" y="1371600"/>
                </a:lnTo>
                <a:lnTo>
                  <a:pt x="2430081" y="1346200"/>
                </a:lnTo>
                <a:lnTo>
                  <a:pt x="2366949" y="1346200"/>
                </a:lnTo>
                <a:lnTo>
                  <a:pt x="2366949" y="1371600"/>
                </a:lnTo>
                <a:lnTo>
                  <a:pt x="2366518" y="1384300"/>
                </a:lnTo>
                <a:lnTo>
                  <a:pt x="2364244" y="1397000"/>
                </a:lnTo>
                <a:lnTo>
                  <a:pt x="2359495" y="1447800"/>
                </a:lnTo>
                <a:lnTo>
                  <a:pt x="2357247" y="1460500"/>
                </a:lnTo>
                <a:lnTo>
                  <a:pt x="2354148" y="1485900"/>
                </a:lnTo>
                <a:lnTo>
                  <a:pt x="2350325" y="1511300"/>
                </a:lnTo>
                <a:lnTo>
                  <a:pt x="2346198" y="1536700"/>
                </a:lnTo>
                <a:lnTo>
                  <a:pt x="2342184" y="1562100"/>
                </a:lnTo>
                <a:lnTo>
                  <a:pt x="2340292" y="1574800"/>
                </a:lnTo>
                <a:lnTo>
                  <a:pt x="2337270" y="1574800"/>
                </a:lnTo>
                <a:lnTo>
                  <a:pt x="2331580" y="1587500"/>
                </a:lnTo>
                <a:lnTo>
                  <a:pt x="2319363" y="1587500"/>
                </a:lnTo>
                <a:lnTo>
                  <a:pt x="2320036" y="1574800"/>
                </a:lnTo>
                <a:lnTo>
                  <a:pt x="2320810" y="1574800"/>
                </a:lnTo>
                <a:lnTo>
                  <a:pt x="2322830" y="1562100"/>
                </a:lnTo>
                <a:lnTo>
                  <a:pt x="2323973" y="1549400"/>
                </a:lnTo>
                <a:lnTo>
                  <a:pt x="2324925" y="1536700"/>
                </a:lnTo>
                <a:lnTo>
                  <a:pt x="2326335" y="1524000"/>
                </a:lnTo>
                <a:lnTo>
                  <a:pt x="2329878" y="1498600"/>
                </a:lnTo>
                <a:lnTo>
                  <a:pt x="2332774" y="1473200"/>
                </a:lnTo>
                <a:lnTo>
                  <a:pt x="2336495" y="1447800"/>
                </a:lnTo>
                <a:lnTo>
                  <a:pt x="2342527" y="1422400"/>
                </a:lnTo>
                <a:lnTo>
                  <a:pt x="2344153" y="1422400"/>
                </a:lnTo>
                <a:lnTo>
                  <a:pt x="2345410" y="1409700"/>
                </a:lnTo>
                <a:lnTo>
                  <a:pt x="2346541" y="1409700"/>
                </a:lnTo>
                <a:lnTo>
                  <a:pt x="2347785" y="1397000"/>
                </a:lnTo>
                <a:lnTo>
                  <a:pt x="2351024" y="1384300"/>
                </a:lnTo>
                <a:lnTo>
                  <a:pt x="2354745" y="1371600"/>
                </a:lnTo>
                <a:lnTo>
                  <a:pt x="2366949" y="1371600"/>
                </a:lnTo>
                <a:lnTo>
                  <a:pt x="2366949" y="1346200"/>
                </a:lnTo>
                <a:lnTo>
                  <a:pt x="2345525" y="1346200"/>
                </a:lnTo>
                <a:lnTo>
                  <a:pt x="2345525" y="1371600"/>
                </a:lnTo>
                <a:lnTo>
                  <a:pt x="2344242" y="1384300"/>
                </a:lnTo>
                <a:lnTo>
                  <a:pt x="2340711" y="1409700"/>
                </a:lnTo>
                <a:lnTo>
                  <a:pt x="2336101" y="1435100"/>
                </a:lnTo>
                <a:lnTo>
                  <a:pt x="2331262" y="1460500"/>
                </a:lnTo>
                <a:lnTo>
                  <a:pt x="2327021" y="1473200"/>
                </a:lnTo>
                <a:lnTo>
                  <a:pt x="2323515" y="1498600"/>
                </a:lnTo>
                <a:lnTo>
                  <a:pt x="2320163" y="1524000"/>
                </a:lnTo>
                <a:lnTo>
                  <a:pt x="2317000" y="1549400"/>
                </a:lnTo>
                <a:lnTo>
                  <a:pt x="2314067" y="1562100"/>
                </a:lnTo>
                <a:lnTo>
                  <a:pt x="2309926" y="1587500"/>
                </a:lnTo>
                <a:lnTo>
                  <a:pt x="2303361" y="1612900"/>
                </a:lnTo>
                <a:lnTo>
                  <a:pt x="2293823" y="1638300"/>
                </a:lnTo>
                <a:lnTo>
                  <a:pt x="2280793" y="1663700"/>
                </a:lnTo>
                <a:lnTo>
                  <a:pt x="2275865" y="1663700"/>
                </a:lnTo>
                <a:lnTo>
                  <a:pt x="2271382" y="1676400"/>
                </a:lnTo>
                <a:lnTo>
                  <a:pt x="2267369" y="1676400"/>
                </a:lnTo>
                <a:lnTo>
                  <a:pt x="2263864" y="1689100"/>
                </a:lnTo>
                <a:lnTo>
                  <a:pt x="2257856" y="1689100"/>
                </a:lnTo>
                <a:lnTo>
                  <a:pt x="2259990" y="1676400"/>
                </a:lnTo>
                <a:lnTo>
                  <a:pt x="2260625" y="1676400"/>
                </a:lnTo>
                <a:lnTo>
                  <a:pt x="2263406" y="1651000"/>
                </a:lnTo>
                <a:lnTo>
                  <a:pt x="2266264" y="1638300"/>
                </a:lnTo>
                <a:lnTo>
                  <a:pt x="2269045" y="1612900"/>
                </a:lnTo>
                <a:lnTo>
                  <a:pt x="2271623" y="1587500"/>
                </a:lnTo>
                <a:lnTo>
                  <a:pt x="2273274" y="1574800"/>
                </a:lnTo>
                <a:lnTo>
                  <a:pt x="2274671" y="1562100"/>
                </a:lnTo>
                <a:lnTo>
                  <a:pt x="2275903" y="1549400"/>
                </a:lnTo>
                <a:lnTo>
                  <a:pt x="2277389" y="1524000"/>
                </a:lnTo>
                <a:lnTo>
                  <a:pt x="2279332" y="1524000"/>
                </a:lnTo>
                <a:lnTo>
                  <a:pt x="2280539" y="1511300"/>
                </a:lnTo>
                <a:lnTo>
                  <a:pt x="2284730" y="1498600"/>
                </a:lnTo>
                <a:lnTo>
                  <a:pt x="2289035" y="1485900"/>
                </a:lnTo>
                <a:lnTo>
                  <a:pt x="2294128" y="1473200"/>
                </a:lnTo>
                <a:lnTo>
                  <a:pt x="2300694" y="1447800"/>
                </a:lnTo>
                <a:lnTo>
                  <a:pt x="2303805" y="1447800"/>
                </a:lnTo>
                <a:lnTo>
                  <a:pt x="2305304" y="1435100"/>
                </a:lnTo>
                <a:lnTo>
                  <a:pt x="2306040" y="1422400"/>
                </a:lnTo>
                <a:lnTo>
                  <a:pt x="2306853" y="1409700"/>
                </a:lnTo>
                <a:lnTo>
                  <a:pt x="2307767" y="1409700"/>
                </a:lnTo>
                <a:lnTo>
                  <a:pt x="2307983" y="1397000"/>
                </a:lnTo>
                <a:lnTo>
                  <a:pt x="2312847" y="1384300"/>
                </a:lnTo>
                <a:lnTo>
                  <a:pt x="2313419" y="1384300"/>
                </a:lnTo>
                <a:lnTo>
                  <a:pt x="2311196" y="1371600"/>
                </a:lnTo>
                <a:lnTo>
                  <a:pt x="2308974" y="1358900"/>
                </a:lnTo>
                <a:lnTo>
                  <a:pt x="2336736" y="1358900"/>
                </a:lnTo>
                <a:lnTo>
                  <a:pt x="2343708" y="1371600"/>
                </a:lnTo>
                <a:lnTo>
                  <a:pt x="2345525" y="1371600"/>
                </a:lnTo>
                <a:lnTo>
                  <a:pt x="2345525" y="1346200"/>
                </a:lnTo>
                <a:lnTo>
                  <a:pt x="2302865" y="1346200"/>
                </a:lnTo>
                <a:lnTo>
                  <a:pt x="2299919" y="1333500"/>
                </a:lnTo>
                <a:lnTo>
                  <a:pt x="2302649" y="1320800"/>
                </a:lnTo>
                <a:lnTo>
                  <a:pt x="2304262" y="1320800"/>
                </a:lnTo>
                <a:lnTo>
                  <a:pt x="2306421" y="1308100"/>
                </a:lnTo>
                <a:lnTo>
                  <a:pt x="2316365" y="1308100"/>
                </a:lnTo>
                <a:lnTo>
                  <a:pt x="2318905" y="1320800"/>
                </a:lnTo>
                <a:lnTo>
                  <a:pt x="2833979" y="1320800"/>
                </a:lnTo>
                <a:lnTo>
                  <a:pt x="2839529" y="1308100"/>
                </a:lnTo>
                <a:lnTo>
                  <a:pt x="2843733" y="1308100"/>
                </a:lnTo>
                <a:lnTo>
                  <a:pt x="2848038" y="1295400"/>
                </a:lnTo>
                <a:lnTo>
                  <a:pt x="2852343" y="1282700"/>
                </a:lnTo>
                <a:lnTo>
                  <a:pt x="2862453" y="1270000"/>
                </a:lnTo>
                <a:lnTo>
                  <a:pt x="2873591" y="1257300"/>
                </a:lnTo>
                <a:lnTo>
                  <a:pt x="2885287" y="1244600"/>
                </a:lnTo>
                <a:lnTo>
                  <a:pt x="2892298" y="1231900"/>
                </a:lnTo>
                <a:lnTo>
                  <a:pt x="2899295" y="1219200"/>
                </a:lnTo>
                <a:lnTo>
                  <a:pt x="2913761" y="1206500"/>
                </a:lnTo>
                <a:lnTo>
                  <a:pt x="2928683" y="1193800"/>
                </a:lnTo>
                <a:lnTo>
                  <a:pt x="2936379" y="1181100"/>
                </a:lnTo>
                <a:lnTo>
                  <a:pt x="2944063" y="1168400"/>
                </a:lnTo>
                <a:lnTo>
                  <a:pt x="2951111" y="1168400"/>
                </a:lnTo>
                <a:lnTo>
                  <a:pt x="2957639" y="1155700"/>
                </a:lnTo>
                <a:lnTo>
                  <a:pt x="2963913" y="1155700"/>
                </a:lnTo>
                <a:lnTo>
                  <a:pt x="2970238" y="1143000"/>
                </a:lnTo>
                <a:lnTo>
                  <a:pt x="2972460" y="1143000"/>
                </a:lnTo>
                <a:lnTo>
                  <a:pt x="2976041" y="1130300"/>
                </a:lnTo>
                <a:lnTo>
                  <a:pt x="2968739" y="1117600"/>
                </a:lnTo>
                <a:lnTo>
                  <a:pt x="3015551" y="1117600"/>
                </a:lnTo>
                <a:lnTo>
                  <a:pt x="3015551" y="1103426"/>
                </a:lnTo>
                <a:lnTo>
                  <a:pt x="3008515" y="1092200"/>
                </a:lnTo>
                <a:lnTo>
                  <a:pt x="3035160" y="1092200"/>
                </a:lnTo>
                <a:lnTo>
                  <a:pt x="3043923" y="1079500"/>
                </a:lnTo>
                <a:lnTo>
                  <a:pt x="3047034" y="1079500"/>
                </a:lnTo>
                <a:lnTo>
                  <a:pt x="3050883" y="1092200"/>
                </a:lnTo>
                <a:lnTo>
                  <a:pt x="3050883" y="1054100"/>
                </a:lnTo>
                <a:lnTo>
                  <a:pt x="3009227" y="1054100"/>
                </a:lnTo>
                <a:lnTo>
                  <a:pt x="2982277" y="1066800"/>
                </a:lnTo>
                <a:lnTo>
                  <a:pt x="2955658" y="1066800"/>
                </a:lnTo>
                <a:lnTo>
                  <a:pt x="2929280" y="1079500"/>
                </a:lnTo>
                <a:lnTo>
                  <a:pt x="2910814" y="1079500"/>
                </a:lnTo>
                <a:lnTo>
                  <a:pt x="2911424" y="1066800"/>
                </a:lnTo>
                <a:lnTo>
                  <a:pt x="2922816" y="1066800"/>
                </a:lnTo>
                <a:lnTo>
                  <a:pt x="2946565" y="1054100"/>
                </a:lnTo>
                <a:lnTo>
                  <a:pt x="2970542" y="1054100"/>
                </a:lnTo>
                <a:lnTo>
                  <a:pt x="2994609" y="1041400"/>
                </a:lnTo>
                <a:lnTo>
                  <a:pt x="3031642" y="1041400"/>
                </a:lnTo>
                <a:lnTo>
                  <a:pt x="3038170" y="1028700"/>
                </a:lnTo>
                <a:lnTo>
                  <a:pt x="3054858" y="1028700"/>
                </a:lnTo>
                <a:lnTo>
                  <a:pt x="3057715" y="1041400"/>
                </a:lnTo>
                <a:lnTo>
                  <a:pt x="3057715" y="956284"/>
                </a:lnTo>
                <a:lnTo>
                  <a:pt x="3056331" y="957554"/>
                </a:lnTo>
                <a:lnTo>
                  <a:pt x="3056331" y="1003300"/>
                </a:lnTo>
                <a:lnTo>
                  <a:pt x="3035795" y="1016000"/>
                </a:lnTo>
                <a:lnTo>
                  <a:pt x="2999486" y="1028700"/>
                </a:lnTo>
                <a:lnTo>
                  <a:pt x="2965869" y="1028700"/>
                </a:lnTo>
                <a:lnTo>
                  <a:pt x="2936189" y="1041400"/>
                </a:lnTo>
                <a:lnTo>
                  <a:pt x="2961563" y="1028700"/>
                </a:lnTo>
                <a:lnTo>
                  <a:pt x="2965869" y="1028700"/>
                </a:lnTo>
                <a:lnTo>
                  <a:pt x="3026168" y="1003300"/>
                </a:lnTo>
                <a:lnTo>
                  <a:pt x="3056331" y="1003300"/>
                </a:lnTo>
                <a:lnTo>
                  <a:pt x="3056331" y="957554"/>
                </a:lnTo>
                <a:lnTo>
                  <a:pt x="3048038" y="965200"/>
                </a:lnTo>
                <a:lnTo>
                  <a:pt x="3034677" y="965200"/>
                </a:lnTo>
                <a:lnTo>
                  <a:pt x="3021228" y="977900"/>
                </a:lnTo>
                <a:lnTo>
                  <a:pt x="2991840" y="977900"/>
                </a:lnTo>
                <a:lnTo>
                  <a:pt x="2976651" y="990600"/>
                </a:lnTo>
                <a:lnTo>
                  <a:pt x="2961538" y="990600"/>
                </a:lnTo>
                <a:lnTo>
                  <a:pt x="2946412" y="1003300"/>
                </a:lnTo>
                <a:lnTo>
                  <a:pt x="2917164" y="1003300"/>
                </a:lnTo>
                <a:lnTo>
                  <a:pt x="2920377" y="990600"/>
                </a:lnTo>
                <a:lnTo>
                  <a:pt x="2926816" y="977900"/>
                </a:lnTo>
                <a:lnTo>
                  <a:pt x="2923667" y="977900"/>
                </a:lnTo>
                <a:lnTo>
                  <a:pt x="2933242" y="965200"/>
                </a:lnTo>
                <a:lnTo>
                  <a:pt x="2943161" y="965200"/>
                </a:lnTo>
                <a:lnTo>
                  <a:pt x="2953004" y="952500"/>
                </a:lnTo>
                <a:lnTo>
                  <a:pt x="2962364" y="952500"/>
                </a:lnTo>
                <a:lnTo>
                  <a:pt x="2982239" y="939800"/>
                </a:lnTo>
                <a:lnTo>
                  <a:pt x="3002623" y="927100"/>
                </a:lnTo>
                <a:lnTo>
                  <a:pt x="3023197" y="927100"/>
                </a:lnTo>
                <a:lnTo>
                  <a:pt x="3043656" y="914400"/>
                </a:lnTo>
                <a:lnTo>
                  <a:pt x="3050209" y="914400"/>
                </a:lnTo>
                <a:lnTo>
                  <a:pt x="3056902" y="901700"/>
                </a:lnTo>
                <a:lnTo>
                  <a:pt x="3082201" y="901700"/>
                </a:lnTo>
                <a:lnTo>
                  <a:pt x="3082201" y="876300"/>
                </a:lnTo>
                <a:lnTo>
                  <a:pt x="3078810" y="876300"/>
                </a:lnTo>
                <a:lnTo>
                  <a:pt x="3071609" y="889000"/>
                </a:lnTo>
                <a:lnTo>
                  <a:pt x="3049727" y="889000"/>
                </a:lnTo>
                <a:lnTo>
                  <a:pt x="3006902" y="914400"/>
                </a:lnTo>
                <a:lnTo>
                  <a:pt x="2984627" y="914400"/>
                </a:lnTo>
                <a:lnTo>
                  <a:pt x="2958452" y="927100"/>
                </a:lnTo>
                <a:lnTo>
                  <a:pt x="2931172" y="927100"/>
                </a:lnTo>
                <a:lnTo>
                  <a:pt x="2930563" y="901700"/>
                </a:lnTo>
                <a:lnTo>
                  <a:pt x="2936062" y="889000"/>
                </a:lnTo>
                <a:lnTo>
                  <a:pt x="2948736" y="876300"/>
                </a:lnTo>
                <a:lnTo>
                  <a:pt x="2969679" y="876300"/>
                </a:lnTo>
                <a:lnTo>
                  <a:pt x="2986544" y="863600"/>
                </a:lnTo>
                <a:lnTo>
                  <a:pt x="3019780" y="863600"/>
                </a:lnTo>
                <a:lnTo>
                  <a:pt x="3036405" y="850900"/>
                </a:lnTo>
                <a:lnTo>
                  <a:pt x="3056598" y="850900"/>
                </a:lnTo>
                <a:lnTo>
                  <a:pt x="3066745" y="838200"/>
                </a:lnTo>
                <a:lnTo>
                  <a:pt x="3088563" y="838200"/>
                </a:lnTo>
                <a:lnTo>
                  <a:pt x="3088563" y="817029"/>
                </a:lnTo>
                <a:lnTo>
                  <a:pt x="3083318" y="825500"/>
                </a:lnTo>
                <a:lnTo>
                  <a:pt x="3068878" y="825500"/>
                </a:lnTo>
                <a:lnTo>
                  <a:pt x="3068878" y="812800"/>
                </a:lnTo>
                <a:lnTo>
                  <a:pt x="3091180" y="812800"/>
                </a:lnTo>
                <a:lnTo>
                  <a:pt x="3091180" y="783259"/>
                </a:lnTo>
                <a:lnTo>
                  <a:pt x="3089643" y="787400"/>
                </a:lnTo>
                <a:lnTo>
                  <a:pt x="3081109" y="787400"/>
                </a:lnTo>
                <a:lnTo>
                  <a:pt x="3070047" y="800100"/>
                </a:lnTo>
                <a:lnTo>
                  <a:pt x="3046018" y="812800"/>
                </a:lnTo>
                <a:lnTo>
                  <a:pt x="3021685" y="812800"/>
                </a:lnTo>
                <a:lnTo>
                  <a:pt x="2972816" y="838200"/>
                </a:lnTo>
                <a:lnTo>
                  <a:pt x="2953207" y="838200"/>
                </a:lnTo>
                <a:lnTo>
                  <a:pt x="2946666" y="850900"/>
                </a:lnTo>
                <a:lnTo>
                  <a:pt x="2936036" y="850900"/>
                </a:lnTo>
                <a:lnTo>
                  <a:pt x="2936710" y="838200"/>
                </a:lnTo>
                <a:lnTo>
                  <a:pt x="2936646" y="825500"/>
                </a:lnTo>
                <a:lnTo>
                  <a:pt x="2938627" y="812800"/>
                </a:lnTo>
                <a:lnTo>
                  <a:pt x="2962973" y="812800"/>
                </a:lnTo>
                <a:lnTo>
                  <a:pt x="2966986" y="800100"/>
                </a:lnTo>
                <a:lnTo>
                  <a:pt x="2995307" y="787400"/>
                </a:lnTo>
                <a:lnTo>
                  <a:pt x="3084499" y="749300"/>
                </a:lnTo>
                <a:lnTo>
                  <a:pt x="3094278" y="749300"/>
                </a:lnTo>
                <a:lnTo>
                  <a:pt x="3094736" y="762000"/>
                </a:lnTo>
                <a:lnTo>
                  <a:pt x="3094736" y="698500"/>
                </a:lnTo>
                <a:lnTo>
                  <a:pt x="3082506" y="698500"/>
                </a:lnTo>
                <a:lnTo>
                  <a:pt x="3072803" y="711200"/>
                </a:lnTo>
                <a:lnTo>
                  <a:pt x="3062643" y="711200"/>
                </a:lnTo>
                <a:lnTo>
                  <a:pt x="3051695" y="723900"/>
                </a:lnTo>
                <a:lnTo>
                  <a:pt x="3033750" y="723900"/>
                </a:lnTo>
                <a:lnTo>
                  <a:pt x="3019183" y="734364"/>
                </a:lnTo>
                <a:lnTo>
                  <a:pt x="3019183" y="749300"/>
                </a:lnTo>
                <a:lnTo>
                  <a:pt x="3010471" y="762000"/>
                </a:lnTo>
                <a:lnTo>
                  <a:pt x="2998317" y="762000"/>
                </a:lnTo>
                <a:lnTo>
                  <a:pt x="3007296" y="749300"/>
                </a:lnTo>
                <a:lnTo>
                  <a:pt x="3019183" y="749300"/>
                </a:lnTo>
                <a:lnTo>
                  <a:pt x="3019183" y="734364"/>
                </a:lnTo>
                <a:lnTo>
                  <a:pt x="2998381" y="749300"/>
                </a:lnTo>
                <a:lnTo>
                  <a:pt x="2974314" y="762000"/>
                </a:lnTo>
                <a:lnTo>
                  <a:pt x="2951543" y="762000"/>
                </a:lnTo>
                <a:lnTo>
                  <a:pt x="2948317" y="774700"/>
                </a:lnTo>
                <a:lnTo>
                  <a:pt x="2946146" y="762000"/>
                </a:lnTo>
                <a:lnTo>
                  <a:pt x="2950756" y="762000"/>
                </a:lnTo>
                <a:lnTo>
                  <a:pt x="2953855" y="749300"/>
                </a:lnTo>
                <a:lnTo>
                  <a:pt x="2972993" y="749300"/>
                </a:lnTo>
                <a:lnTo>
                  <a:pt x="2988894" y="736600"/>
                </a:lnTo>
                <a:lnTo>
                  <a:pt x="3017380" y="711200"/>
                </a:lnTo>
                <a:lnTo>
                  <a:pt x="3035503" y="698500"/>
                </a:lnTo>
                <a:lnTo>
                  <a:pt x="3053029" y="685800"/>
                </a:lnTo>
                <a:lnTo>
                  <a:pt x="3070161" y="660400"/>
                </a:lnTo>
                <a:lnTo>
                  <a:pt x="3090976" y="647700"/>
                </a:lnTo>
                <a:lnTo>
                  <a:pt x="3094888" y="635000"/>
                </a:lnTo>
                <a:lnTo>
                  <a:pt x="3102851" y="635000"/>
                </a:lnTo>
                <a:lnTo>
                  <a:pt x="3103524" y="647700"/>
                </a:lnTo>
                <a:lnTo>
                  <a:pt x="3103524" y="584200"/>
                </a:lnTo>
                <a:lnTo>
                  <a:pt x="3087446" y="584200"/>
                </a:lnTo>
                <a:lnTo>
                  <a:pt x="3062135" y="572668"/>
                </a:lnTo>
                <a:lnTo>
                  <a:pt x="3062135" y="596900"/>
                </a:lnTo>
                <a:lnTo>
                  <a:pt x="3052788" y="608787"/>
                </a:lnTo>
                <a:lnTo>
                  <a:pt x="3052788" y="635000"/>
                </a:lnTo>
                <a:lnTo>
                  <a:pt x="3045676" y="647700"/>
                </a:lnTo>
                <a:lnTo>
                  <a:pt x="3041231" y="647700"/>
                </a:lnTo>
                <a:lnTo>
                  <a:pt x="3047288" y="635000"/>
                </a:lnTo>
                <a:lnTo>
                  <a:pt x="3052788" y="635000"/>
                </a:lnTo>
                <a:lnTo>
                  <a:pt x="3052788" y="608787"/>
                </a:lnTo>
                <a:lnTo>
                  <a:pt x="3042145" y="622300"/>
                </a:lnTo>
                <a:lnTo>
                  <a:pt x="3038500" y="622300"/>
                </a:lnTo>
                <a:lnTo>
                  <a:pt x="3038500" y="647700"/>
                </a:lnTo>
                <a:lnTo>
                  <a:pt x="3031286" y="660400"/>
                </a:lnTo>
                <a:lnTo>
                  <a:pt x="3021253" y="660400"/>
                </a:lnTo>
                <a:lnTo>
                  <a:pt x="3027908" y="647700"/>
                </a:lnTo>
                <a:lnTo>
                  <a:pt x="3038500" y="647700"/>
                </a:lnTo>
                <a:lnTo>
                  <a:pt x="3038500" y="622300"/>
                </a:lnTo>
                <a:lnTo>
                  <a:pt x="3032074" y="622300"/>
                </a:lnTo>
                <a:lnTo>
                  <a:pt x="3021914" y="635000"/>
                </a:lnTo>
                <a:lnTo>
                  <a:pt x="3012173" y="635000"/>
                </a:lnTo>
                <a:lnTo>
                  <a:pt x="3011360" y="622300"/>
                </a:lnTo>
                <a:lnTo>
                  <a:pt x="3011944" y="609600"/>
                </a:lnTo>
                <a:lnTo>
                  <a:pt x="3012922" y="609600"/>
                </a:lnTo>
                <a:lnTo>
                  <a:pt x="3013278" y="596900"/>
                </a:lnTo>
                <a:lnTo>
                  <a:pt x="3062135" y="596900"/>
                </a:lnTo>
                <a:lnTo>
                  <a:pt x="3062135" y="572668"/>
                </a:lnTo>
                <a:lnTo>
                  <a:pt x="3059582" y="571500"/>
                </a:lnTo>
                <a:lnTo>
                  <a:pt x="3041904" y="558800"/>
                </a:lnTo>
                <a:lnTo>
                  <a:pt x="3028772" y="546100"/>
                </a:lnTo>
                <a:lnTo>
                  <a:pt x="3019514" y="533400"/>
                </a:lnTo>
                <a:lnTo>
                  <a:pt x="3013468" y="520700"/>
                </a:lnTo>
                <a:lnTo>
                  <a:pt x="3007207" y="520700"/>
                </a:lnTo>
                <a:lnTo>
                  <a:pt x="3005747" y="508000"/>
                </a:lnTo>
                <a:lnTo>
                  <a:pt x="3004286" y="508000"/>
                </a:lnTo>
                <a:lnTo>
                  <a:pt x="3003004" y="495300"/>
                </a:lnTo>
                <a:lnTo>
                  <a:pt x="3003194" y="482600"/>
                </a:lnTo>
                <a:lnTo>
                  <a:pt x="3004870" y="457200"/>
                </a:lnTo>
                <a:lnTo>
                  <a:pt x="3008020" y="444500"/>
                </a:lnTo>
                <a:lnTo>
                  <a:pt x="3006585" y="431800"/>
                </a:lnTo>
                <a:lnTo>
                  <a:pt x="3002902" y="419100"/>
                </a:lnTo>
                <a:lnTo>
                  <a:pt x="2998571" y="419100"/>
                </a:lnTo>
                <a:lnTo>
                  <a:pt x="2995168" y="406400"/>
                </a:lnTo>
                <a:lnTo>
                  <a:pt x="2988640" y="406400"/>
                </a:lnTo>
                <a:lnTo>
                  <a:pt x="2987611" y="393700"/>
                </a:lnTo>
                <a:lnTo>
                  <a:pt x="2988399" y="393700"/>
                </a:lnTo>
                <a:lnTo>
                  <a:pt x="2981934" y="389559"/>
                </a:lnTo>
                <a:lnTo>
                  <a:pt x="2981934" y="660400"/>
                </a:lnTo>
                <a:lnTo>
                  <a:pt x="2979928" y="660400"/>
                </a:lnTo>
                <a:lnTo>
                  <a:pt x="2973819" y="673100"/>
                </a:lnTo>
                <a:lnTo>
                  <a:pt x="2968282" y="673100"/>
                </a:lnTo>
                <a:lnTo>
                  <a:pt x="2968282" y="698500"/>
                </a:lnTo>
                <a:lnTo>
                  <a:pt x="2961932" y="711200"/>
                </a:lnTo>
                <a:lnTo>
                  <a:pt x="2959989" y="711200"/>
                </a:lnTo>
                <a:lnTo>
                  <a:pt x="2968282" y="698500"/>
                </a:lnTo>
                <a:lnTo>
                  <a:pt x="2968282" y="673100"/>
                </a:lnTo>
                <a:lnTo>
                  <a:pt x="2962503" y="673100"/>
                </a:lnTo>
                <a:lnTo>
                  <a:pt x="2961640" y="660400"/>
                </a:lnTo>
                <a:lnTo>
                  <a:pt x="2959455" y="611314"/>
                </a:lnTo>
                <a:lnTo>
                  <a:pt x="2959455" y="711200"/>
                </a:lnTo>
                <a:lnTo>
                  <a:pt x="2943542" y="723900"/>
                </a:lnTo>
                <a:lnTo>
                  <a:pt x="2923590" y="723900"/>
                </a:lnTo>
                <a:lnTo>
                  <a:pt x="2923590" y="774700"/>
                </a:lnTo>
                <a:lnTo>
                  <a:pt x="2919933" y="774700"/>
                </a:lnTo>
                <a:lnTo>
                  <a:pt x="2919933" y="838200"/>
                </a:lnTo>
                <a:lnTo>
                  <a:pt x="2919463" y="850900"/>
                </a:lnTo>
                <a:lnTo>
                  <a:pt x="2915983" y="850900"/>
                </a:lnTo>
                <a:lnTo>
                  <a:pt x="2910649" y="862114"/>
                </a:lnTo>
                <a:lnTo>
                  <a:pt x="2910649" y="914400"/>
                </a:lnTo>
                <a:lnTo>
                  <a:pt x="2909443" y="927100"/>
                </a:lnTo>
                <a:lnTo>
                  <a:pt x="2906280" y="927100"/>
                </a:lnTo>
                <a:lnTo>
                  <a:pt x="2902686" y="935202"/>
                </a:lnTo>
                <a:lnTo>
                  <a:pt x="2902686" y="977900"/>
                </a:lnTo>
                <a:lnTo>
                  <a:pt x="2899118" y="990600"/>
                </a:lnTo>
                <a:lnTo>
                  <a:pt x="2898508" y="990600"/>
                </a:lnTo>
                <a:lnTo>
                  <a:pt x="2896311" y="1003300"/>
                </a:lnTo>
                <a:lnTo>
                  <a:pt x="2891777" y="1003300"/>
                </a:lnTo>
                <a:lnTo>
                  <a:pt x="2891777" y="1079500"/>
                </a:lnTo>
                <a:lnTo>
                  <a:pt x="2886113" y="1079500"/>
                </a:lnTo>
                <a:lnTo>
                  <a:pt x="2886113" y="1168400"/>
                </a:lnTo>
                <a:lnTo>
                  <a:pt x="2878074" y="1168400"/>
                </a:lnTo>
                <a:lnTo>
                  <a:pt x="2878226" y="1155700"/>
                </a:lnTo>
                <a:lnTo>
                  <a:pt x="2885884" y="1155700"/>
                </a:lnTo>
                <a:lnTo>
                  <a:pt x="2886113" y="1168400"/>
                </a:lnTo>
                <a:lnTo>
                  <a:pt x="2886113" y="1079500"/>
                </a:lnTo>
                <a:lnTo>
                  <a:pt x="2884119" y="1079500"/>
                </a:lnTo>
                <a:lnTo>
                  <a:pt x="2861983" y="1092200"/>
                </a:lnTo>
                <a:lnTo>
                  <a:pt x="2841968" y="1092200"/>
                </a:lnTo>
                <a:lnTo>
                  <a:pt x="2841968" y="1206500"/>
                </a:lnTo>
                <a:lnTo>
                  <a:pt x="2840291" y="1219200"/>
                </a:lnTo>
                <a:lnTo>
                  <a:pt x="2833230" y="1219200"/>
                </a:lnTo>
                <a:lnTo>
                  <a:pt x="2826766" y="1231900"/>
                </a:lnTo>
                <a:lnTo>
                  <a:pt x="2824556" y="1219200"/>
                </a:lnTo>
                <a:lnTo>
                  <a:pt x="2826372" y="1219200"/>
                </a:lnTo>
                <a:lnTo>
                  <a:pt x="2826423" y="1206500"/>
                </a:lnTo>
                <a:lnTo>
                  <a:pt x="2841968" y="1206500"/>
                </a:lnTo>
                <a:lnTo>
                  <a:pt x="2841968" y="1092200"/>
                </a:lnTo>
                <a:lnTo>
                  <a:pt x="2837815" y="1092200"/>
                </a:lnTo>
                <a:lnTo>
                  <a:pt x="2837815" y="1168400"/>
                </a:lnTo>
                <a:lnTo>
                  <a:pt x="2835986" y="1181100"/>
                </a:lnTo>
                <a:lnTo>
                  <a:pt x="2829522" y="1168400"/>
                </a:lnTo>
                <a:lnTo>
                  <a:pt x="2837815" y="1168400"/>
                </a:lnTo>
                <a:lnTo>
                  <a:pt x="2837815" y="1092200"/>
                </a:lnTo>
                <a:lnTo>
                  <a:pt x="2826994" y="1092200"/>
                </a:lnTo>
                <a:lnTo>
                  <a:pt x="2826728" y="1079500"/>
                </a:lnTo>
                <a:lnTo>
                  <a:pt x="2825597" y="1066800"/>
                </a:lnTo>
                <a:lnTo>
                  <a:pt x="2822295" y="1066800"/>
                </a:lnTo>
                <a:lnTo>
                  <a:pt x="2816072" y="1054100"/>
                </a:lnTo>
                <a:lnTo>
                  <a:pt x="2885579" y="1054100"/>
                </a:lnTo>
                <a:lnTo>
                  <a:pt x="2890494" y="1066800"/>
                </a:lnTo>
                <a:lnTo>
                  <a:pt x="2891777" y="1079500"/>
                </a:lnTo>
                <a:lnTo>
                  <a:pt x="2891777" y="1003300"/>
                </a:lnTo>
                <a:lnTo>
                  <a:pt x="2883865" y="1003300"/>
                </a:lnTo>
                <a:lnTo>
                  <a:pt x="2882112" y="1016000"/>
                </a:lnTo>
                <a:lnTo>
                  <a:pt x="2804426" y="1016000"/>
                </a:lnTo>
                <a:lnTo>
                  <a:pt x="2804426" y="1270000"/>
                </a:lnTo>
                <a:lnTo>
                  <a:pt x="2801874" y="1282700"/>
                </a:lnTo>
                <a:lnTo>
                  <a:pt x="2743466" y="1282700"/>
                </a:lnTo>
                <a:lnTo>
                  <a:pt x="2739771" y="1270000"/>
                </a:lnTo>
                <a:lnTo>
                  <a:pt x="2738996" y="1270000"/>
                </a:lnTo>
                <a:lnTo>
                  <a:pt x="2741307" y="1257300"/>
                </a:lnTo>
                <a:lnTo>
                  <a:pt x="2744660" y="1257300"/>
                </a:lnTo>
                <a:lnTo>
                  <a:pt x="2746629" y="1244600"/>
                </a:lnTo>
                <a:lnTo>
                  <a:pt x="2747721" y="1231900"/>
                </a:lnTo>
                <a:lnTo>
                  <a:pt x="2748508" y="1231900"/>
                </a:lnTo>
                <a:lnTo>
                  <a:pt x="2750197" y="1206500"/>
                </a:lnTo>
                <a:lnTo>
                  <a:pt x="2751137" y="1193800"/>
                </a:lnTo>
                <a:lnTo>
                  <a:pt x="2751328" y="1181100"/>
                </a:lnTo>
                <a:lnTo>
                  <a:pt x="2751518" y="1168400"/>
                </a:lnTo>
                <a:lnTo>
                  <a:pt x="2751505" y="1143000"/>
                </a:lnTo>
                <a:lnTo>
                  <a:pt x="2749194" y="1130300"/>
                </a:lnTo>
                <a:lnTo>
                  <a:pt x="2742590" y="1117600"/>
                </a:lnTo>
                <a:lnTo>
                  <a:pt x="2721191" y="1117600"/>
                </a:lnTo>
                <a:lnTo>
                  <a:pt x="2721191" y="1181100"/>
                </a:lnTo>
                <a:lnTo>
                  <a:pt x="2721127" y="1270000"/>
                </a:lnTo>
                <a:lnTo>
                  <a:pt x="2718092" y="1282700"/>
                </a:lnTo>
                <a:lnTo>
                  <a:pt x="2693035" y="1282700"/>
                </a:lnTo>
                <a:lnTo>
                  <a:pt x="2687459" y="1270000"/>
                </a:lnTo>
                <a:lnTo>
                  <a:pt x="2693124" y="1270000"/>
                </a:lnTo>
                <a:lnTo>
                  <a:pt x="2697467" y="1257300"/>
                </a:lnTo>
                <a:lnTo>
                  <a:pt x="2702928" y="1244600"/>
                </a:lnTo>
                <a:lnTo>
                  <a:pt x="2718663" y="1244600"/>
                </a:lnTo>
                <a:lnTo>
                  <a:pt x="2719971" y="1257300"/>
                </a:lnTo>
                <a:lnTo>
                  <a:pt x="2720505" y="1257300"/>
                </a:lnTo>
                <a:lnTo>
                  <a:pt x="2720886" y="1270000"/>
                </a:lnTo>
                <a:lnTo>
                  <a:pt x="2721127" y="1270000"/>
                </a:lnTo>
                <a:lnTo>
                  <a:pt x="2721127" y="1181100"/>
                </a:lnTo>
                <a:lnTo>
                  <a:pt x="2711551" y="1181100"/>
                </a:lnTo>
                <a:lnTo>
                  <a:pt x="2710459" y="1168400"/>
                </a:lnTo>
                <a:lnTo>
                  <a:pt x="2698305" y="1168400"/>
                </a:lnTo>
                <a:lnTo>
                  <a:pt x="2703652" y="1155700"/>
                </a:lnTo>
                <a:lnTo>
                  <a:pt x="2704236" y="1143000"/>
                </a:lnTo>
                <a:lnTo>
                  <a:pt x="2717063" y="1143000"/>
                </a:lnTo>
                <a:lnTo>
                  <a:pt x="2718066" y="1155700"/>
                </a:lnTo>
                <a:lnTo>
                  <a:pt x="2718320" y="1155700"/>
                </a:lnTo>
                <a:lnTo>
                  <a:pt x="2718828" y="1168400"/>
                </a:lnTo>
                <a:lnTo>
                  <a:pt x="2718371" y="1168400"/>
                </a:lnTo>
                <a:lnTo>
                  <a:pt x="2721191" y="1181100"/>
                </a:lnTo>
                <a:lnTo>
                  <a:pt x="2721191" y="1117600"/>
                </a:lnTo>
                <a:lnTo>
                  <a:pt x="2649385" y="1117600"/>
                </a:lnTo>
                <a:lnTo>
                  <a:pt x="2641739" y="1123492"/>
                </a:lnTo>
                <a:lnTo>
                  <a:pt x="2641739" y="1270000"/>
                </a:lnTo>
                <a:lnTo>
                  <a:pt x="2641320" y="1282700"/>
                </a:lnTo>
                <a:lnTo>
                  <a:pt x="2629776" y="1282700"/>
                </a:lnTo>
                <a:lnTo>
                  <a:pt x="2630284" y="1270000"/>
                </a:lnTo>
                <a:lnTo>
                  <a:pt x="2641739" y="1270000"/>
                </a:lnTo>
                <a:lnTo>
                  <a:pt x="2641739" y="1123492"/>
                </a:lnTo>
                <a:lnTo>
                  <a:pt x="2632900" y="1130300"/>
                </a:lnTo>
                <a:lnTo>
                  <a:pt x="2625598" y="1130300"/>
                </a:lnTo>
                <a:lnTo>
                  <a:pt x="2625598" y="1270000"/>
                </a:lnTo>
                <a:lnTo>
                  <a:pt x="2620695" y="1270000"/>
                </a:lnTo>
                <a:lnTo>
                  <a:pt x="2612580" y="1282700"/>
                </a:lnTo>
                <a:lnTo>
                  <a:pt x="2609583" y="1282700"/>
                </a:lnTo>
                <a:lnTo>
                  <a:pt x="2603779" y="1270000"/>
                </a:lnTo>
                <a:lnTo>
                  <a:pt x="2613469" y="1270000"/>
                </a:lnTo>
                <a:lnTo>
                  <a:pt x="2618917" y="1257300"/>
                </a:lnTo>
                <a:lnTo>
                  <a:pt x="2624264" y="1257300"/>
                </a:lnTo>
                <a:lnTo>
                  <a:pt x="2625598" y="1270000"/>
                </a:lnTo>
                <a:lnTo>
                  <a:pt x="2625598" y="1130300"/>
                </a:lnTo>
                <a:lnTo>
                  <a:pt x="2614968" y="1130300"/>
                </a:lnTo>
                <a:lnTo>
                  <a:pt x="2614968" y="1219200"/>
                </a:lnTo>
                <a:lnTo>
                  <a:pt x="2608643" y="1219200"/>
                </a:lnTo>
                <a:lnTo>
                  <a:pt x="2603728" y="1231900"/>
                </a:lnTo>
                <a:lnTo>
                  <a:pt x="2599626" y="1231900"/>
                </a:lnTo>
                <a:lnTo>
                  <a:pt x="2596642" y="1244600"/>
                </a:lnTo>
                <a:lnTo>
                  <a:pt x="2595067" y="1244600"/>
                </a:lnTo>
                <a:lnTo>
                  <a:pt x="2593530" y="1257300"/>
                </a:lnTo>
                <a:lnTo>
                  <a:pt x="2589682" y="1257300"/>
                </a:lnTo>
                <a:lnTo>
                  <a:pt x="2582913" y="1270000"/>
                </a:lnTo>
                <a:lnTo>
                  <a:pt x="2572639" y="1270000"/>
                </a:lnTo>
                <a:lnTo>
                  <a:pt x="2577363" y="1257300"/>
                </a:lnTo>
                <a:lnTo>
                  <a:pt x="2580055" y="1257300"/>
                </a:lnTo>
                <a:lnTo>
                  <a:pt x="2582227" y="1244600"/>
                </a:lnTo>
                <a:lnTo>
                  <a:pt x="2585440" y="1231900"/>
                </a:lnTo>
                <a:lnTo>
                  <a:pt x="2590152" y="1231900"/>
                </a:lnTo>
                <a:lnTo>
                  <a:pt x="2596413" y="1219200"/>
                </a:lnTo>
                <a:lnTo>
                  <a:pt x="2604173" y="1219200"/>
                </a:lnTo>
                <a:lnTo>
                  <a:pt x="2613418" y="1206500"/>
                </a:lnTo>
                <a:lnTo>
                  <a:pt x="2614968" y="1219200"/>
                </a:lnTo>
                <a:lnTo>
                  <a:pt x="2614968" y="1130300"/>
                </a:lnTo>
                <a:lnTo>
                  <a:pt x="2573223" y="1130300"/>
                </a:lnTo>
                <a:lnTo>
                  <a:pt x="2566797" y="1143000"/>
                </a:lnTo>
                <a:lnTo>
                  <a:pt x="2563672" y="1143000"/>
                </a:lnTo>
                <a:lnTo>
                  <a:pt x="2562644" y="1155700"/>
                </a:lnTo>
                <a:lnTo>
                  <a:pt x="2561945" y="1181100"/>
                </a:lnTo>
                <a:lnTo>
                  <a:pt x="2561666" y="1193800"/>
                </a:lnTo>
                <a:lnTo>
                  <a:pt x="2561539" y="1206500"/>
                </a:lnTo>
                <a:lnTo>
                  <a:pt x="2560409" y="1219200"/>
                </a:lnTo>
                <a:lnTo>
                  <a:pt x="2557818" y="1231900"/>
                </a:lnTo>
                <a:lnTo>
                  <a:pt x="2554948" y="1257300"/>
                </a:lnTo>
                <a:lnTo>
                  <a:pt x="2552966" y="1270000"/>
                </a:lnTo>
                <a:lnTo>
                  <a:pt x="2542946" y="1270000"/>
                </a:lnTo>
                <a:lnTo>
                  <a:pt x="2535136" y="1282700"/>
                </a:lnTo>
                <a:lnTo>
                  <a:pt x="2527211" y="1282700"/>
                </a:lnTo>
                <a:lnTo>
                  <a:pt x="2519311" y="1270000"/>
                </a:lnTo>
                <a:lnTo>
                  <a:pt x="2508135" y="1270000"/>
                </a:lnTo>
                <a:lnTo>
                  <a:pt x="2508389" y="1257300"/>
                </a:lnTo>
                <a:lnTo>
                  <a:pt x="2508872" y="1231900"/>
                </a:lnTo>
                <a:lnTo>
                  <a:pt x="2509558" y="1219200"/>
                </a:lnTo>
                <a:lnTo>
                  <a:pt x="2511145" y="1206500"/>
                </a:lnTo>
                <a:lnTo>
                  <a:pt x="2513850" y="1193800"/>
                </a:lnTo>
                <a:lnTo>
                  <a:pt x="2516492" y="1168400"/>
                </a:lnTo>
                <a:lnTo>
                  <a:pt x="2519515" y="1155700"/>
                </a:lnTo>
                <a:lnTo>
                  <a:pt x="2523388" y="1143000"/>
                </a:lnTo>
                <a:lnTo>
                  <a:pt x="2527173" y="1130300"/>
                </a:lnTo>
                <a:lnTo>
                  <a:pt x="2532392" y="1117600"/>
                </a:lnTo>
                <a:lnTo>
                  <a:pt x="2537523" y="1117600"/>
                </a:lnTo>
                <a:lnTo>
                  <a:pt x="2541079" y="1104900"/>
                </a:lnTo>
                <a:lnTo>
                  <a:pt x="2579560" y="1104900"/>
                </a:lnTo>
                <a:lnTo>
                  <a:pt x="2588653" y="1092200"/>
                </a:lnTo>
                <a:lnTo>
                  <a:pt x="2718333" y="1092200"/>
                </a:lnTo>
                <a:lnTo>
                  <a:pt x="2735440" y="1079500"/>
                </a:lnTo>
                <a:lnTo>
                  <a:pt x="2798927" y="1079500"/>
                </a:lnTo>
                <a:lnTo>
                  <a:pt x="2798546" y="1092200"/>
                </a:lnTo>
                <a:lnTo>
                  <a:pt x="2798267" y="1104900"/>
                </a:lnTo>
                <a:lnTo>
                  <a:pt x="2798140" y="1130300"/>
                </a:lnTo>
                <a:lnTo>
                  <a:pt x="2798368" y="1130300"/>
                </a:lnTo>
                <a:lnTo>
                  <a:pt x="2798584" y="1143000"/>
                </a:lnTo>
                <a:lnTo>
                  <a:pt x="2799626" y="1143000"/>
                </a:lnTo>
                <a:lnTo>
                  <a:pt x="2794343" y="1155700"/>
                </a:lnTo>
                <a:lnTo>
                  <a:pt x="2793568" y="1155700"/>
                </a:lnTo>
                <a:lnTo>
                  <a:pt x="2794914" y="1168400"/>
                </a:lnTo>
                <a:lnTo>
                  <a:pt x="2799372" y="1181100"/>
                </a:lnTo>
                <a:lnTo>
                  <a:pt x="2800197" y="1193800"/>
                </a:lnTo>
                <a:lnTo>
                  <a:pt x="2798965" y="1219200"/>
                </a:lnTo>
                <a:lnTo>
                  <a:pt x="2797175" y="1231900"/>
                </a:lnTo>
                <a:lnTo>
                  <a:pt x="2797010" y="1244600"/>
                </a:lnTo>
                <a:lnTo>
                  <a:pt x="2797556" y="1257300"/>
                </a:lnTo>
                <a:lnTo>
                  <a:pt x="2798038" y="1257300"/>
                </a:lnTo>
                <a:lnTo>
                  <a:pt x="2797683" y="1270000"/>
                </a:lnTo>
                <a:lnTo>
                  <a:pt x="2804426" y="1270000"/>
                </a:lnTo>
                <a:lnTo>
                  <a:pt x="2804426" y="1016000"/>
                </a:lnTo>
                <a:lnTo>
                  <a:pt x="2782925" y="1016000"/>
                </a:lnTo>
                <a:lnTo>
                  <a:pt x="2782925" y="1054100"/>
                </a:lnTo>
                <a:lnTo>
                  <a:pt x="2762885" y="1066800"/>
                </a:lnTo>
                <a:lnTo>
                  <a:pt x="2628125" y="1066800"/>
                </a:lnTo>
                <a:lnTo>
                  <a:pt x="2624150" y="1054100"/>
                </a:lnTo>
                <a:lnTo>
                  <a:pt x="2782925" y="1054100"/>
                </a:lnTo>
                <a:lnTo>
                  <a:pt x="2782925" y="1016000"/>
                </a:lnTo>
                <a:lnTo>
                  <a:pt x="2661475" y="1016000"/>
                </a:lnTo>
                <a:lnTo>
                  <a:pt x="2642692" y="1028700"/>
                </a:lnTo>
                <a:lnTo>
                  <a:pt x="2509342" y="1028700"/>
                </a:lnTo>
                <a:lnTo>
                  <a:pt x="2509342" y="1079500"/>
                </a:lnTo>
                <a:lnTo>
                  <a:pt x="2503944" y="1079500"/>
                </a:lnTo>
                <a:lnTo>
                  <a:pt x="2502636" y="1092200"/>
                </a:lnTo>
                <a:lnTo>
                  <a:pt x="2498737" y="1092200"/>
                </a:lnTo>
                <a:lnTo>
                  <a:pt x="2498737" y="1130300"/>
                </a:lnTo>
                <a:lnTo>
                  <a:pt x="2489466" y="1130300"/>
                </a:lnTo>
                <a:lnTo>
                  <a:pt x="2489466" y="1168400"/>
                </a:lnTo>
                <a:lnTo>
                  <a:pt x="2486533" y="1193800"/>
                </a:lnTo>
                <a:lnTo>
                  <a:pt x="2484983" y="1193800"/>
                </a:lnTo>
                <a:lnTo>
                  <a:pt x="2483320" y="1206500"/>
                </a:lnTo>
                <a:lnTo>
                  <a:pt x="2472664" y="1206500"/>
                </a:lnTo>
                <a:lnTo>
                  <a:pt x="2476589" y="1193800"/>
                </a:lnTo>
                <a:lnTo>
                  <a:pt x="2478608" y="1193800"/>
                </a:lnTo>
                <a:lnTo>
                  <a:pt x="2478786" y="1181100"/>
                </a:lnTo>
                <a:lnTo>
                  <a:pt x="2476614" y="1181100"/>
                </a:lnTo>
                <a:lnTo>
                  <a:pt x="2477274" y="1168400"/>
                </a:lnTo>
                <a:lnTo>
                  <a:pt x="2489466" y="1168400"/>
                </a:lnTo>
                <a:lnTo>
                  <a:pt x="2489466" y="1130300"/>
                </a:lnTo>
                <a:lnTo>
                  <a:pt x="2471966" y="1130300"/>
                </a:lnTo>
                <a:lnTo>
                  <a:pt x="2477312" y="1117600"/>
                </a:lnTo>
                <a:lnTo>
                  <a:pt x="2497874" y="1117600"/>
                </a:lnTo>
                <a:lnTo>
                  <a:pt x="2498737" y="1130300"/>
                </a:lnTo>
                <a:lnTo>
                  <a:pt x="2498737" y="1092200"/>
                </a:lnTo>
                <a:lnTo>
                  <a:pt x="2475776" y="1092200"/>
                </a:lnTo>
                <a:lnTo>
                  <a:pt x="2466543" y="1104900"/>
                </a:lnTo>
                <a:lnTo>
                  <a:pt x="2450160" y="1104900"/>
                </a:lnTo>
                <a:lnTo>
                  <a:pt x="2450160" y="1143000"/>
                </a:lnTo>
                <a:lnTo>
                  <a:pt x="2443721" y="1143000"/>
                </a:lnTo>
                <a:lnTo>
                  <a:pt x="2437358" y="1155700"/>
                </a:lnTo>
                <a:lnTo>
                  <a:pt x="2430818" y="1168400"/>
                </a:lnTo>
                <a:lnTo>
                  <a:pt x="2423947" y="1168400"/>
                </a:lnTo>
                <a:lnTo>
                  <a:pt x="2416568" y="1181100"/>
                </a:lnTo>
                <a:lnTo>
                  <a:pt x="2403246" y="1193800"/>
                </a:lnTo>
                <a:lnTo>
                  <a:pt x="2389555" y="1219200"/>
                </a:lnTo>
                <a:lnTo>
                  <a:pt x="2376297" y="1231900"/>
                </a:lnTo>
                <a:lnTo>
                  <a:pt x="2364232" y="1244600"/>
                </a:lnTo>
                <a:lnTo>
                  <a:pt x="2361450" y="1244600"/>
                </a:lnTo>
                <a:lnTo>
                  <a:pt x="2358428" y="1257300"/>
                </a:lnTo>
                <a:lnTo>
                  <a:pt x="2351519" y="1257300"/>
                </a:lnTo>
                <a:lnTo>
                  <a:pt x="2349665" y="1244600"/>
                </a:lnTo>
                <a:lnTo>
                  <a:pt x="2352852" y="1244600"/>
                </a:lnTo>
                <a:lnTo>
                  <a:pt x="2409444" y="1168400"/>
                </a:lnTo>
                <a:lnTo>
                  <a:pt x="2412758" y="1155700"/>
                </a:lnTo>
                <a:lnTo>
                  <a:pt x="2422995" y="1155700"/>
                </a:lnTo>
                <a:lnTo>
                  <a:pt x="2426868" y="1143000"/>
                </a:lnTo>
                <a:lnTo>
                  <a:pt x="2430081" y="1143000"/>
                </a:lnTo>
                <a:lnTo>
                  <a:pt x="2436634" y="1130300"/>
                </a:lnTo>
                <a:lnTo>
                  <a:pt x="2441143" y="1130300"/>
                </a:lnTo>
                <a:lnTo>
                  <a:pt x="2450160" y="1143000"/>
                </a:lnTo>
                <a:lnTo>
                  <a:pt x="2450160" y="1104900"/>
                </a:lnTo>
                <a:lnTo>
                  <a:pt x="2433866" y="1104900"/>
                </a:lnTo>
                <a:lnTo>
                  <a:pt x="2432621" y="1092200"/>
                </a:lnTo>
                <a:lnTo>
                  <a:pt x="2433993" y="1092200"/>
                </a:lnTo>
                <a:lnTo>
                  <a:pt x="2435060" y="1079500"/>
                </a:lnTo>
                <a:lnTo>
                  <a:pt x="2436749" y="1079500"/>
                </a:lnTo>
                <a:lnTo>
                  <a:pt x="2439276" y="1066800"/>
                </a:lnTo>
                <a:lnTo>
                  <a:pt x="2509215" y="1066800"/>
                </a:lnTo>
                <a:lnTo>
                  <a:pt x="2509342" y="1079500"/>
                </a:lnTo>
                <a:lnTo>
                  <a:pt x="2509342" y="1028700"/>
                </a:lnTo>
                <a:lnTo>
                  <a:pt x="2438527" y="1028700"/>
                </a:lnTo>
                <a:lnTo>
                  <a:pt x="2439682" y="1016000"/>
                </a:lnTo>
                <a:lnTo>
                  <a:pt x="2441473" y="1003300"/>
                </a:lnTo>
                <a:lnTo>
                  <a:pt x="2444966" y="990600"/>
                </a:lnTo>
                <a:lnTo>
                  <a:pt x="2483535" y="990600"/>
                </a:lnTo>
                <a:lnTo>
                  <a:pt x="2468181" y="1003300"/>
                </a:lnTo>
                <a:lnTo>
                  <a:pt x="2503132" y="1003300"/>
                </a:lnTo>
                <a:lnTo>
                  <a:pt x="2546019" y="990600"/>
                </a:lnTo>
                <a:lnTo>
                  <a:pt x="2589149" y="990600"/>
                </a:lnTo>
                <a:lnTo>
                  <a:pt x="2632354" y="977900"/>
                </a:lnTo>
                <a:lnTo>
                  <a:pt x="2665526" y="977900"/>
                </a:lnTo>
                <a:lnTo>
                  <a:pt x="2709113" y="965200"/>
                </a:lnTo>
                <a:lnTo>
                  <a:pt x="2840024" y="965200"/>
                </a:lnTo>
                <a:lnTo>
                  <a:pt x="2831769" y="977900"/>
                </a:lnTo>
                <a:lnTo>
                  <a:pt x="2887154" y="977900"/>
                </a:lnTo>
                <a:lnTo>
                  <a:pt x="2901835" y="965200"/>
                </a:lnTo>
                <a:lnTo>
                  <a:pt x="2902686" y="977900"/>
                </a:lnTo>
                <a:lnTo>
                  <a:pt x="2902686" y="935202"/>
                </a:lnTo>
                <a:lnTo>
                  <a:pt x="2900642" y="939800"/>
                </a:lnTo>
                <a:lnTo>
                  <a:pt x="2644229" y="939800"/>
                </a:lnTo>
                <a:lnTo>
                  <a:pt x="2614269" y="952500"/>
                </a:lnTo>
                <a:lnTo>
                  <a:pt x="2452039" y="952500"/>
                </a:lnTo>
                <a:lnTo>
                  <a:pt x="2444051" y="965200"/>
                </a:lnTo>
                <a:lnTo>
                  <a:pt x="2440432" y="952500"/>
                </a:lnTo>
                <a:lnTo>
                  <a:pt x="2440889" y="952500"/>
                </a:lnTo>
                <a:lnTo>
                  <a:pt x="2441384" y="939800"/>
                </a:lnTo>
                <a:lnTo>
                  <a:pt x="2442019" y="939800"/>
                </a:lnTo>
                <a:lnTo>
                  <a:pt x="2442756" y="927100"/>
                </a:lnTo>
                <a:lnTo>
                  <a:pt x="2443556" y="927100"/>
                </a:lnTo>
                <a:lnTo>
                  <a:pt x="2444267" y="914400"/>
                </a:lnTo>
                <a:lnTo>
                  <a:pt x="2751061" y="914400"/>
                </a:lnTo>
                <a:lnTo>
                  <a:pt x="2761716" y="901700"/>
                </a:lnTo>
                <a:lnTo>
                  <a:pt x="2909049" y="901700"/>
                </a:lnTo>
                <a:lnTo>
                  <a:pt x="2910649" y="914400"/>
                </a:lnTo>
                <a:lnTo>
                  <a:pt x="2910649" y="862114"/>
                </a:lnTo>
                <a:lnTo>
                  <a:pt x="2909938" y="863600"/>
                </a:lnTo>
                <a:lnTo>
                  <a:pt x="2901797" y="863600"/>
                </a:lnTo>
                <a:lnTo>
                  <a:pt x="2884347" y="876300"/>
                </a:lnTo>
                <a:lnTo>
                  <a:pt x="2787015" y="876300"/>
                </a:lnTo>
                <a:lnTo>
                  <a:pt x="2744038" y="889000"/>
                </a:lnTo>
                <a:lnTo>
                  <a:pt x="2476627" y="889000"/>
                </a:lnTo>
                <a:lnTo>
                  <a:pt x="2467394" y="901700"/>
                </a:lnTo>
                <a:lnTo>
                  <a:pt x="2445448" y="901700"/>
                </a:lnTo>
                <a:lnTo>
                  <a:pt x="2447417" y="889000"/>
                </a:lnTo>
                <a:lnTo>
                  <a:pt x="2450642" y="876300"/>
                </a:lnTo>
                <a:lnTo>
                  <a:pt x="2451862" y="863600"/>
                </a:lnTo>
                <a:lnTo>
                  <a:pt x="2452243" y="850900"/>
                </a:lnTo>
                <a:lnTo>
                  <a:pt x="2492337" y="850900"/>
                </a:lnTo>
                <a:lnTo>
                  <a:pt x="2502077" y="838200"/>
                </a:lnTo>
                <a:lnTo>
                  <a:pt x="2898660" y="838200"/>
                </a:lnTo>
                <a:lnTo>
                  <a:pt x="2912402" y="825500"/>
                </a:lnTo>
                <a:lnTo>
                  <a:pt x="2919374" y="825500"/>
                </a:lnTo>
                <a:lnTo>
                  <a:pt x="2919933" y="838200"/>
                </a:lnTo>
                <a:lnTo>
                  <a:pt x="2919933" y="774700"/>
                </a:lnTo>
                <a:lnTo>
                  <a:pt x="2905290" y="774700"/>
                </a:lnTo>
                <a:lnTo>
                  <a:pt x="2892895" y="787400"/>
                </a:lnTo>
                <a:lnTo>
                  <a:pt x="2850096" y="787400"/>
                </a:lnTo>
                <a:lnTo>
                  <a:pt x="2856712" y="800100"/>
                </a:lnTo>
                <a:lnTo>
                  <a:pt x="2840520" y="800100"/>
                </a:lnTo>
                <a:lnTo>
                  <a:pt x="2845676" y="787400"/>
                </a:lnTo>
                <a:lnTo>
                  <a:pt x="2720822" y="787400"/>
                </a:lnTo>
                <a:lnTo>
                  <a:pt x="2679166" y="800100"/>
                </a:lnTo>
                <a:lnTo>
                  <a:pt x="2457018" y="800100"/>
                </a:lnTo>
                <a:lnTo>
                  <a:pt x="2457323" y="787400"/>
                </a:lnTo>
                <a:lnTo>
                  <a:pt x="2458123" y="774700"/>
                </a:lnTo>
                <a:lnTo>
                  <a:pt x="2461158" y="774700"/>
                </a:lnTo>
                <a:lnTo>
                  <a:pt x="2468803" y="762000"/>
                </a:lnTo>
                <a:lnTo>
                  <a:pt x="2483434" y="774700"/>
                </a:lnTo>
                <a:lnTo>
                  <a:pt x="2538907" y="774700"/>
                </a:lnTo>
                <a:lnTo>
                  <a:pt x="2566479" y="762000"/>
                </a:lnTo>
                <a:lnTo>
                  <a:pt x="2742692" y="762000"/>
                </a:lnTo>
                <a:lnTo>
                  <a:pt x="2774912" y="749300"/>
                </a:lnTo>
                <a:lnTo>
                  <a:pt x="2887535" y="749300"/>
                </a:lnTo>
                <a:lnTo>
                  <a:pt x="2894203" y="762000"/>
                </a:lnTo>
                <a:lnTo>
                  <a:pt x="2923146" y="762000"/>
                </a:lnTo>
                <a:lnTo>
                  <a:pt x="2923590" y="774700"/>
                </a:lnTo>
                <a:lnTo>
                  <a:pt x="2923590" y="723900"/>
                </a:lnTo>
                <a:lnTo>
                  <a:pt x="2918193" y="723900"/>
                </a:lnTo>
                <a:lnTo>
                  <a:pt x="2912567" y="711200"/>
                </a:lnTo>
                <a:lnTo>
                  <a:pt x="2913507" y="711200"/>
                </a:lnTo>
                <a:lnTo>
                  <a:pt x="2910814" y="685800"/>
                </a:lnTo>
                <a:lnTo>
                  <a:pt x="2908617" y="660400"/>
                </a:lnTo>
                <a:lnTo>
                  <a:pt x="2906484" y="635000"/>
                </a:lnTo>
                <a:lnTo>
                  <a:pt x="2904426" y="622300"/>
                </a:lnTo>
                <a:lnTo>
                  <a:pt x="2902978" y="609600"/>
                </a:lnTo>
                <a:lnTo>
                  <a:pt x="2901416" y="596900"/>
                </a:lnTo>
                <a:lnTo>
                  <a:pt x="2900375" y="584200"/>
                </a:lnTo>
                <a:lnTo>
                  <a:pt x="2900476" y="571500"/>
                </a:lnTo>
                <a:lnTo>
                  <a:pt x="2897505" y="558800"/>
                </a:lnTo>
                <a:lnTo>
                  <a:pt x="2889935" y="546100"/>
                </a:lnTo>
                <a:lnTo>
                  <a:pt x="2880906" y="546100"/>
                </a:lnTo>
                <a:lnTo>
                  <a:pt x="2880093" y="544703"/>
                </a:lnTo>
                <a:lnTo>
                  <a:pt x="2880093" y="571500"/>
                </a:lnTo>
                <a:lnTo>
                  <a:pt x="2870428" y="571500"/>
                </a:lnTo>
                <a:lnTo>
                  <a:pt x="2870911" y="558800"/>
                </a:lnTo>
                <a:lnTo>
                  <a:pt x="2878683" y="558800"/>
                </a:lnTo>
                <a:lnTo>
                  <a:pt x="2880093" y="571500"/>
                </a:lnTo>
                <a:lnTo>
                  <a:pt x="2880093" y="544703"/>
                </a:lnTo>
                <a:lnTo>
                  <a:pt x="2873578" y="533400"/>
                </a:lnTo>
                <a:lnTo>
                  <a:pt x="2866225" y="533400"/>
                </a:lnTo>
                <a:lnTo>
                  <a:pt x="2859798" y="546100"/>
                </a:lnTo>
                <a:lnTo>
                  <a:pt x="2855176" y="546100"/>
                </a:lnTo>
                <a:lnTo>
                  <a:pt x="2853194" y="558800"/>
                </a:lnTo>
                <a:lnTo>
                  <a:pt x="2852953" y="558800"/>
                </a:lnTo>
                <a:lnTo>
                  <a:pt x="2853715" y="571500"/>
                </a:lnTo>
                <a:lnTo>
                  <a:pt x="2854960" y="571500"/>
                </a:lnTo>
                <a:lnTo>
                  <a:pt x="2858147" y="596900"/>
                </a:lnTo>
                <a:lnTo>
                  <a:pt x="2858363" y="622300"/>
                </a:lnTo>
                <a:lnTo>
                  <a:pt x="2856750" y="647700"/>
                </a:lnTo>
                <a:lnTo>
                  <a:pt x="2854426" y="673100"/>
                </a:lnTo>
                <a:lnTo>
                  <a:pt x="2854033" y="685800"/>
                </a:lnTo>
                <a:lnTo>
                  <a:pt x="2854312" y="685800"/>
                </a:lnTo>
                <a:lnTo>
                  <a:pt x="2855734" y="698500"/>
                </a:lnTo>
                <a:lnTo>
                  <a:pt x="2858719" y="698500"/>
                </a:lnTo>
                <a:lnTo>
                  <a:pt x="2862440" y="711200"/>
                </a:lnTo>
                <a:lnTo>
                  <a:pt x="2861589" y="711200"/>
                </a:lnTo>
                <a:lnTo>
                  <a:pt x="2856395" y="723900"/>
                </a:lnTo>
                <a:lnTo>
                  <a:pt x="2800400" y="723900"/>
                </a:lnTo>
                <a:lnTo>
                  <a:pt x="2800350" y="711200"/>
                </a:lnTo>
                <a:lnTo>
                  <a:pt x="2805480" y="711200"/>
                </a:lnTo>
                <a:lnTo>
                  <a:pt x="2807728" y="698500"/>
                </a:lnTo>
                <a:lnTo>
                  <a:pt x="2811589" y="685800"/>
                </a:lnTo>
                <a:lnTo>
                  <a:pt x="2813697" y="673100"/>
                </a:lnTo>
                <a:lnTo>
                  <a:pt x="2815259" y="660400"/>
                </a:lnTo>
                <a:lnTo>
                  <a:pt x="2817457" y="647700"/>
                </a:lnTo>
                <a:lnTo>
                  <a:pt x="2820949" y="622300"/>
                </a:lnTo>
                <a:lnTo>
                  <a:pt x="2823781" y="596900"/>
                </a:lnTo>
                <a:lnTo>
                  <a:pt x="2826359" y="584200"/>
                </a:lnTo>
                <a:lnTo>
                  <a:pt x="2830131" y="558800"/>
                </a:lnTo>
                <a:lnTo>
                  <a:pt x="2830880" y="546100"/>
                </a:lnTo>
                <a:lnTo>
                  <a:pt x="2831122" y="533400"/>
                </a:lnTo>
                <a:lnTo>
                  <a:pt x="2830601" y="533400"/>
                </a:lnTo>
                <a:lnTo>
                  <a:pt x="2830550" y="520700"/>
                </a:lnTo>
                <a:lnTo>
                  <a:pt x="2832887" y="508000"/>
                </a:lnTo>
                <a:lnTo>
                  <a:pt x="2837954" y="508000"/>
                </a:lnTo>
                <a:lnTo>
                  <a:pt x="2846146" y="495300"/>
                </a:lnTo>
                <a:lnTo>
                  <a:pt x="2866733" y="495300"/>
                </a:lnTo>
                <a:lnTo>
                  <a:pt x="2877134" y="482600"/>
                </a:lnTo>
                <a:lnTo>
                  <a:pt x="2913608" y="482600"/>
                </a:lnTo>
                <a:lnTo>
                  <a:pt x="2923667" y="546100"/>
                </a:lnTo>
                <a:lnTo>
                  <a:pt x="2927858" y="596900"/>
                </a:lnTo>
                <a:lnTo>
                  <a:pt x="2928518" y="609600"/>
                </a:lnTo>
                <a:lnTo>
                  <a:pt x="2929813" y="622300"/>
                </a:lnTo>
                <a:lnTo>
                  <a:pt x="2931376" y="635000"/>
                </a:lnTo>
                <a:lnTo>
                  <a:pt x="2932836" y="647700"/>
                </a:lnTo>
                <a:lnTo>
                  <a:pt x="2934665" y="647700"/>
                </a:lnTo>
                <a:lnTo>
                  <a:pt x="2933623" y="660400"/>
                </a:lnTo>
                <a:lnTo>
                  <a:pt x="2932163" y="673100"/>
                </a:lnTo>
                <a:lnTo>
                  <a:pt x="2934855" y="673100"/>
                </a:lnTo>
                <a:lnTo>
                  <a:pt x="2939783" y="685800"/>
                </a:lnTo>
                <a:lnTo>
                  <a:pt x="2945028" y="698500"/>
                </a:lnTo>
                <a:lnTo>
                  <a:pt x="2948711" y="698500"/>
                </a:lnTo>
                <a:lnTo>
                  <a:pt x="2953575" y="711200"/>
                </a:lnTo>
                <a:lnTo>
                  <a:pt x="2959455" y="711200"/>
                </a:lnTo>
                <a:lnTo>
                  <a:pt x="2959455" y="611314"/>
                </a:lnTo>
                <a:lnTo>
                  <a:pt x="2959379" y="609600"/>
                </a:lnTo>
                <a:lnTo>
                  <a:pt x="2958401" y="584200"/>
                </a:lnTo>
                <a:lnTo>
                  <a:pt x="2957639" y="558800"/>
                </a:lnTo>
                <a:lnTo>
                  <a:pt x="2957449" y="558800"/>
                </a:lnTo>
                <a:lnTo>
                  <a:pt x="2955760" y="546100"/>
                </a:lnTo>
                <a:lnTo>
                  <a:pt x="2954744" y="546100"/>
                </a:lnTo>
                <a:lnTo>
                  <a:pt x="2952038" y="520700"/>
                </a:lnTo>
                <a:lnTo>
                  <a:pt x="2950286" y="495300"/>
                </a:lnTo>
                <a:lnTo>
                  <a:pt x="2949079" y="469900"/>
                </a:lnTo>
                <a:lnTo>
                  <a:pt x="2948063" y="444500"/>
                </a:lnTo>
                <a:lnTo>
                  <a:pt x="2946196" y="431800"/>
                </a:lnTo>
                <a:lnTo>
                  <a:pt x="2903601" y="431800"/>
                </a:lnTo>
                <a:lnTo>
                  <a:pt x="2892882" y="444500"/>
                </a:lnTo>
                <a:lnTo>
                  <a:pt x="2859684" y="444500"/>
                </a:lnTo>
                <a:lnTo>
                  <a:pt x="2849461" y="457200"/>
                </a:lnTo>
                <a:lnTo>
                  <a:pt x="2839974" y="457200"/>
                </a:lnTo>
                <a:lnTo>
                  <a:pt x="2835960" y="469900"/>
                </a:lnTo>
                <a:lnTo>
                  <a:pt x="2826537" y="469900"/>
                </a:lnTo>
                <a:lnTo>
                  <a:pt x="2815209" y="482600"/>
                </a:lnTo>
                <a:lnTo>
                  <a:pt x="2807779" y="482600"/>
                </a:lnTo>
                <a:lnTo>
                  <a:pt x="2803271" y="495300"/>
                </a:lnTo>
                <a:lnTo>
                  <a:pt x="2800693" y="508000"/>
                </a:lnTo>
                <a:lnTo>
                  <a:pt x="2794647" y="558800"/>
                </a:lnTo>
                <a:lnTo>
                  <a:pt x="2788805" y="596900"/>
                </a:lnTo>
                <a:lnTo>
                  <a:pt x="2781985" y="647700"/>
                </a:lnTo>
                <a:lnTo>
                  <a:pt x="2773032" y="698500"/>
                </a:lnTo>
                <a:lnTo>
                  <a:pt x="2771444" y="698500"/>
                </a:lnTo>
                <a:lnTo>
                  <a:pt x="2770086" y="711200"/>
                </a:lnTo>
                <a:lnTo>
                  <a:pt x="2768308" y="711200"/>
                </a:lnTo>
                <a:lnTo>
                  <a:pt x="2764993" y="723900"/>
                </a:lnTo>
                <a:lnTo>
                  <a:pt x="2743187" y="723900"/>
                </a:lnTo>
                <a:lnTo>
                  <a:pt x="2743568" y="711200"/>
                </a:lnTo>
                <a:lnTo>
                  <a:pt x="2745714" y="698500"/>
                </a:lnTo>
                <a:lnTo>
                  <a:pt x="2747810" y="685800"/>
                </a:lnTo>
                <a:lnTo>
                  <a:pt x="2752585" y="647700"/>
                </a:lnTo>
                <a:lnTo>
                  <a:pt x="2761843" y="609600"/>
                </a:lnTo>
                <a:lnTo>
                  <a:pt x="2764853" y="584200"/>
                </a:lnTo>
                <a:lnTo>
                  <a:pt x="2775267" y="533400"/>
                </a:lnTo>
                <a:lnTo>
                  <a:pt x="2787713" y="482600"/>
                </a:lnTo>
                <a:lnTo>
                  <a:pt x="2807119" y="444500"/>
                </a:lnTo>
                <a:lnTo>
                  <a:pt x="2817990" y="444500"/>
                </a:lnTo>
                <a:lnTo>
                  <a:pt x="2830779" y="431800"/>
                </a:lnTo>
                <a:lnTo>
                  <a:pt x="2857919" y="431800"/>
                </a:lnTo>
                <a:lnTo>
                  <a:pt x="2872130" y="419100"/>
                </a:lnTo>
                <a:lnTo>
                  <a:pt x="2954655" y="419100"/>
                </a:lnTo>
                <a:lnTo>
                  <a:pt x="2959760" y="431800"/>
                </a:lnTo>
                <a:lnTo>
                  <a:pt x="2963621" y="431800"/>
                </a:lnTo>
                <a:lnTo>
                  <a:pt x="2969412" y="457200"/>
                </a:lnTo>
                <a:lnTo>
                  <a:pt x="2973514" y="482600"/>
                </a:lnTo>
                <a:lnTo>
                  <a:pt x="2976118" y="508000"/>
                </a:lnTo>
                <a:lnTo>
                  <a:pt x="2977451" y="533400"/>
                </a:lnTo>
                <a:lnTo>
                  <a:pt x="2977616" y="546100"/>
                </a:lnTo>
                <a:lnTo>
                  <a:pt x="2977477" y="584200"/>
                </a:lnTo>
                <a:lnTo>
                  <a:pt x="2977769" y="609600"/>
                </a:lnTo>
                <a:lnTo>
                  <a:pt x="2978797" y="635000"/>
                </a:lnTo>
                <a:lnTo>
                  <a:pt x="2980918" y="647700"/>
                </a:lnTo>
                <a:lnTo>
                  <a:pt x="2981934" y="660400"/>
                </a:lnTo>
                <a:lnTo>
                  <a:pt x="2981934" y="389559"/>
                </a:lnTo>
                <a:lnTo>
                  <a:pt x="2968587" y="381000"/>
                </a:lnTo>
                <a:lnTo>
                  <a:pt x="2853461" y="381000"/>
                </a:lnTo>
                <a:lnTo>
                  <a:pt x="2832874" y="385432"/>
                </a:lnTo>
                <a:lnTo>
                  <a:pt x="2832874" y="406400"/>
                </a:lnTo>
                <a:lnTo>
                  <a:pt x="2826626" y="419100"/>
                </a:lnTo>
                <a:lnTo>
                  <a:pt x="2807538" y="419100"/>
                </a:lnTo>
                <a:lnTo>
                  <a:pt x="2789707" y="431800"/>
                </a:lnTo>
                <a:lnTo>
                  <a:pt x="2778480" y="444500"/>
                </a:lnTo>
                <a:lnTo>
                  <a:pt x="2772092" y="457200"/>
                </a:lnTo>
                <a:lnTo>
                  <a:pt x="2768765" y="469900"/>
                </a:lnTo>
                <a:lnTo>
                  <a:pt x="2767330" y="482600"/>
                </a:lnTo>
                <a:lnTo>
                  <a:pt x="2765615" y="495300"/>
                </a:lnTo>
                <a:lnTo>
                  <a:pt x="2763723" y="508000"/>
                </a:lnTo>
                <a:lnTo>
                  <a:pt x="2761119" y="520700"/>
                </a:lnTo>
                <a:lnTo>
                  <a:pt x="2757182" y="520700"/>
                </a:lnTo>
                <a:lnTo>
                  <a:pt x="2755214" y="533400"/>
                </a:lnTo>
                <a:lnTo>
                  <a:pt x="2749143" y="523849"/>
                </a:lnTo>
                <a:lnTo>
                  <a:pt x="2749143" y="558800"/>
                </a:lnTo>
                <a:lnTo>
                  <a:pt x="2747721" y="571500"/>
                </a:lnTo>
                <a:lnTo>
                  <a:pt x="2746133" y="571500"/>
                </a:lnTo>
                <a:lnTo>
                  <a:pt x="2746794" y="584200"/>
                </a:lnTo>
                <a:lnTo>
                  <a:pt x="2746146" y="584200"/>
                </a:lnTo>
                <a:lnTo>
                  <a:pt x="2744673" y="596900"/>
                </a:lnTo>
                <a:lnTo>
                  <a:pt x="2742857" y="596900"/>
                </a:lnTo>
                <a:lnTo>
                  <a:pt x="2738170" y="622300"/>
                </a:lnTo>
                <a:lnTo>
                  <a:pt x="2734538" y="647700"/>
                </a:lnTo>
                <a:lnTo>
                  <a:pt x="2731185" y="660400"/>
                </a:lnTo>
                <a:lnTo>
                  <a:pt x="2727350" y="685800"/>
                </a:lnTo>
                <a:lnTo>
                  <a:pt x="2726372" y="698500"/>
                </a:lnTo>
                <a:lnTo>
                  <a:pt x="2726791" y="698500"/>
                </a:lnTo>
                <a:lnTo>
                  <a:pt x="2728671" y="711200"/>
                </a:lnTo>
                <a:lnTo>
                  <a:pt x="2732062" y="711200"/>
                </a:lnTo>
                <a:lnTo>
                  <a:pt x="2734145" y="723900"/>
                </a:lnTo>
                <a:lnTo>
                  <a:pt x="2714917" y="723900"/>
                </a:lnTo>
                <a:lnTo>
                  <a:pt x="2714574" y="711200"/>
                </a:lnTo>
                <a:lnTo>
                  <a:pt x="2714980" y="711200"/>
                </a:lnTo>
                <a:lnTo>
                  <a:pt x="2717101" y="698500"/>
                </a:lnTo>
                <a:lnTo>
                  <a:pt x="2718778" y="673100"/>
                </a:lnTo>
                <a:lnTo>
                  <a:pt x="2720619" y="660400"/>
                </a:lnTo>
                <a:lnTo>
                  <a:pt x="2723261" y="647700"/>
                </a:lnTo>
                <a:lnTo>
                  <a:pt x="2727947" y="609600"/>
                </a:lnTo>
                <a:lnTo>
                  <a:pt x="2730246" y="596900"/>
                </a:lnTo>
                <a:lnTo>
                  <a:pt x="2733751" y="584200"/>
                </a:lnTo>
                <a:lnTo>
                  <a:pt x="2735186" y="571500"/>
                </a:lnTo>
                <a:lnTo>
                  <a:pt x="2740380" y="571500"/>
                </a:lnTo>
                <a:lnTo>
                  <a:pt x="2739898" y="558800"/>
                </a:lnTo>
                <a:lnTo>
                  <a:pt x="2749143" y="558800"/>
                </a:lnTo>
                <a:lnTo>
                  <a:pt x="2749143" y="523849"/>
                </a:lnTo>
                <a:lnTo>
                  <a:pt x="2747149" y="520700"/>
                </a:lnTo>
                <a:lnTo>
                  <a:pt x="2748140" y="520700"/>
                </a:lnTo>
                <a:lnTo>
                  <a:pt x="2749054" y="508000"/>
                </a:lnTo>
                <a:lnTo>
                  <a:pt x="2749905" y="508000"/>
                </a:lnTo>
                <a:lnTo>
                  <a:pt x="2750832" y="495300"/>
                </a:lnTo>
                <a:lnTo>
                  <a:pt x="2751963" y="495300"/>
                </a:lnTo>
                <a:lnTo>
                  <a:pt x="2754706" y="469900"/>
                </a:lnTo>
                <a:lnTo>
                  <a:pt x="2757589" y="457200"/>
                </a:lnTo>
                <a:lnTo>
                  <a:pt x="2761437" y="444500"/>
                </a:lnTo>
                <a:lnTo>
                  <a:pt x="2767076" y="431800"/>
                </a:lnTo>
                <a:lnTo>
                  <a:pt x="2771521" y="419100"/>
                </a:lnTo>
                <a:lnTo>
                  <a:pt x="2777032" y="419100"/>
                </a:lnTo>
                <a:lnTo>
                  <a:pt x="2783763" y="406400"/>
                </a:lnTo>
                <a:lnTo>
                  <a:pt x="2832874" y="406400"/>
                </a:lnTo>
                <a:lnTo>
                  <a:pt x="2832874" y="385432"/>
                </a:lnTo>
                <a:lnTo>
                  <a:pt x="2794343" y="393700"/>
                </a:lnTo>
                <a:lnTo>
                  <a:pt x="2752369" y="393700"/>
                </a:lnTo>
                <a:lnTo>
                  <a:pt x="2748584" y="406400"/>
                </a:lnTo>
                <a:lnTo>
                  <a:pt x="2744266" y="406400"/>
                </a:lnTo>
                <a:lnTo>
                  <a:pt x="2739402" y="419100"/>
                </a:lnTo>
                <a:lnTo>
                  <a:pt x="2741371" y="419100"/>
                </a:lnTo>
                <a:lnTo>
                  <a:pt x="2739110" y="431800"/>
                </a:lnTo>
                <a:lnTo>
                  <a:pt x="2733078" y="457200"/>
                </a:lnTo>
                <a:lnTo>
                  <a:pt x="2725509" y="469900"/>
                </a:lnTo>
                <a:lnTo>
                  <a:pt x="2718574" y="482600"/>
                </a:lnTo>
                <a:lnTo>
                  <a:pt x="2718638" y="495300"/>
                </a:lnTo>
                <a:lnTo>
                  <a:pt x="2717952" y="495300"/>
                </a:lnTo>
                <a:lnTo>
                  <a:pt x="2716225" y="508000"/>
                </a:lnTo>
                <a:lnTo>
                  <a:pt x="2713151" y="520700"/>
                </a:lnTo>
                <a:lnTo>
                  <a:pt x="2709799" y="520700"/>
                </a:lnTo>
                <a:lnTo>
                  <a:pt x="2705544" y="533400"/>
                </a:lnTo>
                <a:lnTo>
                  <a:pt x="2692704" y="533400"/>
                </a:lnTo>
                <a:lnTo>
                  <a:pt x="2692704" y="584200"/>
                </a:lnTo>
                <a:lnTo>
                  <a:pt x="2690622" y="596900"/>
                </a:lnTo>
                <a:lnTo>
                  <a:pt x="2682075" y="596900"/>
                </a:lnTo>
                <a:lnTo>
                  <a:pt x="2682075" y="622300"/>
                </a:lnTo>
                <a:lnTo>
                  <a:pt x="2681541" y="635000"/>
                </a:lnTo>
                <a:lnTo>
                  <a:pt x="2680652" y="647700"/>
                </a:lnTo>
                <a:lnTo>
                  <a:pt x="2679649" y="660400"/>
                </a:lnTo>
                <a:lnTo>
                  <a:pt x="2678569" y="673100"/>
                </a:lnTo>
                <a:lnTo>
                  <a:pt x="2676664" y="698500"/>
                </a:lnTo>
                <a:lnTo>
                  <a:pt x="2667393" y="698500"/>
                </a:lnTo>
                <a:lnTo>
                  <a:pt x="2667393" y="736600"/>
                </a:lnTo>
                <a:lnTo>
                  <a:pt x="2579420" y="736600"/>
                </a:lnTo>
                <a:lnTo>
                  <a:pt x="2595054" y="723900"/>
                </a:lnTo>
                <a:lnTo>
                  <a:pt x="2664536" y="723900"/>
                </a:lnTo>
                <a:lnTo>
                  <a:pt x="2667393" y="736600"/>
                </a:lnTo>
                <a:lnTo>
                  <a:pt x="2667393" y="698500"/>
                </a:lnTo>
                <a:lnTo>
                  <a:pt x="2570429" y="698500"/>
                </a:lnTo>
                <a:lnTo>
                  <a:pt x="2574556" y="685800"/>
                </a:lnTo>
                <a:lnTo>
                  <a:pt x="2580449" y="685800"/>
                </a:lnTo>
                <a:lnTo>
                  <a:pt x="2602446" y="673100"/>
                </a:lnTo>
                <a:lnTo>
                  <a:pt x="2670340" y="635000"/>
                </a:lnTo>
                <a:lnTo>
                  <a:pt x="2677706" y="622300"/>
                </a:lnTo>
                <a:lnTo>
                  <a:pt x="2682075" y="622300"/>
                </a:lnTo>
                <a:lnTo>
                  <a:pt x="2682075" y="596900"/>
                </a:lnTo>
                <a:lnTo>
                  <a:pt x="2673870" y="596900"/>
                </a:lnTo>
                <a:lnTo>
                  <a:pt x="2663596" y="609600"/>
                </a:lnTo>
                <a:lnTo>
                  <a:pt x="2653817" y="622300"/>
                </a:lnTo>
                <a:lnTo>
                  <a:pt x="2631338" y="622300"/>
                </a:lnTo>
                <a:lnTo>
                  <a:pt x="2619972" y="635000"/>
                </a:lnTo>
                <a:lnTo>
                  <a:pt x="2608897" y="647700"/>
                </a:lnTo>
                <a:lnTo>
                  <a:pt x="2597797" y="647700"/>
                </a:lnTo>
                <a:lnTo>
                  <a:pt x="2585364" y="660400"/>
                </a:lnTo>
                <a:lnTo>
                  <a:pt x="2572372" y="660400"/>
                </a:lnTo>
                <a:lnTo>
                  <a:pt x="2558554" y="673100"/>
                </a:lnTo>
                <a:lnTo>
                  <a:pt x="2548077" y="673100"/>
                </a:lnTo>
                <a:lnTo>
                  <a:pt x="2548077" y="736600"/>
                </a:lnTo>
                <a:lnTo>
                  <a:pt x="2547455" y="736600"/>
                </a:lnTo>
                <a:lnTo>
                  <a:pt x="2535453" y="749300"/>
                </a:lnTo>
                <a:lnTo>
                  <a:pt x="2488946" y="749300"/>
                </a:lnTo>
                <a:lnTo>
                  <a:pt x="2490825" y="736600"/>
                </a:lnTo>
                <a:lnTo>
                  <a:pt x="2537688" y="736600"/>
                </a:lnTo>
                <a:lnTo>
                  <a:pt x="2542629" y="723900"/>
                </a:lnTo>
                <a:lnTo>
                  <a:pt x="2548077" y="736600"/>
                </a:lnTo>
                <a:lnTo>
                  <a:pt x="2548077" y="673100"/>
                </a:lnTo>
                <a:lnTo>
                  <a:pt x="2546197" y="673100"/>
                </a:lnTo>
                <a:lnTo>
                  <a:pt x="2553589" y="660400"/>
                </a:lnTo>
                <a:lnTo>
                  <a:pt x="2559215" y="660400"/>
                </a:lnTo>
                <a:lnTo>
                  <a:pt x="2632570" y="609600"/>
                </a:lnTo>
                <a:lnTo>
                  <a:pt x="2643682" y="609600"/>
                </a:lnTo>
                <a:lnTo>
                  <a:pt x="2654693" y="596900"/>
                </a:lnTo>
                <a:lnTo>
                  <a:pt x="2665679" y="596900"/>
                </a:lnTo>
                <a:lnTo>
                  <a:pt x="2676728" y="584200"/>
                </a:lnTo>
                <a:lnTo>
                  <a:pt x="2680347" y="584200"/>
                </a:lnTo>
                <a:lnTo>
                  <a:pt x="2684030" y="571500"/>
                </a:lnTo>
                <a:lnTo>
                  <a:pt x="2692704" y="584200"/>
                </a:lnTo>
                <a:lnTo>
                  <a:pt x="2692704" y="533400"/>
                </a:lnTo>
                <a:lnTo>
                  <a:pt x="2669044" y="533400"/>
                </a:lnTo>
                <a:lnTo>
                  <a:pt x="2661335" y="546100"/>
                </a:lnTo>
                <a:lnTo>
                  <a:pt x="2643416" y="558800"/>
                </a:lnTo>
                <a:lnTo>
                  <a:pt x="2621318" y="571500"/>
                </a:lnTo>
                <a:lnTo>
                  <a:pt x="2601112" y="596900"/>
                </a:lnTo>
                <a:lnTo>
                  <a:pt x="2589390" y="596900"/>
                </a:lnTo>
                <a:lnTo>
                  <a:pt x="2563215" y="622300"/>
                </a:lnTo>
                <a:lnTo>
                  <a:pt x="2536101" y="635000"/>
                </a:lnTo>
                <a:lnTo>
                  <a:pt x="2521508" y="647700"/>
                </a:lnTo>
                <a:lnTo>
                  <a:pt x="2519730" y="650735"/>
                </a:lnTo>
                <a:lnTo>
                  <a:pt x="2519730" y="685800"/>
                </a:lnTo>
                <a:lnTo>
                  <a:pt x="2516009" y="698500"/>
                </a:lnTo>
                <a:lnTo>
                  <a:pt x="2511615" y="698500"/>
                </a:lnTo>
                <a:lnTo>
                  <a:pt x="2519730" y="685800"/>
                </a:lnTo>
                <a:lnTo>
                  <a:pt x="2519730" y="650735"/>
                </a:lnTo>
                <a:lnTo>
                  <a:pt x="2514041" y="660400"/>
                </a:lnTo>
                <a:lnTo>
                  <a:pt x="2505405" y="665911"/>
                </a:lnTo>
                <a:lnTo>
                  <a:pt x="2505405" y="698500"/>
                </a:lnTo>
                <a:lnTo>
                  <a:pt x="2495651" y="711200"/>
                </a:lnTo>
                <a:lnTo>
                  <a:pt x="2501747" y="698500"/>
                </a:lnTo>
                <a:lnTo>
                  <a:pt x="2505405" y="698500"/>
                </a:lnTo>
                <a:lnTo>
                  <a:pt x="2505405" y="665911"/>
                </a:lnTo>
                <a:lnTo>
                  <a:pt x="2494102" y="673100"/>
                </a:lnTo>
                <a:lnTo>
                  <a:pt x="2488158" y="679208"/>
                </a:lnTo>
                <a:lnTo>
                  <a:pt x="2488158" y="711200"/>
                </a:lnTo>
                <a:lnTo>
                  <a:pt x="2484628" y="723900"/>
                </a:lnTo>
                <a:lnTo>
                  <a:pt x="2473414" y="723900"/>
                </a:lnTo>
                <a:lnTo>
                  <a:pt x="2468626" y="736600"/>
                </a:lnTo>
                <a:lnTo>
                  <a:pt x="2465565" y="736600"/>
                </a:lnTo>
                <a:lnTo>
                  <a:pt x="2465070" y="749300"/>
                </a:lnTo>
                <a:lnTo>
                  <a:pt x="2457323" y="749300"/>
                </a:lnTo>
                <a:lnTo>
                  <a:pt x="2457221" y="736600"/>
                </a:lnTo>
                <a:lnTo>
                  <a:pt x="2458605" y="736600"/>
                </a:lnTo>
                <a:lnTo>
                  <a:pt x="2465438" y="723900"/>
                </a:lnTo>
                <a:lnTo>
                  <a:pt x="2473248" y="723900"/>
                </a:lnTo>
                <a:lnTo>
                  <a:pt x="2482735" y="711200"/>
                </a:lnTo>
                <a:lnTo>
                  <a:pt x="2488158" y="711200"/>
                </a:lnTo>
                <a:lnTo>
                  <a:pt x="2488158" y="679208"/>
                </a:lnTo>
                <a:lnTo>
                  <a:pt x="2469350" y="698500"/>
                </a:lnTo>
                <a:lnTo>
                  <a:pt x="2447455" y="723900"/>
                </a:lnTo>
                <a:lnTo>
                  <a:pt x="2439632" y="723900"/>
                </a:lnTo>
                <a:lnTo>
                  <a:pt x="2431592" y="736600"/>
                </a:lnTo>
                <a:lnTo>
                  <a:pt x="2415451" y="736600"/>
                </a:lnTo>
                <a:lnTo>
                  <a:pt x="2409393" y="787400"/>
                </a:lnTo>
                <a:lnTo>
                  <a:pt x="2402675" y="838200"/>
                </a:lnTo>
                <a:lnTo>
                  <a:pt x="2395245" y="889000"/>
                </a:lnTo>
                <a:lnTo>
                  <a:pt x="2387015" y="939800"/>
                </a:lnTo>
                <a:lnTo>
                  <a:pt x="2377897" y="990600"/>
                </a:lnTo>
                <a:lnTo>
                  <a:pt x="2367813" y="1041400"/>
                </a:lnTo>
                <a:lnTo>
                  <a:pt x="2356675" y="1092200"/>
                </a:lnTo>
                <a:lnTo>
                  <a:pt x="2344420" y="1143000"/>
                </a:lnTo>
                <a:lnTo>
                  <a:pt x="2322741" y="1181100"/>
                </a:lnTo>
                <a:lnTo>
                  <a:pt x="2288095" y="1206500"/>
                </a:lnTo>
                <a:lnTo>
                  <a:pt x="2286546" y="1219200"/>
                </a:lnTo>
                <a:lnTo>
                  <a:pt x="2283930" y="1219200"/>
                </a:lnTo>
                <a:lnTo>
                  <a:pt x="2280310" y="1231900"/>
                </a:lnTo>
                <a:lnTo>
                  <a:pt x="2275738" y="1244600"/>
                </a:lnTo>
                <a:lnTo>
                  <a:pt x="2276119" y="1282700"/>
                </a:lnTo>
                <a:lnTo>
                  <a:pt x="2276259" y="1282700"/>
                </a:lnTo>
                <a:lnTo>
                  <a:pt x="2275789" y="1295400"/>
                </a:lnTo>
                <a:lnTo>
                  <a:pt x="2262505" y="1295400"/>
                </a:lnTo>
                <a:lnTo>
                  <a:pt x="2256015" y="1282700"/>
                </a:lnTo>
                <a:lnTo>
                  <a:pt x="2230501" y="1282700"/>
                </a:lnTo>
                <a:lnTo>
                  <a:pt x="2230501" y="1371600"/>
                </a:lnTo>
                <a:lnTo>
                  <a:pt x="2230323" y="1384300"/>
                </a:lnTo>
                <a:lnTo>
                  <a:pt x="2221446" y="1384300"/>
                </a:lnTo>
                <a:lnTo>
                  <a:pt x="2220874" y="1371600"/>
                </a:lnTo>
                <a:lnTo>
                  <a:pt x="2230501" y="1371600"/>
                </a:lnTo>
                <a:lnTo>
                  <a:pt x="2230501" y="1282700"/>
                </a:lnTo>
                <a:lnTo>
                  <a:pt x="2222144" y="1282700"/>
                </a:lnTo>
                <a:lnTo>
                  <a:pt x="2204758" y="1270000"/>
                </a:lnTo>
                <a:lnTo>
                  <a:pt x="2205075" y="1282700"/>
                </a:lnTo>
                <a:lnTo>
                  <a:pt x="2205355" y="1295400"/>
                </a:lnTo>
                <a:lnTo>
                  <a:pt x="2205456" y="1308100"/>
                </a:lnTo>
                <a:lnTo>
                  <a:pt x="2205240" y="1308100"/>
                </a:lnTo>
                <a:lnTo>
                  <a:pt x="2204097" y="1346200"/>
                </a:lnTo>
                <a:lnTo>
                  <a:pt x="2203602" y="1384300"/>
                </a:lnTo>
                <a:lnTo>
                  <a:pt x="2203602" y="1447800"/>
                </a:lnTo>
                <a:lnTo>
                  <a:pt x="2203361" y="1460500"/>
                </a:lnTo>
                <a:lnTo>
                  <a:pt x="2202230" y="1460500"/>
                </a:lnTo>
                <a:lnTo>
                  <a:pt x="2199652" y="1473200"/>
                </a:lnTo>
                <a:lnTo>
                  <a:pt x="2190610" y="1473200"/>
                </a:lnTo>
                <a:lnTo>
                  <a:pt x="2191880" y="1460500"/>
                </a:lnTo>
                <a:lnTo>
                  <a:pt x="2191893" y="1422400"/>
                </a:lnTo>
                <a:lnTo>
                  <a:pt x="2191474" y="1409700"/>
                </a:lnTo>
                <a:lnTo>
                  <a:pt x="2191042" y="1397000"/>
                </a:lnTo>
                <a:lnTo>
                  <a:pt x="2190623" y="1384300"/>
                </a:lnTo>
                <a:lnTo>
                  <a:pt x="2189086" y="1346200"/>
                </a:lnTo>
                <a:lnTo>
                  <a:pt x="2188184" y="1295400"/>
                </a:lnTo>
                <a:lnTo>
                  <a:pt x="2188235" y="1282700"/>
                </a:lnTo>
                <a:lnTo>
                  <a:pt x="2188489" y="1270000"/>
                </a:lnTo>
                <a:lnTo>
                  <a:pt x="2180056" y="1270000"/>
                </a:lnTo>
                <a:lnTo>
                  <a:pt x="2180056" y="1473200"/>
                </a:lnTo>
                <a:lnTo>
                  <a:pt x="2170404" y="1473200"/>
                </a:lnTo>
                <a:lnTo>
                  <a:pt x="2164219" y="1485900"/>
                </a:lnTo>
                <a:lnTo>
                  <a:pt x="2151888" y="1473200"/>
                </a:lnTo>
                <a:lnTo>
                  <a:pt x="2142502" y="1473200"/>
                </a:lnTo>
                <a:lnTo>
                  <a:pt x="2143252" y="1460449"/>
                </a:lnTo>
                <a:lnTo>
                  <a:pt x="2144318" y="1447800"/>
                </a:lnTo>
                <a:lnTo>
                  <a:pt x="2162543" y="1447800"/>
                </a:lnTo>
                <a:lnTo>
                  <a:pt x="2171166" y="1435100"/>
                </a:lnTo>
                <a:lnTo>
                  <a:pt x="2176068" y="1447800"/>
                </a:lnTo>
                <a:lnTo>
                  <a:pt x="2178240" y="1447800"/>
                </a:lnTo>
                <a:lnTo>
                  <a:pt x="2178659" y="1460500"/>
                </a:lnTo>
                <a:lnTo>
                  <a:pt x="2178278" y="1460500"/>
                </a:lnTo>
                <a:lnTo>
                  <a:pt x="2180056" y="1473200"/>
                </a:lnTo>
                <a:lnTo>
                  <a:pt x="2180056" y="1270000"/>
                </a:lnTo>
                <a:lnTo>
                  <a:pt x="2177440" y="1270000"/>
                </a:lnTo>
                <a:lnTo>
                  <a:pt x="2177440" y="1422400"/>
                </a:lnTo>
                <a:lnTo>
                  <a:pt x="2175751" y="1422400"/>
                </a:lnTo>
                <a:lnTo>
                  <a:pt x="2166645" y="1435100"/>
                </a:lnTo>
                <a:lnTo>
                  <a:pt x="2146566" y="1435100"/>
                </a:lnTo>
                <a:lnTo>
                  <a:pt x="2142782" y="1422400"/>
                </a:lnTo>
                <a:lnTo>
                  <a:pt x="2148294" y="1422400"/>
                </a:lnTo>
                <a:lnTo>
                  <a:pt x="2155799" y="1409700"/>
                </a:lnTo>
                <a:lnTo>
                  <a:pt x="2176957" y="1409700"/>
                </a:lnTo>
                <a:lnTo>
                  <a:pt x="2177440" y="1422400"/>
                </a:lnTo>
                <a:lnTo>
                  <a:pt x="2177440" y="1270000"/>
                </a:lnTo>
                <a:lnTo>
                  <a:pt x="2177288" y="1270000"/>
                </a:lnTo>
                <a:lnTo>
                  <a:pt x="2177288" y="1397000"/>
                </a:lnTo>
                <a:lnTo>
                  <a:pt x="2164461" y="1397000"/>
                </a:lnTo>
                <a:lnTo>
                  <a:pt x="2169426" y="1384300"/>
                </a:lnTo>
                <a:lnTo>
                  <a:pt x="2174227" y="1384300"/>
                </a:lnTo>
                <a:lnTo>
                  <a:pt x="2177288" y="1397000"/>
                </a:lnTo>
                <a:lnTo>
                  <a:pt x="2177288" y="1270000"/>
                </a:lnTo>
                <a:lnTo>
                  <a:pt x="2151291" y="1270000"/>
                </a:lnTo>
                <a:lnTo>
                  <a:pt x="2137460" y="1282700"/>
                </a:lnTo>
                <a:lnTo>
                  <a:pt x="2134387" y="1333500"/>
                </a:lnTo>
                <a:lnTo>
                  <a:pt x="2132101" y="1371600"/>
                </a:lnTo>
                <a:lnTo>
                  <a:pt x="2130831" y="1422400"/>
                </a:lnTo>
                <a:lnTo>
                  <a:pt x="2130933" y="1485900"/>
                </a:lnTo>
                <a:lnTo>
                  <a:pt x="2131187" y="1511300"/>
                </a:lnTo>
                <a:lnTo>
                  <a:pt x="2131479" y="1536700"/>
                </a:lnTo>
                <a:lnTo>
                  <a:pt x="2131530" y="1587500"/>
                </a:lnTo>
                <a:lnTo>
                  <a:pt x="2131085" y="1625600"/>
                </a:lnTo>
                <a:lnTo>
                  <a:pt x="2126513" y="1676400"/>
                </a:lnTo>
                <a:lnTo>
                  <a:pt x="2119820" y="1689100"/>
                </a:lnTo>
                <a:lnTo>
                  <a:pt x="2118144" y="1701800"/>
                </a:lnTo>
                <a:lnTo>
                  <a:pt x="2110181" y="1701800"/>
                </a:lnTo>
                <a:lnTo>
                  <a:pt x="2110054" y="1689100"/>
                </a:lnTo>
                <a:lnTo>
                  <a:pt x="2109927" y="1676400"/>
                </a:lnTo>
                <a:lnTo>
                  <a:pt x="2109546" y="1663700"/>
                </a:lnTo>
                <a:lnTo>
                  <a:pt x="2109597" y="1638300"/>
                </a:lnTo>
                <a:lnTo>
                  <a:pt x="2110651" y="1612900"/>
                </a:lnTo>
                <a:lnTo>
                  <a:pt x="2112226" y="1587500"/>
                </a:lnTo>
                <a:lnTo>
                  <a:pt x="2112873" y="1562100"/>
                </a:lnTo>
                <a:lnTo>
                  <a:pt x="2113064" y="1524000"/>
                </a:lnTo>
                <a:lnTo>
                  <a:pt x="2113051" y="1511300"/>
                </a:lnTo>
                <a:lnTo>
                  <a:pt x="2112746" y="1498600"/>
                </a:lnTo>
                <a:lnTo>
                  <a:pt x="2112111" y="1498600"/>
                </a:lnTo>
                <a:lnTo>
                  <a:pt x="2111070" y="1485900"/>
                </a:lnTo>
                <a:lnTo>
                  <a:pt x="2109647" y="1473200"/>
                </a:lnTo>
                <a:lnTo>
                  <a:pt x="2108047" y="1473200"/>
                </a:lnTo>
                <a:lnTo>
                  <a:pt x="2114829" y="1460500"/>
                </a:lnTo>
                <a:lnTo>
                  <a:pt x="2114359" y="1460500"/>
                </a:lnTo>
                <a:lnTo>
                  <a:pt x="2110321" y="1447800"/>
                </a:lnTo>
                <a:lnTo>
                  <a:pt x="2109317" y="1435100"/>
                </a:lnTo>
                <a:lnTo>
                  <a:pt x="2109762" y="1422400"/>
                </a:lnTo>
                <a:lnTo>
                  <a:pt x="2110092" y="1422400"/>
                </a:lnTo>
                <a:lnTo>
                  <a:pt x="2110028" y="1409700"/>
                </a:lnTo>
                <a:lnTo>
                  <a:pt x="2109952" y="1397000"/>
                </a:lnTo>
                <a:lnTo>
                  <a:pt x="2110244" y="1371600"/>
                </a:lnTo>
                <a:lnTo>
                  <a:pt x="2110295" y="1346200"/>
                </a:lnTo>
                <a:lnTo>
                  <a:pt x="2109444" y="1333500"/>
                </a:lnTo>
                <a:lnTo>
                  <a:pt x="2108022" y="1308100"/>
                </a:lnTo>
                <a:lnTo>
                  <a:pt x="2107222" y="1282700"/>
                </a:lnTo>
                <a:lnTo>
                  <a:pt x="2107146" y="1257300"/>
                </a:lnTo>
                <a:lnTo>
                  <a:pt x="2107857" y="1231900"/>
                </a:lnTo>
                <a:lnTo>
                  <a:pt x="2108504" y="1219200"/>
                </a:lnTo>
                <a:lnTo>
                  <a:pt x="2109139" y="1206500"/>
                </a:lnTo>
                <a:lnTo>
                  <a:pt x="2110879" y="1181100"/>
                </a:lnTo>
                <a:lnTo>
                  <a:pt x="2112162" y="1168400"/>
                </a:lnTo>
                <a:lnTo>
                  <a:pt x="2117331" y="1117600"/>
                </a:lnTo>
                <a:lnTo>
                  <a:pt x="2118918" y="1117600"/>
                </a:lnTo>
                <a:lnTo>
                  <a:pt x="2118296" y="1092200"/>
                </a:lnTo>
                <a:lnTo>
                  <a:pt x="2117750" y="1066800"/>
                </a:lnTo>
                <a:lnTo>
                  <a:pt x="2117306" y="1054100"/>
                </a:lnTo>
                <a:lnTo>
                  <a:pt x="2116912" y="1028700"/>
                </a:lnTo>
                <a:lnTo>
                  <a:pt x="2099805" y="1028700"/>
                </a:lnTo>
                <a:lnTo>
                  <a:pt x="2099805" y="1574800"/>
                </a:lnTo>
                <a:lnTo>
                  <a:pt x="2098192" y="1578127"/>
                </a:lnTo>
                <a:lnTo>
                  <a:pt x="2098192" y="1638300"/>
                </a:lnTo>
                <a:lnTo>
                  <a:pt x="2097836" y="1638300"/>
                </a:lnTo>
                <a:lnTo>
                  <a:pt x="2097519" y="1646047"/>
                </a:lnTo>
                <a:lnTo>
                  <a:pt x="2097519" y="1663700"/>
                </a:lnTo>
                <a:lnTo>
                  <a:pt x="2097239" y="1676400"/>
                </a:lnTo>
                <a:lnTo>
                  <a:pt x="2095017" y="1676400"/>
                </a:lnTo>
                <a:lnTo>
                  <a:pt x="2092134" y="1689100"/>
                </a:lnTo>
                <a:lnTo>
                  <a:pt x="2080044" y="1689100"/>
                </a:lnTo>
                <a:lnTo>
                  <a:pt x="2078418" y="1685823"/>
                </a:lnTo>
                <a:lnTo>
                  <a:pt x="2078418" y="1739900"/>
                </a:lnTo>
                <a:lnTo>
                  <a:pt x="2076386" y="1752600"/>
                </a:lnTo>
                <a:lnTo>
                  <a:pt x="2076069" y="1752600"/>
                </a:lnTo>
                <a:lnTo>
                  <a:pt x="2076069" y="1803400"/>
                </a:lnTo>
                <a:lnTo>
                  <a:pt x="2074151" y="1816100"/>
                </a:lnTo>
                <a:lnTo>
                  <a:pt x="2071065" y="1816100"/>
                </a:lnTo>
                <a:lnTo>
                  <a:pt x="2070138" y="1803400"/>
                </a:lnTo>
                <a:lnTo>
                  <a:pt x="2071433" y="1790700"/>
                </a:lnTo>
                <a:lnTo>
                  <a:pt x="2074989" y="1765300"/>
                </a:lnTo>
                <a:lnTo>
                  <a:pt x="2074913" y="1778000"/>
                </a:lnTo>
                <a:lnTo>
                  <a:pt x="2075789" y="1790700"/>
                </a:lnTo>
                <a:lnTo>
                  <a:pt x="2076069" y="1803400"/>
                </a:lnTo>
                <a:lnTo>
                  <a:pt x="2076069" y="1752600"/>
                </a:lnTo>
                <a:lnTo>
                  <a:pt x="2073287" y="1752600"/>
                </a:lnTo>
                <a:lnTo>
                  <a:pt x="2070747" y="1739900"/>
                </a:lnTo>
                <a:lnTo>
                  <a:pt x="2078418" y="1739900"/>
                </a:lnTo>
                <a:lnTo>
                  <a:pt x="2078418" y="1685823"/>
                </a:lnTo>
                <a:lnTo>
                  <a:pt x="2073757" y="1676400"/>
                </a:lnTo>
                <a:lnTo>
                  <a:pt x="2081022" y="1676400"/>
                </a:lnTo>
                <a:lnTo>
                  <a:pt x="2083181" y="1663700"/>
                </a:lnTo>
                <a:lnTo>
                  <a:pt x="2097519" y="1663700"/>
                </a:lnTo>
                <a:lnTo>
                  <a:pt x="2097519" y="1646047"/>
                </a:lnTo>
                <a:lnTo>
                  <a:pt x="2097316" y="1651000"/>
                </a:lnTo>
                <a:lnTo>
                  <a:pt x="2072398" y="1651000"/>
                </a:lnTo>
                <a:lnTo>
                  <a:pt x="2072182" y="1638300"/>
                </a:lnTo>
                <a:lnTo>
                  <a:pt x="2072474" y="1638300"/>
                </a:lnTo>
                <a:lnTo>
                  <a:pt x="2074316" y="1625600"/>
                </a:lnTo>
                <a:lnTo>
                  <a:pt x="2078405" y="1625600"/>
                </a:lnTo>
                <a:lnTo>
                  <a:pt x="2085441" y="1612900"/>
                </a:lnTo>
                <a:lnTo>
                  <a:pt x="2096058" y="1612900"/>
                </a:lnTo>
                <a:lnTo>
                  <a:pt x="2098141" y="1625600"/>
                </a:lnTo>
                <a:lnTo>
                  <a:pt x="2098192" y="1638300"/>
                </a:lnTo>
                <a:lnTo>
                  <a:pt x="2098192" y="1578127"/>
                </a:lnTo>
                <a:lnTo>
                  <a:pt x="2093645" y="1587500"/>
                </a:lnTo>
                <a:lnTo>
                  <a:pt x="2091512" y="1574800"/>
                </a:lnTo>
                <a:lnTo>
                  <a:pt x="2090534" y="1574800"/>
                </a:lnTo>
                <a:lnTo>
                  <a:pt x="2094496" y="1562100"/>
                </a:lnTo>
                <a:lnTo>
                  <a:pt x="2099805" y="1574800"/>
                </a:lnTo>
                <a:lnTo>
                  <a:pt x="2099805" y="1028700"/>
                </a:lnTo>
                <a:lnTo>
                  <a:pt x="2099716" y="1206500"/>
                </a:lnTo>
                <a:lnTo>
                  <a:pt x="2096833" y="1206500"/>
                </a:lnTo>
                <a:lnTo>
                  <a:pt x="2096833" y="1485900"/>
                </a:lnTo>
                <a:lnTo>
                  <a:pt x="2096477" y="1485900"/>
                </a:lnTo>
                <a:lnTo>
                  <a:pt x="2095931" y="1498600"/>
                </a:lnTo>
                <a:lnTo>
                  <a:pt x="2085454" y="1498600"/>
                </a:lnTo>
                <a:lnTo>
                  <a:pt x="2085746" y="1485900"/>
                </a:lnTo>
                <a:lnTo>
                  <a:pt x="2086038" y="1485900"/>
                </a:lnTo>
                <a:lnTo>
                  <a:pt x="2092159" y="1473200"/>
                </a:lnTo>
                <a:lnTo>
                  <a:pt x="2096833" y="1485900"/>
                </a:lnTo>
                <a:lnTo>
                  <a:pt x="2096833" y="1206500"/>
                </a:lnTo>
                <a:lnTo>
                  <a:pt x="2096820" y="1435100"/>
                </a:lnTo>
                <a:lnTo>
                  <a:pt x="2096427" y="1435100"/>
                </a:lnTo>
                <a:lnTo>
                  <a:pt x="2095500" y="1447800"/>
                </a:lnTo>
                <a:lnTo>
                  <a:pt x="2086724" y="1447800"/>
                </a:lnTo>
                <a:lnTo>
                  <a:pt x="2084451" y="1435100"/>
                </a:lnTo>
                <a:lnTo>
                  <a:pt x="2085111" y="1435100"/>
                </a:lnTo>
                <a:lnTo>
                  <a:pt x="2088553" y="1422400"/>
                </a:lnTo>
                <a:lnTo>
                  <a:pt x="2094585" y="1409700"/>
                </a:lnTo>
                <a:lnTo>
                  <a:pt x="2096338" y="1422400"/>
                </a:lnTo>
                <a:lnTo>
                  <a:pt x="2096820" y="1435100"/>
                </a:lnTo>
                <a:lnTo>
                  <a:pt x="2096820" y="1206500"/>
                </a:lnTo>
                <a:lnTo>
                  <a:pt x="2094153" y="1206500"/>
                </a:lnTo>
                <a:lnTo>
                  <a:pt x="2094153" y="1231900"/>
                </a:lnTo>
                <a:lnTo>
                  <a:pt x="2093798" y="1244600"/>
                </a:lnTo>
                <a:lnTo>
                  <a:pt x="2090978" y="1257300"/>
                </a:lnTo>
                <a:lnTo>
                  <a:pt x="2085403" y="1244600"/>
                </a:lnTo>
                <a:lnTo>
                  <a:pt x="2083650" y="1231900"/>
                </a:lnTo>
                <a:lnTo>
                  <a:pt x="2085911" y="1231900"/>
                </a:lnTo>
                <a:lnTo>
                  <a:pt x="2092375" y="1219200"/>
                </a:lnTo>
                <a:lnTo>
                  <a:pt x="2093277" y="1231900"/>
                </a:lnTo>
                <a:lnTo>
                  <a:pt x="2094153" y="1231900"/>
                </a:lnTo>
                <a:lnTo>
                  <a:pt x="2094153" y="1206500"/>
                </a:lnTo>
                <a:lnTo>
                  <a:pt x="2091436" y="1206500"/>
                </a:lnTo>
                <a:lnTo>
                  <a:pt x="2087232" y="1193800"/>
                </a:lnTo>
                <a:lnTo>
                  <a:pt x="2088642" y="1181100"/>
                </a:lnTo>
                <a:lnTo>
                  <a:pt x="2087956" y="1181100"/>
                </a:lnTo>
                <a:lnTo>
                  <a:pt x="2088807" y="1168400"/>
                </a:lnTo>
                <a:lnTo>
                  <a:pt x="2097582" y="1168400"/>
                </a:lnTo>
                <a:lnTo>
                  <a:pt x="2097633" y="1181100"/>
                </a:lnTo>
                <a:lnTo>
                  <a:pt x="2097024" y="1181100"/>
                </a:lnTo>
                <a:lnTo>
                  <a:pt x="2095080" y="1193800"/>
                </a:lnTo>
                <a:lnTo>
                  <a:pt x="2099716" y="1206500"/>
                </a:lnTo>
                <a:lnTo>
                  <a:pt x="2099716" y="1028700"/>
                </a:lnTo>
                <a:lnTo>
                  <a:pt x="2075573" y="1028700"/>
                </a:lnTo>
                <a:lnTo>
                  <a:pt x="2075662" y="1066800"/>
                </a:lnTo>
                <a:lnTo>
                  <a:pt x="2075421" y="1092200"/>
                </a:lnTo>
                <a:lnTo>
                  <a:pt x="2075408" y="1117600"/>
                </a:lnTo>
                <a:lnTo>
                  <a:pt x="2075510" y="1130300"/>
                </a:lnTo>
                <a:lnTo>
                  <a:pt x="2075078" y="1168400"/>
                </a:lnTo>
                <a:lnTo>
                  <a:pt x="2073402" y="1206500"/>
                </a:lnTo>
                <a:lnTo>
                  <a:pt x="2072195" y="1231900"/>
                </a:lnTo>
                <a:lnTo>
                  <a:pt x="2073173" y="1270000"/>
                </a:lnTo>
                <a:lnTo>
                  <a:pt x="2071966" y="1282700"/>
                </a:lnTo>
                <a:lnTo>
                  <a:pt x="2068664" y="1282700"/>
                </a:lnTo>
                <a:lnTo>
                  <a:pt x="2065820" y="1295400"/>
                </a:lnTo>
                <a:lnTo>
                  <a:pt x="2065972" y="1295400"/>
                </a:lnTo>
                <a:lnTo>
                  <a:pt x="2068779" y="1308100"/>
                </a:lnTo>
                <a:lnTo>
                  <a:pt x="2070747" y="1308100"/>
                </a:lnTo>
                <a:lnTo>
                  <a:pt x="2071903" y="1320800"/>
                </a:lnTo>
                <a:lnTo>
                  <a:pt x="2072246" y="1320800"/>
                </a:lnTo>
                <a:lnTo>
                  <a:pt x="2072360" y="1371600"/>
                </a:lnTo>
                <a:lnTo>
                  <a:pt x="2072449" y="1384300"/>
                </a:lnTo>
                <a:lnTo>
                  <a:pt x="2072170" y="1409700"/>
                </a:lnTo>
                <a:lnTo>
                  <a:pt x="2070836" y="1435100"/>
                </a:lnTo>
                <a:lnTo>
                  <a:pt x="2069261" y="1473200"/>
                </a:lnTo>
                <a:lnTo>
                  <a:pt x="2068563" y="1498600"/>
                </a:lnTo>
                <a:lnTo>
                  <a:pt x="2067102" y="1536700"/>
                </a:lnTo>
                <a:lnTo>
                  <a:pt x="2063203" y="1574800"/>
                </a:lnTo>
                <a:lnTo>
                  <a:pt x="2061806" y="1587500"/>
                </a:lnTo>
                <a:lnTo>
                  <a:pt x="2060727" y="1600200"/>
                </a:lnTo>
                <a:lnTo>
                  <a:pt x="2059368" y="1600200"/>
                </a:lnTo>
                <a:lnTo>
                  <a:pt x="2057082" y="1612900"/>
                </a:lnTo>
                <a:lnTo>
                  <a:pt x="2055749" y="1625600"/>
                </a:lnTo>
                <a:lnTo>
                  <a:pt x="2058403" y="1625600"/>
                </a:lnTo>
                <a:lnTo>
                  <a:pt x="2059101" y="1638300"/>
                </a:lnTo>
                <a:lnTo>
                  <a:pt x="2057869" y="1651000"/>
                </a:lnTo>
                <a:lnTo>
                  <a:pt x="2048357" y="1651000"/>
                </a:lnTo>
                <a:lnTo>
                  <a:pt x="2045677" y="1612900"/>
                </a:lnTo>
                <a:lnTo>
                  <a:pt x="2043823" y="1574800"/>
                </a:lnTo>
                <a:lnTo>
                  <a:pt x="2043112" y="1536700"/>
                </a:lnTo>
                <a:lnTo>
                  <a:pt x="2043861" y="1498600"/>
                </a:lnTo>
                <a:lnTo>
                  <a:pt x="2044458" y="1485900"/>
                </a:lnTo>
                <a:lnTo>
                  <a:pt x="2044395" y="1460449"/>
                </a:lnTo>
                <a:lnTo>
                  <a:pt x="2044280" y="1447800"/>
                </a:lnTo>
                <a:lnTo>
                  <a:pt x="2044217" y="1409700"/>
                </a:lnTo>
                <a:lnTo>
                  <a:pt x="2044014" y="1371600"/>
                </a:lnTo>
                <a:lnTo>
                  <a:pt x="2043569" y="1358900"/>
                </a:lnTo>
                <a:lnTo>
                  <a:pt x="2043125" y="1346200"/>
                </a:lnTo>
                <a:lnTo>
                  <a:pt x="2042566" y="1308100"/>
                </a:lnTo>
                <a:lnTo>
                  <a:pt x="2043353" y="1282700"/>
                </a:lnTo>
                <a:lnTo>
                  <a:pt x="2044382" y="1257300"/>
                </a:lnTo>
                <a:lnTo>
                  <a:pt x="2044801" y="1219200"/>
                </a:lnTo>
                <a:lnTo>
                  <a:pt x="2045208" y="1193800"/>
                </a:lnTo>
                <a:lnTo>
                  <a:pt x="2046135" y="1168400"/>
                </a:lnTo>
                <a:lnTo>
                  <a:pt x="2047468" y="1143000"/>
                </a:lnTo>
                <a:lnTo>
                  <a:pt x="2048954" y="1104900"/>
                </a:lnTo>
                <a:lnTo>
                  <a:pt x="2051545" y="1079500"/>
                </a:lnTo>
                <a:lnTo>
                  <a:pt x="2056218" y="1041400"/>
                </a:lnTo>
                <a:lnTo>
                  <a:pt x="2057450" y="1041400"/>
                </a:lnTo>
                <a:lnTo>
                  <a:pt x="2057692" y="1028700"/>
                </a:lnTo>
                <a:lnTo>
                  <a:pt x="2038832" y="1028700"/>
                </a:lnTo>
                <a:lnTo>
                  <a:pt x="2038832" y="2272881"/>
                </a:lnTo>
                <a:lnTo>
                  <a:pt x="2038654" y="2286000"/>
                </a:lnTo>
                <a:lnTo>
                  <a:pt x="2037448" y="2298700"/>
                </a:lnTo>
                <a:lnTo>
                  <a:pt x="2034095" y="2298700"/>
                </a:lnTo>
                <a:lnTo>
                  <a:pt x="2033638" y="2299487"/>
                </a:lnTo>
                <a:lnTo>
                  <a:pt x="2033638" y="2400300"/>
                </a:lnTo>
                <a:lnTo>
                  <a:pt x="2033092" y="2413000"/>
                </a:lnTo>
                <a:lnTo>
                  <a:pt x="2024291" y="2413000"/>
                </a:lnTo>
                <a:lnTo>
                  <a:pt x="2023808" y="2400300"/>
                </a:lnTo>
                <a:lnTo>
                  <a:pt x="2024240" y="2387600"/>
                </a:lnTo>
                <a:lnTo>
                  <a:pt x="2033473" y="2387600"/>
                </a:lnTo>
                <a:lnTo>
                  <a:pt x="2033638" y="2400300"/>
                </a:lnTo>
                <a:lnTo>
                  <a:pt x="2033638" y="2299487"/>
                </a:lnTo>
                <a:lnTo>
                  <a:pt x="2026716" y="2311400"/>
                </a:lnTo>
                <a:lnTo>
                  <a:pt x="2013419" y="2311400"/>
                </a:lnTo>
                <a:lnTo>
                  <a:pt x="2011400" y="2298700"/>
                </a:lnTo>
                <a:lnTo>
                  <a:pt x="2010702" y="2286000"/>
                </a:lnTo>
                <a:lnTo>
                  <a:pt x="2010829" y="2286000"/>
                </a:lnTo>
                <a:lnTo>
                  <a:pt x="2011730" y="2260600"/>
                </a:lnTo>
                <a:lnTo>
                  <a:pt x="2012061" y="2247862"/>
                </a:lnTo>
                <a:lnTo>
                  <a:pt x="2012518" y="2222500"/>
                </a:lnTo>
                <a:lnTo>
                  <a:pt x="2011819" y="2209800"/>
                </a:lnTo>
                <a:lnTo>
                  <a:pt x="2021789" y="2209800"/>
                </a:lnTo>
                <a:lnTo>
                  <a:pt x="2025929" y="2197100"/>
                </a:lnTo>
                <a:lnTo>
                  <a:pt x="2038654" y="2197100"/>
                </a:lnTo>
                <a:lnTo>
                  <a:pt x="2035924" y="2209800"/>
                </a:lnTo>
                <a:lnTo>
                  <a:pt x="2036051" y="2209800"/>
                </a:lnTo>
                <a:lnTo>
                  <a:pt x="2036864" y="2235200"/>
                </a:lnTo>
                <a:lnTo>
                  <a:pt x="2038019" y="2247900"/>
                </a:lnTo>
                <a:lnTo>
                  <a:pt x="2038832" y="2272881"/>
                </a:lnTo>
                <a:lnTo>
                  <a:pt x="2038832" y="1028700"/>
                </a:lnTo>
                <a:lnTo>
                  <a:pt x="2033460" y="1028700"/>
                </a:lnTo>
                <a:lnTo>
                  <a:pt x="2033460" y="1981200"/>
                </a:lnTo>
                <a:lnTo>
                  <a:pt x="2030120" y="1993900"/>
                </a:lnTo>
                <a:lnTo>
                  <a:pt x="2031390" y="1993900"/>
                </a:lnTo>
                <a:lnTo>
                  <a:pt x="2032482" y="2006600"/>
                </a:lnTo>
                <a:lnTo>
                  <a:pt x="2030437" y="2019300"/>
                </a:lnTo>
                <a:lnTo>
                  <a:pt x="2026272" y="2032000"/>
                </a:lnTo>
                <a:lnTo>
                  <a:pt x="2020963" y="2032000"/>
                </a:lnTo>
                <a:lnTo>
                  <a:pt x="2018372" y="2044700"/>
                </a:lnTo>
                <a:lnTo>
                  <a:pt x="2032215" y="2044700"/>
                </a:lnTo>
                <a:lnTo>
                  <a:pt x="2032215" y="2057400"/>
                </a:lnTo>
                <a:lnTo>
                  <a:pt x="2031873" y="2095500"/>
                </a:lnTo>
                <a:lnTo>
                  <a:pt x="2024164" y="2095500"/>
                </a:lnTo>
                <a:lnTo>
                  <a:pt x="2024164" y="2184400"/>
                </a:lnTo>
                <a:lnTo>
                  <a:pt x="2021039" y="2197100"/>
                </a:lnTo>
                <a:lnTo>
                  <a:pt x="2018220" y="2184400"/>
                </a:lnTo>
                <a:lnTo>
                  <a:pt x="2024164" y="2184400"/>
                </a:lnTo>
                <a:lnTo>
                  <a:pt x="2024164" y="2095500"/>
                </a:lnTo>
                <a:lnTo>
                  <a:pt x="2020925" y="2095500"/>
                </a:lnTo>
                <a:lnTo>
                  <a:pt x="2016899" y="2108200"/>
                </a:lnTo>
                <a:lnTo>
                  <a:pt x="2007781" y="2095500"/>
                </a:lnTo>
                <a:lnTo>
                  <a:pt x="2008670" y="2095500"/>
                </a:lnTo>
                <a:lnTo>
                  <a:pt x="2008619" y="2070100"/>
                </a:lnTo>
                <a:lnTo>
                  <a:pt x="2009165" y="2057400"/>
                </a:lnTo>
                <a:lnTo>
                  <a:pt x="2010029" y="2032000"/>
                </a:lnTo>
                <a:lnTo>
                  <a:pt x="2011375" y="2019300"/>
                </a:lnTo>
                <a:lnTo>
                  <a:pt x="2013331" y="2006600"/>
                </a:lnTo>
                <a:lnTo>
                  <a:pt x="2013750" y="2006600"/>
                </a:lnTo>
                <a:lnTo>
                  <a:pt x="2013953" y="1993900"/>
                </a:lnTo>
                <a:lnTo>
                  <a:pt x="2016975" y="1993900"/>
                </a:lnTo>
                <a:lnTo>
                  <a:pt x="2019439" y="1981200"/>
                </a:lnTo>
                <a:lnTo>
                  <a:pt x="2033460" y="1981200"/>
                </a:lnTo>
                <a:lnTo>
                  <a:pt x="2033460" y="1028700"/>
                </a:lnTo>
                <a:lnTo>
                  <a:pt x="2019820" y="1028700"/>
                </a:lnTo>
                <a:lnTo>
                  <a:pt x="2019820" y="1460500"/>
                </a:lnTo>
                <a:lnTo>
                  <a:pt x="2019096" y="1485900"/>
                </a:lnTo>
                <a:lnTo>
                  <a:pt x="2017344" y="1511300"/>
                </a:lnTo>
                <a:lnTo>
                  <a:pt x="2014677" y="1536700"/>
                </a:lnTo>
                <a:lnTo>
                  <a:pt x="2011908" y="1549400"/>
                </a:lnTo>
                <a:lnTo>
                  <a:pt x="2011286" y="1550911"/>
                </a:lnTo>
                <a:lnTo>
                  <a:pt x="2011286" y="1587500"/>
                </a:lnTo>
                <a:lnTo>
                  <a:pt x="2010257" y="1592643"/>
                </a:lnTo>
                <a:lnTo>
                  <a:pt x="2010257" y="1651000"/>
                </a:lnTo>
                <a:lnTo>
                  <a:pt x="2010168" y="1676400"/>
                </a:lnTo>
                <a:lnTo>
                  <a:pt x="2010041" y="1727200"/>
                </a:lnTo>
                <a:lnTo>
                  <a:pt x="2009978" y="1739900"/>
                </a:lnTo>
                <a:lnTo>
                  <a:pt x="2009444" y="1778000"/>
                </a:lnTo>
                <a:lnTo>
                  <a:pt x="2009406" y="1790700"/>
                </a:lnTo>
                <a:lnTo>
                  <a:pt x="2009686" y="1816100"/>
                </a:lnTo>
                <a:lnTo>
                  <a:pt x="2009482" y="1828800"/>
                </a:lnTo>
                <a:lnTo>
                  <a:pt x="2008898" y="1833714"/>
                </a:lnTo>
                <a:lnTo>
                  <a:pt x="2008898" y="1879600"/>
                </a:lnTo>
                <a:lnTo>
                  <a:pt x="2006447" y="1879600"/>
                </a:lnTo>
                <a:lnTo>
                  <a:pt x="2006447" y="1917700"/>
                </a:lnTo>
                <a:lnTo>
                  <a:pt x="2006079" y="1930400"/>
                </a:lnTo>
                <a:lnTo>
                  <a:pt x="2005406" y="1943100"/>
                </a:lnTo>
                <a:lnTo>
                  <a:pt x="2005050" y="1943100"/>
                </a:lnTo>
                <a:lnTo>
                  <a:pt x="2001126" y="1955800"/>
                </a:lnTo>
                <a:lnTo>
                  <a:pt x="1995627" y="1955800"/>
                </a:lnTo>
                <a:lnTo>
                  <a:pt x="1995627" y="2184400"/>
                </a:lnTo>
                <a:lnTo>
                  <a:pt x="1995525" y="2209800"/>
                </a:lnTo>
                <a:lnTo>
                  <a:pt x="1995017" y="2260600"/>
                </a:lnTo>
                <a:lnTo>
                  <a:pt x="1994509" y="2286000"/>
                </a:lnTo>
                <a:lnTo>
                  <a:pt x="1992630" y="2336800"/>
                </a:lnTo>
                <a:lnTo>
                  <a:pt x="1991728" y="2362200"/>
                </a:lnTo>
                <a:lnTo>
                  <a:pt x="1990051" y="2387600"/>
                </a:lnTo>
                <a:lnTo>
                  <a:pt x="1986788" y="2400300"/>
                </a:lnTo>
                <a:lnTo>
                  <a:pt x="1980780" y="2387600"/>
                </a:lnTo>
                <a:lnTo>
                  <a:pt x="1977605" y="2362200"/>
                </a:lnTo>
                <a:lnTo>
                  <a:pt x="1976945" y="2349500"/>
                </a:lnTo>
                <a:lnTo>
                  <a:pt x="1976285" y="2336800"/>
                </a:lnTo>
                <a:lnTo>
                  <a:pt x="1975853" y="2324100"/>
                </a:lnTo>
                <a:lnTo>
                  <a:pt x="1977453" y="2324100"/>
                </a:lnTo>
                <a:lnTo>
                  <a:pt x="1969604" y="2311400"/>
                </a:lnTo>
                <a:lnTo>
                  <a:pt x="1962442" y="2324100"/>
                </a:lnTo>
                <a:lnTo>
                  <a:pt x="1946376" y="2324100"/>
                </a:lnTo>
                <a:lnTo>
                  <a:pt x="1944712" y="2326424"/>
                </a:lnTo>
                <a:lnTo>
                  <a:pt x="1944712" y="2349500"/>
                </a:lnTo>
                <a:lnTo>
                  <a:pt x="1943442" y="2356332"/>
                </a:lnTo>
                <a:lnTo>
                  <a:pt x="1943442" y="2413000"/>
                </a:lnTo>
                <a:lnTo>
                  <a:pt x="1933702" y="2413000"/>
                </a:lnTo>
                <a:lnTo>
                  <a:pt x="1932940" y="2400300"/>
                </a:lnTo>
                <a:lnTo>
                  <a:pt x="1932343" y="2387600"/>
                </a:lnTo>
                <a:lnTo>
                  <a:pt x="1940572" y="2387600"/>
                </a:lnTo>
                <a:lnTo>
                  <a:pt x="1941652" y="2400300"/>
                </a:lnTo>
                <a:lnTo>
                  <a:pt x="1943442" y="2413000"/>
                </a:lnTo>
                <a:lnTo>
                  <a:pt x="1943442" y="2356332"/>
                </a:lnTo>
                <a:lnTo>
                  <a:pt x="1942350" y="2362200"/>
                </a:lnTo>
                <a:lnTo>
                  <a:pt x="1936127" y="2362200"/>
                </a:lnTo>
                <a:lnTo>
                  <a:pt x="1935822" y="2349500"/>
                </a:lnTo>
                <a:lnTo>
                  <a:pt x="1944712" y="2349500"/>
                </a:lnTo>
                <a:lnTo>
                  <a:pt x="1944712" y="2326424"/>
                </a:lnTo>
                <a:lnTo>
                  <a:pt x="1937283" y="2336800"/>
                </a:lnTo>
                <a:lnTo>
                  <a:pt x="1931555" y="2336800"/>
                </a:lnTo>
                <a:lnTo>
                  <a:pt x="1928241" y="2324100"/>
                </a:lnTo>
                <a:lnTo>
                  <a:pt x="1926437" y="2311400"/>
                </a:lnTo>
                <a:lnTo>
                  <a:pt x="1925701" y="2311400"/>
                </a:lnTo>
                <a:lnTo>
                  <a:pt x="1925637" y="2298700"/>
                </a:lnTo>
                <a:lnTo>
                  <a:pt x="1926069" y="2286000"/>
                </a:lnTo>
                <a:lnTo>
                  <a:pt x="1926856" y="2273300"/>
                </a:lnTo>
                <a:lnTo>
                  <a:pt x="1927631" y="2273300"/>
                </a:lnTo>
                <a:lnTo>
                  <a:pt x="1931517" y="2260600"/>
                </a:lnTo>
                <a:lnTo>
                  <a:pt x="1964677" y="2260600"/>
                </a:lnTo>
                <a:lnTo>
                  <a:pt x="1969312" y="2273300"/>
                </a:lnTo>
                <a:lnTo>
                  <a:pt x="1971357" y="2286000"/>
                </a:lnTo>
                <a:lnTo>
                  <a:pt x="1971624" y="2298700"/>
                </a:lnTo>
                <a:lnTo>
                  <a:pt x="1976970" y="2298700"/>
                </a:lnTo>
                <a:lnTo>
                  <a:pt x="1976856" y="2286000"/>
                </a:lnTo>
                <a:lnTo>
                  <a:pt x="1976374" y="2273300"/>
                </a:lnTo>
                <a:lnTo>
                  <a:pt x="1976335" y="2260600"/>
                </a:lnTo>
                <a:lnTo>
                  <a:pt x="1977936" y="2247900"/>
                </a:lnTo>
                <a:lnTo>
                  <a:pt x="1982330" y="2235200"/>
                </a:lnTo>
                <a:lnTo>
                  <a:pt x="1986076" y="2235200"/>
                </a:lnTo>
                <a:lnTo>
                  <a:pt x="1984070" y="2222500"/>
                </a:lnTo>
                <a:lnTo>
                  <a:pt x="1983359" y="2209800"/>
                </a:lnTo>
                <a:lnTo>
                  <a:pt x="1982635" y="2197100"/>
                </a:lnTo>
                <a:lnTo>
                  <a:pt x="1981949" y="2184400"/>
                </a:lnTo>
                <a:lnTo>
                  <a:pt x="1981835" y="2171700"/>
                </a:lnTo>
                <a:lnTo>
                  <a:pt x="1982571" y="2146300"/>
                </a:lnTo>
                <a:lnTo>
                  <a:pt x="1982927" y="2146300"/>
                </a:lnTo>
                <a:lnTo>
                  <a:pt x="1982343" y="2133600"/>
                </a:lnTo>
                <a:lnTo>
                  <a:pt x="1980679" y="2120900"/>
                </a:lnTo>
                <a:lnTo>
                  <a:pt x="1977783" y="2108200"/>
                </a:lnTo>
                <a:lnTo>
                  <a:pt x="1973503" y="2095500"/>
                </a:lnTo>
                <a:lnTo>
                  <a:pt x="1970874" y="2082800"/>
                </a:lnTo>
                <a:lnTo>
                  <a:pt x="1969236" y="2070100"/>
                </a:lnTo>
                <a:lnTo>
                  <a:pt x="1969173" y="2069477"/>
                </a:lnTo>
                <a:lnTo>
                  <a:pt x="1969173" y="2222500"/>
                </a:lnTo>
                <a:lnTo>
                  <a:pt x="1969008" y="2235200"/>
                </a:lnTo>
                <a:lnTo>
                  <a:pt x="1964588" y="2235200"/>
                </a:lnTo>
                <a:lnTo>
                  <a:pt x="1955888" y="2247900"/>
                </a:lnTo>
                <a:lnTo>
                  <a:pt x="1933016" y="2247900"/>
                </a:lnTo>
                <a:lnTo>
                  <a:pt x="1927237" y="2235200"/>
                </a:lnTo>
                <a:lnTo>
                  <a:pt x="1955050" y="2235200"/>
                </a:lnTo>
                <a:lnTo>
                  <a:pt x="1958784" y="2222500"/>
                </a:lnTo>
                <a:lnTo>
                  <a:pt x="1961781" y="2222500"/>
                </a:lnTo>
                <a:lnTo>
                  <a:pt x="1965121" y="2209800"/>
                </a:lnTo>
                <a:lnTo>
                  <a:pt x="1969173" y="2222500"/>
                </a:lnTo>
                <a:lnTo>
                  <a:pt x="1969173" y="2069477"/>
                </a:lnTo>
                <a:lnTo>
                  <a:pt x="1967941" y="2057400"/>
                </a:lnTo>
                <a:lnTo>
                  <a:pt x="1968233" y="2044700"/>
                </a:lnTo>
                <a:lnTo>
                  <a:pt x="1971725" y="2032000"/>
                </a:lnTo>
                <a:lnTo>
                  <a:pt x="1978787" y="2032000"/>
                </a:lnTo>
                <a:lnTo>
                  <a:pt x="1989772" y="2019300"/>
                </a:lnTo>
                <a:lnTo>
                  <a:pt x="1992668" y="2044700"/>
                </a:lnTo>
                <a:lnTo>
                  <a:pt x="1992464" y="2070100"/>
                </a:lnTo>
                <a:lnTo>
                  <a:pt x="1991537" y="2095500"/>
                </a:lnTo>
                <a:lnTo>
                  <a:pt x="1992261" y="2120900"/>
                </a:lnTo>
                <a:lnTo>
                  <a:pt x="1994166" y="2146300"/>
                </a:lnTo>
                <a:lnTo>
                  <a:pt x="1995233" y="2171700"/>
                </a:lnTo>
                <a:lnTo>
                  <a:pt x="1995627" y="2184400"/>
                </a:lnTo>
                <a:lnTo>
                  <a:pt x="1995627" y="1955800"/>
                </a:lnTo>
                <a:lnTo>
                  <a:pt x="1980666" y="1955800"/>
                </a:lnTo>
                <a:lnTo>
                  <a:pt x="1980666" y="1981200"/>
                </a:lnTo>
                <a:lnTo>
                  <a:pt x="1970201" y="1981200"/>
                </a:lnTo>
                <a:lnTo>
                  <a:pt x="1966976" y="1989518"/>
                </a:lnTo>
                <a:lnTo>
                  <a:pt x="1966976" y="2159000"/>
                </a:lnTo>
                <a:lnTo>
                  <a:pt x="1966379" y="2159000"/>
                </a:lnTo>
                <a:lnTo>
                  <a:pt x="1965452" y="2171700"/>
                </a:lnTo>
                <a:lnTo>
                  <a:pt x="1961083" y="2171700"/>
                </a:lnTo>
                <a:lnTo>
                  <a:pt x="1953145" y="2159000"/>
                </a:lnTo>
                <a:lnTo>
                  <a:pt x="1943379" y="2159000"/>
                </a:lnTo>
                <a:lnTo>
                  <a:pt x="1948167" y="2146300"/>
                </a:lnTo>
                <a:lnTo>
                  <a:pt x="1961896" y="2133600"/>
                </a:lnTo>
                <a:lnTo>
                  <a:pt x="1965744" y="2146300"/>
                </a:lnTo>
                <a:lnTo>
                  <a:pt x="1966976" y="2159000"/>
                </a:lnTo>
                <a:lnTo>
                  <a:pt x="1966976" y="1989518"/>
                </a:lnTo>
                <a:lnTo>
                  <a:pt x="1965274" y="1993900"/>
                </a:lnTo>
                <a:lnTo>
                  <a:pt x="1962619" y="1993900"/>
                </a:lnTo>
                <a:lnTo>
                  <a:pt x="1962619" y="2108200"/>
                </a:lnTo>
                <a:lnTo>
                  <a:pt x="1957336" y="2120900"/>
                </a:lnTo>
                <a:lnTo>
                  <a:pt x="1947138" y="2133600"/>
                </a:lnTo>
                <a:lnTo>
                  <a:pt x="1932736" y="2133600"/>
                </a:lnTo>
                <a:lnTo>
                  <a:pt x="1931123" y="2137295"/>
                </a:lnTo>
                <a:lnTo>
                  <a:pt x="1931123" y="2159000"/>
                </a:lnTo>
                <a:lnTo>
                  <a:pt x="1928025" y="2171700"/>
                </a:lnTo>
                <a:lnTo>
                  <a:pt x="1927618" y="2159000"/>
                </a:lnTo>
                <a:lnTo>
                  <a:pt x="1931123" y="2159000"/>
                </a:lnTo>
                <a:lnTo>
                  <a:pt x="1931123" y="2137295"/>
                </a:lnTo>
                <a:lnTo>
                  <a:pt x="1927186" y="2146300"/>
                </a:lnTo>
                <a:lnTo>
                  <a:pt x="1913966" y="2146300"/>
                </a:lnTo>
                <a:lnTo>
                  <a:pt x="1909940" y="2120900"/>
                </a:lnTo>
                <a:lnTo>
                  <a:pt x="1911337" y="2108200"/>
                </a:lnTo>
                <a:lnTo>
                  <a:pt x="1912734" y="2095500"/>
                </a:lnTo>
                <a:lnTo>
                  <a:pt x="1923923" y="2082800"/>
                </a:lnTo>
                <a:lnTo>
                  <a:pt x="1945055" y="2057400"/>
                </a:lnTo>
                <a:lnTo>
                  <a:pt x="1957870" y="2057400"/>
                </a:lnTo>
                <a:lnTo>
                  <a:pt x="1960994" y="2070100"/>
                </a:lnTo>
                <a:lnTo>
                  <a:pt x="1961083" y="2082800"/>
                </a:lnTo>
                <a:lnTo>
                  <a:pt x="1962289" y="2082800"/>
                </a:lnTo>
                <a:lnTo>
                  <a:pt x="1962619" y="2108200"/>
                </a:lnTo>
                <a:lnTo>
                  <a:pt x="1962619" y="1993900"/>
                </a:lnTo>
                <a:lnTo>
                  <a:pt x="1957095" y="1993900"/>
                </a:lnTo>
                <a:lnTo>
                  <a:pt x="1955266" y="2006600"/>
                </a:lnTo>
                <a:lnTo>
                  <a:pt x="1938172" y="2006600"/>
                </a:lnTo>
                <a:lnTo>
                  <a:pt x="1938007" y="1993900"/>
                </a:lnTo>
                <a:lnTo>
                  <a:pt x="1934629" y="1993900"/>
                </a:lnTo>
                <a:lnTo>
                  <a:pt x="1931174" y="1986051"/>
                </a:lnTo>
                <a:lnTo>
                  <a:pt x="1931174" y="2019300"/>
                </a:lnTo>
                <a:lnTo>
                  <a:pt x="1925129" y="2032000"/>
                </a:lnTo>
                <a:lnTo>
                  <a:pt x="1920671" y="2044700"/>
                </a:lnTo>
                <a:lnTo>
                  <a:pt x="1915210" y="2044700"/>
                </a:lnTo>
                <a:lnTo>
                  <a:pt x="1895678" y="2070100"/>
                </a:lnTo>
                <a:lnTo>
                  <a:pt x="1876044" y="2082800"/>
                </a:lnTo>
                <a:lnTo>
                  <a:pt x="1860689" y="2102713"/>
                </a:lnTo>
                <a:lnTo>
                  <a:pt x="1860689" y="2209800"/>
                </a:lnTo>
                <a:lnTo>
                  <a:pt x="1859622" y="2209800"/>
                </a:lnTo>
                <a:lnTo>
                  <a:pt x="1856409" y="2222500"/>
                </a:lnTo>
                <a:lnTo>
                  <a:pt x="1851266" y="2222500"/>
                </a:lnTo>
                <a:lnTo>
                  <a:pt x="1842795" y="2235200"/>
                </a:lnTo>
                <a:lnTo>
                  <a:pt x="1834578" y="2235200"/>
                </a:lnTo>
                <a:lnTo>
                  <a:pt x="1826387" y="2247900"/>
                </a:lnTo>
                <a:lnTo>
                  <a:pt x="1817954" y="2247900"/>
                </a:lnTo>
                <a:lnTo>
                  <a:pt x="1816836" y="2250656"/>
                </a:lnTo>
                <a:lnTo>
                  <a:pt x="1816836" y="2336800"/>
                </a:lnTo>
                <a:lnTo>
                  <a:pt x="1809877" y="2336800"/>
                </a:lnTo>
                <a:lnTo>
                  <a:pt x="1807578" y="2324100"/>
                </a:lnTo>
                <a:lnTo>
                  <a:pt x="1806549" y="2311400"/>
                </a:lnTo>
                <a:lnTo>
                  <a:pt x="1810105" y="2298700"/>
                </a:lnTo>
                <a:lnTo>
                  <a:pt x="1813826" y="2311400"/>
                </a:lnTo>
                <a:lnTo>
                  <a:pt x="1815287" y="2324100"/>
                </a:lnTo>
                <a:lnTo>
                  <a:pt x="1815833" y="2324100"/>
                </a:lnTo>
                <a:lnTo>
                  <a:pt x="1816836" y="2336800"/>
                </a:lnTo>
                <a:lnTo>
                  <a:pt x="1816836" y="2250656"/>
                </a:lnTo>
                <a:lnTo>
                  <a:pt x="1812785" y="2260600"/>
                </a:lnTo>
                <a:lnTo>
                  <a:pt x="1794421" y="2260600"/>
                </a:lnTo>
                <a:lnTo>
                  <a:pt x="1797710" y="2247900"/>
                </a:lnTo>
                <a:lnTo>
                  <a:pt x="1797583" y="2247900"/>
                </a:lnTo>
                <a:lnTo>
                  <a:pt x="1801876" y="2222500"/>
                </a:lnTo>
                <a:lnTo>
                  <a:pt x="1813814" y="2197100"/>
                </a:lnTo>
                <a:lnTo>
                  <a:pt x="1830311" y="2171700"/>
                </a:lnTo>
                <a:lnTo>
                  <a:pt x="1848281" y="2159000"/>
                </a:lnTo>
                <a:lnTo>
                  <a:pt x="1858606" y="2159000"/>
                </a:lnTo>
                <a:lnTo>
                  <a:pt x="1858746" y="2171700"/>
                </a:lnTo>
                <a:lnTo>
                  <a:pt x="1858683" y="2184400"/>
                </a:lnTo>
                <a:lnTo>
                  <a:pt x="1858149" y="2184400"/>
                </a:lnTo>
                <a:lnTo>
                  <a:pt x="1857032" y="2197100"/>
                </a:lnTo>
                <a:lnTo>
                  <a:pt x="1859368" y="2197100"/>
                </a:lnTo>
                <a:lnTo>
                  <a:pt x="1860689" y="2209800"/>
                </a:lnTo>
                <a:lnTo>
                  <a:pt x="1860689" y="2102713"/>
                </a:lnTo>
                <a:lnTo>
                  <a:pt x="1856447" y="2108200"/>
                </a:lnTo>
                <a:lnTo>
                  <a:pt x="1837016" y="2133600"/>
                </a:lnTo>
                <a:lnTo>
                  <a:pt x="1819757" y="2146300"/>
                </a:lnTo>
                <a:lnTo>
                  <a:pt x="1801850" y="2171700"/>
                </a:lnTo>
                <a:lnTo>
                  <a:pt x="1783181" y="2184400"/>
                </a:lnTo>
                <a:lnTo>
                  <a:pt x="1763585" y="2209800"/>
                </a:lnTo>
                <a:lnTo>
                  <a:pt x="1739455" y="2209800"/>
                </a:lnTo>
                <a:lnTo>
                  <a:pt x="1732851" y="2215210"/>
                </a:lnTo>
                <a:lnTo>
                  <a:pt x="1732851" y="2235200"/>
                </a:lnTo>
                <a:lnTo>
                  <a:pt x="1731441" y="2247900"/>
                </a:lnTo>
                <a:lnTo>
                  <a:pt x="1731149" y="2247900"/>
                </a:lnTo>
                <a:lnTo>
                  <a:pt x="1728584" y="2273300"/>
                </a:lnTo>
                <a:lnTo>
                  <a:pt x="1714728" y="2273300"/>
                </a:lnTo>
                <a:lnTo>
                  <a:pt x="1714728" y="2362200"/>
                </a:lnTo>
                <a:lnTo>
                  <a:pt x="1714690" y="2364740"/>
                </a:lnTo>
                <a:lnTo>
                  <a:pt x="1714423" y="2374900"/>
                </a:lnTo>
                <a:lnTo>
                  <a:pt x="1710067" y="2387600"/>
                </a:lnTo>
                <a:lnTo>
                  <a:pt x="1658886" y="2387600"/>
                </a:lnTo>
                <a:lnTo>
                  <a:pt x="1655241" y="2374900"/>
                </a:lnTo>
                <a:lnTo>
                  <a:pt x="1652879" y="2362200"/>
                </a:lnTo>
                <a:lnTo>
                  <a:pt x="1704695" y="2362200"/>
                </a:lnTo>
                <a:lnTo>
                  <a:pt x="1713153" y="2349500"/>
                </a:lnTo>
                <a:lnTo>
                  <a:pt x="1714119" y="2349500"/>
                </a:lnTo>
                <a:lnTo>
                  <a:pt x="1714728" y="2362200"/>
                </a:lnTo>
                <a:lnTo>
                  <a:pt x="1714728" y="2273300"/>
                </a:lnTo>
                <a:lnTo>
                  <a:pt x="1652447" y="2273300"/>
                </a:lnTo>
                <a:lnTo>
                  <a:pt x="1652447" y="2362200"/>
                </a:lnTo>
                <a:lnTo>
                  <a:pt x="1644218" y="2349500"/>
                </a:lnTo>
                <a:lnTo>
                  <a:pt x="1640890" y="2336800"/>
                </a:lnTo>
                <a:lnTo>
                  <a:pt x="1642745" y="2324100"/>
                </a:lnTo>
                <a:lnTo>
                  <a:pt x="1650022" y="2311400"/>
                </a:lnTo>
                <a:lnTo>
                  <a:pt x="1652447" y="2362200"/>
                </a:lnTo>
                <a:lnTo>
                  <a:pt x="1652447" y="2273300"/>
                </a:lnTo>
                <a:lnTo>
                  <a:pt x="1652193" y="2273300"/>
                </a:lnTo>
                <a:lnTo>
                  <a:pt x="1635836" y="2286000"/>
                </a:lnTo>
                <a:lnTo>
                  <a:pt x="1624660" y="2286000"/>
                </a:lnTo>
                <a:lnTo>
                  <a:pt x="1624215" y="2273300"/>
                </a:lnTo>
                <a:lnTo>
                  <a:pt x="1624698" y="2273300"/>
                </a:lnTo>
                <a:lnTo>
                  <a:pt x="1626641" y="2260600"/>
                </a:lnTo>
                <a:lnTo>
                  <a:pt x="1630260" y="2247900"/>
                </a:lnTo>
                <a:lnTo>
                  <a:pt x="1652638" y="2247900"/>
                </a:lnTo>
                <a:lnTo>
                  <a:pt x="1669605" y="2235200"/>
                </a:lnTo>
                <a:lnTo>
                  <a:pt x="1732851" y="2235200"/>
                </a:lnTo>
                <a:lnTo>
                  <a:pt x="1732851" y="2215210"/>
                </a:lnTo>
                <a:lnTo>
                  <a:pt x="1723936" y="2222500"/>
                </a:lnTo>
                <a:lnTo>
                  <a:pt x="1551495" y="2222500"/>
                </a:lnTo>
                <a:lnTo>
                  <a:pt x="1551495" y="2247900"/>
                </a:lnTo>
                <a:lnTo>
                  <a:pt x="1550708" y="2260600"/>
                </a:lnTo>
                <a:lnTo>
                  <a:pt x="1549819" y="2286000"/>
                </a:lnTo>
                <a:lnTo>
                  <a:pt x="1463217" y="2286000"/>
                </a:lnTo>
                <a:lnTo>
                  <a:pt x="1462392" y="2273300"/>
                </a:lnTo>
                <a:lnTo>
                  <a:pt x="1462252" y="2273300"/>
                </a:lnTo>
                <a:lnTo>
                  <a:pt x="1462646" y="2260600"/>
                </a:lnTo>
                <a:lnTo>
                  <a:pt x="1464246" y="2247900"/>
                </a:lnTo>
                <a:lnTo>
                  <a:pt x="1551495" y="2247900"/>
                </a:lnTo>
                <a:lnTo>
                  <a:pt x="1551495" y="2222500"/>
                </a:lnTo>
                <a:lnTo>
                  <a:pt x="1409839" y="2222500"/>
                </a:lnTo>
                <a:lnTo>
                  <a:pt x="1441196" y="2209800"/>
                </a:lnTo>
                <a:lnTo>
                  <a:pt x="1562823" y="2209800"/>
                </a:lnTo>
                <a:lnTo>
                  <a:pt x="1573644" y="2197100"/>
                </a:lnTo>
                <a:lnTo>
                  <a:pt x="1452816" y="2197100"/>
                </a:lnTo>
                <a:lnTo>
                  <a:pt x="1429181" y="2209800"/>
                </a:lnTo>
                <a:lnTo>
                  <a:pt x="1402892" y="2209800"/>
                </a:lnTo>
                <a:lnTo>
                  <a:pt x="1402892" y="2260600"/>
                </a:lnTo>
                <a:lnTo>
                  <a:pt x="1402283" y="2273300"/>
                </a:lnTo>
                <a:lnTo>
                  <a:pt x="1400314" y="2273300"/>
                </a:lnTo>
                <a:lnTo>
                  <a:pt x="1397050" y="2286000"/>
                </a:lnTo>
                <a:lnTo>
                  <a:pt x="1361998" y="2286000"/>
                </a:lnTo>
                <a:lnTo>
                  <a:pt x="1352346" y="2273300"/>
                </a:lnTo>
                <a:lnTo>
                  <a:pt x="1330286" y="2273300"/>
                </a:lnTo>
                <a:lnTo>
                  <a:pt x="1319085" y="2286000"/>
                </a:lnTo>
                <a:lnTo>
                  <a:pt x="1315720" y="2273300"/>
                </a:lnTo>
                <a:lnTo>
                  <a:pt x="1318031" y="2260600"/>
                </a:lnTo>
                <a:lnTo>
                  <a:pt x="1380299" y="2260600"/>
                </a:lnTo>
                <a:lnTo>
                  <a:pt x="1397203" y="2247900"/>
                </a:lnTo>
                <a:lnTo>
                  <a:pt x="1399413" y="2247900"/>
                </a:lnTo>
                <a:lnTo>
                  <a:pt x="1401673" y="2260600"/>
                </a:lnTo>
                <a:lnTo>
                  <a:pt x="1402892" y="2260600"/>
                </a:lnTo>
                <a:lnTo>
                  <a:pt x="1402892" y="2209800"/>
                </a:lnTo>
                <a:lnTo>
                  <a:pt x="1392542" y="2209800"/>
                </a:lnTo>
                <a:lnTo>
                  <a:pt x="1392542" y="2222500"/>
                </a:lnTo>
                <a:lnTo>
                  <a:pt x="1364716" y="2235200"/>
                </a:lnTo>
                <a:lnTo>
                  <a:pt x="1313967" y="2235200"/>
                </a:lnTo>
                <a:lnTo>
                  <a:pt x="1346327" y="2222500"/>
                </a:lnTo>
                <a:lnTo>
                  <a:pt x="1392542" y="2222500"/>
                </a:lnTo>
                <a:lnTo>
                  <a:pt x="1392542" y="2209800"/>
                </a:lnTo>
                <a:lnTo>
                  <a:pt x="1339265" y="2209800"/>
                </a:lnTo>
                <a:lnTo>
                  <a:pt x="1345285" y="2197100"/>
                </a:lnTo>
                <a:lnTo>
                  <a:pt x="1350276" y="2197100"/>
                </a:lnTo>
                <a:lnTo>
                  <a:pt x="1357934" y="2184400"/>
                </a:lnTo>
                <a:lnTo>
                  <a:pt x="1365529" y="2184400"/>
                </a:lnTo>
                <a:lnTo>
                  <a:pt x="1372425" y="2171700"/>
                </a:lnTo>
                <a:lnTo>
                  <a:pt x="1377924" y="2171700"/>
                </a:lnTo>
                <a:lnTo>
                  <a:pt x="1380147" y="2159000"/>
                </a:lnTo>
                <a:lnTo>
                  <a:pt x="1396631" y="2159000"/>
                </a:lnTo>
                <a:lnTo>
                  <a:pt x="1402867" y="2146300"/>
                </a:lnTo>
                <a:lnTo>
                  <a:pt x="1407845" y="2146300"/>
                </a:lnTo>
                <a:lnTo>
                  <a:pt x="1417574" y="2133600"/>
                </a:lnTo>
                <a:lnTo>
                  <a:pt x="1428178" y="2120900"/>
                </a:lnTo>
                <a:lnTo>
                  <a:pt x="1439316" y="2108200"/>
                </a:lnTo>
                <a:lnTo>
                  <a:pt x="1450708" y="2095500"/>
                </a:lnTo>
                <a:lnTo>
                  <a:pt x="1461401" y="2082800"/>
                </a:lnTo>
                <a:lnTo>
                  <a:pt x="1471409" y="2082800"/>
                </a:lnTo>
                <a:lnTo>
                  <a:pt x="1480629" y="2070100"/>
                </a:lnTo>
                <a:lnTo>
                  <a:pt x="1488948" y="2057400"/>
                </a:lnTo>
                <a:lnTo>
                  <a:pt x="1499489" y="2032000"/>
                </a:lnTo>
                <a:lnTo>
                  <a:pt x="1511630" y="2032000"/>
                </a:lnTo>
                <a:lnTo>
                  <a:pt x="1524254" y="2019300"/>
                </a:lnTo>
                <a:lnTo>
                  <a:pt x="1536217" y="2006600"/>
                </a:lnTo>
                <a:lnTo>
                  <a:pt x="1537322" y="2006600"/>
                </a:lnTo>
                <a:lnTo>
                  <a:pt x="1539138" y="1993900"/>
                </a:lnTo>
                <a:lnTo>
                  <a:pt x="1548625" y="1993900"/>
                </a:lnTo>
                <a:lnTo>
                  <a:pt x="1557032" y="2006600"/>
                </a:lnTo>
                <a:lnTo>
                  <a:pt x="1553438" y="2006600"/>
                </a:lnTo>
                <a:lnTo>
                  <a:pt x="1547482" y="2019300"/>
                </a:lnTo>
                <a:lnTo>
                  <a:pt x="1542669" y="2019300"/>
                </a:lnTo>
                <a:lnTo>
                  <a:pt x="1538643" y="2032000"/>
                </a:lnTo>
                <a:lnTo>
                  <a:pt x="1522895" y="2044700"/>
                </a:lnTo>
                <a:lnTo>
                  <a:pt x="1505635" y="2070100"/>
                </a:lnTo>
                <a:lnTo>
                  <a:pt x="1487728" y="2082800"/>
                </a:lnTo>
                <a:lnTo>
                  <a:pt x="1470012" y="2108200"/>
                </a:lnTo>
                <a:lnTo>
                  <a:pt x="1453934" y="2120900"/>
                </a:lnTo>
                <a:lnTo>
                  <a:pt x="1420444" y="2146300"/>
                </a:lnTo>
                <a:lnTo>
                  <a:pt x="1404137" y="2171700"/>
                </a:lnTo>
                <a:lnTo>
                  <a:pt x="1395615" y="2171700"/>
                </a:lnTo>
                <a:lnTo>
                  <a:pt x="1388275" y="2184400"/>
                </a:lnTo>
                <a:lnTo>
                  <a:pt x="1385214" y="2184400"/>
                </a:lnTo>
                <a:lnTo>
                  <a:pt x="1389735" y="2197100"/>
                </a:lnTo>
                <a:lnTo>
                  <a:pt x="1394015" y="2197100"/>
                </a:lnTo>
                <a:lnTo>
                  <a:pt x="1402651" y="2184400"/>
                </a:lnTo>
                <a:lnTo>
                  <a:pt x="1461452" y="2184400"/>
                </a:lnTo>
                <a:lnTo>
                  <a:pt x="1486014" y="2171700"/>
                </a:lnTo>
                <a:lnTo>
                  <a:pt x="1694243" y="2171700"/>
                </a:lnTo>
                <a:lnTo>
                  <a:pt x="1691982" y="2159000"/>
                </a:lnTo>
                <a:lnTo>
                  <a:pt x="1696821" y="2159000"/>
                </a:lnTo>
                <a:lnTo>
                  <a:pt x="1701914" y="2146300"/>
                </a:lnTo>
                <a:lnTo>
                  <a:pt x="1706626" y="2146300"/>
                </a:lnTo>
                <a:lnTo>
                  <a:pt x="1714347" y="2133600"/>
                </a:lnTo>
                <a:lnTo>
                  <a:pt x="1721548" y="2133600"/>
                </a:lnTo>
                <a:lnTo>
                  <a:pt x="1728546" y="2120900"/>
                </a:lnTo>
                <a:lnTo>
                  <a:pt x="1767713" y="2082800"/>
                </a:lnTo>
                <a:lnTo>
                  <a:pt x="1803196" y="2057400"/>
                </a:lnTo>
                <a:lnTo>
                  <a:pt x="1794040" y="2070100"/>
                </a:lnTo>
                <a:lnTo>
                  <a:pt x="1785327" y="2082800"/>
                </a:lnTo>
                <a:lnTo>
                  <a:pt x="1776260" y="2082800"/>
                </a:lnTo>
                <a:lnTo>
                  <a:pt x="1766011" y="2095500"/>
                </a:lnTo>
                <a:lnTo>
                  <a:pt x="1760486" y="2095500"/>
                </a:lnTo>
                <a:lnTo>
                  <a:pt x="1755749" y="2108200"/>
                </a:lnTo>
                <a:lnTo>
                  <a:pt x="1751368" y="2108200"/>
                </a:lnTo>
                <a:lnTo>
                  <a:pt x="1746859" y="2120900"/>
                </a:lnTo>
                <a:lnTo>
                  <a:pt x="1739582" y="2133600"/>
                </a:lnTo>
                <a:lnTo>
                  <a:pt x="1732229" y="2133600"/>
                </a:lnTo>
                <a:lnTo>
                  <a:pt x="1724787" y="2146300"/>
                </a:lnTo>
                <a:lnTo>
                  <a:pt x="1717255" y="2159000"/>
                </a:lnTo>
                <a:lnTo>
                  <a:pt x="1711667" y="2159000"/>
                </a:lnTo>
                <a:lnTo>
                  <a:pt x="1704568" y="2171700"/>
                </a:lnTo>
                <a:lnTo>
                  <a:pt x="1700936" y="2171700"/>
                </a:lnTo>
                <a:lnTo>
                  <a:pt x="1707502" y="2184400"/>
                </a:lnTo>
                <a:lnTo>
                  <a:pt x="1712531" y="2171700"/>
                </a:lnTo>
                <a:lnTo>
                  <a:pt x="1716544" y="2171700"/>
                </a:lnTo>
                <a:lnTo>
                  <a:pt x="1734578" y="2146300"/>
                </a:lnTo>
                <a:lnTo>
                  <a:pt x="1743341" y="2133600"/>
                </a:lnTo>
                <a:lnTo>
                  <a:pt x="1751622" y="2133600"/>
                </a:lnTo>
                <a:lnTo>
                  <a:pt x="1759356" y="2120900"/>
                </a:lnTo>
                <a:lnTo>
                  <a:pt x="1767446" y="2108200"/>
                </a:lnTo>
                <a:lnTo>
                  <a:pt x="1775917" y="2095500"/>
                </a:lnTo>
                <a:lnTo>
                  <a:pt x="1784756" y="2095500"/>
                </a:lnTo>
                <a:lnTo>
                  <a:pt x="1801063" y="2082800"/>
                </a:lnTo>
                <a:lnTo>
                  <a:pt x="1817357" y="2057400"/>
                </a:lnTo>
                <a:lnTo>
                  <a:pt x="1850097" y="2032000"/>
                </a:lnTo>
                <a:lnTo>
                  <a:pt x="1855762" y="2019300"/>
                </a:lnTo>
                <a:lnTo>
                  <a:pt x="1867649" y="2019300"/>
                </a:lnTo>
                <a:lnTo>
                  <a:pt x="1873491" y="2006600"/>
                </a:lnTo>
                <a:lnTo>
                  <a:pt x="1879396" y="2006600"/>
                </a:lnTo>
                <a:lnTo>
                  <a:pt x="1876488" y="1993900"/>
                </a:lnTo>
                <a:lnTo>
                  <a:pt x="1918614" y="1993900"/>
                </a:lnTo>
                <a:lnTo>
                  <a:pt x="1920621" y="2006600"/>
                </a:lnTo>
                <a:lnTo>
                  <a:pt x="1914372" y="2006600"/>
                </a:lnTo>
                <a:lnTo>
                  <a:pt x="1898497" y="2032000"/>
                </a:lnTo>
                <a:lnTo>
                  <a:pt x="1882013" y="2044700"/>
                </a:lnTo>
                <a:lnTo>
                  <a:pt x="1864575" y="2057400"/>
                </a:lnTo>
                <a:lnTo>
                  <a:pt x="1845856" y="2070100"/>
                </a:lnTo>
                <a:lnTo>
                  <a:pt x="1830920" y="2082800"/>
                </a:lnTo>
                <a:lnTo>
                  <a:pt x="1817624" y="2095500"/>
                </a:lnTo>
                <a:lnTo>
                  <a:pt x="1805444" y="2108200"/>
                </a:lnTo>
                <a:lnTo>
                  <a:pt x="1793862" y="2120900"/>
                </a:lnTo>
                <a:lnTo>
                  <a:pt x="1786255" y="2133600"/>
                </a:lnTo>
                <a:lnTo>
                  <a:pt x="1778609" y="2133600"/>
                </a:lnTo>
                <a:lnTo>
                  <a:pt x="1770227" y="2146300"/>
                </a:lnTo>
                <a:lnTo>
                  <a:pt x="1760397" y="2159000"/>
                </a:lnTo>
                <a:lnTo>
                  <a:pt x="1753946" y="2159000"/>
                </a:lnTo>
                <a:lnTo>
                  <a:pt x="1748536" y="2171700"/>
                </a:lnTo>
                <a:lnTo>
                  <a:pt x="1743608" y="2171700"/>
                </a:lnTo>
                <a:lnTo>
                  <a:pt x="1738553" y="2184400"/>
                </a:lnTo>
                <a:lnTo>
                  <a:pt x="1731479" y="2184400"/>
                </a:lnTo>
                <a:lnTo>
                  <a:pt x="1723605" y="2197100"/>
                </a:lnTo>
                <a:lnTo>
                  <a:pt x="1647672" y="2197100"/>
                </a:lnTo>
                <a:lnTo>
                  <a:pt x="1665973" y="2209800"/>
                </a:lnTo>
                <a:lnTo>
                  <a:pt x="1723110" y="2209800"/>
                </a:lnTo>
                <a:lnTo>
                  <a:pt x="1729511" y="2197100"/>
                </a:lnTo>
                <a:lnTo>
                  <a:pt x="1739836" y="2197100"/>
                </a:lnTo>
                <a:lnTo>
                  <a:pt x="1752130" y="2171700"/>
                </a:lnTo>
                <a:lnTo>
                  <a:pt x="1761197" y="2171700"/>
                </a:lnTo>
                <a:lnTo>
                  <a:pt x="1771154" y="2159000"/>
                </a:lnTo>
                <a:lnTo>
                  <a:pt x="1782051" y="2146300"/>
                </a:lnTo>
                <a:lnTo>
                  <a:pt x="1785848" y="2146300"/>
                </a:lnTo>
                <a:lnTo>
                  <a:pt x="1798307" y="2133600"/>
                </a:lnTo>
                <a:lnTo>
                  <a:pt x="1813115" y="2108200"/>
                </a:lnTo>
                <a:lnTo>
                  <a:pt x="1828787" y="2095500"/>
                </a:lnTo>
                <a:lnTo>
                  <a:pt x="1843798" y="2082800"/>
                </a:lnTo>
                <a:lnTo>
                  <a:pt x="1849335" y="2070100"/>
                </a:lnTo>
                <a:lnTo>
                  <a:pt x="1861591" y="2070100"/>
                </a:lnTo>
                <a:lnTo>
                  <a:pt x="1868284" y="2057400"/>
                </a:lnTo>
                <a:lnTo>
                  <a:pt x="1878355" y="2057400"/>
                </a:lnTo>
                <a:lnTo>
                  <a:pt x="1887943" y="2044700"/>
                </a:lnTo>
                <a:lnTo>
                  <a:pt x="1896846" y="2044700"/>
                </a:lnTo>
                <a:lnTo>
                  <a:pt x="1904860" y="2032000"/>
                </a:lnTo>
                <a:lnTo>
                  <a:pt x="1909533" y="2019300"/>
                </a:lnTo>
                <a:lnTo>
                  <a:pt x="1931174" y="2019300"/>
                </a:lnTo>
                <a:lnTo>
                  <a:pt x="1931174" y="1986051"/>
                </a:lnTo>
                <a:lnTo>
                  <a:pt x="1929041" y="1981200"/>
                </a:lnTo>
                <a:lnTo>
                  <a:pt x="1846008" y="1981200"/>
                </a:lnTo>
                <a:lnTo>
                  <a:pt x="1846008" y="2019300"/>
                </a:lnTo>
                <a:lnTo>
                  <a:pt x="1845043" y="2019300"/>
                </a:lnTo>
                <a:lnTo>
                  <a:pt x="1838566" y="2032000"/>
                </a:lnTo>
                <a:lnTo>
                  <a:pt x="1821167" y="2032000"/>
                </a:lnTo>
                <a:lnTo>
                  <a:pt x="1825307" y="2019300"/>
                </a:lnTo>
                <a:lnTo>
                  <a:pt x="1827593" y="2019300"/>
                </a:lnTo>
                <a:lnTo>
                  <a:pt x="1836635" y="2006600"/>
                </a:lnTo>
                <a:lnTo>
                  <a:pt x="1846008" y="2019300"/>
                </a:lnTo>
                <a:lnTo>
                  <a:pt x="1846008" y="1981200"/>
                </a:lnTo>
                <a:lnTo>
                  <a:pt x="1834197" y="1981200"/>
                </a:lnTo>
                <a:lnTo>
                  <a:pt x="1835505" y="1968500"/>
                </a:lnTo>
                <a:lnTo>
                  <a:pt x="1979079" y="1968500"/>
                </a:lnTo>
                <a:lnTo>
                  <a:pt x="1980666" y="1981200"/>
                </a:lnTo>
                <a:lnTo>
                  <a:pt x="1980666" y="1955800"/>
                </a:lnTo>
                <a:lnTo>
                  <a:pt x="1934832" y="1955800"/>
                </a:lnTo>
                <a:lnTo>
                  <a:pt x="1914842" y="1943100"/>
                </a:lnTo>
                <a:lnTo>
                  <a:pt x="1922233" y="1943100"/>
                </a:lnTo>
                <a:lnTo>
                  <a:pt x="1932762" y="1930400"/>
                </a:lnTo>
                <a:lnTo>
                  <a:pt x="1943430" y="1930400"/>
                </a:lnTo>
                <a:lnTo>
                  <a:pt x="1954631" y="1917700"/>
                </a:lnTo>
                <a:lnTo>
                  <a:pt x="1962505" y="1917700"/>
                </a:lnTo>
                <a:lnTo>
                  <a:pt x="1964486" y="1930400"/>
                </a:lnTo>
                <a:lnTo>
                  <a:pt x="1972170" y="1930400"/>
                </a:lnTo>
                <a:lnTo>
                  <a:pt x="1974837" y="1917700"/>
                </a:lnTo>
                <a:lnTo>
                  <a:pt x="1982266" y="1905000"/>
                </a:lnTo>
                <a:lnTo>
                  <a:pt x="2005939" y="1905000"/>
                </a:lnTo>
                <a:lnTo>
                  <a:pt x="2006447" y="1917700"/>
                </a:lnTo>
                <a:lnTo>
                  <a:pt x="2006447" y="1879600"/>
                </a:lnTo>
                <a:lnTo>
                  <a:pt x="2003729" y="1879600"/>
                </a:lnTo>
                <a:lnTo>
                  <a:pt x="1998052" y="1892300"/>
                </a:lnTo>
                <a:lnTo>
                  <a:pt x="1973148" y="1892300"/>
                </a:lnTo>
                <a:lnTo>
                  <a:pt x="1981644" y="1879600"/>
                </a:lnTo>
                <a:lnTo>
                  <a:pt x="1990356" y="1879600"/>
                </a:lnTo>
                <a:lnTo>
                  <a:pt x="2000872" y="1866900"/>
                </a:lnTo>
                <a:lnTo>
                  <a:pt x="2004872" y="1866900"/>
                </a:lnTo>
                <a:lnTo>
                  <a:pt x="2008898" y="1879600"/>
                </a:lnTo>
                <a:lnTo>
                  <a:pt x="2008898" y="1833714"/>
                </a:lnTo>
                <a:lnTo>
                  <a:pt x="2007971" y="1841500"/>
                </a:lnTo>
                <a:lnTo>
                  <a:pt x="2005876" y="1866900"/>
                </a:lnTo>
                <a:lnTo>
                  <a:pt x="1995055" y="1854200"/>
                </a:lnTo>
                <a:lnTo>
                  <a:pt x="1988096" y="1854200"/>
                </a:lnTo>
                <a:lnTo>
                  <a:pt x="1983994" y="1866900"/>
                </a:lnTo>
                <a:lnTo>
                  <a:pt x="1974989" y="1866900"/>
                </a:lnTo>
                <a:lnTo>
                  <a:pt x="1973618" y="1854200"/>
                </a:lnTo>
                <a:lnTo>
                  <a:pt x="1973745" y="1841500"/>
                </a:lnTo>
                <a:lnTo>
                  <a:pt x="1974596" y="1828800"/>
                </a:lnTo>
                <a:lnTo>
                  <a:pt x="1975358" y="1828800"/>
                </a:lnTo>
                <a:lnTo>
                  <a:pt x="1977415" y="1778000"/>
                </a:lnTo>
                <a:lnTo>
                  <a:pt x="1979104" y="1739900"/>
                </a:lnTo>
                <a:lnTo>
                  <a:pt x="1979358" y="1701800"/>
                </a:lnTo>
                <a:lnTo>
                  <a:pt x="1977047" y="1651000"/>
                </a:lnTo>
                <a:lnTo>
                  <a:pt x="1976831" y="1638300"/>
                </a:lnTo>
                <a:lnTo>
                  <a:pt x="1979549" y="1638300"/>
                </a:lnTo>
                <a:lnTo>
                  <a:pt x="1985759" y="1625600"/>
                </a:lnTo>
                <a:lnTo>
                  <a:pt x="1996033" y="1625600"/>
                </a:lnTo>
                <a:lnTo>
                  <a:pt x="2003907" y="1612900"/>
                </a:lnTo>
                <a:lnTo>
                  <a:pt x="2006587" y="1612900"/>
                </a:lnTo>
                <a:lnTo>
                  <a:pt x="2007882" y="1625600"/>
                </a:lnTo>
                <a:lnTo>
                  <a:pt x="2008809" y="1638300"/>
                </a:lnTo>
                <a:lnTo>
                  <a:pt x="2009584" y="1638300"/>
                </a:lnTo>
                <a:lnTo>
                  <a:pt x="2010105" y="1651000"/>
                </a:lnTo>
                <a:lnTo>
                  <a:pt x="2010257" y="1651000"/>
                </a:lnTo>
                <a:lnTo>
                  <a:pt x="2010257" y="1592643"/>
                </a:lnTo>
                <a:lnTo>
                  <a:pt x="2008746" y="1600200"/>
                </a:lnTo>
                <a:lnTo>
                  <a:pt x="1993595" y="1600200"/>
                </a:lnTo>
                <a:lnTo>
                  <a:pt x="1980920" y="1612900"/>
                </a:lnTo>
                <a:lnTo>
                  <a:pt x="1978240" y="1612900"/>
                </a:lnTo>
                <a:lnTo>
                  <a:pt x="1977593" y="1600200"/>
                </a:lnTo>
                <a:lnTo>
                  <a:pt x="1979764" y="1587500"/>
                </a:lnTo>
                <a:lnTo>
                  <a:pt x="1986203" y="1587500"/>
                </a:lnTo>
                <a:lnTo>
                  <a:pt x="1994979" y="1574800"/>
                </a:lnTo>
                <a:lnTo>
                  <a:pt x="2010956" y="1574800"/>
                </a:lnTo>
                <a:lnTo>
                  <a:pt x="2010879" y="1587500"/>
                </a:lnTo>
                <a:lnTo>
                  <a:pt x="2011286" y="1587500"/>
                </a:lnTo>
                <a:lnTo>
                  <a:pt x="2011286" y="1550911"/>
                </a:lnTo>
                <a:lnTo>
                  <a:pt x="2006638" y="1562100"/>
                </a:lnTo>
                <a:lnTo>
                  <a:pt x="1990344" y="1562100"/>
                </a:lnTo>
                <a:lnTo>
                  <a:pt x="1983359" y="1574800"/>
                </a:lnTo>
                <a:lnTo>
                  <a:pt x="1979841" y="1562100"/>
                </a:lnTo>
                <a:lnTo>
                  <a:pt x="1980031" y="1562100"/>
                </a:lnTo>
                <a:lnTo>
                  <a:pt x="1980399" y="1549400"/>
                </a:lnTo>
                <a:lnTo>
                  <a:pt x="1980946" y="1549400"/>
                </a:lnTo>
                <a:lnTo>
                  <a:pt x="1981530" y="1536700"/>
                </a:lnTo>
                <a:lnTo>
                  <a:pt x="1982076" y="1524000"/>
                </a:lnTo>
                <a:lnTo>
                  <a:pt x="1982114" y="1511300"/>
                </a:lnTo>
                <a:lnTo>
                  <a:pt x="1982406" y="1498600"/>
                </a:lnTo>
                <a:lnTo>
                  <a:pt x="1982216" y="1485900"/>
                </a:lnTo>
                <a:lnTo>
                  <a:pt x="1982114" y="1460449"/>
                </a:lnTo>
                <a:lnTo>
                  <a:pt x="1982660" y="1447800"/>
                </a:lnTo>
                <a:lnTo>
                  <a:pt x="1982520" y="1435100"/>
                </a:lnTo>
                <a:lnTo>
                  <a:pt x="1981136" y="1422400"/>
                </a:lnTo>
                <a:lnTo>
                  <a:pt x="1979168" y="1409700"/>
                </a:lnTo>
                <a:lnTo>
                  <a:pt x="1977275" y="1397000"/>
                </a:lnTo>
                <a:lnTo>
                  <a:pt x="1977059" y="1392415"/>
                </a:lnTo>
                <a:lnTo>
                  <a:pt x="1977059" y="1498600"/>
                </a:lnTo>
                <a:lnTo>
                  <a:pt x="1976399" y="1524000"/>
                </a:lnTo>
                <a:lnTo>
                  <a:pt x="1975485" y="1536700"/>
                </a:lnTo>
                <a:lnTo>
                  <a:pt x="1974710" y="1562100"/>
                </a:lnTo>
                <a:lnTo>
                  <a:pt x="1974138" y="1566405"/>
                </a:lnTo>
                <a:lnTo>
                  <a:pt x="1974138" y="1752600"/>
                </a:lnTo>
                <a:lnTo>
                  <a:pt x="1973414" y="1765300"/>
                </a:lnTo>
                <a:lnTo>
                  <a:pt x="1971700" y="1778000"/>
                </a:lnTo>
                <a:lnTo>
                  <a:pt x="1969490" y="1803400"/>
                </a:lnTo>
                <a:lnTo>
                  <a:pt x="1968233" y="1816100"/>
                </a:lnTo>
                <a:lnTo>
                  <a:pt x="1967649" y="1828800"/>
                </a:lnTo>
                <a:lnTo>
                  <a:pt x="1966988" y="1841500"/>
                </a:lnTo>
                <a:lnTo>
                  <a:pt x="1965502" y="1854200"/>
                </a:lnTo>
                <a:lnTo>
                  <a:pt x="1964436" y="1861273"/>
                </a:lnTo>
                <a:lnTo>
                  <a:pt x="1964436" y="1892300"/>
                </a:lnTo>
                <a:lnTo>
                  <a:pt x="1962683" y="1905000"/>
                </a:lnTo>
                <a:lnTo>
                  <a:pt x="1957565" y="1905000"/>
                </a:lnTo>
                <a:lnTo>
                  <a:pt x="1928075" y="1930400"/>
                </a:lnTo>
                <a:lnTo>
                  <a:pt x="1912861" y="1930400"/>
                </a:lnTo>
                <a:lnTo>
                  <a:pt x="1896821" y="1943100"/>
                </a:lnTo>
                <a:lnTo>
                  <a:pt x="1894433" y="1930400"/>
                </a:lnTo>
                <a:lnTo>
                  <a:pt x="1895576" y="1917700"/>
                </a:lnTo>
                <a:lnTo>
                  <a:pt x="1900948" y="1905000"/>
                </a:lnTo>
                <a:lnTo>
                  <a:pt x="1929498" y="1905000"/>
                </a:lnTo>
                <a:lnTo>
                  <a:pt x="1938578" y="1892300"/>
                </a:lnTo>
                <a:lnTo>
                  <a:pt x="1964436" y="1892300"/>
                </a:lnTo>
                <a:lnTo>
                  <a:pt x="1964436" y="1861273"/>
                </a:lnTo>
                <a:lnTo>
                  <a:pt x="1963585" y="1866900"/>
                </a:lnTo>
                <a:lnTo>
                  <a:pt x="1960499" y="1866900"/>
                </a:lnTo>
                <a:lnTo>
                  <a:pt x="1955749" y="1879600"/>
                </a:lnTo>
                <a:lnTo>
                  <a:pt x="1937981" y="1879600"/>
                </a:lnTo>
                <a:lnTo>
                  <a:pt x="1938464" y="1866900"/>
                </a:lnTo>
                <a:lnTo>
                  <a:pt x="1938947" y="1866900"/>
                </a:lnTo>
                <a:lnTo>
                  <a:pt x="1939544" y="1854200"/>
                </a:lnTo>
                <a:lnTo>
                  <a:pt x="1940356" y="1854200"/>
                </a:lnTo>
                <a:lnTo>
                  <a:pt x="1944522" y="1828800"/>
                </a:lnTo>
                <a:lnTo>
                  <a:pt x="1946706" y="1803400"/>
                </a:lnTo>
                <a:lnTo>
                  <a:pt x="1948434" y="1790700"/>
                </a:lnTo>
                <a:lnTo>
                  <a:pt x="1950123" y="1778000"/>
                </a:lnTo>
                <a:lnTo>
                  <a:pt x="1951723" y="1752600"/>
                </a:lnTo>
                <a:lnTo>
                  <a:pt x="1952218" y="1727200"/>
                </a:lnTo>
                <a:lnTo>
                  <a:pt x="1952294" y="1701800"/>
                </a:lnTo>
                <a:lnTo>
                  <a:pt x="1952599" y="1676400"/>
                </a:lnTo>
                <a:lnTo>
                  <a:pt x="1952967" y="1676400"/>
                </a:lnTo>
                <a:lnTo>
                  <a:pt x="1953628" y="1663700"/>
                </a:lnTo>
                <a:lnTo>
                  <a:pt x="1954466" y="1663700"/>
                </a:lnTo>
                <a:lnTo>
                  <a:pt x="1956104" y="1651000"/>
                </a:lnTo>
                <a:lnTo>
                  <a:pt x="1959000" y="1638300"/>
                </a:lnTo>
                <a:lnTo>
                  <a:pt x="1971535" y="1638300"/>
                </a:lnTo>
                <a:lnTo>
                  <a:pt x="1970024" y="1651000"/>
                </a:lnTo>
                <a:lnTo>
                  <a:pt x="1970239" y="1651000"/>
                </a:lnTo>
                <a:lnTo>
                  <a:pt x="1971548" y="1676400"/>
                </a:lnTo>
                <a:lnTo>
                  <a:pt x="1972983" y="1689100"/>
                </a:lnTo>
                <a:lnTo>
                  <a:pt x="1973834" y="1714500"/>
                </a:lnTo>
                <a:lnTo>
                  <a:pt x="1973376" y="1727200"/>
                </a:lnTo>
                <a:lnTo>
                  <a:pt x="1974138" y="1752600"/>
                </a:lnTo>
                <a:lnTo>
                  <a:pt x="1974138" y="1566405"/>
                </a:lnTo>
                <a:lnTo>
                  <a:pt x="1973021" y="1574800"/>
                </a:lnTo>
                <a:lnTo>
                  <a:pt x="1972957" y="1625600"/>
                </a:lnTo>
                <a:lnTo>
                  <a:pt x="1969884" y="1625600"/>
                </a:lnTo>
                <a:lnTo>
                  <a:pt x="1946300" y="1644332"/>
                </a:lnTo>
                <a:lnTo>
                  <a:pt x="1946300" y="1689100"/>
                </a:lnTo>
                <a:lnTo>
                  <a:pt x="1944687" y="1739900"/>
                </a:lnTo>
                <a:lnTo>
                  <a:pt x="1941499" y="1778000"/>
                </a:lnTo>
                <a:lnTo>
                  <a:pt x="1936826" y="1828800"/>
                </a:lnTo>
                <a:lnTo>
                  <a:pt x="1930819" y="1866900"/>
                </a:lnTo>
                <a:lnTo>
                  <a:pt x="1928050" y="1879600"/>
                </a:lnTo>
                <a:lnTo>
                  <a:pt x="1923161" y="1879600"/>
                </a:lnTo>
                <a:lnTo>
                  <a:pt x="1916442" y="1892300"/>
                </a:lnTo>
                <a:lnTo>
                  <a:pt x="1898192" y="1892300"/>
                </a:lnTo>
                <a:lnTo>
                  <a:pt x="1897595" y="1879600"/>
                </a:lnTo>
                <a:lnTo>
                  <a:pt x="1897024" y="1879600"/>
                </a:lnTo>
                <a:lnTo>
                  <a:pt x="1896618" y="1866900"/>
                </a:lnTo>
                <a:lnTo>
                  <a:pt x="1896402" y="1828800"/>
                </a:lnTo>
                <a:lnTo>
                  <a:pt x="1896694" y="1803400"/>
                </a:lnTo>
                <a:lnTo>
                  <a:pt x="1897862" y="1790700"/>
                </a:lnTo>
                <a:lnTo>
                  <a:pt x="1897862" y="1739900"/>
                </a:lnTo>
                <a:lnTo>
                  <a:pt x="1897926" y="1701800"/>
                </a:lnTo>
                <a:lnTo>
                  <a:pt x="1898116" y="1689100"/>
                </a:lnTo>
                <a:lnTo>
                  <a:pt x="1904809" y="1689100"/>
                </a:lnTo>
                <a:lnTo>
                  <a:pt x="1912239" y="1676400"/>
                </a:lnTo>
                <a:lnTo>
                  <a:pt x="1919795" y="1676400"/>
                </a:lnTo>
                <a:lnTo>
                  <a:pt x="1927860" y="1663700"/>
                </a:lnTo>
                <a:lnTo>
                  <a:pt x="1944179" y="1663700"/>
                </a:lnTo>
                <a:lnTo>
                  <a:pt x="1945259" y="1676400"/>
                </a:lnTo>
                <a:lnTo>
                  <a:pt x="1945830" y="1676400"/>
                </a:lnTo>
                <a:lnTo>
                  <a:pt x="1946224" y="1689100"/>
                </a:lnTo>
                <a:lnTo>
                  <a:pt x="1946300" y="1644332"/>
                </a:lnTo>
                <a:lnTo>
                  <a:pt x="1937893" y="1651000"/>
                </a:lnTo>
                <a:lnTo>
                  <a:pt x="1923084" y="1651000"/>
                </a:lnTo>
                <a:lnTo>
                  <a:pt x="1908213" y="1663700"/>
                </a:lnTo>
                <a:lnTo>
                  <a:pt x="1902536" y="1676400"/>
                </a:lnTo>
                <a:lnTo>
                  <a:pt x="1899526" y="1663700"/>
                </a:lnTo>
                <a:lnTo>
                  <a:pt x="1898891" y="1663700"/>
                </a:lnTo>
                <a:lnTo>
                  <a:pt x="1898611" y="1651000"/>
                </a:lnTo>
                <a:lnTo>
                  <a:pt x="1899437" y="1651000"/>
                </a:lnTo>
                <a:lnTo>
                  <a:pt x="1901825" y="1638300"/>
                </a:lnTo>
                <a:lnTo>
                  <a:pt x="1906257" y="1638300"/>
                </a:lnTo>
                <a:lnTo>
                  <a:pt x="1913496" y="1625600"/>
                </a:lnTo>
                <a:lnTo>
                  <a:pt x="1929091" y="1625600"/>
                </a:lnTo>
                <a:lnTo>
                  <a:pt x="1938718" y="1612900"/>
                </a:lnTo>
                <a:lnTo>
                  <a:pt x="1947049" y="1612900"/>
                </a:lnTo>
                <a:lnTo>
                  <a:pt x="1956422" y="1600200"/>
                </a:lnTo>
                <a:lnTo>
                  <a:pt x="1969465" y="1600200"/>
                </a:lnTo>
                <a:lnTo>
                  <a:pt x="1968576" y="1612900"/>
                </a:lnTo>
                <a:lnTo>
                  <a:pt x="1970900" y="1612900"/>
                </a:lnTo>
                <a:lnTo>
                  <a:pt x="1972957" y="1625600"/>
                </a:lnTo>
                <a:lnTo>
                  <a:pt x="1972957" y="1574800"/>
                </a:lnTo>
                <a:lnTo>
                  <a:pt x="1968855" y="1574800"/>
                </a:lnTo>
                <a:lnTo>
                  <a:pt x="1962759" y="1587500"/>
                </a:lnTo>
                <a:lnTo>
                  <a:pt x="1945716" y="1587500"/>
                </a:lnTo>
                <a:lnTo>
                  <a:pt x="1943315" y="1562100"/>
                </a:lnTo>
                <a:lnTo>
                  <a:pt x="1943989" y="1562100"/>
                </a:lnTo>
                <a:lnTo>
                  <a:pt x="1946084" y="1536700"/>
                </a:lnTo>
                <a:lnTo>
                  <a:pt x="1947735" y="1498600"/>
                </a:lnTo>
                <a:lnTo>
                  <a:pt x="1948980" y="1473200"/>
                </a:lnTo>
                <a:lnTo>
                  <a:pt x="1949869" y="1447800"/>
                </a:lnTo>
                <a:lnTo>
                  <a:pt x="1950021" y="1435100"/>
                </a:lnTo>
                <a:lnTo>
                  <a:pt x="1950580" y="1435100"/>
                </a:lnTo>
                <a:lnTo>
                  <a:pt x="1954161" y="1422400"/>
                </a:lnTo>
                <a:lnTo>
                  <a:pt x="1955723" y="1409700"/>
                </a:lnTo>
                <a:lnTo>
                  <a:pt x="1952421" y="1409700"/>
                </a:lnTo>
                <a:lnTo>
                  <a:pt x="1955253" y="1397000"/>
                </a:lnTo>
                <a:lnTo>
                  <a:pt x="1953641" y="1384300"/>
                </a:lnTo>
                <a:lnTo>
                  <a:pt x="1970989" y="1384300"/>
                </a:lnTo>
                <a:lnTo>
                  <a:pt x="1968703" y="1397000"/>
                </a:lnTo>
                <a:lnTo>
                  <a:pt x="1969973" y="1397000"/>
                </a:lnTo>
                <a:lnTo>
                  <a:pt x="1973592" y="1422400"/>
                </a:lnTo>
                <a:lnTo>
                  <a:pt x="1975853" y="1435100"/>
                </a:lnTo>
                <a:lnTo>
                  <a:pt x="1976970" y="1460449"/>
                </a:lnTo>
                <a:lnTo>
                  <a:pt x="1977059" y="1498600"/>
                </a:lnTo>
                <a:lnTo>
                  <a:pt x="1977059" y="1392415"/>
                </a:lnTo>
                <a:lnTo>
                  <a:pt x="1976678" y="1384300"/>
                </a:lnTo>
                <a:lnTo>
                  <a:pt x="1980057" y="1371600"/>
                </a:lnTo>
                <a:lnTo>
                  <a:pt x="1988096" y="1358900"/>
                </a:lnTo>
                <a:lnTo>
                  <a:pt x="2013927" y="1358900"/>
                </a:lnTo>
                <a:lnTo>
                  <a:pt x="2016175" y="1384300"/>
                </a:lnTo>
                <a:lnTo>
                  <a:pt x="2017433" y="1397000"/>
                </a:lnTo>
                <a:lnTo>
                  <a:pt x="2018538" y="1409700"/>
                </a:lnTo>
                <a:lnTo>
                  <a:pt x="2019363" y="1435100"/>
                </a:lnTo>
                <a:lnTo>
                  <a:pt x="2019820" y="1460500"/>
                </a:lnTo>
                <a:lnTo>
                  <a:pt x="2019820" y="1028700"/>
                </a:lnTo>
                <a:lnTo>
                  <a:pt x="2019744" y="1092200"/>
                </a:lnTo>
                <a:lnTo>
                  <a:pt x="2018868" y="1092200"/>
                </a:lnTo>
                <a:lnTo>
                  <a:pt x="2016252" y="1117600"/>
                </a:lnTo>
                <a:lnTo>
                  <a:pt x="2015159" y="1143000"/>
                </a:lnTo>
                <a:lnTo>
                  <a:pt x="2014982" y="1149985"/>
                </a:lnTo>
                <a:lnTo>
                  <a:pt x="2014982" y="1333500"/>
                </a:lnTo>
                <a:lnTo>
                  <a:pt x="2008759" y="1333500"/>
                </a:lnTo>
                <a:lnTo>
                  <a:pt x="2005114" y="1346200"/>
                </a:lnTo>
                <a:lnTo>
                  <a:pt x="1980260" y="1358900"/>
                </a:lnTo>
                <a:lnTo>
                  <a:pt x="1959216" y="1371600"/>
                </a:lnTo>
                <a:lnTo>
                  <a:pt x="1944751" y="1379842"/>
                </a:lnTo>
                <a:lnTo>
                  <a:pt x="1944751" y="1397000"/>
                </a:lnTo>
                <a:lnTo>
                  <a:pt x="1943201" y="1447800"/>
                </a:lnTo>
                <a:lnTo>
                  <a:pt x="1942350" y="1473200"/>
                </a:lnTo>
                <a:lnTo>
                  <a:pt x="1941207" y="1511300"/>
                </a:lnTo>
                <a:lnTo>
                  <a:pt x="1938553" y="1549400"/>
                </a:lnTo>
                <a:lnTo>
                  <a:pt x="1938197" y="1562100"/>
                </a:lnTo>
                <a:lnTo>
                  <a:pt x="1937918" y="1574800"/>
                </a:lnTo>
                <a:lnTo>
                  <a:pt x="1937550" y="1587500"/>
                </a:lnTo>
                <a:lnTo>
                  <a:pt x="1934210" y="1600200"/>
                </a:lnTo>
                <a:lnTo>
                  <a:pt x="1926539" y="1612900"/>
                </a:lnTo>
                <a:lnTo>
                  <a:pt x="1916823" y="1612900"/>
                </a:lnTo>
                <a:lnTo>
                  <a:pt x="1907362" y="1625600"/>
                </a:lnTo>
                <a:lnTo>
                  <a:pt x="1899145" y="1625600"/>
                </a:lnTo>
                <a:lnTo>
                  <a:pt x="1898967" y="1612900"/>
                </a:lnTo>
                <a:lnTo>
                  <a:pt x="1898637" y="1612900"/>
                </a:lnTo>
                <a:lnTo>
                  <a:pt x="1898243" y="1600200"/>
                </a:lnTo>
                <a:lnTo>
                  <a:pt x="1897913" y="1587500"/>
                </a:lnTo>
                <a:lnTo>
                  <a:pt x="1897761" y="1587500"/>
                </a:lnTo>
                <a:lnTo>
                  <a:pt x="1896846" y="1562100"/>
                </a:lnTo>
                <a:lnTo>
                  <a:pt x="1894903" y="1536700"/>
                </a:lnTo>
                <a:lnTo>
                  <a:pt x="1893138" y="1511300"/>
                </a:lnTo>
                <a:lnTo>
                  <a:pt x="1892706" y="1498600"/>
                </a:lnTo>
                <a:lnTo>
                  <a:pt x="1892744" y="1485900"/>
                </a:lnTo>
                <a:lnTo>
                  <a:pt x="1892871" y="1473200"/>
                </a:lnTo>
                <a:lnTo>
                  <a:pt x="1892554" y="1460449"/>
                </a:lnTo>
                <a:lnTo>
                  <a:pt x="1891258" y="1447800"/>
                </a:lnTo>
                <a:lnTo>
                  <a:pt x="1889696" y="1435100"/>
                </a:lnTo>
                <a:lnTo>
                  <a:pt x="1891741" y="1435100"/>
                </a:lnTo>
                <a:lnTo>
                  <a:pt x="1901545" y="1422400"/>
                </a:lnTo>
                <a:lnTo>
                  <a:pt x="1909533" y="1422400"/>
                </a:lnTo>
                <a:lnTo>
                  <a:pt x="1917242" y="1409700"/>
                </a:lnTo>
                <a:lnTo>
                  <a:pt x="1933397" y="1409700"/>
                </a:lnTo>
                <a:lnTo>
                  <a:pt x="1942033" y="1397000"/>
                </a:lnTo>
                <a:lnTo>
                  <a:pt x="1944751" y="1397000"/>
                </a:lnTo>
                <a:lnTo>
                  <a:pt x="1944751" y="1379842"/>
                </a:lnTo>
                <a:lnTo>
                  <a:pt x="1914613" y="1397000"/>
                </a:lnTo>
                <a:lnTo>
                  <a:pt x="1911832" y="1397000"/>
                </a:lnTo>
                <a:lnTo>
                  <a:pt x="1909165" y="1409700"/>
                </a:lnTo>
                <a:lnTo>
                  <a:pt x="1893938" y="1409700"/>
                </a:lnTo>
                <a:lnTo>
                  <a:pt x="1891372" y="1397000"/>
                </a:lnTo>
                <a:lnTo>
                  <a:pt x="1891004" y="1397000"/>
                </a:lnTo>
                <a:lnTo>
                  <a:pt x="1889899" y="1384300"/>
                </a:lnTo>
                <a:lnTo>
                  <a:pt x="1895005" y="1384300"/>
                </a:lnTo>
                <a:lnTo>
                  <a:pt x="1904085" y="1371600"/>
                </a:lnTo>
                <a:lnTo>
                  <a:pt x="1917077" y="1371600"/>
                </a:lnTo>
                <a:lnTo>
                  <a:pt x="1930400" y="1358900"/>
                </a:lnTo>
                <a:lnTo>
                  <a:pt x="1943684" y="1358900"/>
                </a:lnTo>
                <a:lnTo>
                  <a:pt x="1956536" y="1346200"/>
                </a:lnTo>
                <a:lnTo>
                  <a:pt x="1967179" y="1346200"/>
                </a:lnTo>
                <a:lnTo>
                  <a:pt x="1973554" y="1333500"/>
                </a:lnTo>
                <a:lnTo>
                  <a:pt x="1981009" y="1320800"/>
                </a:lnTo>
                <a:lnTo>
                  <a:pt x="2002332" y="1320800"/>
                </a:lnTo>
                <a:lnTo>
                  <a:pt x="2006815" y="1308100"/>
                </a:lnTo>
                <a:lnTo>
                  <a:pt x="2012188" y="1320800"/>
                </a:lnTo>
                <a:lnTo>
                  <a:pt x="2014982" y="1333500"/>
                </a:lnTo>
                <a:lnTo>
                  <a:pt x="2014982" y="1149985"/>
                </a:lnTo>
                <a:lnTo>
                  <a:pt x="2014512" y="1168400"/>
                </a:lnTo>
                <a:lnTo>
                  <a:pt x="2013153" y="1193800"/>
                </a:lnTo>
                <a:lnTo>
                  <a:pt x="2012175" y="1219200"/>
                </a:lnTo>
                <a:lnTo>
                  <a:pt x="2012213" y="1231900"/>
                </a:lnTo>
                <a:lnTo>
                  <a:pt x="2012873" y="1257300"/>
                </a:lnTo>
                <a:lnTo>
                  <a:pt x="2013737" y="1270000"/>
                </a:lnTo>
                <a:lnTo>
                  <a:pt x="2013280" y="1282700"/>
                </a:lnTo>
                <a:lnTo>
                  <a:pt x="2011019" y="1295400"/>
                </a:lnTo>
                <a:lnTo>
                  <a:pt x="2000300" y="1295400"/>
                </a:lnTo>
                <a:lnTo>
                  <a:pt x="1992934" y="1308100"/>
                </a:lnTo>
                <a:lnTo>
                  <a:pt x="1986191" y="1308100"/>
                </a:lnTo>
                <a:lnTo>
                  <a:pt x="1973605" y="1320800"/>
                </a:lnTo>
                <a:lnTo>
                  <a:pt x="1969198" y="1320800"/>
                </a:lnTo>
                <a:lnTo>
                  <a:pt x="1966417" y="1295400"/>
                </a:lnTo>
                <a:lnTo>
                  <a:pt x="1965134" y="1295400"/>
                </a:lnTo>
                <a:lnTo>
                  <a:pt x="1965210" y="1282700"/>
                </a:lnTo>
                <a:lnTo>
                  <a:pt x="1965731" y="1257300"/>
                </a:lnTo>
                <a:lnTo>
                  <a:pt x="1966087" y="1244600"/>
                </a:lnTo>
                <a:lnTo>
                  <a:pt x="1966455" y="1231900"/>
                </a:lnTo>
                <a:lnTo>
                  <a:pt x="1966912" y="1219200"/>
                </a:lnTo>
                <a:lnTo>
                  <a:pt x="1966620" y="1193800"/>
                </a:lnTo>
                <a:lnTo>
                  <a:pt x="1967585" y="1168400"/>
                </a:lnTo>
                <a:lnTo>
                  <a:pt x="1970062" y="1155700"/>
                </a:lnTo>
                <a:lnTo>
                  <a:pt x="1971649" y="1143000"/>
                </a:lnTo>
                <a:lnTo>
                  <a:pt x="1969947" y="1117600"/>
                </a:lnTo>
                <a:lnTo>
                  <a:pt x="1970773" y="1117600"/>
                </a:lnTo>
                <a:lnTo>
                  <a:pt x="1982368" y="1092200"/>
                </a:lnTo>
                <a:lnTo>
                  <a:pt x="1992630" y="1079500"/>
                </a:lnTo>
                <a:lnTo>
                  <a:pt x="2014804" y="1054100"/>
                </a:lnTo>
                <a:lnTo>
                  <a:pt x="2017776" y="1066800"/>
                </a:lnTo>
                <a:lnTo>
                  <a:pt x="2019401" y="1079500"/>
                </a:lnTo>
                <a:lnTo>
                  <a:pt x="2019744" y="1092200"/>
                </a:lnTo>
                <a:lnTo>
                  <a:pt x="2019744" y="1028700"/>
                </a:lnTo>
                <a:lnTo>
                  <a:pt x="1985467" y="1028700"/>
                </a:lnTo>
                <a:lnTo>
                  <a:pt x="1985467" y="1041400"/>
                </a:lnTo>
                <a:lnTo>
                  <a:pt x="1982749" y="1054100"/>
                </a:lnTo>
                <a:lnTo>
                  <a:pt x="1977986" y="1041400"/>
                </a:lnTo>
                <a:lnTo>
                  <a:pt x="1975421" y="1044181"/>
                </a:lnTo>
                <a:lnTo>
                  <a:pt x="1975421" y="1066800"/>
                </a:lnTo>
                <a:lnTo>
                  <a:pt x="1969846" y="1079500"/>
                </a:lnTo>
                <a:lnTo>
                  <a:pt x="1961032" y="1089812"/>
                </a:lnTo>
                <a:lnTo>
                  <a:pt x="1961032" y="1320800"/>
                </a:lnTo>
                <a:lnTo>
                  <a:pt x="1953539" y="1333500"/>
                </a:lnTo>
                <a:lnTo>
                  <a:pt x="1950173" y="1333500"/>
                </a:lnTo>
                <a:lnTo>
                  <a:pt x="1948040" y="1320800"/>
                </a:lnTo>
                <a:lnTo>
                  <a:pt x="1948472" y="1320800"/>
                </a:lnTo>
                <a:lnTo>
                  <a:pt x="1949018" y="1295400"/>
                </a:lnTo>
                <a:lnTo>
                  <a:pt x="1949475" y="1282700"/>
                </a:lnTo>
                <a:lnTo>
                  <a:pt x="1951990" y="1244600"/>
                </a:lnTo>
                <a:lnTo>
                  <a:pt x="1959305" y="1244600"/>
                </a:lnTo>
                <a:lnTo>
                  <a:pt x="1959343" y="1282700"/>
                </a:lnTo>
                <a:lnTo>
                  <a:pt x="1959495" y="1295400"/>
                </a:lnTo>
                <a:lnTo>
                  <a:pt x="1959724" y="1295400"/>
                </a:lnTo>
                <a:lnTo>
                  <a:pt x="1960245" y="1308100"/>
                </a:lnTo>
                <a:lnTo>
                  <a:pt x="1960372" y="1320800"/>
                </a:lnTo>
                <a:lnTo>
                  <a:pt x="1961032" y="1320800"/>
                </a:lnTo>
                <a:lnTo>
                  <a:pt x="1961032" y="1089812"/>
                </a:lnTo>
                <a:lnTo>
                  <a:pt x="1959927" y="1091107"/>
                </a:lnTo>
                <a:lnTo>
                  <a:pt x="1959927" y="1206500"/>
                </a:lnTo>
                <a:lnTo>
                  <a:pt x="1956358" y="1219200"/>
                </a:lnTo>
                <a:lnTo>
                  <a:pt x="1951977" y="1206500"/>
                </a:lnTo>
                <a:lnTo>
                  <a:pt x="1953094" y="1206500"/>
                </a:lnTo>
                <a:lnTo>
                  <a:pt x="1956828" y="1193800"/>
                </a:lnTo>
                <a:lnTo>
                  <a:pt x="1959292" y="1206500"/>
                </a:lnTo>
                <a:lnTo>
                  <a:pt x="1959927" y="1206500"/>
                </a:lnTo>
                <a:lnTo>
                  <a:pt x="1959927" y="1091107"/>
                </a:lnTo>
                <a:lnTo>
                  <a:pt x="1958987" y="1092200"/>
                </a:lnTo>
                <a:lnTo>
                  <a:pt x="1947049" y="1104900"/>
                </a:lnTo>
                <a:lnTo>
                  <a:pt x="1944243" y="1107732"/>
                </a:lnTo>
                <a:lnTo>
                  <a:pt x="1944243" y="1181100"/>
                </a:lnTo>
                <a:lnTo>
                  <a:pt x="1944217" y="1195158"/>
                </a:lnTo>
                <a:lnTo>
                  <a:pt x="1943290" y="1206500"/>
                </a:lnTo>
                <a:lnTo>
                  <a:pt x="1941017" y="1231900"/>
                </a:lnTo>
                <a:lnTo>
                  <a:pt x="1938832" y="1257300"/>
                </a:lnTo>
                <a:lnTo>
                  <a:pt x="1936724" y="1270000"/>
                </a:lnTo>
                <a:lnTo>
                  <a:pt x="1933956" y="1308100"/>
                </a:lnTo>
                <a:lnTo>
                  <a:pt x="1934222" y="1320800"/>
                </a:lnTo>
                <a:lnTo>
                  <a:pt x="1939239" y="1320800"/>
                </a:lnTo>
                <a:lnTo>
                  <a:pt x="1941830" y="1333500"/>
                </a:lnTo>
                <a:lnTo>
                  <a:pt x="1941550" y="1333500"/>
                </a:lnTo>
                <a:lnTo>
                  <a:pt x="1938858" y="1346200"/>
                </a:lnTo>
                <a:lnTo>
                  <a:pt x="1926742" y="1346200"/>
                </a:lnTo>
                <a:lnTo>
                  <a:pt x="1919046" y="1358900"/>
                </a:lnTo>
                <a:lnTo>
                  <a:pt x="1893074" y="1358900"/>
                </a:lnTo>
                <a:lnTo>
                  <a:pt x="1891093" y="1346200"/>
                </a:lnTo>
                <a:lnTo>
                  <a:pt x="1892134" y="1333500"/>
                </a:lnTo>
                <a:lnTo>
                  <a:pt x="1892350" y="1333500"/>
                </a:lnTo>
                <a:lnTo>
                  <a:pt x="1892973" y="1308100"/>
                </a:lnTo>
                <a:lnTo>
                  <a:pt x="1893443" y="1282700"/>
                </a:lnTo>
                <a:lnTo>
                  <a:pt x="1893557" y="1270000"/>
                </a:lnTo>
                <a:lnTo>
                  <a:pt x="1893557" y="1231900"/>
                </a:lnTo>
                <a:lnTo>
                  <a:pt x="1894725" y="1219200"/>
                </a:lnTo>
                <a:lnTo>
                  <a:pt x="1898180" y="1206500"/>
                </a:lnTo>
                <a:lnTo>
                  <a:pt x="1903374" y="1193800"/>
                </a:lnTo>
                <a:lnTo>
                  <a:pt x="1909762" y="1181100"/>
                </a:lnTo>
                <a:lnTo>
                  <a:pt x="1915744" y="1181100"/>
                </a:lnTo>
                <a:lnTo>
                  <a:pt x="1922360" y="1168400"/>
                </a:lnTo>
                <a:lnTo>
                  <a:pt x="1929066" y="1168400"/>
                </a:lnTo>
                <a:lnTo>
                  <a:pt x="1935289" y="1155700"/>
                </a:lnTo>
                <a:lnTo>
                  <a:pt x="1941690" y="1168400"/>
                </a:lnTo>
                <a:lnTo>
                  <a:pt x="1944243" y="1181100"/>
                </a:lnTo>
                <a:lnTo>
                  <a:pt x="1944243" y="1107732"/>
                </a:lnTo>
                <a:lnTo>
                  <a:pt x="1934413" y="1117600"/>
                </a:lnTo>
                <a:lnTo>
                  <a:pt x="1921459" y="1143000"/>
                </a:lnTo>
                <a:lnTo>
                  <a:pt x="1912340" y="1143000"/>
                </a:lnTo>
                <a:lnTo>
                  <a:pt x="1902955" y="1155700"/>
                </a:lnTo>
                <a:lnTo>
                  <a:pt x="1883968" y="1181100"/>
                </a:lnTo>
                <a:lnTo>
                  <a:pt x="1872716" y="1181100"/>
                </a:lnTo>
                <a:lnTo>
                  <a:pt x="1866633" y="1193800"/>
                </a:lnTo>
                <a:lnTo>
                  <a:pt x="1860892" y="1184808"/>
                </a:lnTo>
                <a:lnTo>
                  <a:pt x="1860892" y="1358900"/>
                </a:lnTo>
                <a:lnTo>
                  <a:pt x="1859889" y="1397000"/>
                </a:lnTo>
                <a:lnTo>
                  <a:pt x="1858733" y="1397000"/>
                </a:lnTo>
                <a:lnTo>
                  <a:pt x="1857705" y="1401076"/>
                </a:lnTo>
                <a:lnTo>
                  <a:pt x="1857705" y="1485900"/>
                </a:lnTo>
                <a:lnTo>
                  <a:pt x="1856320" y="1485900"/>
                </a:lnTo>
                <a:lnTo>
                  <a:pt x="1856320" y="1511300"/>
                </a:lnTo>
                <a:lnTo>
                  <a:pt x="1855203" y="1524000"/>
                </a:lnTo>
                <a:lnTo>
                  <a:pt x="1851228" y="1524000"/>
                </a:lnTo>
                <a:lnTo>
                  <a:pt x="1848827" y="1528114"/>
                </a:lnTo>
                <a:lnTo>
                  <a:pt x="1848827" y="1562100"/>
                </a:lnTo>
                <a:lnTo>
                  <a:pt x="1845894" y="1570812"/>
                </a:lnTo>
                <a:lnTo>
                  <a:pt x="1845894" y="1612900"/>
                </a:lnTo>
                <a:lnTo>
                  <a:pt x="1845144" y="1612900"/>
                </a:lnTo>
                <a:lnTo>
                  <a:pt x="1844205" y="1625600"/>
                </a:lnTo>
                <a:lnTo>
                  <a:pt x="1841969" y="1625600"/>
                </a:lnTo>
                <a:lnTo>
                  <a:pt x="1841969" y="1676400"/>
                </a:lnTo>
                <a:lnTo>
                  <a:pt x="1841131" y="1681200"/>
                </a:lnTo>
                <a:lnTo>
                  <a:pt x="1841131" y="1917700"/>
                </a:lnTo>
                <a:lnTo>
                  <a:pt x="1833613" y="1930400"/>
                </a:lnTo>
                <a:lnTo>
                  <a:pt x="1830730" y="1917700"/>
                </a:lnTo>
                <a:lnTo>
                  <a:pt x="1829574" y="1917700"/>
                </a:lnTo>
                <a:lnTo>
                  <a:pt x="1827009" y="1905000"/>
                </a:lnTo>
                <a:lnTo>
                  <a:pt x="1837296" y="1905000"/>
                </a:lnTo>
                <a:lnTo>
                  <a:pt x="1838058" y="1917700"/>
                </a:lnTo>
                <a:lnTo>
                  <a:pt x="1841131" y="1917700"/>
                </a:lnTo>
                <a:lnTo>
                  <a:pt x="1841131" y="1681200"/>
                </a:lnTo>
                <a:lnTo>
                  <a:pt x="1840484" y="1684896"/>
                </a:lnTo>
                <a:lnTo>
                  <a:pt x="1840484" y="1714500"/>
                </a:lnTo>
                <a:lnTo>
                  <a:pt x="1840433" y="1727200"/>
                </a:lnTo>
                <a:lnTo>
                  <a:pt x="1840318" y="1803400"/>
                </a:lnTo>
                <a:lnTo>
                  <a:pt x="1840090" y="1815439"/>
                </a:lnTo>
                <a:lnTo>
                  <a:pt x="1840090" y="1866900"/>
                </a:lnTo>
                <a:lnTo>
                  <a:pt x="1838756" y="1879600"/>
                </a:lnTo>
                <a:lnTo>
                  <a:pt x="1839506" y="1892300"/>
                </a:lnTo>
                <a:lnTo>
                  <a:pt x="1832216" y="1892300"/>
                </a:lnTo>
                <a:lnTo>
                  <a:pt x="1823377" y="1879600"/>
                </a:lnTo>
                <a:lnTo>
                  <a:pt x="1828444" y="1879600"/>
                </a:lnTo>
                <a:lnTo>
                  <a:pt x="1826425" y="1866900"/>
                </a:lnTo>
                <a:lnTo>
                  <a:pt x="1827009" y="1866900"/>
                </a:lnTo>
                <a:lnTo>
                  <a:pt x="1829168" y="1854200"/>
                </a:lnTo>
                <a:lnTo>
                  <a:pt x="1839747" y="1854200"/>
                </a:lnTo>
                <a:lnTo>
                  <a:pt x="1840026" y="1866900"/>
                </a:lnTo>
                <a:lnTo>
                  <a:pt x="1840090" y="1815439"/>
                </a:lnTo>
                <a:lnTo>
                  <a:pt x="1840077" y="1816100"/>
                </a:lnTo>
                <a:lnTo>
                  <a:pt x="1839836" y="1816100"/>
                </a:lnTo>
                <a:lnTo>
                  <a:pt x="1836381" y="1828800"/>
                </a:lnTo>
                <a:lnTo>
                  <a:pt x="1827136" y="1828800"/>
                </a:lnTo>
                <a:lnTo>
                  <a:pt x="1823783" y="1816100"/>
                </a:lnTo>
                <a:lnTo>
                  <a:pt x="1824126" y="1803400"/>
                </a:lnTo>
                <a:lnTo>
                  <a:pt x="1825675" y="1803400"/>
                </a:lnTo>
                <a:lnTo>
                  <a:pt x="1827428" y="1790700"/>
                </a:lnTo>
                <a:lnTo>
                  <a:pt x="1828812" y="1790700"/>
                </a:lnTo>
                <a:lnTo>
                  <a:pt x="1828787" y="1778000"/>
                </a:lnTo>
                <a:lnTo>
                  <a:pt x="1826310" y="1765300"/>
                </a:lnTo>
                <a:lnTo>
                  <a:pt x="1826907" y="1765300"/>
                </a:lnTo>
                <a:lnTo>
                  <a:pt x="1832279" y="1752600"/>
                </a:lnTo>
                <a:lnTo>
                  <a:pt x="1839760" y="1752600"/>
                </a:lnTo>
                <a:lnTo>
                  <a:pt x="1840103" y="1765300"/>
                </a:lnTo>
                <a:lnTo>
                  <a:pt x="1840217" y="1778000"/>
                </a:lnTo>
                <a:lnTo>
                  <a:pt x="1840318" y="1803400"/>
                </a:lnTo>
                <a:lnTo>
                  <a:pt x="1840318" y="1727200"/>
                </a:lnTo>
                <a:lnTo>
                  <a:pt x="1838998" y="1727200"/>
                </a:lnTo>
                <a:lnTo>
                  <a:pt x="1837715" y="1739900"/>
                </a:lnTo>
                <a:lnTo>
                  <a:pt x="1834057" y="1739900"/>
                </a:lnTo>
                <a:lnTo>
                  <a:pt x="1827403" y="1727200"/>
                </a:lnTo>
                <a:lnTo>
                  <a:pt x="1824939" y="1714500"/>
                </a:lnTo>
                <a:lnTo>
                  <a:pt x="1828571" y="1701800"/>
                </a:lnTo>
                <a:lnTo>
                  <a:pt x="1839480" y="1701800"/>
                </a:lnTo>
                <a:lnTo>
                  <a:pt x="1839899" y="1714500"/>
                </a:lnTo>
                <a:lnTo>
                  <a:pt x="1840484" y="1714500"/>
                </a:lnTo>
                <a:lnTo>
                  <a:pt x="1840484" y="1684896"/>
                </a:lnTo>
                <a:lnTo>
                  <a:pt x="1839747" y="1689100"/>
                </a:lnTo>
                <a:lnTo>
                  <a:pt x="1826463" y="1689100"/>
                </a:lnTo>
                <a:lnTo>
                  <a:pt x="1826526" y="1676400"/>
                </a:lnTo>
                <a:lnTo>
                  <a:pt x="1826234" y="1663700"/>
                </a:lnTo>
                <a:lnTo>
                  <a:pt x="1831695" y="1651000"/>
                </a:lnTo>
                <a:lnTo>
                  <a:pt x="1841563" y="1651000"/>
                </a:lnTo>
                <a:lnTo>
                  <a:pt x="1841931" y="1663700"/>
                </a:lnTo>
                <a:lnTo>
                  <a:pt x="1841804" y="1663700"/>
                </a:lnTo>
                <a:lnTo>
                  <a:pt x="1841690" y="1676400"/>
                </a:lnTo>
                <a:lnTo>
                  <a:pt x="1841969" y="1676400"/>
                </a:lnTo>
                <a:lnTo>
                  <a:pt x="1841969" y="1625600"/>
                </a:lnTo>
                <a:lnTo>
                  <a:pt x="1831124" y="1625600"/>
                </a:lnTo>
                <a:lnTo>
                  <a:pt x="1828292" y="1612900"/>
                </a:lnTo>
                <a:lnTo>
                  <a:pt x="1828114" y="1612900"/>
                </a:lnTo>
                <a:lnTo>
                  <a:pt x="1835200" y="1600200"/>
                </a:lnTo>
                <a:lnTo>
                  <a:pt x="1845068" y="1600200"/>
                </a:lnTo>
                <a:lnTo>
                  <a:pt x="1845894" y="1612900"/>
                </a:lnTo>
                <a:lnTo>
                  <a:pt x="1845894" y="1570812"/>
                </a:lnTo>
                <a:lnTo>
                  <a:pt x="1844548" y="1574800"/>
                </a:lnTo>
                <a:lnTo>
                  <a:pt x="1829333" y="1574800"/>
                </a:lnTo>
                <a:lnTo>
                  <a:pt x="1830209" y="1562100"/>
                </a:lnTo>
                <a:lnTo>
                  <a:pt x="1848827" y="1562100"/>
                </a:lnTo>
                <a:lnTo>
                  <a:pt x="1848827" y="1528114"/>
                </a:lnTo>
                <a:lnTo>
                  <a:pt x="1843811" y="1536700"/>
                </a:lnTo>
                <a:lnTo>
                  <a:pt x="1832317" y="1536700"/>
                </a:lnTo>
                <a:lnTo>
                  <a:pt x="1832203" y="1524000"/>
                </a:lnTo>
                <a:lnTo>
                  <a:pt x="1834578" y="1524000"/>
                </a:lnTo>
                <a:lnTo>
                  <a:pt x="1839620" y="1511300"/>
                </a:lnTo>
                <a:lnTo>
                  <a:pt x="1847507" y="1511300"/>
                </a:lnTo>
                <a:lnTo>
                  <a:pt x="1853755" y="1498600"/>
                </a:lnTo>
                <a:lnTo>
                  <a:pt x="1856257" y="1511300"/>
                </a:lnTo>
                <a:lnTo>
                  <a:pt x="1856320" y="1485900"/>
                </a:lnTo>
                <a:lnTo>
                  <a:pt x="1842350" y="1485900"/>
                </a:lnTo>
                <a:lnTo>
                  <a:pt x="1833181" y="1498600"/>
                </a:lnTo>
                <a:lnTo>
                  <a:pt x="1824609" y="1498600"/>
                </a:lnTo>
                <a:lnTo>
                  <a:pt x="1821332" y="1503133"/>
                </a:lnTo>
                <a:lnTo>
                  <a:pt x="1821332" y="1587500"/>
                </a:lnTo>
                <a:lnTo>
                  <a:pt x="1820164" y="1591564"/>
                </a:lnTo>
                <a:lnTo>
                  <a:pt x="1820164" y="1625600"/>
                </a:lnTo>
                <a:lnTo>
                  <a:pt x="1819884" y="1627543"/>
                </a:lnTo>
                <a:lnTo>
                  <a:pt x="1819884" y="1917700"/>
                </a:lnTo>
                <a:lnTo>
                  <a:pt x="1819224" y="1930400"/>
                </a:lnTo>
                <a:lnTo>
                  <a:pt x="1819478" y="1930400"/>
                </a:lnTo>
                <a:lnTo>
                  <a:pt x="1818246" y="1943100"/>
                </a:lnTo>
                <a:lnTo>
                  <a:pt x="1815630" y="1943100"/>
                </a:lnTo>
                <a:lnTo>
                  <a:pt x="1815630" y="1968500"/>
                </a:lnTo>
                <a:lnTo>
                  <a:pt x="1815414" y="1981200"/>
                </a:lnTo>
                <a:lnTo>
                  <a:pt x="1778152" y="1981200"/>
                </a:lnTo>
                <a:lnTo>
                  <a:pt x="1780540" y="1993900"/>
                </a:lnTo>
                <a:lnTo>
                  <a:pt x="1779270" y="1993900"/>
                </a:lnTo>
                <a:lnTo>
                  <a:pt x="1779270" y="2032000"/>
                </a:lnTo>
                <a:lnTo>
                  <a:pt x="1772132" y="2032000"/>
                </a:lnTo>
                <a:lnTo>
                  <a:pt x="1760626" y="2044700"/>
                </a:lnTo>
                <a:lnTo>
                  <a:pt x="1748955" y="2057400"/>
                </a:lnTo>
                <a:lnTo>
                  <a:pt x="1737080" y="2070100"/>
                </a:lnTo>
                <a:lnTo>
                  <a:pt x="1724939" y="2082800"/>
                </a:lnTo>
                <a:lnTo>
                  <a:pt x="1715719" y="2095500"/>
                </a:lnTo>
                <a:lnTo>
                  <a:pt x="1706105" y="2095500"/>
                </a:lnTo>
                <a:lnTo>
                  <a:pt x="1696415" y="2108200"/>
                </a:lnTo>
                <a:lnTo>
                  <a:pt x="1686915" y="2108200"/>
                </a:lnTo>
                <a:lnTo>
                  <a:pt x="1679041" y="2120900"/>
                </a:lnTo>
                <a:lnTo>
                  <a:pt x="1652612" y="2120900"/>
                </a:lnTo>
                <a:lnTo>
                  <a:pt x="1620596" y="2133600"/>
                </a:lnTo>
                <a:lnTo>
                  <a:pt x="1500238" y="2133600"/>
                </a:lnTo>
                <a:lnTo>
                  <a:pt x="1505394" y="2120900"/>
                </a:lnTo>
                <a:lnTo>
                  <a:pt x="1511033" y="2120900"/>
                </a:lnTo>
                <a:lnTo>
                  <a:pt x="1516799" y="2108200"/>
                </a:lnTo>
                <a:lnTo>
                  <a:pt x="1522361" y="2108200"/>
                </a:lnTo>
                <a:lnTo>
                  <a:pt x="1538020" y="2095500"/>
                </a:lnTo>
                <a:lnTo>
                  <a:pt x="1553883" y="2082800"/>
                </a:lnTo>
                <a:lnTo>
                  <a:pt x="1569961" y="2070100"/>
                </a:lnTo>
                <a:lnTo>
                  <a:pt x="1586306" y="2057400"/>
                </a:lnTo>
                <a:lnTo>
                  <a:pt x="1595450" y="2057400"/>
                </a:lnTo>
                <a:lnTo>
                  <a:pt x="1604162" y="2044700"/>
                </a:lnTo>
                <a:lnTo>
                  <a:pt x="1612252" y="2044700"/>
                </a:lnTo>
                <a:lnTo>
                  <a:pt x="1619491" y="2032000"/>
                </a:lnTo>
                <a:lnTo>
                  <a:pt x="1624965" y="2019300"/>
                </a:lnTo>
                <a:lnTo>
                  <a:pt x="1777085" y="2019300"/>
                </a:lnTo>
                <a:lnTo>
                  <a:pt x="1779270" y="2032000"/>
                </a:lnTo>
                <a:lnTo>
                  <a:pt x="1779270" y="1993900"/>
                </a:lnTo>
                <a:lnTo>
                  <a:pt x="1606550" y="1993900"/>
                </a:lnTo>
                <a:lnTo>
                  <a:pt x="1599018" y="1984692"/>
                </a:lnTo>
                <a:lnTo>
                  <a:pt x="1599018" y="2006600"/>
                </a:lnTo>
                <a:lnTo>
                  <a:pt x="1585125" y="2006600"/>
                </a:lnTo>
                <a:lnTo>
                  <a:pt x="1559623" y="2032000"/>
                </a:lnTo>
                <a:lnTo>
                  <a:pt x="1545463" y="2044700"/>
                </a:lnTo>
                <a:lnTo>
                  <a:pt x="1542859" y="2032000"/>
                </a:lnTo>
                <a:lnTo>
                  <a:pt x="1546428" y="2032000"/>
                </a:lnTo>
                <a:lnTo>
                  <a:pt x="1554213" y="2019300"/>
                </a:lnTo>
                <a:lnTo>
                  <a:pt x="1559013" y="2019300"/>
                </a:lnTo>
                <a:lnTo>
                  <a:pt x="1563585" y="2006600"/>
                </a:lnTo>
                <a:lnTo>
                  <a:pt x="1571434" y="2006600"/>
                </a:lnTo>
                <a:lnTo>
                  <a:pt x="1577746" y="1993900"/>
                </a:lnTo>
                <a:lnTo>
                  <a:pt x="1585823" y="1993900"/>
                </a:lnTo>
                <a:lnTo>
                  <a:pt x="1599018" y="2006600"/>
                </a:lnTo>
                <a:lnTo>
                  <a:pt x="1599018" y="1984692"/>
                </a:lnTo>
                <a:lnTo>
                  <a:pt x="1596174" y="1981200"/>
                </a:lnTo>
                <a:lnTo>
                  <a:pt x="1707121" y="1981200"/>
                </a:lnTo>
                <a:lnTo>
                  <a:pt x="1675168" y="1968500"/>
                </a:lnTo>
                <a:lnTo>
                  <a:pt x="1575104" y="1968500"/>
                </a:lnTo>
                <a:lnTo>
                  <a:pt x="1575104" y="1981200"/>
                </a:lnTo>
                <a:lnTo>
                  <a:pt x="1564398" y="1993900"/>
                </a:lnTo>
                <a:lnTo>
                  <a:pt x="1558683" y="1993900"/>
                </a:lnTo>
                <a:lnTo>
                  <a:pt x="1555699" y="1981200"/>
                </a:lnTo>
                <a:lnTo>
                  <a:pt x="1575104" y="1981200"/>
                </a:lnTo>
                <a:lnTo>
                  <a:pt x="1575104" y="1968500"/>
                </a:lnTo>
                <a:lnTo>
                  <a:pt x="1572234" y="1968500"/>
                </a:lnTo>
                <a:lnTo>
                  <a:pt x="1572006" y="1955800"/>
                </a:lnTo>
                <a:lnTo>
                  <a:pt x="1740065" y="1955800"/>
                </a:lnTo>
                <a:lnTo>
                  <a:pt x="1759178" y="1968500"/>
                </a:lnTo>
                <a:lnTo>
                  <a:pt x="1815630" y="1968500"/>
                </a:lnTo>
                <a:lnTo>
                  <a:pt x="1815630" y="1943100"/>
                </a:lnTo>
                <a:lnTo>
                  <a:pt x="1789391" y="1943100"/>
                </a:lnTo>
                <a:lnTo>
                  <a:pt x="1796567" y="1930400"/>
                </a:lnTo>
                <a:lnTo>
                  <a:pt x="1801520" y="1930400"/>
                </a:lnTo>
                <a:lnTo>
                  <a:pt x="1808416" y="1917700"/>
                </a:lnTo>
                <a:lnTo>
                  <a:pt x="1819884" y="1917700"/>
                </a:lnTo>
                <a:lnTo>
                  <a:pt x="1819884" y="1627543"/>
                </a:lnTo>
                <a:lnTo>
                  <a:pt x="1819440" y="1630629"/>
                </a:lnTo>
                <a:lnTo>
                  <a:pt x="1819440" y="1676400"/>
                </a:lnTo>
                <a:lnTo>
                  <a:pt x="1818601" y="1689100"/>
                </a:lnTo>
                <a:lnTo>
                  <a:pt x="1816874" y="1693214"/>
                </a:lnTo>
                <a:lnTo>
                  <a:pt x="1816874" y="1727200"/>
                </a:lnTo>
                <a:lnTo>
                  <a:pt x="1816785" y="1879600"/>
                </a:lnTo>
                <a:lnTo>
                  <a:pt x="1816747" y="1892300"/>
                </a:lnTo>
                <a:lnTo>
                  <a:pt x="1815211" y="1892300"/>
                </a:lnTo>
                <a:lnTo>
                  <a:pt x="1812417" y="1905000"/>
                </a:lnTo>
                <a:lnTo>
                  <a:pt x="1801863" y="1905000"/>
                </a:lnTo>
                <a:lnTo>
                  <a:pt x="1797748" y="1917700"/>
                </a:lnTo>
                <a:lnTo>
                  <a:pt x="1783283" y="1905000"/>
                </a:lnTo>
                <a:lnTo>
                  <a:pt x="1787461" y="1905000"/>
                </a:lnTo>
                <a:lnTo>
                  <a:pt x="1785823" y="1892300"/>
                </a:lnTo>
                <a:lnTo>
                  <a:pt x="1784896" y="1892300"/>
                </a:lnTo>
                <a:lnTo>
                  <a:pt x="1787512" y="1879600"/>
                </a:lnTo>
                <a:lnTo>
                  <a:pt x="1798802" y="1879600"/>
                </a:lnTo>
                <a:lnTo>
                  <a:pt x="1806054" y="1866900"/>
                </a:lnTo>
                <a:lnTo>
                  <a:pt x="1815084" y="1866900"/>
                </a:lnTo>
                <a:lnTo>
                  <a:pt x="1816785" y="1879600"/>
                </a:lnTo>
                <a:lnTo>
                  <a:pt x="1816785" y="1727200"/>
                </a:lnTo>
                <a:lnTo>
                  <a:pt x="1816684" y="1816100"/>
                </a:lnTo>
                <a:lnTo>
                  <a:pt x="1815172" y="1816100"/>
                </a:lnTo>
                <a:lnTo>
                  <a:pt x="1813991" y="1841500"/>
                </a:lnTo>
                <a:lnTo>
                  <a:pt x="1810461" y="1841500"/>
                </a:lnTo>
                <a:lnTo>
                  <a:pt x="1804149" y="1854200"/>
                </a:lnTo>
                <a:lnTo>
                  <a:pt x="1786547" y="1854200"/>
                </a:lnTo>
                <a:lnTo>
                  <a:pt x="1786496" y="1841500"/>
                </a:lnTo>
                <a:lnTo>
                  <a:pt x="1789125" y="1828800"/>
                </a:lnTo>
                <a:lnTo>
                  <a:pt x="1794649" y="1816100"/>
                </a:lnTo>
                <a:lnTo>
                  <a:pt x="1806092" y="1816100"/>
                </a:lnTo>
                <a:lnTo>
                  <a:pt x="1808441" y="1803400"/>
                </a:lnTo>
                <a:lnTo>
                  <a:pt x="1816684" y="1816100"/>
                </a:lnTo>
                <a:lnTo>
                  <a:pt x="1816684" y="1727200"/>
                </a:lnTo>
                <a:lnTo>
                  <a:pt x="1816442" y="1739900"/>
                </a:lnTo>
                <a:lnTo>
                  <a:pt x="1815630" y="1752600"/>
                </a:lnTo>
                <a:lnTo>
                  <a:pt x="1811972" y="1752600"/>
                </a:lnTo>
                <a:lnTo>
                  <a:pt x="1811972" y="1778000"/>
                </a:lnTo>
                <a:lnTo>
                  <a:pt x="1806714" y="1790700"/>
                </a:lnTo>
                <a:lnTo>
                  <a:pt x="1800352" y="1790700"/>
                </a:lnTo>
                <a:lnTo>
                  <a:pt x="1794052" y="1803400"/>
                </a:lnTo>
                <a:lnTo>
                  <a:pt x="1788185" y="1803400"/>
                </a:lnTo>
                <a:lnTo>
                  <a:pt x="1788896" y="1790700"/>
                </a:lnTo>
                <a:lnTo>
                  <a:pt x="1793506" y="1790700"/>
                </a:lnTo>
                <a:lnTo>
                  <a:pt x="1798866" y="1778000"/>
                </a:lnTo>
                <a:lnTo>
                  <a:pt x="1811972" y="1778000"/>
                </a:lnTo>
                <a:lnTo>
                  <a:pt x="1811972" y="1752600"/>
                </a:lnTo>
                <a:lnTo>
                  <a:pt x="1810715" y="1752600"/>
                </a:lnTo>
                <a:lnTo>
                  <a:pt x="1803323" y="1765300"/>
                </a:lnTo>
                <a:lnTo>
                  <a:pt x="1787690" y="1765300"/>
                </a:lnTo>
                <a:lnTo>
                  <a:pt x="1787055" y="1752600"/>
                </a:lnTo>
                <a:lnTo>
                  <a:pt x="1788731" y="1739900"/>
                </a:lnTo>
                <a:lnTo>
                  <a:pt x="1793557" y="1727200"/>
                </a:lnTo>
                <a:lnTo>
                  <a:pt x="1805762" y="1727200"/>
                </a:lnTo>
                <a:lnTo>
                  <a:pt x="1808822" y="1714500"/>
                </a:lnTo>
                <a:lnTo>
                  <a:pt x="1816874" y="1727200"/>
                </a:lnTo>
                <a:lnTo>
                  <a:pt x="1816874" y="1693214"/>
                </a:lnTo>
                <a:lnTo>
                  <a:pt x="1813255" y="1701800"/>
                </a:lnTo>
                <a:lnTo>
                  <a:pt x="1803882" y="1701800"/>
                </a:lnTo>
                <a:lnTo>
                  <a:pt x="1790928" y="1714500"/>
                </a:lnTo>
                <a:lnTo>
                  <a:pt x="1789391" y="1701800"/>
                </a:lnTo>
                <a:lnTo>
                  <a:pt x="1791792" y="1689100"/>
                </a:lnTo>
                <a:lnTo>
                  <a:pt x="1798523" y="1676400"/>
                </a:lnTo>
                <a:lnTo>
                  <a:pt x="1809978" y="1663700"/>
                </a:lnTo>
                <a:lnTo>
                  <a:pt x="1818716" y="1663700"/>
                </a:lnTo>
                <a:lnTo>
                  <a:pt x="1819440" y="1676400"/>
                </a:lnTo>
                <a:lnTo>
                  <a:pt x="1819440" y="1630629"/>
                </a:lnTo>
                <a:lnTo>
                  <a:pt x="1818335" y="1638300"/>
                </a:lnTo>
                <a:lnTo>
                  <a:pt x="1813394" y="1651000"/>
                </a:lnTo>
                <a:lnTo>
                  <a:pt x="1806257" y="1663700"/>
                </a:lnTo>
                <a:lnTo>
                  <a:pt x="1789544" y="1663700"/>
                </a:lnTo>
                <a:lnTo>
                  <a:pt x="1790712" y="1651000"/>
                </a:lnTo>
                <a:lnTo>
                  <a:pt x="1795411" y="1638300"/>
                </a:lnTo>
                <a:lnTo>
                  <a:pt x="1802574" y="1625600"/>
                </a:lnTo>
                <a:lnTo>
                  <a:pt x="1811134" y="1625600"/>
                </a:lnTo>
                <a:lnTo>
                  <a:pt x="1816773" y="1612900"/>
                </a:lnTo>
                <a:lnTo>
                  <a:pt x="1820138" y="1625600"/>
                </a:lnTo>
                <a:lnTo>
                  <a:pt x="1820164" y="1591564"/>
                </a:lnTo>
                <a:lnTo>
                  <a:pt x="1817674" y="1600200"/>
                </a:lnTo>
                <a:lnTo>
                  <a:pt x="1809584" y="1600200"/>
                </a:lnTo>
                <a:lnTo>
                  <a:pt x="1804847" y="1612900"/>
                </a:lnTo>
                <a:lnTo>
                  <a:pt x="1791868" y="1612900"/>
                </a:lnTo>
                <a:lnTo>
                  <a:pt x="1793074" y="1600200"/>
                </a:lnTo>
                <a:lnTo>
                  <a:pt x="1797062" y="1587500"/>
                </a:lnTo>
                <a:lnTo>
                  <a:pt x="1804631" y="1587500"/>
                </a:lnTo>
                <a:lnTo>
                  <a:pt x="1816544" y="1574800"/>
                </a:lnTo>
                <a:lnTo>
                  <a:pt x="1820519" y="1587500"/>
                </a:lnTo>
                <a:lnTo>
                  <a:pt x="1821332" y="1587500"/>
                </a:lnTo>
                <a:lnTo>
                  <a:pt x="1821332" y="1503133"/>
                </a:lnTo>
                <a:lnTo>
                  <a:pt x="1819414" y="1505775"/>
                </a:lnTo>
                <a:lnTo>
                  <a:pt x="1819414" y="1536700"/>
                </a:lnTo>
                <a:lnTo>
                  <a:pt x="1818614" y="1549400"/>
                </a:lnTo>
                <a:lnTo>
                  <a:pt x="1814360" y="1549400"/>
                </a:lnTo>
                <a:lnTo>
                  <a:pt x="1807946" y="1562100"/>
                </a:lnTo>
                <a:lnTo>
                  <a:pt x="1795043" y="1562100"/>
                </a:lnTo>
                <a:lnTo>
                  <a:pt x="1796453" y="1549400"/>
                </a:lnTo>
                <a:lnTo>
                  <a:pt x="1800301" y="1549400"/>
                </a:lnTo>
                <a:lnTo>
                  <a:pt x="1805749" y="1536700"/>
                </a:lnTo>
                <a:lnTo>
                  <a:pt x="1819414" y="1536700"/>
                </a:lnTo>
                <a:lnTo>
                  <a:pt x="1819414" y="1505775"/>
                </a:lnTo>
                <a:lnTo>
                  <a:pt x="1815414" y="1511300"/>
                </a:lnTo>
                <a:lnTo>
                  <a:pt x="1809508" y="1511300"/>
                </a:lnTo>
                <a:lnTo>
                  <a:pt x="1804327" y="1524000"/>
                </a:lnTo>
                <a:lnTo>
                  <a:pt x="1795208" y="1524000"/>
                </a:lnTo>
                <a:lnTo>
                  <a:pt x="1798129" y="1511300"/>
                </a:lnTo>
                <a:lnTo>
                  <a:pt x="1802688" y="1498600"/>
                </a:lnTo>
                <a:lnTo>
                  <a:pt x="1819363" y="1498600"/>
                </a:lnTo>
                <a:lnTo>
                  <a:pt x="1829142" y="1485900"/>
                </a:lnTo>
                <a:lnTo>
                  <a:pt x="1838667" y="1485900"/>
                </a:lnTo>
                <a:lnTo>
                  <a:pt x="1847672" y="1473200"/>
                </a:lnTo>
                <a:lnTo>
                  <a:pt x="1854517" y="1473200"/>
                </a:lnTo>
                <a:lnTo>
                  <a:pt x="1857705" y="1485900"/>
                </a:lnTo>
                <a:lnTo>
                  <a:pt x="1857705" y="1401076"/>
                </a:lnTo>
                <a:lnTo>
                  <a:pt x="1855520" y="1409700"/>
                </a:lnTo>
                <a:lnTo>
                  <a:pt x="1780781" y="1409700"/>
                </a:lnTo>
                <a:lnTo>
                  <a:pt x="1780781" y="1663700"/>
                </a:lnTo>
                <a:lnTo>
                  <a:pt x="1780489" y="1676400"/>
                </a:lnTo>
                <a:lnTo>
                  <a:pt x="1778762" y="1676400"/>
                </a:lnTo>
                <a:lnTo>
                  <a:pt x="1778762" y="1714500"/>
                </a:lnTo>
                <a:lnTo>
                  <a:pt x="1775980" y="1727200"/>
                </a:lnTo>
                <a:lnTo>
                  <a:pt x="1775917" y="1727327"/>
                </a:lnTo>
                <a:lnTo>
                  <a:pt x="1775917" y="1930400"/>
                </a:lnTo>
                <a:lnTo>
                  <a:pt x="1773974" y="1943100"/>
                </a:lnTo>
                <a:lnTo>
                  <a:pt x="1738414" y="1943100"/>
                </a:lnTo>
                <a:lnTo>
                  <a:pt x="1741703" y="1930400"/>
                </a:lnTo>
                <a:lnTo>
                  <a:pt x="1746326" y="1930400"/>
                </a:lnTo>
                <a:lnTo>
                  <a:pt x="1750847" y="1917700"/>
                </a:lnTo>
                <a:lnTo>
                  <a:pt x="1755762" y="1917700"/>
                </a:lnTo>
                <a:lnTo>
                  <a:pt x="1761578" y="1905000"/>
                </a:lnTo>
                <a:lnTo>
                  <a:pt x="1774888" y="1905000"/>
                </a:lnTo>
                <a:lnTo>
                  <a:pt x="1775625" y="1917700"/>
                </a:lnTo>
                <a:lnTo>
                  <a:pt x="1775904" y="1917700"/>
                </a:lnTo>
                <a:lnTo>
                  <a:pt x="1775777" y="1930400"/>
                </a:lnTo>
                <a:lnTo>
                  <a:pt x="1775917" y="1930400"/>
                </a:lnTo>
                <a:lnTo>
                  <a:pt x="1775917" y="1727327"/>
                </a:lnTo>
                <a:lnTo>
                  <a:pt x="1775650" y="1727847"/>
                </a:lnTo>
                <a:lnTo>
                  <a:pt x="1775650" y="1778000"/>
                </a:lnTo>
                <a:lnTo>
                  <a:pt x="1775548" y="1778330"/>
                </a:lnTo>
                <a:lnTo>
                  <a:pt x="1775548" y="1854200"/>
                </a:lnTo>
                <a:lnTo>
                  <a:pt x="1775383" y="1866900"/>
                </a:lnTo>
                <a:lnTo>
                  <a:pt x="1773682" y="1866900"/>
                </a:lnTo>
                <a:lnTo>
                  <a:pt x="1768652" y="1879600"/>
                </a:lnTo>
                <a:lnTo>
                  <a:pt x="1761591" y="1892300"/>
                </a:lnTo>
                <a:lnTo>
                  <a:pt x="1746059" y="1892300"/>
                </a:lnTo>
                <a:lnTo>
                  <a:pt x="1745653" y="1879600"/>
                </a:lnTo>
                <a:lnTo>
                  <a:pt x="1747367" y="1879600"/>
                </a:lnTo>
                <a:lnTo>
                  <a:pt x="1750872" y="1866900"/>
                </a:lnTo>
                <a:lnTo>
                  <a:pt x="1754644" y="1866900"/>
                </a:lnTo>
                <a:lnTo>
                  <a:pt x="1758607" y="1854200"/>
                </a:lnTo>
                <a:lnTo>
                  <a:pt x="1775548" y="1854200"/>
                </a:lnTo>
                <a:lnTo>
                  <a:pt x="1775548" y="1778330"/>
                </a:lnTo>
                <a:lnTo>
                  <a:pt x="1771662" y="1790700"/>
                </a:lnTo>
                <a:lnTo>
                  <a:pt x="1770100" y="1792947"/>
                </a:lnTo>
                <a:lnTo>
                  <a:pt x="1770100" y="1828800"/>
                </a:lnTo>
                <a:lnTo>
                  <a:pt x="1767281" y="1828800"/>
                </a:lnTo>
                <a:lnTo>
                  <a:pt x="1760410" y="1841500"/>
                </a:lnTo>
                <a:lnTo>
                  <a:pt x="1748243" y="1841500"/>
                </a:lnTo>
                <a:lnTo>
                  <a:pt x="1751177" y="1828800"/>
                </a:lnTo>
                <a:lnTo>
                  <a:pt x="1760626" y="1828800"/>
                </a:lnTo>
                <a:lnTo>
                  <a:pt x="1770087" y="1816100"/>
                </a:lnTo>
                <a:lnTo>
                  <a:pt x="1770100" y="1828800"/>
                </a:lnTo>
                <a:lnTo>
                  <a:pt x="1770100" y="1792947"/>
                </a:lnTo>
                <a:lnTo>
                  <a:pt x="1762798" y="1803400"/>
                </a:lnTo>
                <a:lnTo>
                  <a:pt x="1748358" y="1816100"/>
                </a:lnTo>
                <a:lnTo>
                  <a:pt x="1746034" y="1790700"/>
                </a:lnTo>
                <a:lnTo>
                  <a:pt x="1749082" y="1778000"/>
                </a:lnTo>
                <a:lnTo>
                  <a:pt x="1755990" y="1765300"/>
                </a:lnTo>
                <a:lnTo>
                  <a:pt x="1765223" y="1765300"/>
                </a:lnTo>
                <a:lnTo>
                  <a:pt x="1767141" y="1752600"/>
                </a:lnTo>
                <a:lnTo>
                  <a:pt x="1769618" y="1752600"/>
                </a:lnTo>
                <a:lnTo>
                  <a:pt x="1775460" y="1765300"/>
                </a:lnTo>
                <a:lnTo>
                  <a:pt x="1775650" y="1778000"/>
                </a:lnTo>
                <a:lnTo>
                  <a:pt x="1775650" y="1727847"/>
                </a:lnTo>
                <a:lnTo>
                  <a:pt x="1769402" y="1739900"/>
                </a:lnTo>
                <a:lnTo>
                  <a:pt x="1761083" y="1752600"/>
                </a:lnTo>
                <a:lnTo>
                  <a:pt x="1747596" y="1752600"/>
                </a:lnTo>
                <a:lnTo>
                  <a:pt x="1749348" y="1739900"/>
                </a:lnTo>
                <a:lnTo>
                  <a:pt x="1754974" y="1727200"/>
                </a:lnTo>
                <a:lnTo>
                  <a:pt x="1762645" y="1714500"/>
                </a:lnTo>
                <a:lnTo>
                  <a:pt x="1770494" y="1701800"/>
                </a:lnTo>
                <a:lnTo>
                  <a:pt x="1776387" y="1701800"/>
                </a:lnTo>
                <a:lnTo>
                  <a:pt x="1778215" y="1714500"/>
                </a:lnTo>
                <a:lnTo>
                  <a:pt x="1778762" y="1714500"/>
                </a:lnTo>
                <a:lnTo>
                  <a:pt x="1778762" y="1676400"/>
                </a:lnTo>
                <a:lnTo>
                  <a:pt x="1776145" y="1676400"/>
                </a:lnTo>
                <a:lnTo>
                  <a:pt x="1770837" y="1689100"/>
                </a:lnTo>
                <a:lnTo>
                  <a:pt x="1765465" y="1689100"/>
                </a:lnTo>
                <a:lnTo>
                  <a:pt x="1754682" y="1701800"/>
                </a:lnTo>
                <a:lnTo>
                  <a:pt x="1751012" y="1701800"/>
                </a:lnTo>
                <a:lnTo>
                  <a:pt x="1752473" y="1689100"/>
                </a:lnTo>
                <a:lnTo>
                  <a:pt x="1755825" y="1676400"/>
                </a:lnTo>
                <a:lnTo>
                  <a:pt x="1761109" y="1663700"/>
                </a:lnTo>
                <a:lnTo>
                  <a:pt x="1780781" y="1663700"/>
                </a:lnTo>
                <a:lnTo>
                  <a:pt x="1780781" y="1409700"/>
                </a:lnTo>
                <a:lnTo>
                  <a:pt x="1780197" y="1409700"/>
                </a:lnTo>
                <a:lnTo>
                  <a:pt x="1780197" y="1574800"/>
                </a:lnTo>
                <a:lnTo>
                  <a:pt x="1780120" y="1575308"/>
                </a:lnTo>
                <a:lnTo>
                  <a:pt x="1780120" y="1625600"/>
                </a:lnTo>
                <a:lnTo>
                  <a:pt x="1777390" y="1638300"/>
                </a:lnTo>
                <a:lnTo>
                  <a:pt x="1769186" y="1638300"/>
                </a:lnTo>
                <a:lnTo>
                  <a:pt x="1755000" y="1651000"/>
                </a:lnTo>
                <a:lnTo>
                  <a:pt x="1756283" y="1638300"/>
                </a:lnTo>
                <a:lnTo>
                  <a:pt x="1760474" y="1625600"/>
                </a:lnTo>
                <a:lnTo>
                  <a:pt x="1767649" y="1612900"/>
                </a:lnTo>
                <a:lnTo>
                  <a:pt x="1777873" y="1612900"/>
                </a:lnTo>
                <a:lnTo>
                  <a:pt x="1780120" y="1625600"/>
                </a:lnTo>
                <a:lnTo>
                  <a:pt x="1780120" y="1575308"/>
                </a:lnTo>
                <a:lnTo>
                  <a:pt x="1778266" y="1587500"/>
                </a:lnTo>
                <a:lnTo>
                  <a:pt x="1772932" y="1587500"/>
                </a:lnTo>
                <a:lnTo>
                  <a:pt x="1763293" y="1600200"/>
                </a:lnTo>
                <a:lnTo>
                  <a:pt x="1762353" y="1587500"/>
                </a:lnTo>
                <a:lnTo>
                  <a:pt x="1764220" y="1574800"/>
                </a:lnTo>
                <a:lnTo>
                  <a:pt x="1769694" y="1574800"/>
                </a:lnTo>
                <a:lnTo>
                  <a:pt x="1779600" y="1562100"/>
                </a:lnTo>
                <a:lnTo>
                  <a:pt x="1780197" y="1574800"/>
                </a:lnTo>
                <a:lnTo>
                  <a:pt x="1780197" y="1409700"/>
                </a:lnTo>
                <a:lnTo>
                  <a:pt x="1741258" y="1409700"/>
                </a:lnTo>
                <a:lnTo>
                  <a:pt x="1741258" y="1562100"/>
                </a:lnTo>
                <a:lnTo>
                  <a:pt x="1741144" y="1587500"/>
                </a:lnTo>
                <a:lnTo>
                  <a:pt x="1740636" y="1594459"/>
                </a:lnTo>
                <a:lnTo>
                  <a:pt x="1740636" y="1612900"/>
                </a:lnTo>
                <a:lnTo>
                  <a:pt x="1739950" y="1625600"/>
                </a:lnTo>
                <a:lnTo>
                  <a:pt x="1737220" y="1625600"/>
                </a:lnTo>
                <a:lnTo>
                  <a:pt x="1737220" y="1651000"/>
                </a:lnTo>
                <a:lnTo>
                  <a:pt x="1736064" y="1663700"/>
                </a:lnTo>
                <a:lnTo>
                  <a:pt x="1734375" y="1676400"/>
                </a:lnTo>
                <a:lnTo>
                  <a:pt x="1723872" y="1676400"/>
                </a:lnTo>
                <a:lnTo>
                  <a:pt x="1730133" y="1689100"/>
                </a:lnTo>
                <a:lnTo>
                  <a:pt x="1732546" y="1689100"/>
                </a:lnTo>
                <a:lnTo>
                  <a:pt x="1733118" y="1701800"/>
                </a:lnTo>
                <a:lnTo>
                  <a:pt x="1732432" y="1701800"/>
                </a:lnTo>
                <a:lnTo>
                  <a:pt x="1732432" y="1714500"/>
                </a:lnTo>
                <a:lnTo>
                  <a:pt x="1731175" y="1727200"/>
                </a:lnTo>
                <a:lnTo>
                  <a:pt x="1731708" y="1727200"/>
                </a:lnTo>
                <a:lnTo>
                  <a:pt x="1731645" y="1739900"/>
                </a:lnTo>
                <a:lnTo>
                  <a:pt x="1729295" y="1739900"/>
                </a:lnTo>
                <a:lnTo>
                  <a:pt x="1729295" y="1778000"/>
                </a:lnTo>
                <a:lnTo>
                  <a:pt x="1728228" y="1778000"/>
                </a:lnTo>
                <a:lnTo>
                  <a:pt x="1728228" y="1803400"/>
                </a:lnTo>
                <a:lnTo>
                  <a:pt x="1727415" y="1806968"/>
                </a:lnTo>
                <a:lnTo>
                  <a:pt x="1727415" y="1828800"/>
                </a:lnTo>
                <a:lnTo>
                  <a:pt x="1726857" y="1841500"/>
                </a:lnTo>
                <a:lnTo>
                  <a:pt x="1726399" y="1841500"/>
                </a:lnTo>
                <a:lnTo>
                  <a:pt x="1726399" y="1892300"/>
                </a:lnTo>
                <a:lnTo>
                  <a:pt x="1725599" y="1892300"/>
                </a:lnTo>
                <a:lnTo>
                  <a:pt x="1725599" y="1943100"/>
                </a:lnTo>
                <a:lnTo>
                  <a:pt x="1703832" y="1943100"/>
                </a:lnTo>
                <a:lnTo>
                  <a:pt x="1703285" y="1930400"/>
                </a:lnTo>
                <a:lnTo>
                  <a:pt x="1725180" y="1930400"/>
                </a:lnTo>
                <a:lnTo>
                  <a:pt x="1725599" y="1943100"/>
                </a:lnTo>
                <a:lnTo>
                  <a:pt x="1725599" y="1892300"/>
                </a:lnTo>
                <a:lnTo>
                  <a:pt x="1720151" y="1892300"/>
                </a:lnTo>
                <a:lnTo>
                  <a:pt x="1720151" y="1905000"/>
                </a:lnTo>
                <a:lnTo>
                  <a:pt x="1717992" y="1917700"/>
                </a:lnTo>
                <a:lnTo>
                  <a:pt x="1704276" y="1917700"/>
                </a:lnTo>
                <a:lnTo>
                  <a:pt x="1705152" y="1905000"/>
                </a:lnTo>
                <a:lnTo>
                  <a:pt x="1720151" y="1905000"/>
                </a:lnTo>
                <a:lnTo>
                  <a:pt x="1720151" y="1892300"/>
                </a:lnTo>
                <a:lnTo>
                  <a:pt x="1704530" y="1892300"/>
                </a:lnTo>
                <a:lnTo>
                  <a:pt x="1704632" y="1879600"/>
                </a:lnTo>
                <a:lnTo>
                  <a:pt x="1704276" y="1879600"/>
                </a:lnTo>
                <a:lnTo>
                  <a:pt x="1707146" y="1866900"/>
                </a:lnTo>
                <a:lnTo>
                  <a:pt x="1721523" y="1866900"/>
                </a:lnTo>
                <a:lnTo>
                  <a:pt x="1725561" y="1879600"/>
                </a:lnTo>
                <a:lnTo>
                  <a:pt x="1726399" y="1892300"/>
                </a:lnTo>
                <a:lnTo>
                  <a:pt x="1726399" y="1841500"/>
                </a:lnTo>
                <a:lnTo>
                  <a:pt x="1725891" y="1854200"/>
                </a:lnTo>
                <a:lnTo>
                  <a:pt x="1706740" y="1854200"/>
                </a:lnTo>
                <a:lnTo>
                  <a:pt x="1706219" y="1841500"/>
                </a:lnTo>
                <a:lnTo>
                  <a:pt x="1706079" y="1841500"/>
                </a:lnTo>
                <a:lnTo>
                  <a:pt x="1706791" y="1828800"/>
                </a:lnTo>
                <a:lnTo>
                  <a:pt x="1727415" y="1828800"/>
                </a:lnTo>
                <a:lnTo>
                  <a:pt x="1727415" y="1806968"/>
                </a:lnTo>
                <a:lnTo>
                  <a:pt x="1725333" y="1816100"/>
                </a:lnTo>
                <a:lnTo>
                  <a:pt x="1704721" y="1816100"/>
                </a:lnTo>
                <a:lnTo>
                  <a:pt x="1706524" y="1803400"/>
                </a:lnTo>
                <a:lnTo>
                  <a:pt x="1707578" y="1803400"/>
                </a:lnTo>
                <a:lnTo>
                  <a:pt x="1706956" y="1790700"/>
                </a:lnTo>
                <a:lnTo>
                  <a:pt x="1720697" y="1790700"/>
                </a:lnTo>
                <a:lnTo>
                  <a:pt x="1728228" y="1803400"/>
                </a:lnTo>
                <a:lnTo>
                  <a:pt x="1728228" y="1778000"/>
                </a:lnTo>
                <a:lnTo>
                  <a:pt x="1709381" y="1778000"/>
                </a:lnTo>
                <a:lnTo>
                  <a:pt x="1710055" y="1765300"/>
                </a:lnTo>
                <a:lnTo>
                  <a:pt x="1728825" y="1765300"/>
                </a:lnTo>
                <a:lnTo>
                  <a:pt x="1729295" y="1778000"/>
                </a:lnTo>
                <a:lnTo>
                  <a:pt x="1729295" y="1739900"/>
                </a:lnTo>
                <a:lnTo>
                  <a:pt x="1728825" y="1739900"/>
                </a:lnTo>
                <a:lnTo>
                  <a:pt x="1725866" y="1752600"/>
                </a:lnTo>
                <a:lnTo>
                  <a:pt x="1721980" y="1752600"/>
                </a:lnTo>
                <a:lnTo>
                  <a:pt x="1714080" y="1739900"/>
                </a:lnTo>
                <a:lnTo>
                  <a:pt x="1713230" y="1739900"/>
                </a:lnTo>
                <a:lnTo>
                  <a:pt x="1713788" y="1727200"/>
                </a:lnTo>
                <a:lnTo>
                  <a:pt x="1716201" y="1714500"/>
                </a:lnTo>
                <a:lnTo>
                  <a:pt x="1732432" y="1714500"/>
                </a:lnTo>
                <a:lnTo>
                  <a:pt x="1732432" y="1701800"/>
                </a:lnTo>
                <a:lnTo>
                  <a:pt x="1716747" y="1701800"/>
                </a:lnTo>
                <a:lnTo>
                  <a:pt x="1718144" y="1689100"/>
                </a:lnTo>
                <a:lnTo>
                  <a:pt x="1716062" y="1689100"/>
                </a:lnTo>
                <a:lnTo>
                  <a:pt x="1723872" y="1676400"/>
                </a:lnTo>
                <a:lnTo>
                  <a:pt x="1718068" y="1676400"/>
                </a:lnTo>
                <a:lnTo>
                  <a:pt x="1718652" y="1663700"/>
                </a:lnTo>
                <a:lnTo>
                  <a:pt x="1718017" y="1663700"/>
                </a:lnTo>
                <a:lnTo>
                  <a:pt x="1718183" y="1651000"/>
                </a:lnTo>
                <a:lnTo>
                  <a:pt x="1737220" y="1651000"/>
                </a:lnTo>
                <a:lnTo>
                  <a:pt x="1737220" y="1625600"/>
                </a:lnTo>
                <a:lnTo>
                  <a:pt x="1720875" y="1625600"/>
                </a:lnTo>
                <a:lnTo>
                  <a:pt x="1720888" y="1612900"/>
                </a:lnTo>
                <a:lnTo>
                  <a:pt x="1740636" y="1612900"/>
                </a:lnTo>
                <a:lnTo>
                  <a:pt x="1740636" y="1594459"/>
                </a:lnTo>
                <a:lnTo>
                  <a:pt x="1740217" y="1600200"/>
                </a:lnTo>
                <a:lnTo>
                  <a:pt x="1722996" y="1600200"/>
                </a:lnTo>
                <a:lnTo>
                  <a:pt x="1724863" y="1587500"/>
                </a:lnTo>
                <a:lnTo>
                  <a:pt x="1741144" y="1587500"/>
                </a:lnTo>
                <a:lnTo>
                  <a:pt x="1741144" y="1562100"/>
                </a:lnTo>
                <a:lnTo>
                  <a:pt x="1724190" y="1562100"/>
                </a:lnTo>
                <a:lnTo>
                  <a:pt x="1723974" y="1549400"/>
                </a:lnTo>
                <a:lnTo>
                  <a:pt x="1740623" y="1549400"/>
                </a:lnTo>
                <a:lnTo>
                  <a:pt x="1741258" y="1562100"/>
                </a:lnTo>
                <a:lnTo>
                  <a:pt x="1741258" y="1409700"/>
                </a:lnTo>
                <a:lnTo>
                  <a:pt x="1710778" y="1409700"/>
                </a:lnTo>
                <a:lnTo>
                  <a:pt x="1710778" y="1587500"/>
                </a:lnTo>
                <a:lnTo>
                  <a:pt x="1709191" y="1597558"/>
                </a:lnTo>
                <a:lnTo>
                  <a:pt x="1709191" y="1663700"/>
                </a:lnTo>
                <a:lnTo>
                  <a:pt x="1707464" y="1663700"/>
                </a:lnTo>
                <a:lnTo>
                  <a:pt x="1690789" y="1676400"/>
                </a:lnTo>
                <a:lnTo>
                  <a:pt x="1703781" y="1676400"/>
                </a:lnTo>
                <a:lnTo>
                  <a:pt x="1705940" y="1689100"/>
                </a:lnTo>
                <a:lnTo>
                  <a:pt x="1707210" y="1689100"/>
                </a:lnTo>
                <a:lnTo>
                  <a:pt x="1706270" y="1701800"/>
                </a:lnTo>
                <a:lnTo>
                  <a:pt x="1704784" y="1701800"/>
                </a:lnTo>
                <a:lnTo>
                  <a:pt x="1704784" y="1739900"/>
                </a:lnTo>
                <a:lnTo>
                  <a:pt x="1700542" y="1752600"/>
                </a:lnTo>
                <a:lnTo>
                  <a:pt x="1699895" y="1752600"/>
                </a:lnTo>
                <a:lnTo>
                  <a:pt x="1700745" y="1765300"/>
                </a:lnTo>
                <a:lnTo>
                  <a:pt x="1697418" y="1778000"/>
                </a:lnTo>
                <a:lnTo>
                  <a:pt x="1697062" y="1778000"/>
                </a:lnTo>
                <a:lnTo>
                  <a:pt x="1697062" y="1816100"/>
                </a:lnTo>
                <a:lnTo>
                  <a:pt x="1666252" y="1816100"/>
                </a:lnTo>
                <a:lnTo>
                  <a:pt x="1659610" y="1828800"/>
                </a:lnTo>
                <a:lnTo>
                  <a:pt x="1693837" y="1828800"/>
                </a:lnTo>
                <a:lnTo>
                  <a:pt x="1694751" y="1841500"/>
                </a:lnTo>
                <a:lnTo>
                  <a:pt x="1694916" y="1854200"/>
                </a:lnTo>
                <a:lnTo>
                  <a:pt x="1692998" y="1854200"/>
                </a:lnTo>
                <a:lnTo>
                  <a:pt x="1692808" y="1854657"/>
                </a:lnTo>
                <a:lnTo>
                  <a:pt x="1692808" y="1892300"/>
                </a:lnTo>
                <a:lnTo>
                  <a:pt x="1690370" y="1892300"/>
                </a:lnTo>
                <a:lnTo>
                  <a:pt x="1690370" y="1917700"/>
                </a:lnTo>
                <a:lnTo>
                  <a:pt x="1687131" y="1917700"/>
                </a:lnTo>
                <a:lnTo>
                  <a:pt x="1687131" y="1943100"/>
                </a:lnTo>
                <a:lnTo>
                  <a:pt x="1660829" y="1943100"/>
                </a:lnTo>
                <a:lnTo>
                  <a:pt x="1668018" y="1930400"/>
                </a:lnTo>
                <a:lnTo>
                  <a:pt x="1680552" y="1930400"/>
                </a:lnTo>
                <a:lnTo>
                  <a:pt x="1687131" y="1943100"/>
                </a:lnTo>
                <a:lnTo>
                  <a:pt x="1687131" y="1917700"/>
                </a:lnTo>
                <a:lnTo>
                  <a:pt x="1675422" y="1917700"/>
                </a:lnTo>
                <a:lnTo>
                  <a:pt x="1667814" y="1930400"/>
                </a:lnTo>
                <a:lnTo>
                  <a:pt x="1651165" y="1930400"/>
                </a:lnTo>
                <a:lnTo>
                  <a:pt x="1650784" y="1917700"/>
                </a:lnTo>
                <a:lnTo>
                  <a:pt x="1665262" y="1917700"/>
                </a:lnTo>
                <a:lnTo>
                  <a:pt x="1672780" y="1905000"/>
                </a:lnTo>
                <a:lnTo>
                  <a:pt x="1687537" y="1905000"/>
                </a:lnTo>
                <a:lnTo>
                  <a:pt x="1690370" y="1917700"/>
                </a:lnTo>
                <a:lnTo>
                  <a:pt x="1690370" y="1892300"/>
                </a:lnTo>
                <a:lnTo>
                  <a:pt x="1677924" y="1892300"/>
                </a:lnTo>
                <a:lnTo>
                  <a:pt x="1672069" y="1905000"/>
                </a:lnTo>
                <a:lnTo>
                  <a:pt x="1664779" y="1905000"/>
                </a:lnTo>
                <a:lnTo>
                  <a:pt x="1660245" y="1892300"/>
                </a:lnTo>
                <a:lnTo>
                  <a:pt x="1652117" y="1905000"/>
                </a:lnTo>
                <a:lnTo>
                  <a:pt x="1649158" y="1879600"/>
                </a:lnTo>
                <a:lnTo>
                  <a:pt x="1691589" y="1879600"/>
                </a:lnTo>
                <a:lnTo>
                  <a:pt x="1692808" y="1892300"/>
                </a:lnTo>
                <a:lnTo>
                  <a:pt x="1692808" y="1854657"/>
                </a:lnTo>
                <a:lnTo>
                  <a:pt x="1687703" y="1866900"/>
                </a:lnTo>
                <a:lnTo>
                  <a:pt x="1654759" y="1866900"/>
                </a:lnTo>
                <a:lnTo>
                  <a:pt x="1653540" y="1854200"/>
                </a:lnTo>
                <a:lnTo>
                  <a:pt x="1653171" y="1841500"/>
                </a:lnTo>
                <a:lnTo>
                  <a:pt x="1654873" y="1841500"/>
                </a:lnTo>
                <a:lnTo>
                  <a:pt x="1659293" y="1828800"/>
                </a:lnTo>
                <a:lnTo>
                  <a:pt x="1659610" y="1828800"/>
                </a:lnTo>
                <a:lnTo>
                  <a:pt x="1656016" y="1816100"/>
                </a:lnTo>
                <a:lnTo>
                  <a:pt x="1654784" y="1816100"/>
                </a:lnTo>
                <a:lnTo>
                  <a:pt x="1655864" y="1803400"/>
                </a:lnTo>
                <a:lnTo>
                  <a:pt x="1658861" y="1803400"/>
                </a:lnTo>
                <a:lnTo>
                  <a:pt x="1663382" y="1790700"/>
                </a:lnTo>
                <a:lnTo>
                  <a:pt x="1695945" y="1790700"/>
                </a:lnTo>
                <a:lnTo>
                  <a:pt x="1697062" y="1816100"/>
                </a:lnTo>
                <a:lnTo>
                  <a:pt x="1697062" y="1778000"/>
                </a:lnTo>
                <a:lnTo>
                  <a:pt x="1664169" y="1778000"/>
                </a:lnTo>
                <a:lnTo>
                  <a:pt x="1658480" y="1790700"/>
                </a:lnTo>
                <a:lnTo>
                  <a:pt x="1655965" y="1765300"/>
                </a:lnTo>
                <a:lnTo>
                  <a:pt x="1678647" y="1765300"/>
                </a:lnTo>
                <a:lnTo>
                  <a:pt x="1685759" y="1752600"/>
                </a:lnTo>
                <a:lnTo>
                  <a:pt x="1660321" y="1752600"/>
                </a:lnTo>
                <a:lnTo>
                  <a:pt x="1656981" y="1739900"/>
                </a:lnTo>
                <a:lnTo>
                  <a:pt x="1660829" y="1727200"/>
                </a:lnTo>
                <a:lnTo>
                  <a:pt x="1683550" y="1727200"/>
                </a:lnTo>
                <a:lnTo>
                  <a:pt x="1698726" y="1714500"/>
                </a:lnTo>
                <a:lnTo>
                  <a:pt x="1703920" y="1727200"/>
                </a:lnTo>
                <a:lnTo>
                  <a:pt x="1704784" y="1739900"/>
                </a:lnTo>
                <a:lnTo>
                  <a:pt x="1704784" y="1701800"/>
                </a:lnTo>
                <a:lnTo>
                  <a:pt x="1703273" y="1701800"/>
                </a:lnTo>
                <a:lnTo>
                  <a:pt x="1698371" y="1714500"/>
                </a:lnTo>
                <a:lnTo>
                  <a:pt x="1664677" y="1714500"/>
                </a:lnTo>
                <a:lnTo>
                  <a:pt x="1661871" y="1689100"/>
                </a:lnTo>
                <a:lnTo>
                  <a:pt x="1679625" y="1689100"/>
                </a:lnTo>
                <a:lnTo>
                  <a:pt x="1686052" y="1676400"/>
                </a:lnTo>
                <a:lnTo>
                  <a:pt x="1666608" y="1676400"/>
                </a:lnTo>
                <a:lnTo>
                  <a:pt x="1663750" y="1663700"/>
                </a:lnTo>
                <a:lnTo>
                  <a:pt x="1662734" y="1663700"/>
                </a:lnTo>
                <a:lnTo>
                  <a:pt x="1664322" y="1651000"/>
                </a:lnTo>
                <a:lnTo>
                  <a:pt x="1668106" y="1651000"/>
                </a:lnTo>
                <a:lnTo>
                  <a:pt x="1673733" y="1638300"/>
                </a:lnTo>
                <a:lnTo>
                  <a:pt x="1708950" y="1638300"/>
                </a:lnTo>
                <a:lnTo>
                  <a:pt x="1709191" y="1663700"/>
                </a:lnTo>
                <a:lnTo>
                  <a:pt x="1709191" y="1597558"/>
                </a:lnTo>
                <a:lnTo>
                  <a:pt x="1708772" y="1600200"/>
                </a:lnTo>
                <a:lnTo>
                  <a:pt x="1690217" y="1600200"/>
                </a:lnTo>
                <a:lnTo>
                  <a:pt x="1705254" y="1612900"/>
                </a:lnTo>
                <a:lnTo>
                  <a:pt x="1708683" y="1612900"/>
                </a:lnTo>
                <a:lnTo>
                  <a:pt x="1709051" y="1625600"/>
                </a:lnTo>
                <a:lnTo>
                  <a:pt x="1664970" y="1625600"/>
                </a:lnTo>
                <a:lnTo>
                  <a:pt x="1664804" y="1612900"/>
                </a:lnTo>
                <a:lnTo>
                  <a:pt x="1674774" y="1612900"/>
                </a:lnTo>
                <a:lnTo>
                  <a:pt x="1682521" y="1600200"/>
                </a:lnTo>
                <a:lnTo>
                  <a:pt x="1668094" y="1600200"/>
                </a:lnTo>
                <a:lnTo>
                  <a:pt x="1669656" y="1574800"/>
                </a:lnTo>
                <a:lnTo>
                  <a:pt x="1705775" y="1574800"/>
                </a:lnTo>
                <a:lnTo>
                  <a:pt x="1710778" y="1587500"/>
                </a:lnTo>
                <a:lnTo>
                  <a:pt x="1710778" y="1409700"/>
                </a:lnTo>
                <a:lnTo>
                  <a:pt x="1706537" y="1409700"/>
                </a:lnTo>
                <a:lnTo>
                  <a:pt x="1706537" y="1562100"/>
                </a:lnTo>
                <a:lnTo>
                  <a:pt x="1675650" y="1562100"/>
                </a:lnTo>
                <a:lnTo>
                  <a:pt x="1683283" y="1549400"/>
                </a:lnTo>
                <a:lnTo>
                  <a:pt x="1706422" y="1549400"/>
                </a:lnTo>
                <a:lnTo>
                  <a:pt x="1706537" y="1562100"/>
                </a:lnTo>
                <a:lnTo>
                  <a:pt x="1706537" y="1409700"/>
                </a:lnTo>
                <a:lnTo>
                  <a:pt x="1665566" y="1409700"/>
                </a:lnTo>
                <a:lnTo>
                  <a:pt x="1658340" y="1419593"/>
                </a:lnTo>
                <a:lnTo>
                  <a:pt x="1658340" y="1549400"/>
                </a:lnTo>
                <a:lnTo>
                  <a:pt x="1658137" y="1562100"/>
                </a:lnTo>
                <a:lnTo>
                  <a:pt x="1635099" y="1562100"/>
                </a:lnTo>
                <a:lnTo>
                  <a:pt x="1630819" y="1574800"/>
                </a:lnTo>
                <a:lnTo>
                  <a:pt x="1655762" y="1574800"/>
                </a:lnTo>
                <a:lnTo>
                  <a:pt x="1656384" y="1587500"/>
                </a:lnTo>
                <a:lnTo>
                  <a:pt x="1655305" y="1600200"/>
                </a:lnTo>
                <a:lnTo>
                  <a:pt x="1655025" y="1600200"/>
                </a:lnTo>
                <a:lnTo>
                  <a:pt x="1655025" y="1651000"/>
                </a:lnTo>
                <a:lnTo>
                  <a:pt x="1653717" y="1663700"/>
                </a:lnTo>
                <a:lnTo>
                  <a:pt x="1653095" y="1665224"/>
                </a:lnTo>
                <a:lnTo>
                  <a:pt x="1653095" y="1701800"/>
                </a:lnTo>
                <a:lnTo>
                  <a:pt x="1649958" y="1714500"/>
                </a:lnTo>
                <a:lnTo>
                  <a:pt x="1649564" y="1714500"/>
                </a:lnTo>
                <a:lnTo>
                  <a:pt x="1649564" y="1727200"/>
                </a:lnTo>
                <a:lnTo>
                  <a:pt x="1648993" y="1739900"/>
                </a:lnTo>
                <a:lnTo>
                  <a:pt x="1646605" y="1750288"/>
                </a:lnTo>
                <a:lnTo>
                  <a:pt x="1646605" y="1778000"/>
                </a:lnTo>
                <a:lnTo>
                  <a:pt x="1644942" y="1790700"/>
                </a:lnTo>
                <a:lnTo>
                  <a:pt x="1644434" y="1790700"/>
                </a:lnTo>
                <a:lnTo>
                  <a:pt x="1643481" y="1803400"/>
                </a:lnTo>
                <a:lnTo>
                  <a:pt x="1644370" y="1803400"/>
                </a:lnTo>
                <a:lnTo>
                  <a:pt x="1644611" y="1816100"/>
                </a:lnTo>
                <a:lnTo>
                  <a:pt x="1641856" y="1816100"/>
                </a:lnTo>
                <a:lnTo>
                  <a:pt x="1641119" y="1816684"/>
                </a:lnTo>
                <a:lnTo>
                  <a:pt x="1641119" y="1854200"/>
                </a:lnTo>
                <a:lnTo>
                  <a:pt x="1640865" y="1855279"/>
                </a:lnTo>
                <a:lnTo>
                  <a:pt x="1640865" y="1892300"/>
                </a:lnTo>
                <a:lnTo>
                  <a:pt x="1639189" y="1905000"/>
                </a:lnTo>
                <a:lnTo>
                  <a:pt x="1634172" y="1905000"/>
                </a:lnTo>
                <a:lnTo>
                  <a:pt x="1634172" y="1917700"/>
                </a:lnTo>
                <a:lnTo>
                  <a:pt x="1627085" y="1930400"/>
                </a:lnTo>
                <a:lnTo>
                  <a:pt x="1600123" y="1930400"/>
                </a:lnTo>
                <a:lnTo>
                  <a:pt x="1608607" y="1917700"/>
                </a:lnTo>
                <a:lnTo>
                  <a:pt x="1634172" y="1917700"/>
                </a:lnTo>
                <a:lnTo>
                  <a:pt x="1634172" y="1905000"/>
                </a:lnTo>
                <a:lnTo>
                  <a:pt x="1598396" y="1905000"/>
                </a:lnTo>
                <a:lnTo>
                  <a:pt x="1593621" y="1892300"/>
                </a:lnTo>
                <a:lnTo>
                  <a:pt x="1601622" y="1892300"/>
                </a:lnTo>
                <a:lnTo>
                  <a:pt x="1609102" y="1879600"/>
                </a:lnTo>
                <a:lnTo>
                  <a:pt x="1639925" y="1879600"/>
                </a:lnTo>
                <a:lnTo>
                  <a:pt x="1640865" y="1892300"/>
                </a:lnTo>
                <a:lnTo>
                  <a:pt x="1640865" y="1855279"/>
                </a:lnTo>
                <a:lnTo>
                  <a:pt x="1638122" y="1866900"/>
                </a:lnTo>
                <a:lnTo>
                  <a:pt x="1598587" y="1866900"/>
                </a:lnTo>
                <a:lnTo>
                  <a:pt x="1598701" y="1854200"/>
                </a:lnTo>
                <a:lnTo>
                  <a:pt x="1601533" y="1854200"/>
                </a:lnTo>
                <a:lnTo>
                  <a:pt x="1606384" y="1841500"/>
                </a:lnTo>
                <a:lnTo>
                  <a:pt x="1640725" y="1841500"/>
                </a:lnTo>
                <a:lnTo>
                  <a:pt x="1641119" y="1854200"/>
                </a:lnTo>
                <a:lnTo>
                  <a:pt x="1641119" y="1816684"/>
                </a:lnTo>
                <a:lnTo>
                  <a:pt x="1625701" y="1828800"/>
                </a:lnTo>
                <a:lnTo>
                  <a:pt x="1604124" y="1828800"/>
                </a:lnTo>
                <a:lnTo>
                  <a:pt x="1599323" y="1816100"/>
                </a:lnTo>
                <a:lnTo>
                  <a:pt x="1602460" y="1803400"/>
                </a:lnTo>
                <a:lnTo>
                  <a:pt x="1623034" y="1803400"/>
                </a:lnTo>
                <a:lnTo>
                  <a:pt x="1630006" y="1790700"/>
                </a:lnTo>
                <a:lnTo>
                  <a:pt x="1604645" y="1790700"/>
                </a:lnTo>
                <a:lnTo>
                  <a:pt x="1603705" y="1778000"/>
                </a:lnTo>
                <a:lnTo>
                  <a:pt x="1605889" y="1765300"/>
                </a:lnTo>
                <a:lnTo>
                  <a:pt x="1645107" y="1765300"/>
                </a:lnTo>
                <a:lnTo>
                  <a:pt x="1646605" y="1778000"/>
                </a:lnTo>
                <a:lnTo>
                  <a:pt x="1646605" y="1750288"/>
                </a:lnTo>
                <a:lnTo>
                  <a:pt x="1646072" y="1752600"/>
                </a:lnTo>
                <a:lnTo>
                  <a:pt x="1602867" y="1752600"/>
                </a:lnTo>
                <a:lnTo>
                  <a:pt x="1604848" y="1739900"/>
                </a:lnTo>
                <a:lnTo>
                  <a:pt x="1607375" y="1727200"/>
                </a:lnTo>
                <a:lnTo>
                  <a:pt x="1649564" y="1727200"/>
                </a:lnTo>
                <a:lnTo>
                  <a:pt x="1649564" y="1714500"/>
                </a:lnTo>
                <a:lnTo>
                  <a:pt x="1607324" y="1714500"/>
                </a:lnTo>
                <a:lnTo>
                  <a:pt x="1604949" y="1701800"/>
                </a:lnTo>
                <a:lnTo>
                  <a:pt x="1609064" y="1689100"/>
                </a:lnTo>
                <a:lnTo>
                  <a:pt x="1652028" y="1689100"/>
                </a:lnTo>
                <a:lnTo>
                  <a:pt x="1653095" y="1701800"/>
                </a:lnTo>
                <a:lnTo>
                  <a:pt x="1653095" y="1665224"/>
                </a:lnTo>
                <a:lnTo>
                  <a:pt x="1648498" y="1676400"/>
                </a:lnTo>
                <a:lnTo>
                  <a:pt x="1606981" y="1676400"/>
                </a:lnTo>
                <a:lnTo>
                  <a:pt x="1606994" y="1663700"/>
                </a:lnTo>
                <a:lnTo>
                  <a:pt x="1609077" y="1651000"/>
                </a:lnTo>
                <a:lnTo>
                  <a:pt x="1625511" y="1651000"/>
                </a:lnTo>
                <a:lnTo>
                  <a:pt x="1632597" y="1638300"/>
                </a:lnTo>
                <a:lnTo>
                  <a:pt x="1611807" y="1638300"/>
                </a:lnTo>
                <a:lnTo>
                  <a:pt x="1610893" y="1625600"/>
                </a:lnTo>
                <a:lnTo>
                  <a:pt x="1610309" y="1612900"/>
                </a:lnTo>
                <a:lnTo>
                  <a:pt x="1653641" y="1612900"/>
                </a:lnTo>
                <a:lnTo>
                  <a:pt x="1653959" y="1625600"/>
                </a:lnTo>
                <a:lnTo>
                  <a:pt x="1654251" y="1625600"/>
                </a:lnTo>
                <a:lnTo>
                  <a:pt x="1651215" y="1638300"/>
                </a:lnTo>
                <a:lnTo>
                  <a:pt x="1652562" y="1638300"/>
                </a:lnTo>
                <a:lnTo>
                  <a:pt x="1654886" y="1651000"/>
                </a:lnTo>
                <a:lnTo>
                  <a:pt x="1655025" y="1651000"/>
                </a:lnTo>
                <a:lnTo>
                  <a:pt x="1655025" y="1600200"/>
                </a:lnTo>
                <a:lnTo>
                  <a:pt x="1610334" y="1600200"/>
                </a:lnTo>
                <a:lnTo>
                  <a:pt x="1609585" y="1587500"/>
                </a:lnTo>
                <a:lnTo>
                  <a:pt x="1610639" y="1574800"/>
                </a:lnTo>
                <a:lnTo>
                  <a:pt x="1608239" y="1574800"/>
                </a:lnTo>
                <a:lnTo>
                  <a:pt x="1608747" y="1549400"/>
                </a:lnTo>
                <a:lnTo>
                  <a:pt x="1617103" y="1549400"/>
                </a:lnTo>
                <a:lnTo>
                  <a:pt x="1625066" y="1536700"/>
                </a:lnTo>
                <a:lnTo>
                  <a:pt x="1640878" y="1536700"/>
                </a:lnTo>
                <a:lnTo>
                  <a:pt x="1648815" y="1549400"/>
                </a:lnTo>
                <a:lnTo>
                  <a:pt x="1658340" y="1549400"/>
                </a:lnTo>
                <a:lnTo>
                  <a:pt x="1658340" y="1419593"/>
                </a:lnTo>
                <a:lnTo>
                  <a:pt x="1656283" y="1422400"/>
                </a:lnTo>
                <a:lnTo>
                  <a:pt x="1647571" y="1422400"/>
                </a:lnTo>
                <a:lnTo>
                  <a:pt x="1640230" y="1435100"/>
                </a:lnTo>
                <a:lnTo>
                  <a:pt x="1632597" y="1435100"/>
                </a:lnTo>
                <a:lnTo>
                  <a:pt x="1624774" y="1447800"/>
                </a:lnTo>
                <a:lnTo>
                  <a:pt x="1616837" y="1447800"/>
                </a:lnTo>
                <a:lnTo>
                  <a:pt x="1609242" y="1460500"/>
                </a:lnTo>
                <a:lnTo>
                  <a:pt x="1605026" y="1447800"/>
                </a:lnTo>
                <a:lnTo>
                  <a:pt x="1603070" y="1435100"/>
                </a:lnTo>
                <a:lnTo>
                  <a:pt x="1604403" y="1409700"/>
                </a:lnTo>
                <a:lnTo>
                  <a:pt x="1605635" y="1397000"/>
                </a:lnTo>
                <a:lnTo>
                  <a:pt x="1605978" y="1384300"/>
                </a:lnTo>
                <a:lnTo>
                  <a:pt x="1604543" y="1358900"/>
                </a:lnTo>
                <a:lnTo>
                  <a:pt x="1604924" y="1346200"/>
                </a:lnTo>
                <a:lnTo>
                  <a:pt x="1605153" y="1320800"/>
                </a:lnTo>
                <a:lnTo>
                  <a:pt x="1604873" y="1308100"/>
                </a:lnTo>
                <a:lnTo>
                  <a:pt x="1603756" y="1295400"/>
                </a:lnTo>
                <a:lnTo>
                  <a:pt x="1603235" y="1282700"/>
                </a:lnTo>
                <a:lnTo>
                  <a:pt x="1603603" y="1270000"/>
                </a:lnTo>
                <a:lnTo>
                  <a:pt x="1604365" y="1257300"/>
                </a:lnTo>
                <a:lnTo>
                  <a:pt x="1605013" y="1244600"/>
                </a:lnTo>
                <a:lnTo>
                  <a:pt x="1609699" y="1244600"/>
                </a:lnTo>
                <a:lnTo>
                  <a:pt x="1624393" y="1231900"/>
                </a:lnTo>
                <a:lnTo>
                  <a:pt x="1632356" y="1231900"/>
                </a:lnTo>
                <a:lnTo>
                  <a:pt x="1639912" y="1244600"/>
                </a:lnTo>
                <a:lnTo>
                  <a:pt x="1781695" y="1244600"/>
                </a:lnTo>
                <a:lnTo>
                  <a:pt x="1800898" y="1231900"/>
                </a:lnTo>
                <a:lnTo>
                  <a:pt x="1834222" y="1231900"/>
                </a:lnTo>
                <a:lnTo>
                  <a:pt x="1845411" y="1244600"/>
                </a:lnTo>
                <a:lnTo>
                  <a:pt x="1855025" y="1244600"/>
                </a:lnTo>
                <a:lnTo>
                  <a:pt x="1858899" y="1282700"/>
                </a:lnTo>
                <a:lnTo>
                  <a:pt x="1860702" y="1320800"/>
                </a:lnTo>
                <a:lnTo>
                  <a:pt x="1860892" y="1358900"/>
                </a:lnTo>
                <a:lnTo>
                  <a:pt x="1860892" y="1184808"/>
                </a:lnTo>
                <a:lnTo>
                  <a:pt x="1858530" y="1181100"/>
                </a:lnTo>
                <a:lnTo>
                  <a:pt x="1872564" y="1168400"/>
                </a:lnTo>
                <a:lnTo>
                  <a:pt x="1877529" y="1155700"/>
                </a:lnTo>
                <a:lnTo>
                  <a:pt x="1884718" y="1143000"/>
                </a:lnTo>
                <a:lnTo>
                  <a:pt x="1906778" y="1143000"/>
                </a:lnTo>
                <a:lnTo>
                  <a:pt x="1895614" y="1130300"/>
                </a:lnTo>
                <a:lnTo>
                  <a:pt x="1898726" y="1130300"/>
                </a:lnTo>
                <a:lnTo>
                  <a:pt x="1907336" y="1117600"/>
                </a:lnTo>
                <a:lnTo>
                  <a:pt x="1926488" y="1117600"/>
                </a:lnTo>
                <a:lnTo>
                  <a:pt x="1923122" y="1104900"/>
                </a:lnTo>
                <a:lnTo>
                  <a:pt x="1924050" y="1092200"/>
                </a:lnTo>
                <a:lnTo>
                  <a:pt x="1931136" y="1092200"/>
                </a:lnTo>
                <a:lnTo>
                  <a:pt x="1936394" y="1079500"/>
                </a:lnTo>
                <a:lnTo>
                  <a:pt x="1941728" y="1079500"/>
                </a:lnTo>
                <a:lnTo>
                  <a:pt x="1947164" y="1066800"/>
                </a:lnTo>
                <a:lnTo>
                  <a:pt x="1975421" y="1066800"/>
                </a:lnTo>
                <a:lnTo>
                  <a:pt x="1975421" y="1044181"/>
                </a:lnTo>
                <a:lnTo>
                  <a:pt x="1966226" y="1054100"/>
                </a:lnTo>
                <a:lnTo>
                  <a:pt x="1966226" y="1041400"/>
                </a:lnTo>
                <a:lnTo>
                  <a:pt x="1977986" y="1041400"/>
                </a:lnTo>
                <a:lnTo>
                  <a:pt x="1985467" y="1041400"/>
                </a:lnTo>
                <a:lnTo>
                  <a:pt x="1985467" y="1028700"/>
                </a:lnTo>
                <a:lnTo>
                  <a:pt x="1977440" y="1028700"/>
                </a:lnTo>
                <a:lnTo>
                  <a:pt x="1951431" y="1020305"/>
                </a:lnTo>
                <a:lnTo>
                  <a:pt x="1951431" y="1041400"/>
                </a:lnTo>
                <a:lnTo>
                  <a:pt x="1938731" y="1041400"/>
                </a:lnTo>
                <a:lnTo>
                  <a:pt x="1938731" y="1054100"/>
                </a:lnTo>
                <a:lnTo>
                  <a:pt x="1936000" y="1066800"/>
                </a:lnTo>
                <a:lnTo>
                  <a:pt x="1913178" y="1066800"/>
                </a:lnTo>
                <a:lnTo>
                  <a:pt x="1913178" y="1092200"/>
                </a:lnTo>
                <a:lnTo>
                  <a:pt x="1910588" y="1092200"/>
                </a:lnTo>
                <a:lnTo>
                  <a:pt x="1906905" y="1104900"/>
                </a:lnTo>
                <a:lnTo>
                  <a:pt x="1883041" y="1104900"/>
                </a:lnTo>
                <a:lnTo>
                  <a:pt x="1883041" y="1130300"/>
                </a:lnTo>
                <a:lnTo>
                  <a:pt x="1854657" y="1130300"/>
                </a:lnTo>
                <a:lnTo>
                  <a:pt x="1854657" y="1206500"/>
                </a:lnTo>
                <a:lnTo>
                  <a:pt x="1849767" y="1219200"/>
                </a:lnTo>
                <a:lnTo>
                  <a:pt x="1843087" y="1206500"/>
                </a:lnTo>
                <a:lnTo>
                  <a:pt x="1854657" y="1206500"/>
                </a:lnTo>
                <a:lnTo>
                  <a:pt x="1854657" y="1130300"/>
                </a:lnTo>
                <a:lnTo>
                  <a:pt x="1845360" y="1130300"/>
                </a:lnTo>
                <a:lnTo>
                  <a:pt x="1845360" y="1168400"/>
                </a:lnTo>
                <a:lnTo>
                  <a:pt x="1844281" y="1181100"/>
                </a:lnTo>
                <a:lnTo>
                  <a:pt x="1828355" y="1181100"/>
                </a:lnTo>
                <a:lnTo>
                  <a:pt x="1828355" y="1193800"/>
                </a:lnTo>
                <a:lnTo>
                  <a:pt x="1828215" y="1206500"/>
                </a:lnTo>
                <a:lnTo>
                  <a:pt x="1821815" y="1206500"/>
                </a:lnTo>
                <a:lnTo>
                  <a:pt x="1815566" y="1219200"/>
                </a:lnTo>
                <a:lnTo>
                  <a:pt x="1629714" y="1219200"/>
                </a:lnTo>
                <a:lnTo>
                  <a:pt x="1601736" y="1208468"/>
                </a:lnTo>
                <a:lnTo>
                  <a:pt x="1601736" y="1625600"/>
                </a:lnTo>
                <a:lnTo>
                  <a:pt x="1600339" y="1635582"/>
                </a:lnTo>
                <a:lnTo>
                  <a:pt x="1600339" y="1651000"/>
                </a:lnTo>
                <a:lnTo>
                  <a:pt x="1595882" y="1663700"/>
                </a:lnTo>
                <a:lnTo>
                  <a:pt x="1596936" y="1663700"/>
                </a:lnTo>
                <a:lnTo>
                  <a:pt x="1595462" y="1676400"/>
                </a:lnTo>
                <a:lnTo>
                  <a:pt x="1595145" y="1676400"/>
                </a:lnTo>
                <a:lnTo>
                  <a:pt x="1595145" y="1714500"/>
                </a:lnTo>
                <a:lnTo>
                  <a:pt x="1593723" y="1714500"/>
                </a:lnTo>
                <a:lnTo>
                  <a:pt x="1593723" y="1752600"/>
                </a:lnTo>
                <a:lnTo>
                  <a:pt x="1593113" y="1752600"/>
                </a:lnTo>
                <a:lnTo>
                  <a:pt x="1593113" y="1790700"/>
                </a:lnTo>
                <a:lnTo>
                  <a:pt x="1590154" y="1790700"/>
                </a:lnTo>
                <a:lnTo>
                  <a:pt x="1590154" y="1816100"/>
                </a:lnTo>
                <a:lnTo>
                  <a:pt x="1588528" y="1828800"/>
                </a:lnTo>
                <a:lnTo>
                  <a:pt x="1587957" y="1828800"/>
                </a:lnTo>
                <a:lnTo>
                  <a:pt x="1587957" y="1866900"/>
                </a:lnTo>
                <a:lnTo>
                  <a:pt x="1583042" y="1866900"/>
                </a:lnTo>
                <a:lnTo>
                  <a:pt x="1583042" y="1892300"/>
                </a:lnTo>
                <a:lnTo>
                  <a:pt x="1582089" y="1905000"/>
                </a:lnTo>
                <a:lnTo>
                  <a:pt x="1581924" y="1917700"/>
                </a:lnTo>
                <a:lnTo>
                  <a:pt x="1581124" y="1930400"/>
                </a:lnTo>
                <a:lnTo>
                  <a:pt x="1553387" y="1930400"/>
                </a:lnTo>
                <a:lnTo>
                  <a:pt x="1553387" y="1968500"/>
                </a:lnTo>
                <a:lnTo>
                  <a:pt x="1540814" y="1968500"/>
                </a:lnTo>
                <a:lnTo>
                  <a:pt x="1533448" y="1981200"/>
                </a:lnTo>
                <a:lnTo>
                  <a:pt x="1536992" y="1968500"/>
                </a:lnTo>
                <a:lnTo>
                  <a:pt x="1540560" y="1968500"/>
                </a:lnTo>
                <a:lnTo>
                  <a:pt x="1545564" y="1955800"/>
                </a:lnTo>
                <a:lnTo>
                  <a:pt x="1553387" y="1968500"/>
                </a:lnTo>
                <a:lnTo>
                  <a:pt x="1553387" y="1930400"/>
                </a:lnTo>
                <a:lnTo>
                  <a:pt x="1550885" y="1930400"/>
                </a:lnTo>
                <a:lnTo>
                  <a:pt x="1548244" y="1917700"/>
                </a:lnTo>
                <a:lnTo>
                  <a:pt x="1548053" y="1905000"/>
                </a:lnTo>
                <a:lnTo>
                  <a:pt x="1548638" y="1892300"/>
                </a:lnTo>
                <a:lnTo>
                  <a:pt x="1583042" y="1892300"/>
                </a:lnTo>
                <a:lnTo>
                  <a:pt x="1583042" y="1866900"/>
                </a:lnTo>
                <a:lnTo>
                  <a:pt x="1551927" y="1866900"/>
                </a:lnTo>
                <a:lnTo>
                  <a:pt x="1551559" y="1854200"/>
                </a:lnTo>
                <a:lnTo>
                  <a:pt x="1552295" y="1841500"/>
                </a:lnTo>
                <a:lnTo>
                  <a:pt x="1572310" y="1841500"/>
                </a:lnTo>
                <a:lnTo>
                  <a:pt x="1581404" y="1854200"/>
                </a:lnTo>
                <a:lnTo>
                  <a:pt x="1585874" y="1854200"/>
                </a:lnTo>
                <a:lnTo>
                  <a:pt x="1587957" y="1866900"/>
                </a:lnTo>
                <a:lnTo>
                  <a:pt x="1587957" y="1828800"/>
                </a:lnTo>
                <a:lnTo>
                  <a:pt x="1552232" y="1828800"/>
                </a:lnTo>
                <a:lnTo>
                  <a:pt x="1552448" y="1816100"/>
                </a:lnTo>
                <a:lnTo>
                  <a:pt x="1553476" y="1816100"/>
                </a:lnTo>
                <a:lnTo>
                  <a:pt x="1566595" y="1803400"/>
                </a:lnTo>
                <a:lnTo>
                  <a:pt x="1589760" y="1803400"/>
                </a:lnTo>
                <a:lnTo>
                  <a:pt x="1590154" y="1816100"/>
                </a:lnTo>
                <a:lnTo>
                  <a:pt x="1590154" y="1790700"/>
                </a:lnTo>
                <a:lnTo>
                  <a:pt x="1555381" y="1790700"/>
                </a:lnTo>
                <a:lnTo>
                  <a:pt x="1555254" y="1778000"/>
                </a:lnTo>
                <a:lnTo>
                  <a:pt x="1590916" y="1778000"/>
                </a:lnTo>
                <a:lnTo>
                  <a:pt x="1593113" y="1790700"/>
                </a:lnTo>
                <a:lnTo>
                  <a:pt x="1593113" y="1752600"/>
                </a:lnTo>
                <a:lnTo>
                  <a:pt x="1590573" y="1752600"/>
                </a:lnTo>
                <a:lnTo>
                  <a:pt x="1583067" y="1765300"/>
                </a:lnTo>
                <a:lnTo>
                  <a:pt x="1559521" y="1765300"/>
                </a:lnTo>
                <a:lnTo>
                  <a:pt x="1557083" y="1752600"/>
                </a:lnTo>
                <a:lnTo>
                  <a:pt x="1558798" y="1739900"/>
                </a:lnTo>
                <a:lnTo>
                  <a:pt x="1576806" y="1739900"/>
                </a:lnTo>
                <a:lnTo>
                  <a:pt x="1586357" y="1727200"/>
                </a:lnTo>
                <a:lnTo>
                  <a:pt x="1590916" y="1727200"/>
                </a:lnTo>
                <a:lnTo>
                  <a:pt x="1592554" y="1739900"/>
                </a:lnTo>
                <a:lnTo>
                  <a:pt x="1593723" y="1752600"/>
                </a:lnTo>
                <a:lnTo>
                  <a:pt x="1593723" y="1714500"/>
                </a:lnTo>
                <a:lnTo>
                  <a:pt x="1561134" y="1714500"/>
                </a:lnTo>
                <a:lnTo>
                  <a:pt x="1560601" y="1701800"/>
                </a:lnTo>
                <a:lnTo>
                  <a:pt x="1592554" y="1701800"/>
                </a:lnTo>
                <a:lnTo>
                  <a:pt x="1595145" y="1714500"/>
                </a:lnTo>
                <a:lnTo>
                  <a:pt x="1595145" y="1676400"/>
                </a:lnTo>
                <a:lnTo>
                  <a:pt x="1591475" y="1676400"/>
                </a:lnTo>
                <a:lnTo>
                  <a:pt x="1584579" y="1689100"/>
                </a:lnTo>
                <a:lnTo>
                  <a:pt x="1574342" y="1676400"/>
                </a:lnTo>
                <a:lnTo>
                  <a:pt x="1564563" y="1676400"/>
                </a:lnTo>
                <a:lnTo>
                  <a:pt x="1562811" y="1663700"/>
                </a:lnTo>
                <a:lnTo>
                  <a:pt x="1562633" y="1663700"/>
                </a:lnTo>
                <a:lnTo>
                  <a:pt x="1571485" y="1651000"/>
                </a:lnTo>
                <a:lnTo>
                  <a:pt x="1600339" y="1651000"/>
                </a:lnTo>
                <a:lnTo>
                  <a:pt x="1600339" y="1635582"/>
                </a:lnTo>
                <a:lnTo>
                  <a:pt x="1599958" y="1638300"/>
                </a:lnTo>
                <a:lnTo>
                  <a:pt x="1564068" y="1638300"/>
                </a:lnTo>
                <a:lnTo>
                  <a:pt x="1562950" y="1625600"/>
                </a:lnTo>
                <a:lnTo>
                  <a:pt x="1562227" y="1612900"/>
                </a:lnTo>
                <a:lnTo>
                  <a:pt x="1596224" y="1612900"/>
                </a:lnTo>
                <a:lnTo>
                  <a:pt x="1601736" y="1625600"/>
                </a:lnTo>
                <a:lnTo>
                  <a:pt x="1601736" y="1208468"/>
                </a:lnTo>
                <a:lnTo>
                  <a:pt x="1600022" y="1207820"/>
                </a:lnTo>
                <a:lnTo>
                  <a:pt x="1600022" y="1562100"/>
                </a:lnTo>
                <a:lnTo>
                  <a:pt x="1595234" y="1574800"/>
                </a:lnTo>
                <a:lnTo>
                  <a:pt x="1579600" y="1574800"/>
                </a:lnTo>
                <a:lnTo>
                  <a:pt x="1582483" y="1587500"/>
                </a:lnTo>
                <a:lnTo>
                  <a:pt x="1598587" y="1587500"/>
                </a:lnTo>
                <a:lnTo>
                  <a:pt x="1597609" y="1600200"/>
                </a:lnTo>
                <a:lnTo>
                  <a:pt x="1568069" y="1600200"/>
                </a:lnTo>
                <a:lnTo>
                  <a:pt x="1564157" y="1587500"/>
                </a:lnTo>
                <a:lnTo>
                  <a:pt x="1564030" y="1587500"/>
                </a:lnTo>
                <a:lnTo>
                  <a:pt x="1570075" y="1574800"/>
                </a:lnTo>
                <a:lnTo>
                  <a:pt x="1574533" y="1574800"/>
                </a:lnTo>
                <a:lnTo>
                  <a:pt x="1568653" y="1562100"/>
                </a:lnTo>
                <a:lnTo>
                  <a:pt x="1568945" y="1562100"/>
                </a:lnTo>
                <a:lnTo>
                  <a:pt x="1570520" y="1549400"/>
                </a:lnTo>
                <a:lnTo>
                  <a:pt x="1574165" y="1549400"/>
                </a:lnTo>
                <a:lnTo>
                  <a:pt x="1579448" y="1536700"/>
                </a:lnTo>
                <a:lnTo>
                  <a:pt x="1599679" y="1536700"/>
                </a:lnTo>
                <a:lnTo>
                  <a:pt x="1600022" y="1562100"/>
                </a:lnTo>
                <a:lnTo>
                  <a:pt x="1600022" y="1207820"/>
                </a:lnTo>
                <a:lnTo>
                  <a:pt x="1597837" y="1206982"/>
                </a:lnTo>
                <a:lnTo>
                  <a:pt x="1597837" y="1358900"/>
                </a:lnTo>
                <a:lnTo>
                  <a:pt x="1597634" y="1397000"/>
                </a:lnTo>
                <a:lnTo>
                  <a:pt x="1595132" y="1422400"/>
                </a:lnTo>
                <a:lnTo>
                  <a:pt x="1594065" y="1435100"/>
                </a:lnTo>
                <a:lnTo>
                  <a:pt x="1595424" y="1435100"/>
                </a:lnTo>
                <a:lnTo>
                  <a:pt x="1596123" y="1447800"/>
                </a:lnTo>
                <a:lnTo>
                  <a:pt x="1596593" y="1460500"/>
                </a:lnTo>
                <a:lnTo>
                  <a:pt x="1594815" y="1460500"/>
                </a:lnTo>
                <a:lnTo>
                  <a:pt x="1589481" y="1473200"/>
                </a:lnTo>
                <a:lnTo>
                  <a:pt x="1576908" y="1473200"/>
                </a:lnTo>
                <a:lnTo>
                  <a:pt x="1578838" y="1447800"/>
                </a:lnTo>
                <a:lnTo>
                  <a:pt x="1580057" y="1435100"/>
                </a:lnTo>
                <a:lnTo>
                  <a:pt x="1580515" y="1409700"/>
                </a:lnTo>
                <a:lnTo>
                  <a:pt x="1580121" y="1397000"/>
                </a:lnTo>
                <a:lnTo>
                  <a:pt x="1579613" y="1384300"/>
                </a:lnTo>
                <a:lnTo>
                  <a:pt x="1579486" y="1371600"/>
                </a:lnTo>
                <a:lnTo>
                  <a:pt x="1580121" y="1358900"/>
                </a:lnTo>
                <a:lnTo>
                  <a:pt x="1581899" y="1346200"/>
                </a:lnTo>
                <a:lnTo>
                  <a:pt x="1582496" y="1333500"/>
                </a:lnTo>
                <a:lnTo>
                  <a:pt x="1575676" y="1333500"/>
                </a:lnTo>
                <a:lnTo>
                  <a:pt x="1576324" y="1320800"/>
                </a:lnTo>
                <a:lnTo>
                  <a:pt x="1579168" y="1320800"/>
                </a:lnTo>
                <a:lnTo>
                  <a:pt x="1576260" y="1308100"/>
                </a:lnTo>
                <a:lnTo>
                  <a:pt x="1573682" y="1308100"/>
                </a:lnTo>
                <a:lnTo>
                  <a:pt x="1573199" y="1295400"/>
                </a:lnTo>
                <a:lnTo>
                  <a:pt x="1585937" y="1295400"/>
                </a:lnTo>
                <a:lnTo>
                  <a:pt x="1588096" y="1282700"/>
                </a:lnTo>
                <a:lnTo>
                  <a:pt x="1594065" y="1282700"/>
                </a:lnTo>
                <a:lnTo>
                  <a:pt x="1595996" y="1295400"/>
                </a:lnTo>
                <a:lnTo>
                  <a:pt x="1596593" y="1295400"/>
                </a:lnTo>
                <a:lnTo>
                  <a:pt x="1596605" y="1308100"/>
                </a:lnTo>
                <a:lnTo>
                  <a:pt x="1597063" y="1333500"/>
                </a:lnTo>
                <a:lnTo>
                  <a:pt x="1597837" y="1358900"/>
                </a:lnTo>
                <a:lnTo>
                  <a:pt x="1597837" y="1206982"/>
                </a:lnTo>
                <a:lnTo>
                  <a:pt x="1596605" y="1206500"/>
                </a:lnTo>
                <a:lnTo>
                  <a:pt x="1572641" y="1206500"/>
                </a:lnTo>
                <a:lnTo>
                  <a:pt x="1572641" y="1257300"/>
                </a:lnTo>
                <a:lnTo>
                  <a:pt x="1571853" y="1257300"/>
                </a:lnTo>
                <a:lnTo>
                  <a:pt x="1568856" y="1282700"/>
                </a:lnTo>
                <a:lnTo>
                  <a:pt x="1568119" y="1308100"/>
                </a:lnTo>
                <a:lnTo>
                  <a:pt x="1568107" y="1333500"/>
                </a:lnTo>
                <a:lnTo>
                  <a:pt x="1567319" y="1358900"/>
                </a:lnTo>
                <a:lnTo>
                  <a:pt x="1566379" y="1397000"/>
                </a:lnTo>
                <a:lnTo>
                  <a:pt x="1565986" y="1422400"/>
                </a:lnTo>
                <a:lnTo>
                  <a:pt x="1564665" y="1447800"/>
                </a:lnTo>
                <a:lnTo>
                  <a:pt x="1560944" y="1473200"/>
                </a:lnTo>
                <a:lnTo>
                  <a:pt x="1560576" y="1473200"/>
                </a:lnTo>
                <a:lnTo>
                  <a:pt x="1563103" y="1485900"/>
                </a:lnTo>
                <a:lnTo>
                  <a:pt x="1559534" y="1498600"/>
                </a:lnTo>
                <a:lnTo>
                  <a:pt x="1552473" y="1511300"/>
                </a:lnTo>
                <a:lnTo>
                  <a:pt x="1544548" y="1511300"/>
                </a:lnTo>
                <a:lnTo>
                  <a:pt x="1538439" y="1524000"/>
                </a:lnTo>
                <a:lnTo>
                  <a:pt x="1533740" y="1524000"/>
                </a:lnTo>
                <a:lnTo>
                  <a:pt x="1533499" y="1511300"/>
                </a:lnTo>
                <a:lnTo>
                  <a:pt x="1533385" y="1503756"/>
                </a:lnTo>
                <a:lnTo>
                  <a:pt x="1533359" y="1473200"/>
                </a:lnTo>
                <a:lnTo>
                  <a:pt x="1533512" y="1473200"/>
                </a:lnTo>
                <a:lnTo>
                  <a:pt x="1533182" y="1460449"/>
                </a:lnTo>
                <a:lnTo>
                  <a:pt x="1532166" y="1447800"/>
                </a:lnTo>
                <a:lnTo>
                  <a:pt x="1530769" y="1447800"/>
                </a:lnTo>
                <a:lnTo>
                  <a:pt x="1529308" y="1435100"/>
                </a:lnTo>
                <a:lnTo>
                  <a:pt x="1527987" y="1422400"/>
                </a:lnTo>
                <a:lnTo>
                  <a:pt x="1511541" y="1422400"/>
                </a:lnTo>
                <a:lnTo>
                  <a:pt x="1506956" y="1435100"/>
                </a:lnTo>
                <a:lnTo>
                  <a:pt x="1503121" y="1422400"/>
                </a:lnTo>
                <a:lnTo>
                  <a:pt x="1486319" y="1422400"/>
                </a:lnTo>
                <a:lnTo>
                  <a:pt x="1470012" y="1435100"/>
                </a:lnTo>
                <a:lnTo>
                  <a:pt x="1423631" y="1435100"/>
                </a:lnTo>
                <a:lnTo>
                  <a:pt x="1422171" y="1447800"/>
                </a:lnTo>
                <a:lnTo>
                  <a:pt x="1521282" y="1447800"/>
                </a:lnTo>
                <a:lnTo>
                  <a:pt x="1522310" y="1460500"/>
                </a:lnTo>
                <a:lnTo>
                  <a:pt x="1523987" y="1473200"/>
                </a:lnTo>
                <a:lnTo>
                  <a:pt x="1524901" y="1485900"/>
                </a:lnTo>
                <a:lnTo>
                  <a:pt x="1525054" y="1498600"/>
                </a:lnTo>
                <a:lnTo>
                  <a:pt x="1524419" y="1511300"/>
                </a:lnTo>
                <a:lnTo>
                  <a:pt x="1523542" y="1524000"/>
                </a:lnTo>
                <a:lnTo>
                  <a:pt x="1523212" y="1536700"/>
                </a:lnTo>
                <a:lnTo>
                  <a:pt x="1522996" y="1562100"/>
                </a:lnTo>
                <a:lnTo>
                  <a:pt x="1522437" y="1574800"/>
                </a:lnTo>
                <a:lnTo>
                  <a:pt x="1521625" y="1587500"/>
                </a:lnTo>
                <a:lnTo>
                  <a:pt x="1467840" y="1587500"/>
                </a:lnTo>
                <a:lnTo>
                  <a:pt x="1449603" y="1574800"/>
                </a:lnTo>
                <a:lnTo>
                  <a:pt x="1423454" y="1574800"/>
                </a:lnTo>
                <a:lnTo>
                  <a:pt x="1420329" y="1562100"/>
                </a:lnTo>
                <a:lnTo>
                  <a:pt x="1420114" y="1549400"/>
                </a:lnTo>
                <a:lnTo>
                  <a:pt x="1419275" y="1536700"/>
                </a:lnTo>
                <a:lnTo>
                  <a:pt x="1418704" y="1524000"/>
                </a:lnTo>
                <a:lnTo>
                  <a:pt x="1419961" y="1498600"/>
                </a:lnTo>
                <a:lnTo>
                  <a:pt x="1424609" y="1485900"/>
                </a:lnTo>
                <a:lnTo>
                  <a:pt x="1426146" y="1473200"/>
                </a:lnTo>
                <a:lnTo>
                  <a:pt x="1425117" y="1473200"/>
                </a:lnTo>
                <a:lnTo>
                  <a:pt x="1422374" y="1460500"/>
                </a:lnTo>
                <a:lnTo>
                  <a:pt x="1408239" y="1460500"/>
                </a:lnTo>
                <a:lnTo>
                  <a:pt x="1407909" y="1473200"/>
                </a:lnTo>
                <a:lnTo>
                  <a:pt x="1408696" y="1511300"/>
                </a:lnTo>
                <a:lnTo>
                  <a:pt x="1409077" y="1524000"/>
                </a:lnTo>
                <a:lnTo>
                  <a:pt x="1409534" y="1549400"/>
                </a:lnTo>
                <a:lnTo>
                  <a:pt x="1409585" y="1562100"/>
                </a:lnTo>
                <a:lnTo>
                  <a:pt x="1409217" y="1562100"/>
                </a:lnTo>
                <a:lnTo>
                  <a:pt x="1408442" y="1574800"/>
                </a:lnTo>
                <a:lnTo>
                  <a:pt x="1407414" y="1574800"/>
                </a:lnTo>
                <a:lnTo>
                  <a:pt x="1410309" y="1587500"/>
                </a:lnTo>
                <a:lnTo>
                  <a:pt x="1439443" y="1587500"/>
                </a:lnTo>
                <a:lnTo>
                  <a:pt x="1459966" y="1600200"/>
                </a:lnTo>
                <a:lnTo>
                  <a:pt x="1538401" y="1600200"/>
                </a:lnTo>
                <a:lnTo>
                  <a:pt x="1539214" y="1612900"/>
                </a:lnTo>
                <a:lnTo>
                  <a:pt x="1539684" y="1625600"/>
                </a:lnTo>
                <a:lnTo>
                  <a:pt x="1539887" y="1638300"/>
                </a:lnTo>
                <a:lnTo>
                  <a:pt x="1539671" y="1638300"/>
                </a:lnTo>
                <a:lnTo>
                  <a:pt x="1538897" y="1651000"/>
                </a:lnTo>
                <a:lnTo>
                  <a:pt x="1537881" y="1663700"/>
                </a:lnTo>
                <a:lnTo>
                  <a:pt x="1536496" y="1689100"/>
                </a:lnTo>
                <a:lnTo>
                  <a:pt x="1534629" y="1701800"/>
                </a:lnTo>
                <a:lnTo>
                  <a:pt x="1532686" y="1714500"/>
                </a:lnTo>
                <a:lnTo>
                  <a:pt x="1532458" y="1739900"/>
                </a:lnTo>
                <a:lnTo>
                  <a:pt x="1533486" y="1752600"/>
                </a:lnTo>
                <a:lnTo>
                  <a:pt x="1535328" y="1765300"/>
                </a:lnTo>
                <a:lnTo>
                  <a:pt x="1537398" y="1790700"/>
                </a:lnTo>
                <a:lnTo>
                  <a:pt x="1538312" y="1816100"/>
                </a:lnTo>
                <a:lnTo>
                  <a:pt x="1538084" y="1841500"/>
                </a:lnTo>
                <a:lnTo>
                  <a:pt x="1536712" y="1866900"/>
                </a:lnTo>
                <a:lnTo>
                  <a:pt x="1535506" y="1879600"/>
                </a:lnTo>
                <a:lnTo>
                  <a:pt x="1534985" y="1892300"/>
                </a:lnTo>
                <a:lnTo>
                  <a:pt x="1535785" y="1917700"/>
                </a:lnTo>
                <a:lnTo>
                  <a:pt x="1538554" y="1930400"/>
                </a:lnTo>
                <a:lnTo>
                  <a:pt x="1531607" y="1930400"/>
                </a:lnTo>
                <a:lnTo>
                  <a:pt x="1531594" y="1917700"/>
                </a:lnTo>
                <a:lnTo>
                  <a:pt x="1530350" y="1905000"/>
                </a:lnTo>
                <a:lnTo>
                  <a:pt x="1527517" y="1892300"/>
                </a:lnTo>
                <a:lnTo>
                  <a:pt x="1525854" y="1892300"/>
                </a:lnTo>
                <a:lnTo>
                  <a:pt x="1525854" y="1993900"/>
                </a:lnTo>
                <a:lnTo>
                  <a:pt x="1523377" y="1993900"/>
                </a:lnTo>
                <a:lnTo>
                  <a:pt x="1520405" y="2006600"/>
                </a:lnTo>
                <a:lnTo>
                  <a:pt x="1505635" y="2019300"/>
                </a:lnTo>
                <a:lnTo>
                  <a:pt x="1491691" y="2032000"/>
                </a:lnTo>
                <a:lnTo>
                  <a:pt x="1477518" y="2044700"/>
                </a:lnTo>
                <a:lnTo>
                  <a:pt x="1462049" y="2057400"/>
                </a:lnTo>
                <a:lnTo>
                  <a:pt x="1446199" y="2082800"/>
                </a:lnTo>
                <a:lnTo>
                  <a:pt x="1431607" y="2095500"/>
                </a:lnTo>
                <a:lnTo>
                  <a:pt x="1417434" y="2108200"/>
                </a:lnTo>
                <a:lnTo>
                  <a:pt x="1402791" y="2120900"/>
                </a:lnTo>
                <a:lnTo>
                  <a:pt x="1390319" y="2133600"/>
                </a:lnTo>
                <a:lnTo>
                  <a:pt x="1377632" y="2146300"/>
                </a:lnTo>
                <a:lnTo>
                  <a:pt x="1364703" y="2159000"/>
                </a:lnTo>
                <a:lnTo>
                  <a:pt x="1344599" y="2184400"/>
                </a:lnTo>
                <a:lnTo>
                  <a:pt x="1337983" y="2184400"/>
                </a:lnTo>
                <a:lnTo>
                  <a:pt x="1331861" y="2197100"/>
                </a:lnTo>
                <a:lnTo>
                  <a:pt x="1326388" y="2197100"/>
                </a:lnTo>
                <a:lnTo>
                  <a:pt x="1321371" y="2209800"/>
                </a:lnTo>
                <a:lnTo>
                  <a:pt x="1315275" y="2209800"/>
                </a:lnTo>
                <a:lnTo>
                  <a:pt x="1309039" y="2222500"/>
                </a:lnTo>
                <a:lnTo>
                  <a:pt x="1303489" y="2222500"/>
                </a:lnTo>
                <a:lnTo>
                  <a:pt x="1303489" y="2273300"/>
                </a:lnTo>
                <a:lnTo>
                  <a:pt x="1303096" y="2273300"/>
                </a:lnTo>
                <a:lnTo>
                  <a:pt x="1300543" y="2286000"/>
                </a:lnTo>
                <a:lnTo>
                  <a:pt x="1296250" y="2286000"/>
                </a:lnTo>
                <a:lnTo>
                  <a:pt x="1292834" y="2298700"/>
                </a:lnTo>
                <a:lnTo>
                  <a:pt x="1289138" y="2298700"/>
                </a:lnTo>
                <a:lnTo>
                  <a:pt x="1286573" y="2286000"/>
                </a:lnTo>
                <a:lnTo>
                  <a:pt x="1286268" y="2273300"/>
                </a:lnTo>
                <a:lnTo>
                  <a:pt x="1285811" y="2273300"/>
                </a:lnTo>
                <a:lnTo>
                  <a:pt x="1288796" y="2260600"/>
                </a:lnTo>
                <a:lnTo>
                  <a:pt x="1301330" y="2260600"/>
                </a:lnTo>
                <a:lnTo>
                  <a:pt x="1303489" y="2273300"/>
                </a:lnTo>
                <a:lnTo>
                  <a:pt x="1303489" y="2222500"/>
                </a:lnTo>
                <a:lnTo>
                  <a:pt x="1296365" y="2222500"/>
                </a:lnTo>
                <a:lnTo>
                  <a:pt x="1300149" y="2209800"/>
                </a:lnTo>
                <a:lnTo>
                  <a:pt x="1304734" y="2209800"/>
                </a:lnTo>
                <a:lnTo>
                  <a:pt x="1310208" y="2197100"/>
                </a:lnTo>
                <a:lnTo>
                  <a:pt x="1328661" y="2184400"/>
                </a:lnTo>
                <a:lnTo>
                  <a:pt x="1347152" y="2159000"/>
                </a:lnTo>
                <a:lnTo>
                  <a:pt x="1365351" y="2146300"/>
                </a:lnTo>
                <a:lnTo>
                  <a:pt x="1374140" y="2133600"/>
                </a:lnTo>
                <a:lnTo>
                  <a:pt x="1382928" y="2120900"/>
                </a:lnTo>
                <a:lnTo>
                  <a:pt x="1401864" y="2108200"/>
                </a:lnTo>
                <a:lnTo>
                  <a:pt x="1421142" y="2082800"/>
                </a:lnTo>
                <a:lnTo>
                  <a:pt x="1440624" y="2057400"/>
                </a:lnTo>
                <a:lnTo>
                  <a:pt x="1460119" y="2044700"/>
                </a:lnTo>
                <a:lnTo>
                  <a:pt x="1468132" y="2032000"/>
                </a:lnTo>
                <a:lnTo>
                  <a:pt x="1476400" y="2032000"/>
                </a:lnTo>
                <a:lnTo>
                  <a:pt x="1484985" y="2019300"/>
                </a:lnTo>
                <a:lnTo>
                  <a:pt x="1499806" y="2006600"/>
                </a:lnTo>
                <a:lnTo>
                  <a:pt x="1505305" y="2006600"/>
                </a:lnTo>
                <a:lnTo>
                  <a:pt x="1510322" y="1993900"/>
                </a:lnTo>
                <a:lnTo>
                  <a:pt x="1514703" y="1993900"/>
                </a:lnTo>
                <a:lnTo>
                  <a:pt x="1516227" y="1981200"/>
                </a:lnTo>
                <a:lnTo>
                  <a:pt x="1524469" y="1981200"/>
                </a:lnTo>
                <a:lnTo>
                  <a:pt x="1525854" y="1993900"/>
                </a:lnTo>
                <a:lnTo>
                  <a:pt x="1525854" y="1892300"/>
                </a:lnTo>
                <a:lnTo>
                  <a:pt x="1524292" y="1892300"/>
                </a:lnTo>
                <a:lnTo>
                  <a:pt x="1521841" y="1879600"/>
                </a:lnTo>
                <a:lnTo>
                  <a:pt x="1519948" y="1866900"/>
                </a:lnTo>
                <a:lnTo>
                  <a:pt x="1518551" y="1866900"/>
                </a:lnTo>
                <a:lnTo>
                  <a:pt x="1518551" y="1930400"/>
                </a:lnTo>
                <a:lnTo>
                  <a:pt x="1518437" y="1943100"/>
                </a:lnTo>
                <a:lnTo>
                  <a:pt x="1518285" y="1943100"/>
                </a:lnTo>
                <a:lnTo>
                  <a:pt x="1512125" y="1955800"/>
                </a:lnTo>
                <a:lnTo>
                  <a:pt x="1507591" y="1955800"/>
                </a:lnTo>
                <a:lnTo>
                  <a:pt x="1496999" y="1943100"/>
                </a:lnTo>
                <a:lnTo>
                  <a:pt x="1498727" y="1943100"/>
                </a:lnTo>
                <a:lnTo>
                  <a:pt x="1499895" y="1930400"/>
                </a:lnTo>
                <a:lnTo>
                  <a:pt x="1497838" y="1917700"/>
                </a:lnTo>
                <a:lnTo>
                  <a:pt x="1495691" y="1905000"/>
                </a:lnTo>
                <a:lnTo>
                  <a:pt x="1496593" y="1892300"/>
                </a:lnTo>
                <a:lnTo>
                  <a:pt x="1445260" y="1892300"/>
                </a:lnTo>
                <a:lnTo>
                  <a:pt x="1443202" y="1905000"/>
                </a:lnTo>
                <a:lnTo>
                  <a:pt x="1441056" y="1905000"/>
                </a:lnTo>
                <a:lnTo>
                  <a:pt x="1440205" y="1917700"/>
                </a:lnTo>
                <a:lnTo>
                  <a:pt x="1440027" y="1917700"/>
                </a:lnTo>
                <a:lnTo>
                  <a:pt x="1440789" y="1930400"/>
                </a:lnTo>
                <a:lnTo>
                  <a:pt x="1440675" y="1943100"/>
                </a:lnTo>
                <a:lnTo>
                  <a:pt x="1439506" y="1943100"/>
                </a:lnTo>
                <a:lnTo>
                  <a:pt x="1436395" y="1955800"/>
                </a:lnTo>
                <a:lnTo>
                  <a:pt x="1430464" y="1968500"/>
                </a:lnTo>
                <a:lnTo>
                  <a:pt x="1426057" y="1968500"/>
                </a:lnTo>
                <a:lnTo>
                  <a:pt x="1426057" y="2032000"/>
                </a:lnTo>
                <a:lnTo>
                  <a:pt x="1419910" y="2032000"/>
                </a:lnTo>
                <a:lnTo>
                  <a:pt x="1416977" y="2019300"/>
                </a:lnTo>
                <a:lnTo>
                  <a:pt x="1424114" y="2019300"/>
                </a:lnTo>
                <a:lnTo>
                  <a:pt x="1426057" y="2032000"/>
                </a:lnTo>
                <a:lnTo>
                  <a:pt x="1426057" y="1968500"/>
                </a:lnTo>
                <a:lnTo>
                  <a:pt x="1422311" y="1968500"/>
                </a:lnTo>
                <a:lnTo>
                  <a:pt x="1418399" y="1955800"/>
                </a:lnTo>
                <a:lnTo>
                  <a:pt x="1418920" y="1955800"/>
                </a:lnTo>
                <a:lnTo>
                  <a:pt x="1420012" y="1930400"/>
                </a:lnTo>
                <a:lnTo>
                  <a:pt x="1422450" y="1917700"/>
                </a:lnTo>
                <a:lnTo>
                  <a:pt x="1424940" y="1905000"/>
                </a:lnTo>
                <a:lnTo>
                  <a:pt x="1426184" y="1892300"/>
                </a:lnTo>
                <a:lnTo>
                  <a:pt x="1427327" y="1879600"/>
                </a:lnTo>
                <a:lnTo>
                  <a:pt x="1507210" y="1879600"/>
                </a:lnTo>
                <a:lnTo>
                  <a:pt x="1512506" y="1892300"/>
                </a:lnTo>
                <a:lnTo>
                  <a:pt x="1515719" y="1905000"/>
                </a:lnTo>
                <a:lnTo>
                  <a:pt x="1517929" y="1917700"/>
                </a:lnTo>
                <a:lnTo>
                  <a:pt x="1518551" y="1930400"/>
                </a:lnTo>
                <a:lnTo>
                  <a:pt x="1518551" y="1866900"/>
                </a:lnTo>
                <a:lnTo>
                  <a:pt x="1516380" y="1866900"/>
                </a:lnTo>
                <a:lnTo>
                  <a:pt x="1510639" y="1854200"/>
                </a:lnTo>
                <a:lnTo>
                  <a:pt x="1490560" y="1854200"/>
                </a:lnTo>
                <a:lnTo>
                  <a:pt x="1478927" y="1866900"/>
                </a:lnTo>
                <a:lnTo>
                  <a:pt x="1427505" y="1866900"/>
                </a:lnTo>
                <a:lnTo>
                  <a:pt x="1421561" y="1854200"/>
                </a:lnTo>
                <a:lnTo>
                  <a:pt x="1418704" y="1866900"/>
                </a:lnTo>
                <a:lnTo>
                  <a:pt x="1417294" y="1866900"/>
                </a:lnTo>
                <a:lnTo>
                  <a:pt x="1413090" y="1892300"/>
                </a:lnTo>
                <a:lnTo>
                  <a:pt x="1410512" y="1905000"/>
                </a:lnTo>
                <a:lnTo>
                  <a:pt x="1409357" y="1930400"/>
                </a:lnTo>
                <a:lnTo>
                  <a:pt x="1409407" y="1943100"/>
                </a:lnTo>
                <a:lnTo>
                  <a:pt x="1409255" y="1955800"/>
                </a:lnTo>
                <a:lnTo>
                  <a:pt x="1408557" y="1968500"/>
                </a:lnTo>
                <a:lnTo>
                  <a:pt x="1407680" y="1968500"/>
                </a:lnTo>
                <a:lnTo>
                  <a:pt x="1406994" y="1981200"/>
                </a:lnTo>
                <a:lnTo>
                  <a:pt x="1406664" y="1993900"/>
                </a:lnTo>
                <a:lnTo>
                  <a:pt x="1406842" y="1993900"/>
                </a:lnTo>
                <a:lnTo>
                  <a:pt x="1407871" y="2006600"/>
                </a:lnTo>
                <a:lnTo>
                  <a:pt x="1410119" y="2019300"/>
                </a:lnTo>
                <a:lnTo>
                  <a:pt x="1412532" y="2019300"/>
                </a:lnTo>
                <a:lnTo>
                  <a:pt x="1412189" y="2032000"/>
                </a:lnTo>
                <a:lnTo>
                  <a:pt x="1408709" y="2044700"/>
                </a:lnTo>
                <a:lnTo>
                  <a:pt x="1401711" y="2057400"/>
                </a:lnTo>
                <a:lnTo>
                  <a:pt x="1396339" y="2057400"/>
                </a:lnTo>
                <a:lnTo>
                  <a:pt x="1392402" y="2070100"/>
                </a:lnTo>
                <a:lnTo>
                  <a:pt x="1380667" y="2082800"/>
                </a:lnTo>
                <a:lnTo>
                  <a:pt x="1373746" y="2070100"/>
                </a:lnTo>
                <a:lnTo>
                  <a:pt x="1374952" y="2070100"/>
                </a:lnTo>
                <a:lnTo>
                  <a:pt x="1375410" y="2057400"/>
                </a:lnTo>
                <a:lnTo>
                  <a:pt x="1373593" y="2032000"/>
                </a:lnTo>
                <a:lnTo>
                  <a:pt x="1372476" y="2019300"/>
                </a:lnTo>
                <a:lnTo>
                  <a:pt x="1375041" y="2006600"/>
                </a:lnTo>
                <a:lnTo>
                  <a:pt x="1377530" y="1993900"/>
                </a:lnTo>
                <a:lnTo>
                  <a:pt x="1373390" y="1981200"/>
                </a:lnTo>
                <a:lnTo>
                  <a:pt x="1372933" y="1981200"/>
                </a:lnTo>
                <a:lnTo>
                  <a:pt x="1371193" y="1955800"/>
                </a:lnTo>
                <a:lnTo>
                  <a:pt x="1367205" y="1905000"/>
                </a:lnTo>
                <a:lnTo>
                  <a:pt x="1365491" y="1879600"/>
                </a:lnTo>
                <a:lnTo>
                  <a:pt x="1364602" y="1854200"/>
                </a:lnTo>
                <a:lnTo>
                  <a:pt x="1363560" y="1816100"/>
                </a:lnTo>
                <a:lnTo>
                  <a:pt x="1362671" y="1790700"/>
                </a:lnTo>
                <a:lnTo>
                  <a:pt x="1361567" y="1765300"/>
                </a:lnTo>
                <a:lnTo>
                  <a:pt x="1361160" y="1739900"/>
                </a:lnTo>
                <a:lnTo>
                  <a:pt x="1360843" y="1701800"/>
                </a:lnTo>
                <a:lnTo>
                  <a:pt x="1359941" y="1676400"/>
                </a:lnTo>
                <a:lnTo>
                  <a:pt x="1358811" y="1651000"/>
                </a:lnTo>
                <a:lnTo>
                  <a:pt x="1358226" y="1612900"/>
                </a:lnTo>
                <a:lnTo>
                  <a:pt x="1357934" y="1587500"/>
                </a:lnTo>
                <a:lnTo>
                  <a:pt x="1357668" y="1549400"/>
                </a:lnTo>
                <a:lnTo>
                  <a:pt x="1357871" y="1536700"/>
                </a:lnTo>
                <a:lnTo>
                  <a:pt x="1358442" y="1536700"/>
                </a:lnTo>
                <a:lnTo>
                  <a:pt x="1359547" y="1524000"/>
                </a:lnTo>
                <a:lnTo>
                  <a:pt x="1360081" y="1511300"/>
                </a:lnTo>
                <a:lnTo>
                  <a:pt x="1360055" y="1485900"/>
                </a:lnTo>
                <a:lnTo>
                  <a:pt x="1359496" y="1473200"/>
                </a:lnTo>
                <a:lnTo>
                  <a:pt x="1358201" y="1447800"/>
                </a:lnTo>
                <a:lnTo>
                  <a:pt x="1357414" y="1422400"/>
                </a:lnTo>
                <a:lnTo>
                  <a:pt x="1357274" y="1397000"/>
                </a:lnTo>
                <a:lnTo>
                  <a:pt x="1357896" y="1371600"/>
                </a:lnTo>
                <a:lnTo>
                  <a:pt x="1357947" y="1358900"/>
                </a:lnTo>
                <a:lnTo>
                  <a:pt x="1357566" y="1346200"/>
                </a:lnTo>
                <a:lnTo>
                  <a:pt x="1357210" y="1333500"/>
                </a:lnTo>
                <a:lnTo>
                  <a:pt x="1357388" y="1320800"/>
                </a:lnTo>
                <a:lnTo>
                  <a:pt x="1358671" y="1308100"/>
                </a:lnTo>
                <a:lnTo>
                  <a:pt x="1360525" y="1295400"/>
                </a:lnTo>
                <a:lnTo>
                  <a:pt x="1362163" y="1282700"/>
                </a:lnTo>
                <a:lnTo>
                  <a:pt x="1362773" y="1270000"/>
                </a:lnTo>
                <a:lnTo>
                  <a:pt x="1362671" y="1257300"/>
                </a:lnTo>
                <a:lnTo>
                  <a:pt x="1374724" y="1257300"/>
                </a:lnTo>
                <a:lnTo>
                  <a:pt x="1384312" y="1244600"/>
                </a:lnTo>
                <a:lnTo>
                  <a:pt x="1413408" y="1244600"/>
                </a:lnTo>
                <a:lnTo>
                  <a:pt x="1442046" y="1231900"/>
                </a:lnTo>
                <a:lnTo>
                  <a:pt x="1571294" y="1231900"/>
                </a:lnTo>
                <a:lnTo>
                  <a:pt x="1572107" y="1244600"/>
                </a:lnTo>
                <a:lnTo>
                  <a:pt x="1572641" y="1257300"/>
                </a:lnTo>
                <a:lnTo>
                  <a:pt x="1572641" y="1206500"/>
                </a:lnTo>
                <a:lnTo>
                  <a:pt x="1466532" y="1206500"/>
                </a:lnTo>
                <a:lnTo>
                  <a:pt x="1456448" y="1219200"/>
                </a:lnTo>
                <a:lnTo>
                  <a:pt x="1408391" y="1219200"/>
                </a:lnTo>
                <a:lnTo>
                  <a:pt x="1410792" y="1206500"/>
                </a:lnTo>
                <a:lnTo>
                  <a:pt x="1421333" y="1206500"/>
                </a:lnTo>
                <a:lnTo>
                  <a:pt x="1427556" y="1193800"/>
                </a:lnTo>
                <a:lnTo>
                  <a:pt x="1575511" y="1193800"/>
                </a:lnTo>
                <a:lnTo>
                  <a:pt x="1594345" y="1181100"/>
                </a:lnTo>
                <a:lnTo>
                  <a:pt x="1647317" y="1181100"/>
                </a:lnTo>
                <a:lnTo>
                  <a:pt x="1673428" y="1193800"/>
                </a:lnTo>
                <a:lnTo>
                  <a:pt x="1828355" y="1193800"/>
                </a:lnTo>
                <a:lnTo>
                  <a:pt x="1828355" y="1181100"/>
                </a:lnTo>
                <a:lnTo>
                  <a:pt x="1706422" y="1181100"/>
                </a:lnTo>
                <a:lnTo>
                  <a:pt x="1681492" y="1168400"/>
                </a:lnTo>
                <a:lnTo>
                  <a:pt x="1845360" y="1168400"/>
                </a:lnTo>
                <a:lnTo>
                  <a:pt x="1845360" y="1130300"/>
                </a:lnTo>
                <a:lnTo>
                  <a:pt x="1839836" y="1130300"/>
                </a:lnTo>
                <a:lnTo>
                  <a:pt x="1850250" y="1117600"/>
                </a:lnTo>
                <a:lnTo>
                  <a:pt x="1883029" y="1117600"/>
                </a:lnTo>
                <a:lnTo>
                  <a:pt x="1883041" y="1130300"/>
                </a:lnTo>
                <a:lnTo>
                  <a:pt x="1883041" y="1104900"/>
                </a:lnTo>
                <a:lnTo>
                  <a:pt x="1872272" y="1104900"/>
                </a:lnTo>
                <a:lnTo>
                  <a:pt x="1851837" y="1092200"/>
                </a:lnTo>
                <a:lnTo>
                  <a:pt x="1882013" y="1092200"/>
                </a:lnTo>
                <a:lnTo>
                  <a:pt x="1897278" y="1079500"/>
                </a:lnTo>
                <a:lnTo>
                  <a:pt x="1913178" y="1092200"/>
                </a:lnTo>
                <a:lnTo>
                  <a:pt x="1913178" y="1066800"/>
                </a:lnTo>
                <a:lnTo>
                  <a:pt x="1835073" y="1066800"/>
                </a:lnTo>
                <a:lnTo>
                  <a:pt x="1835073" y="1143000"/>
                </a:lnTo>
                <a:lnTo>
                  <a:pt x="1831721" y="1155700"/>
                </a:lnTo>
                <a:lnTo>
                  <a:pt x="1826996" y="1143000"/>
                </a:lnTo>
                <a:lnTo>
                  <a:pt x="1835073" y="1143000"/>
                </a:lnTo>
                <a:lnTo>
                  <a:pt x="1835073" y="1066800"/>
                </a:lnTo>
                <a:lnTo>
                  <a:pt x="1823097" y="1066800"/>
                </a:lnTo>
                <a:lnTo>
                  <a:pt x="1823415" y="1054100"/>
                </a:lnTo>
                <a:lnTo>
                  <a:pt x="1938731" y="1054100"/>
                </a:lnTo>
                <a:lnTo>
                  <a:pt x="1938731" y="1041400"/>
                </a:lnTo>
                <a:lnTo>
                  <a:pt x="1836153" y="1041400"/>
                </a:lnTo>
                <a:lnTo>
                  <a:pt x="1840992" y="1028700"/>
                </a:lnTo>
                <a:lnTo>
                  <a:pt x="1949081" y="1028700"/>
                </a:lnTo>
                <a:lnTo>
                  <a:pt x="1951431" y="1041400"/>
                </a:lnTo>
                <a:lnTo>
                  <a:pt x="1951431" y="1020305"/>
                </a:lnTo>
                <a:lnTo>
                  <a:pt x="1938134" y="1016000"/>
                </a:lnTo>
                <a:lnTo>
                  <a:pt x="1888286" y="1016000"/>
                </a:lnTo>
                <a:lnTo>
                  <a:pt x="1883460" y="1003300"/>
                </a:lnTo>
                <a:lnTo>
                  <a:pt x="1881492" y="1016000"/>
                </a:lnTo>
                <a:lnTo>
                  <a:pt x="1825879" y="1016000"/>
                </a:lnTo>
                <a:lnTo>
                  <a:pt x="1829219" y="977900"/>
                </a:lnTo>
                <a:lnTo>
                  <a:pt x="1830514" y="965200"/>
                </a:lnTo>
                <a:lnTo>
                  <a:pt x="1831797" y="952500"/>
                </a:lnTo>
                <a:lnTo>
                  <a:pt x="1837004" y="914400"/>
                </a:lnTo>
                <a:lnTo>
                  <a:pt x="1837258" y="914400"/>
                </a:lnTo>
                <a:lnTo>
                  <a:pt x="1838972" y="901700"/>
                </a:lnTo>
                <a:lnTo>
                  <a:pt x="1837880" y="889000"/>
                </a:lnTo>
                <a:lnTo>
                  <a:pt x="1847202" y="889000"/>
                </a:lnTo>
                <a:lnTo>
                  <a:pt x="1848332" y="901700"/>
                </a:lnTo>
                <a:lnTo>
                  <a:pt x="1849145" y="901700"/>
                </a:lnTo>
                <a:lnTo>
                  <a:pt x="1857121" y="863600"/>
                </a:lnTo>
                <a:lnTo>
                  <a:pt x="1863661" y="825500"/>
                </a:lnTo>
                <a:lnTo>
                  <a:pt x="1868538" y="774700"/>
                </a:lnTo>
                <a:lnTo>
                  <a:pt x="1850428" y="774700"/>
                </a:lnTo>
                <a:lnTo>
                  <a:pt x="1850428" y="863600"/>
                </a:lnTo>
                <a:lnTo>
                  <a:pt x="1844255" y="863600"/>
                </a:lnTo>
                <a:lnTo>
                  <a:pt x="1844116" y="850900"/>
                </a:lnTo>
                <a:lnTo>
                  <a:pt x="1849399" y="850900"/>
                </a:lnTo>
                <a:lnTo>
                  <a:pt x="1850428" y="863600"/>
                </a:lnTo>
                <a:lnTo>
                  <a:pt x="1850428" y="774700"/>
                </a:lnTo>
                <a:lnTo>
                  <a:pt x="1665020" y="774700"/>
                </a:lnTo>
                <a:lnTo>
                  <a:pt x="1665020" y="927100"/>
                </a:lnTo>
                <a:lnTo>
                  <a:pt x="1664703" y="927100"/>
                </a:lnTo>
                <a:lnTo>
                  <a:pt x="1663700" y="939800"/>
                </a:lnTo>
                <a:lnTo>
                  <a:pt x="1660398" y="939800"/>
                </a:lnTo>
                <a:lnTo>
                  <a:pt x="1660271" y="940054"/>
                </a:lnTo>
                <a:lnTo>
                  <a:pt x="1660271" y="965200"/>
                </a:lnTo>
                <a:lnTo>
                  <a:pt x="1659763" y="977900"/>
                </a:lnTo>
                <a:lnTo>
                  <a:pt x="1657502" y="990600"/>
                </a:lnTo>
                <a:lnTo>
                  <a:pt x="1655991" y="996950"/>
                </a:lnTo>
                <a:lnTo>
                  <a:pt x="1655991" y="1168400"/>
                </a:lnTo>
                <a:lnTo>
                  <a:pt x="1613801" y="1168400"/>
                </a:lnTo>
                <a:lnTo>
                  <a:pt x="1640128" y="1155700"/>
                </a:lnTo>
                <a:lnTo>
                  <a:pt x="1648193" y="1155700"/>
                </a:lnTo>
                <a:lnTo>
                  <a:pt x="1655991" y="1168400"/>
                </a:lnTo>
                <a:lnTo>
                  <a:pt x="1655991" y="996950"/>
                </a:lnTo>
                <a:lnTo>
                  <a:pt x="1654479" y="1003300"/>
                </a:lnTo>
                <a:lnTo>
                  <a:pt x="1651635" y="1028700"/>
                </a:lnTo>
                <a:lnTo>
                  <a:pt x="1649806" y="1028700"/>
                </a:lnTo>
                <a:lnTo>
                  <a:pt x="1649806" y="1104900"/>
                </a:lnTo>
                <a:lnTo>
                  <a:pt x="1649209" y="1104900"/>
                </a:lnTo>
                <a:lnTo>
                  <a:pt x="1642084" y="1117600"/>
                </a:lnTo>
                <a:lnTo>
                  <a:pt x="1620291" y="1117600"/>
                </a:lnTo>
                <a:lnTo>
                  <a:pt x="1620291" y="1143000"/>
                </a:lnTo>
                <a:lnTo>
                  <a:pt x="1600174" y="1155700"/>
                </a:lnTo>
                <a:lnTo>
                  <a:pt x="1542402" y="1155700"/>
                </a:lnTo>
                <a:lnTo>
                  <a:pt x="1542402" y="1168400"/>
                </a:lnTo>
                <a:lnTo>
                  <a:pt x="1535379" y="1181100"/>
                </a:lnTo>
                <a:lnTo>
                  <a:pt x="1528483" y="1168400"/>
                </a:lnTo>
                <a:lnTo>
                  <a:pt x="1542402" y="1168400"/>
                </a:lnTo>
                <a:lnTo>
                  <a:pt x="1542402" y="1155700"/>
                </a:lnTo>
                <a:lnTo>
                  <a:pt x="1506283" y="1155700"/>
                </a:lnTo>
                <a:lnTo>
                  <a:pt x="1506283" y="1168400"/>
                </a:lnTo>
                <a:lnTo>
                  <a:pt x="1500390" y="1181100"/>
                </a:lnTo>
                <a:lnTo>
                  <a:pt x="1495996" y="1168400"/>
                </a:lnTo>
                <a:lnTo>
                  <a:pt x="1506283" y="1168400"/>
                </a:lnTo>
                <a:lnTo>
                  <a:pt x="1506283" y="1155700"/>
                </a:lnTo>
                <a:lnTo>
                  <a:pt x="1460030" y="1155700"/>
                </a:lnTo>
                <a:lnTo>
                  <a:pt x="1491627" y="1143000"/>
                </a:lnTo>
                <a:lnTo>
                  <a:pt x="1620291" y="1143000"/>
                </a:lnTo>
                <a:lnTo>
                  <a:pt x="1620291" y="1117600"/>
                </a:lnTo>
                <a:lnTo>
                  <a:pt x="1477645" y="1117600"/>
                </a:lnTo>
                <a:lnTo>
                  <a:pt x="1483575" y="1104900"/>
                </a:lnTo>
                <a:lnTo>
                  <a:pt x="1499755" y="1104900"/>
                </a:lnTo>
                <a:lnTo>
                  <a:pt x="1511541" y="1092200"/>
                </a:lnTo>
                <a:lnTo>
                  <a:pt x="1538820" y="1104900"/>
                </a:lnTo>
                <a:lnTo>
                  <a:pt x="1566075" y="1092200"/>
                </a:lnTo>
                <a:lnTo>
                  <a:pt x="1647583" y="1092200"/>
                </a:lnTo>
                <a:lnTo>
                  <a:pt x="1649806" y="1104900"/>
                </a:lnTo>
                <a:lnTo>
                  <a:pt x="1649806" y="1028700"/>
                </a:lnTo>
                <a:lnTo>
                  <a:pt x="1632026" y="1028700"/>
                </a:lnTo>
                <a:lnTo>
                  <a:pt x="1632026" y="1066800"/>
                </a:lnTo>
                <a:lnTo>
                  <a:pt x="1619554" y="1066800"/>
                </a:lnTo>
                <a:lnTo>
                  <a:pt x="1625879" y="1054100"/>
                </a:lnTo>
                <a:lnTo>
                  <a:pt x="1631797" y="1054100"/>
                </a:lnTo>
                <a:lnTo>
                  <a:pt x="1632026" y="1066800"/>
                </a:lnTo>
                <a:lnTo>
                  <a:pt x="1632026" y="1028700"/>
                </a:lnTo>
                <a:lnTo>
                  <a:pt x="1629537" y="1028700"/>
                </a:lnTo>
                <a:lnTo>
                  <a:pt x="1631073" y="1016000"/>
                </a:lnTo>
                <a:lnTo>
                  <a:pt x="1631035" y="1003300"/>
                </a:lnTo>
                <a:lnTo>
                  <a:pt x="1630565" y="1003300"/>
                </a:lnTo>
                <a:lnTo>
                  <a:pt x="1630362" y="990600"/>
                </a:lnTo>
                <a:lnTo>
                  <a:pt x="1634058" y="977900"/>
                </a:lnTo>
                <a:lnTo>
                  <a:pt x="1643430" y="965200"/>
                </a:lnTo>
                <a:lnTo>
                  <a:pt x="1660271" y="965200"/>
                </a:lnTo>
                <a:lnTo>
                  <a:pt x="1660271" y="940054"/>
                </a:lnTo>
                <a:lnTo>
                  <a:pt x="1653857" y="952500"/>
                </a:lnTo>
                <a:lnTo>
                  <a:pt x="1632826" y="952500"/>
                </a:lnTo>
                <a:lnTo>
                  <a:pt x="1632661" y="939800"/>
                </a:lnTo>
                <a:lnTo>
                  <a:pt x="1630540" y="927100"/>
                </a:lnTo>
                <a:lnTo>
                  <a:pt x="1632356" y="927100"/>
                </a:lnTo>
                <a:lnTo>
                  <a:pt x="1632318" y="914400"/>
                </a:lnTo>
                <a:lnTo>
                  <a:pt x="1632470" y="901700"/>
                </a:lnTo>
                <a:lnTo>
                  <a:pt x="1663674" y="901700"/>
                </a:lnTo>
                <a:lnTo>
                  <a:pt x="1664779" y="914400"/>
                </a:lnTo>
                <a:lnTo>
                  <a:pt x="1665020" y="927100"/>
                </a:lnTo>
                <a:lnTo>
                  <a:pt x="1665020" y="774700"/>
                </a:lnTo>
                <a:lnTo>
                  <a:pt x="1655813" y="774700"/>
                </a:lnTo>
                <a:lnTo>
                  <a:pt x="1618767" y="787400"/>
                </a:lnTo>
                <a:lnTo>
                  <a:pt x="1624126" y="787400"/>
                </a:lnTo>
                <a:lnTo>
                  <a:pt x="1623987" y="800100"/>
                </a:lnTo>
                <a:lnTo>
                  <a:pt x="1623644" y="812800"/>
                </a:lnTo>
                <a:lnTo>
                  <a:pt x="1622856" y="825500"/>
                </a:lnTo>
                <a:lnTo>
                  <a:pt x="1621891" y="838200"/>
                </a:lnTo>
                <a:lnTo>
                  <a:pt x="1620875" y="850900"/>
                </a:lnTo>
                <a:lnTo>
                  <a:pt x="1619923" y="876300"/>
                </a:lnTo>
                <a:lnTo>
                  <a:pt x="1619732" y="876300"/>
                </a:lnTo>
                <a:lnTo>
                  <a:pt x="1619732" y="889000"/>
                </a:lnTo>
                <a:lnTo>
                  <a:pt x="1619885" y="902982"/>
                </a:lnTo>
                <a:lnTo>
                  <a:pt x="1620024" y="914400"/>
                </a:lnTo>
                <a:lnTo>
                  <a:pt x="1620456" y="914400"/>
                </a:lnTo>
                <a:lnTo>
                  <a:pt x="1620761" y="927100"/>
                </a:lnTo>
                <a:lnTo>
                  <a:pt x="1620520" y="927100"/>
                </a:lnTo>
                <a:lnTo>
                  <a:pt x="1619618" y="952500"/>
                </a:lnTo>
                <a:lnTo>
                  <a:pt x="1618665" y="965263"/>
                </a:lnTo>
                <a:lnTo>
                  <a:pt x="1617675" y="990600"/>
                </a:lnTo>
                <a:lnTo>
                  <a:pt x="1616417" y="1016000"/>
                </a:lnTo>
                <a:lnTo>
                  <a:pt x="1615516" y="1016000"/>
                </a:lnTo>
                <a:lnTo>
                  <a:pt x="1613192" y="1028700"/>
                </a:lnTo>
                <a:lnTo>
                  <a:pt x="1581099" y="1028700"/>
                </a:lnTo>
                <a:lnTo>
                  <a:pt x="1581099" y="1054100"/>
                </a:lnTo>
                <a:lnTo>
                  <a:pt x="1569656" y="1066800"/>
                </a:lnTo>
                <a:lnTo>
                  <a:pt x="1531670" y="1066800"/>
                </a:lnTo>
                <a:lnTo>
                  <a:pt x="1511287" y="1054100"/>
                </a:lnTo>
                <a:lnTo>
                  <a:pt x="1581099" y="1054100"/>
                </a:lnTo>
                <a:lnTo>
                  <a:pt x="1581099" y="1028700"/>
                </a:lnTo>
                <a:lnTo>
                  <a:pt x="1518450" y="1028700"/>
                </a:lnTo>
                <a:lnTo>
                  <a:pt x="1518894" y="1016000"/>
                </a:lnTo>
                <a:lnTo>
                  <a:pt x="1509445" y="1028700"/>
                </a:lnTo>
                <a:lnTo>
                  <a:pt x="1492237" y="1028700"/>
                </a:lnTo>
                <a:lnTo>
                  <a:pt x="1492237" y="1066800"/>
                </a:lnTo>
                <a:lnTo>
                  <a:pt x="1490205" y="1079500"/>
                </a:lnTo>
                <a:lnTo>
                  <a:pt x="1486547" y="1079500"/>
                </a:lnTo>
                <a:lnTo>
                  <a:pt x="1481416" y="1092200"/>
                </a:lnTo>
                <a:lnTo>
                  <a:pt x="1474241" y="1092200"/>
                </a:lnTo>
                <a:lnTo>
                  <a:pt x="1472806" y="1104900"/>
                </a:lnTo>
                <a:lnTo>
                  <a:pt x="1470545" y="1104900"/>
                </a:lnTo>
                <a:lnTo>
                  <a:pt x="1467180" y="1117600"/>
                </a:lnTo>
                <a:lnTo>
                  <a:pt x="1462392" y="1117600"/>
                </a:lnTo>
                <a:lnTo>
                  <a:pt x="1455902" y="1130300"/>
                </a:lnTo>
                <a:lnTo>
                  <a:pt x="1450860" y="1130300"/>
                </a:lnTo>
                <a:lnTo>
                  <a:pt x="1446796" y="1143000"/>
                </a:lnTo>
                <a:lnTo>
                  <a:pt x="1439468" y="1143000"/>
                </a:lnTo>
                <a:lnTo>
                  <a:pt x="1430858" y="1155700"/>
                </a:lnTo>
                <a:lnTo>
                  <a:pt x="1422628" y="1155700"/>
                </a:lnTo>
                <a:lnTo>
                  <a:pt x="1422628" y="1181100"/>
                </a:lnTo>
                <a:lnTo>
                  <a:pt x="1419733" y="1181100"/>
                </a:lnTo>
                <a:lnTo>
                  <a:pt x="1407198" y="1193800"/>
                </a:lnTo>
                <a:lnTo>
                  <a:pt x="1400530" y="1181100"/>
                </a:lnTo>
                <a:lnTo>
                  <a:pt x="1403959" y="1181100"/>
                </a:lnTo>
                <a:lnTo>
                  <a:pt x="1407045" y="1168400"/>
                </a:lnTo>
                <a:lnTo>
                  <a:pt x="1416037" y="1168400"/>
                </a:lnTo>
                <a:lnTo>
                  <a:pt x="1422628" y="1181100"/>
                </a:lnTo>
                <a:lnTo>
                  <a:pt x="1422628" y="1155700"/>
                </a:lnTo>
                <a:lnTo>
                  <a:pt x="1419098" y="1155700"/>
                </a:lnTo>
                <a:lnTo>
                  <a:pt x="1449857" y="1104900"/>
                </a:lnTo>
                <a:lnTo>
                  <a:pt x="1465262" y="1092200"/>
                </a:lnTo>
                <a:lnTo>
                  <a:pt x="1480680" y="1066800"/>
                </a:lnTo>
                <a:lnTo>
                  <a:pt x="1492237" y="1066800"/>
                </a:lnTo>
                <a:lnTo>
                  <a:pt x="1492237" y="1028700"/>
                </a:lnTo>
                <a:lnTo>
                  <a:pt x="1489862" y="1028700"/>
                </a:lnTo>
                <a:lnTo>
                  <a:pt x="1478673" y="1041400"/>
                </a:lnTo>
                <a:lnTo>
                  <a:pt x="1469478" y="1054100"/>
                </a:lnTo>
                <a:lnTo>
                  <a:pt x="1465414" y="1054100"/>
                </a:lnTo>
                <a:lnTo>
                  <a:pt x="1458785" y="1066800"/>
                </a:lnTo>
                <a:lnTo>
                  <a:pt x="1451838" y="1079500"/>
                </a:lnTo>
                <a:lnTo>
                  <a:pt x="1443685" y="1079500"/>
                </a:lnTo>
                <a:lnTo>
                  <a:pt x="1433436" y="1092200"/>
                </a:lnTo>
                <a:lnTo>
                  <a:pt x="1432483" y="1079500"/>
                </a:lnTo>
                <a:lnTo>
                  <a:pt x="1431391" y="1066800"/>
                </a:lnTo>
                <a:lnTo>
                  <a:pt x="1431607" y="1054100"/>
                </a:lnTo>
                <a:lnTo>
                  <a:pt x="1434528" y="1041400"/>
                </a:lnTo>
                <a:lnTo>
                  <a:pt x="1394333" y="1041400"/>
                </a:lnTo>
                <a:lnTo>
                  <a:pt x="1394333" y="1219200"/>
                </a:lnTo>
                <a:lnTo>
                  <a:pt x="1393431" y="1219200"/>
                </a:lnTo>
                <a:lnTo>
                  <a:pt x="1388452" y="1231900"/>
                </a:lnTo>
                <a:lnTo>
                  <a:pt x="1371803" y="1231900"/>
                </a:lnTo>
                <a:lnTo>
                  <a:pt x="1371168" y="1219200"/>
                </a:lnTo>
                <a:lnTo>
                  <a:pt x="1379804" y="1219200"/>
                </a:lnTo>
                <a:lnTo>
                  <a:pt x="1383779" y="1206500"/>
                </a:lnTo>
                <a:lnTo>
                  <a:pt x="1394333" y="1219200"/>
                </a:lnTo>
                <a:lnTo>
                  <a:pt x="1394333" y="1041400"/>
                </a:lnTo>
                <a:lnTo>
                  <a:pt x="1392961" y="1041400"/>
                </a:lnTo>
                <a:lnTo>
                  <a:pt x="1391462" y="1054100"/>
                </a:lnTo>
                <a:lnTo>
                  <a:pt x="1388694" y="1054100"/>
                </a:lnTo>
                <a:lnTo>
                  <a:pt x="1387195" y="1041400"/>
                </a:lnTo>
                <a:lnTo>
                  <a:pt x="1353680" y="1041400"/>
                </a:lnTo>
                <a:lnTo>
                  <a:pt x="1351356" y="1079500"/>
                </a:lnTo>
                <a:lnTo>
                  <a:pt x="1349260" y="1117600"/>
                </a:lnTo>
                <a:lnTo>
                  <a:pt x="1347685" y="1155700"/>
                </a:lnTo>
                <a:lnTo>
                  <a:pt x="1346923" y="1206500"/>
                </a:lnTo>
                <a:lnTo>
                  <a:pt x="1345463" y="1219200"/>
                </a:lnTo>
                <a:lnTo>
                  <a:pt x="1343710" y="1231900"/>
                </a:lnTo>
                <a:lnTo>
                  <a:pt x="1333741" y="1231900"/>
                </a:lnTo>
                <a:lnTo>
                  <a:pt x="1326019" y="1244600"/>
                </a:lnTo>
                <a:lnTo>
                  <a:pt x="1333436" y="1244600"/>
                </a:lnTo>
                <a:lnTo>
                  <a:pt x="1337348" y="1257300"/>
                </a:lnTo>
                <a:lnTo>
                  <a:pt x="1339418" y="1257300"/>
                </a:lnTo>
                <a:lnTo>
                  <a:pt x="1338732" y="1270000"/>
                </a:lnTo>
                <a:lnTo>
                  <a:pt x="1334922" y="1308100"/>
                </a:lnTo>
                <a:lnTo>
                  <a:pt x="1333487" y="1346200"/>
                </a:lnTo>
                <a:lnTo>
                  <a:pt x="1333855" y="1384300"/>
                </a:lnTo>
                <a:lnTo>
                  <a:pt x="1335455" y="1422400"/>
                </a:lnTo>
                <a:lnTo>
                  <a:pt x="1336763" y="1473200"/>
                </a:lnTo>
                <a:lnTo>
                  <a:pt x="1336471" y="1524000"/>
                </a:lnTo>
                <a:lnTo>
                  <a:pt x="1334312" y="1612900"/>
                </a:lnTo>
                <a:lnTo>
                  <a:pt x="1334338" y="1625600"/>
                </a:lnTo>
                <a:lnTo>
                  <a:pt x="1334858" y="1651000"/>
                </a:lnTo>
                <a:lnTo>
                  <a:pt x="1335709" y="1663700"/>
                </a:lnTo>
                <a:lnTo>
                  <a:pt x="1336738" y="1689100"/>
                </a:lnTo>
                <a:lnTo>
                  <a:pt x="1337119" y="1689100"/>
                </a:lnTo>
                <a:lnTo>
                  <a:pt x="1337208" y="1701800"/>
                </a:lnTo>
                <a:lnTo>
                  <a:pt x="1337056" y="1714500"/>
                </a:lnTo>
                <a:lnTo>
                  <a:pt x="1336700" y="1714500"/>
                </a:lnTo>
                <a:lnTo>
                  <a:pt x="1335874" y="1752600"/>
                </a:lnTo>
                <a:lnTo>
                  <a:pt x="1336548" y="1803400"/>
                </a:lnTo>
                <a:lnTo>
                  <a:pt x="1337538" y="1841500"/>
                </a:lnTo>
                <a:lnTo>
                  <a:pt x="1337614" y="1917700"/>
                </a:lnTo>
                <a:lnTo>
                  <a:pt x="1338313" y="1955800"/>
                </a:lnTo>
                <a:lnTo>
                  <a:pt x="1338961" y="1993900"/>
                </a:lnTo>
                <a:lnTo>
                  <a:pt x="1338719" y="2032000"/>
                </a:lnTo>
                <a:lnTo>
                  <a:pt x="1339100" y="2044700"/>
                </a:lnTo>
                <a:lnTo>
                  <a:pt x="1340370" y="2057400"/>
                </a:lnTo>
                <a:lnTo>
                  <a:pt x="1341386" y="2082800"/>
                </a:lnTo>
                <a:lnTo>
                  <a:pt x="1341005" y="2095500"/>
                </a:lnTo>
                <a:lnTo>
                  <a:pt x="1340434" y="2108200"/>
                </a:lnTo>
                <a:lnTo>
                  <a:pt x="1340002" y="2108200"/>
                </a:lnTo>
                <a:lnTo>
                  <a:pt x="1338478" y="2120900"/>
                </a:lnTo>
                <a:lnTo>
                  <a:pt x="1329842" y="2120900"/>
                </a:lnTo>
                <a:lnTo>
                  <a:pt x="1329283" y="2108200"/>
                </a:lnTo>
                <a:lnTo>
                  <a:pt x="1328813" y="2095500"/>
                </a:lnTo>
                <a:lnTo>
                  <a:pt x="1328597" y="2095500"/>
                </a:lnTo>
                <a:lnTo>
                  <a:pt x="1328483" y="2006600"/>
                </a:lnTo>
                <a:lnTo>
                  <a:pt x="1328381" y="1968500"/>
                </a:lnTo>
                <a:lnTo>
                  <a:pt x="1328000" y="1866900"/>
                </a:lnTo>
                <a:lnTo>
                  <a:pt x="1327569" y="1816100"/>
                </a:lnTo>
                <a:lnTo>
                  <a:pt x="1326654" y="1765300"/>
                </a:lnTo>
                <a:lnTo>
                  <a:pt x="1325397" y="1714500"/>
                </a:lnTo>
                <a:lnTo>
                  <a:pt x="1322971" y="1663700"/>
                </a:lnTo>
                <a:lnTo>
                  <a:pt x="1321917" y="1638300"/>
                </a:lnTo>
                <a:lnTo>
                  <a:pt x="1322158" y="1612900"/>
                </a:lnTo>
                <a:lnTo>
                  <a:pt x="1322692" y="1574800"/>
                </a:lnTo>
                <a:lnTo>
                  <a:pt x="1322539" y="1549400"/>
                </a:lnTo>
                <a:lnTo>
                  <a:pt x="1322197" y="1536700"/>
                </a:lnTo>
                <a:lnTo>
                  <a:pt x="1321879" y="1511300"/>
                </a:lnTo>
                <a:lnTo>
                  <a:pt x="1321066" y="1498600"/>
                </a:lnTo>
                <a:lnTo>
                  <a:pt x="1320152" y="1492161"/>
                </a:lnTo>
                <a:lnTo>
                  <a:pt x="1320152" y="1981200"/>
                </a:lnTo>
                <a:lnTo>
                  <a:pt x="1319911" y="2057400"/>
                </a:lnTo>
                <a:lnTo>
                  <a:pt x="1319809" y="2133600"/>
                </a:lnTo>
                <a:lnTo>
                  <a:pt x="1314437" y="2120900"/>
                </a:lnTo>
                <a:lnTo>
                  <a:pt x="1312151" y="2108200"/>
                </a:lnTo>
                <a:lnTo>
                  <a:pt x="1311592" y="2095500"/>
                </a:lnTo>
                <a:lnTo>
                  <a:pt x="1311376" y="2082800"/>
                </a:lnTo>
                <a:lnTo>
                  <a:pt x="1309217" y="2032000"/>
                </a:lnTo>
                <a:lnTo>
                  <a:pt x="1308265" y="2006600"/>
                </a:lnTo>
                <a:lnTo>
                  <a:pt x="1307312" y="1981200"/>
                </a:lnTo>
                <a:lnTo>
                  <a:pt x="1306398" y="1953907"/>
                </a:lnTo>
                <a:lnTo>
                  <a:pt x="1306398" y="2159000"/>
                </a:lnTo>
                <a:lnTo>
                  <a:pt x="1303362" y="2159000"/>
                </a:lnTo>
                <a:lnTo>
                  <a:pt x="1290955" y="2171700"/>
                </a:lnTo>
                <a:lnTo>
                  <a:pt x="1287602" y="2171700"/>
                </a:lnTo>
                <a:lnTo>
                  <a:pt x="1287310" y="2159000"/>
                </a:lnTo>
                <a:lnTo>
                  <a:pt x="1286929" y="2159000"/>
                </a:lnTo>
                <a:lnTo>
                  <a:pt x="1286611" y="2146300"/>
                </a:lnTo>
                <a:lnTo>
                  <a:pt x="1286624" y="2133600"/>
                </a:lnTo>
                <a:lnTo>
                  <a:pt x="1287272" y="2133600"/>
                </a:lnTo>
                <a:lnTo>
                  <a:pt x="1288834" y="2120900"/>
                </a:lnTo>
                <a:lnTo>
                  <a:pt x="1290383" y="2108200"/>
                </a:lnTo>
                <a:lnTo>
                  <a:pt x="1292809" y="2082800"/>
                </a:lnTo>
                <a:lnTo>
                  <a:pt x="1294053" y="2057400"/>
                </a:lnTo>
                <a:lnTo>
                  <a:pt x="1293622" y="2032000"/>
                </a:lnTo>
                <a:lnTo>
                  <a:pt x="1293215" y="2032000"/>
                </a:lnTo>
                <a:lnTo>
                  <a:pt x="1294650" y="2019300"/>
                </a:lnTo>
                <a:lnTo>
                  <a:pt x="1295336" y="2019300"/>
                </a:lnTo>
                <a:lnTo>
                  <a:pt x="1299311" y="2032000"/>
                </a:lnTo>
                <a:lnTo>
                  <a:pt x="1300365" y="2044700"/>
                </a:lnTo>
                <a:lnTo>
                  <a:pt x="1300416" y="2057400"/>
                </a:lnTo>
                <a:lnTo>
                  <a:pt x="1301330" y="2070100"/>
                </a:lnTo>
                <a:lnTo>
                  <a:pt x="1303223" y="2095500"/>
                </a:lnTo>
                <a:lnTo>
                  <a:pt x="1304264" y="2108200"/>
                </a:lnTo>
                <a:lnTo>
                  <a:pt x="1304963" y="2120900"/>
                </a:lnTo>
                <a:lnTo>
                  <a:pt x="1305852" y="2146300"/>
                </a:lnTo>
                <a:lnTo>
                  <a:pt x="1306398" y="2159000"/>
                </a:lnTo>
                <a:lnTo>
                  <a:pt x="1306398" y="1953907"/>
                </a:lnTo>
                <a:lnTo>
                  <a:pt x="1305610" y="1930400"/>
                </a:lnTo>
                <a:lnTo>
                  <a:pt x="1304074" y="1866900"/>
                </a:lnTo>
                <a:lnTo>
                  <a:pt x="1303794" y="1854200"/>
                </a:lnTo>
                <a:lnTo>
                  <a:pt x="1303921" y="1828800"/>
                </a:lnTo>
                <a:lnTo>
                  <a:pt x="1304290" y="1816100"/>
                </a:lnTo>
                <a:lnTo>
                  <a:pt x="1304747" y="1790700"/>
                </a:lnTo>
                <a:lnTo>
                  <a:pt x="1305064" y="1790700"/>
                </a:lnTo>
                <a:lnTo>
                  <a:pt x="1305331" y="1778000"/>
                </a:lnTo>
                <a:lnTo>
                  <a:pt x="1305280" y="1765300"/>
                </a:lnTo>
                <a:lnTo>
                  <a:pt x="1304645" y="1752600"/>
                </a:lnTo>
                <a:lnTo>
                  <a:pt x="1303274" y="1727200"/>
                </a:lnTo>
                <a:lnTo>
                  <a:pt x="1303235" y="1714500"/>
                </a:lnTo>
                <a:lnTo>
                  <a:pt x="1303782" y="1689100"/>
                </a:lnTo>
                <a:lnTo>
                  <a:pt x="1304163" y="1663700"/>
                </a:lnTo>
                <a:lnTo>
                  <a:pt x="1303934" y="1612900"/>
                </a:lnTo>
                <a:lnTo>
                  <a:pt x="1303286" y="1574800"/>
                </a:lnTo>
                <a:lnTo>
                  <a:pt x="1303007" y="1549400"/>
                </a:lnTo>
                <a:lnTo>
                  <a:pt x="1302727" y="1524000"/>
                </a:lnTo>
                <a:lnTo>
                  <a:pt x="1302804" y="1460449"/>
                </a:lnTo>
                <a:lnTo>
                  <a:pt x="1303274" y="1435100"/>
                </a:lnTo>
                <a:lnTo>
                  <a:pt x="1305115" y="1409700"/>
                </a:lnTo>
                <a:lnTo>
                  <a:pt x="1309344" y="1384300"/>
                </a:lnTo>
                <a:lnTo>
                  <a:pt x="1311617" y="1397000"/>
                </a:lnTo>
                <a:lnTo>
                  <a:pt x="1312862" y="1397000"/>
                </a:lnTo>
                <a:lnTo>
                  <a:pt x="1313256" y="1409700"/>
                </a:lnTo>
                <a:lnTo>
                  <a:pt x="1312989" y="1409700"/>
                </a:lnTo>
                <a:lnTo>
                  <a:pt x="1311808" y="1435100"/>
                </a:lnTo>
                <a:lnTo>
                  <a:pt x="1311706" y="1447800"/>
                </a:lnTo>
                <a:lnTo>
                  <a:pt x="1312367" y="1473200"/>
                </a:lnTo>
                <a:lnTo>
                  <a:pt x="1313434" y="1485900"/>
                </a:lnTo>
                <a:lnTo>
                  <a:pt x="1314970" y="1524000"/>
                </a:lnTo>
                <a:lnTo>
                  <a:pt x="1315046" y="1536700"/>
                </a:lnTo>
                <a:lnTo>
                  <a:pt x="1315135" y="1574800"/>
                </a:lnTo>
                <a:lnTo>
                  <a:pt x="1315021" y="1625600"/>
                </a:lnTo>
                <a:lnTo>
                  <a:pt x="1315148" y="1651000"/>
                </a:lnTo>
                <a:lnTo>
                  <a:pt x="1315999" y="1689100"/>
                </a:lnTo>
                <a:lnTo>
                  <a:pt x="1317167" y="1714500"/>
                </a:lnTo>
                <a:lnTo>
                  <a:pt x="1318374" y="1752600"/>
                </a:lnTo>
                <a:lnTo>
                  <a:pt x="1319301" y="1790700"/>
                </a:lnTo>
                <a:lnTo>
                  <a:pt x="1319822" y="1816100"/>
                </a:lnTo>
                <a:lnTo>
                  <a:pt x="1320101" y="1841500"/>
                </a:lnTo>
                <a:lnTo>
                  <a:pt x="1320152" y="1981200"/>
                </a:lnTo>
                <a:lnTo>
                  <a:pt x="1320152" y="1492161"/>
                </a:lnTo>
                <a:lnTo>
                  <a:pt x="1319263" y="1485900"/>
                </a:lnTo>
                <a:lnTo>
                  <a:pt x="1317752" y="1460500"/>
                </a:lnTo>
                <a:lnTo>
                  <a:pt x="1317790" y="1447800"/>
                </a:lnTo>
                <a:lnTo>
                  <a:pt x="1318374" y="1422400"/>
                </a:lnTo>
                <a:lnTo>
                  <a:pt x="1318475" y="1409700"/>
                </a:lnTo>
                <a:lnTo>
                  <a:pt x="1318145" y="1384300"/>
                </a:lnTo>
                <a:lnTo>
                  <a:pt x="1317929" y="1358900"/>
                </a:lnTo>
                <a:lnTo>
                  <a:pt x="1317510" y="1346200"/>
                </a:lnTo>
                <a:lnTo>
                  <a:pt x="1316570" y="1320800"/>
                </a:lnTo>
                <a:lnTo>
                  <a:pt x="1315872" y="1308100"/>
                </a:lnTo>
                <a:lnTo>
                  <a:pt x="1315478" y="1295400"/>
                </a:lnTo>
                <a:lnTo>
                  <a:pt x="1314894" y="1257300"/>
                </a:lnTo>
                <a:lnTo>
                  <a:pt x="1315478" y="1257300"/>
                </a:lnTo>
                <a:lnTo>
                  <a:pt x="1317002" y="1244600"/>
                </a:lnTo>
                <a:lnTo>
                  <a:pt x="1326019" y="1244600"/>
                </a:lnTo>
                <a:lnTo>
                  <a:pt x="1318387" y="1231900"/>
                </a:lnTo>
                <a:lnTo>
                  <a:pt x="1314500" y="1231900"/>
                </a:lnTo>
                <a:lnTo>
                  <a:pt x="1313586" y="1219200"/>
                </a:lnTo>
                <a:lnTo>
                  <a:pt x="1311465" y="1219200"/>
                </a:lnTo>
                <a:lnTo>
                  <a:pt x="1312710" y="1206500"/>
                </a:lnTo>
                <a:lnTo>
                  <a:pt x="1314577" y="1193800"/>
                </a:lnTo>
                <a:lnTo>
                  <a:pt x="1314780" y="1168400"/>
                </a:lnTo>
                <a:lnTo>
                  <a:pt x="1314551" y="1155700"/>
                </a:lnTo>
                <a:lnTo>
                  <a:pt x="1314335" y="1143000"/>
                </a:lnTo>
                <a:lnTo>
                  <a:pt x="1314196" y="1117600"/>
                </a:lnTo>
                <a:lnTo>
                  <a:pt x="1313751" y="1092200"/>
                </a:lnTo>
                <a:lnTo>
                  <a:pt x="1313802" y="1079500"/>
                </a:lnTo>
                <a:lnTo>
                  <a:pt x="1315199" y="1066800"/>
                </a:lnTo>
                <a:lnTo>
                  <a:pt x="1315986" y="1054100"/>
                </a:lnTo>
                <a:lnTo>
                  <a:pt x="1316228" y="1041400"/>
                </a:lnTo>
                <a:lnTo>
                  <a:pt x="1315669" y="1041400"/>
                </a:lnTo>
                <a:lnTo>
                  <a:pt x="1314043" y="1028700"/>
                </a:lnTo>
                <a:lnTo>
                  <a:pt x="1312989" y="1028700"/>
                </a:lnTo>
                <a:lnTo>
                  <a:pt x="1306982" y="1016000"/>
                </a:lnTo>
                <a:lnTo>
                  <a:pt x="1301546" y="1016000"/>
                </a:lnTo>
                <a:lnTo>
                  <a:pt x="1296746" y="1003300"/>
                </a:lnTo>
                <a:lnTo>
                  <a:pt x="1292656" y="1003300"/>
                </a:lnTo>
                <a:lnTo>
                  <a:pt x="1292136" y="994625"/>
                </a:lnTo>
                <a:lnTo>
                  <a:pt x="1292136" y="1041400"/>
                </a:lnTo>
                <a:lnTo>
                  <a:pt x="1291120" y="1054100"/>
                </a:lnTo>
                <a:lnTo>
                  <a:pt x="1287907" y="1066800"/>
                </a:lnTo>
                <a:lnTo>
                  <a:pt x="1285087" y="1054100"/>
                </a:lnTo>
                <a:lnTo>
                  <a:pt x="1283284" y="1041400"/>
                </a:lnTo>
                <a:lnTo>
                  <a:pt x="1282471" y="1028700"/>
                </a:lnTo>
                <a:lnTo>
                  <a:pt x="1282623" y="1028700"/>
                </a:lnTo>
                <a:lnTo>
                  <a:pt x="1282852" y="1016000"/>
                </a:lnTo>
                <a:lnTo>
                  <a:pt x="1291234" y="1016000"/>
                </a:lnTo>
                <a:lnTo>
                  <a:pt x="1291336" y="1028700"/>
                </a:lnTo>
                <a:lnTo>
                  <a:pt x="1291894" y="1028700"/>
                </a:lnTo>
                <a:lnTo>
                  <a:pt x="1292136" y="1041400"/>
                </a:lnTo>
                <a:lnTo>
                  <a:pt x="1292136" y="994625"/>
                </a:lnTo>
                <a:lnTo>
                  <a:pt x="1291894" y="990600"/>
                </a:lnTo>
                <a:lnTo>
                  <a:pt x="1266355" y="990600"/>
                </a:lnTo>
                <a:lnTo>
                  <a:pt x="1266355" y="2082800"/>
                </a:lnTo>
                <a:lnTo>
                  <a:pt x="1263904" y="2093023"/>
                </a:lnTo>
                <a:lnTo>
                  <a:pt x="1263904" y="2120900"/>
                </a:lnTo>
                <a:lnTo>
                  <a:pt x="1263764" y="2133600"/>
                </a:lnTo>
                <a:lnTo>
                  <a:pt x="1257363" y="2146300"/>
                </a:lnTo>
                <a:lnTo>
                  <a:pt x="1249489" y="2146300"/>
                </a:lnTo>
                <a:lnTo>
                  <a:pt x="1249489" y="2209800"/>
                </a:lnTo>
                <a:lnTo>
                  <a:pt x="1235176" y="2209800"/>
                </a:lnTo>
                <a:lnTo>
                  <a:pt x="1234948" y="2208695"/>
                </a:lnTo>
                <a:lnTo>
                  <a:pt x="1234948" y="2362200"/>
                </a:lnTo>
                <a:lnTo>
                  <a:pt x="1234871" y="2374900"/>
                </a:lnTo>
                <a:lnTo>
                  <a:pt x="1234833" y="2376373"/>
                </a:lnTo>
                <a:lnTo>
                  <a:pt x="1234833" y="2438400"/>
                </a:lnTo>
                <a:lnTo>
                  <a:pt x="1234236" y="2438400"/>
                </a:lnTo>
                <a:lnTo>
                  <a:pt x="1233462" y="2451100"/>
                </a:lnTo>
                <a:lnTo>
                  <a:pt x="1233030" y="2463800"/>
                </a:lnTo>
                <a:lnTo>
                  <a:pt x="1232458" y="2476500"/>
                </a:lnTo>
                <a:lnTo>
                  <a:pt x="1231087" y="2476500"/>
                </a:lnTo>
                <a:lnTo>
                  <a:pt x="1228128" y="2489200"/>
                </a:lnTo>
                <a:lnTo>
                  <a:pt x="1221092" y="2489200"/>
                </a:lnTo>
                <a:lnTo>
                  <a:pt x="1221092" y="2527300"/>
                </a:lnTo>
                <a:lnTo>
                  <a:pt x="1205750" y="2527300"/>
                </a:lnTo>
                <a:lnTo>
                  <a:pt x="1199273" y="2540000"/>
                </a:lnTo>
                <a:lnTo>
                  <a:pt x="1174407" y="2540000"/>
                </a:lnTo>
                <a:lnTo>
                  <a:pt x="1174762" y="2527300"/>
                </a:lnTo>
                <a:lnTo>
                  <a:pt x="1186218" y="2527300"/>
                </a:lnTo>
                <a:lnTo>
                  <a:pt x="1194968" y="2514600"/>
                </a:lnTo>
                <a:lnTo>
                  <a:pt x="1220914" y="2514600"/>
                </a:lnTo>
                <a:lnTo>
                  <a:pt x="1221092" y="2527300"/>
                </a:lnTo>
                <a:lnTo>
                  <a:pt x="1221092" y="2489200"/>
                </a:lnTo>
                <a:lnTo>
                  <a:pt x="1190701" y="2489200"/>
                </a:lnTo>
                <a:lnTo>
                  <a:pt x="1179296" y="2501900"/>
                </a:lnTo>
                <a:lnTo>
                  <a:pt x="1169530" y="2501900"/>
                </a:lnTo>
                <a:lnTo>
                  <a:pt x="1161262" y="2514600"/>
                </a:lnTo>
                <a:lnTo>
                  <a:pt x="1154506" y="2527300"/>
                </a:lnTo>
                <a:lnTo>
                  <a:pt x="1118374" y="2527300"/>
                </a:lnTo>
                <a:lnTo>
                  <a:pt x="1118374" y="2552700"/>
                </a:lnTo>
                <a:lnTo>
                  <a:pt x="1114374" y="2565400"/>
                </a:lnTo>
                <a:lnTo>
                  <a:pt x="1094384" y="2565400"/>
                </a:lnTo>
                <a:lnTo>
                  <a:pt x="1101966" y="2552700"/>
                </a:lnTo>
                <a:lnTo>
                  <a:pt x="1118374" y="2552700"/>
                </a:lnTo>
                <a:lnTo>
                  <a:pt x="1118374" y="2527300"/>
                </a:lnTo>
                <a:lnTo>
                  <a:pt x="1100556" y="2527300"/>
                </a:lnTo>
                <a:lnTo>
                  <a:pt x="1092644" y="2540000"/>
                </a:lnTo>
                <a:lnTo>
                  <a:pt x="1089825" y="2527300"/>
                </a:lnTo>
                <a:lnTo>
                  <a:pt x="1088250" y="2514600"/>
                </a:lnTo>
                <a:lnTo>
                  <a:pt x="1088910" y="2501900"/>
                </a:lnTo>
                <a:lnTo>
                  <a:pt x="1097927" y="2501900"/>
                </a:lnTo>
                <a:lnTo>
                  <a:pt x="1108621" y="2489200"/>
                </a:lnTo>
                <a:lnTo>
                  <a:pt x="1127315" y="2489200"/>
                </a:lnTo>
                <a:lnTo>
                  <a:pt x="1135392" y="2476500"/>
                </a:lnTo>
                <a:lnTo>
                  <a:pt x="1143419" y="2476500"/>
                </a:lnTo>
                <a:lnTo>
                  <a:pt x="1151610" y="2463800"/>
                </a:lnTo>
                <a:lnTo>
                  <a:pt x="1155115" y="2463800"/>
                </a:lnTo>
                <a:lnTo>
                  <a:pt x="1156716" y="2476500"/>
                </a:lnTo>
                <a:lnTo>
                  <a:pt x="1160322" y="2489200"/>
                </a:lnTo>
                <a:lnTo>
                  <a:pt x="1185265" y="2489200"/>
                </a:lnTo>
                <a:lnTo>
                  <a:pt x="1191653" y="2476500"/>
                </a:lnTo>
                <a:lnTo>
                  <a:pt x="1196797" y="2476500"/>
                </a:lnTo>
                <a:lnTo>
                  <a:pt x="1201254" y="2463800"/>
                </a:lnTo>
                <a:lnTo>
                  <a:pt x="1205255" y="2463800"/>
                </a:lnTo>
                <a:lnTo>
                  <a:pt x="1208811" y="2451100"/>
                </a:lnTo>
                <a:lnTo>
                  <a:pt x="1211910" y="2438400"/>
                </a:lnTo>
                <a:lnTo>
                  <a:pt x="1213980" y="2438400"/>
                </a:lnTo>
                <a:lnTo>
                  <a:pt x="1216977" y="2425700"/>
                </a:lnTo>
                <a:lnTo>
                  <a:pt x="1234389" y="2425700"/>
                </a:lnTo>
                <a:lnTo>
                  <a:pt x="1234833" y="2438400"/>
                </a:lnTo>
                <a:lnTo>
                  <a:pt x="1234833" y="2376373"/>
                </a:lnTo>
                <a:lnTo>
                  <a:pt x="1234211" y="2400300"/>
                </a:lnTo>
                <a:lnTo>
                  <a:pt x="1234122" y="2413000"/>
                </a:lnTo>
                <a:lnTo>
                  <a:pt x="1211554" y="2413000"/>
                </a:lnTo>
                <a:lnTo>
                  <a:pt x="1209471" y="2400300"/>
                </a:lnTo>
                <a:lnTo>
                  <a:pt x="1207998" y="2400300"/>
                </a:lnTo>
                <a:lnTo>
                  <a:pt x="1206627" y="2387600"/>
                </a:lnTo>
                <a:lnTo>
                  <a:pt x="1205191" y="2374900"/>
                </a:lnTo>
                <a:lnTo>
                  <a:pt x="1203528" y="2362200"/>
                </a:lnTo>
                <a:lnTo>
                  <a:pt x="1201254" y="2362200"/>
                </a:lnTo>
                <a:lnTo>
                  <a:pt x="1198270" y="2349500"/>
                </a:lnTo>
                <a:lnTo>
                  <a:pt x="1192771" y="2349500"/>
                </a:lnTo>
                <a:lnTo>
                  <a:pt x="1191171" y="2351582"/>
                </a:lnTo>
                <a:lnTo>
                  <a:pt x="1191171" y="2374900"/>
                </a:lnTo>
                <a:lnTo>
                  <a:pt x="1185748" y="2387600"/>
                </a:lnTo>
                <a:lnTo>
                  <a:pt x="1181049" y="2387600"/>
                </a:lnTo>
                <a:lnTo>
                  <a:pt x="1173822" y="2400300"/>
                </a:lnTo>
                <a:lnTo>
                  <a:pt x="1164831" y="2400300"/>
                </a:lnTo>
                <a:lnTo>
                  <a:pt x="1165402" y="2387600"/>
                </a:lnTo>
                <a:lnTo>
                  <a:pt x="1167803" y="2387600"/>
                </a:lnTo>
                <a:lnTo>
                  <a:pt x="1172095" y="2374900"/>
                </a:lnTo>
                <a:lnTo>
                  <a:pt x="1191171" y="2374900"/>
                </a:lnTo>
                <a:lnTo>
                  <a:pt x="1191171" y="2351582"/>
                </a:lnTo>
                <a:lnTo>
                  <a:pt x="1182954" y="2362200"/>
                </a:lnTo>
                <a:lnTo>
                  <a:pt x="1169771" y="2362200"/>
                </a:lnTo>
                <a:lnTo>
                  <a:pt x="1195336" y="2336800"/>
                </a:lnTo>
                <a:lnTo>
                  <a:pt x="1221359" y="2336800"/>
                </a:lnTo>
                <a:lnTo>
                  <a:pt x="1228979" y="2324100"/>
                </a:lnTo>
                <a:lnTo>
                  <a:pt x="1234757" y="2336800"/>
                </a:lnTo>
                <a:lnTo>
                  <a:pt x="1234909" y="2336800"/>
                </a:lnTo>
                <a:lnTo>
                  <a:pt x="1234948" y="2362200"/>
                </a:lnTo>
                <a:lnTo>
                  <a:pt x="1234948" y="2208695"/>
                </a:lnTo>
                <a:lnTo>
                  <a:pt x="1232573" y="2197100"/>
                </a:lnTo>
                <a:lnTo>
                  <a:pt x="1229779" y="2197100"/>
                </a:lnTo>
                <a:lnTo>
                  <a:pt x="1228318" y="2188616"/>
                </a:lnTo>
                <a:lnTo>
                  <a:pt x="1228318" y="2311400"/>
                </a:lnTo>
                <a:lnTo>
                  <a:pt x="1224559" y="2324100"/>
                </a:lnTo>
                <a:lnTo>
                  <a:pt x="1218222" y="2324100"/>
                </a:lnTo>
                <a:lnTo>
                  <a:pt x="1195031" y="2336800"/>
                </a:lnTo>
                <a:lnTo>
                  <a:pt x="1150073" y="2362200"/>
                </a:lnTo>
                <a:lnTo>
                  <a:pt x="1153337" y="2362200"/>
                </a:lnTo>
                <a:lnTo>
                  <a:pt x="1149921" y="2374900"/>
                </a:lnTo>
                <a:lnTo>
                  <a:pt x="1146911" y="2374900"/>
                </a:lnTo>
                <a:lnTo>
                  <a:pt x="1147102" y="2387600"/>
                </a:lnTo>
                <a:lnTo>
                  <a:pt x="1154417" y="2387600"/>
                </a:lnTo>
                <a:lnTo>
                  <a:pt x="1154963" y="2400300"/>
                </a:lnTo>
                <a:lnTo>
                  <a:pt x="1155560" y="2413000"/>
                </a:lnTo>
                <a:lnTo>
                  <a:pt x="1156360" y="2425700"/>
                </a:lnTo>
                <a:lnTo>
                  <a:pt x="1156792" y="2438400"/>
                </a:lnTo>
                <a:lnTo>
                  <a:pt x="1156208" y="2438400"/>
                </a:lnTo>
                <a:lnTo>
                  <a:pt x="1155560" y="2451100"/>
                </a:lnTo>
                <a:lnTo>
                  <a:pt x="1152410" y="2451100"/>
                </a:lnTo>
                <a:lnTo>
                  <a:pt x="1147076" y="2463800"/>
                </a:lnTo>
                <a:lnTo>
                  <a:pt x="1131849" y="2463800"/>
                </a:lnTo>
                <a:lnTo>
                  <a:pt x="1129931" y="2451100"/>
                </a:lnTo>
                <a:lnTo>
                  <a:pt x="1128318" y="2438400"/>
                </a:lnTo>
                <a:lnTo>
                  <a:pt x="1126629" y="2425700"/>
                </a:lnTo>
                <a:lnTo>
                  <a:pt x="1124369" y="2413000"/>
                </a:lnTo>
                <a:lnTo>
                  <a:pt x="1121016" y="2400300"/>
                </a:lnTo>
                <a:lnTo>
                  <a:pt x="1118616" y="2387600"/>
                </a:lnTo>
                <a:lnTo>
                  <a:pt x="1121587" y="2374900"/>
                </a:lnTo>
                <a:lnTo>
                  <a:pt x="1112964" y="2374900"/>
                </a:lnTo>
                <a:lnTo>
                  <a:pt x="1112964" y="2413000"/>
                </a:lnTo>
                <a:lnTo>
                  <a:pt x="1111262" y="2413000"/>
                </a:lnTo>
                <a:lnTo>
                  <a:pt x="1106614" y="2425700"/>
                </a:lnTo>
                <a:lnTo>
                  <a:pt x="1084021" y="2425700"/>
                </a:lnTo>
                <a:lnTo>
                  <a:pt x="1084351" y="2413000"/>
                </a:lnTo>
                <a:lnTo>
                  <a:pt x="1085875" y="2413000"/>
                </a:lnTo>
                <a:lnTo>
                  <a:pt x="1090371" y="2400300"/>
                </a:lnTo>
                <a:lnTo>
                  <a:pt x="1112913" y="2400300"/>
                </a:lnTo>
                <a:lnTo>
                  <a:pt x="1112964" y="2413000"/>
                </a:lnTo>
                <a:lnTo>
                  <a:pt x="1112964" y="2374900"/>
                </a:lnTo>
                <a:lnTo>
                  <a:pt x="1093254" y="2374900"/>
                </a:lnTo>
                <a:lnTo>
                  <a:pt x="1078699" y="2386761"/>
                </a:lnTo>
                <a:lnTo>
                  <a:pt x="1078699" y="2540000"/>
                </a:lnTo>
                <a:lnTo>
                  <a:pt x="1068247" y="2540000"/>
                </a:lnTo>
                <a:lnTo>
                  <a:pt x="1064729" y="2552700"/>
                </a:lnTo>
                <a:lnTo>
                  <a:pt x="1057465" y="2540000"/>
                </a:lnTo>
                <a:lnTo>
                  <a:pt x="1059497" y="2540000"/>
                </a:lnTo>
                <a:lnTo>
                  <a:pt x="1059497" y="2527300"/>
                </a:lnTo>
                <a:lnTo>
                  <a:pt x="1060297" y="2527300"/>
                </a:lnTo>
                <a:lnTo>
                  <a:pt x="1061770" y="2514600"/>
                </a:lnTo>
                <a:lnTo>
                  <a:pt x="1074737" y="2514600"/>
                </a:lnTo>
                <a:lnTo>
                  <a:pt x="1073061" y="2527300"/>
                </a:lnTo>
                <a:lnTo>
                  <a:pt x="1075258" y="2527300"/>
                </a:lnTo>
                <a:lnTo>
                  <a:pt x="1078699" y="2540000"/>
                </a:lnTo>
                <a:lnTo>
                  <a:pt x="1078699" y="2386761"/>
                </a:lnTo>
                <a:lnTo>
                  <a:pt x="1077671" y="2387600"/>
                </a:lnTo>
                <a:lnTo>
                  <a:pt x="1070267" y="2387600"/>
                </a:lnTo>
                <a:lnTo>
                  <a:pt x="1063637" y="2400300"/>
                </a:lnTo>
                <a:lnTo>
                  <a:pt x="1060259" y="2400300"/>
                </a:lnTo>
                <a:lnTo>
                  <a:pt x="1058519" y="2413000"/>
                </a:lnTo>
                <a:lnTo>
                  <a:pt x="1067854" y="2413000"/>
                </a:lnTo>
                <a:lnTo>
                  <a:pt x="1071448" y="2438400"/>
                </a:lnTo>
                <a:lnTo>
                  <a:pt x="1072248" y="2451100"/>
                </a:lnTo>
                <a:lnTo>
                  <a:pt x="1070419" y="2476500"/>
                </a:lnTo>
                <a:lnTo>
                  <a:pt x="1066165" y="2489200"/>
                </a:lnTo>
                <a:lnTo>
                  <a:pt x="1064564" y="2489200"/>
                </a:lnTo>
                <a:lnTo>
                  <a:pt x="1063345" y="2501900"/>
                </a:lnTo>
                <a:lnTo>
                  <a:pt x="1055992" y="2489200"/>
                </a:lnTo>
                <a:lnTo>
                  <a:pt x="1056373" y="2489200"/>
                </a:lnTo>
                <a:lnTo>
                  <a:pt x="1055624" y="2476500"/>
                </a:lnTo>
                <a:lnTo>
                  <a:pt x="1054938" y="2463800"/>
                </a:lnTo>
                <a:lnTo>
                  <a:pt x="1054608" y="2451100"/>
                </a:lnTo>
                <a:lnTo>
                  <a:pt x="1054976" y="2438400"/>
                </a:lnTo>
                <a:lnTo>
                  <a:pt x="1055052" y="2425700"/>
                </a:lnTo>
                <a:lnTo>
                  <a:pt x="1053909" y="2413000"/>
                </a:lnTo>
                <a:lnTo>
                  <a:pt x="1052042" y="2400300"/>
                </a:lnTo>
                <a:lnTo>
                  <a:pt x="1049947" y="2387600"/>
                </a:lnTo>
                <a:lnTo>
                  <a:pt x="1049769" y="2374900"/>
                </a:lnTo>
                <a:lnTo>
                  <a:pt x="1052842" y="2374900"/>
                </a:lnTo>
                <a:lnTo>
                  <a:pt x="1059294" y="2362200"/>
                </a:lnTo>
                <a:lnTo>
                  <a:pt x="1078293" y="2362200"/>
                </a:lnTo>
                <a:lnTo>
                  <a:pt x="1083932" y="2349500"/>
                </a:lnTo>
                <a:lnTo>
                  <a:pt x="1115187" y="2349500"/>
                </a:lnTo>
                <a:lnTo>
                  <a:pt x="1121054" y="2336800"/>
                </a:lnTo>
                <a:lnTo>
                  <a:pt x="1125804" y="2336800"/>
                </a:lnTo>
                <a:lnTo>
                  <a:pt x="1130719" y="2324100"/>
                </a:lnTo>
                <a:lnTo>
                  <a:pt x="1140587" y="2336800"/>
                </a:lnTo>
                <a:lnTo>
                  <a:pt x="1161173" y="2336800"/>
                </a:lnTo>
                <a:lnTo>
                  <a:pt x="1169682" y="2324100"/>
                </a:lnTo>
                <a:lnTo>
                  <a:pt x="1175791" y="2324100"/>
                </a:lnTo>
                <a:lnTo>
                  <a:pt x="1181100" y="2311400"/>
                </a:lnTo>
                <a:lnTo>
                  <a:pt x="1184706" y="2298700"/>
                </a:lnTo>
                <a:lnTo>
                  <a:pt x="1185735" y="2298700"/>
                </a:lnTo>
                <a:lnTo>
                  <a:pt x="1185583" y="2286000"/>
                </a:lnTo>
                <a:lnTo>
                  <a:pt x="1195578" y="2286000"/>
                </a:lnTo>
                <a:lnTo>
                  <a:pt x="1198511" y="2298700"/>
                </a:lnTo>
                <a:lnTo>
                  <a:pt x="1200480" y="2298700"/>
                </a:lnTo>
                <a:lnTo>
                  <a:pt x="1203921" y="2311400"/>
                </a:lnTo>
                <a:lnTo>
                  <a:pt x="1207985" y="2324100"/>
                </a:lnTo>
                <a:lnTo>
                  <a:pt x="1219187" y="2311400"/>
                </a:lnTo>
                <a:lnTo>
                  <a:pt x="1228318" y="2311400"/>
                </a:lnTo>
                <a:lnTo>
                  <a:pt x="1228318" y="2188616"/>
                </a:lnTo>
                <a:lnTo>
                  <a:pt x="1227594" y="2184400"/>
                </a:lnTo>
                <a:lnTo>
                  <a:pt x="1226769" y="2171700"/>
                </a:lnTo>
                <a:lnTo>
                  <a:pt x="1238681" y="2171700"/>
                </a:lnTo>
                <a:lnTo>
                  <a:pt x="1240002" y="2184400"/>
                </a:lnTo>
                <a:lnTo>
                  <a:pt x="1241475" y="2184400"/>
                </a:lnTo>
                <a:lnTo>
                  <a:pt x="1243533" y="2197100"/>
                </a:lnTo>
                <a:lnTo>
                  <a:pt x="1246619" y="2197100"/>
                </a:lnTo>
                <a:lnTo>
                  <a:pt x="1249489" y="2209800"/>
                </a:lnTo>
                <a:lnTo>
                  <a:pt x="1249489" y="2146300"/>
                </a:lnTo>
                <a:lnTo>
                  <a:pt x="1245082" y="2146300"/>
                </a:lnTo>
                <a:lnTo>
                  <a:pt x="1241005" y="2133600"/>
                </a:lnTo>
                <a:lnTo>
                  <a:pt x="1243863" y="2120900"/>
                </a:lnTo>
                <a:lnTo>
                  <a:pt x="1263904" y="2120900"/>
                </a:lnTo>
                <a:lnTo>
                  <a:pt x="1263904" y="2093023"/>
                </a:lnTo>
                <a:lnTo>
                  <a:pt x="1263307" y="2095500"/>
                </a:lnTo>
                <a:lnTo>
                  <a:pt x="1241577" y="2095500"/>
                </a:lnTo>
                <a:lnTo>
                  <a:pt x="1234071" y="2108200"/>
                </a:lnTo>
                <a:lnTo>
                  <a:pt x="1228813" y="2108200"/>
                </a:lnTo>
                <a:lnTo>
                  <a:pt x="1226616" y="2120900"/>
                </a:lnTo>
                <a:lnTo>
                  <a:pt x="1226388" y="2133600"/>
                </a:lnTo>
                <a:lnTo>
                  <a:pt x="1232293" y="2133600"/>
                </a:lnTo>
                <a:lnTo>
                  <a:pt x="1232141" y="2146300"/>
                </a:lnTo>
                <a:lnTo>
                  <a:pt x="1233373" y="2146300"/>
                </a:lnTo>
                <a:lnTo>
                  <a:pt x="1233182" y="2159000"/>
                </a:lnTo>
                <a:lnTo>
                  <a:pt x="1219669" y="2159000"/>
                </a:lnTo>
                <a:lnTo>
                  <a:pt x="1218653" y="2146300"/>
                </a:lnTo>
                <a:lnTo>
                  <a:pt x="1218996" y="2146300"/>
                </a:lnTo>
                <a:lnTo>
                  <a:pt x="1220990" y="2133600"/>
                </a:lnTo>
                <a:lnTo>
                  <a:pt x="1212557" y="2133600"/>
                </a:lnTo>
                <a:lnTo>
                  <a:pt x="1212557" y="2171700"/>
                </a:lnTo>
                <a:lnTo>
                  <a:pt x="1203985" y="2184400"/>
                </a:lnTo>
                <a:lnTo>
                  <a:pt x="1194003" y="2173173"/>
                </a:lnTo>
                <a:lnTo>
                  <a:pt x="1194003" y="2273300"/>
                </a:lnTo>
                <a:lnTo>
                  <a:pt x="1181138" y="2273300"/>
                </a:lnTo>
                <a:lnTo>
                  <a:pt x="1179918" y="2260600"/>
                </a:lnTo>
                <a:lnTo>
                  <a:pt x="1178598" y="2260600"/>
                </a:lnTo>
                <a:lnTo>
                  <a:pt x="1177404" y="2247900"/>
                </a:lnTo>
                <a:lnTo>
                  <a:pt x="1177353" y="2235200"/>
                </a:lnTo>
                <a:lnTo>
                  <a:pt x="1176997" y="2235200"/>
                </a:lnTo>
                <a:lnTo>
                  <a:pt x="1176693" y="2222500"/>
                </a:lnTo>
                <a:lnTo>
                  <a:pt x="1175931" y="2222500"/>
                </a:lnTo>
                <a:lnTo>
                  <a:pt x="1176909" y="2209800"/>
                </a:lnTo>
                <a:lnTo>
                  <a:pt x="1189558" y="2209800"/>
                </a:lnTo>
                <a:lnTo>
                  <a:pt x="1187831" y="2222500"/>
                </a:lnTo>
                <a:lnTo>
                  <a:pt x="1189545" y="2235200"/>
                </a:lnTo>
                <a:lnTo>
                  <a:pt x="1190739" y="2235200"/>
                </a:lnTo>
                <a:lnTo>
                  <a:pt x="1185976" y="2247900"/>
                </a:lnTo>
                <a:lnTo>
                  <a:pt x="1186764" y="2260600"/>
                </a:lnTo>
                <a:lnTo>
                  <a:pt x="1190840" y="2260600"/>
                </a:lnTo>
                <a:lnTo>
                  <a:pt x="1194003" y="2273300"/>
                </a:lnTo>
                <a:lnTo>
                  <a:pt x="1194003" y="2173173"/>
                </a:lnTo>
                <a:lnTo>
                  <a:pt x="1192695" y="2171700"/>
                </a:lnTo>
                <a:lnTo>
                  <a:pt x="1193241" y="2171700"/>
                </a:lnTo>
                <a:lnTo>
                  <a:pt x="1193482" y="2159000"/>
                </a:lnTo>
                <a:lnTo>
                  <a:pt x="1212024" y="2159000"/>
                </a:lnTo>
                <a:lnTo>
                  <a:pt x="1212557" y="2171700"/>
                </a:lnTo>
                <a:lnTo>
                  <a:pt x="1212557" y="2133600"/>
                </a:lnTo>
                <a:lnTo>
                  <a:pt x="1190256" y="2133600"/>
                </a:lnTo>
                <a:lnTo>
                  <a:pt x="1183767" y="2151761"/>
                </a:lnTo>
                <a:lnTo>
                  <a:pt x="1183767" y="2184400"/>
                </a:lnTo>
                <a:lnTo>
                  <a:pt x="1178255" y="2197100"/>
                </a:lnTo>
                <a:lnTo>
                  <a:pt x="1175740" y="2197100"/>
                </a:lnTo>
                <a:lnTo>
                  <a:pt x="1173556" y="2184400"/>
                </a:lnTo>
                <a:lnTo>
                  <a:pt x="1170940" y="2184400"/>
                </a:lnTo>
                <a:lnTo>
                  <a:pt x="1175943" y="2171700"/>
                </a:lnTo>
                <a:lnTo>
                  <a:pt x="1178636" y="2171700"/>
                </a:lnTo>
                <a:lnTo>
                  <a:pt x="1182204" y="2184400"/>
                </a:lnTo>
                <a:lnTo>
                  <a:pt x="1183767" y="2184400"/>
                </a:lnTo>
                <a:lnTo>
                  <a:pt x="1183767" y="2151761"/>
                </a:lnTo>
                <a:lnTo>
                  <a:pt x="1181176" y="2159000"/>
                </a:lnTo>
                <a:lnTo>
                  <a:pt x="1174877" y="2159000"/>
                </a:lnTo>
                <a:lnTo>
                  <a:pt x="1166266" y="2171700"/>
                </a:lnTo>
                <a:lnTo>
                  <a:pt x="1160741" y="2171700"/>
                </a:lnTo>
                <a:lnTo>
                  <a:pt x="1160741" y="2197100"/>
                </a:lnTo>
                <a:lnTo>
                  <a:pt x="1160386" y="2209800"/>
                </a:lnTo>
                <a:lnTo>
                  <a:pt x="1158049" y="2212721"/>
                </a:lnTo>
                <a:lnTo>
                  <a:pt x="1158049" y="2286000"/>
                </a:lnTo>
                <a:lnTo>
                  <a:pt x="1146924" y="2286000"/>
                </a:lnTo>
                <a:lnTo>
                  <a:pt x="1152512" y="2273300"/>
                </a:lnTo>
                <a:lnTo>
                  <a:pt x="1155788" y="2273300"/>
                </a:lnTo>
                <a:lnTo>
                  <a:pt x="1158049" y="2286000"/>
                </a:lnTo>
                <a:lnTo>
                  <a:pt x="1158049" y="2212721"/>
                </a:lnTo>
                <a:lnTo>
                  <a:pt x="1150226" y="2222500"/>
                </a:lnTo>
                <a:lnTo>
                  <a:pt x="1140828" y="2222500"/>
                </a:lnTo>
                <a:lnTo>
                  <a:pt x="1139151" y="2209800"/>
                </a:lnTo>
                <a:lnTo>
                  <a:pt x="1138237" y="2209800"/>
                </a:lnTo>
                <a:lnTo>
                  <a:pt x="1146771" y="2197100"/>
                </a:lnTo>
                <a:lnTo>
                  <a:pt x="1160741" y="2197100"/>
                </a:lnTo>
                <a:lnTo>
                  <a:pt x="1160741" y="2171700"/>
                </a:lnTo>
                <a:lnTo>
                  <a:pt x="1135138" y="2171700"/>
                </a:lnTo>
                <a:lnTo>
                  <a:pt x="1132192" y="2177161"/>
                </a:lnTo>
                <a:lnTo>
                  <a:pt x="1132192" y="2260600"/>
                </a:lnTo>
                <a:lnTo>
                  <a:pt x="1130922" y="2273300"/>
                </a:lnTo>
                <a:lnTo>
                  <a:pt x="1127061" y="2286000"/>
                </a:lnTo>
                <a:lnTo>
                  <a:pt x="1126096" y="2272881"/>
                </a:lnTo>
                <a:lnTo>
                  <a:pt x="1125296" y="2260600"/>
                </a:lnTo>
                <a:lnTo>
                  <a:pt x="1125385" y="2247900"/>
                </a:lnTo>
                <a:lnTo>
                  <a:pt x="1130935" y="2247900"/>
                </a:lnTo>
                <a:lnTo>
                  <a:pt x="1132192" y="2260600"/>
                </a:lnTo>
                <a:lnTo>
                  <a:pt x="1132192" y="2177161"/>
                </a:lnTo>
                <a:lnTo>
                  <a:pt x="1128280" y="2184400"/>
                </a:lnTo>
                <a:lnTo>
                  <a:pt x="1124051" y="2197100"/>
                </a:lnTo>
                <a:lnTo>
                  <a:pt x="1122006" y="2209800"/>
                </a:lnTo>
                <a:lnTo>
                  <a:pt x="1114196" y="2209800"/>
                </a:lnTo>
                <a:lnTo>
                  <a:pt x="1114196" y="2311400"/>
                </a:lnTo>
                <a:lnTo>
                  <a:pt x="1114183" y="2324100"/>
                </a:lnTo>
                <a:lnTo>
                  <a:pt x="1101547" y="2324100"/>
                </a:lnTo>
                <a:lnTo>
                  <a:pt x="1102906" y="2311400"/>
                </a:lnTo>
                <a:lnTo>
                  <a:pt x="1114196" y="2311400"/>
                </a:lnTo>
                <a:lnTo>
                  <a:pt x="1114196" y="2209800"/>
                </a:lnTo>
                <a:lnTo>
                  <a:pt x="1111554" y="2209800"/>
                </a:lnTo>
                <a:lnTo>
                  <a:pt x="1111554" y="2247900"/>
                </a:lnTo>
                <a:lnTo>
                  <a:pt x="1109802" y="2260600"/>
                </a:lnTo>
                <a:lnTo>
                  <a:pt x="1089088" y="2260600"/>
                </a:lnTo>
                <a:lnTo>
                  <a:pt x="1084338" y="2273300"/>
                </a:lnTo>
                <a:lnTo>
                  <a:pt x="1076858" y="2260600"/>
                </a:lnTo>
                <a:lnTo>
                  <a:pt x="1076350" y="2247900"/>
                </a:lnTo>
                <a:lnTo>
                  <a:pt x="1084097" y="2247900"/>
                </a:lnTo>
                <a:lnTo>
                  <a:pt x="1089393" y="2235200"/>
                </a:lnTo>
                <a:lnTo>
                  <a:pt x="1110107" y="2235200"/>
                </a:lnTo>
                <a:lnTo>
                  <a:pt x="1111148" y="2247900"/>
                </a:lnTo>
                <a:lnTo>
                  <a:pt x="1111554" y="2247900"/>
                </a:lnTo>
                <a:lnTo>
                  <a:pt x="1111554" y="2209800"/>
                </a:lnTo>
                <a:lnTo>
                  <a:pt x="1099985" y="2209800"/>
                </a:lnTo>
                <a:lnTo>
                  <a:pt x="1090726" y="2222500"/>
                </a:lnTo>
                <a:lnTo>
                  <a:pt x="1077887" y="2222500"/>
                </a:lnTo>
                <a:lnTo>
                  <a:pt x="1070140" y="2235200"/>
                </a:lnTo>
                <a:lnTo>
                  <a:pt x="1068412" y="2235200"/>
                </a:lnTo>
                <a:lnTo>
                  <a:pt x="1068412" y="2336800"/>
                </a:lnTo>
                <a:lnTo>
                  <a:pt x="1067943" y="2336800"/>
                </a:lnTo>
                <a:lnTo>
                  <a:pt x="1065911" y="2349500"/>
                </a:lnTo>
                <a:lnTo>
                  <a:pt x="1062342" y="2349500"/>
                </a:lnTo>
                <a:lnTo>
                  <a:pt x="1057186" y="2362200"/>
                </a:lnTo>
                <a:lnTo>
                  <a:pt x="1046594" y="2362200"/>
                </a:lnTo>
                <a:lnTo>
                  <a:pt x="1046111" y="2349500"/>
                </a:lnTo>
                <a:lnTo>
                  <a:pt x="1045324" y="2336800"/>
                </a:lnTo>
                <a:lnTo>
                  <a:pt x="1044295" y="2336800"/>
                </a:lnTo>
                <a:lnTo>
                  <a:pt x="1043000" y="2324100"/>
                </a:lnTo>
                <a:lnTo>
                  <a:pt x="1041374" y="2311400"/>
                </a:lnTo>
                <a:lnTo>
                  <a:pt x="1040371" y="2311400"/>
                </a:lnTo>
                <a:lnTo>
                  <a:pt x="1040269" y="2298700"/>
                </a:lnTo>
                <a:lnTo>
                  <a:pt x="1039520" y="2298700"/>
                </a:lnTo>
                <a:lnTo>
                  <a:pt x="1038847" y="2286000"/>
                </a:lnTo>
                <a:lnTo>
                  <a:pt x="1040917" y="2273300"/>
                </a:lnTo>
                <a:lnTo>
                  <a:pt x="1046581" y="2273300"/>
                </a:lnTo>
                <a:lnTo>
                  <a:pt x="1056690" y="2260600"/>
                </a:lnTo>
                <a:lnTo>
                  <a:pt x="1065898" y="2260600"/>
                </a:lnTo>
                <a:lnTo>
                  <a:pt x="1066952" y="2273300"/>
                </a:lnTo>
                <a:lnTo>
                  <a:pt x="1067117" y="2273300"/>
                </a:lnTo>
                <a:lnTo>
                  <a:pt x="1067066" y="2298700"/>
                </a:lnTo>
                <a:lnTo>
                  <a:pt x="1065949" y="2298700"/>
                </a:lnTo>
                <a:lnTo>
                  <a:pt x="1066444" y="2311400"/>
                </a:lnTo>
                <a:lnTo>
                  <a:pt x="1067587" y="2324100"/>
                </a:lnTo>
                <a:lnTo>
                  <a:pt x="1068412" y="2336800"/>
                </a:lnTo>
                <a:lnTo>
                  <a:pt x="1068412" y="2235200"/>
                </a:lnTo>
                <a:lnTo>
                  <a:pt x="1065022" y="2235200"/>
                </a:lnTo>
                <a:lnTo>
                  <a:pt x="1061948" y="2247900"/>
                </a:lnTo>
                <a:lnTo>
                  <a:pt x="1053465" y="2247900"/>
                </a:lnTo>
                <a:lnTo>
                  <a:pt x="1047102" y="2260600"/>
                </a:lnTo>
                <a:lnTo>
                  <a:pt x="1039672" y="2260600"/>
                </a:lnTo>
                <a:lnTo>
                  <a:pt x="1036281" y="2247862"/>
                </a:lnTo>
                <a:lnTo>
                  <a:pt x="1034427" y="2222500"/>
                </a:lnTo>
                <a:lnTo>
                  <a:pt x="1033983" y="2209800"/>
                </a:lnTo>
                <a:lnTo>
                  <a:pt x="1034808" y="2197100"/>
                </a:lnTo>
                <a:lnTo>
                  <a:pt x="1035735" y="2184400"/>
                </a:lnTo>
                <a:lnTo>
                  <a:pt x="1088542" y="2184400"/>
                </a:lnTo>
                <a:lnTo>
                  <a:pt x="1104709" y="2171700"/>
                </a:lnTo>
                <a:lnTo>
                  <a:pt x="1119200" y="2159000"/>
                </a:lnTo>
                <a:lnTo>
                  <a:pt x="1125385" y="2146300"/>
                </a:lnTo>
                <a:lnTo>
                  <a:pt x="1130249" y="2146300"/>
                </a:lnTo>
                <a:lnTo>
                  <a:pt x="1132916" y="2133600"/>
                </a:lnTo>
                <a:lnTo>
                  <a:pt x="1132522" y="2120900"/>
                </a:lnTo>
                <a:lnTo>
                  <a:pt x="1136891" y="2108200"/>
                </a:lnTo>
                <a:lnTo>
                  <a:pt x="1152080" y="2108200"/>
                </a:lnTo>
                <a:lnTo>
                  <a:pt x="1152956" y="2120900"/>
                </a:lnTo>
                <a:lnTo>
                  <a:pt x="1158481" y="2120900"/>
                </a:lnTo>
                <a:lnTo>
                  <a:pt x="1162265" y="2133600"/>
                </a:lnTo>
                <a:lnTo>
                  <a:pt x="1167333" y="2133600"/>
                </a:lnTo>
                <a:lnTo>
                  <a:pt x="1175613" y="2120900"/>
                </a:lnTo>
                <a:lnTo>
                  <a:pt x="1198499" y="2120900"/>
                </a:lnTo>
                <a:lnTo>
                  <a:pt x="1203629" y="2108200"/>
                </a:lnTo>
                <a:lnTo>
                  <a:pt x="1205839" y="2108200"/>
                </a:lnTo>
                <a:lnTo>
                  <a:pt x="1205420" y="2095500"/>
                </a:lnTo>
                <a:lnTo>
                  <a:pt x="1204328" y="2082800"/>
                </a:lnTo>
                <a:lnTo>
                  <a:pt x="1202944" y="2082800"/>
                </a:lnTo>
                <a:lnTo>
                  <a:pt x="1200264" y="2070100"/>
                </a:lnTo>
                <a:lnTo>
                  <a:pt x="1202829" y="2057400"/>
                </a:lnTo>
                <a:lnTo>
                  <a:pt x="1199476" y="2057400"/>
                </a:lnTo>
                <a:lnTo>
                  <a:pt x="1197483" y="2044700"/>
                </a:lnTo>
                <a:lnTo>
                  <a:pt x="1197724" y="2044700"/>
                </a:lnTo>
                <a:lnTo>
                  <a:pt x="1197571" y="2032000"/>
                </a:lnTo>
                <a:lnTo>
                  <a:pt x="1195895" y="2019300"/>
                </a:lnTo>
                <a:lnTo>
                  <a:pt x="1193761" y="2006600"/>
                </a:lnTo>
                <a:lnTo>
                  <a:pt x="1192225" y="1993900"/>
                </a:lnTo>
                <a:lnTo>
                  <a:pt x="1191818" y="1993900"/>
                </a:lnTo>
                <a:lnTo>
                  <a:pt x="1192479" y="1981200"/>
                </a:lnTo>
                <a:lnTo>
                  <a:pt x="1187615" y="1981200"/>
                </a:lnTo>
                <a:lnTo>
                  <a:pt x="1192237" y="1968500"/>
                </a:lnTo>
                <a:lnTo>
                  <a:pt x="1185849" y="1968500"/>
                </a:lnTo>
                <a:lnTo>
                  <a:pt x="1185570" y="1968728"/>
                </a:lnTo>
                <a:lnTo>
                  <a:pt x="1185570" y="2032000"/>
                </a:lnTo>
                <a:lnTo>
                  <a:pt x="1185189" y="2044700"/>
                </a:lnTo>
                <a:lnTo>
                  <a:pt x="1177645" y="2044700"/>
                </a:lnTo>
                <a:lnTo>
                  <a:pt x="1177251" y="2032000"/>
                </a:lnTo>
                <a:lnTo>
                  <a:pt x="1185570" y="2032000"/>
                </a:lnTo>
                <a:lnTo>
                  <a:pt x="1185570" y="1968728"/>
                </a:lnTo>
                <a:lnTo>
                  <a:pt x="1182471" y="1971243"/>
                </a:lnTo>
                <a:lnTo>
                  <a:pt x="1182471" y="2006600"/>
                </a:lnTo>
                <a:lnTo>
                  <a:pt x="1181785" y="2006600"/>
                </a:lnTo>
                <a:lnTo>
                  <a:pt x="1178064" y="2019300"/>
                </a:lnTo>
                <a:lnTo>
                  <a:pt x="1161707" y="2019300"/>
                </a:lnTo>
                <a:lnTo>
                  <a:pt x="1155547" y="2032000"/>
                </a:lnTo>
                <a:lnTo>
                  <a:pt x="1154112" y="2019300"/>
                </a:lnTo>
                <a:lnTo>
                  <a:pt x="1156474" y="2006600"/>
                </a:lnTo>
                <a:lnTo>
                  <a:pt x="1161630" y="2006600"/>
                </a:lnTo>
                <a:lnTo>
                  <a:pt x="1168603" y="1993900"/>
                </a:lnTo>
                <a:lnTo>
                  <a:pt x="1180185" y="1993900"/>
                </a:lnTo>
                <a:lnTo>
                  <a:pt x="1182471" y="2006600"/>
                </a:lnTo>
                <a:lnTo>
                  <a:pt x="1182471" y="1971243"/>
                </a:lnTo>
                <a:lnTo>
                  <a:pt x="1170165" y="1981200"/>
                </a:lnTo>
                <a:lnTo>
                  <a:pt x="1155827" y="1981200"/>
                </a:lnTo>
                <a:lnTo>
                  <a:pt x="1143304" y="1992528"/>
                </a:lnTo>
                <a:lnTo>
                  <a:pt x="1143304" y="2032000"/>
                </a:lnTo>
                <a:lnTo>
                  <a:pt x="1138910" y="2044700"/>
                </a:lnTo>
                <a:lnTo>
                  <a:pt x="1132370" y="2032000"/>
                </a:lnTo>
                <a:lnTo>
                  <a:pt x="1130769" y="2032000"/>
                </a:lnTo>
                <a:lnTo>
                  <a:pt x="1130769" y="2019300"/>
                </a:lnTo>
                <a:lnTo>
                  <a:pt x="1139596" y="2019300"/>
                </a:lnTo>
                <a:lnTo>
                  <a:pt x="1140891" y="2032000"/>
                </a:lnTo>
                <a:lnTo>
                  <a:pt x="1143304" y="2032000"/>
                </a:lnTo>
                <a:lnTo>
                  <a:pt x="1143304" y="1992528"/>
                </a:lnTo>
                <a:lnTo>
                  <a:pt x="1141780" y="1993900"/>
                </a:lnTo>
                <a:lnTo>
                  <a:pt x="1126972" y="2006600"/>
                </a:lnTo>
                <a:lnTo>
                  <a:pt x="1122946" y="2006600"/>
                </a:lnTo>
                <a:lnTo>
                  <a:pt x="1122032" y="2009749"/>
                </a:lnTo>
                <a:lnTo>
                  <a:pt x="1122032" y="2044700"/>
                </a:lnTo>
                <a:lnTo>
                  <a:pt x="1118146" y="2044700"/>
                </a:lnTo>
                <a:lnTo>
                  <a:pt x="1113599" y="2057400"/>
                </a:lnTo>
                <a:lnTo>
                  <a:pt x="1109903" y="2070100"/>
                </a:lnTo>
                <a:lnTo>
                  <a:pt x="1106424" y="2070100"/>
                </a:lnTo>
                <a:lnTo>
                  <a:pt x="1102525" y="2082800"/>
                </a:lnTo>
                <a:lnTo>
                  <a:pt x="1091590" y="2082800"/>
                </a:lnTo>
                <a:lnTo>
                  <a:pt x="1091222" y="2070100"/>
                </a:lnTo>
                <a:lnTo>
                  <a:pt x="1088224" y="2070100"/>
                </a:lnTo>
                <a:lnTo>
                  <a:pt x="1089215" y="2057400"/>
                </a:lnTo>
                <a:lnTo>
                  <a:pt x="1090599" y="2057400"/>
                </a:lnTo>
                <a:lnTo>
                  <a:pt x="1094549" y="2044700"/>
                </a:lnTo>
                <a:lnTo>
                  <a:pt x="1109319" y="2044700"/>
                </a:lnTo>
                <a:lnTo>
                  <a:pt x="1116863" y="2032000"/>
                </a:lnTo>
                <a:lnTo>
                  <a:pt x="1122032" y="2044700"/>
                </a:lnTo>
                <a:lnTo>
                  <a:pt x="1122032" y="2009749"/>
                </a:lnTo>
                <a:lnTo>
                  <a:pt x="1119251" y="2019300"/>
                </a:lnTo>
                <a:lnTo>
                  <a:pt x="1100061" y="2019300"/>
                </a:lnTo>
                <a:lnTo>
                  <a:pt x="1087005" y="2032000"/>
                </a:lnTo>
                <a:lnTo>
                  <a:pt x="1081239" y="2038172"/>
                </a:lnTo>
                <a:lnTo>
                  <a:pt x="1081239" y="2082800"/>
                </a:lnTo>
                <a:lnTo>
                  <a:pt x="1079550" y="2082800"/>
                </a:lnTo>
                <a:lnTo>
                  <a:pt x="1074229" y="2095500"/>
                </a:lnTo>
                <a:lnTo>
                  <a:pt x="1058608" y="2095500"/>
                </a:lnTo>
                <a:lnTo>
                  <a:pt x="1058608" y="2159000"/>
                </a:lnTo>
                <a:lnTo>
                  <a:pt x="1049616" y="2171700"/>
                </a:lnTo>
                <a:lnTo>
                  <a:pt x="1034351" y="2171700"/>
                </a:lnTo>
                <a:lnTo>
                  <a:pt x="1033983" y="2159000"/>
                </a:lnTo>
                <a:lnTo>
                  <a:pt x="1032929" y="2146300"/>
                </a:lnTo>
                <a:lnTo>
                  <a:pt x="1031925" y="2133600"/>
                </a:lnTo>
                <a:lnTo>
                  <a:pt x="1030795" y="2120900"/>
                </a:lnTo>
                <a:lnTo>
                  <a:pt x="1029360" y="2108200"/>
                </a:lnTo>
                <a:lnTo>
                  <a:pt x="1028776" y="2108200"/>
                </a:lnTo>
                <a:lnTo>
                  <a:pt x="1029284" y="2095500"/>
                </a:lnTo>
                <a:lnTo>
                  <a:pt x="1031697" y="2095500"/>
                </a:lnTo>
                <a:lnTo>
                  <a:pt x="1036828" y="2082800"/>
                </a:lnTo>
                <a:lnTo>
                  <a:pt x="1049743" y="2082800"/>
                </a:lnTo>
                <a:lnTo>
                  <a:pt x="1049337" y="2095500"/>
                </a:lnTo>
                <a:lnTo>
                  <a:pt x="1048956" y="2108200"/>
                </a:lnTo>
                <a:lnTo>
                  <a:pt x="1048131" y="2120900"/>
                </a:lnTo>
                <a:lnTo>
                  <a:pt x="1048512" y="2120900"/>
                </a:lnTo>
                <a:lnTo>
                  <a:pt x="1048461" y="2159000"/>
                </a:lnTo>
                <a:lnTo>
                  <a:pt x="1058608" y="2159000"/>
                </a:lnTo>
                <a:lnTo>
                  <a:pt x="1058608" y="2095500"/>
                </a:lnTo>
                <a:lnTo>
                  <a:pt x="1056932" y="2095500"/>
                </a:lnTo>
                <a:lnTo>
                  <a:pt x="1059116" y="2082800"/>
                </a:lnTo>
                <a:lnTo>
                  <a:pt x="1061262" y="2082800"/>
                </a:lnTo>
                <a:lnTo>
                  <a:pt x="1064399" y="2070100"/>
                </a:lnTo>
                <a:lnTo>
                  <a:pt x="1071092" y="2070100"/>
                </a:lnTo>
                <a:lnTo>
                  <a:pt x="1072781" y="2057400"/>
                </a:lnTo>
                <a:lnTo>
                  <a:pt x="1079220" y="2070100"/>
                </a:lnTo>
                <a:lnTo>
                  <a:pt x="1080757" y="2070100"/>
                </a:lnTo>
                <a:lnTo>
                  <a:pt x="1081239" y="2082800"/>
                </a:lnTo>
                <a:lnTo>
                  <a:pt x="1081239" y="2038172"/>
                </a:lnTo>
                <a:lnTo>
                  <a:pt x="1075118" y="2044700"/>
                </a:lnTo>
                <a:lnTo>
                  <a:pt x="1063828" y="2044700"/>
                </a:lnTo>
                <a:lnTo>
                  <a:pt x="1058760" y="2057400"/>
                </a:lnTo>
                <a:lnTo>
                  <a:pt x="1053287" y="2057400"/>
                </a:lnTo>
                <a:lnTo>
                  <a:pt x="1047000" y="2070100"/>
                </a:lnTo>
                <a:lnTo>
                  <a:pt x="1039469" y="2070100"/>
                </a:lnTo>
                <a:lnTo>
                  <a:pt x="1036218" y="2057400"/>
                </a:lnTo>
                <a:lnTo>
                  <a:pt x="1037272" y="2044700"/>
                </a:lnTo>
                <a:lnTo>
                  <a:pt x="1041882" y="2044700"/>
                </a:lnTo>
                <a:lnTo>
                  <a:pt x="1053172" y="2032000"/>
                </a:lnTo>
                <a:lnTo>
                  <a:pt x="1063942" y="2019300"/>
                </a:lnTo>
                <a:lnTo>
                  <a:pt x="1075893" y="2006600"/>
                </a:lnTo>
                <a:lnTo>
                  <a:pt x="1090714" y="1993900"/>
                </a:lnTo>
                <a:lnTo>
                  <a:pt x="1108151" y="1981200"/>
                </a:lnTo>
                <a:lnTo>
                  <a:pt x="1124800" y="1968500"/>
                </a:lnTo>
                <a:lnTo>
                  <a:pt x="1140663" y="1955800"/>
                </a:lnTo>
                <a:lnTo>
                  <a:pt x="1155712" y="1943100"/>
                </a:lnTo>
                <a:lnTo>
                  <a:pt x="1163866" y="1943100"/>
                </a:lnTo>
                <a:lnTo>
                  <a:pt x="1172133" y="1930400"/>
                </a:lnTo>
                <a:lnTo>
                  <a:pt x="1180299" y="1930400"/>
                </a:lnTo>
                <a:lnTo>
                  <a:pt x="1188097" y="1917700"/>
                </a:lnTo>
                <a:lnTo>
                  <a:pt x="1202334" y="1905000"/>
                </a:lnTo>
                <a:lnTo>
                  <a:pt x="1232382" y="1879600"/>
                </a:lnTo>
                <a:lnTo>
                  <a:pt x="1247013" y="1866900"/>
                </a:lnTo>
                <a:lnTo>
                  <a:pt x="1254531" y="1866900"/>
                </a:lnTo>
                <a:lnTo>
                  <a:pt x="1259636" y="1854200"/>
                </a:lnTo>
                <a:lnTo>
                  <a:pt x="1263002" y="1866900"/>
                </a:lnTo>
                <a:lnTo>
                  <a:pt x="1263916" y="1866900"/>
                </a:lnTo>
                <a:lnTo>
                  <a:pt x="1264221" y="1879600"/>
                </a:lnTo>
                <a:lnTo>
                  <a:pt x="1264221" y="1930400"/>
                </a:lnTo>
                <a:lnTo>
                  <a:pt x="1263713" y="1943100"/>
                </a:lnTo>
                <a:lnTo>
                  <a:pt x="1262545" y="1955800"/>
                </a:lnTo>
                <a:lnTo>
                  <a:pt x="1263865" y="1955800"/>
                </a:lnTo>
                <a:lnTo>
                  <a:pt x="1263205" y="1968500"/>
                </a:lnTo>
                <a:lnTo>
                  <a:pt x="1260119" y="1955800"/>
                </a:lnTo>
                <a:lnTo>
                  <a:pt x="1256411" y="1955800"/>
                </a:lnTo>
                <a:lnTo>
                  <a:pt x="1253058" y="1943874"/>
                </a:lnTo>
                <a:lnTo>
                  <a:pt x="1253058" y="1981200"/>
                </a:lnTo>
                <a:lnTo>
                  <a:pt x="1253045" y="1993900"/>
                </a:lnTo>
                <a:lnTo>
                  <a:pt x="1247241" y="2006600"/>
                </a:lnTo>
                <a:lnTo>
                  <a:pt x="1245044" y="1993900"/>
                </a:lnTo>
                <a:lnTo>
                  <a:pt x="1244574" y="1981200"/>
                </a:lnTo>
                <a:lnTo>
                  <a:pt x="1245336" y="1981200"/>
                </a:lnTo>
                <a:lnTo>
                  <a:pt x="1246886" y="1968500"/>
                </a:lnTo>
                <a:lnTo>
                  <a:pt x="1250073" y="1981200"/>
                </a:lnTo>
                <a:lnTo>
                  <a:pt x="1253058" y="1981200"/>
                </a:lnTo>
                <a:lnTo>
                  <a:pt x="1253058" y="1943874"/>
                </a:lnTo>
                <a:lnTo>
                  <a:pt x="1252842" y="1943100"/>
                </a:lnTo>
                <a:lnTo>
                  <a:pt x="1251635" y="1943100"/>
                </a:lnTo>
                <a:lnTo>
                  <a:pt x="1251280" y="1930400"/>
                </a:lnTo>
                <a:lnTo>
                  <a:pt x="1251102" y="1917700"/>
                </a:lnTo>
                <a:lnTo>
                  <a:pt x="1262202" y="1917700"/>
                </a:lnTo>
                <a:lnTo>
                  <a:pt x="1263929" y="1930400"/>
                </a:lnTo>
                <a:lnTo>
                  <a:pt x="1264221" y="1930400"/>
                </a:lnTo>
                <a:lnTo>
                  <a:pt x="1264221" y="1879600"/>
                </a:lnTo>
                <a:lnTo>
                  <a:pt x="1264196" y="1892300"/>
                </a:lnTo>
                <a:lnTo>
                  <a:pt x="1262900" y="1905000"/>
                </a:lnTo>
                <a:lnTo>
                  <a:pt x="1254645" y="1905000"/>
                </a:lnTo>
                <a:lnTo>
                  <a:pt x="1248003" y="1917700"/>
                </a:lnTo>
                <a:lnTo>
                  <a:pt x="1239012" y="1917700"/>
                </a:lnTo>
                <a:lnTo>
                  <a:pt x="1234262" y="1924316"/>
                </a:lnTo>
                <a:lnTo>
                  <a:pt x="1234262" y="1968500"/>
                </a:lnTo>
                <a:lnTo>
                  <a:pt x="1216291" y="1968500"/>
                </a:lnTo>
                <a:lnTo>
                  <a:pt x="1215834" y="1955800"/>
                </a:lnTo>
                <a:lnTo>
                  <a:pt x="1216228" y="1955800"/>
                </a:lnTo>
                <a:lnTo>
                  <a:pt x="1219060" y="1943100"/>
                </a:lnTo>
                <a:lnTo>
                  <a:pt x="1222235" y="1943100"/>
                </a:lnTo>
                <a:lnTo>
                  <a:pt x="1231061" y="1955800"/>
                </a:lnTo>
                <a:lnTo>
                  <a:pt x="1234262" y="1968500"/>
                </a:lnTo>
                <a:lnTo>
                  <a:pt x="1234262" y="1924316"/>
                </a:lnTo>
                <a:lnTo>
                  <a:pt x="1229893" y="1930400"/>
                </a:lnTo>
                <a:lnTo>
                  <a:pt x="1203363" y="1930400"/>
                </a:lnTo>
                <a:lnTo>
                  <a:pt x="1199705" y="1943100"/>
                </a:lnTo>
                <a:lnTo>
                  <a:pt x="1197000" y="1955800"/>
                </a:lnTo>
                <a:lnTo>
                  <a:pt x="1192758" y="1968500"/>
                </a:lnTo>
                <a:lnTo>
                  <a:pt x="1207109" y="1968500"/>
                </a:lnTo>
                <a:lnTo>
                  <a:pt x="1208493" y="1981200"/>
                </a:lnTo>
                <a:lnTo>
                  <a:pt x="1207604" y="1993900"/>
                </a:lnTo>
                <a:lnTo>
                  <a:pt x="1209001" y="1993900"/>
                </a:lnTo>
                <a:lnTo>
                  <a:pt x="1209789" y="2006600"/>
                </a:lnTo>
                <a:lnTo>
                  <a:pt x="1207096" y="2019300"/>
                </a:lnTo>
                <a:lnTo>
                  <a:pt x="1204696" y="2019300"/>
                </a:lnTo>
                <a:lnTo>
                  <a:pt x="1209548" y="2032000"/>
                </a:lnTo>
                <a:lnTo>
                  <a:pt x="1216304" y="2032000"/>
                </a:lnTo>
                <a:lnTo>
                  <a:pt x="1216304" y="2044700"/>
                </a:lnTo>
                <a:lnTo>
                  <a:pt x="1210703" y="2044700"/>
                </a:lnTo>
                <a:lnTo>
                  <a:pt x="1207770" y="2057400"/>
                </a:lnTo>
                <a:lnTo>
                  <a:pt x="1216152" y="2057400"/>
                </a:lnTo>
                <a:lnTo>
                  <a:pt x="1217841" y="2070100"/>
                </a:lnTo>
                <a:lnTo>
                  <a:pt x="1221282" y="2070100"/>
                </a:lnTo>
                <a:lnTo>
                  <a:pt x="1218361" y="2082800"/>
                </a:lnTo>
                <a:lnTo>
                  <a:pt x="1243609" y="2082800"/>
                </a:lnTo>
                <a:lnTo>
                  <a:pt x="1248956" y="2057400"/>
                </a:lnTo>
                <a:lnTo>
                  <a:pt x="1260233" y="2057400"/>
                </a:lnTo>
                <a:lnTo>
                  <a:pt x="1261884" y="2070100"/>
                </a:lnTo>
                <a:lnTo>
                  <a:pt x="1263180" y="2070100"/>
                </a:lnTo>
                <a:lnTo>
                  <a:pt x="1264920" y="2082800"/>
                </a:lnTo>
                <a:lnTo>
                  <a:pt x="1266355" y="2082800"/>
                </a:lnTo>
                <a:lnTo>
                  <a:pt x="1266355" y="990600"/>
                </a:lnTo>
                <a:lnTo>
                  <a:pt x="1254874" y="990600"/>
                </a:lnTo>
                <a:lnTo>
                  <a:pt x="1226515" y="981811"/>
                </a:lnTo>
                <a:lnTo>
                  <a:pt x="1226515" y="1841500"/>
                </a:lnTo>
                <a:lnTo>
                  <a:pt x="1193038" y="1841500"/>
                </a:lnTo>
                <a:lnTo>
                  <a:pt x="1186916" y="1845805"/>
                </a:lnTo>
                <a:lnTo>
                  <a:pt x="1186916" y="1866900"/>
                </a:lnTo>
                <a:lnTo>
                  <a:pt x="1175994" y="1879600"/>
                </a:lnTo>
                <a:lnTo>
                  <a:pt x="1166075" y="1892300"/>
                </a:lnTo>
                <a:lnTo>
                  <a:pt x="1156716" y="1905000"/>
                </a:lnTo>
                <a:lnTo>
                  <a:pt x="1147445" y="1905000"/>
                </a:lnTo>
                <a:lnTo>
                  <a:pt x="1124178" y="1930400"/>
                </a:lnTo>
                <a:lnTo>
                  <a:pt x="1099908" y="1955800"/>
                </a:lnTo>
                <a:lnTo>
                  <a:pt x="1074762" y="1981200"/>
                </a:lnTo>
                <a:lnTo>
                  <a:pt x="1048829" y="1993900"/>
                </a:lnTo>
                <a:lnTo>
                  <a:pt x="1042924" y="2006600"/>
                </a:lnTo>
                <a:lnTo>
                  <a:pt x="1013358" y="2006600"/>
                </a:lnTo>
                <a:lnTo>
                  <a:pt x="1022781" y="1993900"/>
                </a:lnTo>
                <a:lnTo>
                  <a:pt x="1030820" y="1993900"/>
                </a:lnTo>
                <a:lnTo>
                  <a:pt x="1038186" y="1981200"/>
                </a:lnTo>
                <a:lnTo>
                  <a:pt x="1046137" y="1968500"/>
                </a:lnTo>
                <a:lnTo>
                  <a:pt x="1054506" y="1968500"/>
                </a:lnTo>
                <a:lnTo>
                  <a:pt x="1063167" y="1955800"/>
                </a:lnTo>
                <a:lnTo>
                  <a:pt x="1085151" y="1943100"/>
                </a:lnTo>
                <a:lnTo>
                  <a:pt x="1106703" y="1917700"/>
                </a:lnTo>
                <a:lnTo>
                  <a:pt x="1128687" y="1905000"/>
                </a:lnTo>
                <a:lnTo>
                  <a:pt x="1151966" y="1892300"/>
                </a:lnTo>
                <a:lnTo>
                  <a:pt x="1160018" y="1879600"/>
                </a:lnTo>
                <a:lnTo>
                  <a:pt x="1168323" y="1879600"/>
                </a:lnTo>
                <a:lnTo>
                  <a:pt x="1177188" y="1866900"/>
                </a:lnTo>
                <a:lnTo>
                  <a:pt x="1186916" y="1866900"/>
                </a:lnTo>
                <a:lnTo>
                  <a:pt x="1186916" y="1845805"/>
                </a:lnTo>
                <a:lnTo>
                  <a:pt x="1174927" y="1854200"/>
                </a:lnTo>
                <a:lnTo>
                  <a:pt x="1154201" y="1854200"/>
                </a:lnTo>
                <a:lnTo>
                  <a:pt x="1154201" y="1866900"/>
                </a:lnTo>
                <a:lnTo>
                  <a:pt x="1130046" y="1892300"/>
                </a:lnTo>
                <a:lnTo>
                  <a:pt x="1106728" y="1905000"/>
                </a:lnTo>
                <a:lnTo>
                  <a:pt x="1083754" y="1930400"/>
                </a:lnTo>
                <a:lnTo>
                  <a:pt x="1060627" y="1943100"/>
                </a:lnTo>
                <a:lnTo>
                  <a:pt x="1055916" y="1955800"/>
                </a:lnTo>
                <a:lnTo>
                  <a:pt x="1037983" y="1955800"/>
                </a:lnTo>
                <a:lnTo>
                  <a:pt x="1039876" y="1943100"/>
                </a:lnTo>
                <a:lnTo>
                  <a:pt x="1038898" y="1943100"/>
                </a:lnTo>
                <a:lnTo>
                  <a:pt x="1038707" y="1930400"/>
                </a:lnTo>
                <a:lnTo>
                  <a:pt x="1040930" y="1917700"/>
                </a:lnTo>
                <a:lnTo>
                  <a:pt x="1051572" y="1917700"/>
                </a:lnTo>
                <a:lnTo>
                  <a:pt x="1059116" y="1905000"/>
                </a:lnTo>
                <a:lnTo>
                  <a:pt x="1066076" y="1905000"/>
                </a:lnTo>
                <a:lnTo>
                  <a:pt x="1072388" y="1892300"/>
                </a:lnTo>
                <a:lnTo>
                  <a:pt x="1079639" y="1892300"/>
                </a:lnTo>
                <a:lnTo>
                  <a:pt x="1081570" y="1879600"/>
                </a:lnTo>
                <a:lnTo>
                  <a:pt x="1069581" y="1879600"/>
                </a:lnTo>
                <a:lnTo>
                  <a:pt x="1065479" y="1892300"/>
                </a:lnTo>
                <a:lnTo>
                  <a:pt x="1033233" y="1892300"/>
                </a:lnTo>
                <a:lnTo>
                  <a:pt x="1035888" y="1879600"/>
                </a:lnTo>
                <a:lnTo>
                  <a:pt x="1034643" y="1866900"/>
                </a:lnTo>
                <a:lnTo>
                  <a:pt x="1154201" y="1866900"/>
                </a:lnTo>
                <a:lnTo>
                  <a:pt x="1154201" y="1854200"/>
                </a:lnTo>
                <a:lnTo>
                  <a:pt x="1055103" y="1854200"/>
                </a:lnTo>
                <a:lnTo>
                  <a:pt x="1046962" y="1841500"/>
                </a:lnTo>
                <a:lnTo>
                  <a:pt x="1020559" y="1841500"/>
                </a:lnTo>
                <a:lnTo>
                  <a:pt x="1020559" y="1968500"/>
                </a:lnTo>
                <a:lnTo>
                  <a:pt x="1017485" y="1981200"/>
                </a:lnTo>
                <a:lnTo>
                  <a:pt x="1011618" y="1981200"/>
                </a:lnTo>
                <a:lnTo>
                  <a:pt x="1011618" y="2006600"/>
                </a:lnTo>
                <a:lnTo>
                  <a:pt x="1004925" y="2019300"/>
                </a:lnTo>
                <a:lnTo>
                  <a:pt x="613740" y="2019300"/>
                </a:lnTo>
                <a:lnTo>
                  <a:pt x="557237" y="2006600"/>
                </a:lnTo>
                <a:lnTo>
                  <a:pt x="571207" y="2006600"/>
                </a:lnTo>
                <a:lnTo>
                  <a:pt x="598474" y="1993900"/>
                </a:lnTo>
                <a:lnTo>
                  <a:pt x="961529" y="1993900"/>
                </a:lnTo>
                <a:lnTo>
                  <a:pt x="971740" y="2006600"/>
                </a:lnTo>
                <a:lnTo>
                  <a:pt x="1011618" y="2006600"/>
                </a:lnTo>
                <a:lnTo>
                  <a:pt x="1011618" y="1981200"/>
                </a:lnTo>
                <a:lnTo>
                  <a:pt x="1010107" y="1981200"/>
                </a:lnTo>
                <a:lnTo>
                  <a:pt x="1002309" y="1993900"/>
                </a:lnTo>
                <a:lnTo>
                  <a:pt x="981646" y="1993900"/>
                </a:lnTo>
                <a:lnTo>
                  <a:pt x="975169" y="1981200"/>
                </a:lnTo>
                <a:lnTo>
                  <a:pt x="961618" y="1981200"/>
                </a:lnTo>
                <a:lnTo>
                  <a:pt x="965517" y="1968500"/>
                </a:lnTo>
                <a:lnTo>
                  <a:pt x="999744" y="1968500"/>
                </a:lnTo>
                <a:lnTo>
                  <a:pt x="1005459" y="1955800"/>
                </a:lnTo>
                <a:lnTo>
                  <a:pt x="1014476" y="1955800"/>
                </a:lnTo>
                <a:lnTo>
                  <a:pt x="1019492" y="1968500"/>
                </a:lnTo>
                <a:lnTo>
                  <a:pt x="1020559" y="1968500"/>
                </a:lnTo>
                <a:lnTo>
                  <a:pt x="1020559" y="1841500"/>
                </a:lnTo>
                <a:lnTo>
                  <a:pt x="1015644" y="1841500"/>
                </a:lnTo>
                <a:lnTo>
                  <a:pt x="1015644" y="1930400"/>
                </a:lnTo>
                <a:lnTo>
                  <a:pt x="1014247" y="1930400"/>
                </a:lnTo>
                <a:lnTo>
                  <a:pt x="1009700" y="1943100"/>
                </a:lnTo>
                <a:lnTo>
                  <a:pt x="1001052" y="1943100"/>
                </a:lnTo>
                <a:lnTo>
                  <a:pt x="993597" y="1955800"/>
                </a:lnTo>
                <a:lnTo>
                  <a:pt x="986002" y="1943100"/>
                </a:lnTo>
                <a:lnTo>
                  <a:pt x="976947" y="1943100"/>
                </a:lnTo>
                <a:lnTo>
                  <a:pt x="973150" y="1930400"/>
                </a:lnTo>
                <a:lnTo>
                  <a:pt x="973582" y="1930400"/>
                </a:lnTo>
                <a:lnTo>
                  <a:pt x="977430" y="1917700"/>
                </a:lnTo>
                <a:lnTo>
                  <a:pt x="976617" y="1917700"/>
                </a:lnTo>
                <a:lnTo>
                  <a:pt x="973543" y="1905000"/>
                </a:lnTo>
                <a:lnTo>
                  <a:pt x="969581" y="1905000"/>
                </a:lnTo>
                <a:lnTo>
                  <a:pt x="929487" y="1892300"/>
                </a:lnTo>
                <a:lnTo>
                  <a:pt x="907313" y="1892300"/>
                </a:lnTo>
                <a:lnTo>
                  <a:pt x="907313" y="1981200"/>
                </a:lnTo>
                <a:lnTo>
                  <a:pt x="872845" y="1981200"/>
                </a:lnTo>
                <a:lnTo>
                  <a:pt x="895223" y="1968500"/>
                </a:lnTo>
                <a:lnTo>
                  <a:pt x="907313" y="1981200"/>
                </a:lnTo>
                <a:lnTo>
                  <a:pt x="907313" y="1892300"/>
                </a:lnTo>
                <a:lnTo>
                  <a:pt x="812673" y="1892300"/>
                </a:lnTo>
                <a:lnTo>
                  <a:pt x="805992" y="1905000"/>
                </a:lnTo>
                <a:lnTo>
                  <a:pt x="779322" y="1905000"/>
                </a:lnTo>
                <a:lnTo>
                  <a:pt x="766902" y="1894598"/>
                </a:lnTo>
                <a:lnTo>
                  <a:pt x="766902" y="1981200"/>
                </a:lnTo>
                <a:lnTo>
                  <a:pt x="540118" y="1981200"/>
                </a:lnTo>
                <a:lnTo>
                  <a:pt x="528510" y="1993900"/>
                </a:lnTo>
                <a:lnTo>
                  <a:pt x="516686" y="1993900"/>
                </a:lnTo>
                <a:lnTo>
                  <a:pt x="543953" y="2006600"/>
                </a:lnTo>
                <a:lnTo>
                  <a:pt x="493014" y="2006600"/>
                </a:lnTo>
                <a:lnTo>
                  <a:pt x="499808" y="1993900"/>
                </a:lnTo>
                <a:lnTo>
                  <a:pt x="505206" y="1993900"/>
                </a:lnTo>
                <a:lnTo>
                  <a:pt x="502310" y="1981200"/>
                </a:lnTo>
                <a:lnTo>
                  <a:pt x="499287" y="1993900"/>
                </a:lnTo>
                <a:lnTo>
                  <a:pt x="497420" y="1981200"/>
                </a:lnTo>
                <a:lnTo>
                  <a:pt x="502145" y="1981200"/>
                </a:lnTo>
                <a:lnTo>
                  <a:pt x="516140" y="1968500"/>
                </a:lnTo>
                <a:lnTo>
                  <a:pt x="528726" y="1955800"/>
                </a:lnTo>
                <a:lnTo>
                  <a:pt x="540689" y="1943100"/>
                </a:lnTo>
                <a:lnTo>
                  <a:pt x="552831" y="1930400"/>
                </a:lnTo>
                <a:lnTo>
                  <a:pt x="567880" y="1917700"/>
                </a:lnTo>
                <a:lnTo>
                  <a:pt x="598398" y="1892300"/>
                </a:lnTo>
                <a:lnTo>
                  <a:pt x="612965" y="1879600"/>
                </a:lnTo>
                <a:lnTo>
                  <a:pt x="619760" y="1866900"/>
                </a:lnTo>
                <a:lnTo>
                  <a:pt x="633463" y="1854200"/>
                </a:lnTo>
                <a:lnTo>
                  <a:pt x="640283" y="1841500"/>
                </a:lnTo>
                <a:lnTo>
                  <a:pt x="722515" y="1841500"/>
                </a:lnTo>
                <a:lnTo>
                  <a:pt x="721360" y="1854200"/>
                </a:lnTo>
                <a:lnTo>
                  <a:pt x="717105" y="1866900"/>
                </a:lnTo>
                <a:lnTo>
                  <a:pt x="711758" y="1866900"/>
                </a:lnTo>
                <a:lnTo>
                  <a:pt x="712495" y="1879600"/>
                </a:lnTo>
                <a:lnTo>
                  <a:pt x="712165" y="1892300"/>
                </a:lnTo>
                <a:lnTo>
                  <a:pt x="709663" y="1905000"/>
                </a:lnTo>
                <a:lnTo>
                  <a:pt x="701560" y="1905000"/>
                </a:lnTo>
                <a:lnTo>
                  <a:pt x="701560" y="1917700"/>
                </a:lnTo>
                <a:lnTo>
                  <a:pt x="700036" y="1930400"/>
                </a:lnTo>
                <a:lnTo>
                  <a:pt x="654456" y="1930400"/>
                </a:lnTo>
                <a:lnTo>
                  <a:pt x="654380" y="1917700"/>
                </a:lnTo>
                <a:lnTo>
                  <a:pt x="701560" y="1917700"/>
                </a:lnTo>
                <a:lnTo>
                  <a:pt x="701560" y="1905000"/>
                </a:lnTo>
                <a:lnTo>
                  <a:pt x="666203" y="1905000"/>
                </a:lnTo>
                <a:lnTo>
                  <a:pt x="659739" y="1892300"/>
                </a:lnTo>
                <a:lnTo>
                  <a:pt x="645172" y="1892300"/>
                </a:lnTo>
                <a:lnTo>
                  <a:pt x="650481" y="1879600"/>
                </a:lnTo>
                <a:lnTo>
                  <a:pt x="703008" y="1879600"/>
                </a:lnTo>
                <a:lnTo>
                  <a:pt x="711758" y="1866900"/>
                </a:lnTo>
                <a:lnTo>
                  <a:pt x="645426" y="1866900"/>
                </a:lnTo>
                <a:lnTo>
                  <a:pt x="641019" y="1879600"/>
                </a:lnTo>
                <a:lnTo>
                  <a:pt x="640334" y="1880273"/>
                </a:lnTo>
                <a:lnTo>
                  <a:pt x="640334" y="1917700"/>
                </a:lnTo>
                <a:lnTo>
                  <a:pt x="636689" y="1917700"/>
                </a:lnTo>
                <a:lnTo>
                  <a:pt x="628726" y="1930400"/>
                </a:lnTo>
                <a:lnTo>
                  <a:pt x="624052" y="1943100"/>
                </a:lnTo>
                <a:lnTo>
                  <a:pt x="591019" y="1943100"/>
                </a:lnTo>
                <a:lnTo>
                  <a:pt x="603135" y="1917700"/>
                </a:lnTo>
                <a:lnTo>
                  <a:pt x="616381" y="1905000"/>
                </a:lnTo>
                <a:lnTo>
                  <a:pt x="630491" y="1892300"/>
                </a:lnTo>
                <a:lnTo>
                  <a:pt x="638683" y="1892300"/>
                </a:lnTo>
                <a:lnTo>
                  <a:pt x="640334" y="1917700"/>
                </a:lnTo>
                <a:lnTo>
                  <a:pt x="640334" y="1880273"/>
                </a:lnTo>
                <a:lnTo>
                  <a:pt x="627938" y="1892300"/>
                </a:lnTo>
                <a:lnTo>
                  <a:pt x="614476" y="1905000"/>
                </a:lnTo>
                <a:lnTo>
                  <a:pt x="601395" y="1917700"/>
                </a:lnTo>
                <a:lnTo>
                  <a:pt x="589470" y="1930400"/>
                </a:lnTo>
                <a:lnTo>
                  <a:pt x="584466" y="1930400"/>
                </a:lnTo>
                <a:lnTo>
                  <a:pt x="578612" y="1943100"/>
                </a:lnTo>
                <a:lnTo>
                  <a:pt x="567639" y="1943100"/>
                </a:lnTo>
                <a:lnTo>
                  <a:pt x="563880" y="1955800"/>
                </a:lnTo>
                <a:lnTo>
                  <a:pt x="652767" y="1955800"/>
                </a:lnTo>
                <a:lnTo>
                  <a:pt x="645274" y="1943100"/>
                </a:lnTo>
                <a:lnTo>
                  <a:pt x="697458" y="1943100"/>
                </a:lnTo>
                <a:lnTo>
                  <a:pt x="695718" y="1955800"/>
                </a:lnTo>
                <a:lnTo>
                  <a:pt x="712457" y="1955800"/>
                </a:lnTo>
                <a:lnTo>
                  <a:pt x="721106" y="1968500"/>
                </a:lnTo>
                <a:lnTo>
                  <a:pt x="748334" y="1968500"/>
                </a:lnTo>
                <a:lnTo>
                  <a:pt x="766902" y="1981200"/>
                </a:lnTo>
                <a:lnTo>
                  <a:pt x="766902" y="1894598"/>
                </a:lnTo>
                <a:lnTo>
                  <a:pt x="764159" y="1892300"/>
                </a:lnTo>
                <a:lnTo>
                  <a:pt x="758164" y="1905000"/>
                </a:lnTo>
                <a:lnTo>
                  <a:pt x="758596" y="1917700"/>
                </a:lnTo>
                <a:lnTo>
                  <a:pt x="760158" y="1917700"/>
                </a:lnTo>
                <a:lnTo>
                  <a:pt x="760730" y="1930400"/>
                </a:lnTo>
                <a:lnTo>
                  <a:pt x="760412" y="1930400"/>
                </a:lnTo>
                <a:lnTo>
                  <a:pt x="757656" y="1943100"/>
                </a:lnTo>
                <a:lnTo>
                  <a:pt x="746747" y="1943100"/>
                </a:lnTo>
                <a:lnTo>
                  <a:pt x="742403" y="1955800"/>
                </a:lnTo>
                <a:lnTo>
                  <a:pt x="731862" y="1955800"/>
                </a:lnTo>
                <a:lnTo>
                  <a:pt x="729208" y="1943100"/>
                </a:lnTo>
                <a:lnTo>
                  <a:pt x="731685" y="1943100"/>
                </a:lnTo>
                <a:lnTo>
                  <a:pt x="725652" y="1930400"/>
                </a:lnTo>
                <a:lnTo>
                  <a:pt x="723696" y="1930400"/>
                </a:lnTo>
                <a:lnTo>
                  <a:pt x="724204" y="1917700"/>
                </a:lnTo>
                <a:lnTo>
                  <a:pt x="725538" y="1917700"/>
                </a:lnTo>
                <a:lnTo>
                  <a:pt x="727786" y="1905000"/>
                </a:lnTo>
                <a:lnTo>
                  <a:pt x="730897" y="1892300"/>
                </a:lnTo>
                <a:lnTo>
                  <a:pt x="735355" y="1892300"/>
                </a:lnTo>
                <a:lnTo>
                  <a:pt x="741629" y="1879600"/>
                </a:lnTo>
                <a:lnTo>
                  <a:pt x="746290" y="1879600"/>
                </a:lnTo>
                <a:lnTo>
                  <a:pt x="753427" y="1866900"/>
                </a:lnTo>
                <a:lnTo>
                  <a:pt x="822121" y="1866900"/>
                </a:lnTo>
                <a:lnTo>
                  <a:pt x="853046" y="1879600"/>
                </a:lnTo>
                <a:lnTo>
                  <a:pt x="960196" y="1879600"/>
                </a:lnTo>
                <a:lnTo>
                  <a:pt x="985431" y="1866900"/>
                </a:lnTo>
                <a:lnTo>
                  <a:pt x="1008062" y="1866900"/>
                </a:lnTo>
                <a:lnTo>
                  <a:pt x="1012113" y="1879600"/>
                </a:lnTo>
                <a:lnTo>
                  <a:pt x="1013714" y="1892300"/>
                </a:lnTo>
                <a:lnTo>
                  <a:pt x="1014933" y="1917700"/>
                </a:lnTo>
                <a:lnTo>
                  <a:pt x="1015314" y="1917700"/>
                </a:lnTo>
                <a:lnTo>
                  <a:pt x="1015644" y="1930400"/>
                </a:lnTo>
                <a:lnTo>
                  <a:pt x="1015644" y="1841500"/>
                </a:lnTo>
                <a:lnTo>
                  <a:pt x="867803" y="1841500"/>
                </a:lnTo>
                <a:lnTo>
                  <a:pt x="854379" y="1828800"/>
                </a:lnTo>
                <a:lnTo>
                  <a:pt x="853744" y="1828800"/>
                </a:lnTo>
                <a:lnTo>
                  <a:pt x="860285" y="1816100"/>
                </a:lnTo>
                <a:lnTo>
                  <a:pt x="885113" y="1816100"/>
                </a:lnTo>
                <a:lnTo>
                  <a:pt x="896785" y="1828800"/>
                </a:lnTo>
                <a:lnTo>
                  <a:pt x="1092415" y="1828800"/>
                </a:lnTo>
                <a:lnTo>
                  <a:pt x="1107948" y="1841500"/>
                </a:lnTo>
                <a:lnTo>
                  <a:pt x="1118577" y="1841500"/>
                </a:lnTo>
                <a:lnTo>
                  <a:pt x="1143609" y="1828800"/>
                </a:lnTo>
                <a:lnTo>
                  <a:pt x="1223632" y="1828800"/>
                </a:lnTo>
                <a:lnTo>
                  <a:pt x="1226515" y="1841500"/>
                </a:lnTo>
                <a:lnTo>
                  <a:pt x="1226515" y="981811"/>
                </a:lnTo>
                <a:lnTo>
                  <a:pt x="1213904" y="977900"/>
                </a:lnTo>
                <a:lnTo>
                  <a:pt x="1206258" y="977900"/>
                </a:lnTo>
                <a:lnTo>
                  <a:pt x="1206258" y="1600200"/>
                </a:lnTo>
                <a:lnTo>
                  <a:pt x="1203693" y="1603222"/>
                </a:lnTo>
                <a:lnTo>
                  <a:pt x="1203693" y="1651000"/>
                </a:lnTo>
                <a:lnTo>
                  <a:pt x="1194206" y="1651000"/>
                </a:lnTo>
                <a:lnTo>
                  <a:pt x="1195997" y="1638300"/>
                </a:lnTo>
                <a:lnTo>
                  <a:pt x="1203375" y="1638300"/>
                </a:lnTo>
                <a:lnTo>
                  <a:pt x="1203693" y="1651000"/>
                </a:lnTo>
                <a:lnTo>
                  <a:pt x="1203693" y="1603222"/>
                </a:lnTo>
                <a:lnTo>
                  <a:pt x="1195438" y="1612900"/>
                </a:lnTo>
                <a:lnTo>
                  <a:pt x="1180871" y="1612900"/>
                </a:lnTo>
                <a:lnTo>
                  <a:pt x="1186154" y="1600200"/>
                </a:lnTo>
                <a:lnTo>
                  <a:pt x="1189520" y="1600200"/>
                </a:lnTo>
                <a:lnTo>
                  <a:pt x="1193203" y="1587500"/>
                </a:lnTo>
                <a:lnTo>
                  <a:pt x="1205788" y="1587500"/>
                </a:lnTo>
                <a:lnTo>
                  <a:pt x="1205852" y="1600200"/>
                </a:lnTo>
                <a:lnTo>
                  <a:pt x="1206258" y="1600200"/>
                </a:lnTo>
                <a:lnTo>
                  <a:pt x="1206258" y="977900"/>
                </a:lnTo>
                <a:lnTo>
                  <a:pt x="1175880" y="977900"/>
                </a:lnTo>
                <a:lnTo>
                  <a:pt x="1159903" y="968197"/>
                </a:lnTo>
                <a:lnTo>
                  <a:pt x="1159903" y="1549400"/>
                </a:lnTo>
                <a:lnTo>
                  <a:pt x="1150035" y="1562100"/>
                </a:lnTo>
                <a:lnTo>
                  <a:pt x="1138974" y="1574800"/>
                </a:lnTo>
                <a:lnTo>
                  <a:pt x="1127099" y="1587500"/>
                </a:lnTo>
                <a:lnTo>
                  <a:pt x="1116787" y="1587500"/>
                </a:lnTo>
                <a:lnTo>
                  <a:pt x="1125575" y="1574800"/>
                </a:lnTo>
                <a:lnTo>
                  <a:pt x="1135494" y="1562100"/>
                </a:lnTo>
                <a:lnTo>
                  <a:pt x="1146835" y="1562100"/>
                </a:lnTo>
                <a:lnTo>
                  <a:pt x="1159903" y="1549400"/>
                </a:lnTo>
                <a:lnTo>
                  <a:pt x="1159903" y="968197"/>
                </a:lnTo>
                <a:lnTo>
                  <a:pt x="1154988" y="965200"/>
                </a:lnTo>
                <a:lnTo>
                  <a:pt x="1141793" y="965200"/>
                </a:lnTo>
                <a:lnTo>
                  <a:pt x="1142199" y="952500"/>
                </a:lnTo>
                <a:lnTo>
                  <a:pt x="1142860" y="939800"/>
                </a:lnTo>
                <a:lnTo>
                  <a:pt x="1143203" y="914400"/>
                </a:lnTo>
                <a:lnTo>
                  <a:pt x="1142974" y="901700"/>
                </a:lnTo>
                <a:lnTo>
                  <a:pt x="1141958" y="889000"/>
                </a:lnTo>
                <a:lnTo>
                  <a:pt x="1141526" y="876300"/>
                </a:lnTo>
                <a:lnTo>
                  <a:pt x="1146403" y="876300"/>
                </a:lnTo>
                <a:lnTo>
                  <a:pt x="1145057" y="863600"/>
                </a:lnTo>
                <a:lnTo>
                  <a:pt x="1143025" y="850900"/>
                </a:lnTo>
                <a:lnTo>
                  <a:pt x="1126921" y="850900"/>
                </a:lnTo>
                <a:lnTo>
                  <a:pt x="1126921" y="1485900"/>
                </a:lnTo>
                <a:lnTo>
                  <a:pt x="1122629" y="1498600"/>
                </a:lnTo>
                <a:lnTo>
                  <a:pt x="1112113" y="1498600"/>
                </a:lnTo>
                <a:lnTo>
                  <a:pt x="1109967" y="1511300"/>
                </a:lnTo>
                <a:lnTo>
                  <a:pt x="1107668" y="1511300"/>
                </a:lnTo>
                <a:lnTo>
                  <a:pt x="1104277" y="1498600"/>
                </a:lnTo>
                <a:lnTo>
                  <a:pt x="1110970" y="1498600"/>
                </a:lnTo>
                <a:lnTo>
                  <a:pt x="1116939" y="1485900"/>
                </a:lnTo>
                <a:lnTo>
                  <a:pt x="1126921" y="1485900"/>
                </a:lnTo>
                <a:lnTo>
                  <a:pt x="1126921" y="850900"/>
                </a:lnTo>
                <a:lnTo>
                  <a:pt x="1118616" y="850900"/>
                </a:lnTo>
                <a:lnTo>
                  <a:pt x="1118616" y="1333500"/>
                </a:lnTo>
                <a:lnTo>
                  <a:pt x="1115187" y="1333500"/>
                </a:lnTo>
                <a:lnTo>
                  <a:pt x="1113155" y="1346200"/>
                </a:lnTo>
                <a:lnTo>
                  <a:pt x="1102969" y="1346200"/>
                </a:lnTo>
                <a:lnTo>
                  <a:pt x="1104760" y="1333500"/>
                </a:lnTo>
                <a:lnTo>
                  <a:pt x="1107694" y="1333500"/>
                </a:lnTo>
                <a:lnTo>
                  <a:pt x="1110462" y="1320800"/>
                </a:lnTo>
                <a:lnTo>
                  <a:pt x="1118616" y="1333500"/>
                </a:lnTo>
                <a:lnTo>
                  <a:pt x="1118616" y="850900"/>
                </a:lnTo>
                <a:lnTo>
                  <a:pt x="1091323" y="850900"/>
                </a:lnTo>
                <a:lnTo>
                  <a:pt x="1091323" y="1130300"/>
                </a:lnTo>
                <a:lnTo>
                  <a:pt x="1083005" y="1130300"/>
                </a:lnTo>
                <a:lnTo>
                  <a:pt x="1080325" y="1143000"/>
                </a:lnTo>
                <a:lnTo>
                  <a:pt x="1085646" y="1143000"/>
                </a:lnTo>
                <a:lnTo>
                  <a:pt x="1084376" y="1155700"/>
                </a:lnTo>
                <a:lnTo>
                  <a:pt x="1068679" y="1155700"/>
                </a:lnTo>
                <a:lnTo>
                  <a:pt x="1056513" y="1143000"/>
                </a:lnTo>
                <a:lnTo>
                  <a:pt x="1056970" y="1143000"/>
                </a:lnTo>
                <a:lnTo>
                  <a:pt x="1057097" y="1130300"/>
                </a:lnTo>
                <a:lnTo>
                  <a:pt x="1058151" y="1130300"/>
                </a:lnTo>
                <a:lnTo>
                  <a:pt x="1063625" y="1104900"/>
                </a:lnTo>
                <a:lnTo>
                  <a:pt x="1067828" y="1079500"/>
                </a:lnTo>
                <a:lnTo>
                  <a:pt x="1070203" y="1054100"/>
                </a:lnTo>
                <a:lnTo>
                  <a:pt x="1070216" y="1041400"/>
                </a:lnTo>
                <a:lnTo>
                  <a:pt x="1070216" y="1016000"/>
                </a:lnTo>
                <a:lnTo>
                  <a:pt x="1069759" y="1016000"/>
                </a:lnTo>
                <a:lnTo>
                  <a:pt x="1073607" y="1003300"/>
                </a:lnTo>
                <a:lnTo>
                  <a:pt x="1086561" y="1016000"/>
                </a:lnTo>
                <a:lnTo>
                  <a:pt x="1088898" y="1016000"/>
                </a:lnTo>
                <a:lnTo>
                  <a:pt x="1089253" y="1028700"/>
                </a:lnTo>
                <a:lnTo>
                  <a:pt x="1087145" y="1054100"/>
                </a:lnTo>
                <a:lnTo>
                  <a:pt x="1086485" y="1066800"/>
                </a:lnTo>
                <a:lnTo>
                  <a:pt x="1085989" y="1079500"/>
                </a:lnTo>
                <a:lnTo>
                  <a:pt x="1086510" y="1092200"/>
                </a:lnTo>
                <a:lnTo>
                  <a:pt x="1087589" y="1104900"/>
                </a:lnTo>
                <a:lnTo>
                  <a:pt x="1088821" y="1117600"/>
                </a:lnTo>
                <a:lnTo>
                  <a:pt x="1089253" y="1117600"/>
                </a:lnTo>
                <a:lnTo>
                  <a:pt x="1091323" y="1130300"/>
                </a:lnTo>
                <a:lnTo>
                  <a:pt x="1091323" y="850900"/>
                </a:lnTo>
                <a:lnTo>
                  <a:pt x="1051623" y="850900"/>
                </a:lnTo>
                <a:lnTo>
                  <a:pt x="1051623" y="1066800"/>
                </a:lnTo>
                <a:lnTo>
                  <a:pt x="1051407" y="1070178"/>
                </a:lnTo>
                <a:lnTo>
                  <a:pt x="1051407" y="1308100"/>
                </a:lnTo>
                <a:lnTo>
                  <a:pt x="1050798" y="1320800"/>
                </a:lnTo>
                <a:lnTo>
                  <a:pt x="1049782" y="1333500"/>
                </a:lnTo>
                <a:lnTo>
                  <a:pt x="1049274" y="1340281"/>
                </a:lnTo>
                <a:lnTo>
                  <a:pt x="1049274" y="1384300"/>
                </a:lnTo>
                <a:lnTo>
                  <a:pt x="1048715" y="1395374"/>
                </a:lnTo>
                <a:lnTo>
                  <a:pt x="1048715" y="1778000"/>
                </a:lnTo>
                <a:lnTo>
                  <a:pt x="1044295" y="1790700"/>
                </a:lnTo>
                <a:lnTo>
                  <a:pt x="1032243" y="1790700"/>
                </a:lnTo>
                <a:lnTo>
                  <a:pt x="1032395" y="1778000"/>
                </a:lnTo>
                <a:lnTo>
                  <a:pt x="1032878" y="1752600"/>
                </a:lnTo>
                <a:lnTo>
                  <a:pt x="1032129" y="1739900"/>
                </a:lnTo>
                <a:lnTo>
                  <a:pt x="1030770" y="1727200"/>
                </a:lnTo>
                <a:lnTo>
                  <a:pt x="1028700" y="1727200"/>
                </a:lnTo>
                <a:lnTo>
                  <a:pt x="1026287" y="1714500"/>
                </a:lnTo>
                <a:lnTo>
                  <a:pt x="1021181" y="1701800"/>
                </a:lnTo>
                <a:lnTo>
                  <a:pt x="1008976" y="1714500"/>
                </a:lnTo>
                <a:lnTo>
                  <a:pt x="997026" y="1714500"/>
                </a:lnTo>
                <a:lnTo>
                  <a:pt x="992492" y="1701800"/>
                </a:lnTo>
                <a:lnTo>
                  <a:pt x="992581" y="1689100"/>
                </a:lnTo>
                <a:lnTo>
                  <a:pt x="1019873" y="1689100"/>
                </a:lnTo>
                <a:lnTo>
                  <a:pt x="1028585" y="1701800"/>
                </a:lnTo>
                <a:lnTo>
                  <a:pt x="1037526" y="1689100"/>
                </a:lnTo>
                <a:lnTo>
                  <a:pt x="1042860" y="1689100"/>
                </a:lnTo>
                <a:lnTo>
                  <a:pt x="1044968" y="1701800"/>
                </a:lnTo>
                <a:lnTo>
                  <a:pt x="1045895" y="1714500"/>
                </a:lnTo>
                <a:lnTo>
                  <a:pt x="1047610" y="1752600"/>
                </a:lnTo>
                <a:lnTo>
                  <a:pt x="1046683" y="1752600"/>
                </a:lnTo>
                <a:lnTo>
                  <a:pt x="1047750" y="1765300"/>
                </a:lnTo>
                <a:lnTo>
                  <a:pt x="1048715" y="1778000"/>
                </a:lnTo>
                <a:lnTo>
                  <a:pt x="1048715" y="1395374"/>
                </a:lnTo>
                <a:lnTo>
                  <a:pt x="1047991" y="1409700"/>
                </a:lnTo>
                <a:lnTo>
                  <a:pt x="1047076" y="1422400"/>
                </a:lnTo>
                <a:lnTo>
                  <a:pt x="1046111" y="1447800"/>
                </a:lnTo>
                <a:lnTo>
                  <a:pt x="1045781" y="1451927"/>
                </a:lnTo>
                <a:lnTo>
                  <a:pt x="1045781" y="1663700"/>
                </a:lnTo>
                <a:lnTo>
                  <a:pt x="1031240" y="1663700"/>
                </a:lnTo>
                <a:lnTo>
                  <a:pt x="1034669" y="1651000"/>
                </a:lnTo>
                <a:lnTo>
                  <a:pt x="1036129" y="1651000"/>
                </a:lnTo>
                <a:lnTo>
                  <a:pt x="1037526" y="1638300"/>
                </a:lnTo>
                <a:lnTo>
                  <a:pt x="1044943" y="1638300"/>
                </a:lnTo>
                <a:lnTo>
                  <a:pt x="1045311" y="1651000"/>
                </a:lnTo>
                <a:lnTo>
                  <a:pt x="1044968" y="1651000"/>
                </a:lnTo>
                <a:lnTo>
                  <a:pt x="1045781" y="1663700"/>
                </a:lnTo>
                <a:lnTo>
                  <a:pt x="1045781" y="1451927"/>
                </a:lnTo>
                <a:lnTo>
                  <a:pt x="1045095" y="1460500"/>
                </a:lnTo>
                <a:lnTo>
                  <a:pt x="1044575" y="1460500"/>
                </a:lnTo>
                <a:lnTo>
                  <a:pt x="1043012" y="1473200"/>
                </a:lnTo>
                <a:lnTo>
                  <a:pt x="1045641" y="1485900"/>
                </a:lnTo>
                <a:lnTo>
                  <a:pt x="1041412" y="1485900"/>
                </a:lnTo>
                <a:lnTo>
                  <a:pt x="1039787" y="1498600"/>
                </a:lnTo>
                <a:lnTo>
                  <a:pt x="1039672" y="1549400"/>
                </a:lnTo>
                <a:lnTo>
                  <a:pt x="1038834" y="1562100"/>
                </a:lnTo>
                <a:lnTo>
                  <a:pt x="1025829" y="1549400"/>
                </a:lnTo>
                <a:lnTo>
                  <a:pt x="994435" y="1549400"/>
                </a:lnTo>
                <a:lnTo>
                  <a:pt x="994435" y="1625600"/>
                </a:lnTo>
                <a:lnTo>
                  <a:pt x="993990" y="1625600"/>
                </a:lnTo>
                <a:lnTo>
                  <a:pt x="993533" y="1638300"/>
                </a:lnTo>
                <a:lnTo>
                  <a:pt x="990409" y="1638300"/>
                </a:lnTo>
                <a:lnTo>
                  <a:pt x="990409" y="1739900"/>
                </a:lnTo>
                <a:lnTo>
                  <a:pt x="989609" y="1752600"/>
                </a:lnTo>
                <a:lnTo>
                  <a:pt x="989431" y="1765300"/>
                </a:lnTo>
                <a:lnTo>
                  <a:pt x="988771" y="1778000"/>
                </a:lnTo>
                <a:lnTo>
                  <a:pt x="987475" y="1778000"/>
                </a:lnTo>
                <a:lnTo>
                  <a:pt x="985304" y="1790700"/>
                </a:lnTo>
                <a:lnTo>
                  <a:pt x="971016" y="1790700"/>
                </a:lnTo>
                <a:lnTo>
                  <a:pt x="974725" y="1778000"/>
                </a:lnTo>
                <a:lnTo>
                  <a:pt x="974496" y="1765300"/>
                </a:lnTo>
                <a:lnTo>
                  <a:pt x="972959" y="1752600"/>
                </a:lnTo>
                <a:lnTo>
                  <a:pt x="972756" y="1752600"/>
                </a:lnTo>
                <a:lnTo>
                  <a:pt x="972972" y="1739900"/>
                </a:lnTo>
                <a:lnTo>
                  <a:pt x="990409" y="1739900"/>
                </a:lnTo>
                <a:lnTo>
                  <a:pt x="990409" y="1638300"/>
                </a:lnTo>
                <a:lnTo>
                  <a:pt x="985748" y="1638300"/>
                </a:lnTo>
                <a:lnTo>
                  <a:pt x="985748" y="1663700"/>
                </a:lnTo>
                <a:lnTo>
                  <a:pt x="942047" y="1663700"/>
                </a:lnTo>
                <a:lnTo>
                  <a:pt x="942047" y="1790700"/>
                </a:lnTo>
                <a:lnTo>
                  <a:pt x="928687" y="1790700"/>
                </a:lnTo>
                <a:lnTo>
                  <a:pt x="928458" y="1778000"/>
                </a:lnTo>
                <a:lnTo>
                  <a:pt x="941641" y="1778000"/>
                </a:lnTo>
                <a:lnTo>
                  <a:pt x="942047" y="1790700"/>
                </a:lnTo>
                <a:lnTo>
                  <a:pt x="942047" y="1663700"/>
                </a:lnTo>
                <a:lnTo>
                  <a:pt x="905954" y="1663700"/>
                </a:lnTo>
                <a:lnTo>
                  <a:pt x="900760" y="1676400"/>
                </a:lnTo>
                <a:lnTo>
                  <a:pt x="899896" y="1663700"/>
                </a:lnTo>
                <a:lnTo>
                  <a:pt x="903541" y="1651000"/>
                </a:lnTo>
                <a:lnTo>
                  <a:pt x="966419" y="1651000"/>
                </a:lnTo>
                <a:lnTo>
                  <a:pt x="985748" y="1663700"/>
                </a:lnTo>
                <a:lnTo>
                  <a:pt x="985748" y="1638300"/>
                </a:lnTo>
                <a:lnTo>
                  <a:pt x="976007" y="1638300"/>
                </a:lnTo>
                <a:lnTo>
                  <a:pt x="976782" y="1625600"/>
                </a:lnTo>
                <a:lnTo>
                  <a:pt x="979271" y="1612900"/>
                </a:lnTo>
                <a:lnTo>
                  <a:pt x="979093" y="1600200"/>
                </a:lnTo>
                <a:lnTo>
                  <a:pt x="980287" y="1600200"/>
                </a:lnTo>
                <a:lnTo>
                  <a:pt x="975766" y="1587500"/>
                </a:lnTo>
                <a:lnTo>
                  <a:pt x="972032" y="1587500"/>
                </a:lnTo>
                <a:lnTo>
                  <a:pt x="981837" y="1574800"/>
                </a:lnTo>
                <a:lnTo>
                  <a:pt x="986764" y="1574800"/>
                </a:lnTo>
                <a:lnTo>
                  <a:pt x="989495" y="1587500"/>
                </a:lnTo>
                <a:lnTo>
                  <a:pt x="990727" y="1587500"/>
                </a:lnTo>
                <a:lnTo>
                  <a:pt x="992543" y="1600200"/>
                </a:lnTo>
                <a:lnTo>
                  <a:pt x="993863" y="1612900"/>
                </a:lnTo>
                <a:lnTo>
                  <a:pt x="994435" y="1625600"/>
                </a:lnTo>
                <a:lnTo>
                  <a:pt x="994435" y="1549400"/>
                </a:lnTo>
                <a:lnTo>
                  <a:pt x="961491" y="1549400"/>
                </a:lnTo>
                <a:lnTo>
                  <a:pt x="961491" y="1625600"/>
                </a:lnTo>
                <a:lnTo>
                  <a:pt x="936929" y="1625600"/>
                </a:lnTo>
                <a:lnTo>
                  <a:pt x="941971" y="1612900"/>
                </a:lnTo>
                <a:lnTo>
                  <a:pt x="960843" y="1612900"/>
                </a:lnTo>
                <a:lnTo>
                  <a:pt x="961491" y="1625600"/>
                </a:lnTo>
                <a:lnTo>
                  <a:pt x="961491" y="1549400"/>
                </a:lnTo>
                <a:lnTo>
                  <a:pt x="895972" y="1549400"/>
                </a:lnTo>
                <a:lnTo>
                  <a:pt x="884796" y="1562100"/>
                </a:lnTo>
                <a:lnTo>
                  <a:pt x="877138" y="1562100"/>
                </a:lnTo>
                <a:lnTo>
                  <a:pt x="877138" y="1778000"/>
                </a:lnTo>
                <a:lnTo>
                  <a:pt x="875499" y="1790700"/>
                </a:lnTo>
                <a:lnTo>
                  <a:pt x="855332" y="1790700"/>
                </a:lnTo>
                <a:lnTo>
                  <a:pt x="855535" y="1778000"/>
                </a:lnTo>
                <a:lnTo>
                  <a:pt x="851865" y="1765300"/>
                </a:lnTo>
                <a:lnTo>
                  <a:pt x="855040" y="1765300"/>
                </a:lnTo>
                <a:lnTo>
                  <a:pt x="859599" y="1752600"/>
                </a:lnTo>
                <a:lnTo>
                  <a:pt x="861352" y="1739900"/>
                </a:lnTo>
                <a:lnTo>
                  <a:pt x="860945" y="1727200"/>
                </a:lnTo>
                <a:lnTo>
                  <a:pt x="859078" y="1714500"/>
                </a:lnTo>
                <a:lnTo>
                  <a:pt x="858443" y="1701800"/>
                </a:lnTo>
                <a:lnTo>
                  <a:pt x="867524" y="1701800"/>
                </a:lnTo>
                <a:lnTo>
                  <a:pt x="869111" y="1714500"/>
                </a:lnTo>
                <a:lnTo>
                  <a:pt x="871143" y="1727200"/>
                </a:lnTo>
                <a:lnTo>
                  <a:pt x="872261" y="1727200"/>
                </a:lnTo>
                <a:lnTo>
                  <a:pt x="873721" y="1739900"/>
                </a:lnTo>
                <a:lnTo>
                  <a:pt x="874826" y="1752600"/>
                </a:lnTo>
                <a:lnTo>
                  <a:pt x="876617" y="1765300"/>
                </a:lnTo>
                <a:lnTo>
                  <a:pt x="876617" y="1778000"/>
                </a:lnTo>
                <a:lnTo>
                  <a:pt x="877138" y="1778000"/>
                </a:lnTo>
                <a:lnTo>
                  <a:pt x="877138" y="1562100"/>
                </a:lnTo>
                <a:lnTo>
                  <a:pt x="872490" y="1562100"/>
                </a:lnTo>
                <a:lnTo>
                  <a:pt x="872490" y="1663700"/>
                </a:lnTo>
                <a:lnTo>
                  <a:pt x="871816" y="1676400"/>
                </a:lnTo>
                <a:lnTo>
                  <a:pt x="865162" y="1676400"/>
                </a:lnTo>
                <a:lnTo>
                  <a:pt x="863384" y="1663700"/>
                </a:lnTo>
                <a:lnTo>
                  <a:pt x="872490" y="1663700"/>
                </a:lnTo>
                <a:lnTo>
                  <a:pt x="872490" y="1562100"/>
                </a:lnTo>
                <a:lnTo>
                  <a:pt x="866673" y="1562100"/>
                </a:lnTo>
                <a:lnTo>
                  <a:pt x="866673" y="1625600"/>
                </a:lnTo>
                <a:lnTo>
                  <a:pt x="866140" y="1638300"/>
                </a:lnTo>
                <a:lnTo>
                  <a:pt x="862291" y="1651000"/>
                </a:lnTo>
                <a:lnTo>
                  <a:pt x="858799" y="1638300"/>
                </a:lnTo>
                <a:lnTo>
                  <a:pt x="858774" y="1625600"/>
                </a:lnTo>
                <a:lnTo>
                  <a:pt x="860221" y="1612900"/>
                </a:lnTo>
                <a:lnTo>
                  <a:pt x="861110" y="1600200"/>
                </a:lnTo>
                <a:lnTo>
                  <a:pt x="864717" y="1612900"/>
                </a:lnTo>
                <a:lnTo>
                  <a:pt x="866673" y="1625600"/>
                </a:lnTo>
                <a:lnTo>
                  <a:pt x="866673" y="1562100"/>
                </a:lnTo>
                <a:lnTo>
                  <a:pt x="862431" y="1562100"/>
                </a:lnTo>
                <a:lnTo>
                  <a:pt x="861402" y="1549400"/>
                </a:lnTo>
                <a:lnTo>
                  <a:pt x="872985" y="1549400"/>
                </a:lnTo>
                <a:lnTo>
                  <a:pt x="878840" y="1536700"/>
                </a:lnTo>
                <a:lnTo>
                  <a:pt x="997572" y="1536700"/>
                </a:lnTo>
                <a:lnTo>
                  <a:pt x="1002322" y="1524000"/>
                </a:lnTo>
                <a:lnTo>
                  <a:pt x="1005611" y="1536700"/>
                </a:lnTo>
                <a:lnTo>
                  <a:pt x="1038364" y="1536700"/>
                </a:lnTo>
                <a:lnTo>
                  <a:pt x="1039672" y="1549400"/>
                </a:lnTo>
                <a:lnTo>
                  <a:pt x="1039672" y="1498600"/>
                </a:lnTo>
                <a:lnTo>
                  <a:pt x="1035418" y="1498600"/>
                </a:lnTo>
                <a:lnTo>
                  <a:pt x="1034694" y="1485900"/>
                </a:lnTo>
                <a:lnTo>
                  <a:pt x="1033259" y="1460500"/>
                </a:lnTo>
                <a:lnTo>
                  <a:pt x="1032205" y="1447800"/>
                </a:lnTo>
                <a:lnTo>
                  <a:pt x="1031214" y="1435100"/>
                </a:lnTo>
                <a:lnTo>
                  <a:pt x="1030820" y="1422400"/>
                </a:lnTo>
                <a:lnTo>
                  <a:pt x="1030554" y="1409700"/>
                </a:lnTo>
                <a:lnTo>
                  <a:pt x="1030325" y="1409700"/>
                </a:lnTo>
                <a:lnTo>
                  <a:pt x="1030058" y="1397000"/>
                </a:lnTo>
                <a:lnTo>
                  <a:pt x="1029868" y="1397000"/>
                </a:lnTo>
                <a:lnTo>
                  <a:pt x="1030351" y="1384300"/>
                </a:lnTo>
                <a:lnTo>
                  <a:pt x="1049274" y="1384300"/>
                </a:lnTo>
                <a:lnTo>
                  <a:pt x="1049274" y="1340281"/>
                </a:lnTo>
                <a:lnTo>
                  <a:pt x="1048829" y="1346200"/>
                </a:lnTo>
                <a:lnTo>
                  <a:pt x="1048537" y="1358900"/>
                </a:lnTo>
                <a:lnTo>
                  <a:pt x="1033500" y="1358900"/>
                </a:lnTo>
                <a:lnTo>
                  <a:pt x="1031862" y="1346200"/>
                </a:lnTo>
                <a:lnTo>
                  <a:pt x="1027887" y="1333500"/>
                </a:lnTo>
                <a:lnTo>
                  <a:pt x="1025880" y="1320800"/>
                </a:lnTo>
                <a:lnTo>
                  <a:pt x="1025956" y="1308100"/>
                </a:lnTo>
                <a:lnTo>
                  <a:pt x="1028230" y="1282700"/>
                </a:lnTo>
                <a:lnTo>
                  <a:pt x="1028547" y="1270000"/>
                </a:lnTo>
                <a:lnTo>
                  <a:pt x="1021956" y="1257300"/>
                </a:lnTo>
                <a:lnTo>
                  <a:pt x="1017079" y="1257300"/>
                </a:lnTo>
                <a:lnTo>
                  <a:pt x="1017079" y="1346200"/>
                </a:lnTo>
                <a:lnTo>
                  <a:pt x="1005992" y="1346200"/>
                </a:lnTo>
                <a:lnTo>
                  <a:pt x="1008799" y="1333500"/>
                </a:lnTo>
                <a:lnTo>
                  <a:pt x="1012291" y="1333500"/>
                </a:lnTo>
                <a:lnTo>
                  <a:pt x="1017079" y="1346200"/>
                </a:lnTo>
                <a:lnTo>
                  <a:pt x="1017079" y="1257300"/>
                </a:lnTo>
                <a:lnTo>
                  <a:pt x="998956" y="1257300"/>
                </a:lnTo>
                <a:lnTo>
                  <a:pt x="998956" y="1435100"/>
                </a:lnTo>
                <a:lnTo>
                  <a:pt x="998816" y="1447800"/>
                </a:lnTo>
                <a:lnTo>
                  <a:pt x="996950" y="1460500"/>
                </a:lnTo>
                <a:lnTo>
                  <a:pt x="989304" y="1460500"/>
                </a:lnTo>
                <a:lnTo>
                  <a:pt x="987488" y="1447800"/>
                </a:lnTo>
                <a:lnTo>
                  <a:pt x="982129" y="1447800"/>
                </a:lnTo>
                <a:lnTo>
                  <a:pt x="973696" y="1435100"/>
                </a:lnTo>
                <a:lnTo>
                  <a:pt x="959040" y="1435100"/>
                </a:lnTo>
                <a:lnTo>
                  <a:pt x="959040" y="1485900"/>
                </a:lnTo>
                <a:lnTo>
                  <a:pt x="948651" y="1498600"/>
                </a:lnTo>
                <a:lnTo>
                  <a:pt x="905865" y="1498600"/>
                </a:lnTo>
                <a:lnTo>
                  <a:pt x="917587" y="1485900"/>
                </a:lnTo>
                <a:lnTo>
                  <a:pt x="959040" y="1485900"/>
                </a:lnTo>
                <a:lnTo>
                  <a:pt x="959040" y="1435100"/>
                </a:lnTo>
                <a:lnTo>
                  <a:pt x="942771" y="1435100"/>
                </a:lnTo>
                <a:lnTo>
                  <a:pt x="955929" y="1422400"/>
                </a:lnTo>
                <a:lnTo>
                  <a:pt x="995451" y="1422400"/>
                </a:lnTo>
                <a:lnTo>
                  <a:pt x="997597" y="1435100"/>
                </a:lnTo>
                <a:lnTo>
                  <a:pt x="998956" y="1435100"/>
                </a:lnTo>
                <a:lnTo>
                  <a:pt x="998956" y="1257300"/>
                </a:lnTo>
                <a:lnTo>
                  <a:pt x="952804" y="1257300"/>
                </a:lnTo>
                <a:lnTo>
                  <a:pt x="952804" y="1397000"/>
                </a:lnTo>
                <a:lnTo>
                  <a:pt x="945756" y="1409700"/>
                </a:lnTo>
                <a:lnTo>
                  <a:pt x="868172" y="1409700"/>
                </a:lnTo>
                <a:lnTo>
                  <a:pt x="868883" y="1422400"/>
                </a:lnTo>
                <a:lnTo>
                  <a:pt x="869632" y="1447800"/>
                </a:lnTo>
                <a:lnTo>
                  <a:pt x="869962" y="1460500"/>
                </a:lnTo>
                <a:lnTo>
                  <a:pt x="869378" y="1473200"/>
                </a:lnTo>
                <a:lnTo>
                  <a:pt x="867371" y="1498600"/>
                </a:lnTo>
                <a:lnTo>
                  <a:pt x="859015" y="1498600"/>
                </a:lnTo>
                <a:lnTo>
                  <a:pt x="860132" y="1473200"/>
                </a:lnTo>
                <a:lnTo>
                  <a:pt x="858989" y="1460449"/>
                </a:lnTo>
                <a:lnTo>
                  <a:pt x="856996" y="1447800"/>
                </a:lnTo>
                <a:lnTo>
                  <a:pt x="855535" y="1422400"/>
                </a:lnTo>
                <a:lnTo>
                  <a:pt x="855103" y="1422400"/>
                </a:lnTo>
                <a:lnTo>
                  <a:pt x="856157" y="1409700"/>
                </a:lnTo>
                <a:lnTo>
                  <a:pt x="859370" y="1397000"/>
                </a:lnTo>
                <a:lnTo>
                  <a:pt x="952804" y="1397000"/>
                </a:lnTo>
                <a:lnTo>
                  <a:pt x="952804" y="1257300"/>
                </a:lnTo>
                <a:lnTo>
                  <a:pt x="934478" y="1257300"/>
                </a:lnTo>
                <a:lnTo>
                  <a:pt x="934478" y="1333500"/>
                </a:lnTo>
                <a:lnTo>
                  <a:pt x="926973" y="1346200"/>
                </a:lnTo>
                <a:lnTo>
                  <a:pt x="914806" y="1346200"/>
                </a:lnTo>
                <a:lnTo>
                  <a:pt x="909421" y="1333500"/>
                </a:lnTo>
                <a:lnTo>
                  <a:pt x="934478" y="1333500"/>
                </a:lnTo>
                <a:lnTo>
                  <a:pt x="934478" y="1257300"/>
                </a:lnTo>
                <a:lnTo>
                  <a:pt x="928382" y="1257300"/>
                </a:lnTo>
                <a:lnTo>
                  <a:pt x="921537" y="1244600"/>
                </a:lnTo>
                <a:lnTo>
                  <a:pt x="1018032" y="1244600"/>
                </a:lnTo>
                <a:lnTo>
                  <a:pt x="1031316" y="1231900"/>
                </a:lnTo>
                <a:lnTo>
                  <a:pt x="1038847" y="1231900"/>
                </a:lnTo>
                <a:lnTo>
                  <a:pt x="1042746" y="1244600"/>
                </a:lnTo>
                <a:lnTo>
                  <a:pt x="1045019" y="1244600"/>
                </a:lnTo>
                <a:lnTo>
                  <a:pt x="1050442" y="1282700"/>
                </a:lnTo>
                <a:lnTo>
                  <a:pt x="1051407" y="1308100"/>
                </a:lnTo>
                <a:lnTo>
                  <a:pt x="1051407" y="1070178"/>
                </a:lnTo>
                <a:lnTo>
                  <a:pt x="1050810" y="1079500"/>
                </a:lnTo>
                <a:lnTo>
                  <a:pt x="1046454" y="1079500"/>
                </a:lnTo>
                <a:lnTo>
                  <a:pt x="1045171" y="1066800"/>
                </a:lnTo>
                <a:lnTo>
                  <a:pt x="1044384" y="1066800"/>
                </a:lnTo>
                <a:lnTo>
                  <a:pt x="1045171" y="1054100"/>
                </a:lnTo>
                <a:lnTo>
                  <a:pt x="1048626" y="1041400"/>
                </a:lnTo>
                <a:lnTo>
                  <a:pt x="1050391" y="1054100"/>
                </a:lnTo>
                <a:lnTo>
                  <a:pt x="1051623" y="1066800"/>
                </a:lnTo>
                <a:lnTo>
                  <a:pt x="1051623" y="850900"/>
                </a:lnTo>
                <a:lnTo>
                  <a:pt x="1048131" y="850900"/>
                </a:lnTo>
                <a:lnTo>
                  <a:pt x="1048131" y="1016000"/>
                </a:lnTo>
                <a:lnTo>
                  <a:pt x="1047013" y="1028700"/>
                </a:lnTo>
                <a:lnTo>
                  <a:pt x="1034681" y="1016000"/>
                </a:lnTo>
                <a:lnTo>
                  <a:pt x="1048131" y="1016000"/>
                </a:lnTo>
                <a:lnTo>
                  <a:pt x="1048131" y="850900"/>
                </a:lnTo>
                <a:lnTo>
                  <a:pt x="1036015" y="850900"/>
                </a:lnTo>
                <a:lnTo>
                  <a:pt x="1035951" y="863600"/>
                </a:lnTo>
                <a:lnTo>
                  <a:pt x="1035697" y="876300"/>
                </a:lnTo>
                <a:lnTo>
                  <a:pt x="1035100" y="876300"/>
                </a:lnTo>
                <a:lnTo>
                  <a:pt x="1034237" y="889000"/>
                </a:lnTo>
                <a:lnTo>
                  <a:pt x="1033208" y="901700"/>
                </a:lnTo>
                <a:lnTo>
                  <a:pt x="1031557" y="914400"/>
                </a:lnTo>
                <a:lnTo>
                  <a:pt x="1030478" y="927100"/>
                </a:lnTo>
                <a:lnTo>
                  <a:pt x="1030033" y="939800"/>
                </a:lnTo>
                <a:lnTo>
                  <a:pt x="1030287" y="952500"/>
                </a:lnTo>
                <a:lnTo>
                  <a:pt x="1003058" y="952500"/>
                </a:lnTo>
                <a:lnTo>
                  <a:pt x="1001991" y="952728"/>
                </a:lnTo>
                <a:lnTo>
                  <a:pt x="1001991" y="1016000"/>
                </a:lnTo>
                <a:lnTo>
                  <a:pt x="994930" y="1016000"/>
                </a:lnTo>
                <a:lnTo>
                  <a:pt x="994930" y="1130300"/>
                </a:lnTo>
                <a:lnTo>
                  <a:pt x="992060" y="1143000"/>
                </a:lnTo>
                <a:lnTo>
                  <a:pt x="985024" y="1143000"/>
                </a:lnTo>
                <a:lnTo>
                  <a:pt x="985151" y="1130300"/>
                </a:lnTo>
                <a:lnTo>
                  <a:pt x="994930" y="1130300"/>
                </a:lnTo>
                <a:lnTo>
                  <a:pt x="994930" y="1016000"/>
                </a:lnTo>
                <a:lnTo>
                  <a:pt x="986739" y="1016000"/>
                </a:lnTo>
                <a:lnTo>
                  <a:pt x="989571" y="1003300"/>
                </a:lnTo>
                <a:lnTo>
                  <a:pt x="992352" y="1003300"/>
                </a:lnTo>
                <a:lnTo>
                  <a:pt x="1001991" y="1016000"/>
                </a:lnTo>
                <a:lnTo>
                  <a:pt x="1001991" y="952728"/>
                </a:lnTo>
                <a:lnTo>
                  <a:pt x="942809" y="965200"/>
                </a:lnTo>
                <a:lnTo>
                  <a:pt x="914298" y="965200"/>
                </a:lnTo>
                <a:lnTo>
                  <a:pt x="914298" y="1016000"/>
                </a:lnTo>
                <a:lnTo>
                  <a:pt x="913511" y="1028700"/>
                </a:lnTo>
                <a:lnTo>
                  <a:pt x="912837" y="1028700"/>
                </a:lnTo>
                <a:lnTo>
                  <a:pt x="908926" y="1054100"/>
                </a:lnTo>
                <a:lnTo>
                  <a:pt x="906716" y="1054100"/>
                </a:lnTo>
                <a:lnTo>
                  <a:pt x="904506" y="1066800"/>
                </a:lnTo>
                <a:lnTo>
                  <a:pt x="902690" y="1079500"/>
                </a:lnTo>
                <a:lnTo>
                  <a:pt x="901115" y="1079500"/>
                </a:lnTo>
                <a:lnTo>
                  <a:pt x="900049" y="1092200"/>
                </a:lnTo>
                <a:lnTo>
                  <a:pt x="899706" y="1104900"/>
                </a:lnTo>
                <a:lnTo>
                  <a:pt x="900074" y="1104900"/>
                </a:lnTo>
                <a:lnTo>
                  <a:pt x="901192" y="1117600"/>
                </a:lnTo>
                <a:lnTo>
                  <a:pt x="903427" y="1117600"/>
                </a:lnTo>
                <a:lnTo>
                  <a:pt x="907173" y="1130300"/>
                </a:lnTo>
                <a:lnTo>
                  <a:pt x="911707" y="1130300"/>
                </a:lnTo>
                <a:lnTo>
                  <a:pt x="909548" y="1135278"/>
                </a:lnTo>
                <a:lnTo>
                  <a:pt x="909548" y="1244600"/>
                </a:lnTo>
                <a:lnTo>
                  <a:pt x="908646" y="1257300"/>
                </a:lnTo>
                <a:lnTo>
                  <a:pt x="905852" y="1257300"/>
                </a:lnTo>
                <a:lnTo>
                  <a:pt x="897940" y="1244600"/>
                </a:lnTo>
                <a:lnTo>
                  <a:pt x="909548" y="1244600"/>
                </a:lnTo>
                <a:lnTo>
                  <a:pt x="909548" y="1135278"/>
                </a:lnTo>
                <a:lnTo>
                  <a:pt x="906195" y="1143000"/>
                </a:lnTo>
                <a:lnTo>
                  <a:pt x="891895" y="1143000"/>
                </a:lnTo>
                <a:lnTo>
                  <a:pt x="891895" y="1371600"/>
                </a:lnTo>
                <a:lnTo>
                  <a:pt x="860640" y="1371600"/>
                </a:lnTo>
                <a:lnTo>
                  <a:pt x="857859" y="1358900"/>
                </a:lnTo>
                <a:lnTo>
                  <a:pt x="856894" y="1346200"/>
                </a:lnTo>
                <a:lnTo>
                  <a:pt x="856005" y="1333500"/>
                </a:lnTo>
                <a:lnTo>
                  <a:pt x="855408" y="1308100"/>
                </a:lnTo>
                <a:lnTo>
                  <a:pt x="855433" y="1295400"/>
                </a:lnTo>
                <a:lnTo>
                  <a:pt x="856424" y="1270000"/>
                </a:lnTo>
                <a:lnTo>
                  <a:pt x="856818" y="1270000"/>
                </a:lnTo>
                <a:lnTo>
                  <a:pt x="857338" y="1257300"/>
                </a:lnTo>
                <a:lnTo>
                  <a:pt x="858862" y="1244600"/>
                </a:lnTo>
                <a:lnTo>
                  <a:pt x="886028" y="1244600"/>
                </a:lnTo>
                <a:lnTo>
                  <a:pt x="881634" y="1257300"/>
                </a:lnTo>
                <a:lnTo>
                  <a:pt x="878598" y="1257300"/>
                </a:lnTo>
                <a:lnTo>
                  <a:pt x="877214" y="1270000"/>
                </a:lnTo>
                <a:lnTo>
                  <a:pt x="877722" y="1270000"/>
                </a:lnTo>
                <a:lnTo>
                  <a:pt x="880059" y="1282700"/>
                </a:lnTo>
                <a:lnTo>
                  <a:pt x="880452" y="1295400"/>
                </a:lnTo>
                <a:lnTo>
                  <a:pt x="878420" y="1308100"/>
                </a:lnTo>
                <a:lnTo>
                  <a:pt x="873467" y="1320800"/>
                </a:lnTo>
                <a:lnTo>
                  <a:pt x="871220" y="1320800"/>
                </a:lnTo>
                <a:lnTo>
                  <a:pt x="871816" y="1333500"/>
                </a:lnTo>
                <a:lnTo>
                  <a:pt x="873963" y="1333500"/>
                </a:lnTo>
                <a:lnTo>
                  <a:pt x="878281" y="1346200"/>
                </a:lnTo>
                <a:lnTo>
                  <a:pt x="882307" y="1358900"/>
                </a:lnTo>
                <a:lnTo>
                  <a:pt x="886663" y="1358900"/>
                </a:lnTo>
                <a:lnTo>
                  <a:pt x="891895" y="1371600"/>
                </a:lnTo>
                <a:lnTo>
                  <a:pt x="891895" y="1143000"/>
                </a:lnTo>
                <a:lnTo>
                  <a:pt x="884174" y="1143000"/>
                </a:lnTo>
                <a:lnTo>
                  <a:pt x="882027" y="1130300"/>
                </a:lnTo>
                <a:lnTo>
                  <a:pt x="882611" y="1130300"/>
                </a:lnTo>
                <a:lnTo>
                  <a:pt x="886282" y="1104900"/>
                </a:lnTo>
                <a:lnTo>
                  <a:pt x="888403" y="1079500"/>
                </a:lnTo>
                <a:lnTo>
                  <a:pt x="891095" y="1041400"/>
                </a:lnTo>
                <a:lnTo>
                  <a:pt x="891476" y="1041400"/>
                </a:lnTo>
                <a:lnTo>
                  <a:pt x="893089" y="1028700"/>
                </a:lnTo>
                <a:lnTo>
                  <a:pt x="897509" y="1016000"/>
                </a:lnTo>
                <a:lnTo>
                  <a:pt x="914298" y="1016000"/>
                </a:lnTo>
                <a:lnTo>
                  <a:pt x="914298" y="965200"/>
                </a:lnTo>
                <a:lnTo>
                  <a:pt x="907440" y="965200"/>
                </a:lnTo>
                <a:lnTo>
                  <a:pt x="907440" y="990600"/>
                </a:lnTo>
                <a:lnTo>
                  <a:pt x="888682" y="990600"/>
                </a:lnTo>
                <a:lnTo>
                  <a:pt x="885126" y="1003300"/>
                </a:lnTo>
                <a:lnTo>
                  <a:pt x="881824" y="1003300"/>
                </a:lnTo>
                <a:lnTo>
                  <a:pt x="879475" y="1016000"/>
                </a:lnTo>
                <a:lnTo>
                  <a:pt x="876998" y="1016000"/>
                </a:lnTo>
                <a:lnTo>
                  <a:pt x="873150" y="1028700"/>
                </a:lnTo>
                <a:lnTo>
                  <a:pt x="869721" y="1028700"/>
                </a:lnTo>
                <a:lnTo>
                  <a:pt x="869721" y="1092200"/>
                </a:lnTo>
                <a:lnTo>
                  <a:pt x="868883" y="1104900"/>
                </a:lnTo>
                <a:lnTo>
                  <a:pt x="866978" y="1117600"/>
                </a:lnTo>
                <a:lnTo>
                  <a:pt x="864069" y="1143000"/>
                </a:lnTo>
                <a:lnTo>
                  <a:pt x="857732" y="1143000"/>
                </a:lnTo>
                <a:lnTo>
                  <a:pt x="858812" y="1130300"/>
                </a:lnTo>
                <a:lnTo>
                  <a:pt x="859891" y="1117600"/>
                </a:lnTo>
                <a:lnTo>
                  <a:pt x="860209" y="1104900"/>
                </a:lnTo>
                <a:lnTo>
                  <a:pt x="862203" y="1092200"/>
                </a:lnTo>
                <a:lnTo>
                  <a:pt x="869416" y="1079500"/>
                </a:lnTo>
                <a:lnTo>
                  <a:pt x="869721" y="1092200"/>
                </a:lnTo>
                <a:lnTo>
                  <a:pt x="869721" y="1028700"/>
                </a:lnTo>
                <a:lnTo>
                  <a:pt x="862774" y="1028700"/>
                </a:lnTo>
                <a:lnTo>
                  <a:pt x="863485" y="1016000"/>
                </a:lnTo>
                <a:lnTo>
                  <a:pt x="865098" y="1016000"/>
                </a:lnTo>
                <a:lnTo>
                  <a:pt x="870051" y="990600"/>
                </a:lnTo>
                <a:lnTo>
                  <a:pt x="878217" y="977900"/>
                </a:lnTo>
                <a:lnTo>
                  <a:pt x="890409" y="977900"/>
                </a:lnTo>
                <a:lnTo>
                  <a:pt x="907440" y="990600"/>
                </a:lnTo>
                <a:lnTo>
                  <a:pt x="907440" y="965200"/>
                </a:lnTo>
                <a:lnTo>
                  <a:pt x="853719" y="965200"/>
                </a:lnTo>
                <a:lnTo>
                  <a:pt x="849896" y="977900"/>
                </a:lnTo>
                <a:lnTo>
                  <a:pt x="847699" y="990600"/>
                </a:lnTo>
                <a:lnTo>
                  <a:pt x="846594" y="990600"/>
                </a:lnTo>
                <a:lnTo>
                  <a:pt x="845997" y="1003300"/>
                </a:lnTo>
                <a:lnTo>
                  <a:pt x="845845" y="1016000"/>
                </a:lnTo>
                <a:lnTo>
                  <a:pt x="842048" y="1016000"/>
                </a:lnTo>
                <a:lnTo>
                  <a:pt x="837819" y="1028700"/>
                </a:lnTo>
                <a:lnTo>
                  <a:pt x="834009" y="1021041"/>
                </a:lnTo>
                <a:lnTo>
                  <a:pt x="834009" y="1828800"/>
                </a:lnTo>
                <a:lnTo>
                  <a:pt x="824255" y="1828800"/>
                </a:lnTo>
                <a:lnTo>
                  <a:pt x="802335" y="1841500"/>
                </a:lnTo>
                <a:lnTo>
                  <a:pt x="758520" y="1841500"/>
                </a:lnTo>
                <a:lnTo>
                  <a:pt x="736663" y="1828800"/>
                </a:lnTo>
                <a:lnTo>
                  <a:pt x="640257" y="1828800"/>
                </a:lnTo>
                <a:lnTo>
                  <a:pt x="628992" y="1841500"/>
                </a:lnTo>
                <a:lnTo>
                  <a:pt x="616127" y="1866900"/>
                </a:lnTo>
                <a:lnTo>
                  <a:pt x="602208" y="1879600"/>
                </a:lnTo>
                <a:lnTo>
                  <a:pt x="587768" y="1892300"/>
                </a:lnTo>
                <a:lnTo>
                  <a:pt x="567982" y="1905000"/>
                </a:lnTo>
                <a:lnTo>
                  <a:pt x="548601" y="1917700"/>
                </a:lnTo>
                <a:lnTo>
                  <a:pt x="529361" y="1943100"/>
                </a:lnTo>
                <a:lnTo>
                  <a:pt x="510006" y="1955800"/>
                </a:lnTo>
                <a:lnTo>
                  <a:pt x="502145" y="1968500"/>
                </a:lnTo>
                <a:lnTo>
                  <a:pt x="493801" y="1968500"/>
                </a:lnTo>
                <a:lnTo>
                  <a:pt x="484619" y="1981200"/>
                </a:lnTo>
                <a:lnTo>
                  <a:pt x="474230" y="1981200"/>
                </a:lnTo>
                <a:lnTo>
                  <a:pt x="482257" y="1968500"/>
                </a:lnTo>
                <a:lnTo>
                  <a:pt x="490524" y="1955800"/>
                </a:lnTo>
                <a:lnTo>
                  <a:pt x="499846" y="1943100"/>
                </a:lnTo>
                <a:lnTo>
                  <a:pt x="511086" y="1930400"/>
                </a:lnTo>
                <a:lnTo>
                  <a:pt x="518147" y="1930400"/>
                </a:lnTo>
                <a:lnTo>
                  <a:pt x="524954" y="1917700"/>
                </a:lnTo>
                <a:lnTo>
                  <a:pt x="539673" y="1917700"/>
                </a:lnTo>
                <a:lnTo>
                  <a:pt x="545325" y="1905000"/>
                </a:lnTo>
                <a:lnTo>
                  <a:pt x="551446" y="1905000"/>
                </a:lnTo>
                <a:lnTo>
                  <a:pt x="553758" y="1892300"/>
                </a:lnTo>
                <a:lnTo>
                  <a:pt x="557250" y="1892300"/>
                </a:lnTo>
                <a:lnTo>
                  <a:pt x="572490" y="1879600"/>
                </a:lnTo>
                <a:lnTo>
                  <a:pt x="586054" y="1866900"/>
                </a:lnTo>
                <a:lnTo>
                  <a:pt x="599605" y="1841500"/>
                </a:lnTo>
                <a:lnTo>
                  <a:pt x="614857" y="1828800"/>
                </a:lnTo>
                <a:lnTo>
                  <a:pt x="625017" y="1828800"/>
                </a:lnTo>
                <a:lnTo>
                  <a:pt x="635596" y="1816100"/>
                </a:lnTo>
                <a:lnTo>
                  <a:pt x="656666" y="1816100"/>
                </a:lnTo>
                <a:lnTo>
                  <a:pt x="661885" y="1803400"/>
                </a:lnTo>
                <a:lnTo>
                  <a:pt x="670775" y="1803400"/>
                </a:lnTo>
                <a:lnTo>
                  <a:pt x="695071" y="1816100"/>
                </a:lnTo>
                <a:lnTo>
                  <a:pt x="772680" y="1816100"/>
                </a:lnTo>
                <a:lnTo>
                  <a:pt x="779487" y="1828800"/>
                </a:lnTo>
                <a:lnTo>
                  <a:pt x="791552" y="1828800"/>
                </a:lnTo>
                <a:lnTo>
                  <a:pt x="799807" y="1816100"/>
                </a:lnTo>
                <a:lnTo>
                  <a:pt x="830249" y="1816100"/>
                </a:lnTo>
                <a:lnTo>
                  <a:pt x="834009" y="1828800"/>
                </a:lnTo>
                <a:lnTo>
                  <a:pt x="834009" y="1021041"/>
                </a:lnTo>
                <a:lnTo>
                  <a:pt x="831507" y="1016000"/>
                </a:lnTo>
                <a:lnTo>
                  <a:pt x="823836" y="1016000"/>
                </a:lnTo>
                <a:lnTo>
                  <a:pt x="823836" y="1778000"/>
                </a:lnTo>
                <a:lnTo>
                  <a:pt x="822807" y="1790700"/>
                </a:lnTo>
                <a:lnTo>
                  <a:pt x="810234" y="1790700"/>
                </a:lnTo>
                <a:lnTo>
                  <a:pt x="808824" y="1778000"/>
                </a:lnTo>
                <a:lnTo>
                  <a:pt x="808507" y="1778000"/>
                </a:lnTo>
                <a:lnTo>
                  <a:pt x="807872" y="1765300"/>
                </a:lnTo>
                <a:lnTo>
                  <a:pt x="807110" y="1752600"/>
                </a:lnTo>
                <a:lnTo>
                  <a:pt x="805510" y="1739900"/>
                </a:lnTo>
                <a:lnTo>
                  <a:pt x="804037" y="1727200"/>
                </a:lnTo>
                <a:lnTo>
                  <a:pt x="800760" y="1714500"/>
                </a:lnTo>
                <a:lnTo>
                  <a:pt x="794816" y="1714500"/>
                </a:lnTo>
                <a:lnTo>
                  <a:pt x="785342" y="1701800"/>
                </a:lnTo>
                <a:lnTo>
                  <a:pt x="822274" y="1701800"/>
                </a:lnTo>
                <a:lnTo>
                  <a:pt x="822947" y="1714500"/>
                </a:lnTo>
                <a:lnTo>
                  <a:pt x="822617" y="1727200"/>
                </a:lnTo>
                <a:lnTo>
                  <a:pt x="822756" y="1739900"/>
                </a:lnTo>
                <a:lnTo>
                  <a:pt x="823188" y="1765300"/>
                </a:lnTo>
                <a:lnTo>
                  <a:pt x="823671" y="1778000"/>
                </a:lnTo>
                <a:lnTo>
                  <a:pt x="823836" y="1778000"/>
                </a:lnTo>
                <a:lnTo>
                  <a:pt x="823836" y="1016000"/>
                </a:lnTo>
                <a:lnTo>
                  <a:pt x="823544" y="1016000"/>
                </a:lnTo>
                <a:lnTo>
                  <a:pt x="823544" y="1600200"/>
                </a:lnTo>
                <a:lnTo>
                  <a:pt x="823506" y="1663700"/>
                </a:lnTo>
                <a:lnTo>
                  <a:pt x="817359" y="1663700"/>
                </a:lnTo>
                <a:lnTo>
                  <a:pt x="808278" y="1676400"/>
                </a:lnTo>
                <a:lnTo>
                  <a:pt x="800430" y="1676400"/>
                </a:lnTo>
                <a:lnTo>
                  <a:pt x="794981" y="1663700"/>
                </a:lnTo>
                <a:lnTo>
                  <a:pt x="793076" y="1651000"/>
                </a:lnTo>
                <a:lnTo>
                  <a:pt x="792048" y="1638300"/>
                </a:lnTo>
                <a:lnTo>
                  <a:pt x="790625" y="1625600"/>
                </a:lnTo>
                <a:lnTo>
                  <a:pt x="789203" y="1612900"/>
                </a:lnTo>
                <a:lnTo>
                  <a:pt x="787895" y="1600200"/>
                </a:lnTo>
                <a:lnTo>
                  <a:pt x="786599" y="1587500"/>
                </a:lnTo>
                <a:lnTo>
                  <a:pt x="786269" y="1562100"/>
                </a:lnTo>
                <a:lnTo>
                  <a:pt x="786701" y="1549400"/>
                </a:lnTo>
                <a:lnTo>
                  <a:pt x="818883" y="1549400"/>
                </a:lnTo>
                <a:lnTo>
                  <a:pt x="819950" y="1562100"/>
                </a:lnTo>
                <a:lnTo>
                  <a:pt x="820623" y="1574800"/>
                </a:lnTo>
                <a:lnTo>
                  <a:pt x="821118" y="1574800"/>
                </a:lnTo>
                <a:lnTo>
                  <a:pt x="821956" y="1600200"/>
                </a:lnTo>
                <a:lnTo>
                  <a:pt x="823544" y="1600200"/>
                </a:lnTo>
                <a:lnTo>
                  <a:pt x="823544" y="1016000"/>
                </a:lnTo>
                <a:lnTo>
                  <a:pt x="819708" y="1016000"/>
                </a:lnTo>
                <a:lnTo>
                  <a:pt x="819708" y="1460449"/>
                </a:lnTo>
                <a:lnTo>
                  <a:pt x="819670" y="1485900"/>
                </a:lnTo>
                <a:lnTo>
                  <a:pt x="819086" y="1498600"/>
                </a:lnTo>
                <a:lnTo>
                  <a:pt x="818896" y="1511300"/>
                </a:lnTo>
                <a:lnTo>
                  <a:pt x="817803" y="1511300"/>
                </a:lnTo>
                <a:lnTo>
                  <a:pt x="814933" y="1524000"/>
                </a:lnTo>
                <a:lnTo>
                  <a:pt x="802500" y="1524000"/>
                </a:lnTo>
                <a:lnTo>
                  <a:pt x="802132" y="1511300"/>
                </a:lnTo>
                <a:lnTo>
                  <a:pt x="802703" y="1511300"/>
                </a:lnTo>
                <a:lnTo>
                  <a:pt x="802182" y="1498600"/>
                </a:lnTo>
                <a:lnTo>
                  <a:pt x="799490" y="1498600"/>
                </a:lnTo>
                <a:lnTo>
                  <a:pt x="797560" y="1485900"/>
                </a:lnTo>
                <a:lnTo>
                  <a:pt x="799287" y="1473200"/>
                </a:lnTo>
                <a:lnTo>
                  <a:pt x="799465" y="1460449"/>
                </a:lnTo>
                <a:lnTo>
                  <a:pt x="800404" y="1447800"/>
                </a:lnTo>
                <a:lnTo>
                  <a:pt x="801217" y="1447800"/>
                </a:lnTo>
                <a:lnTo>
                  <a:pt x="801014" y="1435100"/>
                </a:lnTo>
                <a:lnTo>
                  <a:pt x="800608" y="1435100"/>
                </a:lnTo>
                <a:lnTo>
                  <a:pt x="799795" y="1422400"/>
                </a:lnTo>
                <a:lnTo>
                  <a:pt x="797128" y="1422400"/>
                </a:lnTo>
                <a:lnTo>
                  <a:pt x="791146" y="1409700"/>
                </a:lnTo>
                <a:lnTo>
                  <a:pt x="798601" y="1409700"/>
                </a:lnTo>
                <a:lnTo>
                  <a:pt x="804697" y="1397000"/>
                </a:lnTo>
                <a:lnTo>
                  <a:pt x="816483" y="1397000"/>
                </a:lnTo>
                <a:lnTo>
                  <a:pt x="818527" y="1409700"/>
                </a:lnTo>
                <a:lnTo>
                  <a:pt x="818705" y="1409700"/>
                </a:lnTo>
                <a:lnTo>
                  <a:pt x="819340" y="1435100"/>
                </a:lnTo>
                <a:lnTo>
                  <a:pt x="819708" y="1460449"/>
                </a:lnTo>
                <a:lnTo>
                  <a:pt x="819708" y="1016000"/>
                </a:lnTo>
                <a:lnTo>
                  <a:pt x="818400" y="1016000"/>
                </a:lnTo>
                <a:lnTo>
                  <a:pt x="818400" y="1346200"/>
                </a:lnTo>
                <a:lnTo>
                  <a:pt x="817333" y="1358900"/>
                </a:lnTo>
                <a:lnTo>
                  <a:pt x="815581" y="1371600"/>
                </a:lnTo>
                <a:lnTo>
                  <a:pt x="796912" y="1371600"/>
                </a:lnTo>
                <a:lnTo>
                  <a:pt x="789279" y="1384300"/>
                </a:lnTo>
                <a:lnTo>
                  <a:pt x="783348" y="1371600"/>
                </a:lnTo>
                <a:lnTo>
                  <a:pt x="788047" y="1358900"/>
                </a:lnTo>
                <a:lnTo>
                  <a:pt x="800519" y="1358900"/>
                </a:lnTo>
                <a:lnTo>
                  <a:pt x="799871" y="1346200"/>
                </a:lnTo>
                <a:lnTo>
                  <a:pt x="798614" y="1333500"/>
                </a:lnTo>
                <a:lnTo>
                  <a:pt x="799338" y="1320800"/>
                </a:lnTo>
                <a:lnTo>
                  <a:pt x="800684" y="1308100"/>
                </a:lnTo>
                <a:lnTo>
                  <a:pt x="802030" y="1295400"/>
                </a:lnTo>
                <a:lnTo>
                  <a:pt x="806691" y="1282700"/>
                </a:lnTo>
                <a:lnTo>
                  <a:pt x="808837" y="1282700"/>
                </a:lnTo>
                <a:lnTo>
                  <a:pt x="806881" y="1270000"/>
                </a:lnTo>
                <a:lnTo>
                  <a:pt x="794829" y="1270000"/>
                </a:lnTo>
                <a:lnTo>
                  <a:pt x="788695" y="1257300"/>
                </a:lnTo>
                <a:lnTo>
                  <a:pt x="775855" y="1257300"/>
                </a:lnTo>
                <a:lnTo>
                  <a:pt x="775855" y="1460500"/>
                </a:lnTo>
                <a:lnTo>
                  <a:pt x="774814" y="1473200"/>
                </a:lnTo>
                <a:lnTo>
                  <a:pt x="774458" y="1474508"/>
                </a:lnTo>
                <a:lnTo>
                  <a:pt x="774458" y="1790700"/>
                </a:lnTo>
                <a:lnTo>
                  <a:pt x="734847" y="1790700"/>
                </a:lnTo>
                <a:lnTo>
                  <a:pt x="736917" y="1778000"/>
                </a:lnTo>
                <a:lnTo>
                  <a:pt x="741375" y="1778000"/>
                </a:lnTo>
                <a:lnTo>
                  <a:pt x="747217" y="1765300"/>
                </a:lnTo>
                <a:lnTo>
                  <a:pt x="761720" y="1765300"/>
                </a:lnTo>
                <a:lnTo>
                  <a:pt x="768108" y="1778000"/>
                </a:lnTo>
                <a:lnTo>
                  <a:pt x="772299" y="1778000"/>
                </a:lnTo>
                <a:lnTo>
                  <a:pt x="774458" y="1790700"/>
                </a:lnTo>
                <a:lnTo>
                  <a:pt x="774458" y="1474508"/>
                </a:lnTo>
                <a:lnTo>
                  <a:pt x="774166" y="1475587"/>
                </a:lnTo>
                <a:lnTo>
                  <a:pt x="774166" y="1498600"/>
                </a:lnTo>
                <a:lnTo>
                  <a:pt x="768324" y="1511300"/>
                </a:lnTo>
                <a:lnTo>
                  <a:pt x="762012" y="1511300"/>
                </a:lnTo>
                <a:lnTo>
                  <a:pt x="762012" y="1612900"/>
                </a:lnTo>
                <a:lnTo>
                  <a:pt x="760298" y="1612900"/>
                </a:lnTo>
                <a:lnTo>
                  <a:pt x="755916" y="1625600"/>
                </a:lnTo>
                <a:lnTo>
                  <a:pt x="753872" y="1612900"/>
                </a:lnTo>
                <a:lnTo>
                  <a:pt x="753630" y="1612900"/>
                </a:lnTo>
                <a:lnTo>
                  <a:pt x="755523" y="1600200"/>
                </a:lnTo>
                <a:lnTo>
                  <a:pt x="761669" y="1600200"/>
                </a:lnTo>
                <a:lnTo>
                  <a:pt x="762012" y="1612900"/>
                </a:lnTo>
                <a:lnTo>
                  <a:pt x="762012" y="1511300"/>
                </a:lnTo>
                <a:lnTo>
                  <a:pt x="724471" y="1511300"/>
                </a:lnTo>
                <a:lnTo>
                  <a:pt x="724471" y="1663700"/>
                </a:lnTo>
                <a:lnTo>
                  <a:pt x="718172" y="1676400"/>
                </a:lnTo>
                <a:lnTo>
                  <a:pt x="699516" y="1676400"/>
                </a:lnTo>
                <a:lnTo>
                  <a:pt x="699516" y="1765300"/>
                </a:lnTo>
                <a:lnTo>
                  <a:pt x="698258" y="1765300"/>
                </a:lnTo>
                <a:lnTo>
                  <a:pt x="694829" y="1778000"/>
                </a:lnTo>
                <a:lnTo>
                  <a:pt x="692429" y="1778000"/>
                </a:lnTo>
                <a:lnTo>
                  <a:pt x="687197" y="1765300"/>
                </a:lnTo>
                <a:lnTo>
                  <a:pt x="687920" y="1765300"/>
                </a:lnTo>
                <a:lnTo>
                  <a:pt x="691273" y="1752600"/>
                </a:lnTo>
                <a:lnTo>
                  <a:pt x="694410" y="1752600"/>
                </a:lnTo>
                <a:lnTo>
                  <a:pt x="699516" y="1765300"/>
                </a:lnTo>
                <a:lnTo>
                  <a:pt x="699516" y="1676400"/>
                </a:lnTo>
                <a:lnTo>
                  <a:pt x="698195" y="1676400"/>
                </a:lnTo>
                <a:lnTo>
                  <a:pt x="697763" y="1663700"/>
                </a:lnTo>
                <a:lnTo>
                  <a:pt x="724471" y="1663700"/>
                </a:lnTo>
                <a:lnTo>
                  <a:pt x="724471" y="1511300"/>
                </a:lnTo>
                <a:lnTo>
                  <a:pt x="723328" y="1511300"/>
                </a:lnTo>
                <a:lnTo>
                  <a:pt x="690003" y="1524000"/>
                </a:lnTo>
                <a:lnTo>
                  <a:pt x="685673" y="1524000"/>
                </a:lnTo>
                <a:lnTo>
                  <a:pt x="684047" y="1511300"/>
                </a:lnTo>
                <a:lnTo>
                  <a:pt x="694436" y="1511300"/>
                </a:lnTo>
                <a:lnTo>
                  <a:pt x="698868" y="1498600"/>
                </a:lnTo>
                <a:lnTo>
                  <a:pt x="774166" y="1498600"/>
                </a:lnTo>
                <a:lnTo>
                  <a:pt x="774166" y="1475587"/>
                </a:lnTo>
                <a:lnTo>
                  <a:pt x="771359" y="1485900"/>
                </a:lnTo>
                <a:lnTo>
                  <a:pt x="767702" y="1473200"/>
                </a:lnTo>
                <a:lnTo>
                  <a:pt x="765086" y="1473200"/>
                </a:lnTo>
                <a:lnTo>
                  <a:pt x="763320" y="1460449"/>
                </a:lnTo>
                <a:lnTo>
                  <a:pt x="762190" y="1447800"/>
                </a:lnTo>
                <a:lnTo>
                  <a:pt x="761466" y="1447800"/>
                </a:lnTo>
                <a:lnTo>
                  <a:pt x="761517" y="1435100"/>
                </a:lnTo>
                <a:lnTo>
                  <a:pt x="760450" y="1435100"/>
                </a:lnTo>
                <a:lnTo>
                  <a:pt x="758050" y="1422400"/>
                </a:lnTo>
                <a:lnTo>
                  <a:pt x="740740" y="1422400"/>
                </a:lnTo>
                <a:lnTo>
                  <a:pt x="730580" y="1435100"/>
                </a:lnTo>
                <a:lnTo>
                  <a:pt x="690778" y="1435100"/>
                </a:lnTo>
                <a:lnTo>
                  <a:pt x="686752" y="1422400"/>
                </a:lnTo>
                <a:lnTo>
                  <a:pt x="710209" y="1422400"/>
                </a:lnTo>
                <a:lnTo>
                  <a:pt x="725817" y="1409700"/>
                </a:lnTo>
                <a:lnTo>
                  <a:pt x="772045" y="1409700"/>
                </a:lnTo>
                <a:lnTo>
                  <a:pt x="774890" y="1422400"/>
                </a:lnTo>
                <a:lnTo>
                  <a:pt x="775538" y="1435100"/>
                </a:lnTo>
                <a:lnTo>
                  <a:pt x="775855" y="1460500"/>
                </a:lnTo>
                <a:lnTo>
                  <a:pt x="775855" y="1257300"/>
                </a:lnTo>
                <a:lnTo>
                  <a:pt x="699858" y="1257300"/>
                </a:lnTo>
                <a:lnTo>
                  <a:pt x="697865" y="1259598"/>
                </a:lnTo>
                <a:lnTo>
                  <a:pt x="697865" y="1358900"/>
                </a:lnTo>
                <a:lnTo>
                  <a:pt x="676376" y="1358900"/>
                </a:lnTo>
                <a:lnTo>
                  <a:pt x="674230" y="1346200"/>
                </a:lnTo>
                <a:lnTo>
                  <a:pt x="674065" y="1346200"/>
                </a:lnTo>
                <a:lnTo>
                  <a:pt x="675106" y="1333500"/>
                </a:lnTo>
                <a:lnTo>
                  <a:pt x="678053" y="1320800"/>
                </a:lnTo>
                <a:lnTo>
                  <a:pt x="682447" y="1308100"/>
                </a:lnTo>
                <a:lnTo>
                  <a:pt x="687819" y="1308100"/>
                </a:lnTo>
                <a:lnTo>
                  <a:pt x="691553" y="1320800"/>
                </a:lnTo>
                <a:lnTo>
                  <a:pt x="691057" y="1333500"/>
                </a:lnTo>
                <a:lnTo>
                  <a:pt x="691451" y="1346200"/>
                </a:lnTo>
                <a:lnTo>
                  <a:pt x="697865" y="1358900"/>
                </a:lnTo>
                <a:lnTo>
                  <a:pt x="697865" y="1259598"/>
                </a:lnTo>
                <a:lnTo>
                  <a:pt x="688835" y="1270000"/>
                </a:lnTo>
                <a:lnTo>
                  <a:pt x="672655" y="1270000"/>
                </a:lnTo>
                <a:lnTo>
                  <a:pt x="672655" y="1701800"/>
                </a:lnTo>
                <a:lnTo>
                  <a:pt x="672007" y="1727200"/>
                </a:lnTo>
                <a:lnTo>
                  <a:pt x="672160" y="1739900"/>
                </a:lnTo>
                <a:lnTo>
                  <a:pt x="671525" y="1752600"/>
                </a:lnTo>
                <a:lnTo>
                  <a:pt x="668528" y="1765300"/>
                </a:lnTo>
                <a:lnTo>
                  <a:pt x="666508" y="1778000"/>
                </a:lnTo>
                <a:lnTo>
                  <a:pt x="666661" y="1790700"/>
                </a:lnTo>
                <a:lnTo>
                  <a:pt x="646874" y="1778000"/>
                </a:lnTo>
                <a:lnTo>
                  <a:pt x="647090" y="1778000"/>
                </a:lnTo>
                <a:lnTo>
                  <a:pt x="646290" y="1765300"/>
                </a:lnTo>
                <a:lnTo>
                  <a:pt x="644690" y="1739900"/>
                </a:lnTo>
                <a:lnTo>
                  <a:pt x="644525" y="1727200"/>
                </a:lnTo>
                <a:lnTo>
                  <a:pt x="644740" y="1727200"/>
                </a:lnTo>
                <a:lnTo>
                  <a:pt x="646239" y="1714500"/>
                </a:lnTo>
                <a:lnTo>
                  <a:pt x="650163" y="1701800"/>
                </a:lnTo>
                <a:lnTo>
                  <a:pt x="672655" y="1701800"/>
                </a:lnTo>
                <a:lnTo>
                  <a:pt x="672655" y="1270000"/>
                </a:lnTo>
                <a:lnTo>
                  <a:pt x="667613" y="1270000"/>
                </a:lnTo>
                <a:lnTo>
                  <a:pt x="666280" y="1280147"/>
                </a:lnTo>
                <a:lnTo>
                  <a:pt x="666280" y="1562100"/>
                </a:lnTo>
                <a:lnTo>
                  <a:pt x="665861" y="1574800"/>
                </a:lnTo>
                <a:lnTo>
                  <a:pt x="664552" y="1574800"/>
                </a:lnTo>
                <a:lnTo>
                  <a:pt x="661581" y="1587500"/>
                </a:lnTo>
                <a:lnTo>
                  <a:pt x="661212" y="1600200"/>
                </a:lnTo>
                <a:lnTo>
                  <a:pt x="661619" y="1612900"/>
                </a:lnTo>
                <a:lnTo>
                  <a:pt x="660996" y="1625600"/>
                </a:lnTo>
                <a:lnTo>
                  <a:pt x="659955" y="1638300"/>
                </a:lnTo>
                <a:lnTo>
                  <a:pt x="661276" y="1638300"/>
                </a:lnTo>
                <a:lnTo>
                  <a:pt x="654202" y="1651000"/>
                </a:lnTo>
                <a:lnTo>
                  <a:pt x="657618" y="1663700"/>
                </a:lnTo>
                <a:lnTo>
                  <a:pt x="660006" y="1676400"/>
                </a:lnTo>
                <a:lnTo>
                  <a:pt x="646099" y="1676400"/>
                </a:lnTo>
                <a:lnTo>
                  <a:pt x="645655" y="1663700"/>
                </a:lnTo>
                <a:lnTo>
                  <a:pt x="643991" y="1651000"/>
                </a:lnTo>
                <a:lnTo>
                  <a:pt x="642454" y="1638300"/>
                </a:lnTo>
                <a:lnTo>
                  <a:pt x="641477" y="1625600"/>
                </a:lnTo>
                <a:lnTo>
                  <a:pt x="641413" y="1600200"/>
                </a:lnTo>
                <a:lnTo>
                  <a:pt x="641311" y="1587500"/>
                </a:lnTo>
                <a:lnTo>
                  <a:pt x="641629" y="1574800"/>
                </a:lnTo>
                <a:lnTo>
                  <a:pt x="643750" y="1574800"/>
                </a:lnTo>
                <a:lnTo>
                  <a:pt x="648474" y="1562100"/>
                </a:lnTo>
                <a:lnTo>
                  <a:pt x="666280" y="1562100"/>
                </a:lnTo>
                <a:lnTo>
                  <a:pt x="666280" y="1280147"/>
                </a:lnTo>
                <a:lnTo>
                  <a:pt x="664273" y="1295400"/>
                </a:lnTo>
                <a:lnTo>
                  <a:pt x="663028" y="1302283"/>
                </a:lnTo>
                <a:lnTo>
                  <a:pt x="663028" y="1524000"/>
                </a:lnTo>
                <a:lnTo>
                  <a:pt x="660717" y="1524000"/>
                </a:lnTo>
                <a:lnTo>
                  <a:pt x="661479" y="1536700"/>
                </a:lnTo>
                <a:lnTo>
                  <a:pt x="656691" y="1549400"/>
                </a:lnTo>
                <a:lnTo>
                  <a:pt x="643674" y="1549400"/>
                </a:lnTo>
                <a:lnTo>
                  <a:pt x="641083" y="1536700"/>
                </a:lnTo>
                <a:lnTo>
                  <a:pt x="641045" y="1511300"/>
                </a:lnTo>
                <a:lnTo>
                  <a:pt x="639724" y="1511300"/>
                </a:lnTo>
                <a:lnTo>
                  <a:pt x="639699" y="1498600"/>
                </a:lnTo>
                <a:lnTo>
                  <a:pt x="639749" y="1435100"/>
                </a:lnTo>
                <a:lnTo>
                  <a:pt x="639851" y="1422400"/>
                </a:lnTo>
                <a:lnTo>
                  <a:pt x="640054" y="1409700"/>
                </a:lnTo>
                <a:lnTo>
                  <a:pt x="660692" y="1409700"/>
                </a:lnTo>
                <a:lnTo>
                  <a:pt x="661212" y="1422400"/>
                </a:lnTo>
                <a:lnTo>
                  <a:pt x="660933" y="1435100"/>
                </a:lnTo>
                <a:lnTo>
                  <a:pt x="660819" y="1460500"/>
                </a:lnTo>
                <a:lnTo>
                  <a:pt x="659790" y="1485900"/>
                </a:lnTo>
                <a:lnTo>
                  <a:pt x="656259" y="1511300"/>
                </a:lnTo>
                <a:lnTo>
                  <a:pt x="656615" y="1511300"/>
                </a:lnTo>
                <a:lnTo>
                  <a:pt x="663028" y="1524000"/>
                </a:lnTo>
                <a:lnTo>
                  <a:pt x="663028" y="1302283"/>
                </a:lnTo>
                <a:lnTo>
                  <a:pt x="661974" y="1308100"/>
                </a:lnTo>
                <a:lnTo>
                  <a:pt x="660031" y="1320800"/>
                </a:lnTo>
                <a:lnTo>
                  <a:pt x="657783" y="1333500"/>
                </a:lnTo>
                <a:lnTo>
                  <a:pt x="653376" y="1358900"/>
                </a:lnTo>
                <a:lnTo>
                  <a:pt x="652602" y="1371600"/>
                </a:lnTo>
                <a:lnTo>
                  <a:pt x="654735" y="1371600"/>
                </a:lnTo>
                <a:lnTo>
                  <a:pt x="656323" y="1384300"/>
                </a:lnTo>
                <a:lnTo>
                  <a:pt x="640994" y="1384300"/>
                </a:lnTo>
                <a:lnTo>
                  <a:pt x="640410" y="1371600"/>
                </a:lnTo>
                <a:lnTo>
                  <a:pt x="639165" y="1346200"/>
                </a:lnTo>
                <a:lnTo>
                  <a:pt x="639991" y="1346200"/>
                </a:lnTo>
                <a:lnTo>
                  <a:pt x="641515" y="1308100"/>
                </a:lnTo>
                <a:lnTo>
                  <a:pt x="642327" y="1295400"/>
                </a:lnTo>
                <a:lnTo>
                  <a:pt x="643305" y="1270000"/>
                </a:lnTo>
                <a:lnTo>
                  <a:pt x="645083" y="1257300"/>
                </a:lnTo>
                <a:lnTo>
                  <a:pt x="649338" y="1257300"/>
                </a:lnTo>
                <a:lnTo>
                  <a:pt x="657250" y="1244600"/>
                </a:lnTo>
                <a:lnTo>
                  <a:pt x="810653" y="1244600"/>
                </a:lnTo>
                <a:lnTo>
                  <a:pt x="812330" y="1257300"/>
                </a:lnTo>
                <a:lnTo>
                  <a:pt x="813892" y="1270000"/>
                </a:lnTo>
                <a:lnTo>
                  <a:pt x="815263" y="1282700"/>
                </a:lnTo>
                <a:lnTo>
                  <a:pt x="816190" y="1295400"/>
                </a:lnTo>
                <a:lnTo>
                  <a:pt x="816419" y="1308100"/>
                </a:lnTo>
                <a:lnTo>
                  <a:pt x="816889" y="1320800"/>
                </a:lnTo>
                <a:lnTo>
                  <a:pt x="817905" y="1333500"/>
                </a:lnTo>
                <a:lnTo>
                  <a:pt x="818400" y="1346200"/>
                </a:lnTo>
                <a:lnTo>
                  <a:pt x="818400" y="1016000"/>
                </a:lnTo>
                <a:lnTo>
                  <a:pt x="751382" y="1016000"/>
                </a:lnTo>
                <a:lnTo>
                  <a:pt x="750277" y="1028700"/>
                </a:lnTo>
                <a:lnTo>
                  <a:pt x="747814" y="1028700"/>
                </a:lnTo>
                <a:lnTo>
                  <a:pt x="745032" y="1037742"/>
                </a:lnTo>
                <a:lnTo>
                  <a:pt x="745032" y="1130300"/>
                </a:lnTo>
                <a:lnTo>
                  <a:pt x="742213" y="1143000"/>
                </a:lnTo>
                <a:lnTo>
                  <a:pt x="735965" y="1143000"/>
                </a:lnTo>
                <a:lnTo>
                  <a:pt x="736295" y="1130300"/>
                </a:lnTo>
                <a:lnTo>
                  <a:pt x="745032" y="1130300"/>
                </a:lnTo>
                <a:lnTo>
                  <a:pt x="745032" y="1037742"/>
                </a:lnTo>
                <a:lnTo>
                  <a:pt x="743902" y="1041400"/>
                </a:lnTo>
                <a:lnTo>
                  <a:pt x="738416" y="1041400"/>
                </a:lnTo>
                <a:lnTo>
                  <a:pt x="725373" y="1066800"/>
                </a:lnTo>
                <a:lnTo>
                  <a:pt x="718743" y="1066800"/>
                </a:lnTo>
                <a:lnTo>
                  <a:pt x="711898" y="1079500"/>
                </a:lnTo>
                <a:lnTo>
                  <a:pt x="704202" y="1079500"/>
                </a:lnTo>
                <a:lnTo>
                  <a:pt x="693966" y="1092200"/>
                </a:lnTo>
                <a:lnTo>
                  <a:pt x="685012" y="1092200"/>
                </a:lnTo>
                <a:lnTo>
                  <a:pt x="681151" y="1104900"/>
                </a:lnTo>
                <a:lnTo>
                  <a:pt x="677468" y="1117600"/>
                </a:lnTo>
                <a:lnTo>
                  <a:pt x="672439" y="1117600"/>
                </a:lnTo>
                <a:lnTo>
                  <a:pt x="653491" y="1143000"/>
                </a:lnTo>
                <a:lnTo>
                  <a:pt x="632498" y="1168400"/>
                </a:lnTo>
                <a:lnTo>
                  <a:pt x="628154" y="1168400"/>
                </a:lnTo>
                <a:lnTo>
                  <a:pt x="624052" y="1174140"/>
                </a:lnTo>
                <a:lnTo>
                  <a:pt x="624052" y="1752600"/>
                </a:lnTo>
                <a:lnTo>
                  <a:pt x="618083" y="1765300"/>
                </a:lnTo>
                <a:lnTo>
                  <a:pt x="618121" y="1752600"/>
                </a:lnTo>
                <a:lnTo>
                  <a:pt x="624052" y="1752600"/>
                </a:lnTo>
                <a:lnTo>
                  <a:pt x="624052" y="1174140"/>
                </a:lnTo>
                <a:lnTo>
                  <a:pt x="602615" y="1219200"/>
                </a:lnTo>
                <a:lnTo>
                  <a:pt x="586854" y="1257300"/>
                </a:lnTo>
                <a:lnTo>
                  <a:pt x="579577" y="1308100"/>
                </a:lnTo>
                <a:lnTo>
                  <a:pt x="578459" y="1333500"/>
                </a:lnTo>
                <a:lnTo>
                  <a:pt x="576859" y="1358900"/>
                </a:lnTo>
                <a:lnTo>
                  <a:pt x="574865" y="1397000"/>
                </a:lnTo>
                <a:lnTo>
                  <a:pt x="575233" y="1397000"/>
                </a:lnTo>
                <a:lnTo>
                  <a:pt x="568960" y="1409700"/>
                </a:lnTo>
                <a:lnTo>
                  <a:pt x="566458" y="1397000"/>
                </a:lnTo>
                <a:lnTo>
                  <a:pt x="565023" y="1384300"/>
                </a:lnTo>
                <a:lnTo>
                  <a:pt x="564375" y="1384300"/>
                </a:lnTo>
                <a:lnTo>
                  <a:pt x="564172" y="1371600"/>
                </a:lnTo>
                <a:lnTo>
                  <a:pt x="562940" y="1333500"/>
                </a:lnTo>
                <a:lnTo>
                  <a:pt x="560400" y="1308100"/>
                </a:lnTo>
                <a:lnTo>
                  <a:pt x="557403" y="1270000"/>
                </a:lnTo>
                <a:lnTo>
                  <a:pt x="554786" y="1231900"/>
                </a:lnTo>
                <a:lnTo>
                  <a:pt x="554469" y="1219200"/>
                </a:lnTo>
                <a:lnTo>
                  <a:pt x="554964" y="1193800"/>
                </a:lnTo>
                <a:lnTo>
                  <a:pt x="555625" y="1181100"/>
                </a:lnTo>
                <a:lnTo>
                  <a:pt x="555663" y="1155700"/>
                </a:lnTo>
                <a:lnTo>
                  <a:pt x="555548" y="1143000"/>
                </a:lnTo>
                <a:lnTo>
                  <a:pt x="555739" y="1130300"/>
                </a:lnTo>
                <a:lnTo>
                  <a:pt x="556221" y="1104900"/>
                </a:lnTo>
                <a:lnTo>
                  <a:pt x="556920" y="1079500"/>
                </a:lnTo>
                <a:lnTo>
                  <a:pt x="548119" y="1079500"/>
                </a:lnTo>
                <a:lnTo>
                  <a:pt x="540766" y="1066800"/>
                </a:lnTo>
                <a:lnTo>
                  <a:pt x="535114" y="1054100"/>
                </a:lnTo>
                <a:lnTo>
                  <a:pt x="531406" y="1041400"/>
                </a:lnTo>
                <a:lnTo>
                  <a:pt x="524243" y="1041400"/>
                </a:lnTo>
                <a:lnTo>
                  <a:pt x="522795" y="1028700"/>
                </a:lnTo>
                <a:lnTo>
                  <a:pt x="521563" y="1028700"/>
                </a:lnTo>
                <a:lnTo>
                  <a:pt x="521563" y="1435100"/>
                </a:lnTo>
                <a:lnTo>
                  <a:pt x="520090" y="1460500"/>
                </a:lnTo>
                <a:lnTo>
                  <a:pt x="516572" y="1447800"/>
                </a:lnTo>
                <a:lnTo>
                  <a:pt x="515429" y="1439075"/>
                </a:lnTo>
                <a:lnTo>
                  <a:pt x="515429" y="1562100"/>
                </a:lnTo>
                <a:lnTo>
                  <a:pt x="514362" y="1574800"/>
                </a:lnTo>
                <a:lnTo>
                  <a:pt x="512660" y="1574800"/>
                </a:lnTo>
                <a:lnTo>
                  <a:pt x="512660" y="1651000"/>
                </a:lnTo>
                <a:lnTo>
                  <a:pt x="512445" y="1663700"/>
                </a:lnTo>
                <a:lnTo>
                  <a:pt x="512076" y="1663700"/>
                </a:lnTo>
                <a:lnTo>
                  <a:pt x="508990" y="1676400"/>
                </a:lnTo>
                <a:lnTo>
                  <a:pt x="508838" y="1676400"/>
                </a:lnTo>
                <a:lnTo>
                  <a:pt x="508838" y="1816100"/>
                </a:lnTo>
                <a:lnTo>
                  <a:pt x="506463" y="1816100"/>
                </a:lnTo>
                <a:lnTo>
                  <a:pt x="501611" y="1828800"/>
                </a:lnTo>
                <a:lnTo>
                  <a:pt x="494995" y="1828800"/>
                </a:lnTo>
                <a:lnTo>
                  <a:pt x="480733" y="1841500"/>
                </a:lnTo>
                <a:lnTo>
                  <a:pt x="466674" y="1853387"/>
                </a:lnTo>
                <a:lnTo>
                  <a:pt x="466674" y="2044700"/>
                </a:lnTo>
                <a:lnTo>
                  <a:pt x="457593" y="2057400"/>
                </a:lnTo>
                <a:lnTo>
                  <a:pt x="454914" y="2057400"/>
                </a:lnTo>
                <a:lnTo>
                  <a:pt x="455752" y="2070100"/>
                </a:lnTo>
                <a:lnTo>
                  <a:pt x="454952" y="2070100"/>
                </a:lnTo>
                <a:lnTo>
                  <a:pt x="451700" y="2095500"/>
                </a:lnTo>
                <a:lnTo>
                  <a:pt x="449910" y="2108200"/>
                </a:lnTo>
                <a:lnTo>
                  <a:pt x="448652" y="2133600"/>
                </a:lnTo>
                <a:lnTo>
                  <a:pt x="446989" y="2159000"/>
                </a:lnTo>
                <a:lnTo>
                  <a:pt x="442379" y="2159000"/>
                </a:lnTo>
                <a:lnTo>
                  <a:pt x="432714" y="2171700"/>
                </a:lnTo>
                <a:lnTo>
                  <a:pt x="412356" y="2171700"/>
                </a:lnTo>
                <a:lnTo>
                  <a:pt x="405828" y="2159000"/>
                </a:lnTo>
                <a:lnTo>
                  <a:pt x="409930" y="2159000"/>
                </a:lnTo>
                <a:lnTo>
                  <a:pt x="408089" y="2146300"/>
                </a:lnTo>
                <a:lnTo>
                  <a:pt x="411873" y="2120900"/>
                </a:lnTo>
                <a:lnTo>
                  <a:pt x="413867" y="2095500"/>
                </a:lnTo>
                <a:lnTo>
                  <a:pt x="416115" y="2082800"/>
                </a:lnTo>
                <a:lnTo>
                  <a:pt x="420331" y="2070100"/>
                </a:lnTo>
                <a:lnTo>
                  <a:pt x="428879" y="2070100"/>
                </a:lnTo>
                <a:lnTo>
                  <a:pt x="439343" y="2057400"/>
                </a:lnTo>
                <a:lnTo>
                  <a:pt x="421055" y="2057400"/>
                </a:lnTo>
                <a:lnTo>
                  <a:pt x="418871" y="2044700"/>
                </a:lnTo>
                <a:lnTo>
                  <a:pt x="466674" y="2044700"/>
                </a:lnTo>
                <a:lnTo>
                  <a:pt x="466674" y="1853387"/>
                </a:lnTo>
                <a:lnTo>
                  <a:pt x="465709" y="1854200"/>
                </a:lnTo>
                <a:lnTo>
                  <a:pt x="450151" y="1854200"/>
                </a:lnTo>
                <a:lnTo>
                  <a:pt x="434263" y="1866900"/>
                </a:lnTo>
                <a:lnTo>
                  <a:pt x="421843" y="1866900"/>
                </a:lnTo>
                <a:lnTo>
                  <a:pt x="409194" y="1879600"/>
                </a:lnTo>
                <a:lnTo>
                  <a:pt x="383654" y="1879600"/>
                </a:lnTo>
                <a:lnTo>
                  <a:pt x="371906" y="1892300"/>
                </a:lnTo>
                <a:lnTo>
                  <a:pt x="370395" y="1892300"/>
                </a:lnTo>
                <a:lnTo>
                  <a:pt x="370395" y="2336800"/>
                </a:lnTo>
                <a:lnTo>
                  <a:pt x="370014" y="2349500"/>
                </a:lnTo>
                <a:lnTo>
                  <a:pt x="369531" y="2362200"/>
                </a:lnTo>
                <a:lnTo>
                  <a:pt x="368300" y="2374900"/>
                </a:lnTo>
                <a:lnTo>
                  <a:pt x="365709" y="2387600"/>
                </a:lnTo>
                <a:lnTo>
                  <a:pt x="364845" y="2400300"/>
                </a:lnTo>
                <a:lnTo>
                  <a:pt x="356590" y="2400300"/>
                </a:lnTo>
                <a:lnTo>
                  <a:pt x="355688" y="2387600"/>
                </a:lnTo>
                <a:lnTo>
                  <a:pt x="359003" y="2387600"/>
                </a:lnTo>
                <a:lnTo>
                  <a:pt x="360159" y="2374900"/>
                </a:lnTo>
                <a:lnTo>
                  <a:pt x="363283" y="2362200"/>
                </a:lnTo>
                <a:lnTo>
                  <a:pt x="352183" y="2362200"/>
                </a:lnTo>
                <a:lnTo>
                  <a:pt x="354393" y="2349500"/>
                </a:lnTo>
                <a:lnTo>
                  <a:pt x="359511" y="2336800"/>
                </a:lnTo>
                <a:lnTo>
                  <a:pt x="357416" y="2336800"/>
                </a:lnTo>
                <a:lnTo>
                  <a:pt x="351345" y="2324100"/>
                </a:lnTo>
                <a:lnTo>
                  <a:pt x="348742" y="2298700"/>
                </a:lnTo>
                <a:lnTo>
                  <a:pt x="348234" y="2286000"/>
                </a:lnTo>
                <a:lnTo>
                  <a:pt x="348335" y="2273300"/>
                </a:lnTo>
                <a:lnTo>
                  <a:pt x="348437" y="2260600"/>
                </a:lnTo>
                <a:lnTo>
                  <a:pt x="348310" y="2247900"/>
                </a:lnTo>
                <a:lnTo>
                  <a:pt x="347903" y="2247900"/>
                </a:lnTo>
                <a:lnTo>
                  <a:pt x="347116" y="2235200"/>
                </a:lnTo>
                <a:lnTo>
                  <a:pt x="344957" y="2222500"/>
                </a:lnTo>
                <a:lnTo>
                  <a:pt x="343827" y="2197100"/>
                </a:lnTo>
                <a:lnTo>
                  <a:pt x="343230" y="2184400"/>
                </a:lnTo>
                <a:lnTo>
                  <a:pt x="343065" y="2176907"/>
                </a:lnTo>
                <a:lnTo>
                  <a:pt x="343065" y="2324100"/>
                </a:lnTo>
                <a:lnTo>
                  <a:pt x="340220" y="2336800"/>
                </a:lnTo>
                <a:lnTo>
                  <a:pt x="333235" y="2336800"/>
                </a:lnTo>
                <a:lnTo>
                  <a:pt x="327228" y="2349500"/>
                </a:lnTo>
                <a:lnTo>
                  <a:pt x="314007" y="2349500"/>
                </a:lnTo>
                <a:lnTo>
                  <a:pt x="292087" y="2362200"/>
                </a:lnTo>
                <a:lnTo>
                  <a:pt x="270370" y="2387600"/>
                </a:lnTo>
                <a:lnTo>
                  <a:pt x="227571" y="2413000"/>
                </a:lnTo>
                <a:lnTo>
                  <a:pt x="219824" y="2413000"/>
                </a:lnTo>
                <a:lnTo>
                  <a:pt x="212509" y="2425700"/>
                </a:lnTo>
                <a:lnTo>
                  <a:pt x="205219" y="2425700"/>
                </a:lnTo>
                <a:lnTo>
                  <a:pt x="197586" y="2438400"/>
                </a:lnTo>
                <a:lnTo>
                  <a:pt x="185305" y="2438400"/>
                </a:lnTo>
                <a:lnTo>
                  <a:pt x="185127" y="2425700"/>
                </a:lnTo>
                <a:lnTo>
                  <a:pt x="184492" y="2425700"/>
                </a:lnTo>
                <a:lnTo>
                  <a:pt x="189750" y="2413000"/>
                </a:lnTo>
                <a:lnTo>
                  <a:pt x="195440" y="2413000"/>
                </a:lnTo>
                <a:lnTo>
                  <a:pt x="203327" y="2400300"/>
                </a:lnTo>
                <a:lnTo>
                  <a:pt x="211721" y="2387600"/>
                </a:lnTo>
                <a:lnTo>
                  <a:pt x="220586" y="2387600"/>
                </a:lnTo>
                <a:lnTo>
                  <a:pt x="229831" y="2374900"/>
                </a:lnTo>
                <a:lnTo>
                  <a:pt x="272770" y="2349500"/>
                </a:lnTo>
                <a:lnTo>
                  <a:pt x="293687" y="2336800"/>
                </a:lnTo>
                <a:lnTo>
                  <a:pt x="313753" y="2324100"/>
                </a:lnTo>
                <a:lnTo>
                  <a:pt x="316534" y="2324100"/>
                </a:lnTo>
                <a:lnTo>
                  <a:pt x="325208" y="2311400"/>
                </a:lnTo>
                <a:lnTo>
                  <a:pt x="332549" y="2311400"/>
                </a:lnTo>
                <a:lnTo>
                  <a:pt x="343065" y="2324100"/>
                </a:lnTo>
                <a:lnTo>
                  <a:pt x="343065" y="2176907"/>
                </a:lnTo>
                <a:lnTo>
                  <a:pt x="342671" y="2159000"/>
                </a:lnTo>
                <a:lnTo>
                  <a:pt x="343001" y="2146300"/>
                </a:lnTo>
                <a:lnTo>
                  <a:pt x="343573" y="2133600"/>
                </a:lnTo>
                <a:lnTo>
                  <a:pt x="342455" y="2133600"/>
                </a:lnTo>
                <a:lnTo>
                  <a:pt x="339166" y="2124710"/>
                </a:lnTo>
                <a:lnTo>
                  <a:pt x="339166" y="2247900"/>
                </a:lnTo>
                <a:lnTo>
                  <a:pt x="338797" y="2248878"/>
                </a:lnTo>
                <a:lnTo>
                  <a:pt x="338797" y="2286000"/>
                </a:lnTo>
                <a:lnTo>
                  <a:pt x="335064" y="2286000"/>
                </a:lnTo>
                <a:lnTo>
                  <a:pt x="331139" y="2298700"/>
                </a:lnTo>
                <a:lnTo>
                  <a:pt x="317982" y="2311400"/>
                </a:lnTo>
                <a:lnTo>
                  <a:pt x="311238" y="2311400"/>
                </a:lnTo>
                <a:lnTo>
                  <a:pt x="304190" y="2324100"/>
                </a:lnTo>
                <a:lnTo>
                  <a:pt x="284378" y="2336800"/>
                </a:lnTo>
                <a:lnTo>
                  <a:pt x="263944" y="2349500"/>
                </a:lnTo>
                <a:lnTo>
                  <a:pt x="242887" y="2362200"/>
                </a:lnTo>
                <a:lnTo>
                  <a:pt x="221195" y="2374900"/>
                </a:lnTo>
                <a:lnTo>
                  <a:pt x="209397" y="2374900"/>
                </a:lnTo>
                <a:lnTo>
                  <a:pt x="234416" y="2349500"/>
                </a:lnTo>
                <a:lnTo>
                  <a:pt x="259778" y="2324100"/>
                </a:lnTo>
                <a:lnTo>
                  <a:pt x="285750" y="2311400"/>
                </a:lnTo>
                <a:lnTo>
                  <a:pt x="312623" y="2286000"/>
                </a:lnTo>
                <a:lnTo>
                  <a:pt x="318312" y="2286000"/>
                </a:lnTo>
                <a:lnTo>
                  <a:pt x="325907" y="2273300"/>
                </a:lnTo>
                <a:lnTo>
                  <a:pt x="331050" y="2273300"/>
                </a:lnTo>
                <a:lnTo>
                  <a:pt x="338797" y="2286000"/>
                </a:lnTo>
                <a:lnTo>
                  <a:pt x="338797" y="2248878"/>
                </a:lnTo>
                <a:lnTo>
                  <a:pt x="334365" y="2260600"/>
                </a:lnTo>
                <a:lnTo>
                  <a:pt x="327939" y="2260600"/>
                </a:lnTo>
                <a:lnTo>
                  <a:pt x="296583" y="2286000"/>
                </a:lnTo>
                <a:lnTo>
                  <a:pt x="204241" y="2362200"/>
                </a:lnTo>
                <a:lnTo>
                  <a:pt x="199466" y="2374900"/>
                </a:lnTo>
                <a:lnTo>
                  <a:pt x="181444" y="2374900"/>
                </a:lnTo>
                <a:lnTo>
                  <a:pt x="183362" y="2362200"/>
                </a:lnTo>
                <a:lnTo>
                  <a:pt x="183908" y="2349500"/>
                </a:lnTo>
                <a:lnTo>
                  <a:pt x="184556" y="2349500"/>
                </a:lnTo>
                <a:lnTo>
                  <a:pt x="185674" y="2336800"/>
                </a:lnTo>
                <a:lnTo>
                  <a:pt x="201041" y="2336800"/>
                </a:lnTo>
                <a:lnTo>
                  <a:pt x="203898" y="2324100"/>
                </a:lnTo>
                <a:lnTo>
                  <a:pt x="230492" y="2311400"/>
                </a:lnTo>
                <a:lnTo>
                  <a:pt x="276682" y="2260600"/>
                </a:lnTo>
                <a:lnTo>
                  <a:pt x="299720" y="2247900"/>
                </a:lnTo>
                <a:lnTo>
                  <a:pt x="305244" y="2235200"/>
                </a:lnTo>
                <a:lnTo>
                  <a:pt x="317182" y="2235200"/>
                </a:lnTo>
                <a:lnTo>
                  <a:pt x="323532" y="2222500"/>
                </a:lnTo>
                <a:lnTo>
                  <a:pt x="335864" y="2222500"/>
                </a:lnTo>
                <a:lnTo>
                  <a:pt x="336981" y="2235200"/>
                </a:lnTo>
                <a:lnTo>
                  <a:pt x="336905" y="2235631"/>
                </a:lnTo>
                <a:lnTo>
                  <a:pt x="339166" y="2247900"/>
                </a:lnTo>
                <a:lnTo>
                  <a:pt x="339166" y="2124710"/>
                </a:lnTo>
                <a:lnTo>
                  <a:pt x="337756" y="2120900"/>
                </a:lnTo>
                <a:lnTo>
                  <a:pt x="337337" y="2108200"/>
                </a:lnTo>
                <a:lnTo>
                  <a:pt x="335838" y="2095500"/>
                </a:lnTo>
                <a:lnTo>
                  <a:pt x="334187" y="2081390"/>
                </a:lnTo>
                <a:lnTo>
                  <a:pt x="334187" y="2159000"/>
                </a:lnTo>
                <a:lnTo>
                  <a:pt x="333349" y="2159000"/>
                </a:lnTo>
                <a:lnTo>
                  <a:pt x="332638" y="2171700"/>
                </a:lnTo>
                <a:lnTo>
                  <a:pt x="331711" y="2184400"/>
                </a:lnTo>
                <a:lnTo>
                  <a:pt x="327990" y="2197100"/>
                </a:lnTo>
                <a:lnTo>
                  <a:pt x="318884" y="2209800"/>
                </a:lnTo>
                <a:lnTo>
                  <a:pt x="288315" y="2235200"/>
                </a:lnTo>
                <a:lnTo>
                  <a:pt x="272783" y="2247900"/>
                </a:lnTo>
                <a:lnTo>
                  <a:pt x="226326" y="2286000"/>
                </a:lnTo>
                <a:lnTo>
                  <a:pt x="196113" y="2324100"/>
                </a:lnTo>
                <a:lnTo>
                  <a:pt x="189255" y="2324100"/>
                </a:lnTo>
                <a:lnTo>
                  <a:pt x="183756" y="2311400"/>
                </a:lnTo>
                <a:lnTo>
                  <a:pt x="183553" y="2298700"/>
                </a:lnTo>
                <a:lnTo>
                  <a:pt x="188531" y="2286000"/>
                </a:lnTo>
                <a:lnTo>
                  <a:pt x="198589" y="2273300"/>
                </a:lnTo>
                <a:lnTo>
                  <a:pt x="211759" y="2260600"/>
                </a:lnTo>
                <a:lnTo>
                  <a:pt x="224980" y="2247862"/>
                </a:lnTo>
                <a:lnTo>
                  <a:pt x="278752" y="2197100"/>
                </a:lnTo>
                <a:lnTo>
                  <a:pt x="304584" y="2171700"/>
                </a:lnTo>
                <a:lnTo>
                  <a:pt x="309422" y="2159000"/>
                </a:lnTo>
                <a:lnTo>
                  <a:pt x="315048" y="2159000"/>
                </a:lnTo>
                <a:lnTo>
                  <a:pt x="327698" y="2146300"/>
                </a:lnTo>
                <a:lnTo>
                  <a:pt x="334187" y="2159000"/>
                </a:lnTo>
                <a:lnTo>
                  <a:pt x="334187" y="2081390"/>
                </a:lnTo>
                <a:lnTo>
                  <a:pt x="332867" y="2070100"/>
                </a:lnTo>
                <a:lnTo>
                  <a:pt x="332422" y="2062759"/>
                </a:lnTo>
                <a:lnTo>
                  <a:pt x="332422" y="2120900"/>
                </a:lnTo>
                <a:lnTo>
                  <a:pt x="331165" y="2120900"/>
                </a:lnTo>
                <a:lnTo>
                  <a:pt x="328879" y="2133600"/>
                </a:lnTo>
                <a:lnTo>
                  <a:pt x="322211" y="2133600"/>
                </a:lnTo>
                <a:lnTo>
                  <a:pt x="297192" y="2159000"/>
                </a:lnTo>
                <a:lnTo>
                  <a:pt x="273291" y="2184400"/>
                </a:lnTo>
                <a:lnTo>
                  <a:pt x="249656" y="2209800"/>
                </a:lnTo>
                <a:lnTo>
                  <a:pt x="225386" y="2235200"/>
                </a:lnTo>
                <a:lnTo>
                  <a:pt x="215620" y="2235200"/>
                </a:lnTo>
                <a:lnTo>
                  <a:pt x="205676" y="2247900"/>
                </a:lnTo>
                <a:lnTo>
                  <a:pt x="195046" y="2260600"/>
                </a:lnTo>
                <a:lnTo>
                  <a:pt x="180467" y="2260600"/>
                </a:lnTo>
                <a:lnTo>
                  <a:pt x="180060" y="2247862"/>
                </a:lnTo>
                <a:lnTo>
                  <a:pt x="182892" y="2235200"/>
                </a:lnTo>
                <a:lnTo>
                  <a:pt x="189979" y="2222500"/>
                </a:lnTo>
                <a:lnTo>
                  <a:pt x="200418" y="2222500"/>
                </a:lnTo>
                <a:lnTo>
                  <a:pt x="210261" y="2209800"/>
                </a:lnTo>
                <a:lnTo>
                  <a:pt x="219887" y="2197100"/>
                </a:lnTo>
                <a:lnTo>
                  <a:pt x="229704" y="2184400"/>
                </a:lnTo>
                <a:lnTo>
                  <a:pt x="235572" y="2184400"/>
                </a:lnTo>
                <a:lnTo>
                  <a:pt x="241592" y="2171700"/>
                </a:lnTo>
                <a:lnTo>
                  <a:pt x="247764" y="2171700"/>
                </a:lnTo>
                <a:lnTo>
                  <a:pt x="254063" y="2159000"/>
                </a:lnTo>
                <a:lnTo>
                  <a:pt x="271691" y="2146300"/>
                </a:lnTo>
                <a:lnTo>
                  <a:pt x="280136" y="2133600"/>
                </a:lnTo>
                <a:lnTo>
                  <a:pt x="292938" y="2120900"/>
                </a:lnTo>
                <a:lnTo>
                  <a:pt x="304901" y="2120900"/>
                </a:lnTo>
                <a:lnTo>
                  <a:pt x="311721" y="2108200"/>
                </a:lnTo>
                <a:lnTo>
                  <a:pt x="323481" y="2108200"/>
                </a:lnTo>
                <a:lnTo>
                  <a:pt x="332422" y="2120900"/>
                </a:lnTo>
                <a:lnTo>
                  <a:pt x="332422" y="2062759"/>
                </a:lnTo>
                <a:lnTo>
                  <a:pt x="331330" y="2044700"/>
                </a:lnTo>
                <a:lnTo>
                  <a:pt x="334111" y="2019300"/>
                </a:lnTo>
                <a:lnTo>
                  <a:pt x="334835" y="2019300"/>
                </a:lnTo>
                <a:lnTo>
                  <a:pt x="334111" y="2006600"/>
                </a:lnTo>
                <a:lnTo>
                  <a:pt x="332371" y="2006600"/>
                </a:lnTo>
                <a:lnTo>
                  <a:pt x="330060" y="1993900"/>
                </a:lnTo>
                <a:lnTo>
                  <a:pt x="326580" y="2006600"/>
                </a:lnTo>
                <a:lnTo>
                  <a:pt x="324726" y="2006600"/>
                </a:lnTo>
                <a:lnTo>
                  <a:pt x="324269" y="2019300"/>
                </a:lnTo>
                <a:lnTo>
                  <a:pt x="324967" y="2019300"/>
                </a:lnTo>
                <a:lnTo>
                  <a:pt x="326390" y="2032000"/>
                </a:lnTo>
                <a:lnTo>
                  <a:pt x="325259" y="2044700"/>
                </a:lnTo>
                <a:lnTo>
                  <a:pt x="324370" y="2044700"/>
                </a:lnTo>
                <a:lnTo>
                  <a:pt x="324370" y="2082800"/>
                </a:lnTo>
                <a:lnTo>
                  <a:pt x="318122" y="2082800"/>
                </a:lnTo>
                <a:lnTo>
                  <a:pt x="304520" y="2095500"/>
                </a:lnTo>
                <a:lnTo>
                  <a:pt x="292354" y="2108200"/>
                </a:lnTo>
                <a:lnTo>
                  <a:pt x="280530" y="2120900"/>
                </a:lnTo>
                <a:lnTo>
                  <a:pt x="267957" y="2133600"/>
                </a:lnTo>
                <a:lnTo>
                  <a:pt x="248996" y="2146300"/>
                </a:lnTo>
                <a:lnTo>
                  <a:pt x="230543" y="2171700"/>
                </a:lnTo>
                <a:lnTo>
                  <a:pt x="213055" y="2184400"/>
                </a:lnTo>
                <a:lnTo>
                  <a:pt x="197002" y="2209800"/>
                </a:lnTo>
                <a:lnTo>
                  <a:pt x="185318" y="2209800"/>
                </a:lnTo>
                <a:lnTo>
                  <a:pt x="182791" y="2222500"/>
                </a:lnTo>
                <a:lnTo>
                  <a:pt x="173888" y="2209800"/>
                </a:lnTo>
                <a:lnTo>
                  <a:pt x="174548" y="2209800"/>
                </a:lnTo>
                <a:lnTo>
                  <a:pt x="176339" y="2197100"/>
                </a:lnTo>
                <a:lnTo>
                  <a:pt x="179539" y="2184400"/>
                </a:lnTo>
                <a:lnTo>
                  <a:pt x="184797" y="2171700"/>
                </a:lnTo>
                <a:lnTo>
                  <a:pt x="192773" y="2159000"/>
                </a:lnTo>
                <a:lnTo>
                  <a:pt x="214757" y="2146300"/>
                </a:lnTo>
                <a:lnTo>
                  <a:pt x="236562" y="2120900"/>
                </a:lnTo>
                <a:lnTo>
                  <a:pt x="280022" y="2082800"/>
                </a:lnTo>
                <a:lnTo>
                  <a:pt x="288036" y="2082800"/>
                </a:lnTo>
                <a:lnTo>
                  <a:pt x="296811" y="2070100"/>
                </a:lnTo>
                <a:lnTo>
                  <a:pt x="322884" y="2070100"/>
                </a:lnTo>
                <a:lnTo>
                  <a:pt x="324370" y="2082800"/>
                </a:lnTo>
                <a:lnTo>
                  <a:pt x="324370" y="2044700"/>
                </a:lnTo>
                <a:lnTo>
                  <a:pt x="317525" y="2044700"/>
                </a:lnTo>
                <a:lnTo>
                  <a:pt x="300164" y="2057400"/>
                </a:lnTo>
                <a:lnTo>
                  <a:pt x="283921" y="2070100"/>
                </a:lnTo>
                <a:lnTo>
                  <a:pt x="252488" y="2095500"/>
                </a:lnTo>
                <a:lnTo>
                  <a:pt x="232562" y="2120900"/>
                </a:lnTo>
                <a:lnTo>
                  <a:pt x="222542" y="2120900"/>
                </a:lnTo>
                <a:lnTo>
                  <a:pt x="212445" y="2133600"/>
                </a:lnTo>
                <a:lnTo>
                  <a:pt x="209613" y="2133600"/>
                </a:lnTo>
                <a:lnTo>
                  <a:pt x="207302" y="2146300"/>
                </a:lnTo>
                <a:lnTo>
                  <a:pt x="200888" y="2146300"/>
                </a:lnTo>
                <a:lnTo>
                  <a:pt x="210159" y="2120900"/>
                </a:lnTo>
                <a:lnTo>
                  <a:pt x="220205" y="2108200"/>
                </a:lnTo>
                <a:lnTo>
                  <a:pt x="231394" y="2108200"/>
                </a:lnTo>
                <a:lnTo>
                  <a:pt x="256730" y="2082800"/>
                </a:lnTo>
                <a:lnTo>
                  <a:pt x="269176" y="2070100"/>
                </a:lnTo>
                <a:lnTo>
                  <a:pt x="281520" y="2057400"/>
                </a:lnTo>
                <a:lnTo>
                  <a:pt x="298335" y="2044700"/>
                </a:lnTo>
                <a:lnTo>
                  <a:pt x="291769" y="2044700"/>
                </a:lnTo>
                <a:lnTo>
                  <a:pt x="272249" y="2057400"/>
                </a:lnTo>
                <a:lnTo>
                  <a:pt x="260362" y="2070100"/>
                </a:lnTo>
                <a:lnTo>
                  <a:pt x="259829" y="2057400"/>
                </a:lnTo>
                <a:lnTo>
                  <a:pt x="264833" y="2057400"/>
                </a:lnTo>
                <a:lnTo>
                  <a:pt x="268846" y="2044700"/>
                </a:lnTo>
                <a:lnTo>
                  <a:pt x="279463" y="2032000"/>
                </a:lnTo>
                <a:lnTo>
                  <a:pt x="289572" y="2019300"/>
                </a:lnTo>
                <a:lnTo>
                  <a:pt x="299491" y="2006600"/>
                </a:lnTo>
                <a:lnTo>
                  <a:pt x="309537" y="1993900"/>
                </a:lnTo>
                <a:lnTo>
                  <a:pt x="314058" y="1993900"/>
                </a:lnTo>
                <a:lnTo>
                  <a:pt x="317627" y="1981200"/>
                </a:lnTo>
                <a:lnTo>
                  <a:pt x="330885" y="1993900"/>
                </a:lnTo>
                <a:lnTo>
                  <a:pt x="331889" y="1981200"/>
                </a:lnTo>
                <a:lnTo>
                  <a:pt x="333387" y="1981200"/>
                </a:lnTo>
                <a:lnTo>
                  <a:pt x="335788" y="1968500"/>
                </a:lnTo>
                <a:lnTo>
                  <a:pt x="349973" y="1968500"/>
                </a:lnTo>
                <a:lnTo>
                  <a:pt x="352285" y="1993900"/>
                </a:lnTo>
                <a:lnTo>
                  <a:pt x="354101" y="2006600"/>
                </a:lnTo>
                <a:lnTo>
                  <a:pt x="355295" y="2032000"/>
                </a:lnTo>
                <a:lnTo>
                  <a:pt x="355752" y="2044700"/>
                </a:lnTo>
                <a:lnTo>
                  <a:pt x="356527" y="2082800"/>
                </a:lnTo>
                <a:lnTo>
                  <a:pt x="358254" y="2108200"/>
                </a:lnTo>
                <a:lnTo>
                  <a:pt x="360324" y="2133600"/>
                </a:lnTo>
                <a:lnTo>
                  <a:pt x="362115" y="2171700"/>
                </a:lnTo>
                <a:lnTo>
                  <a:pt x="364883" y="2209800"/>
                </a:lnTo>
                <a:lnTo>
                  <a:pt x="368084" y="2247900"/>
                </a:lnTo>
                <a:lnTo>
                  <a:pt x="370382" y="2298700"/>
                </a:lnTo>
                <a:lnTo>
                  <a:pt x="370395" y="2336800"/>
                </a:lnTo>
                <a:lnTo>
                  <a:pt x="370395" y="1892300"/>
                </a:lnTo>
                <a:lnTo>
                  <a:pt x="363829" y="1892300"/>
                </a:lnTo>
                <a:lnTo>
                  <a:pt x="358571" y="1879600"/>
                </a:lnTo>
                <a:lnTo>
                  <a:pt x="355282" y="1866900"/>
                </a:lnTo>
                <a:lnTo>
                  <a:pt x="351548" y="1841500"/>
                </a:lnTo>
                <a:lnTo>
                  <a:pt x="349529" y="1816100"/>
                </a:lnTo>
                <a:lnTo>
                  <a:pt x="349351" y="1790700"/>
                </a:lnTo>
                <a:lnTo>
                  <a:pt x="350266" y="1778000"/>
                </a:lnTo>
                <a:lnTo>
                  <a:pt x="351167" y="1765300"/>
                </a:lnTo>
                <a:lnTo>
                  <a:pt x="353136" y="1752600"/>
                </a:lnTo>
                <a:lnTo>
                  <a:pt x="355523" y="1739900"/>
                </a:lnTo>
                <a:lnTo>
                  <a:pt x="360845" y="1714500"/>
                </a:lnTo>
                <a:lnTo>
                  <a:pt x="365734" y="1714500"/>
                </a:lnTo>
                <a:lnTo>
                  <a:pt x="367042" y="1727200"/>
                </a:lnTo>
                <a:lnTo>
                  <a:pt x="368503" y="1739900"/>
                </a:lnTo>
                <a:lnTo>
                  <a:pt x="369455" y="1752600"/>
                </a:lnTo>
                <a:lnTo>
                  <a:pt x="369176" y="1765300"/>
                </a:lnTo>
                <a:lnTo>
                  <a:pt x="368528" y="1790700"/>
                </a:lnTo>
                <a:lnTo>
                  <a:pt x="369849" y="1816100"/>
                </a:lnTo>
                <a:lnTo>
                  <a:pt x="372592" y="1841500"/>
                </a:lnTo>
                <a:lnTo>
                  <a:pt x="376148" y="1866900"/>
                </a:lnTo>
                <a:lnTo>
                  <a:pt x="377913" y="1866900"/>
                </a:lnTo>
                <a:lnTo>
                  <a:pt x="382079" y="1879600"/>
                </a:lnTo>
                <a:lnTo>
                  <a:pt x="390105" y="1866900"/>
                </a:lnTo>
                <a:lnTo>
                  <a:pt x="400265" y="1854200"/>
                </a:lnTo>
                <a:lnTo>
                  <a:pt x="408520" y="1841500"/>
                </a:lnTo>
                <a:lnTo>
                  <a:pt x="413905" y="1828800"/>
                </a:lnTo>
                <a:lnTo>
                  <a:pt x="415467" y="1816100"/>
                </a:lnTo>
                <a:lnTo>
                  <a:pt x="413994" y="1790700"/>
                </a:lnTo>
                <a:lnTo>
                  <a:pt x="411759" y="1765300"/>
                </a:lnTo>
                <a:lnTo>
                  <a:pt x="408914" y="1739900"/>
                </a:lnTo>
                <a:lnTo>
                  <a:pt x="407276" y="1727200"/>
                </a:lnTo>
                <a:lnTo>
                  <a:pt x="405638" y="1714500"/>
                </a:lnTo>
                <a:lnTo>
                  <a:pt x="404825" y="1714500"/>
                </a:lnTo>
                <a:lnTo>
                  <a:pt x="401713" y="1701800"/>
                </a:lnTo>
                <a:lnTo>
                  <a:pt x="399605" y="1701800"/>
                </a:lnTo>
                <a:lnTo>
                  <a:pt x="399605" y="1778000"/>
                </a:lnTo>
                <a:lnTo>
                  <a:pt x="399351" y="1816100"/>
                </a:lnTo>
                <a:lnTo>
                  <a:pt x="395097" y="1828800"/>
                </a:lnTo>
                <a:lnTo>
                  <a:pt x="385152" y="1803400"/>
                </a:lnTo>
                <a:lnTo>
                  <a:pt x="380555" y="1778000"/>
                </a:lnTo>
                <a:lnTo>
                  <a:pt x="381863" y="1739900"/>
                </a:lnTo>
                <a:lnTo>
                  <a:pt x="389610" y="1727200"/>
                </a:lnTo>
                <a:lnTo>
                  <a:pt x="396240" y="1739900"/>
                </a:lnTo>
                <a:lnTo>
                  <a:pt x="399605" y="1778000"/>
                </a:lnTo>
                <a:lnTo>
                  <a:pt x="399605" y="1701800"/>
                </a:lnTo>
                <a:lnTo>
                  <a:pt x="399300" y="1701800"/>
                </a:lnTo>
                <a:lnTo>
                  <a:pt x="395325" y="1689100"/>
                </a:lnTo>
                <a:lnTo>
                  <a:pt x="375983" y="1689100"/>
                </a:lnTo>
                <a:lnTo>
                  <a:pt x="377063" y="1676400"/>
                </a:lnTo>
                <a:lnTo>
                  <a:pt x="380352" y="1676400"/>
                </a:lnTo>
                <a:lnTo>
                  <a:pt x="386473" y="1663700"/>
                </a:lnTo>
                <a:lnTo>
                  <a:pt x="437108" y="1663700"/>
                </a:lnTo>
                <a:lnTo>
                  <a:pt x="431507" y="1676400"/>
                </a:lnTo>
                <a:lnTo>
                  <a:pt x="430110" y="1689100"/>
                </a:lnTo>
                <a:lnTo>
                  <a:pt x="430974" y="1701800"/>
                </a:lnTo>
                <a:lnTo>
                  <a:pt x="432117" y="1714500"/>
                </a:lnTo>
                <a:lnTo>
                  <a:pt x="433108" y="1727200"/>
                </a:lnTo>
                <a:lnTo>
                  <a:pt x="434454" y="1778000"/>
                </a:lnTo>
                <a:lnTo>
                  <a:pt x="435432" y="1803400"/>
                </a:lnTo>
                <a:lnTo>
                  <a:pt x="435660" y="1803400"/>
                </a:lnTo>
                <a:lnTo>
                  <a:pt x="435419" y="1816100"/>
                </a:lnTo>
                <a:lnTo>
                  <a:pt x="434390" y="1816100"/>
                </a:lnTo>
                <a:lnTo>
                  <a:pt x="432308" y="1828800"/>
                </a:lnTo>
                <a:lnTo>
                  <a:pt x="430022" y="1828800"/>
                </a:lnTo>
                <a:lnTo>
                  <a:pt x="429475" y="1841500"/>
                </a:lnTo>
                <a:lnTo>
                  <a:pt x="455396" y="1841500"/>
                </a:lnTo>
                <a:lnTo>
                  <a:pt x="458355" y="1828800"/>
                </a:lnTo>
                <a:lnTo>
                  <a:pt x="459790" y="1828800"/>
                </a:lnTo>
                <a:lnTo>
                  <a:pt x="465086" y="1816100"/>
                </a:lnTo>
                <a:lnTo>
                  <a:pt x="469214" y="1803400"/>
                </a:lnTo>
                <a:lnTo>
                  <a:pt x="471119" y="1778000"/>
                </a:lnTo>
                <a:lnTo>
                  <a:pt x="469684" y="1765300"/>
                </a:lnTo>
                <a:lnTo>
                  <a:pt x="466991" y="1752600"/>
                </a:lnTo>
                <a:lnTo>
                  <a:pt x="465086" y="1739900"/>
                </a:lnTo>
                <a:lnTo>
                  <a:pt x="464235" y="1727200"/>
                </a:lnTo>
                <a:lnTo>
                  <a:pt x="464680" y="1714500"/>
                </a:lnTo>
                <a:lnTo>
                  <a:pt x="464794" y="1701800"/>
                </a:lnTo>
                <a:lnTo>
                  <a:pt x="462534" y="1689100"/>
                </a:lnTo>
                <a:lnTo>
                  <a:pt x="457111" y="1676400"/>
                </a:lnTo>
                <a:lnTo>
                  <a:pt x="455269" y="1673923"/>
                </a:lnTo>
                <a:lnTo>
                  <a:pt x="455269" y="1765300"/>
                </a:lnTo>
                <a:lnTo>
                  <a:pt x="454850" y="1778000"/>
                </a:lnTo>
                <a:lnTo>
                  <a:pt x="453390" y="1803400"/>
                </a:lnTo>
                <a:lnTo>
                  <a:pt x="449376" y="1778000"/>
                </a:lnTo>
                <a:lnTo>
                  <a:pt x="446874" y="1765300"/>
                </a:lnTo>
                <a:lnTo>
                  <a:pt x="446925" y="1752600"/>
                </a:lnTo>
                <a:lnTo>
                  <a:pt x="450557" y="1727200"/>
                </a:lnTo>
                <a:lnTo>
                  <a:pt x="454037" y="1752600"/>
                </a:lnTo>
                <a:lnTo>
                  <a:pt x="455269" y="1765300"/>
                </a:lnTo>
                <a:lnTo>
                  <a:pt x="455269" y="1673923"/>
                </a:lnTo>
                <a:lnTo>
                  <a:pt x="453974" y="1672183"/>
                </a:lnTo>
                <a:lnTo>
                  <a:pt x="453974" y="1701800"/>
                </a:lnTo>
                <a:lnTo>
                  <a:pt x="453440" y="1714500"/>
                </a:lnTo>
                <a:lnTo>
                  <a:pt x="449338" y="1727200"/>
                </a:lnTo>
                <a:lnTo>
                  <a:pt x="445389" y="1714500"/>
                </a:lnTo>
                <a:lnTo>
                  <a:pt x="444055" y="1701800"/>
                </a:lnTo>
                <a:lnTo>
                  <a:pt x="444766" y="1701800"/>
                </a:lnTo>
                <a:lnTo>
                  <a:pt x="446963" y="1689100"/>
                </a:lnTo>
                <a:lnTo>
                  <a:pt x="451599" y="1701800"/>
                </a:lnTo>
                <a:lnTo>
                  <a:pt x="453974" y="1701800"/>
                </a:lnTo>
                <a:lnTo>
                  <a:pt x="453974" y="1672183"/>
                </a:lnTo>
                <a:lnTo>
                  <a:pt x="447687" y="1663700"/>
                </a:lnTo>
                <a:lnTo>
                  <a:pt x="456349" y="1663700"/>
                </a:lnTo>
                <a:lnTo>
                  <a:pt x="463105" y="1651000"/>
                </a:lnTo>
                <a:lnTo>
                  <a:pt x="476211" y="1651000"/>
                </a:lnTo>
                <a:lnTo>
                  <a:pt x="480123" y="1663700"/>
                </a:lnTo>
                <a:lnTo>
                  <a:pt x="480542" y="1663700"/>
                </a:lnTo>
                <a:lnTo>
                  <a:pt x="479450" y="1676400"/>
                </a:lnTo>
                <a:lnTo>
                  <a:pt x="478828" y="1676400"/>
                </a:lnTo>
                <a:lnTo>
                  <a:pt x="481368" y="1739900"/>
                </a:lnTo>
                <a:lnTo>
                  <a:pt x="482168" y="1752600"/>
                </a:lnTo>
                <a:lnTo>
                  <a:pt x="482790" y="1765300"/>
                </a:lnTo>
                <a:lnTo>
                  <a:pt x="483311" y="1778000"/>
                </a:lnTo>
                <a:lnTo>
                  <a:pt x="483209" y="1790700"/>
                </a:lnTo>
                <a:lnTo>
                  <a:pt x="481939" y="1803400"/>
                </a:lnTo>
                <a:lnTo>
                  <a:pt x="479767" y="1803400"/>
                </a:lnTo>
                <a:lnTo>
                  <a:pt x="488200" y="1816100"/>
                </a:lnTo>
                <a:lnTo>
                  <a:pt x="492163" y="1816100"/>
                </a:lnTo>
                <a:lnTo>
                  <a:pt x="499668" y="1803400"/>
                </a:lnTo>
                <a:lnTo>
                  <a:pt x="507987" y="1803400"/>
                </a:lnTo>
                <a:lnTo>
                  <a:pt x="508838" y="1816100"/>
                </a:lnTo>
                <a:lnTo>
                  <a:pt x="508838" y="1676400"/>
                </a:lnTo>
                <a:lnTo>
                  <a:pt x="505447" y="1676400"/>
                </a:lnTo>
                <a:lnTo>
                  <a:pt x="501904" y="1663700"/>
                </a:lnTo>
                <a:lnTo>
                  <a:pt x="501815" y="1739900"/>
                </a:lnTo>
                <a:lnTo>
                  <a:pt x="499986" y="1752600"/>
                </a:lnTo>
                <a:lnTo>
                  <a:pt x="494817" y="1739900"/>
                </a:lnTo>
                <a:lnTo>
                  <a:pt x="491871" y="1727200"/>
                </a:lnTo>
                <a:lnTo>
                  <a:pt x="491451" y="1701800"/>
                </a:lnTo>
                <a:lnTo>
                  <a:pt x="493890" y="1689100"/>
                </a:lnTo>
                <a:lnTo>
                  <a:pt x="499211" y="1701800"/>
                </a:lnTo>
                <a:lnTo>
                  <a:pt x="501700" y="1727200"/>
                </a:lnTo>
                <a:lnTo>
                  <a:pt x="501815" y="1739900"/>
                </a:lnTo>
                <a:lnTo>
                  <a:pt x="501815" y="1663700"/>
                </a:lnTo>
                <a:lnTo>
                  <a:pt x="499503" y="1663700"/>
                </a:lnTo>
                <a:lnTo>
                  <a:pt x="494652" y="1651000"/>
                </a:lnTo>
                <a:lnTo>
                  <a:pt x="512660" y="1651000"/>
                </a:lnTo>
                <a:lnTo>
                  <a:pt x="512660" y="1574800"/>
                </a:lnTo>
                <a:lnTo>
                  <a:pt x="511340" y="1574800"/>
                </a:lnTo>
                <a:lnTo>
                  <a:pt x="505574" y="1587500"/>
                </a:lnTo>
                <a:lnTo>
                  <a:pt x="491172" y="1587500"/>
                </a:lnTo>
                <a:lnTo>
                  <a:pt x="486308" y="1600200"/>
                </a:lnTo>
                <a:lnTo>
                  <a:pt x="460197" y="1600200"/>
                </a:lnTo>
                <a:lnTo>
                  <a:pt x="439877" y="1612900"/>
                </a:lnTo>
                <a:lnTo>
                  <a:pt x="400380" y="1638300"/>
                </a:lnTo>
                <a:lnTo>
                  <a:pt x="365010" y="1638300"/>
                </a:lnTo>
                <a:lnTo>
                  <a:pt x="361873" y="1633601"/>
                </a:lnTo>
                <a:lnTo>
                  <a:pt x="361873" y="1663700"/>
                </a:lnTo>
                <a:lnTo>
                  <a:pt x="360794" y="1676400"/>
                </a:lnTo>
                <a:lnTo>
                  <a:pt x="347764" y="1676400"/>
                </a:lnTo>
                <a:lnTo>
                  <a:pt x="347878" y="1663700"/>
                </a:lnTo>
                <a:lnTo>
                  <a:pt x="361873" y="1663700"/>
                </a:lnTo>
                <a:lnTo>
                  <a:pt x="361873" y="1633601"/>
                </a:lnTo>
                <a:lnTo>
                  <a:pt x="356539" y="1625600"/>
                </a:lnTo>
                <a:lnTo>
                  <a:pt x="353707" y="1612900"/>
                </a:lnTo>
                <a:lnTo>
                  <a:pt x="353085" y="1600200"/>
                </a:lnTo>
                <a:lnTo>
                  <a:pt x="351155" y="1574800"/>
                </a:lnTo>
                <a:lnTo>
                  <a:pt x="348424" y="1562100"/>
                </a:lnTo>
                <a:lnTo>
                  <a:pt x="345389" y="1549400"/>
                </a:lnTo>
                <a:lnTo>
                  <a:pt x="344322" y="1524000"/>
                </a:lnTo>
                <a:lnTo>
                  <a:pt x="348996" y="1511300"/>
                </a:lnTo>
                <a:lnTo>
                  <a:pt x="357352" y="1485900"/>
                </a:lnTo>
                <a:lnTo>
                  <a:pt x="367284" y="1473200"/>
                </a:lnTo>
                <a:lnTo>
                  <a:pt x="369430" y="1473200"/>
                </a:lnTo>
                <a:lnTo>
                  <a:pt x="373900" y="1460500"/>
                </a:lnTo>
                <a:lnTo>
                  <a:pt x="423951" y="1460500"/>
                </a:lnTo>
                <a:lnTo>
                  <a:pt x="425754" y="1473200"/>
                </a:lnTo>
                <a:lnTo>
                  <a:pt x="428904" y="1485900"/>
                </a:lnTo>
                <a:lnTo>
                  <a:pt x="430669" y="1498600"/>
                </a:lnTo>
                <a:lnTo>
                  <a:pt x="431800" y="1511300"/>
                </a:lnTo>
                <a:lnTo>
                  <a:pt x="432993" y="1536700"/>
                </a:lnTo>
                <a:lnTo>
                  <a:pt x="433793" y="1549400"/>
                </a:lnTo>
                <a:lnTo>
                  <a:pt x="434213" y="1562100"/>
                </a:lnTo>
                <a:lnTo>
                  <a:pt x="434467" y="1562100"/>
                </a:lnTo>
                <a:lnTo>
                  <a:pt x="434784" y="1574800"/>
                </a:lnTo>
                <a:lnTo>
                  <a:pt x="434936" y="1587500"/>
                </a:lnTo>
                <a:lnTo>
                  <a:pt x="434492" y="1587500"/>
                </a:lnTo>
                <a:lnTo>
                  <a:pt x="439267" y="1600200"/>
                </a:lnTo>
                <a:lnTo>
                  <a:pt x="448106" y="1600200"/>
                </a:lnTo>
                <a:lnTo>
                  <a:pt x="456984" y="1587500"/>
                </a:lnTo>
                <a:lnTo>
                  <a:pt x="464540" y="1574800"/>
                </a:lnTo>
                <a:lnTo>
                  <a:pt x="470242" y="1574800"/>
                </a:lnTo>
                <a:lnTo>
                  <a:pt x="473583" y="1562100"/>
                </a:lnTo>
                <a:lnTo>
                  <a:pt x="475830" y="1536700"/>
                </a:lnTo>
                <a:lnTo>
                  <a:pt x="475957" y="1524000"/>
                </a:lnTo>
                <a:lnTo>
                  <a:pt x="474179" y="1498600"/>
                </a:lnTo>
                <a:lnTo>
                  <a:pt x="470738" y="1473200"/>
                </a:lnTo>
                <a:lnTo>
                  <a:pt x="469734" y="1473200"/>
                </a:lnTo>
                <a:lnTo>
                  <a:pt x="469811" y="1460449"/>
                </a:lnTo>
                <a:lnTo>
                  <a:pt x="468782" y="1447800"/>
                </a:lnTo>
                <a:lnTo>
                  <a:pt x="466356" y="1447800"/>
                </a:lnTo>
                <a:lnTo>
                  <a:pt x="464769" y="1442847"/>
                </a:lnTo>
                <a:lnTo>
                  <a:pt x="464769" y="1511300"/>
                </a:lnTo>
                <a:lnTo>
                  <a:pt x="462749" y="1524000"/>
                </a:lnTo>
                <a:lnTo>
                  <a:pt x="463334" y="1524000"/>
                </a:lnTo>
                <a:lnTo>
                  <a:pt x="463257" y="1536700"/>
                </a:lnTo>
                <a:lnTo>
                  <a:pt x="462191" y="1549400"/>
                </a:lnTo>
                <a:lnTo>
                  <a:pt x="459803" y="1562100"/>
                </a:lnTo>
                <a:lnTo>
                  <a:pt x="450202" y="1562100"/>
                </a:lnTo>
                <a:lnTo>
                  <a:pt x="446024" y="1549400"/>
                </a:lnTo>
                <a:lnTo>
                  <a:pt x="446570" y="1549400"/>
                </a:lnTo>
                <a:lnTo>
                  <a:pt x="445135" y="1536700"/>
                </a:lnTo>
                <a:lnTo>
                  <a:pt x="442150" y="1524000"/>
                </a:lnTo>
                <a:lnTo>
                  <a:pt x="440601" y="1511300"/>
                </a:lnTo>
                <a:lnTo>
                  <a:pt x="439623" y="1485900"/>
                </a:lnTo>
                <a:lnTo>
                  <a:pt x="438340" y="1473200"/>
                </a:lnTo>
                <a:lnTo>
                  <a:pt x="437210" y="1460500"/>
                </a:lnTo>
                <a:lnTo>
                  <a:pt x="441490" y="1447800"/>
                </a:lnTo>
                <a:lnTo>
                  <a:pt x="456946" y="1447800"/>
                </a:lnTo>
                <a:lnTo>
                  <a:pt x="459625" y="1460500"/>
                </a:lnTo>
                <a:lnTo>
                  <a:pt x="459371" y="1473200"/>
                </a:lnTo>
                <a:lnTo>
                  <a:pt x="460514" y="1485900"/>
                </a:lnTo>
                <a:lnTo>
                  <a:pt x="463169" y="1498600"/>
                </a:lnTo>
                <a:lnTo>
                  <a:pt x="464769" y="1511300"/>
                </a:lnTo>
                <a:lnTo>
                  <a:pt x="464769" y="1442847"/>
                </a:lnTo>
                <a:lnTo>
                  <a:pt x="462292" y="1435100"/>
                </a:lnTo>
                <a:lnTo>
                  <a:pt x="457873" y="1435100"/>
                </a:lnTo>
                <a:lnTo>
                  <a:pt x="467207" y="1422400"/>
                </a:lnTo>
                <a:lnTo>
                  <a:pt x="483603" y="1422400"/>
                </a:lnTo>
                <a:lnTo>
                  <a:pt x="485190" y="1435100"/>
                </a:lnTo>
                <a:lnTo>
                  <a:pt x="485635" y="1460500"/>
                </a:lnTo>
                <a:lnTo>
                  <a:pt x="485343" y="1485900"/>
                </a:lnTo>
                <a:lnTo>
                  <a:pt x="485267" y="1498600"/>
                </a:lnTo>
                <a:lnTo>
                  <a:pt x="484847" y="1524000"/>
                </a:lnTo>
                <a:lnTo>
                  <a:pt x="484682" y="1549400"/>
                </a:lnTo>
                <a:lnTo>
                  <a:pt x="485190" y="1549400"/>
                </a:lnTo>
                <a:lnTo>
                  <a:pt x="487984" y="1562100"/>
                </a:lnTo>
                <a:lnTo>
                  <a:pt x="492290" y="1574800"/>
                </a:lnTo>
                <a:lnTo>
                  <a:pt x="504291" y="1562100"/>
                </a:lnTo>
                <a:lnTo>
                  <a:pt x="515429" y="1562100"/>
                </a:lnTo>
                <a:lnTo>
                  <a:pt x="515429" y="1439075"/>
                </a:lnTo>
                <a:lnTo>
                  <a:pt x="513245" y="1422400"/>
                </a:lnTo>
                <a:lnTo>
                  <a:pt x="509663" y="1409700"/>
                </a:lnTo>
                <a:lnTo>
                  <a:pt x="505409" y="1397000"/>
                </a:lnTo>
                <a:lnTo>
                  <a:pt x="514680" y="1409700"/>
                </a:lnTo>
                <a:lnTo>
                  <a:pt x="519912" y="1422400"/>
                </a:lnTo>
                <a:lnTo>
                  <a:pt x="521563" y="1435100"/>
                </a:lnTo>
                <a:lnTo>
                  <a:pt x="521563" y="1028700"/>
                </a:lnTo>
                <a:lnTo>
                  <a:pt x="510806" y="1028700"/>
                </a:lnTo>
                <a:lnTo>
                  <a:pt x="510806" y="1320800"/>
                </a:lnTo>
                <a:lnTo>
                  <a:pt x="509752" y="1346200"/>
                </a:lnTo>
                <a:lnTo>
                  <a:pt x="504583" y="1356017"/>
                </a:lnTo>
                <a:lnTo>
                  <a:pt x="504583" y="1485900"/>
                </a:lnTo>
                <a:lnTo>
                  <a:pt x="504228" y="1485900"/>
                </a:lnTo>
                <a:lnTo>
                  <a:pt x="501650" y="1498600"/>
                </a:lnTo>
                <a:lnTo>
                  <a:pt x="498602" y="1485900"/>
                </a:lnTo>
                <a:lnTo>
                  <a:pt x="497484" y="1485900"/>
                </a:lnTo>
                <a:lnTo>
                  <a:pt x="498132" y="1473200"/>
                </a:lnTo>
                <a:lnTo>
                  <a:pt x="500329" y="1460500"/>
                </a:lnTo>
                <a:lnTo>
                  <a:pt x="503135" y="1473200"/>
                </a:lnTo>
                <a:lnTo>
                  <a:pt x="504583" y="1485900"/>
                </a:lnTo>
                <a:lnTo>
                  <a:pt x="504583" y="1356017"/>
                </a:lnTo>
                <a:lnTo>
                  <a:pt x="503059" y="1358900"/>
                </a:lnTo>
                <a:lnTo>
                  <a:pt x="490537" y="1371600"/>
                </a:lnTo>
                <a:lnTo>
                  <a:pt x="471944" y="1384300"/>
                </a:lnTo>
                <a:lnTo>
                  <a:pt x="462229" y="1384300"/>
                </a:lnTo>
                <a:lnTo>
                  <a:pt x="452412" y="1397000"/>
                </a:lnTo>
                <a:lnTo>
                  <a:pt x="435978" y="1397000"/>
                </a:lnTo>
                <a:lnTo>
                  <a:pt x="440791" y="1384300"/>
                </a:lnTo>
                <a:lnTo>
                  <a:pt x="444855" y="1371600"/>
                </a:lnTo>
                <a:lnTo>
                  <a:pt x="447662" y="1371600"/>
                </a:lnTo>
                <a:lnTo>
                  <a:pt x="448691" y="1358900"/>
                </a:lnTo>
                <a:lnTo>
                  <a:pt x="450583" y="1358900"/>
                </a:lnTo>
                <a:lnTo>
                  <a:pt x="449389" y="1333500"/>
                </a:lnTo>
                <a:lnTo>
                  <a:pt x="449300" y="1320800"/>
                </a:lnTo>
                <a:lnTo>
                  <a:pt x="448868" y="1308100"/>
                </a:lnTo>
                <a:lnTo>
                  <a:pt x="446608" y="1282700"/>
                </a:lnTo>
                <a:lnTo>
                  <a:pt x="445198" y="1270000"/>
                </a:lnTo>
                <a:lnTo>
                  <a:pt x="445693" y="1257300"/>
                </a:lnTo>
                <a:lnTo>
                  <a:pt x="446976" y="1244600"/>
                </a:lnTo>
                <a:lnTo>
                  <a:pt x="447890" y="1231900"/>
                </a:lnTo>
                <a:lnTo>
                  <a:pt x="447484" y="1231900"/>
                </a:lnTo>
                <a:lnTo>
                  <a:pt x="445922" y="1219200"/>
                </a:lnTo>
                <a:lnTo>
                  <a:pt x="443395" y="1219200"/>
                </a:lnTo>
                <a:lnTo>
                  <a:pt x="440029" y="1206500"/>
                </a:lnTo>
                <a:lnTo>
                  <a:pt x="438492" y="1206500"/>
                </a:lnTo>
                <a:lnTo>
                  <a:pt x="438492" y="1358900"/>
                </a:lnTo>
                <a:lnTo>
                  <a:pt x="426732" y="1358900"/>
                </a:lnTo>
                <a:lnTo>
                  <a:pt x="425881" y="1346200"/>
                </a:lnTo>
                <a:lnTo>
                  <a:pt x="423087" y="1320800"/>
                </a:lnTo>
                <a:lnTo>
                  <a:pt x="422135" y="1295400"/>
                </a:lnTo>
                <a:lnTo>
                  <a:pt x="422211" y="1270000"/>
                </a:lnTo>
                <a:lnTo>
                  <a:pt x="422427" y="1244600"/>
                </a:lnTo>
                <a:lnTo>
                  <a:pt x="423049" y="1231900"/>
                </a:lnTo>
                <a:lnTo>
                  <a:pt x="434619" y="1231900"/>
                </a:lnTo>
                <a:lnTo>
                  <a:pt x="435444" y="1244600"/>
                </a:lnTo>
                <a:lnTo>
                  <a:pt x="435648" y="1244600"/>
                </a:lnTo>
                <a:lnTo>
                  <a:pt x="435800" y="1257300"/>
                </a:lnTo>
                <a:lnTo>
                  <a:pt x="435724" y="1270000"/>
                </a:lnTo>
                <a:lnTo>
                  <a:pt x="434365" y="1295400"/>
                </a:lnTo>
                <a:lnTo>
                  <a:pt x="435965" y="1308100"/>
                </a:lnTo>
                <a:lnTo>
                  <a:pt x="437946" y="1320800"/>
                </a:lnTo>
                <a:lnTo>
                  <a:pt x="437654" y="1333500"/>
                </a:lnTo>
                <a:lnTo>
                  <a:pt x="437337" y="1346200"/>
                </a:lnTo>
                <a:lnTo>
                  <a:pt x="436245" y="1346200"/>
                </a:lnTo>
                <a:lnTo>
                  <a:pt x="438492" y="1358900"/>
                </a:lnTo>
                <a:lnTo>
                  <a:pt x="438492" y="1206500"/>
                </a:lnTo>
                <a:lnTo>
                  <a:pt x="423811" y="1206500"/>
                </a:lnTo>
                <a:lnTo>
                  <a:pt x="417182" y="1219200"/>
                </a:lnTo>
                <a:lnTo>
                  <a:pt x="411962" y="1219200"/>
                </a:lnTo>
                <a:lnTo>
                  <a:pt x="408673" y="1231900"/>
                </a:lnTo>
                <a:lnTo>
                  <a:pt x="407835" y="1244600"/>
                </a:lnTo>
                <a:lnTo>
                  <a:pt x="409130" y="1270000"/>
                </a:lnTo>
                <a:lnTo>
                  <a:pt x="410146" y="1295400"/>
                </a:lnTo>
                <a:lnTo>
                  <a:pt x="410743" y="1320800"/>
                </a:lnTo>
                <a:lnTo>
                  <a:pt x="410781" y="1358900"/>
                </a:lnTo>
                <a:lnTo>
                  <a:pt x="410921" y="1358900"/>
                </a:lnTo>
                <a:lnTo>
                  <a:pt x="411505" y="1371600"/>
                </a:lnTo>
                <a:lnTo>
                  <a:pt x="412432" y="1384300"/>
                </a:lnTo>
                <a:lnTo>
                  <a:pt x="413613" y="1397000"/>
                </a:lnTo>
                <a:lnTo>
                  <a:pt x="414566" y="1409700"/>
                </a:lnTo>
                <a:lnTo>
                  <a:pt x="409384" y="1409700"/>
                </a:lnTo>
                <a:lnTo>
                  <a:pt x="400469" y="1422400"/>
                </a:lnTo>
                <a:lnTo>
                  <a:pt x="396862" y="1358900"/>
                </a:lnTo>
                <a:lnTo>
                  <a:pt x="396125" y="1346200"/>
                </a:lnTo>
                <a:lnTo>
                  <a:pt x="396151" y="1320800"/>
                </a:lnTo>
                <a:lnTo>
                  <a:pt x="396811" y="1308100"/>
                </a:lnTo>
                <a:lnTo>
                  <a:pt x="398018" y="1282700"/>
                </a:lnTo>
                <a:lnTo>
                  <a:pt x="398640" y="1282700"/>
                </a:lnTo>
                <a:lnTo>
                  <a:pt x="398297" y="1270000"/>
                </a:lnTo>
                <a:lnTo>
                  <a:pt x="395160" y="1257300"/>
                </a:lnTo>
                <a:lnTo>
                  <a:pt x="383882" y="1257300"/>
                </a:lnTo>
                <a:lnTo>
                  <a:pt x="383882" y="1346200"/>
                </a:lnTo>
                <a:lnTo>
                  <a:pt x="383755" y="1346200"/>
                </a:lnTo>
                <a:lnTo>
                  <a:pt x="383692" y="1397000"/>
                </a:lnTo>
                <a:lnTo>
                  <a:pt x="373862" y="1397000"/>
                </a:lnTo>
                <a:lnTo>
                  <a:pt x="371868" y="1384300"/>
                </a:lnTo>
                <a:lnTo>
                  <a:pt x="371754" y="1371600"/>
                </a:lnTo>
                <a:lnTo>
                  <a:pt x="372567" y="1371600"/>
                </a:lnTo>
                <a:lnTo>
                  <a:pt x="373316" y="1358900"/>
                </a:lnTo>
                <a:lnTo>
                  <a:pt x="373849" y="1358900"/>
                </a:lnTo>
                <a:lnTo>
                  <a:pt x="373646" y="1346200"/>
                </a:lnTo>
                <a:lnTo>
                  <a:pt x="372224" y="1346200"/>
                </a:lnTo>
                <a:lnTo>
                  <a:pt x="369633" y="1333500"/>
                </a:lnTo>
                <a:lnTo>
                  <a:pt x="370039" y="1320800"/>
                </a:lnTo>
                <a:lnTo>
                  <a:pt x="371424" y="1308100"/>
                </a:lnTo>
                <a:lnTo>
                  <a:pt x="371767" y="1295400"/>
                </a:lnTo>
                <a:lnTo>
                  <a:pt x="371576" y="1282700"/>
                </a:lnTo>
                <a:lnTo>
                  <a:pt x="383489" y="1282700"/>
                </a:lnTo>
                <a:lnTo>
                  <a:pt x="383755" y="1295400"/>
                </a:lnTo>
                <a:lnTo>
                  <a:pt x="383882" y="1346200"/>
                </a:lnTo>
                <a:lnTo>
                  <a:pt x="383882" y="1257300"/>
                </a:lnTo>
                <a:lnTo>
                  <a:pt x="372630" y="1257300"/>
                </a:lnTo>
                <a:lnTo>
                  <a:pt x="369900" y="1270000"/>
                </a:lnTo>
                <a:lnTo>
                  <a:pt x="357428" y="1270000"/>
                </a:lnTo>
                <a:lnTo>
                  <a:pt x="357759" y="1282700"/>
                </a:lnTo>
                <a:lnTo>
                  <a:pt x="358914" y="1308100"/>
                </a:lnTo>
                <a:lnTo>
                  <a:pt x="359143" y="1333500"/>
                </a:lnTo>
                <a:lnTo>
                  <a:pt x="358394" y="1358900"/>
                </a:lnTo>
                <a:lnTo>
                  <a:pt x="356628" y="1397000"/>
                </a:lnTo>
                <a:lnTo>
                  <a:pt x="355803" y="1397000"/>
                </a:lnTo>
                <a:lnTo>
                  <a:pt x="359956" y="1409700"/>
                </a:lnTo>
                <a:lnTo>
                  <a:pt x="363232" y="1422400"/>
                </a:lnTo>
                <a:lnTo>
                  <a:pt x="383387" y="1422400"/>
                </a:lnTo>
                <a:lnTo>
                  <a:pt x="384898" y="1435100"/>
                </a:lnTo>
                <a:lnTo>
                  <a:pt x="349783" y="1435100"/>
                </a:lnTo>
                <a:lnTo>
                  <a:pt x="348043" y="1431010"/>
                </a:lnTo>
                <a:lnTo>
                  <a:pt x="348043" y="1460500"/>
                </a:lnTo>
                <a:lnTo>
                  <a:pt x="347319" y="1473200"/>
                </a:lnTo>
                <a:lnTo>
                  <a:pt x="341198" y="1473200"/>
                </a:lnTo>
                <a:lnTo>
                  <a:pt x="340779" y="1460500"/>
                </a:lnTo>
                <a:lnTo>
                  <a:pt x="348043" y="1460500"/>
                </a:lnTo>
                <a:lnTo>
                  <a:pt x="348043" y="1431010"/>
                </a:lnTo>
                <a:lnTo>
                  <a:pt x="344385" y="1422400"/>
                </a:lnTo>
                <a:lnTo>
                  <a:pt x="342861" y="1409700"/>
                </a:lnTo>
                <a:lnTo>
                  <a:pt x="341693" y="1409700"/>
                </a:lnTo>
                <a:lnTo>
                  <a:pt x="340868" y="1397000"/>
                </a:lnTo>
                <a:lnTo>
                  <a:pt x="340372" y="1397000"/>
                </a:lnTo>
                <a:lnTo>
                  <a:pt x="339407" y="1371600"/>
                </a:lnTo>
                <a:lnTo>
                  <a:pt x="338518" y="1358900"/>
                </a:lnTo>
                <a:lnTo>
                  <a:pt x="338353" y="1346200"/>
                </a:lnTo>
                <a:lnTo>
                  <a:pt x="339598" y="1320800"/>
                </a:lnTo>
                <a:lnTo>
                  <a:pt x="340080" y="1320800"/>
                </a:lnTo>
                <a:lnTo>
                  <a:pt x="339648" y="1308100"/>
                </a:lnTo>
                <a:lnTo>
                  <a:pt x="338709" y="1295400"/>
                </a:lnTo>
                <a:lnTo>
                  <a:pt x="337705" y="1295400"/>
                </a:lnTo>
                <a:lnTo>
                  <a:pt x="337312" y="1282700"/>
                </a:lnTo>
                <a:lnTo>
                  <a:pt x="338632" y="1270000"/>
                </a:lnTo>
                <a:lnTo>
                  <a:pt x="342836" y="1270000"/>
                </a:lnTo>
                <a:lnTo>
                  <a:pt x="351053" y="1257300"/>
                </a:lnTo>
                <a:lnTo>
                  <a:pt x="355752" y="1257300"/>
                </a:lnTo>
                <a:lnTo>
                  <a:pt x="364553" y="1244600"/>
                </a:lnTo>
                <a:lnTo>
                  <a:pt x="373354" y="1231900"/>
                </a:lnTo>
                <a:lnTo>
                  <a:pt x="404749" y="1206500"/>
                </a:lnTo>
                <a:lnTo>
                  <a:pt x="423951" y="1181100"/>
                </a:lnTo>
                <a:lnTo>
                  <a:pt x="428332" y="1181100"/>
                </a:lnTo>
                <a:lnTo>
                  <a:pt x="440397" y="1168400"/>
                </a:lnTo>
                <a:lnTo>
                  <a:pt x="446430" y="1168400"/>
                </a:lnTo>
                <a:lnTo>
                  <a:pt x="452145" y="1155700"/>
                </a:lnTo>
                <a:lnTo>
                  <a:pt x="489369" y="1155700"/>
                </a:lnTo>
                <a:lnTo>
                  <a:pt x="498195" y="1168400"/>
                </a:lnTo>
                <a:lnTo>
                  <a:pt x="502589" y="1181100"/>
                </a:lnTo>
                <a:lnTo>
                  <a:pt x="505066" y="1193800"/>
                </a:lnTo>
                <a:lnTo>
                  <a:pt x="506133" y="1206500"/>
                </a:lnTo>
                <a:lnTo>
                  <a:pt x="506310" y="1219200"/>
                </a:lnTo>
                <a:lnTo>
                  <a:pt x="506780" y="1244600"/>
                </a:lnTo>
                <a:lnTo>
                  <a:pt x="508050" y="1270000"/>
                </a:lnTo>
                <a:lnTo>
                  <a:pt x="509435" y="1295400"/>
                </a:lnTo>
                <a:lnTo>
                  <a:pt x="510273" y="1308100"/>
                </a:lnTo>
                <a:lnTo>
                  <a:pt x="510324" y="1320800"/>
                </a:lnTo>
                <a:lnTo>
                  <a:pt x="510806" y="1320800"/>
                </a:lnTo>
                <a:lnTo>
                  <a:pt x="510806" y="1028700"/>
                </a:lnTo>
                <a:lnTo>
                  <a:pt x="505383" y="1028700"/>
                </a:lnTo>
                <a:lnTo>
                  <a:pt x="505383" y="1143000"/>
                </a:lnTo>
                <a:lnTo>
                  <a:pt x="495985" y="1143000"/>
                </a:lnTo>
                <a:lnTo>
                  <a:pt x="487972" y="1130300"/>
                </a:lnTo>
                <a:lnTo>
                  <a:pt x="467525" y="1130300"/>
                </a:lnTo>
                <a:lnTo>
                  <a:pt x="475272" y="1117600"/>
                </a:lnTo>
                <a:lnTo>
                  <a:pt x="483120" y="1104900"/>
                </a:lnTo>
                <a:lnTo>
                  <a:pt x="491210" y="1104900"/>
                </a:lnTo>
                <a:lnTo>
                  <a:pt x="497039" y="1092200"/>
                </a:lnTo>
                <a:lnTo>
                  <a:pt x="500951" y="1104900"/>
                </a:lnTo>
                <a:lnTo>
                  <a:pt x="502208" y="1104900"/>
                </a:lnTo>
                <a:lnTo>
                  <a:pt x="503186" y="1117600"/>
                </a:lnTo>
                <a:lnTo>
                  <a:pt x="503948" y="1117600"/>
                </a:lnTo>
                <a:lnTo>
                  <a:pt x="504532" y="1130300"/>
                </a:lnTo>
                <a:lnTo>
                  <a:pt x="505002" y="1130300"/>
                </a:lnTo>
                <a:lnTo>
                  <a:pt x="505383" y="1143000"/>
                </a:lnTo>
                <a:lnTo>
                  <a:pt x="505383" y="1028700"/>
                </a:lnTo>
                <a:lnTo>
                  <a:pt x="504278" y="1028700"/>
                </a:lnTo>
                <a:lnTo>
                  <a:pt x="504278" y="1054100"/>
                </a:lnTo>
                <a:lnTo>
                  <a:pt x="503415" y="1066800"/>
                </a:lnTo>
                <a:lnTo>
                  <a:pt x="495490" y="1066800"/>
                </a:lnTo>
                <a:lnTo>
                  <a:pt x="491769" y="1079500"/>
                </a:lnTo>
                <a:lnTo>
                  <a:pt x="484962" y="1079500"/>
                </a:lnTo>
                <a:lnTo>
                  <a:pt x="478104" y="1092200"/>
                </a:lnTo>
                <a:lnTo>
                  <a:pt x="471093" y="1092200"/>
                </a:lnTo>
                <a:lnTo>
                  <a:pt x="463854" y="1104900"/>
                </a:lnTo>
                <a:lnTo>
                  <a:pt x="440194" y="1130300"/>
                </a:lnTo>
                <a:lnTo>
                  <a:pt x="417817" y="1143000"/>
                </a:lnTo>
                <a:lnTo>
                  <a:pt x="395820" y="1168400"/>
                </a:lnTo>
                <a:lnTo>
                  <a:pt x="373303" y="1193800"/>
                </a:lnTo>
                <a:lnTo>
                  <a:pt x="368960" y="1193800"/>
                </a:lnTo>
                <a:lnTo>
                  <a:pt x="364337" y="1206500"/>
                </a:lnTo>
                <a:lnTo>
                  <a:pt x="352082" y="1206500"/>
                </a:lnTo>
                <a:lnTo>
                  <a:pt x="358902" y="1193800"/>
                </a:lnTo>
                <a:lnTo>
                  <a:pt x="363994" y="1193800"/>
                </a:lnTo>
                <a:lnTo>
                  <a:pt x="371741" y="1181100"/>
                </a:lnTo>
                <a:lnTo>
                  <a:pt x="378193" y="1181100"/>
                </a:lnTo>
                <a:lnTo>
                  <a:pt x="383235" y="1168400"/>
                </a:lnTo>
                <a:lnTo>
                  <a:pt x="386702" y="1155700"/>
                </a:lnTo>
                <a:lnTo>
                  <a:pt x="390855" y="1143000"/>
                </a:lnTo>
                <a:lnTo>
                  <a:pt x="397764" y="1143000"/>
                </a:lnTo>
                <a:lnTo>
                  <a:pt x="406374" y="1130300"/>
                </a:lnTo>
                <a:lnTo>
                  <a:pt x="415607" y="1130300"/>
                </a:lnTo>
                <a:lnTo>
                  <a:pt x="423976" y="1117600"/>
                </a:lnTo>
                <a:lnTo>
                  <a:pt x="429742" y="1117600"/>
                </a:lnTo>
                <a:lnTo>
                  <a:pt x="432879" y="1104900"/>
                </a:lnTo>
                <a:lnTo>
                  <a:pt x="433387" y="1092200"/>
                </a:lnTo>
                <a:lnTo>
                  <a:pt x="332346" y="1092200"/>
                </a:lnTo>
                <a:lnTo>
                  <a:pt x="332346" y="1689100"/>
                </a:lnTo>
                <a:lnTo>
                  <a:pt x="330708" y="1690319"/>
                </a:lnTo>
                <a:lnTo>
                  <a:pt x="330708" y="1790700"/>
                </a:lnTo>
                <a:lnTo>
                  <a:pt x="330250" y="1803400"/>
                </a:lnTo>
                <a:lnTo>
                  <a:pt x="330009" y="1803400"/>
                </a:lnTo>
                <a:lnTo>
                  <a:pt x="328955" y="1828800"/>
                </a:lnTo>
                <a:lnTo>
                  <a:pt x="327748" y="1854200"/>
                </a:lnTo>
                <a:lnTo>
                  <a:pt x="326961" y="1866900"/>
                </a:lnTo>
                <a:lnTo>
                  <a:pt x="327164" y="1892300"/>
                </a:lnTo>
                <a:lnTo>
                  <a:pt x="327660" y="1905000"/>
                </a:lnTo>
                <a:lnTo>
                  <a:pt x="299808" y="1905000"/>
                </a:lnTo>
                <a:lnTo>
                  <a:pt x="299808" y="1968500"/>
                </a:lnTo>
                <a:lnTo>
                  <a:pt x="296722" y="1981200"/>
                </a:lnTo>
                <a:lnTo>
                  <a:pt x="291553" y="1981200"/>
                </a:lnTo>
                <a:lnTo>
                  <a:pt x="285318" y="1993900"/>
                </a:lnTo>
                <a:lnTo>
                  <a:pt x="279031" y="1993900"/>
                </a:lnTo>
                <a:lnTo>
                  <a:pt x="259969" y="2032000"/>
                </a:lnTo>
                <a:lnTo>
                  <a:pt x="221818" y="2082800"/>
                </a:lnTo>
                <a:lnTo>
                  <a:pt x="202361" y="2108200"/>
                </a:lnTo>
                <a:lnTo>
                  <a:pt x="188963" y="2120900"/>
                </a:lnTo>
                <a:lnTo>
                  <a:pt x="175869" y="2146300"/>
                </a:lnTo>
                <a:lnTo>
                  <a:pt x="162496" y="2159000"/>
                </a:lnTo>
                <a:lnTo>
                  <a:pt x="148234" y="2171700"/>
                </a:lnTo>
                <a:lnTo>
                  <a:pt x="141617" y="2184400"/>
                </a:lnTo>
                <a:lnTo>
                  <a:pt x="127139" y="2184400"/>
                </a:lnTo>
                <a:lnTo>
                  <a:pt x="127139" y="2197100"/>
                </a:lnTo>
                <a:lnTo>
                  <a:pt x="124536" y="2209800"/>
                </a:lnTo>
                <a:lnTo>
                  <a:pt x="99580" y="2209800"/>
                </a:lnTo>
                <a:lnTo>
                  <a:pt x="101422" y="2197100"/>
                </a:lnTo>
                <a:lnTo>
                  <a:pt x="127139" y="2197100"/>
                </a:lnTo>
                <a:lnTo>
                  <a:pt x="127139" y="2184400"/>
                </a:lnTo>
                <a:lnTo>
                  <a:pt x="109054" y="2184400"/>
                </a:lnTo>
                <a:lnTo>
                  <a:pt x="111696" y="2171700"/>
                </a:lnTo>
                <a:lnTo>
                  <a:pt x="115201" y="2171700"/>
                </a:lnTo>
                <a:lnTo>
                  <a:pt x="118922" y="2159000"/>
                </a:lnTo>
                <a:lnTo>
                  <a:pt x="123342" y="2159000"/>
                </a:lnTo>
                <a:lnTo>
                  <a:pt x="128892" y="2146300"/>
                </a:lnTo>
                <a:lnTo>
                  <a:pt x="142913" y="2133600"/>
                </a:lnTo>
                <a:lnTo>
                  <a:pt x="155854" y="2120900"/>
                </a:lnTo>
                <a:lnTo>
                  <a:pt x="168541" y="2108200"/>
                </a:lnTo>
                <a:lnTo>
                  <a:pt x="181775" y="2095500"/>
                </a:lnTo>
                <a:lnTo>
                  <a:pt x="188252" y="2082800"/>
                </a:lnTo>
                <a:lnTo>
                  <a:pt x="194894" y="2082800"/>
                </a:lnTo>
                <a:lnTo>
                  <a:pt x="201231" y="2070100"/>
                </a:lnTo>
                <a:lnTo>
                  <a:pt x="206768" y="2070100"/>
                </a:lnTo>
                <a:lnTo>
                  <a:pt x="210959" y="2057400"/>
                </a:lnTo>
                <a:lnTo>
                  <a:pt x="215963" y="2057400"/>
                </a:lnTo>
                <a:lnTo>
                  <a:pt x="219710" y="2044700"/>
                </a:lnTo>
                <a:lnTo>
                  <a:pt x="223431" y="2044700"/>
                </a:lnTo>
                <a:lnTo>
                  <a:pt x="227723" y="2032000"/>
                </a:lnTo>
                <a:lnTo>
                  <a:pt x="232498" y="2032000"/>
                </a:lnTo>
                <a:lnTo>
                  <a:pt x="237667" y="2019300"/>
                </a:lnTo>
                <a:lnTo>
                  <a:pt x="251841" y="2006600"/>
                </a:lnTo>
                <a:lnTo>
                  <a:pt x="293433" y="1968500"/>
                </a:lnTo>
                <a:lnTo>
                  <a:pt x="299808" y="1968500"/>
                </a:lnTo>
                <a:lnTo>
                  <a:pt x="299808" y="1905000"/>
                </a:lnTo>
                <a:lnTo>
                  <a:pt x="286410" y="1905000"/>
                </a:lnTo>
                <a:lnTo>
                  <a:pt x="290576" y="1892300"/>
                </a:lnTo>
                <a:lnTo>
                  <a:pt x="293852" y="1892300"/>
                </a:lnTo>
                <a:lnTo>
                  <a:pt x="302260" y="1879600"/>
                </a:lnTo>
                <a:lnTo>
                  <a:pt x="308203" y="1866900"/>
                </a:lnTo>
                <a:lnTo>
                  <a:pt x="312369" y="1841500"/>
                </a:lnTo>
                <a:lnTo>
                  <a:pt x="315468" y="1828800"/>
                </a:lnTo>
                <a:lnTo>
                  <a:pt x="317030" y="1816100"/>
                </a:lnTo>
                <a:lnTo>
                  <a:pt x="318655" y="1803400"/>
                </a:lnTo>
                <a:lnTo>
                  <a:pt x="321322" y="1790700"/>
                </a:lnTo>
                <a:lnTo>
                  <a:pt x="326161" y="1790700"/>
                </a:lnTo>
                <a:lnTo>
                  <a:pt x="325716" y="1778000"/>
                </a:lnTo>
                <a:lnTo>
                  <a:pt x="326199" y="1790700"/>
                </a:lnTo>
                <a:lnTo>
                  <a:pt x="330708" y="1790700"/>
                </a:lnTo>
                <a:lnTo>
                  <a:pt x="330708" y="1690319"/>
                </a:lnTo>
                <a:lnTo>
                  <a:pt x="315175" y="1701800"/>
                </a:lnTo>
                <a:lnTo>
                  <a:pt x="313410" y="1696110"/>
                </a:lnTo>
                <a:lnTo>
                  <a:pt x="313410" y="1739900"/>
                </a:lnTo>
                <a:lnTo>
                  <a:pt x="312902" y="1739900"/>
                </a:lnTo>
                <a:lnTo>
                  <a:pt x="310959" y="1765300"/>
                </a:lnTo>
                <a:lnTo>
                  <a:pt x="308203" y="1790700"/>
                </a:lnTo>
                <a:lnTo>
                  <a:pt x="304558" y="1816100"/>
                </a:lnTo>
                <a:lnTo>
                  <a:pt x="299885" y="1828800"/>
                </a:lnTo>
                <a:lnTo>
                  <a:pt x="299313" y="1841500"/>
                </a:lnTo>
                <a:lnTo>
                  <a:pt x="292011" y="1841500"/>
                </a:lnTo>
                <a:lnTo>
                  <a:pt x="291934" y="1828800"/>
                </a:lnTo>
                <a:lnTo>
                  <a:pt x="291312" y="1816100"/>
                </a:lnTo>
                <a:lnTo>
                  <a:pt x="290664" y="1803400"/>
                </a:lnTo>
                <a:lnTo>
                  <a:pt x="290131" y="1790700"/>
                </a:lnTo>
                <a:lnTo>
                  <a:pt x="289839" y="1765300"/>
                </a:lnTo>
                <a:lnTo>
                  <a:pt x="289306" y="1765300"/>
                </a:lnTo>
                <a:lnTo>
                  <a:pt x="287807" y="1752600"/>
                </a:lnTo>
                <a:lnTo>
                  <a:pt x="285318" y="1739900"/>
                </a:lnTo>
                <a:lnTo>
                  <a:pt x="281838" y="1727200"/>
                </a:lnTo>
                <a:lnTo>
                  <a:pt x="279146" y="1714500"/>
                </a:lnTo>
                <a:lnTo>
                  <a:pt x="278015" y="1714500"/>
                </a:lnTo>
                <a:lnTo>
                  <a:pt x="278015" y="1778000"/>
                </a:lnTo>
                <a:lnTo>
                  <a:pt x="277647" y="1790700"/>
                </a:lnTo>
                <a:lnTo>
                  <a:pt x="276987" y="1803400"/>
                </a:lnTo>
                <a:lnTo>
                  <a:pt x="276961" y="1841500"/>
                </a:lnTo>
                <a:lnTo>
                  <a:pt x="277164" y="1841500"/>
                </a:lnTo>
                <a:lnTo>
                  <a:pt x="276618" y="1854200"/>
                </a:lnTo>
                <a:lnTo>
                  <a:pt x="271106" y="1854200"/>
                </a:lnTo>
                <a:lnTo>
                  <a:pt x="259676" y="1866900"/>
                </a:lnTo>
                <a:lnTo>
                  <a:pt x="258787" y="1854200"/>
                </a:lnTo>
                <a:lnTo>
                  <a:pt x="253339" y="1841500"/>
                </a:lnTo>
                <a:lnTo>
                  <a:pt x="252984" y="1841500"/>
                </a:lnTo>
                <a:lnTo>
                  <a:pt x="252996" y="1828800"/>
                </a:lnTo>
                <a:lnTo>
                  <a:pt x="252818" y="1816100"/>
                </a:lnTo>
                <a:lnTo>
                  <a:pt x="252260" y="1803400"/>
                </a:lnTo>
                <a:lnTo>
                  <a:pt x="251383" y="1790700"/>
                </a:lnTo>
                <a:lnTo>
                  <a:pt x="250215" y="1778000"/>
                </a:lnTo>
                <a:lnTo>
                  <a:pt x="250647" y="1765300"/>
                </a:lnTo>
                <a:lnTo>
                  <a:pt x="253060" y="1752600"/>
                </a:lnTo>
                <a:lnTo>
                  <a:pt x="256082" y="1739900"/>
                </a:lnTo>
                <a:lnTo>
                  <a:pt x="258305" y="1739900"/>
                </a:lnTo>
                <a:lnTo>
                  <a:pt x="258991" y="1727200"/>
                </a:lnTo>
                <a:lnTo>
                  <a:pt x="265493" y="1727200"/>
                </a:lnTo>
                <a:lnTo>
                  <a:pt x="274472" y="1739900"/>
                </a:lnTo>
                <a:lnTo>
                  <a:pt x="275907" y="1739900"/>
                </a:lnTo>
                <a:lnTo>
                  <a:pt x="276771" y="1752600"/>
                </a:lnTo>
                <a:lnTo>
                  <a:pt x="277825" y="1765300"/>
                </a:lnTo>
                <a:lnTo>
                  <a:pt x="278015" y="1778000"/>
                </a:lnTo>
                <a:lnTo>
                  <a:pt x="278015" y="1714500"/>
                </a:lnTo>
                <a:lnTo>
                  <a:pt x="241973" y="1714500"/>
                </a:lnTo>
                <a:lnTo>
                  <a:pt x="239661" y="1727200"/>
                </a:lnTo>
                <a:lnTo>
                  <a:pt x="239560" y="1739900"/>
                </a:lnTo>
                <a:lnTo>
                  <a:pt x="239915" y="1752600"/>
                </a:lnTo>
                <a:lnTo>
                  <a:pt x="240880" y="1752600"/>
                </a:lnTo>
                <a:lnTo>
                  <a:pt x="242811" y="1778000"/>
                </a:lnTo>
                <a:lnTo>
                  <a:pt x="242620" y="1803400"/>
                </a:lnTo>
                <a:lnTo>
                  <a:pt x="242138" y="1816100"/>
                </a:lnTo>
                <a:lnTo>
                  <a:pt x="243192" y="1841500"/>
                </a:lnTo>
                <a:lnTo>
                  <a:pt x="243446" y="1841500"/>
                </a:lnTo>
                <a:lnTo>
                  <a:pt x="242798" y="1854200"/>
                </a:lnTo>
                <a:lnTo>
                  <a:pt x="241896" y="1854200"/>
                </a:lnTo>
                <a:lnTo>
                  <a:pt x="241363" y="1866900"/>
                </a:lnTo>
                <a:lnTo>
                  <a:pt x="242862" y="1879600"/>
                </a:lnTo>
                <a:lnTo>
                  <a:pt x="278739" y="1879600"/>
                </a:lnTo>
                <a:lnTo>
                  <a:pt x="274078" y="1892300"/>
                </a:lnTo>
                <a:lnTo>
                  <a:pt x="255193" y="1892300"/>
                </a:lnTo>
                <a:lnTo>
                  <a:pt x="224434" y="1905000"/>
                </a:lnTo>
                <a:lnTo>
                  <a:pt x="163436" y="1905000"/>
                </a:lnTo>
                <a:lnTo>
                  <a:pt x="132588" y="1917700"/>
                </a:lnTo>
                <a:lnTo>
                  <a:pt x="111086" y="1917700"/>
                </a:lnTo>
                <a:lnTo>
                  <a:pt x="104876" y="1905000"/>
                </a:lnTo>
                <a:lnTo>
                  <a:pt x="101917" y="1905000"/>
                </a:lnTo>
                <a:lnTo>
                  <a:pt x="100876" y="1892300"/>
                </a:lnTo>
                <a:lnTo>
                  <a:pt x="100037" y="1866900"/>
                </a:lnTo>
                <a:lnTo>
                  <a:pt x="99339" y="1854200"/>
                </a:lnTo>
                <a:lnTo>
                  <a:pt x="99187" y="1828800"/>
                </a:lnTo>
                <a:lnTo>
                  <a:pt x="100012" y="1803400"/>
                </a:lnTo>
                <a:lnTo>
                  <a:pt x="101003" y="1803400"/>
                </a:lnTo>
                <a:lnTo>
                  <a:pt x="102082" y="1790700"/>
                </a:lnTo>
                <a:lnTo>
                  <a:pt x="102666" y="1778000"/>
                </a:lnTo>
                <a:lnTo>
                  <a:pt x="102171" y="1765300"/>
                </a:lnTo>
                <a:lnTo>
                  <a:pt x="102362" y="1765300"/>
                </a:lnTo>
                <a:lnTo>
                  <a:pt x="106070" y="1752600"/>
                </a:lnTo>
                <a:lnTo>
                  <a:pt x="120383" y="1752600"/>
                </a:lnTo>
                <a:lnTo>
                  <a:pt x="120078" y="1765300"/>
                </a:lnTo>
                <a:lnTo>
                  <a:pt x="119684" y="1778000"/>
                </a:lnTo>
                <a:lnTo>
                  <a:pt x="120142" y="1803400"/>
                </a:lnTo>
                <a:lnTo>
                  <a:pt x="120357" y="1828800"/>
                </a:lnTo>
                <a:lnTo>
                  <a:pt x="119202" y="1841500"/>
                </a:lnTo>
                <a:lnTo>
                  <a:pt x="118846" y="1854200"/>
                </a:lnTo>
                <a:lnTo>
                  <a:pt x="119341" y="1866900"/>
                </a:lnTo>
                <a:lnTo>
                  <a:pt x="120332" y="1866900"/>
                </a:lnTo>
                <a:lnTo>
                  <a:pt x="122516" y="1892300"/>
                </a:lnTo>
                <a:lnTo>
                  <a:pt x="155727" y="1892300"/>
                </a:lnTo>
                <a:lnTo>
                  <a:pt x="158051" y="1879600"/>
                </a:lnTo>
                <a:lnTo>
                  <a:pt x="162674" y="1866900"/>
                </a:lnTo>
                <a:lnTo>
                  <a:pt x="165976" y="1854200"/>
                </a:lnTo>
                <a:lnTo>
                  <a:pt x="167487" y="1828800"/>
                </a:lnTo>
                <a:lnTo>
                  <a:pt x="166687" y="1816100"/>
                </a:lnTo>
                <a:lnTo>
                  <a:pt x="165811" y="1803400"/>
                </a:lnTo>
                <a:lnTo>
                  <a:pt x="165201" y="1803400"/>
                </a:lnTo>
                <a:lnTo>
                  <a:pt x="164985" y="1790700"/>
                </a:lnTo>
                <a:lnTo>
                  <a:pt x="165303" y="1790700"/>
                </a:lnTo>
                <a:lnTo>
                  <a:pt x="165049" y="1765300"/>
                </a:lnTo>
                <a:lnTo>
                  <a:pt x="161048" y="1752600"/>
                </a:lnTo>
                <a:lnTo>
                  <a:pt x="154660" y="1742668"/>
                </a:lnTo>
                <a:lnTo>
                  <a:pt x="154660" y="1803400"/>
                </a:lnTo>
                <a:lnTo>
                  <a:pt x="154203" y="1816100"/>
                </a:lnTo>
                <a:lnTo>
                  <a:pt x="154457" y="1828800"/>
                </a:lnTo>
                <a:lnTo>
                  <a:pt x="153974" y="1841500"/>
                </a:lnTo>
                <a:lnTo>
                  <a:pt x="152603" y="1854200"/>
                </a:lnTo>
                <a:lnTo>
                  <a:pt x="150177" y="1866900"/>
                </a:lnTo>
                <a:lnTo>
                  <a:pt x="147866" y="1866900"/>
                </a:lnTo>
                <a:lnTo>
                  <a:pt x="145351" y="1879600"/>
                </a:lnTo>
                <a:lnTo>
                  <a:pt x="138531" y="1879600"/>
                </a:lnTo>
                <a:lnTo>
                  <a:pt x="136817" y="1866900"/>
                </a:lnTo>
                <a:lnTo>
                  <a:pt x="137058" y="1866900"/>
                </a:lnTo>
                <a:lnTo>
                  <a:pt x="136944" y="1854200"/>
                </a:lnTo>
                <a:lnTo>
                  <a:pt x="135191" y="1841500"/>
                </a:lnTo>
                <a:lnTo>
                  <a:pt x="133134" y="1828800"/>
                </a:lnTo>
                <a:lnTo>
                  <a:pt x="132168" y="1816100"/>
                </a:lnTo>
                <a:lnTo>
                  <a:pt x="132080" y="1790700"/>
                </a:lnTo>
                <a:lnTo>
                  <a:pt x="132041" y="1778000"/>
                </a:lnTo>
                <a:lnTo>
                  <a:pt x="132105" y="1765300"/>
                </a:lnTo>
                <a:lnTo>
                  <a:pt x="132626" y="1765300"/>
                </a:lnTo>
                <a:lnTo>
                  <a:pt x="134823" y="1752600"/>
                </a:lnTo>
                <a:lnTo>
                  <a:pt x="149898" y="1752600"/>
                </a:lnTo>
                <a:lnTo>
                  <a:pt x="150825" y="1765300"/>
                </a:lnTo>
                <a:lnTo>
                  <a:pt x="153098" y="1778000"/>
                </a:lnTo>
                <a:lnTo>
                  <a:pt x="154330" y="1790700"/>
                </a:lnTo>
                <a:lnTo>
                  <a:pt x="154660" y="1803400"/>
                </a:lnTo>
                <a:lnTo>
                  <a:pt x="154660" y="1742668"/>
                </a:lnTo>
                <a:lnTo>
                  <a:pt x="152882" y="1739900"/>
                </a:lnTo>
                <a:lnTo>
                  <a:pt x="140106" y="1727200"/>
                </a:lnTo>
                <a:lnTo>
                  <a:pt x="136931" y="1727200"/>
                </a:lnTo>
                <a:lnTo>
                  <a:pt x="131724" y="1714500"/>
                </a:lnTo>
                <a:lnTo>
                  <a:pt x="142798" y="1714500"/>
                </a:lnTo>
                <a:lnTo>
                  <a:pt x="153822" y="1701800"/>
                </a:lnTo>
                <a:lnTo>
                  <a:pt x="298196" y="1701800"/>
                </a:lnTo>
                <a:lnTo>
                  <a:pt x="304660" y="1714500"/>
                </a:lnTo>
                <a:lnTo>
                  <a:pt x="309359" y="1727200"/>
                </a:lnTo>
                <a:lnTo>
                  <a:pt x="311556" y="1727200"/>
                </a:lnTo>
                <a:lnTo>
                  <a:pt x="313410" y="1739900"/>
                </a:lnTo>
                <a:lnTo>
                  <a:pt x="313410" y="1696110"/>
                </a:lnTo>
                <a:lnTo>
                  <a:pt x="311238" y="1689100"/>
                </a:lnTo>
                <a:lnTo>
                  <a:pt x="302031" y="1676400"/>
                </a:lnTo>
                <a:lnTo>
                  <a:pt x="302425" y="1676400"/>
                </a:lnTo>
                <a:lnTo>
                  <a:pt x="306070" y="1663700"/>
                </a:lnTo>
                <a:lnTo>
                  <a:pt x="309130" y="1663700"/>
                </a:lnTo>
                <a:lnTo>
                  <a:pt x="312381" y="1651000"/>
                </a:lnTo>
                <a:lnTo>
                  <a:pt x="318503" y="1651000"/>
                </a:lnTo>
                <a:lnTo>
                  <a:pt x="320586" y="1638300"/>
                </a:lnTo>
                <a:lnTo>
                  <a:pt x="326821" y="1651000"/>
                </a:lnTo>
                <a:lnTo>
                  <a:pt x="327596" y="1651000"/>
                </a:lnTo>
                <a:lnTo>
                  <a:pt x="327482" y="1663700"/>
                </a:lnTo>
                <a:lnTo>
                  <a:pt x="328053" y="1663700"/>
                </a:lnTo>
                <a:lnTo>
                  <a:pt x="328218" y="1676400"/>
                </a:lnTo>
                <a:lnTo>
                  <a:pt x="327875" y="1676400"/>
                </a:lnTo>
                <a:lnTo>
                  <a:pt x="332346" y="1689100"/>
                </a:lnTo>
                <a:lnTo>
                  <a:pt x="332346" y="1092200"/>
                </a:lnTo>
                <a:lnTo>
                  <a:pt x="321957" y="1092200"/>
                </a:lnTo>
                <a:lnTo>
                  <a:pt x="321957" y="1485900"/>
                </a:lnTo>
                <a:lnTo>
                  <a:pt x="320929" y="1485900"/>
                </a:lnTo>
                <a:lnTo>
                  <a:pt x="319836" y="1498600"/>
                </a:lnTo>
                <a:lnTo>
                  <a:pt x="315074" y="1498600"/>
                </a:lnTo>
                <a:lnTo>
                  <a:pt x="315074" y="1524000"/>
                </a:lnTo>
                <a:lnTo>
                  <a:pt x="314566" y="1536700"/>
                </a:lnTo>
                <a:lnTo>
                  <a:pt x="314312" y="1549400"/>
                </a:lnTo>
                <a:lnTo>
                  <a:pt x="313842" y="1549400"/>
                </a:lnTo>
                <a:lnTo>
                  <a:pt x="313309" y="1562100"/>
                </a:lnTo>
                <a:lnTo>
                  <a:pt x="312877" y="1574800"/>
                </a:lnTo>
                <a:lnTo>
                  <a:pt x="312750" y="1587500"/>
                </a:lnTo>
                <a:lnTo>
                  <a:pt x="311861" y="1600200"/>
                </a:lnTo>
                <a:lnTo>
                  <a:pt x="309333" y="1612900"/>
                </a:lnTo>
                <a:lnTo>
                  <a:pt x="305727" y="1625600"/>
                </a:lnTo>
                <a:lnTo>
                  <a:pt x="301599" y="1651000"/>
                </a:lnTo>
                <a:lnTo>
                  <a:pt x="298881" y="1651000"/>
                </a:lnTo>
                <a:lnTo>
                  <a:pt x="293204" y="1663700"/>
                </a:lnTo>
                <a:lnTo>
                  <a:pt x="133235" y="1663700"/>
                </a:lnTo>
                <a:lnTo>
                  <a:pt x="133235" y="1689100"/>
                </a:lnTo>
                <a:lnTo>
                  <a:pt x="128346" y="1701800"/>
                </a:lnTo>
                <a:lnTo>
                  <a:pt x="107581" y="1701800"/>
                </a:lnTo>
                <a:lnTo>
                  <a:pt x="103339" y="1689100"/>
                </a:lnTo>
                <a:lnTo>
                  <a:pt x="109880" y="1676400"/>
                </a:lnTo>
                <a:lnTo>
                  <a:pt x="114363" y="1676400"/>
                </a:lnTo>
                <a:lnTo>
                  <a:pt x="118783" y="1689100"/>
                </a:lnTo>
                <a:lnTo>
                  <a:pt x="133235" y="1689100"/>
                </a:lnTo>
                <a:lnTo>
                  <a:pt x="133235" y="1663700"/>
                </a:lnTo>
                <a:lnTo>
                  <a:pt x="130987" y="1663700"/>
                </a:lnTo>
                <a:lnTo>
                  <a:pt x="125095" y="1651000"/>
                </a:lnTo>
                <a:lnTo>
                  <a:pt x="122491" y="1638300"/>
                </a:lnTo>
                <a:lnTo>
                  <a:pt x="121094" y="1625600"/>
                </a:lnTo>
                <a:lnTo>
                  <a:pt x="119329" y="1612900"/>
                </a:lnTo>
                <a:lnTo>
                  <a:pt x="118008" y="1600200"/>
                </a:lnTo>
                <a:lnTo>
                  <a:pt x="117957" y="1587500"/>
                </a:lnTo>
                <a:lnTo>
                  <a:pt x="118452" y="1574800"/>
                </a:lnTo>
                <a:lnTo>
                  <a:pt x="118541" y="1549400"/>
                </a:lnTo>
                <a:lnTo>
                  <a:pt x="119189" y="1536700"/>
                </a:lnTo>
                <a:lnTo>
                  <a:pt x="121729" y="1524000"/>
                </a:lnTo>
                <a:lnTo>
                  <a:pt x="127330" y="1511300"/>
                </a:lnTo>
                <a:lnTo>
                  <a:pt x="136626" y="1498600"/>
                </a:lnTo>
                <a:lnTo>
                  <a:pt x="259715" y="1498600"/>
                </a:lnTo>
                <a:lnTo>
                  <a:pt x="249923" y="1511300"/>
                </a:lnTo>
                <a:lnTo>
                  <a:pt x="250799" y="1524000"/>
                </a:lnTo>
                <a:lnTo>
                  <a:pt x="250977" y="1524000"/>
                </a:lnTo>
                <a:lnTo>
                  <a:pt x="252488" y="1549400"/>
                </a:lnTo>
                <a:lnTo>
                  <a:pt x="254381" y="1574800"/>
                </a:lnTo>
                <a:lnTo>
                  <a:pt x="255574" y="1600200"/>
                </a:lnTo>
                <a:lnTo>
                  <a:pt x="255016" y="1625600"/>
                </a:lnTo>
                <a:lnTo>
                  <a:pt x="254736" y="1625600"/>
                </a:lnTo>
                <a:lnTo>
                  <a:pt x="255130" y="1638300"/>
                </a:lnTo>
                <a:lnTo>
                  <a:pt x="294043" y="1638300"/>
                </a:lnTo>
                <a:lnTo>
                  <a:pt x="299085" y="1625600"/>
                </a:lnTo>
                <a:lnTo>
                  <a:pt x="301282" y="1625600"/>
                </a:lnTo>
                <a:lnTo>
                  <a:pt x="300291" y="1612900"/>
                </a:lnTo>
                <a:lnTo>
                  <a:pt x="298043" y="1600200"/>
                </a:lnTo>
                <a:lnTo>
                  <a:pt x="297129" y="1600200"/>
                </a:lnTo>
                <a:lnTo>
                  <a:pt x="297078" y="1562100"/>
                </a:lnTo>
                <a:lnTo>
                  <a:pt x="296430" y="1549400"/>
                </a:lnTo>
                <a:lnTo>
                  <a:pt x="295046" y="1536700"/>
                </a:lnTo>
                <a:lnTo>
                  <a:pt x="294424" y="1536700"/>
                </a:lnTo>
                <a:lnTo>
                  <a:pt x="294640" y="1524000"/>
                </a:lnTo>
                <a:lnTo>
                  <a:pt x="295465" y="1524000"/>
                </a:lnTo>
                <a:lnTo>
                  <a:pt x="296379" y="1511300"/>
                </a:lnTo>
                <a:lnTo>
                  <a:pt x="306387" y="1511300"/>
                </a:lnTo>
                <a:lnTo>
                  <a:pt x="309003" y="1524000"/>
                </a:lnTo>
                <a:lnTo>
                  <a:pt x="315074" y="1524000"/>
                </a:lnTo>
                <a:lnTo>
                  <a:pt x="315074" y="1498600"/>
                </a:lnTo>
                <a:lnTo>
                  <a:pt x="298577" y="1498600"/>
                </a:lnTo>
                <a:lnTo>
                  <a:pt x="289052" y="1485900"/>
                </a:lnTo>
                <a:lnTo>
                  <a:pt x="286715" y="1485900"/>
                </a:lnTo>
                <a:lnTo>
                  <a:pt x="286715" y="1587500"/>
                </a:lnTo>
                <a:lnTo>
                  <a:pt x="286346" y="1600200"/>
                </a:lnTo>
                <a:lnTo>
                  <a:pt x="285521" y="1600200"/>
                </a:lnTo>
                <a:lnTo>
                  <a:pt x="284111" y="1612900"/>
                </a:lnTo>
                <a:lnTo>
                  <a:pt x="283425" y="1612900"/>
                </a:lnTo>
                <a:lnTo>
                  <a:pt x="281508" y="1625600"/>
                </a:lnTo>
                <a:lnTo>
                  <a:pt x="274764" y="1625600"/>
                </a:lnTo>
                <a:lnTo>
                  <a:pt x="272097" y="1612900"/>
                </a:lnTo>
                <a:lnTo>
                  <a:pt x="271589" y="1612900"/>
                </a:lnTo>
                <a:lnTo>
                  <a:pt x="267589" y="1600200"/>
                </a:lnTo>
                <a:lnTo>
                  <a:pt x="263118" y="1574800"/>
                </a:lnTo>
                <a:lnTo>
                  <a:pt x="260426" y="1562100"/>
                </a:lnTo>
                <a:lnTo>
                  <a:pt x="261721" y="1536700"/>
                </a:lnTo>
                <a:lnTo>
                  <a:pt x="262775" y="1536700"/>
                </a:lnTo>
                <a:lnTo>
                  <a:pt x="263347" y="1524000"/>
                </a:lnTo>
                <a:lnTo>
                  <a:pt x="268287" y="1524000"/>
                </a:lnTo>
                <a:lnTo>
                  <a:pt x="270954" y="1511300"/>
                </a:lnTo>
                <a:lnTo>
                  <a:pt x="281165" y="1524000"/>
                </a:lnTo>
                <a:lnTo>
                  <a:pt x="282486" y="1524000"/>
                </a:lnTo>
                <a:lnTo>
                  <a:pt x="284594" y="1536700"/>
                </a:lnTo>
                <a:lnTo>
                  <a:pt x="285838" y="1549400"/>
                </a:lnTo>
                <a:lnTo>
                  <a:pt x="286473" y="1562100"/>
                </a:lnTo>
                <a:lnTo>
                  <a:pt x="286715" y="1587500"/>
                </a:lnTo>
                <a:lnTo>
                  <a:pt x="286715" y="1485900"/>
                </a:lnTo>
                <a:lnTo>
                  <a:pt x="269646" y="1485900"/>
                </a:lnTo>
                <a:lnTo>
                  <a:pt x="277063" y="1473200"/>
                </a:lnTo>
                <a:lnTo>
                  <a:pt x="298018" y="1473200"/>
                </a:lnTo>
                <a:lnTo>
                  <a:pt x="303250" y="1460500"/>
                </a:lnTo>
                <a:lnTo>
                  <a:pt x="312178" y="1460500"/>
                </a:lnTo>
                <a:lnTo>
                  <a:pt x="318808" y="1447800"/>
                </a:lnTo>
                <a:lnTo>
                  <a:pt x="320814" y="1460500"/>
                </a:lnTo>
                <a:lnTo>
                  <a:pt x="321894" y="1473200"/>
                </a:lnTo>
                <a:lnTo>
                  <a:pt x="321957" y="1485900"/>
                </a:lnTo>
                <a:lnTo>
                  <a:pt x="321957" y="1092200"/>
                </a:lnTo>
                <a:lnTo>
                  <a:pt x="319430" y="1092200"/>
                </a:lnTo>
                <a:lnTo>
                  <a:pt x="319430" y="1333500"/>
                </a:lnTo>
                <a:lnTo>
                  <a:pt x="319239" y="1358900"/>
                </a:lnTo>
                <a:lnTo>
                  <a:pt x="316598" y="1371600"/>
                </a:lnTo>
                <a:lnTo>
                  <a:pt x="314210" y="1384300"/>
                </a:lnTo>
                <a:lnTo>
                  <a:pt x="309651" y="1409700"/>
                </a:lnTo>
                <a:lnTo>
                  <a:pt x="307301" y="1422400"/>
                </a:lnTo>
                <a:lnTo>
                  <a:pt x="306603" y="1422400"/>
                </a:lnTo>
                <a:lnTo>
                  <a:pt x="304965" y="1435100"/>
                </a:lnTo>
                <a:lnTo>
                  <a:pt x="300342" y="1422400"/>
                </a:lnTo>
                <a:lnTo>
                  <a:pt x="299377" y="1422400"/>
                </a:lnTo>
                <a:lnTo>
                  <a:pt x="302590" y="1409700"/>
                </a:lnTo>
                <a:lnTo>
                  <a:pt x="302983" y="1409700"/>
                </a:lnTo>
                <a:lnTo>
                  <a:pt x="301828" y="1397000"/>
                </a:lnTo>
                <a:lnTo>
                  <a:pt x="299046" y="1371600"/>
                </a:lnTo>
                <a:lnTo>
                  <a:pt x="298424" y="1358900"/>
                </a:lnTo>
                <a:lnTo>
                  <a:pt x="298780" y="1346200"/>
                </a:lnTo>
                <a:lnTo>
                  <a:pt x="300342" y="1333500"/>
                </a:lnTo>
                <a:lnTo>
                  <a:pt x="301574" y="1333500"/>
                </a:lnTo>
                <a:lnTo>
                  <a:pt x="301498" y="1320800"/>
                </a:lnTo>
                <a:lnTo>
                  <a:pt x="299986" y="1308100"/>
                </a:lnTo>
                <a:lnTo>
                  <a:pt x="297954" y="1299781"/>
                </a:lnTo>
                <a:lnTo>
                  <a:pt x="297954" y="1435100"/>
                </a:lnTo>
                <a:lnTo>
                  <a:pt x="297865" y="1447800"/>
                </a:lnTo>
                <a:lnTo>
                  <a:pt x="288099" y="1447800"/>
                </a:lnTo>
                <a:lnTo>
                  <a:pt x="292595" y="1435100"/>
                </a:lnTo>
                <a:lnTo>
                  <a:pt x="297954" y="1435100"/>
                </a:lnTo>
                <a:lnTo>
                  <a:pt x="297954" y="1299781"/>
                </a:lnTo>
                <a:lnTo>
                  <a:pt x="296887" y="1295400"/>
                </a:lnTo>
                <a:lnTo>
                  <a:pt x="289572" y="1295400"/>
                </a:lnTo>
                <a:lnTo>
                  <a:pt x="288061" y="1293710"/>
                </a:lnTo>
                <a:lnTo>
                  <a:pt x="288061" y="1320800"/>
                </a:lnTo>
                <a:lnTo>
                  <a:pt x="287845" y="1333500"/>
                </a:lnTo>
                <a:lnTo>
                  <a:pt x="287693" y="1346200"/>
                </a:lnTo>
                <a:lnTo>
                  <a:pt x="287756" y="1371600"/>
                </a:lnTo>
                <a:lnTo>
                  <a:pt x="285940" y="1371600"/>
                </a:lnTo>
                <a:lnTo>
                  <a:pt x="286029" y="1409700"/>
                </a:lnTo>
                <a:lnTo>
                  <a:pt x="284962" y="1422400"/>
                </a:lnTo>
                <a:lnTo>
                  <a:pt x="281457" y="1435100"/>
                </a:lnTo>
                <a:lnTo>
                  <a:pt x="268224" y="1435100"/>
                </a:lnTo>
                <a:lnTo>
                  <a:pt x="264782" y="1422400"/>
                </a:lnTo>
                <a:lnTo>
                  <a:pt x="265099" y="1422400"/>
                </a:lnTo>
                <a:lnTo>
                  <a:pt x="264769" y="1409700"/>
                </a:lnTo>
                <a:lnTo>
                  <a:pt x="263296" y="1397000"/>
                </a:lnTo>
                <a:lnTo>
                  <a:pt x="262115" y="1397000"/>
                </a:lnTo>
                <a:lnTo>
                  <a:pt x="262636" y="1384300"/>
                </a:lnTo>
                <a:lnTo>
                  <a:pt x="264007" y="1371600"/>
                </a:lnTo>
                <a:lnTo>
                  <a:pt x="264363" y="1358900"/>
                </a:lnTo>
                <a:lnTo>
                  <a:pt x="264083" y="1333500"/>
                </a:lnTo>
                <a:lnTo>
                  <a:pt x="264121" y="1320800"/>
                </a:lnTo>
                <a:lnTo>
                  <a:pt x="266052" y="1320800"/>
                </a:lnTo>
                <a:lnTo>
                  <a:pt x="276656" y="1308100"/>
                </a:lnTo>
                <a:lnTo>
                  <a:pt x="281152" y="1308100"/>
                </a:lnTo>
                <a:lnTo>
                  <a:pt x="286994" y="1320800"/>
                </a:lnTo>
                <a:lnTo>
                  <a:pt x="288061" y="1320800"/>
                </a:lnTo>
                <a:lnTo>
                  <a:pt x="288061" y="1293710"/>
                </a:lnTo>
                <a:lnTo>
                  <a:pt x="278282" y="1282700"/>
                </a:lnTo>
                <a:lnTo>
                  <a:pt x="310730" y="1282700"/>
                </a:lnTo>
                <a:lnTo>
                  <a:pt x="313905" y="1295400"/>
                </a:lnTo>
                <a:lnTo>
                  <a:pt x="317525" y="1320800"/>
                </a:lnTo>
                <a:lnTo>
                  <a:pt x="319430" y="1333500"/>
                </a:lnTo>
                <a:lnTo>
                  <a:pt x="319430" y="1092200"/>
                </a:lnTo>
                <a:lnTo>
                  <a:pt x="314871" y="1092200"/>
                </a:lnTo>
                <a:lnTo>
                  <a:pt x="314871" y="1244600"/>
                </a:lnTo>
                <a:lnTo>
                  <a:pt x="313931" y="1257300"/>
                </a:lnTo>
                <a:lnTo>
                  <a:pt x="285089" y="1257300"/>
                </a:lnTo>
                <a:lnTo>
                  <a:pt x="276580" y="1244600"/>
                </a:lnTo>
                <a:lnTo>
                  <a:pt x="314871" y="1244600"/>
                </a:lnTo>
                <a:lnTo>
                  <a:pt x="314871" y="1092200"/>
                </a:lnTo>
                <a:lnTo>
                  <a:pt x="287210" y="1092200"/>
                </a:lnTo>
                <a:lnTo>
                  <a:pt x="259930" y="1100747"/>
                </a:lnTo>
                <a:lnTo>
                  <a:pt x="259930" y="1282700"/>
                </a:lnTo>
                <a:lnTo>
                  <a:pt x="254863" y="1282700"/>
                </a:lnTo>
                <a:lnTo>
                  <a:pt x="250355" y="1295400"/>
                </a:lnTo>
                <a:lnTo>
                  <a:pt x="251625" y="1295400"/>
                </a:lnTo>
                <a:lnTo>
                  <a:pt x="253695" y="1320800"/>
                </a:lnTo>
                <a:lnTo>
                  <a:pt x="254469" y="1346200"/>
                </a:lnTo>
                <a:lnTo>
                  <a:pt x="254762" y="1371600"/>
                </a:lnTo>
                <a:lnTo>
                  <a:pt x="255435" y="1384300"/>
                </a:lnTo>
                <a:lnTo>
                  <a:pt x="255130" y="1397000"/>
                </a:lnTo>
                <a:lnTo>
                  <a:pt x="253631" y="1422400"/>
                </a:lnTo>
                <a:lnTo>
                  <a:pt x="252666" y="1435100"/>
                </a:lnTo>
                <a:lnTo>
                  <a:pt x="253885" y="1447800"/>
                </a:lnTo>
                <a:lnTo>
                  <a:pt x="254787" y="1460500"/>
                </a:lnTo>
                <a:lnTo>
                  <a:pt x="190106" y="1460500"/>
                </a:lnTo>
                <a:lnTo>
                  <a:pt x="195821" y="1447800"/>
                </a:lnTo>
                <a:lnTo>
                  <a:pt x="232092" y="1447800"/>
                </a:lnTo>
                <a:lnTo>
                  <a:pt x="238125" y="1435100"/>
                </a:lnTo>
                <a:lnTo>
                  <a:pt x="241452" y="1435100"/>
                </a:lnTo>
                <a:lnTo>
                  <a:pt x="241706" y="1422400"/>
                </a:lnTo>
                <a:lnTo>
                  <a:pt x="239623" y="1409700"/>
                </a:lnTo>
                <a:lnTo>
                  <a:pt x="239763" y="1384300"/>
                </a:lnTo>
                <a:lnTo>
                  <a:pt x="240931" y="1358900"/>
                </a:lnTo>
                <a:lnTo>
                  <a:pt x="241947" y="1333500"/>
                </a:lnTo>
                <a:lnTo>
                  <a:pt x="241820" y="1320800"/>
                </a:lnTo>
                <a:lnTo>
                  <a:pt x="240779" y="1320800"/>
                </a:lnTo>
                <a:lnTo>
                  <a:pt x="238633" y="1308100"/>
                </a:lnTo>
                <a:lnTo>
                  <a:pt x="235165" y="1295400"/>
                </a:lnTo>
                <a:lnTo>
                  <a:pt x="230441" y="1287005"/>
                </a:lnTo>
                <a:lnTo>
                  <a:pt x="230441" y="1358900"/>
                </a:lnTo>
                <a:lnTo>
                  <a:pt x="229692" y="1371600"/>
                </a:lnTo>
                <a:lnTo>
                  <a:pt x="229235" y="1371600"/>
                </a:lnTo>
                <a:lnTo>
                  <a:pt x="229654" y="1384300"/>
                </a:lnTo>
                <a:lnTo>
                  <a:pt x="229679" y="1397000"/>
                </a:lnTo>
                <a:lnTo>
                  <a:pt x="229323" y="1397000"/>
                </a:lnTo>
                <a:lnTo>
                  <a:pt x="228587" y="1409700"/>
                </a:lnTo>
                <a:lnTo>
                  <a:pt x="228168" y="1422400"/>
                </a:lnTo>
                <a:lnTo>
                  <a:pt x="227444" y="1422400"/>
                </a:lnTo>
                <a:lnTo>
                  <a:pt x="224358" y="1435100"/>
                </a:lnTo>
                <a:lnTo>
                  <a:pt x="206857" y="1435100"/>
                </a:lnTo>
                <a:lnTo>
                  <a:pt x="204381" y="1422400"/>
                </a:lnTo>
                <a:lnTo>
                  <a:pt x="200050" y="1422400"/>
                </a:lnTo>
                <a:lnTo>
                  <a:pt x="197980" y="1409700"/>
                </a:lnTo>
                <a:lnTo>
                  <a:pt x="199504" y="1397000"/>
                </a:lnTo>
                <a:lnTo>
                  <a:pt x="201866" y="1384300"/>
                </a:lnTo>
                <a:lnTo>
                  <a:pt x="202641" y="1371600"/>
                </a:lnTo>
                <a:lnTo>
                  <a:pt x="202018" y="1358900"/>
                </a:lnTo>
                <a:lnTo>
                  <a:pt x="200164" y="1346200"/>
                </a:lnTo>
                <a:lnTo>
                  <a:pt x="198983" y="1333500"/>
                </a:lnTo>
                <a:lnTo>
                  <a:pt x="200101" y="1320800"/>
                </a:lnTo>
                <a:lnTo>
                  <a:pt x="201739" y="1308100"/>
                </a:lnTo>
                <a:lnTo>
                  <a:pt x="202806" y="1308100"/>
                </a:lnTo>
                <a:lnTo>
                  <a:pt x="203479" y="1295400"/>
                </a:lnTo>
                <a:lnTo>
                  <a:pt x="220129" y="1295400"/>
                </a:lnTo>
                <a:lnTo>
                  <a:pt x="222973" y="1308100"/>
                </a:lnTo>
                <a:lnTo>
                  <a:pt x="227888" y="1320800"/>
                </a:lnTo>
                <a:lnTo>
                  <a:pt x="229704" y="1333500"/>
                </a:lnTo>
                <a:lnTo>
                  <a:pt x="230238" y="1358900"/>
                </a:lnTo>
                <a:lnTo>
                  <a:pt x="230441" y="1358900"/>
                </a:lnTo>
                <a:lnTo>
                  <a:pt x="230441" y="1287005"/>
                </a:lnTo>
                <a:lnTo>
                  <a:pt x="228028" y="1282700"/>
                </a:lnTo>
                <a:lnTo>
                  <a:pt x="187820" y="1282700"/>
                </a:lnTo>
                <a:lnTo>
                  <a:pt x="187820" y="1358900"/>
                </a:lnTo>
                <a:lnTo>
                  <a:pt x="187350" y="1371600"/>
                </a:lnTo>
                <a:lnTo>
                  <a:pt x="181597" y="1384300"/>
                </a:lnTo>
                <a:lnTo>
                  <a:pt x="177939" y="1371600"/>
                </a:lnTo>
                <a:lnTo>
                  <a:pt x="177152" y="1358900"/>
                </a:lnTo>
                <a:lnTo>
                  <a:pt x="178892" y="1346200"/>
                </a:lnTo>
                <a:lnTo>
                  <a:pt x="182841" y="1320800"/>
                </a:lnTo>
                <a:lnTo>
                  <a:pt x="185483" y="1346200"/>
                </a:lnTo>
                <a:lnTo>
                  <a:pt x="187820" y="1358900"/>
                </a:lnTo>
                <a:lnTo>
                  <a:pt x="187820" y="1282700"/>
                </a:lnTo>
                <a:lnTo>
                  <a:pt x="175069" y="1282700"/>
                </a:lnTo>
                <a:lnTo>
                  <a:pt x="170434" y="1270000"/>
                </a:lnTo>
                <a:lnTo>
                  <a:pt x="168821" y="1272489"/>
                </a:lnTo>
                <a:lnTo>
                  <a:pt x="168821" y="1384300"/>
                </a:lnTo>
                <a:lnTo>
                  <a:pt x="168389" y="1422400"/>
                </a:lnTo>
                <a:lnTo>
                  <a:pt x="168186" y="1435100"/>
                </a:lnTo>
                <a:lnTo>
                  <a:pt x="156464" y="1435100"/>
                </a:lnTo>
                <a:lnTo>
                  <a:pt x="154660" y="1422400"/>
                </a:lnTo>
                <a:lnTo>
                  <a:pt x="153644" y="1409700"/>
                </a:lnTo>
                <a:lnTo>
                  <a:pt x="153250" y="1397000"/>
                </a:lnTo>
                <a:lnTo>
                  <a:pt x="153289" y="1384300"/>
                </a:lnTo>
                <a:lnTo>
                  <a:pt x="153898" y="1371600"/>
                </a:lnTo>
                <a:lnTo>
                  <a:pt x="154978" y="1346200"/>
                </a:lnTo>
                <a:lnTo>
                  <a:pt x="157594" y="1320800"/>
                </a:lnTo>
                <a:lnTo>
                  <a:pt x="157899" y="1308100"/>
                </a:lnTo>
                <a:lnTo>
                  <a:pt x="166065" y="1308100"/>
                </a:lnTo>
                <a:lnTo>
                  <a:pt x="167576" y="1320800"/>
                </a:lnTo>
                <a:lnTo>
                  <a:pt x="168427" y="1333500"/>
                </a:lnTo>
                <a:lnTo>
                  <a:pt x="168757" y="1346200"/>
                </a:lnTo>
                <a:lnTo>
                  <a:pt x="168821" y="1384300"/>
                </a:lnTo>
                <a:lnTo>
                  <a:pt x="168821" y="1272489"/>
                </a:lnTo>
                <a:lnTo>
                  <a:pt x="162204" y="1282700"/>
                </a:lnTo>
                <a:lnTo>
                  <a:pt x="156222" y="1282700"/>
                </a:lnTo>
                <a:lnTo>
                  <a:pt x="162509" y="1270000"/>
                </a:lnTo>
                <a:lnTo>
                  <a:pt x="170434" y="1270000"/>
                </a:lnTo>
                <a:lnTo>
                  <a:pt x="180174" y="1270000"/>
                </a:lnTo>
                <a:lnTo>
                  <a:pt x="191312" y="1257300"/>
                </a:lnTo>
                <a:lnTo>
                  <a:pt x="201891" y="1257300"/>
                </a:lnTo>
                <a:lnTo>
                  <a:pt x="212407" y="1270000"/>
                </a:lnTo>
                <a:lnTo>
                  <a:pt x="246519" y="1270000"/>
                </a:lnTo>
                <a:lnTo>
                  <a:pt x="259930" y="1282700"/>
                </a:lnTo>
                <a:lnTo>
                  <a:pt x="259930" y="1100747"/>
                </a:lnTo>
                <a:lnTo>
                  <a:pt x="246634" y="1104900"/>
                </a:lnTo>
                <a:lnTo>
                  <a:pt x="149110" y="1104900"/>
                </a:lnTo>
                <a:lnTo>
                  <a:pt x="149110" y="1460500"/>
                </a:lnTo>
                <a:lnTo>
                  <a:pt x="134162" y="1460500"/>
                </a:lnTo>
                <a:lnTo>
                  <a:pt x="132854" y="1447800"/>
                </a:lnTo>
                <a:lnTo>
                  <a:pt x="134099" y="1435100"/>
                </a:lnTo>
                <a:lnTo>
                  <a:pt x="141998" y="1435100"/>
                </a:lnTo>
                <a:lnTo>
                  <a:pt x="144360" y="1447800"/>
                </a:lnTo>
                <a:lnTo>
                  <a:pt x="149110" y="1460500"/>
                </a:lnTo>
                <a:lnTo>
                  <a:pt x="149110" y="1104900"/>
                </a:lnTo>
                <a:lnTo>
                  <a:pt x="130581" y="1104900"/>
                </a:lnTo>
                <a:lnTo>
                  <a:pt x="130581" y="1257300"/>
                </a:lnTo>
                <a:lnTo>
                  <a:pt x="129806" y="1270000"/>
                </a:lnTo>
                <a:lnTo>
                  <a:pt x="120700" y="1270000"/>
                </a:lnTo>
                <a:lnTo>
                  <a:pt x="123647" y="1257300"/>
                </a:lnTo>
                <a:lnTo>
                  <a:pt x="130581" y="1257300"/>
                </a:lnTo>
                <a:lnTo>
                  <a:pt x="130581" y="1104900"/>
                </a:lnTo>
                <a:lnTo>
                  <a:pt x="124498" y="1104900"/>
                </a:lnTo>
                <a:lnTo>
                  <a:pt x="108635" y="1092200"/>
                </a:lnTo>
                <a:lnTo>
                  <a:pt x="60452" y="1092200"/>
                </a:lnTo>
                <a:lnTo>
                  <a:pt x="50457" y="1104900"/>
                </a:lnTo>
                <a:lnTo>
                  <a:pt x="35229" y="1104900"/>
                </a:lnTo>
                <a:lnTo>
                  <a:pt x="29832" y="1117600"/>
                </a:lnTo>
                <a:lnTo>
                  <a:pt x="26504" y="1130300"/>
                </a:lnTo>
                <a:lnTo>
                  <a:pt x="22656" y="1130300"/>
                </a:lnTo>
                <a:lnTo>
                  <a:pt x="14452" y="1143000"/>
                </a:lnTo>
                <a:lnTo>
                  <a:pt x="4127" y="1143000"/>
                </a:lnTo>
                <a:lnTo>
                  <a:pt x="2959" y="1130300"/>
                </a:lnTo>
                <a:lnTo>
                  <a:pt x="3695" y="1130300"/>
                </a:lnTo>
                <a:lnTo>
                  <a:pt x="7188" y="1117600"/>
                </a:lnTo>
                <a:lnTo>
                  <a:pt x="14312" y="1104900"/>
                </a:lnTo>
                <a:lnTo>
                  <a:pt x="19913" y="1104900"/>
                </a:lnTo>
                <a:lnTo>
                  <a:pt x="22250" y="1092200"/>
                </a:lnTo>
                <a:lnTo>
                  <a:pt x="30289" y="1092200"/>
                </a:lnTo>
                <a:lnTo>
                  <a:pt x="39636" y="1079500"/>
                </a:lnTo>
                <a:lnTo>
                  <a:pt x="279666" y="1079500"/>
                </a:lnTo>
                <a:lnTo>
                  <a:pt x="297014" y="1066800"/>
                </a:lnTo>
                <a:lnTo>
                  <a:pt x="485254" y="1066800"/>
                </a:lnTo>
                <a:lnTo>
                  <a:pt x="489623" y="1054100"/>
                </a:lnTo>
                <a:lnTo>
                  <a:pt x="504278" y="1054100"/>
                </a:lnTo>
                <a:lnTo>
                  <a:pt x="504278" y="1028700"/>
                </a:lnTo>
                <a:lnTo>
                  <a:pt x="472300" y="1028700"/>
                </a:lnTo>
                <a:lnTo>
                  <a:pt x="470192" y="1041400"/>
                </a:lnTo>
                <a:lnTo>
                  <a:pt x="356844" y="1041400"/>
                </a:lnTo>
                <a:lnTo>
                  <a:pt x="326834" y="1054100"/>
                </a:lnTo>
                <a:lnTo>
                  <a:pt x="266179" y="1054100"/>
                </a:lnTo>
                <a:lnTo>
                  <a:pt x="218033" y="1066800"/>
                </a:lnTo>
                <a:lnTo>
                  <a:pt x="0" y="1066800"/>
                </a:lnTo>
                <a:lnTo>
                  <a:pt x="0" y="1219200"/>
                </a:lnTo>
                <a:lnTo>
                  <a:pt x="38544" y="1219200"/>
                </a:lnTo>
                <a:lnTo>
                  <a:pt x="17259" y="1231900"/>
                </a:lnTo>
                <a:lnTo>
                  <a:pt x="0" y="1231900"/>
                </a:lnTo>
                <a:lnTo>
                  <a:pt x="0" y="1295400"/>
                </a:lnTo>
                <a:lnTo>
                  <a:pt x="17703" y="1282700"/>
                </a:lnTo>
                <a:lnTo>
                  <a:pt x="75018" y="1282700"/>
                </a:lnTo>
                <a:lnTo>
                  <a:pt x="94068" y="1295400"/>
                </a:lnTo>
                <a:lnTo>
                  <a:pt x="130644" y="1295400"/>
                </a:lnTo>
                <a:lnTo>
                  <a:pt x="133680" y="1295400"/>
                </a:lnTo>
                <a:lnTo>
                  <a:pt x="142036" y="1282700"/>
                </a:lnTo>
                <a:lnTo>
                  <a:pt x="142963" y="1295400"/>
                </a:lnTo>
                <a:lnTo>
                  <a:pt x="141897" y="1308100"/>
                </a:lnTo>
                <a:lnTo>
                  <a:pt x="140284" y="1320800"/>
                </a:lnTo>
                <a:lnTo>
                  <a:pt x="132880" y="1308100"/>
                </a:lnTo>
                <a:lnTo>
                  <a:pt x="131686" y="1308100"/>
                </a:lnTo>
                <a:lnTo>
                  <a:pt x="131686" y="1485900"/>
                </a:lnTo>
                <a:lnTo>
                  <a:pt x="121208" y="1485900"/>
                </a:lnTo>
                <a:lnTo>
                  <a:pt x="123698" y="1473200"/>
                </a:lnTo>
                <a:lnTo>
                  <a:pt x="128854" y="1473200"/>
                </a:lnTo>
                <a:lnTo>
                  <a:pt x="131686" y="1485900"/>
                </a:lnTo>
                <a:lnTo>
                  <a:pt x="131686" y="1308100"/>
                </a:lnTo>
                <a:lnTo>
                  <a:pt x="116687" y="1308100"/>
                </a:lnTo>
                <a:lnTo>
                  <a:pt x="116687" y="1358900"/>
                </a:lnTo>
                <a:lnTo>
                  <a:pt x="115227" y="1384300"/>
                </a:lnTo>
                <a:lnTo>
                  <a:pt x="113957" y="1397000"/>
                </a:lnTo>
                <a:lnTo>
                  <a:pt x="116281" y="1409700"/>
                </a:lnTo>
                <a:lnTo>
                  <a:pt x="111125" y="1409700"/>
                </a:lnTo>
                <a:lnTo>
                  <a:pt x="111125" y="1346200"/>
                </a:lnTo>
                <a:lnTo>
                  <a:pt x="114973" y="1346200"/>
                </a:lnTo>
                <a:lnTo>
                  <a:pt x="116687" y="1358900"/>
                </a:lnTo>
                <a:lnTo>
                  <a:pt x="116687" y="1308100"/>
                </a:lnTo>
                <a:lnTo>
                  <a:pt x="98069" y="1308100"/>
                </a:lnTo>
                <a:lnTo>
                  <a:pt x="98069" y="1333500"/>
                </a:lnTo>
                <a:lnTo>
                  <a:pt x="98005" y="1346200"/>
                </a:lnTo>
                <a:lnTo>
                  <a:pt x="97866" y="1346200"/>
                </a:lnTo>
                <a:lnTo>
                  <a:pt x="97650" y="1358900"/>
                </a:lnTo>
                <a:lnTo>
                  <a:pt x="96431" y="1358900"/>
                </a:lnTo>
                <a:lnTo>
                  <a:pt x="94437" y="1371600"/>
                </a:lnTo>
                <a:lnTo>
                  <a:pt x="93345" y="1384300"/>
                </a:lnTo>
                <a:lnTo>
                  <a:pt x="92938" y="1397000"/>
                </a:lnTo>
                <a:lnTo>
                  <a:pt x="92976" y="1409700"/>
                </a:lnTo>
                <a:lnTo>
                  <a:pt x="93103" y="1422400"/>
                </a:lnTo>
                <a:lnTo>
                  <a:pt x="88874" y="1435100"/>
                </a:lnTo>
                <a:lnTo>
                  <a:pt x="83616" y="1447800"/>
                </a:lnTo>
                <a:lnTo>
                  <a:pt x="70599" y="1447800"/>
                </a:lnTo>
                <a:lnTo>
                  <a:pt x="70764" y="1435100"/>
                </a:lnTo>
                <a:lnTo>
                  <a:pt x="69570" y="1435100"/>
                </a:lnTo>
                <a:lnTo>
                  <a:pt x="65646" y="1409700"/>
                </a:lnTo>
                <a:lnTo>
                  <a:pt x="64833" y="1384300"/>
                </a:lnTo>
                <a:lnTo>
                  <a:pt x="65239" y="1358900"/>
                </a:lnTo>
                <a:lnTo>
                  <a:pt x="64731" y="1333500"/>
                </a:lnTo>
                <a:lnTo>
                  <a:pt x="66154" y="1333500"/>
                </a:lnTo>
                <a:lnTo>
                  <a:pt x="73621" y="1320800"/>
                </a:lnTo>
                <a:lnTo>
                  <a:pt x="95338" y="1320800"/>
                </a:lnTo>
                <a:lnTo>
                  <a:pt x="98069" y="1333500"/>
                </a:lnTo>
                <a:lnTo>
                  <a:pt x="98069" y="1308100"/>
                </a:lnTo>
                <a:lnTo>
                  <a:pt x="64846" y="1308100"/>
                </a:lnTo>
                <a:lnTo>
                  <a:pt x="53441" y="1308100"/>
                </a:lnTo>
                <a:lnTo>
                  <a:pt x="51015" y="1320800"/>
                </a:lnTo>
                <a:lnTo>
                  <a:pt x="50723" y="1320800"/>
                </a:lnTo>
                <a:lnTo>
                  <a:pt x="53390" y="1346200"/>
                </a:lnTo>
                <a:lnTo>
                  <a:pt x="54368" y="1384300"/>
                </a:lnTo>
                <a:lnTo>
                  <a:pt x="54546" y="1409700"/>
                </a:lnTo>
                <a:lnTo>
                  <a:pt x="55003" y="1447800"/>
                </a:lnTo>
                <a:lnTo>
                  <a:pt x="55308" y="1447800"/>
                </a:lnTo>
                <a:lnTo>
                  <a:pt x="62534" y="1460500"/>
                </a:lnTo>
                <a:lnTo>
                  <a:pt x="88861" y="1460500"/>
                </a:lnTo>
                <a:lnTo>
                  <a:pt x="93154" y="1447800"/>
                </a:lnTo>
                <a:lnTo>
                  <a:pt x="110959" y="1447800"/>
                </a:lnTo>
                <a:lnTo>
                  <a:pt x="105333" y="1460500"/>
                </a:lnTo>
                <a:lnTo>
                  <a:pt x="103136" y="1460500"/>
                </a:lnTo>
                <a:lnTo>
                  <a:pt x="103136" y="1511300"/>
                </a:lnTo>
                <a:lnTo>
                  <a:pt x="88912" y="1511300"/>
                </a:lnTo>
                <a:lnTo>
                  <a:pt x="88811" y="1510982"/>
                </a:lnTo>
                <a:lnTo>
                  <a:pt x="88811" y="1587500"/>
                </a:lnTo>
                <a:lnTo>
                  <a:pt x="88379" y="1600200"/>
                </a:lnTo>
                <a:lnTo>
                  <a:pt x="86398" y="1612900"/>
                </a:lnTo>
                <a:lnTo>
                  <a:pt x="85013" y="1609242"/>
                </a:lnTo>
                <a:lnTo>
                  <a:pt x="85013" y="1701800"/>
                </a:lnTo>
                <a:lnTo>
                  <a:pt x="81330" y="1714500"/>
                </a:lnTo>
                <a:lnTo>
                  <a:pt x="77635" y="1701800"/>
                </a:lnTo>
                <a:lnTo>
                  <a:pt x="85013" y="1701800"/>
                </a:lnTo>
                <a:lnTo>
                  <a:pt x="85013" y="1609242"/>
                </a:lnTo>
                <a:lnTo>
                  <a:pt x="81597" y="1600200"/>
                </a:lnTo>
                <a:lnTo>
                  <a:pt x="79387" y="1587500"/>
                </a:lnTo>
                <a:lnTo>
                  <a:pt x="79781" y="1562100"/>
                </a:lnTo>
                <a:lnTo>
                  <a:pt x="82778" y="1549400"/>
                </a:lnTo>
                <a:lnTo>
                  <a:pt x="87147" y="1562100"/>
                </a:lnTo>
                <a:lnTo>
                  <a:pt x="88811" y="1587500"/>
                </a:lnTo>
                <a:lnTo>
                  <a:pt x="88811" y="1510982"/>
                </a:lnTo>
                <a:lnTo>
                  <a:pt x="84899" y="1498600"/>
                </a:lnTo>
                <a:lnTo>
                  <a:pt x="74028" y="1498600"/>
                </a:lnTo>
                <a:lnTo>
                  <a:pt x="80200" y="1485900"/>
                </a:lnTo>
                <a:lnTo>
                  <a:pt x="102095" y="1485900"/>
                </a:lnTo>
                <a:lnTo>
                  <a:pt x="101574" y="1498600"/>
                </a:lnTo>
                <a:lnTo>
                  <a:pt x="103136" y="1511300"/>
                </a:lnTo>
                <a:lnTo>
                  <a:pt x="103136" y="1460500"/>
                </a:lnTo>
                <a:lnTo>
                  <a:pt x="95516" y="1460500"/>
                </a:lnTo>
                <a:lnTo>
                  <a:pt x="80518" y="1473200"/>
                </a:lnTo>
                <a:lnTo>
                  <a:pt x="70916" y="1473200"/>
                </a:lnTo>
                <a:lnTo>
                  <a:pt x="70916" y="1625600"/>
                </a:lnTo>
                <a:lnTo>
                  <a:pt x="70688" y="1638300"/>
                </a:lnTo>
                <a:lnTo>
                  <a:pt x="62357" y="1638300"/>
                </a:lnTo>
                <a:lnTo>
                  <a:pt x="57264" y="1651000"/>
                </a:lnTo>
                <a:lnTo>
                  <a:pt x="42202" y="1638300"/>
                </a:lnTo>
                <a:lnTo>
                  <a:pt x="43243" y="1638300"/>
                </a:lnTo>
                <a:lnTo>
                  <a:pt x="42875" y="1625600"/>
                </a:lnTo>
                <a:lnTo>
                  <a:pt x="42989" y="1600200"/>
                </a:lnTo>
                <a:lnTo>
                  <a:pt x="43700" y="1587500"/>
                </a:lnTo>
                <a:lnTo>
                  <a:pt x="45364" y="1574800"/>
                </a:lnTo>
                <a:lnTo>
                  <a:pt x="48158" y="1562100"/>
                </a:lnTo>
                <a:lnTo>
                  <a:pt x="48793" y="1549400"/>
                </a:lnTo>
                <a:lnTo>
                  <a:pt x="51231" y="1549400"/>
                </a:lnTo>
                <a:lnTo>
                  <a:pt x="52501" y="1536700"/>
                </a:lnTo>
                <a:lnTo>
                  <a:pt x="66954" y="1536700"/>
                </a:lnTo>
                <a:lnTo>
                  <a:pt x="67284" y="1549400"/>
                </a:lnTo>
                <a:lnTo>
                  <a:pt x="66649" y="1549400"/>
                </a:lnTo>
                <a:lnTo>
                  <a:pt x="65354" y="1574800"/>
                </a:lnTo>
                <a:lnTo>
                  <a:pt x="65620" y="1587500"/>
                </a:lnTo>
                <a:lnTo>
                  <a:pt x="67246" y="1612900"/>
                </a:lnTo>
                <a:lnTo>
                  <a:pt x="70015" y="1625600"/>
                </a:lnTo>
                <a:lnTo>
                  <a:pt x="70916" y="1625600"/>
                </a:lnTo>
                <a:lnTo>
                  <a:pt x="70916" y="1473200"/>
                </a:lnTo>
                <a:lnTo>
                  <a:pt x="49542" y="1473200"/>
                </a:lnTo>
                <a:lnTo>
                  <a:pt x="33502" y="1485900"/>
                </a:lnTo>
                <a:lnTo>
                  <a:pt x="0" y="1485900"/>
                </a:lnTo>
                <a:lnTo>
                  <a:pt x="0" y="1511300"/>
                </a:lnTo>
                <a:lnTo>
                  <a:pt x="46456" y="1511300"/>
                </a:lnTo>
                <a:lnTo>
                  <a:pt x="65278" y="1524000"/>
                </a:lnTo>
                <a:lnTo>
                  <a:pt x="39827" y="1524000"/>
                </a:lnTo>
                <a:lnTo>
                  <a:pt x="35788" y="1536700"/>
                </a:lnTo>
                <a:lnTo>
                  <a:pt x="33515" y="1549400"/>
                </a:lnTo>
                <a:lnTo>
                  <a:pt x="31445" y="1587500"/>
                </a:lnTo>
                <a:lnTo>
                  <a:pt x="30670" y="1612900"/>
                </a:lnTo>
                <a:lnTo>
                  <a:pt x="30441" y="1638300"/>
                </a:lnTo>
                <a:lnTo>
                  <a:pt x="29959" y="1663700"/>
                </a:lnTo>
                <a:lnTo>
                  <a:pt x="29616" y="1676400"/>
                </a:lnTo>
                <a:lnTo>
                  <a:pt x="34721" y="1689100"/>
                </a:lnTo>
                <a:lnTo>
                  <a:pt x="49745" y="1676400"/>
                </a:lnTo>
                <a:lnTo>
                  <a:pt x="54406" y="1663700"/>
                </a:lnTo>
                <a:lnTo>
                  <a:pt x="64287" y="1663700"/>
                </a:lnTo>
                <a:lnTo>
                  <a:pt x="69456" y="1651000"/>
                </a:lnTo>
                <a:lnTo>
                  <a:pt x="81343" y="1651000"/>
                </a:lnTo>
                <a:lnTo>
                  <a:pt x="84505" y="1663700"/>
                </a:lnTo>
                <a:lnTo>
                  <a:pt x="83439" y="1676400"/>
                </a:lnTo>
                <a:lnTo>
                  <a:pt x="65532" y="1676400"/>
                </a:lnTo>
                <a:lnTo>
                  <a:pt x="49923" y="1689100"/>
                </a:lnTo>
                <a:lnTo>
                  <a:pt x="34721" y="1689100"/>
                </a:lnTo>
                <a:lnTo>
                  <a:pt x="18783" y="1689100"/>
                </a:lnTo>
                <a:lnTo>
                  <a:pt x="3175" y="1701800"/>
                </a:lnTo>
                <a:lnTo>
                  <a:pt x="0" y="1701800"/>
                </a:lnTo>
                <a:lnTo>
                  <a:pt x="0" y="1727200"/>
                </a:lnTo>
                <a:lnTo>
                  <a:pt x="74663" y="1727200"/>
                </a:lnTo>
                <a:lnTo>
                  <a:pt x="79730" y="1739900"/>
                </a:lnTo>
                <a:lnTo>
                  <a:pt x="81343" y="1752600"/>
                </a:lnTo>
                <a:lnTo>
                  <a:pt x="81114" y="1765300"/>
                </a:lnTo>
                <a:lnTo>
                  <a:pt x="81165" y="1790700"/>
                </a:lnTo>
                <a:lnTo>
                  <a:pt x="80784" y="1816100"/>
                </a:lnTo>
                <a:lnTo>
                  <a:pt x="79273" y="1841500"/>
                </a:lnTo>
                <a:lnTo>
                  <a:pt x="78638" y="1841500"/>
                </a:lnTo>
                <a:lnTo>
                  <a:pt x="79971" y="1854200"/>
                </a:lnTo>
                <a:lnTo>
                  <a:pt x="64071" y="1854200"/>
                </a:lnTo>
                <a:lnTo>
                  <a:pt x="67462" y="1841500"/>
                </a:lnTo>
                <a:lnTo>
                  <a:pt x="65201" y="1828800"/>
                </a:lnTo>
                <a:lnTo>
                  <a:pt x="65608" y="1828800"/>
                </a:lnTo>
                <a:lnTo>
                  <a:pt x="66675" y="1816100"/>
                </a:lnTo>
                <a:lnTo>
                  <a:pt x="68021" y="1803400"/>
                </a:lnTo>
                <a:lnTo>
                  <a:pt x="68580" y="1790700"/>
                </a:lnTo>
                <a:lnTo>
                  <a:pt x="68770" y="1778000"/>
                </a:lnTo>
                <a:lnTo>
                  <a:pt x="68999" y="1765300"/>
                </a:lnTo>
                <a:lnTo>
                  <a:pt x="68122" y="1752600"/>
                </a:lnTo>
                <a:lnTo>
                  <a:pt x="64643" y="1739900"/>
                </a:lnTo>
                <a:lnTo>
                  <a:pt x="57378" y="1739900"/>
                </a:lnTo>
                <a:lnTo>
                  <a:pt x="57378" y="1765300"/>
                </a:lnTo>
                <a:lnTo>
                  <a:pt x="55676" y="1765300"/>
                </a:lnTo>
                <a:lnTo>
                  <a:pt x="54394" y="1790700"/>
                </a:lnTo>
                <a:lnTo>
                  <a:pt x="53759" y="1816100"/>
                </a:lnTo>
                <a:lnTo>
                  <a:pt x="53784" y="1828800"/>
                </a:lnTo>
                <a:lnTo>
                  <a:pt x="54457" y="1854200"/>
                </a:lnTo>
                <a:lnTo>
                  <a:pt x="54190" y="1854200"/>
                </a:lnTo>
                <a:lnTo>
                  <a:pt x="55105" y="1866900"/>
                </a:lnTo>
                <a:lnTo>
                  <a:pt x="42037" y="1866900"/>
                </a:lnTo>
                <a:lnTo>
                  <a:pt x="43345" y="1854200"/>
                </a:lnTo>
                <a:lnTo>
                  <a:pt x="43154" y="1854200"/>
                </a:lnTo>
                <a:lnTo>
                  <a:pt x="42545" y="1841500"/>
                </a:lnTo>
                <a:lnTo>
                  <a:pt x="41744" y="1828800"/>
                </a:lnTo>
                <a:lnTo>
                  <a:pt x="40843" y="1803400"/>
                </a:lnTo>
                <a:lnTo>
                  <a:pt x="39916" y="1790700"/>
                </a:lnTo>
                <a:lnTo>
                  <a:pt x="39535" y="1790700"/>
                </a:lnTo>
                <a:lnTo>
                  <a:pt x="39420" y="1778000"/>
                </a:lnTo>
                <a:lnTo>
                  <a:pt x="39776" y="1778000"/>
                </a:lnTo>
                <a:lnTo>
                  <a:pt x="40855" y="1765300"/>
                </a:lnTo>
                <a:lnTo>
                  <a:pt x="42075" y="1765300"/>
                </a:lnTo>
                <a:lnTo>
                  <a:pt x="43891" y="1752600"/>
                </a:lnTo>
                <a:lnTo>
                  <a:pt x="57378" y="1765300"/>
                </a:lnTo>
                <a:lnTo>
                  <a:pt x="57378" y="1739900"/>
                </a:lnTo>
                <a:lnTo>
                  <a:pt x="30784" y="1739900"/>
                </a:lnTo>
                <a:lnTo>
                  <a:pt x="29756" y="1752600"/>
                </a:lnTo>
                <a:lnTo>
                  <a:pt x="29527" y="1765300"/>
                </a:lnTo>
                <a:lnTo>
                  <a:pt x="28333" y="1790700"/>
                </a:lnTo>
                <a:lnTo>
                  <a:pt x="27609" y="1803400"/>
                </a:lnTo>
                <a:lnTo>
                  <a:pt x="28765" y="1816100"/>
                </a:lnTo>
                <a:lnTo>
                  <a:pt x="29375" y="1816100"/>
                </a:lnTo>
                <a:lnTo>
                  <a:pt x="29133" y="1828800"/>
                </a:lnTo>
                <a:lnTo>
                  <a:pt x="28600" y="1828800"/>
                </a:lnTo>
                <a:lnTo>
                  <a:pt x="28600" y="1854200"/>
                </a:lnTo>
                <a:lnTo>
                  <a:pt x="27825" y="1866900"/>
                </a:lnTo>
                <a:lnTo>
                  <a:pt x="24409" y="1866900"/>
                </a:lnTo>
                <a:lnTo>
                  <a:pt x="23990" y="1854200"/>
                </a:lnTo>
                <a:lnTo>
                  <a:pt x="28600" y="1854200"/>
                </a:lnTo>
                <a:lnTo>
                  <a:pt x="28600" y="1828800"/>
                </a:lnTo>
                <a:lnTo>
                  <a:pt x="23355" y="1828800"/>
                </a:lnTo>
                <a:lnTo>
                  <a:pt x="18961" y="1816100"/>
                </a:lnTo>
                <a:lnTo>
                  <a:pt x="16916" y="1816100"/>
                </a:lnTo>
                <a:lnTo>
                  <a:pt x="14122" y="1778000"/>
                </a:lnTo>
                <a:lnTo>
                  <a:pt x="9347" y="1752600"/>
                </a:lnTo>
                <a:lnTo>
                  <a:pt x="6553" y="1752600"/>
                </a:lnTo>
                <a:lnTo>
                  <a:pt x="2209" y="1739900"/>
                </a:lnTo>
                <a:lnTo>
                  <a:pt x="0" y="1739900"/>
                </a:lnTo>
                <a:lnTo>
                  <a:pt x="0" y="1765300"/>
                </a:lnTo>
                <a:lnTo>
                  <a:pt x="152" y="1765300"/>
                </a:lnTo>
                <a:lnTo>
                  <a:pt x="3657" y="1790700"/>
                </a:lnTo>
                <a:lnTo>
                  <a:pt x="6438" y="1816100"/>
                </a:lnTo>
                <a:lnTo>
                  <a:pt x="8039" y="1841500"/>
                </a:lnTo>
                <a:lnTo>
                  <a:pt x="7924" y="1866900"/>
                </a:lnTo>
                <a:lnTo>
                  <a:pt x="7658" y="1866900"/>
                </a:lnTo>
                <a:lnTo>
                  <a:pt x="5969" y="1879600"/>
                </a:lnTo>
                <a:lnTo>
                  <a:pt x="3721" y="1892300"/>
                </a:lnTo>
                <a:lnTo>
                  <a:pt x="0" y="1892300"/>
                </a:lnTo>
                <a:lnTo>
                  <a:pt x="0" y="1905000"/>
                </a:lnTo>
                <a:lnTo>
                  <a:pt x="12141" y="1905000"/>
                </a:lnTo>
                <a:lnTo>
                  <a:pt x="19405" y="1892300"/>
                </a:lnTo>
                <a:lnTo>
                  <a:pt x="27051" y="1905000"/>
                </a:lnTo>
                <a:lnTo>
                  <a:pt x="43091" y="1905000"/>
                </a:lnTo>
                <a:lnTo>
                  <a:pt x="51841" y="1892300"/>
                </a:lnTo>
                <a:lnTo>
                  <a:pt x="56984" y="1892300"/>
                </a:lnTo>
                <a:lnTo>
                  <a:pt x="60744" y="1879600"/>
                </a:lnTo>
                <a:lnTo>
                  <a:pt x="67043" y="1879600"/>
                </a:lnTo>
                <a:lnTo>
                  <a:pt x="68961" y="1866900"/>
                </a:lnTo>
                <a:lnTo>
                  <a:pt x="77470" y="1879600"/>
                </a:lnTo>
                <a:lnTo>
                  <a:pt x="76390" y="1879600"/>
                </a:lnTo>
                <a:lnTo>
                  <a:pt x="75349" y="1892300"/>
                </a:lnTo>
                <a:lnTo>
                  <a:pt x="75018" y="1892300"/>
                </a:lnTo>
                <a:lnTo>
                  <a:pt x="74333" y="1905000"/>
                </a:lnTo>
                <a:lnTo>
                  <a:pt x="72745" y="1905000"/>
                </a:lnTo>
                <a:lnTo>
                  <a:pt x="69659" y="1917700"/>
                </a:lnTo>
                <a:lnTo>
                  <a:pt x="0" y="1917700"/>
                </a:lnTo>
                <a:lnTo>
                  <a:pt x="0" y="1955800"/>
                </a:lnTo>
                <a:lnTo>
                  <a:pt x="234518" y="1955800"/>
                </a:lnTo>
                <a:lnTo>
                  <a:pt x="252717" y="1943100"/>
                </a:lnTo>
                <a:lnTo>
                  <a:pt x="275793" y="1943100"/>
                </a:lnTo>
                <a:lnTo>
                  <a:pt x="277495" y="1955800"/>
                </a:lnTo>
                <a:lnTo>
                  <a:pt x="273126" y="1955800"/>
                </a:lnTo>
                <a:lnTo>
                  <a:pt x="268808" y="1968500"/>
                </a:lnTo>
                <a:lnTo>
                  <a:pt x="263906" y="1968500"/>
                </a:lnTo>
                <a:lnTo>
                  <a:pt x="258432" y="1981200"/>
                </a:lnTo>
                <a:lnTo>
                  <a:pt x="252374" y="1993900"/>
                </a:lnTo>
                <a:lnTo>
                  <a:pt x="226136" y="2019300"/>
                </a:lnTo>
                <a:lnTo>
                  <a:pt x="200317" y="2044700"/>
                </a:lnTo>
                <a:lnTo>
                  <a:pt x="144907" y="2108200"/>
                </a:lnTo>
                <a:lnTo>
                  <a:pt x="140982" y="2120900"/>
                </a:lnTo>
                <a:lnTo>
                  <a:pt x="132105" y="2120900"/>
                </a:lnTo>
                <a:lnTo>
                  <a:pt x="130924" y="2108200"/>
                </a:lnTo>
                <a:lnTo>
                  <a:pt x="131076" y="2095500"/>
                </a:lnTo>
                <a:lnTo>
                  <a:pt x="132054" y="2082800"/>
                </a:lnTo>
                <a:lnTo>
                  <a:pt x="133883" y="2070100"/>
                </a:lnTo>
                <a:lnTo>
                  <a:pt x="135318" y="2070100"/>
                </a:lnTo>
                <a:lnTo>
                  <a:pt x="135166" y="2057400"/>
                </a:lnTo>
                <a:lnTo>
                  <a:pt x="135001" y="2044700"/>
                </a:lnTo>
                <a:lnTo>
                  <a:pt x="135699" y="2032000"/>
                </a:lnTo>
                <a:lnTo>
                  <a:pt x="137718" y="2019300"/>
                </a:lnTo>
                <a:lnTo>
                  <a:pt x="141300" y="1993900"/>
                </a:lnTo>
                <a:lnTo>
                  <a:pt x="142138" y="1993900"/>
                </a:lnTo>
                <a:lnTo>
                  <a:pt x="139306" y="1981200"/>
                </a:lnTo>
                <a:lnTo>
                  <a:pt x="117208" y="1981200"/>
                </a:lnTo>
                <a:lnTo>
                  <a:pt x="117208" y="2006600"/>
                </a:lnTo>
                <a:lnTo>
                  <a:pt x="116776" y="2019300"/>
                </a:lnTo>
                <a:lnTo>
                  <a:pt x="115658" y="2019300"/>
                </a:lnTo>
                <a:lnTo>
                  <a:pt x="114147" y="2032000"/>
                </a:lnTo>
                <a:lnTo>
                  <a:pt x="112001" y="2036419"/>
                </a:lnTo>
                <a:lnTo>
                  <a:pt x="112001" y="2082800"/>
                </a:lnTo>
                <a:lnTo>
                  <a:pt x="109994" y="2095500"/>
                </a:lnTo>
                <a:lnTo>
                  <a:pt x="108356" y="2108200"/>
                </a:lnTo>
                <a:lnTo>
                  <a:pt x="107022" y="2108200"/>
                </a:lnTo>
                <a:lnTo>
                  <a:pt x="105930" y="2120900"/>
                </a:lnTo>
                <a:lnTo>
                  <a:pt x="105587" y="2120900"/>
                </a:lnTo>
                <a:lnTo>
                  <a:pt x="103924" y="2133600"/>
                </a:lnTo>
                <a:lnTo>
                  <a:pt x="95656" y="2133600"/>
                </a:lnTo>
                <a:lnTo>
                  <a:pt x="95504" y="2120900"/>
                </a:lnTo>
                <a:lnTo>
                  <a:pt x="94475" y="2120900"/>
                </a:lnTo>
                <a:lnTo>
                  <a:pt x="91160" y="2108200"/>
                </a:lnTo>
                <a:lnTo>
                  <a:pt x="88252" y="2108200"/>
                </a:lnTo>
                <a:lnTo>
                  <a:pt x="86309" y="2100427"/>
                </a:lnTo>
                <a:lnTo>
                  <a:pt x="86309" y="2120900"/>
                </a:lnTo>
                <a:lnTo>
                  <a:pt x="85267" y="2120900"/>
                </a:lnTo>
                <a:lnTo>
                  <a:pt x="83286" y="2128405"/>
                </a:lnTo>
                <a:lnTo>
                  <a:pt x="83286" y="2159000"/>
                </a:lnTo>
                <a:lnTo>
                  <a:pt x="79794" y="2171700"/>
                </a:lnTo>
                <a:lnTo>
                  <a:pt x="78295" y="2171700"/>
                </a:lnTo>
                <a:lnTo>
                  <a:pt x="74472" y="2184400"/>
                </a:lnTo>
                <a:lnTo>
                  <a:pt x="42125" y="2184400"/>
                </a:lnTo>
                <a:lnTo>
                  <a:pt x="47637" y="2171700"/>
                </a:lnTo>
                <a:lnTo>
                  <a:pt x="54000" y="2159000"/>
                </a:lnTo>
                <a:lnTo>
                  <a:pt x="83286" y="2159000"/>
                </a:lnTo>
                <a:lnTo>
                  <a:pt x="83286" y="2128405"/>
                </a:lnTo>
                <a:lnTo>
                  <a:pt x="81915" y="2133600"/>
                </a:lnTo>
                <a:lnTo>
                  <a:pt x="45021" y="2133600"/>
                </a:lnTo>
                <a:lnTo>
                  <a:pt x="43040" y="2120900"/>
                </a:lnTo>
                <a:lnTo>
                  <a:pt x="44526" y="2120900"/>
                </a:lnTo>
                <a:lnTo>
                  <a:pt x="56210" y="2108200"/>
                </a:lnTo>
                <a:lnTo>
                  <a:pt x="84785" y="2108200"/>
                </a:lnTo>
                <a:lnTo>
                  <a:pt x="86309" y="2120900"/>
                </a:lnTo>
                <a:lnTo>
                  <a:pt x="86309" y="2100427"/>
                </a:lnTo>
                <a:lnTo>
                  <a:pt x="85077" y="2095500"/>
                </a:lnTo>
                <a:lnTo>
                  <a:pt x="80899" y="2082800"/>
                </a:lnTo>
                <a:lnTo>
                  <a:pt x="79832" y="2082800"/>
                </a:lnTo>
                <a:lnTo>
                  <a:pt x="82029" y="2070100"/>
                </a:lnTo>
                <a:lnTo>
                  <a:pt x="81292" y="2070100"/>
                </a:lnTo>
                <a:lnTo>
                  <a:pt x="91147" y="2057400"/>
                </a:lnTo>
                <a:lnTo>
                  <a:pt x="98590" y="2057400"/>
                </a:lnTo>
                <a:lnTo>
                  <a:pt x="104648" y="2070100"/>
                </a:lnTo>
                <a:lnTo>
                  <a:pt x="108953" y="2070100"/>
                </a:lnTo>
                <a:lnTo>
                  <a:pt x="111201" y="2082800"/>
                </a:lnTo>
                <a:lnTo>
                  <a:pt x="112001" y="2082800"/>
                </a:lnTo>
                <a:lnTo>
                  <a:pt x="112001" y="2036419"/>
                </a:lnTo>
                <a:lnTo>
                  <a:pt x="107975" y="2044700"/>
                </a:lnTo>
                <a:lnTo>
                  <a:pt x="90246" y="2044700"/>
                </a:lnTo>
                <a:lnTo>
                  <a:pt x="92151" y="2019300"/>
                </a:lnTo>
                <a:lnTo>
                  <a:pt x="102400" y="2006600"/>
                </a:lnTo>
                <a:lnTo>
                  <a:pt x="88379" y="2006600"/>
                </a:lnTo>
                <a:lnTo>
                  <a:pt x="85128" y="2019300"/>
                </a:lnTo>
                <a:lnTo>
                  <a:pt x="81851" y="2019300"/>
                </a:lnTo>
                <a:lnTo>
                  <a:pt x="77304" y="2032000"/>
                </a:lnTo>
                <a:lnTo>
                  <a:pt x="73698" y="2019300"/>
                </a:lnTo>
                <a:lnTo>
                  <a:pt x="76276" y="2019300"/>
                </a:lnTo>
                <a:lnTo>
                  <a:pt x="77470" y="2006600"/>
                </a:lnTo>
                <a:lnTo>
                  <a:pt x="80378" y="2006600"/>
                </a:lnTo>
                <a:lnTo>
                  <a:pt x="85267" y="1993900"/>
                </a:lnTo>
                <a:lnTo>
                  <a:pt x="109867" y="1993900"/>
                </a:lnTo>
                <a:lnTo>
                  <a:pt x="115112" y="2006600"/>
                </a:lnTo>
                <a:lnTo>
                  <a:pt x="117208" y="2006600"/>
                </a:lnTo>
                <a:lnTo>
                  <a:pt x="117208" y="1981200"/>
                </a:lnTo>
                <a:lnTo>
                  <a:pt x="71399" y="1981200"/>
                </a:lnTo>
                <a:lnTo>
                  <a:pt x="71399" y="1993900"/>
                </a:lnTo>
                <a:lnTo>
                  <a:pt x="68834" y="2006600"/>
                </a:lnTo>
                <a:lnTo>
                  <a:pt x="66954" y="2019300"/>
                </a:lnTo>
                <a:lnTo>
                  <a:pt x="62877" y="2032000"/>
                </a:lnTo>
                <a:lnTo>
                  <a:pt x="36995" y="2032000"/>
                </a:lnTo>
                <a:lnTo>
                  <a:pt x="34201" y="2019300"/>
                </a:lnTo>
                <a:lnTo>
                  <a:pt x="33451" y="2019300"/>
                </a:lnTo>
                <a:lnTo>
                  <a:pt x="36461" y="2006600"/>
                </a:lnTo>
                <a:lnTo>
                  <a:pt x="44208" y="1993900"/>
                </a:lnTo>
                <a:lnTo>
                  <a:pt x="71399" y="1993900"/>
                </a:lnTo>
                <a:lnTo>
                  <a:pt x="71399" y="1981200"/>
                </a:lnTo>
                <a:lnTo>
                  <a:pt x="0" y="1981200"/>
                </a:lnTo>
                <a:lnTo>
                  <a:pt x="0" y="2019300"/>
                </a:lnTo>
                <a:lnTo>
                  <a:pt x="1016" y="2006600"/>
                </a:lnTo>
                <a:lnTo>
                  <a:pt x="2768" y="2006600"/>
                </a:lnTo>
                <a:lnTo>
                  <a:pt x="4127" y="1993900"/>
                </a:lnTo>
                <a:lnTo>
                  <a:pt x="20866" y="1993900"/>
                </a:lnTo>
                <a:lnTo>
                  <a:pt x="26047" y="2006600"/>
                </a:lnTo>
                <a:lnTo>
                  <a:pt x="23660" y="2019300"/>
                </a:lnTo>
                <a:lnTo>
                  <a:pt x="14846" y="2032000"/>
                </a:lnTo>
                <a:lnTo>
                  <a:pt x="0" y="2032000"/>
                </a:lnTo>
                <a:lnTo>
                  <a:pt x="0" y="2120900"/>
                </a:lnTo>
                <a:lnTo>
                  <a:pt x="1612" y="2120900"/>
                </a:lnTo>
                <a:lnTo>
                  <a:pt x="9169" y="2108200"/>
                </a:lnTo>
                <a:lnTo>
                  <a:pt x="37160" y="2108200"/>
                </a:lnTo>
                <a:lnTo>
                  <a:pt x="36372" y="2133600"/>
                </a:lnTo>
                <a:lnTo>
                  <a:pt x="8966" y="2133600"/>
                </a:lnTo>
                <a:lnTo>
                  <a:pt x="0" y="2120900"/>
                </a:lnTo>
                <a:lnTo>
                  <a:pt x="0" y="2146300"/>
                </a:lnTo>
                <a:lnTo>
                  <a:pt x="19227" y="2146300"/>
                </a:lnTo>
                <a:lnTo>
                  <a:pt x="25679" y="2159000"/>
                </a:lnTo>
                <a:lnTo>
                  <a:pt x="37185" y="2159000"/>
                </a:lnTo>
                <a:lnTo>
                  <a:pt x="36639" y="2171700"/>
                </a:lnTo>
                <a:lnTo>
                  <a:pt x="36372" y="2171700"/>
                </a:lnTo>
                <a:lnTo>
                  <a:pt x="32346" y="2184400"/>
                </a:lnTo>
                <a:lnTo>
                  <a:pt x="24752" y="2184400"/>
                </a:lnTo>
                <a:lnTo>
                  <a:pt x="14516" y="2197100"/>
                </a:lnTo>
                <a:lnTo>
                  <a:pt x="0" y="2197100"/>
                </a:lnTo>
                <a:lnTo>
                  <a:pt x="0" y="2209800"/>
                </a:lnTo>
                <a:lnTo>
                  <a:pt x="43065" y="2209800"/>
                </a:lnTo>
                <a:lnTo>
                  <a:pt x="50139" y="2197100"/>
                </a:lnTo>
                <a:lnTo>
                  <a:pt x="64084" y="2197100"/>
                </a:lnTo>
                <a:lnTo>
                  <a:pt x="70942" y="2209800"/>
                </a:lnTo>
                <a:lnTo>
                  <a:pt x="61760" y="2209800"/>
                </a:lnTo>
                <a:lnTo>
                  <a:pt x="34772" y="2222500"/>
                </a:lnTo>
                <a:lnTo>
                  <a:pt x="0" y="2222500"/>
                </a:lnTo>
                <a:lnTo>
                  <a:pt x="0" y="2247900"/>
                </a:lnTo>
                <a:lnTo>
                  <a:pt x="63766" y="2247900"/>
                </a:lnTo>
                <a:lnTo>
                  <a:pt x="77152" y="2235200"/>
                </a:lnTo>
                <a:lnTo>
                  <a:pt x="79959" y="2247900"/>
                </a:lnTo>
                <a:lnTo>
                  <a:pt x="81318" y="2247900"/>
                </a:lnTo>
                <a:lnTo>
                  <a:pt x="81864" y="2260600"/>
                </a:lnTo>
                <a:lnTo>
                  <a:pt x="80162" y="2273300"/>
                </a:lnTo>
                <a:lnTo>
                  <a:pt x="68592" y="2273300"/>
                </a:lnTo>
                <a:lnTo>
                  <a:pt x="48183" y="2286000"/>
                </a:lnTo>
                <a:lnTo>
                  <a:pt x="0" y="2286000"/>
                </a:lnTo>
                <a:lnTo>
                  <a:pt x="0" y="2298700"/>
                </a:lnTo>
                <a:lnTo>
                  <a:pt x="72174" y="2298700"/>
                </a:lnTo>
                <a:lnTo>
                  <a:pt x="80975" y="2311400"/>
                </a:lnTo>
                <a:lnTo>
                  <a:pt x="6197" y="2311400"/>
                </a:lnTo>
                <a:lnTo>
                  <a:pt x="0" y="2324100"/>
                </a:lnTo>
                <a:lnTo>
                  <a:pt x="76835" y="2324100"/>
                </a:lnTo>
                <a:lnTo>
                  <a:pt x="82892" y="2336800"/>
                </a:lnTo>
                <a:lnTo>
                  <a:pt x="85979" y="2349500"/>
                </a:lnTo>
                <a:lnTo>
                  <a:pt x="86156" y="2349500"/>
                </a:lnTo>
                <a:lnTo>
                  <a:pt x="91147" y="2362200"/>
                </a:lnTo>
                <a:lnTo>
                  <a:pt x="101079" y="2362200"/>
                </a:lnTo>
                <a:lnTo>
                  <a:pt x="98386" y="2349500"/>
                </a:lnTo>
                <a:lnTo>
                  <a:pt x="96685" y="2324100"/>
                </a:lnTo>
                <a:lnTo>
                  <a:pt x="95326" y="2298700"/>
                </a:lnTo>
                <a:lnTo>
                  <a:pt x="93662" y="2286000"/>
                </a:lnTo>
                <a:lnTo>
                  <a:pt x="93357" y="2273300"/>
                </a:lnTo>
                <a:lnTo>
                  <a:pt x="93891" y="2273300"/>
                </a:lnTo>
                <a:lnTo>
                  <a:pt x="95034" y="2260600"/>
                </a:lnTo>
                <a:lnTo>
                  <a:pt x="96545" y="2247900"/>
                </a:lnTo>
                <a:lnTo>
                  <a:pt x="121996" y="2247900"/>
                </a:lnTo>
                <a:lnTo>
                  <a:pt x="122923" y="2260600"/>
                </a:lnTo>
                <a:lnTo>
                  <a:pt x="124790" y="2273300"/>
                </a:lnTo>
                <a:lnTo>
                  <a:pt x="125310" y="2286000"/>
                </a:lnTo>
                <a:lnTo>
                  <a:pt x="124866" y="2311400"/>
                </a:lnTo>
                <a:lnTo>
                  <a:pt x="123850" y="2324100"/>
                </a:lnTo>
                <a:lnTo>
                  <a:pt x="123863" y="2387600"/>
                </a:lnTo>
                <a:lnTo>
                  <a:pt x="133311" y="2387600"/>
                </a:lnTo>
                <a:lnTo>
                  <a:pt x="138010" y="2400300"/>
                </a:lnTo>
                <a:lnTo>
                  <a:pt x="142684" y="2400300"/>
                </a:lnTo>
                <a:lnTo>
                  <a:pt x="141973" y="2347468"/>
                </a:lnTo>
                <a:lnTo>
                  <a:pt x="140462" y="2260600"/>
                </a:lnTo>
                <a:lnTo>
                  <a:pt x="141236" y="2260600"/>
                </a:lnTo>
                <a:lnTo>
                  <a:pt x="143268" y="2247900"/>
                </a:lnTo>
                <a:lnTo>
                  <a:pt x="146151" y="2247900"/>
                </a:lnTo>
                <a:lnTo>
                  <a:pt x="148272" y="2235200"/>
                </a:lnTo>
                <a:lnTo>
                  <a:pt x="148932" y="2222500"/>
                </a:lnTo>
                <a:lnTo>
                  <a:pt x="146748" y="2222500"/>
                </a:lnTo>
                <a:lnTo>
                  <a:pt x="147129" y="2209800"/>
                </a:lnTo>
                <a:lnTo>
                  <a:pt x="149275" y="2209800"/>
                </a:lnTo>
                <a:lnTo>
                  <a:pt x="151142" y="2197100"/>
                </a:lnTo>
                <a:lnTo>
                  <a:pt x="163029" y="2197100"/>
                </a:lnTo>
                <a:lnTo>
                  <a:pt x="163245" y="2209800"/>
                </a:lnTo>
                <a:lnTo>
                  <a:pt x="163880" y="2222500"/>
                </a:lnTo>
                <a:lnTo>
                  <a:pt x="165138" y="2235631"/>
                </a:lnTo>
                <a:lnTo>
                  <a:pt x="166471" y="2247900"/>
                </a:lnTo>
                <a:lnTo>
                  <a:pt x="167601" y="2260600"/>
                </a:lnTo>
                <a:lnTo>
                  <a:pt x="169748" y="2286000"/>
                </a:lnTo>
                <a:lnTo>
                  <a:pt x="171716" y="2311400"/>
                </a:lnTo>
                <a:lnTo>
                  <a:pt x="172897" y="2336800"/>
                </a:lnTo>
                <a:lnTo>
                  <a:pt x="172707" y="2374900"/>
                </a:lnTo>
                <a:lnTo>
                  <a:pt x="172212" y="2387600"/>
                </a:lnTo>
                <a:lnTo>
                  <a:pt x="171894" y="2400300"/>
                </a:lnTo>
                <a:lnTo>
                  <a:pt x="171691" y="2413000"/>
                </a:lnTo>
                <a:lnTo>
                  <a:pt x="171513" y="2425700"/>
                </a:lnTo>
                <a:lnTo>
                  <a:pt x="193776" y="2451100"/>
                </a:lnTo>
                <a:lnTo>
                  <a:pt x="201396" y="2451100"/>
                </a:lnTo>
                <a:lnTo>
                  <a:pt x="210007" y="2438400"/>
                </a:lnTo>
                <a:lnTo>
                  <a:pt x="218922" y="2425700"/>
                </a:lnTo>
                <a:lnTo>
                  <a:pt x="228168" y="2425700"/>
                </a:lnTo>
                <a:lnTo>
                  <a:pt x="237820" y="2413000"/>
                </a:lnTo>
                <a:lnTo>
                  <a:pt x="280733" y="2387600"/>
                </a:lnTo>
                <a:lnTo>
                  <a:pt x="303009" y="2374900"/>
                </a:lnTo>
                <a:lnTo>
                  <a:pt x="326567" y="2362200"/>
                </a:lnTo>
                <a:lnTo>
                  <a:pt x="330987" y="2362200"/>
                </a:lnTo>
                <a:lnTo>
                  <a:pt x="336410" y="2349500"/>
                </a:lnTo>
                <a:lnTo>
                  <a:pt x="344157" y="2362200"/>
                </a:lnTo>
                <a:lnTo>
                  <a:pt x="341210" y="2362200"/>
                </a:lnTo>
                <a:lnTo>
                  <a:pt x="331597" y="2374900"/>
                </a:lnTo>
                <a:lnTo>
                  <a:pt x="326504" y="2387600"/>
                </a:lnTo>
                <a:lnTo>
                  <a:pt x="320014" y="2387600"/>
                </a:lnTo>
                <a:lnTo>
                  <a:pt x="291439" y="2400300"/>
                </a:lnTo>
                <a:lnTo>
                  <a:pt x="264236" y="2413000"/>
                </a:lnTo>
                <a:lnTo>
                  <a:pt x="237807" y="2438400"/>
                </a:lnTo>
                <a:lnTo>
                  <a:pt x="211556" y="2451100"/>
                </a:lnTo>
                <a:lnTo>
                  <a:pt x="204990" y="2463800"/>
                </a:lnTo>
                <a:lnTo>
                  <a:pt x="202438" y="2463800"/>
                </a:lnTo>
                <a:lnTo>
                  <a:pt x="211340" y="2476500"/>
                </a:lnTo>
                <a:lnTo>
                  <a:pt x="237718" y="2451100"/>
                </a:lnTo>
                <a:lnTo>
                  <a:pt x="264439" y="2438400"/>
                </a:lnTo>
                <a:lnTo>
                  <a:pt x="291757" y="2413000"/>
                </a:lnTo>
                <a:lnTo>
                  <a:pt x="319862" y="2400300"/>
                </a:lnTo>
                <a:lnTo>
                  <a:pt x="325018" y="2400300"/>
                </a:lnTo>
                <a:lnTo>
                  <a:pt x="330098" y="2387600"/>
                </a:lnTo>
                <a:lnTo>
                  <a:pt x="342582" y="2387600"/>
                </a:lnTo>
                <a:lnTo>
                  <a:pt x="344792" y="2400300"/>
                </a:lnTo>
                <a:lnTo>
                  <a:pt x="331571" y="2400300"/>
                </a:lnTo>
                <a:lnTo>
                  <a:pt x="323418" y="2413000"/>
                </a:lnTo>
                <a:lnTo>
                  <a:pt x="314998" y="2413000"/>
                </a:lnTo>
                <a:lnTo>
                  <a:pt x="305587" y="2425700"/>
                </a:lnTo>
                <a:lnTo>
                  <a:pt x="295440" y="2425700"/>
                </a:lnTo>
                <a:lnTo>
                  <a:pt x="306616" y="2438400"/>
                </a:lnTo>
                <a:lnTo>
                  <a:pt x="302501" y="2438400"/>
                </a:lnTo>
                <a:lnTo>
                  <a:pt x="292887" y="2451100"/>
                </a:lnTo>
                <a:lnTo>
                  <a:pt x="282956" y="2463800"/>
                </a:lnTo>
                <a:lnTo>
                  <a:pt x="271907" y="2476500"/>
                </a:lnTo>
                <a:lnTo>
                  <a:pt x="258927" y="2476500"/>
                </a:lnTo>
                <a:lnTo>
                  <a:pt x="253111" y="2489200"/>
                </a:lnTo>
                <a:lnTo>
                  <a:pt x="241909" y="2489200"/>
                </a:lnTo>
                <a:lnTo>
                  <a:pt x="236410" y="2501900"/>
                </a:lnTo>
                <a:lnTo>
                  <a:pt x="307898" y="2501900"/>
                </a:lnTo>
                <a:lnTo>
                  <a:pt x="329145" y="2463800"/>
                </a:lnTo>
                <a:lnTo>
                  <a:pt x="352475" y="2425700"/>
                </a:lnTo>
                <a:lnTo>
                  <a:pt x="378294" y="2387600"/>
                </a:lnTo>
                <a:lnTo>
                  <a:pt x="406958" y="2362200"/>
                </a:lnTo>
                <a:lnTo>
                  <a:pt x="406298" y="2349500"/>
                </a:lnTo>
                <a:lnTo>
                  <a:pt x="406730" y="2349500"/>
                </a:lnTo>
                <a:lnTo>
                  <a:pt x="409765" y="2336800"/>
                </a:lnTo>
                <a:lnTo>
                  <a:pt x="432752" y="2336800"/>
                </a:lnTo>
                <a:lnTo>
                  <a:pt x="442874" y="2324100"/>
                </a:lnTo>
                <a:lnTo>
                  <a:pt x="452983" y="2311400"/>
                </a:lnTo>
                <a:lnTo>
                  <a:pt x="474535" y="2298700"/>
                </a:lnTo>
                <a:lnTo>
                  <a:pt x="497484" y="2286000"/>
                </a:lnTo>
                <a:lnTo>
                  <a:pt x="502310" y="2286000"/>
                </a:lnTo>
                <a:lnTo>
                  <a:pt x="499783" y="2273300"/>
                </a:lnTo>
                <a:lnTo>
                  <a:pt x="509612" y="2273300"/>
                </a:lnTo>
                <a:lnTo>
                  <a:pt x="507822" y="2286000"/>
                </a:lnTo>
                <a:lnTo>
                  <a:pt x="521906" y="2286000"/>
                </a:lnTo>
                <a:lnTo>
                  <a:pt x="522084" y="2273300"/>
                </a:lnTo>
                <a:lnTo>
                  <a:pt x="522020" y="2260600"/>
                </a:lnTo>
                <a:lnTo>
                  <a:pt x="521804" y="2260600"/>
                </a:lnTo>
                <a:lnTo>
                  <a:pt x="522439" y="2247862"/>
                </a:lnTo>
                <a:lnTo>
                  <a:pt x="525335" y="2235200"/>
                </a:lnTo>
                <a:lnTo>
                  <a:pt x="539711" y="2235200"/>
                </a:lnTo>
                <a:lnTo>
                  <a:pt x="539711" y="2273300"/>
                </a:lnTo>
                <a:lnTo>
                  <a:pt x="563067" y="2273300"/>
                </a:lnTo>
                <a:lnTo>
                  <a:pt x="586727" y="2260600"/>
                </a:lnTo>
                <a:lnTo>
                  <a:pt x="634733" y="2260600"/>
                </a:lnTo>
                <a:lnTo>
                  <a:pt x="636485" y="2247900"/>
                </a:lnTo>
                <a:lnTo>
                  <a:pt x="640562" y="2247900"/>
                </a:lnTo>
                <a:lnTo>
                  <a:pt x="647954" y="2235200"/>
                </a:lnTo>
                <a:lnTo>
                  <a:pt x="631024" y="2235200"/>
                </a:lnTo>
                <a:lnTo>
                  <a:pt x="615111" y="2222500"/>
                </a:lnTo>
                <a:lnTo>
                  <a:pt x="599935" y="2222500"/>
                </a:lnTo>
                <a:lnTo>
                  <a:pt x="599935" y="2247900"/>
                </a:lnTo>
                <a:lnTo>
                  <a:pt x="563092" y="2247900"/>
                </a:lnTo>
                <a:lnTo>
                  <a:pt x="558876" y="2260600"/>
                </a:lnTo>
                <a:lnTo>
                  <a:pt x="557555" y="2247900"/>
                </a:lnTo>
                <a:lnTo>
                  <a:pt x="560489" y="2247900"/>
                </a:lnTo>
                <a:lnTo>
                  <a:pt x="563638" y="2235200"/>
                </a:lnTo>
                <a:lnTo>
                  <a:pt x="592264" y="2235200"/>
                </a:lnTo>
                <a:lnTo>
                  <a:pt x="599935" y="2247900"/>
                </a:lnTo>
                <a:lnTo>
                  <a:pt x="599935" y="2222500"/>
                </a:lnTo>
                <a:lnTo>
                  <a:pt x="515950" y="2222500"/>
                </a:lnTo>
                <a:lnTo>
                  <a:pt x="509765" y="2213152"/>
                </a:lnTo>
                <a:lnTo>
                  <a:pt x="509765" y="2247900"/>
                </a:lnTo>
                <a:lnTo>
                  <a:pt x="504266" y="2260600"/>
                </a:lnTo>
                <a:lnTo>
                  <a:pt x="449795" y="2260600"/>
                </a:lnTo>
                <a:lnTo>
                  <a:pt x="446405" y="2247900"/>
                </a:lnTo>
                <a:lnTo>
                  <a:pt x="446582" y="2247900"/>
                </a:lnTo>
                <a:lnTo>
                  <a:pt x="448957" y="2235200"/>
                </a:lnTo>
                <a:lnTo>
                  <a:pt x="451078" y="2235200"/>
                </a:lnTo>
                <a:lnTo>
                  <a:pt x="458584" y="2247900"/>
                </a:lnTo>
                <a:lnTo>
                  <a:pt x="464616" y="2235200"/>
                </a:lnTo>
                <a:lnTo>
                  <a:pt x="507974" y="2235200"/>
                </a:lnTo>
                <a:lnTo>
                  <a:pt x="509765" y="2247900"/>
                </a:lnTo>
                <a:lnTo>
                  <a:pt x="509765" y="2213152"/>
                </a:lnTo>
                <a:lnTo>
                  <a:pt x="507555" y="2209800"/>
                </a:lnTo>
                <a:lnTo>
                  <a:pt x="495592" y="2209800"/>
                </a:lnTo>
                <a:lnTo>
                  <a:pt x="482765" y="2222500"/>
                </a:lnTo>
                <a:lnTo>
                  <a:pt x="433857" y="2222500"/>
                </a:lnTo>
                <a:lnTo>
                  <a:pt x="433857" y="2235200"/>
                </a:lnTo>
                <a:lnTo>
                  <a:pt x="433857" y="2273300"/>
                </a:lnTo>
                <a:lnTo>
                  <a:pt x="432587" y="2285301"/>
                </a:lnTo>
                <a:lnTo>
                  <a:pt x="432473" y="2298700"/>
                </a:lnTo>
                <a:lnTo>
                  <a:pt x="432943" y="2298700"/>
                </a:lnTo>
                <a:lnTo>
                  <a:pt x="433133" y="2311400"/>
                </a:lnTo>
                <a:lnTo>
                  <a:pt x="432892" y="2324100"/>
                </a:lnTo>
                <a:lnTo>
                  <a:pt x="409435" y="2324100"/>
                </a:lnTo>
                <a:lnTo>
                  <a:pt x="407212" y="2311400"/>
                </a:lnTo>
                <a:lnTo>
                  <a:pt x="405803" y="2311400"/>
                </a:lnTo>
                <a:lnTo>
                  <a:pt x="405511" y="2298700"/>
                </a:lnTo>
                <a:lnTo>
                  <a:pt x="405752" y="2286000"/>
                </a:lnTo>
                <a:lnTo>
                  <a:pt x="405968" y="2286000"/>
                </a:lnTo>
                <a:lnTo>
                  <a:pt x="406044" y="2273300"/>
                </a:lnTo>
                <a:lnTo>
                  <a:pt x="406273" y="2273300"/>
                </a:lnTo>
                <a:lnTo>
                  <a:pt x="406704" y="2260600"/>
                </a:lnTo>
                <a:lnTo>
                  <a:pt x="407377" y="2247900"/>
                </a:lnTo>
                <a:lnTo>
                  <a:pt x="408419" y="2247900"/>
                </a:lnTo>
                <a:lnTo>
                  <a:pt x="413664" y="2235200"/>
                </a:lnTo>
                <a:lnTo>
                  <a:pt x="433857" y="2235200"/>
                </a:lnTo>
                <a:lnTo>
                  <a:pt x="433857" y="2222500"/>
                </a:lnTo>
                <a:lnTo>
                  <a:pt x="409562" y="2222500"/>
                </a:lnTo>
                <a:lnTo>
                  <a:pt x="405231" y="2209800"/>
                </a:lnTo>
                <a:lnTo>
                  <a:pt x="406501" y="2197100"/>
                </a:lnTo>
                <a:lnTo>
                  <a:pt x="410641" y="2184400"/>
                </a:lnTo>
                <a:lnTo>
                  <a:pt x="428358" y="2184400"/>
                </a:lnTo>
                <a:lnTo>
                  <a:pt x="438581" y="2171700"/>
                </a:lnTo>
                <a:lnTo>
                  <a:pt x="452882" y="2184400"/>
                </a:lnTo>
                <a:lnTo>
                  <a:pt x="533869" y="2184400"/>
                </a:lnTo>
                <a:lnTo>
                  <a:pt x="543801" y="2171700"/>
                </a:lnTo>
                <a:lnTo>
                  <a:pt x="553910" y="2171700"/>
                </a:lnTo>
                <a:lnTo>
                  <a:pt x="542696" y="2159000"/>
                </a:lnTo>
                <a:lnTo>
                  <a:pt x="543560" y="2159000"/>
                </a:lnTo>
                <a:lnTo>
                  <a:pt x="544715" y="2146300"/>
                </a:lnTo>
                <a:lnTo>
                  <a:pt x="543775" y="2133600"/>
                </a:lnTo>
                <a:lnTo>
                  <a:pt x="549059" y="2120900"/>
                </a:lnTo>
                <a:lnTo>
                  <a:pt x="563740" y="2120900"/>
                </a:lnTo>
                <a:lnTo>
                  <a:pt x="562432" y="2133600"/>
                </a:lnTo>
                <a:lnTo>
                  <a:pt x="561975" y="2146300"/>
                </a:lnTo>
                <a:lnTo>
                  <a:pt x="562648" y="2146300"/>
                </a:lnTo>
                <a:lnTo>
                  <a:pt x="557898" y="2159000"/>
                </a:lnTo>
                <a:lnTo>
                  <a:pt x="553910" y="2171700"/>
                </a:lnTo>
                <a:lnTo>
                  <a:pt x="556755" y="2171700"/>
                </a:lnTo>
                <a:lnTo>
                  <a:pt x="560349" y="2184400"/>
                </a:lnTo>
                <a:lnTo>
                  <a:pt x="564527" y="2184400"/>
                </a:lnTo>
                <a:lnTo>
                  <a:pt x="568312" y="2197100"/>
                </a:lnTo>
                <a:lnTo>
                  <a:pt x="598805" y="2197100"/>
                </a:lnTo>
                <a:lnTo>
                  <a:pt x="617855" y="2184400"/>
                </a:lnTo>
                <a:lnTo>
                  <a:pt x="697344" y="2184400"/>
                </a:lnTo>
                <a:lnTo>
                  <a:pt x="700062" y="2197100"/>
                </a:lnTo>
                <a:lnTo>
                  <a:pt x="702602" y="2197100"/>
                </a:lnTo>
                <a:lnTo>
                  <a:pt x="712825" y="2184400"/>
                </a:lnTo>
                <a:lnTo>
                  <a:pt x="718235" y="2197100"/>
                </a:lnTo>
                <a:lnTo>
                  <a:pt x="828395" y="2197100"/>
                </a:lnTo>
                <a:lnTo>
                  <a:pt x="830173" y="2209800"/>
                </a:lnTo>
                <a:lnTo>
                  <a:pt x="899236" y="2209800"/>
                </a:lnTo>
                <a:lnTo>
                  <a:pt x="903922" y="2197100"/>
                </a:lnTo>
                <a:lnTo>
                  <a:pt x="928077" y="2197100"/>
                </a:lnTo>
                <a:lnTo>
                  <a:pt x="948474" y="2184400"/>
                </a:lnTo>
                <a:lnTo>
                  <a:pt x="915377" y="2184400"/>
                </a:lnTo>
                <a:lnTo>
                  <a:pt x="913472" y="2171700"/>
                </a:lnTo>
                <a:lnTo>
                  <a:pt x="912558" y="2159000"/>
                </a:lnTo>
                <a:lnTo>
                  <a:pt x="911974" y="2159000"/>
                </a:lnTo>
                <a:lnTo>
                  <a:pt x="911199" y="2146300"/>
                </a:lnTo>
                <a:lnTo>
                  <a:pt x="911428" y="2133600"/>
                </a:lnTo>
                <a:lnTo>
                  <a:pt x="911733" y="2133600"/>
                </a:lnTo>
                <a:lnTo>
                  <a:pt x="911682" y="2120900"/>
                </a:lnTo>
                <a:lnTo>
                  <a:pt x="911809" y="2108200"/>
                </a:lnTo>
                <a:lnTo>
                  <a:pt x="911961" y="2108200"/>
                </a:lnTo>
                <a:lnTo>
                  <a:pt x="914692" y="2095500"/>
                </a:lnTo>
                <a:lnTo>
                  <a:pt x="929767" y="2095500"/>
                </a:lnTo>
                <a:lnTo>
                  <a:pt x="910374" y="2082800"/>
                </a:lnTo>
                <a:lnTo>
                  <a:pt x="903541" y="2082800"/>
                </a:lnTo>
                <a:lnTo>
                  <a:pt x="903541" y="2184400"/>
                </a:lnTo>
                <a:lnTo>
                  <a:pt x="888263" y="2184400"/>
                </a:lnTo>
                <a:lnTo>
                  <a:pt x="893864" y="2171700"/>
                </a:lnTo>
                <a:lnTo>
                  <a:pt x="896429" y="2171700"/>
                </a:lnTo>
                <a:lnTo>
                  <a:pt x="898334" y="2159000"/>
                </a:lnTo>
                <a:lnTo>
                  <a:pt x="903198" y="2171700"/>
                </a:lnTo>
                <a:lnTo>
                  <a:pt x="903541" y="2184400"/>
                </a:lnTo>
                <a:lnTo>
                  <a:pt x="903541" y="2082800"/>
                </a:lnTo>
                <a:lnTo>
                  <a:pt x="899541" y="2082800"/>
                </a:lnTo>
                <a:lnTo>
                  <a:pt x="899541" y="2133600"/>
                </a:lnTo>
                <a:lnTo>
                  <a:pt x="898779" y="2146300"/>
                </a:lnTo>
                <a:lnTo>
                  <a:pt x="894105" y="2146300"/>
                </a:lnTo>
                <a:lnTo>
                  <a:pt x="893724" y="2133600"/>
                </a:lnTo>
                <a:lnTo>
                  <a:pt x="899541" y="2133600"/>
                </a:lnTo>
                <a:lnTo>
                  <a:pt x="899541" y="2082800"/>
                </a:lnTo>
                <a:lnTo>
                  <a:pt x="898232" y="2082800"/>
                </a:lnTo>
                <a:lnTo>
                  <a:pt x="898232" y="2108200"/>
                </a:lnTo>
                <a:lnTo>
                  <a:pt x="896975" y="2108200"/>
                </a:lnTo>
                <a:lnTo>
                  <a:pt x="890447" y="2120900"/>
                </a:lnTo>
                <a:lnTo>
                  <a:pt x="855256" y="2120900"/>
                </a:lnTo>
                <a:lnTo>
                  <a:pt x="855256" y="2133600"/>
                </a:lnTo>
                <a:lnTo>
                  <a:pt x="845197" y="2146300"/>
                </a:lnTo>
                <a:lnTo>
                  <a:pt x="843711" y="2146300"/>
                </a:lnTo>
                <a:lnTo>
                  <a:pt x="839508" y="2159000"/>
                </a:lnTo>
                <a:lnTo>
                  <a:pt x="830313" y="2159000"/>
                </a:lnTo>
                <a:lnTo>
                  <a:pt x="828154" y="2146300"/>
                </a:lnTo>
                <a:lnTo>
                  <a:pt x="831227" y="2146300"/>
                </a:lnTo>
                <a:lnTo>
                  <a:pt x="843876" y="2133600"/>
                </a:lnTo>
                <a:lnTo>
                  <a:pt x="855256" y="2133600"/>
                </a:lnTo>
                <a:lnTo>
                  <a:pt x="855256" y="2120900"/>
                </a:lnTo>
                <a:lnTo>
                  <a:pt x="831418" y="2120900"/>
                </a:lnTo>
                <a:lnTo>
                  <a:pt x="826947" y="2108200"/>
                </a:lnTo>
                <a:lnTo>
                  <a:pt x="840587" y="2108200"/>
                </a:lnTo>
                <a:lnTo>
                  <a:pt x="846429" y="2095500"/>
                </a:lnTo>
                <a:lnTo>
                  <a:pt x="895591" y="2095500"/>
                </a:lnTo>
                <a:lnTo>
                  <a:pt x="898232" y="2108200"/>
                </a:lnTo>
                <a:lnTo>
                  <a:pt x="898232" y="2082800"/>
                </a:lnTo>
                <a:lnTo>
                  <a:pt x="819569" y="2082800"/>
                </a:lnTo>
                <a:lnTo>
                  <a:pt x="819569" y="2184400"/>
                </a:lnTo>
                <a:lnTo>
                  <a:pt x="801763" y="2184400"/>
                </a:lnTo>
                <a:lnTo>
                  <a:pt x="799896" y="2171700"/>
                </a:lnTo>
                <a:lnTo>
                  <a:pt x="796048" y="2159000"/>
                </a:lnTo>
                <a:lnTo>
                  <a:pt x="794181" y="2133600"/>
                </a:lnTo>
                <a:lnTo>
                  <a:pt x="792924" y="2120900"/>
                </a:lnTo>
                <a:lnTo>
                  <a:pt x="790892" y="2108200"/>
                </a:lnTo>
                <a:lnTo>
                  <a:pt x="789495" y="2095500"/>
                </a:lnTo>
                <a:lnTo>
                  <a:pt x="817994" y="2095500"/>
                </a:lnTo>
                <a:lnTo>
                  <a:pt x="817854" y="2108200"/>
                </a:lnTo>
                <a:lnTo>
                  <a:pt x="818349" y="2120900"/>
                </a:lnTo>
                <a:lnTo>
                  <a:pt x="819543" y="2146300"/>
                </a:lnTo>
                <a:lnTo>
                  <a:pt x="819569" y="2184400"/>
                </a:lnTo>
                <a:lnTo>
                  <a:pt x="819569" y="2082800"/>
                </a:lnTo>
                <a:lnTo>
                  <a:pt x="779157" y="2082800"/>
                </a:lnTo>
                <a:lnTo>
                  <a:pt x="779157" y="2095500"/>
                </a:lnTo>
                <a:lnTo>
                  <a:pt x="778484" y="2108200"/>
                </a:lnTo>
                <a:lnTo>
                  <a:pt x="777735" y="2120900"/>
                </a:lnTo>
                <a:lnTo>
                  <a:pt x="761746" y="2120900"/>
                </a:lnTo>
                <a:lnTo>
                  <a:pt x="757047" y="2108200"/>
                </a:lnTo>
                <a:lnTo>
                  <a:pt x="755015" y="2108200"/>
                </a:lnTo>
                <a:lnTo>
                  <a:pt x="743635" y="2120900"/>
                </a:lnTo>
                <a:lnTo>
                  <a:pt x="733056" y="2108200"/>
                </a:lnTo>
                <a:lnTo>
                  <a:pt x="705777" y="2108200"/>
                </a:lnTo>
                <a:lnTo>
                  <a:pt x="707339" y="2095500"/>
                </a:lnTo>
                <a:lnTo>
                  <a:pt x="779157" y="2095500"/>
                </a:lnTo>
                <a:lnTo>
                  <a:pt x="779157" y="2082800"/>
                </a:lnTo>
                <a:lnTo>
                  <a:pt x="695490" y="2082800"/>
                </a:lnTo>
                <a:lnTo>
                  <a:pt x="695490" y="2095500"/>
                </a:lnTo>
                <a:lnTo>
                  <a:pt x="695210" y="2108200"/>
                </a:lnTo>
                <a:lnTo>
                  <a:pt x="694423" y="2120900"/>
                </a:lnTo>
                <a:lnTo>
                  <a:pt x="693267" y="2133600"/>
                </a:lnTo>
                <a:lnTo>
                  <a:pt x="692531" y="2146300"/>
                </a:lnTo>
                <a:lnTo>
                  <a:pt x="692950" y="2159000"/>
                </a:lnTo>
                <a:lnTo>
                  <a:pt x="693585" y="2171700"/>
                </a:lnTo>
                <a:lnTo>
                  <a:pt x="663308" y="2171700"/>
                </a:lnTo>
                <a:lnTo>
                  <a:pt x="658291" y="2159000"/>
                </a:lnTo>
                <a:lnTo>
                  <a:pt x="655167" y="2146300"/>
                </a:lnTo>
                <a:lnTo>
                  <a:pt x="653897" y="2146300"/>
                </a:lnTo>
                <a:lnTo>
                  <a:pt x="654697" y="2133600"/>
                </a:lnTo>
                <a:lnTo>
                  <a:pt x="657910" y="2120900"/>
                </a:lnTo>
                <a:lnTo>
                  <a:pt x="663879" y="2120900"/>
                </a:lnTo>
                <a:lnTo>
                  <a:pt x="660361" y="2108200"/>
                </a:lnTo>
                <a:lnTo>
                  <a:pt x="652881" y="2108200"/>
                </a:lnTo>
                <a:lnTo>
                  <a:pt x="657593" y="2095500"/>
                </a:lnTo>
                <a:lnTo>
                  <a:pt x="695490" y="2095500"/>
                </a:lnTo>
                <a:lnTo>
                  <a:pt x="695490" y="2082800"/>
                </a:lnTo>
                <a:lnTo>
                  <a:pt x="658456" y="2082800"/>
                </a:lnTo>
                <a:lnTo>
                  <a:pt x="646239" y="2070100"/>
                </a:lnTo>
                <a:lnTo>
                  <a:pt x="641667" y="2070100"/>
                </a:lnTo>
                <a:lnTo>
                  <a:pt x="641667" y="2095500"/>
                </a:lnTo>
                <a:lnTo>
                  <a:pt x="640905" y="2108200"/>
                </a:lnTo>
                <a:lnTo>
                  <a:pt x="574827" y="2108200"/>
                </a:lnTo>
                <a:lnTo>
                  <a:pt x="578231" y="2095500"/>
                </a:lnTo>
                <a:lnTo>
                  <a:pt x="582993" y="2095500"/>
                </a:lnTo>
                <a:lnTo>
                  <a:pt x="589737" y="2082800"/>
                </a:lnTo>
                <a:lnTo>
                  <a:pt x="629069" y="2082800"/>
                </a:lnTo>
                <a:lnTo>
                  <a:pt x="635660" y="2095500"/>
                </a:lnTo>
                <a:lnTo>
                  <a:pt x="641667" y="2095500"/>
                </a:lnTo>
                <a:lnTo>
                  <a:pt x="641667" y="2070100"/>
                </a:lnTo>
                <a:lnTo>
                  <a:pt x="599617" y="2070100"/>
                </a:lnTo>
                <a:lnTo>
                  <a:pt x="583412" y="2057400"/>
                </a:lnTo>
                <a:lnTo>
                  <a:pt x="577303" y="2057400"/>
                </a:lnTo>
                <a:lnTo>
                  <a:pt x="573976" y="2070100"/>
                </a:lnTo>
                <a:lnTo>
                  <a:pt x="564324" y="2082800"/>
                </a:lnTo>
                <a:lnTo>
                  <a:pt x="563079" y="2082800"/>
                </a:lnTo>
                <a:lnTo>
                  <a:pt x="567436" y="2095500"/>
                </a:lnTo>
                <a:lnTo>
                  <a:pt x="564730" y="2108200"/>
                </a:lnTo>
                <a:lnTo>
                  <a:pt x="548817" y="2108200"/>
                </a:lnTo>
                <a:lnTo>
                  <a:pt x="548792" y="2095500"/>
                </a:lnTo>
                <a:lnTo>
                  <a:pt x="548957" y="2095500"/>
                </a:lnTo>
                <a:lnTo>
                  <a:pt x="555955" y="2082800"/>
                </a:lnTo>
                <a:lnTo>
                  <a:pt x="557834" y="2082800"/>
                </a:lnTo>
                <a:lnTo>
                  <a:pt x="548081" y="2070100"/>
                </a:lnTo>
                <a:lnTo>
                  <a:pt x="541299" y="2057400"/>
                </a:lnTo>
                <a:lnTo>
                  <a:pt x="540245" y="2057400"/>
                </a:lnTo>
                <a:lnTo>
                  <a:pt x="540245" y="2108200"/>
                </a:lnTo>
                <a:lnTo>
                  <a:pt x="536333" y="2108200"/>
                </a:lnTo>
                <a:lnTo>
                  <a:pt x="536333" y="2146300"/>
                </a:lnTo>
                <a:lnTo>
                  <a:pt x="535559" y="2146300"/>
                </a:lnTo>
                <a:lnTo>
                  <a:pt x="530542" y="2159000"/>
                </a:lnTo>
                <a:lnTo>
                  <a:pt x="525335" y="2146300"/>
                </a:lnTo>
                <a:lnTo>
                  <a:pt x="532714" y="2133600"/>
                </a:lnTo>
                <a:lnTo>
                  <a:pt x="536333" y="2146300"/>
                </a:lnTo>
                <a:lnTo>
                  <a:pt x="536333" y="2108200"/>
                </a:lnTo>
                <a:lnTo>
                  <a:pt x="483730" y="2108200"/>
                </a:lnTo>
                <a:lnTo>
                  <a:pt x="475081" y="2100618"/>
                </a:lnTo>
                <a:lnTo>
                  <a:pt x="475081" y="2159000"/>
                </a:lnTo>
                <a:lnTo>
                  <a:pt x="463740" y="2159000"/>
                </a:lnTo>
                <a:lnTo>
                  <a:pt x="467715" y="2146300"/>
                </a:lnTo>
                <a:lnTo>
                  <a:pt x="473900" y="2146300"/>
                </a:lnTo>
                <a:lnTo>
                  <a:pt x="475081" y="2159000"/>
                </a:lnTo>
                <a:lnTo>
                  <a:pt x="475081" y="2100618"/>
                </a:lnTo>
                <a:lnTo>
                  <a:pt x="469265" y="2095500"/>
                </a:lnTo>
                <a:lnTo>
                  <a:pt x="463054" y="2095500"/>
                </a:lnTo>
                <a:lnTo>
                  <a:pt x="462610" y="2082800"/>
                </a:lnTo>
                <a:lnTo>
                  <a:pt x="464400" y="2070100"/>
                </a:lnTo>
                <a:lnTo>
                  <a:pt x="512927" y="2070100"/>
                </a:lnTo>
                <a:lnTo>
                  <a:pt x="519188" y="2082800"/>
                </a:lnTo>
                <a:lnTo>
                  <a:pt x="539483" y="2082800"/>
                </a:lnTo>
                <a:lnTo>
                  <a:pt x="540245" y="2108200"/>
                </a:lnTo>
                <a:lnTo>
                  <a:pt x="540245" y="2057400"/>
                </a:lnTo>
                <a:lnTo>
                  <a:pt x="497687" y="2057400"/>
                </a:lnTo>
                <a:lnTo>
                  <a:pt x="486016" y="2044700"/>
                </a:lnTo>
                <a:lnTo>
                  <a:pt x="657580" y="2044700"/>
                </a:lnTo>
                <a:lnTo>
                  <a:pt x="692848" y="2057400"/>
                </a:lnTo>
                <a:lnTo>
                  <a:pt x="999032" y="2057400"/>
                </a:lnTo>
                <a:lnTo>
                  <a:pt x="1000290" y="2070100"/>
                </a:lnTo>
                <a:lnTo>
                  <a:pt x="998270" y="2082800"/>
                </a:lnTo>
                <a:lnTo>
                  <a:pt x="967879" y="2082800"/>
                </a:lnTo>
                <a:lnTo>
                  <a:pt x="948880" y="2095500"/>
                </a:lnTo>
                <a:lnTo>
                  <a:pt x="995311" y="2095500"/>
                </a:lnTo>
                <a:lnTo>
                  <a:pt x="998283" y="2108200"/>
                </a:lnTo>
                <a:lnTo>
                  <a:pt x="999401" y="2108200"/>
                </a:lnTo>
                <a:lnTo>
                  <a:pt x="999896" y="2120900"/>
                </a:lnTo>
                <a:lnTo>
                  <a:pt x="1000175" y="2146300"/>
                </a:lnTo>
                <a:lnTo>
                  <a:pt x="1000506" y="2159000"/>
                </a:lnTo>
                <a:lnTo>
                  <a:pt x="1001166" y="2171700"/>
                </a:lnTo>
                <a:lnTo>
                  <a:pt x="1000582" y="2171700"/>
                </a:lnTo>
                <a:lnTo>
                  <a:pt x="997242" y="2184400"/>
                </a:lnTo>
                <a:lnTo>
                  <a:pt x="948474" y="2184400"/>
                </a:lnTo>
                <a:lnTo>
                  <a:pt x="969187" y="2197100"/>
                </a:lnTo>
                <a:lnTo>
                  <a:pt x="1000785" y="2197100"/>
                </a:lnTo>
                <a:lnTo>
                  <a:pt x="1001014" y="2209800"/>
                </a:lnTo>
                <a:lnTo>
                  <a:pt x="1001217" y="2209800"/>
                </a:lnTo>
                <a:lnTo>
                  <a:pt x="1001395" y="2247900"/>
                </a:lnTo>
                <a:lnTo>
                  <a:pt x="915111" y="2247900"/>
                </a:lnTo>
                <a:lnTo>
                  <a:pt x="913650" y="2235200"/>
                </a:lnTo>
                <a:lnTo>
                  <a:pt x="828382" y="2235200"/>
                </a:lnTo>
                <a:lnTo>
                  <a:pt x="819531" y="2247900"/>
                </a:lnTo>
                <a:lnTo>
                  <a:pt x="811885" y="2247900"/>
                </a:lnTo>
                <a:lnTo>
                  <a:pt x="805713" y="2235200"/>
                </a:lnTo>
                <a:lnTo>
                  <a:pt x="801281" y="2235200"/>
                </a:lnTo>
                <a:lnTo>
                  <a:pt x="800354" y="2222500"/>
                </a:lnTo>
                <a:lnTo>
                  <a:pt x="781354" y="2222500"/>
                </a:lnTo>
                <a:lnTo>
                  <a:pt x="781354" y="2247900"/>
                </a:lnTo>
                <a:lnTo>
                  <a:pt x="781177" y="2247900"/>
                </a:lnTo>
                <a:lnTo>
                  <a:pt x="780186" y="2260600"/>
                </a:lnTo>
                <a:lnTo>
                  <a:pt x="712304" y="2260600"/>
                </a:lnTo>
                <a:lnTo>
                  <a:pt x="713257" y="2247862"/>
                </a:lnTo>
                <a:lnTo>
                  <a:pt x="715581" y="2235200"/>
                </a:lnTo>
                <a:lnTo>
                  <a:pt x="772439" y="2235200"/>
                </a:lnTo>
                <a:lnTo>
                  <a:pt x="781354" y="2247900"/>
                </a:lnTo>
                <a:lnTo>
                  <a:pt x="781354" y="2222500"/>
                </a:lnTo>
                <a:lnTo>
                  <a:pt x="678662" y="2222500"/>
                </a:lnTo>
                <a:lnTo>
                  <a:pt x="661733" y="2235200"/>
                </a:lnTo>
                <a:lnTo>
                  <a:pt x="699427" y="2235200"/>
                </a:lnTo>
                <a:lnTo>
                  <a:pt x="699846" y="2247900"/>
                </a:lnTo>
                <a:lnTo>
                  <a:pt x="700074" y="2260600"/>
                </a:lnTo>
                <a:lnTo>
                  <a:pt x="739305" y="2273300"/>
                </a:lnTo>
                <a:lnTo>
                  <a:pt x="805954" y="2273300"/>
                </a:lnTo>
                <a:lnTo>
                  <a:pt x="806170" y="2260600"/>
                </a:lnTo>
                <a:lnTo>
                  <a:pt x="817689" y="2260600"/>
                </a:lnTo>
                <a:lnTo>
                  <a:pt x="817410" y="2273300"/>
                </a:lnTo>
                <a:lnTo>
                  <a:pt x="816851" y="2273300"/>
                </a:lnTo>
                <a:lnTo>
                  <a:pt x="831240" y="2278138"/>
                </a:lnTo>
                <a:lnTo>
                  <a:pt x="830199" y="2273300"/>
                </a:lnTo>
                <a:lnTo>
                  <a:pt x="837653" y="2260600"/>
                </a:lnTo>
                <a:lnTo>
                  <a:pt x="883869" y="2260600"/>
                </a:lnTo>
                <a:lnTo>
                  <a:pt x="898931" y="2247900"/>
                </a:lnTo>
                <a:lnTo>
                  <a:pt x="902309" y="2260600"/>
                </a:lnTo>
                <a:lnTo>
                  <a:pt x="905268" y="2273300"/>
                </a:lnTo>
                <a:lnTo>
                  <a:pt x="906170" y="2286000"/>
                </a:lnTo>
                <a:lnTo>
                  <a:pt x="876515" y="2286000"/>
                </a:lnTo>
                <a:lnTo>
                  <a:pt x="894372" y="2311400"/>
                </a:lnTo>
                <a:lnTo>
                  <a:pt x="908304" y="2324100"/>
                </a:lnTo>
                <a:lnTo>
                  <a:pt x="918362" y="2349500"/>
                </a:lnTo>
                <a:lnTo>
                  <a:pt x="919835" y="2336800"/>
                </a:lnTo>
                <a:lnTo>
                  <a:pt x="938530" y="2336800"/>
                </a:lnTo>
                <a:lnTo>
                  <a:pt x="955535" y="2324100"/>
                </a:lnTo>
                <a:lnTo>
                  <a:pt x="916419" y="2324100"/>
                </a:lnTo>
                <a:lnTo>
                  <a:pt x="918591" y="2311400"/>
                </a:lnTo>
                <a:lnTo>
                  <a:pt x="919149" y="2298700"/>
                </a:lnTo>
                <a:lnTo>
                  <a:pt x="923810" y="2298700"/>
                </a:lnTo>
                <a:lnTo>
                  <a:pt x="922858" y="2286000"/>
                </a:lnTo>
                <a:lnTo>
                  <a:pt x="920826" y="2286000"/>
                </a:lnTo>
                <a:lnTo>
                  <a:pt x="918972" y="2273300"/>
                </a:lnTo>
                <a:lnTo>
                  <a:pt x="923696" y="2273300"/>
                </a:lnTo>
                <a:lnTo>
                  <a:pt x="930821" y="2260600"/>
                </a:lnTo>
                <a:lnTo>
                  <a:pt x="998562" y="2260600"/>
                </a:lnTo>
                <a:lnTo>
                  <a:pt x="1001788" y="2273300"/>
                </a:lnTo>
                <a:lnTo>
                  <a:pt x="1002487" y="2286000"/>
                </a:lnTo>
                <a:lnTo>
                  <a:pt x="1002665" y="2286000"/>
                </a:lnTo>
                <a:lnTo>
                  <a:pt x="1002449" y="2298700"/>
                </a:lnTo>
                <a:lnTo>
                  <a:pt x="1000328" y="2311400"/>
                </a:lnTo>
                <a:lnTo>
                  <a:pt x="996162" y="2311400"/>
                </a:lnTo>
                <a:lnTo>
                  <a:pt x="988936" y="2324100"/>
                </a:lnTo>
                <a:lnTo>
                  <a:pt x="999629" y="2324100"/>
                </a:lnTo>
                <a:lnTo>
                  <a:pt x="1000874" y="2336800"/>
                </a:lnTo>
                <a:lnTo>
                  <a:pt x="1001636" y="2349500"/>
                </a:lnTo>
                <a:lnTo>
                  <a:pt x="1001445" y="2349500"/>
                </a:lnTo>
                <a:lnTo>
                  <a:pt x="999858" y="2362200"/>
                </a:lnTo>
                <a:lnTo>
                  <a:pt x="961136" y="2362200"/>
                </a:lnTo>
                <a:lnTo>
                  <a:pt x="973683" y="2374900"/>
                </a:lnTo>
                <a:lnTo>
                  <a:pt x="997712" y="2374900"/>
                </a:lnTo>
                <a:lnTo>
                  <a:pt x="1000582" y="2387600"/>
                </a:lnTo>
                <a:lnTo>
                  <a:pt x="1000671" y="2413000"/>
                </a:lnTo>
                <a:lnTo>
                  <a:pt x="1000734" y="2451100"/>
                </a:lnTo>
                <a:lnTo>
                  <a:pt x="1001293" y="2451100"/>
                </a:lnTo>
                <a:lnTo>
                  <a:pt x="1001280" y="2463800"/>
                </a:lnTo>
                <a:lnTo>
                  <a:pt x="998880" y="2463800"/>
                </a:lnTo>
                <a:lnTo>
                  <a:pt x="993673" y="2476500"/>
                </a:lnTo>
                <a:lnTo>
                  <a:pt x="997953" y="2476500"/>
                </a:lnTo>
                <a:lnTo>
                  <a:pt x="1000658" y="2489200"/>
                </a:lnTo>
                <a:lnTo>
                  <a:pt x="1000963" y="2489200"/>
                </a:lnTo>
                <a:lnTo>
                  <a:pt x="1002055" y="2514600"/>
                </a:lnTo>
                <a:lnTo>
                  <a:pt x="1003261" y="2540000"/>
                </a:lnTo>
                <a:lnTo>
                  <a:pt x="1005738" y="2590800"/>
                </a:lnTo>
                <a:lnTo>
                  <a:pt x="1058862" y="2590800"/>
                </a:lnTo>
                <a:lnTo>
                  <a:pt x="1059243" y="2578100"/>
                </a:lnTo>
                <a:lnTo>
                  <a:pt x="1060716" y="2578100"/>
                </a:lnTo>
                <a:lnTo>
                  <a:pt x="1061732" y="2565400"/>
                </a:lnTo>
                <a:lnTo>
                  <a:pt x="1070762" y="2565400"/>
                </a:lnTo>
                <a:lnTo>
                  <a:pt x="1071295" y="2578100"/>
                </a:lnTo>
                <a:lnTo>
                  <a:pt x="1072095" y="2578100"/>
                </a:lnTo>
                <a:lnTo>
                  <a:pt x="1073975" y="2590800"/>
                </a:lnTo>
                <a:lnTo>
                  <a:pt x="1145349" y="2590800"/>
                </a:lnTo>
                <a:lnTo>
                  <a:pt x="1146924" y="2578100"/>
                </a:lnTo>
                <a:lnTo>
                  <a:pt x="1145717" y="2565400"/>
                </a:lnTo>
                <a:lnTo>
                  <a:pt x="1143431" y="2565400"/>
                </a:lnTo>
                <a:lnTo>
                  <a:pt x="1141742" y="2552700"/>
                </a:lnTo>
                <a:lnTo>
                  <a:pt x="1141171" y="2540000"/>
                </a:lnTo>
                <a:lnTo>
                  <a:pt x="1146327" y="2540000"/>
                </a:lnTo>
                <a:lnTo>
                  <a:pt x="1164640" y="2527300"/>
                </a:lnTo>
                <a:lnTo>
                  <a:pt x="1166812" y="2540000"/>
                </a:lnTo>
                <a:lnTo>
                  <a:pt x="1167511" y="2540000"/>
                </a:lnTo>
                <a:lnTo>
                  <a:pt x="1168603" y="2552700"/>
                </a:lnTo>
                <a:lnTo>
                  <a:pt x="1169568" y="2565400"/>
                </a:lnTo>
                <a:lnTo>
                  <a:pt x="1172819" y="2590800"/>
                </a:lnTo>
                <a:lnTo>
                  <a:pt x="1184846" y="2590800"/>
                </a:lnTo>
                <a:lnTo>
                  <a:pt x="1179055" y="2578100"/>
                </a:lnTo>
                <a:lnTo>
                  <a:pt x="1179614" y="2578100"/>
                </a:lnTo>
                <a:lnTo>
                  <a:pt x="1179906" y="2565400"/>
                </a:lnTo>
                <a:lnTo>
                  <a:pt x="1187665" y="2565400"/>
                </a:lnTo>
                <a:lnTo>
                  <a:pt x="1187653" y="2578100"/>
                </a:lnTo>
                <a:lnTo>
                  <a:pt x="1189990" y="2578100"/>
                </a:lnTo>
                <a:lnTo>
                  <a:pt x="1184846" y="2590800"/>
                </a:lnTo>
                <a:lnTo>
                  <a:pt x="1258811" y="2590800"/>
                </a:lnTo>
                <a:lnTo>
                  <a:pt x="1251102" y="2578100"/>
                </a:lnTo>
                <a:lnTo>
                  <a:pt x="1242339" y="2565400"/>
                </a:lnTo>
                <a:lnTo>
                  <a:pt x="1235976" y="2540000"/>
                </a:lnTo>
                <a:lnTo>
                  <a:pt x="1233741" y="2514600"/>
                </a:lnTo>
                <a:lnTo>
                  <a:pt x="1240345" y="2476500"/>
                </a:lnTo>
                <a:lnTo>
                  <a:pt x="1255941" y="2451100"/>
                </a:lnTo>
                <a:lnTo>
                  <a:pt x="1280642" y="2438400"/>
                </a:lnTo>
                <a:lnTo>
                  <a:pt x="1280147" y="2425700"/>
                </a:lnTo>
                <a:lnTo>
                  <a:pt x="1279766" y="2413000"/>
                </a:lnTo>
                <a:lnTo>
                  <a:pt x="1279601" y="2400300"/>
                </a:lnTo>
                <a:lnTo>
                  <a:pt x="1279728" y="2387600"/>
                </a:lnTo>
                <a:lnTo>
                  <a:pt x="1280426" y="2362200"/>
                </a:lnTo>
                <a:lnTo>
                  <a:pt x="1281480" y="2349500"/>
                </a:lnTo>
                <a:lnTo>
                  <a:pt x="1282738" y="2336800"/>
                </a:lnTo>
                <a:lnTo>
                  <a:pt x="1284401" y="2311400"/>
                </a:lnTo>
                <a:lnTo>
                  <a:pt x="1284643" y="2311400"/>
                </a:lnTo>
                <a:lnTo>
                  <a:pt x="1294549" y="2298700"/>
                </a:lnTo>
                <a:lnTo>
                  <a:pt x="1318501" y="2298700"/>
                </a:lnTo>
                <a:lnTo>
                  <a:pt x="1316177" y="2311400"/>
                </a:lnTo>
                <a:lnTo>
                  <a:pt x="1316291" y="2336800"/>
                </a:lnTo>
                <a:lnTo>
                  <a:pt x="1316177" y="2347468"/>
                </a:lnTo>
                <a:lnTo>
                  <a:pt x="1316101" y="2364740"/>
                </a:lnTo>
                <a:lnTo>
                  <a:pt x="1316405" y="2374900"/>
                </a:lnTo>
                <a:lnTo>
                  <a:pt x="1308735" y="2374900"/>
                </a:lnTo>
                <a:lnTo>
                  <a:pt x="1306639" y="2387600"/>
                </a:lnTo>
                <a:lnTo>
                  <a:pt x="1306068" y="2387600"/>
                </a:lnTo>
                <a:lnTo>
                  <a:pt x="1306283" y="2400300"/>
                </a:lnTo>
                <a:lnTo>
                  <a:pt x="1306639" y="2400300"/>
                </a:lnTo>
                <a:lnTo>
                  <a:pt x="1306690" y="2413000"/>
                </a:lnTo>
                <a:lnTo>
                  <a:pt x="1330553" y="2413000"/>
                </a:lnTo>
                <a:lnTo>
                  <a:pt x="1339456" y="2400300"/>
                </a:lnTo>
                <a:lnTo>
                  <a:pt x="1357452" y="2400300"/>
                </a:lnTo>
                <a:lnTo>
                  <a:pt x="1366520" y="2387600"/>
                </a:lnTo>
                <a:lnTo>
                  <a:pt x="1379385" y="2387600"/>
                </a:lnTo>
                <a:lnTo>
                  <a:pt x="1385506" y="2374900"/>
                </a:lnTo>
                <a:lnTo>
                  <a:pt x="1388973" y="2374900"/>
                </a:lnTo>
                <a:lnTo>
                  <a:pt x="1390484" y="2362200"/>
                </a:lnTo>
                <a:lnTo>
                  <a:pt x="1392199" y="2349500"/>
                </a:lnTo>
                <a:lnTo>
                  <a:pt x="1394231" y="2336800"/>
                </a:lnTo>
                <a:lnTo>
                  <a:pt x="1394853" y="2324100"/>
                </a:lnTo>
                <a:lnTo>
                  <a:pt x="1392313" y="2311400"/>
                </a:lnTo>
                <a:lnTo>
                  <a:pt x="1392085" y="2311400"/>
                </a:lnTo>
                <a:lnTo>
                  <a:pt x="1399159" y="2298700"/>
                </a:lnTo>
                <a:lnTo>
                  <a:pt x="1401368" y="2311400"/>
                </a:lnTo>
                <a:lnTo>
                  <a:pt x="1408074" y="2311400"/>
                </a:lnTo>
                <a:lnTo>
                  <a:pt x="1408125" y="2324100"/>
                </a:lnTo>
                <a:lnTo>
                  <a:pt x="1407388" y="2336800"/>
                </a:lnTo>
                <a:lnTo>
                  <a:pt x="1406626" y="2336800"/>
                </a:lnTo>
                <a:lnTo>
                  <a:pt x="1405991" y="2349500"/>
                </a:lnTo>
                <a:lnTo>
                  <a:pt x="1406740" y="2349500"/>
                </a:lnTo>
                <a:lnTo>
                  <a:pt x="1408049" y="2362200"/>
                </a:lnTo>
                <a:lnTo>
                  <a:pt x="1406804" y="2362200"/>
                </a:lnTo>
                <a:lnTo>
                  <a:pt x="1403591" y="2374900"/>
                </a:lnTo>
                <a:lnTo>
                  <a:pt x="1399019" y="2387600"/>
                </a:lnTo>
                <a:lnTo>
                  <a:pt x="1414487" y="2387600"/>
                </a:lnTo>
                <a:lnTo>
                  <a:pt x="1422311" y="2374900"/>
                </a:lnTo>
                <a:lnTo>
                  <a:pt x="1422615" y="2362200"/>
                </a:lnTo>
                <a:lnTo>
                  <a:pt x="1422742" y="2349500"/>
                </a:lnTo>
                <a:lnTo>
                  <a:pt x="1422336" y="2349500"/>
                </a:lnTo>
                <a:lnTo>
                  <a:pt x="1421066" y="2336800"/>
                </a:lnTo>
                <a:lnTo>
                  <a:pt x="1420279" y="2324100"/>
                </a:lnTo>
                <a:lnTo>
                  <a:pt x="1422082" y="2324100"/>
                </a:lnTo>
                <a:lnTo>
                  <a:pt x="1422654" y="2311400"/>
                </a:lnTo>
                <a:lnTo>
                  <a:pt x="1423352" y="2311400"/>
                </a:lnTo>
                <a:lnTo>
                  <a:pt x="1423123" y="2298700"/>
                </a:lnTo>
                <a:lnTo>
                  <a:pt x="1421041" y="2298700"/>
                </a:lnTo>
                <a:lnTo>
                  <a:pt x="1416164" y="2286000"/>
                </a:lnTo>
                <a:lnTo>
                  <a:pt x="1412163" y="2286000"/>
                </a:lnTo>
                <a:lnTo>
                  <a:pt x="1411490" y="2273300"/>
                </a:lnTo>
                <a:lnTo>
                  <a:pt x="1412367" y="2260600"/>
                </a:lnTo>
                <a:lnTo>
                  <a:pt x="1415072" y="2260600"/>
                </a:lnTo>
                <a:lnTo>
                  <a:pt x="1417586" y="2247900"/>
                </a:lnTo>
                <a:lnTo>
                  <a:pt x="1434706" y="2247900"/>
                </a:lnTo>
                <a:lnTo>
                  <a:pt x="1444485" y="2260600"/>
                </a:lnTo>
                <a:lnTo>
                  <a:pt x="1450098" y="2260600"/>
                </a:lnTo>
                <a:lnTo>
                  <a:pt x="1452892" y="2273300"/>
                </a:lnTo>
                <a:lnTo>
                  <a:pt x="1454188" y="2286000"/>
                </a:lnTo>
                <a:lnTo>
                  <a:pt x="1456055" y="2298700"/>
                </a:lnTo>
                <a:lnTo>
                  <a:pt x="1458328" y="2311400"/>
                </a:lnTo>
                <a:lnTo>
                  <a:pt x="1460855" y="2311400"/>
                </a:lnTo>
                <a:lnTo>
                  <a:pt x="1463751" y="2324100"/>
                </a:lnTo>
                <a:lnTo>
                  <a:pt x="1465516" y="2336800"/>
                </a:lnTo>
                <a:lnTo>
                  <a:pt x="1465719" y="2349500"/>
                </a:lnTo>
                <a:lnTo>
                  <a:pt x="1463954" y="2362200"/>
                </a:lnTo>
                <a:lnTo>
                  <a:pt x="1463040" y="2374900"/>
                </a:lnTo>
                <a:lnTo>
                  <a:pt x="1481137" y="2374900"/>
                </a:lnTo>
                <a:lnTo>
                  <a:pt x="1480604" y="2362200"/>
                </a:lnTo>
                <a:lnTo>
                  <a:pt x="1480108" y="2349500"/>
                </a:lnTo>
                <a:lnTo>
                  <a:pt x="1479397" y="2336800"/>
                </a:lnTo>
                <a:lnTo>
                  <a:pt x="1478241" y="2311400"/>
                </a:lnTo>
                <a:lnTo>
                  <a:pt x="1478419" y="2311400"/>
                </a:lnTo>
                <a:lnTo>
                  <a:pt x="1481035" y="2298700"/>
                </a:lnTo>
                <a:lnTo>
                  <a:pt x="1507223" y="2298700"/>
                </a:lnTo>
                <a:lnTo>
                  <a:pt x="1508290" y="2311400"/>
                </a:lnTo>
                <a:lnTo>
                  <a:pt x="1493558" y="2311400"/>
                </a:lnTo>
                <a:lnTo>
                  <a:pt x="1490726" y="2324100"/>
                </a:lnTo>
                <a:lnTo>
                  <a:pt x="1491094" y="2324100"/>
                </a:lnTo>
                <a:lnTo>
                  <a:pt x="1491068" y="2336800"/>
                </a:lnTo>
                <a:lnTo>
                  <a:pt x="1490548" y="2336800"/>
                </a:lnTo>
                <a:lnTo>
                  <a:pt x="1489684" y="2349500"/>
                </a:lnTo>
                <a:lnTo>
                  <a:pt x="1488643" y="2362200"/>
                </a:lnTo>
                <a:lnTo>
                  <a:pt x="1486890" y="2374900"/>
                </a:lnTo>
                <a:lnTo>
                  <a:pt x="1551127" y="2374900"/>
                </a:lnTo>
                <a:lnTo>
                  <a:pt x="1553006" y="2349500"/>
                </a:lnTo>
                <a:lnTo>
                  <a:pt x="1556258" y="2324100"/>
                </a:lnTo>
                <a:lnTo>
                  <a:pt x="1554962" y="2324100"/>
                </a:lnTo>
                <a:lnTo>
                  <a:pt x="1560576" y="2311400"/>
                </a:lnTo>
                <a:lnTo>
                  <a:pt x="1564093" y="2324100"/>
                </a:lnTo>
                <a:lnTo>
                  <a:pt x="1565122" y="2336800"/>
                </a:lnTo>
                <a:lnTo>
                  <a:pt x="1564830" y="2336800"/>
                </a:lnTo>
                <a:lnTo>
                  <a:pt x="1564398" y="2349500"/>
                </a:lnTo>
                <a:lnTo>
                  <a:pt x="1563243" y="2374900"/>
                </a:lnTo>
                <a:lnTo>
                  <a:pt x="1558747" y="2374900"/>
                </a:lnTo>
                <a:lnTo>
                  <a:pt x="1548726" y="2387600"/>
                </a:lnTo>
                <a:lnTo>
                  <a:pt x="1576197" y="2387600"/>
                </a:lnTo>
                <a:lnTo>
                  <a:pt x="1578483" y="2374900"/>
                </a:lnTo>
                <a:lnTo>
                  <a:pt x="1578787" y="2362200"/>
                </a:lnTo>
                <a:lnTo>
                  <a:pt x="1576666" y="2362200"/>
                </a:lnTo>
                <a:lnTo>
                  <a:pt x="1574685" y="2349500"/>
                </a:lnTo>
                <a:lnTo>
                  <a:pt x="1576273" y="2349500"/>
                </a:lnTo>
                <a:lnTo>
                  <a:pt x="1576717" y="2336800"/>
                </a:lnTo>
                <a:lnTo>
                  <a:pt x="1577771" y="2324100"/>
                </a:lnTo>
                <a:lnTo>
                  <a:pt x="1578165" y="2311400"/>
                </a:lnTo>
                <a:lnTo>
                  <a:pt x="1578317" y="2311400"/>
                </a:lnTo>
                <a:lnTo>
                  <a:pt x="1577975" y="2298700"/>
                </a:lnTo>
                <a:lnTo>
                  <a:pt x="1576425" y="2298700"/>
                </a:lnTo>
                <a:lnTo>
                  <a:pt x="1572907" y="2286000"/>
                </a:lnTo>
                <a:lnTo>
                  <a:pt x="1566672" y="2286000"/>
                </a:lnTo>
                <a:lnTo>
                  <a:pt x="1561719" y="2273300"/>
                </a:lnTo>
                <a:lnTo>
                  <a:pt x="1559191" y="2273300"/>
                </a:lnTo>
                <a:lnTo>
                  <a:pt x="1559217" y="2260600"/>
                </a:lnTo>
                <a:lnTo>
                  <a:pt x="1561960" y="2247900"/>
                </a:lnTo>
                <a:lnTo>
                  <a:pt x="1617700" y="2247900"/>
                </a:lnTo>
                <a:lnTo>
                  <a:pt x="1616964" y="2260600"/>
                </a:lnTo>
                <a:lnTo>
                  <a:pt x="1616329" y="2260600"/>
                </a:lnTo>
                <a:lnTo>
                  <a:pt x="1616062" y="2273300"/>
                </a:lnTo>
                <a:lnTo>
                  <a:pt x="1616303" y="2273300"/>
                </a:lnTo>
                <a:lnTo>
                  <a:pt x="1617167" y="2286000"/>
                </a:lnTo>
                <a:lnTo>
                  <a:pt x="1618513" y="2298700"/>
                </a:lnTo>
                <a:lnTo>
                  <a:pt x="1619516" y="2298700"/>
                </a:lnTo>
                <a:lnTo>
                  <a:pt x="1631569" y="2311400"/>
                </a:lnTo>
                <a:lnTo>
                  <a:pt x="1631276" y="2324100"/>
                </a:lnTo>
                <a:lnTo>
                  <a:pt x="1630489" y="2324100"/>
                </a:lnTo>
                <a:lnTo>
                  <a:pt x="1629752" y="2336800"/>
                </a:lnTo>
                <a:lnTo>
                  <a:pt x="1630197" y="2349500"/>
                </a:lnTo>
                <a:lnTo>
                  <a:pt x="1631175" y="2374900"/>
                </a:lnTo>
                <a:lnTo>
                  <a:pt x="1631975" y="2387600"/>
                </a:lnTo>
                <a:lnTo>
                  <a:pt x="1632204" y="2387600"/>
                </a:lnTo>
                <a:lnTo>
                  <a:pt x="1633042" y="2400300"/>
                </a:lnTo>
                <a:lnTo>
                  <a:pt x="1651901" y="2400300"/>
                </a:lnTo>
                <a:lnTo>
                  <a:pt x="1666367" y="2413000"/>
                </a:lnTo>
                <a:lnTo>
                  <a:pt x="1670177" y="2413000"/>
                </a:lnTo>
                <a:lnTo>
                  <a:pt x="1679562" y="2400300"/>
                </a:lnTo>
                <a:lnTo>
                  <a:pt x="1709762" y="2400300"/>
                </a:lnTo>
                <a:lnTo>
                  <a:pt x="1709280" y="2413000"/>
                </a:lnTo>
                <a:lnTo>
                  <a:pt x="1720545" y="2413000"/>
                </a:lnTo>
                <a:lnTo>
                  <a:pt x="1725930" y="2425700"/>
                </a:lnTo>
                <a:lnTo>
                  <a:pt x="1727530" y="2413000"/>
                </a:lnTo>
                <a:lnTo>
                  <a:pt x="1729917" y="2413000"/>
                </a:lnTo>
                <a:lnTo>
                  <a:pt x="1733156" y="2400300"/>
                </a:lnTo>
                <a:lnTo>
                  <a:pt x="1737296" y="2400300"/>
                </a:lnTo>
                <a:lnTo>
                  <a:pt x="1742020" y="2387600"/>
                </a:lnTo>
                <a:lnTo>
                  <a:pt x="1743049" y="2387600"/>
                </a:lnTo>
                <a:lnTo>
                  <a:pt x="1741932" y="2349500"/>
                </a:lnTo>
                <a:lnTo>
                  <a:pt x="1742097" y="2324100"/>
                </a:lnTo>
                <a:lnTo>
                  <a:pt x="1742503" y="2311400"/>
                </a:lnTo>
                <a:lnTo>
                  <a:pt x="1742909" y="2298700"/>
                </a:lnTo>
                <a:lnTo>
                  <a:pt x="1743494" y="2286000"/>
                </a:lnTo>
                <a:lnTo>
                  <a:pt x="1744078" y="2273300"/>
                </a:lnTo>
                <a:lnTo>
                  <a:pt x="1744738" y="2273300"/>
                </a:lnTo>
                <a:lnTo>
                  <a:pt x="1746110" y="2260600"/>
                </a:lnTo>
                <a:lnTo>
                  <a:pt x="1748434" y="2260600"/>
                </a:lnTo>
                <a:lnTo>
                  <a:pt x="1751952" y="2247900"/>
                </a:lnTo>
                <a:lnTo>
                  <a:pt x="1758035" y="2247900"/>
                </a:lnTo>
                <a:lnTo>
                  <a:pt x="1756981" y="2286000"/>
                </a:lnTo>
                <a:lnTo>
                  <a:pt x="1759292" y="2311400"/>
                </a:lnTo>
                <a:lnTo>
                  <a:pt x="1762086" y="2336800"/>
                </a:lnTo>
                <a:lnTo>
                  <a:pt x="1762798" y="2362200"/>
                </a:lnTo>
                <a:lnTo>
                  <a:pt x="1762315" y="2387600"/>
                </a:lnTo>
                <a:lnTo>
                  <a:pt x="1762785" y="2413000"/>
                </a:lnTo>
                <a:lnTo>
                  <a:pt x="1763826" y="2425700"/>
                </a:lnTo>
                <a:lnTo>
                  <a:pt x="1765046" y="2451100"/>
                </a:lnTo>
                <a:lnTo>
                  <a:pt x="1771751" y="2463800"/>
                </a:lnTo>
                <a:lnTo>
                  <a:pt x="1776539" y="2476500"/>
                </a:lnTo>
                <a:lnTo>
                  <a:pt x="1779117" y="2489200"/>
                </a:lnTo>
                <a:lnTo>
                  <a:pt x="1779231" y="2501900"/>
                </a:lnTo>
                <a:lnTo>
                  <a:pt x="1777860" y="2514600"/>
                </a:lnTo>
                <a:lnTo>
                  <a:pt x="1798129" y="2514600"/>
                </a:lnTo>
                <a:lnTo>
                  <a:pt x="1798332" y="2501900"/>
                </a:lnTo>
                <a:lnTo>
                  <a:pt x="1797850" y="2489200"/>
                </a:lnTo>
                <a:lnTo>
                  <a:pt x="1796554" y="2476500"/>
                </a:lnTo>
                <a:lnTo>
                  <a:pt x="1794268" y="2463800"/>
                </a:lnTo>
                <a:lnTo>
                  <a:pt x="1794129" y="2463800"/>
                </a:lnTo>
                <a:lnTo>
                  <a:pt x="1796249" y="2451100"/>
                </a:lnTo>
                <a:lnTo>
                  <a:pt x="1798713" y="2451100"/>
                </a:lnTo>
                <a:lnTo>
                  <a:pt x="1799564" y="2438400"/>
                </a:lnTo>
                <a:lnTo>
                  <a:pt x="1806778" y="2438400"/>
                </a:lnTo>
                <a:lnTo>
                  <a:pt x="1809051" y="2463800"/>
                </a:lnTo>
                <a:lnTo>
                  <a:pt x="1809965" y="2476500"/>
                </a:lnTo>
                <a:lnTo>
                  <a:pt x="1810423" y="2489200"/>
                </a:lnTo>
                <a:lnTo>
                  <a:pt x="1810334" y="2501900"/>
                </a:lnTo>
                <a:lnTo>
                  <a:pt x="1810118" y="2501900"/>
                </a:lnTo>
                <a:lnTo>
                  <a:pt x="1809864" y="2514600"/>
                </a:lnTo>
                <a:lnTo>
                  <a:pt x="1823059" y="2514600"/>
                </a:lnTo>
                <a:lnTo>
                  <a:pt x="1825840" y="2501900"/>
                </a:lnTo>
                <a:lnTo>
                  <a:pt x="1877910" y="2501900"/>
                </a:lnTo>
                <a:lnTo>
                  <a:pt x="1886661" y="2489200"/>
                </a:lnTo>
                <a:lnTo>
                  <a:pt x="1895424" y="2489200"/>
                </a:lnTo>
                <a:lnTo>
                  <a:pt x="1901126" y="2476500"/>
                </a:lnTo>
                <a:lnTo>
                  <a:pt x="1904390" y="2476500"/>
                </a:lnTo>
                <a:lnTo>
                  <a:pt x="1905076" y="2463800"/>
                </a:lnTo>
                <a:lnTo>
                  <a:pt x="1903006" y="2451100"/>
                </a:lnTo>
                <a:lnTo>
                  <a:pt x="1898307" y="2438400"/>
                </a:lnTo>
                <a:lnTo>
                  <a:pt x="1895487" y="2425700"/>
                </a:lnTo>
                <a:lnTo>
                  <a:pt x="1893341" y="2413000"/>
                </a:lnTo>
                <a:lnTo>
                  <a:pt x="1890636" y="2400300"/>
                </a:lnTo>
                <a:lnTo>
                  <a:pt x="1889417" y="2387600"/>
                </a:lnTo>
                <a:lnTo>
                  <a:pt x="1890598" y="2387600"/>
                </a:lnTo>
                <a:lnTo>
                  <a:pt x="1878952" y="2374900"/>
                </a:lnTo>
                <a:lnTo>
                  <a:pt x="1877949" y="2374900"/>
                </a:lnTo>
                <a:lnTo>
                  <a:pt x="1875904" y="2362200"/>
                </a:lnTo>
                <a:lnTo>
                  <a:pt x="1874913" y="2349500"/>
                </a:lnTo>
                <a:lnTo>
                  <a:pt x="1875993" y="2336800"/>
                </a:lnTo>
                <a:lnTo>
                  <a:pt x="1880171" y="2324100"/>
                </a:lnTo>
                <a:lnTo>
                  <a:pt x="1885810" y="2311400"/>
                </a:lnTo>
                <a:lnTo>
                  <a:pt x="1887143" y="2298700"/>
                </a:lnTo>
                <a:lnTo>
                  <a:pt x="1888477" y="2286000"/>
                </a:lnTo>
                <a:lnTo>
                  <a:pt x="1888363" y="2278138"/>
                </a:lnTo>
                <a:lnTo>
                  <a:pt x="1888261" y="2273198"/>
                </a:lnTo>
                <a:lnTo>
                  <a:pt x="1885365" y="2260600"/>
                </a:lnTo>
                <a:lnTo>
                  <a:pt x="1884019" y="2260600"/>
                </a:lnTo>
                <a:lnTo>
                  <a:pt x="1882178" y="2247900"/>
                </a:lnTo>
                <a:lnTo>
                  <a:pt x="1882902" y="2247900"/>
                </a:lnTo>
                <a:lnTo>
                  <a:pt x="1883244" y="2235200"/>
                </a:lnTo>
                <a:lnTo>
                  <a:pt x="1881047" y="2222500"/>
                </a:lnTo>
                <a:lnTo>
                  <a:pt x="1876907" y="2209800"/>
                </a:lnTo>
                <a:lnTo>
                  <a:pt x="1873173" y="2201062"/>
                </a:lnTo>
                <a:lnTo>
                  <a:pt x="1873173" y="2489200"/>
                </a:lnTo>
                <a:lnTo>
                  <a:pt x="1856308" y="2489200"/>
                </a:lnTo>
                <a:lnTo>
                  <a:pt x="1858162" y="2476500"/>
                </a:lnTo>
                <a:lnTo>
                  <a:pt x="1872945" y="2476500"/>
                </a:lnTo>
                <a:lnTo>
                  <a:pt x="1873173" y="2489200"/>
                </a:lnTo>
                <a:lnTo>
                  <a:pt x="1873173" y="2201062"/>
                </a:lnTo>
                <a:lnTo>
                  <a:pt x="1871484" y="2197100"/>
                </a:lnTo>
                <a:lnTo>
                  <a:pt x="1870113" y="2193950"/>
                </a:lnTo>
                <a:lnTo>
                  <a:pt x="1870113" y="2374900"/>
                </a:lnTo>
                <a:lnTo>
                  <a:pt x="1866811" y="2387600"/>
                </a:lnTo>
                <a:lnTo>
                  <a:pt x="1860486" y="2387600"/>
                </a:lnTo>
                <a:lnTo>
                  <a:pt x="1851025" y="2400300"/>
                </a:lnTo>
                <a:lnTo>
                  <a:pt x="1840814" y="2400300"/>
                </a:lnTo>
                <a:lnTo>
                  <a:pt x="1835594" y="2406599"/>
                </a:lnTo>
                <a:lnTo>
                  <a:pt x="1835594" y="2476500"/>
                </a:lnTo>
                <a:lnTo>
                  <a:pt x="1835175" y="2489200"/>
                </a:lnTo>
                <a:lnTo>
                  <a:pt x="1825167" y="2489200"/>
                </a:lnTo>
                <a:lnTo>
                  <a:pt x="1824329" y="2476500"/>
                </a:lnTo>
                <a:lnTo>
                  <a:pt x="1822780" y="2476500"/>
                </a:lnTo>
                <a:lnTo>
                  <a:pt x="1822030" y="2463800"/>
                </a:lnTo>
                <a:lnTo>
                  <a:pt x="1822538" y="2463800"/>
                </a:lnTo>
                <a:lnTo>
                  <a:pt x="1824761" y="2451100"/>
                </a:lnTo>
                <a:lnTo>
                  <a:pt x="1829536" y="2463800"/>
                </a:lnTo>
                <a:lnTo>
                  <a:pt x="1833270" y="2463800"/>
                </a:lnTo>
                <a:lnTo>
                  <a:pt x="1835454" y="2476500"/>
                </a:lnTo>
                <a:lnTo>
                  <a:pt x="1835594" y="2476500"/>
                </a:lnTo>
                <a:lnTo>
                  <a:pt x="1835594" y="2406599"/>
                </a:lnTo>
                <a:lnTo>
                  <a:pt x="1830285" y="2413000"/>
                </a:lnTo>
                <a:lnTo>
                  <a:pt x="1809572" y="2413000"/>
                </a:lnTo>
                <a:lnTo>
                  <a:pt x="1807984" y="2400300"/>
                </a:lnTo>
                <a:lnTo>
                  <a:pt x="1806536" y="2387600"/>
                </a:lnTo>
                <a:lnTo>
                  <a:pt x="1806397" y="2387600"/>
                </a:lnTo>
                <a:lnTo>
                  <a:pt x="1806397" y="2425700"/>
                </a:lnTo>
                <a:lnTo>
                  <a:pt x="1791906" y="2425700"/>
                </a:lnTo>
                <a:lnTo>
                  <a:pt x="1796427" y="2413000"/>
                </a:lnTo>
                <a:lnTo>
                  <a:pt x="1797672" y="2413000"/>
                </a:lnTo>
                <a:lnTo>
                  <a:pt x="1799031" y="2400300"/>
                </a:lnTo>
                <a:lnTo>
                  <a:pt x="1801215" y="2413000"/>
                </a:lnTo>
                <a:lnTo>
                  <a:pt x="1806016" y="2413000"/>
                </a:lnTo>
                <a:lnTo>
                  <a:pt x="1806397" y="2425700"/>
                </a:lnTo>
                <a:lnTo>
                  <a:pt x="1806397" y="2387600"/>
                </a:lnTo>
                <a:lnTo>
                  <a:pt x="1805254" y="2387600"/>
                </a:lnTo>
                <a:lnTo>
                  <a:pt x="1804123" y="2374900"/>
                </a:lnTo>
                <a:lnTo>
                  <a:pt x="1803336" y="2374900"/>
                </a:lnTo>
                <a:lnTo>
                  <a:pt x="1805495" y="2362200"/>
                </a:lnTo>
                <a:lnTo>
                  <a:pt x="1827593" y="2362200"/>
                </a:lnTo>
                <a:lnTo>
                  <a:pt x="1834045" y="2349500"/>
                </a:lnTo>
                <a:lnTo>
                  <a:pt x="1847151" y="2349500"/>
                </a:lnTo>
                <a:lnTo>
                  <a:pt x="1862416" y="2336800"/>
                </a:lnTo>
                <a:lnTo>
                  <a:pt x="1865985" y="2336800"/>
                </a:lnTo>
                <a:lnTo>
                  <a:pt x="1868639" y="2362200"/>
                </a:lnTo>
                <a:lnTo>
                  <a:pt x="1869122" y="2362200"/>
                </a:lnTo>
                <a:lnTo>
                  <a:pt x="1869808" y="2374900"/>
                </a:lnTo>
                <a:lnTo>
                  <a:pt x="1870113" y="2374900"/>
                </a:lnTo>
                <a:lnTo>
                  <a:pt x="1870113" y="2193950"/>
                </a:lnTo>
                <a:lnTo>
                  <a:pt x="1867992" y="2189061"/>
                </a:lnTo>
                <a:lnTo>
                  <a:pt x="1867992" y="2235200"/>
                </a:lnTo>
                <a:lnTo>
                  <a:pt x="1867776" y="2247900"/>
                </a:lnTo>
                <a:lnTo>
                  <a:pt x="1867420" y="2247900"/>
                </a:lnTo>
                <a:lnTo>
                  <a:pt x="1866366" y="2260600"/>
                </a:lnTo>
                <a:lnTo>
                  <a:pt x="1838363" y="2260600"/>
                </a:lnTo>
                <a:lnTo>
                  <a:pt x="1841690" y="2247900"/>
                </a:lnTo>
                <a:lnTo>
                  <a:pt x="1847215" y="2247900"/>
                </a:lnTo>
                <a:lnTo>
                  <a:pt x="1855520" y="2235200"/>
                </a:lnTo>
                <a:lnTo>
                  <a:pt x="1867992" y="2235200"/>
                </a:lnTo>
                <a:lnTo>
                  <a:pt x="1867992" y="2189061"/>
                </a:lnTo>
                <a:lnTo>
                  <a:pt x="1865972" y="2184400"/>
                </a:lnTo>
                <a:lnTo>
                  <a:pt x="1864372" y="2171700"/>
                </a:lnTo>
                <a:lnTo>
                  <a:pt x="1865414" y="2159000"/>
                </a:lnTo>
                <a:lnTo>
                  <a:pt x="1867776" y="2146300"/>
                </a:lnTo>
                <a:lnTo>
                  <a:pt x="1871078" y="2133600"/>
                </a:lnTo>
                <a:lnTo>
                  <a:pt x="1877085" y="2120900"/>
                </a:lnTo>
                <a:lnTo>
                  <a:pt x="1884603" y="2120900"/>
                </a:lnTo>
                <a:lnTo>
                  <a:pt x="1892439" y="2108200"/>
                </a:lnTo>
                <a:lnTo>
                  <a:pt x="1900656" y="2108200"/>
                </a:lnTo>
                <a:lnTo>
                  <a:pt x="1901990" y="2120900"/>
                </a:lnTo>
                <a:lnTo>
                  <a:pt x="1902167" y="2120900"/>
                </a:lnTo>
                <a:lnTo>
                  <a:pt x="1906473" y="2171700"/>
                </a:lnTo>
                <a:lnTo>
                  <a:pt x="1908733" y="2197100"/>
                </a:lnTo>
                <a:lnTo>
                  <a:pt x="1911248" y="2222500"/>
                </a:lnTo>
                <a:lnTo>
                  <a:pt x="1911134" y="2235631"/>
                </a:lnTo>
                <a:lnTo>
                  <a:pt x="1909902" y="2247900"/>
                </a:lnTo>
                <a:lnTo>
                  <a:pt x="1909241" y="2260600"/>
                </a:lnTo>
                <a:lnTo>
                  <a:pt x="1911032" y="2273300"/>
                </a:lnTo>
                <a:lnTo>
                  <a:pt x="1914182" y="2273300"/>
                </a:lnTo>
                <a:lnTo>
                  <a:pt x="1916303" y="2286000"/>
                </a:lnTo>
                <a:lnTo>
                  <a:pt x="1917712" y="2298700"/>
                </a:lnTo>
                <a:lnTo>
                  <a:pt x="1918716" y="2311400"/>
                </a:lnTo>
                <a:lnTo>
                  <a:pt x="1919960" y="2336800"/>
                </a:lnTo>
                <a:lnTo>
                  <a:pt x="1919871" y="2349500"/>
                </a:lnTo>
                <a:lnTo>
                  <a:pt x="1919351" y="2374900"/>
                </a:lnTo>
                <a:lnTo>
                  <a:pt x="1919274" y="2400300"/>
                </a:lnTo>
                <a:lnTo>
                  <a:pt x="1919770" y="2413000"/>
                </a:lnTo>
                <a:lnTo>
                  <a:pt x="1920621" y="2425700"/>
                </a:lnTo>
                <a:lnTo>
                  <a:pt x="1921662" y="2438400"/>
                </a:lnTo>
                <a:lnTo>
                  <a:pt x="1922741" y="2463800"/>
                </a:lnTo>
                <a:lnTo>
                  <a:pt x="1923948" y="2463800"/>
                </a:lnTo>
                <a:lnTo>
                  <a:pt x="1922843" y="2476500"/>
                </a:lnTo>
                <a:lnTo>
                  <a:pt x="1932025" y="2476500"/>
                </a:lnTo>
                <a:lnTo>
                  <a:pt x="1933968" y="2463800"/>
                </a:lnTo>
                <a:lnTo>
                  <a:pt x="1971281" y="2463800"/>
                </a:lnTo>
                <a:lnTo>
                  <a:pt x="1988794" y="2451100"/>
                </a:lnTo>
                <a:lnTo>
                  <a:pt x="2006269" y="2451100"/>
                </a:lnTo>
                <a:lnTo>
                  <a:pt x="2006523" y="2438400"/>
                </a:lnTo>
                <a:lnTo>
                  <a:pt x="2006015" y="2425700"/>
                </a:lnTo>
                <a:lnTo>
                  <a:pt x="2062391" y="2425700"/>
                </a:lnTo>
                <a:lnTo>
                  <a:pt x="2078786" y="2413000"/>
                </a:lnTo>
                <a:lnTo>
                  <a:pt x="2095246" y="2413000"/>
                </a:lnTo>
                <a:lnTo>
                  <a:pt x="2111794" y="2400300"/>
                </a:lnTo>
                <a:lnTo>
                  <a:pt x="2115718" y="2400300"/>
                </a:lnTo>
                <a:lnTo>
                  <a:pt x="2121738" y="2387600"/>
                </a:lnTo>
                <a:lnTo>
                  <a:pt x="2128024" y="2374900"/>
                </a:lnTo>
                <a:lnTo>
                  <a:pt x="2134171" y="2374900"/>
                </a:lnTo>
                <a:lnTo>
                  <a:pt x="2139746" y="2362200"/>
                </a:lnTo>
                <a:lnTo>
                  <a:pt x="2143912" y="2349500"/>
                </a:lnTo>
                <a:lnTo>
                  <a:pt x="2153983" y="2349500"/>
                </a:lnTo>
                <a:lnTo>
                  <a:pt x="2159431" y="2336800"/>
                </a:lnTo>
                <a:lnTo>
                  <a:pt x="2174189" y="2336800"/>
                </a:lnTo>
                <a:lnTo>
                  <a:pt x="2172119" y="2347468"/>
                </a:lnTo>
                <a:lnTo>
                  <a:pt x="2188591" y="2336800"/>
                </a:lnTo>
                <a:lnTo>
                  <a:pt x="2210270" y="2324100"/>
                </a:lnTo>
                <a:lnTo>
                  <a:pt x="2182025" y="2324100"/>
                </a:lnTo>
                <a:lnTo>
                  <a:pt x="2187333" y="2311400"/>
                </a:lnTo>
                <a:lnTo>
                  <a:pt x="2226208" y="2311400"/>
                </a:lnTo>
                <a:lnTo>
                  <a:pt x="2226741" y="2324100"/>
                </a:lnTo>
                <a:lnTo>
                  <a:pt x="2236787" y="2324100"/>
                </a:lnTo>
                <a:lnTo>
                  <a:pt x="2242553" y="2311400"/>
                </a:lnTo>
                <a:lnTo>
                  <a:pt x="2265045" y="2311400"/>
                </a:lnTo>
                <a:lnTo>
                  <a:pt x="2273668" y="2298700"/>
                </a:lnTo>
                <a:lnTo>
                  <a:pt x="2280831" y="2260600"/>
                </a:lnTo>
                <a:lnTo>
                  <a:pt x="2282152" y="2235200"/>
                </a:lnTo>
                <a:lnTo>
                  <a:pt x="2281669" y="2222500"/>
                </a:lnTo>
                <a:lnTo>
                  <a:pt x="2281783" y="2209800"/>
                </a:lnTo>
                <a:lnTo>
                  <a:pt x="2283180" y="2197100"/>
                </a:lnTo>
                <a:lnTo>
                  <a:pt x="2293747" y="2197100"/>
                </a:lnTo>
                <a:lnTo>
                  <a:pt x="2304846" y="2184400"/>
                </a:lnTo>
                <a:lnTo>
                  <a:pt x="2381910" y="2184400"/>
                </a:lnTo>
                <a:lnTo>
                  <a:pt x="2396083" y="2197100"/>
                </a:lnTo>
                <a:lnTo>
                  <a:pt x="2418575" y="2197100"/>
                </a:lnTo>
                <a:lnTo>
                  <a:pt x="2418435" y="2209800"/>
                </a:lnTo>
                <a:lnTo>
                  <a:pt x="2418867" y="2222500"/>
                </a:lnTo>
                <a:lnTo>
                  <a:pt x="2417076" y="2222500"/>
                </a:lnTo>
                <a:lnTo>
                  <a:pt x="2413228" y="2247900"/>
                </a:lnTo>
                <a:lnTo>
                  <a:pt x="2409698" y="2260600"/>
                </a:lnTo>
                <a:lnTo>
                  <a:pt x="2406243" y="2286000"/>
                </a:lnTo>
                <a:lnTo>
                  <a:pt x="2402624" y="2298700"/>
                </a:lnTo>
                <a:lnTo>
                  <a:pt x="2453678" y="2298700"/>
                </a:lnTo>
                <a:lnTo>
                  <a:pt x="2433586" y="2286000"/>
                </a:lnTo>
                <a:lnTo>
                  <a:pt x="2430310" y="2286000"/>
                </a:lnTo>
                <a:lnTo>
                  <a:pt x="2433764" y="2272881"/>
                </a:lnTo>
                <a:lnTo>
                  <a:pt x="2440673" y="2247862"/>
                </a:lnTo>
                <a:lnTo>
                  <a:pt x="2444623" y="2222500"/>
                </a:lnTo>
                <a:lnTo>
                  <a:pt x="2447442" y="2197100"/>
                </a:lnTo>
                <a:lnTo>
                  <a:pt x="2449258" y="2184400"/>
                </a:lnTo>
                <a:lnTo>
                  <a:pt x="2451062" y="2171700"/>
                </a:lnTo>
                <a:lnTo>
                  <a:pt x="2456650" y="2133600"/>
                </a:lnTo>
                <a:lnTo>
                  <a:pt x="2461742" y="2095500"/>
                </a:lnTo>
                <a:lnTo>
                  <a:pt x="2466708" y="2070100"/>
                </a:lnTo>
                <a:lnTo>
                  <a:pt x="2471839" y="2032000"/>
                </a:lnTo>
                <a:lnTo>
                  <a:pt x="2473464" y="2019300"/>
                </a:lnTo>
                <a:lnTo>
                  <a:pt x="2474010" y="1993900"/>
                </a:lnTo>
                <a:lnTo>
                  <a:pt x="2474480" y="1981200"/>
                </a:lnTo>
                <a:lnTo>
                  <a:pt x="2475877" y="1968500"/>
                </a:lnTo>
                <a:lnTo>
                  <a:pt x="2476538" y="1955800"/>
                </a:lnTo>
                <a:lnTo>
                  <a:pt x="2476868" y="1955800"/>
                </a:lnTo>
                <a:lnTo>
                  <a:pt x="2477084" y="1943100"/>
                </a:lnTo>
                <a:lnTo>
                  <a:pt x="2477401" y="1930400"/>
                </a:lnTo>
                <a:lnTo>
                  <a:pt x="2478227" y="1917700"/>
                </a:lnTo>
                <a:lnTo>
                  <a:pt x="2478189" y="1905000"/>
                </a:lnTo>
                <a:lnTo>
                  <a:pt x="2478430" y="1892300"/>
                </a:lnTo>
                <a:lnTo>
                  <a:pt x="2480068" y="1866900"/>
                </a:lnTo>
                <a:lnTo>
                  <a:pt x="2481326" y="1866900"/>
                </a:lnTo>
                <a:lnTo>
                  <a:pt x="2480386" y="1854200"/>
                </a:lnTo>
                <a:lnTo>
                  <a:pt x="2521140" y="1854200"/>
                </a:lnTo>
                <a:lnTo>
                  <a:pt x="2519134" y="1866900"/>
                </a:lnTo>
                <a:lnTo>
                  <a:pt x="2517584" y="1879600"/>
                </a:lnTo>
                <a:lnTo>
                  <a:pt x="2516365" y="1879600"/>
                </a:lnTo>
                <a:lnTo>
                  <a:pt x="2515387" y="1892300"/>
                </a:lnTo>
                <a:lnTo>
                  <a:pt x="2513317" y="1917700"/>
                </a:lnTo>
                <a:lnTo>
                  <a:pt x="2511133" y="1930400"/>
                </a:lnTo>
                <a:lnTo>
                  <a:pt x="2508821" y="1943100"/>
                </a:lnTo>
                <a:lnTo>
                  <a:pt x="2504986" y="1981200"/>
                </a:lnTo>
                <a:lnTo>
                  <a:pt x="2503347" y="1993900"/>
                </a:lnTo>
                <a:lnTo>
                  <a:pt x="2500896" y="1993900"/>
                </a:lnTo>
                <a:lnTo>
                  <a:pt x="2497048" y="2006600"/>
                </a:lnTo>
                <a:lnTo>
                  <a:pt x="2495778" y="2006600"/>
                </a:lnTo>
                <a:lnTo>
                  <a:pt x="2494572" y="2019300"/>
                </a:lnTo>
                <a:lnTo>
                  <a:pt x="2492641" y="2057400"/>
                </a:lnTo>
                <a:lnTo>
                  <a:pt x="2487282" y="2095500"/>
                </a:lnTo>
                <a:lnTo>
                  <a:pt x="2480538" y="2120900"/>
                </a:lnTo>
                <a:lnTo>
                  <a:pt x="2474391" y="2159000"/>
                </a:lnTo>
                <a:lnTo>
                  <a:pt x="2471077" y="2184400"/>
                </a:lnTo>
                <a:lnTo>
                  <a:pt x="2468181" y="2209800"/>
                </a:lnTo>
                <a:lnTo>
                  <a:pt x="2465425" y="2235631"/>
                </a:lnTo>
                <a:lnTo>
                  <a:pt x="2462695" y="2260600"/>
                </a:lnTo>
                <a:lnTo>
                  <a:pt x="2461958" y="2273300"/>
                </a:lnTo>
                <a:lnTo>
                  <a:pt x="2461387" y="2273300"/>
                </a:lnTo>
                <a:lnTo>
                  <a:pt x="2460091" y="2286000"/>
                </a:lnTo>
                <a:lnTo>
                  <a:pt x="2457843" y="2298700"/>
                </a:lnTo>
                <a:lnTo>
                  <a:pt x="2522080" y="2298700"/>
                </a:lnTo>
                <a:lnTo>
                  <a:pt x="2513342" y="2286000"/>
                </a:lnTo>
                <a:lnTo>
                  <a:pt x="2472525" y="2286000"/>
                </a:lnTo>
                <a:lnTo>
                  <a:pt x="2474188" y="2260600"/>
                </a:lnTo>
                <a:lnTo>
                  <a:pt x="2494851" y="2260600"/>
                </a:lnTo>
                <a:lnTo>
                  <a:pt x="2485567" y="2247900"/>
                </a:lnTo>
                <a:lnTo>
                  <a:pt x="2476258" y="2247900"/>
                </a:lnTo>
                <a:lnTo>
                  <a:pt x="2477084" y="2235200"/>
                </a:lnTo>
                <a:lnTo>
                  <a:pt x="2476830" y="2235200"/>
                </a:lnTo>
                <a:lnTo>
                  <a:pt x="2480233" y="2197100"/>
                </a:lnTo>
                <a:lnTo>
                  <a:pt x="2481834" y="2184400"/>
                </a:lnTo>
                <a:lnTo>
                  <a:pt x="2483256" y="2171700"/>
                </a:lnTo>
                <a:lnTo>
                  <a:pt x="2484031" y="2159000"/>
                </a:lnTo>
                <a:lnTo>
                  <a:pt x="2496375" y="2159000"/>
                </a:lnTo>
                <a:lnTo>
                  <a:pt x="2507919" y="2146300"/>
                </a:lnTo>
                <a:lnTo>
                  <a:pt x="2549448" y="2146300"/>
                </a:lnTo>
                <a:lnTo>
                  <a:pt x="2549093" y="2159000"/>
                </a:lnTo>
                <a:lnTo>
                  <a:pt x="2548001" y="2171700"/>
                </a:lnTo>
                <a:lnTo>
                  <a:pt x="2545677" y="2184400"/>
                </a:lnTo>
                <a:lnTo>
                  <a:pt x="2544572" y="2197100"/>
                </a:lnTo>
                <a:lnTo>
                  <a:pt x="2543670" y="2209800"/>
                </a:lnTo>
                <a:lnTo>
                  <a:pt x="2542806" y="2222500"/>
                </a:lnTo>
                <a:lnTo>
                  <a:pt x="2541892" y="2237232"/>
                </a:lnTo>
                <a:lnTo>
                  <a:pt x="2541295" y="2247900"/>
                </a:lnTo>
                <a:lnTo>
                  <a:pt x="2539746" y="2247900"/>
                </a:lnTo>
                <a:lnTo>
                  <a:pt x="2536215" y="2260600"/>
                </a:lnTo>
                <a:lnTo>
                  <a:pt x="2512085" y="2260600"/>
                </a:lnTo>
                <a:lnTo>
                  <a:pt x="2520467" y="2273300"/>
                </a:lnTo>
                <a:lnTo>
                  <a:pt x="2537066" y="2273300"/>
                </a:lnTo>
                <a:lnTo>
                  <a:pt x="2538018" y="2286000"/>
                </a:lnTo>
                <a:lnTo>
                  <a:pt x="2535199" y="2286000"/>
                </a:lnTo>
                <a:lnTo>
                  <a:pt x="2532342" y="2298700"/>
                </a:lnTo>
                <a:lnTo>
                  <a:pt x="2545245" y="2298700"/>
                </a:lnTo>
                <a:lnTo>
                  <a:pt x="2552382" y="2286000"/>
                </a:lnTo>
                <a:lnTo>
                  <a:pt x="2553919" y="2260600"/>
                </a:lnTo>
                <a:lnTo>
                  <a:pt x="2552827" y="2247862"/>
                </a:lnTo>
                <a:lnTo>
                  <a:pt x="2552077" y="2235200"/>
                </a:lnTo>
                <a:lnTo>
                  <a:pt x="2553474" y="2209800"/>
                </a:lnTo>
                <a:lnTo>
                  <a:pt x="2555887" y="2197100"/>
                </a:lnTo>
                <a:lnTo>
                  <a:pt x="2558123" y="2171700"/>
                </a:lnTo>
                <a:lnTo>
                  <a:pt x="2558973" y="2159000"/>
                </a:lnTo>
                <a:lnTo>
                  <a:pt x="2563139" y="2146300"/>
                </a:lnTo>
                <a:lnTo>
                  <a:pt x="2563990" y="2133600"/>
                </a:lnTo>
                <a:lnTo>
                  <a:pt x="2563545" y="2133600"/>
                </a:lnTo>
                <a:lnTo>
                  <a:pt x="2563761" y="2120900"/>
                </a:lnTo>
                <a:lnTo>
                  <a:pt x="2565095" y="2108200"/>
                </a:lnTo>
                <a:lnTo>
                  <a:pt x="2566492" y="2095500"/>
                </a:lnTo>
                <a:lnTo>
                  <a:pt x="2567825" y="2095500"/>
                </a:lnTo>
                <a:lnTo>
                  <a:pt x="2568943" y="2082800"/>
                </a:lnTo>
                <a:lnTo>
                  <a:pt x="2573896" y="2032000"/>
                </a:lnTo>
                <a:lnTo>
                  <a:pt x="2579128" y="1993900"/>
                </a:lnTo>
                <a:lnTo>
                  <a:pt x="2584018" y="1943100"/>
                </a:lnTo>
                <a:lnTo>
                  <a:pt x="2587955" y="1892300"/>
                </a:lnTo>
                <a:lnTo>
                  <a:pt x="2589301" y="1892300"/>
                </a:lnTo>
                <a:lnTo>
                  <a:pt x="2591460" y="1879600"/>
                </a:lnTo>
                <a:lnTo>
                  <a:pt x="2593975" y="1866900"/>
                </a:lnTo>
                <a:lnTo>
                  <a:pt x="2596362" y="1854200"/>
                </a:lnTo>
                <a:lnTo>
                  <a:pt x="2598153" y="1841500"/>
                </a:lnTo>
                <a:lnTo>
                  <a:pt x="2624823" y="1841500"/>
                </a:lnTo>
                <a:lnTo>
                  <a:pt x="2625407" y="1866900"/>
                </a:lnTo>
                <a:lnTo>
                  <a:pt x="2626271" y="1879600"/>
                </a:lnTo>
                <a:lnTo>
                  <a:pt x="2625864" y="1879600"/>
                </a:lnTo>
                <a:lnTo>
                  <a:pt x="2624340" y="1905000"/>
                </a:lnTo>
                <a:lnTo>
                  <a:pt x="2620480" y="1955800"/>
                </a:lnTo>
                <a:lnTo>
                  <a:pt x="2618968" y="1981200"/>
                </a:lnTo>
                <a:lnTo>
                  <a:pt x="2616009" y="2006600"/>
                </a:lnTo>
                <a:lnTo>
                  <a:pt x="2611234" y="2044700"/>
                </a:lnTo>
                <a:lnTo>
                  <a:pt x="2606332" y="2070100"/>
                </a:lnTo>
                <a:lnTo>
                  <a:pt x="2603004" y="2095500"/>
                </a:lnTo>
                <a:lnTo>
                  <a:pt x="2602598" y="2108200"/>
                </a:lnTo>
                <a:lnTo>
                  <a:pt x="2602306" y="2108200"/>
                </a:lnTo>
                <a:lnTo>
                  <a:pt x="2595041" y="2120900"/>
                </a:lnTo>
                <a:lnTo>
                  <a:pt x="2593467" y="2120900"/>
                </a:lnTo>
                <a:lnTo>
                  <a:pt x="2595410" y="2133600"/>
                </a:lnTo>
                <a:lnTo>
                  <a:pt x="2597962" y="2133600"/>
                </a:lnTo>
                <a:lnTo>
                  <a:pt x="2596540" y="2146300"/>
                </a:lnTo>
                <a:lnTo>
                  <a:pt x="2582227" y="2146300"/>
                </a:lnTo>
                <a:lnTo>
                  <a:pt x="2582113" y="2159000"/>
                </a:lnTo>
                <a:lnTo>
                  <a:pt x="2594140" y="2159000"/>
                </a:lnTo>
                <a:lnTo>
                  <a:pt x="2595105" y="2171700"/>
                </a:lnTo>
                <a:lnTo>
                  <a:pt x="2593911" y="2184400"/>
                </a:lnTo>
                <a:lnTo>
                  <a:pt x="2592133" y="2184400"/>
                </a:lnTo>
                <a:lnTo>
                  <a:pt x="2589987" y="2197100"/>
                </a:lnTo>
                <a:lnTo>
                  <a:pt x="2587612" y="2209800"/>
                </a:lnTo>
                <a:lnTo>
                  <a:pt x="2585161" y="2222500"/>
                </a:lnTo>
                <a:lnTo>
                  <a:pt x="2582430" y="2235200"/>
                </a:lnTo>
                <a:lnTo>
                  <a:pt x="2580386" y="2247900"/>
                </a:lnTo>
                <a:lnTo>
                  <a:pt x="2578531" y="2260600"/>
                </a:lnTo>
                <a:lnTo>
                  <a:pt x="2576372" y="2273300"/>
                </a:lnTo>
                <a:lnTo>
                  <a:pt x="2574645" y="2286000"/>
                </a:lnTo>
                <a:lnTo>
                  <a:pt x="2573261" y="2286000"/>
                </a:lnTo>
                <a:lnTo>
                  <a:pt x="2570251" y="2298700"/>
                </a:lnTo>
                <a:lnTo>
                  <a:pt x="2592794" y="2286000"/>
                </a:lnTo>
                <a:lnTo>
                  <a:pt x="2587650" y="2286000"/>
                </a:lnTo>
                <a:lnTo>
                  <a:pt x="2585593" y="2273300"/>
                </a:lnTo>
                <a:lnTo>
                  <a:pt x="2586761" y="2273300"/>
                </a:lnTo>
                <a:lnTo>
                  <a:pt x="2593492" y="2260600"/>
                </a:lnTo>
                <a:lnTo>
                  <a:pt x="2646756" y="2260600"/>
                </a:lnTo>
                <a:lnTo>
                  <a:pt x="2648661" y="2272881"/>
                </a:lnTo>
                <a:lnTo>
                  <a:pt x="2648635" y="2278138"/>
                </a:lnTo>
                <a:lnTo>
                  <a:pt x="2648470" y="2286000"/>
                </a:lnTo>
                <a:lnTo>
                  <a:pt x="2660485" y="2286000"/>
                </a:lnTo>
                <a:lnTo>
                  <a:pt x="2660561" y="2273300"/>
                </a:lnTo>
                <a:lnTo>
                  <a:pt x="2659761" y="2273300"/>
                </a:lnTo>
                <a:lnTo>
                  <a:pt x="2661501" y="2260600"/>
                </a:lnTo>
                <a:lnTo>
                  <a:pt x="2666212" y="2260600"/>
                </a:lnTo>
                <a:lnTo>
                  <a:pt x="2664676" y="2247900"/>
                </a:lnTo>
                <a:lnTo>
                  <a:pt x="2663126" y="2235200"/>
                </a:lnTo>
                <a:lnTo>
                  <a:pt x="2663837" y="2209800"/>
                </a:lnTo>
                <a:lnTo>
                  <a:pt x="2666263" y="2197100"/>
                </a:lnTo>
                <a:lnTo>
                  <a:pt x="2668320" y="2171700"/>
                </a:lnTo>
                <a:lnTo>
                  <a:pt x="2670911" y="2133600"/>
                </a:lnTo>
                <a:lnTo>
                  <a:pt x="2674353" y="2108200"/>
                </a:lnTo>
                <a:lnTo>
                  <a:pt x="2682100" y="2032000"/>
                </a:lnTo>
                <a:lnTo>
                  <a:pt x="2684767" y="2006600"/>
                </a:lnTo>
                <a:lnTo>
                  <a:pt x="2687193" y="1981200"/>
                </a:lnTo>
                <a:lnTo>
                  <a:pt x="2689009" y="1955800"/>
                </a:lnTo>
                <a:lnTo>
                  <a:pt x="2689872" y="1930400"/>
                </a:lnTo>
                <a:lnTo>
                  <a:pt x="2689733" y="1917700"/>
                </a:lnTo>
                <a:lnTo>
                  <a:pt x="2689517" y="1905000"/>
                </a:lnTo>
                <a:lnTo>
                  <a:pt x="2689999" y="1892300"/>
                </a:lnTo>
                <a:lnTo>
                  <a:pt x="2691981" y="1866900"/>
                </a:lnTo>
                <a:lnTo>
                  <a:pt x="2696108" y="1854200"/>
                </a:lnTo>
                <a:lnTo>
                  <a:pt x="2702547" y="1854200"/>
                </a:lnTo>
                <a:lnTo>
                  <a:pt x="2712948" y="1841500"/>
                </a:lnTo>
                <a:lnTo>
                  <a:pt x="2728963" y="1854200"/>
                </a:lnTo>
                <a:lnTo>
                  <a:pt x="2739707" y="1854200"/>
                </a:lnTo>
                <a:lnTo>
                  <a:pt x="2738691" y="1866900"/>
                </a:lnTo>
                <a:lnTo>
                  <a:pt x="2737624" y="1879600"/>
                </a:lnTo>
                <a:lnTo>
                  <a:pt x="2736888" y="1879600"/>
                </a:lnTo>
                <a:lnTo>
                  <a:pt x="2735961" y="1892300"/>
                </a:lnTo>
                <a:lnTo>
                  <a:pt x="2734335" y="1905000"/>
                </a:lnTo>
                <a:lnTo>
                  <a:pt x="2731859" y="1917700"/>
                </a:lnTo>
                <a:lnTo>
                  <a:pt x="2730538" y="1943100"/>
                </a:lnTo>
                <a:lnTo>
                  <a:pt x="2729852" y="1955800"/>
                </a:lnTo>
                <a:lnTo>
                  <a:pt x="2729280" y="1968500"/>
                </a:lnTo>
                <a:lnTo>
                  <a:pt x="2728988" y="1981200"/>
                </a:lnTo>
                <a:lnTo>
                  <a:pt x="2728620" y="1981200"/>
                </a:lnTo>
                <a:lnTo>
                  <a:pt x="2727807" y="1993900"/>
                </a:lnTo>
                <a:lnTo>
                  <a:pt x="2726537" y="1993900"/>
                </a:lnTo>
                <a:lnTo>
                  <a:pt x="2724785" y="2006600"/>
                </a:lnTo>
                <a:lnTo>
                  <a:pt x="2721406" y="2006600"/>
                </a:lnTo>
                <a:lnTo>
                  <a:pt x="2715234" y="2019300"/>
                </a:lnTo>
                <a:lnTo>
                  <a:pt x="2724023" y="2019300"/>
                </a:lnTo>
                <a:lnTo>
                  <a:pt x="2724683" y="2032000"/>
                </a:lnTo>
                <a:lnTo>
                  <a:pt x="2723832" y="2032000"/>
                </a:lnTo>
                <a:lnTo>
                  <a:pt x="2721584" y="2057400"/>
                </a:lnTo>
                <a:lnTo>
                  <a:pt x="2719540" y="2082800"/>
                </a:lnTo>
                <a:lnTo>
                  <a:pt x="2717685" y="2108200"/>
                </a:lnTo>
                <a:lnTo>
                  <a:pt x="2715971" y="2120900"/>
                </a:lnTo>
                <a:lnTo>
                  <a:pt x="2714752" y="2133600"/>
                </a:lnTo>
                <a:lnTo>
                  <a:pt x="2712478" y="2133600"/>
                </a:lnTo>
                <a:lnTo>
                  <a:pt x="2706865" y="2146300"/>
                </a:lnTo>
                <a:lnTo>
                  <a:pt x="2706662" y="2159000"/>
                </a:lnTo>
                <a:lnTo>
                  <a:pt x="2708935" y="2159000"/>
                </a:lnTo>
                <a:lnTo>
                  <a:pt x="2711272" y="2171700"/>
                </a:lnTo>
                <a:lnTo>
                  <a:pt x="2707259" y="2197100"/>
                </a:lnTo>
                <a:lnTo>
                  <a:pt x="2704896" y="2222500"/>
                </a:lnTo>
                <a:lnTo>
                  <a:pt x="2702915" y="2235200"/>
                </a:lnTo>
                <a:lnTo>
                  <a:pt x="2700096" y="2260600"/>
                </a:lnTo>
                <a:lnTo>
                  <a:pt x="2698851" y="2260600"/>
                </a:lnTo>
                <a:lnTo>
                  <a:pt x="2697835" y="2273300"/>
                </a:lnTo>
                <a:lnTo>
                  <a:pt x="2711069" y="2273300"/>
                </a:lnTo>
                <a:lnTo>
                  <a:pt x="2720149" y="2260600"/>
                </a:lnTo>
                <a:lnTo>
                  <a:pt x="2713266" y="2247900"/>
                </a:lnTo>
                <a:lnTo>
                  <a:pt x="2711564" y="2247900"/>
                </a:lnTo>
                <a:lnTo>
                  <a:pt x="2716199" y="2222500"/>
                </a:lnTo>
                <a:lnTo>
                  <a:pt x="2717749" y="2197100"/>
                </a:lnTo>
                <a:lnTo>
                  <a:pt x="2718917" y="2184400"/>
                </a:lnTo>
                <a:lnTo>
                  <a:pt x="2720136" y="2171700"/>
                </a:lnTo>
                <a:lnTo>
                  <a:pt x="2721038" y="2159000"/>
                </a:lnTo>
                <a:lnTo>
                  <a:pt x="2725191" y="2159000"/>
                </a:lnTo>
                <a:lnTo>
                  <a:pt x="2737294" y="2146300"/>
                </a:lnTo>
                <a:lnTo>
                  <a:pt x="2725343" y="2146300"/>
                </a:lnTo>
                <a:lnTo>
                  <a:pt x="2724010" y="2133600"/>
                </a:lnTo>
                <a:lnTo>
                  <a:pt x="2725534" y="2120900"/>
                </a:lnTo>
                <a:lnTo>
                  <a:pt x="2763177" y="2120900"/>
                </a:lnTo>
                <a:lnTo>
                  <a:pt x="2762542" y="2133600"/>
                </a:lnTo>
                <a:lnTo>
                  <a:pt x="2749473" y="2133600"/>
                </a:lnTo>
                <a:lnTo>
                  <a:pt x="2743136" y="2146300"/>
                </a:lnTo>
                <a:lnTo>
                  <a:pt x="2759379" y="2146300"/>
                </a:lnTo>
                <a:lnTo>
                  <a:pt x="2761551" y="2159000"/>
                </a:lnTo>
                <a:lnTo>
                  <a:pt x="2761551" y="2171700"/>
                </a:lnTo>
                <a:lnTo>
                  <a:pt x="2758706" y="2197100"/>
                </a:lnTo>
                <a:lnTo>
                  <a:pt x="2757170" y="2222500"/>
                </a:lnTo>
                <a:lnTo>
                  <a:pt x="2755354" y="2235631"/>
                </a:lnTo>
                <a:lnTo>
                  <a:pt x="2753703" y="2247900"/>
                </a:lnTo>
                <a:lnTo>
                  <a:pt x="2750337" y="2247900"/>
                </a:lnTo>
                <a:lnTo>
                  <a:pt x="2744051" y="2260600"/>
                </a:lnTo>
                <a:lnTo>
                  <a:pt x="2749080" y="2260600"/>
                </a:lnTo>
                <a:lnTo>
                  <a:pt x="2750667" y="2273300"/>
                </a:lnTo>
                <a:lnTo>
                  <a:pt x="2762275" y="2273300"/>
                </a:lnTo>
                <a:lnTo>
                  <a:pt x="2765933" y="2260600"/>
                </a:lnTo>
                <a:lnTo>
                  <a:pt x="2769692" y="2273300"/>
                </a:lnTo>
                <a:lnTo>
                  <a:pt x="2775978" y="2273300"/>
                </a:lnTo>
                <a:lnTo>
                  <a:pt x="2782265" y="2286000"/>
                </a:lnTo>
                <a:lnTo>
                  <a:pt x="2785897" y="2286000"/>
                </a:lnTo>
                <a:lnTo>
                  <a:pt x="2780893" y="2273300"/>
                </a:lnTo>
                <a:lnTo>
                  <a:pt x="2780576" y="2273300"/>
                </a:lnTo>
                <a:lnTo>
                  <a:pt x="2785148" y="2260600"/>
                </a:lnTo>
                <a:lnTo>
                  <a:pt x="2809278" y="2260600"/>
                </a:lnTo>
                <a:lnTo>
                  <a:pt x="2808440" y="2273300"/>
                </a:lnTo>
                <a:lnTo>
                  <a:pt x="2790393" y="2273300"/>
                </a:lnTo>
                <a:lnTo>
                  <a:pt x="2785897" y="2286000"/>
                </a:lnTo>
                <a:lnTo>
                  <a:pt x="2808668" y="2286000"/>
                </a:lnTo>
                <a:lnTo>
                  <a:pt x="2808719" y="2298700"/>
                </a:lnTo>
                <a:lnTo>
                  <a:pt x="2826016" y="2298700"/>
                </a:lnTo>
                <a:lnTo>
                  <a:pt x="2834208" y="2311400"/>
                </a:lnTo>
                <a:lnTo>
                  <a:pt x="2842755" y="2311400"/>
                </a:lnTo>
                <a:lnTo>
                  <a:pt x="2843466" y="2298700"/>
                </a:lnTo>
                <a:lnTo>
                  <a:pt x="2849067" y="2298700"/>
                </a:lnTo>
                <a:lnTo>
                  <a:pt x="2852051" y="2286000"/>
                </a:lnTo>
                <a:lnTo>
                  <a:pt x="2845485" y="2286000"/>
                </a:lnTo>
                <a:lnTo>
                  <a:pt x="2846705" y="2273300"/>
                </a:lnTo>
                <a:lnTo>
                  <a:pt x="2844990" y="2260600"/>
                </a:lnTo>
                <a:lnTo>
                  <a:pt x="2856877" y="2260600"/>
                </a:lnTo>
                <a:lnTo>
                  <a:pt x="2858046" y="2273300"/>
                </a:lnTo>
                <a:lnTo>
                  <a:pt x="2858452" y="2273300"/>
                </a:lnTo>
                <a:lnTo>
                  <a:pt x="2856433" y="2286000"/>
                </a:lnTo>
                <a:lnTo>
                  <a:pt x="2852051" y="2286000"/>
                </a:lnTo>
                <a:lnTo>
                  <a:pt x="2859240" y="2298700"/>
                </a:lnTo>
                <a:lnTo>
                  <a:pt x="2858732" y="2298700"/>
                </a:lnTo>
                <a:lnTo>
                  <a:pt x="2858782" y="2324100"/>
                </a:lnTo>
                <a:lnTo>
                  <a:pt x="2865704" y="2336800"/>
                </a:lnTo>
                <a:lnTo>
                  <a:pt x="2869069" y="2336800"/>
                </a:lnTo>
                <a:lnTo>
                  <a:pt x="2869146" y="2324100"/>
                </a:lnTo>
                <a:lnTo>
                  <a:pt x="2869273" y="2311400"/>
                </a:lnTo>
                <a:lnTo>
                  <a:pt x="2869527" y="2298700"/>
                </a:lnTo>
                <a:lnTo>
                  <a:pt x="2869920" y="2298700"/>
                </a:lnTo>
                <a:lnTo>
                  <a:pt x="2870593" y="2286000"/>
                </a:lnTo>
                <a:lnTo>
                  <a:pt x="2872041" y="2286000"/>
                </a:lnTo>
                <a:lnTo>
                  <a:pt x="2874492" y="2273300"/>
                </a:lnTo>
                <a:lnTo>
                  <a:pt x="2878175" y="2273300"/>
                </a:lnTo>
                <a:lnTo>
                  <a:pt x="2870479" y="2260600"/>
                </a:lnTo>
                <a:lnTo>
                  <a:pt x="2869730" y="2260600"/>
                </a:lnTo>
                <a:lnTo>
                  <a:pt x="2882252" y="2247900"/>
                </a:lnTo>
                <a:lnTo>
                  <a:pt x="2886786" y="2237232"/>
                </a:lnTo>
                <a:lnTo>
                  <a:pt x="2878518" y="2247900"/>
                </a:lnTo>
                <a:lnTo>
                  <a:pt x="2874746" y="2235200"/>
                </a:lnTo>
                <a:lnTo>
                  <a:pt x="2874530" y="2222500"/>
                </a:lnTo>
                <a:lnTo>
                  <a:pt x="2873768" y="2209800"/>
                </a:lnTo>
                <a:lnTo>
                  <a:pt x="2872676" y="2197100"/>
                </a:lnTo>
                <a:lnTo>
                  <a:pt x="2872397" y="2184400"/>
                </a:lnTo>
                <a:lnTo>
                  <a:pt x="2872117" y="2171700"/>
                </a:lnTo>
                <a:lnTo>
                  <a:pt x="2872956" y="2159000"/>
                </a:lnTo>
                <a:lnTo>
                  <a:pt x="2873832" y="2146300"/>
                </a:lnTo>
                <a:lnTo>
                  <a:pt x="2876867" y="2146300"/>
                </a:lnTo>
                <a:lnTo>
                  <a:pt x="2893377" y="2133600"/>
                </a:lnTo>
                <a:lnTo>
                  <a:pt x="2897835" y="2133600"/>
                </a:lnTo>
                <a:lnTo>
                  <a:pt x="2898216" y="2146300"/>
                </a:lnTo>
                <a:lnTo>
                  <a:pt x="2898330" y="2184400"/>
                </a:lnTo>
                <a:lnTo>
                  <a:pt x="2896832" y="2184400"/>
                </a:lnTo>
                <a:lnTo>
                  <a:pt x="2896920" y="2222500"/>
                </a:lnTo>
                <a:lnTo>
                  <a:pt x="2893923" y="2235200"/>
                </a:lnTo>
                <a:lnTo>
                  <a:pt x="2888348" y="2235200"/>
                </a:lnTo>
                <a:lnTo>
                  <a:pt x="2888030" y="2235631"/>
                </a:lnTo>
                <a:lnTo>
                  <a:pt x="2899118" y="2247900"/>
                </a:lnTo>
                <a:lnTo>
                  <a:pt x="2895676" y="2260600"/>
                </a:lnTo>
                <a:lnTo>
                  <a:pt x="2889466" y="2260600"/>
                </a:lnTo>
                <a:lnTo>
                  <a:pt x="2895142" y="2273300"/>
                </a:lnTo>
                <a:lnTo>
                  <a:pt x="2897111" y="2273300"/>
                </a:lnTo>
                <a:lnTo>
                  <a:pt x="2897162" y="2278138"/>
                </a:lnTo>
                <a:lnTo>
                  <a:pt x="2897276" y="2324100"/>
                </a:lnTo>
                <a:lnTo>
                  <a:pt x="2897416" y="2336800"/>
                </a:lnTo>
                <a:lnTo>
                  <a:pt x="2897479" y="2362200"/>
                </a:lnTo>
                <a:lnTo>
                  <a:pt x="2903524" y="2362200"/>
                </a:lnTo>
                <a:lnTo>
                  <a:pt x="2909341" y="2374900"/>
                </a:lnTo>
                <a:lnTo>
                  <a:pt x="2915399" y="2374900"/>
                </a:lnTo>
                <a:lnTo>
                  <a:pt x="2908262" y="2362200"/>
                </a:lnTo>
                <a:lnTo>
                  <a:pt x="2908820" y="2362200"/>
                </a:lnTo>
                <a:lnTo>
                  <a:pt x="2909189" y="2349500"/>
                </a:lnTo>
                <a:lnTo>
                  <a:pt x="2909303" y="2336800"/>
                </a:lnTo>
                <a:lnTo>
                  <a:pt x="2909036" y="2324100"/>
                </a:lnTo>
                <a:lnTo>
                  <a:pt x="2908300" y="2311400"/>
                </a:lnTo>
                <a:lnTo>
                  <a:pt x="2908655" y="2298700"/>
                </a:lnTo>
                <a:lnTo>
                  <a:pt x="2908579" y="2285301"/>
                </a:lnTo>
                <a:lnTo>
                  <a:pt x="2908871" y="2273198"/>
                </a:lnTo>
                <a:lnTo>
                  <a:pt x="2910357" y="2260600"/>
                </a:lnTo>
                <a:lnTo>
                  <a:pt x="2911119" y="2247900"/>
                </a:lnTo>
                <a:lnTo>
                  <a:pt x="2909278" y="2247900"/>
                </a:lnTo>
                <a:lnTo>
                  <a:pt x="2908350" y="2235200"/>
                </a:lnTo>
                <a:lnTo>
                  <a:pt x="2908922" y="2235200"/>
                </a:lnTo>
                <a:lnTo>
                  <a:pt x="2918422" y="2222500"/>
                </a:lnTo>
                <a:lnTo>
                  <a:pt x="2935617" y="2222500"/>
                </a:lnTo>
                <a:lnTo>
                  <a:pt x="2933217" y="2235200"/>
                </a:lnTo>
                <a:lnTo>
                  <a:pt x="2933789" y="2235200"/>
                </a:lnTo>
                <a:lnTo>
                  <a:pt x="2935300" y="2260600"/>
                </a:lnTo>
                <a:lnTo>
                  <a:pt x="2934347" y="2286000"/>
                </a:lnTo>
                <a:lnTo>
                  <a:pt x="2932049" y="2324100"/>
                </a:lnTo>
                <a:lnTo>
                  <a:pt x="2929509" y="2349500"/>
                </a:lnTo>
                <a:lnTo>
                  <a:pt x="2928861" y="2349500"/>
                </a:lnTo>
                <a:lnTo>
                  <a:pt x="2927451" y="2362200"/>
                </a:lnTo>
                <a:lnTo>
                  <a:pt x="2918053" y="2362200"/>
                </a:lnTo>
                <a:lnTo>
                  <a:pt x="2915399" y="2374900"/>
                </a:lnTo>
                <a:lnTo>
                  <a:pt x="2925470" y="2374900"/>
                </a:lnTo>
                <a:lnTo>
                  <a:pt x="2922676" y="2387600"/>
                </a:lnTo>
                <a:lnTo>
                  <a:pt x="2923832" y="2387600"/>
                </a:lnTo>
                <a:lnTo>
                  <a:pt x="2945663" y="2413000"/>
                </a:lnTo>
                <a:lnTo>
                  <a:pt x="2964815" y="2438400"/>
                </a:lnTo>
                <a:lnTo>
                  <a:pt x="2981033" y="2476500"/>
                </a:lnTo>
                <a:lnTo>
                  <a:pt x="2994063" y="2501900"/>
                </a:lnTo>
                <a:lnTo>
                  <a:pt x="2999232" y="2501900"/>
                </a:lnTo>
                <a:lnTo>
                  <a:pt x="3002584" y="2489200"/>
                </a:lnTo>
                <a:lnTo>
                  <a:pt x="3005912" y="2463800"/>
                </a:lnTo>
                <a:lnTo>
                  <a:pt x="3007461" y="2451100"/>
                </a:lnTo>
                <a:lnTo>
                  <a:pt x="3008998" y="2438400"/>
                </a:lnTo>
                <a:lnTo>
                  <a:pt x="3011665" y="2413000"/>
                </a:lnTo>
                <a:lnTo>
                  <a:pt x="3016554" y="2387600"/>
                </a:lnTo>
                <a:lnTo>
                  <a:pt x="3022904" y="2349500"/>
                </a:lnTo>
                <a:lnTo>
                  <a:pt x="3029280" y="2311400"/>
                </a:lnTo>
                <a:lnTo>
                  <a:pt x="3034271" y="2286000"/>
                </a:lnTo>
                <a:lnTo>
                  <a:pt x="3035300" y="2273300"/>
                </a:lnTo>
                <a:lnTo>
                  <a:pt x="3037090" y="2273300"/>
                </a:lnTo>
                <a:lnTo>
                  <a:pt x="3040430" y="2260600"/>
                </a:lnTo>
                <a:lnTo>
                  <a:pt x="3046120" y="2247900"/>
                </a:lnTo>
                <a:lnTo>
                  <a:pt x="3051962" y="2247900"/>
                </a:lnTo>
                <a:lnTo>
                  <a:pt x="3047390" y="2235200"/>
                </a:lnTo>
                <a:lnTo>
                  <a:pt x="3048012" y="2235200"/>
                </a:lnTo>
                <a:lnTo>
                  <a:pt x="3048406" y="2222500"/>
                </a:lnTo>
                <a:lnTo>
                  <a:pt x="3048800" y="2209800"/>
                </a:lnTo>
                <a:lnTo>
                  <a:pt x="3051797" y="2197100"/>
                </a:lnTo>
                <a:lnTo>
                  <a:pt x="3055963" y="2171700"/>
                </a:lnTo>
                <a:lnTo>
                  <a:pt x="3060230" y="2159000"/>
                </a:lnTo>
                <a:lnTo>
                  <a:pt x="3067888" y="2120900"/>
                </a:lnTo>
                <a:lnTo>
                  <a:pt x="3073235" y="2095500"/>
                </a:lnTo>
                <a:lnTo>
                  <a:pt x="3075902" y="2082800"/>
                </a:lnTo>
                <a:lnTo>
                  <a:pt x="3084144" y="2057400"/>
                </a:lnTo>
                <a:lnTo>
                  <a:pt x="3092450" y="2019300"/>
                </a:lnTo>
                <a:lnTo>
                  <a:pt x="3104426" y="1981200"/>
                </a:lnTo>
                <a:lnTo>
                  <a:pt x="3111487" y="1968500"/>
                </a:lnTo>
                <a:lnTo>
                  <a:pt x="3126295" y="1968500"/>
                </a:lnTo>
                <a:lnTo>
                  <a:pt x="3125533" y="1981200"/>
                </a:lnTo>
                <a:lnTo>
                  <a:pt x="3119653" y="2006600"/>
                </a:lnTo>
                <a:lnTo>
                  <a:pt x="3114725" y="2019300"/>
                </a:lnTo>
                <a:lnTo>
                  <a:pt x="3109645" y="2044700"/>
                </a:lnTo>
                <a:lnTo>
                  <a:pt x="3104311" y="2070100"/>
                </a:lnTo>
                <a:lnTo>
                  <a:pt x="3102495" y="2082800"/>
                </a:lnTo>
                <a:lnTo>
                  <a:pt x="3100832" y="2082800"/>
                </a:lnTo>
                <a:lnTo>
                  <a:pt x="3099206" y="2095500"/>
                </a:lnTo>
                <a:lnTo>
                  <a:pt x="3097504" y="2095500"/>
                </a:lnTo>
                <a:lnTo>
                  <a:pt x="3090786" y="2133600"/>
                </a:lnTo>
                <a:lnTo>
                  <a:pt x="3083725" y="2159000"/>
                </a:lnTo>
                <a:lnTo>
                  <a:pt x="3076689" y="2184400"/>
                </a:lnTo>
                <a:lnTo>
                  <a:pt x="3070085" y="2209800"/>
                </a:lnTo>
                <a:lnTo>
                  <a:pt x="3061373" y="2247900"/>
                </a:lnTo>
                <a:lnTo>
                  <a:pt x="3051581" y="2273300"/>
                </a:lnTo>
                <a:lnTo>
                  <a:pt x="3042704" y="2311400"/>
                </a:lnTo>
                <a:lnTo>
                  <a:pt x="3036722" y="2349500"/>
                </a:lnTo>
                <a:lnTo>
                  <a:pt x="3034804" y="2362200"/>
                </a:lnTo>
                <a:lnTo>
                  <a:pt x="3032976" y="2387600"/>
                </a:lnTo>
                <a:lnTo>
                  <a:pt x="3030842" y="2400300"/>
                </a:lnTo>
                <a:lnTo>
                  <a:pt x="3027934" y="2425700"/>
                </a:lnTo>
                <a:lnTo>
                  <a:pt x="3024035" y="2438400"/>
                </a:lnTo>
                <a:lnTo>
                  <a:pt x="3016580" y="2489200"/>
                </a:lnTo>
                <a:lnTo>
                  <a:pt x="3012668" y="2501900"/>
                </a:lnTo>
                <a:lnTo>
                  <a:pt x="3022384" y="2501900"/>
                </a:lnTo>
                <a:lnTo>
                  <a:pt x="3028810" y="2514600"/>
                </a:lnTo>
                <a:lnTo>
                  <a:pt x="3040926" y="2514600"/>
                </a:lnTo>
                <a:lnTo>
                  <a:pt x="3043656" y="2501900"/>
                </a:lnTo>
                <a:lnTo>
                  <a:pt x="3045320" y="2489200"/>
                </a:lnTo>
                <a:lnTo>
                  <a:pt x="3046234" y="2476500"/>
                </a:lnTo>
                <a:lnTo>
                  <a:pt x="3046692" y="2463800"/>
                </a:lnTo>
                <a:lnTo>
                  <a:pt x="3047987" y="2451100"/>
                </a:lnTo>
                <a:lnTo>
                  <a:pt x="3051683" y="2438400"/>
                </a:lnTo>
                <a:lnTo>
                  <a:pt x="3063913" y="2438400"/>
                </a:lnTo>
                <a:lnTo>
                  <a:pt x="3058376" y="2425700"/>
                </a:lnTo>
                <a:lnTo>
                  <a:pt x="3058769" y="2425700"/>
                </a:lnTo>
                <a:lnTo>
                  <a:pt x="3058274" y="2413000"/>
                </a:lnTo>
                <a:lnTo>
                  <a:pt x="3056509" y="2413000"/>
                </a:lnTo>
                <a:lnTo>
                  <a:pt x="3055594" y="2400300"/>
                </a:lnTo>
                <a:lnTo>
                  <a:pt x="3057639" y="2387600"/>
                </a:lnTo>
                <a:lnTo>
                  <a:pt x="3060954" y="2387600"/>
                </a:lnTo>
                <a:lnTo>
                  <a:pt x="3060014" y="2374900"/>
                </a:lnTo>
                <a:lnTo>
                  <a:pt x="3063392" y="2362200"/>
                </a:lnTo>
                <a:lnTo>
                  <a:pt x="3068536" y="2349500"/>
                </a:lnTo>
                <a:lnTo>
                  <a:pt x="3076397" y="2362200"/>
                </a:lnTo>
                <a:lnTo>
                  <a:pt x="3132810" y="2362200"/>
                </a:lnTo>
                <a:lnTo>
                  <a:pt x="3111487" y="2349500"/>
                </a:lnTo>
                <a:lnTo>
                  <a:pt x="3072180" y="2349500"/>
                </a:lnTo>
                <a:lnTo>
                  <a:pt x="3069767" y="2336800"/>
                </a:lnTo>
                <a:lnTo>
                  <a:pt x="3069323" y="2324100"/>
                </a:lnTo>
                <a:lnTo>
                  <a:pt x="3068053" y="2324100"/>
                </a:lnTo>
                <a:lnTo>
                  <a:pt x="3068764" y="2311400"/>
                </a:lnTo>
                <a:lnTo>
                  <a:pt x="3070237" y="2311400"/>
                </a:lnTo>
                <a:lnTo>
                  <a:pt x="3071228" y="2298700"/>
                </a:lnTo>
                <a:lnTo>
                  <a:pt x="3073590" y="2286000"/>
                </a:lnTo>
                <a:lnTo>
                  <a:pt x="3086430" y="2286000"/>
                </a:lnTo>
                <a:lnTo>
                  <a:pt x="3094736" y="2273300"/>
                </a:lnTo>
                <a:lnTo>
                  <a:pt x="3101873" y="2273300"/>
                </a:lnTo>
                <a:lnTo>
                  <a:pt x="3109023" y="2286000"/>
                </a:lnTo>
                <a:lnTo>
                  <a:pt x="3168764" y="2286000"/>
                </a:lnTo>
                <a:lnTo>
                  <a:pt x="3184334" y="2298700"/>
                </a:lnTo>
                <a:lnTo>
                  <a:pt x="3196018" y="2298700"/>
                </a:lnTo>
                <a:lnTo>
                  <a:pt x="3192869" y="2311400"/>
                </a:lnTo>
                <a:lnTo>
                  <a:pt x="3190862" y="2324100"/>
                </a:lnTo>
                <a:lnTo>
                  <a:pt x="3188805" y="2336800"/>
                </a:lnTo>
                <a:lnTo>
                  <a:pt x="3186646" y="2349500"/>
                </a:lnTo>
                <a:lnTo>
                  <a:pt x="3185579" y="2362200"/>
                </a:lnTo>
                <a:lnTo>
                  <a:pt x="3144037" y="2362200"/>
                </a:lnTo>
                <a:lnTo>
                  <a:pt x="3166300" y="2374900"/>
                </a:lnTo>
                <a:lnTo>
                  <a:pt x="3181159" y="2374900"/>
                </a:lnTo>
                <a:lnTo>
                  <a:pt x="3183153" y="2387600"/>
                </a:lnTo>
                <a:lnTo>
                  <a:pt x="3183559" y="2387600"/>
                </a:lnTo>
                <a:lnTo>
                  <a:pt x="3183559" y="2400300"/>
                </a:lnTo>
                <a:lnTo>
                  <a:pt x="3183725" y="2400300"/>
                </a:lnTo>
                <a:lnTo>
                  <a:pt x="3183458" y="2413000"/>
                </a:lnTo>
                <a:lnTo>
                  <a:pt x="3182721" y="2413000"/>
                </a:lnTo>
                <a:lnTo>
                  <a:pt x="3181489" y="2425700"/>
                </a:lnTo>
                <a:lnTo>
                  <a:pt x="3186519" y="2425700"/>
                </a:lnTo>
                <a:lnTo>
                  <a:pt x="3187839" y="2413000"/>
                </a:lnTo>
                <a:lnTo>
                  <a:pt x="3190125" y="2413000"/>
                </a:lnTo>
                <a:lnTo>
                  <a:pt x="3189109" y="2400300"/>
                </a:lnTo>
                <a:lnTo>
                  <a:pt x="3189147" y="2387600"/>
                </a:lnTo>
                <a:lnTo>
                  <a:pt x="3192538" y="2374900"/>
                </a:lnTo>
                <a:lnTo>
                  <a:pt x="3225520" y="2374900"/>
                </a:lnTo>
                <a:lnTo>
                  <a:pt x="3218929" y="2362200"/>
                </a:lnTo>
                <a:lnTo>
                  <a:pt x="3192284" y="2362200"/>
                </a:lnTo>
                <a:lnTo>
                  <a:pt x="3192373" y="2349500"/>
                </a:lnTo>
                <a:lnTo>
                  <a:pt x="3193008" y="2336800"/>
                </a:lnTo>
                <a:lnTo>
                  <a:pt x="3194799" y="2324100"/>
                </a:lnTo>
                <a:lnTo>
                  <a:pt x="3197847" y="2311400"/>
                </a:lnTo>
                <a:lnTo>
                  <a:pt x="3202279" y="2298700"/>
                </a:lnTo>
                <a:lnTo>
                  <a:pt x="3205772" y="2298700"/>
                </a:lnTo>
                <a:lnTo>
                  <a:pt x="3210890" y="2286000"/>
                </a:lnTo>
                <a:lnTo>
                  <a:pt x="3220605" y="2298700"/>
                </a:lnTo>
                <a:lnTo>
                  <a:pt x="3302571" y="2298700"/>
                </a:lnTo>
                <a:lnTo>
                  <a:pt x="3307689" y="2311400"/>
                </a:lnTo>
                <a:lnTo>
                  <a:pt x="3309518" y="2311400"/>
                </a:lnTo>
                <a:lnTo>
                  <a:pt x="3309302" y="2324100"/>
                </a:lnTo>
                <a:lnTo>
                  <a:pt x="3308934" y="2324100"/>
                </a:lnTo>
                <a:lnTo>
                  <a:pt x="3308375" y="2336800"/>
                </a:lnTo>
                <a:lnTo>
                  <a:pt x="3307892" y="2336800"/>
                </a:lnTo>
                <a:lnTo>
                  <a:pt x="3307448" y="2349500"/>
                </a:lnTo>
                <a:lnTo>
                  <a:pt x="3307156" y="2349500"/>
                </a:lnTo>
                <a:lnTo>
                  <a:pt x="3306534" y="2362200"/>
                </a:lnTo>
                <a:lnTo>
                  <a:pt x="3305060" y="2374900"/>
                </a:lnTo>
                <a:lnTo>
                  <a:pt x="3258261" y="2374900"/>
                </a:lnTo>
                <a:lnTo>
                  <a:pt x="3265513" y="2387600"/>
                </a:lnTo>
                <a:lnTo>
                  <a:pt x="3297123" y="2387600"/>
                </a:lnTo>
                <a:lnTo>
                  <a:pt x="3297491" y="2400300"/>
                </a:lnTo>
                <a:lnTo>
                  <a:pt x="3294773" y="2413000"/>
                </a:lnTo>
                <a:lnTo>
                  <a:pt x="3293338" y="2425700"/>
                </a:lnTo>
                <a:lnTo>
                  <a:pt x="3291725" y="2425700"/>
                </a:lnTo>
                <a:lnTo>
                  <a:pt x="3290087" y="2438400"/>
                </a:lnTo>
                <a:lnTo>
                  <a:pt x="3288550" y="2451100"/>
                </a:lnTo>
                <a:lnTo>
                  <a:pt x="3291586" y="2451100"/>
                </a:lnTo>
                <a:lnTo>
                  <a:pt x="3293440" y="2463800"/>
                </a:lnTo>
                <a:lnTo>
                  <a:pt x="3292818" y="2451100"/>
                </a:lnTo>
                <a:lnTo>
                  <a:pt x="3292538" y="2451100"/>
                </a:lnTo>
                <a:lnTo>
                  <a:pt x="3297110" y="2425700"/>
                </a:lnTo>
                <a:lnTo>
                  <a:pt x="3299295" y="2413000"/>
                </a:lnTo>
                <a:lnTo>
                  <a:pt x="3301746" y="2400300"/>
                </a:lnTo>
                <a:lnTo>
                  <a:pt x="3308515" y="2400300"/>
                </a:lnTo>
                <a:lnTo>
                  <a:pt x="3314458" y="2387600"/>
                </a:lnTo>
                <a:lnTo>
                  <a:pt x="3313392" y="2387600"/>
                </a:lnTo>
                <a:lnTo>
                  <a:pt x="3311093" y="2374900"/>
                </a:lnTo>
                <a:lnTo>
                  <a:pt x="3311499" y="2362200"/>
                </a:lnTo>
                <a:lnTo>
                  <a:pt x="3312718" y="2349500"/>
                </a:lnTo>
                <a:lnTo>
                  <a:pt x="3313900" y="2336800"/>
                </a:lnTo>
                <a:lnTo>
                  <a:pt x="3315220" y="2336800"/>
                </a:lnTo>
                <a:lnTo>
                  <a:pt x="3316833" y="2324100"/>
                </a:lnTo>
                <a:lnTo>
                  <a:pt x="3319437" y="2311400"/>
                </a:lnTo>
                <a:lnTo>
                  <a:pt x="3376460" y="2311400"/>
                </a:lnTo>
                <a:lnTo>
                  <a:pt x="3390798" y="2324100"/>
                </a:lnTo>
                <a:lnTo>
                  <a:pt x="3396881" y="2324100"/>
                </a:lnTo>
                <a:lnTo>
                  <a:pt x="3397834" y="2336800"/>
                </a:lnTo>
                <a:lnTo>
                  <a:pt x="3399675" y="2349500"/>
                </a:lnTo>
                <a:lnTo>
                  <a:pt x="3402076" y="2374900"/>
                </a:lnTo>
                <a:lnTo>
                  <a:pt x="3404743" y="2387600"/>
                </a:lnTo>
                <a:lnTo>
                  <a:pt x="3405352" y="2387600"/>
                </a:lnTo>
                <a:lnTo>
                  <a:pt x="3403333" y="2400300"/>
                </a:lnTo>
                <a:lnTo>
                  <a:pt x="3385934" y="2400300"/>
                </a:lnTo>
                <a:lnTo>
                  <a:pt x="3393529" y="2413000"/>
                </a:lnTo>
                <a:lnTo>
                  <a:pt x="3409023" y="2413000"/>
                </a:lnTo>
                <a:lnTo>
                  <a:pt x="3409797" y="2425700"/>
                </a:lnTo>
                <a:lnTo>
                  <a:pt x="3411321" y="2425700"/>
                </a:lnTo>
                <a:lnTo>
                  <a:pt x="3413048" y="2438400"/>
                </a:lnTo>
                <a:lnTo>
                  <a:pt x="3414141" y="2438400"/>
                </a:lnTo>
                <a:lnTo>
                  <a:pt x="3413772" y="2451100"/>
                </a:lnTo>
                <a:lnTo>
                  <a:pt x="3413455" y="2463800"/>
                </a:lnTo>
                <a:lnTo>
                  <a:pt x="3410839" y="2476500"/>
                </a:lnTo>
                <a:lnTo>
                  <a:pt x="3376511" y="2476500"/>
                </a:lnTo>
                <a:lnTo>
                  <a:pt x="3399078" y="2489200"/>
                </a:lnTo>
                <a:lnTo>
                  <a:pt x="3413442" y="2489200"/>
                </a:lnTo>
                <a:lnTo>
                  <a:pt x="3416566" y="2501900"/>
                </a:lnTo>
                <a:lnTo>
                  <a:pt x="3419005" y="2514600"/>
                </a:lnTo>
                <a:lnTo>
                  <a:pt x="3420135" y="2527300"/>
                </a:lnTo>
                <a:lnTo>
                  <a:pt x="3421011" y="2540000"/>
                </a:lnTo>
                <a:lnTo>
                  <a:pt x="3422662" y="2552700"/>
                </a:lnTo>
                <a:lnTo>
                  <a:pt x="3423018" y="2552700"/>
                </a:lnTo>
                <a:lnTo>
                  <a:pt x="3422827" y="2565400"/>
                </a:lnTo>
                <a:lnTo>
                  <a:pt x="3434842" y="2565400"/>
                </a:lnTo>
                <a:lnTo>
                  <a:pt x="3447237" y="2552700"/>
                </a:lnTo>
                <a:lnTo>
                  <a:pt x="3471786" y="2552700"/>
                </a:lnTo>
                <a:lnTo>
                  <a:pt x="3468268" y="2527300"/>
                </a:lnTo>
                <a:lnTo>
                  <a:pt x="3464966" y="2501900"/>
                </a:lnTo>
                <a:lnTo>
                  <a:pt x="3461740" y="2463800"/>
                </a:lnTo>
                <a:lnTo>
                  <a:pt x="3458489" y="2438400"/>
                </a:lnTo>
                <a:lnTo>
                  <a:pt x="3456279" y="2425700"/>
                </a:lnTo>
                <a:lnTo>
                  <a:pt x="3452990" y="2413000"/>
                </a:lnTo>
                <a:lnTo>
                  <a:pt x="3449942" y="2413000"/>
                </a:lnTo>
                <a:lnTo>
                  <a:pt x="3448456" y="2400300"/>
                </a:lnTo>
                <a:lnTo>
                  <a:pt x="3447719" y="2362200"/>
                </a:lnTo>
                <a:lnTo>
                  <a:pt x="3447516" y="2336800"/>
                </a:lnTo>
                <a:lnTo>
                  <a:pt x="3447592" y="2298700"/>
                </a:lnTo>
                <a:lnTo>
                  <a:pt x="3447783" y="2272881"/>
                </a:lnTo>
                <a:lnTo>
                  <a:pt x="3449015" y="2235200"/>
                </a:lnTo>
                <a:lnTo>
                  <a:pt x="3449751" y="2222500"/>
                </a:lnTo>
                <a:lnTo>
                  <a:pt x="3450374" y="2209800"/>
                </a:lnTo>
                <a:lnTo>
                  <a:pt x="3450907" y="2184400"/>
                </a:lnTo>
                <a:lnTo>
                  <a:pt x="3451402" y="2171700"/>
                </a:lnTo>
                <a:lnTo>
                  <a:pt x="3452114" y="2146300"/>
                </a:lnTo>
                <a:lnTo>
                  <a:pt x="3452850" y="2108200"/>
                </a:lnTo>
                <a:lnTo>
                  <a:pt x="3453904" y="2082800"/>
                </a:lnTo>
                <a:lnTo>
                  <a:pt x="3455517" y="2057400"/>
                </a:lnTo>
                <a:lnTo>
                  <a:pt x="3456292" y="2044700"/>
                </a:lnTo>
                <a:lnTo>
                  <a:pt x="3456914" y="2032000"/>
                </a:lnTo>
                <a:lnTo>
                  <a:pt x="3457498" y="2019300"/>
                </a:lnTo>
                <a:lnTo>
                  <a:pt x="3458324" y="1993900"/>
                </a:lnTo>
                <a:lnTo>
                  <a:pt x="3470237" y="1993900"/>
                </a:lnTo>
                <a:lnTo>
                  <a:pt x="3470643" y="2006600"/>
                </a:lnTo>
                <a:lnTo>
                  <a:pt x="3471100" y="2057400"/>
                </a:lnTo>
                <a:lnTo>
                  <a:pt x="3472192" y="2108200"/>
                </a:lnTo>
                <a:lnTo>
                  <a:pt x="3475037" y="2222500"/>
                </a:lnTo>
                <a:lnTo>
                  <a:pt x="3476142" y="2272881"/>
                </a:lnTo>
                <a:lnTo>
                  <a:pt x="3477082" y="2324100"/>
                </a:lnTo>
                <a:lnTo>
                  <a:pt x="3478250" y="2362200"/>
                </a:lnTo>
                <a:lnTo>
                  <a:pt x="3479495" y="2413000"/>
                </a:lnTo>
                <a:lnTo>
                  <a:pt x="3480689" y="2463800"/>
                </a:lnTo>
                <a:lnTo>
                  <a:pt x="3481933" y="2527300"/>
                </a:lnTo>
                <a:lnTo>
                  <a:pt x="3482302" y="2527300"/>
                </a:lnTo>
                <a:lnTo>
                  <a:pt x="3483140" y="2552700"/>
                </a:lnTo>
                <a:lnTo>
                  <a:pt x="3490353" y="2552700"/>
                </a:lnTo>
                <a:lnTo>
                  <a:pt x="3490303" y="2527300"/>
                </a:lnTo>
                <a:lnTo>
                  <a:pt x="3490099" y="2514600"/>
                </a:lnTo>
                <a:lnTo>
                  <a:pt x="3489464" y="2489200"/>
                </a:lnTo>
                <a:lnTo>
                  <a:pt x="3488499" y="2476500"/>
                </a:lnTo>
                <a:lnTo>
                  <a:pt x="3487648" y="2451100"/>
                </a:lnTo>
                <a:lnTo>
                  <a:pt x="3486937" y="2413000"/>
                </a:lnTo>
                <a:lnTo>
                  <a:pt x="3485794" y="2374900"/>
                </a:lnTo>
                <a:lnTo>
                  <a:pt x="3484943" y="2349500"/>
                </a:lnTo>
                <a:lnTo>
                  <a:pt x="3485400" y="2324100"/>
                </a:lnTo>
                <a:lnTo>
                  <a:pt x="3487140" y="2298700"/>
                </a:lnTo>
                <a:lnTo>
                  <a:pt x="3489566" y="2286000"/>
                </a:lnTo>
                <a:lnTo>
                  <a:pt x="3491001" y="2273300"/>
                </a:lnTo>
                <a:lnTo>
                  <a:pt x="3489769" y="2247862"/>
                </a:lnTo>
                <a:lnTo>
                  <a:pt x="3487775" y="2235200"/>
                </a:lnTo>
                <a:lnTo>
                  <a:pt x="3487115" y="2222500"/>
                </a:lnTo>
                <a:lnTo>
                  <a:pt x="3485870" y="2197100"/>
                </a:lnTo>
                <a:lnTo>
                  <a:pt x="3482162" y="2184400"/>
                </a:lnTo>
                <a:lnTo>
                  <a:pt x="3480612" y="2171700"/>
                </a:lnTo>
                <a:lnTo>
                  <a:pt x="3480282" y="2159000"/>
                </a:lnTo>
                <a:lnTo>
                  <a:pt x="3480612" y="2159000"/>
                </a:lnTo>
                <a:lnTo>
                  <a:pt x="3481006" y="2146300"/>
                </a:lnTo>
                <a:lnTo>
                  <a:pt x="3480676" y="2120900"/>
                </a:lnTo>
                <a:lnTo>
                  <a:pt x="3479000" y="2095500"/>
                </a:lnTo>
                <a:lnTo>
                  <a:pt x="3477260" y="2070100"/>
                </a:lnTo>
                <a:lnTo>
                  <a:pt x="3476714" y="2044700"/>
                </a:lnTo>
                <a:lnTo>
                  <a:pt x="3477095" y="2032000"/>
                </a:lnTo>
                <a:lnTo>
                  <a:pt x="3477691" y="2019300"/>
                </a:lnTo>
                <a:lnTo>
                  <a:pt x="3478377" y="2006600"/>
                </a:lnTo>
                <a:lnTo>
                  <a:pt x="3479025" y="1993900"/>
                </a:lnTo>
                <a:lnTo>
                  <a:pt x="3483597" y="1993900"/>
                </a:lnTo>
                <a:lnTo>
                  <a:pt x="3484435" y="2006600"/>
                </a:lnTo>
                <a:lnTo>
                  <a:pt x="3484575" y="2019300"/>
                </a:lnTo>
                <a:lnTo>
                  <a:pt x="3485286" y="2019300"/>
                </a:lnTo>
                <a:lnTo>
                  <a:pt x="3487788" y="2032000"/>
                </a:lnTo>
                <a:lnTo>
                  <a:pt x="3490163" y="2006600"/>
                </a:lnTo>
                <a:lnTo>
                  <a:pt x="3493071" y="1993900"/>
                </a:lnTo>
                <a:lnTo>
                  <a:pt x="3499459" y="1981200"/>
                </a:lnTo>
                <a:lnTo>
                  <a:pt x="3507651" y="1981200"/>
                </a:lnTo>
                <a:lnTo>
                  <a:pt x="3515944" y="1993900"/>
                </a:lnTo>
                <a:lnTo>
                  <a:pt x="3520059" y="1993900"/>
                </a:lnTo>
                <a:lnTo>
                  <a:pt x="3521075" y="2044700"/>
                </a:lnTo>
                <a:lnTo>
                  <a:pt x="3523043" y="2082800"/>
                </a:lnTo>
                <a:lnTo>
                  <a:pt x="3523704" y="2133600"/>
                </a:lnTo>
                <a:lnTo>
                  <a:pt x="3520808" y="2171700"/>
                </a:lnTo>
                <a:lnTo>
                  <a:pt x="3519957" y="2184400"/>
                </a:lnTo>
                <a:lnTo>
                  <a:pt x="3520109" y="2197100"/>
                </a:lnTo>
                <a:lnTo>
                  <a:pt x="3520897" y="2209800"/>
                </a:lnTo>
                <a:lnTo>
                  <a:pt x="3521926" y="2222500"/>
                </a:lnTo>
                <a:lnTo>
                  <a:pt x="3523475" y="2247900"/>
                </a:lnTo>
                <a:lnTo>
                  <a:pt x="3523970" y="2272881"/>
                </a:lnTo>
                <a:lnTo>
                  <a:pt x="3524085" y="2311400"/>
                </a:lnTo>
                <a:lnTo>
                  <a:pt x="3524466" y="2336800"/>
                </a:lnTo>
                <a:lnTo>
                  <a:pt x="3524986" y="2374900"/>
                </a:lnTo>
                <a:lnTo>
                  <a:pt x="3525062" y="2400300"/>
                </a:lnTo>
                <a:lnTo>
                  <a:pt x="3524808" y="2438400"/>
                </a:lnTo>
                <a:lnTo>
                  <a:pt x="3524110" y="2489200"/>
                </a:lnTo>
                <a:lnTo>
                  <a:pt x="3523767" y="2552700"/>
                </a:lnTo>
                <a:lnTo>
                  <a:pt x="3539007" y="2540000"/>
                </a:lnTo>
                <a:lnTo>
                  <a:pt x="3546652" y="2540000"/>
                </a:lnTo>
                <a:lnTo>
                  <a:pt x="3545662" y="2514600"/>
                </a:lnTo>
                <a:lnTo>
                  <a:pt x="3544989" y="2476500"/>
                </a:lnTo>
                <a:lnTo>
                  <a:pt x="3545090" y="2451100"/>
                </a:lnTo>
                <a:lnTo>
                  <a:pt x="3546437" y="2413000"/>
                </a:lnTo>
                <a:lnTo>
                  <a:pt x="3547884" y="2387600"/>
                </a:lnTo>
                <a:lnTo>
                  <a:pt x="3548888" y="2362200"/>
                </a:lnTo>
                <a:lnTo>
                  <a:pt x="3549294" y="2349500"/>
                </a:lnTo>
                <a:lnTo>
                  <a:pt x="3548951" y="2324100"/>
                </a:lnTo>
                <a:lnTo>
                  <a:pt x="3548875" y="2285301"/>
                </a:lnTo>
                <a:lnTo>
                  <a:pt x="3549662" y="2247900"/>
                </a:lnTo>
                <a:lnTo>
                  <a:pt x="3549459" y="2209800"/>
                </a:lnTo>
                <a:lnTo>
                  <a:pt x="3545573" y="2159000"/>
                </a:lnTo>
                <a:lnTo>
                  <a:pt x="3545560" y="2146300"/>
                </a:lnTo>
                <a:lnTo>
                  <a:pt x="3545865" y="2133600"/>
                </a:lnTo>
                <a:lnTo>
                  <a:pt x="3553256" y="2133600"/>
                </a:lnTo>
                <a:lnTo>
                  <a:pt x="3552444" y="2146300"/>
                </a:lnTo>
                <a:lnTo>
                  <a:pt x="3554717" y="2184400"/>
                </a:lnTo>
                <a:lnTo>
                  <a:pt x="3556914" y="2237232"/>
                </a:lnTo>
                <a:lnTo>
                  <a:pt x="3558552" y="2273300"/>
                </a:lnTo>
                <a:lnTo>
                  <a:pt x="3559530" y="2311400"/>
                </a:lnTo>
                <a:lnTo>
                  <a:pt x="3560559" y="2362200"/>
                </a:lnTo>
                <a:lnTo>
                  <a:pt x="3562312" y="2400300"/>
                </a:lnTo>
                <a:lnTo>
                  <a:pt x="3564331" y="2451100"/>
                </a:lnTo>
                <a:lnTo>
                  <a:pt x="3566160" y="2501900"/>
                </a:lnTo>
                <a:lnTo>
                  <a:pt x="3567315" y="2540000"/>
                </a:lnTo>
                <a:lnTo>
                  <a:pt x="3597656" y="2540000"/>
                </a:lnTo>
                <a:lnTo>
                  <a:pt x="3594951" y="2514600"/>
                </a:lnTo>
                <a:lnTo>
                  <a:pt x="3592931" y="2476500"/>
                </a:lnTo>
                <a:lnTo>
                  <a:pt x="3591839" y="2451100"/>
                </a:lnTo>
                <a:lnTo>
                  <a:pt x="3591864" y="2413000"/>
                </a:lnTo>
                <a:lnTo>
                  <a:pt x="3592042" y="2400300"/>
                </a:lnTo>
                <a:lnTo>
                  <a:pt x="3590391" y="2400300"/>
                </a:lnTo>
                <a:lnTo>
                  <a:pt x="3589883" y="2387600"/>
                </a:lnTo>
                <a:lnTo>
                  <a:pt x="3585895" y="2336800"/>
                </a:lnTo>
                <a:lnTo>
                  <a:pt x="3581641" y="2272881"/>
                </a:lnTo>
                <a:lnTo>
                  <a:pt x="3578542" y="2222500"/>
                </a:lnTo>
                <a:lnTo>
                  <a:pt x="3577907" y="2159000"/>
                </a:lnTo>
                <a:lnTo>
                  <a:pt x="3578479" y="2133600"/>
                </a:lnTo>
                <a:lnTo>
                  <a:pt x="3578758" y="2120900"/>
                </a:lnTo>
                <a:lnTo>
                  <a:pt x="3579723" y="2082800"/>
                </a:lnTo>
                <a:lnTo>
                  <a:pt x="3580409" y="2057400"/>
                </a:lnTo>
                <a:lnTo>
                  <a:pt x="3581768" y="2006600"/>
                </a:lnTo>
                <a:lnTo>
                  <a:pt x="3586518" y="2019300"/>
                </a:lnTo>
                <a:lnTo>
                  <a:pt x="3588956" y="2032000"/>
                </a:lnTo>
                <a:lnTo>
                  <a:pt x="3590061" y="2057400"/>
                </a:lnTo>
                <a:lnTo>
                  <a:pt x="3590836" y="2070100"/>
                </a:lnTo>
                <a:lnTo>
                  <a:pt x="3592207" y="2095500"/>
                </a:lnTo>
                <a:lnTo>
                  <a:pt x="3593211" y="2120900"/>
                </a:lnTo>
                <a:lnTo>
                  <a:pt x="3594824" y="2171700"/>
                </a:lnTo>
                <a:lnTo>
                  <a:pt x="3595306" y="2184400"/>
                </a:lnTo>
                <a:lnTo>
                  <a:pt x="3595738" y="2197100"/>
                </a:lnTo>
                <a:lnTo>
                  <a:pt x="3596030" y="2222500"/>
                </a:lnTo>
                <a:lnTo>
                  <a:pt x="3596119" y="2235200"/>
                </a:lnTo>
                <a:lnTo>
                  <a:pt x="3596690" y="2260600"/>
                </a:lnTo>
                <a:lnTo>
                  <a:pt x="3598265" y="2286000"/>
                </a:lnTo>
                <a:lnTo>
                  <a:pt x="3600386" y="2311400"/>
                </a:lnTo>
                <a:lnTo>
                  <a:pt x="3602609" y="2336800"/>
                </a:lnTo>
                <a:lnTo>
                  <a:pt x="3604641" y="2374900"/>
                </a:lnTo>
                <a:lnTo>
                  <a:pt x="3606076" y="2400300"/>
                </a:lnTo>
                <a:lnTo>
                  <a:pt x="3606927" y="2425700"/>
                </a:lnTo>
                <a:lnTo>
                  <a:pt x="3607206" y="2463800"/>
                </a:lnTo>
                <a:lnTo>
                  <a:pt x="3607866" y="2476500"/>
                </a:lnTo>
                <a:lnTo>
                  <a:pt x="3609517" y="2501900"/>
                </a:lnTo>
                <a:lnTo>
                  <a:pt x="3611689" y="2514600"/>
                </a:lnTo>
                <a:lnTo>
                  <a:pt x="3613924" y="2540000"/>
                </a:lnTo>
                <a:lnTo>
                  <a:pt x="3623348" y="2540000"/>
                </a:lnTo>
                <a:lnTo>
                  <a:pt x="3623208" y="2527300"/>
                </a:lnTo>
                <a:lnTo>
                  <a:pt x="3623005" y="2527300"/>
                </a:lnTo>
                <a:lnTo>
                  <a:pt x="3621697" y="2514600"/>
                </a:lnTo>
                <a:lnTo>
                  <a:pt x="3617442" y="2476500"/>
                </a:lnTo>
                <a:lnTo>
                  <a:pt x="3613975" y="2387600"/>
                </a:lnTo>
                <a:lnTo>
                  <a:pt x="3612604" y="2362200"/>
                </a:lnTo>
                <a:lnTo>
                  <a:pt x="3611118" y="2336800"/>
                </a:lnTo>
                <a:lnTo>
                  <a:pt x="3607308" y="2298700"/>
                </a:lnTo>
                <a:lnTo>
                  <a:pt x="3605809" y="2286000"/>
                </a:lnTo>
                <a:lnTo>
                  <a:pt x="3604552" y="2260600"/>
                </a:lnTo>
                <a:lnTo>
                  <a:pt x="3603548" y="2235200"/>
                </a:lnTo>
                <a:lnTo>
                  <a:pt x="3602863" y="2209800"/>
                </a:lnTo>
                <a:lnTo>
                  <a:pt x="3602520" y="2184400"/>
                </a:lnTo>
                <a:lnTo>
                  <a:pt x="3601770" y="2159000"/>
                </a:lnTo>
                <a:lnTo>
                  <a:pt x="3600221" y="2120900"/>
                </a:lnTo>
                <a:lnTo>
                  <a:pt x="3598481" y="2095500"/>
                </a:lnTo>
                <a:lnTo>
                  <a:pt x="3597148" y="2070100"/>
                </a:lnTo>
                <a:lnTo>
                  <a:pt x="3595852" y="2032000"/>
                </a:lnTo>
                <a:lnTo>
                  <a:pt x="3595293" y="2006600"/>
                </a:lnTo>
                <a:lnTo>
                  <a:pt x="3594862" y="1981200"/>
                </a:lnTo>
                <a:lnTo>
                  <a:pt x="3594722" y="1981200"/>
                </a:lnTo>
                <a:lnTo>
                  <a:pt x="3595319" y="1968500"/>
                </a:lnTo>
                <a:lnTo>
                  <a:pt x="3605174" y="1968500"/>
                </a:lnTo>
                <a:lnTo>
                  <a:pt x="3609517" y="1955800"/>
                </a:lnTo>
                <a:lnTo>
                  <a:pt x="3612248" y="1955800"/>
                </a:lnTo>
                <a:lnTo>
                  <a:pt x="3615499" y="1943100"/>
                </a:lnTo>
                <a:lnTo>
                  <a:pt x="3621379" y="1943100"/>
                </a:lnTo>
                <a:lnTo>
                  <a:pt x="3624846" y="1955800"/>
                </a:lnTo>
                <a:lnTo>
                  <a:pt x="3626459" y="1955800"/>
                </a:lnTo>
                <a:lnTo>
                  <a:pt x="3626993" y="1968500"/>
                </a:lnTo>
                <a:lnTo>
                  <a:pt x="3627209" y="1981200"/>
                </a:lnTo>
                <a:lnTo>
                  <a:pt x="3627767" y="1993900"/>
                </a:lnTo>
                <a:lnTo>
                  <a:pt x="3628072" y="2006600"/>
                </a:lnTo>
                <a:lnTo>
                  <a:pt x="3628009" y="2032000"/>
                </a:lnTo>
                <a:lnTo>
                  <a:pt x="3627475" y="2044700"/>
                </a:lnTo>
                <a:lnTo>
                  <a:pt x="3627297" y="2070100"/>
                </a:lnTo>
                <a:lnTo>
                  <a:pt x="3627882" y="2082800"/>
                </a:lnTo>
                <a:lnTo>
                  <a:pt x="3628415" y="2095500"/>
                </a:lnTo>
                <a:lnTo>
                  <a:pt x="3627615" y="2146300"/>
                </a:lnTo>
                <a:lnTo>
                  <a:pt x="3628644" y="2171700"/>
                </a:lnTo>
                <a:lnTo>
                  <a:pt x="3630193" y="2197100"/>
                </a:lnTo>
                <a:lnTo>
                  <a:pt x="3631285" y="2222500"/>
                </a:lnTo>
                <a:lnTo>
                  <a:pt x="3632543" y="2273300"/>
                </a:lnTo>
                <a:lnTo>
                  <a:pt x="3634333" y="2311400"/>
                </a:lnTo>
                <a:lnTo>
                  <a:pt x="3636175" y="2349500"/>
                </a:lnTo>
                <a:lnTo>
                  <a:pt x="3637623" y="2387600"/>
                </a:lnTo>
                <a:lnTo>
                  <a:pt x="3638626" y="2425700"/>
                </a:lnTo>
                <a:lnTo>
                  <a:pt x="3639743" y="2463800"/>
                </a:lnTo>
                <a:lnTo>
                  <a:pt x="3641102" y="2501900"/>
                </a:lnTo>
                <a:lnTo>
                  <a:pt x="3642766" y="2540000"/>
                </a:lnTo>
                <a:lnTo>
                  <a:pt x="3656825" y="2540000"/>
                </a:lnTo>
                <a:lnTo>
                  <a:pt x="3663785" y="2527300"/>
                </a:lnTo>
                <a:lnTo>
                  <a:pt x="3663073" y="2514600"/>
                </a:lnTo>
                <a:lnTo>
                  <a:pt x="3662718" y="2501900"/>
                </a:lnTo>
                <a:lnTo>
                  <a:pt x="3662705" y="2489200"/>
                </a:lnTo>
                <a:lnTo>
                  <a:pt x="3662984" y="2476500"/>
                </a:lnTo>
                <a:lnTo>
                  <a:pt x="3663200" y="2463800"/>
                </a:lnTo>
                <a:lnTo>
                  <a:pt x="3713823" y="2463800"/>
                </a:lnTo>
                <a:lnTo>
                  <a:pt x="3714292" y="2476500"/>
                </a:lnTo>
                <a:lnTo>
                  <a:pt x="3714483" y="2489200"/>
                </a:lnTo>
                <a:lnTo>
                  <a:pt x="3714381" y="2501900"/>
                </a:lnTo>
                <a:lnTo>
                  <a:pt x="3713848" y="2501900"/>
                </a:lnTo>
                <a:lnTo>
                  <a:pt x="3713835" y="2514600"/>
                </a:lnTo>
                <a:lnTo>
                  <a:pt x="3726650" y="2514600"/>
                </a:lnTo>
                <a:lnTo>
                  <a:pt x="3734104" y="2501900"/>
                </a:lnTo>
                <a:lnTo>
                  <a:pt x="3735616" y="2501900"/>
                </a:lnTo>
                <a:lnTo>
                  <a:pt x="3735641" y="2476500"/>
                </a:lnTo>
                <a:lnTo>
                  <a:pt x="3735857" y="2463800"/>
                </a:lnTo>
                <a:lnTo>
                  <a:pt x="3756571" y="2463800"/>
                </a:lnTo>
                <a:lnTo>
                  <a:pt x="3764953" y="2451100"/>
                </a:lnTo>
                <a:lnTo>
                  <a:pt x="3773284" y="2451100"/>
                </a:lnTo>
                <a:lnTo>
                  <a:pt x="3773932" y="2463800"/>
                </a:lnTo>
                <a:lnTo>
                  <a:pt x="3794772" y="2438400"/>
                </a:lnTo>
                <a:lnTo>
                  <a:pt x="3817264" y="2425700"/>
                </a:lnTo>
                <a:lnTo>
                  <a:pt x="3841038" y="2413000"/>
                </a:lnTo>
                <a:lnTo>
                  <a:pt x="3865727" y="2400300"/>
                </a:lnTo>
                <a:lnTo>
                  <a:pt x="3901275" y="2400300"/>
                </a:lnTo>
                <a:lnTo>
                  <a:pt x="3906570" y="2374900"/>
                </a:lnTo>
                <a:lnTo>
                  <a:pt x="3909288" y="2362200"/>
                </a:lnTo>
                <a:lnTo>
                  <a:pt x="3912082" y="2362200"/>
                </a:lnTo>
                <a:lnTo>
                  <a:pt x="3921480" y="2336800"/>
                </a:lnTo>
                <a:lnTo>
                  <a:pt x="3934815" y="2324100"/>
                </a:lnTo>
                <a:lnTo>
                  <a:pt x="4087076" y="2324100"/>
                </a:lnTo>
                <a:lnTo>
                  <a:pt x="4115752" y="2311400"/>
                </a:lnTo>
                <a:lnTo>
                  <a:pt x="4167086" y="2311400"/>
                </a:lnTo>
                <a:lnTo>
                  <a:pt x="4189844" y="2298700"/>
                </a:lnTo>
                <a:lnTo>
                  <a:pt x="4288904" y="2298700"/>
                </a:lnTo>
                <a:lnTo>
                  <a:pt x="4315091" y="2311400"/>
                </a:lnTo>
                <a:lnTo>
                  <a:pt x="4350944" y="2311400"/>
                </a:lnTo>
                <a:lnTo>
                  <a:pt x="4353890" y="2324100"/>
                </a:lnTo>
                <a:lnTo>
                  <a:pt x="4356341" y="2336800"/>
                </a:lnTo>
                <a:lnTo>
                  <a:pt x="4357738" y="2349500"/>
                </a:lnTo>
                <a:lnTo>
                  <a:pt x="4358157" y="2362200"/>
                </a:lnTo>
                <a:lnTo>
                  <a:pt x="4357687" y="2374900"/>
                </a:lnTo>
                <a:lnTo>
                  <a:pt x="4357243" y="2374900"/>
                </a:lnTo>
                <a:lnTo>
                  <a:pt x="4357001" y="2387600"/>
                </a:lnTo>
                <a:lnTo>
                  <a:pt x="4357421" y="2400300"/>
                </a:lnTo>
                <a:lnTo>
                  <a:pt x="4358843" y="2425700"/>
                </a:lnTo>
                <a:lnTo>
                  <a:pt x="4358373" y="2463800"/>
                </a:lnTo>
                <a:lnTo>
                  <a:pt x="4356913" y="2489200"/>
                </a:lnTo>
                <a:lnTo>
                  <a:pt x="4355287" y="2527300"/>
                </a:lnTo>
                <a:lnTo>
                  <a:pt x="4354957" y="2527300"/>
                </a:lnTo>
                <a:lnTo>
                  <a:pt x="4353306" y="2552700"/>
                </a:lnTo>
                <a:lnTo>
                  <a:pt x="4384345" y="2552700"/>
                </a:lnTo>
                <a:lnTo>
                  <a:pt x="4385488" y="2501900"/>
                </a:lnTo>
                <a:lnTo>
                  <a:pt x="4385932" y="2463800"/>
                </a:lnTo>
                <a:lnTo>
                  <a:pt x="4385576" y="2413000"/>
                </a:lnTo>
                <a:lnTo>
                  <a:pt x="4384281" y="2362200"/>
                </a:lnTo>
                <a:lnTo>
                  <a:pt x="4381893" y="2324100"/>
                </a:lnTo>
                <a:lnTo>
                  <a:pt x="4389082" y="2324100"/>
                </a:lnTo>
                <a:lnTo>
                  <a:pt x="4390936" y="2336800"/>
                </a:lnTo>
                <a:lnTo>
                  <a:pt x="4391711" y="2336800"/>
                </a:lnTo>
                <a:lnTo>
                  <a:pt x="4392117" y="2349500"/>
                </a:lnTo>
                <a:lnTo>
                  <a:pt x="4394987" y="2387600"/>
                </a:lnTo>
                <a:lnTo>
                  <a:pt x="4397819" y="2425700"/>
                </a:lnTo>
                <a:lnTo>
                  <a:pt x="4399280" y="2463800"/>
                </a:lnTo>
                <a:lnTo>
                  <a:pt x="4398048" y="2501900"/>
                </a:lnTo>
                <a:lnTo>
                  <a:pt x="4397311" y="2514600"/>
                </a:lnTo>
                <a:lnTo>
                  <a:pt x="4396422" y="2514600"/>
                </a:lnTo>
                <a:lnTo>
                  <a:pt x="4395178" y="2527300"/>
                </a:lnTo>
                <a:lnTo>
                  <a:pt x="4393349" y="2540000"/>
                </a:lnTo>
                <a:lnTo>
                  <a:pt x="4391215" y="2540000"/>
                </a:lnTo>
                <a:lnTo>
                  <a:pt x="4390339" y="2552700"/>
                </a:lnTo>
                <a:lnTo>
                  <a:pt x="4425912" y="2552700"/>
                </a:lnTo>
                <a:lnTo>
                  <a:pt x="4427258" y="2514600"/>
                </a:lnTo>
                <a:lnTo>
                  <a:pt x="4437126" y="2476500"/>
                </a:lnTo>
                <a:lnTo>
                  <a:pt x="4455833" y="2438400"/>
                </a:lnTo>
                <a:lnTo>
                  <a:pt x="4483646" y="2400300"/>
                </a:lnTo>
                <a:lnTo>
                  <a:pt x="4483163" y="2387600"/>
                </a:lnTo>
                <a:lnTo>
                  <a:pt x="4482566" y="2374900"/>
                </a:lnTo>
                <a:lnTo>
                  <a:pt x="4481842" y="2362200"/>
                </a:lnTo>
                <a:lnTo>
                  <a:pt x="4480966" y="2349500"/>
                </a:lnTo>
                <a:lnTo>
                  <a:pt x="4479404" y="2336800"/>
                </a:lnTo>
                <a:lnTo>
                  <a:pt x="4478845" y="2324100"/>
                </a:lnTo>
                <a:lnTo>
                  <a:pt x="4478274" y="2311400"/>
                </a:lnTo>
                <a:lnTo>
                  <a:pt x="4477309" y="2286000"/>
                </a:lnTo>
                <a:lnTo>
                  <a:pt x="4476280" y="2273300"/>
                </a:lnTo>
                <a:lnTo>
                  <a:pt x="4476445" y="2260600"/>
                </a:lnTo>
                <a:lnTo>
                  <a:pt x="4477588" y="2247900"/>
                </a:lnTo>
                <a:lnTo>
                  <a:pt x="4479328" y="2247900"/>
                </a:lnTo>
                <a:lnTo>
                  <a:pt x="4481284" y="2235200"/>
                </a:lnTo>
                <a:lnTo>
                  <a:pt x="4483062" y="2222500"/>
                </a:lnTo>
                <a:lnTo>
                  <a:pt x="4486859" y="2222500"/>
                </a:lnTo>
                <a:lnTo>
                  <a:pt x="4494403" y="2235200"/>
                </a:lnTo>
                <a:lnTo>
                  <a:pt x="4505426" y="2235200"/>
                </a:lnTo>
                <a:lnTo>
                  <a:pt x="4515447" y="2247900"/>
                </a:lnTo>
                <a:lnTo>
                  <a:pt x="4524934" y="2247900"/>
                </a:lnTo>
                <a:lnTo>
                  <a:pt x="4534332" y="2260600"/>
                </a:lnTo>
                <a:lnTo>
                  <a:pt x="4545228" y="2273300"/>
                </a:lnTo>
                <a:lnTo>
                  <a:pt x="4556480" y="2273300"/>
                </a:lnTo>
                <a:lnTo>
                  <a:pt x="4567885" y="2286000"/>
                </a:lnTo>
                <a:lnTo>
                  <a:pt x="4579239" y="2286000"/>
                </a:lnTo>
                <a:lnTo>
                  <a:pt x="4650130" y="2336800"/>
                </a:lnTo>
                <a:lnTo>
                  <a:pt x="4687938" y="2336800"/>
                </a:lnTo>
                <a:lnTo>
                  <a:pt x="4706455" y="2349500"/>
                </a:lnTo>
                <a:lnTo>
                  <a:pt x="4779962" y="2349500"/>
                </a:lnTo>
                <a:lnTo>
                  <a:pt x="4802263" y="2336800"/>
                </a:lnTo>
                <a:lnTo>
                  <a:pt x="4933366" y="2336800"/>
                </a:lnTo>
                <a:lnTo>
                  <a:pt x="4961369" y="2324100"/>
                </a:lnTo>
                <a:lnTo>
                  <a:pt x="5061597" y="2324100"/>
                </a:lnTo>
                <a:lnTo>
                  <a:pt x="5085448" y="2311400"/>
                </a:lnTo>
                <a:lnTo>
                  <a:pt x="5244274" y="2311400"/>
                </a:lnTo>
                <a:lnTo>
                  <a:pt x="5258752" y="2324100"/>
                </a:lnTo>
                <a:lnTo>
                  <a:pt x="5301196" y="2324100"/>
                </a:lnTo>
                <a:lnTo>
                  <a:pt x="5315267" y="2336800"/>
                </a:lnTo>
                <a:lnTo>
                  <a:pt x="5324094" y="2336800"/>
                </a:lnTo>
                <a:lnTo>
                  <a:pt x="5324703" y="2349500"/>
                </a:lnTo>
                <a:lnTo>
                  <a:pt x="5327167" y="2362200"/>
                </a:lnTo>
                <a:lnTo>
                  <a:pt x="5329771" y="2387600"/>
                </a:lnTo>
                <a:lnTo>
                  <a:pt x="5331104" y="2400300"/>
                </a:lnTo>
                <a:lnTo>
                  <a:pt x="5329758" y="2425700"/>
                </a:lnTo>
                <a:lnTo>
                  <a:pt x="5328856" y="2425700"/>
                </a:lnTo>
                <a:lnTo>
                  <a:pt x="5328336" y="2438400"/>
                </a:lnTo>
                <a:lnTo>
                  <a:pt x="5328145" y="2438400"/>
                </a:lnTo>
                <a:lnTo>
                  <a:pt x="5328158" y="2451100"/>
                </a:lnTo>
                <a:lnTo>
                  <a:pt x="5333479" y="2463800"/>
                </a:lnTo>
                <a:lnTo>
                  <a:pt x="5338026" y="2489200"/>
                </a:lnTo>
                <a:lnTo>
                  <a:pt x="5341709" y="2514600"/>
                </a:lnTo>
                <a:lnTo>
                  <a:pt x="5344452" y="2527300"/>
                </a:lnTo>
                <a:lnTo>
                  <a:pt x="5364772" y="2540000"/>
                </a:lnTo>
                <a:lnTo>
                  <a:pt x="5405590" y="2540000"/>
                </a:lnTo>
                <a:lnTo>
                  <a:pt x="5426087" y="2552700"/>
                </a:lnTo>
                <a:lnTo>
                  <a:pt x="5423916" y="2501900"/>
                </a:lnTo>
                <a:lnTo>
                  <a:pt x="5422773" y="2489200"/>
                </a:lnTo>
                <a:lnTo>
                  <a:pt x="5421477" y="2463800"/>
                </a:lnTo>
                <a:lnTo>
                  <a:pt x="5421020" y="2451100"/>
                </a:lnTo>
                <a:lnTo>
                  <a:pt x="5423154" y="2451100"/>
                </a:lnTo>
                <a:lnTo>
                  <a:pt x="5422493" y="2438400"/>
                </a:lnTo>
                <a:lnTo>
                  <a:pt x="5428183" y="2451100"/>
                </a:lnTo>
                <a:lnTo>
                  <a:pt x="5435244" y="2451100"/>
                </a:lnTo>
                <a:lnTo>
                  <a:pt x="5453100" y="2476500"/>
                </a:lnTo>
                <a:lnTo>
                  <a:pt x="5470042" y="2501900"/>
                </a:lnTo>
                <a:lnTo>
                  <a:pt x="5486222" y="2540000"/>
                </a:lnTo>
                <a:lnTo>
                  <a:pt x="5501779" y="2565400"/>
                </a:lnTo>
                <a:lnTo>
                  <a:pt x="5587466" y="2565400"/>
                </a:lnTo>
                <a:lnTo>
                  <a:pt x="5569305" y="2540000"/>
                </a:lnTo>
                <a:lnTo>
                  <a:pt x="5561584" y="2527300"/>
                </a:lnTo>
                <a:lnTo>
                  <a:pt x="5561635" y="2514600"/>
                </a:lnTo>
                <a:lnTo>
                  <a:pt x="5567477" y="2501900"/>
                </a:lnTo>
                <a:lnTo>
                  <a:pt x="5572671" y="2489200"/>
                </a:lnTo>
                <a:lnTo>
                  <a:pt x="5578526" y="2476500"/>
                </a:lnTo>
                <a:lnTo>
                  <a:pt x="5585358" y="2463800"/>
                </a:lnTo>
                <a:lnTo>
                  <a:pt x="5587060" y="2463800"/>
                </a:lnTo>
                <a:lnTo>
                  <a:pt x="5588762" y="2451100"/>
                </a:lnTo>
                <a:lnTo>
                  <a:pt x="5598274" y="2451100"/>
                </a:lnTo>
                <a:lnTo>
                  <a:pt x="5598592" y="2463800"/>
                </a:lnTo>
                <a:lnTo>
                  <a:pt x="5611685" y="2489200"/>
                </a:lnTo>
                <a:lnTo>
                  <a:pt x="5617540" y="2501900"/>
                </a:lnTo>
                <a:lnTo>
                  <a:pt x="5623623" y="2514600"/>
                </a:lnTo>
                <a:lnTo>
                  <a:pt x="5626201" y="2514600"/>
                </a:lnTo>
                <a:lnTo>
                  <a:pt x="5626849" y="2527300"/>
                </a:lnTo>
                <a:lnTo>
                  <a:pt x="5624449" y="2527300"/>
                </a:lnTo>
                <a:lnTo>
                  <a:pt x="5619953" y="2540000"/>
                </a:lnTo>
                <a:lnTo>
                  <a:pt x="5615013" y="2552700"/>
                </a:lnTo>
                <a:lnTo>
                  <a:pt x="5610034" y="2552700"/>
                </a:lnTo>
                <a:lnTo>
                  <a:pt x="5605411" y="2565400"/>
                </a:lnTo>
                <a:lnTo>
                  <a:pt x="5615317" y="2565400"/>
                </a:lnTo>
                <a:lnTo>
                  <a:pt x="5629834" y="2540000"/>
                </a:lnTo>
                <a:lnTo>
                  <a:pt x="5636844" y="2540000"/>
                </a:lnTo>
                <a:lnTo>
                  <a:pt x="5639625" y="2552700"/>
                </a:lnTo>
                <a:lnTo>
                  <a:pt x="5661685" y="2552700"/>
                </a:lnTo>
                <a:lnTo>
                  <a:pt x="5671096" y="2540000"/>
                </a:lnTo>
                <a:lnTo>
                  <a:pt x="5680341" y="2540000"/>
                </a:lnTo>
                <a:lnTo>
                  <a:pt x="5716384" y="2501900"/>
                </a:lnTo>
                <a:lnTo>
                  <a:pt x="5728284" y="2501900"/>
                </a:lnTo>
                <a:lnTo>
                  <a:pt x="5733427" y="2489200"/>
                </a:lnTo>
                <a:lnTo>
                  <a:pt x="5766701" y="2489200"/>
                </a:lnTo>
                <a:lnTo>
                  <a:pt x="5760517" y="2501900"/>
                </a:lnTo>
                <a:lnTo>
                  <a:pt x="5775452" y="2501900"/>
                </a:lnTo>
                <a:lnTo>
                  <a:pt x="5815038" y="2476500"/>
                </a:lnTo>
                <a:lnTo>
                  <a:pt x="5835231" y="2463800"/>
                </a:lnTo>
                <a:lnTo>
                  <a:pt x="5833986" y="2463800"/>
                </a:lnTo>
                <a:lnTo>
                  <a:pt x="5832945" y="2451100"/>
                </a:lnTo>
                <a:lnTo>
                  <a:pt x="5827077" y="2451100"/>
                </a:lnTo>
                <a:lnTo>
                  <a:pt x="5821515" y="2438400"/>
                </a:lnTo>
                <a:lnTo>
                  <a:pt x="5817222" y="2438400"/>
                </a:lnTo>
                <a:lnTo>
                  <a:pt x="5813717" y="2425700"/>
                </a:lnTo>
                <a:lnTo>
                  <a:pt x="5810466" y="2425700"/>
                </a:lnTo>
                <a:lnTo>
                  <a:pt x="5804662" y="2413000"/>
                </a:lnTo>
                <a:lnTo>
                  <a:pt x="5798274" y="2400300"/>
                </a:lnTo>
                <a:lnTo>
                  <a:pt x="5791936" y="2387600"/>
                </a:lnTo>
                <a:lnTo>
                  <a:pt x="5786259" y="2374900"/>
                </a:lnTo>
                <a:lnTo>
                  <a:pt x="5784227" y="2374900"/>
                </a:lnTo>
                <a:lnTo>
                  <a:pt x="5784227" y="2476500"/>
                </a:lnTo>
                <a:lnTo>
                  <a:pt x="5767946" y="2476500"/>
                </a:lnTo>
                <a:lnTo>
                  <a:pt x="5754713" y="2476500"/>
                </a:lnTo>
                <a:lnTo>
                  <a:pt x="5760301" y="2463800"/>
                </a:lnTo>
                <a:lnTo>
                  <a:pt x="5767946" y="2476500"/>
                </a:lnTo>
                <a:lnTo>
                  <a:pt x="5774804" y="2463800"/>
                </a:lnTo>
                <a:lnTo>
                  <a:pt x="5777992" y="2463800"/>
                </a:lnTo>
                <a:lnTo>
                  <a:pt x="5784227" y="2476500"/>
                </a:lnTo>
                <a:lnTo>
                  <a:pt x="5784227" y="2374900"/>
                </a:lnTo>
                <a:lnTo>
                  <a:pt x="5782322" y="2374900"/>
                </a:lnTo>
                <a:lnTo>
                  <a:pt x="5783364" y="2362200"/>
                </a:lnTo>
                <a:lnTo>
                  <a:pt x="5783097" y="2362200"/>
                </a:lnTo>
                <a:lnTo>
                  <a:pt x="5775503" y="2349500"/>
                </a:lnTo>
                <a:lnTo>
                  <a:pt x="5769153" y="2349500"/>
                </a:lnTo>
                <a:lnTo>
                  <a:pt x="5764644" y="2336800"/>
                </a:lnTo>
                <a:lnTo>
                  <a:pt x="5761406" y="2336800"/>
                </a:lnTo>
                <a:lnTo>
                  <a:pt x="5757380" y="2324100"/>
                </a:lnTo>
                <a:lnTo>
                  <a:pt x="5755322" y="2324100"/>
                </a:lnTo>
                <a:lnTo>
                  <a:pt x="5755322" y="2400300"/>
                </a:lnTo>
                <a:lnTo>
                  <a:pt x="5753506" y="2403919"/>
                </a:lnTo>
                <a:lnTo>
                  <a:pt x="5753506" y="2451100"/>
                </a:lnTo>
                <a:lnTo>
                  <a:pt x="5750763" y="2463800"/>
                </a:lnTo>
                <a:lnTo>
                  <a:pt x="5731345" y="2463800"/>
                </a:lnTo>
                <a:lnTo>
                  <a:pt x="5710148" y="2476500"/>
                </a:lnTo>
                <a:lnTo>
                  <a:pt x="5713438" y="2463800"/>
                </a:lnTo>
                <a:lnTo>
                  <a:pt x="5720092" y="2463800"/>
                </a:lnTo>
                <a:lnTo>
                  <a:pt x="5732018" y="2451100"/>
                </a:lnTo>
                <a:lnTo>
                  <a:pt x="5753506" y="2451100"/>
                </a:lnTo>
                <a:lnTo>
                  <a:pt x="5753506" y="2403919"/>
                </a:lnTo>
                <a:lnTo>
                  <a:pt x="5748947" y="2413000"/>
                </a:lnTo>
                <a:lnTo>
                  <a:pt x="5742267" y="2400300"/>
                </a:lnTo>
                <a:lnTo>
                  <a:pt x="5755322" y="2400300"/>
                </a:lnTo>
                <a:lnTo>
                  <a:pt x="5755322" y="2324100"/>
                </a:lnTo>
                <a:lnTo>
                  <a:pt x="5750674" y="2324100"/>
                </a:lnTo>
                <a:lnTo>
                  <a:pt x="5750674" y="2387600"/>
                </a:lnTo>
                <a:lnTo>
                  <a:pt x="5735002" y="2387600"/>
                </a:lnTo>
                <a:lnTo>
                  <a:pt x="5733161" y="2374900"/>
                </a:lnTo>
                <a:lnTo>
                  <a:pt x="5748680" y="2374900"/>
                </a:lnTo>
                <a:lnTo>
                  <a:pt x="5750674" y="2387600"/>
                </a:lnTo>
                <a:lnTo>
                  <a:pt x="5750674" y="2324100"/>
                </a:lnTo>
                <a:lnTo>
                  <a:pt x="5742775" y="2324100"/>
                </a:lnTo>
                <a:lnTo>
                  <a:pt x="5735637" y="2336800"/>
                </a:lnTo>
                <a:lnTo>
                  <a:pt x="5732665" y="2336800"/>
                </a:lnTo>
                <a:lnTo>
                  <a:pt x="5732665" y="2425700"/>
                </a:lnTo>
                <a:lnTo>
                  <a:pt x="5726531" y="2438400"/>
                </a:lnTo>
                <a:lnTo>
                  <a:pt x="5710085" y="2438400"/>
                </a:lnTo>
                <a:lnTo>
                  <a:pt x="5700712" y="2449538"/>
                </a:lnTo>
                <a:lnTo>
                  <a:pt x="5700712" y="2489200"/>
                </a:lnTo>
                <a:lnTo>
                  <a:pt x="5690413" y="2501900"/>
                </a:lnTo>
                <a:lnTo>
                  <a:pt x="5682437" y="2514600"/>
                </a:lnTo>
                <a:lnTo>
                  <a:pt x="5674411" y="2527300"/>
                </a:lnTo>
                <a:lnTo>
                  <a:pt x="5666206" y="2527300"/>
                </a:lnTo>
                <a:lnTo>
                  <a:pt x="5660796" y="2540000"/>
                </a:lnTo>
                <a:lnTo>
                  <a:pt x="5656605" y="2540000"/>
                </a:lnTo>
                <a:lnTo>
                  <a:pt x="5652884" y="2527300"/>
                </a:lnTo>
                <a:lnTo>
                  <a:pt x="5647296" y="2527300"/>
                </a:lnTo>
                <a:lnTo>
                  <a:pt x="5645493" y="2514600"/>
                </a:lnTo>
                <a:lnTo>
                  <a:pt x="5642280" y="2501900"/>
                </a:lnTo>
                <a:lnTo>
                  <a:pt x="5638393" y="2501900"/>
                </a:lnTo>
                <a:lnTo>
                  <a:pt x="5634621" y="2489200"/>
                </a:lnTo>
                <a:lnTo>
                  <a:pt x="5647144" y="2489200"/>
                </a:lnTo>
                <a:lnTo>
                  <a:pt x="5658840" y="2476500"/>
                </a:lnTo>
                <a:lnTo>
                  <a:pt x="5673458" y="2476500"/>
                </a:lnTo>
                <a:lnTo>
                  <a:pt x="5668492" y="2489200"/>
                </a:lnTo>
                <a:lnTo>
                  <a:pt x="5663692" y="2489200"/>
                </a:lnTo>
                <a:lnTo>
                  <a:pt x="5657977" y="2501900"/>
                </a:lnTo>
                <a:lnTo>
                  <a:pt x="5654129" y="2501900"/>
                </a:lnTo>
                <a:lnTo>
                  <a:pt x="5653519" y="2514600"/>
                </a:lnTo>
                <a:lnTo>
                  <a:pt x="5660885" y="2527300"/>
                </a:lnTo>
                <a:lnTo>
                  <a:pt x="5664098" y="2514600"/>
                </a:lnTo>
                <a:lnTo>
                  <a:pt x="5672925" y="2514600"/>
                </a:lnTo>
                <a:lnTo>
                  <a:pt x="5681904" y="2501900"/>
                </a:lnTo>
                <a:lnTo>
                  <a:pt x="5691467" y="2489200"/>
                </a:lnTo>
                <a:lnTo>
                  <a:pt x="5700712" y="2489200"/>
                </a:lnTo>
                <a:lnTo>
                  <a:pt x="5700712" y="2449538"/>
                </a:lnTo>
                <a:lnTo>
                  <a:pt x="5699391" y="2451100"/>
                </a:lnTo>
                <a:lnTo>
                  <a:pt x="5687923" y="2451100"/>
                </a:lnTo>
                <a:lnTo>
                  <a:pt x="5675350" y="2438400"/>
                </a:lnTo>
                <a:lnTo>
                  <a:pt x="5690108" y="2438400"/>
                </a:lnTo>
                <a:lnTo>
                  <a:pt x="5706211" y="2425700"/>
                </a:lnTo>
                <a:lnTo>
                  <a:pt x="5732665" y="2425700"/>
                </a:lnTo>
                <a:lnTo>
                  <a:pt x="5732665" y="2336800"/>
                </a:lnTo>
                <a:lnTo>
                  <a:pt x="5729833" y="2336800"/>
                </a:lnTo>
                <a:lnTo>
                  <a:pt x="5729833" y="2362200"/>
                </a:lnTo>
                <a:lnTo>
                  <a:pt x="5729376" y="2374900"/>
                </a:lnTo>
                <a:lnTo>
                  <a:pt x="5718949" y="2374900"/>
                </a:lnTo>
                <a:lnTo>
                  <a:pt x="5718632" y="2362200"/>
                </a:lnTo>
                <a:lnTo>
                  <a:pt x="5729833" y="2362200"/>
                </a:lnTo>
                <a:lnTo>
                  <a:pt x="5729833" y="2336800"/>
                </a:lnTo>
                <a:lnTo>
                  <a:pt x="5706249" y="2336800"/>
                </a:lnTo>
                <a:lnTo>
                  <a:pt x="5706249" y="2387600"/>
                </a:lnTo>
                <a:lnTo>
                  <a:pt x="5698312" y="2400300"/>
                </a:lnTo>
                <a:lnTo>
                  <a:pt x="5683859" y="2400300"/>
                </a:lnTo>
                <a:lnTo>
                  <a:pt x="5688698" y="2387600"/>
                </a:lnTo>
                <a:lnTo>
                  <a:pt x="5706249" y="2387600"/>
                </a:lnTo>
                <a:lnTo>
                  <a:pt x="5706249" y="2336800"/>
                </a:lnTo>
                <a:lnTo>
                  <a:pt x="5683351" y="2336800"/>
                </a:lnTo>
                <a:lnTo>
                  <a:pt x="5683783" y="2349500"/>
                </a:lnTo>
                <a:lnTo>
                  <a:pt x="5678449" y="2349500"/>
                </a:lnTo>
                <a:lnTo>
                  <a:pt x="5665381" y="2362200"/>
                </a:lnTo>
                <a:lnTo>
                  <a:pt x="5655221" y="2362200"/>
                </a:lnTo>
                <a:lnTo>
                  <a:pt x="5655221" y="2438400"/>
                </a:lnTo>
                <a:lnTo>
                  <a:pt x="5647766" y="2451100"/>
                </a:lnTo>
                <a:lnTo>
                  <a:pt x="5641162" y="2451100"/>
                </a:lnTo>
                <a:lnTo>
                  <a:pt x="5634583" y="2463800"/>
                </a:lnTo>
                <a:lnTo>
                  <a:pt x="5620093" y="2463800"/>
                </a:lnTo>
                <a:lnTo>
                  <a:pt x="5619000" y="2451100"/>
                </a:lnTo>
                <a:lnTo>
                  <a:pt x="5633199" y="2451100"/>
                </a:lnTo>
                <a:lnTo>
                  <a:pt x="5639727" y="2438400"/>
                </a:lnTo>
                <a:lnTo>
                  <a:pt x="5655221" y="2438400"/>
                </a:lnTo>
                <a:lnTo>
                  <a:pt x="5655221" y="2362200"/>
                </a:lnTo>
                <a:lnTo>
                  <a:pt x="5649531" y="2362200"/>
                </a:lnTo>
                <a:lnTo>
                  <a:pt x="5635803" y="2374900"/>
                </a:lnTo>
                <a:lnTo>
                  <a:pt x="5634063" y="2362200"/>
                </a:lnTo>
                <a:lnTo>
                  <a:pt x="5639765" y="2362200"/>
                </a:lnTo>
                <a:lnTo>
                  <a:pt x="5643613" y="2349500"/>
                </a:lnTo>
                <a:lnTo>
                  <a:pt x="5648731" y="2349500"/>
                </a:lnTo>
                <a:lnTo>
                  <a:pt x="5644515" y="2336800"/>
                </a:lnTo>
                <a:lnTo>
                  <a:pt x="5638482" y="2336800"/>
                </a:lnTo>
                <a:lnTo>
                  <a:pt x="5638063" y="2349500"/>
                </a:lnTo>
                <a:lnTo>
                  <a:pt x="5636666" y="2349500"/>
                </a:lnTo>
                <a:lnTo>
                  <a:pt x="5630227" y="2362200"/>
                </a:lnTo>
                <a:lnTo>
                  <a:pt x="5623738" y="2372118"/>
                </a:lnTo>
                <a:lnTo>
                  <a:pt x="5623738" y="2413000"/>
                </a:lnTo>
                <a:lnTo>
                  <a:pt x="5621921" y="2425700"/>
                </a:lnTo>
                <a:lnTo>
                  <a:pt x="5618251" y="2425700"/>
                </a:lnTo>
                <a:lnTo>
                  <a:pt x="5616867" y="2438400"/>
                </a:lnTo>
                <a:lnTo>
                  <a:pt x="5609895" y="2438400"/>
                </a:lnTo>
                <a:lnTo>
                  <a:pt x="5609488" y="2425700"/>
                </a:lnTo>
                <a:lnTo>
                  <a:pt x="5609666" y="2413000"/>
                </a:lnTo>
                <a:lnTo>
                  <a:pt x="5618302" y="2400300"/>
                </a:lnTo>
                <a:lnTo>
                  <a:pt x="5622823" y="2413000"/>
                </a:lnTo>
                <a:lnTo>
                  <a:pt x="5623738" y="2413000"/>
                </a:lnTo>
                <a:lnTo>
                  <a:pt x="5623738" y="2372118"/>
                </a:lnTo>
                <a:lnTo>
                  <a:pt x="5621909" y="2374900"/>
                </a:lnTo>
                <a:lnTo>
                  <a:pt x="5611203" y="2387600"/>
                </a:lnTo>
                <a:lnTo>
                  <a:pt x="5591467" y="2387600"/>
                </a:lnTo>
                <a:lnTo>
                  <a:pt x="5582170" y="2400300"/>
                </a:lnTo>
                <a:lnTo>
                  <a:pt x="5580113" y="2400300"/>
                </a:lnTo>
                <a:lnTo>
                  <a:pt x="5581751" y="2413000"/>
                </a:lnTo>
                <a:lnTo>
                  <a:pt x="5581891" y="2413000"/>
                </a:lnTo>
                <a:lnTo>
                  <a:pt x="5583542" y="2425700"/>
                </a:lnTo>
                <a:lnTo>
                  <a:pt x="5587479" y="2425700"/>
                </a:lnTo>
                <a:lnTo>
                  <a:pt x="5587530" y="2438400"/>
                </a:lnTo>
                <a:lnTo>
                  <a:pt x="5584698" y="2451100"/>
                </a:lnTo>
                <a:lnTo>
                  <a:pt x="5579986" y="2463800"/>
                </a:lnTo>
                <a:lnTo>
                  <a:pt x="5574322" y="2476500"/>
                </a:lnTo>
                <a:lnTo>
                  <a:pt x="5568797" y="2476500"/>
                </a:lnTo>
                <a:lnTo>
                  <a:pt x="5563540" y="2489200"/>
                </a:lnTo>
                <a:lnTo>
                  <a:pt x="5558739" y="2501900"/>
                </a:lnTo>
                <a:lnTo>
                  <a:pt x="5557888" y="2501900"/>
                </a:lnTo>
                <a:lnTo>
                  <a:pt x="5556237" y="2514600"/>
                </a:lnTo>
                <a:lnTo>
                  <a:pt x="5553253" y="2514600"/>
                </a:lnTo>
                <a:lnTo>
                  <a:pt x="5547830" y="2501900"/>
                </a:lnTo>
                <a:lnTo>
                  <a:pt x="5543931" y="2501900"/>
                </a:lnTo>
                <a:lnTo>
                  <a:pt x="5539384" y="2489200"/>
                </a:lnTo>
                <a:lnTo>
                  <a:pt x="5534304" y="2476500"/>
                </a:lnTo>
                <a:lnTo>
                  <a:pt x="5528792" y="2463800"/>
                </a:lnTo>
                <a:lnTo>
                  <a:pt x="5522976" y="2463800"/>
                </a:lnTo>
                <a:lnTo>
                  <a:pt x="5519559" y="2451100"/>
                </a:lnTo>
                <a:lnTo>
                  <a:pt x="5518315" y="2451100"/>
                </a:lnTo>
                <a:lnTo>
                  <a:pt x="5519496" y="2438400"/>
                </a:lnTo>
                <a:lnTo>
                  <a:pt x="5523319" y="2438400"/>
                </a:lnTo>
                <a:lnTo>
                  <a:pt x="5557647" y="2387600"/>
                </a:lnTo>
                <a:lnTo>
                  <a:pt x="5574309" y="2362200"/>
                </a:lnTo>
                <a:lnTo>
                  <a:pt x="5590057" y="2336800"/>
                </a:lnTo>
                <a:lnTo>
                  <a:pt x="5595201" y="2336800"/>
                </a:lnTo>
                <a:lnTo>
                  <a:pt x="5600878" y="2324100"/>
                </a:lnTo>
                <a:lnTo>
                  <a:pt x="5612777" y="2311400"/>
                </a:lnTo>
                <a:lnTo>
                  <a:pt x="5615775" y="2311400"/>
                </a:lnTo>
                <a:lnTo>
                  <a:pt x="5619470" y="2298700"/>
                </a:lnTo>
                <a:lnTo>
                  <a:pt x="5624944" y="2311400"/>
                </a:lnTo>
                <a:lnTo>
                  <a:pt x="5652147" y="2311400"/>
                </a:lnTo>
                <a:lnTo>
                  <a:pt x="5669597" y="2324100"/>
                </a:lnTo>
                <a:lnTo>
                  <a:pt x="5695924" y="2324100"/>
                </a:lnTo>
                <a:lnTo>
                  <a:pt x="5682462" y="2311400"/>
                </a:lnTo>
                <a:lnTo>
                  <a:pt x="5668962" y="2311400"/>
                </a:lnTo>
                <a:lnTo>
                  <a:pt x="5656046" y="2298700"/>
                </a:lnTo>
                <a:lnTo>
                  <a:pt x="5765152" y="2298700"/>
                </a:lnTo>
                <a:lnTo>
                  <a:pt x="5772924" y="2311400"/>
                </a:lnTo>
                <a:lnTo>
                  <a:pt x="5780481" y="2324100"/>
                </a:lnTo>
                <a:lnTo>
                  <a:pt x="5788672" y="2336800"/>
                </a:lnTo>
                <a:lnTo>
                  <a:pt x="5798363" y="2349500"/>
                </a:lnTo>
                <a:lnTo>
                  <a:pt x="5800687" y="2349500"/>
                </a:lnTo>
                <a:lnTo>
                  <a:pt x="5801563" y="2362200"/>
                </a:lnTo>
                <a:lnTo>
                  <a:pt x="5794006" y="2362200"/>
                </a:lnTo>
                <a:lnTo>
                  <a:pt x="5803811" y="2374900"/>
                </a:lnTo>
                <a:lnTo>
                  <a:pt x="5812510" y="2374900"/>
                </a:lnTo>
                <a:lnTo>
                  <a:pt x="5819838" y="2387600"/>
                </a:lnTo>
                <a:lnTo>
                  <a:pt x="5831294" y="2400300"/>
                </a:lnTo>
                <a:lnTo>
                  <a:pt x="5842978" y="2413000"/>
                </a:lnTo>
                <a:lnTo>
                  <a:pt x="5854624" y="2438400"/>
                </a:lnTo>
                <a:lnTo>
                  <a:pt x="5865977" y="2451100"/>
                </a:lnTo>
                <a:lnTo>
                  <a:pt x="5884126" y="2451100"/>
                </a:lnTo>
                <a:lnTo>
                  <a:pt x="5902884" y="2438400"/>
                </a:lnTo>
                <a:lnTo>
                  <a:pt x="5942520" y="2438400"/>
                </a:lnTo>
                <a:lnTo>
                  <a:pt x="5941441" y="2425700"/>
                </a:lnTo>
                <a:lnTo>
                  <a:pt x="5940857" y="2425700"/>
                </a:lnTo>
                <a:lnTo>
                  <a:pt x="5940628" y="2413000"/>
                </a:lnTo>
                <a:lnTo>
                  <a:pt x="5940653" y="2387600"/>
                </a:lnTo>
                <a:lnTo>
                  <a:pt x="5940234" y="2374900"/>
                </a:lnTo>
                <a:lnTo>
                  <a:pt x="5938825" y="2362200"/>
                </a:lnTo>
                <a:lnTo>
                  <a:pt x="5935891" y="2362200"/>
                </a:lnTo>
                <a:lnTo>
                  <a:pt x="5934227" y="2349500"/>
                </a:lnTo>
                <a:lnTo>
                  <a:pt x="5934100" y="2336800"/>
                </a:lnTo>
                <a:lnTo>
                  <a:pt x="5934875" y="2336800"/>
                </a:lnTo>
                <a:lnTo>
                  <a:pt x="5935891" y="2324100"/>
                </a:lnTo>
                <a:lnTo>
                  <a:pt x="5937135" y="2311400"/>
                </a:lnTo>
                <a:lnTo>
                  <a:pt x="5936843" y="2286000"/>
                </a:lnTo>
                <a:lnTo>
                  <a:pt x="5935916" y="2273300"/>
                </a:lnTo>
                <a:lnTo>
                  <a:pt x="5935269" y="2247862"/>
                </a:lnTo>
                <a:lnTo>
                  <a:pt x="5935599" y="2235200"/>
                </a:lnTo>
                <a:lnTo>
                  <a:pt x="5936589" y="2222500"/>
                </a:lnTo>
                <a:lnTo>
                  <a:pt x="5937529" y="2209800"/>
                </a:lnTo>
                <a:lnTo>
                  <a:pt x="5937605" y="2197100"/>
                </a:lnTo>
                <a:lnTo>
                  <a:pt x="5937491" y="2159000"/>
                </a:lnTo>
                <a:lnTo>
                  <a:pt x="5937910" y="2120900"/>
                </a:lnTo>
                <a:lnTo>
                  <a:pt x="5937758" y="2082800"/>
                </a:lnTo>
                <a:lnTo>
                  <a:pt x="5935815" y="2057400"/>
                </a:lnTo>
                <a:lnTo>
                  <a:pt x="5934570" y="2032000"/>
                </a:lnTo>
                <a:lnTo>
                  <a:pt x="5933910" y="2019300"/>
                </a:lnTo>
                <a:lnTo>
                  <a:pt x="5934303" y="2006600"/>
                </a:lnTo>
                <a:lnTo>
                  <a:pt x="5936234" y="1993900"/>
                </a:lnTo>
                <a:lnTo>
                  <a:pt x="5937567" y="1981200"/>
                </a:lnTo>
                <a:lnTo>
                  <a:pt x="5937529" y="1968500"/>
                </a:lnTo>
                <a:lnTo>
                  <a:pt x="5936869" y="1955800"/>
                </a:lnTo>
                <a:lnTo>
                  <a:pt x="5936310" y="1943100"/>
                </a:lnTo>
                <a:lnTo>
                  <a:pt x="5935840" y="1930400"/>
                </a:lnTo>
                <a:lnTo>
                  <a:pt x="5935446" y="1905000"/>
                </a:lnTo>
                <a:lnTo>
                  <a:pt x="5935472" y="1892300"/>
                </a:lnTo>
                <a:lnTo>
                  <a:pt x="5936246" y="1866900"/>
                </a:lnTo>
                <a:lnTo>
                  <a:pt x="5935281" y="1854200"/>
                </a:lnTo>
                <a:lnTo>
                  <a:pt x="5934037" y="1841500"/>
                </a:lnTo>
                <a:lnTo>
                  <a:pt x="5933325" y="1828800"/>
                </a:lnTo>
                <a:lnTo>
                  <a:pt x="5933376" y="1803400"/>
                </a:lnTo>
                <a:lnTo>
                  <a:pt x="5934227" y="1790700"/>
                </a:lnTo>
                <a:lnTo>
                  <a:pt x="5936056" y="1765300"/>
                </a:lnTo>
                <a:lnTo>
                  <a:pt x="5939028" y="1752600"/>
                </a:lnTo>
                <a:lnTo>
                  <a:pt x="5940209" y="1739900"/>
                </a:lnTo>
                <a:lnTo>
                  <a:pt x="5940679" y="1727200"/>
                </a:lnTo>
                <a:lnTo>
                  <a:pt x="5940882" y="1714500"/>
                </a:lnTo>
                <a:lnTo>
                  <a:pt x="5941187" y="1714500"/>
                </a:lnTo>
                <a:lnTo>
                  <a:pt x="5941326" y="1701800"/>
                </a:lnTo>
                <a:lnTo>
                  <a:pt x="5949023" y="1701800"/>
                </a:lnTo>
                <a:lnTo>
                  <a:pt x="5953226" y="1714500"/>
                </a:lnTo>
                <a:lnTo>
                  <a:pt x="5954623" y="1714500"/>
                </a:lnTo>
                <a:lnTo>
                  <a:pt x="5952922" y="1727200"/>
                </a:lnTo>
                <a:lnTo>
                  <a:pt x="5952795" y="1727200"/>
                </a:lnTo>
                <a:lnTo>
                  <a:pt x="5956363" y="1752600"/>
                </a:lnTo>
                <a:lnTo>
                  <a:pt x="5957252" y="1778000"/>
                </a:lnTo>
                <a:lnTo>
                  <a:pt x="5956732" y="1803400"/>
                </a:lnTo>
                <a:lnTo>
                  <a:pt x="5956084" y="1816100"/>
                </a:lnTo>
                <a:lnTo>
                  <a:pt x="5955906" y="1841500"/>
                </a:lnTo>
                <a:lnTo>
                  <a:pt x="5955779" y="1879600"/>
                </a:lnTo>
                <a:lnTo>
                  <a:pt x="5957163" y="1943100"/>
                </a:lnTo>
                <a:lnTo>
                  <a:pt x="5959932" y="1981200"/>
                </a:lnTo>
                <a:lnTo>
                  <a:pt x="5962751" y="2006600"/>
                </a:lnTo>
                <a:lnTo>
                  <a:pt x="5965304" y="2044700"/>
                </a:lnTo>
                <a:lnTo>
                  <a:pt x="5967361" y="2070100"/>
                </a:lnTo>
                <a:lnTo>
                  <a:pt x="5968720" y="2108200"/>
                </a:lnTo>
                <a:lnTo>
                  <a:pt x="5971019" y="2159000"/>
                </a:lnTo>
                <a:lnTo>
                  <a:pt x="5971375" y="2197100"/>
                </a:lnTo>
                <a:lnTo>
                  <a:pt x="5970206" y="2222500"/>
                </a:lnTo>
                <a:lnTo>
                  <a:pt x="5969355" y="2235200"/>
                </a:lnTo>
                <a:lnTo>
                  <a:pt x="5968809" y="2247900"/>
                </a:lnTo>
                <a:lnTo>
                  <a:pt x="5968504" y="2260600"/>
                </a:lnTo>
                <a:lnTo>
                  <a:pt x="5968352" y="2286000"/>
                </a:lnTo>
                <a:lnTo>
                  <a:pt x="5973978" y="2273300"/>
                </a:lnTo>
                <a:lnTo>
                  <a:pt x="5980125" y="2273300"/>
                </a:lnTo>
                <a:lnTo>
                  <a:pt x="5986780" y="2260600"/>
                </a:lnTo>
                <a:lnTo>
                  <a:pt x="5993892" y="2260600"/>
                </a:lnTo>
                <a:lnTo>
                  <a:pt x="5995035" y="2209800"/>
                </a:lnTo>
                <a:lnTo>
                  <a:pt x="5995365" y="2184400"/>
                </a:lnTo>
                <a:lnTo>
                  <a:pt x="5995187" y="2159000"/>
                </a:lnTo>
                <a:lnTo>
                  <a:pt x="5994298" y="2133600"/>
                </a:lnTo>
                <a:lnTo>
                  <a:pt x="5992914" y="2095500"/>
                </a:lnTo>
                <a:lnTo>
                  <a:pt x="5991187" y="2070100"/>
                </a:lnTo>
                <a:lnTo>
                  <a:pt x="5989294" y="2044700"/>
                </a:lnTo>
                <a:lnTo>
                  <a:pt x="5986564" y="2006600"/>
                </a:lnTo>
                <a:lnTo>
                  <a:pt x="5980798" y="1943100"/>
                </a:lnTo>
                <a:lnTo>
                  <a:pt x="5979172" y="1905000"/>
                </a:lnTo>
                <a:lnTo>
                  <a:pt x="5977420" y="1841500"/>
                </a:lnTo>
                <a:lnTo>
                  <a:pt x="5976632" y="1778000"/>
                </a:lnTo>
                <a:lnTo>
                  <a:pt x="5976366" y="1765300"/>
                </a:lnTo>
                <a:lnTo>
                  <a:pt x="5975756" y="1752600"/>
                </a:lnTo>
                <a:lnTo>
                  <a:pt x="5974245" y="1752600"/>
                </a:lnTo>
                <a:lnTo>
                  <a:pt x="5974727" y="1739900"/>
                </a:lnTo>
                <a:lnTo>
                  <a:pt x="5984773" y="1739900"/>
                </a:lnTo>
                <a:lnTo>
                  <a:pt x="5992546" y="1752600"/>
                </a:lnTo>
                <a:lnTo>
                  <a:pt x="6000394" y="1752600"/>
                </a:lnTo>
                <a:lnTo>
                  <a:pt x="6007671" y="1765300"/>
                </a:lnTo>
                <a:lnTo>
                  <a:pt x="6013691" y="1778000"/>
                </a:lnTo>
                <a:lnTo>
                  <a:pt x="6017514" y="1778000"/>
                </a:lnTo>
                <a:lnTo>
                  <a:pt x="6019419" y="1790700"/>
                </a:lnTo>
                <a:lnTo>
                  <a:pt x="6019939" y="1803400"/>
                </a:lnTo>
                <a:lnTo>
                  <a:pt x="6019647" y="1816100"/>
                </a:lnTo>
                <a:lnTo>
                  <a:pt x="6018060" y="1854200"/>
                </a:lnTo>
                <a:lnTo>
                  <a:pt x="6016612" y="1879600"/>
                </a:lnTo>
                <a:lnTo>
                  <a:pt x="6014898" y="1917700"/>
                </a:lnTo>
                <a:lnTo>
                  <a:pt x="6012485" y="1955800"/>
                </a:lnTo>
                <a:lnTo>
                  <a:pt x="6012002" y="1968500"/>
                </a:lnTo>
                <a:lnTo>
                  <a:pt x="6012421" y="1981200"/>
                </a:lnTo>
                <a:lnTo>
                  <a:pt x="6013259" y="1993900"/>
                </a:lnTo>
                <a:lnTo>
                  <a:pt x="6014072" y="2006600"/>
                </a:lnTo>
                <a:lnTo>
                  <a:pt x="6016434" y="2057400"/>
                </a:lnTo>
                <a:lnTo>
                  <a:pt x="6018479" y="2108200"/>
                </a:lnTo>
                <a:lnTo>
                  <a:pt x="6019965" y="2159000"/>
                </a:lnTo>
                <a:lnTo>
                  <a:pt x="6020651" y="2197100"/>
                </a:lnTo>
                <a:lnTo>
                  <a:pt x="6020841" y="2247900"/>
                </a:lnTo>
                <a:lnTo>
                  <a:pt x="6043676" y="2247900"/>
                </a:lnTo>
                <a:lnTo>
                  <a:pt x="6043574" y="2184400"/>
                </a:lnTo>
                <a:lnTo>
                  <a:pt x="6042711" y="2120900"/>
                </a:lnTo>
                <a:lnTo>
                  <a:pt x="6041072" y="2082800"/>
                </a:lnTo>
                <a:lnTo>
                  <a:pt x="6038672" y="2044700"/>
                </a:lnTo>
                <a:lnTo>
                  <a:pt x="6035611" y="1993900"/>
                </a:lnTo>
                <a:lnTo>
                  <a:pt x="6034621" y="1968500"/>
                </a:lnTo>
                <a:lnTo>
                  <a:pt x="6035726" y="1930400"/>
                </a:lnTo>
                <a:lnTo>
                  <a:pt x="6037453" y="1905000"/>
                </a:lnTo>
                <a:lnTo>
                  <a:pt x="6038304" y="1866900"/>
                </a:lnTo>
                <a:lnTo>
                  <a:pt x="6038481" y="1854200"/>
                </a:lnTo>
                <a:lnTo>
                  <a:pt x="6038989" y="1841500"/>
                </a:lnTo>
                <a:lnTo>
                  <a:pt x="6039637" y="1828800"/>
                </a:lnTo>
                <a:lnTo>
                  <a:pt x="6040234" y="1816100"/>
                </a:lnTo>
                <a:lnTo>
                  <a:pt x="6051308" y="1816100"/>
                </a:lnTo>
                <a:lnTo>
                  <a:pt x="6059627" y="1828800"/>
                </a:lnTo>
                <a:lnTo>
                  <a:pt x="6065088" y="1841500"/>
                </a:lnTo>
                <a:lnTo>
                  <a:pt x="6067577" y="1854200"/>
                </a:lnTo>
                <a:lnTo>
                  <a:pt x="6069254" y="1866900"/>
                </a:lnTo>
                <a:lnTo>
                  <a:pt x="6071997" y="1917700"/>
                </a:lnTo>
                <a:lnTo>
                  <a:pt x="6073610" y="1943100"/>
                </a:lnTo>
                <a:lnTo>
                  <a:pt x="6074918" y="1955800"/>
                </a:lnTo>
                <a:lnTo>
                  <a:pt x="6075883" y="1981200"/>
                </a:lnTo>
                <a:lnTo>
                  <a:pt x="6076150" y="1993900"/>
                </a:lnTo>
                <a:lnTo>
                  <a:pt x="6075413" y="2006600"/>
                </a:lnTo>
                <a:lnTo>
                  <a:pt x="6074994" y="2019300"/>
                </a:lnTo>
                <a:lnTo>
                  <a:pt x="6075654" y="2019300"/>
                </a:lnTo>
                <a:lnTo>
                  <a:pt x="6080531" y="2044700"/>
                </a:lnTo>
                <a:lnTo>
                  <a:pt x="6081369" y="2082800"/>
                </a:lnTo>
                <a:lnTo>
                  <a:pt x="6080480" y="2108200"/>
                </a:lnTo>
                <a:lnTo>
                  <a:pt x="6080214" y="2133600"/>
                </a:lnTo>
                <a:lnTo>
                  <a:pt x="6080493" y="2159000"/>
                </a:lnTo>
                <a:lnTo>
                  <a:pt x="6079909" y="2184400"/>
                </a:lnTo>
                <a:lnTo>
                  <a:pt x="6078969" y="2209800"/>
                </a:lnTo>
                <a:lnTo>
                  <a:pt x="6078182" y="2235200"/>
                </a:lnTo>
                <a:lnTo>
                  <a:pt x="6078131" y="2247900"/>
                </a:lnTo>
                <a:lnTo>
                  <a:pt x="6090094" y="2247900"/>
                </a:lnTo>
                <a:lnTo>
                  <a:pt x="6095695" y="2260600"/>
                </a:lnTo>
                <a:lnTo>
                  <a:pt x="6100927" y="2260600"/>
                </a:lnTo>
                <a:lnTo>
                  <a:pt x="6100381" y="2235200"/>
                </a:lnTo>
                <a:lnTo>
                  <a:pt x="6101016" y="2209800"/>
                </a:lnTo>
                <a:lnTo>
                  <a:pt x="6102147" y="2184400"/>
                </a:lnTo>
                <a:lnTo>
                  <a:pt x="6103061" y="2159000"/>
                </a:lnTo>
                <a:lnTo>
                  <a:pt x="6103569" y="2120900"/>
                </a:lnTo>
                <a:lnTo>
                  <a:pt x="6103251" y="2082800"/>
                </a:lnTo>
                <a:lnTo>
                  <a:pt x="6101943" y="2044700"/>
                </a:lnTo>
                <a:lnTo>
                  <a:pt x="6099505" y="2006600"/>
                </a:lnTo>
                <a:lnTo>
                  <a:pt x="6097232" y="1981200"/>
                </a:lnTo>
                <a:lnTo>
                  <a:pt x="6095111" y="1943100"/>
                </a:lnTo>
                <a:lnTo>
                  <a:pt x="6090780" y="1892300"/>
                </a:lnTo>
                <a:lnTo>
                  <a:pt x="6090628" y="1879600"/>
                </a:lnTo>
                <a:lnTo>
                  <a:pt x="6106439" y="1879600"/>
                </a:lnTo>
                <a:lnTo>
                  <a:pt x="6111202" y="1892300"/>
                </a:lnTo>
                <a:lnTo>
                  <a:pt x="6114148" y="1905000"/>
                </a:lnTo>
                <a:lnTo>
                  <a:pt x="6114821" y="1917700"/>
                </a:lnTo>
                <a:lnTo>
                  <a:pt x="6114656" y="1917700"/>
                </a:lnTo>
                <a:lnTo>
                  <a:pt x="6114986" y="1930400"/>
                </a:lnTo>
                <a:lnTo>
                  <a:pt x="6115697" y="1930400"/>
                </a:lnTo>
                <a:lnTo>
                  <a:pt x="6116663" y="1943100"/>
                </a:lnTo>
                <a:lnTo>
                  <a:pt x="6118466" y="1968500"/>
                </a:lnTo>
                <a:lnTo>
                  <a:pt x="6118872" y="1981200"/>
                </a:lnTo>
                <a:lnTo>
                  <a:pt x="6118822" y="2006600"/>
                </a:lnTo>
                <a:lnTo>
                  <a:pt x="6119203" y="2032000"/>
                </a:lnTo>
                <a:lnTo>
                  <a:pt x="6120003" y="2044700"/>
                </a:lnTo>
                <a:lnTo>
                  <a:pt x="6121666" y="2070100"/>
                </a:lnTo>
                <a:lnTo>
                  <a:pt x="6123737" y="2120900"/>
                </a:lnTo>
                <a:lnTo>
                  <a:pt x="6124867" y="2146300"/>
                </a:lnTo>
                <a:lnTo>
                  <a:pt x="6125362" y="2171700"/>
                </a:lnTo>
                <a:lnTo>
                  <a:pt x="6124765" y="2209800"/>
                </a:lnTo>
                <a:lnTo>
                  <a:pt x="6124384" y="2222500"/>
                </a:lnTo>
                <a:lnTo>
                  <a:pt x="6124841" y="2260600"/>
                </a:lnTo>
                <a:lnTo>
                  <a:pt x="6124905" y="2273300"/>
                </a:lnTo>
                <a:lnTo>
                  <a:pt x="6124841" y="2278138"/>
                </a:lnTo>
                <a:lnTo>
                  <a:pt x="6124753" y="2286000"/>
                </a:lnTo>
                <a:lnTo>
                  <a:pt x="6132474" y="2298700"/>
                </a:lnTo>
                <a:lnTo>
                  <a:pt x="6138303" y="2311400"/>
                </a:lnTo>
                <a:lnTo>
                  <a:pt x="6141961" y="2324100"/>
                </a:lnTo>
                <a:lnTo>
                  <a:pt x="6143218" y="2336800"/>
                </a:lnTo>
                <a:lnTo>
                  <a:pt x="6143218" y="2438400"/>
                </a:lnTo>
                <a:lnTo>
                  <a:pt x="6159957" y="2438400"/>
                </a:lnTo>
                <a:lnTo>
                  <a:pt x="6159297" y="2413000"/>
                </a:lnTo>
                <a:lnTo>
                  <a:pt x="6159589" y="2387600"/>
                </a:lnTo>
                <a:lnTo>
                  <a:pt x="6160592" y="2362200"/>
                </a:lnTo>
                <a:lnTo>
                  <a:pt x="6162052" y="2336800"/>
                </a:lnTo>
                <a:lnTo>
                  <a:pt x="6165634" y="2336800"/>
                </a:lnTo>
                <a:lnTo>
                  <a:pt x="6168098" y="2349500"/>
                </a:lnTo>
                <a:lnTo>
                  <a:pt x="6169431" y="2362200"/>
                </a:lnTo>
                <a:lnTo>
                  <a:pt x="6169609" y="2374900"/>
                </a:lnTo>
                <a:lnTo>
                  <a:pt x="6169139" y="2387600"/>
                </a:lnTo>
                <a:lnTo>
                  <a:pt x="6168402" y="2400300"/>
                </a:lnTo>
                <a:lnTo>
                  <a:pt x="6166726" y="2413000"/>
                </a:lnTo>
                <a:lnTo>
                  <a:pt x="6166459" y="2425700"/>
                </a:lnTo>
                <a:lnTo>
                  <a:pt x="6166536" y="2438400"/>
                </a:lnTo>
                <a:lnTo>
                  <a:pt x="6182436" y="2438400"/>
                </a:lnTo>
                <a:lnTo>
                  <a:pt x="6182868" y="2425700"/>
                </a:lnTo>
                <a:lnTo>
                  <a:pt x="6183769" y="2425700"/>
                </a:lnTo>
                <a:lnTo>
                  <a:pt x="6185141" y="2413000"/>
                </a:lnTo>
                <a:lnTo>
                  <a:pt x="6188113" y="2425700"/>
                </a:lnTo>
                <a:lnTo>
                  <a:pt x="6189713" y="2425700"/>
                </a:lnTo>
                <a:lnTo>
                  <a:pt x="6189954" y="2438400"/>
                </a:lnTo>
                <a:lnTo>
                  <a:pt x="6226137" y="2438400"/>
                </a:lnTo>
                <a:lnTo>
                  <a:pt x="6224587" y="2425700"/>
                </a:lnTo>
                <a:lnTo>
                  <a:pt x="6223254" y="2413000"/>
                </a:lnTo>
                <a:lnTo>
                  <a:pt x="6222771" y="2387600"/>
                </a:lnTo>
                <a:lnTo>
                  <a:pt x="6223762" y="2374900"/>
                </a:lnTo>
                <a:lnTo>
                  <a:pt x="6224067" y="2362200"/>
                </a:lnTo>
                <a:lnTo>
                  <a:pt x="6223063" y="2349500"/>
                </a:lnTo>
                <a:lnTo>
                  <a:pt x="6221501" y="2336800"/>
                </a:lnTo>
                <a:lnTo>
                  <a:pt x="6220117" y="2336800"/>
                </a:lnTo>
                <a:lnTo>
                  <a:pt x="6217310" y="2286000"/>
                </a:lnTo>
                <a:lnTo>
                  <a:pt x="6216104" y="2247862"/>
                </a:lnTo>
                <a:lnTo>
                  <a:pt x="6215621" y="2209800"/>
                </a:lnTo>
                <a:lnTo>
                  <a:pt x="6214948" y="2171700"/>
                </a:lnTo>
                <a:lnTo>
                  <a:pt x="6214135" y="2159000"/>
                </a:lnTo>
                <a:lnTo>
                  <a:pt x="6212725" y="2146300"/>
                </a:lnTo>
                <a:lnTo>
                  <a:pt x="6211354" y="2133600"/>
                </a:lnTo>
                <a:lnTo>
                  <a:pt x="6210655" y="2120900"/>
                </a:lnTo>
                <a:lnTo>
                  <a:pt x="6211176" y="2095500"/>
                </a:lnTo>
                <a:lnTo>
                  <a:pt x="6212535" y="2057400"/>
                </a:lnTo>
                <a:lnTo>
                  <a:pt x="6213614" y="2032000"/>
                </a:lnTo>
                <a:lnTo>
                  <a:pt x="6213233" y="2006600"/>
                </a:lnTo>
                <a:lnTo>
                  <a:pt x="6212383" y="1993900"/>
                </a:lnTo>
                <a:lnTo>
                  <a:pt x="6211659" y="1968500"/>
                </a:lnTo>
                <a:lnTo>
                  <a:pt x="6211049" y="1955800"/>
                </a:lnTo>
                <a:lnTo>
                  <a:pt x="6210528" y="1930400"/>
                </a:lnTo>
                <a:lnTo>
                  <a:pt x="6210262" y="1930400"/>
                </a:lnTo>
                <a:lnTo>
                  <a:pt x="6213030" y="1917700"/>
                </a:lnTo>
                <a:lnTo>
                  <a:pt x="6234265" y="1917700"/>
                </a:lnTo>
                <a:lnTo>
                  <a:pt x="6236563" y="1930400"/>
                </a:lnTo>
                <a:lnTo>
                  <a:pt x="6237173" y="1930400"/>
                </a:lnTo>
                <a:lnTo>
                  <a:pt x="6237732" y="1943100"/>
                </a:lnTo>
                <a:lnTo>
                  <a:pt x="6238151" y="1955800"/>
                </a:lnTo>
                <a:lnTo>
                  <a:pt x="6238303" y="1968500"/>
                </a:lnTo>
                <a:lnTo>
                  <a:pt x="6238075" y="1981200"/>
                </a:lnTo>
                <a:lnTo>
                  <a:pt x="6237465" y="2006600"/>
                </a:lnTo>
                <a:lnTo>
                  <a:pt x="6237503" y="2019300"/>
                </a:lnTo>
                <a:lnTo>
                  <a:pt x="6238303" y="2044700"/>
                </a:lnTo>
                <a:lnTo>
                  <a:pt x="6240792" y="2082800"/>
                </a:lnTo>
                <a:lnTo>
                  <a:pt x="6240932" y="2095500"/>
                </a:lnTo>
                <a:lnTo>
                  <a:pt x="6240754" y="2108200"/>
                </a:lnTo>
                <a:lnTo>
                  <a:pt x="6240602" y="2120900"/>
                </a:lnTo>
                <a:lnTo>
                  <a:pt x="6241008" y="2146300"/>
                </a:lnTo>
                <a:lnTo>
                  <a:pt x="6241897" y="2159000"/>
                </a:lnTo>
                <a:lnTo>
                  <a:pt x="6242824" y="2171700"/>
                </a:lnTo>
                <a:lnTo>
                  <a:pt x="6243307" y="2197100"/>
                </a:lnTo>
                <a:lnTo>
                  <a:pt x="6243790" y="2209800"/>
                </a:lnTo>
                <a:lnTo>
                  <a:pt x="6244653" y="2235200"/>
                </a:lnTo>
                <a:lnTo>
                  <a:pt x="6245352" y="2247862"/>
                </a:lnTo>
                <a:lnTo>
                  <a:pt x="6245352" y="2260600"/>
                </a:lnTo>
                <a:lnTo>
                  <a:pt x="6245060" y="2286000"/>
                </a:lnTo>
                <a:lnTo>
                  <a:pt x="6245339" y="2298700"/>
                </a:lnTo>
                <a:lnTo>
                  <a:pt x="6246304" y="2324100"/>
                </a:lnTo>
                <a:lnTo>
                  <a:pt x="6248070" y="2336800"/>
                </a:lnTo>
                <a:lnTo>
                  <a:pt x="6250724" y="2362200"/>
                </a:lnTo>
                <a:lnTo>
                  <a:pt x="6253061" y="2387600"/>
                </a:lnTo>
                <a:lnTo>
                  <a:pt x="6254686" y="2413000"/>
                </a:lnTo>
                <a:lnTo>
                  <a:pt x="6255182" y="2438400"/>
                </a:lnTo>
                <a:lnTo>
                  <a:pt x="6278981" y="2438400"/>
                </a:lnTo>
                <a:lnTo>
                  <a:pt x="6276594" y="2400300"/>
                </a:lnTo>
                <a:lnTo>
                  <a:pt x="6273965" y="2374900"/>
                </a:lnTo>
                <a:lnTo>
                  <a:pt x="6271526" y="2336800"/>
                </a:lnTo>
                <a:lnTo>
                  <a:pt x="6269660" y="2311400"/>
                </a:lnTo>
                <a:lnTo>
                  <a:pt x="6268618" y="2272881"/>
                </a:lnTo>
                <a:lnTo>
                  <a:pt x="6268136" y="2247900"/>
                </a:lnTo>
                <a:lnTo>
                  <a:pt x="6268186" y="2197100"/>
                </a:lnTo>
                <a:lnTo>
                  <a:pt x="6268072" y="2146300"/>
                </a:lnTo>
                <a:lnTo>
                  <a:pt x="6267996" y="2133600"/>
                </a:lnTo>
                <a:lnTo>
                  <a:pt x="6266548" y="2095500"/>
                </a:lnTo>
                <a:lnTo>
                  <a:pt x="6264707" y="2044700"/>
                </a:lnTo>
                <a:lnTo>
                  <a:pt x="6263195" y="2006600"/>
                </a:lnTo>
                <a:lnTo>
                  <a:pt x="6262522" y="1981200"/>
                </a:lnTo>
                <a:lnTo>
                  <a:pt x="6261684" y="1968500"/>
                </a:lnTo>
                <a:lnTo>
                  <a:pt x="6261163" y="1955800"/>
                </a:lnTo>
                <a:lnTo>
                  <a:pt x="6261468" y="1930400"/>
                </a:lnTo>
                <a:lnTo>
                  <a:pt x="6262992" y="1930400"/>
                </a:lnTo>
                <a:lnTo>
                  <a:pt x="6266891" y="1917700"/>
                </a:lnTo>
                <a:lnTo>
                  <a:pt x="6297028" y="1917700"/>
                </a:lnTo>
                <a:lnTo>
                  <a:pt x="6296139" y="1930400"/>
                </a:lnTo>
                <a:lnTo>
                  <a:pt x="6294412" y="1955800"/>
                </a:lnTo>
                <a:lnTo>
                  <a:pt x="6292456" y="2006600"/>
                </a:lnTo>
                <a:lnTo>
                  <a:pt x="6292227" y="2044700"/>
                </a:lnTo>
                <a:lnTo>
                  <a:pt x="6291935" y="2108200"/>
                </a:lnTo>
                <a:lnTo>
                  <a:pt x="6291859" y="2171700"/>
                </a:lnTo>
                <a:lnTo>
                  <a:pt x="6292735" y="2222500"/>
                </a:lnTo>
                <a:lnTo>
                  <a:pt x="6294018" y="2247900"/>
                </a:lnTo>
                <a:lnTo>
                  <a:pt x="6295377" y="2286000"/>
                </a:lnTo>
                <a:lnTo>
                  <a:pt x="6296596" y="2324100"/>
                </a:lnTo>
                <a:lnTo>
                  <a:pt x="6297688" y="2374900"/>
                </a:lnTo>
                <a:lnTo>
                  <a:pt x="6298082" y="2400300"/>
                </a:lnTo>
                <a:lnTo>
                  <a:pt x="6298882" y="2413000"/>
                </a:lnTo>
                <a:lnTo>
                  <a:pt x="6300406" y="2438400"/>
                </a:lnTo>
                <a:lnTo>
                  <a:pt x="6322428" y="2438400"/>
                </a:lnTo>
                <a:lnTo>
                  <a:pt x="6321412" y="2425700"/>
                </a:lnTo>
                <a:lnTo>
                  <a:pt x="6320510" y="2400300"/>
                </a:lnTo>
                <a:lnTo>
                  <a:pt x="6319837" y="2387600"/>
                </a:lnTo>
                <a:lnTo>
                  <a:pt x="6319240" y="2336800"/>
                </a:lnTo>
                <a:lnTo>
                  <a:pt x="6318631" y="2298700"/>
                </a:lnTo>
                <a:lnTo>
                  <a:pt x="6317678" y="2272881"/>
                </a:lnTo>
                <a:lnTo>
                  <a:pt x="6315583" y="2209800"/>
                </a:lnTo>
                <a:lnTo>
                  <a:pt x="6315087" y="2184400"/>
                </a:lnTo>
                <a:lnTo>
                  <a:pt x="6314681" y="2159000"/>
                </a:lnTo>
                <a:lnTo>
                  <a:pt x="6314084" y="2133600"/>
                </a:lnTo>
                <a:lnTo>
                  <a:pt x="6313589" y="2120900"/>
                </a:lnTo>
                <a:lnTo>
                  <a:pt x="6313335" y="2095500"/>
                </a:lnTo>
                <a:lnTo>
                  <a:pt x="6313538" y="2082800"/>
                </a:lnTo>
                <a:lnTo>
                  <a:pt x="6314351" y="2057400"/>
                </a:lnTo>
                <a:lnTo>
                  <a:pt x="6315494" y="2019300"/>
                </a:lnTo>
                <a:lnTo>
                  <a:pt x="6315519" y="1955800"/>
                </a:lnTo>
                <a:lnTo>
                  <a:pt x="6317056" y="1917700"/>
                </a:lnTo>
                <a:lnTo>
                  <a:pt x="6317793" y="1917700"/>
                </a:lnTo>
                <a:lnTo>
                  <a:pt x="6320815" y="1905000"/>
                </a:lnTo>
                <a:lnTo>
                  <a:pt x="6334252" y="1905000"/>
                </a:lnTo>
                <a:lnTo>
                  <a:pt x="6337706" y="1917700"/>
                </a:lnTo>
                <a:lnTo>
                  <a:pt x="6337541" y="1917700"/>
                </a:lnTo>
                <a:lnTo>
                  <a:pt x="6337897" y="1930400"/>
                </a:lnTo>
                <a:lnTo>
                  <a:pt x="6339154" y="1943100"/>
                </a:lnTo>
                <a:lnTo>
                  <a:pt x="6340297" y="1955800"/>
                </a:lnTo>
                <a:lnTo>
                  <a:pt x="6340284" y="1968500"/>
                </a:lnTo>
                <a:lnTo>
                  <a:pt x="6338646" y="1993900"/>
                </a:lnTo>
                <a:lnTo>
                  <a:pt x="6337414" y="2019300"/>
                </a:lnTo>
                <a:lnTo>
                  <a:pt x="6337033" y="2044700"/>
                </a:lnTo>
                <a:lnTo>
                  <a:pt x="6337973" y="2070100"/>
                </a:lnTo>
                <a:lnTo>
                  <a:pt x="6338684" y="2095500"/>
                </a:lnTo>
                <a:lnTo>
                  <a:pt x="6338976" y="2108200"/>
                </a:lnTo>
                <a:lnTo>
                  <a:pt x="6339230" y="2120900"/>
                </a:lnTo>
                <a:lnTo>
                  <a:pt x="6342329" y="2184400"/>
                </a:lnTo>
                <a:lnTo>
                  <a:pt x="6347206" y="2260600"/>
                </a:lnTo>
                <a:lnTo>
                  <a:pt x="6350013" y="2311400"/>
                </a:lnTo>
                <a:lnTo>
                  <a:pt x="6349263" y="2324100"/>
                </a:lnTo>
                <a:lnTo>
                  <a:pt x="6349378" y="2336800"/>
                </a:lnTo>
                <a:lnTo>
                  <a:pt x="6350051" y="2362200"/>
                </a:lnTo>
                <a:lnTo>
                  <a:pt x="6351105" y="2387600"/>
                </a:lnTo>
                <a:lnTo>
                  <a:pt x="6352514" y="2413000"/>
                </a:lnTo>
                <a:lnTo>
                  <a:pt x="6354229" y="2438400"/>
                </a:lnTo>
                <a:lnTo>
                  <a:pt x="6376200" y="2438400"/>
                </a:lnTo>
                <a:lnTo>
                  <a:pt x="6375527" y="2413000"/>
                </a:lnTo>
                <a:lnTo>
                  <a:pt x="6374384" y="2400300"/>
                </a:lnTo>
                <a:lnTo>
                  <a:pt x="6373038" y="2374900"/>
                </a:lnTo>
                <a:lnTo>
                  <a:pt x="6371933" y="2349500"/>
                </a:lnTo>
                <a:lnTo>
                  <a:pt x="6370802" y="2286000"/>
                </a:lnTo>
                <a:lnTo>
                  <a:pt x="6368834" y="2247862"/>
                </a:lnTo>
                <a:lnTo>
                  <a:pt x="6366281" y="2209800"/>
                </a:lnTo>
                <a:lnTo>
                  <a:pt x="6363817" y="2171700"/>
                </a:lnTo>
                <a:lnTo>
                  <a:pt x="6361633" y="2133600"/>
                </a:lnTo>
                <a:lnTo>
                  <a:pt x="6359906" y="2095500"/>
                </a:lnTo>
                <a:lnTo>
                  <a:pt x="6358903" y="2044700"/>
                </a:lnTo>
                <a:lnTo>
                  <a:pt x="6358890" y="2006600"/>
                </a:lnTo>
                <a:lnTo>
                  <a:pt x="6359499" y="1981200"/>
                </a:lnTo>
                <a:lnTo>
                  <a:pt x="6360338" y="1968500"/>
                </a:lnTo>
                <a:lnTo>
                  <a:pt x="6360858" y="1943100"/>
                </a:lnTo>
                <a:lnTo>
                  <a:pt x="6360566" y="1917700"/>
                </a:lnTo>
                <a:lnTo>
                  <a:pt x="6360325" y="1917700"/>
                </a:lnTo>
                <a:lnTo>
                  <a:pt x="6362649" y="1905000"/>
                </a:lnTo>
                <a:lnTo>
                  <a:pt x="6381128" y="1905000"/>
                </a:lnTo>
                <a:lnTo>
                  <a:pt x="6384049" y="1917700"/>
                </a:lnTo>
                <a:lnTo>
                  <a:pt x="6384976" y="1917700"/>
                </a:lnTo>
                <a:lnTo>
                  <a:pt x="6385065" y="1930400"/>
                </a:lnTo>
                <a:lnTo>
                  <a:pt x="6387008" y="1968500"/>
                </a:lnTo>
                <a:lnTo>
                  <a:pt x="6389929" y="2006600"/>
                </a:lnTo>
                <a:lnTo>
                  <a:pt x="6392545" y="2044700"/>
                </a:lnTo>
                <a:lnTo>
                  <a:pt x="6393586" y="2095500"/>
                </a:lnTo>
                <a:lnTo>
                  <a:pt x="6393929" y="2108200"/>
                </a:lnTo>
                <a:lnTo>
                  <a:pt x="6394844" y="2120900"/>
                </a:lnTo>
                <a:lnTo>
                  <a:pt x="6395948" y="2146300"/>
                </a:lnTo>
                <a:lnTo>
                  <a:pt x="6396850" y="2159000"/>
                </a:lnTo>
                <a:lnTo>
                  <a:pt x="6397828" y="2184400"/>
                </a:lnTo>
                <a:lnTo>
                  <a:pt x="6398704" y="2209800"/>
                </a:lnTo>
                <a:lnTo>
                  <a:pt x="6399631" y="2247900"/>
                </a:lnTo>
                <a:lnTo>
                  <a:pt x="6400787" y="2273300"/>
                </a:lnTo>
                <a:lnTo>
                  <a:pt x="6402476" y="2298700"/>
                </a:lnTo>
                <a:lnTo>
                  <a:pt x="6404407" y="2336800"/>
                </a:lnTo>
                <a:lnTo>
                  <a:pt x="6406261" y="2362200"/>
                </a:lnTo>
                <a:lnTo>
                  <a:pt x="6407683" y="2387600"/>
                </a:lnTo>
                <a:lnTo>
                  <a:pt x="6408064" y="2400300"/>
                </a:lnTo>
                <a:lnTo>
                  <a:pt x="6408394" y="2413000"/>
                </a:lnTo>
                <a:lnTo>
                  <a:pt x="6408979" y="2438400"/>
                </a:lnTo>
                <a:lnTo>
                  <a:pt x="6432143" y="2438400"/>
                </a:lnTo>
                <a:lnTo>
                  <a:pt x="6431762" y="2413000"/>
                </a:lnTo>
                <a:lnTo>
                  <a:pt x="6431077" y="2400300"/>
                </a:lnTo>
                <a:lnTo>
                  <a:pt x="6429921" y="2374900"/>
                </a:lnTo>
                <a:lnTo>
                  <a:pt x="6428143" y="2362200"/>
                </a:lnTo>
                <a:lnTo>
                  <a:pt x="6426784" y="2336800"/>
                </a:lnTo>
                <a:lnTo>
                  <a:pt x="6426251" y="2324100"/>
                </a:lnTo>
                <a:lnTo>
                  <a:pt x="6425654" y="2298700"/>
                </a:lnTo>
                <a:lnTo>
                  <a:pt x="6424092" y="2286000"/>
                </a:lnTo>
                <a:lnTo>
                  <a:pt x="6420777" y="2247862"/>
                </a:lnTo>
                <a:lnTo>
                  <a:pt x="6419520" y="2209800"/>
                </a:lnTo>
                <a:lnTo>
                  <a:pt x="6418758" y="2171700"/>
                </a:lnTo>
                <a:lnTo>
                  <a:pt x="6416967" y="2146300"/>
                </a:lnTo>
                <a:lnTo>
                  <a:pt x="6415125" y="2120900"/>
                </a:lnTo>
                <a:lnTo>
                  <a:pt x="6413665" y="2095500"/>
                </a:lnTo>
                <a:lnTo>
                  <a:pt x="6412878" y="2070100"/>
                </a:lnTo>
                <a:lnTo>
                  <a:pt x="6412954" y="2057400"/>
                </a:lnTo>
                <a:lnTo>
                  <a:pt x="6412916" y="2032000"/>
                </a:lnTo>
                <a:lnTo>
                  <a:pt x="6411811" y="2019300"/>
                </a:lnTo>
                <a:lnTo>
                  <a:pt x="6410045" y="1993900"/>
                </a:lnTo>
                <a:lnTo>
                  <a:pt x="6407937" y="1981200"/>
                </a:lnTo>
                <a:lnTo>
                  <a:pt x="6406642" y="1968500"/>
                </a:lnTo>
                <a:lnTo>
                  <a:pt x="6406756" y="1930400"/>
                </a:lnTo>
                <a:lnTo>
                  <a:pt x="6405931" y="1917700"/>
                </a:lnTo>
                <a:lnTo>
                  <a:pt x="6405156" y="1905000"/>
                </a:lnTo>
                <a:lnTo>
                  <a:pt x="6432512" y="1905000"/>
                </a:lnTo>
                <a:lnTo>
                  <a:pt x="6432283" y="1917700"/>
                </a:lnTo>
                <a:lnTo>
                  <a:pt x="6428067" y="1943100"/>
                </a:lnTo>
                <a:lnTo>
                  <a:pt x="6427127" y="1968500"/>
                </a:lnTo>
                <a:lnTo>
                  <a:pt x="6428676" y="2006600"/>
                </a:lnTo>
                <a:lnTo>
                  <a:pt x="6431915" y="2032000"/>
                </a:lnTo>
                <a:lnTo>
                  <a:pt x="6436715" y="2070100"/>
                </a:lnTo>
                <a:lnTo>
                  <a:pt x="6440335" y="2108200"/>
                </a:lnTo>
                <a:lnTo>
                  <a:pt x="6442634" y="2159000"/>
                </a:lnTo>
                <a:lnTo>
                  <a:pt x="6444170" y="2235200"/>
                </a:lnTo>
                <a:lnTo>
                  <a:pt x="6447409" y="2298700"/>
                </a:lnTo>
                <a:lnTo>
                  <a:pt x="6448184" y="2336800"/>
                </a:lnTo>
                <a:lnTo>
                  <a:pt x="6448374" y="2364740"/>
                </a:lnTo>
                <a:lnTo>
                  <a:pt x="6448679" y="2387600"/>
                </a:lnTo>
                <a:lnTo>
                  <a:pt x="6449149" y="2413000"/>
                </a:lnTo>
                <a:lnTo>
                  <a:pt x="6449720" y="2438400"/>
                </a:lnTo>
                <a:lnTo>
                  <a:pt x="6498882" y="2438400"/>
                </a:lnTo>
                <a:lnTo>
                  <a:pt x="6522771" y="2451100"/>
                </a:lnTo>
                <a:lnTo>
                  <a:pt x="6545516" y="2451100"/>
                </a:lnTo>
                <a:lnTo>
                  <a:pt x="6546024" y="2438400"/>
                </a:lnTo>
                <a:lnTo>
                  <a:pt x="6553492" y="2438400"/>
                </a:lnTo>
                <a:lnTo>
                  <a:pt x="6559448" y="2451100"/>
                </a:lnTo>
                <a:lnTo>
                  <a:pt x="6564439" y="2451100"/>
                </a:lnTo>
                <a:lnTo>
                  <a:pt x="6569557" y="2463800"/>
                </a:lnTo>
                <a:lnTo>
                  <a:pt x="6577673" y="2438400"/>
                </a:lnTo>
                <a:lnTo>
                  <a:pt x="6575196" y="2425700"/>
                </a:lnTo>
                <a:lnTo>
                  <a:pt x="6572517" y="2425700"/>
                </a:lnTo>
                <a:lnTo>
                  <a:pt x="6565278" y="2413000"/>
                </a:lnTo>
                <a:lnTo>
                  <a:pt x="6559461" y="2413000"/>
                </a:lnTo>
                <a:lnTo>
                  <a:pt x="6554013" y="2400300"/>
                </a:lnTo>
                <a:lnTo>
                  <a:pt x="6548183" y="2400300"/>
                </a:lnTo>
                <a:lnTo>
                  <a:pt x="6543853" y="2387600"/>
                </a:lnTo>
                <a:lnTo>
                  <a:pt x="6541757" y="2387600"/>
                </a:lnTo>
                <a:lnTo>
                  <a:pt x="6542583" y="2374900"/>
                </a:lnTo>
                <a:lnTo>
                  <a:pt x="6543662" y="2362200"/>
                </a:lnTo>
                <a:lnTo>
                  <a:pt x="6556756" y="2362200"/>
                </a:lnTo>
                <a:lnTo>
                  <a:pt x="6561810" y="2374900"/>
                </a:lnTo>
                <a:lnTo>
                  <a:pt x="6566560" y="2374900"/>
                </a:lnTo>
                <a:lnTo>
                  <a:pt x="6571742" y="2387600"/>
                </a:lnTo>
                <a:lnTo>
                  <a:pt x="6577000" y="2387600"/>
                </a:lnTo>
                <a:lnTo>
                  <a:pt x="6587630" y="2400300"/>
                </a:lnTo>
                <a:lnTo>
                  <a:pt x="6595580" y="2374900"/>
                </a:lnTo>
                <a:lnTo>
                  <a:pt x="6585737" y="2362200"/>
                </a:lnTo>
                <a:lnTo>
                  <a:pt x="6575755" y="2349500"/>
                </a:lnTo>
                <a:lnTo>
                  <a:pt x="6555626" y="2336800"/>
                </a:lnTo>
                <a:lnTo>
                  <a:pt x="6548653" y="2324100"/>
                </a:lnTo>
                <a:lnTo>
                  <a:pt x="6543281" y="2311400"/>
                </a:lnTo>
                <a:lnTo>
                  <a:pt x="6540208" y="2311400"/>
                </a:lnTo>
                <a:lnTo>
                  <a:pt x="6540106" y="2298700"/>
                </a:lnTo>
                <a:lnTo>
                  <a:pt x="6540932" y="2286000"/>
                </a:lnTo>
                <a:lnTo>
                  <a:pt x="6534429" y="2286000"/>
                </a:lnTo>
                <a:lnTo>
                  <a:pt x="6549123" y="2273300"/>
                </a:lnTo>
                <a:lnTo>
                  <a:pt x="6553136" y="2286000"/>
                </a:lnTo>
                <a:lnTo>
                  <a:pt x="6557467" y="2286000"/>
                </a:lnTo>
                <a:lnTo>
                  <a:pt x="6567906" y="2298700"/>
                </a:lnTo>
                <a:lnTo>
                  <a:pt x="6578193" y="2311400"/>
                </a:lnTo>
                <a:lnTo>
                  <a:pt x="6588328" y="2324100"/>
                </a:lnTo>
                <a:lnTo>
                  <a:pt x="6598285" y="2324100"/>
                </a:lnTo>
                <a:lnTo>
                  <a:pt x="6601358" y="2336800"/>
                </a:lnTo>
                <a:lnTo>
                  <a:pt x="6609575" y="2336800"/>
                </a:lnTo>
                <a:lnTo>
                  <a:pt x="6611315" y="2324100"/>
                </a:lnTo>
                <a:lnTo>
                  <a:pt x="6615023" y="2324100"/>
                </a:lnTo>
                <a:lnTo>
                  <a:pt x="6615925" y="2311400"/>
                </a:lnTo>
                <a:lnTo>
                  <a:pt x="6608597" y="2311400"/>
                </a:lnTo>
                <a:lnTo>
                  <a:pt x="6604889" y="2298700"/>
                </a:lnTo>
                <a:lnTo>
                  <a:pt x="6577177" y="2273300"/>
                </a:lnTo>
                <a:lnTo>
                  <a:pt x="6563385" y="2260600"/>
                </a:lnTo>
                <a:lnTo>
                  <a:pt x="6549364" y="2247900"/>
                </a:lnTo>
                <a:lnTo>
                  <a:pt x="6544132" y="2235200"/>
                </a:lnTo>
                <a:lnTo>
                  <a:pt x="6540462" y="2235200"/>
                </a:lnTo>
                <a:lnTo>
                  <a:pt x="6538341" y="2222500"/>
                </a:lnTo>
                <a:lnTo>
                  <a:pt x="6537744" y="2222500"/>
                </a:lnTo>
                <a:lnTo>
                  <a:pt x="6537744" y="2209800"/>
                </a:lnTo>
                <a:lnTo>
                  <a:pt x="6537541" y="2197100"/>
                </a:lnTo>
                <a:lnTo>
                  <a:pt x="6537274" y="2197100"/>
                </a:lnTo>
                <a:lnTo>
                  <a:pt x="6537071" y="2184400"/>
                </a:lnTo>
                <a:lnTo>
                  <a:pt x="6536766" y="2184400"/>
                </a:lnTo>
                <a:lnTo>
                  <a:pt x="6545186" y="2171700"/>
                </a:lnTo>
                <a:lnTo>
                  <a:pt x="6547409" y="2184400"/>
                </a:lnTo>
                <a:lnTo>
                  <a:pt x="6549568" y="2184400"/>
                </a:lnTo>
                <a:lnTo>
                  <a:pt x="6559029" y="2197100"/>
                </a:lnTo>
                <a:lnTo>
                  <a:pt x="6563652" y="2197100"/>
                </a:lnTo>
                <a:lnTo>
                  <a:pt x="6568033" y="2209800"/>
                </a:lnTo>
                <a:lnTo>
                  <a:pt x="6583527" y="2222500"/>
                </a:lnTo>
                <a:lnTo>
                  <a:pt x="6599936" y="2247900"/>
                </a:lnTo>
                <a:lnTo>
                  <a:pt x="6616928" y="2273300"/>
                </a:lnTo>
                <a:lnTo>
                  <a:pt x="6634162" y="2286000"/>
                </a:lnTo>
                <a:lnTo>
                  <a:pt x="6651993" y="2273300"/>
                </a:lnTo>
                <a:lnTo>
                  <a:pt x="6669824" y="2260600"/>
                </a:lnTo>
                <a:lnTo>
                  <a:pt x="6711886" y="2247900"/>
                </a:lnTo>
                <a:lnTo>
                  <a:pt x="6753149" y="2260600"/>
                </a:lnTo>
                <a:lnTo>
                  <a:pt x="6785457" y="2285301"/>
                </a:lnTo>
                <a:lnTo>
                  <a:pt x="6785737" y="2260600"/>
                </a:lnTo>
                <a:lnTo>
                  <a:pt x="6796252" y="2260600"/>
                </a:lnTo>
                <a:lnTo>
                  <a:pt x="6811302" y="2247900"/>
                </a:lnTo>
                <a:lnTo>
                  <a:pt x="6872745" y="2247900"/>
                </a:lnTo>
                <a:lnTo>
                  <a:pt x="6875577" y="2260600"/>
                </a:lnTo>
                <a:lnTo>
                  <a:pt x="6877012" y="2273300"/>
                </a:lnTo>
                <a:lnTo>
                  <a:pt x="6877571" y="2273300"/>
                </a:lnTo>
                <a:lnTo>
                  <a:pt x="6876542" y="2286000"/>
                </a:lnTo>
                <a:lnTo>
                  <a:pt x="6874878" y="2298700"/>
                </a:lnTo>
                <a:lnTo>
                  <a:pt x="6791973" y="2298700"/>
                </a:lnTo>
                <a:lnTo>
                  <a:pt x="6804419" y="2324100"/>
                </a:lnTo>
                <a:lnTo>
                  <a:pt x="6873341" y="2324100"/>
                </a:lnTo>
                <a:lnTo>
                  <a:pt x="6875158" y="2336800"/>
                </a:lnTo>
                <a:lnTo>
                  <a:pt x="6876783" y="2362200"/>
                </a:lnTo>
                <a:lnTo>
                  <a:pt x="6872745" y="2374900"/>
                </a:lnTo>
                <a:lnTo>
                  <a:pt x="6833933" y="2374900"/>
                </a:lnTo>
                <a:lnTo>
                  <a:pt x="6841210" y="2387600"/>
                </a:lnTo>
                <a:lnTo>
                  <a:pt x="6844893" y="2400300"/>
                </a:lnTo>
                <a:lnTo>
                  <a:pt x="6869519" y="2400300"/>
                </a:lnTo>
                <a:lnTo>
                  <a:pt x="6874357" y="2413000"/>
                </a:lnTo>
                <a:lnTo>
                  <a:pt x="6874789" y="2413000"/>
                </a:lnTo>
                <a:lnTo>
                  <a:pt x="6875285" y="2425700"/>
                </a:lnTo>
                <a:lnTo>
                  <a:pt x="6875691" y="2438400"/>
                </a:lnTo>
                <a:lnTo>
                  <a:pt x="6875983" y="2438400"/>
                </a:lnTo>
                <a:lnTo>
                  <a:pt x="6876186" y="2451100"/>
                </a:lnTo>
                <a:lnTo>
                  <a:pt x="6876008" y="2451100"/>
                </a:lnTo>
                <a:lnTo>
                  <a:pt x="6882968" y="2463800"/>
                </a:lnTo>
                <a:lnTo>
                  <a:pt x="6890067" y="2476500"/>
                </a:lnTo>
                <a:lnTo>
                  <a:pt x="6897319" y="2489200"/>
                </a:lnTo>
                <a:lnTo>
                  <a:pt x="6904698" y="2501900"/>
                </a:lnTo>
                <a:lnTo>
                  <a:pt x="6907238" y="2501900"/>
                </a:lnTo>
                <a:lnTo>
                  <a:pt x="6992696" y="2476500"/>
                </a:lnTo>
                <a:lnTo>
                  <a:pt x="6999389" y="2476500"/>
                </a:lnTo>
                <a:lnTo>
                  <a:pt x="7006895" y="2463800"/>
                </a:lnTo>
                <a:lnTo>
                  <a:pt x="7117728" y="2463800"/>
                </a:lnTo>
                <a:lnTo>
                  <a:pt x="7117728" y="2400300"/>
                </a:lnTo>
                <a:lnTo>
                  <a:pt x="7117728" y="2120900"/>
                </a:lnTo>
                <a:lnTo>
                  <a:pt x="7117105" y="2120900"/>
                </a:lnTo>
                <a:lnTo>
                  <a:pt x="7117105" y="2171700"/>
                </a:lnTo>
                <a:lnTo>
                  <a:pt x="7116153" y="2184400"/>
                </a:lnTo>
                <a:lnTo>
                  <a:pt x="7113054" y="2197100"/>
                </a:lnTo>
                <a:lnTo>
                  <a:pt x="7110489" y="2184400"/>
                </a:lnTo>
                <a:lnTo>
                  <a:pt x="7110679" y="2171700"/>
                </a:lnTo>
                <a:lnTo>
                  <a:pt x="7111911" y="2159000"/>
                </a:lnTo>
                <a:lnTo>
                  <a:pt x="7115873" y="2159000"/>
                </a:lnTo>
                <a:lnTo>
                  <a:pt x="7117105" y="2171700"/>
                </a:lnTo>
                <a:lnTo>
                  <a:pt x="7117105" y="2120900"/>
                </a:lnTo>
                <a:lnTo>
                  <a:pt x="7109434" y="2120900"/>
                </a:lnTo>
                <a:lnTo>
                  <a:pt x="7108114" y="2108200"/>
                </a:lnTo>
                <a:lnTo>
                  <a:pt x="7106882" y="2108200"/>
                </a:lnTo>
                <a:lnTo>
                  <a:pt x="7106348" y="2095500"/>
                </a:lnTo>
                <a:lnTo>
                  <a:pt x="7108876" y="2082800"/>
                </a:lnTo>
                <a:lnTo>
                  <a:pt x="7117728" y="2082800"/>
                </a:lnTo>
                <a:lnTo>
                  <a:pt x="7117728" y="2070100"/>
                </a:lnTo>
                <a:lnTo>
                  <a:pt x="7110717" y="2070100"/>
                </a:lnTo>
                <a:lnTo>
                  <a:pt x="7108545" y="2057400"/>
                </a:lnTo>
                <a:lnTo>
                  <a:pt x="7106031" y="2057400"/>
                </a:lnTo>
                <a:lnTo>
                  <a:pt x="7105586" y="2044700"/>
                </a:lnTo>
                <a:lnTo>
                  <a:pt x="7104621" y="2044700"/>
                </a:lnTo>
                <a:lnTo>
                  <a:pt x="7107161" y="2032000"/>
                </a:lnTo>
                <a:lnTo>
                  <a:pt x="7117728" y="2032000"/>
                </a:lnTo>
                <a:lnTo>
                  <a:pt x="7117728" y="2006600"/>
                </a:lnTo>
                <a:lnTo>
                  <a:pt x="7103300" y="2006600"/>
                </a:lnTo>
                <a:lnTo>
                  <a:pt x="7104240" y="1993900"/>
                </a:lnTo>
                <a:lnTo>
                  <a:pt x="7104977" y="1981200"/>
                </a:lnTo>
                <a:lnTo>
                  <a:pt x="7117728" y="1981200"/>
                </a:lnTo>
                <a:lnTo>
                  <a:pt x="7117728" y="1968500"/>
                </a:lnTo>
                <a:lnTo>
                  <a:pt x="7117728" y="1955800"/>
                </a:lnTo>
                <a:lnTo>
                  <a:pt x="7117728" y="1943100"/>
                </a:lnTo>
                <a:lnTo>
                  <a:pt x="7103859" y="1943100"/>
                </a:lnTo>
                <a:lnTo>
                  <a:pt x="7103694" y="1930400"/>
                </a:lnTo>
                <a:lnTo>
                  <a:pt x="7102983" y="1930400"/>
                </a:lnTo>
                <a:lnTo>
                  <a:pt x="7103059" y="1917700"/>
                </a:lnTo>
                <a:lnTo>
                  <a:pt x="7117728" y="1917700"/>
                </a:lnTo>
                <a:lnTo>
                  <a:pt x="7117728" y="1905000"/>
                </a:lnTo>
                <a:lnTo>
                  <a:pt x="7117728" y="1803400"/>
                </a:lnTo>
                <a:lnTo>
                  <a:pt x="7117728" y="1612900"/>
                </a:lnTo>
                <a:lnTo>
                  <a:pt x="7117080" y="1612900"/>
                </a:lnTo>
                <a:lnTo>
                  <a:pt x="7116597" y="1600200"/>
                </a:lnTo>
                <a:lnTo>
                  <a:pt x="7116343" y="1574800"/>
                </a:lnTo>
                <a:lnTo>
                  <a:pt x="7116762" y="1562100"/>
                </a:lnTo>
                <a:lnTo>
                  <a:pt x="7118248" y="1536700"/>
                </a:lnTo>
                <a:lnTo>
                  <a:pt x="7120674" y="1511300"/>
                </a:lnTo>
                <a:lnTo>
                  <a:pt x="7122439" y="1485900"/>
                </a:lnTo>
                <a:lnTo>
                  <a:pt x="7123341" y="1460500"/>
                </a:lnTo>
                <a:lnTo>
                  <a:pt x="7123189" y="1435100"/>
                </a:lnTo>
                <a:lnTo>
                  <a:pt x="7122693" y="1422400"/>
                </a:lnTo>
                <a:lnTo>
                  <a:pt x="7121880" y="1422400"/>
                </a:lnTo>
                <a:lnTo>
                  <a:pt x="7120763" y="1409700"/>
                </a:lnTo>
                <a:lnTo>
                  <a:pt x="7119315" y="1397000"/>
                </a:lnTo>
                <a:lnTo>
                  <a:pt x="7119125" y="1397000"/>
                </a:lnTo>
                <a:lnTo>
                  <a:pt x="7118896" y="1384300"/>
                </a:lnTo>
                <a:lnTo>
                  <a:pt x="7118693" y="1384300"/>
                </a:lnTo>
                <a:lnTo>
                  <a:pt x="7118972" y="1371600"/>
                </a:lnTo>
                <a:lnTo>
                  <a:pt x="7119848" y="1346200"/>
                </a:lnTo>
                <a:lnTo>
                  <a:pt x="7121626" y="1333500"/>
                </a:lnTo>
                <a:lnTo>
                  <a:pt x="7124611" y="1320800"/>
                </a:lnTo>
                <a:lnTo>
                  <a:pt x="7127938" y="1295400"/>
                </a:lnTo>
                <a:lnTo>
                  <a:pt x="7130199" y="1282700"/>
                </a:lnTo>
                <a:lnTo>
                  <a:pt x="7131596" y="1257300"/>
                </a:lnTo>
                <a:lnTo>
                  <a:pt x="7132320" y="1244600"/>
                </a:lnTo>
                <a:lnTo>
                  <a:pt x="7132599" y="1219200"/>
                </a:lnTo>
                <a:lnTo>
                  <a:pt x="7132802" y="1193800"/>
                </a:lnTo>
                <a:lnTo>
                  <a:pt x="7133425" y="1181100"/>
                </a:lnTo>
                <a:lnTo>
                  <a:pt x="7134923" y="1155700"/>
                </a:lnTo>
                <a:lnTo>
                  <a:pt x="7137425" y="1143000"/>
                </a:lnTo>
                <a:lnTo>
                  <a:pt x="7140283" y="1117600"/>
                </a:lnTo>
                <a:lnTo>
                  <a:pt x="7142531" y="1104900"/>
                </a:lnTo>
                <a:lnTo>
                  <a:pt x="7143191" y="1092200"/>
                </a:lnTo>
                <a:lnTo>
                  <a:pt x="7142658" y="1079500"/>
                </a:lnTo>
                <a:lnTo>
                  <a:pt x="7141057" y="1066800"/>
                </a:lnTo>
                <a:lnTo>
                  <a:pt x="7132917" y="1066800"/>
                </a:lnTo>
                <a:lnTo>
                  <a:pt x="7126973" y="1054100"/>
                </a:lnTo>
                <a:lnTo>
                  <a:pt x="7101789" y="1054100"/>
                </a:lnTo>
                <a:lnTo>
                  <a:pt x="7101789" y="2324100"/>
                </a:lnTo>
                <a:lnTo>
                  <a:pt x="7101662" y="2336800"/>
                </a:lnTo>
                <a:lnTo>
                  <a:pt x="7100849" y="2336800"/>
                </a:lnTo>
                <a:lnTo>
                  <a:pt x="7100849" y="2387600"/>
                </a:lnTo>
                <a:lnTo>
                  <a:pt x="7100100" y="2400300"/>
                </a:lnTo>
                <a:lnTo>
                  <a:pt x="7095058" y="2400300"/>
                </a:lnTo>
                <a:lnTo>
                  <a:pt x="7095223" y="2387600"/>
                </a:lnTo>
                <a:lnTo>
                  <a:pt x="7100849" y="2387600"/>
                </a:lnTo>
                <a:lnTo>
                  <a:pt x="7100849" y="2336800"/>
                </a:lnTo>
                <a:lnTo>
                  <a:pt x="7096836" y="2336800"/>
                </a:lnTo>
                <a:lnTo>
                  <a:pt x="7095909" y="2324100"/>
                </a:lnTo>
                <a:lnTo>
                  <a:pt x="7095274" y="2311400"/>
                </a:lnTo>
                <a:lnTo>
                  <a:pt x="7099871" y="2324100"/>
                </a:lnTo>
                <a:lnTo>
                  <a:pt x="7101789" y="2324100"/>
                </a:lnTo>
                <a:lnTo>
                  <a:pt x="7101789" y="1054100"/>
                </a:lnTo>
                <a:lnTo>
                  <a:pt x="7101065" y="1054100"/>
                </a:lnTo>
                <a:lnTo>
                  <a:pt x="7101065" y="2260600"/>
                </a:lnTo>
                <a:lnTo>
                  <a:pt x="7100608" y="2260600"/>
                </a:lnTo>
                <a:lnTo>
                  <a:pt x="7099173" y="2273300"/>
                </a:lnTo>
                <a:lnTo>
                  <a:pt x="7096315" y="2260600"/>
                </a:lnTo>
                <a:lnTo>
                  <a:pt x="7095299" y="2260600"/>
                </a:lnTo>
                <a:lnTo>
                  <a:pt x="7095896" y="2247862"/>
                </a:lnTo>
                <a:lnTo>
                  <a:pt x="7097852" y="2235200"/>
                </a:lnTo>
                <a:lnTo>
                  <a:pt x="7100252" y="2247900"/>
                </a:lnTo>
                <a:lnTo>
                  <a:pt x="7101065" y="2260600"/>
                </a:lnTo>
                <a:lnTo>
                  <a:pt x="7101065" y="1054100"/>
                </a:lnTo>
                <a:lnTo>
                  <a:pt x="7100646" y="1054100"/>
                </a:lnTo>
                <a:lnTo>
                  <a:pt x="7100646" y="1803400"/>
                </a:lnTo>
                <a:lnTo>
                  <a:pt x="7077748" y="1803400"/>
                </a:lnTo>
                <a:lnTo>
                  <a:pt x="7077748" y="2057400"/>
                </a:lnTo>
                <a:lnTo>
                  <a:pt x="7077138" y="2058644"/>
                </a:lnTo>
                <a:lnTo>
                  <a:pt x="7077138" y="2349500"/>
                </a:lnTo>
                <a:lnTo>
                  <a:pt x="7076287" y="2349500"/>
                </a:lnTo>
                <a:lnTo>
                  <a:pt x="7076287" y="2400300"/>
                </a:lnTo>
                <a:lnTo>
                  <a:pt x="7074179" y="2413000"/>
                </a:lnTo>
                <a:lnTo>
                  <a:pt x="7072770" y="2413000"/>
                </a:lnTo>
                <a:lnTo>
                  <a:pt x="7071703" y="2425700"/>
                </a:lnTo>
                <a:lnTo>
                  <a:pt x="7069417" y="2425700"/>
                </a:lnTo>
                <a:lnTo>
                  <a:pt x="7064337" y="2438400"/>
                </a:lnTo>
                <a:lnTo>
                  <a:pt x="7021449" y="2438400"/>
                </a:lnTo>
                <a:lnTo>
                  <a:pt x="7013956" y="2451100"/>
                </a:lnTo>
                <a:lnTo>
                  <a:pt x="6998640" y="2451100"/>
                </a:lnTo>
                <a:lnTo>
                  <a:pt x="6993598" y="2438400"/>
                </a:lnTo>
                <a:lnTo>
                  <a:pt x="6992709" y="2425700"/>
                </a:lnTo>
                <a:lnTo>
                  <a:pt x="6991769" y="2425700"/>
                </a:lnTo>
                <a:lnTo>
                  <a:pt x="6991363" y="2413000"/>
                </a:lnTo>
                <a:lnTo>
                  <a:pt x="6994715" y="2400300"/>
                </a:lnTo>
                <a:lnTo>
                  <a:pt x="7003555" y="2400300"/>
                </a:lnTo>
                <a:lnTo>
                  <a:pt x="7019569" y="2387600"/>
                </a:lnTo>
                <a:lnTo>
                  <a:pt x="7074700" y="2387600"/>
                </a:lnTo>
                <a:lnTo>
                  <a:pt x="7076287" y="2400300"/>
                </a:lnTo>
                <a:lnTo>
                  <a:pt x="7076287" y="2349500"/>
                </a:lnTo>
                <a:lnTo>
                  <a:pt x="7062864" y="2349500"/>
                </a:lnTo>
                <a:lnTo>
                  <a:pt x="7053643" y="2362200"/>
                </a:lnTo>
                <a:lnTo>
                  <a:pt x="7002437" y="2362200"/>
                </a:lnTo>
                <a:lnTo>
                  <a:pt x="6994461" y="2349500"/>
                </a:lnTo>
                <a:lnTo>
                  <a:pt x="6990918" y="2349500"/>
                </a:lnTo>
                <a:lnTo>
                  <a:pt x="6990054" y="2336800"/>
                </a:lnTo>
                <a:lnTo>
                  <a:pt x="6990842" y="2324100"/>
                </a:lnTo>
                <a:lnTo>
                  <a:pt x="6990575" y="2324100"/>
                </a:lnTo>
                <a:lnTo>
                  <a:pt x="6989737" y="2311400"/>
                </a:lnTo>
                <a:lnTo>
                  <a:pt x="7072325" y="2311400"/>
                </a:lnTo>
                <a:lnTo>
                  <a:pt x="7076148" y="2324100"/>
                </a:lnTo>
                <a:lnTo>
                  <a:pt x="7076059" y="2336800"/>
                </a:lnTo>
                <a:lnTo>
                  <a:pt x="7076491" y="2336800"/>
                </a:lnTo>
                <a:lnTo>
                  <a:pt x="7077138" y="2349500"/>
                </a:lnTo>
                <a:lnTo>
                  <a:pt x="7077138" y="2058644"/>
                </a:lnTo>
                <a:lnTo>
                  <a:pt x="7073633" y="2065769"/>
                </a:lnTo>
                <a:lnTo>
                  <a:pt x="7073633" y="2108200"/>
                </a:lnTo>
                <a:lnTo>
                  <a:pt x="7071931" y="2108200"/>
                </a:lnTo>
                <a:lnTo>
                  <a:pt x="7071500" y="2133600"/>
                </a:lnTo>
                <a:lnTo>
                  <a:pt x="7071449" y="2209800"/>
                </a:lnTo>
                <a:lnTo>
                  <a:pt x="7070369" y="2209800"/>
                </a:lnTo>
                <a:lnTo>
                  <a:pt x="7070369" y="2260600"/>
                </a:lnTo>
                <a:lnTo>
                  <a:pt x="7069061" y="2260600"/>
                </a:lnTo>
                <a:lnTo>
                  <a:pt x="7070090" y="2273300"/>
                </a:lnTo>
                <a:lnTo>
                  <a:pt x="7068794" y="2286000"/>
                </a:lnTo>
                <a:lnTo>
                  <a:pt x="6990194" y="2286000"/>
                </a:lnTo>
                <a:lnTo>
                  <a:pt x="6988149" y="2273300"/>
                </a:lnTo>
                <a:lnTo>
                  <a:pt x="6987603" y="2273300"/>
                </a:lnTo>
                <a:lnTo>
                  <a:pt x="6987108" y="2260600"/>
                </a:lnTo>
                <a:lnTo>
                  <a:pt x="6990131" y="2247900"/>
                </a:lnTo>
                <a:lnTo>
                  <a:pt x="6999313" y="2235200"/>
                </a:lnTo>
                <a:lnTo>
                  <a:pt x="7067410" y="2235200"/>
                </a:lnTo>
                <a:lnTo>
                  <a:pt x="7070344" y="2247862"/>
                </a:lnTo>
                <a:lnTo>
                  <a:pt x="7070369" y="2260600"/>
                </a:lnTo>
                <a:lnTo>
                  <a:pt x="7070369" y="2209800"/>
                </a:lnTo>
                <a:lnTo>
                  <a:pt x="7017842" y="2209800"/>
                </a:lnTo>
                <a:lnTo>
                  <a:pt x="7010019" y="2222500"/>
                </a:lnTo>
                <a:lnTo>
                  <a:pt x="6994753" y="2222500"/>
                </a:lnTo>
                <a:lnTo>
                  <a:pt x="6988543" y="2209800"/>
                </a:lnTo>
                <a:lnTo>
                  <a:pt x="6985914" y="2209800"/>
                </a:lnTo>
                <a:lnTo>
                  <a:pt x="6986168" y="2197100"/>
                </a:lnTo>
                <a:lnTo>
                  <a:pt x="6987527" y="2197100"/>
                </a:lnTo>
                <a:lnTo>
                  <a:pt x="6988213" y="2184400"/>
                </a:lnTo>
                <a:lnTo>
                  <a:pt x="6987984" y="2184400"/>
                </a:lnTo>
                <a:lnTo>
                  <a:pt x="6987514" y="2171700"/>
                </a:lnTo>
                <a:lnTo>
                  <a:pt x="6986664" y="2171700"/>
                </a:lnTo>
                <a:lnTo>
                  <a:pt x="6985559" y="2159000"/>
                </a:lnTo>
                <a:lnTo>
                  <a:pt x="7070382" y="2159000"/>
                </a:lnTo>
                <a:lnTo>
                  <a:pt x="7070661" y="2171700"/>
                </a:lnTo>
                <a:lnTo>
                  <a:pt x="7070395" y="2184400"/>
                </a:lnTo>
                <a:lnTo>
                  <a:pt x="7070230" y="2184400"/>
                </a:lnTo>
                <a:lnTo>
                  <a:pt x="7070572" y="2197100"/>
                </a:lnTo>
                <a:lnTo>
                  <a:pt x="7071449" y="2209800"/>
                </a:lnTo>
                <a:lnTo>
                  <a:pt x="7071449" y="2133600"/>
                </a:lnTo>
                <a:lnTo>
                  <a:pt x="6985533" y="2133600"/>
                </a:lnTo>
                <a:lnTo>
                  <a:pt x="6984619" y="2120900"/>
                </a:lnTo>
                <a:lnTo>
                  <a:pt x="6982904" y="2108200"/>
                </a:lnTo>
                <a:lnTo>
                  <a:pt x="6985279" y="2095500"/>
                </a:lnTo>
                <a:lnTo>
                  <a:pt x="7027875" y="2095500"/>
                </a:lnTo>
                <a:lnTo>
                  <a:pt x="7034517" y="2082800"/>
                </a:lnTo>
                <a:lnTo>
                  <a:pt x="7065873" y="2082800"/>
                </a:lnTo>
                <a:lnTo>
                  <a:pt x="7071309" y="2095500"/>
                </a:lnTo>
                <a:lnTo>
                  <a:pt x="7073532" y="2095500"/>
                </a:lnTo>
                <a:lnTo>
                  <a:pt x="7073633" y="2108200"/>
                </a:lnTo>
                <a:lnTo>
                  <a:pt x="7073633" y="2065769"/>
                </a:lnTo>
                <a:lnTo>
                  <a:pt x="7071500" y="2070100"/>
                </a:lnTo>
                <a:lnTo>
                  <a:pt x="6982168" y="2070100"/>
                </a:lnTo>
                <a:lnTo>
                  <a:pt x="6979425" y="2044700"/>
                </a:lnTo>
                <a:lnTo>
                  <a:pt x="7073709" y="2044700"/>
                </a:lnTo>
                <a:lnTo>
                  <a:pt x="7076618" y="2057400"/>
                </a:lnTo>
                <a:lnTo>
                  <a:pt x="7077748" y="2057400"/>
                </a:lnTo>
                <a:lnTo>
                  <a:pt x="7077748" y="1803400"/>
                </a:lnTo>
                <a:lnTo>
                  <a:pt x="7076668" y="1803400"/>
                </a:lnTo>
                <a:lnTo>
                  <a:pt x="7076668" y="2006600"/>
                </a:lnTo>
                <a:lnTo>
                  <a:pt x="7045477" y="2006600"/>
                </a:lnTo>
                <a:lnTo>
                  <a:pt x="7011302" y="2019300"/>
                </a:lnTo>
                <a:lnTo>
                  <a:pt x="6983831" y="2019300"/>
                </a:lnTo>
                <a:lnTo>
                  <a:pt x="6982130" y="2006600"/>
                </a:lnTo>
                <a:lnTo>
                  <a:pt x="6981545" y="2006600"/>
                </a:lnTo>
                <a:lnTo>
                  <a:pt x="6980606" y="1993900"/>
                </a:lnTo>
                <a:lnTo>
                  <a:pt x="7005371" y="1993900"/>
                </a:lnTo>
                <a:lnTo>
                  <a:pt x="7028193" y="1981200"/>
                </a:lnTo>
                <a:lnTo>
                  <a:pt x="7049186" y="1981200"/>
                </a:lnTo>
                <a:lnTo>
                  <a:pt x="7058812" y="1993900"/>
                </a:lnTo>
                <a:lnTo>
                  <a:pt x="7076491" y="1993900"/>
                </a:lnTo>
                <a:lnTo>
                  <a:pt x="7076668" y="2006600"/>
                </a:lnTo>
                <a:lnTo>
                  <a:pt x="7076668" y="1803400"/>
                </a:lnTo>
                <a:lnTo>
                  <a:pt x="7075894" y="1803400"/>
                </a:lnTo>
                <a:lnTo>
                  <a:pt x="7075894" y="1943100"/>
                </a:lnTo>
                <a:lnTo>
                  <a:pt x="7074967" y="1955800"/>
                </a:lnTo>
                <a:lnTo>
                  <a:pt x="6979577" y="1955800"/>
                </a:lnTo>
                <a:lnTo>
                  <a:pt x="6979437" y="1943100"/>
                </a:lnTo>
                <a:lnTo>
                  <a:pt x="6975386" y="1943100"/>
                </a:lnTo>
                <a:lnTo>
                  <a:pt x="6972541" y="1930400"/>
                </a:lnTo>
                <a:lnTo>
                  <a:pt x="6969988" y="1930400"/>
                </a:lnTo>
                <a:lnTo>
                  <a:pt x="6970776" y="1917700"/>
                </a:lnTo>
                <a:lnTo>
                  <a:pt x="6997230" y="1917700"/>
                </a:lnTo>
                <a:lnTo>
                  <a:pt x="7012508" y="1905000"/>
                </a:lnTo>
                <a:lnTo>
                  <a:pt x="7069633" y="1905000"/>
                </a:lnTo>
                <a:lnTo>
                  <a:pt x="7073481" y="1917700"/>
                </a:lnTo>
                <a:lnTo>
                  <a:pt x="7074852" y="1930400"/>
                </a:lnTo>
                <a:lnTo>
                  <a:pt x="7075894" y="1943100"/>
                </a:lnTo>
                <a:lnTo>
                  <a:pt x="7075894" y="1803400"/>
                </a:lnTo>
                <a:lnTo>
                  <a:pt x="7040461" y="1803400"/>
                </a:lnTo>
                <a:lnTo>
                  <a:pt x="7045528" y="1765300"/>
                </a:lnTo>
                <a:lnTo>
                  <a:pt x="7048106" y="1727200"/>
                </a:lnTo>
                <a:lnTo>
                  <a:pt x="7049071" y="1689100"/>
                </a:lnTo>
                <a:lnTo>
                  <a:pt x="7049325" y="1651000"/>
                </a:lnTo>
                <a:lnTo>
                  <a:pt x="7049541" y="1638300"/>
                </a:lnTo>
                <a:lnTo>
                  <a:pt x="7049795" y="1625600"/>
                </a:lnTo>
                <a:lnTo>
                  <a:pt x="7049668" y="1612900"/>
                </a:lnTo>
                <a:lnTo>
                  <a:pt x="7048728" y="1600200"/>
                </a:lnTo>
                <a:lnTo>
                  <a:pt x="7044207" y="1587500"/>
                </a:lnTo>
                <a:lnTo>
                  <a:pt x="7035152" y="1587500"/>
                </a:lnTo>
                <a:lnTo>
                  <a:pt x="7023062" y="1574800"/>
                </a:lnTo>
                <a:lnTo>
                  <a:pt x="6995452" y="1574800"/>
                </a:lnTo>
                <a:lnTo>
                  <a:pt x="6981545" y="1587500"/>
                </a:lnTo>
                <a:lnTo>
                  <a:pt x="6949465" y="1587500"/>
                </a:lnTo>
                <a:lnTo>
                  <a:pt x="6949465" y="2197100"/>
                </a:lnTo>
                <a:lnTo>
                  <a:pt x="6949287" y="2202840"/>
                </a:lnTo>
                <a:lnTo>
                  <a:pt x="6949287" y="2260600"/>
                </a:lnTo>
                <a:lnTo>
                  <a:pt x="6948868" y="2273300"/>
                </a:lnTo>
                <a:lnTo>
                  <a:pt x="6948500" y="2273300"/>
                </a:lnTo>
                <a:lnTo>
                  <a:pt x="6948500" y="2362200"/>
                </a:lnTo>
                <a:lnTo>
                  <a:pt x="6942544" y="2349500"/>
                </a:lnTo>
                <a:lnTo>
                  <a:pt x="6940372" y="2336800"/>
                </a:lnTo>
                <a:lnTo>
                  <a:pt x="6941807" y="2324100"/>
                </a:lnTo>
                <a:lnTo>
                  <a:pt x="6948297" y="2324100"/>
                </a:lnTo>
                <a:lnTo>
                  <a:pt x="6948437" y="2336800"/>
                </a:lnTo>
                <a:lnTo>
                  <a:pt x="6948157" y="2349500"/>
                </a:lnTo>
                <a:lnTo>
                  <a:pt x="6948500" y="2362200"/>
                </a:lnTo>
                <a:lnTo>
                  <a:pt x="6948500" y="2273300"/>
                </a:lnTo>
                <a:lnTo>
                  <a:pt x="6948017" y="2273300"/>
                </a:lnTo>
                <a:lnTo>
                  <a:pt x="6947065" y="2286000"/>
                </a:lnTo>
                <a:lnTo>
                  <a:pt x="6939331" y="2286000"/>
                </a:lnTo>
                <a:lnTo>
                  <a:pt x="6938594" y="2273300"/>
                </a:lnTo>
                <a:lnTo>
                  <a:pt x="6938467" y="2260600"/>
                </a:lnTo>
                <a:lnTo>
                  <a:pt x="6938950" y="2247900"/>
                </a:lnTo>
                <a:lnTo>
                  <a:pt x="6948983" y="2247900"/>
                </a:lnTo>
                <a:lnTo>
                  <a:pt x="6949287" y="2260600"/>
                </a:lnTo>
                <a:lnTo>
                  <a:pt x="6949287" y="2202840"/>
                </a:lnTo>
                <a:lnTo>
                  <a:pt x="6949072" y="2209800"/>
                </a:lnTo>
                <a:lnTo>
                  <a:pt x="6948957" y="2222500"/>
                </a:lnTo>
                <a:lnTo>
                  <a:pt x="6940169" y="2222500"/>
                </a:lnTo>
                <a:lnTo>
                  <a:pt x="6939089" y="2209800"/>
                </a:lnTo>
                <a:lnTo>
                  <a:pt x="6939483" y="2209800"/>
                </a:lnTo>
                <a:lnTo>
                  <a:pt x="6940258" y="2197100"/>
                </a:lnTo>
                <a:lnTo>
                  <a:pt x="6940448" y="2184400"/>
                </a:lnTo>
                <a:lnTo>
                  <a:pt x="6941172" y="2184400"/>
                </a:lnTo>
                <a:lnTo>
                  <a:pt x="6943572" y="2171700"/>
                </a:lnTo>
                <a:lnTo>
                  <a:pt x="6947497" y="2184400"/>
                </a:lnTo>
                <a:lnTo>
                  <a:pt x="6949199" y="2184400"/>
                </a:lnTo>
                <a:lnTo>
                  <a:pt x="6949465" y="2197100"/>
                </a:lnTo>
                <a:lnTo>
                  <a:pt x="6949465" y="1587500"/>
                </a:lnTo>
                <a:lnTo>
                  <a:pt x="6947624" y="1587500"/>
                </a:lnTo>
                <a:lnTo>
                  <a:pt x="6943395" y="1600200"/>
                </a:lnTo>
                <a:lnTo>
                  <a:pt x="6942087" y="1600200"/>
                </a:lnTo>
                <a:lnTo>
                  <a:pt x="6942087" y="1930400"/>
                </a:lnTo>
                <a:lnTo>
                  <a:pt x="6937667" y="1930400"/>
                </a:lnTo>
                <a:lnTo>
                  <a:pt x="6936003" y="1937639"/>
                </a:lnTo>
                <a:lnTo>
                  <a:pt x="6936003" y="1993900"/>
                </a:lnTo>
                <a:lnTo>
                  <a:pt x="6933412" y="2006600"/>
                </a:lnTo>
                <a:lnTo>
                  <a:pt x="6924141" y="2006600"/>
                </a:lnTo>
                <a:lnTo>
                  <a:pt x="6927342" y="1993900"/>
                </a:lnTo>
                <a:lnTo>
                  <a:pt x="6936003" y="1993900"/>
                </a:lnTo>
                <a:lnTo>
                  <a:pt x="6936003" y="1937639"/>
                </a:lnTo>
                <a:lnTo>
                  <a:pt x="6934746" y="1943100"/>
                </a:lnTo>
                <a:lnTo>
                  <a:pt x="6932193" y="1943100"/>
                </a:lnTo>
                <a:lnTo>
                  <a:pt x="6930517" y="1955800"/>
                </a:lnTo>
                <a:lnTo>
                  <a:pt x="6926885" y="1943100"/>
                </a:lnTo>
                <a:lnTo>
                  <a:pt x="6925297" y="1943100"/>
                </a:lnTo>
                <a:lnTo>
                  <a:pt x="6924434" y="1930400"/>
                </a:lnTo>
                <a:lnTo>
                  <a:pt x="6921601" y="1930400"/>
                </a:lnTo>
                <a:lnTo>
                  <a:pt x="6923354" y="1917700"/>
                </a:lnTo>
                <a:lnTo>
                  <a:pt x="6940880" y="1917700"/>
                </a:lnTo>
                <a:lnTo>
                  <a:pt x="6942087" y="1930400"/>
                </a:lnTo>
                <a:lnTo>
                  <a:pt x="6942087" y="1600200"/>
                </a:lnTo>
                <a:lnTo>
                  <a:pt x="6935127" y="1600200"/>
                </a:lnTo>
                <a:lnTo>
                  <a:pt x="6933285" y="1612900"/>
                </a:lnTo>
                <a:lnTo>
                  <a:pt x="6936600" y="1612900"/>
                </a:lnTo>
                <a:lnTo>
                  <a:pt x="6940220" y="1625600"/>
                </a:lnTo>
                <a:lnTo>
                  <a:pt x="6941439" y="1625600"/>
                </a:lnTo>
                <a:lnTo>
                  <a:pt x="6941109" y="1638300"/>
                </a:lnTo>
                <a:lnTo>
                  <a:pt x="6940080" y="1638300"/>
                </a:lnTo>
                <a:lnTo>
                  <a:pt x="6937057" y="1663700"/>
                </a:lnTo>
                <a:lnTo>
                  <a:pt x="6934987" y="1689100"/>
                </a:lnTo>
                <a:lnTo>
                  <a:pt x="6933641" y="1714500"/>
                </a:lnTo>
                <a:lnTo>
                  <a:pt x="6932828" y="1739900"/>
                </a:lnTo>
                <a:lnTo>
                  <a:pt x="6932231" y="1752600"/>
                </a:lnTo>
                <a:lnTo>
                  <a:pt x="6931380" y="1765300"/>
                </a:lnTo>
                <a:lnTo>
                  <a:pt x="6930758" y="1778000"/>
                </a:lnTo>
                <a:lnTo>
                  <a:pt x="6930834" y="1790700"/>
                </a:lnTo>
                <a:lnTo>
                  <a:pt x="6931279" y="1790700"/>
                </a:lnTo>
                <a:lnTo>
                  <a:pt x="6926593" y="1803400"/>
                </a:lnTo>
                <a:lnTo>
                  <a:pt x="6895376" y="1803400"/>
                </a:lnTo>
                <a:lnTo>
                  <a:pt x="6895376" y="2413000"/>
                </a:lnTo>
                <a:lnTo>
                  <a:pt x="6895198" y="2425700"/>
                </a:lnTo>
                <a:lnTo>
                  <a:pt x="6888683" y="2425700"/>
                </a:lnTo>
                <a:lnTo>
                  <a:pt x="6888759" y="2413000"/>
                </a:lnTo>
                <a:lnTo>
                  <a:pt x="6895376" y="2413000"/>
                </a:lnTo>
                <a:lnTo>
                  <a:pt x="6895376" y="1803400"/>
                </a:lnTo>
                <a:lnTo>
                  <a:pt x="6879158" y="1803400"/>
                </a:lnTo>
                <a:lnTo>
                  <a:pt x="6879158" y="2133600"/>
                </a:lnTo>
                <a:lnTo>
                  <a:pt x="6877774" y="2139404"/>
                </a:lnTo>
                <a:lnTo>
                  <a:pt x="6877774" y="2184400"/>
                </a:lnTo>
                <a:lnTo>
                  <a:pt x="6877278" y="2184400"/>
                </a:lnTo>
                <a:lnTo>
                  <a:pt x="6876999" y="2197100"/>
                </a:lnTo>
                <a:lnTo>
                  <a:pt x="6877139" y="2209800"/>
                </a:lnTo>
                <a:lnTo>
                  <a:pt x="6874167" y="2222500"/>
                </a:lnTo>
                <a:lnTo>
                  <a:pt x="6864261" y="2235200"/>
                </a:lnTo>
                <a:lnTo>
                  <a:pt x="6788886" y="2235200"/>
                </a:lnTo>
                <a:lnTo>
                  <a:pt x="6786169" y="2222500"/>
                </a:lnTo>
                <a:lnTo>
                  <a:pt x="6786143" y="2209800"/>
                </a:lnTo>
                <a:lnTo>
                  <a:pt x="6785826" y="2197100"/>
                </a:lnTo>
                <a:lnTo>
                  <a:pt x="6785165" y="2197100"/>
                </a:lnTo>
                <a:lnTo>
                  <a:pt x="6784035" y="2184400"/>
                </a:lnTo>
                <a:lnTo>
                  <a:pt x="6781863" y="2184400"/>
                </a:lnTo>
                <a:lnTo>
                  <a:pt x="6785013" y="2171700"/>
                </a:lnTo>
                <a:lnTo>
                  <a:pt x="6877228" y="2171700"/>
                </a:lnTo>
                <a:lnTo>
                  <a:pt x="6877774" y="2184400"/>
                </a:lnTo>
                <a:lnTo>
                  <a:pt x="6877774" y="2139404"/>
                </a:lnTo>
                <a:lnTo>
                  <a:pt x="6876123" y="2146300"/>
                </a:lnTo>
                <a:lnTo>
                  <a:pt x="6784416" y="2146300"/>
                </a:lnTo>
                <a:lnTo>
                  <a:pt x="6783933" y="2133600"/>
                </a:lnTo>
                <a:lnTo>
                  <a:pt x="6783972" y="2120900"/>
                </a:lnTo>
                <a:lnTo>
                  <a:pt x="6790398" y="2120900"/>
                </a:lnTo>
                <a:lnTo>
                  <a:pt x="6798602" y="2108200"/>
                </a:lnTo>
                <a:lnTo>
                  <a:pt x="6877367" y="2108200"/>
                </a:lnTo>
                <a:lnTo>
                  <a:pt x="6878447" y="2120900"/>
                </a:lnTo>
                <a:lnTo>
                  <a:pt x="6879158" y="2133600"/>
                </a:lnTo>
                <a:lnTo>
                  <a:pt x="6879158" y="1803400"/>
                </a:lnTo>
                <a:lnTo>
                  <a:pt x="6876326" y="1803400"/>
                </a:lnTo>
                <a:lnTo>
                  <a:pt x="6876326" y="2070100"/>
                </a:lnTo>
                <a:lnTo>
                  <a:pt x="6876059" y="2082800"/>
                </a:lnTo>
                <a:lnTo>
                  <a:pt x="6846189" y="2082800"/>
                </a:lnTo>
                <a:lnTo>
                  <a:pt x="6816979" y="2095500"/>
                </a:lnTo>
                <a:lnTo>
                  <a:pt x="6786854" y="2095500"/>
                </a:lnTo>
                <a:lnTo>
                  <a:pt x="6784556" y="2082800"/>
                </a:lnTo>
                <a:lnTo>
                  <a:pt x="6785737" y="2070100"/>
                </a:lnTo>
                <a:lnTo>
                  <a:pt x="6788658" y="2057400"/>
                </a:lnTo>
                <a:lnTo>
                  <a:pt x="6808762" y="2057400"/>
                </a:lnTo>
                <a:lnTo>
                  <a:pt x="6820344" y="2044700"/>
                </a:lnTo>
                <a:lnTo>
                  <a:pt x="6873049" y="2044700"/>
                </a:lnTo>
                <a:lnTo>
                  <a:pt x="6875856" y="2057400"/>
                </a:lnTo>
                <a:lnTo>
                  <a:pt x="6876326" y="2070100"/>
                </a:lnTo>
                <a:lnTo>
                  <a:pt x="6876326" y="1803400"/>
                </a:lnTo>
                <a:lnTo>
                  <a:pt x="6874065" y="1803400"/>
                </a:lnTo>
                <a:lnTo>
                  <a:pt x="6874065" y="2006600"/>
                </a:lnTo>
                <a:lnTo>
                  <a:pt x="6873735" y="2019300"/>
                </a:lnTo>
                <a:lnTo>
                  <a:pt x="6824319" y="2019300"/>
                </a:lnTo>
                <a:lnTo>
                  <a:pt x="6815709" y="2032000"/>
                </a:lnTo>
                <a:lnTo>
                  <a:pt x="6807733" y="2032000"/>
                </a:lnTo>
                <a:lnTo>
                  <a:pt x="6800062" y="2019300"/>
                </a:lnTo>
                <a:lnTo>
                  <a:pt x="6785356" y="2019300"/>
                </a:lnTo>
                <a:lnTo>
                  <a:pt x="6783527" y="1993900"/>
                </a:lnTo>
                <a:lnTo>
                  <a:pt x="6871373" y="1993900"/>
                </a:lnTo>
                <a:lnTo>
                  <a:pt x="6873227" y="2006600"/>
                </a:lnTo>
                <a:lnTo>
                  <a:pt x="6874065" y="2006600"/>
                </a:lnTo>
                <a:lnTo>
                  <a:pt x="6874065" y="1803400"/>
                </a:lnTo>
                <a:lnTo>
                  <a:pt x="6870878" y="1803400"/>
                </a:lnTo>
                <a:lnTo>
                  <a:pt x="6870878" y="1955800"/>
                </a:lnTo>
                <a:lnTo>
                  <a:pt x="6868363" y="1968500"/>
                </a:lnTo>
                <a:lnTo>
                  <a:pt x="6783311" y="1968500"/>
                </a:lnTo>
                <a:lnTo>
                  <a:pt x="6783679" y="1943100"/>
                </a:lnTo>
                <a:lnTo>
                  <a:pt x="6786105" y="1943100"/>
                </a:lnTo>
                <a:lnTo>
                  <a:pt x="6813156" y="1930400"/>
                </a:lnTo>
                <a:lnTo>
                  <a:pt x="6868173" y="1930400"/>
                </a:lnTo>
                <a:lnTo>
                  <a:pt x="6870078" y="1943100"/>
                </a:lnTo>
                <a:lnTo>
                  <a:pt x="6870878" y="1955800"/>
                </a:lnTo>
                <a:lnTo>
                  <a:pt x="6870878" y="1803400"/>
                </a:lnTo>
                <a:lnTo>
                  <a:pt x="6864693" y="1803400"/>
                </a:lnTo>
                <a:lnTo>
                  <a:pt x="6862724" y="1790700"/>
                </a:lnTo>
                <a:lnTo>
                  <a:pt x="6862191" y="1790700"/>
                </a:lnTo>
                <a:lnTo>
                  <a:pt x="6861149" y="1778000"/>
                </a:lnTo>
                <a:lnTo>
                  <a:pt x="6860489" y="1765300"/>
                </a:lnTo>
                <a:lnTo>
                  <a:pt x="6861315" y="1752600"/>
                </a:lnTo>
                <a:lnTo>
                  <a:pt x="6864642" y="1727200"/>
                </a:lnTo>
                <a:lnTo>
                  <a:pt x="6868350" y="1714500"/>
                </a:lnTo>
                <a:lnTo>
                  <a:pt x="6869951" y="1701800"/>
                </a:lnTo>
                <a:lnTo>
                  <a:pt x="6871538" y="1689100"/>
                </a:lnTo>
                <a:lnTo>
                  <a:pt x="6872427" y="1676400"/>
                </a:lnTo>
                <a:lnTo>
                  <a:pt x="6873316" y="1663700"/>
                </a:lnTo>
                <a:lnTo>
                  <a:pt x="6873583" y="1663700"/>
                </a:lnTo>
                <a:lnTo>
                  <a:pt x="6876885" y="1651000"/>
                </a:lnTo>
                <a:lnTo>
                  <a:pt x="6893776" y="1651000"/>
                </a:lnTo>
                <a:lnTo>
                  <a:pt x="6894957" y="1638300"/>
                </a:lnTo>
                <a:lnTo>
                  <a:pt x="6881203" y="1638300"/>
                </a:lnTo>
                <a:lnTo>
                  <a:pt x="6880961" y="1625600"/>
                </a:lnTo>
                <a:lnTo>
                  <a:pt x="6880352" y="1612900"/>
                </a:lnTo>
                <a:lnTo>
                  <a:pt x="6880517" y="1587500"/>
                </a:lnTo>
                <a:lnTo>
                  <a:pt x="6881889" y="1574800"/>
                </a:lnTo>
                <a:lnTo>
                  <a:pt x="6884835" y="1549400"/>
                </a:lnTo>
                <a:lnTo>
                  <a:pt x="6886930" y="1549400"/>
                </a:lnTo>
                <a:lnTo>
                  <a:pt x="6892760" y="1536700"/>
                </a:lnTo>
                <a:lnTo>
                  <a:pt x="7084885" y="1536700"/>
                </a:lnTo>
                <a:lnTo>
                  <a:pt x="7088733" y="1549400"/>
                </a:lnTo>
                <a:lnTo>
                  <a:pt x="7090130" y="1562100"/>
                </a:lnTo>
                <a:lnTo>
                  <a:pt x="7090677" y="1562100"/>
                </a:lnTo>
                <a:lnTo>
                  <a:pt x="7088924" y="1612900"/>
                </a:lnTo>
                <a:lnTo>
                  <a:pt x="7088860" y="1676400"/>
                </a:lnTo>
                <a:lnTo>
                  <a:pt x="7087844" y="1714500"/>
                </a:lnTo>
                <a:lnTo>
                  <a:pt x="7087133" y="1727200"/>
                </a:lnTo>
                <a:lnTo>
                  <a:pt x="7086486" y="1739900"/>
                </a:lnTo>
                <a:lnTo>
                  <a:pt x="7085266" y="1765300"/>
                </a:lnTo>
                <a:lnTo>
                  <a:pt x="7085089" y="1778000"/>
                </a:lnTo>
                <a:lnTo>
                  <a:pt x="7086105" y="1778000"/>
                </a:lnTo>
                <a:lnTo>
                  <a:pt x="7089368" y="1790700"/>
                </a:lnTo>
                <a:lnTo>
                  <a:pt x="7095998" y="1790700"/>
                </a:lnTo>
                <a:lnTo>
                  <a:pt x="7100646" y="1803400"/>
                </a:lnTo>
                <a:lnTo>
                  <a:pt x="7100646" y="1054100"/>
                </a:lnTo>
                <a:lnTo>
                  <a:pt x="7087768" y="1054100"/>
                </a:lnTo>
                <a:lnTo>
                  <a:pt x="7087768" y="1079500"/>
                </a:lnTo>
                <a:lnTo>
                  <a:pt x="7087565" y="1092200"/>
                </a:lnTo>
                <a:lnTo>
                  <a:pt x="7084796" y="1101890"/>
                </a:lnTo>
                <a:lnTo>
                  <a:pt x="7084796" y="1282700"/>
                </a:lnTo>
                <a:lnTo>
                  <a:pt x="7083222" y="1295400"/>
                </a:lnTo>
                <a:lnTo>
                  <a:pt x="7083057" y="1295400"/>
                </a:lnTo>
                <a:lnTo>
                  <a:pt x="7083057" y="1498600"/>
                </a:lnTo>
                <a:lnTo>
                  <a:pt x="7081812" y="1511300"/>
                </a:lnTo>
                <a:lnTo>
                  <a:pt x="7058279" y="1511300"/>
                </a:lnTo>
                <a:lnTo>
                  <a:pt x="7062432" y="1498600"/>
                </a:lnTo>
                <a:lnTo>
                  <a:pt x="7083057" y="1498600"/>
                </a:lnTo>
                <a:lnTo>
                  <a:pt x="7083057" y="1295400"/>
                </a:lnTo>
                <a:lnTo>
                  <a:pt x="7082371" y="1295400"/>
                </a:lnTo>
                <a:lnTo>
                  <a:pt x="7081596" y="1308100"/>
                </a:lnTo>
                <a:lnTo>
                  <a:pt x="7080923" y="1308100"/>
                </a:lnTo>
                <a:lnTo>
                  <a:pt x="7075894" y="1320800"/>
                </a:lnTo>
                <a:lnTo>
                  <a:pt x="7053923" y="1320800"/>
                </a:lnTo>
                <a:lnTo>
                  <a:pt x="7052983" y="1308100"/>
                </a:lnTo>
                <a:lnTo>
                  <a:pt x="7051827" y="1295400"/>
                </a:lnTo>
                <a:lnTo>
                  <a:pt x="7050799" y="1282700"/>
                </a:lnTo>
                <a:lnTo>
                  <a:pt x="7049795" y="1270000"/>
                </a:lnTo>
                <a:lnTo>
                  <a:pt x="7048703" y="1257300"/>
                </a:lnTo>
                <a:lnTo>
                  <a:pt x="7048106" y="1244600"/>
                </a:lnTo>
                <a:lnTo>
                  <a:pt x="7080402" y="1244600"/>
                </a:lnTo>
                <a:lnTo>
                  <a:pt x="7084149" y="1257300"/>
                </a:lnTo>
                <a:lnTo>
                  <a:pt x="7084796" y="1282700"/>
                </a:lnTo>
                <a:lnTo>
                  <a:pt x="7084796" y="1101890"/>
                </a:lnTo>
                <a:lnTo>
                  <a:pt x="7083933" y="1104900"/>
                </a:lnTo>
                <a:lnTo>
                  <a:pt x="7079310" y="1104900"/>
                </a:lnTo>
                <a:lnTo>
                  <a:pt x="7073163" y="1117600"/>
                </a:lnTo>
                <a:lnTo>
                  <a:pt x="7034720" y="1117600"/>
                </a:lnTo>
                <a:lnTo>
                  <a:pt x="7034504" y="1104900"/>
                </a:lnTo>
                <a:lnTo>
                  <a:pt x="7045084" y="1104900"/>
                </a:lnTo>
                <a:lnTo>
                  <a:pt x="7046569" y="1092200"/>
                </a:lnTo>
                <a:lnTo>
                  <a:pt x="7048386" y="1092200"/>
                </a:lnTo>
                <a:lnTo>
                  <a:pt x="7050773" y="1079500"/>
                </a:lnTo>
                <a:lnTo>
                  <a:pt x="7087768" y="1079500"/>
                </a:lnTo>
                <a:lnTo>
                  <a:pt x="7087768" y="1054100"/>
                </a:lnTo>
                <a:lnTo>
                  <a:pt x="7018337" y="1054100"/>
                </a:lnTo>
                <a:lnTo>
                  <a:pt x="7018337" y="1168400"/>
                </a:lnTo>
                <a:lnTo>
                  <a:pt x="7018172" y="1181100"/>
                </a:lnTo>
                <a:lnTo>
                  <a:pt x="7017080" y="1206500"/>
                </a:lnTo>
                <a:lnTo>
                  <a:pt x="7015531" y="1270000"/>
                </a:lnTo>
                <a:lnTo>
                  <a:pt x="7014426" y="1295400"/>
                </a:lnTo>
                <a:lnTo>
                  <a:pt x="7012419" y="1333500"/>
                </a:lnTo>
                <a:lnTo>
                  <a:pt x="7010451" y="1384300"/>
                </a:lnTo>
                <a:lnTo>
                  <a:pt x="7007949" y="1422400"/>
                </a:lnTo>
                <a:lnTo>
                  <a:pt x="7004266" y="1473200"/>
                </a:lnTo>
                <a:lnTo>
                  <a:pt x="7003504" y="1473200"/>
                </a:lnTo>
                <a:lnTo>
                  <a:pt x="7004659" y="1485900"/>
                </a:lnTo>
                <a:lnTo>
                  <a:pt x="7003694" y="1498600"/>
                </a:lnTo>
                <a:lnTo>
                  <a:pt x="7001865" y="1498600"/>
                </a:lnTo>
                <a:lnTo>
                  <a:pt x="6998132" y="1511300"/>
                </a:lnTo>
                <a:lnTo>
                  <a:pt x="6969480" y="1511300"/>
                </a:lnTo>
                <a:lnTo>
                  <a:pt x="6968477" y="1498600"/>
                </a:lnTo>
                <a:lnTo>
                  <a:pt x="6968909" y="1485900"/>
                </a:lnTo>
                <a:lnTo>
                  <a:pt x="6969417" y="1473200"/>
                </a:lnTo>
                <a:lnTo>
                  <a:pt x="6970446" y="1447800"/>
                </a:lnTo>
                <a:lnTo>
                  <a:pt x="6972046" y="1409700"/>
                </a:lnTo>
                <a:lnTo>
                  <a:pt x="6973544" y="1371600"/>
                </a:lnTo>
                <a:lnTo>
                  <a:pt x="6974776" y="1320800"/>
                </a:lnTo>
                <a:lnTo>
                  <a:pt x="6975107" y="1308100"/>
                </a:lnTo>
                <a:lnTo>
                  <a:pt x="6974967" y="1282700"/>
                </a:lnTo>
                <a:lnTo>
                  <a:pt x="6973468" y="1257300"/>
                </a:lnTo>
                <a:lnTo>
                  <a:pt x="6972719" y="1244600"/>
                </a:lnTo>
                <a:lnTo>
                  <a:pt x="6971690" y="1206500"/>
                </a:lnTo>
                <a:lnTo>
                  <a:pt x="6973163" y="1168400"/>
                </a:lnTo>
                <a:lnTo>
                  <a:pt x="6976262" y="1130300"/>
                </a:lnTo>
                <a:lnTo>
                  <a:pt x="6977532" y="1117600"/>
                </a:lnTo>
                <a:lnTo>
                  <a:pt x="6980072" y="1092200"/>
                </a:lnTo>
                <a:lnTo>
                  <a:pt x="6980847" y="1092200"/>
                </a:lnTo>
                <a:lnTo>
                  <a:pt x="6984314" y="1079500"/>
                </a:lnTo>
                <a:lnTo>
                  <a:pt x="7012216" y="1079500"/>
                </a:lnTo>
                <a:lnTo>
                  <a:pt x="7015797" y="1092200"/>
                </a:lnTo>
                <a:lnTo>
                  <a:pt x="7015670" y="1092200"/>
                </a:lnTo>
                <a:lnTo>
                  <a:pt x="7016039" y="1117600"/>
                </a:lnTo>
                <a:lnTo>
                  <a:pt x="7017283" y="1143000"/>
                </a:lnTo>
                <a:lnTo>
                  <a:pt x="7018337" y="1168400"/>
                </a:lnTo>
                <a:lnTo>
                  <a:pt x="7018337" y="1054100"/>
                </a:lnTo>
                <a:lnTo>
                  <a:pt x="6939864" y="1054100"/>
                </a:lnTo>
                <a:lnTo>
                  <a:pt x="6939864" y="1104900"/>
                </a:lnTo>
                <a:lnTo>
                  <a:pt x="6939674" y="1104900"/>
                </a:lnTo>
                <a:lnTo>
                  <a:pt x="6938416" y="1117600"/>
                </a:lnTo>
                <a:lnTo>
                  <a:pt x="6935317" y="1117600"/>
                </a:lnTo>
                <a:lnTo>
                  <a:pt x="6935317" y="1257300"/>
                </a:lnTo>
                <a:lnTo>
                  <a:pt x="6934606" y="1270000"/>
                </a:lnTo>
                <a:lnTo>
                  <a:pt x="6932549" y="1308100"/>
                </a:lnTo>
                <a:lnTo>
                  <a:pt x="6931685" y="1313040"/>
                </a:lnTo>
                <a:lnTo>
                  <a:pt x="6931685" y="1498600"/>
                </a:lnTo>
                <a:lnTo>
                  <a:pt x="6928523" y="1511300"/>
                </a:lnTo>
                <a:lnTo>
                  <a:pt x="6888556" y="1511300"/>
                </a:lnTo>
                <a:lnTo>
                  <a:pt x="6886702" y="1498600"/>
                </a:lnTo>
                <a:lnTo>
                  <a:pt x="6886549" y="1498600"/>
                </a:lnTo>
                <a:lnTo>
                  <a:pt x="6887134" y="1485900"/>
                </a:lnTo>
                <a:lnTo>
                  <a:pt x="6889509" y="1473200"/>
                </a:lnTo>
                <a:lnTo>
                  <a:pt x="6930034" y="1473200"/>
                </a:lnTo>
                <a:lnTo>
                  <a:pt x="6931685" y="1498600"/>
                </a:lnTo>
                <a:lnTo>
                  <a:pt x="6931685" y="1313040"/>
                </a:lnTo>
                <a:lnTo>
                  <a:pt x="6930326" y="1320800"/>
                </a:lnTo>
                <a:lnTo>
                  <a:pt x="6898653" y="1320800"/>
                </a:lnTo>
                <a:lnTo>
                  <a:pt x="6894970" y="1308100"/>
                </a:lnTo>
                <a:lnTo>
                  <a:pt x="6894487" y="1295400"/>
                </a:lnTo>
                <a:lnTo>
                  <a:pt x="6895173" y="1295400"/>
                </a:lnTo>
                <a:lnTo>
                  <a:pt x="6895173" y="1282700"/>
                </a:lnTo>
                <a:lnTo>
                  <a:pt x="6894931" y="1282700"/>
                </a:lnTo>
                <a:lnTo>
                  <a:pt x="6895605" y="1270000"/>
                </a:lnTo>
                <a:lnTo>
                  <a:pt x="6893039" y="1257300"/>
                </a:lnTo>
                <a:lnTo>
                  <a:pt x="6935317" y="1257300"/>
                </a:lnTo>
                <a:lnTo>
                  <a:pt x="6935317" y="1117600"/>
                </a:lnTo>
                <a:lnTo>
                  <a:pt x="6901942" y="1117600"/>
                </a:lnTo>
                <a:lnTo>
                  <a:pt x="6900735" y="1104900"/>
                </a:lnTo>
                <a:lnTo>
                  <a:pt x="6903098" y="1092200"/>
                </a:lnTo>
                <a:lnTo>
                  <a:pt x="6905663" y="1092200"/>
                </a:lnTo>
                <a:lnTo>
                  <a:pt x="6908051" y="1079500"/>
                </a:lnTo>
                <a:lnTo>
                  <a:pt x="6931114" y="1079500"/>
                </a:lnTo>
                <a:lnTo>
                  <a:pt x="6937108" y="1092200"/>
                </a:lnTo>
                <a:lnTo>
                  <a:pt x="6939826" y="1092200"/>
                </a:lnTo>
                <a:lnTo>
                  <a:pt x="6939864" y="1104900"/>
                </a:lnTo>
                <a:lnTo>
                  <a:pt x="6939864" y="1054100"/>
                </a:lnTo>
                <a:lnTo>
                  <a:pt x="6866814" y="1054100"/>
                </a:lnTo>
                <a:lnTo>
                  <a:pt x="6866814" y="1219200"/>
                </a:lnTo>
                <a:lnTo>
                  <a:pt x="6866293" y="1257300"/>
                </a:lnTo>
                <a:lnTo>
                  <a:pt x="6865201" y="1282700"/>
                </a:lnTo>
                <a:lnTo>
                  <a:pt x="6863080" y="1320800"/>
                </a:lnTo>
                <a:lnTo>
                  <a:pt x="6859448" y="1358900"/>
                </a:lnTo>
                <a:lnTo>
                  <a:pt x="6857454" y="1384300"/>
                </a:lnTo>
                <a:lnTo>
                  <a:pt x="6856336" y="1397000"/>
                </a:lnTo>
                <a:lnTo>
                  <a:pt x="6855574" y="1422400"/>
                </a:lnTo>
                <a:lnTo>
                  <a:pt x="6854672" y="1447800"/>
                </a:lnTo>
                <a:lnTo>
                  <a:pt x="6853453" y="1473200"/>
                </a:lnTo>
                <a:lnTo>
                  <a:pt x="6852767" y="1498600"/>
                </a:lnTo>
                <a:lnTo>
                  <a:pt x="6852272" y="1536700"/>
                </a:lnTo>
                <a:lnTo>
                  <a:pt x="6851586" y="1562100"/>
                </a:lnTo>
                <a:lnTo>
                  <a:pt x="6851129" y="1574800"/>
                </a:lnTo>
                <a:lnTo>
                  <a:pt x="6850316" y="1574800"/>
                </a:lnTo>
                <a:lnTo>
                  <a:pt x="6849237" y="1587500"/>
                </a:lnTo>
                <a:lnTo>
                  <a:pt x="6848043" y="1600200"/>
                </a:lnTo>
                <a:lnTo>
                  <a:pt x="6844906" y="1600200"/>
                </a:lnTo>
                <a:lnTo>
                  <a:pt x="6838836" y="1612900"/>
                </a:lnTo>
                <a:lnTo>
                  <a:pt x="6824561" y="1612900"/>
                </a:lnTo>
                <a:lnTo>
                  <a:pt x="6822275" y="1600200"/>
                </a:lnTo>
                <a:lnTo>
                  <a:pt x="6821691" y="1600200"/>
                </a:lnTo>
                <a:lnTo>
                  <a:pt x="6811899" y="1511300"/>
                </a:lnTo>
                <a:lnTo>
                  <a:pt x="6810921" y="1485900"/>
                </a:lnTo>
                <a:lnTo>
                  <a:pt x="6810527" y="1460500"/>
                </a:lnTo>
                <a:lnTo>
                  <a:pt x="6810553" y="1422400"/>
                </a:lnTo>
                <a:lnTo>
                  <a:pt x="6811137" y="1371600"/>
                </a:lnTo>
                <a:lnTo>
                  <a:pt x="6811378" y="1346200"/>
                </a:lnTo>
                <a:lnTo>
                  <a:pt x="6811683" y="1320800"/>
                </a:lnTo>
                <a:lnTo>
                  <a:pt x="6812369" y="1270000"/>
                </a:lnTo>
                <a:lnTo>
                  <a:pt x="6812293" y="1257300"/>
                </a:lnTo>
                <a:lnTo>
                  <a:pt x="6812216" y="1244600"/>
                </a:lnTo>
                <a:lnTo>
                  <a:pt x="6811937" y="1231900"/>
                </a:lnTo>
                <a:lnTo>
                  <a:pt x="6811746" y="1219200"/>
                </a:lnTo>
                <a:lnTo>
                  <a:pt x="6811823" y="1193800"/>
                </a:lnTo>
                <a:lnTo>
                  <a:pt x="6812762" y="1143000"/>
                </a:lnTo>
                <a:lnTo>
                  <a:pt x="6813677" y="1143000"/>
                </a:lnTo>
                <a:lnTo>
                  <a:pt x="6816788" y="1130300"/>
                </a:lnTo>
                <a:lnTo>
                  <a:pt x="6818287" y="1130300"/>
                </a:lnTo>
                <a:lnTo>
                  <a:pt x="6818516" y="1117600"/>
                </a:lnTo>
                <a:lnTo>
                  <a:pt x="6817055" y="1092200"/>
                </a:lnTo>
                <a:lnTo>
                  <a:pt x="6819747" y="1092200"/>
                </a:lnTo>
                <a:lnTo>
                  <a:pt x="6827355" y="1079500"/>
                </a:lnTo>
                <a:lnTo>
                  <a:pt x="6863258" y="1079500"/>
                </a:lnTo>
                <a:lnTo>
                  <a:pt x="6863601" y="1104900"/>
                </a:lnTo>
                <a:lnTo>
                  <a:pt x="6864604" y="1130300"/>
                </a:lnTo>
                <a:lnTo>
                  <a:pt x="6865772" y="1155700"/>
                </a:lnTo>
                <a:lnTo>
                  <a:pt x="6866649" y="1181100"/>
                </a:lnTo>
                <a:lnTo>
                  <a:pt x="6866814" y="1219200"/>
                </a:lnTo>
                <a:lnTo>
                  <a:pt x="6866814" y="1054100"/>
                </a:lnTo>
                <a:lnTo>
                  <a:pt x="6797561" y="1054100"/>
                </a:lnTo>
                <a:lnTo>
                  <a:pt x="6797561" y="1079500"/>
                </a:lnTo>
                <a:lnTo>
                  <a:pt x="6796824" y="1092200"/>
                </a:lnTo>
                <a:lnTo>
                  <a:pt x="6796240" y="1092200"/>
                </a:lnTo>
                <a:lnTo>
                  <a:pt x="6795884" y="1104900"/>
                </a:lnTo>
                <a:lnTo>
                  <a:pt x="6795719" y="1104900"/>
                </a:lnTo>
                <a:lnTo>
                  <a:pt x="6795122" y="1117600"/>
                </a:lnTo>
                <a:lnTo>
                  <a:pt x="6791642" y="1117600"/>
                </a:lnTo>
                <a:lnTo>
                  <a:pt x="6791642" y="1270000"/>
                </a:lnTo>
                <a:lnTo>
                  <a:pt x="6790601" y="1282700"/>
                </a:lnTo>
                <a:lnTo>
                  <a:pt x="6789953" y="1282700"/>
                </a:lnTo>
                <a:lnTo>
                  <a:pt x="6789763" y="1295400"/>
                </a:lnTo>
                <a:lnTo>
                  <a:pt x="6790106" y="1308100"/>
                </a:lnTo>
                <a:lnTo>
                  <a:pt x="6790474" y="1308100"/>
                </a:lnTo>
                <a:lnTo>
                  <a:pt x="6789648" y="1314005"/>
                </a:lnTo>
                <a:lnTo>
                  <a:pt x="6789648" y="1549400"/>
                </a:lnTo>
                <a:lnTo>
                  <a:pt x="6787477" y="1549400"/>
                </a:lnTo>
                <a:lnTo>
                  <a:pt x="6787642" y="1574800"/>
                </a:lnTo>
                <a:lnTo>
                  <a:pt x="6787324" y="1587500"/>
                </a:lnTo>
                <a:lnTo>
                  <a:pt x="6786067" y="1600200"/>
                </a:lnTo>
                <a:lnTo>
                  <a:pt x="6782790" y="1600200"/>
                </a:lnTo>
                <a:lnTo>
                  <a:pt x="6776758" y="1612900"/>
                </a:lnTo>
                <a:lnTo>
                  <a:pt x="6766522" y="1612900"/>
                </a:lnTo>
                <a:lnTo>
                  <a:pt x="6766522" y="1943100"/>
                </a:lnTo>
                <a:lnTo>
                  <a:pt x="6760159" y="1955800"/>
                </a:lnTo>
                <a:lnTo>
                  <a:pt x="6763740" y="1955800"/>
                </a:lnTo>
                <a:lnTo>
                  <a:pt x="6763588" y="1968500"/>
                </a:lnTo>
                <a:lnTo>
                  <a:pt x="6762382" y="1968500"/>
                </a:lnTo>
                <a:lnTo>
                  <a:pt x="6762382" y="2006600"/>
                </a:lnTo>
                <a:lnTo>
                  <a:pt x="6761175" y="2019300"/>
                </a:lnTo>
                <a:lnTo>
                  <a:pt x="6757213" y="2019300"/>
                </a:lnTo>
                <a:lnTo>
                  <a:pt x="6757213" y="2082800"/>
                </a:lnTo>
                <a:lnTo>
                  <a:pt x="6753619" y="2082800"/>
                </a:lnTo>
                <a:lnTo>
                  <a:pt x="6754723" y="2070100"/>
                </a:lnTo>
                <a:lnTo>
                  <a:pt x="6756768" y="2070100"/>
                </a:lnTo>
                <a:lnTo>
                  <a:pt x="6757213" y="2082800"/>
                </a:lnTo>
                <a:lnTo>
                  <a:pt x="6757213" y="2019300"/>
                </a:lnTo>
                <a:lnTo>
                  <a:pt x="6752069" y="2019300"/>
                </a:lnTo>
                <a:lnTo>
                  <a:pt x="6751980" y="2006600"/>
                </a:lnTo>
                <a:lnTo>
                  <a:pt x="6762382" y="2006600"/>
                </a:lnTo>
                <a:lnTo>
                  <a:pt x="6762382" y="1968500"/>
                </a:lnTo>
                <a:lnTo>
                  <a:pt x="6752463" y="1968500"/>
                </a:lnTo>
                <a:lnTo>
                  <a:pt x="6751244" y="1955800"/>
                </a:lnTo>
                <a:lnTo>
                  <a:pt x="6752857" y="1955800"/>
                </a:lnTo>
                <a:lnTo>
                  <a:pt x="6748539" y="1943100"/>
                </a:lnTo>
                <a:lnTo>
                  <a:pt x="6766522" y="1943100"/>
                </a:lnTo>
                <a:lnTo>
                  <a:pt x="6766522" y="1612900"/>
                </a:lnTo>
                <a:lnTo>
                  <a:pt x="6750126" y="1612900"/>
                </a:lnTo>
                <a:lnTo>
                  <a:pt x="6747065" y="1600200"/>
                </a:lnTo>
                <a:lnTo>
                  <a:pt x="6747357" y="1587500"/>
                </a:lnTo>
                <a:lnTo>
                  <a:pt x="6746811" y="1587500"/>
                </a:lnTo>
                <a:lnTo>
                  <a:pt x="6746519" y="1574800"/>
                </a:lnTo>
                <a:lnTo>
                  <a:pt x="6745706" y="1562100"/>
                </a:lnTo>
                <a:lnTo>
                  <a:pt x="6744856" y="1549400"/>
                </a:lnTo>
                <a:lnTo>
                  <a:pt x="6744094" y="1524000"/>
                </a:lnTo>
                <a:lnTo>
                  <a:pt x="6743560" y="1511300"/>
                </a:lnTo>
                <a:lnTo>
                  <a:pt x="6745351" y="1498600"/>
                </a:lnTo>
                <a:lnTo>
                  <a:pt x="6750825" y="1485900"/>
                </a:lnTo>
                <a:lnTo>
                  <a:pt x="6785407" y="1485900"/>
                </a:lnTo>
                <a:lnTo>
                  <a:pt x="6788569" y="1498600"/>
                </a:lnTo>
                <a:lnTo>
                  <a:pt x="6789610" y="1498600"/>
                </a:lnTo>
                <a:lnTo>
                  <a:pt x="6789648" y="1549400"/>
                </a:lnTo>
                <a:lnTo>
                  <a:pt x="6789648" y="1314005"/>
                </a:lnTo>
                <a:lnTo>
                  <a:pt x="6788696" y="1320800"/>
                </a:lnTo>
                <a:lnTo>
                  <a:pt x="6769519" y="1320800"/>
                </a:lnTo>
                <a:lnTo>
                  <a:pt x="6761620" y="1308100"/>
                </a:lnTo>
                <a:lnTo>
                  <a:pt x="6758533" y="1308100"/>
                </a:lnTo>
                <a:lnTo>
                  <a:pt x="6746748" y="1320800"/>
                </a:lnTo>
                <a:lnTo>
                  <a:pt x="6744170" y="1320800"/>
                </a:lnTo>
                <a:lnTo>
                  <a:pt x="6744754" y="1308100"/>
                </a:lnTo>
                <a:lnTo>
                  <a:pt x="6745668" y="1295400"/>
                </a:lnTo>
                <a:lnTo>
                  <a:pt x="6746608" y="1295400"/>
                </a:lnTo>
                <a:lnTo>
                  <a:pt x="6747103" y="1282700"/>
                </a:lnTo>
                <a:lnTo>
                  <a:pt x="6746710" y="1270000"/>
                </a:lnTo>
                <a:lnTo>
                  <a:pt x="6759549" y="1270000"/>
                </a:lnTo>
                <a:lnTo>
                  <a:pt x="6764464" y="1257300"/>
                </a:lnTo>
                <a:lnTo>
                  <a:pt x="6790931" y="1257300"/>
                </a:lnTo>
                <a:lnTo>
                  <a:pt x="6791642" y="1270000"/>
                </a:lnTo>
                <a:lnTo>
                  <a:pt x="6791642" y="1117600"/>
                </a:lnTo>
                <a:lnTo>
                  <a:pt x="6749313" y="1117600"/>
                </a:lnTo>
                <a:lnTo>
                  <a:pt x="6749415" y="1104900"/>
                </a:lnTo>
                <a:lnTo>
                  <a:pt x="6749999" y="1104900"/>
                </a:lnTo>
                <a:lnTo>
                  <a:pt x="6751053" y="1092200"/>
                </a:lnTo>
                <a:lnTo>
                  <a:pt x="6751815" y="1092200"/>
                </a:lnTo>
                <a:lnTo>
                  <a:pt x="6751574" y="1079500"/>
                </a:lnTo>
                <a:lnTo>
                  <a:pt x="6797561" y="1079500"/>
                </a:lnTo>
                <a:lnTo>
                  <a:pt x="6797561" y="1054100"/>
                </a:lnTo>
                <a:lnTo>
                  <a:pt x="6764071" y="1054100"/>
                </a:lnTo>
                <a:lnTo>
                  <a:pt x="6756082" y="1041400"/>
                </a:lnTo>
                <a:lnTo>
                  <a:pt x="6727190" y="1041400"/>
                </a:lnTo>
                <a:lnTo>
                  <a:pt x="6727190" y="2120900"/>
                </a:lnTo>
                <a:lnTo>
                  <a:pt x="6724891" y="2133600"/>
                </a:lnTo>
                <a:lnTo>
                  <a:pt x="6725247" y="2133600"/>
                </a:lnTo>
                <a:lnTo>
                  <a:pt x="6725031" y="2146300"/>
                </a:lnTo>
                <a:lnTo>
                  <a:pt x="6724218" y="2146300"/>
                </a:lnTo>
                <a:lnTo>
                  <a:pt x="6724218" y="2209800"/>
                </a:lnTo>
                <a:lnTo>
                  <a:pt x="6723050" y="2222500"/>
                </a:lnTo>
                <a:lnTo>
                  <a:pt x="6716357" y="2222500"/>
                </a:lnTo>
                <a:lnTo>
                  <a:pt x="6715303" y="2209800"/>
                </a:lnTo>
                <a:lnTo>
                  <a:pt x="6716611" y="2197100"/>
                </a:lnTo>
                <a:lnTo>
                  <a:pt x="6723291" y="2197100"/>
                </a:lnTo>
                <a:lnTo>
                  <a:pt x="6724218" y="2209800"/>
                </a:lnTo>
                <a:lnTo>
                  <a:pt x="6724218" y="2146300"/>
                </a:lnTo>
                <a:lnTo>
                  <a:pt x="6716700" y="2146300"/>
                </a:lnTo>
                <a:lnTo>
                  <a:pt x="6716446" y="2133600"/>
                </a:lnTo>
                <a:lnTo>
                  <a:pt x="6716941" y="2133600"/>
                </a:lnTo>
                <a:lnTo>
                  <a:pt x="6716420" y="2120900"/>
                </a:lnTo>
                <a:lnTo>
                  <a:pt x="6727190" y="2120900"/>
                </a:lnTo>
                <a:lnTo>
                  <a:pt x="6727190" y="1041400"/>
                </a:lnTo>
                <a:lnTo>
                  <a:pt x="6726783" y="1041400"/>
                </a:lnTo>
                <a:lnTo>
                  <a:pt x="6726783" y="2070100"/>
                </a:lnTo>
                <a:lnTo>
                  <a:pt x="6726402" y="2070100"/>
                </a:lnTo>
                <a:lnTo>
                  <a:pt x="6725933" y="2082800"/>
                </a:lnTo>
                <a:lnTo>
                  <a:pt x="6724066" y="2082800"/>
                </a:lnTo>
                <a:lnTo>
                  <a:pt x="6719684" y="2095500"/>
                </a:lnTo>
                <a:lnTo>
                  <a:pt x="6717474" y="2082800"/>
                </a:lnTo>
                <a:lnTo>
                  <a:pt x="6716827" y="2082800"/>
                </a:lnTo>
                <a:lnTo>
                  <a:pt x="6716712" y="2070100"/>
                </a:lnTo>
                <a:lnTo>
                  <a:pt x="6715531" y="2070100"/>
                </a:lnTo>
                <a:lnTo>
                  <a:pt x="6717932" y="2057400"/>
                </a:lnTo>
                <a:lnTo>
                  <a:pt x="6725615" y="2057400"/>
                </a:lnTo>
                <a:lnTo>
                  <a:pt x="6726783" y="2070100"/>
                </a:lnTo>
                <a:lnTo>
                  <a:pt x="6726783" y="1041400"/>
                </a:lnTo>
                <a:lnTo>
                  <a:pt x="6725679" y="1041400"/>
                </a:lnTo>
                <a:lnTo>
                  <a:pt x="6725679" y="2019300"/>
                </a:lnTo>
                <a:lnTo>
                  <a:pt x="6724447" y="2019300"/>
                </a:lnTo>
                <a:lnTo>
                  <a:pt x="6722732" y="2032000"/>
                </a:lnTo>
                <a:lnTo>
                  <a:pt x="6718897" y="2019300"/>
                </a:lnTo>
                <a:lnTo>
                  <a:pt x="6716801" y="2019300"/>
                </a:lnTo>
                <a:lnTo>
                  <a:pt x="6717068" y="2006600"/>
                </a:lnTo>
                <a:lnTo>
                  <a:pt x="6724802" y="2006600"/>
                </a:lnTo>
                <a:lnTo>
                  <a:pt x="6725679" y="2019300"/>
                </a:lnTo>
                <a:lnTo>
                  <a:pt x="6725679" y="1041400"/>
                </a:lnTo>
                <a:lnTo>
                  <a:pt x="6722262" y="1041400"/>
                </a:lnTo>
                <a:lnTo>
                  <a:pt x="6722262" y="1955800"/>
                </a:lnTo>
                <a:lnTo>
                  <a:pt x="6718833" y="1968500"/>
                </a:lnTo>
                <a:lnTo>
                  <a:pt x="6713106" y="1955800"/>
                </a:lnTo>
                <a:lnTo>
                  <a:pt x="6712382" y="1955800"/>
                </a:lnTo>
                <a:lnTo>
                  <a:pt x="6714414" y="1943100"/>
                </a:lnTo>
                <a:lnTo>
                  <a:pt x="6722262" y="1955800"/>
                </a:lnTo>
                <a:lnTo>
                  <a:pt x="6722262" y="1041400"/>
                </a:lnTo>
                <a:lnTo>
                  <a:pt x="6717868" y="1041400"/>
                </a:lnTo>
                <a:lnTo>
                  <a:pt x="6717868" y="1092200"/>
                </a:lnTo>
                <a:lnTo>
                  <a:pt x="6714363" y="1117600"/>
                </a:lnTo>
                <a:lnTo>
                  <a:pt x="6713880" y="1143000"/>
                </a:lnTo>
                <a:lnTo>
                  <a:pt x="6714630" y="1155700"/>
                </a:lnTo>
                <a:lnTo>
                  <a:pt x="6714769" y="1168400"/>
                </a:lnTo>
                <a:lnTo>
                  <a:pt x="6714858" y="1206500"/>
                </a:lnTo>
                <a:lnTo>
                  <a:pt x="6714553" y="1219200"/>
                </a:lnTo>
                <a:lnTo>
                  <a:pt x="6713385" y="1231900"/>
                </a:lnTo>
                <a:lnTo>
                  <a:pt x="6712509" y="1244600"/>
                </a:lnTo>
                <a:lnTo>
                  <a:pt x="6713575" y="1270000"/>
                </a:lnTo>
                <a:lnTo>
                  <a:pt x="6714858" y="1282700"/>
                </a:lnTo>
                <a:lnTo>
                  <a:pt x="6714604" y="1308100"/>
                </a:lnTo>
                <a:lnTo>
                  <a:pt x="6713321" y="1333500"/>
                </a:lnTo>
                <a:lnTo>
                  <a:pt x="6713728" y="1358900"/>
                </a:lnTo>
                <a:lnTo>
                  <a:pt x="6714414" y="1397000"/>
                </a:lnTo>
                <a:lnTo>
                  <a:pt x="6713956" y="1422400"/>
                </a:lnTo>
                <a:lnTo>
                  <a:pt x="6711988" y="1473200"/>
                </a:lnTo>
                <a:lnTo>
                  <a:pt x="6711810" y="1511300"/>
                </a:lnTo>
                <a:lnTo>
                  <a:pt x="6709880" y="1536700"/>
                </a:lnTo>
                <a:lnTo>
                  <a:pt x="6708292" y="1562100"/>
                </a:lnTo>
                <a:lnTo>
                  <a:pt x="6709270" y="1587500"/>
                </a:lnTo>
                <a:lnTo>
                  <a:pt x="6709727" y="1600200"/>
                </a:lnTo>
                <a:lnTo>
                  <a:pt x="6708026" y="1600200"/>
                </a:lnTo>
                <a:lnTo>
                  <a:pt x="6706070" y="1612900"/>
                </a:lnTo>
                <a:lnTo>
                  <a:pt x="6699872" y="1612900"/>
                </a:lnTo>
                <a:lnTo>
                  <a:pt x="6699872" y="1955800"/>
                </a:lnTo>
                <a:lnTo>
                  <a:pt x="6698348" y="1955800"/>
                </a:lnTo>
                <a:lnTo>
                  <a:pt x="6694221" y="1968500"/>
                </a:lnTo>
                <a:lnTo>
                  <a:pt x="6692684" y="1955800"/>
                </a:lnTo>
                <a:lnTo>
                  <a:pt x="6692176" y="1943100"/>
                </a:lnTo>
                <a:lnTo>
                  <a:pt x="6698894" y="1943100"/>
                </a:lnTo>
                <a:lnTo>
                  <a:pt x="6699872" y="1955800"/>
                </a:lnTo>
                <a:lnTo>
                  <a:pt x="6699872" y="1612900"/>
                </a:lnTo>
                <a:lnTo>
                  <a:pt x="6673736" y="1612900"/>
                </a:lnTo>
                <a:lnTo>
                  <a:pt x="6672872" y="1600200"/>
                </a:lnTo>
                <a:lnTo>
                  <a:pt x="6672707" y="1587500"/>
                </a:lnTo>
                <a:lnTo>
                  <a:pt x="6672072" y="1574800"/>
                </a:lnTo>
                <a:lnTo>
                  <a:pt x="6671704" y="1562100"/>
                </a:lnTo>
                <a:lnTo>
                  <a:pt x="6672212" y="1549400"/>
                </a:lnTo>
                <a:lnTo>
                  <a:pt x="6674739" y="1524000"/>
                </a:lnTo>
                <a:lnTo>
                  <a:pt x="6675933" y="1485900"/>
                </a:lnTo>
                <a:lnTo>
                  <a:pt x="6676491" y="1447800"/>
                </a:lnTo>
                <a:lnTo>
                  <a:pt x="6677076" y="1409700"/>
                </a:lnTo>
                <a:lnTo>
                  <a:pt x="6681483" y="1333500"/>
                </a:lnTo>
                <a:lnTo>
                  <a:pt x="6682664" y="1295400"/>
                </a:lnTo>
                <a:lnTo>
                  <a:pt x="6683565" y="1270000"/>
                </a:lnTo>
                <a:lnTo>
                  <a:pt x="6684289" y="1231900"/>
                </a:lnTo>
                <a:lnTo>
                  <a:pt x="6684569" y="1219200"/>
                </a:lnTo>
                <a:lnTo>
                  <a:pt x="6684683" y="1168400"/>
                </a:lnTo>
                <a:lnTo>
                  <a:pt x="6685064" y="1143000"/>
                </a:lnTo>
                <a:lnTo>
                  <a:pt x="6685851" y="1130300"/>
                </a:lnTo>
                <a:lnTo>
                  <a:pt x="6688391" y="1104900"/>
                </a:lnTo>
                <a:lnTo>
                  <a:pt x="6689242" y="1092200"/>
                </a:lnTo>
                <a:lnTo>
                  <a:pt x="6689458" y="1079500"/>
                </a:lnTo>
                <a:lnTo>
                  <a:pt x="6717690" y="1079500"/>
                </a:lnTo>
                <a:lnTo>
                  <a:pt x="6717868" y="1092200"/>
                </a:lnTo>
                <a:lnTo>
                  <a:pt x="6717868" y="1041400"/>
                </a:lnTo>
                <a:lnTo>
                  <a:pt x="6691198" y="1041400"/>
                </a:lnTo>
                <a:lnTo>
                  <a:pt x="6691236" y="1028700"/>
                </a:lnTo>
                <a:lnTo>
                  <a:pt x="6871678" y="1028700"/>
                </a:lnTo>
                <a:lnTo>
                  <a:pt x="6881076" y="1041400"/>
                </a:lnTo>
                <a:lnTo>
                  <a:pt x="7059028" y="1041400"/>
                </a:lnTo>
                <a:lnTo>
                  <a:pt x="7007098" y="1028700"/>
                </a:lnTo>
                <a:lnTo>
                  <a:pt x="6903758" y="1028700"/>
                </a:lnTo>
                <a:lnTo>
                  <a:pt x="6852158" y="1016000"/>
                </a:lnTo>
                <a:lnTo>
                  <a:pt x="7170179" y="1016000"/>
                </a:lnTo>
                <a:lnTo>
                  <a:pt x="7170229" y="1003300"/>
                </a:lnTo>
                <a:lnTo>
                  <a:pt x="6839559" y="1003300"/>
                </a:lnTo>
                <a:lnTo>
                  <a:pt x="6827660" y="998258"/>
                </a:lnTo>
                <a:lnTo>
                  <a:pt x="6827660" y="1016000"/>
                </a:lnTo>
                <a:lnTo>
                  <a:pt x="6715976" y="1016000"/>
                </a:lnTo>
                <a:lnTo>
                  <a:pt x="6706260" y="1003300"/>
                </a:lnTo>
                <a:lnTo>
                  <a:pt x="6805371" y="1003300"/>
                </a:lnTo>
                <a:lnTo>
                  <a:pt x="6827660" y="1016000"/>
                </a:lnTo>
                <a:lnTo>
                  <a:pt x="6827660" y="998258"/>
                </a:lnTo>
                <a:lnTo>
                  <a:pt x="6809626" y="990600"/>
                </a:lnTo>
                <a:lnTo>
                  <a:pt x="6697866" y="990600"/>
                </a:lnTo>
                <a:lnTo>
                  <a:pt x="6691744" y="977900"/>
                </a:lnTo>
                <a:lnTo>
                  <a:pt x="6842379" y="977900"/>
                </a:lnTo>
                <a:lnTo>
                  <a:pt x="6880974" y="990600"/>
                </a:lnTo>
                <a:lnTo>
                  <a:pt x="6927164" y="977900"/>
                </a:lnTo>
                <a:lnTo>
                  <a:pt x="7117702" y="977900"/>
                </a:lnTo>
                <a:lnTo>
                  <a:pt x="7118032" y="990600"/>
                </a:lnTo>
                <a:lnTo>
                  <a:pt x="7128383" y="990600"/>
                </a:lnTo>
                <a:lnTo>
                  <a:pt x="7129183" y="977900"/>
                </a:lnTo>
                <a:lnTo>
                  <a:pt x="7135558" y="990600"/>
                </a:lnTo>
                <a:lnTo>
                  <a:pt x="7162762" y="990600"/>
                </a:lnTo>
                <a:lnTo>
                  <a:pt x="7162774" y="977900"/>
                </a:lnTo>
                <a:lnTo>
                  <a:pt x="7162736" y="965200"/>
                </a:lnTo>
                <a:lnTo>
                  <a:pt x="7154723" y="965200"/>
                </a:lnTo>
                <a:lnTo>
                  <a:pt x="7154723" y="977900"/>
                </a:lnTo>
                <a:lnTo>
                  <a:pt x="7136524" y="977900"/>
                </a:lnTo>
                <a:lnTo>
                  <a:pt x="7130466" y="969429"/>
                </a:lnTo>
                <a:lnTo>
                  <a:pt x="7118388" y="965200"/>
                </a:lnTo>
                <a:lnTo>
                  <a:pt x="7127456" y="965200"/>
                </a:lnTo>
                <a:lnTo>
                  <a:pt x="7130466" y="969429"/>
                </a:lnTo>
                <a:lnTo>
                  <a:pt x="7154723" y="977900"/>
                </a:lnTo>
                <a:lnTo>
                  <a:pt x="7154723" y="965200"/>
                </a:lnTo>
                <a:lnTo>
                  <a:pt x="7119887" y="952500"/>
                </a:lnTo>
                <a:lnTo>
                  <a:pt x="7080453" y="952500"/>
                </a:lnTo>
                <a:lnTo>
                  <a:pt x="7079602" y="965200"/>
                </a:lnTo>
                <a:lnTo>
                  <a:pt x="7054799" y="965200"/>
                </a:lnTo>
                <a:lnTo>
                  <a:pt x="7029805" y="952500"/>
                </a:lnTo>
                <a:lnTo>
                  <a:pt x="6744271" y="952500"/>
                </a:lnTo>
                <a:lnTo>
                  <a:pt x="6728701" y="965200"/>
                </a:lnTo>
                <a:lnTo>
                  <a:pt x="6706540" y="965200"/>
                </a:lnTo>
                <a:lnTo>
                  <a:pt x="6697853" y="952500"/>
                </a:lnTo>
                <a:lnTo>
                  <a:pt x="6693573" y="952500"/>
                </a:lnTo>
                <a:lnTo>
                  <a:pt x="6693408" y="939800"/>
                </a:lnTo>
                <a:lnTo>
                  <a:pt x="6694513" y="927100"/>
                </a:lnTo>
                <a:lnTo>
                  <a:pt x="6695618" y="914400"/>
                </a:lnTo>
                <a:lnTo>
                  <a:pt x="6832917" y="914400"/>
                </a:lnTo>
                <a:lnTo>
                  <a:pt x="6944017" y="901700"/>
                </a:lnTo>
                <a:lnTo>
                  <a:pt x="7070750" y="901700"/>
                </a:lnTo>
                <a:lnTo>
                  <a:pt x="7082650" y="914400"/>
                </a:lnTo>
                <a:lnTo>
                  <a:pt x="7163168" y="914400"/>
                </a:lnTo>
                <a:lnTo>
                  <a:pt x="7170902" y="901700"/>
                </a:lnTo>
                <a:lnTo>
                  <a:pt x="7178802" y="889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6" name="bg 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6712" y="6484429"/>
            <a:ext cx="79590" cy="77534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1043203" y="4419523"/>
            <a:ext cx="5792470" cy="2406015"/>
          </a:xfrm>
          <a:custGeom>
            <a:avLst/>
            <a:gdLst/>
            <a:ahLst/>
            <a:cxnLst/>
            <a:rect l="l" t="t" r="r" b="b"/>
            <a:pathLst>
              <a:path w="5792470" h="2406015">
                <a:moveTo>
                  <a:pt x="1600" y="940955"/>
                </a:moveTo>
                <a:lnTo>
                  <a:pt x="1079" y="939457"/>
                </a:lnTo>
                <a:lnTo>
                  <a:pt x="25" y="939558"/>
                </a:lnTo>
                <a:lnTo>
                  <a:pt x="0" y="941082"/>
                </a:lnTo>
                <a:lnTo>
                  <a:pt x="1206" y="941501"/>
                </a:lnTo>
                <a:lnTo>
                  <a:pt x="1600" y="940955"/>
                </a:lnTo>
                <a:close/>
              </a:path>
              <a:path w="5792470" h="2406015">
                <a:moveTo>
                  <a:pt x="61823" y="1991017"/>
                </a:moveTo>
                <a:lnTo>
                  <a:pt x="61137" y="1988121"/>
                </a:lnTo>
                <a:lnTo>
                  <a:pt x="58254" y="1989747"/>
                </a:lnTo>
                <a:lnTo>
                  <a:pt x="57124" y="1990826"/>
                </a:lnTo>
                <a:lnTo>
                  <a:pt x="57454" y="1992109"/>
                </a:lnTo>
                <a:lnTo>
                  <a:pt x="58978" y="1992299"/>
                </a:lnTo>
                <a:lnTo>
                  <a:pt x="61823" y="1991017"/>
                </a:lnTo>
                <a:close/>
              </a:path>
              <a:path w="5792470" h="2406015">
                <a:moveTo>
                  <a:pt x="1683613" y="1591551"/>
                </a:moveTo>
                <a:lnTo>
                  <a:pt x="1681086" y="1591411"/>
                </a:lnTo>
                <a:lnTo>
                  <a:pt x="1680400" y="1592592"/>
                </a:lnTo>
                <a:lnTo>
                  <a:pt x="1683042" y="1592834"/>
                </a:lnTo>
                <a:lnTo>
                  <a:pt x="1683613" y="1591551"/>
                </a:lnTo>
                <a:close/>
              </a:path>
              <a:path w="5792470" h="2406015">
                <a:moveTo>
                  <a:pt x="1820900" y="1307096"/>
                </a:moveTo>
                <a:lnTo>
                  <a:pt x="1820633" y="1306182"/>
                </a:lnTo>
                <a:lnTo>
                  <a:pt x="1820062" y="1306957"/>
                </a:lnTo>
                <a:lnTo>
                  <a:pt x="1820900" y="1307096"/>
                </a:lnTo>
                <a:close/>
              </a:path>
              <a:path w="5792470" h="2406015">
                <a:moveTo>
                  <a:pt x="1828317" y="1379639"/>
                </a:moveTo>
                <a:lnTo>
                  <a:pt x="1827657" y="1378204"/>
                </a:lnTo>
                <a:lnTo>
                  <a:pt x="1826463" y="1379029"/>
                </a:lnTo>
                <a:lnTo>
                  <a:pt x="1826387" y="1379943"/>
                </a:lnTo>
                <a:lnTo>
                  <a:pt x="1827428" y="1380934"/>
                </a:lnTo>
                <a:lnTo>
                  <a:pt x="1828317" y="1379639"/>
                </a:lnTo>
                <a:close/>
              </a:path>
              <a:path w="5792470" h="2406015">
                <a:moveTo>
                  <a:pt x="1829015" y="1360525"/>
                </a:moveTo>
                <a:lnTo>
                  <a:pt x="1827187" y="1358379"/>
                </a:lnTo>
                <a:lnTo>
                  <a:pt x="1825358" y="1361147"/>
                </a:lnTo>
                <a:lnTo>
                  <a:pt x="1825078" y="1363078"/>
                </a:lnTo>
                <a:lnTo>
                  <a:pt x="1825904" y="1364691"/>
                </a:lnTo>
                <a:lnTo>
                  <a:pt x="1828228" y="1363624"/>
                </a:lnTo>
                <a:lnTo>
                  <a:pt x="1829015" y="1360525"/>
                </a:lnTo>
                <a:close/>
              </a:path>
              <a:path w="5792470" h="2406015">
                <a:moveTo>
                  <a:pt x="1927961" y="1904809"/>
                </a:moveTo>
                <a:lnTo>
                  <a:pt x="1927936" y="1903133"/>
                </a:lnTo>
                <a:lnTo>
                  <a:pt x="1927529" y="1901393"/>
                </a:lnTo>
                <a:lnTo>
                  <a:pt x="1926590" y="1899996"/>
                </a:lnTo>
                <a:lnTo>
                  <a:pt x="1924659" y="1900732"/>
                </a:lnTo>
                <a:lnTo>
                  <a:pt x="1923516" y="1903628"/>
                </a:lnTo>
                <a:lnTo>
                  <a:pt x="1923440" y="1905127"/>
                </a:lnTo>
                <a:lnTo>
                  <a:pt x="1923529" y="1907171"/>
                </a:lnTo>
                <a:lnTo>
                  <a:pt x="1927542" y="1906625"/>
                </a:lnTo>
                <a:lnTo>
                  <a:pt x="1927961" y="1904809"/>
                </a:lnTo>
                <a:close/>
              </a:path>
              <a:path w="5792470" h="2406015">
                <a:moveTo>
                  <a:pt x="2346198" y="2405215"/>
                </a:moveTo>
                <a:lnTo>
                  <a:pt x="2298979" y="2399258"/>
                </a:lnTo>
                <a:lnTo>
                  <a:pt x="2277199" y="2397569"/>
                </a:lnTo>
                <a:lnTo>
                  <a:pt x="2281364" y="2399804"/>
                </a:lnTo>
                <a:lnTo>
                  <a:pt x="2324709" y="2405557"/>
                </a:lnTo>
                <a:lnTo>
                  <a:pt x="2335428" y="2405570"/>
                </a:lnTo>
                <a:lnTo>
                  <a:pt x="2346198" y="2405215"/>
                </a:lnTo>
                <a:close/>
              </a:path>
              <a:path w="5792470" h="2406015">
                <a:moveTo>
                  <a:pt x="2594826" y="1331937"/>
                </a:moveTo>
                <a:lnTo>
                  <a:pt x="2594775" y="1330883"/>
                </a:lnTo>
                <a:lnTo>
                  <a:pt x="2593632" y="1331480"/>
                </a:lnTo>
                <a:lnTo>
                  <a:pt x="2594826" y="1331937"/>
                </a:lnTo>
                <a:close/>
              </a:path>
              <a:path w="5792470" h="2406015">
                <a:moveTo>
                  <a:pt x="2746527" y="483590"/>
                </a:moveTo>
                <a:lnTo>
                  <a:pt x="2745663" y="479945"/>
                </a:lnTo>
                <a:lnTo>
                  <a:pt x="2744559" y="478764"/>
                </a:lnTo>
                <a:lnTo>
                  <a:pt x="2742590" y="479259"/>
                </a:lnTo>
                <a:lnTo>
                  <a:pt x="2741066" y="479653"/>
                </a:lnTo>
                <a:lnTo>
                  <a:pt x="2739212" y="480098"/>
                </a:lnTo>
                <a:lnTo>
                  <a:pt x="2740596" y="483933"/>
                </a:lnTo>
                <a:lnTo>
                  <a:pt x="2741409" y="485330"/>
                </a:lnTo>
                <a:lnTo>
                  <a:pt x="2743504" y="484987"/>
                </a:lnTo>
                <a:lnTo>
                  <a:pt x="2745181" y="484466"/>
                </a:lnTo>
                <a:lnTo>
                  <a:pt x="2746527" y="483590"/>
                </a:lnTo>
                <a:close/>
              </a:path>
              <a:path w="5792470" h="2406015">
                <a:moveTo>
                  <a:pt x="2869895" y="466293"/>
                </a:moveTo>
                <a:lnTo>
                  <a:pt x="2868790" y="466699"/>
                </a:lnTo>
                <a:lnTo>
                  <a:pt x="2869844" y="467207"/>
                </a:lnTo>
                <a:lnTo>
                  <a:pt x="2869895" y="466293"/>
                </a:lnTo>
                <a:close/>
              </a:path>
              <a:path w="5792470" h="2406015">
                <a:moveTo>
                  <a:pt x="2894800" y="1310576"/>
                </a:moveTo>
                <a:lnTo>
                  <a:pt x="2893072" y="1307782"/>
                </a:lnTo>
                <a:lnTo>
                  <a:pt x="2890926" y="1307160"/>
                </a:lnTo>
                <a:lnTo>
                  <a:pt x="2889656" y="1308709"/>
                </a:lnTo>
                <a:lnTo>
                  <a:pt x="2889516" y="1310576"/>
                </a:lnTo>
                <a:lnTo>
                  <a:pt x="2891193" y="1313357"/>
                </a:lnTo>
                <a:lnTo>
                  <a:pt x="2893453" y="1314119"/>
                </a:lnTo>
                <a:lnTo>
                  <a:pt x="2894228" y="1312329"/>
                </a:lnTo>
                <a:lnTo>
                  <a:pt x="2894800" y="1310576"/>
                </a:lnTo>
                <a:close/>
              </a:path>
              <a:path w="5792470" h="2406015">
                <a:moveTo>
                  <a:pt x="2932773" y="1722335"/>
                </a:moveTo>
                <a:lnTo>
                  <a:pt x="2932506" y="1718348"/>
                </a:lnTo>
                <a:lnTo>
                  <a:pt x="2930829" y="1717852"/>
                </a:lnTo>
                <a:lnTo>
                  <a:pt x="2929725" y="1717941"/>
                </a:lnTo>
                <a:lnTo>
                  <a:pt x="2927032" y="1718589"/>
                </a:lnTo>
                <a:lnTo>
                  <a:pt x="2926283" y="1720088"/>
                </a:lnTo>
                <a:lnTo>
                  <a:pt x="2926804" y="1721815"/>
                </a:lnTo>
                <a:lnTo>
                  <a:pt x="2929318" y="1723402"/>
                </a:lnTo>
                <a:lnTo>
                  <a:pt x="2931198" y="1723415"/>
                </a:lnTo>
                <a:lnTo>
                  <a:pt x="2932773" y="1722335"/>
                </a:lnTo>
                <a:close/>
              </a:path>
              <a:path w="5792470" h="2406015">
                <a:moveTo>
                  <a:pt x="2961729" y="1687601"/>
                </a:moveTo>
                <a:lnTo>
                  <a:pt x="2960357" y="1684959"/>
                </a:lnTo>
                <a:lnTo>
                  <a:pt x="2958566" y="1687322"/>
                </a:lnTo>
                <a:lnTo>
                  <a:pt x="2959976" y="1689887"/>
                </a:lnTo>
                <a:lnTo>
                  <a:pt x="2961729" y="1687601"/>
                </a:lnTo>
                <a:close/>
              </a:path>
              <a:path w="5792470" h="2406015">
                <a:moveTo>
                  <a:pt x="2994266" y="1976437"/>
                </a:moveTo>
                <a:lnTo>
                  <a:pt x="2993656" y="1974989"/>
                </a:lnTo>
                <a:lnTo>
                  <a:pt x="2992374" y="1975383"/>
                </a:lnTo>
                <a:lnTo>
                  <a:pt x="2992056" y="1976945"/>
                </a:lnTo>
                <a:lnTo>
                  <a:pt x="2993009" y="1978215"/>
                </a:lnTo>
                <a:lnTo>
                  <a:pt x="2993923" y="1977999"/>
                </a:lnTo>
                <a:lnTo>
                  <a:pt x="2994266" y="1976437"/>
                </a:lnTo>
                <a:close/>
              </a:path>
              <a:path w="5792470" h="2406015">
                <a:moveTo>
                  <a:pt x="3047530" y="1685251"/>
                </a:moveTo>
                <a:lnTo>
                  <a:pt x="3046590" y="1683766"/>
                </a:lnTo>
                <a:lnTo>
                  <a:pt x="3043859" y="1682445"/>
                </a:lnTo>
                <a:lnTo>
                  <a:pt x="3042234" y="1683575"/>
                </a:lnTo>
                <a:lnTo>
                  <a:pt x="3042056" y="1685213"/>
                </a:lnTo>
                <a:lnTo>
                  <a:pt x="3042882" y="1686699"/>
                </a:lnTo>
                <a:lnTo>
                  <a:pt x="3045498" y="1687779"/>
                </a:lnTo>
                <a:lnTo>
                  <a:pt x="3047327" y="1687029"/>
                </a:lnTo>
                <a:lnTo>
                  <a:pt x="3047530" y="1685251"/>
                </a:lnTo>
                <a:close/>
              </a:path>
              <a:path w="5792470" h="2406015">
                <a:moveTo>
                  <a:pt x="3054934" y="353288"/>
                </a:moveTo>
                <a:lnTo>
                  <a:pt x="3053105" y="351282"/>
                </a:lnTo>
                <a:lnTo>
                  <a:pt x="3050400" y="352755"/>
                </a:lnTo>
                <a:lnTo>
                  <a:pt x="3049486" y="353885"/>
                </a:lnTo>
                <a:lnTo>
                  <a:pt x="3050044" y="354901"/>
                </a:lnTo>
                <a:lnTo>
                  <a:pt x="3053194" y="355549"/>
                </a:lnTo>
                <a:lnTo>
                  <a:pt x="3054820" y="355320"/>
                </a:lnTo>
                <a:lnTo>
                  <a:pt x="3054934" y="353288"/>
                </a:lnTo>
                <a:close/>
              </a:path>
              <a:path w="5792470" h="2406015">
                <a:moveTo>
                  <a:pt x="3055074" y="742111"/>
                </a:moveTo>
                <a:lnTo>
                  <a:pt x="3054921" y="740524"/>
                </a:lnTo>
                <a:lnTo>
                  <a:pt x="3053677" y="740308"/>
                </a:lnTo>
                <a:lnTo>
                  <a:pt x="3053296" y="741870"/>
                </a:lnTo>
                <a:lnTo>
                  <a:pt x="3053626" y="743724"/>
                </a:lnTo>
                <a:lnTo>
                  <a:pt x="3054350" y="743826"/>
                </a:lnTo>
                <a:lnTo>
                  <a:pt x="3055074" y="742111"/>
                </a:lnTo>
                <a:close/>
              </a:path>
              <a:path w="5792470" h="2406015">
                <a:moveTo>
                  <a:pt x="3076549" y="757834"/>
                </a:moveTo>
                <a:lnTo>
                  <a:pt x="3076232" y="756412"/>
                </a:lnTo>
                <a:lnTo>
                  <a:pt x="3075076" y="756754"/>
                </a:lnTo>
                <a:lnTo>
                  <a:pt x="3075406" y="758202"/>
                </a:lnTo>
                <a:lnTo>
                  <a:pt x="3076549" y="757834"/>
                </a:lnTo>
                <a:close/>
              </a:path>
              <a:path w="5792470" h="2406015">
                <a:moveTo>
                  <a:pt x="3088055" y="1617027"/>
                </a:moveTo>
                <a:lnTo>
                  <a:pt x="3087001" y="1614474"/>
                </a:lnTo>
                <a:lnTo>
                  <a:pt x="3085858" y="1615401"/>
                </a:lnTo>
                <a:lnTo>
                  <a:pt x="3086900" y="1617941"/>
                </a:lnTo>
                <a:lnTo>
                  <a:pt x="3088055" y="1617027"/>
                </a:lnTo>
                <a:close/>
              </a:path>
              <a:path w="5792470" h="2406015">
                <a:moveTo>
                  <a:pt x="3098431" y="1888515"/>
                </a:moveTo>
                <a:lnTo>
                  <a:pt x="3097822" y="1887194"/>
                </a:lnTo>
                <a:lnTo>
                  <a:pt x="3096615" y="1887740"/>
                </a:lnTo>
                <a:lnTo>
                  <a:pt x="3096476" y="1888515"/>
                </a:lnTo>
                <a:lnTo>
                  <a:pt x="3097415" y="1889518"/>
                </a:lnTo>
                <a:lnTo>
                  <a:pt x="3098431" y="1888515"/>
                </a:lnTo>
                <a:close/>
              </a:path>
              <a:path w="5792470" h="2406015">
                <a:moveTo>
                  <a:pt x="3102470" y="1921738"/>
                </a:moveTo>
                <a:lnTo>
                  <a:pt x="3100882" y="1919363"/>
                </a:lnTo>
                <a:lnTo>
                  <a:pt x="3099701" y="1922157"/>
                </a:lnTo>
                <a:lnTo>
                  <a:pt x="3101136" y="1924570"/>
                </a:lnTo>
                <a:lnTo>
                  <a:pt x="3102470" y="1921738"/>
                </a:lnTo>
                <a:close/>
              </a:path>
              <a:path w="5792470" h="2406015">
                <a:moveTo>
                  <a:pt x="3171736" y="550976"/>
                </a:moveTo>
                <a:lnTo>
                  <a:pt x="3170275" y="551472"/>
                </a:lnTo>
                <a:lnTo>
                  <a:pt x="3171634" y="552119"/>
                </a:lnTo>
                <a:lnTo>
                  <a:pt x="3171736" y="550976"/>
                </a:lnTo>
                <a:close/>
              </a:path>
              <a:path w="5792470" h="2406015">
                <a:moveTo>
                  <a:pt x="3198634" y="1672996"/>
                </a:moveTo>
                <a:lnTo>
                  <a:pt x="3198139" y="1671650"/>
                </a:lnTo>
                <a:lnTo>
                  <a:pt x="3197758" y="1674037"/>
                </a:lnTo>
                <a:lnTo>
                  <a:pt x="3198634" y="1672996"/>
                </a:lnTo>
                <a:close/>
              </a:path>
              <a:path w="5792470" h="2406015">
                <a:moveTo>
                  <a:pt x="3231489" y="298386"/>
                </a:moveTo>
                <a:lnTo>
                  <a:pt x="3230981" y="296900"/>
                </a:lnTo>
                <a:lnTo>
                  <a:pt x="3229610" y="296646"/>
                </a:lnTo>
                <a:lnTo>
                  <a:pt x="3226714" y="297942"/>
                </a:lnTo>
                <a:lnTo>
                  <a:pt x="3227654" y="300939"/>
                </a:lnTo>
                <a:lnTo>
                  <a:pt x="3230588" y="299478"/>
                </a:lnTo>
                <a:lnTo>
                  <a:pt x="3231489" y="298386"/>
                </a:lnTo>
                <a:close/>
              </a:path>
              <a:path w="5792470" h="2406015">
                <a:moveTo>
                  <a:pt x="3242716" y="911415"/>
                </a:moveTo>
                <a:lnTo>
                  <a:pt x="3241484" y="911034"/>
                </a:lnTo>
                <a:lnTo>
                  <a:pt x="3241217" y="912088"/>
                </a:lnTo>
                <a:lnTo>
                  <a:pt x="3242373" y="912393"/>
                </a:lnTo>
                <a:lnTo>
                  <a:pt x="3242716" y="911415"/>
                </a:lnTo>
                <a:close/>
              </a:path>
              <a:path w="5792470" h="2406015">
                <a:moveTo>
                  <a:pt x="3251708" y="311137"/>
                </a:moveTo>
                <a:lnTo>
                  <a:pt x="3251403" y="309029"/>
                </a:lnTo>
                <a:lnTo>
                  <a:pt x="3249244" y="306882"/>
                </a:lnTo>
                <a:lnTo>
                  <a:pt x="3247174" y="308483"/>
                </a:lnTo>
                <a:lnTo>
                  <a:pt x="3248380" y="311365"/>
                </a:lnTo>
                <a:lnTo>
                  <a:pt x="3250285" y="312102"/>
                </a:lnTo>
                <a:lnTo>
                  <a:pt x="3251708" y="311137"/>
                </a:lnTo>
                <a:close/>
              </a:path>
              <a:path w="5792470" h="2406015">
                <a:moveTo>
                  <a:pt x="3373742" y="329323"/>
                </a:moveTo>
                <a:lnTo>
                  <a:pt x="3373120" y="328168"/>
                </a:lnTo>
                <a:lnTo>
                  <a:pt x="3370427" y="328079"/>
                </a:lnTo>
                <a:lnTo>
                  <a:pt x="3370986" y="330403"/>
                </a:lnTo>
                <a:lnTo>
                  <a:pt x="3373742" y="329323"/>
                </a:lnTo>
                <a:close/>
              </a:path>
              <a:path w="5792470" h="2406015">
                <a:moveTo>
                  <a:pt x="3454654" y="988834"/>
                </a:moveTo>
                <a:lnTo>
                  <a:pt x="3453866" y="987704"/>
                </a:lnTo>
                <a:lnTo>
                  <a:pt x="3452863" y="987958"/>
                </a:lnTo>
                <a:lnTo>
                  <a:pt x="3453092" y="989164"/>
                </a:lnTo>
                <a:lnTo>
                  <a:pt x="3454362" y="989342"/>
                </a:lnTo>
                <a:lnTo>
                  <a:pt x="3454654" y="988834"/>
                </a:lnTo>
                <a:close/>
              </a:path>
              <a:path w="5792470" h="2406015">
                <a:moveTo>
                  <a:pt x="3482352" y="983996"/>
                </a:moveTo>
                <a:lnTo>
                  <a:pt x="3482238" y="981036"/>
                </a:lnTo>
                <a:lnTo>
                  <a:pt x="3479431" y="980541"/>
                </a:lnTo>
                <a:lnTo>
                  <a:pt x="3477844" y="981621"/>
                </a:lnTo>
                <a:lnTo>
                  <a:pt x="3477895" y="983322"/>
                </a:lnTo>
                <a:lnTo>
                  <a:pt x="3479444" y="984402"/>
                </a:lnTo>
                <a:lnTo>
                  <a:pt x="3482352" y="983996"/>
                </a:lnTo>
                <a:close/>
              </a:path>
              <a:path w="5792470" h="2406015">
                <a:moveTo>
                  <a:pt x="3498748" y="1971255"/>
                </a:moveTo>
                <a:lnTo>
                  <a:pt x="3497757" y="1970417"/>
                </a:lnTo>
                <a:lnTo>
                  <a:pt x="3497148" y="1970659"/>
                </a:lnTo>
                <a:lnTo>
                  <a:pt x="3497034" y="1971967"/>
                </a:lnTo>
                <a:lnTo>
                  <a:pt x="3498113" y="1972348"/>
                </a:lnTo>
                <a:lnTo>
                  <a:pt x="3498748" y="1971255"/>
                </a:lnTo>
                <a:close/>
              </a:path>
              <a:path w="5792470" h="2406015">
                <a:moveTo>
                  <a:pt x="3623919" y="1032586"/>
                </a:moveTo>
                <a:lnTo>
                  <a:pt x="3622979" y="1029589"/>
                </a:lnTo>
                <a:lnTo>
                  <a:pt x="3621760" y="1032268"/>
                </a:lnTo>
                <a:lnTo>
                  <a:pt x="3621938" y="1033449"/>
                </a:lnTo>
                <a:lnTo>
                  <a:pt x="3620770" y="1035418"/>
                </a:lnTo>
                <a:lnTo>
                  <a:pt x="3623119" y="1035646"/>
                </a:lnTo>
                <a:lnTo>
                  <a:pt x="3623919" y="1032586"/>
                </a:lnTo>
                <a:close/>
              </a:path>
              <a:path w="5792470" h="2406015">
                <a:moveTo>
                  <a:pt x="3656609" y="816571"/>
                </a:moveTo>
                <a:lnTo>
                  <a:pt x="3656342" y="815657"/>
                </a:lnTo>
                <a:lnTo>
                  <a:pt x="3654933" y="815289"/>
                </a:lnTo>
                <a:lnTo>
                  <a:pt x="3653459" y="815721"/>
                </a:lnTo>
                <a:lnTo>
                  <a:pt x="3653104" y="818451"/>
                </a:lnTo>
                <a:lnTo>
                  <a:pt x="3655796" y="817803"/>
                </a:lnTo>
                <a:lnTo>
                  <a:pt x="3656609" y="816571"/>
                </a:lnTo>
                <a:close/>
              </a:path>
              <a:path w="5792470" h="2406015">
                <a:moveTo>
                  <a:pt x="3704285" y="1288529"/>
                </a:moveTo>
                <a:lnTo>
                  <a:pt x="3701211" y="1288580"/>
                </a:lnTo>
                <a:lnTo>
                  <a:pt x="3701173" y="1289748"/>
                </a:lnTo>
                <a:lnTo>
                  <a:pt x="3704285" y="1289786"/>
                </a:lnTo>
                <a:lnTo>
                  <a:pt x="3704285" y="1288529"/>
                </a:lnTo>
                <a:close/>
              </a:path>
              <a:path w="5792470" h="2406015">
                <a:moveTo>
                  <a:pt x="3706482" y="1515021"/>
                </a:moveTo>
                <a:lnTo>
                  <a:pt x="3705606" y="1513674"/>
                </a:lnTo>
                <a:lnTo>
                  <a:pt x="3702596" y="1514576"/>
                </a:lnTo>
                <a:lnTo>
                  <a:pt x="3703536" y="1515884"/>
                </a:lnTo>
                <a:lnTo>
                  <a:pt x="3706482" y="1515021"/>
                </a:lnTo>
                <a:close/>
              </a:path>
              <a:path w="5792470" h="2406015">
                <a:moveTo>
                  <a:pt x="3716070" y="1328127"/>
                </a:moveTo>
                <a:lnTo>
                  <a:pt x="3715258" y="1326997"/>
                </a:lnTo>
                <a:lnTo>
                  <a:pt x="3713696" y="1327213"/>
                </a:lnTo>
                <a:lnTo>
                  <a:pt x="3712718" y="1328064"/>
                </a:lnTo>
                <a:lnTo>
                  <a:pt x="3713124" y="1328775"/>
                </a:lnTo>
                <a:lnTo>
                  <a:pt x="3714724" y="1328877"/>
                </a:lnTo>
                <a:lnTo>
                  <a:pt x="3716070" y="1328127"/>
                </a:lnTo>
                <a:close/>
              </a:path>
              <a:path w="5792470" h="2406015">
                <a:moveTo>
                  <a:pt x="3726840" y="297256"/>
                </a:moveTo>
                <a:lnTo>
                  <a:pt x="3725659" y="296468"/>
                </a:lnTo>
                <a:lnTo>
                  <a:pt x="3725443" y="297675"/>
                </a:lnTo>
                <a:lnTo>
                  <a:pt x="3726840" y="297256"/>
                </a:lnTo>
                <a:close/>
              </a:path>
              <a:path w="5792470" h="2406015">
                <a:moveTo>
                  <a:pt x="3729494" y="329641"/>
                </a:moveTo>
                <a:lnTo>
                  <a:pt x="3727526" y="327736"/>
                </a:lnTo>
                <a:lnTo>
                  <a:pt x="3724643" y="328714"/>
                </a:lnTo>
                <a:lnTo>
                  <a:pt x="3723843" y="330733"/>
                </a:lnTo>
                <a:lnTo>
                  <a:pt x="3725227" y="331736"/>
                </a:lnTo>
                <a:lnTo>
                  <a:pt x="3727132" y="331470"/>
                </a:lnTo>
                <a:lnTo>
                  <a:pt x="3729494" y="329641"/>
                </a:lnTo>
                <a:close/>
              </a:path>
              <a:path w="5792470" h="2406015">
                <a:moveTo>
                  <a:pt x="3742702" y="1741144"/>
                </a:moveTo>
                <a:lnTo>
                  <a:pt x="3742118" y="1739925"/>
                </a:lnTo>
                <a:lnTo>
                  <a:pt x="3739083" y="1740687"/>
                </a:lnTo>
                <a:lnTo>
                  <a:pt x="3739692" y="1741868"/>
                </a:lnTo>
                <a:lnTo>
                  <a:pt x="3742702" y="1741144"/>
                </a:lnTo>
                <a:close/>
              </a:path>
              <a:path w="5792470" h="2406015">
                <a:moveTo>
                  <a:pt x="3778173" y="1977415"/>
                </a:moveTo>
                <a:lnTo>
                  <a:pt x="3777869" y="1976208"/>
                </a:lnTo>
                <a:lnTo>
                  <a:pt x="3776561" y="1976094"/>
                </a:lnTo>
                <a:lnTo>
                  <a:pt x="3775481" y="1976843"/>
                </a:lnTo>
                <a:lnTo>
                  <a:pt x="3775659" y="1977593"/>
                </a:lnTo>
                <a:lnTo>
                  <a:pt x="3776992" y="1977948"/>
                </a:lnTo>
                <a:lnTo>
                  <a:pt x="3778173" y="1977415"/>
                </a:lnTo>
                <a:close/>
              </a:path>
              <a:path w="5792470" h="2406015">
                <a:moveTo>
                  <a:pt x="3871976" y="1261516"/>
                </a:moveTo>
                <a:lnTo>
                  <a:pt x="3871176" y="1260475"/>
                </a:lnTo>
                <a:lnTo>
                  <a:pt x="3868229" y="1259395"/>
                </a:lnTo>
                <a:lnTo>
                  <a:pt x="3866781" y="1259713"/>
                </a:lnTo>
                <a:lnTo>
                  <a:pt x="3866121" y="1260729"/>
                </a:lnTo>
                <a:lnTo>
                  <a:pt x="3867023" y="1261833"/>
                </a:lnTo>
                <a:lnTo>
                  <a:pt x="3869969" y="1262951"/>
                </a:lnTo>
                <a:lnTo>
                  <a:pt x="3871315" y="1262849"/>
                </a:lnTo>
                <a:lnTo>
                  <a:pt x="3871976" y="1261516"/>
                </a:lnTo>
                <a:close/>
              </a:path>
              <a:path w="5792470" h="2406015">
                <a:moveTo>
                  <a:pt x="3893896" y="1977618"/>
                </a:moveTo>
                <a:lnTo>
                  <a:pt x="3893616" y="1976729"/>
                </a:lnTo>
                <a:lnTo>
                  <a:pt x="3892004" y="1976450"/>
                </a:lnTo>
                <a:lnTo>
                  <a:pt x="3890556" y="1977136"/>
                </a:lnTo>
                <a:lnTo>
                  <a:pt x="3891026" y="1978406"/>
                </a:lnTo>
                <a:lnTo>
                  <a:pt x="3892651" y="1978634"/>
                </a:lnTo>
                <a:lnTo>
                  <a:pt x="3893896" y="1977618"/>
                </a:lnTo>
                <a:close/>
              </a:path>
              <a:path w="5792470" h="2406015">
                <a:moveTo>
                  <a:pt x="3998163" y="1118958"/>
                </a:moveTo>
                <a:lnTo>
                  <a:pt x="3997198" y="1116025"/>
                </a:lnTo>
                <a:lnTo>
                  <a:pt x="3994581" y="1117511"/>
                </a:lnTo>
                <a:lnTo>
                  <a:pt x="3995509" y="1120355"/>
                </a:lnTo>
                <a:lnTo>
                  <a:pt x="3998163" y="1118958"/>
                </a:lnTo>
                <a:close/>
              </a:path>
              <a:path w="5792470" h="2406015">
                <a:moveTo>
                  <a:pt x="4012311" y="774928"/>
                </a:moveTo>
                <a:lnTo>
                  <a:pt x="4012158" y="773430"/>
                </a:lnTo>
                <a:lnTo>
                  <a:pt x="4011218" y="772604"/>
                </a:lnTo>
                <a:lnTo>
                  <a:pt x="4010355" y="773366"/>
                </a:lnTo>
                <a:lnTo>
                  <a:pt x="4009758" y="776414"/>
                </a:lnTo>
                <a:lnTo>
                  <a:pt x="4010837" y="777608"/>
                </a:lnTo>
                <a:lnTo>
                  <a:pt x="4012311" y="774928"/>
                </a:lnTo>
                <a:close/>
              </a:path>
              <a:path w="5792470" h="2406015">
                <a:moveTo>
                  <a:pt x="4068470" y="283489"/>
                </a:moveTo>
                <a:lnTo>
                  <a:pt x="4067200" y="282803"/>
                </a:lnTo>
                <a:lnTo>
                  <a:pt x="4067086" y="283972"/>
                </a:lnTo>
                <a:lnTo>
                  <a:pt x="4068470" y="283489"/>
                </a:lnTo>
                <a:close/>
              </a:path>
              <a:path w="5792470" h="2406015">
                <a:moveTo>
                  <a:pt x="4103281" y="685"/>
                </a:moveTo>
                <a:lnTo>
                  <a:pt x="4102963" y="76"/>
                </a:lnTo>
                <a:lnTo>
                  <a:pt x="4101414" y="0"/>
                </a:lnTo>
                <a:lnTo>
                  <a:pt x="4100906" y="1041"/>
                </a:lnTo>
                <a:lnTo>
                  <a:pt x="4102227" y="1485"/>
                </a:lnTo>
                <a:lnTo>
                  <a:pt x="4103281" y="685"/>
                </a:lnTo>
                <a:close/>
              </a:path>
              <a:path w="5792470" h="2406015">
                <a:moveTo>
                  <a:pt x="4193387" y="350304"/>
                </a:moveTo>
                <a:lnTo>
                  <a:pt x="4190466" y="348869"/>
                </a:lnTo>
                <a:lnTo>
                  <a:pt x="4187660" y="350202"/>
                </a:lnTo>
                <a:lnTo>
                  <a:pt x="4187520" y="352374"/>
                </a:lnTo>
                <a:lnTo>
                  <a:pt x="4189399" y="352526"/>
                </a:lnTo>
                <a:lnTo>
                  <a:pt x="4190936" y="352183"/>
                </a:lnTo>
                <a:lnTo>
                  <a:pt x="4193387" y="350304"/>
                </a:lnTo>
                <a:close/>
              </a:path>
              <a:path w="5792470" h="2406015">
                <a:moveTo>
                  <a:pt x="4282579" y="2044217"/>
                </a:moveTo>
                <a:lnTo>
                  <a:pt x="4281233" y="2043582"/>
                </a:lnTo>
                <a:lnTo>
                  <a:pt x="4280027" y="2044382"/>
                </a:lnTo>
                <a:lnTo>
                  <a:pt x="4280636" y="2045601"/>
                </a:lnTo>
                <a:lnTo>
                  <a:pt x="4282579" y="2044217"/>
                </a:lnTo>
                <a:close/>
              </a:path>
              <a:path w="5792470" h="2406015">
                <a:moveTo>
                  <a:pt x="4290847" y="2016544"/>
                </a:moveTo>
                <a:lnTo>
                  <a:pt x="4289590" y="2015832"/>
                </a:lnTo>
                <a:lnTo>
                  <a:pt x="4289412" y="2016950"/>
                </a:lnTo>
                <a:lnTo>
                  <a:pt x="4290847" y="2016544"/>
                </a:lnTo>
                <a:close/>
              </a:path>
              <a:path w="5792470" h="2406015">
                <a:moveTo>
                  <a:pt x="4352074" y="1740954"/>
                </a:moveTo>
                <a:lnTo>
                  <a:pt x="4351032" y="1740331"/>
                </a:lnTo>
                <a:lnTo>
                  <a:pt x="4350855" y="1741284"/>
                </a:lnTo>
                <a:lnTo>
                  <a:pt x="4352074" y="1740954"/>
                </a:lnTo>
                <a:close/>
              </a:path>
              <a:path w="5792470" h="2406015">
                <a:moveTo>
                  <a:pt x="4383824" y="1305140"/>
                </a:moveTo>
                <a:lnTo>
                  <a:pt x="4382655" y="1304442"/>
                </a:lnTo>
                <a:lnTo>
                  <a:pt x="4381373" y="1304734"/>
                </a:lnTo>
                <a:lnTo>
                  <a:pt x="4381106" y="1305585"/>
                </a:lnTo>
                <a:lnTo>
                  <a:pt x="4382008" y="1306550"/>
                </a:lnTo>
                <a:lnTo>
                  <a:pt x="4383379" y="1306474"/>
                </a:lnTo>
                <a:lnTo>
                  <a:pt x="4383824" y="1305140"/>
                </a:lnTo>
                <a:close/>
              </a:path>
              <a:path w="5792470" h="2406015">
                <a:moveTo>
                  <a:pt x="4388891" y="2211374"/>
                </a:moveTo>
                <a:lnTo>
                  <a:pt x="4387062" y="2209038"/>
                </a:lnTo>
                <a:lnTo>
                  <a:pt x="4385132" y="2208326"/>
                </a:lnTo>
                <a:lnTo>
                  <a:pt x="4383964" y="2209330"/>
                </a:lnTo>
                <a:lnTo>
                  <a:pt x="4384548" y="2211298"/>
                </a:lnTo>
                <a:lnTo>
                  <a:pt x="4386897" y="2213025"/>
                </a:lnTo>
                <a:lnTo>
                  <a:pt x="4388891" y="2211374"/>
                </a:lnTo>
                <a:close/>
              </a:path>
              <a:path w="5792470" h="2406015">
                <a:moveTo>
                  <a:pt x="4525835" y="466394"/>
                </a:moveTo>
                <a:lnTo>
                  <a:pt x="4524730" y="466242"/>
                </a:lnTo>
                <a:lnTo>
                  <a:pt x="4525111" y="467423"/>
                </a:lnTo>
                <a:lnTo>
                  <a:pt x="4525835" y="466394"/>
                </a:lnTo>
                <a:close/>
              </a:path>
              <a:path w="5792470" h="2406015">
                <a:moveTo>
                  <a:pt x="4627765" y="551840"/>
                </a:moveTo>
                <a:lnTo>
                  <a:pt x="4627461" y="549795"/>
                </a:lnTo>
                <a:lnTo>
                  <a:pt x="4625683" y="549808"/>
                </a:lnTo>
                <a:lnTo>
                  <a:pt x="4624019" y="549833"/>
                </a:lnTo>
                <a:lnTo>
                  <a:pt x="4621835" y="551713"/>
                </a:lnTo>
                <a:lnTo>
                  <a:pt x="4624819" y="553097"/>
                </a:lnTo>
                <a:lnTo>
                  <a:pt x="4627765" y="551840"/>
                </a:lnTo>
                <a:close/>
              </a:path>
              <a:path w="5792470" h="2406015">
                <a:moveTo>
                  <a:pt x="4730712" y="1272540"/>
                </a:moveTo>
                <a:lnTo>
                  <a:pt x="4729899" y="1271676"/>
                </a:lnTo>
                <a:lnTo>
                  <a:pt x="4729327" y="1271993"/>
                </a:lnTo>
                <a:lnTo>
                  <a:pt x="4729315" y="1273352"/>
                </a:lnTo>
                <a:lnTo>
                  <a:pt x="4730318" y="1273733"/>
                </a:lnTo>
                <a:lnTo>
                  <a:pt x="4730712" y="1272540"/>
                </a:lnTo>
                <a:close/>
              </a:path>
              <a:path w="5792470" h="2406015">
                <a:moveTo>
                  <a:pt x="4733772" y="2033485"/>
                </a:moveTo>
                <a:lnTo>
                  <a:pt x="4732617" y="2032723"/>
                </a:lnTo>
                <a:lnTo>
                  <a:pt x="4731093" y="2032825"/>
                </a:lnTo>
                <a:lnTo>
                  <a:pt x="4730051" y="2035670"/>
                </a:lnTo>
                <a:lnTo>
                  <a:pt x="4730407" y="2036889"/>
                </a:lnTo>
                <a:lnTo>
                  <a:pt x="4731588" y="2036724"/>
                </a:lnTo>
                <a:lnTo>
                  <a:pt x="4732540" y="2035479"/>
                </a:lnTo>
                <a:lnTo>
                  <a:pt x="4733683" y="2034489"/>
                </a:lnTo>
                <a:lnTo>
                  <a:pt x="4733772" y="2033485"/>
                </a:lnTo>
                <a:close/>
              </a:path>
              <a:path w="5792470" h="2406015">
                <a:moveTo>
                  <a:pt x="4757839" y="219659"/>
                </a:moveTo>
                <a:lnTo>
                  <a:pt x="4757559" y="219138"/>
                </a:lnTo>
                <a:lnTo>
                  <a:pt x="4756226" y="219075"/>
                </a:lnTo>
                <a:lnTo>
                  <a:pt x="4755769" y="219951"/>
                </a:lnTo>
                <a:lnTo>
                  <a:pt x="4756912" y="220332"/>
                </a:lnTo>
                <a:lnTo>
                  <a:pt x="4757839" y="219659"/>
                </a:lnTo>
                <a:close/>
              </a:path>
              <a:path w="5792470" h="2406015">
                <a:moveTo>
                  <a:pt x="4802797" y="1438389"/>
                </a:moveTo>
                <a:lnTo>
                  <a:pt x="4801984" y="1437487"/>
                </a:lnTo>
                <a:lnTo>
                  <a:pt x="4801425" y="1437817"/>
                </a:lnTo>
                <a:lnTo>
                  <a:pt x="4801425" y="1439227"/>
                </a:lnTo>
                <a:lnTo>
                  <a:pt x="4802429" y="1439621"/>
                </a:lnTo>
                <a:lnTo>
                  <a:pt x="4802797" y="1438389"/>
                </a:lnTo>
                <a:close/>
              </a:path>
              <a:path w="5792470" h="2406015">
                <a:moveTo>
                  <a:pt x="4803165" y="1428953"/>
                </a:moveTo>
                <a:lnTo>
                  <a:pt x="4802492" y="1427607"/>
                </a:lnTo>
                <a:lnTo>
                  <a:pt x="4801844" y="1428978"/>
                </a:lnTo>
                <a:lnTo>
                  <a:pt x="4803165" y="1428953"/>
                </a:lnTo>
                <a:close/>
              </a:path>
              <a:path w="5792470" h="2406015">
                <a:moveTo>
                  <a:pt x="4804842" y="1684756"/>
                </a:moveTo>
                <a:lnTo>
                  <a:pt x="4802644" y="1682470"/>
                </a:lnTo>
                <a:lnTo>
                  <a:pt x="4800828" y="1684794"/>
                </a:lnTo>
                <a:lnTo>
                  <a:pt x="4802644" y="1687093"/>
                </a:lnTo>
                <a:lnTo>
                  <a:pt x="4804842" y="1684756"/>
                </a:lnTo>
                <a:close/>
              </a:path>
              <a:path w="5792470" h="2406015">
                <a:moveTo>
                  <a:pt x="4817808" y="67106"/>
                </a:moveTo>
                <a:lnTo>
                  <a:pt x="4816310" y="64731"/>
                </a:lnTo>
                <a:lnTo>
                  <a:pt x="4814087" y="66408"/>
                </a:lnTo>
                <a:lnTo>
                  <a:pt x="4815433" y="68529"/>
                </a:lnTo>
                <a:lnTo>
                  <a:pt x="4817808" y="67106"/>
                </a:lnTo>
                <a:close/>
              </a:path>
              <a:path w="5792470" h="2406015">
                <a:moveTo>
                  <a:pt x="4832629" y="1390180"/>
                </a:moveTo>
                <a:lnTo>
                  <a:pt x="4831321" y="1387563"/>
                </a:lnTo>
                <a:lnTo>
                  <a:pt x="4830127" y="1388516"/>
                </a:lnTo>
                <a:lnTo>
                  <a:pt x="4830648" y="1391373"/>
                </a:lnTo>
                <a:lnTo>
                  <a:pt x="4831346" y="1392161"/>
                </a:lnTo>
                <a:lnTo>
                  <a:pt x="4832299" y="1391526"/>
                </a:lnTo>
                <a:lnTo>
                  <a:pt x="4832629" y="1390180"/>
                </a:lnTo>
                <a:close/>
              </a:path>
              <a:path w="5792470" h="2406015">
                <a:moveTo>
                  <a:pt x="4841418" y="1550657"/>
                </a:moveTo>
                <a:lnTo>
                  <a:pt x="4841100" y="1549412"/>
                </a:lnTo>
                <a:lnTo>
                  <a:pt x="4839563" y="1549120"/>
                </a:lnTo>
                <a:lnTo>
                  <a:pt x="4838230" y="1549920"/>
                </a:lnTo>
                <a:lnTo>
                  <a:pt x="4838408" y="1550758"/>
                </a:lnTo>
                <a:lnTo>
                  <a:pt x="4839982" y="1551165"/>
                </a:lnTo>
                <a:lnTo>
                  <a:pt x="4841418" y="1550657"/>
                </a:lnTo>
                <a:close/>
              </a:path>
              <a:path w="5792470" h="2406015">
                <a:moveTo>
                  <a:pt x="4979708" y="241071"/>
                </a:moveTo>
                <a:lnTo>
                  <a:pt x="4977790" y="239585"/>
                </a:lnTo>
                <a:lnTo>
                  <a:pt x="4974755" y="240334"/>
                </a:lnTo>
                <a:lnTo>
                  <a:pt x="4976495" y="241808"/>
                </a:lnTo>
                <a:lnTo>
                  <a:pt x="4977485" y="241871"/>
                </a:lnTo>
                <a:lnTo>
                  <a:pt x="4978514" y="241376"/>
                </a:lnTo>
                <a:lnTo>
                  <a:pt x="4979708" y="241071"/>
                </a:lnTo>
                <a:close/>
              </a:path>
              <a:path w="5792470" h="2406015">
                <a:moveTo>
                  <a:pt x="5069319" y="1385608"/>
                </a:moveTo>
                <a:lnTo>
                  <a:pt x="5068862" y="1384427"/>
                </a:lnTo>
                <a:lnTo>
                  <a:pt x="5067732" y="1384719"/>
                </a:lnTo>
                <a:lnTo>
                  <a:pt x="5068138" y="1385938"/>
                </a:lnTo>
                <a:lnTo>
                  <a:pt x="5069319" y="1385608"/>
                </a:lnTo>
                <a:close/>
              </a:path>
              <a:path w="5792470" h="2406015">
                <a:moveTo>
                  <a:pt x="5087074" y="688924"/>
                </a:moveTo>
                <a:lnTo>
                  <a:pt x="5086083" y="688797"/>
                </a:lnTo>
                <a:lnTo>
                  <a:pt x="5086451" y="689864"/>
                </a:lnTo>
                <a:lnTo>
                  <a:pt x="5087074" y="688924"/>
                </a:lnTo>
                <a:close/>
              </a:path>
              <a:path w="5792470" h="2406015">
                <a:moveTo>
                  <a:pt x="5090211" y="696264"/>
                </a:moveTo>
                <a:lnTo>
                  <a:pt x="5090033" y="695426"/>
                </a:lnTo>
                <a:lnTo>
                  <a:pt x="5088445" y="695045"/>
                </a:lnTo>
                <a:lnTo>
                  <a:pt x="5087010" y="695540"/>
                </a:lnTo>
                <a:lnTo>
                  <a:pt x="5087353" y="696747"/>
                </a:lnTo>
                <a:lnTo>
                  <a:pt x="5088890" y="697039"/>
                </a:lnTo>
                <a:lnTo>
                  <a:pt x="5090211" y="696264"/>
                </a:lnTo>
                <a:close/>
              </a:path>
              <a:path w="5792470" h="2406015">
                <a:moveTo>
                  <a:pt x="5308346" y="1341920"/>
                </a:moveTo>
                <a:lnTo>
                  <a:pt x="5307088" y="1341539"/>
                </a:lnTo>
                <a:lnTo>
                  <a:pt x="5306161" y="1342415"/>
                </a:lnTo>
                <a:lnTo>
                  <a:pt x="5306492" y="1342986"/>
                </a:lnTo>
                <a:lnTo>
                  <a:pt x="5307927" y="1342974"/>
                </a:lnTo>
                <a:lnTo>
                  <a:pt x="5308346" y="1341920"/>
                </a:lnTo>
                <a:close/>
              </a:path>
              <a:path w="5792470" h="2406015">
                <a:moveTo>
                  <a:pt x="5413375" y="717689"/>
                </a:moveTo>
                <a:lnTo>
                  <a:pt x="5412016" y="716864"/>
                </a:lnTo>
                <a:lnTo>
                  <a:pt x="5411863" y="718172"/>
                </a:lnTo>
                <a:lnTo>
                  <a:pt x="5413375" y="717689"/>
                </a:lnTo>
                <a:close/>
              </a:path>
              <a:path w="5792470" h="2406015">
                <a:moveTo>
                  <a:pt x="5485066" y="756234"/>
                </a:moveTo>
                <a:lnTo>
                  <a:pt x="5484711" y="755383"/>
                </a:lnTo>
                <a:lnTo>
                  <a:pt x="5483199" y="755103"/>
                </a:lnTo>
                <a:lnTo>
                  <a:pt x="5481701" y="755192"/>
                </a:lnTo>
                <a:lnTo>
                  <a:pt x="5481421" y="757821"/>
                </a:lnTo>
                <a:lnTo>
                  <a:pt x="5484292" y="757504"/>
                </a:lnTo>
                <a:lnTo>
                  <a:pt x="5485066" y="756234"/>
                </a:lnTo>
                <a:close/>
              </a:path>
              <a:path w="5792470" h="2406015">
                <a:moveTo>
                  <a:pt x="5792140" y="462165"/>
                </a:moveTo>
                <a:lnTo>
                  <a:pt x="5791924" y="460121"/>
                </a:lnTo>
                <a:lnTo>
                  <a:pt x="5791949" y="459308"/>
                </a:lnTo>
                <a:lnTo>
                  <a:pt x="5791720" y="456717"/>
                </a:lnTo>
                <a:lnTo>
                  <a:pt x="5790844" y="455269"/>
                </a:lnTo>
                <a:lnTo>
                  <a:pt x="5788799" y="455650"/>
                </a:lnTo>
                <a:lnTo>
                  <a:pt x="5787428" y="458279"/>
                </a:lnTo>
                <a:lnTo>
                  <a:pt x="5787339" y="459968"/>
                </a:lnTo>
                <a:lnTo>
                  <a:pt x="5788025" y="461873"/>
                </a:lnTo>
                <a:lnTo>
                  <a:pt x="5789879" y="462013"/>
                </a:lnTo>
                <a:lnTo>
                  <a:pt x="5792140" y="462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109613" y="4651666"/>
            <a:ext cx="5572760" cy="1880235"/>
          </a:xfrm>
          <a:custGeom>
            <a:avLst/>
            <a:gdLst/>
            <a:ahLst/>
            <a:cxnLst/>
            <a:rect l="l" t="t" r="r" b="b"/>
            <a:pathLst>
              <a:path w="5572760" h="1880234">
                <a:moveTo>
                  <a:pt x="3416" y="1023569"/>
                </a:moveTo>
                <a:lnTo>
                  <a:pt x="2476" y="1023035"/>
                </a:lnTo>
                <a:lnTo>
                  <a:pt x="1155" y="1023454"/>
                </a:lnTo>
                <a:lnTo>
                  <a:pt x="0" y="1026325"/>
                </a:lnTo>
                <a:lnTo>
                  <a:pt x="2286" y="1028014"/>
                </a:lnTo>
                <a:lnTo>
                  <a:pt x="3365" y="1025029"/>
                </a:lnTo>
                <a:lnTo>
                  <a:pt x="3416" y="1023569"/>
                </a:lnTo>
                <a:close/>
              </a:path>
              <a:path w="5572760" h="1880234">
                <a:moveTo>
                  <a:pt x="73964" y="1019543"/>
                </a:moveTo>
                <a:lnTo>
                  <a:pt x="73736" y="1018209"/>
                </a:lnTo>
                <a:lnTo>
                  <a:pt x="71069" y="1018336"/>
                </a:lnTo>
                <a:lnTo>
                  <a:pt x="71374" y="1019695"/>
                </a:lnTo>
                <a:lnTo>
                  <a:pt x="73964" y="1019543"/>
                </a:lnTo>
                <a:close/>
              </a:path>
              <a:path w="5572760" h="1880234">
                <a:moveTo>
                  <a:pt x="391287" y="1379245"/>
                </a:moveTo>
                <a:lnTo>
                  <a:pt x="391109" y="1377111"/>
                </a:lnTo>
                <a:lnTo>
                  <a:pt x="390118" y="1375625"/>
                </a:lnTo>
                <a:lnTo>
                  <a:pt x="387946" y="1376095"/>
                </a:lnTo>
                <a:lnTo>
                  <a:pt x="386321" y="1378839"/>
                </a:lnTo>
                <a:lnTo>
                  <a:pt x="386410" y="1380756"/>
                </a:lnTo>
                <a:lnTo>
                  <a:pt x="387705" y="1382242"/>
                </a:lnTo>
                <a:lnTo>
                  <a:pt x="389826" y="1381836"/>
                </a:lnTo>
                <a:lnTo>
                  <a:pt x="391287" y="1379245"/>
                </a:lnTo>
                <a:close/>
              </a:path>
              <a:path w="5572760" h="1880234">
                <a:moveTo>
                  <a:pt x="410146" y="1095006"/>
                </a:moveTo>
                <a:lnTo>
                  <a:pt x="408825" y="1094549"/>
                </a:lnTo>
                <a:lnTo>
                  <a:pt x="407936" y="1095768"/>
                </a:lnTo>
                <a:lnTo>
                  <a:pt x="408254" y="1097254"/>
                </a:lnTo>
                <a:lnTo>
                  <a:pt x="409155" y="1097559"/>
                </a:lnTo>
                <a:lnTo>
                  <a:pt x="410108" y="1096543"/>
                </a:lnTo>
                <a:lnTo>
                  <a:pt x="410146" y="1095006"/>
                </a:lnTo>
                <a:close/>
              </a:path>
              <a:path w="5572760" h="1880234">
                <a:moveTo>
                  <a:pt x="599871" y="966749"/>
                </a:moveTo>
                <a:lnTo>
                  <a:pt x="599478" y="966774"/>
                </a:lnTo>
                <a:lnTo>
                  <a:pt x="599859" y="967308"/>
                </a:lnTo>
                <a:lnTo>
                  <a:pt x="599871" y="966749"/>
                </a:lnTo>
                <a:close/>
              </a:path>
              <a:path w="5572760" h="1880234">
                <a:moveTo>
                  <a:pt x="600913" y="966711"/>
                </a:moveTo>
                <a:lnTo>
                  <a:pt x="599884" y="966482"/>
                </a:lnTo>
                <a:lnTo>
                  <a:pt x="599871" y="966749"/>
                </a:lnTo>
                <a:lnTo>
                  <a:pt x="600913" y="966711"/>
                </a:lnTo>
                <a:close/>
              </a:path>
              <a:path w="5572760" h="1880234">
                <a:moveTo>
                  <a:pt x="625309" y="1208201"/>
                </a:moveTo>
                <a:lnTo>
                  <a:pt x="624789" y="1206995"/>
                </a:lnTo>
                <a:lnTo>
                  <a:pt x="624192" y="1208163"/>
                </a:lnTo>
                <a:lnTo>
                  <a:pt x="625309" y="1208201"/>
                </a:lnTo>
                <a:close/>
              </a:path>
              <a:path w="5572760" h="1880234">
                <a:moveTo>
                  <a:pt x="664946" y="1163193"/>
                </a:moveTo>
                <a:lnTo>
                  <a:pt x="662584" y="1162875"/>
                </a:lnTo>
                <a:lnTo>
                  <a:pt x="663638" y="1163764"/>
                </a:lnTo>
                <a:lnTo>
                  <a:pt x="664946" y="1163193"/>
                </a:lnTo>
                <a:close/>
              </a:path>
              <a:path w="5572760" h="1880234">
                <a:moveTo>
                  <a:pt x="759231" y="650849"/>
                </a:moveTo>
                <a:lnTo>
                  <a:pt x="758786" y="649706"/>
                </a:lnTo>
                <a:lnTo>
                  <a:pt x="757936" y="650671"/>
                </a:lnTo>
                <a:lnTo>
                  <a:pt x="759231" y="650849"/>
                </a:lnTo>
                <a:close/>
              </a:path>
              <a:path w="5572760" h="1880234">
                <a:moveTo>
                  <a:pt x="802360" y="881049"/>
                </a:moveTo>
                <a:lnTo>
                  <a:pt x="801497" y="880059"/>
                </a:lnTo>
                <a:lnTo>
                  <a:pt x="800125" y="880554"/>
                </a:lnTo>
                <a:lnTo>
                  <a:pt x="800265" y="881976"/>
                </a:lnTo>
                <a:lnTo>
                  <a:pt x="801331" y="882891"/>
                </a:lnTo>
                <a:lnTo>
                  <a:pt x="802170" y="882523"/>
                </a:lnTo>
                <a:lnTo>
                  <a:pt x="802360" y="881049"/>
                </a:lnTo>
                <a:close/>
              </a:path>
              <a:path w="5572760" h="1880234">
                <a:moveTo>
                  <a:pt x="805319" y="1238948"/>
                </a:moveTo>
                <a:lnTo>
                  <a:pt x="804595" y="1236091"/>
                </a:lnTo>
                <a:lnTo>
                  <a:pt x="802132" y="1237513"/>
                </a:lnTo>
                <a:lnTo>
                  <a:pt x="802919" y="1240231"/>
                </a:lnTo>
                <a:lnTo>
                  <a:pt x="804227" y="1240713"/>
                </a:lnTo>
                <a:lnTo>
                  <a:pt x="805230" y="1240294"/>
                </a:lnTo>
                <a:lnTo>
                  <a:pt x="805319" y="1238948"/>
                </a:lnTo>
                <a:close/>
              </a:path>
              <a:path w="5572760" h="1880234">
                <a:moveTo>
                  <a:pt x="824572" y="877773"/>
                </a:moveTo>
                <a:lnTo>
                  <a:pt x="823379" y="876757"/>
                </a:lnTo>
                <a:lnTo>
                  <a:pt x="822706" y="875715"/>
                </a:lnTo>
                <a:lnTo>
                  <a:pt x="821969" y="875677"/>
                </a:lnTo>
                <a:lnTo>
                  <a:pt x="818045" y="875398"/>
                </a:lnTo>
                <a:lnTo>
                  <a:pt x="817295" y="876287"/>
                </a:lnTo>
                <a:lnTo>
                  <a:pt x="815517" y="878420"/>
                </a:lnTo>
                <a:lnTo>
                  <a:pt x="818083" y="878738"/>
                </a:lnTo>
                <a:lnTo>
                  <a:pt x="820851" y="878865"/>
                </a:lnTo>
                <a:lnTo>
                  <a:pt x="822413" y="878230"/>
                </a:lnTo>
                <a:lnTo>
                  <a:pt x="824572" y="877773"/>
                </a:lnTo>
                <a:close/>
              </a:path>
              <a:path w="5572760" h="1880234">
                <a:moveTo>
                  <a:pt x="879322" y="1093330"/>
                </a:moveTo>
                <a:lnTo>
                  <a:pt x="876706" y="1092098"/>
                </a:lnTo>
                <a:lnTo>
                  <a:pt x="875436" y="1092987"/>
                </a:lnTo>
                <a:lnTo>
                  <a:pt x="874509" y="1094346"/>
                </a:lnTo>
                <a:lnTo>
                  <a:pt x="873455" y="1095527"/>
                </a:lnTo>
                <a:lnTo>
                  <a:pt x="876338" y="1096645"/>
                </a:lnTo>
                <a:lnTo>
                  <a:pt x="878192" y="1096492"/>
                </a:lnTo>
                <a:lnTo>
                  <a:pt x="879221" y="1095222"/>
                </a:lnTo>
                <a:lnTo>
                  <a:pt x="879322" y="1093330"/>
                </a:lnTo>
                <a:close/>
              </a:path>
              <a:path w="5572760" h="1880234">
                <a:moveTo>
                  <a:pt x="910424" y="1225740"/>
                </a:moveTo>
                <a:lnTo>
                  <a:pt x="908977" y="1223073"/>
                </a:lnTo>
                <a:lnTo>
                  <a:pt x="907440" y="1225600"/>
                </a:lnTo>
                <a:lnTo>
                  <a:pt x="908773" y="1228267"/>
                </a:lnTo>
                <a:lnTo>
                  <a:pt x="910424" y="1225740"/>
                </a:lnTo>
                <a:close/>
              </a:path>
              <a:path w="5572760" h="1880234">
                <a:moveTo>
                  <a:pt x="924407" y="757250"/>
                </a:moveTo>
                <a:lnTo>
                  <a:pt x="924242" y="755929"/>
                </a:lnTo>
                <a:lnTo>
                  <a:pt x="923328" y="755129"/>
                </a:lnTo>
                <a:lnTo>
                  <a:pt x="922566" y="755446"/>
                </a:lnTo>
                <a:lnTo>
                  <a:pt x="922362" y="756716"/>
                </a:lnTo>
                <a:lnTo>
                  <a:pt x="923124" y="757732"/>
                </a:lnTo>
                <a:lnTo>
                  <a:pt x="924407" y="757250"/>
                </a:lnTo>
                <a:close/>
              </a:path>
              <a:path w="5572760" h="1880234">
                <a:moveTo>
                  <a:pt x="935189" y="708812"/>
                </a:moveTo>
                <a:lnTo>
                  <a:pt x="934669" y="707313"/>
                </a:lnTo>
                <a:lnTo>
                  <a:pt x="933615" y="707415"/>
                </a:lnTo>
                <a:lnTo>
                  <a:pt x="933589" y="708939"/>
                </a:lnTo>
                <a:lnTo>
                  <a:pt x="934796" y="709358"/>
                </a:lnTo>
                <a:lnTo>
                  <a:pt x="935189" y="708812"/>
                </a:lnTo>
                <a:close/>
              </a:path>
              <a:path w="5572760" h="1880234">
                <a:moveTo>
                  <a:pt x="1429258" y="1552346"/>
                </a:moveTo>
                <a:lnTo>
                  <a:pt x="1428470" y="1552854"/>
                </a:lnTo>
                <a:lnTo>
                  <a:pt x="1428851" y="1553337"/>
                </a:lnTo>
                <a:lnTo>
                  <a:pt x="1429258" y="1552346"/>
                </a:lnTo>
                <a:close/>
              </a:path>
              <a:path w="5572760" h="1880234">
                <a:moveTo>
                  <a:pt x="1521853" y="1124153"/>
                </a:moveTo>
                <a:lnTo>
                  <a:pt x="1521612" y="1123289"/>
                </a:lnTo>
                <a:lnTo>
                  <a:pt x="1520050" y="1123035"/>
                </a:lnTo>
                <a:lnTo>
                  <a:pt x="1518666" y="1123708"/>
                </a:lnTo>
                <a:lnTo>
                  <a:pt x="1519085" y="1124940"/>
                </a:lnTo>
                <a:lnTo>
                  <a:pt x="1520647" y="1125105"/>
                </a:lnTo>
                <a:lnTo>
                  <a:pt x="1521853" y="1124153"/>
                </a:lnTo>
                <a:close/>
              </a:path>
              <a:path w="5572760" h="1880234">
                <a:moveTo>
                  <a:pt x="1849208" y="748868"/>
                </a:moveTo>
                <a:lnTo>
                  <a:pt x="1849056" y="747547"/>
                </a:lnTo>
                <a:lnTo>
                  <a:pt x="1847875" y="747204"/>
                </a:lnTo>
                <a:lnTo>
                  <a:pt x="1846580" y="747712"/>
                </a:lnTo>
                <a:lnTo>
                  <a:pt x="1845221" y="750468"/>
                </a:lnTo>
                <a:lnTo>
                  <a:pt x="1848053" y="751471"/>
                </a:lnTo>
                <a:lnTo>
                  <a:pt x="1849208" y="748868"/>
                </a:lnTo>
                <a:close/>
              </a:path>
              <a:path w="5572760" h="1880234">
                <a:moveTo>
                  <a:pt x="1850631" y="782078"/>
                </a:moveTo>
                <a:lnTo>
                  <a:pt x="1849628" y="782332"/>
                </a:lnTo>
                <a:lnTo>
                  <a:pt x="1850402" y="783107"/>
                </a:lnTo>
                <a:lnTo>
                  <a:pt x="1850631" y="782078"/>
                </a:lnTo>
                <a:close/>
              </a:path>
              <a:path w="5572760" h="1880234">
                <a:moveTo>
                  <a:pt x="1851406" y="764527"/>
                </a:moveTo>
                <a:lnTo>
                  <a:pt x="1850339" y="761949"/>
                </a:lnTo>
                <a:lnTo>
                  <a:pt x="1847507" y="762609"/>
                </a:lnTo>
                <a:lnTo>
                  <a:pt x="1846503" y="764095"/>
                </a:lnTo>
                <a:lnTo>
                  <a:pt x="1846770" y="765822"/>
                </a:lnTo>
                <a:lnTo>
                  <a:pt x="1848866" y="766152"/>
                </a:lnTo>
                <a:lnTo>
                  <a:pt x="1851406" y="764527"/>
                </a:lnTo>
                <a:close/>
              </a:path>
              <a:path w="5572760" h="1880234">
                <a:moveTo>
                  <a:pt x="1920671" y="1727047"/>
                </a:moveTo>
                <a:lnTo>
                  <a:pt x="1919325" y="1724799"/>
                </a:lnTo>
                <a:lnTo>
                  <a:pt x="1917496" y="1727034"/>
                </a:lnTo>
                <a:lnTo>
                  <a:pt x="1919897" y="1728254"/>
                </a:lnTo>
                <a:lnTo>
                  <a:pt x="1920671" y="1727047"/>
                </a:lnTo>
                <a:close/>
              </a:path>
              <a:path w="5572760" h="1880234">
                <a:moveTo>
                  <a:pt x="1945373" y="1291221"/>
                </a:moveTo>
                <a:lnTo>
                  <a:pt x="1945005" y="1289951"/>
                </a:lnTo>
                <a:lnTo>
                  <a:pt x="1944268" y="1291031"/>
                </a:lnTo>
                <a:lnTo>
                  <a:pt x="1945373" y="1291221"/>
                </a:lnTo>
                <a:close/>
              </a:path>
              <a:path w="5572760" h="1880234">
                <a:moveTo>
                  <a:pt x="2114727" y="1354467"/>
                </a:moveTo>
                <a:lnTo>
                  <a:pt x="2114448" y="1353210"/>
                </a:lnTo>
                <a:lnTo>
                  <a:pt x="2113089" y="1352880"/>
                </a:lnTo>
                <a:lnTo>
                  <a:pt x="2112746" y="1353489"/>
                </a:lnTo>
                <a:lnTo>
                  <a:pt x="2113584" y="1354734"/>
                </a:lnTo>
                <a:lnTo>
                  <a:pt x="2114727" y="1354467"/>
                </a:lnTo>
                <a:close/>
              </a:path>
              <a:path w="5572760" h="1880234">
                <a:moveTo>
                  <a:pt x="2116404" y="1336763"/>
                </a:moveTo>
                <a:lnTo>
                  <a:pt x="2115312" y="1334084"/>
                </a:lnTo>
                <a:lnTo>
                  <a:pt x="2114334" y="1333195"/>
                </a:lnTo>
                <a:lnTo>
                  <a:pt x="2113140" y="1333627"/>
                </a:lnTo>
                <a:lnTo>
                  <a:pt x="2112721" y="1334884"/>
                </a:lnTo>
                <a:lnTo>
                  <a:pt x="2112200" y="1336433"/>
                </a:lnTo>
                <a:lnTo>
                  <a:pt x="2112213" y="1338148"/>
                </a:lnTo>
                <a:lnTo>
                  <a:pt x="2114131" y="1338656"/>
                </a:lnTo>
                <a:lnTo>
                  <a:pt x="2116404" y="1336763"/>
                </a:lnTo>
                <a:close/>
              </a:path>
              <a:path w="5572760" h="1880234">
                <a:moveTo>
                  <a:pt x="2258237" y="785202"/>
                </a:moveTo>
                <a:lnTo>
                  <a:pt x="2257272" y="785101"/>
                </a:lnTo>
                <a:lnTo>
                  <a:pt x="2257653" y="786104"/>
                </a:lnTo>
                <a:lnTo>
                  <a:pt x="2258237" y="785202"/>
                </a:lnTo>
                <a:close/>
              </a:path>
              <a:path w="5572760" h="1880234">
                <a:moveTo>
                  <a:pt x="2434691" y="911821"/>
                </a:moveTo>
                <a:lnTo>
                  <a:pt x="2433485" y="911059"/>
                </a:lnTo>
                <a:lnTo>
                  <a:pt x="2432215" y="911631"/>
                </a:lnTo>
                <a:lnTo>
                  <a:pt x="2431859" y="912749"/>
                </a:lnTo>
                <a:lnTo>
                  <a:pt x="2432532" y="913231"/>
                </a:lnTo>
                <a:lnTo>
                  <a:pt x="2433904" y="912812"/>
                </a:lnTo>
                <a:lnTo>
                  <a:pt x="2434691" y="911821"/>
                </a:lnTo>
                <a:close/>
              </a:path>
              <a:path w="5572760" h="1880234">
                <a:moveTo>
                  <a:pt x="2452916" y="591350"/>
                </a:moveTo>
                <a:lnTo>
                  <a:pt x="2452344" y="589965"/>
                </a:lnTo>
                <a:lnTo>
                  <a:pt x="2451481" y="589788"/>
                </a:lnTo>
                <a:lnTo>
                  <a:pt x="2450401" y="590905"/>
                </a:lnTo>
                <a:lnTo>
                  <a:pt x="2451468" y="591959"/>
                </a:lnTo>
                <a:lnTo>
                  <a:pt x="2452916" y="591350"/>
                </a:lnTo>
                <a:close/>
              </a:path>
              <a:path w="5572760" h="1880234">
                <a:moveTo>
                  <a:pt x="2496909" y="587806"/>
                </a:moveTo>
                <a:lnTo>
                  <a:pt x="2496020" y="586625"/>
                </a:lnTo>
                <a:lnTo>
                  <a:pt x="2493099" y="587349"/>
                </a:lnTo>
                <a:lnTo>
                  <a:pt x="2494584" y="589699"/>
                </a:lnTo>
                <a:lnTo>
                  <a:pt x="2496909" y="587806"/>
                </a:lnTo>
                <a:close/>
              </a:path>
              <a:path w="5572760" h="1880234">
                <a:moveTo>
                  <a:pt x="2670200" y="1272349"/>
                </a:moveTo>
                <a:lnTo>
                  <a:pt x="2669032" y="1271701"/>
                </a:lnTo>
                <a:lnTo>
                  <a:pt x="2668930" y="1272819"/>
                </a:lnTo>
                <a:lnTo>
                  <a:pt x="2670200" y="1272349"/>
                </a:lnTo>
                <a:close/>
              </a:path>
              <a:path w="5572760" h="1880234">
                <a:moveTo>
                  <a:pt x="2772041" y="2082"/>
                </a:moveTo>
                <a:lnTo>
                  <a:pt x="2769705" y="254"/>
                </a:lnTo>
                <a:lnTo>
                  <a:pt x="2768193" y="0"/>
                </a:lnTo>
                <a:lnTo>
                  <a:pt x="2766517" y="495"/>
                </a:lnTo>
                <a:lnTo>
                  <a:pt x="2767012" y="2514"/>
                </a:lnTo>
                <a:lnTo>
                  <a:pt x="2769539" y="3860"/>
                </a:lnTo>
                <a:lnTo>
                  <a:pt x="2772041" y="2082"/>
                </a:lnTo>
                <a:close/>
              </a:path>
              <a:path w="5572760" h="1880234">
                <a:moveTo>
                  <a:pt x="2773946" y="746887"/>
                </a:moveTo>
                <a:lnTo>
                  <a:pt x="2771533" y="745236"/>
                </a:lnTo>
                <a:lnTo>
                  <a:pt x="2768803" y="746594"/>
                </a:lnTo>
                <a:lnTo>
                  <a:pt x="2771292" y="748423"/>
                </a:lnTo>
                <a:lnTo>
                  <a:pt x="2773946" y="746887"/>
                </a:lnTo>
                <a:close/>
              </a:path>
              <a:path w="5572760" h="1880234">
                <a:moveTo>
                  <a:pt x="2780639" y="807618"/>
                </a:moveTo>
                <a:lnTo>
                  <a:pt x="2780093" y="806500"/>
                </a:lnTo>
                <a:lnTo>
                  <a:pt x="2778391" y="805738"/>
                </a:lnTo>
                <a:lnTo>
                  <a:pt x="2777274" y="806716"/>
                </a:lnTo>
                <a:lnTo>
                  <a:pt x="2775851" y="807656"/>
                </a:lnTo>
                <a:lnTo>
                  <a:pt x="2774861" y="808926"/>
                </a:lnTo>
                <a:lnTo>
                  <a:pt x="2775826" y="811568"/>
                </a:lnTo>
                <a:lnTo>
                  <a:pt x="2777286" y="811250"/>
                </a:lnTo>
                <a:lnTo>
                  <a:pt x="2778658" y="809879"/>
                </a:lnTo>
                <a:lnTo>
                  <a:pt x="2779712" y="808685"/>
                </a:lnTo>
                <a:lnTo>
                  <a:pt x="2780639" y="807618"/>
                </a:lnTo>
                <a:close/>
              </a:path>
              <a:path w="5572760" h="1880234">
                <a:moveTo>
                  <a:pt x="2797759" y="788416"/>
                </a:moveTo>
                <a:lnTo>
                  <a:pt x="2796375" y="788276"/>
                </a:lnTo>
                <a:lnTo>
                  <a:pt x="2795105" y="787755"/>
                </a:lnTo>
                <a:lnTo>
                  <a:pt x="2794330" y="788162"/>
                </a:lnTo>
                <a:lnTo>
                  <a:pt x="2792323" y="790829"/>
                </a:lnTo>
                <a:lnTo>
                  <a:pt x="2791904" y="792251"/>
                </a:lnTo>
                <a:lnTo>
                  <a:pt x="2793034" y="793216"/>
                </a:lnTo>
                <a:lnTo>
                  <a:pt x="2794216" y="792403"/>
                </a:lnTo>
                <a:lnTo>
                  <a:pt x="2795600" y="791476"/>
                </a:lnTo>
                <a:lnTo>
                  <a:pt x="2796514" y="789876"/>
                </a:lnTo>
                <a:lnTo>
                  <a:pt x="2797759" y="788416"/>
                </a:lnTo>
                <a:close/>
              </a:path>
              <a:path w="5572760" h="1880234">
                <a:moveTo>
                  <a:pt x="2805773" y="411530"/>
                </a:moveTo>
                <a:lnTo>
                  <a:pt x="2805023" y="410667"/>
                </a:lnTo>
                <a:lnTo>
                  <a:pt x="2803906" y="411124"/>
                </a:lnTo>
                <a:lnTo>
                  <a:pt x="2804642" y="412038"/>
                </a:lnTo>
                <a:lnTo>
                  <a:pt x="2805773" y="411530"/>
                </a:lnTo>
                <a:close/>
              </a:path>
              <a:path w="5572760" h="1880234">
                <a:moveTo>
                  <a:pt x="2824632" y="553567"/>
                </a:moveTo>
                <a:lnTo>
                  <a:pt x="2823565" y="552907"/>
                </a:lnTo>
                <a:lnTo>
                  <a:pt x="2822168" y="553364"/>
                </a:lnTo>
                <a:lnTo>
                  <a:pt x="2820847" y="554431"/>
                </a:lnTo>
                <a:lnTo>
                  <a:pt x="2820022" y="555675"/>
                </a:lnTo>
                <a:lnTo>
                  <a:pt x="2820454" y="556501"/>
                </a:lnTo>
                <a:lnTo>
                  <a:pt x="2822016" y="556831"/>
                </a:lnTo>
                <a:lnTo>
                  <a:pt x="2824340" y="554951"/>
                </a:lnTo>
                <a:lnTo>
                  <a:pt x="2824632" y="553567"/>
                </a:lnTo>
                <a:close/>
              </a:path>
              <a:path w="5572760" h="1880234">
                <a:moveTo>
                  <a:pt x="2892336" y="38366"/>
                </a:moveTo>
                <a:lnTo>
                  <a:pt x="2890850" y="37566"/>
                </a:lnTo>
                <a:lnTo>
                  <a:pt x="2889123" y="37439"/>
                </a:lnTo>
                <a:lnTo>
                  <a:pt x="2886316" y="38646"/>
                </a:lnTo>
                <a:lnTo>
                  <a:pt x="2885402" y="40233"/>
                </a:lnTo>
                <a:lnTo>
                  <a:pt x="2886100" y="41833"/>
                </a:lnTo>
                <a:lnTo>
                  <a:pt x="2889542" y="42824"/>
                </a:lnTo>
                <a:lnTo>
                  <a:pt x="2891066" y="42227"/>
                </a:lnTo>
                <a:lnTo>
                  <a:pt x="2891917" y="40589"/>
                </a:lnTo>
                <a:lnTo>
                  <a:pt x="2892336" y="38366"/>
                </a:lnTo>
                <a:close/>
              </a:path>
              <a:path w="5572760" h="1880234">
                <a:moveTo>
                  <a:pt x="2999587" y="926579"/>
                </a:moveTo>
                <a:lnTo>
                  <a:pt x="2997708" y="924509"/>
                </a:lnTo>
                <a:lnTo>
                  <a:pt x="2996120" y="924433"/>
                </a:lnTo>
                <a:lnTo>
                  <a:pt x="2994418" y="925093"/>
                </a:lnTo>
                <a:lnTo>
                  <a:pt x="2994660" y="927074"/>
                </a:lnTo>
                <a:lnTo>
                  <a:pt x="2997111" y="928408"/>
                </a:lnTo>
                <a:lnTo>
                  <a:pt x="2999587" y="926579"/>
                </a:lnTo>
                <a:close/>
              </a:path>
              <a:path w="5572760" h="1880234">
                <a:moveTo>
                  <a:pt x="3021215" y="748284"/>
                </a:moveTo>
                <a:lnTo>
                  <a:pt x="3020618" y="747420"/>
                </a:lnTo>
                <a:lnTo>
                  <a:pt x="3020174" y="748423"/>
                </a:lnTo>
                <a:lnTo>
                  <a:pt x="3021215" y="748284"/>
                </a:lnTo>
                <a:close/>
              </a:path>
              <a:path w="5572760" h="1880234">
                <a:moveTo>
                  <a:pt x="3037001" y="1276121"/>
                </a:moveTo>
                <a:lnTo>
                  <a:pt x="3036189" y="1275067"/>
                </a:lnTo>
                <a:lnTo>
                  <a:pt x="3034030" y="1276413"/>
                </a:lnTo>
                <a:lnTo>
                  <a:pt x="3034677" y="1277620"/>
                </a:lnTo>
                <a:lnTo>
                  <a:pt x="3037001" y="1276121"/>
                </a:lnTo>
                <a:close/>
              </a:path>
              <a:path w="5572760" h="1880234">
                <a:moveTo>
                  <a:pt x="3049206" y="1152004"/>
                </a:moveTo>
                <a:lnTo>
                  <a:pt x="3046247" y="1151648"/>
                </a:lnTo>
                <a:lnTo>
                  <a:pt x="3044583" y="1151902"/>
                </a:lnTo>
                <a:lnTo>
                  <a:pt x="3044456" y="1152842"/>
                </a:lnTo>
                <a:lnTo>
                  <a:pt x="3046018" y="1153388"/>
                </a:lnTo>
                <a:lnTo>
                  <a:pt x="3049003" y="1153160"/>
                </a:lnTo>
                <a:lnTo>
                  <a:pt x="3049206" y="1152004"/>
                </a:lnTo>
                <a:close/>
              </a:path>
              <a:path w="5572760" h="1880234">
                <a:moveTo>
                  <a:pt x="3067761" y="764578"/>
                </a:moveTo>
                <a:lnTo>
                  <a:pt x="3066669" y="764184"/>
                </a:lnTo>
                <a:lnTo>
                  <a:pt x="3066326" y="765543"/>
                </a:lnTo>
                <a:lnTo>
                  <a:pt x="3067367" y="765949"/>
                </a:lnTo>
                <a:lnTo>
                  <a:pt x="3067761" y="764578"/>
                </a:lnTo>
                <a:close/>
              </a:path>
              <a:path w="5572760" h="1880234">
                <a:moveTo>
                  <a:pt x="3085884" y="1261135"/>
                </a:moveTo>
                <a:lnTo>
                  <a:pt x="3084969" y="1259535"/>
                </a:lnTo>
                <a:lnTo>
                  <a:pt x="3082264" y="1258430"/>
                </a:lnTo>
                <a:lnTo>
                  <a:pt x="3080702" y="1259230"/>
                </a:lnTo>
                <a:lnTo>
                  <a:pt x="3079839" y="1260538"/>
                </a:lnTo>
                <a:lnTo>
                  <a:pt x="3080588" y="1262100"/>
                </a:lnTo>
                <a:lnTo>
                  <a:pt x="3083293" y="1262951"/>
                </a:lnTo>
                <a:lnTo>
                  <a:pt x="3085033" y="1262557"/>
                </a:lnTo>
                <a:lnTo>
                  <a:pt x="3085884" y="1261135"/>
                </a:lnTo>
                <a:close/>
              </a:path>
              <a:path w="5572760" h="1880234">
                <a:moveTo>
                  <a:pt x="3093313" y="1875993"/>
                </a:moveTo>
                <a:lnTo>
                  <a:pt x="3092767" y="1874862"/>
                </a:lnTo>
                <a:lnTo>
                  <a:pt x="3089960" y="1875523"/>
                </a:lnTo>
                <a:lnTo>
                  <a:pt x="3090545" y="1876590"/>
                </a:lnTo>
                <a:lnTo>
                  <a:pt x="3093313" y="1875993"/>
                </a:lnTo>
                <a:close/>
              </a:path>
              <a:path w="5572760" h="1880234">
                <a:moveTo>
                  <a:pt x="3115221" y="658888"/>
                </a:moveTo>
                <a:lnTo>
                  <a:pt x="3113875" y="656323"/>
                </a:lnTo>
                <a:lnTo>
                  <a:pt x="3112579" y="657174"/>
                </a:lnTo>
                <a:lnTo>
                  <a:pt x="3112859" y="659980"/>
                </a:lnTo>
                <a:lnTo>
                  <a:pt x="3115221" y="658888"/>
                </a:lnTo>
                <a:close/>
              </a:path>
              <a:path w="5572760" h="1880234">
                <a:moveTo>
                  <a:pt x="3123031" y="1879574"/>
                </a:moveTo>
                <a:lnTo>
                  <a:pt x="3121926" y="1878736"/>
                </a:lnTo>
                <a:lnTo>
                  <a:pt x="3120542" y="1878431"/>
                </a:lnTo>
                <a:lnTo>
                  <a:pt x="3119907" y="1878914"/>
                </a:lnTo>
                <a:lnTo>
                  <a:pt x="3120377" y="1879828"/>
                </a:lnTo>
                <a:lnTo>
                  <a:pt x="3121736" y="1880184"/>
                </a:lnTo>
                <a:lnTo>
                  <a:pt x="3123031" y="1879574"/>
                </a:lnTo>
                <a:close/>
              </a:path>
              <a:path w="5572760" h="1880234">
                <a:moveTo>
                  <a:pt x="3152152" y="1211173"/>
                </a:moveTo>
                <a:lnTo>
                  <a:pt x="3149485" y="1209802"/>
                </a:lnTo>
                <a:lnTo>
                  <a:pt x="3148444" y="1212735"/>
                </a:lnTo>
                <a:lnTo>
                  <a:pt x="3148596" y="1214081"/>
                </a:lnTo>
                <a:lnTo>
                  <a:pt x="3149943" y="1214640"/>
                </a:lnTo>
                <a:lnTo>
                  <a:pt x="3151047" y="1213815"/>
                </a:lnTo>
                <a:lnTo>
                  <a:pt x="3152152" y="1211173"/>
                </a:lnTo>
                <a:close/>
              </a:path>
              <a:path w="5572760" h="1880234">
                <a:moveTo>
                  <a:pt x="3158032" y="998562"/>
                </a:moveTo>
                <a:lnTo>
                  <a:pt x="3157817" y="996772"/>
                </a:lnTo>
                <a:lnTo>
                  <a:pt x="3155289" y="995502"/>
                </a:lnTo>
                <a:lnTo>
                  <a:pt x="3153143" y="995807"/>
                </a:lnTo>
                <a:lnTo>
                  <a:pt x="3152076" y="997064"/>
                </a:lnTo>
                <a:lnTo>
                  <a:pt x="3152533" y="998905"/>
                </a:lnTo>
                <a:lnTo>
                  <a:pt x="3155048" y="1000264"/>
                </a:lnTo>
                <a:lnTo>
                  <a:pt x="3156877" y="1000010"/>
                </a:lnTo>
                <a:lnTo>
                  <a:pt x="3158032" y="998562"/>
                </a:lnTo>
                <a:close/>
              </a:path>
              <a:path w="5572760" h="1880234">
                <a:moveTo>
                  <a:pt x="3176587" y="1006868"/>
                </a:moveTo>
                <a:lnTo>
                  <a:pt x="3176003" y="1005509"/>
                </a:lnTo>
                <a:lnTo>
                  <a:pt x="3175139" y="1005217"/>
                </a:lnTo>
                <a:lnTo>
                  <a:pt x="3174161" y="1006170"/>
                </a:lnTo>
                <a:lnTo>
                  <a:pt x="3173565" y="1007618"/>
                </a:lnTo>
                <a:lnTo>
                  <a:pt x="3175482" y="1009650"/>
                </a:lnTo>
                <a:lnTo>
                  <a:pt x="3176587" y="1006868"/>
                </a:lnTo>
                <a:close/>
              </a:path>
              <a:path w="5572760" h="1880234">
                <a:moveTo>
                  <a:pt x="3177171" y="1600796"/>
                </a:moveTo>
                <a:lnTo>
                  <a:pt x="3175584" y="1598206"/>
                </a:lnTo>
                <a:lnTo>
                  <a:pt x="3173526" y="1600339"/>
                </a:lnTo>
                <a:lnTo>
                  <a:pt x="3173742" y="1601749"/>
                </a:lnTo>
                <a:lnTo>
                  <a:pt x="3174606" y="1602359"/>
                </a:lnTo>
                <a:lnTo>
                  <a:pt x="3176016" y="1601914"/>
                </a:lnTo>
                <a:lnTo>
                  <a:pt x="3177171" y="1600796"/>
                </a:lnTo>
                <a:close/>
              </a:path>
              <a:path w="5572760" h="1880234">
                <a:moveTo>
                  <a:pt x="3180105" y="1711083"/>
                </a:moveTo>
                <a:lnTo>
                  <a:pt x="3179343" y="1709661"/>
                </a:lnTo>
                <a:lnTo>
                  <a:pt x="3177209" y="1709445"/>
                </a:lnTo>
                <a:lnTo>
                  <a:pt x="3174581" y="1711020"/>
                </a:lnTo>
                <a:lnTo>
                  <a:pt x="3173946" y="1712912"/>
                </a:lnTo>
                <a:lnTo>
                  <a:pt x="3175114" y="1714246"/>
                </a:lnTo>
                <a:lnTo>
                  <a:pt x="3177082" y="1714309"/>
                </a:lnTo>
                <a:lnTo>
                  <a:pt x="3179635" y="1712810"/>
                </a:lnTo>
                <a:lnTo>
                  <a:pt x="3180105" y="1711083"/>
                </a:lnTo>
                <a:close/>
              </a:path>
              <a:path w="5572760" h="1880234">
                <a:moveTo>
                  <a:pt x="3201568" y="1451711"/>
                </a:moveTo>
                <a:lnTo>
                  <a:pt x="3198495" y="1450975"/>
                </a:lnTo>
                <a:lnTo>
                  <a:pt x="3195167" y="1451914"/>
                </a:lnTo>
                <a:lnTo>
                  <a:pt x="3197682" y="1453375"/>
                </a:lnTo>
                <a:lnTo>
                  <a:pt x="3199104" y="1453070"/>
                </a:lnTo>
                <a:lnTo>
                  <a:pt x="3201136" y="1454086"/>
                </a:lnTo>
                <a:lnTo>
                  <a:pt x="3201568" y="1451711"/>
                </a:lnTo>
                <a:close/>
              </a:path>
              <a:path w="5572760" h="1880234">
                <a:moveTo>
                  <a:pt x="3242462" y="1448574"/>
                </a:moveTo>
                <a:lnTo>
                  <a:pt x="3241179" y="1448181"/>
                </a:lnTo>
                <a:lnTo>
                  <a:pt x="3239617" y="1448523"/>
                </a:lnTo>
                <a:lnTo>
                  <a:pt x="3239541" y="1449171"/>
                </a:lnTo>
                <a:lnTo>
                  <a:pt x="3241002" y="1449806"/>
                </a:lnTo>
                <a:lnTo>
                  <a:pt x="3242322" y="1449565"/>
                </a:lnTo>
                <a:lnTo>
                  <a:pt x="3242462" y="1448574"/>
                </a:lnTo>
                <a:close/>
              </a:path>
              <a:path w="5572760" h="1880234">
                <a:moveTo>
                  <a:pt x="3279368" y="1321523"/>
                </a:moveTo>
                <a:lnTo>
                  <a:pt x="3278213" y="1320406"/>
                </a:lnTo>
                <a:lnTo>
                  <a:pt x="3275304" y="1321587"/>
                </a:lnTo>
                <a:lnTo>
                  <a:pt x="3276498" y="1322692"/>
                </a:lnTo>
                <a:lnTo>
                  <a:pt x="3279368" y="1321523"/>
                </a:lnTo>
                <a:close/>
              </a:path>
              <a:path w="5572760" h="1880234">
                <a:moveTo>
                  <a:pt x="3301174" y="1318577"/>
                </a:moveTo>
                <a:lnTo>
                  <a:pt x="3300031" y="1318082"/>
                </a:lnTo>
                <a:lnTo>
                  <a:pt x="3298926" y="1320317"/>
                </a:lnTo>
                <a:lnTo>
                  <a:pt x="3300222" y="1320888"/>
                </a:lnTo>
                <a:lnTo>
                  <a:pt x="3301174" y="1318577"/>
                </a:lnTo>
                <a:close/>
              </a:path>
              <a:path w="5572760" h="1880234">
                <a:moveTo>
                  <a:pt x="3331756" y="1321968"/>
                </a:moveTo>
                <a:lnTo>
                  <a:pt x="3329482" y="1319974"/>
                </a:lnTo>
                <a:lnTo>
                  <a:pt x="3327958" y="1320609"/>
                </a:lnTo>
                <a:lnTo>
                  <a:pt x="3326968" y="1321587"/>
                </a:lnTo>
                <a:lnTo>
                  <a:pt x="3327222" y="1322730"/>
                </a:lnTo>
                <a:lnTo>
                  <a:pt x="3328708" y="1323009"/>
                </a:lnTo>
                <a:lnTo>
                  <a:pt x="3331756" y="1321968"/>
                </a:lnTo>
                <a:close/>
              </a:path>
              <a:path w="5572760" h="1880234">
                <a:moveTo>
                  <a:pt x="3518776" y="1005827"/>
                </a:moveTo>
                <a:lnTo>
                  <a:pt x="3518116" y="1003236"/>
                </a:lnTo>
                <a:lnTo>
                  <a:pt x="3516490" y="1002360"/>
                </a:lnTo>
                <a:lnTo>
                  <a:pt x="3515029" y="1003033"/>
                </a:lnTo>
                <a:lnTo>
                  <a:pt x="3514877" y="1004925"/>
                </a:lnTo>
                <a:lnTo>
                  <a:pt x="3516274" y="1007376"/>
                </a:lnTo>
                <a:lnTo>
                  <a:pt x="3518776" y="1005827"/>
                </a:lnTo>
                <a:close/>
              </a:path>
              <a:path w="5572760" h="1880234">
                <a:moveTo>
                  <a:pt x="4287266" y="676592"/>
                </a:moveTo>
                <a:lnTo>
                  <a:pt x="4286237" y="676224"/>
                </a:lnTo>
                <a:lnTo>
                  <a:pt x="4285894" y="677430"/>
                </a:lnTo>
                <a:lnTo>
                  <a:pt x="4286910" y="677799"/>
                </a:lnTo>
                <a:lnTo>
                  <a:pt x="4287266" y="676592"/>
                </a:lnTo>
                <a:close/>
              </a:path>
              <a:path w="5572760" h="1880234">
                <a:moveTo>
                  <a:pt x="4288371" y="725411"/>
                </a:moveTo>
                <a:lnTo>
                  <a:pt x="4286618" y="723138"/>
                </a:lnTo>
                <a:lnTo>
                  <a:pt x="4284891" y="725385"/>
                </a:lnTo>
                <a:lnTo>
                  <a:pt x="4286605" y="727684"/>
                </a:lnTo>
                <a:lnTo>
                  <a:pt x="4288371" y="725411"/>
                </a:lnTo>
                <a:close/>
              </a:path>
              <a:path w="5572760" h="1880234">
                <a:moveTo>
                  <a:pt x="4309008" y="1087945"/>
                </a:moveTo>
                <a:lnTo>
                  <a:pt x="4308132" y="1088593"/>
                </a:lnTo>
                <a:lnTo>
                  <a:pt x="4308640" y="1088593"/>
                </a:lnTo>
                <a:lnTo>
                  <a:pt x="4309008" y="1087945"/>
                </a:lnTo>
                <a:close/>
              </a:path>
              <a:path w="5572760" h="1880234">
                <a:moveTo>
                  <a:pt x="4309161" y="1088593"/>
                </a:moveTo>
                <a:lnTo>
                  <a:pt x="4308653" y="1088593"/>
                </a:lnTo>
                <a:lnTo>
                  <a:pt x="4308462" y="1088923"/>
                </a:lnTo>
                <a:lnTo>
                  <a:pt x="4309161" y="1088593"/>
                </a:lnTo>
                <a:close/>
              </a:path>
              <a:path w="5572760" h="1880234">
                <a:moveTo>
                  <a:pt x="4313491" y="824039"/>
                </a:moveTo>
                <a:lnTo>
                  <a:pt x="4313123" y="822312"/>
                </a:lnTo>
                <a:lnTo>
                  <a:pt x="4312488" y="820635"/>
                </a:lnTo>
                <a:lnTo>
                  <a:pt x="4310342" y="821309"/>
                </a:lnTo>
                <a:lnTo>
                  <a:pt x="4308741" y="823861"/>
                </a:lnTo>
                <a:lnTo>
                  <a:pt x="4308818" y="825588"/>
                </a:lnTo>
                <a:lnTo>
                  <a:pt x="4309884" y="827112"/>
                </a:lnTo>
                <a:lnTo>
                  <a:pt x="4311904" y="826643"/>
                </a:lnTo>
                <a:lnTo>
                  <a:pt x="4313491" y="824039"/>
                </a:lnTo>
                <a:close/>
              </a:path>
              <a:path w="5572760" h="1880234">
                <a:moveTo>
                  <a:pt x="4315231" y="1551139"/>
                </a:moveTo>
                <a:lnTo>
                  <a:pt x="4313809" y="1550581"/>
                </a:lnTo>
                <a:lnTo>
                  <a:pt x="4313199" y="1551901"/>
                </a:lnTo>
                <a:lnTo>
                  <a:pt x="4314596" y="1552435"/>
                </a:lnTo>
                <a:lnTo>
                  <a:pt x="4315231" y="1551139"/>
                </a:lnTo>
                <a:close/>
              </a:path>
              <a:path w="5572760" h="1880234">
                <a:moveTo>
                  <a:pt x="4326623" y="669455"/>
                </a:moveTo>
                <a:lnTo>
                  <a:pt x="4325925" y="668362"/>
                </a:lnTo>
                <a:lnTo>
                  <a:pt x="4325175" y="669366"/>
                </a:lnTo>
                <a:lnTo>
                  <a:pt x="4325810" y="670483"/>
                </a:lnTo>
                <a:lnTo>
                  <a:pt x="4326623" y="669455"/>
                </a:lnTo>
                <a:close/>
              </a:path>
              <a:path w="5572760" h="1880234">
                <a:moveTo>
                  <a:pt x="5010099" y="1452689"/>
                </a:moveTo>
                <a:lnTo>
                  <a:pt x="5008981" y="1451914"/>
                </a:lnTo>
                <a:lnTo>
                  <a:pt x="5008651" y="1453121"/>
                </a:lnTo>
                <a:lnTo>
                  <a:pt x="5010099" y="1452689"/>
                </a:lnTo>
                <a:close/>
              </a:path>
              <a:path w="5572760" h="1880234">
                <a:moveTo>
                  <a:pt x="5175948" y="1512227"/>
                </a:moveTo>
                <a:lnTo>
                  <a:pt x="5173205" y="1510944"/>
                </a:lnTo>
                <a:lnTo>
                  <a:pt x="5170132" y="1511693"/>
                </a:lnTo>
                <a:lnTo>
                  <a:pt x="5169522" y="1514284"/>
                </a:lnTo>
                <a:lnTo>
                  <a:pt x="5171872" y="1513471"/>
                </a:lnTo>
                <a:lnTo>
                  <a:pt x="5173027" y="1513497"/>
                </a:lnTo>
                <a:lnTo>
                  <a:pt x="5175948" y="1512227"/>
                </a:lnTo>
                <a:close/>
              </a:path>
              <a:path w="5572760" h="1880234">
                <a:moveTo>
                  <a:pt x="5265648" y="1466697"/>
                </a:moveTo>
                <a:lnTo>
                  <a:pt x="5264569" y="1465567"/>
                </a:lnTo>
                <a:lnTo>
                  <a:pt x="5261394" y="1466456"/>
                </a:lnTo>
                <a:lnTo>
                  <a:pt x="5262664" y="1467523"/>
                </a:lnTo>
                <a:lnTo>
                  <a:pt x="5265648" y="1466697"/>
                </a:lnTo>
                <a:close/>
              </a:path>
              <a:path w="5572760" h="1880234">
                <a:moveTo>
                  <a:pt x="5373281" y="1784451"/>
                </a:moveTo>
                <a:lnTo>
                  <a:pt x="5372341" y="1782305"/>
                </a:lnTo>
                <a:lnTo>
                  <a:pt x="5370525" y="1783511"/>
                </a:lnTo>
                <a:lnTo>
                  <a:pt x="5369103" y="1783486"/>
                </a:lnTo>
                <a:lnTo>
                  <a:pt x="5368175" y="1783461"/>
                </a:lnTo>
                <a:lnTo>
                  <a:pt x="5367223" y="1783918"/>
                </a:lnTo>
                <a:lnTo>
                  <a:pt x="5365851" y="1784273"/>
                </a:lnTo>
                <a:lnTo>
                  <a:pt x="5368061" y="1784527"/>
                </a:lnTo>
                <a:lnTo>
                  <a:pt x="5369826" y="1784769"/>
                </a:lnTo>
                <a:lnTo>
                  <a:pt x="5371604" y="1784883"/>
                </a:lnTo>
                <a:lnTo>
                  <a:pt x="5373281" y="1784451"/>
                </a:lnTo>
                <a:close/>
              </a:path>
              <a:path w="5572760" h="1880234">
                <a:moveTo>
                  <a:pt x="5432996" y="1748205"/>
                </a:moveTo>
                <a:lnTo>
                  <a:pt x="5431523" y="1748751"/>
                </a:lnTo>
                <a:lnTo>
                  <a:pt x="5432945" y="1749412"/>
                </a:lnTo>
                <a:lnTo>
                  <a:pt x="5432996" y="1748205"/>
                </a:lnTo>
                <a:close/>
              </a:path>
              <a:path w="5572760" h="1880234">
                <a:moveTo>
                  <a:pt x="5512359" y="1752866"/>
                </a:moveTo>
                <a:lnTo>
                  <a:pt x="5512016" y="1751876"/>
                </a:lnTo>
                <a:lnTo>
                  <a:pt x="5510771" y="1752244"/>
                </a:lnTo>
                <a:lnTo>
                  <a:pt x="5511101" y="1753209"/>
                </a:lnTo>
                <a:lnTo>
                  <a:pt x="5512359" y="1752866"/>
                </a:lnTo>
                <a:close/>
              </a:path>
              <a:path w="5572760" h="1880234">
                <a:moveTo>
                  <a:pt x="5572722" y="1696059"/>
                </a:moveTo>
                <a:lnTo>
                  <a:pt x="5571528" y="1694916"/>
                </a:lnTo>
                <a:lnTo>
                  <a:pt x="5568239" y="1695297"/>
                </a:lnTo>
                <a:lnTo>
                  <a:pt x="5567324" y="1695869"/>
                </a:lnTo>
                <a:lnTo>
                  <a:pt x="5567985" y="1696808"/>
                </a:lnTo>
                <a:lnTo>
                  <a:pt x="5569534" y="1697101"/>
                </a:lnTo>
                <a:lnTo>
                  <a:pt x="5572722" y="1696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209270" y="4747386"/>
            <a:ext cx="6889115" cy="2061210"/>
          </a:xfrm>
          <a:custGeom>
            <a:avLst/>
            <a:gdLst/>
            <a:ahLst/>
            <a:cxnLst/>
            <a:rect l="l" t="t" r="r" b="b"/>
            <a:pathLst>
              <a:path w="6889115" h="2061209">
                <a:moveTo>
                  <a:pt x="127" y="1889213"/>
                </a:moveTo>
                <a:lnTo>
                  <a:pt x="0" y="1889163"/>
                </a:lnTo>
                <a:lnTo>
                  <a:pt x="25" y="1889302"/>
                </a:lnTo>
                <a:close/>
              </a:path>
              <a:path w="6889115" h="2061209">
                <a:moveTo>
                  <a:pt x="2514" y="1455178"/>
                </a:moveTo>
                <a:lnTo>
                  <a:pt x="2451" y="1454759"/>
                </a:lnTo>
                <a:lnTo>
                  <a:pt x="76" y="1454937"/>
                </a:lnTo>
                <a:lnTo>
                  <a:pt x="2514" y="1455178"/>
                </a:lnTo>
                <a:close/>
              </a:path>
              <a:path w="6889115" h="2061209">
                <a:moveTo>
                  <a:pt x="679005" y="1700961"/>
                </a:moveTo>
                <a:lnTo>
                  <a:pt x="678522" y="1700999"/>
                </a:lnTo>
                <a:lnTo>
                  <a:pt x="678281" y="1701190"/>
                </a:lnTo>
                <a:lnTo>
                  <a:pt x="678840" y="1701355"/>
                </a:lnTo>
                <a:lnTo>
                  <a:pt x="679005" y="1700961"/>
                </a:lnTo>
                <a:close/>
              </a:path>
              <a:path w="6889115" h="2061209">
                <a:moveTo>
                  <a:pt x="902131" y="1805139"/>
                </a:moveTo>
                <a:lnTo>
                  <a:pt x="901090" y="1804479"/>
                </a:lnTo>
                <a:lnTo>
                  <a:pt x="900950" y="1805559"/>
                </a:lnTo>
                <a:lnTo>
                  <a:pt x="902131" y="1805139"/>
                </a:lnTo>
                <a:close/>
              </a:path>
              <a:path w="6889115" h="2061209">
                <a:moveTo>
                  <a:pt x="905535" y="1106182"/>
                </a:moveTo>
                <a:close/>
              </a:path>
              <a:path w="6889115" h="2061209">
                <a:moveTo>
                  <a:pt x="915860" y="1741182"/>
                </a:moveTo>
                <a:lnTo>
                  <a:pt x="915060" y="1739925"/>
                </a:lnTo>
                <a:lnTo>
                  <a:pt x="913612" y="1740192"/>
                </a:lnTo>
                <a:lnTo>
                  <a:pt x="912787" y="1741347"/>
                </a:lnTo>
                <a:lnTo>
                  <a:pt x="913257" y="1742122"/>
                </a:lnTo>
                <a:lnTo>
                  <a:pt x="914781" y="1742109"/>
                </a:lnTo>
                <a:lnTo>
                  <a:pt x="915860" y="1741182"/>
                </a:lnTo>
                <a:close/>
              </a:path>
              <a:path w="6889115" h="2061209">
                <a:moveTo>
                  <a:pt x="955636" y="1059878"/>
                </a:moveTo>
                <a:lnTo>
                  <a:pt x="954849" y="1060386"/>
                </a:lnTo>
                <a:lnTo>
                  <a:pt x="951179" y="1066076"/>
                </a:lnTo>
                <a:lnTo>
                  <a:pt x="950633" y="1066761"/>
                </a:lnTo>
                <a:lnTo>
                  <a:pt x="951496" y="1066571"/>
                </a:lnTo>
                <a:lnTo>
                  <a:pt x="953985" y="1062812"/>
                </a:lnTo>
                <a:lnTo>
                  <a:pt x="955217" y="1060919"/>
                </a:lnTo>
                <a:lnTo>
                  <a:pt x="955636" y="1059878"/>
                </a:lnTo>
                <a:close/>
              </a:path>
              <a:path w="6889115" h="2061209">
                <a:moveTo>
                  <a:pt x="977938" y="1980374"/>
                </a:moveTo>
                <a:lnTo>
                  <a:pt x="977887" y="1978926"/>
                </a:lnTo>
                <a:lnTo>
                  <a:pt x="976426" y="1978723"/>
                </a:lnTo>
                <a:lnTo>
                  <a:pt x="975131" y="1979663"/>
                </a:lnTo>
                <a:lnTo>
                  <a:pt x="975156" y="1980653"/>
                </a:lnTo>
                <a:lnTo>
                  <a:pt x="976439" y="1981149"/>
                </a:lnTo>
                <a:lnTo>
                  <a:pt x="977938" y="1980374"/>
                </a:lnTo>
                <a:close/>
              </a:path>
              <a:path w="6889115" h="2061209">
                <a:moveTo>
                  <a:pt x="1004277" y="2058441"/>
                </a:moveTo>
                <a:lnTo>
                  <a:pt x="1001204" y="2057438"/>
                </a:lnTo>
                <a:lnTo>
                  <a:pt x="999744" y="2057514"/>
                </a:lnTo>
                <a:lnTo>
                  <a:pt x="998982" y="2058835"/>
                </a:lnTo>
                <a:lnTo>
                  <a:pt x="999769" y="2060003"/>
                </a:lnTo>
                <a:lnTo>
                  <a:pt x="1002703" y="2061108"/>
                </a:lnTo>
                <a:lnTo>
                  <a:pt x="1004277" y="2058441"/>
                </a:lnTo>
                <a:close/>
              </a:path>
              <a:path w="6889115" h="2061209">
                <a:moveTo>
                  <a:pt x="1050823" y="1705622"/>
                </a:moveTo>
                <a:lnTo>
                  <a:pt x="1050264" y="1704276"/>
                </a:lnTo>
                <a:lnTo>
                  <a:pt x="1049274" y="1703006"/>
                </a:lnTo>
                <a:lnTo>
                  <a:pt x="1048613" y="1700987"/>
                </a:lnTo>
                <a:lnTo>
                  <a:pt x="1046467" y="1702003"/>
                </a:lnTo>
                <a:lnTo>
                  <a:pt x="1046530" y="1705114"/>
                </a:lnTo>
                <a:lnTo>
                  <a:pt x="1049172" y="1706880"/>
                </a:lnTo>
                <a:lnTo>
                  <a:pt x="1050467" y="1706880"/>
                </a:lnTo>
                <a:lnTo>
                  <a:pt x="1050823" y="1705622"/>
                </a:lnTo>
                <a:close/>
              </a:path>
              <a:path w="6889115" h="2061209">
                <a:moveTo>
                  <a:pt x="1135938" y="1819059"/>
                </a:moveTo>
                <a:lnTo>
                  <a:pt x="1135507" y="1817814"/>
                </a:lnTo>
                <a:lnTo>
                  <a:pt x="1132954" y="1817598"/>
                </a:lnTo>
                <a:lnTo>
                  <a:pt x="1132039" y="1818220"/>
                </a:lnTo>
                <a:lnTo>
                  <a:pt x="1131582" y="1817916"/>
                </a:lnTo>
                <a:lnTo>
                  <a:pt x="1131557" y="1818843"/>
                </a:lnTo>
                <a:lnTo>
                  <a:pt x="1131836" y="1819567"/>
                </a:lnTo>
                <a:lnTo>
                  <a:pt x="1133259" y="1819160"/>
                </a:lnTo>
                <a:lnTo>
                  <a:pt x="1133690" y="1819351"/>
                </a:lnTo>
                <a:lnTo>
                  <a:pt x="1133348" y="1819122"/>
                </a:lnTo>
                <a:lnTo>
                  <a:pt x="1133830" y="1818843"/>
                </a:lnTo>
                <a:lnTo>
                  <a:pt x="1135176" y="1819503"/>
                </a:lnTo>
                <a:lnTo>
                  <a:pt x="1135938" y="1819059"/>
                </a:lnTo>
                <a:close/>
              </a:path>
              <a:path w="6889115" h="2061209">
                <a:moveTo>
                  <a:pt x="1160983" y="1815223"/>
                </a:moveTo>
                <a:lnTo>
                  <a:pt x="1158176" y="1813394"/>
                </a:lnTo>
                <a:lnTo>
                  <a:pt x="1155382" y="1815198"/>
                </a:lnTo>
                <a:lnTo>
                  <a:pt x="1158176" y="1816849"/>
                </a:lnTo>
                <a:lnTo>
                  <a:pt x="1160983" y="1815223"/>
                </a:lnTo>
                <a:close/>
              </a:path>
              <a:path w="6889115" h="2061209">
                <a:moveTo>
                  <a:pt x="1174788" y="1817636"/>
                </a:moveTo>
                <a:lnTo>
                  <a:pt x="1174445" y="1817128"/>
                </a:lnTo>
                <a:lnTo>
                  <a:pt x="1174089" y="1817331"/>
                </a:lnTo>
                <a:lnTo>
                  <a:pt x="1174788" y="1817636"/>
                </a:lnTo>
                <a:close/>
              </a:path>
              <a:path w="6889115" h="2061209">
                <a:moveTo>
                  <a:pt x="1443609" y="1874672"/>
                </a:moveTo>
                <a:lnTo>
                  <a:pt x="1443570" y="1874367"/>
                </a:lnTo>
                <a:lnTo>
                  <a:pt x="1443177" y="1874012"/>
                </a:lnTo>
                <a:lnTo>
                  <a:pt x="1443215" y="1874748"/>
                </a:lnTo>
                <a:lnTo>
                  <a:pt x="1443609" y="1874672"/>
                </a:lnTo>
                <a:close/>
              </a:path>
              <a:path w="6889115" h="2061209">
                <a:moveTo>
                  <a:pt x="1492478" y="1810270"/>
                </a:moveTo>
                <a:lnTo>
                  <a:pt x="1491919" y="1808581"/>
                </a:lnTo>
                <a:lnTo>
                  <a:pt x="1490789" y="1807578"/>
                </a:lnTo>
                <a:lnTo>
                  <a:pt x="1488922" y="1807641"/>
                </a:lnTo>
                <a:lnTo>
                  <a:pt x="1487703" y="1808340"/>
                </a:lnTo>
                <a:lnTo>
                  <a:pt x="1488516" y="1810753"/>
                </a:lnTo>
                <a:lnTo>
                  <a:pt x="1490687" y="1809978"/>
                </a:lnTo>
                <a:lnTo>
                  <a:pt x="1492478" y="1810270"/>
                </a:lnTo>
                <a:close/>
              </a:path>
              <a:path w="6889115" h="2061209">
                <a:moveTo>
                  <a:pt x="1492821" y="1810346"/>
                </a:moveTo>
                <a:lnTo>
                  <a:pt x="1492478" y="1810270"/>
                </a:lnTo>
                <a:lnTo>
                  <a:pt x="1492821" y="1810346"/>
                </a:lnTo>
                <a:close/>
              </a:path>
              <a:path w="6889115" h="2061209">
                <a:moveTo>
                  <a:pt x="1494142" y="1810359"/>
                </a:moveTo>
                <a:lnTo>
                  <a:pt x="1492834" y="1810359"/>
                </a:lnTo>
                <a:lnTo>
                  <a:pt x="1493113" y="1810423"/>
                </a:lnTo>
                <a:lnTo>
                  <a:pt x="1494142" y="1810359"/>
                </a:lnTo>
                <a:close/>
              </a:path>
              <a:path w="6889115" h="2061209">
                <a:moveTo>
                  <a:pt x="1509128" y="1023200"/>
                </a:moveTo>
                <a:lnTo>
                  <a:pt x="1508645" y="1022794"/>
                </a:lnTo>
                <a:lnTo>
                  <a:pt x="1508518" y="1023175"/>
                </a:lnTo>
                <a:lnTo>
                  <a:pt x="1509128" y="1023200"/>
                </a:lnTo>
                <a:close/>
              </a:path>
              <a:path w="6889115" h="2061209">
                <a:moveTo>
                  <a:pt x="1512430" y="1817687"/>
                </a:moveTo>
                <a:lnTo>
                  <a:pt x="1512150" y="1816087"/>
                </a:lnTo>
                <a:lnTo>
                  <a:pt x="1510398" y="1815299"/>
                </a:lnTo>
                <a:lnTo>
                  <a:pt x="1508074" y="1816798"/>
                </a:lnTo>
                <a:lnTo>
                  <a:pt x="1508950" y="1819706"/>
                </a:lnTo>
                <a:lnTo>
                  <a:pt x="1511338" y="1819922"/>
                </a:lnTo>
                <a:lnTo>
                  <a:pt x="1512430" y="1817687"/>
                </a:lnTo>
                <a:close/>
              </a:path>
              <a:path w="6889115" h="2061209">
                <a:moveTo>
                  <a:pt x="1729079" y="1671675"/>
                </a:moveTo>
                <a:lnTo>
                  <a:pt x="1728457" y="1671548"/>
                </a:lnTo>
                <a:lnTo>
                  <a:pt x="1725168" y="1678355"/>
                </a:lnTo>
                <a:lnTo>
                  <a:pt x="1727873" y="1677098"/>
                </a:lnTo>
                <a:lnTo>
                  <a:pt x="1727885" y="1674291"/>
                </a:lnTo>
                <a:lnTo>
                  <a:pt x="1728762" y="1671980"/>
                </a:lnTo>
                <a:lnTo>
                  <a:pt x="1729079" y="1671675"/>
                </a:lnTo>
                <a:close/>
              </a:path>
              <a:path w="6889115" h="2061209">
                <a:moveTo>
                  <a:pt x="2286393" y="221322"/>
                </a:moveTo>
                <a:lnTo>
                  <a:pt x="2285466" y="221691"/>
                </a:lnTo>
                <a:lnTo>
                  <a:pt x="2285327" y="222135"/>
                </a:lnTo>
                <a:lnTo>
                  <a:pt x="2285771" y="222034"/>
                </a:lnTo>
                <a:lnTo>
                  <a:pt x="2286393" y="221322"/>
                </a:lnTo>
                <a:close/>
              </a:path>
              <a:path w="6889115" h="2061209">
                <a:moveTo>
                  <a:pt x="2818803" y="257657"/>
                </a:moveTo>
                <a:lnTo>
                  <a:pt x="2818053" y="257289"/>
                </a:lnTo>
                <a:lnTo>
                  <a:pt x="2817711" y="257898"/>
                </a:lnTo>
                <a:lnTo>
                  <a:pt x="2818803" y="257657"/>
                </a:lnTo>
                <a:close/>
              </a:path>
              <a:path w="6889115" h="2061209">
                <a:moveTo>
                  <a:pt x="2855925" y="1592275"/>
                </a:moveTo>
                <a:lnTo>
                  <a:pt x="2855442" y="1592503"/>
                </a:lnTo>
                <a:lnTo>
                  <a:pt x="2855798" y="1593291"/>
                </a:lnTo>
                <a:lnTo>
                  <a:pt x="2855823" y="1592910"/>
                </a:lnTo>
                <a:lnTo>
                  <a:pt x="2855925" y="1592275"/>
                </a:lnTo>
                <a:close/>
              </a:path>
              <a:path w="6889115" h="2061209">
                <a:moveTo>
                  <a:pt x="2942094" y="1642910"/>
                </a:moveTo>
                <a:lnTo>
                  <a:pt x="2941802" y="1642567"/>
                </a:lnTo>
                <a:lnTo>
                  <a:pt x="2942005" y="1643240"/>
                </a:lnTo>
                <a:lnTo>
                  <a:pt x="2942094" y="1642910"/>
                </a:lnTo>
                <a:close/>
              </a:path>
              <a:path w="6889115" h="2061209">
                <a:moveTo>
                  <a:pt x="2959303" y="1663928"/>
                </a:moveTo>
                <a:lnTo>
                  <a:pt x="2959176" y="1663954"/>
                </a:lnTo>
                <a:lnTo>
                  <a:pt x="2959303" y="1663928"/>
                </a:lnTo>
                <a:close/>
              </a:path>
              <a:path w="6889115" h="2061209">
                <a:moveTo>
                  <a:pt x="3083941" y="969873"/>
                </a:moveTo>
                <a:lnTo>
                  <a:pt x="3083890" y="969594"/>
                </a:lnTo>
                <a:lnTo>
                  <a:pt x="3083395" y="969416"/>
                </a:lnTo>
                <a:lnTo>
                  <a:pt x="3083941" y="969873"/>
                </a:lnTo>
                <a:close/>
              </a:path>
              <a:path w="6889115" h="2061209">
                <a:moveTo>
                  <a:pt x="3192462" y="225539"/>
                </a:moveTo>
                <a:lnTo>
                  <a:pt x="3191954" y="225564"/>
                </a:lnTo>
                <a:lnTo>
                  <a:pt x="3192145" y="226009"/>
                </a:lnTo>
                <a:lnTo>
                  <a:pt x="3192462" y="225539"/>
                </a:lnTo>
                <a:close/>
              </a:path>
              <a:path w="6889115" h="2061209">
                <a:moveTo>
                  <a:pt x="3363988" y="1560372"/>
                </a:moveTo>
                <a:lnTo>
                  <a:pt x="3363836" y="1560664"/>
                </a:lnTo>
                <a:lnTo>
                  <a:pt x="3363988" y="1560372"/>
                </a:lnTo>
                <a:close/>
              </a:path>
              <a:path w="6889115" h="2061209">
                <a:moveTo>
                  <a:pt x="3374898" y="1262303"/>
                </a:moveTo>
                <a:lnTo>
                  <a:pt x="3373755" y="1259535"/>
                </a:lnTo>
                <a:lnTo>
                  <a:pt x="3372624" y="1260576"/>
                </a:lnTo>
                <a:lnTo>
                  <a:pt x="3372929" y="1263523"/>
                </a:lnTo>
                <a:lnTo>
                  <a:pt x="3373717" y="1264399"/>
                </a:lnTo>
                <a:lnTo>
                  <a:pt x="3374656" y="1263738"/>
                </a:lnTo>
                <a:lnTo>
                  <a:pt x="3374898" y="1262303"/>
                </a:lnTo>
                <a:close/>
              </a:path>
              <a:path w="6889115" h="2061209">
                <a:moveTo>
                  <a:pt x="3415411" y="721982"/>
                </a:moveTo>
                <a:close/>
              </a:path>
              <a:path w="6889115" h="2061209">
                <a:moveTo>
                  <a:pt x="3499764" y="654456"/>
                </a:moveTo>
                <a:lnTo>
                  <a:pt x="3499751" y="654291"/>
                </a:lnTo>
                <a:lnTo>
                  <a:pt x="3499713" y="654151"/>
                </a:lnTo>
                <a:lnTo>
                  <a:pt x="3499612" y="654456"/>
                </a:lnTo>
                <a:lnTo>
                  <a:pt x="3499764" y="654456"/>
                </a:lnTo>
                <a:close/>
              </a:path>
              <a:path w="6889115" h="2061209">
                <a:moveTo>
                  <a:pt x="3567239" y="234200"/>
                </a:moveTo>
                <a:lnTo>
                  <a:pt x="3567011" y="233819"/>
                </a:lnTo>
                <a:lnTo>
                  <a:pt x="3566363" y="234086"/>
                </a:lnTo>
                <a:lnTo>
                  <a:pt x="3567239" y="234200"/>
                </a:lnTo>
                <a:close/>
              </a:path>
              <a:path w="6889115" h="2061209">
                <a:moveTo>
                  <a:pt x="3606076" y="234848"/>
                </a:moveTo>
                <a:close/>
              </a:path>
              <a:path w="6889115" h="2061209">
                <a:moveTo>
                  <a:pt x="4209504" y="992873"/>
                </a:moveTo>
                <a:lnTo>
                  <a:pt x="4208996" y="992873"/>
                </a:lnTo>
                <a:lnTo>
                  <a:pt x="4208805" y="993203"/>
                </a:lnTo>
                <a:lnTo>
                  <a:pt x="4209504" y="992873"/>
                </a:lnTo>
                <a:close/>
              </a:path>
              <a:path w="6889115" h="2061209">
                <a:moveTo>
                  <a:pt x="4495825" y="50"/>
                </a:moveTo>
                <a:lnTo>
                  <a:pt x="4495444" y="127"/>
                </a:lnTo>
                <a:lnTo>
                  <a:pt x="4495825" y="50"/>
                </a:lnTo>
                <a:close/>
              </a:path>
              <a:path w="6889115" h="2061209">
                <a:moveTo>
                  <a:pt x="4563910" y="251968"/>
                </a:moveTo>
                <a:lnTo>
                  <a:pt x="4562780" y="253149"/>
                </a:lnTo>
                <a:lnTo>
                  <a:pt x="4563503" y="252437"/>
                </a:lnTo>
                <a:lnTo>
                  <a:pt x="4563910" y="251968"/>
                </a:lnTo>
                <a:close/>
              </a:path>
              <a:path w="6889115" h="2061209">
                <a:moveTo>
                  <a:pt x="4584865" y="1728609"/>
                </a:moveTo>
                <a:lnTo>
                  <a:pt x="4584166" y="1728571"/>
                </a:lnTo>
                <a:lnTo>
                  <a:pt x="4584395" y="1729054"/>
                </a:lnTo>
                <a:lnTo>
                  <a:pt x="4584865" y="1728990"/>
                </a:lnTo>
                <a:lnTo>
                  <a:pt x="4584865" y="1728609"/>
                </a:lnTo>
                <a:close/>
              </a:path>
              <a:path w="6889115" h="2061209">
                <a:moveTo>
                  <a:pt x="4735398" y="1434655"/>
                </a:moveTo>
                <a:lnTo>
                  <a:pt x="4734649" y="1434350"/>
                </a:lnTo>
                <a:lnTo>
                  <a:pt x="4734623" y="1434719"/>
                </a:lnTo>
                <a:lnTo>
                  <a:pt x="4735398" y="1434655"/>
                </a:lnTo>
                <a:close/>
              </a:path>
              <a:path w="6889115" h="2061209">
                <a:moveTo>
                  <a:pt x="4748377" y="97561"/>
                </a:moveTo>
                <a:lnTo>
                  <a:pt x="4748136" y="97345"/>
                </a:lnTo>
                <a:lnTo>
                  <a:pt x="4748060" y="97739"/>
                </a:lnTo>
                <a:lnTo>
                  <a:pt x="4748377" y="97561"/>
                </a:lnTo>
                <a:close/>
              </a:path>
              <a:path w="6889115" h="2061209">
                <a:moveTo>
                  <a:pt x="4829048" y="309968"/>
                </a:moveTo>
                <a:lnTo>
                  <a:pt x="4828984" y="309384"/>
                </a:lnTo>
                <a:lnTo>
                  <a:pt x="4828972" y="309956"/>
                </a:lnTo>
                <a:close/>
              </a:path>
              <a:path w="6889115" h="2061209">
                <a:moveTo>
                  <a:pt x="4851844" y="30480"/>
                </a:moveTo>
                <a:lnTo>
                  <a:pt x="4851806" y="29946"/>
                </a:lnTo>
                <a:lnTo>
                  <a:pt x="4851755" y="30505"/>
                </a:lnTo>
                <a:close/>
              </a:path>
              <a:path w="6889115" h="2061209">
                <a:moveTo>
                  <a:pt x="5011534" y="284848"/>
                </a:moveTo>
                <a:lnTo>
                  <a:pt x="5011483" y="284353"/>
                </a:lnTo>
                <a:lnTo>
                  <a:pt x="5011115" y="284556"/>
                </a:lnTo>
                <a:lnTo>
                  <a:pt x="5011534" y="284848"/>
                </a:lnTo>
                <a:close/>
              </a:path>
              <a:path w="6889115" h="2061209">
                <a:moveTo>
                  <a:pt x="5079377" y="1711871"/>
                </a:moveTo>
                <a:lnTo>
                  <a:pt x="5079339" y="1712175"/>
                </a:lnTo>
                <a:lnTo>
                  <a:pt x="5079377" y="1711871"/>
                </a:lnTo>
                <a:close/>
              </a:path>
              <a:path w="6889115" h="2061209">
                <a:moveTo>
                  <a:pt x="5100117" y="1416723"/>
                </a:moveTo>
                <a:lnTo>
                  <a:pt x="5099697" y="1414564"/>
                </a:lnTo>
                <a:lnTo>
                  <a:pt x="5097069" y="1413294"/>
                </a:lnTo>
                <a:lnTo>
                  <a:pt x="5095570" y="1413738"/>
                </a:lnTo>
                <a:lnTo>
                  <a:pt x="5093233" y="1414703"/>
                </a:lnTo>
                <a:lnTo>
                  <a:pt x="5093106" y="1415694"/>
                </a:lnTo>
                <a:lnTo>
                  <a:pt x="5092814" y="1417789"/>
                </a:lnTo>
                <a:lnTo>
                  <a:pt x="5095125" y="1417408"/>
                </a:lnTo>
                <a:lnTo>
                  <a:pt x="5096611" y="1417561"/>
                </a:lnTo>
                <a:lnTo>
                  <a:pt x="5098351" y="1417243"/>
                </a:lnTo>
                <a:lnTo>
                  <a:pt x="5100117" y="1416723"/>
                </a:lnTo>
                <a:close/>
              </a:path>
              <a:path w="6889115" h="2061209">
                <a:moveTo>
                  <a:pt x="5169179" y="1428508"/>
                </a:moveTo>
                <a:lnTo>
                  <a:pt x="5169014" y="1428470"/>
                </a:lnTo>
                <a:lnTo>
                  <a:pt x="5169141" y="1428597"/>
                </a:lnTo>
                <a:close/>
              </a:path>
              <a:path w="6889115" h="2061209">
                <a:moveTo>
                  <a:pt x="5171452" y="1684185"/>
                </a:moveTo>
                <a:lnTo>
                  <a:pt x="5170424" y="1683753"/>
                </a:lnTo>
                <a:lnTo>
                  <a:pt x="5169293" y="1682762"/>
                </a:lnTo>
                <a:lnTo>
                  <a:pt x="5168709" y="1684870"/>
                </a:lnTo>
                <a:lnTo>
                  <a:pt x="5171452" y="1684185"/>
                </a:lnTo>
                <a:close/>
              </a:path>
              <a:path w="6889115" h="2061209">
                <a:moveTo>
                  <a:pt x="5172037" y="1683994"/>
                </a:moveTo>
                <a:lnTo>
                  <a:pt x="5171681" y="1684121"/>
                </a:lnTo>
                <a:lnTo>
                  <a:pt x="5171452" y="1684185"/>
                </a:lnTo>
                <a:lnTo>
                  <a:pt x="5171948" y="1684337"/>
                </a:lnTo>
                <a:lnTo>
                  <a:pt x="5172037" y="1683994"/>
                </a:lnTo>
                <a:close/>
              </a:path>
              <a:path w="6889115" h="2061209">
                <a:moveTo>
                  <a:pt x="5178031" y="1681632"/>
                </a:moveTo>
                <a:lnTo>
                  <a:pt x="5176672" y="1680591"/>
                </a:lnTo>
                <a:lnTo>
                  <a:pt x="5173777" y="1680108"/>
                </a:lnTo>
                <a:lnTo>
                  <a:pt x="5172570" y="1681683"/>
                </a:lnTo>
                <a:lnTo>
                  <a:pt x="5172037" y="1683994"/>
                </a:lnTo>
                <a:lnTo>
                  <a:pt x="5178031" y="1681632"/>
                </a:lnTo>
                <a:close/>
              </a:path>
              <a:path w="6889115" h="2061209">
                <a:moveTo>
                  <a:pt x="5192420" y="1085824"/>
                </a:moveTo>
                <a:lnTo>
                  <a:pt x="5192039" y="1085659"/>
                </a:lnTo>
                <a:lnTo>
                  <a:pt x="5192090" y="1086142"/>
                </a:lnTo>
                <a:lnTo>
                  <a:pt x="5192420" y="1085824"/>
                </a:lnTo>
                <a:close/>
              </a:path>
              <a:path w="6889115" h="2061209">
                <a:moveTo>
                  <a:pt x="5233340" y="1000963"/>
                </a:moveTo>
                <a:lnTo>
                  <a:pt x="5232997" y="1001115"/>
                </a:lnTo>
                <a:lnTo>
                  <a:pt x="5233340" y="1000963"/>
                </a:lnTo>
                <a:close/>
              </a:path>
              <a:path w="6889115" h="2061209">
                <a:moveTo>
                  <a:pt x="5276088" y="1853971"/>
                </a:moveTo>
                <a:lnTo>
                  <a:pt x="5276075" y="1853704"/>
                </a:lnTo>
                <a:lnTo>
                  <a:pt x="5275567" y="1854149"/>
                </a:lnTo>
                <a:lnTo>
                  <a:pt x="5276088" y="1853971"/>
                </a:lnTo>
                <a:close/>
              </a:path>
              <a:path w="6889115" h="2061209">
                <a:moveTo>
                  <a:pt x="5276189" y="1853044"/>
                </a:moveTo>
                <a:lnTo>
                  <a:pt x="5275948" y="1852904"/>
                </a:lnTo>
                <a:lnTo>
                  <a:pt x="5276151" y="1853120"/>
                </a:lnTo>
                <a:close/>
              </a:path>
              <a:path w="6889115" h="2061209">
                <a:moveTo>
                  <a:pt x="5412702" y="1657146"/>
                </a:moveTo>
                <a:lnTo>
                  <a:pt x="5412359" y="1656156"/>
                </a:lnTo>
                <a:lnTo>
                  <a:pt x="5411114" y="1656524"/>
                </a:lnTo>
                <a:lnTo>
                  <a:pt x="5411444" y="1657489"/>
                </a:lnTo>
                <a:lnTo>
                  <a:pt x="5412702" y="1657146"/>
                </a:lnTo>
                <a:close/>
              </a:path>
              <a:path w="6889115" h="2061209">
                <a:moveTo>
                  <a:pt x="5494286" y="1440942"/>
                </a:moveTo>
                <a:lnTo>
                  <a:pt x="5490896" y="1441170"/>
                </a:lnTo>
                <a:lnTo>
                  <a:pt x="5490908" y="1442008"/>
                </a:lnTo>
                <a:lnTo>
                  <a:pt x="5494286" y="1441780"/>
                </a:lnTo>
                <a:lnTo>
                  <a:pt x="5494286" y="1440942"/>
                </a:lnTo>
                <a:close/>
              </a:path>
              <a:path w="6889115" h="2061209">
                <a:moveTo>
                  <a:pt x="5642013" y="232752"/>
                </a:moveTo>
                <a:lnTo>
                  <a:pt x="5641886" y="232321"/>
                </a:lnTo>
                <a:lnTo>
                  <a:pt x="5641378" y="232206"/>
                </a:lnTo>
                <a:lnTo>
                  <a:pt x="5641543" y="232651"/>
                </a:lnTo>
                <a:lnTo>
                  <a:pt x="5642013" y="232752"/>
                </a:lnTo>
                <a:close/>
              </a:path>
              <a:path w="6889115" h="2061209">
                <a:moveTo>
                  <a:pt x="5939548" y="1495044"/>
                </a:moveTo>
                <a:lnTo>
                  <a:pt x="5938494" y="1492262"/>
                </a:lnTo>
                <a:lnTo>
                  <a:pt x="5937301" y="1494624"/>
                </a:lnTo>
                <a:lnTo>
                  <a:pt x="5938253" y="1497431"/>
                </a:lnTo>
                <a:lnTo>
                  <a:pt x="5939548" y="1495044"/>
                </a:lnTo>
                <a:close/>
              </a:path>
              <a:path w="6889115" h="2061209">
                <a:moveTo>
                  <a:pt x="5977496" y="1917598"/>
                </a:moveTo>
                <a:lnTo>
                  <a:pt x="5975235" y="1915807"/>
                </a:lnTo>
                <a:lnTo>
                  <a:pt x="5974270" y="1916912"/>
                </a:lnTo>
                <a:lnTo>
                  <a:pt x="5974181" y="1918169"/>
                </a:lnTo>
                <a:lnTo>
                  <a:pt x="5975007" y="1918843"/>
                </a:lnTo>
                <a:lnTo>
                  <a:pt x="5976391" y="1918627"/>
                </a:lnTo>
                <a:lnTo>
                  <a:pt x="5977496" y="1917598"/>
                </a:lnTo>
                <a:close/>
              </a:path>
              <a:path w="6889115" h="2061209">
                <a:moveTo>
                  <a:pt x="6259373" y="1750263"/>
                </a:moveTo>
                <a:lnTo>
                  <a:pt x="6258318" y="1749475"/>
                </a:lnTo>
                <a:lnTo>
                  <a:pt x="6258103" y="1750161"/>
                </a:lnTo>
                <a:lnTo>
                  <a:pt x="6257595" y="1751749"/>
                </a:lnTo>
                <a:lnTo>
                  <a:pt x="6257734" y="1753527"/>
                </a:lnTo>
                <a:lnTo>
                  <a:pt x="6257531" y="1756854"/>
                </a:lnTo>
                <a:lnTo>
                  <a:pt x="6257963" y="1757451"/>
                </a:lnTo>
                <a:lnTo>
                  <a:pt x="6259042" y="1756956"/>
                </a:lnTo>
                <a:lnTo>
                  <a:pt x="6259373" y="1750263"/>
                </a:lnTo>
                <a:close/>
              </a:path>
              <a:path w="6889115" h="2061209">
                <a:moveTo>
                  <a:pt x="6489484" y="1524101"/>
                </a:moveTo>
                <a:lnTo>
                  <a:pt x="6488658" y="1523606"/>
                </a:lnTo>
                <a:lnTo>
                  <a:pt x="6487388" y="1524050"/>
                </a:lnTo>
                <a:lnTo>
                  <a:pt x="6486385" y="1526781"/>
                </a:lnTo>
                <a:lnTo>
                  <a:pt x="6488570" y="1528457"/>
                </a:lnTo>
                <a:lnTo>
                  <a:pt x="6489420" y="1525536"/>
                </a:lnTo>
                <a:lnTo>
                  <a:pt x="6489484" y="1524101"/>
                </a:lnTo>
                <a:close/>
              </a:path>
              <a:path w="6889115" h="2061209">
                <a:moveTo>
                  <a:pt x="6492100" y="1425016"/>
                </a:moveTo>
                <a:lnTo>
                  <a:pt x="6491935" y="1422946"/>
                </a:lnTo>
                <a:lnTo>
                  <a:pt x="6489827" y="1421231"/>
                </a:lnTo>
                <a:lnTo>
                  <a:pt x="6487604" y="1422844"/>
                </a:lnTo>
                <a:lnTo>
                  <a:pt x="6488785" y="1425194"/>
                </a:lnTo>
                <a:lnTo>
                  <a:pt x="6490335" y="1425422"/>
                </a:lnTo>
                <a:lnTo>
                  <a:pt x="6492100" y="1425016"/>
                </a:lnTo>
                <a:close/>
              </a:path>
              <a:path w="6889115" h="2061209">
                <a:moveTo>
                  <a:pt x="6508128" y="1422425"/>
                </a:moveTo>
                <a:lnTo>
                  <a:pt x="6506832" y="1421180"/>
                </a:lnTo>
                <a:lnTo>
                  <a:pt x="6504965" y="1421091"/>
                </a:lnTo>
                <a:lnTo>
                  <a:pt x="6502705" y="1422819"/>
                </a:lnTo>
                <a:lnTo>
                  <a:pt x="6504635" y="1425155"/>
                </a:lnTo>
                <a:lnTo>
                  <a:pt x="6507518" y="1424343"/>
                </a:lnTo>
                <a:lnTo>
                  <a:pt x="6508128" y="1422425"/>
                </a:lnTo>
                <a:close/>
              </a:path>
              <a:path w="6889115" h="2061209">
                <a:moveTo>
                  <a:pt x="6650634" y="1413446"/>
                </a:moveTo>
                <a:lnTo>
                  <a:pt x="6650406" y="1412328"/>
                </a:lnTo>
                <a:lnTo>
                  <a:pt x="6649047" y="1412049"/>
                </a:lnTo>
                <a:lnTo>
                  <a:pt x="6647828" y="1412684"/>
                </a:lnTo>
                <a:lnTo>
                  <a:pt x="6647929" y="1413421"/>
                </a:lnTo>
                <a:lnTo>
                  <a:pt x="6649313" y="1413840"/>
                </a:lnTo>
                <a:lnTo>
                  <a:pt x="6650634" y="1413446"/>
                </a:lnTo>
                <a:close/>
              </a:path>
              <a:path w="6889115" h="2061209">
                <a:moveTo>
                  <a:pt x="6735661" y="1647367"/>
                </a:moveTo>
                <a:lnTo>
                  <a:pt x="6735534" y="1645983"/>
                </a:lnTo>
                <a:lnTo>
                  <a:pt x="6734416" y="1646770"/>
                </a:lnTo>
                <a:lnTo>
                  <a:pt x="6735661" y="1647367"/>
                </a:lnTo>
                <a:close/>
              </a:path>
              <a:path w="6889115" h="2061209">
                <a:moveTo>
                  <a:pt x="6888531" y="1673999"/>
                </a:moveTo>
                <a:lnTo>
                  <a:pt x="6887692" y="1673872"/>
                </a:lnTo>
                <a:lnTo>
                  <a:pt x="6887985" y="1674774"/>
                </a:lnTo>
                <a:lnTo>
                  <a:pt x="6888531" y="1673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709091" y="5004676"/>
            <a:ext cx="5796280" cy="1730375"/>
          </a:xfrm>
          <a:custGeom>
            <a:avLst/>
            <a:gdLst/>
            <a:ahLst/>
            <a:cxnLst/>
            <a:rect l="l" t="t" r="r" b="b"/>
            <a:pathLst>
              <a:path w="5796280" h="1730375">
                <a:moveTo>
                  <a:pt x="393" y="613740"/>
                </a:moveTo>
                <a:lnTo>
                  <a:pt x="0" y="613765"/>
                </a:lnTo>
                <a:lnTo>
                  <a:pt x="381" y="614299"/>
                </a:lnTo>
                <a:lnTo>
                  <a:pt x="393" y="613740"/>
                </a:lnTo>
                <a:close/>
              </a:path>
              <a:path w="5796280" h="1730375">
                <a:moveTo>
                  <a:pt x="444906" y="1624088"/>
                </a:moveTo>
                <a:lnTo>
                  <a:pt x="444614" y="1622869"/>
                </a:lnTo>
                <a:lnTo>
                  <a:pt x="444385" y="1623745"/>
                </a:lnTo>
                <a:lnTo>
                  <a:pt x="444258" y="1623999"/>
                </a:lnTo>
                <a:lnTo>
                  <a:pt x="444906" y="1624088"/>
                </a:lnTo>
                <a:close/>
              </a:path>
              <a:path w="5796280" h="1730375">
                <a:moveTo>
                  <a:pt x="478320" y="1127683"/>
                </a:moveTo>
                <a:lnTo>
                  <a:pt x="478155" y="1127467"/>
                </a:lnTo>
                <a:lnTo>
                  <a:pt x="477824" y="1127696"/>
                </a:lnTo>
                <a:lnTo>
                  <a:pt x="478320" y="1127683"/>
                </a:lnTo>
                <a:close/>
              </a:path>
              <a:path w="5796280" h="1730375">
                <a:moveTo>
                  <a:pt x="636117" y="1561769"/>
                </a:moveTo>
                <a:lnTo>
                  <a:pt x="635685" y="1560525"/>
                </a:lnTo>
                <a:lnTo>
                  <a:pt x="633133" y="1560309"/>
                </a:lnTo>
                <a:lnTo>
                  <a:pt x="632218" y="1560931"/>
                </a:lnTo>
                <a:lnTo>
                  <a:pt x="632587" y="1561198"/>
                </a:lnTo>
                <a:lnTo>
                  <a:pt x="632206" y="1560931"/>
                </a:lnTo>
                <a:lnTo>
                  <a:pt x="631761" y="1560626"/>
                </a:lnTo>
                <a:lnTo>
                  <a:pt x="631736" y="1561553"/>
                </a:lnTo>
                <a:lnTo>
                  <a:pt x="632015" y="1562277"/>
                </a:lnTo>
                <a:lnTo>
                  <a:pt x="632663" y="1561592"/>
                </a:lnTo>
                <a:lnTo>
                  <a:pt x="632015" y="1562277"/>
                </a:lnTo>
                <a:lnTo>
                  <a:pt x="633437" y="1561871"/>
                </a:lnTo>
                <a:lnTo>
                  <a:pt x="633869" y="1562061"/>
                </a:lnTo>
                <a:lnTo>
                  <a:pt x="633526" y="1561833"/>
                </a:lnTo>
                <a:lnTo>
                  <a:pt x="634009" y="1561553"/>
                </a:lnTo>
                <a:lnTo>
                  <a:pt x="635355" y="1562214"/>
                </a:lnTo>
                <a:lnTo>
                  <a:pt x="636117" y="1561769"/>
                </a:lnTo>
                <a:close/>
              </a:path>
              <a:path w="5796280" h="1730375">
                <a:moveTo>
                  <a:pt x="674966" y="1560347"/>
                </a:moveTo>
                <a:lnTo>
                  <a:pt x="674624" y="1559839"/>
                </a:lnTo>
                <a:lnTo>
                  <a:pt x="674268" y="1560042"/>
                </a:lnTo>
                <a:lnTo>
                  <a:pt x="674966" y="1560347"/>
                </a:lnTo>
                <a:close/>
              </a:path>
              <a:path w="5796280" h="1730375">
                <a:moveTo>
                  <a:pt x="1268895" y="1575130"/>
                </a:moveTo>
                <a:lnTo>
                  <a:pt x="1268514" y="1574800"/>
                </a:lnTo>
                <a:lnTo>
                  <a:pt x="1268374" y="1575015"/>
                </a:lnTo>
                <a:lnTo>
                  <a:pt x="1268895" y="1575130"/>
                </a:lnTo>
                <a:close/>
              </a:path>
              <a:path w="5796280" h="1730375">
                <a:moveTo>
                  <a:pt x="2169274" y="1525181"/>
                </a:moveTo>
                <a:lnTo>
                  <a:pt x="2168791" y="1525498"/>
                </a:lnTo>
                <a:lnTo>
                  <a:pt x="2169096" y="1525422"/>
                </a:lnTo>
                <a:lnTo>
                  <a:pt x="2169274" y="1525181"/>
                </a:lnTo>
                <a:close/>
              </a:path>
              <a:path w="5796280" h="1730375">
                <a:moveTo>
                  <a:pt x="2318982" y="368"/>
                </a:moveTo>
                <a:lnTo>
                  <a:pt x="2318232" y="0"/>
                </a:lnTo>
                <a:lnTo>
                  <a:pt x="2317889" y="609"/>
                </a:lnTo>
                <a:lnTo>
                  <a:pt x="2318982" y="368"/>
                </a:lnTo>
                <a:close/>
              </a:path>
              <a:path w="5796280" h="1730375">
                <a:moveTo>
                  <a:pt x="2498306" y="720445"/>
                </a:moveTo>
                <a:lnTo>
                  <a:pt x="2497848" y="719975"/>
                </a:lnTo>
                <a:lnTo>
                  <a:pt x="2497886" y="720217"/>
                </a:lnTo>
                <a:lnTo>
                  <a:pt x="2498306" y="720445"/>
                </a:lnTo>
                <a:close/>
              </a:path>
              <a:path w="5796280" h="1730375">
                <a:moveTo>
                  <a:pt x="2524087" y="757999"/>
                </a:moveTo>
                <a:lnTo>
                  <a:pt x="2523985" y="757720"/>
                </a:lnTo>
                <a:lnTo>
                  <a:pt x="2523794" y="757555"/>
                </a:lnTo>
                <a:lnTo>
                  <a:pt x="2520759" y="761187"/>
                </a:lnTo>
                <a:lnTo>
                  <a:pt x="2519222" y="763003"/>
                </a:lnTo>
                <a:lnTo>
                  <a:pt x="2519502" y="763435"/>
                </a:lnTo>
                <a:lnTo>
                  <a:pt x="2522563" y="759815"/>
                </a:lnTo>
                <a:lnTo>
                  <a:pt x="2524087" y="757999"/>
                </a:lnTo>
                <a:close/>
              </a:path>
              <a:path w="5796280" h="1730375">
                <a:moveTo>
                  <a:pt x="2527350" y="671283"/>
                </a:moveTo>
                <a:lnTo>
                  <a:pt x="2526944" y="671169"/>
                </a:lnTo>
                <a:lnTo>
                  <a:pt x="2527350" y="671690"/>
                </a:lnTo>
                <a:lnTo>
                  <a:pt x="2527350" y="671283"/>
                </a:lnTo>
                <a:close/>
              </a:path>
              <a:path w="5796280" h="1730375">
                <a:moveTo>
                  <a:pt x="4783760" y="1730248"/>
                </a:moveTo>
                <a:lnTo>
                  <a:pt x="4783620" y="1730095"/>
                </a:lnTo>
                <a:lnTo>
                  <a:pt x="4783607" y="1730298"/>
                </a:lnTo>
                <a:lnTo>
                  <a:pt x="4783760" y="1730248"/>
                </a:lnTo>
                <a:close/>
              </a:path>
              <a:path w="5796280" h="1730375">
                <a:moveTo>
                  <a:pt x="4850981" y="1615325"/>
                </a:moveTo>
                <a:lnTo>
                  <a:pt x="4850193" y="1615808"/>
                </a:lnTo>
                <a:lnTo>
                  <a:pt x="4850663" y="1616265"/>
                </a:lnTo>
                <a:lnTo>
                  <a:pt x="4850981" y="1615325"/>
                </a:lnTo>
                <a:close/>
              </a:path>
              <a:path w="5796280" h="1730375">
                <a:moveTo>
                  <a:pt x="4857458" y="1612633"/>
                </a:moveTo>
                <a:lnTo>
                  <a:pt x="4857381" y="1612163"/>
                </a:lnTo>
                <a:lnTo>
                  <a:pt x="4857280" y="1612633"/>
                </a:lnTo>
                <a:lnTo>
                  <a:pt x="4857458" y="1612633"/>
                </a:lnTo>
                <a:close/>
              </a:path>
              <a:path w="5796280" h="1730375">
                <a:moveTo>
                  <a:pt x="5796102" y="163614"/>
                </a:moveTo>
                <a:lnTo>
                  <a:pt x="5795111" y="163499"/>
                </a:lnTo>
                <a:lnTo>
                  <a:pt x="5794032" y="162928"/>
                </a:lnTo>
                <a:lnTo>
                  <a:pt x="5794692" y="164058"/>
                </a:lnTo>
                <a:lnTo>
                  <a:pt x="5796102" y="163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1" name="bg object 9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2417" y="5909997"/>
            <a:ext cx="122691" cy="17094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7346" y="5517943"/>
            <a:ext cx="144207" cy="145740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2579" y="5724405"/>
            <a:ext cx="71738" cy="100114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3959212" y="5385638"/>
            <a:ext cx="1503045" cy="1398270"/>
          </a:xfrm>
          <a:custGeom>
            <a:avLst/>
            <a:gdLst/>
            <a:ahLst/>
            <a:cxnLst/>
            <a:rect l="l" t="t" r="r" b="b"/>
            <a:pathLst>
              <a:path w="1503045" h="1398270">
                <a:moveTo>
                  <a:pt x="366166" y="1310208"/>
                </a:moveTo>
                <a:lnTo>
                  <a:pt x="363994" y="1305128"/>
                </a:lnTo>
                <a:lnTo>
                  <a:pt x="348437" y="1300048"/>
                </a:lnTo>
                <a:lnTo>
                  <a:pt x="344093" y="1296238"/>
                </a:lnTo>
                <a:lnTo>
                  <a:pt x="342493" y="1288618"/>
                </a:lnTo>
                <a:lnTo>
                  <a:pt x="335445" y="1256868"/>
                </a:lnTo>
                <a:lnTo>
                  <a:pt x="333756" y="1249248"/>
                </a:lnTo>
                <a:lnTo>
                  <a:pt x="332079" y="1239545"/>
                </a:lnTo>
                <a:lnTo>
                  <a:pt x="332079" y="1369898"/>
                </a:lnTo>
                <a:lnTo>
                  <a:pt x="327875" y="1371168"/>
                </a:lnTo>
                <a:lnTo>
                  <a:pt x="323469" y="1335608"/>
                </a:lnTo>
                <a:lnTo>
                  <a:pt x="329196" y="1343228"/>
                </a:lnTo>
                <a:lnTo>
                  <a:pt x="331139" y="1352118"/>
                </a:lnTo>
                <a:lnTo>
                  <a:pt x="331393" y="1361008"/>
                </a:lnTo>
                <a:lnTo>
                  <a:pt x="332079" y="1369898"/>
                </a:lnTo>
                <a:lnTo>
                  <a:pt x="332079" y="1239545"/>
                </a:lnTo>
                <a:lnTo>
                  <a:pt x="330466" y="1230198"/>
                </a:lnTo>
                <a:lnTo>
                  <a:pt x="329768" y="1217498"/>
                </a:lnTo>
                <a:lnTo>
                  <a:pt x="329628" y="1214958"/>
                </a:lnTo>
                <a:lnTo>
                  <a:pt x="329349" y="1209878"/>
                </a:lnTo>
                <a:lnTo>
                  <a:pt x="327990" y="1200988"/>
                </a:lnTo>
                <a:lnTo>
                  <a:pt x="323646" y="1194638"/>
                </a:lnTo>
                <a:lnTo>
                  <a:pt x="316382" y="1192098"/>
                </a:lnTo>
                <a:lnTo>
                  <a:pt x="315772" y="1192098"/>
                </a:lnTo>
                <a:lnTo>
                  <a:pt x="315772" y="1349578"/>
                </a:lnTo>
                <a:lnTo>
                  <a:pt x="314998" y="1355928"/>
                </a:lnTo>
                <a:lnTo>
                  <a:pt x="313232" y="1361008"/>
                </a:lnTo>
                <a:lnTo>
                  <a:pt x="309067" y="1367358"/>
                </a:lnTo>
                <a:lnTo>
                  <a:pt x="302260" y="1371168"/>
                </a:lnTo>
                <a:lnTo>
                  <a:pt x="295033" y="1372438"/>
                </a:lnTo>
                <a:lnTo>
                  <a:pt x="289623" y="1369898"/>
                </a:lnTo>
                <a:lnTo>
                  <a:pt x="284924" y="1364818"/>
                </a:lnTo>
                <a:lnTo>
                  <a:pt x="280047" y="1358468"/>
                </a:lnTo>
                <a:lnTo>
                  <a:pt x="276339" y="1352118"/>
                </a:lnTo>
                <a:lnTo>
                  <a:pt x="275196" y="1343228"/>
                </a:lnTo>
                <a:lnTo>
                  <a:pt x="275818" y="1333068"/>
                </a:lnTo>
                <a:lnTo>
                  <a:pt x="277558" y="1327988"/>
                </a:lnTo>
                <a:lnTo>
                  <a:pt x="282587" y="1325448"/>
                </a:lnTo>
                <a:lnTo>
                  <a:pt x="304800" y="1325448"/>
                </a:lnTo>
                <a:lnTo>
                  <a:pt x="311353" y="1326718"/>
                </a:lnTo>
                <a:lnTo>
                  <a:pt x="314363" y="1333068"/>
                </a:lnTo>
                <a:lnTo>
                  <a:pt x="315480" y="1344498"/>
                </a:lnTo>
                <a:lnTo>
                  <a:pt x="315772" y="1349578"/>
                </a:lnTo>
                <a:lnTo>
                  <a:pt x="315772" y="1192098"/>
                </a:lnTo>
                <a:lnTo>
                  <a:pt x="307124" y="1192098"/>
                </a:lnTo>
                <a:lnTo>
                  <a:pt x="307124" y="1256868"/>
                </a:lnTo>
                <a:lnTo>
                  <a:pt x="302983" y="1250518"/>
                </a:lnTo>
                <a:lnTo>
                  <a:pt x="300748" y="1244168"/>
                </a:lnTo>
                <a:lnTo>
                  <a:pt x="299339" y="1239088"/>
                </a:lnTo>
                <a:lnTo>
                  <a:pt x="297688" y="1234008"/>
                </a:lnTo>
                <a:lnTo>
                  <a:pt x="296684" y="1231468"/>
                </a:lnTo>
                <a:lnTo>
                  <a:pt x="294855" y="1228928"/>
                </a:lnTo>
                <a:lnTo>
                  <a:pt x="290817" y="1231468"/>
                </a:lnTo>
                <a:lnTo>
                  <a:pt x="288709" y="1232738"/>
                </a:lnTo>
                <a:lnTo>
                  <a:pt x="288937" y="1234008"/>
                </a:lnTo>
                <a:lnTo>
                  <a:pt x="290080" y="1244168"/>
                </a:lnTo>
                <a:lnTo>
                  <a:pt x="290182" y="1255598"/>
                </a:lnTo>
                <a:lnTo>
                  <a:pt x="291884" y="1265758"/>
                </a:lnTo>
                <a:lnTo>
                  <a:pt x="297853" y="1274648"/>
                </a:lnTo>
                <a:lnTo>
                  <a:pt x="300088" y="1277188"/>
                </a:lnTo>
                <a:lnTo>
                  <a:pt x="302856" y="1283538"/>
                </a:lnTo>
                <a:lnTo>
                  <a:pt x="305358" y="1291158"/>
                </a:lnTo>
                <a:lnTo>
                  <a:pt x="306362" y="1297508"/>
                </a:lnTo>
                <a:lnTo>
                  <a:pt x="304698" y="1302588"/>
                </a:lnTo>
                <a:lnTo>
                  <a:pt x="299783" y="1307668"/>
                </a:lnTo>
                <a:lnTo>
                  <a:pt x="293204" y="1308938"/>
                </a:lnTo>
                <a:lnTo>
                  <a:pt x="285813" y="1308938"/>
                </a:lnTo>
                <a:lnTo>
                  <a:pt x="278511" y="1310208"/>
                </a:lnTo>
                <a:lnTo>
                  <a:pt x="273545" y="1310208"/>
                </a:lnTo>
                <a:lnTo>
                  <a:pt x="270764" y="1306398"/>
                </a:lnTo>
                <a:lnTo>
                  <a:pt x="269900" y="1302588"/>
                </a:lnTo>
                <a:lnTo>
                  <a:pt x="268490" y="1293698"/>
                </a:lnTo>
                <a:lnTo>
                  <a:pt x="268478" y="1284808"/>
                </a:lnTo>
                <a:lnTo>
                  <a:pt x="270840" y="1277188"/>
                </a:lnTo>
                <a:lnTo>
                  <a:pt x="273672" y="1273378"/>
                </a:lnTo>
                <a:lnTo>
                  <a:pt x="275564" y="1270838"/>
                </a:lnTo>
                <a:lnTo>
                  <a:pt x="276517" y="1269568"/>
                </a:lnTo>
                <a:lnTo>
                  <a:pt x="280517" y="1265758"/>
                </a:lnTo>
                <a:lnTo>
                  <a:pt x="282702" y="1261948"/>
                </a:lnTo>
                <a:lnTo>
                  <a:pt x="281901" y="1256868"/>
                </a:lnTo>
                <a:lnTo>
                  <a:pt x="276923" y="1253058"/>
                </a:lnTo>
                <a:lnTo>
                  <a:pt x="271297" y="1250518"/>
                </a:lnTo>
                <a:lnTo>
                  <a:pt x="272897" y="1244168"/>
                </a:lnTo>
                <a:lnTo>
                  <a:pt x="271818" y="1240358"/>
                </a:lnTo>
                <a:lnTo>
                  <a:pt x="268249" y="1227658"/>
                </a:lnTo>
                <a:lnTo>
                  <a:pt x="271272" y="1221308"/>
                </a:lnTo>
                <a:lnTo>
                  <a:pt x="278828" y="1218768"/>
                </a:lnTo>
                <a:lnTo>
                  <a:pt x="286042" y="1217498"/>
                </a:lnTo>
                <a:lnTo>
                  <a:pt x="293141" y="1218768"/>
                </a:lnTo>
                <a:lnTo>
                  <a:pt x="307124" y="1256868"/>
                </a:lnTo>
                <a:lnTo>
                  <a:pt x="307124" y="1192098"/>
                </a:lnTo>
                <a:lnTo>
                  <a:pt x="306324" y="1192098"/>
                </a:lnTo>
                <a:lnTo>
                  <a:pt x="272427" y="1198448"/>
                </a:lnTo>
                <a:lnTo>
                  <a:pt x="169748" y="1209878"/>
                </a:lnTo>
                <a:lnTo>
                  <a:pt x="150418" y="1211148"/>
                </a:lnTo>
                <a:lnTo>
                  <a:pt x="111607" y="1211148"/>
                </a:lnTo>
                <a:lnTo>
                  <a:pt x="92392" y="1214958"/>
                </a:lnTo>
                <a:lnTo>
                  <a:pt x="90614" y="1214958"/>
                </a:lnTo>
                <a:lnTo>
                  <a:pt x="71386" y="1213688"/>
                </a:lnTo>
                <a:lnTo>
                  <a:pt x="52133" y="1214958"/>
                </a:lnTo>
                <a:lnTo>
                  <a:pt x="32893" y="1214958"/>
                </a:lnTo>
                <a:lnTo>
                  <a:pt x="13665" y="1213688"/>
                </a:lnTo>
                <a:lnTo>
                  <a:pt x="5372" y="1212418"/>
                </a:lnTo>
                <a:lnTo>
                  <a:pt x="1371" y="1217498"/>
                </a:lnTo>
                <a:lnTo>
                  <a:pt x="0" y="1228928"/>
                </a:lnTo>
                <a:lnTo>
                  <a:pt x="1092" y="1232738"/>
                </a:lnTo>
                <a:lnTo>
                  <a:pt x="1536" y="1236548"/>
                </a:lnTo>
                <a:lnTo>
                  <a:pt x="2273" y="1244168"/>
                </a:lnTo>
                <a:lnTo>
                  <a:pt x="2806" y="1253058"/>
                </a:lnTo>
                <a:lnTo>
                  <a:pt x="3162" y="1260678"/>
                </a:lnTo>
                <a:lnTo>
                  <a:pt x="3378" y="1268298"/>
                </a:lnTo>
                <a:lnTo>
                  <a:pt x="20624" y="1268298"/>
                </a:lnTo>
                <a:lnTo>
                  <a:pt x="20929" y="1263218"/>
                </a:lnTo>
                <a:lnTo>
                  <a:pt x="21717" y="1258138"/>
                </a:lnTo>
                <a:lnTo>
                  <a:pt x="22237" y="1245438"/>
                </a:lnTo>
                <a:lnTo>
                  <a:pt x="22313" y="1242898"/>
                </a:lnTo>
                <a:lnTo>
                  <a:pt x="22402" y="1241628"/>
                </a:lnTo>
                <a:lnTo>
                  <a:pt x="22339" y="1242885"/>
                </a:lnTo>
                <a:lnTo>
                  <a:pt x="30086" y="1241628"/>
                </a:lnTo>
                <a:lnTo>
                  <a:pt x="37871" y="1240358"/>
                </a:lnTo>
                <a:lnTo>
                  <a:pt x="39928" y="1239088"/>
                </a:lnTo>
                <a:lnTo>
                  <a:pt x="52197" y="1235278"/>
                </a:lnTo>
                <a:lnTo>
                  <a:pt x="53822" y="1236548"/>
                </a:lnTo>
                <a:lnTo>
                  <a:pt x="52959" y="1249248"/>
                </a:lnTo>
                <a:lnTo>
                  <a:pt x="48983" y="1268298"/>
                </a:lnTo>
                <a:lnTo>
                  <a:pt x="62611" y="1268298"/>
                </a:lnTo>
                <a:lnTo>
                  <a:pt x="65684" y="1260678"/>
                </a:lnTo>
                <a:lnTo>
                  <a:pt x="68287" y="1253058"/>
                </a:lnTo>
                <a:lnTo>
                  <a:pt x="71424" y="1242885"/>
                </a:lnTo>
                <a:lnTo>
                  <a:pt x="73825" y="1235278"/>
                </a:lnTo>
                <a:lnTo>
                  <a:pt x="76581" y="1232738"/>
                </a:lnTo>
                <a:lnTo>
                  <a:pt x="83121" y="1234008"/>
                </a:lnTo>
                <a:lnTo>
                  <a:pt x="85064" y="1236548"/>
                </a:lnTo>
                <a:lnTo>
                  <a:pt x="84467" y="1242898"/>
                </a:lnTo>
                <a:lnTo>
                  <a:pt x="80581" y="1254328"/>
                </a:lnTo>
                <a:lnTo>
                  <a:pt x="78384" y="1261948"/>
                </a:lnTo>
                <a:lnTo>
                  <a:pt x="75971" y="1268298"/>
                </a:lnTo>
                <a:lnTo>
                  <a:pt x="85001" y="1268298"/>
                </a:lnTo>
                <a:lnTo>
                  <a:pt x="84683" y="1261948"/>
                </a:lnTo>
                <a:lnTo>
                  <a:pt x="86563" y="1256868"/>
                </a:lnTo>
                <a:lnTo>
                  <a:pt x="91719" y="1251788"/>
                </a:lnTo>
                <a:lnTo>
                  <a:pt x="95046" y="1261948"/>
                </a:lnTo>
                <a:lnTo>
                  <a:pt x="96037" y="1264488"/>
                </a:lnTo>
                <a:lnTo>
                  <a:pt x="93091" y="1268298"/>
                </a:lnTo>
                <a:lnTo>
                  <a:pt x="97434" y="1267028"/>
                </a:lnTo>
                <a:lnTo>
                  <a:pt x="106083" y="1267028"/>
                </a:lnTo>
                <a:lnTo>
                  <a:pt x="104571" y="1264488"/>
                </a:lnTo>
                <a:lnTo>
                  <a:pt x="104101" y="1260678"/>
                </a:lnTo>
                <a:lnTo>
                  <a:pt x="104343" y="1251788"/>
                </a:lnTo>
                <a:lnTo>
                  <a:pt x="121069" y="1230198"/>
                </a:lnTo>
                <a:lnTo>
                  <a:pt x="129946" y="1234008"/>
                </a:lnTo>
                <a:lnTo>
                  <a:pt x="130187" y="1235278"/>
                </a:lnTo>
                <a:lnTo>
                  <a:pt x="130213" y="1254328"/>
                </a:lnTo>
                <a:lnTo>
                  <a:pt x="131191" y="1259408"/>
                </a:lnTo>
                <a:lnTo>
                  <a:pt x="130111" y="1263218"/>
                </a:lnTo>
                <a:lnTo>
                  <a:pt x="144056" y="1259408"/>
                </a:lnTo>
                <a:lnTo>
                  <a:pt x="146240" y="1259408"/>
                </a:lnTo>
                <a:lnTo>
                  <a:pt x="147370" y="1258138"/>
                </a:lnTo>
                <a:lnTo>
                  <a:pt x="145275" y="1253058"/>
                </a:lnTo>
                <a:lnTo>
                  <a:pt x="143471" y="1245438"/>
                </a:lnTo>
                <a:lnTo>
                  <a:pt x="142379" y="1237818"/>
                </a:lnTo>
                <a:lnTo>
                  <a:pt x="142481" y="1234008"/>
                </a:lnTo>
                <a:lnTo>
                  <a:pt x="143789" y="1230198"/>
                </a:lnTo>
                <a:lnTo>
                  <a:pt x="144678" y="1227658"/>
                </a:lnTo>
                <a:lnTo>
                  <a:pt x="149872" y="1228928"/>
                </a:lnTo>
                <a:lnTo>
                  <a:pt x="159029" y="1228928"/>
                </a:lnTo>
                <a:lnTo>
                  <a:pt x="162750" y="1230198"/>
                </a:lnTo>
                <a:lnTo>
                  <a:pt x="162814" y="1232738"/>
                </a:lnTo>
                <a:lnTo>
                  <a:pt x="162915" y="1241628"/>
                </a:lnTo>
                <a:lnTo>
                  <a:pt x="162788" y="1246708"/>
                </a:lnTo>
                <a:lnTo>
                  <a:pt x="162547" y="1249248"/>
                </a:lnTo>
                <a:lnTo>
                  <a:pt x="163576" y="1253058"/>
                </a:lnTo>
                <a:lnTo>
                  <a:pt x="162318" y="1256868"/>
                </a:lnTo>
                <a:lnTo>
                  <a:pt x="167309" y="1255598"/>
                </a:lnTo>
                <a:lnTo>
                  <a:pt x="176834" y="1255598"/>
                </a:lnTo>
                <a:lnTo>
                  <a:pt x="173469" y="1253058"/>
                </a:lnTo>
                <a:lnTo>
                  <a:pt x="174472" y="1247978"/>
                </a:lnTo>
                <a:lnTo>
                  <a:pt x="176199" y="1230198"/>
                </a:lnTo>
                <a:lnTo>
                  <a:pt x="176657" y="1228928"/>
                </a:lnTo>
                <a:lnTo>
                  <a:pt x="190398" y="1227658"/>
                </a:lnTo>
                <a:lnTo>
                  <a:pt x="204558" y="1225118"/>
                </a:lnTo>
                <a:lnTo>
                  <a:pt x="232968" y="1222578"/>
                </a:lnTo>
                <a:lnTo>
                  <a:pt x="251282" y="1221308"/>
                </a:lnTo>
                <a:lnTo>
                  <a:pt x="256108" y="1221308"/>
                </a:lnTo>
                <a:lnTo>
                  <a:pt x="258254" y="1231468"/>
                </a:lnTo>
                <a:lnTo>
                  <a:pt x="256273" y="1235278"/>
                </a:lnTo>
                <a:lnTo>
                  <a:pt x="250494" y="1236548"/>
                </a:lnTo>
                <a:lnTo>
                  <a:pt x="242176" y="1239088"/>
                </a:lnTo>
                <a:lnTo>
                  <a:pt x="234251" y="1240358"/>
                </a:lnTo>
                <a:lnTo>
                  <a:pt x="226987" y="1236548"/>
                </a:lnTo>
                <a:lnTo>
                  <a:pt x="220649" y="1228928"/>
                </a:lnTo>
                <a:lnTo>
                  <a:pt x="213804" y="1235278"/>
                </a:lnTo>
                <a:lnTo>
                  <a:pt x="207581" y="1241628"/>
                </a:lnTo>
                <a:lnTo>
                  <a:pt x="201879" y="1247978"/>
                </a:lnTo>
                <a:lnTo>
                  <a:pt x="196545" y="1254328"/>
                </a:lnTo>
                <a:lnTo>
                  <a:pt x="194754" y="1255598"/>
                </a:lnTo>
                <a:lnTo>
                  <a:pt x="192811" y="1256868"/>
                </a:lnTo>
                <a:lnTo>
                  <a:pt x="190817" y="1258138"/>
                </a:lnTo>
                <a:lnTo>
                  <a:pt x="200329" y="1260678"/>
                </a:lnTo>
                <a:lnTo>
                  <a:pt x="209257" y="1264488"/>
                </a:lnTo>
                <a:lnTo>
                  <a:pt x="217601" y="1268298"/>
                </a:lnTo>
                <a:lnTo>
                  <a:pt x="225348" y="1274648"/>
                </a:lnTo>
                <a:lnTo>
                  <a:pt x="228536" y="1272108"/>
                </a:lnTo>
                <a:lnTo>
                  <a:pt x="232156" y="1270838"/>
                </a:lnTo>
                <a:lnTo>
                  <a:pt x="239687" y="1274648"/>
                </a:lnTo>
                <a:lnTo>
                  <a:pt x="238518" y="1278458"/>
                </a:lnTo>
                <a:lnTo>
                  <a:pt x="238302" y="1283538"/>
                </a:lnTo>
                <a:lnTo>
                  <a:pt x="238175" y="1284808"/>
                </a:lnTo>
                <a:lnTo>
                  <a:pt x="238086" y="1286078"/>
                </a:lnTo>
                <a:lnTo>
                  <a:pt x="240360" y="1288618"/>
                </a:lnTo>
                <a:lnTo>
                  <a:pt x="242468" y="1291158"/>
                </a:lnTo>
                <a:lnTo>
                  <a:pt x="244475" y="1293698"/>
                </a:lnTo>
                <a:lnTo>
                  <a:pt x="244741" y="1286078"/>
                </a:lnTo>
                <a:lnTo>
                  <a:pt x="245021" y="1273378"/>
                </a:lnTo>
                <a:lnTo>
                  <a:pt x="251688" y="1273378"/>
                </a:lnTo>
                <a:lnTo>
                  <a:pt x="257098" y="1275918"/>
                </a:lnTo>
                <a:lnTo>
                  <a:pt x="258572" y="1282268"/>
                </a:lnTo>
                <a:lnTo>
                  <a:pt x="258610" y="1288618"/>
                </a:lnTo>
                <a:lnTo>
                  <a:pt x="259753" y="1294968"/>
                </a:lnTo>
                <a:lnTo>
                  <a:pt x="260654" y="1297508"/>
                </a:lnTo>
                <a:lnTo>
                  <a:pt x="260375" y="1300048"/>
                </a:lnTo>
                <a:lnTo>
                  <a:pt x="260045" y="1306398"/>
                </a:lnTo>
                <a:lnTo>
                  <a:pt x="258508" y="1310208"/>
                </a:lnTo>
                <a:lnTo>
                  <a:pt x="255333" y="1311478"/>
                </a:lnTo>
                <a:lnTo>
                  <a:pt x="257975" y="1317828"/>
                </a:lnTo>
                <a:lnTo>
                  <a:pt x="259943" y="1322908"/>
                </a:lnTo>
                <a:lnTo>
                  <a:pt x="261518" y="1329258"/>
                </a:lnTo>
                <a:lnTo>
                  <a:pt x="264388" y="1330528"/>
                </a:lnTo>
                <a:lnTo>
                  <a:pt x="265595" y="1334338"/>
                </a:lnTo>
                <a:lnTo>
                  <a:pt x="266293" y="1344498"/>
                </a:lnTo>
                <a:lnTo>
                  <a:pt x="267081" y="1349578"/>
                </a:lnTo>
                <a:lnTo>
                  <a:pt x="267690" y="1355928"/>
                </a:lnTo>
                <a:lnTo>
                  <a:pt x="268300" y="1363548"/>
                </a:lnTo>
                <a:lnTo>
                  <a:pt x="266649" y="1368628"/>
                </a:lnTo>
                <a:lnTo>
                  <a:pt x="263232" y="1373708"/>
                </a:lnTo>
                <a:lnTo>
                  <a:pt x="261734" y="1381328"/>
                </a:lnTo>
                <a:lnTo>
                  <a:pt x="259207" y="1388948"/>
                </a:lnTo>
                <a:lnTo>
                  <a:pt x="255536" y="1396568"/>
                </a:lnTo>
                <a:lnTo>
                  <a:pt x="276072" y="1394028"/>
                </a:lnTo>
                <a:lnTo>
                  <a:pt x="317157" y="1394028"/>
                </a:lnTo>
                <a:lnTo>
                  <a:pt x="337756" y="1397838"/>
                </a:lnTo>
                <a:lnTo>
                  <a:pt x="348361" y="1397838"/>
                </a:lnTo>
                <a:lnTo>
                  <a:pt x="356717" y="1394028"/>
                </a:lnTo>
                <a:lnTo>
                  <a:pt x="361594" y="1385138"/>
                </a:lnTo>
                <a:lnTo>
                  <a:pt x="361746" y="1373708"/>
                </a:lnTo>
                <a:lnTo>
                  <a:pt x="361403" y="1372438"/>
                </a:lnTo>
                <a:lnTo>
                  <a:pt x="361073" y="1371168"/>
                </a:lnTo>
                <a:lnTo>
                  <a:pt x="353758" y="1335608"/>
                </a:lnTo>
                <a:lnTo>
                  <a:pt x="353402" y="1333068"/>
                </a:lnTo>
                <a:lnTo>
                  <a:pt x="353555" y="1326718"/>
                </a:lnTo>
                <a:lnTo>
                  <a:pt x="354037" y="1325448"/>
                </a:lnTo>
                <a:lnTo>
                  <a:pt x="355485" y="1321638"/>
                </a:lnTo>
                <a:lnTo>
                  <a:pt x="359956" y="1315288"/>
                </a:lnTo>
                <a:lnTo>
                  <a:pt x="366166" y="1310208"/>
                </a:lnTo>
                <a:close/>
              </a:path>
              <a:path w="1503045" h="1398270">
                <a:moveTo>
                  <a:pt x="1106525" y="29476"/>
                </a:moveTo>
                <a:lnTo>
                  <a:pt x="1104722" y="24574"/>
                </a:lnTo>
                <a:lnTo>
                  <a:pt x="1099731" y="22466"/>
                </a:lnTo>
                <a:lnTo>
                  <a:pt x="1090841" y="22161"/>
                </a:lnTo>
                <a:lnTo>
                  <a:pt x="1082141" y="22961"/>
                </a:lnTo>
                <a:lnTo>
                  <a:pt x="1056462" y="37858"/>
                </a:lnTo>
                <a:lnTo>
                  <a:pt x="1059472" y="60337"/>
                </a:lnTo>
                <a:lnTo>
                  <a:pt x="1060450" y="78943"/>
                </a:lnTo>
                <a:lnTo>
                  <a:pt x="1059472" y="97536"/>
                </a:lnTo>
                <a:lnTo>
                  <a:pt x="1055966" y="116141"/>
                </a:lnTo>
                <a:lnTo>
                  <a:pt x="1054023" y="123444"/>
                </a:lnTo>
                <a:lnTo>
                  <a:pt x="1058214" y="126619"/>
                </a:lnTo>
                <a:lnTo>
                  <a:pt x="1071270" y="123075"/>
                </a:lnTo>
                <a:lnTo>
                  <a:pt x="1081836" y="122809"/>
                </a:lnTo>
                <a:lnTo>
                  <a:pt x="1093025" y="121818"/>
                </a:lnTo>
                <a:lnTo>
                  <a:pt x="1099743" y="118656"/>
                </a:lnTo>
                <a:lnTo>
                  <a:pt x="1102855" y="112115"/>
                </a:lnTo>
                <a:lnTo>
                  <a:pt x="1103223" y="101003"/>
                </a:lnTo>
                <a:lnTo>
                  <a:pt x="1102702" y="85217"/>
                </a:lnTo>
                <a:lnTo>
                  <a:pt x="1102893" y="69519"/>
                </a:lnTo>
                <a:lnTo>
                  <a:pt x="1103884" y="53848"/>
                </a:lnTo>
                <a:lnTo>
                  <a:pt x="1105839" y="38176"/>
                </a:lnTo>
                <a:lnTo>
                  <a:pt x="1106525" y="29476"/>
                </a:lnTo>
                <a:close/>
              </a:path>
              <a:path w="1503045" h="1398270">
                <a:moveTo>
                  <a:pt x="1164043" y="181241"/>
                </a:moveTo>
                <a:lnTo>
                  <a:pt x="1160399" y="160921"/>
                </a:lnTo>
                <a:lnTo>
                  <a:pt x="1159522" y="156184"/>
                </a:lnTo>
                <a:lnTo>
                  <a:pt x="1158925" y="152933"/>
                </a:lnTo>
                <a:lnTo>
                  <a:pt x="1158506" y="150622"/>
                </a:lnTo>
                <a:lnTo>
                  <a:pt x="1156525" y="140271"/>
                </a:lnTo>
                <a:lnTo>
                  <a:pt x="1155280" y="133972"/>
                </a:lnTo>
                <a:lnTo>
                  <a:pt x="1150708" y="131673"/>
                </a:lnTo>
                <a:lnTo>
                  <a:pt x="1146556" y="132397"/>
                </a:lnTo>
                <a:lnTo>
                  <a:pt x="1146556" y="153797"/>
                </a:lnTo>
                <a:lnTo>
                  <a:pt x="1145247" y="156184"/>
                </a:lnTo>
                <a:lnTo>
                  <a:pt x="1144181" y="155168"/>
                </a:lnTo>
                <a:lnTo>
                  <a:pt x="1143622" y="153987"/>
                </a:lnTo>
                <a:lnTo>
                  <a:pt x="1144079" y="153123"/>
                </a:lnTo>
                <a:lnTo>
                  <a:pt x="1145374" y="152933"/>
                </a:lnTo>
                <a:lnTo>
                  <a:pt x="1146556" y="153797"/>
                </a:lnTo>
                <a:lnTo>
                  <a:pt x="1146556" y="132397"/>
                </a:lnTo>
                <a:lnTo>
                  <a:pt x="1139863" y="133553"/>
                </a:lnTo>
                <a:lnTo>
                  <a:pt x="1135329" y="135229"/>
                </a:lnTo>
                <a:lnTo>
                  <a:pt x="1121524" y="137287"/>
                </a:lnTo>
                <a:lnTo>
                  <a:pt x="1117866" y="142290"/>
                </a:lnTo>
                <a:lnTo>
                  <a:pt x="1116774" y="151206"/>
                </a:lnTo>
                <a:lnTo>
                  <a:pt x="1114755" y="165976"/>
                </a:lnTo>
                <a:lnTo>
                  <a:pt x="1112367" y="181241"/>
                </a:lnTo>
                <a:lnTo>
                  <a:pt x="1110107" y="195440"/>
                </a:lnTo>
                <a:lnTo>
                  <a:pt x="1107859" y="210858"/>
                </a:lnTo>
                <a:lnTo>
                  <a:pt x="1105979" y="224891"/>
                </a:lnTo>
                <a:lnTo>
                  <a:pt x="1107655" y="226314"/>
                </a:lnTo>
                <a:lnTo>
                  <a:pt x="1125893" y="225666"/>
                </a:lnTo>
                <a:lnTo>
                  <a:pt x="1129499" y="225412"/>
                </a:lnTo>
                <a:lnTo>
                  <a:pt x="1133068" y="225679"/>
                </a:lnTo>
                <a:lnTo>
                  <a:pt x="1142746" y="225831"/>
                </a:lnTo>
                <a:lnTo>
                  <a:pt x="1144193" y="225412"/>
                </a:lnTo>
                <a:lnTo>
                  <a:pt x="1149134" y="223989"/>
                </a:lnTo>
                <a:lnTo>
                  <a:pt x="1163116" y="188988"/>
                </a:lnTo>
                <a:lnTo>
                  <a:pt x="1164043" y="181241"/>
                </a:lnTo>
                <a:close/>
              </a:path>
              <a:path w="1503045" h="1398270">
                <a:moveTo>
                  <a:pt x="1165199" y="61899"/>
                </a:moveTo>
                <a:lnTo>
                  <a:pt x="1163256" y="51498"/>
                </a:lnTo>
                <a:lnTo>
                  <a:pt x="1159510" y="41046"/>
                </a:lnTo>
                <a:lnTo>
                  <a:pt x="1155230" y="30454"/>
                </a:lnTo>
                <a:lnTo>
                  <a:pt x="1152639" y="23710"/>
                </a:lnTo>
                <a:lnTo>
                  <a:pt x="1148943" y="20955"/>
                </a:lnTo>
                <a:lnTo>
                  <a:pt x="1137399" y="21424"/>
                </a:lnTo>
                <a:lnTo>
                  <a:pt x="1132573" y="21450"/>
                </a:lnTo>
                <a:lnTo>
                  <a:pt x="1120889" y="23406"/>
                </a:lnTo>
                <a:lnTo>
                  <a:pt x="1117219" y="27393"/>
                </a:lnTo>
                <a:lnTo>
                  <a:pt x="1119428" y="34709"/>
                </a:lnTo>
                <a:lnTo>
                  <a:pt x="1121067" y="42964"/>
                </a:lnTo>
                <a:lnTo>
                  <a:pt x="1118730" y="87464"/>
                </a:lnTo>
                <a:lnTo>
                  <a:pt x="1117180" y="93929"/>
                </a:lnTo>
                <a:lnTo>
                  <a:pt x="1116152" y="103593"/>
                </a:lnTo>
                <a:lnTo>
                  <a:pt x="1118133" y="111925"/>
                </a:lnTo>
                <a:lnTo>
                  <a:pt x="1122629" y="118237"/>
                </a:lnTo>
                <a:lnTo>
                  <a:pt x="1129157" y="121805"/>
                </a:lnTo>
                <a:lnTo>
                  <a:pt x="1137754" y="122034"/>
                </a:lnTo>
                <a:lnTo>
                  <a:pt x="1146810" y="119075"/>
                </a:lnTo>
                <a:lnTo>
                  <a:pt x="1154887" y="113753"/>
                </a:lnTo>
                <a:lnTo>
                  <a:pt x="1160564" y="106895"/>
                </a:lnTo>
                <a:lnTo>
                  <a:pt x="1163726" y="98920"/>
                </a:lnTo>
                <a:lnTo>
                  <a:pt x="1165034" y="90614"/>
                </a:lnTo>
                <a:lnTo>
                  <a:pt x="1164971" y="81813"/>
                </a:lnTo>
                <a:lnTo>
                  <a:pt x="1164069" y="72326"/>
                </a:lnTo>
                <a:lnTo>
                  <a:pt x="1165199" y="61899"/>
                </a:lnTo>
                <a:close/>
              </a:path>
              <a:path w="1503045" h="1398270">
                <a:moveTo>
                  <a:pt x="1260944" y="70802"/>
                </a:moveTo>
                <a:lnTo>
                  <a:pt x="1255534" y="27101"/>
                </a:lnTo>
                <a:lnTo>
                  <a:pt x="1237221" y="17691"/>
                </a:lnTo>
                <a:lnTo>
                  <a:pt x="1229410" y="19646"/>
                </a:lnTo>
                <a:lnTo>
                  <a:pt x="1221282" y="24409"/>
                </a:lnTo>
                <a:lnTo>
                  <a:pt x="1214932" y="30568"/>
                </a:lnTo>
                <a:lnTo>
                  <a:pt x="1212456" y="36690"/>
                </a:lnTo>
                <a:lnTo>
                  <a:pt x="1212507" y="51638"/>
                </a:lnTo>
                <a:lnTo>
                  <a:pt x="1211059" y="96342"/>
                </a:lnTo>
                <a:lnTo>
                  <a:pt x="1211440" y="107823"/>
                </a:lnTo>
                <a:lnTo>
                  <a:pt x="1213967" y="113906"/>
                </a:lnTo>
                <a:lnTo>
                  <a:pt x="1220000" y="116243"/>
                </a:lnTo>
                <a:lnTo>
                  <a:pt x="1230972" y="116446"/>
                </a:lnTo>
                <a:lnTo>
                  <a:pt x="1239316" y="119303"/>
                </a:lnTo>
                <a:lnTo>
                  <a:pt x="1243431" y="114325"/>
                </a:lnTo>
                <a:lnTo>
                  <a:pt x="1251216" y="93687"/>
                </a:lnTo>
                <a:lnTo>
                  <a:pt x="1253896" y="87668"/>
                </a:lnTo>
                <a:lnTo>
                  <a:pt x="1257147" y="81826"/>
                </a:lnTo>
                <a:lnTo>
                  <a:pt x="1260195" y="77000"/>
                </a:lnTo>
                <a:lnTo>
                  <a:pt x="1260944" y="70802"/>
                </a:lnTo>
                <a:close/>
              </a:path>
              <a:path w="1503045" h="1398270">
                <a:moveTo>
                  <a:pt x="1316609" y="24904"/>
                </a:moveTo>
                <a:lnTo>
                  <a:pt x="1316113" y="20586"/>
                </a:lnTo>
                <a:lnTo>
                  <a:pt x="1312799" y="20599"/>
                </a:lnTo>
                <a:lnTo>
                  <a:pt x="1306334" y="19481"/>
                </a:lnTo>
                <a:lnTo>
                  <a:pt x="1300137" y="17195"/>
                </a:lnTo>
                <a:lnTo>
                  <a:pt x="1293825" y="15405"/>
                </a:lnTo>
                <a:lnTo>
                  <a:pt x="1286979" y="15748"/>
                </a:lnTo>
                <a:lnTo>
                  <a:pt x="1269225" y="50114"/>
                </a:lnTo>
                <a:lnTo>
                  <a:pt x="1269225" y="60731"/>
                </a:lnTo>
                <a:lnTo>
                  <a:pt x="1269911" y="71196"/>
                </a:lnTo>
                <a:lnTo>
                  <a:pt x="1269898" y="84315"/>
                </a:lnTo>
                <a:lnTo>
                  <a:pt x="1270469" y="99237"/>
                </a:lnTo>
                <a:lnTo>
                  <a:pt x="1274000" y="106794"/>
                </a:lnTo>
                <a:lnTo>
                  <a:pt x="1282344" y="108394"/>
                </a:lnTo>
                <a:lnTo>
                  <a:pt x="1297317" y="105422"/>
                </a:lnTo>
                <a:lnTo>
                  <a:pt x="1303197" y="104076"/>
                </a:lnTo>
                <a:lnTo>
                  <a:pt x="1311706" y="100152"/>
                </a:lnTo>
                <a:lnTo>
                  <a:pt x="1316215" y="95351"/>
                </a:lnTo>
                <a:lnTo>
                  <a:pt x="1315212" y="89103"/>
                </a:lnTo>
                <a:lnTo>
                  <a:pt x="1313472" y="73710"/>
                </a:lnTo>
                <a:lnTo>
                  <a:pt x="1313141" y="58381"/>
                </a:lnTo>
                <a:lnTo>
                  <a:pt x="1314081" y="43078"/>
                </a:lnTo>
                <a:lnTo>
                  <a:pt x="1316609" y="24904"/>
                </a:lnTo>
                <a:close/>
              </a:path>
              <a:path w="1503045" h="1398270">
                <a:moveTo>
                  <a:pt x="1316799" y="120116"/>
                </a:moveTo>
                <a:lnTo>
                  <a:pt x="1314081" y="116395"/>
                </a:lnTo>
                <a:lnTo>
                  <a:pt x="1299616" y="116890"/>
                </a:lnTo>
                <a:lnTo>
                  <a:pt x="1292948" y="117449"/>
                </a:lnTo>
                <a:lnTo>
                  <a:pt x="1286370" y="118516"/>
                </a:lnTo>
                <a:lnTo>
                  <a:pt x="1279893" y="120332"/>
                </a:lnTo>
                <a:lnTo>
                  <a:pt x="1270495" y="123621"/>
                </a:lnTo>
                <a:lnTo>
                  <a:pt x="1264653" y="130035"/>
                </a:lnTo>
                <a:lnTo>
                  <a:pt x="1264970" y="139941"/>
                </a:lnTo>
                <a:lnTo>
                  <a:pt x="1264831" y="150926"/>
                </a:lnTo>
                <a:lnTo>
                  <a:pt x="1263992" y="161848"/>
                </a:lnTo>
                <a:lnTo>
                  <a:pt x="1262926" y="172745"/>
                </a:lnTo>
                <a:lnTo>
                  <a:pt x="1262087" y="183667"/>
                </a:lnTo>
                <a:lnTo>
                  <a:pt x="1290624" y="217043"/>
                </a:lnTo>
                <a:lnTo>
                  <a:pt x="1298994" y="216115"/>
                </a:lnTo>
                <a:lnTo>
                  <a:pt x="1305953" y="211124"/>
                </a:lnTo>
                <a:lnTo>
                  <a:pt x="1311871" y="202069"/>
                </a:lnTo>
                <a:lnTo>
                  <a:pt x="1315669" y="190576"/>
                </a:lnTo>
                <a:lnTo>
                  <a:pt x="1316710" y="178930"/>
                </a:lnTo>
                <a:lnTo>
                  <a:pt x="1316393" y="155511"/>
                </a:lnTo>
                <a:lnTo>
                  <a:pt x="1316304" y="134467"/>
                </a:lnTo>
                <a:lnTo>
                  <a:pt x="1316799" y="120116"/>
                </a:lnTo>
                <a:close/>
              </a:path>
              <a:path w="1503045" h="1398270">
                <a:moveTo>
                  <a:pt x="1428610" y="71462"/>
                </a:moveTo>
                <a:lnTo>
                  <a:pt x="1428508" y="63449"/>
                </a:lnTo>
                <a:lnTo>
                  <a:pt x="1427937" y="52501"/>
                </a:lnTo>
                <a:lnTo>
                  <a:pt x="1427010" y="41567"/>
                </a:lnTo>
                <a:lnTo>
                  <a:pt x="1426464" y="30607"/>
                </a:lnTo>
                <a:lnTo>
                  <a:pt x="1427048" y="19596"/>
                </a:lnTo>
                <a:lnTo>
                  <a:pt x="1427480" y="16154"/>
                </a:lnTo>
                <a:lnTo>
                  <a:pt x="1425892" y="11074"/>
                </a:lnTo>
                <a:lnTo>
                  <a:pt x="1421549" y="12649"/>
                </a:lnTo>
                <a:lnTo>
                  <a:pt x="1413421" y="14058"/>
                </a:lnTo>
                <a:lnTo>
                  <a:pt x="1405458" y="13347"/>
                </a:lnTo>
                <a:lnTo>
                  <a:pt x="1397571" y="12052"/>
                </a:lnTo>
                <a:lnTo>
                  <a:pt x="1389634" y="11747"/>
                </a:lnTo>
                <a:lnTo>
                  <a:pt x="1381594" y="13436"/>
                </a:lnTo>
                <a:lnTo>
                  <a:pt x="1376527" y="16954"/>
                </a:lnTo>
                <a:lnTo>
                  <a:pt x="1374698" y="22390"/>
                </a:lnTo>
                <a:lnTo>
                  <a:pt x="1376362" y="29870"/>
                </a:lnTo>
                <a:lnTo>
                  <a:pt x="1378572" y="37172"/>
                </a:lnTo>
                <a:lnTo>
                  <a:pt x="1379677" y="44551"/>
                </a:lnTo>
                <a:lnTo>
                  <a:pt x="1380350" y="52031"/>
                </a:lnTo>
                <a:lnTo>
                  <a:pt x="1381264" y="59639"/>
                </a:lnTo>
                <a:lnTo>
                  <a:pt x="1380388" y="74980"/>
                </a:lnTo>
                <a:lnTo>
                  <a:pt x="1379156" y="80848"/>
                </a:lnTo>
                <a:lnTo>
                  <a:pt x="1377670" y="86791"/>
                </a:lnTo>
                <a:lnTo>
                  <a:pt x="1378127" y="92392"/>
                </a:lnTo>
                <a:lnTo>
                  <a:pt x="1382788" y="97294"/>
                </a:lnTo>
                <a:lnTo>
                  <a:pt x="1389507" y="99072"/>
                </a:lnTo>
                <a:lnTo>
                  <a:pt x="1395628" y="97345"/>
                </a:lnTo>
                <a:lnTo>
                  <a:pt x="1401495" y="94068"/>
                </a:lnTo>
                <a:lnTo>
                  <a:pt x="1407401" y="91236"/>
                </a:lnTo>
                <a:lnTo>
                  <a:pt x="1411681" y="89827"/>
                </a:lnTo>
                <a:lnTo>
                  <a:pt x="1414907" y="85534"/>
                </a:lnTo>
                <a:lnTo>
                  <a:pt x="1426387" y="78384"/>
                </a:lnTo>
                <a:lnTo>
                  <a:pt x="1428610" y="71462"/>
                </a:lnTo>
                <a:close/>
              </a:path>
              <a:path w="1503045" h="1398270">
                <a:moveTo>
                  <a:pt x="1431620" y="101498"/>
                </a:moveTo>
                <a:lnTo>
                  <a:pt x="1429346" y="98348"/>
                </a:lnTo>
                <a:lnTo>
                  <a:pt x="1423885" y="98806"/>
                </a:lnTo>
                <a:lnTo>
                  <a:pt x="1411439" y="101307"/>
                </a:lnTo>
                <a:lnTo>
                  <a:pt x="1400009" y="106057"/>
                </a:lnTo>
                <a:lnTo>
                  <a:pt x="1389240" y="112242"/>
                </a:lnTo>
                <a:lnTo>
                  <a:pt x="1375117" y="121424"/>
                </a:lnTo>
                <a:lnTo>
                  <a:pt x="1375435" y="126428"/>
                </a:lnTo>
                <a:lnTo>
                  <a:pt x="1374444" y="137515"/>
                </a:lnTo>
                <a:lnTo>
                  <a:pt x="1373454" y="151599"/>
                </a:lnTo>
                <a:lnTo>
                  <a:pt x="1372450" y="158546"/>
                </a:lnTo>
                <a:lnTo>
                  <a:pt x="1370965" y="171297"/>
                </a:lnTo>
                <a:lnTo>
                  <a:pt x="1370812" y="184048"/>
                </a:lnTo>
                <a:lnTo>
                  <a:pt x="1371180" y="196786"/>
                </a:lnTo>
                <a:lnTo>
                  <a:pt x="1371257" y="209511"/>
                </a:lnTo>
                <a:lnTo>
                  <a:pt x="1371053" y="216890"/>
                </a:lnTo>
                <a:lnTo>
                  <a:pt x="1374749" y="218757"/>
                </a:lnTo>
                <a:lnTo>
                  <a:pt x="1383601" y="218046"/>
                </a:lnTo>
                <a:lnTo>
                  <a:pt x="1388402" y="217906"/>
                </a:lnTo>
                <a:lnTo>
                  <a:pt x="1388414" y="218211"/>
                </a:lnTo>
                <a:lnTo>
                  <a:pt x="1393786" y="217779"/>
                </a:lnTo>
                <a:lnTo>
                  <a:pt x="1399209" y="217716"/>
                </a:lnTo>
                <a:lnTo>
                  <a:pt x="1409954" y="215912"/>
                </a:lnTo>
                <a:lnTo>
                  <a:pt x="1415884" y="213601"/>
                </a:lnTo>
                <a:lnTo>
                  <a:pt x="1417078" y="208102"/>
                </a:lnTo>
                <a:lnTo>
                  <a:pt x="1420342" y="197332"/>
                </a:lnTo>
                <a:lnTo>
                  <a:pt x="1424292" y="186728"/>
                </a:lnTo>
                <a:lnTo>
                  <a:pt x="1427314" y="175895"/>
                </a:lnTo>
                <a:lnTo>
                  <a:pt x="1427772" y="164388"/>
                </a:lnTo>
                <a:lnTo>
                  <a:pt x="1426451" y="149898"/>
                </a:lnTo>
                <a:lnTo>
                  <a:pt x="1426095" y="135407"/>
                </a:lnTo>
                <a:lnTo>
                  <a:pt x="1427175" y="120980"/>
                </a:lnTo>
                <a:lnTo>
                  <a:pt x="1430159" y="106616"/>
                </a:lnTo>
                <a:lnTo>
                  <a:pt x="1431620" y="101498"/>
                </a:lnTo>
                <a:close/>
              </a:path>
              <a:path w="1503045" h="1398270">
                <a:moveTo>
                  <a:pt x="1502879" y="57264"/>
                </a:moveTo>
                <a:lnTo>
                  <a:pt x="1498625" y="11531"/>
                </a:lnTo>
                <a:lnTo>
                  <a:pt x="1451394" y="0"/>
                </a:lnTo>
                <a:lnTo>
                  <a:pt x="1448752" y="1600"/>
                </a:lnTo>
                <a:lnTo>
                  <a:pt x="1448689" y="14922"/>
                </a:lnTo>
                <a:lnTo>
                  <a:pt x="1448828" y="30759"/>
                </a:lnTo>
                <a:lnTo>
                  <a:pt x="1450517" y="85432"/>
                </a:lnTo>
                <a:lnTo>
                  <a:pt x="1454708" y="90639"/>
                </a:lnTo>
                <a:lnTo>
                  <a:pt x="1469250" y="89166"/>
                </a:lnTo>
                <a:lnTo>
                  <a:pt x="1474101" y="93154"/>
                </a:lnTo>
                <a:lnTo>
                  <a:pt x="1478203" y="97891"/>
                </a:lnTo>
                <a:lnTo>
                  <a:pt x="1483169" y="96164"/>
                </a:lnTo>
                <a:lnTo>
                  <a:pt x="1484020" y="91732"/>
                </a:lnTo>
                <a:lnTo>
                  <a:pt x="1486928" y="90220"/>
                </a:lnTo>
                <a:lnTo>
                  <a:pt x="1495209" y="83921"/>
                </a:lnTo>
                <a:lnTo>
                  <a:pt x="1499933" y="76073"/>
                </a:lnTo>
                <a:lnTo>
                  <a:pt x="1502130" y="67056"/>
                </a:lnTo>
                <a:lnTo>
                  <a:pt x="1502879" y="5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1172" y="5200978"/>
            <a:ext cx="82143" cy="130553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5273" y="5419990"/>
            <a:ext cx="132549" cy="238899"/>
          </a:xfrm>
          <a:prstGeom prst="rect">
            <a:avLst/>
          </a:prstGeom>
        </p:spPr>
      </p:pic>
      <p:sp>
        <p:nvSpPr>
          <p:cNvPr id="97" name="bg object 97"/>
          <p:cNvSpPr/>
          <p:nvPr/>
        </p:nvSpPr>
        <p:spPr>
          <a:xfrm>
            <a:off x="5690463" y="5215547"/>
            <a:ext cx="375920" cy="85725"/>
          </a:xfrm>
          <a:custGeom>
            <a:avLst/>
            <a:gdLst/>
            <a:ahLst/>
            <a:cxnLst/>
            <a:rect l="l" t="t" r="r" b="b"/>
            <a:pathLst>
              <a:path w="375920" h="85725">
                <a:moveTo>
                  <a:pt x="128384" y="53771"/>
                </a:moveTo>
                <a:lnTo>
                  <a:pt x="128282" y="46837"/>
                </a:lnTo>
                <a:lnTo>
                  <a:pt x="127114" y="45034"/>
                </a:lnTo>
                <a:lnTo>
                  <a:pt x="121158" y="35839"/>
                </a:lnTo>
                <a:lnTo>
                  <a:pt x="118148" y="31470"/>
                </a:lnTo>
                <a:lnTo>
                  <a:pt x="114998" y="27216"/>
                </a:lnTo>
                <a:lnTo>
                  <a:pt x="105206" y="16814"/>
                </a:lnTo>
                <a:lnTo>
                  <a:pt x="95948" y="11531"/>
                </a:lnTo>
                <a:lnTo>
                  <a:pt x="95948" y="54800"/>
                </a:lnTo>
                <a:lnTo>
                  <a:pt x="94767" y="56870"/>
                </a:lnTo>
                <a:lnTo>
                  <a:pt x="90297" y="59042"/>
                </a:lnTo>
                <a:lnTo>
                  <a:pt x="88138" y="60198"/>
                </a:lnTo>
                <a:lnTo>
                  <a:pt x="85864" y="60731"/>
                </a:lnTo>
                <a:lnTo>
                  <a:pt x="72707" y="63322"/>
                </a:lnTo>
                <a:lnTo>
                  <a:pt x="59448" y="65189"/>
                </a:lnTo>
                <a:lnTo>
                  <a:pt x="23329" y="68986"/>
                </a:lnTo>
                <a:lnTo>
                  <a:pt x="21932" y="53771"/>
                </a:lnTo>
                <a:lnTo>
                  <a:pt x="21424" y="47815"/>
                </a:lnTo>
                <a:lnTo>
                  <a:pt x="25971" y="47231"/>
                </a:lnTo>
                <a:lnTo>
                  <a:pt x="32131" y="46850"/>
                </a:lnTo>
                <a:lnTo>
                  <a:pt x="48145" y="45440"/>
                </a:lnTo>
                <a:lnTo>
                  <a:pt x="56172" y="45034"/>
                </a:lnTo>
                <a:lnTo>
                  <a:pt x="64249" y="45402"/>
                </a:lnTo>
                <a:lnTo>
                  <a:pt x="84302" y="47193"/>
                </a:lnTo>
                <a:lnTo>
                  <a:pt x="93370" y="48145"/>
                </a:lnTo>
                <a:lnTo>
                  <a:pt x="95465" y="49669"/>
                </a:lnTo>
                <a:lnTo>
                  <a:pt x="95948" y="54800"/>
                </a:lnTo>
                <a:lnTo>
                  <a:pt x="95948" y="11531"/>
                </a:lnTo>
                <a:lnTo>
                  <a:pt x="94081" y="10464"/>
                </a:lnTo>
                <a:lnTo>
                  <a:pt x="81813" y="8636"/>
                </a:lnTo>
                <a:lnTo>
                  <a:pt x="68605" y="11811"/>
                </a:lnTo>
                <a:lnTo>
                  <a:pt x="58813" y="15316"/>
                </a:lnTo>
                <a:lnTo>
                  <a:pt x="48945" y="17792"/>
                </a:lnTo>
                <a:lnTo>
                  <a:pt x="39014" y="19710"/>
                </a:lnTo>
                <a:lnTo>
                  <a:pt x="29044" y="21501"/>
                </a:lnTo>
                <a:lnTo>
                  <a:pt x="13881" y="25654"/>
                </a:lnTo>
                <a:lnTo>
                  <a:pt x="4787" y="32131"/>
                </a:lnTo>
                <a:lnTo>
                  <a:pt x="546" y="42468"/>
                </a:lnTo>
                <a:lnTo>
                  <a:pt x="101" y="53771"/>
                </a:lnTo>
                <a:lnTo>
                  <a:pt x="0" y="66649"/>
                </a:lnTo>
                <a:lnTo>
                  <a:pt x="241" y="75717"/>
                </a:lnTo>
                <a:lnTo>
                  <a:pt x="2781" y="82130"/>
                </a:lnTo>
                <a:lnTo>
                  <a:pt x="9258" y="84696"/>
                </a:lnTo>
                <a:lnTo>
                  <a:pt x="21412" y="85382"/>
                </a:lnTo>
                <a:lnTo>
                  <a:pt x="41402" y="84785"/>
                </a:lnTo>
                <a:lnTo>
                  <a:pt x="81191" y="81114"/>
                </a:lnTo>
                <a:lnTo>
                  <a:pt x="101180" y="80899"/>
                </a:lnTo>
                <a:lnTo>
                  <a:pt x="104914" y="81089"/>
                </a:lnTo>
                <a:lnTo>
                  <a:pt x="105206" y="80899"/>
                </a:lnTo>
                <a:lnTo>
                  <a:pt x="108280" y="78917"/>
                </a:lnTo>
                <a:lnTo>
                  <a:pt x="115468" y="71310"/>
                </a:lnTo>
                <a:lnTo>
                  <a:pt x="117462" y="68986"/>
                </a:lnTo>
                <a:lnTo>
                  <a:pt x="120116" y="65913"/>
                </a:lnTo>
                <a:lnTo>
                  <a:pt x="128384" y="53771"/>
                </a:lnTo>
                <a:close/>
              </a:path>
              <a:path w="375920" h="85725">
                <a:moveTo>
                  <a:pt x="375335" y="7569"/>
                </a:moveTo>
                <a:lnTo>
                  <a:pt x="374650" y="6057"/>
                </a:lnTo>
                <a:lnTo>
                  <a:pt x="372706" y="1752"/>
                </a:lnTo>
                <a:lnTo>
                  <a:pt x="366839" y="0"/>
                </a:lnTo>
                <a:lnTo>
                  <a:pt x="357136" y="1917"/>
                </a:lnTo>
                <a:lnTo>
                  <a:pt x="349199" y="3810"/>
                </a:lnTo>
                <a:lnTo>
                  <a:pt x="349199" y="46786"/>
                </a:lnTo>
                <a:lnTo>
                  <a:pt x="347218" y="52755"/>
                </a:lnTo>
                <a:lnTo>
                  <a:pt x="333044" y="54330"/>
                </a:lnTo>
                <a:lnTo>
                  <a:pt x="327037" y="53809"/>
                </a:lnTo>
                <a:lnTo>
                  <a:pt x="321106" y="53809"/>
                </a:lnTo>
                <a:lnTo>
                  <a:pt x="284429" y="44500"/>
                </a:lnTo>
                <a:lnTo>
                  <a:pt x="284759" y="33921"/>
                </a:lnTo>
                <a:lnTo>
                  <a:pt x="289293" y="32461"/>
                </a:lnTo>
                <a:lnTo>
                  <a:pt x="293497" y="32194"/>
                </a:lnTo>
                <a:lnTo>
                  <a:pt x="304088" y="30873"/>
                </a:lnTo>
                <a:lnTo>
                  <a:pt x="314579" y="28841"/>
                </a:lnTo>
                <a:lnTo>
                  <a:pt x="325107" y="27076"/>
                </a:lnTo>
                <a:lnTo>
                  <a:pt x="335813" y="26517"/>
                </a:lnTo>
                <a:lnTo>
                  <a:pt x="344093" y="26784"/>
                </a:lnTo>
                <a:lnTo>
                  <a:pt x="347827" y="30492"/>
                </a:lnTo>
                <a:lnTo>
                  <a:pt x="349199" y="46786"/>
                </a:lnTo>
                <a:lnTo>
                  <a:pt x="349199" y="3810"/>
                </a:lnTo>
                <a:lnTo>
                  <a:pt x="344766" y="4864"/>
                </a:lnTo>
                <a:lnTo>
                  <a:pt x="332384" y="6057"/>
                </a:lnTo>
                <a:lnTo>
                  <a:pt x="320027" y="5511"/>
                </a:lnTo>
                <a:lnTo>
                  <a:pt x="299224" y="1714"/>
                </a:lnTo>
                <a:lnTo>
                  <a:pt x="291007" y="1511"/>
                </a:lnTo>
                <a:lnTo>
                  <a:pt x="258102" y="28841"/>
                </a:lnTo>
                <a:lnTo>
                  <a:pt x="257911" y="38646"/>
                </a:lnTo>
                <a:lnTo>
                  <a:pt x="256971" y="47205"/>
                </a:lnTo>
                <a:lnTo>
                  <a:pt x="254596" y="55473"/>
                </a:lnTo>
                <a:lnTo>
                  <a:pt x="250139" y="63385"/>
                </a:lnTo>
                <a:lnTo>
                  <a:pt x="243674" y="72123"/>
                </a:lnTo>
                <a:lnTo>
                  <a:pt x="246545" y="77038"/>
                </a:lnTo>
                <a:lnTo>
                  <a:pt x="260426" y="77647"/>
                </a:lnTo>
                <a:lnTo>
                  <a:pt x="263461" y="77203"/>
                </a:lnTo>
                <a:lnTo>
                  <a:pt x="266369" y="76644"/>
                </a:lnTo>
                <a:lnTo>
                  <a:pt x="283616" y="73825"/>
                </a:lnTo>
                <a:lnTo>
                  <a:pt x="300926" y="72034"/>
                </a:lnTo>
                <a:lnTo>
                  <a:pt x="318325" y="71297"/>
                </a:lnTo>
                <a:lnTo>
                  <a:pt x="335788" y="71653"/>
                </a:lnTo>
                <a:lnTo>
                  <a:pt x="342531" y="71564"/>
                </a:lnTo>
                <a:lnTo>
                  <a:pt x="344766" y="71297"/>
                </a:lnTo>
                <a:lnTo>
                  <a:pt x="349161" y="70789"/>
                </a:lnTo>
                <a:lnTo>
                  <a:pt x="355752" y="69621"/>
                </a:lnTo>
                <a:lnTo>
                  <a:pt x="362331" y="68351"/>
                </a:lnTo>
                <a:lnTo>
                  <a:pt x="369493" y="67056"/>
                </a:lnTo>
                <a:lnTo>
                  <a:pt x="372592" y="62953"/>
                </a:lnTo>
                <a:lnTo>
                  <a:pt x="373151" y="54330"/>
                </a:lnTo>
                <a:lnTo>
                  <a:pt x="373481" y="49123"/>
                </a:lnTo>
                <a:lnTo>
                  <a:pt x="373913" y="38646"/>
                </a:lnTo>
                <a:lnTo>
                  <a:pt x="374256" y="31813"/>
                </a:lnTo>
                <a:lnTo>
                  <a:pt x="375208" y="31813"/>
                </a:lnTo>
                <a:lnTo>
                  <a:pt x="375158" y="26517"/>
                </a:lnTo>
                <a:lnTo>
                  <a:pt x="374827" y="22453"/>
                </a:lnTo>
                <a:lnTo>
                  <a:pt x="375272" y="17830"/>
                </a:lnTo>
                <a:lnTo>
                  <a:pt x="375335" y="7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8" name="bg object 9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84860" y="5406682"/>
            <a:ext cx="110753" cy="70878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4262170" y="5071274"/>
            <a:ext cx="1662430" cy="223520"/>
          </a:xfrm>
          <a:custGeom>
            <a:avLst/>
            <a:gdLst/>
            <a:ahLst/>
            <a:cxnLst/>
            <a:rect l="l" t="t" r="r" b="b"/>
            <a:pathLst>
              <a:path w="1662429" h="223520">
                <a:moveTo>
                  <a:pt x="280365" y="53187"/>
                </a:moveTo>
                <a:lnTo>
                  <a:pt x="271780" y="42633"/>
                </a:lnTo>
                <a:lnTo>
                  <a:pt x="262229" y="33528"/>
                </a:lnTo>
                <a:lnTo>
                  <a:pt x="252564" y="24866"/>
                </a:lnTo>
                <a:lnTo>
                  <a:pt x="246773" y="18923"/>
                </a:lnTo>
                <a:lnTo>
                  <a:pt x="246773" y="44818"/>
                </a:lnTo>
                <a:lnTo>
                  <a:pt x="245516" y="48069"/>
                </a:lnTo>
                <a:lnTo>
                  <a:pt x="237985" y="50355"/>
                </a:lnTo>
                <a:lnTo>
                  <a:pt x="228320" y="52463"/>
                </a:lnTo>
                <a:lnTo>
                  <a:pt x="218516" y="53467"/>
                </a:lnTo>
                <a:lnTo>
                  <a:pt x="208661" y="54038"/>
                </a:lnTo>
                <a:lnTo>
                  <a:pt x="198831" y="54851"/>
                </a:lnTo>
                <a:lnTo>
                  <a:pt x="126682" y="63525"/>
                </a:lnTo>
                <a:lnTo>
                  <a:pt x="123672" y="62839"/>
                </a:lnTo>
                <a:lnTo>
                  <a:pt x="120738" y="62623"/>
                </a:lnTo>
                <a:lnTo>
                  <a:pt x="103022" y="64109"/>
                </a:lnTo>
                <a:lnTo>
                  <a:pt x="94132" y="64566"/>
                </a:lnTo>
                <a:lnTo>
                  <a:pt x="85140" y="64401"/>
                </a:lnTo>
                <a:lnTo>
                  <a:pt x="77571" y="63220"/>
                </a:lnTo>
                <a:lnTo>
                  <a:pt x="71323" y="60553"/>
                </a:lnTo>
                <a:lnTo>
                  <a:pt x="66586" y="56057"/>
                </a:lnTo>
                <a:lnTo>
                  <a:pt x="63576" y="49390"/>
                </a:lnTo>
                <a:lnTo>
                  <a:pt x="60947" y="44145"/>
                </a:lnTo>
                <a:lnTo>
                  <a:pt x="57365" y="39230"/>
                </a:lnTo>
                <a:lnTo>
                  <a:pt x="54927" y="34480"/>
                </a:lnTo>
                <a:lnTo>
                  <a:pt x="54902" y="33528"/>
                </a:lnTo>
                <a:lnTo>
                  <a:pt x="55194" y="30645"/>
                </a:lnTo>
                <a:lnTo>
                  <a:pt x="55372" y="28917"/>
                </a:lnTo>
                <a:lnTo>
                  <a:pt x="59499" y="24968"/>
                </a:lnTo>
                <a:lnTo>
                  <a:pt x="64897" y="24892"/>
                </a:lnTo>
                <a:lnTo>
                  <a:pt x="70789" y="26098"/>
                </a:lnTo>
                <a:lnTo>
                  <a:pt x="76403" y="26022"/>
                </a:lnTo>
                <a:lnTo>
                  <a:pt x="81876" y="24892"/>
                </a:lnTo>
                <a:lnTo>
                  <a:pt x="101917" y="20751"/>
                </a:lnTo>
                <a:lnTo>
                  <a:pt x="127787" y="18681"/>
                </a:lnTo>
                <a:lnTo>
                  <a:pt x="153784" y="17564"/>
                </a:lnTo>
                <a:lnTo>
                  <a:pt x="179666" y="15189"/>
                </a:lnTo>
                <a:lnTo>
                  <a:pt x="197180" y="14884"/>
                </a:lnTo>
                <a:lnTo>
                  <a:pt x="213563" y="18999"/>
                </a:lnTo>
                <a:lnTo>
                  <a:pt x="228549" y="27254"/>
                </a:lnTo>
                <a:lnTo>
                  <a:pt x="241858" y="39319"/>
                </a:lnTo>
                <a:lnTo>
                  <a:pt x="246773" y="44818"/>
                </a:lnTo>
                <a:lnTo>
                  <a:pt x="246773" y="18923"/>
                </a:lnTo>
                <a:lnTo>
                  <a:pt x="243624" y="15684"/>
                </a:lnTo>
                <a:lnTo>
                  <a:pt x="242697" y="14884"/>
                </a:lnTo>
                <a:lnTo>
                  <a:pt x="241439" y="13804"/>
                </a:lnTo>
                <a:lnTo>
                  <a:pt x="232105" y="5778"/>
                </a:lnTo>
                <a:lnTo>
                  <a:pt x="219202" y="812"/>
                </a:lnTo>
                <a:lnTo>
                  <a:pt x="205117" y="0"/>
                </a:lnTo>
                <a:lnTo>
                  <a:pt x="190042" y="2565"/>
                </a:lnTo>
                <a:lnTo>
                  <a:pt x="181787" y="4241"/>
                </a:lnTo>
                <a:lnTo>
                  <a:pt x="173393" y="5346"/>
                </a:lnTo>
                <a:lnTo>
                  <a:pt x="156476" y="7124"/>
                </a:lnTo>
                <a:lnTo>
                  <a:pt x="134747" y="8737"/>
                </a:lnTo>
                <a:lnTo>
                  <a:pt x="112928" y="9144"/>
                </a:lnTo>
                <a:lnTo>
                  <a:pt x="91097" y="9956"/>
                </a:lnTo>
                <a:lnTo>
                  <a:pt x="61493" y="13804"/>
                </a:lnTo>
                <a:lnTo>
                  <a:pt x="53187" y="13360"/>
                </a:lnTo>
                <a:lnTo>
                  <a:pt x="45021" y="10718"/>
                </a:lnTo>
                <a:lnTo>
                  <a:pt x="37617" y="5092"/>
                </a:lnTo>
                <a:lnTo>
                  <a:pt x="33286" y="406"/>
                </a:lnTo>
                <a:lnTo>
                  <a:pt x="22161" y="2032"/>
                </a:lnTo>
                <a:lnTo>
                  <a:pt x="19405" y="17843"/>
                </a:lnTo>
                <a:lnTo>
                  <a:pt x="13195" y="20891"/>
                </a:lnTo>
                <a:lnTo>
                  <a:pt x="2260" y="23266"/>
                </a:lnTo>
                <a:lnTo>
                  <a:pt x="0" y="25158"/>
                </a:lnTo>
                <a:lnTo>
                  <a:pt x="1892" y="29222"/>
                </a:lnTo>
                <a:lnTo>
                  <a:pt x="3784" y="30480"/>
                </a:lnTo>
                <a:lnTo>
                  <a:pt x="7569" y="31191"/>
                </a:lnTo>
                <a:lnTo>
                  <a:pt x="10020" y="30759"/>
                </a:lnTo>
                <a:lnTo>
                  <a:pt x="12395" y="30645"/>
                </a:lnTo>
                <a:lnTo>
                  <a:pt x="43548" y="53670"/>
                </a:lnTo>
                <a:lnTo>
                  <a:pt x="45072" y="60629"/>
                </a:lnTo>
                <a:lnTo>
                  <a:pt x="46583" y="63754"/>
                </a:lnTo>
                <a:lnTo>
                  <a:pt x="50165" y="70104"/>
                </a:lnTo>
                <a:lnTo>
                  <a:pt x="54660" y="75057"/>
                </a:lnTo>
                <a:lnTo>
                  <a:pt x="60769" y="78308"/>
                </a:lnTo>
                <a:lnTo>
                  <a:pt x="69189" y="79578"/>
                </a:lnTo>
                <a:lnTo>
                  <a:pt x="77266" y="79286"/>
                </a:lnTo>
                <a:lnTo>
                  <a:pt x="85191" y="78397"/>
                </a:lnTo>
                <a:lnTo>
                  <a:pt x="93052" y="77330"/>
                </a:lnTo>
                <a:lnTo>
                  <a:pt x="100901" y="76517"/>
                </a:lnTo>
                <a:lnTo>
                  <a:pt x="129400" y="74891"/>
                </a:lnTo>
                <a:lnTo>
                  <a:pt x="143675" y="73787"/>
                </a:lnTo>
                <a:lnTo>
                  <a:pt x="157924" y="71920"/>
                </a:lnTo>
                <a:lnTo>
                  <a:pt x="176987" y="68973"/>
                </a:lnTo>
                <a:lnTo>
                  <a:pt x="196164" y="66611"/>
                </a:lnTo>
                <a:lnTo>
                  <a:pt x="215392" y="64973"/>
                </a:lnTo>
                <a:lnTo>
                  <a:pt x="224993" y="64566"/>
                </a:lnTo>
                <a:lnTo>
                  <a:pt x="246418" y="63576"/>
                </a:lnTo>
                <a:lnTo>
                  <a:pt x="246837" y="63525"/>
                </a:lnTo>
                <a:lnTo>
                  <a:pt x="257848" y="61899"/>
                </a:lnTo>
                <a:lnTo>
                  <a:pt x="269087" y="58610"/>
                </a:lnTo>
                <a:lnTo>
                  <a:pt x="280365" y="53187"/>
                </a:lnTo>
                <a:close/>
              </a:path>
              <a:path w="1662429" h="223520">
                <a:moveTo>
                  <a:pt x="1662353" y="178625"/>
                </a:moveTo>
                <a:lnTo>
                  <a:pt x="1637512" y="152463"/>
                </a:lnTo>
                <a:lnTo>
                  <a:pt x="1637512" y="182537"/>
                </a:lnTo>
                <a:lnTo>
                  <a:pt x="1633702" y="183769"/>
                </a:lnTo>
                <a:lnTo>
                  <a:pt x="1632839" y="183946"/>
                </a:lnTo>
                <a:lnTo>
                  <a:pt x="1632839" y="203327"/>
                </a:lnTo>
                <a:lnTo>
                  <a:pt x="1630895" y="205320"/>
                </a:lnTo>
                <a:lnTo>
                  <a:pt x="1629295" y="205790"/>
                </a:lnTo>
                <a:lnTo>
                  <a:pt x="1627746" y="205320"/>
                </a:lnTo>
                <a:lnTo>
                  <a:pt x="1627695" y="203327"/>
                </a:lnTo>
                <a:lnTo>
                  <a:pt x="1630172" y="201853"/>
                </a:lnTo>
                <a:lnTo>
                  <a:pt x="1632839" y="203327"/>
                </a:lnTo>
                <a:lnTo>
                  <a:pt x="1632839" y="183946"/>
                </a:lnTo>
                <a:lnTo>
                  <a:pt x="1621942" y="186156"/>
                </a:lnTo>
                <a:lnTo>
                  <a:pt x="1613319" y="187490"/>
                </a:lnTo>
                <a:lnTo>
                  <a:pt x="1603832" y="187807"/>
                </a:lnTo>
                <a:lnTo>
                  <a:pt x="1593024" y="186436"/>
                </a:lnTo>
                <a:lnTo>
                  <a:pt x="1632038" y="173583"/>
                </a:lnTo>
                <a:lnTo>
                  <a:pt x="1636280" y="173469"/>
                </a:lnTo>
                <a:lnTo>
                  <a:pt x="1637512" y="182537"/>
                </a:lnTo>
                <a:lnTo>
                  <a:pt x="1637512" y="152463"/>
                </a:lnTo>
                <a:lnTo>
                  <a:pt x="1634782" y="152336"/>
                </a:lnTo>
                <a:lnTo>
                  <a:pt x="1605597" y="156718"/>
                </a:lnTo>
                <a:lnTo>
                  <a:pt x="1590954" y="158432"/>
                </a:lnTo>
                <a:lnTo>
                  <a:pt x="1576222" y="159486"/>
                </a:lnTo>
                <a:lnTo>
                  <a:pt x="1567853" y="159842"/>
                </a:lnTo>
                <a:lnTo>
                  <a:pt x="1563179" y="163880"/>
                </a:lnTo>
                <a:lnTo>
                  <a:pt x="1564805" y="173342"/>
                </a:lnTo>
                <a:lnTo>
                  <a:pt x="1565465" y="181660"/>
                </a:lnTo>
                <a:lnTo>
                  <a:pt x="1564982" y="189953"/>
                </a:lnTo>
                <a:lnTo>
                  <a:pt x="1563941" y="198247"/>
                </a:lnTo>
                <a:lnTo>
                  <a:pt x="1563090" y="205295"/>
                </a:lnTo>
                <a:lnTo>
                  <a:pt x="1562989" y="209219"/>
                </a:lnTo>
                <a:lnTo>
                  <a:pt x="1563116" y="215061"/>
                </a:lnTo>
                <a:lnTo>
                  <a:pt x="1565719" y="220599"/>
                </a:lnTo>
                <a:lnTo>
                  <a:pt x="1570977" y="223088"/>
                </a:lnTo>
                <a:lnTo>
                  <a:pt x="1579156" y="222465"/>
                </a:lnTo>
                <a:lnTo>
                  <a:pt x="1594205" y="219900"/>
                </a:lnTo>
                <a:lnTo>
                  <a:pt x="1609331" y="218452"/>
                </a:lnTo>
                <a:lnTo>
                  <a:pt x="1649539" y="213639"/>
                </a:lnTo>
                <a:lnTo>
                  <a:pt x="1651622" y="209219"/>
                </a:lnTo>
                <a:lnTo>
                  <a:pt x="1653425" y="205790"/>
                </a:lnTo>
                <a:lnTo>
                  <a:pt x="1655508" y="201853"/>
                </a:lnTo>
                <a:lnTo>
                  <a:pt x="1659356" y="194576"/>
                </a:lnTo>
                <a:lnTo>
                  <a:pt x="1661769" y="187807"/>
                </a:lnTo>
                <a:lnTo>
                  <a:pt x="1662036" y="187071"/>
                </a:lnTo>
                <a:lnTo>
                  <a:pt x="1662303" y="181660"/>
                </a:lnTo>
                <a:lnTo>
                  <a:pt x="1662353" y="17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bg object 10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6732" y="5523329"/>
            <a:ext cx="179384" cy="130189"/>
          </a:xfrm>
          <a:prstGeom prst="rect">
            <a:avLst/>
          </a:prstGeom>
        </p:spPr>
      </p:pic>
      <p:sp>
        <p:nvSpPr>
          <p:cNvPr id="101" name="bg object 101"/>
          <p:cNvSpPr/>
          <p:nvPr/>
        </p:nvSpPr>
        <p:spPr>
          <a:xfrm>
            <a:off x="175552" y="4515535"/>
            <a:ext cx="5485765" cy="2164080"/>
          </a:xfrm>
          <a:custGeom>
            <a:avLst/>
            <a:gdLst/>
            <a:ahLst/>
            <a:cxnLst/>
            <a:rect l="l" t="t" r="r" b="b"/>
            <a:pathLst>
              <a:path w="5485765" h="2164079">
                <a:moveTo>
                  <a:pt x="44742" y="1613623"/>
                </a:moveTo>
                <a:lnTo>
                  <a:pt x="44729" y="1607629"/>
                </a:lnTo>
                <a:lnTo>
                  <a:pt x="44043" y="1589468"/>
                </a:lnTo>
                <a:lnTo>
                  <a:pt x="42570" y="1567954"/>
                </a:lnTo>
                <a:lnTo>
                  <a:pt x="41490" y="1549717"/>
                </a:lnTo>
                <a:lnTo>
                  <a:pt x="41389" y="1547075"/>
                </a:lnTo>
                <a:lnTo>
                  <a:pt x="41173" y="1527670"/>
                </a:lnTo>
                <a:lnTo>
                  <a:pt x="41770" y="1517599"/>
                </a:lnTo>
                <a:lnTo>
                  <a:pt x="41300" y="1507540"/>
                </a:lnTo>
                <a:lnTo>
                  <a:pt x="40703" y="1497444"/>
                </a:lnTo>
                <a:lnTo>
                  <a:pt x="40932" y="1487309"/>
                </a:lnTo>
                <a:lnTo>
                  <a:pt x="40563" y="1480451"/>
                </a:lnTo>
                <a:lnTo>
                  <a:pt x="40271" y="1475257"/>
                </a:lnTo>
                <a:lnTo>
                  <a:pt x="35941" y="1465834"/>
                </a:lnTo>
                <a:lnTo>
                  <a:pt x="32346" y="1462671"/>
                </a:lnTo>
                <a:lnTo>
                  <a:pt x="32346" y="1575041"/>
                </a:lnTo>
                <a:lnTo>
                  <a:pt x="29794" y="1598676"/>
                </a:lnTo>
                <a:lnTo>
                  <a:pt x="29362" y="1600962"/>
                </a:lnTo>
                <a:lnTo>
                  <a:pt x="29565" y="1603375"/>
                </a:lnTo>
                <a:lnTo>
                  <a:pt x="28714" y="1609191"/>
                </a:lnTo>
                <a:lnTo>
                  <a:pt x="28003" y="1613623"/>
                </a:lnTo>
                <a:lnTo>
                  <a:pt x="18440" y="1612353"/>
                </a:lnTo>
                <a:lnTo>
                  <a:pt x="20853" y="1607629"/>
                </a:lnTo>
                <a:lnTo>
                  <a:pt x="20370" y="1603375"/>
                </a:lnTo>
                <a:lnTo>
                  <a:pt x="16548" y="1567954"/>
                </a:lnTo>
                <a:lnTo>
                  <a:pt x="14427" y="1549717"/>
                </a:lnTo>
                <a:lnTo>
                  <a:pt x="11925" y="1531543"/>
                </a:lnTo>
                <a:lnTo>
                  <a:pt x="11277" y="1519542"/>
                </a:lnTo>
                <a:lnTo>
                  <a:pt x="12471" y="1507858"/>
                </a:lnTo>
                <a:lnTo>
                  <a:pt x="14668" y="1496326"/>
                </a:lnTo>
                <a:lnTo>
                  <a:pt x="17030" y="1484807"/>
                </a:lnTo>
                <a:lnTo>
                  <a:pt x="17475" y="1482496"/>
                </a:lnTo>
                <a:lnTo>
                  <a:pt x="19392" y="1480794"/>
                </a:lnTo>
                <a:lnTo>
                  <a:pt x="23190" y="1480451"/>
                </a:lnTo>
                <a:lnTo>
                  <a:pt x="28689" y="1487004"/>
                </a:lnTo>
                <a:lnTo>
                  <a:pt x="31775" y="1495247"/>
                </a:lnTo>
                <a:lnTo>
                  <a:pt x="31470" y="1504010"/>
                </a:lnTo>
                <a:lnTo>
                  <a:pt x="31559" y="1527683"/>
                </a:lnTo>
                <a:lnTo>
                  <a:pt x="32245" y="1547075"/>
                </a:lnTo>
                <a:lnTo>
                  <a:pt x="32346" y="1575041"/>
                </a:lnTo>
                <a:lnTo>
                  <a:pt x="32346" y="1462671"/>
                </a:lnTo>
                <a:lnTo>
                  <a:pt x="28219" y="1459039"/>
                </a:lnTo>
                <a:lnTo>
                  <a:pt x="17373" y="1454950"/>
                </a:lnTo>
                <a:lnTo>
                  <a:pt x="6451" y="1452524"/>
                </a:lnTo>
                <a:lnTo>
                  <a:pt x="0" y="1457363"/>
                </a:lnTo>
                <a:lnTo>
                  <a:pt x="228" y="1468348"/>
                </a:lnTo>
                <a:lnTo>
                  <a:pt x="660" y="1497444"/>
                </a:lnTo>
                <a:lnTo>
                  <a:pt x="914" y="1510372"/>
                </a:lnTo>
                <a:lnTo>
                  <a:pt x="1371" y="1524317"/>
                </a:lnTo>
                <a:lnTo>
                  <a:pt x="2324" y="1548295"/>
                </a:lnTo>
                <a:lnTo>
                  <a:pt x="3035" y="1569834"/>
                </a:lnTo>
                <a:lnTo>
                  <a:pt x="3467" y="1589468"/>
                </a:lnTo>
                <a:lnTo>
                  <a:pt x="3568" y="1598676"/>
                </a:lnTo>
                <a:lnTo>
                  <a:pt x="3657" y="1615401"/>
                </a:lnTo>
                <a:lnTo>
                  <a:pt x="5753" y="1627555"/>
                </a:lnTo>
                <a:lnTo>
                  <a:pt x="11798" y="1634820"/>
                </a:lnTo>
                <a:lnTo>
                  <a:pt x="21285" y="1636915"/>
                </a:lnTo>
                <a:lnTo>
                  <a:pt x="33693" y="1633626"/>
                </a:lnTo>
                <a:lnTo>
                  <a:pt x="40106" y="1629232"/>
                </a:lnTo>
                <a:lnTo>
                  <a:pt x="43434" y="1623618"/>
                </a:lnTo>
                <a:lnTo>
                  <a:pt x="44678" y="1617129"/>
                </a:lnTo>
                <a:lnTo>
                  <a:pt x="44742" y="1613623"/>
                </a:lnTo>
                <a:close/>
              </a:path>
              <a:path w="5485765" h="2164079">
                <a:moveTo>
                  <a:pt x="326986" y="1076261"/>
                </a:moveTo>
                <a:lnTo>
                  <a:pt x="325818" y="1066520"/>
                </a:lnTo>
                <a:lnTo>
                  <a:pt x="324510" y="1062812"/>
                </a:lnTo>
                <a:lnTo>
                  <a:pt x="325501" y="1058354"/>
                </a:lnTo>
                <a:lnTo>
                  <a:pt x="325170" y="1054252"/>
                </a:lnTo>
                <a:lnTo>
                  <a:pt x="323811" y="1029830"/>
                </a:lnTo>
                <a:lnTo>
                  <a:pt x="323697" y="1027849"/>
                </a:lnTo>
                <a:lnTo>
                  <a:pt x="320675" y="974013"/>
                </a:lnTo>
                <a:lnTo>
                  <a:pt x="312788" y="933818"/>
                </a:lnTo>
                <a:lnTo>
                  <a:pt x="311975" y="931862"/>
                </a:lnTo>
                <a:lnTo>
                  <a:pt x="311975" y="1019225"/>
                </a:lnTo>
                <a:lnTo>
                  <a:pt x="308279" y="1027849"/>
                </a:lnTo>
                <a:lnTo>
                  <a:pt x="307301" y="1029830"/>
                </a:lnTo>
                <a:lnTo>
                  <a:pt x="302133" y="1028915"/>
                </a:lnTo>
                <a:lnTo>
                  <a:pt x="301180" y="1026998"/>
                </a:lnTo>
                <a:lnTo>
                  <a:pt x="301320" y="1025563"/>
                </a:lnTo>
                <a:lnTo>
                  <a:pt x="301409" y="1012215"/>
                </a:lnTo>
                <a:lnTo>
                  <a:pt x="299923" y="999134"/>
                </a:lnTo>
                <a:lnTo>
                  <a:pt x="297954" y="986104"/>
                </a:lnTo>
                <a:lnTo>
                  <a:pt x="296633" y="973010"/>
                </a:lnTo>
                <a:lnTo>
                  <a:pt x="296557" y="971270"/>
                </a:lnTo>
                <a:lnTo>
                  <a:pt x="296710" y="969454"/>
                </a:lnTo>
                <a:lnTo>
                  <a:pt x="297942" y="964463"/>
                </a:lnTo>
                <a:lnTo>
                  <a:pt x="298323" y="960234"/>
                </a:lnTo>
                <a:lnTo>
                  <a:pt x="306920" y="961453"/>
                </a:lnTo>
                <a:lnTo>
                  <a:pt x="307276" y="964971"/>
                </a:lnTo>
                <a:lnTo>
                  <a:pt x="308076" y="977480"/>
                </a:lnTo>
                <a:lnTo>
                  <a:pt x="309791" y="1007071"/>
                </a:lnTo>
                <a:lnTo>
                  <a:pt x="308571" y="1012761"/>
                </a:lnTo>
                <a:lnTo>
                  <a:pt x="311975" y="1019225"/>
                </a:lnTo>
                <a:lnTo>
                  <a:pt x="311975" y="931862"/>
                </a:lnTo>
                <a:lnTo>
                  <a:pt x="310108" y="927341"/>
                </a:lnTo>
                <a:lnTo>
                  <a:pt x="306679" y="921194"/>
                </a:lnTo>
                <a:lnTo>
                  <a:pt x="303022" y="915543"/>
                </a:lnTo>
                <a:lnTo>
                  <a:pt x="297192" y="911682"/>
                </a:lnTo>
                <a:lnTo>
                  <a:pt x="282587" y="917486"/>
                </a:lnTo>
                <a:lnTo>
                  <a:pt x="277761" y="922578"/>
                </a:lnTo>
                <a:lnTo>
                  <a:pt x="280441" y="931113"/>
                </a:lnTo>
                <a:lnTo>
                  <a:pt x="285102" y="951369"/>
                </a:lnTo>
                <a:lnTo>
                  <a:pt x="287274" y="971880"/>
                </a:lnTo>
                <a:lnTo>
                  <a:pt x="288163" y="992505"/>
                </a:lnTo>
                <a:lnTo>
                  <a:pt x="288937" y="1012215"/>
                </a:lnTo>
                <a:lnTo>
                  <a:pt x="288975" y="1021372"/>
                </a:lnTo>
                <a:lnTo>
                  <a:pt x="288683" y="1029830"/>
                </a:lnTo>
                <a:lnTo>
                  <a:pt x="289534" y="1049235"/>
                </a:lnTo>
                <a:lnTo>
                  <a:pt x="294347" y="1090930"/>
                </a:lnTo>
                <a:lnTo>
                  <a:pt x="305587" y="1098016"/>
                </a:lnTo>
                <a:lnTo>
                  <a:pt x="311416" y="1095883"/>
                </a:lnTo>
                <a:lnTo>
                  <a:pt x="318071" y="1090193"/>
                </a:lnTo>
                <a:lnTo>
                  <a:pt x="323837" y="1083906"/>
                </a:lnTo>
                <a:lnTo>
                  <a:pt x="326986" y="1076261"/>
                </a:lnTo>
                <a:close/>
              </a:path>
              <a:path w="5485765" h="2164079">
                <a:moveTo>
                  <a:pt x="3321139" y="2094725"/>
                </a:moveTo>
                <a:lnTo>
                  <a:pt x="3319081" y="2102091"/>
                </a:lnTo>
                <a:lnTo>
                  <a:pt x="3319284" y="2109330"/>
                </a:lnTo>
                <a:lnTo>
                  <a:pt x="3320415" y="2116505"/>
                </a:lnTo>
                <a:lnTo>
                  <a:pt x="3321139" y="2123694"/>
                </a:lnTo>
                <a:lnTo>
                  <a:pt x="3321139" y="2094725"/>
                </a:lnTo>
                <a:close/>
              </a:path>
              <a:path w="5485765" h="2164079">
                <a:moveTo>
                  <a:pt x="3326295" y="2159724"/>
                </a:moveTo>
                <a:lnTo>
                  <a:pt x="3326015" y="2157425"/>
                </a:lnTo>
                <a:lnTo>
                  <a:pt x="3326015" y="2155393"/>
                </a:lnTo>
                <a:lnTo>
                  <a:pt x="3324072" y="2154847"/>
                </a:lnTo>
                <a:lnTo>
                  <a:pt x="3323425" y="2155482"/>
                </a:lnTo>
                <a:lnTo>
                  <a:pt x="3323437" y="2157082"/>
                </a:lnTo>
                <a:lnTo>
                  <a:pt x="3323450" y="2158809"/>
                </a:lnTo>
                <a:lnTo>
                  <a:pt x="3323272" y="2160625"/>
                </a:lnTo>
                <a:lnTo>
                  <a:pt x="3324161" y="2163699"/>
                </a:lnTo>
                <a:lnTo>
                  <a:pt x="3325660" y="2163546"/>
                </a:lnTo>
                <a:lnTo>
                  <a:pt x="3326295" y="2159724"/>
                </a:lnTo>
                <a:close/>
              </a:path>
              <a:path w="5485765" h="2164079">
                <a:moveTo>
                  <a:pt x="3994162" y="802309"/>
                </a:moveTo>
                <a:lnTo>
                  <a:pt x="3992016" y="792073"/>
                </a:lnTo>
                <a:lnTo>
                  <a:pt x="3986517" y="816102"/>
                </a:lnTo>
                <a:lnTo>
                  <a:pt x="3982643" y="840422"/>
                </a:lnTo>
                <a:lnTo>
                  <a:pt x="3979075" y="864793"/>
                </a:lnTo>
                <a:lnTo>
                  <a:pt x="3974452" y="889000"/>
                </a:lnTo>
                <a:lnTo>
                  <a:pt x="3969385" y="911301"/>
                </a:lnTo>
                <a:lnTo>
                  <a:pt x="3967518" y="922591"/>
                </a:lnTo>
                <a:lnTo>
                  <a:pt x="3966603" y="934034"/>
                </a:lnTo>
                <a:lnTo>
                  <a:pt x="3967988" y="931506"/>
                </a:lnTo>
                <a:lnTo>
                  <a:pt x="3969943" y="929119"/>
                </a:lnTo>
                <a:lnTo>
                  <a:pt x="3977563" y="896975"/>
                </a:lnTo>
                <a:lnTo>
                  <a:pt x="3983342" y="867308"/>
                </a:lnTo>
                <a:lnTo>
                  <a:pt x="3994162" y="802309"/>
                </a:lnTo>
                <a:close/>
              </a:path>
              <a:path w="5485765" h="2164079">
                <a:moveTo>
                  <a:pt x="4341901" y="381495"/>
                </a:moveTo>
                <a:lnTo>
                  <a:pt x="4340669" y="372351"/>
                </a:lnTo>
                <a:lnTo>
                  <a:pt x="4336758" y="322719"/>
                </a:lnTo>
                <a:lnTo>
                  <a:pt x="4336034" y="313182"/>
                </a:lnTo>
                <a:lnTo>
                  <a:pt x="4335272" y="308800"/>
                </a:lnTo>
                <a:lnTo>
                  <a:pt x="4329671" y="306971"/>
                </a:lnTo>
                <a:lnTo>
                  <a:pt x="4329112" y="306984"/>
                </a:lnTo>
                <a:lnTo>
                  <a:pt x="4329112" y="381495"/>
                </a:lnTo>
                <a:lnTo>
                  <a:pt x="4329112" y="383070"/>
                </a:lnTo>
                <a:lnTo>
                  <a:pt x="4328541" y="390499"/>
                </a:lnTo>
                <a:lnTo>
                  <a:pt x="4326318" y="398183"/>
                </a:lnTo>
                <a:lnTo>
                  <a:pt x="4325137" y="400926"/>
                </a:lnTo>
                <a:lnTo>
                  <a:pt x="4323842" y="403758"/>
                </a:lnTo>
                <a:lnTo>
                  <a:pt x="4317581" y="402996"/>
                </a:lnTo>
                <a:lnTo>
                  <a:pt x="4310939" y="357759"/>
                </a:lnTo>
                <a:lnTo>
                  <a:pt x="4310812" y="349389"/>
                </a:lnTo>
                <a:lnTo>
                  <a:pt x="4311180" y="336092"/>
                </a:lnTo>
                <a:lnTo>
                  <a:pt x="4311281" y="334403"/>
                </a:lnTo>
                <a:lnTo>
                  <a:pt x="4312132" y="332727"/>
                </a:lnTo>
                <a:lnTo>
                  <a:pt x="4314291" y="327240"/>
                </a:lnTo>
                <a:lnTo>
                  <a:pt x="4315803" y="322719"/>
                </a:lnTo>
                <a:lnTo>
                  <a:pt x="4325061" y="324688"/>
                </a:lnTo>
                <a:lnTo>
                  <a:pt x="4326217" y="328599"/>
                </a:lnTo>
                <a:lnTo>
                  <a:pt x="4326610" y="332727"/>
                </a:lnTo>
                <a:lnTo>
                  <a:pt x="4327537" y="340918"/>
                </a:lnTo>
                <a:lnTo>
                  <a:pt x="4328541" y="349389"/>
                </a:lnTo>
                <a:lnTo>
                  <a:pt x="4329061" y="357759"/>
                </a:lnTo>
                <a:lnTo>
                  <a:pt x="4328566" y="365861"/>
                </a:lnTo>
                <a:lnTo>
                  <a:pt x="4328922" y="374802"/>
                </a:lnTo>
                <a:lnTo>
                  <a:pt x="4329112" y="381495"/>
                </a:lnTo>
                <a:lnTo>
                  <a:pt x="4329112" y="306984"/>
                </a:lnTo>
                <a:lnTo>
                  <a:pt x="4295711" y="340829"/>
                </a:lnTo>
                <a:lnTo>
                  <a:pt x="4295635" y="357873"/>
                </a:lnTo>
                <a:lnTo>
                  <a:pt x="4297286" y="374802"/>
                </a:lnTo>
                <a:lnTo>
                  <a:pt x="4299369" y="391693"/>
                </a:lnTo>
                <a:lnTo>
                  <a:pt x="4300956" y="405549"/>
                </a:lnTo>
                <a:lnTo>
                  <a:pt x="4307306" y="418731"/>
                </a:lnTo>
                <a:lnTo>
                  <a:pt x="4310329" y="422516"/>
                </a:lnTo>
                <a:lnTo>
                  <a:pt x="4324413" y="417385"/>
                </a:lnTo>
                <a:lnTo>
                  <a:pt x="4339971" y="390880"/>
                </a:lnTo>
                <a:lnTo>
                  <a:pt x="4341901" y="381495"/>
                </a:lnTo>
                <a:close/>
              </a:path>
              <a:path w="5485765" h="2164079">
                <a:moveTo>
                  <a:pt x="4455680" y="6299"/>
                </a:moveTo>
                <a:lnTo>
                  <a:pt x="4454842" y="1320"/>
                </a:lnTo>
                <a:lnTo>
                  <a:pt x="4448797" y="698"/>
                </a:lnTo>
                <a:lnTo>
                  <a:pt x="4441939" y="0"/>
                </a:lnTo>
                <a:lnTo>
                  <a:pt x="4439729" y="5067"/>
                </a:lnTo>
                <a:lnTo>
                  <a:pt x="4435919" y="46202"/>
                </a:lnTo>
                <a:lnTo>
                  <a:pt x="4435335" y="58039"/>
                </a:lnTo>
                <a:lnTo>
                  <a:pt x="4435754" y="84759"/>
                </a:lnTo>
                <a:lnTo>
                  <a:pt x="4437024" y="111252"/>
                </a:lnTo>
                <a:lnTo>
                  <a:pt x="4436961" y="137223"/>
                </a:lnTo>
                <a:lnTo>
                  <a:pt x="4433354" y="162407"/>
                </a:lnTo>
                <a:lnTo>
                  <a:pt x="4433836" y="170040"/>
                </a:lnTo>
                <a:lnTo>
                  <a:pt x="4433621" y="176974"/>
                </a:lnTo>
                <a:lnTo>
                  <a:pt x="4433900" y="183349"/>
                </a:lnTo>
                <a:lnTo>
                  <a:pt x="4435881" y="189318"/>
                </a:lnTo>
                <a:lnTo>
                  <a:pt x="4437596" y="192405"/>
                </a:lnTo>
                <a:lnTo>
                  <a:pt x="4439805" y="195326"/>
                </a:lnTo>
                <a:lnTo>
                  <a:pt x="4448403" y="194906"/>
                </a:lnTo>
                <a:lnTo>
                  <a:pt x="4450512" y="191846"/>
                </a:lnTo>
                <a:lnTo>
                  <a:pt x="4454537" y="172326"/>
                </a:lnTo>
                <a:lnTo>
                  <a:pt x="4452544" y="94716"/>
                </a:lnTo>
                <a:lnTo>
                  <a:pt x="4452709" y="60058"/>
                </a:lnTo>
                <a:lnTo>
                  <a:pt x="4454893" y="25425"/>
                </a:lnTo>
                <a:lnTo>
                  <a:pt x="4455363" y="20764"/>
                </a:lnTo>
                <a:lnTo>
                  <a:pt x="4455274" y="16052"/>
                </a:lnTo>
                <a:lnTo>
                  <a:pt x="4455680" y="6299"/>
                </a:lnTo>
                <a:close/>
              </a:path>
              <a:path w="5485765" h="2164079">
                <a:moveTo>
                  <a:pt x="4484852" y="406933"/>
                </a:moveTo>
                <a:lnTo>
                  <a:pt x="4484649" y="405206"/>
                </a:lnTo>
                <a:lnTo>
                  <a:pt x="4483201" y="393433"/>
                </a:lnTo>
                <a:lnTo>
                  <a:pt x="4481487" y="377685"/>
                </a:lnTo>
                <a:lnTo>
                  <a:pt x="4480547" y="362610"/>
                </a:lnTo>
                <a:lnTo>
                  <a:pt x="4480572" y="357212"/>
                </a:lnTo>
                <a:lnTo>
                  <a:pt x="4480738" y="346176"/>
                </a:lnTo>
                <a:lnTo>
                  <a:pt x="4482655" y="330466"/>
                </a:lnTo>
                <a:lnTo>
                  <a:pt x="4483239" y="313245"/>
                </a:lnTo>
                <a:lnTo>
                  <a:pt x="4479607" y="305943"/>
                </a:lnTo>
                <a:lnTo>
                  <a:pt x="4477626" y="301955"/>
                </a:lnTo>
                <a:lnTo>
                  <a:pt x="4473905" y="300278"/>
                </a:lnTo>
                <a:lnTo>
                  <a:pt x="4473905" y="315620"/>
                </a:lnTo>
                <a:lnTo>
                  <a:pt x="4473740" y="327088"/>
                </a:lnTo>
                <a:lnTo>
                  <a:pt x="4473054" y="331736"/>
                </a:lnTo>
                <a:lnTo>
                  <a:pt x="4472648" y="336384"/>
                </a:lnTo>
                <a:lnTo>
                  <a:pt x="4471644" y="349504"/>
                </a:lnTo>
                <a:lnTo>
                  <a:pt x="4470793" y="362610"/>
                </a:lnTo>
                <a:lnTo>
                  <a:pt x="4470692" y="368642"/>
                </a:lnTo>
                <a:lnTo>
                  <a:pt x="4470616" y="376389"/>
                </a:lnTo>
                <a:lnTo>
                  <a:pt x="4471492" y="388899"/>
                </a:lnTo>
                <a:lnTo>
                  <a:pt x="4472305" y="395224"/>
                </a:lnTo>
                <a:lnTo>
                  <a:pt x="4470781" y="400405"/>
                </a:lnTo>
                <a:lnTo>
                  <a:pt x="4455299" y="405206"/>
                </a:lnTo>
                <a:lnTo>
                  <a:pt x="4451540" y="403390"/>
                </a:lnTo>
                <a:lnTo>
                  <a:pt x="4449343" y="395008"/>
                </a:lnTo>
                <a:lnTo>
                  <a:pt x="4445698" y="376389"/>
                </a:lnTo>
                <a:lnTo>
                  <a:pt x="4444377" y="357746"/>
                </a:lnTo>
                <a:lnTo>
                  <a:pt x="4445241" y="339064"/>
                </a:lnTo>
                <a:lnTo>
                  <a:pt x="4448111" y="320344"/>
                </a:lnTo>
                <a:lnTo>
                  <a:pt x="4449635" y="312877"/>
                </a:lnTo>
                <a:lnTo>
                  <a:pt x="4458259" y="305943"/>
                </a:lnTo>
                <a:lnTo>
                  <a:pt x="4472457" y="309270"/>
                </a:lnTo>
                <a:lnTo>
                  <a:pt x="4473905" y="315620"/>
                </a:lnTo>
                <a:lnTo>
                  <a:pt x="4473905" y="300278"/>
                </a:lnTo>
                <a:lnTo>
                  <a:pt x="4466069" y="296748"/>
                </a:lnTo>
                <a:lnTo>
                  <a:pt x="4448822" y="297815"/>
                </a:lnTo>
                <a:lnTo>
                  <a:pt x="4438637" y="299999"/>
                </a:lnTo>
                <a:lnTo>
                  <a:pt x="4436288" y="304723"/>
                </a:lnTo>
                <a:lnTo>
                  <a:pt x="4436326" y="357746"/>
                </a:lnTo>
                <a:lnTo>
                  <a:pt x="4434941" y="368642"/>
                </a:lnTo>
                <a:lnTo>
                  <a:pt x="4434916" y="380060"/>
                </a:lnTo>
                <a:lnTo>
                  <a:pt x="4435526" y="391464"/>
                </a:lnTo>
                <a:lnTo>
                  <a:pt x="4435983" y="402882"/>
                </a:lnTo>
                <a:lnTo>
                  <a:pt x="4437138" y="410806"/>
                </a:lnTo>
                <a:lnTo>
                  <a:pt x="4440491" y="415747"/>
                </a:lnTo>
                <a:lnTo>
                  <a:pt x="4446181" y="417918"/>
                </a:lnTo>
                <a:lnTo>
                  <a:pt x="4454360" y="417550"/>
                </a:lnTo>
                <a:lnTo>
                  <a:pt x="4460214" y="416598"/>
                </a:lnTo>
                <a:lnTo>
                  <a:pt x="4465980" y="414820"/>
                </a:lnTo>
                <a:lnTo>
                  <a:pt x="4484382" y="408038"/>
                </a:lnTo>
                <a:lnTo>
                  <a:pt x="4484852" y="406933"/>
                </a:lnTo>
                <a:close/>
              </a:path>
              <a:path w="5485765" h="2164079">
                <a:moveTo>
                  <a:pt x="5045265" y="516724"/>
                </a:moveTo>
                <a:lnTo>
                  <a:pt x="5044821" y="516407"/>
                </a:lnTo>
                <a:lnTo>
                  <a:pt x="5045164" y="516801"/>
                </a:lnTo>
                <a:close/>
              </a:path>
              <a:path w="5485765" h="2164079">
                <a:moveTo>
                  <a:pt x="5046446" y="519277"/>
                </a:moveTo>
                <a:lnTo>
                  <a:pt x="5046192" y="517931"/>
                </a:lnTo>
                <a:lnTo>
                  <a:pt x="5045164" y="516801"/>
                </a:lnTo>
                <a:lnTo>
                  <a:pt x="5043652" y="517702"/>
                </a:lnTo>
                <a:lnTo>
                  <a:pt x="5043119" y="519125"/>
                </a:lnTo>
                <a:lnTo>
                  <a:pt x="5043614" y="520687"/>
                </a:lnTo>
                <a:lnTo>
                  <a:pt x="5043995" y="521893"/>
                </a:lnTo>
                <a:lnTo>
                  <a:pt x="5045126" y="521881"/>
                </a:lnTo>
                <a:lnTo>
                  <a:pt x="5046446" y="519277"/>
                </a:lnTo>
                <a:close/>
              </a:path>
              <a:path w="5485765" h="2164079">
                <a:moveTo>
                  <a:pt x="5449265" y="2053818"/>
                </a:moveTo>
                <a:lnTo>
                  <a:pt x="5448820" y="2053704"/>
                </a:lnTo>
                <a:lnTo>
                  <a:pt x="5449138" y="2054174"/>
                </a:lnTo>
                <a:lnTo>
                  <a:pt x="5449265" y="2053818"/>
                </a:lnTo>
                <a:close/>
              </a:path>
              <a:path w="5485765" h="2164079">
                <a:moveTo>
                  <a:pt x="5485574" y="2076818"/>
                </a:moveTo>
                <a:lnTo>
                  <a:pt x="5474043" y="2074024"/>
                </a:lnTo>
                <a:lnTo>
                  <a:pt x="5464099" y="2069414"/>
                </a:lnTo>
                <a:lnTo>
                  <a:pt x="5455793" y="2062848"/>
                </a:lnTo>
                <a:lnTo>
                  <a:pt x="5449138" y="2054174"/>
                </a:lnTo>
                <a:lnTo>
                  <a:pt x="5446484" y="2062340"/>
                </a:lnTo>
                <a:lnTo>
                  <a:pt x="5446598" y="2067077"/>
                </a:lnTo>
                <a:lnTo>
                  <a:pt x="5450294" y="2070163"/>
                </a:lnTo>
                <a:lnTo>
                  <a:pt x="5458345" y="2073376"/>
                </a:lnTo>
                <a:lnTo>
                  <a:pt x="5463375" y="2075218"/>
                </a:lnTo>
                <a:lnTo>
                  <a:pt x="5467997" y="2078075"/>
                </a:lnTo>
                <a:lnTo>
                  <a:pt x="5476608" y="2081403"/>
                </a:lnTo>
                <a:lnTo>
                  <a:pt x="5480634" y="2082622"/>
                </a:lnTo>
                <a:lnTo>
                  <a:pt x="5485574" y="2076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2" name="bg object 1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94022" y="4820205"/>
            <a:ext cx="108917" cy="124834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5401361" y="5833211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304" y="0"/>
                </a:moveTo>
                <a:lnTo>
                  <a:pt x="0" y="304"/>
                </a:lnTo>
                <a:lnTo>
                  <a:pt x="304" y="584"/>
                </a:lnTo>
                <a:lnTo>
                  <a:pt x="304" y="0"/>
                </a:lnTo>
                <a:close/>
              </a:path>
              <a:path w="3175" h="5714">
                <a:moveTo>
                  <a:pt x="2273" y="5041"/>
                </a:moveTo>
                <a:lnTo>
                  <a:pt x="2247" y="3302"/>
                </a:lnTo>
                <a:lnTo>
                  <a:pt x="1790" y="1739"/>
                </a:lnTo>
                <a:lnTo>
                  <a:pt x="317" y="596"/>
                </a:lnTo>
                <a:lnTo>
                  <a:pt x="241" y="2374"/>
                </a:lnTo>
                <a:lnTo>
                  <a:pt x="1117" y="3771"/>
                </a:lnTo>
                <a:lnTo>
                  <a:pt x="2273" y="5041"/>
                </a:lnTo>
                <a:close/>
              </a:path>
              <a:path w="3175" h="5714">
                <a:moveTo>
                  <a:pt x="2578" y="5397"/>
                </a:moveTo>
                <a:lnTo>
                  <a:pt x="2273" y="5041"/>
                </a:lnTo>
                <a:lnTo>
                  <a:pt x="2286" y="5702"/>
                </a:lnTo>
                <a:lnTo>
                  <a:pt x="2578" y="53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4" name="bg object 10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515" y="5768256"/>
            <a:ext cx="106193" cy="148893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64402" y="5765874"/>
            <a:ext cx="118884" cy="98399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366033" y="5728968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29">
                <a:moveTo>
                  <a:pt x="23177" y="0"/>
                </a:moveTo>
                <a:lnTo>
                  <a:pt x="0" y="38849"/>
                </a:lnTo>
                <a:lnTo>
                  <a:pt x="2242" y="55796"/>
                </a:lnTo>
                <a:lnTo>
                  <a:pt x="4535" y="72775"/>
                </a:lnTo>
                <a:lnTo>
                  <a:pt x="5973" y="89828"/>
                </a:lnTo>
                <a:lnTo>
                  <a:pt x="5651" y="106997"/>
                </a:lnTo>
                <a:lnTo>
                  <a:pt x="5627" y="125857"/>
                </a:lnTo>
                <a:lnTo>
                  <a:pt x="5753" y="144564"/>
                </a:lnTo>
                <a:lnTo>
                  <a:pt x="6629" y="148348"/>
                </a:lnTo>
                <a:lnTo>
                  <a:pt x="11607" y="150075"/>
                </a:lnTo>
                <a:lnTo>
                  <a:pt x="19023" y="150891"/>
                </a:lnTo>
                <a:lnTo>
                  <a:pt x="27117" y="149132"/>
                </a:lnTo>
                <a:lnTo>
                  <a:pt x="34378" y="145293"/>
                </a:lnTo>
                <a:lnTo>
                  <a:pt x="39293" y="139865"/>
                </a:lnTo>
                <a:lnTo>
                  <a:pt x="42926" y="133057"/>
                </a:lnTo>
                <a:lnTo>
                  <a:pt x="44793" y="126314"/>
                </a:lnTo>
                <a:lnTo>
                  <a:pt x="16167" y="126314"/>
                </a:lnTo>
                <a:lnTo>
                  <a:pt x="17621" y="114312"/>
                </a:lnTo>
                <a:lnTo>
                  <a:pt x="17508" y="106997"/>
                </a:lnTo>
                <a:lnTo>
                  <a:pt x="16194" y="90180"/>
                </a:lnTo>
                <a:lnTo>
                  <a:pt x="14021" y="72775"/>
                </a:lnTo>
                <a:lnTo>
                  <a:pt x="13172" y="55474"/>
                </a:lnTo>
                <a:lnTo>
                  <a:pt x="15773" y="38061"/>
                </a:lnTo>
                <a:lnTo>
                  <a:pt x="17043" y="33655"/>
                </a:lnTo>
                <a:lnTo>
                  <a:pt x="14808" y="25717"/>
                </a:lnTo>
                <a:lnTo>
                  <a:pt x="41674" y="25717"/>
                </a:lnTo>
                <a:lnTo>
                  <a:pt x="41643" y="21259"/>
                </a:lnTo>
                <a:lnTo>
                  <a:pt x="38150" y="14960"/>
                </a:lnTo>
                <a:lnTo>
                  <a:pt x="28676" y="660"/>
                </a:lnTo>
                <a:lnTo>
                  <a:pt x="23177" y="0"/>
                </a:lnTo>
                <a:close/>
              </a:path>
              <a:path w="45720" h="151129">
                <a:moveTo>
                  <a:pt x="41674" y="25717"/>
                </a:moveTo>
                <a:lnTo>
                  <a:pt x="14808" y="25717"/>
                </a:lnTo>
                <a:lnTo>
                  <a:pt x="29006" y="27190"/>
                </a:lnTo>
                <a:lnTo>
                  <a:pt x="29883" y="33832"/>
                </a:lnTo>
                <a:lnTo>
                  <a:pt x="30835" y="42481"/>
                </a:lnTo>
                <a:lnTo>
                  <a:pt x="30175" y="46012"/>
                </a:lnTo>
                <a:lnTo>
                  <a:pt x="29883" y="51206"/>
                </a:lnTo>
                <a:lnTo>
                  <a:pt x="31249" y="64606"/>
                </a:lnTo>
                <a:lnTo>
                  <a:pt x="32251" y="78490"/>
                </a:lnTo>
                <a:lnTo>
                  <a:pt x="32610" y="89828"/>
                </a:lnTo>
                <a:lnTo>
                  <a:pt x="32641" y="95660"/>
                </a:lnTo>
                <a:lnTo>
                  <a:pt x="32388" y="107543"/>
                </a:lnTo>
                <a:lnTo>
                  <a:pt x="32054" y="114312"/>
                </a:lnTo>
                <a:lnTo>
                  <a:pt x="34302" y="125857"/>
                </a:lnTo>
                <a:lnTo>
                  <a:pt x="16167" y="126314"/>
                </a:lnTo>
                <a:lnTo>
                  <a:pt x="44793" y="126314"/>
                </a:lnTo>
                <a:lnTo>
                  <a:pt x="44887" y="125857"/>
                </a:lnTo>
                <a:lnTo>
                  <a:pt x="45212" y="118071"/>
                </a:lnTo>
                <a:lnTo>
                  <a:pt x="45217" y="95660"/>
                </a:lnTo>
                <a:lnTo>
                  <a:pt x="43965" y="72775"/>
                </a:lnTo>
                <a:lnTo>
                  <a:pt x="42509" y="50956"/>
                </a:lnTo>
                <a:lnTo>
                  <a:pt x="41694" y="28587"/>
                </a:lnTo>
                <a:lnTo>
                  <a:pt x="41674" y="25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7" name="bg object 10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3846" y="6296962"/>
            <a:ext cx="149237" cy="77520"/>
          </a:xfrm>
          <a:prstGeom prst="rect">
            <a:avLst/>
          </a:prstGeom>
        </p:spPr>
      </p:pic>
      <p:sp>
        <p:nvSpPr>
          <p:cNvPr id="108" name="bg object 108"/>
          <p:cNvSpPr/>
          <p:nvPr/>
        </p:nvSpPr>
        <p:spPr>
          <a:xfrm>
            <a:off x="0" y="4812068"/>
            <a:ext cx="5667375" cy="1922145"/>
          </a:xfrm>
          <a:custGeom>
            <a:avLst/>
            <a:gdLst/>
            <a:ahLst/>
            <a:cxnLst/>
            <a:rect l="l" t="t" r="r" b="b"/>
            <a:pathLst>
              <a:path w="5667375" h="1922145">
                <a:moveTo>
                  <a:pt x="18122" y="1072311"/>
                </a:moveTo>
                <a:lnTo>
                  <a:pt x="17830" y="1062240"/>
                </a:lnTo>
                <a:lnTo>
                  <a:pt x="16827" y="1052626"/>
                </a:lnTo>
                <a:lnTo>
                  <a:pt x="16941" y="1006335"/>
                </a:lnTo>
                <a:lnTo>
                  <a:pt x="17005" y="1002169"/>
                </a:lnTo>
                <a:lnTo>
                  <a:pt x="15798" y="994257"/>
                </a:lnTo>
                <a:lnTo>
                  <a:pt x="4648" y="979805"/>
                </a:lnTo>
                <a:lnTo>
                  <a:pt x="0" y="978306"/>
                </a:lnTo>
                <a:lnTo>
                  <a:pt x="0" y="1006398"/>
                </a:lnTo>
                <a:lnTo>
                  <a:pt x="1054" y="1006335"/>
                </a:lnTo>
                <a:lnTo>
                  <a:pt x="1244" y="1011072"/>
                </a:lnTo>
                <a:lnTo>
                  <a:pt x="1524" y="1015238"/>
                </a:lnTo>
                <a:lnTo>
                  <a:pt x="2501" y="1031443"/>
                </a:lnTo>
                <a:lnTo>
                  <a:pt x="3098" y="1047635"/>
                </a:lnTo>
                <a:lnTo>
                  <a:pt x="3213" y="1063840"/>
                </a:lnTo>
                <a:lnTo>
                  <a:pt x="2743" y="1080058"/>
                </a:lnTo>
                <a:lnTo>
                  <a:pt x="2413" y="1086777"/>
                </a:lnTo>
                <a:lnTo>
                  <a:pt x="2298" y="1093762"/>
                </a:lnTo>
                <a:lnTo>
                  <a:pt x="0" y="1096911"/>
                </a:lnTo>
                <a:lnTo>
                  <a:pt x="0" y="1123683"/>
                </a:lnTo>
                <a:lnTo>
                  <a:pt x="7886" y="1118120"/>
                </a:lnTo>
                <a:lnTo>
                  <a:pt x="15113" y="1106982"/>
                </a:lnTo>
                <a:lnTo>
                  <a:pt x="17843" y="1093203"/>
                </a:lnTo>
                <a:lnTo>
                  <a:pt x="18046" y="1080058"/>
                </a:lnTo>
                <a:lnTo>
                  <a:pt x="18122" y="1072311"/>
                </a:lnTo>
                <a:close/>
              </a:path>
              <a:path w="5667375" h="1922145">
                <a:moveTo>
                  <a:pt x="1578305" y="771537"/>
                </a:moveTo>
                <a:lnTo>
                  <a:pt x="1577975" y="770470"/>
                </a:lnTo>
                <a:lnTo>
                  <a:pt x="1577568" y="770877"/>
                </a:lnTo>
                <a:lnTo>
                  <a:pt x="1578305" y="771537"/>
                </a:lnTo>
                <a:close/>
              </a:path>
              <a:path w="5667375" h="1922145">
                <a:moveTo>
                  <a:pt x="1579778" y="772845"/>
                </a:moveTo>
                <a:lnTo>
                  <a:pt x="1578305" y="771537"/>
                </a:lnTo>
                <a:lnTo>
                  <a:pt x="1578457" y="773023"/>
                </a:lnTo>
                <a:lnTo>
                  <a:pt x="1579778" y="772845"/>
                </a:lnTo>
                <a:close/>
              </a:path>
              <a:path w="5667375" h="1922145">
                <a:moveTo>
                  <a:pt x="1977948" y="1771624"/>
                </a:moveTo>
                <a:lnTo>
                  <a:pt x="1977440" y="1771142"/>
                </a:lnTo>
                <a:lnTo>
                  <a:pt x="1975904" y="1770443"/>
                </a:lnTo>
                <a:lnTo>
                  <a:pt x="1975332" y="1770722"/>
                </a:lnTo>
                <a:lnTo>
                  <a:pt x="1977948" y="1771624"/>
                </a:lnTo>
                <a:close/>
              </a:path>
              <a:path w="5667375" h="1922145">
                <a:moveTo>
                  <a:pt x="1977986" y="1767738"/>
                </a:moveTo>
                <a:lnTo>
                  <a:pt x="1977377" y="1766811"/>
                </a:lnTo>
                <a:lnTo>
                  <a:pt x="1977529" y="1767382"/>
                </a:lnTo>
                <a:lnTo>
                  <a:pt x="1977986" y="1767738"/>
                </a:lnTo>
                <a:close/>
              </a:path>
              <a:path w="5667375" h="1922145">
                <a:moveTo>
                  <a:pt x="1980031" y="1772348"/>
                </a:moveTo>
                <a:lnTo>
                  <a:pt x="1977948" y="1771624"/>
                </a:lnTo>
                <a:lnTo>
                  <a:pt x="1978380" y="1772412"/>
                </a:lnTo>
                <a:lnTo>
                  <a:pt x="1978558" y="1773745"/>
                </a:lnTo>
                <a:lnTo>
                  <a:pt x="1980031" y="1772348"/>
                </a:lnTo>
                <a:close/>
              </a:path>
              <a:path w="5667375" h="1922145">
                <a:moveTo>
                  <a:pt x="2990545" y="409079"/>
                </a:moveTo>
                <a:lnTo>
                  <a:pt x="2986087" y="409270"/>
                </a:lnTo>
                <a:lnTo>
                  <a:pt x="2977540" y="409790"/>
                </a:lnTo>
                <a:lnTo>
                  <a:pt x="2986189" y="409346"/>
                </a:lnTo>
                <a:lnTo>
                  <a:pt x="2990392" y="409092"/>
                </a:lnTo>
                <a:lnTo>
                  <a:pt x="2990545" y="409079"/>
                </a:lnTo>
                <a:close/>
              </a:path>
              <a:path w="5667375" h="1922145">
                <a:moveTo>
                  <a:pt x="2994279" y="406184"/>
                </a:moveTo>
                <a:lnTo>
                  <a:pt x="2991942" y="405206"/>
                </a:lnTo>
                <a:lnTo>
                  <a:pt x="2989516" y="405663"/>
                </a:lnTo>
                <a:lnTo>
                  <a:pt x="2990469" y="407517"/>
                </a:lnTo>
                <a:lnTo>
                  <a:pt x="2990532" y="408990"/>
                </a:lnTo>
                <a:lnTo>
                  <a:pt x="2991853" y="408076"/>
                </a:lnTo>
                <a:lnTo>
                  <a:pt x="2993072" y="407136"/>
                </a:lnTo>
                <a:lnTo>
                  <a:pt x="2994279" y="406184"/>
                </a:lnTo>
                <a:close/>
              </a:path>
              <a:path w="5667375" h="1922145">
                <a:moveTo>
                  <a:pt x="3015856" y="402361"/>
                </a:moveTo>
                <a:lnTo>
                  <a:pt x="3014688" y="402145"/>
                </a:lnTo>
                <a:lnTo>
                  <a:pt x="3013532" y="401891"/>
                </a:lnTo>
                <a:lnTo>
                  <a:pt x="3012363" y="401701"/>
                </a:lnTo>
                <a:lnTo>
                  <a:pt x="3010674" y="401688"/>
                </a:lnTo>
                <a:lnTo>
                  <a:pt x="3009925" y="402755"/>
                </a:lnTo>
                <a:lnTo>
                  <a:pt x="3010547" y="402958"/>
                </a:lnTo>
                <a:lnTo>
                  <a:pt x="3013456" y="402247"/>
                </a:lnTo>
                <a:lnTo>
                  <a:pt x="3014662" y="402437"/>
                </a:lnTo>
                <a:lnTo>
                  <a:pt x="3015818" y="402424"/>
                </a:lnTo>
                <a:close/>
              </a:path>
              <a:path w="5667375" h="1922145">
                <a:moveTo>
                  <a:pt x="3022549" y="398602"/>
                </a:moveTo>
                <a:lnTo>
                  <a:pt x="3020974" y="398487"/>
                </a:lnTo>
                <a:lnTo>
                  <a:pt x="3019069" y="397802"/>
                </a:lnTo>
                <a:lnTo>
                  <a:pt x="3017888" y="398424"/>
                </a:lnTo>
                <a:lnTo>
                  <a:pt x="3016808" y="398995"/>
                </a:lnTo>
                <a:lnTo>
                  <a:pt x="3016516" y="400989"/>
                </a:lnTo>
                <a:lnTo>
                  <a:pt x="3015869" y="402361"/>
                </a:lnTo>
                <a:lnTo>
                  <a:pt x="3018536" y="400697"/>
                </a:lnTo>
                <a:lnTo>
                  <a:pt x="3019856" y="399961"/>
                </a:lnTo>
                <a:lnTo>
                  <a:pt x="3021215" y="399300"/>
                </a:lnTo>
                <a:lnTo>
                  <a:pt x="3022549" y="398602"/>
                </a:lnTo>
                <a:close/>
              </a:path>
              <a:path w="5667375" h="1922145">
                <a:moveTo>
                  <a:pt x="3061055" y="386384"/>
                </a:moveTo>
                <a:lnTo>
                  <a:pt x="3061004" y="385203"/>
                </a:lnTo>
                <a:lnTo>
                  <a:pt x="3059747" y="385051"/>
                </a:lnTo>
                <a:lnTo>
                  <a:pt x="3056940" y="386372"/>
                </a:lnTo>
                <a:lnTo>
                  <a:pt x="3055709" y="387311"/>
                </a:lnTo>
                <a:lnTo>
                  <a:pt x="3055836" y="388493"/>
                </a:lnTo>
                <a:lnTo>
                  <a:pt x="3057245" y="388696"/>
                </a:lnTo>
                <a:lnTo>
                  <a:pt x="3060039" y="387515"/>
                </a:lnTo>
                <a:lnTo>
                  <a:pt x="3061055" y="386384"/>
                </a:lnTo>
                <a:close/>
              </a:path>
              <a:path w="5667375" h="1922145">
                <a:moveTo>
                  <a:pt x="3352749" y="694131"/>
                </a:moveTo>
                <a:lnTo>
                  <a:pt x="3351695" y="700786"/>
                </a:lnTo>
                <a:lnTo>
                  <a:pt x="3348558" y="707097"/>
                </a:lnTo>
                <a:lnTo>
                  <a:pt x="3352749" y="713549"/>
                </a:lnTo>
                <a:lnTo>
                  <a:pt x="3352749" y="694143"/>
                </a:lnTo>
                <a:close/>
              </a:path>
              <a:path w="5667375" h="1922145">
                <a:moveTo>
                  <a:pt x="3353231" y="689597"/>
                </a:moveTo>
                <a:lnTo>
                  <a:pt x="3352749" y="687247"/>
                </a:lnTo>
                <a:lnTo>
                  <a:pt x="3352749" y="694131"/>
                </a:lnTo>
                <a:lnTo>
                  <a:pt x="3353104" y="691896"/>
                </a:lnTo>
                <a:lnTo>
                  <a:pt x="3353231" y="689597"/>
                </a:lnTo>
                <a:close/>
              </a:path>
              <a:path w="5667375" h="1922145">
                <a:moveTo>
                  <a:pt x="3637013" y="671880"/>
                </a:moveTo>
                <a:lnTo>
                  <a:pt x="3636645" y="655408"/>
                </a:lnTo>
                <a:lnTo>
                  <a:pt x="3637013" y="671880"/>
                </a:lnTo>
                <a:close/>
              </a:path>
              <a:path w="5667375" h="1922145">
                <a:moveTo>
                  <a:pt x="3642537" y="673468"/>
                </a:moveTo>
                <a:lnTo>
                  <a:pt x="3637026" y="671893"/>
                </a:lnTo>
                <a:lnTo>
                  <a:pt x="3638740" y="674700"/>
                </a:lnTo>
                <a:lnTo>
                  <a:pt x="3639439" y="675347"/>
                </a:lnTo>
                <a:lnTo>
                  <a:pt x="3638905" y="680593"/>
                </a:lnTo>
                <a:lnTo>
                  <a:pt x="3642537" y="673468"/>
                </a:lnTo>
                <a:close/>
              </a:path>
              <a:path w="5667375" h="1922145">
                <a:moveTo>
                  <a:pt x="4247896" y="1918131"/>
                </a:moveTo>
                <a:lnTo>
                  <a:pt x="4246689" y="1919109"/>
                </a:lnTo>
                <a:lnTo>
                  <a:pt x="4244683" y="1919452"/>
                </a:lnTo>
                <a:lnTo>
                  <a:pt x="4245038" y="1921675"/>
                </a:lnTo>
                <a:lnTo>
                  <a:pt x="4247896" y="1918131"/>
                </a:lnTo>
                <a:close/>
              </a:path>
              <a:path w="5667375" h="1922145">
                <a:moveTo>
                  <a:pt x="4248594" y="1917230"/>
                </a:moveTo>
                <a:lnTo>
                  <a:pt x="4247883" y="1915896"/>
                </a:lnTo>
                <a:lnTo>
                  <a:pt x="4248543" y="1917331"/>
                </a:lnTo>
                <a:lnTo>
                  <a:pt x="4247896" y="1918131"/>
                </a:lnTo>
                <a:lnTo>
                  <a:pt x="4248556" y="1917357"/>
                </a:lnTo>
                <a:lnTo>
                  <a:pt x="4248594" y="1917230"/>
                </a:lnTo>
                <a:close/>
              </a:path>
              <a:path w="5667375" h="1922145">
                <a:moveTo>
                  <a:pt x="4811776" y="4813"/>
                </a:moveTo>
                <a:lnTo>
                  <a:pt x="4802175" y="0"/>
                </a:lnTo>
                <a:lnTo>
                  <a:pt x="4800943" y="177"/>
                </a:lnTo>
                <a:lnTo>
                  <a:pt x="4800943" y="17805"/>
                </a:lnTo>
                <a:lnTo>
                  <a:pt x="4800308" y="21805"/>
                </a:lnTo>
                <a:lnTo>
                  <a:pt x="4800282" y="22390"/>
                </a:lnTo>
                <a:lnTo>
                  <a:pt x="4794288" y="74549"/>
                </a:lnTo>
                <a:lnTo>
                  <a:pt x="4793602" y="79717"/>
                </a:lnTo>
                <a:lnTo>
                  <a:pt x="4778438" y="80060"/>
                </a:lnTo>
                <a:lnTo>
                  <a:pt x="4779645" y="73736"/>
                </a:lnTo>
                <a:lnTo>
                  <a:pt x="4778578" y="68668"/>
                </a:lnTo>
                <a:lnTo>
                  <a:pt x="4778045" y="56781"/>
                </a:lnTo>
                <a:lnTo>
                  <a:pt x="4780229" y="45288"/>
                </a:lnTo>
                <a:lnTo>
                  <a:pt x="4783277" y="33921"/>
                </a:lnTo>
                <a:lnTo>
                  <a:pt x="4785322" y="22390"/>
                </a:lnTo>
                <a:lnTo>
                  <a:pt x="4785677" y="17792"/>
                </a:lnTo>
                <a:lnTo>
                  <a:pt x="4791024" y="14935"/>
                </a:lnTo>
                <a:lnTo>
                  <a:pt x="4800943" y="17805"/>
                </a:lnTo>
                <a:lnTo>
                  <a:pt x="4800943" y="177"/>
                </a:lnTo>
                <a:lnTo>
                  <a:pt x="4768100" y="19939"/>
                </a:lnTo>
                <a:lnTo>
                  <a:pt x="4766005" y="38874"/>
                </a:lnTo>
                <a:lnTo>
                  <a:pt x="4764583" y="48120"/>
                </a:lnTo>
                <a:lnTo>
                  <a:pt x="4763198" y="56781"/>
                </a:lnTo>
                <a:lnTo>
                  <a:pt x="4763186" y="64858"/>
                </a:lnTo>
                <a:lnTo>
                  <a:pt x="4763668" y="70993"/>
                </a:lnTo>
                <a:lnTo>
                  <a:pt x="4764392" y="74549"/>
                </a:lnTo>
                <a:lnTo>
                  <a:pt x="4763452" y="87820"/>
                </a:lnTo>
                <a:lnTo>
                  <a:pt x="4768913" y="91617"/>
                </a:lnTo>
                <a:lnTo>
                  <a:pt x="4777816" y="92875"/>
                </a:lnTo>
                <a:lnTo>
                  <a:pt x="4786833" y="93052"/>
                </a:lnTo>
                <a:lnTo>
                  <a:pt x="4794199" y="90614"/>
                </a:lnTo>
                <a:lnTo>
                  <a:pt x="4809325" y="44996"/>
                </a:lnTo>
                <a:lnTo>
                  <a:pt x="4810137" y="28752"/>
                </a:lnTo>
                <a:lnTo>
                  <a:pt x="4810963" y="14935"/>
                </a:lnTo>
                <a:lnTo>
                  <a:pt x="4811103" y="12522"/>
                </a:lnTo>
                <a:lnTo>
                  <a:pt x="4811776" y="4813"/>
                </a:lnTo>
                <a:close/>
              </a:path>
              <a:path w="5667375" h="1922145">
                <a:moveTo>
                  <a:pt x="4957648" y="32880"/>
                </a:moveTo>
                <a:lnTo>
                  <a:pt x="4957343" y="32296"/>
                </a:lnTo>
                <a:lnTo>
                  <a:pt x="4957330" y="32562"/>
                </a:lnTo>
                <a:lnTo>
                  <a:pt x="4957648" y="32880"/>
                </a:lnTo>
                <a:close/>
              </a:path>
              <a:path w="5667375" h="1922145">
                <a:moveTo>
                  <a:pt x="4959185" y="19977"/>
                </a:moveTo>
                <a:lnTo>
                  <a:pt x="4956480" y="13081"/>
                </a:lnTo>
                <a:lnTo>
                  <a:pt x="4955781" y="20154"/>
                </a:lnTo>
                <a:lnTo>
                  <a:pt x="4953876" y="26403"/>
                </a:lnTo>
                <a:lnTo>
                  <a:pt x="4957330" y="32296"/>
                </a:lnTo>
                <a:lnTo>
                  <a:pt x="4957343" y="26136"/>
                </a:lnTo>
                <a:lnTo>
                  <a:pt x="4959185" y="19977"/>
                </a:lnTo>
                <a:close/>
              </a:path>
              <a:path w="5667375" h="1922145">
                <a:moveTo>
                  <a:pt x="5079060" y="113436"/>
                </a:moveTo>
                <a:lnTo>
                  <a:pt x="5074894" y="108724"/>
                </a:lnTo>
                <a:lnTo>
                  <a:pt x="5075771" y="121285"/>
                </a:lnTo>
                <a:lnTo>
                  <a:pt x="5075517" y="122923"/>
                </a:lnTo>
                <a:lnTo>
                  <a:pt x="5075936" y="123317"/>
                </a:lnTo>
                <a:lnTo>
                  <a:pt x="5076698" y="122516"/>
                </a:lnTo>
                <a:lnTo>
                  <a:pt x="5075885" y="122796"/>
                </a:lnTo>
                <a:lnTo>
                  <a:pt x="5075783" y="121285"/>
                </a:lnTo>
                <a:lnTo>
                  <a:pt x="5076672" y="117411"/>
                </a:lnTo>
                <a:lnTo>
                  <a:pt x="5079060" y="113436"/>
                </a:lnTo>
                <a:close/>
              </a:path>
              <a:path w="5667375" h="1922145">
                <a:moveTo>
                  <a:pt x="5079835" y="44373"/>
                </a:moveTo>
                <a:lnTo>
                  <a:pt x="5077282" y="39560"/>
                </a:lnTo>
                <a:lnTo>
                  <a:pt x="5073078" y="42989"/>
                </a:lnTo>
                <a:lnTo>
                  <a:pt x="5073015" y="46469"/>
                </a:lnTo>
                <a:lnTo>
                  <a:pt x="5075199" y="50596"/>
                </a:lnTo>
                <a:lnTo>
                  <a:pt x="5078349" y="47561"/>
                </a:lnTo>
                <a:lnTo>
                  <a:pt x="5079835" y="44373"/>
                </a:lnTo>
                <a:close/>
              </a:path>
              <a:path w="5667375" h="1922145">
                <a:moveTo>
                  <a:pt x="5442509" y="936307"/>
                </a:moveTo>
                <a:lnTo>
                  <a:pt x="5441137" y="936917"/>
                </a:lnTo>
                <a:lnTo>
                  <a:pt x="5442293" y="936472"/>
                </a:lnTo>
                <a:lnTo>
                  <a:pt x="5442509" y="936307"/>
                </a:lnTo>
                <a:close/>
              </a:path>
              <a:path w="5667375" h="1922145">
                <a:moveTo>
                  <a:pt x="5559222" y="1809076"/>
                </a:moveTo>
                <a:lnTo>
                  <a:pt x="5553773" y="1810918"/>
                </a:lnTo>
                <a:lnTo>
                  <a:pt x="5549862" y="1814131"/>
                </a:lnTo>
                <a:lnTo>
                  <a:pt x="5548528" y="1822221"/>
                </a:lnTo>
                <a:lnTo>
                  <a:pt x="5555259" y="1818474"/>
                </a:lnTo>
                <a:lnTo>
                  <a:pt x="5558866" y="1814969"/>
                </a:lnTo>
                <a:lnTo>
                  <a:pt x="5559222" y="1809076"/>
                </a:lnTo>
                <a:close/>
              </a:path>
              <a:path w="5667375" h="1922145">
                <a:moveTo>
                  <a:pt x="5559755" y="1808886"/>
                </a:moveTo>
                <a:lnTo>
                  <a:pt x="5559285" y="1808429"/>
                </a:lnTo>
                <a:lnTo>
                  <a:pt x="5559222" y="1809076"/>
                </a:lnTo>
                <a:lnTo>
                  <a:pt x="5559755" y="1808886"/>
                </a:lnTo>
                <a:close/>
              </a:path>
              <a:path w="5667375" h="1922145">
                <a:moveTo>
                  <a:pt x="5656186" y="1041920"/>
                </a:moveTo>
                <a:lnTo>
                  <a:pt x="5655005" y="1041095"/>
                </a:lnTo>
                <a:lnTo>
                  <a:pt x="5653900" y="1041654"/>
                </a:lnTo>
                <a:lnTo>
                  <a:pt x="5656186" y="1041920"/>
                </a:lnTo>
                <a:close/>
              </a:path>
              <a:path w="5667375" h="1922145">
                <a:moveTo>
                  <a:pt x="5656631" y="1041603"/>
                </a:moveTo>
                <a:lnTo>
                  <a:pt x="5656186" y="1041908"/>
                </a:lnTo>
                <a:lnTo>
                  <a:pt x="5656351" y="1042047"/>
                </a:lnTo>
                <a:lnTo>
                  <a:pt x="5656631" y="1041603"/>
                </a:lnTo>
                <a:close/>
              </a:path>
              <a:path w="5667375" h="1922145">
                <a:moveTo>
                  <a:pt x="5660796" y="1047407"/>
                </a:moveTo>
                <a:lnTo>
                  <a:pt x="5658015" y="1043584"/>
                </a:lnTo>
                <a:lnTo>
                  <a:pt x="5656631" y="1041628"/>
                </a:lnTo>
                <a:lnTo>
                  <a:pt x="5656351" y="1042047"/>
                </a:lnTo>
                <a:lnTo>
                  <a:pt x="5657710" y="1043952"/>
                </a:lnTo>
                <a:lnTo>
                  <a:pt x="5659082" y="1045845"/>
                </a:lnTo>
                <a:lnTo>
                  <a:pt x="5660453" y="1047762"/>
                </a:lnTo>
                <a:lnTo>
                  <a:pt x="5660796" y="1047407"/>
                </a:lnTo>
                <a:close/>
              </a:path>
              <a:path w="5667375" h="1922145">
                <a:moveTo>
                  <a:pt x="5661012" y="1047673"/>
                </a:moveTo>
                <a:lnTo>
                  <a:pt x="5660796" y="1047407"/>
                </a:lnTo>
                <a:lnTo>
                  <a:pt x="5660453" y="1047788"/>
                </a:lnTo>
                <a:lnTo>
                  <a:pt x="5661012" y="1047673"/>
                </a:lnTo>
                <a:close/>
              </a:path>
              <a:path w="5667375" h="1922145">
                <a:moveTo>
                  <a:pt x="5667070" y="1048512"/>
                </a:moveTo>
                <a:lnTo>
                  <a:pt x="5665267" y="1046772"/>
                </a:lnTo>
                <a:lnTo>
                  <a:pt x="5661012" y="1047661"/>
                </a:lnTo>
                <a:lnTo>
                  <a:pt x="5662511" y="1049451"/>
                </a:lnTo>
                <a:lnTo>
                  <a:pt x="5664238" y="1050734"/>
                </a:lnTo>
                <a:lnTo>
                  <a:pt x="5666791" y="1049921"/>
                </a:lnTo>
                <a:lnTo>
                  <a:pt x="5667070" y="1048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9" name="bg object 10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1639" y="6709770"/>
            <a:ext cx="295957" cy="148229"/>
          </a:xfrm>
          <a:prstGeom prst="rect">
            <a:avLst/>
          </a:prstGeom>
        </p:spPr>
      </p:pic>
      <p:sp>
        <p:nvSpPr>
          <p:cNvPr id="110" name="bg object 110"/>
          <p:cNvSpPr/>
          <p:nvPr/>
        </p:nvSpPr>
        <p:spPr>
          <a:xfrm>
            <a:off x="2912033" y="6578828"/>
            <a:ext cx="3504565" cy="279400"/>
          </a:xfrm>
          <a:custGeom>
            <a:avLst/>
            <a:gdLst/>
            <a:ahLst/>
            <a:cxnLst/>
            <a:rect l="l" t="t" r="r" b="b"/>
            <a:pathLst>
              <a:path w="3504565" h="279400">
                <a:moveTo>
                  <a:pt x="27076" y="279171"/>
                </a:moveTo>
                <a:lnTo>
                  <a:pt x="0" y="30086"/>
                </a:lnTo>
                <a:lnTo>
                  <a:pt x="3543" y="83261"/>
                </a:lnTo>
                <a:lnTo>
                  <a:pt x="8191" y="136347"/>
                </a:lnTo>
                <a:lnTo>
                  <a:pt x="13944" y="189318"/>
                </a:lnTo>
                <a:lnTo>
                  <a:pt x="20815" y="242176"/>
                </a:lnTo>
                <a:lnTo>
                  <a:pt x="26403" y="279171"/>
                </a:lnTo>
                <a:lnTo>
                  <a:pt x="27076" y="279171"/>
                </a:lnTo>
                <a:close/>
              </a:path>
              <a:path w="3504565" h="279400">
                <a:moveTo>
                  <a:pt x="2218232" y="0"/>
                </a:moveTo>
                <a:lnTo>
                  <a:pt x="2212187" y="41643"/>
                </a:lnTo>
                <a:lnTo>
                  <a:pt x="2208987" y="83604"/>
                </a:lnTo>
                <a:lnTo>
                  <a:pt x="2208644" y="125666"/>
                </a:lnTo>
                <a:lnTo>
                  <a:pt x="2211159" y="167665"/>
                </a:lnTo>
                <a:lnTo>
                  <a:pt x="2218232" y="0"/>
                </a:lnTo>
                <a:close/>
              </a:path>
              <a:path w="3504565" h="279400">
                <a:moveTo>
                  <a:pt x="3375926" y="148247"/>
                </a:moveTo>
                <a:lnTo>
                  <a:pt x="3373183" y="98894"/>
                </a:lnTo>
                <a:lnTo>
                  <a:pt x="3366998" y="279171"/>
                </a:lnTo>
                <a:lnTo>
                  <a:pt x="3368522" y="279171"/>
                </a:lnTo>
                <a:lnTo>
                  <a:pt x="3372535" y="247002"/>
                </a:lnTo>
                <a:lnTo>
                  <a:pt x="3375710" y="197675"/>
                </a:lnTo>
                <a:lnTo>
                  <a:pt x="3375926" y="148247"/>
                </a:lnTo>
                <a:close/>
              </a:path>
              <a:path w="3504565" h="279400">
                <a:moveTo>
                  <a:pt x="3504565" y="207111"/>
                </a:moveTo>
                <a:lnTo>
                  <a:pt x="3474466" y="148043"/>
                </a:lnTo>
                <a:lnTo>
                  <a:pt x="3384181" y="148043"/>
                </a:lnTo>
                <a:lnTo>
                  <a:pt x="3414268" y="157276"/>
                </a:lnTo>
                <a:lnTo>
                  <a:pt x="3474466" y="197878"/>
                </a:lnTo>
                <a:lnTo>
                  <a:pt x="3504565" y="207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10076853" y="4800612"/>
            <a:ext cx="2113280" cy="2057400"/>
          </a:xfrm>
          <a:custGeom>
            <a:avLst/>
            <a:gdLst/>
            <a:ahLst/>
            <a:cxnLst/>
            <a:rect l="l" t="t" r="r" b="b"/>
            <a:pathLst>
              <a:path w="2113279" h="2057400">
                <a:moveTo>
                  <a:pt x="5359" y="1312875"/>
                </a:moveTo>
                <a:lnTo>
                  <a:pt x="4991" y="1311617"/>
                </a:lnTo>
                <a:lnTo>
                  <a:pt x="1778" y="1311097"/>
                </a:lnTo>
                <a:lnTo>
                  <a:pt x="88" y="1311516"/>
                </a:lnTo>
                <a:lnTo>
                  <a:pt x="0" y="1312583"/>
                </a:lnTo>
                <a:lnTo>
                  <a:pt x="1485" y="1313446"/>
                </a:lnTo>
                <a:lnTo>
                  <a:pt x="3213" y="1313662"/>
                </a:lnTo>
                <a:lnTo>
                  <a:pt x="4762" y="1313599"/>
                </a:lnTo>
                <a:lnTo>
                  <a:pt x="5359" y="1312875"/>
                </a:lnTo>
                <a:close/>
              </a:path>
              <a:path w="2113279" h="2057400">
                <a:moveTo>
                  <a:pt x="463296" y="1879600"/>
                </a:moveTo>
                <a:lnTo>
                  <a:pt x="458647" y="1866900"/>
                </a:lnTo>
                <a:lnTo>
                  <a:pt x="454202" y="1866900"/>
                </a:lnTo>
                <a:lnTo>
                  <a:pt x="458647" y="1879600"/>
                </a:lnTo>
                <a:lnTo>
                  <a:pt x="463296" y="1879600"/>
                </a:lnTo>
                <a:close/>
              </a:path>
              <a:path w="2113279" h="2057400">
                <a:moveTo>
                  <a:pt x="583450" y="622300"/>
                </a:moveTo>
                <a:lnTo>
                  <a:pt x="583234" y="622300"/>
                </a:lnTo>
                <a:lnTo>
                  <a:pt x="582904" y="635000"/>
                </a:lnTo>
                <a:lnTo>
                  <a:pt x="583450" y="622300"/>
                </a:lnTo>
                <a:close/>
              </a:path>
              <a:path w="2113279" h="2057400">
                <a:moveTo>
                  <a:pt x="670267" y="2057387"/>
                </a:moveTo>
                <a:lnTo>
                  <a:pt x="670140" y="2048764"/>
                </a:lnTo>
                <a:lnTo>
                  <a:pt x="670026" y="2044700"/>
                </a:lnTo>
                <a:lnTo>
                  <a:pt x="670026" y="2032000"/>
                </a:lnTo>
                <a:lnTo>
                  <a:pt x="667651" y="2032000"/>
                </a:lnTo>
                <a:lnTo>
                  <a:pt x="662114" y="2019300"/>
                </a:lnTo>
                <a:lnTo>
                  <a:pt x="650163" y="2019300"/>
                </a:lnTo>
                <a:lnTo>
                  <a:pt x="648385" y="2032000"/>
                </a:lnTo>
                <a:lnTo>
                  <a:pt x="647141" y="2044700"/>
                </a:lnTo>
                <a:lnTo>
                  <a:pt x="646760" y="2057387"/>
                </a:lnTo>
                <a:lnTo>
                  <a:pt x="670267" y="2057387"/>
                </a:lnTo>
                <a:close/>
              </a:path>
              <a:path w="2113279" h="2057400">
                <a:moveTo>
                  <a:pt x="722972" y="2032000"/>
                </a:moveTo>
                <a:lnTo>
                  <a:pt x="721880" y="2032000"/>
                </a:lnTo>
                <a:lnTo>
                  <a:pt x="711085" y="2006600"/>
                </a:lnTo>
                <a:lnTo>
                  <a:pt x="703694" y="2019300"/>
                </a:lnTo>
                <a:lnTo>
                  <a:pt x="689343" y="2019300"/>
                </a:lnTo>
                <a:lnTo>
                  <a:pt x="689381" y="2032000"/>
                </a:lnTo>
                <a:lnTo>
                  <a:pt x="688809" y="2049437"/>
                </a:lnTo>
                <a:lnTo>
                  <a:pt x="688530" y="2057387"/>
                </a:lnTo>
                <a:lnTo>
                  <a:pt x="721258" y="2057387"/>
                </a:lnTo>
                <a:lnTo>
                  <a:pt x="722972" y="2032000"/>
                </a:lnTo>
                <a:close/>
              </a:path>
              <a:path w="2113279" h="2057400">
                <a:moveTo>
                  <a:pt x="823887" y="2006600"/>
                </a:moveTo>
                <a:lnTo>
                  <a:pt x="787323" y="2006600"/>
                </a:lnTo>
                <a:lnTo>
                  <a:pt x="789292" y="2019300"/>
                </a:lnTo>
                <a:lnTo>
                  <a:pt x="789940" y="2019300"/>
                </a:lnTo>
                <a:lnTo>
                  <a:pt x="789597" y="2032000"/>
                </a:lnTo>
                <a:lnTo>
                  <a:pt x="788631" y="2032000"/>
                </a:lnTo>
                <a:lnTo>
                  <a:pt x="787298" y="2044700"/>
                </a:lnTo>
                <a:lnTo>
                  <a:pt x="787577" y="2057387"/>
                </a:lnTo>
                <a:lnTo>
                  <a:pt x="820496" y="2057387"/>
                </a:lnTo>
                <a:lnTo>
                  <a:pt x="822071" y="2044700"/>
                </a:lnTo>
                <a:lnTo>
                  <a:pt x="823125" y="2032000"/>
                </a:lnTo>
                <a:lnTo>
                  <a:pt x="823582" y="2032000"/>
                </a:lnTo>
                <a:lnTo>
                  <a:pt x="822769" y="2019300"/>
                </a:lnTo>
                <a:lnTo>
                  <a:pt x="823366" y="2019300"/>
                </a:lnTo>
                <a:lnTo>
                  <a:pt x="823887" y="2006600"/>
                </a:lnTo>
                <a:close/>
              </a:path>
              <a:path w="2113279" h="2057400">
                <a:moveTo>
                  <a:pt x="902652" y="2057387"/>
                </a:moveTo>
                <a:lnTo>
                  <a:pt x="901827" y="2044700"/>
                </a:lnTo>
                <a:lnTo>
                  <a:pt x="900595" y="2032000"/>
                </a:lnTo>
                <a:lnTo>
                  <a:pt x="900049" y="2019300"/>
                </a:lnTo>
                <a:lnTo>
                  <a:pt x="900074" y="2006600"/>
                </a:lnTo>
                <a:lnTo>
                  <a:pt x="873188" y="2006600"/>
                </a:lnTo>
                <a:lnTo>
                  <a:pt x="873188" y="2019300"/>
                </a:lnTo>
                <a:lnTo>
                  <a:pt x="872693" y="2032000"/>
                </a:lnTo>
                <a:lnTo>
                  <a:pt x="862063" y="2032000"/>
                </a:lnTo>
                <a:lnTo>
                  <a:pt x="861479" y="2019300"/>
                </a:lnTo>
                <a:lnTo>
                  <a:pt x="873188" y="2019300"/>
                </a:lnTo>
                <a:lnTo>
                  <a:pt x="873188" y="2006600"/>
                </a:lnTo>
                <a:lnTo>
                  <a:pt x="833424" y="2006600"/>
                </a:lnTo>
                <a:lnTo>
                  <a:pt x="834161" y="2019300"/>
                </a:lnTo>
                <a:lnTo>
                  <a:pt x="834021" y="2032000"/>
                </a:lnTo>
                <a:lnTo>
                  <a:pt x="833882" y="2032000"/>
                </a:lnTo>
                <a:lnTo>
                  <a:pt x="833666" y="2044700"/>
                </a:lnTo>
                <a:lnTo>
                  <a:pt x="833348" y="2057387"/>
                </a:lnTo>
                <a:lnTo>
                  <a:pt x="902652" y="2057387"/>
                </a:lnTo>
                <a:close/>
              </a:path>
              <a:path w="2113279" h="2057400">
                <a:moveTo>
                  <a:pt x="916444" y="2049437"/>
                </a:moveTo>
                <a:lnTo>
                  <a:pt x="902652" y="2057387"/>
                </a:lnTo>
                <a:lnTo>
                  <a:pt x="910907" y="2057387"/>
                </a:lnTo>
                <a:lnTo>
                  <a:pt x="916444" y="2049437"/>
                </a:lnTo>
                <a:close/>
              </a:path>
              <a:path w="2113279" h="2057400">
                <a:moveTo>
                  <a:pt x="917892" y="2047354"/>
                </a:moveTo>
                <a:lnTo>
                  <a:pt x="916444" y="2049437"/>
                </a:lnTo>
                <a:lnTo>
                  <a:pt x="917600" y="2048764"/>
                </a:lnTo>
                <a:lnTo>
                  <a:pt x="917892" y="2047354"/>
                </a:lnTo>
                <a:close/>
              </a:path>
              <a:path w="2113279" h="2057400">
                <a:moveTo>
                  <a:pt x="953389" y="1996351"/>
                </a:moveTo>
                <a:lnTo>
                  <a:pt x="946251" y="2006600"/>
                </a:lnTo>
                <a:lnTo>
                  <a:pt x="953135" y="2006600"/>
                </a:lnTo>
                <a:lnTo>
                  <a:pt x="953389" y="1996351"/>
                </a:lnTo>
                <a:close/>
              </a:path>
              <a:path w="2113279" h="2057400">
                <a:moveTo>
                  <a:pt x="984719" y="2006600"/>
                </a:moveTo>
                <a:lnTo>
                  <a:pt x="978789" y="1993900"/>
                </a:lnTo>
                <a:lnTo>
                  <a:pt x="970038" y="1993900"/>
                </a:lnTo>
                <a:lnTo>
                  <a:pt x="971562" y="2006600"/>
                </a:lnTo>
                <a:lnTo>
                  <a:pt x="984719" y="2006600"/>
                </a:lnTo>
                <a:close/>
              </a:path>
              <a:path w="2113279" h="2057400">
                <a:moveTo>
                  <a:pt x="1034580" y="1879663"/>
                </a:moveTo>
                <a:lnTo>
                  <a:pt x="1008113" y="1917700"/>
                </a:lnTo>
                <a:lnTo>
                  <a:pt x="1014133" y="1917700"/>
                </a:lnTo>
                <a:lnTo>
                  <a:pt x="1020737" y="1930400"/>
                </a:lnTo>
                <a:lnTo>
                  <a:pt x="1025829" y="1930400"/>
                </a:lnTo>
                <a:lnTo>
                  <a:pt x="1029360" y="1917700"/>
                </a:lnTo>
                <a:lnTo>
                  <a:pt x="1031278" y="1917700"/>
                </a:lnTo>
                <a:lnTo>
                  <a:pt x="1032891" y="1905000"/>
                </a:lnTo>
                <a:lnTo>
                  <a:pt x="1034580" y="1879663"/>
                </a:lnTo>
                <a:close/>
              </a:path>
              <a:path w="2113279" h="2057400">
                <a:moveTo>
                  <a:pt x="1056665" y="1968500"/>
                </a:moveTo>
                <a:lnTo>
                  <a:pt x="1052588" y="1968500"/>
                </a:lnTo>
                <a:lnTo>
                  <a:pt x="1042809" y="1955800"/>
                </a:lnTo>
                <a:lnTo>
                  <a:pt x="1033894" y="1955800"/>
                </a:lnTo>
                <a:lnTo>
                  <a:pt x="1025817" y="1943100"/>
                </a:lnTo>
                <a:lnTo>
                  <a:pt x="1022832" y="1943100"/>
                </a:lnTo>
                <a:lnTo>
                  <a:pt x="1017790" y="1930400"/>
                </a:lnTo>
                <a:lnTo>
                  <a:pt x="1006094" y="1930400"/>
                </a:lnTo>
                <a:lnTo>
                  <a:pt x="1004493" y="1943100"/>
                </a:lnTo>
                <a:lnTo>
                  <a:pt x="1000887" y="1955800"/>
                </a:lnTo>
                <a:lnTo>
                  <a:pt x="981608" y="1955800"/>
                </a:lnTo>
                <a:lnTo>
                  <a:pt x="974940" y="1965363"/>
                </a:lnTo>
                <a:lnTo>
                  <a:pt x="977315" y="1968500"/>
                </a:lnTo>
                <a:lnTo>
                  <a:pt x="985875" y="1968500"/>
                </a:lnTo>
                <a:lnTo>
                  <a:pt x="993394" y="1981200"/>
                </a:lnTo>
                <a:lnTo>
                  <a:pt x="999947" y="1993900"/>
                </a:lnTo>
                <a:lnTo>
                  <a:pt x="1004316" y="1993900"/>
                </a:lnTo>
                <a:lnTo>
                  <a:pt x="1006005" y="1997735"/>
                </a:lnTo>
                <a:lnTo>
                  <a:pt x="1056665" y="1968500"/>
                </a:lnTo>
                <a:close/>
              </a:path>
              <a:path w="2113279" h="2057400">
                <a:moveTo>
                  <a:pt x="1076998" y="1866900"/>
                </a:moveTo>
                <a:lnTo>
                  <a:pt x="1075321" y="1866900"/>
                </a:lnTo>
                <a:lnTo>
                  <a:pt x="1070838" y="1854200"/>
                </a:lnTo>
                <a:lnTo>
                  <a:pt x="1052296" y="1854200"/>
                </a:lnTo>
                <a:lnTo>
                  <a:pt x="1048270" y="1859991"/>
                </a:lnTo>
                <a:lnTo>
                  <a:pt x="1048245" y="1866900"/>
                </a:lnTo>
                <a:lnTo>
                  <a:pt x="1049947" y="1879600"/>
                </a:lnTo>
                <a:lnTo>
                  <a:pt x="1076845" y="1879600"/>
                </a:lnTo>
                <a:lnTo>
                  <a:pt x="1076998" y="1866900"/>
                </a:lnTo>
                <a:close/>
              </a:path>
              <a:path w="2113279" h="2057400">
                <a:moveTo>
                  <a:pt x="1111415" y="1829854"/>
                </a:moveTo>
                <a:lnTo>
                  <a:pt x="1111351" y="1828482"/>
                </a:lnTo>
                <a:lnTo>
                  <a:pt x="1108367" y="1816100"/>
                </a:lnTo>
                <a:lnTo>
                  <a:pt x="1082916" y="1816100"/>
                </a:lnTo>
                <a:lnTo>
                  <a:pt x="1081316" y="1812493"/>
                </a:lnTo>
                <a:lnTo>
                  <a:pt x="1069238" y="1829854"/>
                </a:lnTo>
                <a:lnTo>
                  <a:pt x="1083538" y="1841500"/>
                </a:lnTo>
                <a:lnTo>
                  <a:pt x="1090942" y="1854200"/>
                </a:lnTo>
                <a:lnTo>
                  <a:pt x="1097572" y="1854200"/>
                </a:lnTo>
                <a:lnTo>
                  <a:pt x="1100950" y="1866900"/>
                </a:lnTo>
                <a:lnTo>
                  <a:pt x="1102677" y="1866900"/>
                </a:lnTo>
                <a:lnTo>
                  <a:pt x="1095730" y="1879600"/>
                </a:lnTo>
                <a:lnTo>
                  <a:pt x="1093355" y="1879600"/>
                </a:lnTo>
                <a:lnTo>
                  <a:pt x="1089748" y="1892300"/>
                </a:lnTo>
                <a:lnTo>
                  <a:pt x="1088948" y="1917700"/>
                </a:lnTo>
                <a:lnTo>
                  <a:pt x="1090777" y="1943100"/>
                </a:lnTo>
                <a:lnTo>
                  <a:pt x="1092377" y="1947875"/>
                </a:lnTo>
                <a:lnTo>
                  <a:pt x="1105738" y="1940166"/>
                </a:lnTo>
                <a:lnTo>
                  <a:pt x="1106271" y="1930400"/>
                </a:lnTo>
                <a:lnTo>
                  <a:pt x="1106601" y="1917700"/>
                </a:lnTo>
                <a:lnTo>
                  <a:pt x="1106233" y="1892300"/>
                </a:lnTo>
                <a:lnTo>
                  <a:pt x="1106157" y="1879600"/>
                </a:lnTo>
                <a:lnTo>
                  <a:pt x="1107300" y="1866900"/>
                </a:lnTo>
                <a:lnTo>
                  <a:pt x="1109167" y="1854200"/>
                </a:lnTo>
                <a:lnTo>
                  <a:pt x="1111262" y="1841500"/>
                </a:lnTo>
                <a:lnTo>
                  <a:pt x="1111415" y="1829854"/>
                </a:lnTo>
                <a:close/>
              </a:path>
              <a:path w="2113279" h="2057400">
                <a:moveTo>
                  <a:pt x="1119124" y="1758162"/>
                </a:moveTo>
                <a:lnTo>
                  <a:pt x="1095641" y="1791906"/>
                </a:lnTo>
                <a:lnTo>
                  <a:pt x="1098867" y="1803400"/>
                </a:lnTo>
                <a:lnTo>
                  <a:pt x="1104023" y="1803400"/>
                </a:lnTo>
                <a:lnTo>
                  <a:pt x="1109891" y="1816100"/>
                </a:lnTo>
                <a:lnTo>
                  <a:pt x="1114615" y="1816100"/>
                </a:lnTo>
                <a:lnTo>
                  <a:pt x="1115098" y="1803400"/>
                </a:lnTo>
                <a:lnTo>
                  <a:pt x="1115885" y="1790700"/>
                </a:lnTo>
                <a:lnTo>
                  <a:pt x="1116914" y="1778000"/>
                </a:lnTo>
                <a:lnTo>
                  <a:pt x="1118209" y="1765300"/>
                </a:lnTo>
                <a:lnTo>
                  <a:pt x="1119124" y="1758162"/>
                </a:lnTo>
                <a:close/>
              </a:path>
              <a:path w="2113279" h="2057400">
                <a:moveTo>
                  <a:pt x="1224216" y="1866900"/>
                </a:moveTo>
                <a:lnTo>
                  <a:pt x="1224102" y="1854200"/>
                </a:lnTo>
                <a:lnTo>
                  <a:pt x="1223899" y="1842274"/>
                </a:lnTo>
                <a:lnTo>
                  <a:pt x="1223797" y="1828800"/>
                </a:lnTo>
                <a:lnTo>
                  <a:pt x="1215186" y="1816100"/>
                </a:lnTo>
                <a:lnTo>
                  <a:pt x="1223695" y="1816100"/>
                </a:lnTo>
                <a:lnTo>
                  <a:pt x="1223568" y="1803400"/>
                </a:lnTo>
                <a:lnTo>
                  <a:pt x="1223378" y="1803400"/>
                </a:lnTo>
                <a:lnTo>
                  <a:pt x="1223098" y="1790700"/>
                </a:lnTo>
                <a:lnTo>
                  <a:pt x="1222679" y="1778000"/>
                </a:lnTo>
                <a:lnTo>
                  <a:pt x="1196848" y="1778000"/>
                </a:lnTo>
                <a:lnTo>
                  <a:pt x="1183398" y="1765300"/>
                </a:lnTo>
                <a:lnTo>
                  <a:pt x="1221359" y="1765300"/>
                </a:lnTo>
                <a:lnTo>
                  <a:pt x="1220622" y="1752600"/>
                </a:lnTo>
                <a:lnTo>
                  <a:pt x="1219720" y="1752600"/>
                </a:lnTo>
                <a:lnTo>
                  <a:pt x="1218641" y="1739900"/>
                </a:lnTo>
                <a:lnTo>
                  <a:pt x="1217968" y="1727200"/>
                </a:lnTo>
                <a:lnTo>
                  <a:pt x="1218196" y="1714500"/>
                </a:lnTo>
                <a:lnTo>
                  <a:pt x="1219047" y="1701800"/>
                </a:lnTo>
                <a:lnTo>
                  <a:pt x="1219098" y="1689100"/>
                </a:lnTo>
                <a:lnTo>
                  <a:pt x="1218895" y="1689100"/>
                </a:lnTo>
                <a:lnTo>
                  <a:pt x="1218438" y="1676400"/>
                </a:lnTo>
                <a:lnTo>
                  <a:pt x="1217980" y="1663700"/>
                </a:lnTo>
                <a:lnTo>
                  <a:pt x="1216799" y="1651000"/>
                </a:lnTo>
                <a:lnTo>
                  <a:pt x="1215809" y="1638300"/>
                </a:lnTo>
                <a:lnTo>
                  <a:pt x="1215555" y="1619580"/>
                </a:lnTo>
                <a:lnTo>
                  <a:pt x="1173873" y="1679473"/>
                </a:lnTo>
                <a:lnTo>
                  <a:pt x="1177302" y="1676400"/>
                </a:lnTo>
                <a:lnTo>
                  <a:pt x="1182763" y="1689100"/>
                </a:lnTo>
                <a:lnTo>
                  <a:pt x="1170863" y="1689100"/>
                </a:lnTo>
                <a:lnTo>
                  <a:pt x="1162646" y="1701800"/>
                </a:lnTo>
                <a:lnTo>
                  <a:pt x="1159421" y="1701800"/>
                </a:lnTo>
                <a:lnTo>
                  <a:pt x="1158722" y="1727200"/>
                </a:lnTo>
                <a:lnTo>
                  <a:pt x="1158532" y="1727200"/>
                </a:lnTo>
                <a:lnTo>
                  <a:pt x="1158748" y="1739900"/>
                </a:lnTo>
                <a:lnTo>
                  <a:pt x="1160881" y="1752600"/>
                </a:lnTo>
                <a:lnTo>
                  <a:pt x="1165047" y="1765300"/>
                </a:lnTo>
                <a:lnTo>
                  <a:pt x="1162227" y="1765300"/>
                </a:lnTo>
                <a:lnTo>
                  <a:pt x="1161580" y="1778000"/>
                </a:lnTo>
                <a:lnTo>
                  <a:pt x="1160322" y="1778000"/>
                </a:lnTo>
                <a:lnTo>
                  <a:pt x="1159573" y="1790700"/>
                </a:lnTo>
                <a:lnTo>
                  <a:pt x="1159764" y="1803400"/>
                </a:lnTo>
                <a:lnTo>
                  <a:pt x="1161351" y="1803400"/>
                </a:lnTo>
                <a:lnTo>
                  <a:pt x="1163205" y="1816100"/>
                </a:lnTo>
                <a:lnTo>
                  <a:pt x="1187526" y="1816100"/>
                </a:lnTo>
                <a:lnTo>
                  <a:pt x="1171613" y="1828800"/>
                </a:lnTo>
                <a:lnTo>
                  <a:pt x="1163485" y="1828800"/>
                </a:lnTo>
                <a:lnTo>
                  <a:pt x="1160614" y="1841500"/>
                </a:lnTo>
                <a:lnTo>
                  <a:pt x="1160538" y="1866900"/>
                </a:lnTo>
                <a:lnTo>
                  <a:pt x="1160360" y="1892300"/>
                </a:lnTo>
                <a:lnTo>
                  <a:pt x="1160475" y="1905000"/>
                </a:lnTo>
                <a:lnTo>
                  <a:pt x="1160310" y="1908670"/>
                </a:lnTo>
                <a:lnTo>
                  <a:pt x="1203515" y="1883727"/>
                </a:lnTo>
                <a:lnTo>
                  <a:pt x="1203248" y="1879600"/>
                </a:lnTo>
                <a:lnTo>
                  <a:pt x="1207503" y="1879600"/>
                </a:lnTo>
                <a:lnTo>
                  <a:pt x="1214843" y="1866900"/>
                </a:lnTo>
                <a:lnTo>
                  <a:pt x="1224216" y="1866900"/>
                </a:lnTo>
                <a:close/>
              </a:path>
              <a:path w="2113279" h="2057400">
                <a:moveTo>
                  <a:pt x="1244041" y="1612900"/>
                </a:moveTo>
                <a:lnTo>
                  <a:pt x="1241120" y="1600200"/>
                </a:lnTo>
                <a:lnTo>
                  <a:pt x="1229868" y="1600200"/>
                </a:lnTo>
                <a:lnTo>
                  <a:pt x="1228623" y="1612900"/>
                </a:lnTo>
                <a:lnTo>
                  <a:pt x="1244041" y="1612900"/>
                </a:lnTo>
                <a:close/>
              </a:path>
              <a:path w="2113279" h="2057400">
                <a:moveTo>
                  <a:pt x="1257541" y="1676400"/>
                </a:moveTo>
                <a:lnTo>
                  <a:pt x="1255153" y="1663700"/>
                </a:lnTo>
                <a:lnTo>
                  <a:pt x="1243444" y="1663700"/>
                </a:lnTo>
                <a:lnTo>
                  <a:pt x="1241501" y="1676400"/>
                </a:lnTo>
                <a:lnTo>
                  <a:pt x="1240028" y="1689100"/>
                </a:lnTo>
                <a:lnTo>
                  <a:pt x="1244866" y="1689100"/>
                </a:lnTo>
                <a:lnTo>
                  <a:pt x="1247559" y="1676400"/>
                </a:lnTo>
                <a:lnTo>
                  <a:pt x="1257541" y="1676400"/>
                </a:lnTo>
                <a:close/>
              </a:path>
              <a:path w="2113279" h="2057400">
                <a:moveTo>
                  <a:pt x="1265758" y="1600200"/>
                </a:moveTo>
                <a:lnTo>
                  <a:pt x="1264589" y="1587500"/>
                </a:lnTo>
                <a:lnTo>
                  <a:pt x="1264348" y="1587500"/>
                </a:lnTo>
                <a:lnTo>
                  <a:pt x="1265758" y="1600200"/>
                </a:lnTo>
                <a:close/>
              </a:path>
              <a:path w="2113279" h="2057400">
                <a:moveTo>
                  <a:pt x="1276286" y="1879600"/>
                </a:moveTo>
                <a:lnTo>
                  <a:pt x="1275334" y="1842274"/>
                </a:lnTo>
                <a:lnTo>
                  <a:pt x="1271358" y="1844573"/>
                </a:lnTo>
                <a:lnTo>
                  <a:pt x="1271358" y="1943100"/>
                </a:lnTo>
                <a:lnTo>
                  <a:pt x="1271231" y="1955800"/>
                </a:lnTo>
                <a:lnTo>
                  <a:pt x="1269669" y="1968500"/>
                </a:lnTo>
                <a:lnTo>
                  <a:pt x="1267599" y="1968500"/>
                </a:lnTo>
                <a:lnTo>
                  <a:pt x="1267599" y="2006600"/>
                </a:lnTo>
                <a:lnTo>
                  <a:pt x="1267256" y="2019300"/>
                </a:lnTo>
                <a:lnTo>
                  <a:pt x="1266774" y="2032000"/>
                </a:lnTo>
                <a:lnTo>
                  <a:pt x="1253515" y="2032000"/>
                </a:lnTo>
                <a:lnTo>
                  <a:pt x="1247609" y="2019300"/>
                </a:lnTo>
                <a:lnTo>
                  <a:pt x="1241590" y="2019300"/>
                </a:lnTo>
                <a:lnTo>
                  <a:pt x="1241463" y="2006600"/>
                </a:lnTo>
                <a:lnTo>
                  <a:pt x="1241336" y="1993900"/>
                </a:lnTo>
                <a:lnTo>
                  <a:pt x="1241729" y="1981200"/>
                </a:lnTo>
                <a:lnTo>
                  <a:pt x="1242644" y="1968500"/>
                </a:lnTo>
                <a:lnTo>
                  <a:pt x="1248181" y="1968500"/>
                </a:lnTo>
                <a:lnTo>
                  <a:pt x="1256563" y="1981200"/>
                </a:lnTo>
                <a:lnTo>
                  <a:pt x="1265212" y="1981200"/>
                </a:lnTo>
                <a:lnTo>
                  <a:pt x="1267015" y="1993900"/>
                </a:lnTo>
                <a:lnTo>
                  <a:pt x="1267599" y="2006600"/>
                </a:lnTo>
                <a:lnTo>
                  <a:pt x="1267599" y="1968500"/>
                </a:lnTo>
                <a:lnTo>
                  <a:pt x="1259738" y="1968500"/>
                </a:lnTo>
                <a:lnTo>
                  <a:pt x="1254480" y="1955800"/>
                </a:lnTo>
                <a:lnTo>
                  <a:pt x="1244244" y="1955800"/>
                </a:lnTo>
                <a:lnTo>
                  <a:pt x="1242555" y="1943100"/>
                </a:lnTo>
                <a:lnTo>
                  <a:pt x="1241044" y="1930400"/>
                </a:lnTo>
                <a:lnTo>
                  <a:pt x="1241412" y="1930400"/>
                </a:lnTo>
                <a:lnTo>
                  <a:pt x="1246847" y="1917700"/>
                </a:lnTo>
                <a:lnTo>
                  <a:pt x="1249756" y="1930400"/>
                </a:lnTo>
                <a:lnTo>
                  <a:pt x="1257109" y="1930400"/>
                </a:lnTo>
                <a:lnTo>
                  <a:pt x="1271358" y="1943100"/>
                </a:lnTo>
                <a:lnTo>
                  <a:pt x="1271358" y="1844573"/>
                </a:lnTo>
                <a:lnTo>
                  <a:pt x="1207744" y="1881289"/>
                </a:lnTo>
                <a:lnTo>
                  <a:pt x="1207744" y="2032000"/>
                </a:lnTo>
                <a:lnTo>
                  <a:pt x="1205712" y="2032000"/>
                </a:lnTo>
                <a:lnTo>
                  <a:pt x="1204137" y="2019300"/>
                </a:lnTo>
                <a:lnTo>
                  <a:pt x="1207363" y="2019300"/>
                </a:lnTo>
                <a:lnTo>
                  <a:pt x="1207744" y="2032000"/>
                </a:lnTo>
                <a:lnTo>
                  <a:pt x="1207744" y="1881289"/>
                </a:lnTo>
                <a:lnTo>
                  <a:pt x="1203515" y="1883727"/>
                </a:lnTo>
                <a:lnTo>
                  <a:pt x="1204061" y="1892300"/>
                </a:lnTo>
                <a:lnTo>
                  <a:pt x="1204531" y="1892300"/>
                </a:lnTo>
                <a:lnTo>
                  <a:pt x="1202093" y="1905000"/>
                </a:lnTo>
                <a:lnTo>
                  <a:pt x="1198016" y="1905000"/>
                </a:lnTo>
                <a:lnTo>
                  <a:pt x="1199095" y="1917700"/>
                </a:lnTo>
                <a:lnTo>
                  <a:pt x="1200238" y="1917700"/>
                </a:lnTo>
                <a:lnTo>
                  <a:pt x="1202855" y="1930400"/>
                </a:lnTo>
                <a:lnTo>
                  <a:pt x="1201978" y="1930400"/>
                </a:lnTo>
                <a:lnTo>
                  <a:pt x="1196403" y="1943100"/>
                </a:lnTo>
                <a:lnTo>
                  <a:pt x="1180782" y="1943100"/>
                </a:lnTo>
                <a:lnTo>
                  <a:pt x="1188974" y="1955800"/>
                </a:lnTo>
                <a:lnTo>
                  <a:pt x="1195184" y="1955800"/>
                </a:lnTo>
                <a:lnTo>
                  <a:pt x="1199299" y="1968500"/>
                </a:lnTo>
                <a:lnTo>
                  <a:pt x="1201293" y="1981200"/>
                </a:lnTo>
                <a:lnTo>
                  <a:pt x="1202994" y="1993900"/>
                </a:lnTo>
                <a:lnTo>
                  <a:pt x="1204442" y="1993900"/>
                </a:lnTo>
                <a:lnTo>
                  <a:pt x="1205674" y="2006600"/>
                </a:lnTo>
                <a:lnTo>
                  <a:pt x="1193114" y="2006600"/>
                </a:lnTo>
                <a:lnTo>
                  <a:pt x="1193114" y="2032000"/>
                </a:lnTo>
                <a:lnTo>
                  <a:pt x="1179461" y="2032000"/>
                </a:lnTo>
                <a:lnTo>
                  <a:pt x="1179258" y="2019300"/>
                </a:lnTo>
                <a:lnTo>
                  <a:pt x="1193076" y="2019300"/>
                </a:lnTo>
                <a:lnTo>
                  <a:pt x="1193114" y="2032000"/>
                </a:lnTo>
                <a:lnTo>
                  <a:pt x="1193114" y="2006600"/>
                </a:lnTo>
                <a:lnTo>
                  <a:pt x="1158290" y="2006600"/>
                </a:lnTo>
                <a:lnTo>
                  <a:pt x="1159294" y="1981200"/>
                </a:lnTo>
                <a:lnTo>
                  <a:pt x="1159776" y="1968500"/>
                </a:lnTo>
                <a:lnTo>
                  <a:pt x="1160551" y="1955800"/>
                </a:lnTo>
                <a:lnTo>
                  <a:pt x="1163256" y="1943100"/>
                </a:lnTo>
                <a:lnTo>
                  <a:pt x="1167536" y="1943100"/>
                </a:lnTo>
                <a:lnTo>
                  <a:pt x="1162329" y="1930400"/>
                </a:lnTo>
                <a:lnTo>
                  <a:pt x="1159929" y="1930400"/>
                </a:lnTo>
                <a:lnTo>
                  <a:pt x="1159916" y="1917700"/>
                </a:lnTo>
                <a:lnTo>
                  <a:pt x="1160310" y="1908670"/>
                </a:lnTo>
                <a:lnTo>
                  <a:pt x="1105738" y="1940166"/>
                </a:lnTo>
                <a:lnTo>
                  <a:pt x="1104836" y="1955800"/>
                </a:lnTo>
                <a:lnTo>
                  <a:pt x="1104684" y="1955800"/>
                </a:lnTo>
                <a:lnTo>
                  <a:pt x="1105204" y="1968500"/>
                </a:lnTo>
                <a:lnTo>
                  <a:pt x="1101890" y="1968500"/>
                </a:lnTo>
                <a:lnTo>
                  <a:pt x="1101890" y="2006600"/>
                </a:lnTo>
                <a:lnTo>
                  <a:pt x="1086497" y="2006600"/>
                </a:lnTo>
                <a:lnTo>
                  <a:pt x="1088148" y="1993900"/>
                </a:lnTo>
                <a:lnTo>
                  <a:pt x="1086459" y="1981200"/>
                </a:lnTo>
                <a:lnTo>
                  <a:pt x="1099439" y="1993900"/>
                </a:lnTo>
                <a:lnTo>
                  <a:pt x="1100899" y="1993900"/>
                </a:lnTo>
                <a:lnTo>
                  <a:pt x="1101890" y="2006600"/>
                </a:lnTo>
                <a:lnTo>
                  <a:pt x="1101890" y="1968500"/>
                </a:lnTo>
                <a:lnTo>
                  <a:pt x="1096645" y="1968500"/>
                </a:lnTo>
                <a:lnTo>
                  <a:pt x="1095032" y="1955800"/>
                </a:lnTo>
                <a:lnTo>
                  <a:pt x="1092377" y="1947875"/>
                </a:lnTo>
                <a:lnTo>
                  <a:pt x="1056665" y="1968500"/>
                </a:lnTo>
                <a:lnTo>
                  <a:pt x="1069162" y="1968500"/>
                </a:lnTo>
                <a:lnTo>
                  <a:pt x="1072299" y="1981200"/>
                </a:lnTo>
                <a:lnTo>
                  <a:pt x="1072959" y="1981200"/>
                </a:lnTo>
                <a:lnTo>
                  <a:pt x="1071384" y="1993900"/>
                </a:lnTo>
                <a:lnTo>
                  <a:pt x="1070076" y="2006600"/>
                </a:lnTo>
                <a:lnTo>
                  <a:pt x="1047623" y="2006600"/>
                </a:lnTo>
                <a:lnTo>
                  <a:pt x="1042035" y="1993900"/>
                </a:lnTo>
                <a:lnTo>
                  <a:pt x="1032916" y="2006600"/>
                </a:lnTo>
                <a:lnTo>
                  <a:pt x="1009891" y="2006600"/>
                </a:lnTo>
                <a:lnTo>
                  <a:pt x="1006005" y="1997735"/>
                </a:lnTo>
                <a:lnTo>
                  <a:pt x="917600" y="2048764"/>
                </a:lnTo>
                <a:lnTo>
                  <a:pt x="915797" y="2057387"/>
                </a:lnTo>
                <a:lnTo>
                  <a:pt x="973023" y="2057387"/>
                </a:lnTo>
                <a:lnTo>
                  <a:pt x="973264" y="2044700"/>
                </a:lnTo>
                <a:lnTo>
                  <a:pt x="981519" y="2044700"/>
                </a:lnTo>
                <a:lnTo>
                  <a:pt x="981087" y="2057387"/>
                </a:lnTo>
                <a:lnTo>
                  <a:pt x="1243050" y="2057387"/>
                </a:lnTo>
                <a:lnTo>
                  <a:pt x="1242555" y="2044700"/>
                </a:lnTo>
                <a:lnTo>
                  <a:pt x="1242060" y="2032000"/>
                </a:lnTo>
                <a:lnTo>
                  <a:pt x="1245158" y="2032000"/>
                </a:lnTo>
                <a:lnTo>
                  <a:pt x="1253070" y="2044700"/>
                </a:lnTo>
                <a:lnTo>
                  <a:pt x="1258760" y="2044700"/>
                </a:lnTo>
                <a:lnTo>
                  <a:pt x="1264488" y="2057387"/>
                </a:lnTo>
                <a:lnTo>
                  <a:pt x="1276108" y="2057387"/>
                </a:lnTo>
                <a:lnTo>
                  <a:pt x="1271447" y="2044700"/>
                </a:lnTo>
                <a:lnTo>
                  <a:pt x="1272006" y="2032000"/>
                </a:lnTo>
                <a:lnTo>
                  <a:pt x="1272540" y="2019300"/>
                </a:lnTo>
                <a:lnTo>
                  <a:pt x="1273009" y="2006600"/>
                </a:lnTo>
                <a:lnTo>
                  <a:pt x="1273441" y="2006600"/>
                </a:lnTo>
                <a:lnTo>
                  <a:pt x="1276032" y="1917700"/>
                </a:lnTo>
                <a:lnTo>
                  <a:pt x="1276286" y="1879600"/>
                </a:lnTo>
                <a:close/>
              </a:path>
              <a:path w="2113279" h="2057400">
                <a:moveTo>
                  <a:pt x="1312100" y="1676400"/>
                </a:moveTo>
                <a:lnTo>
                  <a:pt x="1305864" y="1663700"/>
                </a:lnTo>
                <a:lnTo>
                  <a:pt x="1299705" y="1663700"/>
                </a:lnTo>
                <a:lnTo>
                  <a:pt x="1293482" y="1651000"/>
                </a:lnTo>
                <a:lnTo>
                  <a:pt x="1287119" y="1651000"/>
                </a:lnTo>
                <a:lnTo>
                  <a:pt x="1283766" y="1638300"/>
                </a:lnTo>
                <a:lnTo>
                  <a:pt x="1257287" y="1638300"/>
                </a:lnTo>
                <a:lnTo>
                  <a:pt x="1253058" y="1625600"/>
                </a:lnTo>
                <a:lnTo>
                  <a:pt x="1233932" y="1625600"/>
                </a:lnTo>
                <a:lnTo>
                  <a:pt x="1227467" y="1612900"/>
                </a:lnTo>
                <a:lnTo>
                  <a:pt x="1226477" y="1625600"/>
                </a:lnTo>
                <a:lnTo>
                  <a:pt x="1225981" y="1638300"/>
                </a:lnTo>
                <a:lnTo>
                  <a:pt x="1226210" y="1638300"/>
                </a:lnTo>
                <a:lnTo>
                  <a:pt x="1228547" y="1663700"/>
                </a:lnTo>
                <a:lnTo>
                  <a:pt x="1236319" y="1663700"/>
                </a:lnTo>
                <a:lnTo>
                  <a:pt x="1244549" y="1651000"/>
                </a:lnTo>
                <a:lnTo>
                  <a:pt x="1258239" y="1651000"/>
                </a:lnTo>
                <a:lnTo>
                  <a:pt x="1264920" y="1663700"/>
                </a:lnTo>
                <a:lnTo>
                  <a:pt x="1272209" y="1663700"/>
                </a:lnTo>
                <a:lnTo>
                  <a:pt x="1274381" y="1676400"/>
                </a:lnTo>
                <a:lnTo>
                  <a:pt x="1312100" y="1676400"/>
                </a:lnTo>
                <a:close/>
              </a:path>
              <a:path w="2113279" h="2057400">
                <a:moveTo>
                  <a:pt x="1317548" y="1790700"/>
                </a:moveTo>
                <a:lnTo>
                  <a:pt x="1307655" y="1790700"/>
                </a:lnTo>
                <a:lnTo>
                  <a:pt x="1309712" y="1803400"/>
                </a:lnTo>
                <a:lnTo>
                  <a:pt x="1316012" y="1803400"/>
                </a:lnTo>
                <a:lnTo>
                  <a:pt x="1317548" y="1790700"/>
                </a:lnTo>
                <a:close/>
              </a:path>
              <a:path w="2113279" h="2057400">
                <a:moveTo>
                  <a:pt x="1328978" y="1587500"/>
                </a:moveTo>
                <a:lnTo>
                  <a:pt x="1321371" y="1574800"/>
                </a:lnTo>
                <a:lnTo>
                  <a:pt x="1322793" y="1587500"/>
                </a:lnTo>
                <a:lnTo>
                  <a:pt x="1328978" y="1587500"/>
                </a:lnTo>
                <a:close/>
              </a:path>
              <a:path w="2113279" h="2057400">
                <a:moveTo>
                  <a:pt x="1329385" y="1739900"/>
                </a:moveTo>
                <a:lnTo>
                  <a:pt x="1315186" y="1739900"/>
                </a:lnTo>
                <a:lnTo>
                  <a:pt x="1309636" y="1752600"/>
                </a:lnTo>
                <a:lnTo>
                  <a:pt x="1309712" y="1765300"/>
                </a:lnTo>
                <a:lnTo>
                  <a:pt x="1310132" y="1765300"/>
                </a:lnTo>
                <a:lnTo>
                  <a:pt x="1314119" y="1778000"/>
                </a:lnTo>
                <a:lnTo>
                  <a:pt x="1328407" y="1778000"/>
                </a:lnTo>
                <a:lnTo>
                  <a:pt x="1329055" y="1765300"/>
                </a:lnTo>
                <a:lnTo>
                  <a:pt x="1328966" y="1752600"/>
                </a:lnTo>
                <a:lnTo>
                  <a:pt x="1328534" y="1752600"/>
                </a:lnTo>
                <a:lnTo>
                  <a:pt x="1329385" y="1739900"/>
                </a:lnTo>
                <a:close/>
              </a:path>
              <a:path w="2113279" h="2057400">
                <a:moveTo>
                  <a:pt x="1329715" y="1714500"/>
                </a:moveTo>
                <a:lnTo>
                  <a:pt x="1329194" y="1701800"/>
                </a:lnTo>
                <a:lnTo>
                  <a:pt x="1326286" y="1701800"/>
                </a:lnTo>
                <a:lnTo>
                  <a:pt x="1321904" y="1689100"/>
                </a:lnTo>
                <a:lnTo>
                  <a:pt x="1277467" y="1689100"/>
                </a:lnTo>
                <a:lnTo>
                  <a:pt x="1277048" y="1701800"/>
                </a:lnTo>
                <a:lnTo>
                  <a:pt x="1267904" y="1701800"/>
                </a:lnTo>
                <a:lnTo>
                  <a:pt x="1267117" y="1689100"/>
                </a:lnTo>
                <a:lnTo>
                  <a:pt x="1258582" y="1689100"/>
                </a:lnTo>
                <a:lnTo>
                  <a:pt x="1255941" y="1714500"/>
                </a:lnTo>
                <a:lnTo>
                  <a:pt x="1255039" y="1714500"/>
                </a:lnTo>
                <a:lnTo>
                  <a:pt x="1270609" y="1727200"/>
                </a:lnTo>
                <a:lnTo>
                  <a:pt x="1274724" y="1727200"/>
                </a:lnTo>
                <a:lnTo>
                  <a:pt x="1276921" y="1714500"/>
                </a:lnTo>
                <a:lnTo>
                  <a:pt x="1277391" y="1714500"/>
                </a:lnTo>
                <a:lnTo>
                  <a:pt x="1277645" y="1727200"/>
                </a:lnTo>
                <a:lnTo>
                  <a:pt x="1291348" y="1727200"/>
                </a:lnTo>
                <a:lnTo>
                  <a:pt x="1284452" y="1739900"/>
                </a:lnTo>
                <a:lnTo>
                  <a:pt x="1277721" y="1739900"/>
                </a:lnTo>
                <a:lnTo>
                  <a:pt x="1277416" y="1752600"/>
                </a:lnTo>
                <a:lnTo>
                  <a:pt x="1277289" y="1765300"/>
                </a:lnTo>
                <a:lnTo>
                  <a:pt x="1275397" y="1765300"/>
                </a:lnTo>
                <a:lnTo>
                  <a:pt x="1272832" y="1752600"/>
                </a:lnTo>
                <a:lnTo>
                  <a:pt x="1264958" y="1752600"/>
                </a:lnTo>
                <a:lnTo>
                  <a:pt x="1264386" y="1765300"/>
                </a:lnTo>
                <a:lnTo>
                  <a:pt x="1262824" y="1778000"/>
                </a:lnTo>
                <a:lnTo>
                  <a:pt x="1262570" y="1778000"/>
                </a:lnTo>
                <a:lnTo>
                  <a:pt x="1262583" y="1791906"/>
                </a:lnTo>
                <a:lnTo>
                  <a:pt x="1262087" y="1803400"/>
                </a:lnTo>
                <a:lnTo>
                  <a:pt x="1261783" y="1803400"/>
                </a:lnTo>
                <a:lnTo>
                  <a:pt x="1263319" y="1816100"/>
                </a:lnTo>
                <a:lnTo>
                  <a:pt x="1270342" y="1816100"/>
                </a:lnTo>
                <a:lnTo>
                  <a:pt x="1271270" y="1803400"/>
                </a:lnTo>
                <a:lnTo>
                  <a:pt x="1272832" y="1803400"/>
                </a:lnTo>
                <a:lnTo>
                  <a:pt x="1269149" y="1790700"/>
                </a:lnTo>
                <a:lnTo>
                  <a:pt x="1275194" y="1790700"/>
                </a:lnTo>
                <a:lnTo>
                  <a:pt x="1275105" y="1803400"/>
                </a:lnTo>
                <a:lnTo>
                  <a:pt x="1275016" y="1829854"/>
                </a:lnTo>
                <a:lnTo>
                  <a:pt x="1275334" y="1842274"/>
                </a:lnTo>
                <a:lnTo>
                  <a:pt x="1299235" y="1828482"/>
                </a:lnTo>
                <a:lnTo>
                  <a:pt x="1299870" y="1803400"/>
                </a:lnTo>
                <a:lnTo>
                  <a:pt x="1299311" y="1790700"/>
                </a:lnTo>
                <a:lnTo>
                  <a:pt x="1298752" y="1778000"/>
                </a:lnTo>
                <a:lnTo>
                  <a:pt x="1298816" y="1765300"/>
                </a:lnTo>
                <a:lnTo>
                  <a:pt x="1301978" y="1752600"/>
                </a:lnTo>
                <a:lnTo>
                  <a:pt x="1307338" y="1739900"/>
                </a:lnTo>
                <a:lnTo>
                  <a:pt x="1313992" y="1727200"/>
                </a:lnTo>
                <a:lnTo>
                  <a:pt x="1316113" y="1727200"/>
                </a:lnTo>
                <a:lnTo>
                  <a:pt x="1318501" y="1714500"/>
                </a:lnTo>
                <a:lnTo>
                  <a:pt x="1329715" y="1714500"/>
                </a:lnTo>
                <a:close/>
              </a:path>
              <a:path w="2113279" h="2057400">
                <a:moveTo>
                  <a:pt x="1333830" y="1808505"/>
                </a:moveTo>
                <a:lnTo>
                  <a:pt x="1322971" y="1814779"/>
                </a:lnTo>
                <a:lnTo>
                  <a:pt x="1322971" y="1968500"/>
                </a:lnTo>
                <a:lnTo>
                  <a:pt x="1322743" y="1981200"/>
                </a:lnTo>
                <a:lnTo>
                  <a:pt x="1322895" y="1981200"/>
                </a:lnTo>
                <a:lnTo>
                  <a:pt x="1322184" y="1993900"/>
                </a:lnTo>
                <a:lnTo>
                  <a:pt x="1322870" y="1993900"/>
                </a:lnTo>
                <a:lnTo>
                  <a:pt x="1318602" y="1998560"/>
                </a:lnTo>
                <a:lnTo>
                  <a:pt x="1318602" y="2032000"/>
                </a:lnTo>
                <a:lnTo>
                  <a:pt x="1310424" y="2032000"/>
                </a:lnTo>
                <a:lnTo>
                  <a:pt x="1311109" y="2019300"/>
                </a:lnTo>
                <a:lnTo>
                  <a:pt x="1317726" y="2019300"/>
                </a:lnTo>
                <a:lnTo>
                  <a:pt x="1318602" y="2032000"/>
                </a:lnTo>
                <a:lnTo>
                  <a:pt x="1318602" y="1998560"/>
                </a:lnTo>
                <a:lnTo>
                  <a:pt x="1311224" y="2006600"/>
                </a:lnTo>
                <a:lnTo>
                  <a:pt x="1306944" y="1993900"/>
                </a:lnTo>
                <a:lnTo>
                  <a:pt x="1299768" y="1993900"/>
                </a:lnTo>
                <a:lnTo>
                  <a:pt x="1297724" y="1981200"/>
                </a:lnTo>
                <a:lnTo>
                  <a:pt x="1296911" y="1981200"/>
                </a:lnTo>
                <a:lnTo>
                  <a:pt x="1297165" y="1968500"/>
                </a:lnTo>
                <a:lnTo>
                  <a:pt x="1297774" y="1968500"/>
                </a:lnTo>
                <a:lnTo>
                  <a:pt x="1297254" y="1955800"/>
                </a:lnTo>
                <a:lnTo>
                  <a:pt x="1318793" y="1955800"/>
                </a:lnTo>
                <a:lnTo>
                  <a:pt x="1322971" y="1968500"/>
                </a:lnTo>
                <a:lnTo>
                  <a:pt x="1322971" y="1814779"/>
                </a:lnTo>
                <a:lnTo>
                  <a:pt x="1299235" y="1828482"/>
                </a:lnTo>
                <a:lnTo>
                  <a:pt x="1297584" y="1854288"/>
                </a:lnTo>
                <a:lnTo>
                  <a:pt x="1295704" y="1879663"/>
                </a:lnTo>
                <a:lnTo>
                  <a:pt x="1293050" y="1905000"/>
                </a:lnTo>
                <a:lnTo>
                  <a:pt x="1290751" y="1943100"/>
                </a:lnTo>
                <a:lnTo>
                  <a:pt x="1289583" y="1981200"/>
                </a:lnTo>
                <a:lnTo>
                  <a:pt x="1290815" y="2032000"/>
                </a:lnTo>
                <a:lnTo>
                  <a:pt x="1290104" y="2057387"/>
                </a:lnTo>
                <a:lnTo>
                  <a:pt x="1323441" y="2057387"/>
                </a:lnTo>
                <a:lnTo>
                  <a:pt x="1324165" y="2044700"/>
                </a:lnTo>
                <a:lnTo>
                  <a:pt x="1324394" y="2032000"/>
                </a:lnTo>
                <a:lnTo>
                  <a:pt x="1324622" y="2019300"/>
                </a:lnTo>
                <a:lnTo>
                  <a:pt x="1324368" y="2006600"/>
                </a:lnTo>
                <a:lnTo>
                  <a:pt x="1324114" y="1993900"/>
                </a:lnTo>
                <a:lnTo>
                  <a:pt x="1323733" y="1993900"/>
                </a:lnTo>
                <a:lnTo>
                  <a:pt x="1324000" y="1981200"/>
                </a:lnTo>
                <a:lnTo>
                  <a:pt x="1330744" y="1968500"/>
                </a:lnTo>
                <a:lnTo>
                  <a:pt x="1331874" y="1968500"/>
                </a:lnTo>
                <a:lnTo>
                  <a:pt x="1327480" y="1955800"/>
                </a:lnTo>
                <a:lnTo>
                  <a:pt x="1328229" y="1943100"/>
                </a:lnTo>
                <a:lnTo>
                  <a:pt x="1329918" y="1905000"/>
                </a:lnTo>
                <a:lnTo>
                  <a:pt x="1331429" y="1866900"/>
                </a:lnTo>
                <a:lnTo>
                  <a:pt x="1332877" y="1828482"/>
                </a:lnTo>
                <a:lnTo>
                  <a:pt x="1333830" y="1808505"/>
                </a:lnTo>
                <a:close/>
              </a:path>
              <a:path w="2113279" h="2057400">
                <a:moveTo>
                  <a:pt x="1334262" y="1524000"/>
                </a:moveTo>
                <a:lnTo>
                  <a:pt x="1331125" y="1524000"/>
                </a:lnTo>
                <a:lnTo>
                  <a:pt x="1320609" y="1511300"/>
                </a:lnTo>
                <a:lnTo>
                  <a:pt x="1290904" y="1511300"/>
                </a:lnTo>
                <a:lnTo>
                  <a:pt x="1273225" y="1536700"/>
                </a:lnTo>
                <a:lnTo>
                  <a:pt x="1308608" y="1536700"/>
                </a:lnTo>
                <a:lnTo>
                  <a:pt x="1324152" y="1549400"/>
                </a:lnTo>
                <a:lnTo>
                  <a:pt x="1329791" y="1549400"/>
                </a:lnTo>
                <a:lnTo>
                  <a:pt x="1334262" y="1524000"/>
                </a:lnTo>
                <a:close/>
              </a:path>
              <a:path w="2113279" h="2057400">
                <a:moveTo>
                  <a:pt x="1363078" y="1587500"/>
                </a:moveTo>
                <a:lnTo>
                  <a:pt x="1341678" y="1587500"/>
                </a:lnTo>
                <a:lnTo>
                  <a:pt x="1341653" y="1600200"/>
                </a:lnTo>
                <a:lnTo>
                  <a:pt x="1362303" y="1600200"/>
                </a:lnTo>
                <a:lnTo>
                  <a:pt x="1363078" y="1587500"/>
                </a:lnTo>
                <a:close/>
              </a:path>
              <a:path w="2113279" h="2057400">
                <a:moveTo>
                  <a:pt x="1371714" y="1511300"/>
                </a:moveTo>
                <a:lnTo>
                  <a:pt x="1366380" y="1511300"/>
                </a:lnTo>
                <a:lnTo>
                  <a:pt x="1347203" y="1498600"/>
                </a:lnTo>
                <a:lnTo>
                  <a:pt x="1343202" y="1511300"/>
                </a:lnTo>
                <a:lnTo>
                  <a:pt x="1343355" y="1511300"/>
                </a:lnTo>
                <a:lnTo>
                  <a:pt x="1343228" y="1525384"/>
                </a:lnTo>
                <a:lnTo>
                  <a:pt x="1342859" y="1536700"/>
                </a:lnTo>
                <a:lnTo>
                  <a:pt x="1341666" y="1562100"/>
                </a:lnTo>
                <a:lnTo>
                  <a:pt x="1349514" y="1574800"/>
                </a:lnTo>
                <a:lnTo>
                  <a:pt x="1365897" y="1574800"/>
                </a:lnTo>
                <a:lnTo>
                  <a:pt x="1366989" y="1562100"/>
                </a:lnTo>
                <a:lnTo>
                  <a:pt x="1367828" y="1549400"/>
                </a:lnTo>
                <a:lnTo>
                  <a:pt x="1368806" y="1536700"/>
                </a:lnTo>
                <a:lnTo>
                  <a:pt x="1370317" y="1524000"/>
                </a:lnTo>
                <a:lnTo>
                  <a:pt x="1371714" y="1511300"/>
                </a:lnTo>
                <a:close/>
              </a:path>
              <a:path w="2113279" h="2057400">
                <a:moveTo>
                  <a:pt x="1397088" y="1651000"/>
                </a:moveTo>
                <a:lnTo>
                  <a:pt x="1386103" y="1651000"/>
                </a:lnTo>
                <a:lnTo>
                  <a:pt x="1375079" y="1638300"/>
                </a:lnTo>
                <a:lnTo>
                  <a:pt x="1352981" y="1625600"/>
                </a:lnTo>
                <a:lnTo>
                  <a:pt x="1332433" y="1625600"/>
                </a:lnTo>
                <a:lnTo>
                  <a:pt x="1330134" y="1638300"/>
                </a:lnTo>
                <a:lnTo>
                  <a:pt x="1313903" y="1638300"/>
                </a:lnTo>
                <a:lnTo>
                  <a:pt x="1324013" y="1651000"/>
                </a:lnTo>
                <a:lnTo>
                  <a:pt x="1334096" y="1651000"/>
                </a:lnTo>
                <a:lnTo>
                  <a:pt x="1354416" y="1676400"/>
                </a:lnTo>
                <a:lnTo>
                  <a:pt x="1356677" y="1676400"/>
                </a:lnTo>
                <a:lnTo>
                  <a:pt x="1358544" y="1663700"/>
                </a:lnTo>
                <a:lnTo>
                  <a:pt x="1369288" y="1663700"/>
                </a:lnTo>
                <a:lnTo>
                  <a:pt x="1397088" y="1651000"/>
                </a:lnTo>
                <a:close/>
              </a:path>
              <a:path w="2113279" h="2057400">
                <a:moveTo>
                  <a:pt x="1408696" y="1765300"/>
                </a:moveTo>
                <a:lnTo>
                  <a:pt x="1404594" y="1765300"/>
                </a:lnTo>
                <a:lnTo>
                  <a:pt x="1390599" y="1752600"/>
                </a:lnTo>
                <a:lnTo>
                  <a:pt x="1363459" y="1727200"/>
                </a:lnTo>
                <a:lnTo>
                  <a:pt x="1360970" y="1714500"/>
                </a:lnTo>
                <a:lnTo>
                  <a:pt x="1349121" y="1714500"/>
                </a:lnTo>
                <a:lnTo>
                  <a:pt x="1351724" y="1701800"/>
                </a:lnTo>
                <a:lnTo>
                  <a:pt x="1343799" y="1701800"/>
                </a:lnTo>
                <a:lnTo>
                  <a:pt x="1344028" y="1714500"/>
                </a:lnTo>
                <a:lnTo>
                  <a:pt x="1331404" y="1714500"/>
                </a:lnTo>
                <a:lnTo>
                  <a:pt x="1333017" y="1727200"/>
                </a:lnTo>
                <a:lnTo>
                  <a:pt x="1333271" y="1727200"/>
                </a:lnTo>
                <a:lnTo>
                  <a:pt x="1333792" y="1752600"/>
                </a:lnTo>
                <a:lnTo>
                  <a:pt x="1334173" y="1765300"/>
                </a:lnTo>
                <a:lnTo>
                  <a:pt x="1334198" y="1790700"/>
                </a:lnTo>
                <a:lnTo>
                  <a:pt x="1334084" y="1803400"/>
                </a:lnTo>
                <a:lnTo>
                  <a:pt x="1333830" y="1808505"/>
                </a:lnTo>
                <a:lnTo>
                  <a:pt x="1408696" y="1765300"/>
                </a:lnTo>
                <a:close/>
              </a:path>
              <a:path w="2113279" h="2057400">
                <a:moveTo>
                  <a:pt x="1437513" y="1320800"/>
                </a:moveTo>
                <a:lnTo>
                  <a:pt x="1437005" y="1308100"/>
                </a:lnTo>
                <a:lnTo>
                  <a:pt x="1435671" y="1308100"/>
                </a:lnTo>
                <a:lnTo>
                  <a:pt x="1434985" y="1304226"/>
                </a:lnTo>
                <a:lnTo>
                  <a:pt x="1413903" y="1334528"/>
                </a:lnTo>
                <a:lnTo>
                  <a:pt x="1414462" y="1346200"/>
                </a:lnTo>
                <a:lnTo>
                  <a:pt x="1432001" y="1346200"/>
                </a:lnTo>
                <a:lnTo>
                  <a:pt x="1429080" y="1333500"/>
                </a:lnTo>
                <a:lnTo>
                  <a:pt x="1429524" y="1333500"/>
                </a:lnTo>
                <a:lnTo>
                  <a:pt x="1435557" y="1320800"/>
                </a:lnTo>
                <a:lnTo>
                  <a:pt x="1437513" y="1320800"/>
                </a:lnTo>
                <a:close/>
              </a:path>
              <a:path w="2113279" h="2057400">
                <a:moveTo>
                  <a:pt x="1455420" y="1524000"/>
                </a:moveTo>
                <a:lnTo>
                  <a:pt x="1453857" y="1511300"/>
                </a:lnTo>
                <a:lnTo>
                  <a:pt x="1382039" y="1511300"/>
                </a:lnTo>
                <a:lnTo>
                  <a:pt x="1383461" y="1536700"/>
                </a:lnTo>
                <a:lnTo>
                  <a:pt x="1404162" y="1536700"/>
                </a:lnTo>
                <a:lnTo>
                  <a:pt x="1406194" y="1524000"/>
                </a:lnTo>
                <a:lnTo>
                  <a:pt x="1417574" y="1536700"/>
                </a:lnTo>
                <a:lnTo>
                  <a:pt x="1428153" y="1536700"/>
                </a:lnTo>
                <a:lnTo>
                  <a:pt x="1438198" y="1524000"/>
                </a:lnTo>
                <a:lnTo>
                  <a:pt x="1455420" y="1524000"/>
                </a:lnTo>
                <a:close/>
              </a:path>
              <a:path w="2113279" h="2057400">
                <a:moveTo>
                  <a:pt x="1467827" y="1638300"/>
                </a:moveTo>
                <a:lnTo>
                  <a:pt x="1466977" y="1625600"/>
                </a:lnTo>
                <a:lnTo>
                  <a:pt x="1467256" y="1625600"/>
                </a:lnTo>
                <a:lnTo>
                  <a:pt x="1466253" y="1612900"/>
                </a:lnTo>
                <a:lnTo>
                  <a:pt x="1461147" y="1612900"/>
                </a:lnTo>
                <a:lnTo>
                  <a:pt x="1458607" y="1625600"/>
                </a:lnTo>
                <a:lnTo>
                  <a:pt x="1451610" y="1612900"/>
                </a:lnTo>
                <a:lnTo>
                  <a:pt x="1446161" y="1612900"/>
                </a:lnTo>
                <a:lnTo>
                  <a:pt x="1445590" y="1625600"/>
                </a:lnTo>
                <a:lnTo>
                  <a:pt x="1445437" y="1625600"/>
                </a:lnTo>
                <a:lnTo>
                  <a:pt x="1447114" y="1638300"/>
                </a:lnTo>
                <a:lnTo>
                  <a:pt x="1449946" y="1638300"/>
                </a:lnTo>
                <a:lnTo>
                  <a:pt x="1456321" y="1651000"/>
                </a:lnTo>
                <a:lnTo>
                  <a:pt x="1466926" y="1651000"/>
                </a:lnTo>
                <a:lnTo>
                  <a:pt x="1467827" y="1638300"/>
                </a:lnTo>
                <a:close/>
              </a:path>
              <a:path w="2113279" h="2057400">
                <a:moveTo>
                  <a:pt x="1474698" y="1727200"/>
                </a:moveTo>
                <a:lnTo>
                  <a:pt x="1472717" y="1727200"/>
                </a:lnTo>
                <a:lnTo>
                  <a:pt x="1461147" y="1714500"/>
                </a:lnTo>
                <a:lnTo>
                  <a:pt x="1450987" y="1701800"/>
                </a:lnTo>
                <a:lnTo>
                  <a:pt x="1419225" y="1701800"/>
                </a:lnTo>
                <a:lnTo>
                  <a:pt x="1429537" y="1689100"/>
                </a:lnTo>
                <a:lnTo>
                  <a:pt x="1435061" y="1689100"/>
                </a:lnTo>
                <a:lnTo>
                  <a:pt x="1429473" y="1676400"/>
                </a:lnTo>
                <a:lnTo>
                  <a:pt x="1379131" y="1676400"/>
                </a:lnTo>
                <a:lnTo>
                  <a:pt x="1381010" y="1701800"/>
                </a:lnTo>
                <a:lnTo>
                  <a:pt x="1408747" y="1701800"/>
                </a:lnTo>
                <a:lnTo>
                  <a:pt x="1395755" y="1714500"/>
                </a:lnTo>
                <a:lnTo>
                  <a:pt x="1401292" y="1714500"/>
                </a:lnTo>
                <a:lnTo>
                  <a:pt x="1417294" y="1727200"/>
                </a:lnTo>
                <a:lnTo>
                  <a:pt x="1423136" y="1727200"/>
                </a:lnTo>
                <a:lnTo>
                  <a:pt x="1428750" y="1739900"/>
                </a:lnTo>
                <a:lnTo>
                  <a:pt x="1452689" y="1739900"/>
                </a:lnTo>
                <a:lnTo>
                  <a:pt x="1474698" y="1727200"/>
                </a:lnTo>
                <a:close/>
              </a:path>
              <a:path w="2113279" h="2057400">
                <a:moveTo>
                  <a:pt x="1506829" y="1308100"/>
                </a:moveTo>
                <a:lnTo>
                  <a:pt x="1459649" y="1308100"/>
                </a:lnTo>
                <a:lnTo>
                  <a:pt x="1461173" y="1320800"/>
                </a:lnTo>
                <a:lnTo>
                  <a:pt x="1506753" y="1320800"/>
                </a:lnTo>
                <a:lnTo>
                  <a:pt x="1506829" y="1308100"/>
                </a:lnTo>
                <a:close/>
              </a:path>
              <a:path w="2113279" h="2057400">
                <a:moveTo>
                  <a:pt x="1574190" y="1333500"/>
                </a:moveTo>
                <a:lnTo>
                  <a:pt x="1570189" y="1333500"/>
                </a:lnTo>
                <a:lnTo>
                  <a:pt x="1558074" y="1308100"/>
                </a:lnTo>
                <a:lnTo>
                  <a:pt x="1544815" y="1295400"/>
                </a:lnTo>
                <a:lnTo>
                  <a:pt x="1530718" y="1282700"/>
                </a:lnTo>
                <a:lnTo>
                  <a:pt x="1516024" y="1270000"/>
                </a:lnTo>
                <a:lnTo>
                  <a:pt x="1488719" y="1270000"/>
                </a:lnTo>
                <a:lnTo>
                  <a:pt x="1480286" y="1257300"/>
                </a:lnTo>
                <a:lnTo>
                  <a:pt x="1467637" y="1257300"/>
                </a:lnTo>
                <a:lnTo>
                  <a:pt x="1449971" y="1282700"/>
                </a:lnTo>
                <a:lnTo>
                  <a:pt x="1451546" y="1282700"/>
                </a:lnTo>
                <a:lnTo>
                  <a:pt x="1456385" y="1295400"/>
                </a:lnTo>
                <a:lnTo>
                  <a:pt x="1472031" y="1295400"/>
                </a:lnTo>
                <a:lnTo>
                  <a:pt x="1480261" y="1282700"/>
                </a:lnTo>
                <a:lnTo>
                  <a:pt x="1522526" y="1282700"/>
                </a:lnTo>
                <a:lnTo>
                  <a:pt x="1521612" y="1295400"/>
                </a:lnTo>
                <a:lnTo>
                  <a:pt x="1521828" y="1308100"/>
                </a:lnTo>
                <a:lnTo>
                  <a:pt x="1523415" y="1308100"/>
                </a:lnTo>
                <a:lnTo>
                  <a:pt x="1526108" y="1320800"/>
                </a:lnTo>
                <a:lnTo>
                  <a:pt x="1532483" y="1320800"/>
                </a:lnTo>
                <a:lnTo>
                  <a:pt x="1537157" y="1333500"/>
                </a:lnTo>
                <a:lnTo>
                  <a:pt x="1464284" y="1333500"/>
                </a:lnTo>
                <a:lnTo>
                  <a:pt x="1463751" y="1346200"/>
                </a:lnTo>
                <a:lnTo>
                  <a:pt x="1570367" y="1346200"/>
                </a:lnTo>
                <a:lnTo>
                  <a:pt x="1574190" y="1333500"/>
                </a:lnTo>
                <a:close/>
              </a:path>
              <a:path w="2113279" h="2057400">
                <a:moveTo>
                  <a:pt x="1582940" y="1664716"/>
                </a:moveTo>
                <a:lnTo>
                  <a:pt x="1582381" y="1663700"/>
                </a:lnTo>
                <a:lnTo>
                  <a:pt x="1575930" y="1663700"/>
                </a:lnTo>
                <a:lnTo>
                  <a:pt x="1576222" y="1668589"/>
                </a:lnTo>
                <a:lnTo>
                  <a:pt x="1582940" y="1664716"/>
                </a:lnTo>
                <a:close/>
              </a:path>
              <a:path w="2113279" h="2057400">
                <a:moveTo>
                  <a:pt x="1586382" y="1524000"/>
                </a:moveTo>
                <a:lnTo>
                  <a:pt x="1582978" y="1511300"/>
                </a:lnTo>
                <a:lnTo>
                  <a:pt x="1578216" y="1498600"/>
                </a:lnTo>
                <a:lnTo>
                  <a:pt x="1543634" y="1498600"/>
                </a:lnTo>
                <a:lnTo>
                  <a:pt x="1546644" y="1511300"/>
                </a:lnTo>
                <a:lnTo>
                  <a:pt x="1549603" y="1524000"/>
                </a:lnTo>
                <a:lnTo>
                  <a:pt x="1586382" y="1524000"/>
                </a:lnTo>
                <a:close/>
              </a:path>
              <a:path w="2113279" h="2057400">
                <a:moveTo>
                  <a:pt x="1591437" y="1651000"/>
                </a:moveTo>
                <a:lnTo>
                  <a:pt x="1587474" y="1638300"/>
                </a:lnTo>
                <a:lnTo>
                  <a:pt x="1585899" y="1625600"/>
                </a:lnTo>
                <a:lnTo>
                  <a:pt x="1584934" y="1612900"/>
                </a:lnTo>
                <a:lnTo>
                  <a:pt x="1569935" y="1612900"/>
                </a:lnTo>
                <a:lnTo>
                  <a:pt x="1573923" y="1651000"/>
                </a:lnTo>
                <a:lnTo>
                  <a:pt x="1591437" y="1651000"/>
                </a:lnTo>
                <a:close/>
              </a:path>
              <a:path w="2113279" h="2057400">
                <a:moveTo>
                  <a:pt x="1618513" y="1587500"/>
                </a:moveTo>
                <a:lnTo>
                  <a:pt x="1617649" y="1574800"/>
                </a:lnTo>
                <a:lnTo>
                  <a:pt x="1616913" y="1574800"/>
                </a:lnTo>
                <a:lnTo>
                  <a:pt x="1616659" y="1562100"/>
                </a:lnTo>
                <a:lnTo>
                  <a:pt x="1615935" y="1549400"/>
                </a:lnTo>
                <a:lnTo>
                  <a:pt x="1612138" y="1549400"/>
                </a:lnTo>
                <a:lnTo>
                  <a:pt x="1608442" y="1536700"/>
                </a:lnTo>
                <a:lnTo>
                  <a:pt x="1606448" y="1536700"/>
                </a:lnTo>
                <a:lnTo>
                  <a:pt x="1611718" y="1524000"/>
                </a:lnTo>
                <a:lnTo>
                  <a:pt x="1612379" y="1524000"/>
                </a:lnTo>
                <a:lnTo>
                  <a:pt x="1612417" y="1511300"/>
                </a:lnTo>
                <a:lnTo>
                  <a:pt x="1612099" y="1511300"/>
                </a:lnTo>
                <a:lnTo>
                  <a:pt x="1612252" y="1498600"/>
                </a:lnTo>
                <a:lnTo>
                  <a:pt x="1595742" y="1498600"/>
                </a:lnTo>
                <a:lnTo>
                  <a:pt x="1595069" y="1511300"/>
                </a:lnTo>
                <a:lnTo>
                  <a:pt x="1595767" y="1511300"/>
                </a:lnTo>
                <a:lnTo>
                  <a:pt x="1597469" y="1524000"/>
                </a:lnTo>
                <a:lnTo>
                  <a:pt x="1599780" y="1524000"/>
                </a:lnTo>
                <a:lnTo>
                  <a:pt x="1603032" y="1536700"/>
                </a:lnTo>
                <a:lnTo>
                  <a:pt x="1597469" y="1536700"/>
                </a:lnTo>
                <a:lnTo>
                  <a:pt x="1598777" y="1549400"/>
                </a:lnTo>
                <a:lnTo>
                  <a:pt x="1599234" y="1562100"/>
                </a:lnTo>
                <a:lnTo>
                  <a:pt x="1598561" y="1574800"/>
                </a:lnTo>
                <a:lnTo>
                  <a:pt x="1603311" y="1587500"/>
                </a:lnTo>
                <a:lnTo>
                  <a:pt x="1618513" y="1587500"/>
                </a:lnTo>
                <a:close/>
              </a:path>
              <a:path w="2113279" h="2057400">
                <a:moveTo>
                  <a:pt x="1634299" y="1562100"/>
                </a:moveTo>
                <a:lnTo>
                  <a:pt x="1632673" y="1562100"/>
                </a:lnTo>
                <a:lnTo>
                  <a:pt x="1628482" y="1549400"/>
                </a:lnTo>
                <a:lnTo>
                  <a:pt x="1626590" y="1562100"/>
                </a:lnTo>
                <a:lnTo>
                  <a:pt x="1626336" y="1562100"/>
                </a:lnTo>
                <a:lnTo>
                  <a:pt x="1627695" y="1574800"/>
                </a:lnTo>
                <a:lnTo>
                  <a:pt x="1633562" y="1574800"/>
                </a:lnTo>
                <a:lnTo>
                  <a:pt x="1634299" y="1562100"/>
                </a:lnTo>
                <a:close/>
              </a:path>
              <a:path w="2113279" h="2057400">
                <a:moveTo>
                  <a:pt x="1663954" y="1384300"/>
                </a:moveTo>
                <a:lnTo>
                  <a:pt x="1661401" y="1371600"/>
                </a:lnTo>
                <a:lnTo>
                  <a:pt x="1659064" y="1371600"/>
                </a:lnTo>
                <a:lnTo>
                  <a:pt x="1645056" y="1358900"/>
                </a:lnTo>
                <a:lnTo>
                  <a:pt x="1632483" y="1346200"/>
                </a:lnTo>
                <a:lnTo>
                  <a:pt x="1620520" y="1333500"/>
                </a:lnTo>
                <a:lnTo>
                  <a:pt x="1608378" y="1320800"/>
                </a:lnTo>
                <a:lnTo>
                  <a:pt x="1593316" y="1308100"/>
                </a:lnTo>
                <a:lnTo>
                  <a:pt x="1577975" y="1295400"/>
                </a:lnTo>
                <a:lnTo>
                  <a:pt x="1562798" y="1270000"/>
                </a:lnTo>
                <a:lnTo>
                  <a:pt x="1548244" y="1257300"/>
                </a:lnTo>
                <a:lnTo>
                  <a:pt x="1541449" y="1244600"/>
                </a:lnTo>
                <a:lnTo>
                  <a:pt x="1527733" y="1231900"/>
                </a:lnTo>
                <a:lnTo>
                  <a:pt x="1520926" y="1231900"/>
                </a:lnTo>
                <a:lnTo>
                  <a:pt x="1516062" y="1219200"/>
                </a:lnTo>
                <a:lnTo>
                  <a:pt x="1494155" y="1219200"/>
                </a:lnTo>
                <a:lnTo>
                  <a:pt x="1474774" y="1247038"/>
                </a:lnTo>
                <a:lnTo>
                  <a:pt x="1482318" y="1257300"/>
                </a:lnTo>
                <a:lnTo>
                  <a:pt x="1498663" y="1257300"/>
                </a:lnTo>
                <a:lnTo>
                  <a:pt x="1505318" y="1244600"/>
                </a:lnTo>
                <a:lnTo>
                  <a:pt x="1515783" y="1244600"/>
                </a:lnTo>
                <a:lnTo>
                  <a:pt x="1520190" y="1257300"/>
                </a:lnTo>
                <a:lnTo>
                  <a:pt x="1533271" y="1270000"/>
                </a:lnTo>
                <a:lnTo>
                  <a:pt x="1546733" y="1282700"/>
                </a:lnTo>
                <a:lnTo>
                  <a:pt x="1559814" y="1295400"/>
                </a:lnTo>
                <a:lnTo>
                  <a:pt x="1571739" y="1320800"/>
                </a:lnTo>
                <a:lnTo>
                  <a:pt x="1576743" y="1320800"/>
                </a:lnTo>
                <a:lnTo>
                  <a:pt x="1582597" y="1333500"/>
                </a:lnTo>
                <a:lnTo>
                  <a:pt x="1588477" y="1333500"/>
                </a:lnTo>
                <a:lnTo>
                  <a:pt x="1593557" y="1346200"/>
                </a:lnTo>
                <a:lnTo>
                  <a:pt x="1587817" y="1346200"/>
                </a:lnTo>
                <a:lnTo>
                  <a:pt x="1557413" y="1358900"/>
                </a:lnTo>
                <a:lnTo>
                  <a:pt x="1431391" y="1358900"/>
                </a:lnTo>
                <a:lnTo>
                  <a:pt x="1412875" y="1371600"/>
                </a:lnTo>
                <a:lnTo>
                  <a:pt x="1388110" y="1371600"/>
                </a:lnTo>
                <a:lnTo>
                  <a:pt x="1379270" y="1384300"/>
                </a:lnTo>
                <a:lnTo>
                  <a:pt x="1663954" y="1384300"/>
                </a:lnTo>
                <a:close/>
              </a:path>
              <a:path w="2113279" h="2057400">
                <a:moveTo>
                  <a:pt x="1667052" y="1003300"/>
                </a:moveTo>
                <a:lnTo>
                  <a:pt x="1654695" y="990600"/>
                </a:lnTo>
                <a:lnTo>
                  <a:pt x="1650936" y="1003300"/>
                </a:lnTo>
                <a:lnTo>
                  <a:pt x="1648548" y="1003300"/>
                </a:lnTo>
                <a:lnTo>
                  <a:pt x="1648752" y="1016000"/>
                </a:lnTo>
                <a:lnTo>
                  <a:pt x="1649133" y="1016000"/>
                </a:lnTo>
                <a:lnTo>
                  <a:pt x="1650212" y="1028700"/>
                </a:lnTo>
                <a:lnTo>
                  <a:pt x="1655762" y="1028700"/>
                </a:lnTo>
                <a:lnTo>
                  <a:pt x="1661706" y="1016000"/>
                </a:lnTo>
                <a:lnTo>
                  <a:pt x="1663230" y="1016000"/>
                </a:lnTo>
                <a:lnTo>
                  <a:pt x="1666557" y="1003300"/>
                </a:lnTo>
                <a:lnTo>
                  <a:pt x="1667052" y="1003300"/>
                </a:lnTo>
                <a:close/>
              </a:path>
              <a:path w="2113279" h="2057400">
                <a:moveTo>
                  <a:pt x="1668195" y="1409700"/>
                </a:moveTo>
                <a:lnTo>
                  <a:pt x="1661401" y="1397000"/>
                </a:lnTo>
                <a:lnTo>
                  <a:pt x="1370431" y="1397000"/>
                </a:lnTo>
                <a:lnTo>
                  <a:pt x="1352753" y="1422400"/>
                </a:lnTo>
                <a:lnTo>
                  <a:pt x="1547469" y="1422400"/>
                </a:lnTo>
                <a:lnTo>
                  <a:pt x="1603959" y="1409700"/>
                </a:lnTo>
                <a:lnTo>
                  <a:pt x="1668195" y="1409700"/>
                </a:lnTo>
                <a:close/>
              </a:path>
              <a:path w="2113279" h="2057400">
                <a:moveTo>
                  <a:pt x="1669745" y="1066800"/>
                </a:moveTo>
                <a:lnTo>
                  <a:pt x="1667306" y="1054100"/>
                </a:lnTo>
                <a:lnTo>
                  <a:pt x="1661998" y="1066800"/>
                </a:lnTo>
                <a:lnTo>
                  <a:pt x="1659509" y="1079500"/>
                </a:lnTo>
                <a:lnTo>
                  <a:pt x="1659394" y="1104900"/>
                </a:lnTo>
                <a:lnTo>
                  <a:pt x="1661223" y="1117600"/>
                </a:lnTo>
                <a:lnTo>
                  <a:pt x="1666392" y="1104900"/>
                </a:lnTo>
                <a:lnTo>
                  <a:pt x="1669338" y="1092200"/>
                </a:lnTo>
                <a:lnTo>
                  <a:pt x="1669745" y="1066800"/>
                </a:lnTo>
                <a:close/>
              </a:path>
              <a:path w="2113279" h="2057400">
                <a:moveTo>
                  <a:pt x="1681213" y="1447800"/>
                </a:moveTo>
                <a:lnTo>
                  <a:pt x="1598396" y="1447800"/>
                </a:lnTo>
                <a:lnTo>
                  <a:pt x="1574304" y="1460500"/>
                </a:lnTo>
                <a:lnTo>
                  <a:pt x="1394206" y="1460500"/>
                </a:lnTo>
                <a:lnTo>
                  <a:pt x="1381391" y="1473200"/>
                </a:lnTo>
                <a:lnTo>
                  <a:pt x="1317409" y="1473200"/>
                </a:lnTo>
                <a:lnTo>
                  <a:pt x="1299730" y="1498600"/>
                </a:lnTo>
                <a:lnTo>
                  <a:pt x="1347203" y="1498600"/>
                </a:lnTo>
                <a:lnTo>
                  <a:pt x="1361135" y="1498600"/>
                </a:lnTo>
                <a:lnTo>
                  <a:pt x="1374965" y="1485900"/>
                </a:lnTo>
                <a:lnTo>
                  <a:pt x="1455216" y="1485900"/>
                </a:lnTo>
                <a:lnTo>
                  <a:pt x="1469186" y="1498600"/>
                </a:lnTo>
                <a:lnTo>
                  <a:pt x="1471714" y="1485900"/>
                </a:lnTo>
                <a:lnTo>
                  <a:pt x="1529194" y="1485900"/>
                </a:lnTo>
                <a:lnTo>
                  <a:pt x="1541018" y="1473200"/>
                </a:lnTo>
                <a:lnTo>
                  <a:pt x="1587233" y="1473200"/>
                </a:lnTo>
                <a:lnTo>
                  <a:pt x="1596872" y="1485900"/>
                </a:lnTo>
                <a:lnTo>
                  <a:pt x="1603362" y="1485900"/>
                </a:lnTo>
                <a:lnTo>
                  <a:pt x="1613128" y="1473200"/>
                </a:lnTo>
                <a:lnTo>
                  <a:pt x="1639112" y="1473200"/>
                </a:lnTo>
                <a:lnTo>
                  <a:pt x="1651419" y="1460500"/>
                </a:lnTo>
                <a:lnTo>
                  <a:pt x="1675193" y="1460500"/>
                </a:lnTo>
                <a:lnTo>
                  <a:pt x="1681213" y="1447800"/>
                </a:lnTo>
                <a:close/>
              </a:path>
              <a:path w="2113279" h="2057400">
                <a:moveTo>
                  <a:pt x="1686979" y="1384300"/>
                </a:moveTo>
                <a:lnTo>
                  <a:pt x="1678940" y="1371600"/>
                </a:lnTo>
                <a:lnTo>
                  <a:pt x="1670685" y="1346200"/>
                </a:lnTo>
                <a:lnTo>
                  <a:pt x="1661350" y="1333500"/>
                </a:lnTo>
                <a:lnTo>
                  <a:pt x="1650111" y="1320800"/>
                </a:lnTo>
                <a:lnTo>
                  <a:pt x="1643049" y="1320800"/>
                </a:lnTo>
                <a:lnTo>
                  <a:pt x="1636242" y="1308100"/>
                </a:lnTo>
                <a:lnTo>
                  <a:pt x="1629232" y="1308100"/>
                </a:lnTo>
                <a:lnTo>
                  <a:pt x="1621536" y="1295400"/>
                </a:lnTo>
                <a:lnTo>
                  <a:pt x="1609750" y="1295400"/>
                </a:lnTo>
                <a:lnTo>
                  <a:pt x="1607451" y="1282700"/>
                </a:lnTo>
                <a:lnTo>
                  <a:pt x="1605775" y="1282700"/>
                </a:lnTo>
                <a:lnTo>
                  <a:pt x="1603959" y="1270000"/>
                </a:lnTo>
                <a:lnTo>
                  <a:pt x="1588719" y="1257300"/>
                </a:lnTo>
                <a:lnTo>
                  <a:pt x="1561592" y="1231900"/>
                </a:lnTo>
                <a:lnTo>
                  <a:pt x="1546352" y="1206500"/>
                </a:lnTo>
                <a:lnTo>
                  <a:pt x="1536192" y="1206500"/>
                </a:lnTo>
                <a:lnTo>
                  <a:pt x="1525612" y="1193800"/>
                </a:lnTo>
                <a:lnTo>
                  <a:pt x="1514944" y="1193800"/>
                </a:lnTo>
                <a:lnTo>
                  <a:pt x="1513255" y="1191729"/>
                </a:lnTo>
                <a:lnTo>
                  <a:pt x="1502981" y="1206500"/>
                </a:lnTo>
                <a:lnTo>
                  <a:pt x="1504645" y="1206500"/>
                </a:lnTo>
                <a:lnTo>
                  <a:pt x="1512354" y="1193800"/>
                </a:lnTo>
                <a:lnTo>
                  <a:pt x="1516773" y="1206500"/>
                </a:lnTo>
                <a:lnTo>
                  <a:pt x="1520952" y="1206500"/>
                </a:lnTo>
                <a:lnTo>
                  <a:pt x="1532216" y="1231900"/>
                </a:lnTo>
                <a:lnTo>
                  <a:pt x="1545082" y="1244600"/>
                </a:lnTo>
                <a:lnTo>
                  <a:pt x="1559001" y="1257300"/>
                </a:lnTo>
                <a:lnTo>
                  <a:pt x="1573441" y="1270000"/>
                </a:lnTo>
                <a:lnTo>
                  <a:pt x="1593227" y="1295400"/>
                </a:lnTo>
                <a:lnTo>
                  <a:pt x="1612607" y="1308100"/>
                </a:lnTo>
                <a:lnTo>
                  <a:pt x="1651203" y="1358900"/>
                </a:lnTo>
                <a:lnTo>
                  <a:pt x="1659064" y="1358900"/>
                </a:lnTo>
                <a:lnTo>
                  <a:pt x="1667408" y="1371600"/>
                </a:lnTo>
                <a:lnTo>
                  <a:pt x="1676590" y="1371600"/>
                </a:lnTo>
                <a:lnTo>
                  <a:pt x="1686979" y="1384300"/>
                </a:lnTo>
                <a:close/>
              </a:path>
              <a:path w="2113279" h="2057400">
                <a:moveTo>
                  <a:pt x="1697469" y="1574800"/>
                </a:moveTo>
                <a:lnTo>
                  <a:pt x="1686128" y="1574800"/>
                </a:lnTo>
                <a:lnTo>
                  <a:pt x="1685404" y="1587500"/>
                </a:lnTo>
                <a:lnTo>
                  <a:pt x="1696529" y="1587500"/>
                </a:lnTo>
                <a:lnTo>
                  <a:pt x="1697469" y="1574800"/>
                </a:lnTo>
                <a:close/>
              </a:path>
              <a:path w="2113279" h="2057400">
                <a:moveTo>
                  <a:pt x="1698599" y="1498600"/>
                </a:moveTo>
                <a:lnTo>
                  <a:pt x="1696808" y="1485900"/>
                </a:lnTo>
                <a:lnTo>
                  <a:pt x="1648282" y="1485900"/>
                </a:lnTo>
                <a:lnTo>
                  <a:pt x="1642021" y="1498600"/>
                </a:lnTo>
                <a:lnTo>
                  <a:pt x="1621726" y="1498600"/>
                </a:lnTo>
                <a:lnTo>
                  <a:pt x="1620964" y="1524000"/>
                </a:lnTo>
                <a:lnTo>
                  <a:pt x="1677479" y="1524000"/>
                </a:lnTo>
                <a:lnTo>
                  <a:pt x="1691944" y="1511300"/>
                </a:lnTo>
                <a:lnTo>
                  <a:pt x="1698307" y="1511300"/>
                </a:lnTo>
                <a:lnTo>
                  <a:pt x="1698155" y="1498600"/>
                </a:lnTo>
                <a:lnTo>
                  <a:pt x="1698599" y="1498600"/>
                </a:lnTo>
                <a:close/>
              </a:path>
              <a:path w="2113279" h="2057400">
                <a:moveTo>
                  <a:pt x="1714334" y="1130300"/>
                </a:moveTo>
                <a:lnTo>
                  <a:pt x="1714284" y="1117600"/>
                </a:lnTo>
                <a:lnTo>
                  <a:pt x="1710651" y="1092200"/>
                </a:lnTo>
                <a:lnTo>
                  <a:pt x="1707172" y="1117600"/>
                </a:lnTo>
                <a:lnTo>
                  <a:pt x="1705940" y="1130300"/>
                </a:lnTo>
                <a:lnTo>
                  <a:pt x="1706359" y="1155700"/>
                </a:lnTo>
                <a:lnTo>
                  <a:pt x="1707819" y="1168400"/>
                </a:lnTo>
                <a:lnTo>
                  <a:pt x="1711833" y="1155700"/>
                </a:lnTo>
                <a:lnTo>
                  <a:pt x="1714334" y="1130300"/>
                </a:lnTo>
                <a:close/>
              </a:path>
              <a:path w="2113279" h="2057400">
                <a:moveTo>
                  <a:pt x="1717154" y="1066800"/>
                </a:moveTo>
                <a:lnTo>
                  <a:pt x="1716443" y="1054100"/>
                </a:lnTo>
                <a:lnTo>
                  <a:pt x="1714246" y="1041400"/>
                </a:lnTo>
                <a:lnTo>
                  <a:pt x="1709610" y="1054100"/>
                </a:lnTo>
                <a:lnTo>
                  <a:pt x="1707235" y="1066800"/>
                </a:lnTo>
                <a:lnTo>
                  <a:pt x="1707769" y="1079500"/>
                </a:lnTo>
                <a:lnTo>
                  <a:pt x="1711858" y="1092200"/>
                </a:lnTo>
                <a:lnTo>
                  <a:pt x="1715808" y="1079500"/>
                </a:lnTo>
                <a:lnTo>
                  <a:pt x="1717154" y="1066800"/>
                </a:lnTo>
                <a:close/>
              </a:path>
              <a:path w="2113279" h="2057400">
                <a:moveTo>
                  <a:pt x="1752320" y="1566938"/>
                </a:moveTo>
                <a:lnTo>
                  <a:pt x="1749323" y="1536700"/>
                </a:lnTo>
                <a:lnTo>
                  <a:pt x="1747329" y="1511300"/>
                </a:lnTo>
                <a:lnTo>
                  <a:pt x="1745094" y="1498600"/>
                </a:lnTo>
                <a:lnTo>
                  <a:pt x="1740877" y="1485900"/>
                </a:lnTo>
                <a:lnTo>
                  <a:pt x="1732318" y="1473200"/>
                </a:lnTo>
                <a:lnTo>
                  <a:pt x="1740154" y="1473200"/>
                </a:lnTo>
                <a:lnTo>
                  <a:pt x="1742338" y="1460500"/>
                </a:lnTo>
                <a:lnTo>
                  <a:pt x="1742338" y="1447800"/>
                </a:lnTo>
                <a:lnTo>
                  <a:pt x="1681213" y="1447800"/>
                </a:lnTo>
                <a:lnTo>
                  <a:pt x="1688185" y="1460500"/>
                </a:lnTo>
                <a:lnTo>
                  <a:pt x="1721942" y="1460500"/>
                </a:lnTo>
                <a:lnTo>
                  <a:pt x="1731276" y="1473200"/>
                </a:lnTo>
                <a:lnTo>
                  <a:pt x="1705457" y="1473200"/>
                </a:lnTo>
                <a:lnTo>
                  <a:pt x="1706257" y="1485900"/>
                </a:lnTo>
                <a:lnTo>
                  <a:pt x="1709508" y="1511300"/>
                </a:lnTo>
                <a:lnTo>
                  <a:pt x="1711299" y="1524000"/>
                </a:lnTo>
                <a:lnTo>
                  <a:pt x="1712556" y="1549400"/>
                </a:lnTo>
                <a:lnTo>
                  <a:pt x="1714207" y="1574800"/>
                </a:lnTo>
                <a:lnTo>
                  <a:pt x="1714652" y="1574800"/>
                </a:lnTo>
                <a:lnTo>
                  <a:pt x="1718043" y="1586725"/>
                </a:lnTo>
                <a:lnTo>
                  <a:pt x="1752320" y="1566938"/>
                </a:lnTo>
                <a:close/>
              </a:path>
              <a:path w="2113279" h="2057400">
                <a:moveTo>
                  <a:pt x="1780641" y="1143000"/>
                </a:moveTo>
                <a:lnTo>
                  <a:pt x="1779346" y="1117600"/>
                </a:lnTo>
                <a:lnTo>
                  <a:pt x="1771599" y="1079500"/>
                </a:lnTo>
                <a:lnTo>
                  <a:pt x="1764969" y="1104900"/>
                </a:lnTo>
                <a:lnTo>
                  <a:pt x="1761604" y="1143000"/>
                </a:lnTo>
                <a:lnTo>
                  <a:pt x="1761845" y="1181100"/>
                </a:lnTo>
                <a:lnTo>
                  <a:pt x="1766100" y="1206500"/>
                </a:lnTo>
                <a:lnTo>
                  <a:pt x="1776044" y="1181100"/>
                </a:lnTo>
                <a:lnTo>
                  <a:pt x="1780641" y="1143000"/>
                </a:lnTo>
                <a:close/>
              </a:path>
              <a:path w="2113279" h="2057400">
                <a:moveTo>
                  <a:pt x="1811845" y="1168400"/>
                </a:moveTo>
                <a:lnTo>
                  <a:pt x="1810042" y="1143000"/>
                </a:lnTo>
                <a:lnTo>
                  <a:pt x="1808073" y="1117600"/>
                </a:lnTo>
                <a:lnTo>
                  <a:pt x="1805686" y="1104900"/>
                </a:lnTo>
                <a:lnTo>
                  <a:pt x="1800364" y="1066800"/>
                </a:lnTo>
                <a:lnTo>
                  <a:pt x="1795475" y="1066800"/>
                </a:lnTo>
                <a:lnTo>
                  <a:pt x="1794167" y="1092200"/>
                </a:lnTo>
                <a:lnTo>
                  <a:pt x="1792693" y="1104900"/>
                </a:lnTo>
                <a:lnTo>
                  <a:pt x="1791754" y="1117600"/>
                </a:lnTo>
                <a:lnTo>
                  <a:pt x="1792033" y="1130300"/>
                </a:lnTo>
                <a:lnTo>
                  <a:pt x="1792681" y="1168400"/>
                </a:lnTo>
                <a:lnTo>
                  <a:pt x="1791360" y="1193800"/>
                </a:lnTo>
                <a:lnTo>
                  <a:pt x="1788617" y="1219200"/>
                </a:lnTo>
                <a:lnTo>
                  <a:pt x="1785061" y="1244600"/>
                </a:lnTo>
                <a:lnTo>
                  <a:pt x="1783257" y="1244600"/>
                </a:lnTo>
                <a:lnTo>
                  <a:pt x="1780413" y="1257300"/>
                </a:lnTo>
                <a:lnTo>
                  <a:pt x="1776412" y="1257300"/>
                </a:lnTo>
                <a:lnTo>
                  <a:pt x="1771103" y="1244600"/>
                </a:lnTo>
                <a:lnTo>
                  <a:pt x="1760943" y="1231900"/>
                </a:lnTo>
                <a:lnTo>
                  <a:pt x="1752688" y="1219200"/>
                </a:lnTo>
                <a:lnTo>
                  <a:pt x="1747291" y="1206500"/>
                </a:lnTo>
                <a:lnTo>
                  <a:pt x="1745729" y="1193800"/>
                </a:lnTo>
                <a:lnTo>
                  <a:pt x="1749450" y="1130300"/>
                </a:lnTo>
                <a:lnTo>
                  <a:pt x="1752282" y="1104900"/>
                </a:lnTo>
                <a:lnTo>
                  <a:pt x="1755571" y="1079500"/>
                </a:lnTo>
                <a:lnTo>
                  <a:pt x="1756384" y="1066800"/>
                </a:lnTo>
                <a:lnTo>
                  <a:pt x="1759496" y="1066800"/>
                </a:lnTo>
                <a:lnTo>
                  <a:pt x="1761909" y="1054100"/>
                </a:lnTo>
                <a:lnTo>
                  <a:pt x="1765884" y="1054100"/>
                </a:lnTo>
                <a:lnTo>
                  <a:pt x="1769999" y="1041400"/>
                </a:lnTo>
                <a:lnTo>
                  <a:pt x="1785226" y="1041400"/>
                </a:lnTo>
                <a:lnTo>
                  <a:pt x="1784146" y="1028700"/>
                </a:lnTo>
                <a:lnTo>
                  <a:pt x="1774736" y="1028700"/>
                </a:lnTo>
                <a:lnTo>
                  <a:pt x="1765185" y="1016000"/>
                </a:lnTo>
                <a:lnTo>
                  <a:pt x="1724101" y="1016000"/>
                </a:lnTo>
                <a:lnTo>
                  <a:pt x="1729701" y="1028700"/>
                </a:lnTo>
                <a:lnTo>
                  <a:pt x="1731098" y="1041400"/>
                </a:lnTo>
                <a:lnTo>
                  <a:pt x="1730235" y="1054100"/>
                </a:lnTo>
                <a:lnTo>
                  <a:pt x="1729092" y="1066800"/>
                </a:lnTo>
                <a:lnTo>
                  <a:pt x="1728101" y="1092200"/>
                </a:lnTo>
                <a:lnTo>
                  <a:pt x="1726755" y="1143000"/>
                </a:lnTo>
                <a:lnTo>
                  <a:pt x="1725764" y="1168400"/>
                </a:lnTo>
                <a:lnTo>
                  <a:pt x="1725536" y="1181100"/>
                </a:lnTo>
                <a:lnTo>
                  <a:pt x="1725790" y="1181100"/>
                </a:lnTo>
                <a:lnTo>
                  <a:pt x="1726819" y="1193800"/>
                </a:lnTo>
                <a:lnTo>
                  <a:pt x="1728901" y="1206500"/>
                </a:lnTo>
                <a:lnTo>
                  <a:pt x="1731187" y="1206500"/>
                </a:lnTo>
                <a:lnTo>
                  <a:pt x="1731721" y="1219200"/>
                </a:lnTo>
                <a:lnTo>
                  <a:pt x="1705813" y="1219200"/>
                </a:lnTo>
                <a:lnTo>
                  <a:pt x="1702854" y="1206500"/>
                </a:lnTo>
                <a:lnTo>
                  <a:pt x="1701419" y="1206500"/>
                </a:lnTo>
                <a:lnTo>
                  <a:pt x="1696123" y="1193800"/>
                </a:lnTo>
                <a:lnTo>
                  <a:pt x="1691995" y="1168400"/>
                </a:lnTo>
                <a:lnTo>
                  <a:pt x="1690090" y="1155700"/>
                </a:lnTo>
                <a:lnTo>
                  <a:pt x="1691525" y="1130300"/>
                </a:lnTo>
                <a:lnTo>
                  <a:pt x="1694205" y="1117600"/>
                </a:lnTo>
                <a:lnTo>
                  <a:pt x="1696110" y="1104900"/>
                </a:lnTo>
                <a:lnTo>
                  <a:pt x="1696961" y="1079500"/>
                </a:lnTo>
                <a:lnTo>
                  <a:pt x="1696516" y="1066800"/>
                </a:lnTo>
                <a:lnTo>
                  <a:pt x="1696415" y="1054100"/>
                </a:lnTo>
                <a:lnTo>
                  <a:pt x="1698663" y="1041400"/>
                </a:lnTo>
                <a:lnTo>
                  <a:pt x="1704098" y="1028700"/>
                </a:lnTo>
                <a:lnTo>
                  <a:pt x="1713522" y="1016000"/>
                </a:lnTo>
                <a:lnTo>
                  <a:pt x="1704860" y="1016000"/>
                </a:lnTo>
                <a:lnTo>
                  <a:pt x="1698104" y="1003300"/>
                </a:lnTo>
                <a:lnTo>
                  <a:pt x="1684985" y="1003300"/>
                </a:lnTo>
                <a:lnTo>
                  <a:pt x="1681073" y="1016000"/>
                </a:lnTo>
                <a:lnTo>
                  <a:pt x="1680667" y="1016000"/>
                </a:lnTo>
                <a:lnTo>
                  <a:pt x="1681759" y="1028700"/>
                </a:lnTo>
                <a:lnTo>
                  <a:pt x="1682381" y="1041400"/>
                </a:lnTo>
                <a:lnTo>
                  <a:pt x="1679841" y="1104900"/>
                </a:lnTo>
                <a:lnTo>
                  <a:pt x="1679028" y="1117600"/>
                </a:lnTo>
                <a:lnTo>
                  <a:pt x="1678406" y="1130300"/>
                </a:lnTo>
                <a:lnTo>
                  <a:pt x="1677885" y="1143000"/>
                </a:lnTo>
                <a:lnTo>
                  <a:pt x="1678000" y="1155700"/>
                </a:lnTo>
                <a:lnTo>
                  <a:pt x="1679270" y="1168400"/>
                </a:lnTo>
                <a:lnTo>
                  <a:pt x="1679994" y="1181100"/>
                </a:lnTo>
                <a:lnTo>
                  <a:pt x="1681441" y="1181100"/>
                </a:lnTo>
                <a:lnTo>
                  <a:pt x="1673009" y="1193800"/>
                </a:lnTo>
                <a:lnTo>
                  <a:pt x="1669034" y="1181100"/>
                </a:lnTo>
                <a:lnTo>
                  <a:pt x="1653209" y="1181100"/>
                </a:lnTo>
                <a:lnTo>
                  <a:pt x="1652371" y="1193800"/>
                </a:lnTo>
                <a:lnTo>
                  <a:pt x="1654733" y="1193800"/>
                </a:lnTo>
                <a:lnTo>
                  <a:pt x="1659597" y="1206500"/>
                </a:lnTo>
                <a:lnTo>
                  <a:pt x="1666214" y="1206500"/>
                </a:lnTo>
                <a:lnTo>
                  <a:pt x="1680476" y="1219200"/>
                </a:lnTo>
                <a:lnTo>
                  <a:pt x="1695500" y="1231900"/>
                </a:lnTo>
                <a:lnTo>
                  <a:pt x="1711058" y="1244600"/>
                </a:lnTo>
                <a:lnTo>
                  <a:pt x="1726946" y="1244600"/>
                </a:lnTo>
                <a:lnTo>
                  <a:pt x="1739366" y="1257300"/>
                </a:lnTo>
                <a:lnTo>
                  <a:pt x="1752003" y="1257300"/>
                </a:lnTo>
                <a:lnTo>
                  <a:pt x="1764766" y="1270000"/>
                </a:lnTo>
                <a:lnTo>
                  <a:pt x="1797380" y="1270000"/>
                </a:lnTo>
                <a:lnTo>
                  <a:pt x="1802638" y="1257300"/>
                </a:lnTo>
                <a:lnTo>
                  <a:pt x="1805927" y="1244600"/>
                </a:lnTo>
                <a:lnTo>
                  <a:pt x="1809661" y="1219200"/>
                </a:lnTo>
                <a:lnTo>
                  <a:pt x="1811680" y="1193800"/>
                </a:lnTo>
                <a:lnTo>
                  <a:pt x="1811845" y="1168400"/>
                </a:lnTo>
                <a:close/>
              </a:path>
              <a:path w="2113279" h="2057400">
                <a:moveTo>
                  <a:pt x="1813433" y="1028700"/>
                </a:moveTo>
                <a:lnTo>
                  <a:pt x="1813331" y="1016000"/>
                </a:lnTo>
                <a:lnTo>
                  <a:pt x="1798256" y="1016000"/>
                </a:lnTo>
                <a:lnTo>
                  <a:pt x="1800415" y="1028700"/>
                </a:lnTo>
                <a:lnTo>
                  <a:pt x="1813433" y="1028700"/>
                </a:lnTo>
                <a:close/>
              </a:path>
              <a:path w="2113279" h="2057400">
                <a:moveTo>
                  <a:pt x="1816887" y="863600"/>
                </a:moveTo>
                <a:lnTo>
                  <a:pt x="1812213" y="838200"/>
                </a:lnTo>
                <a:lnTo>
                  <a:pt x="1803857" y="825500"/>
                </a:lnTo>
                <a:lnTo>
                  <a:pt x="1793925" y="800100"/>
                </a:lnTo>
                <a:lnTo>
                  <a:pt x="1792325" y="790676"/>
                </a:lnTo>
                <a:lnTo>
                  <a:pt x="1727149" y="884339"/>
                </a:lnTo>
                <a:lnTo>
                  <a:pt x="1726996" y="889000"/>
                </a:lnTo>
                <a:lnTo>
                  <a:pt x="1726742" y="914400"/>
                </a:lnTo>
                <a:lnTo>
                  <a:pt x="1726425" y="927100"/>
                </a:lnTo>
                <a:lnTo>
                  <a:pt x="1726704" y="927100"/>
                </a:lnTo>
                <a:lnTo>
                  <a:pt x="1721942" y="939800"/>
                </a:lnTo>
                <a:lnTo>
                  <a:pt x="1713103" y="939800"/>
                </a:lnTo>
                <a:lnTo>
                  <a:pt x="1704225" y="927100"/>
                </a:lnTo>
                <a:lnTo>
                  <a:pt x="1697405" y="927100"/>
                </a:lnTo>
                <a:lnTo>
                  <a:pt x="1686026" y="943444"/>
                </a:lnTo>
                <a:lnTo>
                  <a:pt x="1700999" y="952500"/>
                </a:lnTo>
                <a:lnTo>
                  <a:pt x="1721319" y="965200"/>
                </a:lnTo>
                <a:lnTo>
                  <a:pt x="1741195" y="977900"/>
                </a:lnTo>
                <a:lnTo>
                  <a:pt x="1760829" y="977900"/>
                </a:lnTo>
                <a:lnTo>
                  <a:pt x="1762391" y="990600"/>
                </a:lnTo>
                <a:lnTo>
                  <a:pt x="1796199" y="990600"/>
                </a:lnTo>
                <a:lnTo>
                  <a:pt x="1804657" y="977900"/>
                </a:lnTo>
                <a:lnTo>
                  <a:pt x="1807502" y="952500"/>
                </a:lnTo>
                <a:lnTo>
                  <a:pt x="1808124" y="939800"/>
                </a:lnTo>
                <a:lnTo>
                  <a:pt x="1810054" y="927100"/>
                </a:lnTo>
                <a:lnTo>
                  <a:pt x="1812785" y="901700"/>
                </a:lnTo>
                <a:lnTo>
                  <a:pt x="1815820" y="889000"/>
                </a:lnTo>
                <a:lnTo>
                  <a:pt x="1816887" y="863600"/>
                </a:lnTo>
                <a:close/>
              </a:path>
              <a:path w="2113279" h="2057400">
                <a:moveTo>
                  <a:pt x="1820430" y="787400"/>
                </a:moveTo>
                <a:lnTo>
                  <a:pt x="1813153" y="787400"/>
                </a:lnTo>
                <a:lnTo>
                  <a:pt x="1813890" y="800100"/>
                </a:lnTo>
                <a:lnTo>
                  <a:pt x="1820011" y="800100"/>
                </a:lnTo>
                <a:lnTo>
                  <a:pt x="1820430" y="787400"/>
                </a:lnTo>
                <a:close/>
              </a:path>
              <a:path w="2113279" h="2057400">
                <a:moveTo>
                  <a:pt x="1860600" y="1028700"/>
                </a:moveTo>
                <a:lnTo>
                  <a:pt x="1855139" y="1028700"/>
                </a:lnTo>
                <a:lnTo>
                  <a:pt x="1852079" y="1016000"/>
                </a:lnTo>
                <a:lnTo>
                  <a:pt x="1848827" y="1003300"/>
                </a:lnTo>
                <a:lnTo>
                  <a:pt x="1844586" y="1003300"/>
                </a:lnTo>
                <a:lnTo>
                  <a:pt x="1842706" y="990600"/>
                </a:lnTo>
                <a:lnTo>
                  <a:pt x="1834388" y="990600"/>
                </a:lnTo>
                <a:lnTo>
                  <a:pt x="1833841" y="1003300"/>
                </a:lnTo>
                <a:lnTo>
                  <a:pt x="1833600" y="1003300"/>
                </a:lnTo>
                <a:lnTo>
                  <a:pt x="1833714" y="1028700"/>
                </a:lnTo>
                <a:lnTo>
                  <a:pt x="1832698" y="1028700"/>
                </a:lnTo>
                <a:lnTo>
                  <a:pt x="1832508" y="1041400"/>
                </a:lnTo>
                <a:lnTo>
                  <a:pt x="1832127" y="1041400"/>
                </a:lnTo>
                <a:lnTo>
                  <a:pt x="1833321" y="1054100"/>
                </a:lnTo>
                <a:lnTo>
                  <a:pt x="1847786" y="1054100"/>
                </a:lnTo>
                <a:lnTo>
                  <a:pt x="1851977" y="1041400"/>
                </a:lnTo>
                <a:lnTo>
                  <a:pt x="1859178" y="1041400"/>
                </a:lnTo>
                <a:lnTo>
                  <a:pt x="1860600" y="1028700"/>
                </a:lnTo>
                <a:close/>
              </a:path>
              <a:path w="2113279" h="2057400">
                <a:moveTo>
                  <a:pt x="1861032" y="1460500"/>
                </a:moveTo>
                <a:lnTo>
                  <a:pt x="1857032" y="1457566"/>
                </a:lnTo>
                <a:lnTo>
                  <a:pt x="1856854" y="1460500"/>
                </a:lnTo>
                <a:lnTo>
                  <a:pt x="1861032" y="1460500"/>
                </a:lnTo>
                <a:close/>
              </a:path>
              <a:path w="2113279" h="2057400">
                <a:moveTo>
                  <a:pt x="1864423" y="749300"/>
                </a:moveTo>
                <a:lnTo>
                  <a:pt x="1863280" y="736600"/>
                </a:lnTo>
                <a:lnTo>
                  <a:pt x="1858606" y="736600"/>
                </a:lnTo>
                <a:lnTo>
                  <a:pt x="1858225" y="723900"/>
                </a:lnTo>
                <a:lnTo>
                  <a:pt x="1859381" y="711200"/>
                </a:lnTo>
                <a:lnTo>
                  <a:pt x="1861566" y="691159"/>
                </a:lnTo>
                <a:lnTo>
                  <a:pt x="1848942" y="709307"/>
                </a:lnTo>
                <a:lnTo>
                  <a:pt x="1851558" y="723900"/>
                </a:lnTo>
                <a:lnTo>
                  <a:pt x="1853907" y="736600"/>
                </a:lnTo>
                <a:lnTo>
                  <a:pt x="1854606" y="749300"/>
                </a:lnTo>
                <a:lnTo>
                  <a:pt x="1864423" y="749300"/>
                </a:lnTo>
                <a:close/>
              </a:path>
              <a:path w="2113279" h="2057400">
                <a:moveTo>
                  <a:pt x="1872475" y="1497584"/>
                </a:moveTo>
                <a:lnTo>
                  <a:pt x="1864398" y="1485900"/>
                </a:lnTo>
                <a:lnTo>
                  <a:pt x="1855533" y="1485900"/>
                </a:lnTo>
                <a:lnTo>
                  <a:pt x="1847265" y="1473200"/>
                </a:lnTo>
                <a:lnTo>
                  <a:pt x="1841182" y="1473200"/>
                </a:lnTo>
                <a:lnTo>
                  <a:pt x="1838312" y="1485900"/>
                </a:lnTo>
                <a:lnTo>
                  <a:pt x="1836839" y="1498600"/>
                </a:lnTo>
                <a:lnTo>
                  <a:pt x="1843074" y="1498600"/>
                </a:lnTo>
                <a:lnTo>
                  <a:pt x="1853641" y="1508455"/>
                </a:lnTo>
                <a:lnTo>
                  <a:pt x="1872475" y="1497584"/>
                </a:lnTo>
                <a:close/>
              </a:path>
              <a:path w="2113279" h="2057400">
                <a:moveTo>
                  <a:pt x="1874799" y="1282700"/>
                </a:moveTo>
                <a:lnTo>
                  <a:pt x="1870633" y="1282700"/>
                </a:lnTo>
                <a:lnTo>
                  <a:pt x="1867357" y="1270000"/>
                </a:lnTo>
                <a:lnTo>
                  <a:pt x="1858949" y="1257300"/>
                </a:lnTo>
                <a:lnTo>
                  <a:pt x="1853006" y="1244600"/>
                </a:lnTo>
                <a:lnTo>
                  <a:pt x="1848840" y="1219200"/>
                </a:lnTo>
                <a:lnTo>
                  <a:pt x="1845741" y="1206500"/>
                </a:lnTo>
                <a:lnTo>
                  <a:pt x="1844167" y="1193800"/>
                </a:lnTo>
                <a:lnTo>
                  <a:pt x="1842541" y="1181100"/>
                </a:lnTo>
                <a:lnTo>
                  <a:pt x="1839887" y="1168400"/>
                </a:lnTo>
                <a:lnTo>
                  <a:pt x="1835238" y="1155700"/>
                </a:lnTo>
                <a:lnTo>
                  <a:pt x="1830501" y="1155700"/>
                </a:lnTo>
                <a:lnTo>
                  <a:pt x="1830959" y="1168400"/>
                </a:lnTo>
                <a:lnTo>
                  <a:pt x="1831200" y="1181100"/>
                </a:lnTo>
                <a:lnTo>
                  <a:pt x="1832241" y="1206500"/>
                </a:lnTo>
                <a:lnTo>
                  <a:pt x="1833460" y="1231900"/>
                </a:lnTo>
                <a:lnTo>
                  <a:pt x="1834248" y="1257300"/>
                </a:lnTo>
                <a:lnTo>
                  <a:pt x="1834045" y="1282700"/>
                </a:lnTo>
                <a:lnTo>
                  <a:pt x="1833549" y="1295400"/>
                </a:lnTo>
                <a:lnTo>
                  <a:pt x="1874139" y="1295400"/>
                </a:lnTo>
                <a:lnTo>
                  <a:pt x="1874799" y="1282700"/>
                </a:lnTo>
                <a:close/>
              </a:path>
              <a:path w="2113279" h="2057400">
                <a:moveTo>
                  <a:pt x="1875624" y="774700"/>
                </a:moveTo>
                <a:lnTo>
                  <a:pt x="1873097" y="762000"/>
                </a:lnTo>
                <a:lnTo>
                  <a:pt x="1863255" y="762000"/>
                </a:lnTo>
                <a:lnTo>
                  <a:pt x="1863331" y="774700"/>
                </a:lnTo>
                <a:lnTo>
                  <a:pt x="1875624" y="774700"/>
                </a:lnTo>
                <a:close/>
              </a:path>
              <a:path w="2113279" h="2057400">
                <a:moveTo>
                  <a:pt x="1891563" y="812800"/>
                </a:moveTo>
                <a:lnTo>
                  <a:pt x="1884133" y="800100"/>
                </a:lnTo>
                <a:lnTo>
                  <a:pt x="1863191" y="800100"/>
                </a:lnTo>
                <a:lnTo>
                  <a:pt x="1857946" y="787400"/>
                </a:lnTo>
                <a:lnTo>
                  <a:pt x="1853717" y="787400"/>
                </a:lnTo>
                <a:lnTo>
                  <a:pt x="1849031" y="774700"/>
                </a:lnTo>
                <a:lnTo>
                  <a:pt x="1842389" y="774700"/>
                </a:lnTo>
                <a:lnTo>
                  <a:pt x="1840382" y="787400"/>
                </a:lnTo>
                <a:lnTo>
                  <a:pt x="1839315" y="800100"/>
                </a:lnTo>
                <a:lnTo>
                  <a:pt x="1839239" y="812800"/>
                </a:lnTo>
                <a:lnTo>
                  <a:pt x="1840280" y="825500"/>
                </a:lnTo>
                <a:lnTo>
                  <a:pt x="1872157" y="825500"/>
                </a:lnTo>
                <a:lnTo>
                  <a:pt x="1881835" y="812800"/>
                </a:lnTo>
                <a:lnTo>
                  <a:pt x="1891563" y="812800"/>
                </a:lnTo>
                <a:close/>
              </a:path>
              <a:path w="2113279" h="2057400">
                <a:moveTo>
                  <a:pt x="1892287" y="1486141"/>
                </a:moveTo>
                <a:lnTo>
                  <a:pt x="1879688" y="1473200"/>
                </a:lnTo>
                <a:lnTo>
                  <a:pt x="1862874" y="1460500"/>
                </a:lnTo>
                <a:lnTo>
                  <a:pt x="1861032" y="1460500"/>
                </a:lnTo>
                <a:lnTo>
                  <a:pt x="1877288" y="1485900"/>
                </a:lnTo>
                <a:lnTo>
                  <a:pt x="1883714" y="1491094"/>
                </a:lnTo>
                <a:lnTo>
                  <a:pt x="1892287" y="1486141"/>
                </a:lnTo>
                <a:close/>
              </a:path>
              <a:path w="2113279" h="2057400">
                <a:moveTo>
                  <a:pt x="1899094" y="711200"/>
                </a:moveTo>
                <a:lnTo>
                  <a:pt x="1898573" y="698500"/>
                </a:lnTo>
                <a:lnTo>
                  <a:pt x="1897202" y="685800"/>
                </a:lnTo>
                <a:lnTo>
                  <a:pt x="1896846" y="660400"/>
                </a:lnTo>
                <a:lnTo>
                  <a:pt x="1897062" y="640143"/>
                </a:lnTo>
                <a:lnTo>
                  <a:pt x="1873478" y="674039"/>
                </a:lnTo>
                <a:lnTo>
                  <a:pt x="1873453" y="685800"/>
                </a:lnTo>
                <a:lnTo>
                  <a:pt x="1875256" y="685800"/>
                </a:lnTo>
                <a:lnTo>
                  <a:pt x="1875243" y="723900"/>
                </a:lnTo>
                <a:lnTo>
                  <a:pt x="1875396" y="723900"/>
                </a:lnTo>
                <a:lnTo>
                  <a:pt x="1875993" y="736600"/>
                </a:lnTo>
                <a:lnTo>
                  <a:pt x="1877034" y="736600"/>
                </a:lnTo>
                <a:lnTo>
                  <a:pt x="1878520" y="749300"/>
                </a:lnTo>
                <a:lnTo>
                  <a:pt x="1896097" y="749300"/>
                </a:lnTo>
                <a:lnTo>
                  <a:pt x="1896427" y="736600"/>
                </a:lnTo>
                <a:lnTo>
                  <a:pt x="1897913" y="723900"/>
                </a:lnTo>
                <a:lnTo>
                  <a:pt x="1899094" y="711200"/>
                </a:lnTo>
                <a:close/>
              </a:path>
              <a:path w="2113279" h="2057400">
                <a:moveTo>
                  <a:pt x="1900770" y="901700"/>
                </a:moveTo>
                <a:lnTo>
                  <a:pt x="1899488" y="876300"/>
                </a:lnTo>
                <a:lnTo>
                  <a:pt x="1898421" y="863600"/>
                </a:lnTo>
                <a:lnTo>
                  <a:pt x="1897862" y="863600"/>
                </a:lnTo>
                <a:lnTo>
                  <a:pt x="1892922" y="850900"/>
                </a:lnTo>
                <a:lnTo>
                  <a:pt x="1880031" y="850900"/>
                </a:lnTo>
                <a:lnTo>
                  <a:pt x="1879498" y="863600"/>
                </a:lnTo>
                <a:lnTo>
                  <a:pt x="1878711" y="863600"/>
                </a:lnTo>
                <a:lnTo>
                  <a:pt x="1876602" y="876300"/>
                </a:lnTo>
                <a:lnTo>
                  <a:pt x="1875358" y="889000"/>
                </a:lnTo>
                <a:lnTo>
                  <a:pt x="1874735" y="914400"/>
                </a:lnTo>
                <a:lnTo>
                  <a:pt x="1874494" y="927100"/>
                </a:lnTo>
                <a:lnTo>
                  <a:pt x="1874862" y="939800"/>
                </a:lnTo>
                <a:lnTo>
                  <a:pt x="1875688" y="952500"/>
                </a:lnTo>
                <a:lnTo>
                  <a:pt x="1877098" y="965200"/>
                </a:lnTo>
                <a:lnTo>
                  <a:pt x="1889620" y="965200"/>
                </a:lnTo>
                <a:lnTo>
                  <a:pt x="1893620" y="939800"/>
                </a:lnTo>
                <a:lnTo>
                  <a:pt x="1898078" y="914400"/>
                </a:lnTo>
                <a:lnTo>
                  <a:pt x="1900770" y="901700"/>
                </a:lnTo>
                <a:close/>
              </a:path>
              <a:path w="2113279" h="2057400">
                <a:moveTo>
                  <a:pt x="1901380" y="1460500"/>
                </a:moveTo>
                <a:lnTo>
                  <a:pt x="1892363" y="1460500"/>
                </a:lnTo>
                <a:lnTo>
                  <a:pt x="1881746" y="1435100"/>
                </a:lnTo>
                <a:lnTo>
                  <a:pt x="1871637" y="1422400"/>
                </a:lnTo>
                <a:lnTo>
                  <a:pt x="1861718" y="1409700"/>
                </a:lnTo>
                <a:lnTo>
                  <a:pt x="1851672" y="1397000"/>
                </a:lnTo>
                <a:lnTo>
                  <a:pt x="1848358" y="1397000"/>
                </a:lnTo>
                <a:lnTo>
                  <a:pt x="1844776" y="1384300"/>
                </a:lnTo>
                <a:lnTo>
                  <a:pt x="1827822" y="1384300"/>
                </a:lnTo>
                <a:lnTo>
                  <a:pt x="1825421" y="1358900"/>
                </a:lnTo>
                <a:lnTo>
                  <a:pt x="1812607" y="1358900"/>
                </a:lnTo>
                <a:lnTo>
                  <a:pt x="1811718" y="1371600"/>
                </a:lnTo>
                <a:lnTo>
                  <a:pt x="1811235" y="1371600"/>
                </a:lnTo>
                <a:lnTo>
                  <a:pt x="1808924" y="1397000"/>
                </a:lnTo>
                <a:lnTo>
                  <a:pt x="1807108" y="1409700"/>
                </a:lnTo>
                <a:lnTo>
                  <a:pt x="1805914" y="1435100"/>
                </a:lnTo>
                <a:lnTo>
                  <a:pt x="1805457" y="1460500"/>
                </a:lnTo>
                <a:lnTo>
                  <a:pt x="1804670" y="1486141"/>
                </a:lnTo>
                <a:lnTo>
                  <a:pt x="1802879" y="1525384"/>
                </a:lnTo>
                <a:lnTo>
                  <a:pt x="1802180" y="1538160"/>
                </a:lnTo>
                <a:lnTo>
                  <a:pt x="1824316" y="1525384"/>
                </a:lnTo>
                <a:lnTo>
                  <a:pt x="1825371" y="1498600"/>
                </a:lnTo>
                <a:lnTo>
                  <a:pt x="1828330" y="1473200"/>
                </a:lnTo>
                <a:lnTo>
                  <a:pt x="1829866" y="1447800"/>
                </a:lnTo>
                <a:lnTo>
                  <a:pt x="1826374" y="1422400"/>
                </a:lnTo>
                <a:lnTo>
                  <a:pt x="1827098" y="1409700"/>
                </a:lnTo>
                <a:lnTo>
                  <a:pt x="1828825" y="1409700"/>
                </a:lnTo>
                <a:lnTo>
                  <a:pt x="1831149" y="1397000"/>
                </a:lnTo>
                <a:lnTo>
                  <a:pt x="1834629" y="1409700"/>
                </a:lnTo>
                <a:lnTo>
                  <a:pt x="1836470" y="1409700"/>
                </a:lnTo>
                <a:lnTo>
                  <a:pt x="1836928" y="1422400"/>
                </a:lnTo>
                <a:lnTo>
                  <a:pt x="1836242" y="1435100"/>
                </a:lnTo>
                <a:lnTo>
                  <a:pt x="1834819" y="1435100"/>
                </a:lnTo>
                <a:lnTo>
                  <a:pt x="1835937" y="1447800"/>
                </a:lnTo>
                <a:lnTo>
                  <a:pt x="1843684" y="1447800"/>
                </a:lnTo>
                <a:lnTo>
                  <a:pt x="1857032" y="1457566"/>
                </a:lnTo>
                <a:lnTo>
                  <a:pt x="1857667" y="1447800"/>
                </a:lnTo>
                <a:lnTo>
                  <a:pt x="1869440" y="1447800"/>
                </a:lnTo>
                <a:lnTo>
                  <a:pt x="1888959" y="1473200"/>
                </a:lnTo>
                <a:lnTo>
                  <a:pt x="1900847" y="1473200"/>
                </a:lnTo>
                <a:lnTo>
                  <a:pt x="1901380" y="1460500"/>
                </a:lnTo>
                <a:close/>
              </a:path>
              <a:path w="2113279" h="2057400">
                <a:moveTo>
                  <a:pt x="1910994" y="1143000"/>
                </a:moveTo>
                <a:lnTo>
                  <a:pt x="1910562" y="1130300"/>
                </a:lnTo>
                <a:lnTo>
                  <a:pt x="1908149" y="1117600"/>
                </a:lnTo>
                <a:lnTo>
                  <a:pt x="1905127" y="1104900"/>
                </a:lnTo>
                <a:lnTo>
                  <a:pt x="1902904" y="1104900"/>
                </a:lnTo>
                <a:lnTo>
                  <a:pt x="1902218" y="1092200"/>
                </a:lnTo>
                <a:lnTo>
                  <a:pt x="1895716" y="1092200"/>
                </a:lnTo>
                <a:lnTo>
                  <a:pt x="1886724" y="1104900"/>
                </a:lnTo>
                <a:lnTo>
                  <a:pt x="1885302" y="1104900"/>
                </a:lnTo>
                <a:lnTo>
                  <a:pt x="1884438" y="1117600"/>
                </a:lnTo>
                <a:lnTo>
                  <a:pt x="1883384" y="1130300"/>
                </a:lnTo>
                <a:lnTo>
                  <a:pt x="1883181" y="1143000"/>
                </a:lnTo>
                <a:lnTo>
                  <a:pt x="1883549" y="1168400"/>
                </a:lnTo>
                <a:lnTo>
                  <a:pt x="1884210" y="1181100"/>
                </a:lnTo>
                <a:lnTo>
                  <a:pt x="1884222" y="1219200"/>
                </a:lnTo>
                <a:lnTo>
                  <a:pt x="1884045" y="1231900"/>
                </a:lnTo>
                <a:lnTo>
                  <a:pt x="1885429" y="1231900"/>
                </a:lnTo>
                <a:lnTo>
                  <a:pt x="1890102" y="1244600"/>
                </a:lnTo>
                <a:lnTo>
                  <a:pt x="1901532" y="1244600"/>
                </a:lnTo>
                <a:lnTo>
                  <a:pt x="1902409" y="1231900"/>
                </a:lnTo>
                <a:lnTo>
                  <a:pt x="1907870" y="1231900"/>
                </a:lnTo>
                <a:lnTo>
                  <a:pt x="1908225" y="1219200"/>
                </a:lnTo>
                <a:lnTo>
                  <a:pt x="1908213" y="1206500"/>
                </a:lnTo>
                <a:lnTo>
                  <a:pt x="1908390" y="1193800"/>
                </a:lnTo>
                <a:lnTo>
                  <a:pt x="1908949" y="1181100"/>
                </a:lnTo>
                <a:lnTo>
                  <a:pt x="1909826" y="1168400"/>
                </a:lnTo>
                <a:lnTo>
                  <a:pt x="1910994" y="1143000"/>
                </a:lnTo>
                <a:close/>
              </a:path>
              <a:path w="2113279" h="2057400">
                <a:moveTo>
                  <a:pt x="1936000" y="584200"/>
                </a:moveTo>
                <a:lnTo>
                  <a:pt x="1933168" y="584200"/>
                </a:lnTo>
                <a:lnTo>
                  <a:pt x="1926043" y="596900"/>
                </a:lnTo>
                <a:lnTo>
                  <a:pt x="1925307" y="599554"/>
                </a:lnTo>
                <a:lnTo>
                  <a:pt x="1936000" y="584200"/>
                </a:lnTo>
                <a:close/>
              </a:path>
              <a:path w="2113279" h="2057400">
                <a:moveTo>
                  <a:pt x="1940801" y="1458150"/>
                </a:moveTo>
                <a:lnTo>
                  <a:pt x="1937766" y="1447800"/>
                </a:lnTo>
                <a:lnTo>
                  <a:pt x="1933486" y="1435100"/>
                </a:lnTo>
                <a:lnTo>
                  <a:pt x="1923542" y="1435100"/>
                </a:lnTo>
                <a:lnTo>
                  <a:pt x="1909368" y="1409700"/>
                </a:lnTo>
                <a:lnTo>
                  <a:pt x="1881619" y="1384300"/>
                </a:lnTo>
                <a:lnTo>
                  <a:pt x="1865744" y="1358900"/>
                </a:lnTo>
                <a:lnTo>
                  <a:pt x="1861400" y="1358900"/>
                </a:lnTo>
                <a:lnTo>
                  <a:pt x="1864487" y="1371600"/>
                </a:lnTo>
                <a:lnTo>
                  <a:pt x="1869655" y="1384300"/>
                </a:lnTo>
                <a:lnTo>
                  <a:pt x="1875891" y="1397000"/>
                </a:lnTo>
                <a:lnTo>
                  <a:pt x="1882178" y="1397000"/>
                </a:lnTo>
                <a:lnTo>
                  <a:pt x="1901240" y="1435100"/>
                </a:lnTo>
                <a:lnTo>
                  <a:pt x="1925243" y="1467129"/>
                </a:lnTo>
                <a:lnTo>
                  <a:pt x="1940801" y="1458150"/>
                </a:lnTo>
                <a:close/>
              </a:path>
              <a:path w="2113279" h="2057400">
                <a:moveTo>
                  <a:pt x="1963305" y="723900"/>
                </a:moveTo>
                <a:lnTo>
                  <a:pt x="1961705" y="711200"/>
                </a:lnTo>
                <a:lnTo>
                  <a:pt x="1959330" y="698500"/>
                </a:lnTo>
                <a:lnTo>
                  <a:pt x="1958555" y="685800"/>
                </a:lnTo>
                <a:lnTo>
                  <a:pt x="1959190" y="673100"/>
                </a:lnTo>
                <a:lnTo>
                  <a:pt x="1961045" y="660400"/>
                </a:lnTo>
                <a:lnTo>
                  <a:pt x="1962226" y="647700"/>
                </a:lnTo>
                <a:lnTo>
                  <a:pt x="1962137" y="635000"/>
                </a:lnTo>
                <a:lnTo>
                  <a:pt x="1961095" y="622300"/>
                </a:lnTo>
                <a:lnTo>
                  <a:pt x="1959457" y="609600"/>
                </a:lnTo>
                <a:lnTo>
                  <a:pt x="1958390" y="609600"/>
                </a:lnTo>
                <a:lnTo>
                  <a:pt x="1957730" y="596900"/>
                </a:lnTo>
                <a:lnTo>
                  <a:pt x="1942592" y="596900"/>
                </a:lnTo>
                <a:lnTo>
                  <a:pt x="1941080" y="609600"/>
                </a:lnTo>
                <a:lnTo>
                  <a:pt x="1938223" y="609600"/>
                </a:lnTo>
                <a:lnTo>
                  <a:pt x="1933308" y="622300"/>
                </a:lnTo>
                <a:lnTo>
                  <a:pt x="1931504" y="635000"/>
                </a:lnTo>
                <a:lnTo>
                  <a:pt x="1930971" y="673100"/>
                </a:lnTo>
                <a:lnTo>
                  <a:pt x="1930768" y="673100"/>
                </a:lnTo>
                <a:lnTo>
                  <a:pt x="1931517" y="685800"/>
                </a:lnTo>
                <a:lnTo>
                  <a:pt x="1931962" y="685800"/>
                </a:lnTo>
                <a:lnTo>
                  <a:pt x="1931555" y="698500"/>
                </a:lnTo>
                <a:lnTo>
                  <a:pt x="1931530" y="711200"/>
                </a:lnTo>
                <a:lnTo>
                  <a:pt x="1931885" y="723900"/>
                </a:lnTo>
                <a:lnTo>
                  <a:pt x="1932622" y="736600"/>
                </a:lnTo>
                <a:lnTo>
                  <a:pt x="1933765" y="736600"/>
                </a:lnTo>
                <a:lnTo>
                  <a:pt x="1936838" y="749300"/>
                </a:lnTo>
                <a:lnTo>
                  <a:pt x="1941588" y="762000"/>
                </a:lnTo>
                <a:lnTo>
                  <a:pt x="1952371" y="762000"/>
                </a:lnTo>
                <a:lnTo>
                  <a:pt x="1954352" y="749300"/>
                </a:lnTo>
                <a:lnTo>
                  <a:pt x="1956828" y="749300"/>
                </a:lnTo>
                <a:lnTo>
                  <a:pt x="1961159" y="736600"/>
                </a:lnTo>
                <a:lnTo>
                  <a:pt x="1963229" y="736600"/>
                </a:lnTo>
                <a:lnTo>
                  <a:pt x="1963305" y="723900"/>
                </a:lnTo>
                <a:close/>
              </a:path>
              <a:path w="2113279" h="2057400">
                <a:moveTo>
                  <a:pt x="1973249" y="787400"/>
                </a:moveTo>
                <a:lnTo>
                  <a:pt x="1971103" y="774700"/>
                </a:lnTo>
                <a:lnTo>
                  <a:pt x="1929117" y="774700"/>
                </a:lnTo>
                <a:lnTo>
                  <a:pt x="1923084" y="762000"/>
                </a:lnTo>
                <a:lnTo>
                  <a:pt x="1919757" y="762000"/>
                </a:lnTo>
                <a:lnTo>
                  <a:pt x="1919503" y="749300"/>
                </a:lnTo>
                <a:lnTo>
                  <a:pt x="1921573" y="723900"/>
                </a:lnTo>
                <a:lnTo>
                  <a:pt x="1921433" y="698500"/>
                </a:lnTo>
                <a:lnTo>
                  <a:pt x="1920265" y="673100"/>
                </a:lnTo>
                <a:lnTo>
                  <a:pt x="1919262" y="647700"/>
                </a:lnTo>
                <a:lnTo>
                  <a:pt x="1919389" y="635000"/>
                </a:lnTo>
                <a:lnTo>
                  <a:pt x="1920430" y="622300"/>
                </a:lnTo>
                <a:lnTo>
                  <a:pt x="1922576" y="609600"/>
                </a:lnTo>
                <a:lnTo>
                  <a:pt x="1925307" y="599554"/>
                </a:lnTo>
                <a:lnTo>
                  <a:pt x="1907413" y="625271"/>
                </a:lnTo>
                <a:lnTo>
                  <a:pt x="1906739" y="647700"/>
                </a:lnTo>
                <a:lnTo>
                  <a:pt x="1906435" y="673100"/>
                </a:lnTo>
                <a:lnTo>
                  <a:pt x="1905762" y="698500"/>
                </a:lnTo>
                <a:lnTo>
                  <a:pt x="1906079" y="723900"/>
                </a:lnTo>
                <a:lnTo>
                  <a:pt x="1907565" y="736600"/>
                </a:lnTo>
                <a:lnTo>
                  <a:pt x="1908543" y="762000"/>
                </a:lnTo>
                <a:lnTo>
                  <a:pt x="1907324" y="774700"/>
                </a:lnTo>
                <a:lnTo>
                  <a:pt x="1906422" y="774700"/>
                </a:lnTo>
                <a:lnTo>
                  <a:pt x="1909737" y="787400"/>
                </a:lnTo>
                <a:lnTo>
                  <a:pt x="1973249" y="787400"/>
                </a:lnTo>
                <a:close/>
              </a:path>
              <a:path w="2113279" h="2057400">
                <a:moveTo>
                  <a:pt x="1984057" y="673100"/>
                </a:moveTo>
                <a:lnTo>
                  <a:pt x="1982317" y="647700"/>
                </a:lnTo>
                <a:lnTo>
                  <a:pt x="1978367" y="635000"/>
                </a:lnTo>
                <a:lnTo>
                  <a:pt x="1975726" y="647700"/>
                </a:lnTo>
                <a:lnTo>
                  <a:pt x="1973389" y="673100"/>
                </a:lnTo>
                <a:lnTo>
                  <a:pt x="1973859" y="685800"/>
                </a:lnTo>
                <a:lnTo>
                  <a:pt x="1979612" y="711200"/>
                </a:lnTo>
                <a:lnTo>
                  <a:pt x="1983257" y="685800"/>
                </a:lnTo>
                <a:lnTo>
                  <a:pt x="1984057" y="673100"/>
                </a:lnTo>
                <a:close/>
              </a:path>
              <a:path w="2113279" h="2057400">
                <a:moveTo>
                  <a:pt x="2004974" y="571500"/>
                </a:moveTo>
                <a:lnTo>
                  <a:pt x="1998700" y="571500"/>
                </a:lnTo>
                <a:lnTo>
                  <a:pt x="1990674" y="558800"/>
                </a:lnTo>
                <a:lnTo>
                  <a:pt x="1953679" y="558800"/>
                </a:lnTo>
                <a:lnTo>
                  <a:pt x="1936000" y="584200"/>
                </a:lnTo>
                <a:lnTo>
                  <a:pt x="1986140" y="584200"/>
                </a:lnTo>
                <a:lnTo>
                  <a:pt x="1990763" y="571500"/>
                </a:lnTo>
                <a:lnTo>
                  <a:pt x="1998992" y="584200"/>
                </a:lnTo>
                <a:lnTo>
                  <a:pt x="2004974" y="571500"/>
                </a:lnTo>
                <a:close/>
              </a:path>
              <a:path w="2113279" h="2057400">
                <a:moveTo>
                  <a:pt x="2007946" y="711200"/>
                </a:moveTo>
                <a:lnTo>
                  <a:pt x="2007908" y="698500"/>
                </a:lnTo>
                <a:lnTo>
                  <a:pt x="2007298" y="685800"/>
                </a:lnTo>
                <a:lnTo>
                  <a:pt x="2006231" y="660400"/>
                </a:lnTo>
                <a:lnTo>
                  <a:pt x="2003298" y="622300"/>
                </a:lnTo>
                <a:lnTo>
                  <a:pt x="2003679" y="609600"/>
                </a:lnTo>
                <a:lnTo>
                  <a:pt x="1997456" y="609600"/>
                </a:lnTo>
                <a:lnTo>
                  <a:pt x="1995144" y="622300"/>
                </a:lnTo>
                <a:lnTo>
                  <a:pt x="1993633" y="622300"/>
                </a:lnTo>
                <a:lnTo>
                  <a:pt x="1992782" y="635000"/>
                </a:lnTo>
                <a:lnTo>
                  <a:pt x="1992452" y="647700"/>
                </a:lnTo>
                <a:lnTo>
                  <a:pt x="1992363" y="691159"/>
                </a:lnTo>
                <a:lnTo>
                  <a:pt x="1992477" y="709307"/>
                </a:lnTo>
                <a:lnTo>
                  <a:pt x="1992820" y="749300"/>
                </a:lnTo>
                <a:lnTo>
                  <a:pt x="1993023" y="749300"/>
                </a:lnTo>
                <a:lnTo>
                  <a:pt x="1994623" y="762000"/>
                </a:lnTo>
                <a:lnTo>
                  <a:pt x="2004301" y="762000"/>
                </a:lnTo>
                <a:lnTo>
                  <a:pt x="2004745" y="749300"/>
                </a:lnTo>
                <a:lnTo>
                  <a:pt x="2006549" y="736600"/>
                </a:lnTo>
                <a:lnTo>
                  <a:pt x="2007565" y="723900"/>
                </a:lnTo>
                <a:lnTo>
                  <a:pt x="2007946" y="711200"/>
                </a:lnTo>
                <a:close/>
              </a:path>
              <a:path w="2113279" h="2057400">
                <a:moveTo>
                  <a:pt x="2028342" y="774700"/>
                </a:moveTo>
                <a:lnTo>
                  <a:pt x="2027097" y="762000"/>
                </a:lnTo>
                <a:lnTo>
                  <a:pt x="2023808" y="749300"/>
                </a:lnTo>
                <a:lnTo>
                  <a:pt x="2019198" y="762000"/>
                </a:lnTo>
                <a:lnTo>
                  <a:pt x="2016836" y="774700"/>
                </a:lnTo>
                <a:lnTo>
                  <a:pt x="2012099" y="787400"/>
                </a:lnTo>
                <a:lnTo>
                  <a:pt x="2022678" y="787400"/>
                </a:lnTo>
                <a:lnTo>
                  <a:pt x="2027034" y="774700"/>
                </a:lnTo>
                <a:lnTo>
                  <a:pt x="2028342" y="774700"/>
                </a:lnTo>
                <a:close/>
              </a:path>
              <a:path w="2113279" h="2057400">
                <a:moveTo>
                  <a:pt x="2029104" y="1143000"/>
                </a:moveTo>
                <a:lnTo>
                  <a:pt x="2028583" y="1130300"/>
                </a:lnTo>
                <a:lnTo>
                  <a:pt x="2026373" y="1117600"/>
                </a:lnTo>
                <a:lnTo>
                  <a:pt x="2011311" y="1117600"/>
                </a:lnTo>
                <a:lnTo>
                  <a:pt x="2010384" y="1130300"/>
                </a:lnTo>
                <a:lnTo>
                  <a:pt x="2008111" y="1143000"/>
                </a:lnTo>
                <a:lnTo>
                  <a:pt x="2006866" y="1155700"/>
                </a:lnTo>
                <a:lnTo>
                  <a:pt x="2006549" y="1168400"/>
                </a:lnTo>
                <a:lnTo>
                  <a:pt x="2007006" y="1193800"/>
                </a:lnTo>
                <a:lnTo>
                  <a:pt x="2006752" y="1206500"/>
                </a:lnTo>
                <a:lnTo>
                  <a:pt x="2007235" y="1219200"/>
                </a:lnTo>
                <a:lnTo>
                  <a:pt x="2008606" y="1231900"/>
                </a:lnTo>
                <a:lnTo>
                  <a:pt x="2011019" y="1244600"/>
                </a:lnTo>
                <a:lnTo>
                  <a:pt x="2011629" y="1244600"/>
                </a:lnTo>
                <a:lnTo>
                  <a:pt x="2013343" y="1257300"/>
                </a:lnTo>
                <a:lnTo>
                  <a:pt x="2024392" y="1257300"/>
                </a:lnTo>
                <a:lnTo>
                  <a:pt x="2024189" y="1247038"/>
                </a:lnTo>
                <a:lnTo>
                  <a:pt x="2024253" y="1231900"/>
                </a:lnTo>
                <a:lnTo>
                  <a:pt x="2026018" y="1219200"/>
                </a:lnTo>
                <a:lnTo>
                  <a:pt x="2028063" y="1206500"/>
                </a:lnTo>
                <a:lnTo>
                  <a:pt x="2029028" y="1181100"/>
                </a:lnTo>
                <a:lnTo>
                  <a:pt x="2029104" y="1143000"/>
                </a:lnTo>
                <a:close/>
              </a:path>
              <a:path w="2113279" h="2057400">
                <a:moveTo>
                  <a:pt x="2030552" y="596900"/>
                </a:moveTo>
                <a:lnTo>
                  <a:pt x="2027529" y="596900"/>
                </a:lnTo>
                <a:lnTo>
                  <a:pt x="2019160" y="584200"/>
                </a:lnTo>
                <a:lnTo>
                  <a:pt x="2018233" y="596900"/>
                </a:lnTo>
                <a:lnTo>
                  <a:pt x="2018347" y="609600"/>
                </a:lnTo>
                <a:lnTo>
                  <a:pt x="2019312" y="609600"/>
                </a:lnTo>
                <a:lnTo>
                  <a:pt x="2020925" y="622300"/>
                </a:lnTo>
                <a:lnTo>
                  <a:pt x="2028329" y="609600"/>
                </a:lnTo>
                <a:lnTo>
                  <a:pt x="2030552" y="596900"/>
                </a:lnTo>
                <a:close/>
              </a:path>
              <a:path w="2113279" h="2057400">
                <a:moveTo>
                  <a:pt x="2040674" y="571500"/>
                </a:moveTo>
                <a:lnTo>
                  <a:pt x="2040496" y="558800"/>
                </a:lnTo>
                <a:lnTo>
                  <a:pt x="2030628" y="558800"/>
                </a:lnTo>
                <a:lnTo>
                  <a:pt x="2031403" y="571500"/>
                </a:lnTo>
                <a:lnTo>
                  <a:pt x="2040674" y="571500"/>
                </a:lnTo>
                <a:close/>
              </a:path>
              <a:path w="2113279" h="2057400">
                <a:moveTo>
                  <a:pt x="2041512" y="812800"/>
                </a:moveTo>
                <a:lnTo>
                  <a:pt x="2039988" y="812800"/>
                </a:lnTo>
                <a:lnTo>
                  <a:pt x="2037511" y="800100"/>
                </a:lnTo>
                <a:lnTo>
                  <a:pt x="2029523" y="812800"/>
                </a:lnTo>
                <a:lnTo>
                  <a:pt x="2028583" y="812800"/>
                </a:lnTo>
                <a:lnTo>
                  <a:pt x="2033041" y="825500"/>
                </a:lnTo>
                <a:lnTo>
                  <a:pt x="2040826" y="825500"/>
                </a:lnTo>
                <a:lnTo>
                  <a:pt x="2041512" y="812800"/>
                </a:lnTo>
                <a:close/>
              </a:path>
              <a:path w="2113279" h="2057400">
                <a:moveTo>
                  <a:pt x="2043252" y="927100"/>
                </a:moveTo>
                <a:lnTo>
                  <a:pt x="2042756" y="914400"/>
                </a:lnTo>
                <a:lnTo>
                  <a:pt x="2042668" y="889000"/>
                </a:lnTo>
                <a:lnTo>
                  <a:pt x="2042007" y="863600"/>
                </a:lnTo>
                <a:lnTo>
                  <a:pt x="2039480" y="850900"/>
                </a:lnTo>
                <a:lnTo>
                  <a:pt x="2033879" y="838200"/>
                </a:lnTo>
                <a:lnTo>
                  <a:pt x="2024583" y="838200"/>
                </a:lnTo>
                <a:lnTo>
                  <a:pt x="2011019" y="825500"/>
                </a:lnTo>
                <a:lnTo>
                  <a:pt x="1906917" y="825500"/>
                </a:lnTo>
                <a:lnTo>
                  <a:pt x="1901482" y="838200"/>
                </a:lnTo>
                <a:lnTo>
                  <a:pt x="1911286" y="850900"/>
                </a:lnTo>
                <a:lnTo>
                  <a:pt x="1910219" y="850900"/>
                </a:lnTo>
                <a:lnTo>
                  <a:pt x="1908708" y="889000"/>
                </a:lnTo>
                <a:lnTo>
                  <a:pt x="1906828" y="914400"/>
                </a:lnTo>
                <a:lnTo>
                  <a:pt x="1905635" y="939800"/>
                </a:lnTo>
                <a:lnTo>
                  <a:pt x="1906181" y="977900"/>
                </a:lnTo>
                <a:lnTo>
                  <a:pt x="1904441" y="990600"/>
                </a:lnTo>
                <a:lnTo>
                  <a:pt x="1867166" y="990600"/>
                </a:lnTo>
                <a:lnTo>
                  <a:pt x="1862124" y="977900"/>
                </a:lnTo>
                <a:lnTo>
                  <a:pt x="1859927" y="965200"/>
                </a:lnTo>
                <a:lnTo>
                  <a:pt x="1860918" y="965200"/>
                </a:lnTo>
                <a:lnTo>
                  <a:pt x="1863166" y="952500"/>
                </a:lnTo>
                <a:lnTo>
                  <a:pt x="1864080" y="939800"/>
                </a:lnTo>
                <a:lnTo>
                  <a:pt x="1864131" y="901700"/>
                </a:lnTo>
                <a:lnTo>
                  <a:pt x="1864220" y="889000"/>
                </a:lnTo>
                <a:lnTo>
                  <a:pt x="1864779" y="889000"/>
                </a:lnTo>
                <a:lnTo>
                  <a:pt x="1866163" y="876300"/>
                </a:lnTo>
                <a:lnTo>
                  <a:pt x="1866785" y="863600"/>
                </a:lnTo>
                <a:lnTo>
                  <a:pt x="1866569" y="863600"/>
                </a:lnTo>
                <a:lnTo>
                  <a:pt x="1865731" y="850900"/>
                </a:lnTo>
                <a:lnTo>
                  <a:pt x="1850186" y="850900"/>
                </a:lnTo>
                <a:lnTo>
                  <a:pt x="1847926" y="863600"/>
                </a:lnTo>
                <a:lnTo>
                  <a:pt x="1846922" y="863600"/>
                </a:lnTo>
                <a:lnTo>
                  <a:pt x="1846719" y="876300"/>
                </a:lnTo>
                <a:lnTo>
                  <a:pt x="1846897" y="876300"/>
                </a:lnTo>
                <a:lnTo>
                  <a:pt x="1847367" y="889000"/>
                </a:lnTo>
                <a:lnTo>
                  <a:pt x="1847900" y="901700"/>
                </a:lnTo>
                <a:lnTo>
                  <a:pt x="1848332" y="914400"/>
                </a:lnTo>
                <a:lnTo>
                  <a:pt x="1848459" y="927100"/>
                </a:lnTo>
                <a:lnTo>
                  <a:pt x="1849348" y="952500"/>
                </a:lnTo>
                <a:lnTo>
                  <a:pt x="1851875" y="965200"/>
                </a:lnTo>
                <a:lnTo>
                  <a:pt x="1855482" y="977900"/>
                </a:lnTo>
                <a:lnTo>
                  <a:pt x="1859610" y="990600"/>
                </a:lnTo>
                <a:lnTo>
                  <a:pt x="1862328" y="1003300"/>
                </a:lnTo>
                <a:lnTo>
                  <a:pt x="1868004" y="1016000"/>
                </a:lnTo>
                <a:lnTo>
                  <a:pt x="2030209" y="1016000"/>
                </a:lnTo>
                <a:lnTo>
                  <a:pt x="2036114" y="1003300"/>
                </a:lnTo>
                <a:lnTo>
                  <a:pt x="2038718" y="990600"/>
                </a:lnTo>
                <a:lnTo>
                  <a:pt x="2040115" y="977900"/>
                </a:lnTo>
                <a:lnTo>
                  <a:pt x="2041880" y="965200"/>
                </a:lnTo>
                <a:lnTo>
                  <a:pt x="2043201" y="952500"/>
                </a:lnTo>
                <a:lnTo>
                  <a:pt x="2043252" y="927100"/>
                </a:lnTo>
                <a:close/>
              </a:path>
              <a:path w="2113279" h="2057400">
                <a:moveTo>
                  <a:pt x="2046732" y="1397000"/>
                </a:moveTo>
                <a:lnTo>
                  <a:pt x="2046097" y="1397000"/>
                </a:lnTo>
                <a:lnTo>
                  <a:pt x="2046033" y="1397393"/>
                </a:lnTo>
                <a:lnTo>
                  <a:pt x="2046732" y="1397000"/>
                </a:lnTo>
                <a:close/>
              </a:path>
              <a:path w="2113279" h="2057400">
                <a:moveTo>
                  <a:pt x="2050072" y="660400"/>
                </a:moveTo>
                <a:lnTo>
                  <a:pt x="2046224" y="660400"/>
                </a:lnTo>
                <a:lnTo>
                  <a:pt x="2044509" y="673100"/>
                </a:lnTo>
                <a:lnTo>
                  <a:pt x="2045982" y="685800"/>
                </a:lnTo>
                <a:lnTo>
                  <a:pt x="2047252" y="711200"/>
                </a:lnTo>
                <a:lnTo>
                  <a:pt x="2044928" y="723900"/>
                </a:lnTo>
                <a:lnTo>
                  <a:pt x="2050072" y="723900"/>
                </a:lnTo>
                <a:lnTo>
                  <a:pt x="2050072" y="660400"/>
                </a:lnTo>
                <a:close/>
              </a:path>
              <a:path w="2113279" h="2057400">
                <a:moveTo>
                  <a:pt x="2057908" y="1041400"/>
                </a:moveTo>
                <a:lnTo>
                  <a:pt x="2053132" y="1041400"/>
                </a:lnTo>
                <a:lnTo>
                  <a:pt x="2051329" y="1028700"/>
                </a:lnTo>
                <a:lnTo>
                  <a:pt x="2048243" y="1028700"/>
                </a:lnTo>
                <a:lnTo>
                  <a:pt x="2042414" y="1041400"/>
                </a:lnTo>
                <a:lnTo>
                  <a:pt x="2034159" y="1041400"/>
                </a:lnTo>
                <a:lnTo>
                  <a:pt x="2027974" y="1054100"/>
                </a:lnTo>
                <a:lnTo>
                  <a:pt x="2048497" y="1054100"/>
                </a:lnTo>
                <a:lnTo>
                  <a:pt x="2053615" y="1066800"/>
                </a:lnTo>
                <a:lnTo>
                  <a:pt x="2057869" y="1054100"/>
                </a:lnTo>
                <a:lnTo>
                  <a:pt x="2057908" y="1041400"/>
                </a:lnTo>
                <a:close/>
              </a:path>
              <a:path w="2113279" h="2057400">
                <a:moveTo>
                  <a:pt x="2062010" y="1206500"/>
                </a:moveTo>
                <a:lnTo>
                  <a:pt x="2061197" y="1181100"/>
                </a:lnTo>
                <a:lnTo>
                  <a:pt x="2060194" y="1168400"/>
                </a:lnTo>
                <a:lnTo>
                  <a:pt x="2059127" y="1155700"/>
                </a:lnTo>
                <a:lnTo>
                  <a:pt x="2058543" y="1143000"/>
                </a:lnTo>
                <a:lnTo>
                  <a:pt x="2059038" y="1130300"/>
                </a:lnTo>
                <a:lnTo>
                  <a:pt x="2058847" y="1130300"/>
                </a:lnTo>
                <a:lnTo>
                  <a:pt x="2055139" y="1117600"/>
                </a:lnTo>
                <a:lnTo>
                  <a:pt x="2040826" y="1117600"/>
                </a:lnTo>
                <a:lnTo>
                  <a:pt x="2041131" y="1130300"/>
                </a:lnTo>
                <a:lnTo>
                  <a:pt x="2041525" y="1155700"/>
                </a:lnTo>
                <a:lnTo>
                  <a:pt x="2040839" y="1193800"/>
                </a:lnTo>
                <a:lnTo>
                  <a:pt x="2041994" y="1219200"/>
                </a:lnTo>
                <a:lnTo>
                  <a:pt x="2042350" y="1231900"/>
                </a:lnTo>
                <a:lnTo>
                  <a:pt x="2041855" y="1244600"/>
                </a:lnTo>
                <a:lnTo>
                  <a:pt x="2040877" y="1257300"/>
                </a:lnTo>
                <a:lnTo>
                  <a:pt x="2039785" y="1257300"/>
                </a:lnTo>
                <a:lnTo>
                  <a:pt x="2038134" y="1270000"/>
                </a:lnTo>
                <a:lnTo>
                  <a:pt x="2034552" y="1270000"/>
                </a:lnTo>
                <a:lnTo>
                  <a:pt x="2028685" y="1282700"/>
                </a:lnTo>
                <a:lnTo>
                  <a:pt x="2005482" y="1282700"/>
                </a:lnTo>
                <a:lnTo>
                  <a:pt x="1998535" y="1244600"/>
                </a:lnTo>
                <a:lnTo>
                  <a:pt x="1995233" y="1231900"/>
                </a:lnTo>
                <a:lnTo>
                  <a:pt x="1993722" y="1206500"/>
                </a:lnTo>
                <a:lnTo>
                  <a:pt x="1994509" y="1193800"/>
                </a:lnTo>
                <a:lnTo>
                  <a:pt x="1995385" y="1181100"/>
                </a:lnTo>
                <a:lnTo>
                  <a:pt x="1995995" y="1168400"/>
                </a:lnTo>
                <a:lnTo>
                  <a:pt x="1996211" y="1168400"/>
                </a:lnTo>
                <a:lnTo>
                  <a:pt x="1995906" y="1155700"/>
                </a:lnTo>
                <a:lnTo>
                  <a:pt x="1996160" y="1130300"/>
                </a:lnTo>
                <a:lnTo>
                  <a:pt x="2000161" y="1117600"/>
                </a:lnTo>
                <a:lnTo>
                  <a:pt x="2008327" y="1104900"/>
                </a:lnTo>
                <a:lnTo>
                  <a:pt x="2021103" y="1092200"/>
                </a:lnTo>
                <a:lnTo>
                  <a:pt x="2024278" y="1079500"/>
                </a:lnTo>
                <a:lnTo>
                  <a:pt x="2029472" y="1079500"/>
                </a:lnTo>
                <a:lnTo>
                  <a:pt x="2027453" y="1066800"/>
                </a:lnTo>
                <a:lnTo>
                  <a:pt x="1974405" y="1066800"/>
                </a:lnTo>
                <a:lnTo>
                  <a:pt x="1951520" y="1054100"/>
                </a:lnTo>
                <a:lnTo>
                  <a:pt x="1871713" y="1054100"/>
                </a:lnTo>
                <a:lnTo>
                  <a:pt x="1863001" y="1066800"/>
                </a:lnTo>
                <a:lnTo>
                  <a:pt x="1856549" y="1066800"/>
                </a:lnTo>
                <a:lnTo>
                  <a:pt x="1851850" y="1079500"/>
                </a:lnTo>
                <a:lnTo>
                  <a:pt x="1849653" y="1092200"/>
                </a:lnTo>
                <a:lnTo>
                  <a:pt x="1847799" y="1104900"/>
                </a:lnTo>
                <a:lnTo>
                  <a:pt x="1848294" y="1104900"/>
                </a:lnTo>
                <a:lnTo>
                  <a:pt x="1850250" y="1130300"/>
                </a:lnTo>
                <a:lnTo>
                  <a:pt x="1852993" y="1155700"/>
                </a:lnTo>
                <a:lnTo>
                  <a:pt x="1856638" y="1181100"/>
                </a:lnTo>
                <a:lnTo>
                  <a:pt x="1861312" y="1206500"/>
                </a:lnTo>
                <a:lnTo>
                  <a:pt x="1861896" y="1219200"/>
                </a:lnTo>
                <a:lnTo>
                  <a:pt x="1869186" y="1219200"/>
                </a:lnTo>
                <a:lnTo>
                  <a:pt x="1869948" y="1191729"/>
                </a:lnTo>
                <a:lnTo>
                  <a:pt x="1870544" y="1168400"/>
                </a:lnTo>
                <a:lnTo>
                  <a:pt x="1871078" y="1155700"/>
                </a:lnTo>
                <a:lnTo>
                  <a:pt x="1873402" y="1117600"/>
                </a:lnTo>
                <a:lnTo>
                  <a:pt x="1879371" y="1092200"/>
                </a:lnTo>
                <a:lnTo>
                  <a:pt x="1882063" y="1079500"/>
                </a:lnTo>
                <a:lnTo>
                  <a:pt x="1887067" y="1079500"/>
                </a:lnTo>
                <a:lnTo>
                  <a:pt x="1893709" y="1066800"/>
                </a:lnTo>
                <a:lnTo>
                  <a:pt x="1913191" y="1066800"/>
                </a:lnTo>
                <a:lnTo>
                  <a:pt x="1919236" y="1079500"/>
                </a:lnTo>
                <a:lnTo>
                  <a:pt x="1921548" y="1092200"/>
                </a:lnTo>
                <a:lnTo>
                  <a:pt x="1921649" y="1104900"/>
                </a:lnTo>
                <a:lnTo>
                  <a:pt x="1921281" y="1117600"/>
                </a:lnTo>
                <a:lnTo>
                  <a:pt x="1920328" y="1130300"/>
                </a:lnTo>
                <a:lnTo>
                  <a:pt x="1918398" y="1143000"/>
                </a:lnTo>
                <a:lnTo>
                  <a:pt x="1918576" y="1168400"/>
                </a:lnTo>
                <a:lnTo>
                  <a:pt x="1919058" y="1193800"/>
                </a:lnTo>
                <a:lnTo>
                  <a:pt x="1918017" y="1219200"/>
                </a:lnTo>
                <a:lnTo>
                  <a:pt x="1917763" y="1219200"/>
                </a:lnTo>
                <a:lnTo>
                  <a:pt x="1918398" y="1231900"/>
                </a:lnTo>
                <a:lnTo>
                  <a:pt x="1919300" y="1244600"/>
                </a:lnTo>
                <a:lnTo>
                  <a:pt x="1919833" y="1244600"/>
                </a:lnTo>
                <a:lnTo>
                  <a:pt x="1918347" y="1257300"/>
                </a:lnTo>
                <a:lnTo>
                  <a:pt x="1913648" y="1270000"/>
                </a:lnTo>
                <a:lnTo>
                  <a:pt x="1891969" y="1270000"/>
                </a:lnTo>
                <a:lnTo>
                  <a:pt x="1888718" y="1257300"/>
                </a:lnTo>
                <a:lnTo>
                  <a:pt x="1882457" y="1270000"/>
                </a:lnTo>
                <a:lnTo>
                  <a:pt x="1887131" y="1270000"/>
                </a:lnTo>
                <a:lnTo>
                  <a:pt x="1892668" y="1282700"/>
                </a:lnTo>
                <a:lnTo>
                  <a:pt x="1936775" y="1282700"/>
                </a:lnTo>
                <a:lnTo>
                  <a:pt x="1967255" y="1295400"/>
                </a:lnTo>
                <a:lnTo>
                  <a:pt x="2059292" y="1295400"/>
                </a:lnTo>
                <a:lnTo>
                  <a:pt x="2060333" y="1282700"/>
                </a:lnTo>
                <a:lnTo>
                  <a:pt x="2061171" y="1257300"/>
                </a:lnTo>
                <a:lnTo>
                  <a:pt x="2061870" y="1231900"/>
                </a:lnTo>
                <a:lnTo>
                  <a:pt x="2062010" y="1206500"/>
                </a:lnTo>
                <a:close/>
              </a:path>
              <a:path w="2113279" h="2057400">
                <a:moveTo>
                  <a:pt x="2081809" y="927100"/>
                </a:moveTo>
                <a:lnTo>
                  <a:pt x="2081415" y="914400"/>
                </a:lnTo>
                <a:lnTo>
                  <a:pt x="2078418" y="889000"/>
                </a:lnTo>
                <a:lnTo>
                  <a:pt x="2074062" y="914400"/>
                </a:lnTo>
                <a:lnTo>
                  <a:pt x="2072398" y="927100"/>
                </a:lnTo>
                <a:lnTo>
                  <a:pt x="2072830" y="939800"/>
                </a:lnTo>
                <a:lnTo>
                  <a:pt x="2074811" y="952500"/>
                </a:lnTo>
                <a:lnTo>
                  <a:pt x="2079612" y="939800"/>
                </a:lnTo>
                <a:lnTo>
                  <a:pt x="2081809" y="927100"/>
                </a:lnTo>
                <a:close/>
              </a:path>
              <a:path w="2113279" h="2057400">
                <a:moveTo>
                  <a:pt x="2084349" y="825500"/>
                </a:moveTo>
                <a:lnTo>
                  <a:pt x="2081009" y="825500"/>
                </a:lnTo>
                <a:lnTo>
                  <a:pt x="2074481" y="812800"/>
                </a:lnTo>
                <a:lnTo>
                  <a:pt x="2059139" y="812800"/>
                </a:lnTo>
                <a:lnTo>
                  <a:pt x="2059635" y="825500"/>
                </a:lnTo>
                <a:lnTo>
                  <a:pt x="2058073" y="838200"/>
                </a:lnTo>
                <a:lnTo>
                  <a:pt x="2076310" y="838200"/>
                </a:lnTo>
                <a:lnTo>
                  <a:pt x="2084349" y="825500"/>
                </a:lnTo>
                <a:close/>
              </a:path>
              <a:path w="2113279" h="2057400">
                <a:moveTo>
                  <a:pt x="2087880" y="1054100"/>
                </a:moveTo>
                <a:lnTo>
                  <a:pt x="2075345" y="1054100"/>
                </a:lnTo>
                <a:lnTo>
                  <a:pt x="2075078" y="1066800"/>
                </a:lnTo>
                <a:lnTo>
                  <a:pt x="2087740" y="1066800"/>
                </a:lnTo>
                <a:lnTo>
                  <a:pt x="2087880" y="1054100"/>
                </a:lnTo>
                <a:close/>
              </a:path>
              <a:path w="2113279" h="2057400">
                <a:moveTo>
                  <a:pt x="2096477" y="647700"/>
                </a:moveTo>
                <a:lnTo>
                  <a:pt x="2095042" y="635000"/>
                </a:lnTo>
                <a:lnTo>
                  <a:pt x="2087587" y="622300"/>
                </a:lnTo>
                <a:lnTo>
                  <a:pt x="2066163" y="622300"/>
                </a:lnTo>
                <a:lnTo>
                  <a:pt x="2065858" y="635000"/>
                </a:lnTo>
                <a:lnTo>
                  <a:pt x="2063140" y="647700"/>
                </a:lnTo>
                <a:lnTo>
                  <a:pt x="2062695" y="660400"/>
                </a:lnTo>
                <a:lnTo>
                  <a:pt x="2063330" y="660400"/>
                </a:lnTo>
                <a:lnTo>
                  <a:pt x="2063546" y="673100"/>
                </a:lnTo>
                <a:lnTo>
                  <a:pt x="2064778" y="673100"/>
                </a:lnTo>
                <a:lnTo>
                  <a:pt x="2066759" y="685800"/>
                </a:lnTo>
                <a:lnTo>
                  <a:pt x="2067852" y="698500"/>
                </a:lnTo>
                <a:lnTo>
                  <a:pt x="2068207" y="709307"/>
                </a:lnTo>
                <a:lnTo>
                  <a:pt x="2068233" y="723900"/>
                </a:lnTo>
                <a:lnTo>
                  <a:pt x="2068410" y="736600"/>
                </a:lnTo>
                <a:lnTo>
                  <a:pt x="2069045" y="736600"/>
                </a:lnTo>
                <a:lnTo>
                  <a:pt x="2069998" y="749300"/>
                </a:lnTo>
                <a:lnTo>
                  <a:pt x="2071090" y="749300"/>
                </a:lnTo>
                <a:lnTo>
                  <a:pt x="2072335" y="762000"/>
                </a:lnTo>
                <a:lnTo>
                  <a:pt x="2090445" y="762000"/>
                </a:lnTo>
                <a:lnTo>
                  <a:pt x="2091639" y="749300"/>
                </a:lnTo>
                <a:lnTo>
                  <a:pt x="2095563" y="723900"/>
                </a:lnTo>
                <a:lnTo>
                  <a:pt x="2096376" y="698500"/>
                </a:lnTo>
                <a:lnTo>
                  <a:pt x="2095982" y="674039"/>
                </a:lnTo>
                <a:lnTo>
                  <a:pt x="2096223" y="647700"/>
                </a:lnTo>
                <a:lnTo>
                  <a:pt x="2096477" y="647700"/>
                </a:lnTo>
                <a:close/>
              </a:path>
              <a:path w="2113279" h="2057400">
                <a:moveTo>
                  <a:pt x="2112734" y="1371600"/>
                </a:moveTo>
                <a:lnTo>
                  <a:pt x="2090737" y="1371600"/>
                </a:lnTo>
                <a:lnTo>
                  <a:pt x="2046732" y="1397000"/>
                </a:lnTo>
                <a:lnTo>
                  <a:pt x="2063470" y="1397000"/>
                </a:lnTo>
                <a:lnTo>
                  <a:pt x="2080831" y="1397000"/>
                </a:lnTo>
                <a:lnTo>
                  <a:pt x="2083739" y="1409700"/>
                </a:lnTo>
                <a:lnTo>
                  <a:pt x="2084768" y="1422400"/>
                </a:lnTo>
                <a:lnTo>
                  <a:pt x="2085619" y="1422400"/>
                </a:lnTo>
                <a:lnTo>
                  <a:pt x="2085568" y="1435100"/>
                </a:lnTo>
                <a:lnTo>
                  <a:pt x="2081377" y="1435100"/>
                </a:lnTo>
                <a:lnTo>
                  <a:pt x="2081377" y="1498600"/>
                </a:lnTo>
                <a:lnTo>
                  <a:pt x="2080298" y="1498600"/>
                </a:lnTo>
                <a:lnTo>
                  <a:pt x="2076132" y="1511300"/>
                </a:lnTo>
                <a:lnTo>
                  <a:pt x="2072944" y="1524000"/>
                </a:lnTo>
                <a:lnTo>
                  <a:pt x="2070049" y="1536700"/>
                </a:lnTo>
                <a:lnTo>
                  <a:pt x="2066734" y="1536700"/>
                </a:lnTo>
                <a:lnTo>
                  <a:pt x="2065705" y="1549400"/>
                </a:lnTo>
                <a:lnTo>
                  <a:pt x="2055622" y="1549400"/>
                </a:lnTo>
                <a:lnTo>
                  <a:pt x="2055266" y="1536700"/>
                </a:lnTo>
                <a:lnTo>
                  <a:pt x="2054174" y="1524000"/>
                </a:lnTo>
                <a:lnTo>
                  <a:pt x="2052840" y="1524000"/>
                </a:lnTo>
                <a:lnTo>
                  <a:pt x="2051215" y="1511300"/>
                </a:lnTo>
                <a:lnTo>
                  <a:pt x="2049208" y="1498600"/>
                </a:lnTo>
                <a:lnTo>
                  <a:pt x="2049589" y="1498600"/>
                </a:lnTo>
                <a:lnTo>
                  <a:pt x="2049665" y="1485900"/>
                </a:lnTo>
                <a:lnTo>
                  <a:pt x="2052243" y="1485900"/>
                </a:lnTo>
                <a:lnTo>
                  <a:pt x="2056561" y="1473200"/>
                </a:lnTo>
                <a:lnTo>
                  <a:pt x="2079904" y="1473200"/>
                </a:lnTo>
                <a:lnTo>
                  <a:pt x="2079180" y="1485900"/>
                </a:lnTo>
                <a:lnTo>
                  <a:pt x="2081377" y="1498600"/>
                </a:lnTo>
                <a:lnTo>
                  <a:pt x="2081377" y="1435100"/>
                </a:lnTo>
                <a:lnTo>
                  <a:pt x="2079358" y="1435100"/>
                </a:lnTo>
                <a:lnTo>
                  <a:pt x="2072830" y="1409700"/>
                </a:lnTo>
                <a:lnTo>
                  <a:pt x="2065997" y="1409700"/>
                </a:lnTo>
                <a:lnTo>
                  <a:pt x="2063470" y="1397000"/>
                </a:lnTo>
                <a:lnTo>
                  <a:pt x="2057311" y="1409700"/>
                </a:lnTo>
                <a:lnTo>
                  <a:pt x="2060295" y="1409700"/>
                </a:lnTo>
                <a:lnTo>
                  <a:pt x="2063534" y="1422400"/>
                </a:lnTo>
                <a:lnTo>
                  <a:pt x="2066455" y="1422400"/>
                </a:lnTo>
                <a:lnTo>
                  <a:pt x="2068779" y="1435100"/>
                </a:lnTo>
                <a:lnTo>
                  <a:pt x="2070176" y="1435100"/>
                </a:lnTo>
                <a:lnTo>
                  <a:pt x="2070950" y="1447800"/>
                </a:lnTo>
                <a:lnTo>
                  <a:pt x="2069947" y="1447800"/>
                </a:lnTo>
                <a:lnTo>
                  <a:pt x="2057120" y="1460500"/>
                </a:lnTo>
                <a:lnTo>
                  <a:pt x="2053234" y="1447800"/>
                </a:lnTo>
                <a:lnTo>
                  <a:pt x="2050605" y="1447800"/>
                </a:lnTo>
                <a:lnTo>
                  <a:pt x="2048294" y="1435100"/>
                </a:lnTo>
                <a:lnTo>
                  <a:pt x="2046605" y="1435100"/>
                </a:lnTo>
                <a:lnTo>
                  <a:pt x="2045360" y="1422400"/>
                </a:lnTo>
                <a:lnTo>
                  <a:pt x="2044433" y="1422400"/>
                </a:lnTo>
                <a:lnTo>
                  <a:pt x="2044001" y="1409700"/>
                </a:lnTo>
                <a:lnTo>
                  <a:pt x="2046033" y="1397393"/>
                </a:lnTo>
                <a:lnTo>
                  <a:pt x="2021916" y="1411312"/>
                </a:lnTo>
                <a:lnTo>
                  <a:pt x="2023491" y="1422400"/>
                </a:lnTo>
                <a:lnTo>
                  <a:pt x="2025497" y="1435100"/>
                </a:lnTo>
                <a:lnTo>
                  <a:pt x="2026208" y="1460500"/>
                </a:lnTo>
                <a:lnTo>
                  <a:pt x="2025878" y="1473200"/>
                </a:lnTo>
                <a:lnTo>
                  <a:pt x="2025713" y="1473200"/>
                </a:lnTo>
                <a:lnTo>
                  <a:pt x="2027351" y="1486141"/>
                </a:lnTo>
                <a:lnTo>
                  <a:pt x="2029155" y="1498600"/>
                </a:lnTo>
                <a:lnTo>
                  <a:pt x="2030133" y="1511300"/>
                </a:lnTo>
                <a:lnTo>
                  <a:pt x="2030285" y="1524000"/>
                </a:lnTo>
                <a:lnTo>
                  <a:pt x="2029104" y="1536700"/>
                </a:lnTo>
                <a:lnTo>
                  <a:pt x="2020227" y="1536700"/>
                </a:lnTo>
                <a:lnTo>
                  <a:pt x="2016290" y="1524000"/>
                </a:lnTo>
                <a:lnTo>
                  <a:pt x="1986483" y="1485900"/>
                </a:lnTo>
                <a:lnTo>
                  <a:pt x="1960880" y="1460500"/>
                </a:lnTo>
                <a:lnTo>
                  <a:pt x="1954085" y="1450467"/>
                </a:lnTo>
                <a:lnTo>
                  <a:pt x="1940801" y="1458150"/>
                </a:lnTo>
                <a:lnTo>
                  <a:pt x="1941487" y="1460500"/>
                </a:lnTo>
                <a:lnTo>
                  <a:pt x="1945246" y="1460500"/>
                </a:lnTo>
                <a:lnTo>
                  <a:pt x="1950250" y="1473200"/>
                </a:lnTo>
                <a:lnTo>
                  <a:pt x="1954441" y="1473200"/>
                </a:lnTo>
                <a:lnTo>
                  <a:pt x="1959978" y="1485900"/>
                </a:lnTo>
                <a:lnTo>
                  <a:pt x="1966315" y="1485900"/>
                </a:lnTo>
                <a:lnTo>
                  <a:pt x="1972945" y="1498600"/>
                </a:lnTo>
                <a:lnTo>
                  <a:pt x="1979422" y="1498600"/>
                </a:lnTo>
                <a:lnTo>
                  <a:pt x="1992668" y="1524000"/>
                </a:lnTo>
                <a:lnTo>
                  <a:pt x="2005355" y="1536700"/>
                </a:lnTo>
                <a:lnTo>
                  <a:pt x="2018296" y="1549400"/>
                </a:lnTo>
                <a:lnTo>
                  <a:pt x="2032317" y="1574800"/>
                </a:lnTo>
                <a:lnTo>
                  <a:pt x="2037867" y="1574800"/>
                </a:lnTo>
                <a:lnTo>
                  <a:pt x="2042287" y="1587500"/>
                </a:lnTo>
                <a:lnTo>
                  <a:pt x="2046008" y="1587500"/>
                </a:lnTo>
                <a:lnTo>
                  <a:pt x="2049500" y="1600200"/>
                </a:lnTo>
                <a:lnTo>
                  <a:pt x="2052154" y="1612900"/>
                </a:lnTo>
                <a:lnTo>
                  <a:pt x="2034171" y="1612900"/>
                </a:lnTo>
                <a:lnTo>
                  <a:pt x="2038527" y="1625600"/>
                </a:lnTo>
                <a:lnTo>
                  <a:pt x="2059787" y="1625600"/>
                </a:lnTo>
                <a:lnTo>
                  <a:pt x="2061629" y="1638300"/>
                </a:lnTo>
                <a:lnTo>
                  <a:pt x="2041144" y="1638300"/>
                </a:lnTo>
                <a:lnTo>
                  <a:pt x="2034070" y="1625600"/>
                </a:lnTo>
                <a:lnTo>
                  <a:pt x="2031415" y="1625600"/>
                </a:lnTo>
                <a:lnTo>
                  <a:pt x="2034171" y="1612900"/>
                </a:lnTo>
                <a:lnTo>
                  <a:pt x="2019592" y="1612900"/>
                </a:lnTo>
                <a:lnTo>
                  <a:pt x="2012962" y="1600200"/>
                </a:lnTo>
                <a:lnTo>
                  <a:pt x="1998700" y="1587500"/>
                </a:lnTo>
                <a:lnTo>
                  <a:pt x="1985327" y="1562100"/>
                </a:lnTo>
                <a:lnTo>
                  <a:pt x="1972233" y="1536700"/>
                </a:lnTo>
                <a:lnTo>
                  <a:pt x="1958835" y="1524000"/>
                </a:lnTo>
                <a:lnTo>
                  <a:pt x="1939378" y="1485900"/>
                </a:lnTo>
                <a:lnTo>
                  <a:pt x="1925243" y="1467129"/>
                </a:lnTo>
                <a:lnTo>
                  <a:pt x="1892287" y="1486141"/>
                </a:lnTo>
                <a:lnTo>
                  <a:pt x="1904479" y="1498600"/>
                </a:lnTo>
                <a:lnTo>
                  <a:pt x="1917090" y="1511300"/>
                </a:lnTo>
                <a:lnTo>
                  <a:pt x="1929815" y="1511300"/>
                </a:lnTo>
                <a:lnTo>
                  <a:pt x="1941004" y="1524000"/>
                </a:lnTo>
                <a:lnTo>
                  <a:pt x="1951050" y="1549400"/>
                </a:lnTo>
                <a:lnTo>
                  <a:pt x="1960321" y="1562100"/>
                </a:lnTo>
                <a:lnTo>
                  <a:pt x="1951583" y="1562100"/>
                </a:lnTo>
                <a:lnTo>
                  <a:pt x="1948764" y="1549400"/>
                </a:lnTo>
                <a:lnTo>
                  <a:pt x="1938667" y="1549400"/>
                </a:lnTo>
                <a:lnTo>
                  <a:pt x="1908721" y="1511300"/>
                </a:lnTo>
                <a:lnTo>
                  <a:pt x="1883714" y="1491094"/>
                </a:lnTo>
                <a:lnTo>
                  <a:pt x="1872475" y="1497584"/>
                </a:lnTo>
                <a:lnTo>
                  <a:pt x="1873173" y="1498600"/>
                </a:lnTo>
                <a:lnTo>
                  <a:pt x="1881187" y="1498600"/>
                </a:lnTo>
                <a:lnTo>
                  <a:pt x="1924646" y="1549400"/>
                </a:lnTo>
                <a:lnTo>
                  <a:pt x="1968423" y="1587500"/>
                </a:lnTo>
                <a:lnTo>
                  <a:pt x="1984857" y="1625600"/>
                </a:lnTo>
                <a:lnTo>
                  <a:pt x="1986648" y="1638300"/>
                </a:lnTo>
                <a:lnTo>
                  <a:pt x="1987321" y="1638300"/>
                </a:lnTo>
                <a:lnTo>
                  <a:pt x="1981161" y="1647088"/>
                </a:lnTo>
                <a:lnTo>
                  <a:pt x="1981161" y="1676400"/>
                </a:lnTo>
                <a:lnTo>
                  <a:pt x="1980742" y="1689100"/>
                </a:lnTo>
                <a:lnTo>
                  <a:pt x="1979764" y="1693697"/>
                </a:lnTo>
                <a:lnTo>
                  <a:pt x="1979764" y="1816100"/>
                </a:lnTo>
                <a:lnTo>
                  <a:pt x="1976755" y="1819097"/>
                </a:lnTo>
                <a:lnTo>
                  <a:pt x="1976755" y="1892300"/>
                </a:lnTo>
                <a:lnTo>
                  <a:pt x="1973249" y="1905000"/>
                </a:lnTo>
                <a:lnTo>
                  <a:pt x="1966442" y="1905000"/>
                </a:lnTo>
                <a:lnTo>
                  <a:pt x="1963623" y="1892300"/>
                </a:lnTo>
                <a:lnTo>
                  <a:pt x="1955990" y="1892300"/>
                </a:lnTo>
                <a:lnTo>
                  <a:pt x="1948700" y="1879600"/>
                </a:lnTo>
                <a:lnTo>
                  <a:pt x="1941385" y="1879600"/>
                </a:lnTo>
                <a:lnTo>
                  <a:pt x="1933638" y="1866900"/>
                </a:lnTo>
                <a:lnTo>
                  <a:pt x="1927682" y="1866900"/>
                </a:lnTo>
                <a:lnTo>
                  <a:pt x="1921713" y="1854200"/>
                </a:lnTo>
                <a:lnTo>
                  <a:pt x="1909724" y="1854200"/>
                </a:lnTo>
                <a:lnTo>
                  <a:pt x="1909749" y="1841500"/>
                </a:lnTo>
                <a:lnTo>
                  <a:pt x="1909775" y="1816100"/>
                </a:lnTo>
                <a:lnTo>
                  <a:pt x="1925980" y="1828800"/>
                </a:lnTo>
                <a:lnTo>
                  <a:pt x="1931377" y="1828800"/>
                </a:lnTo>
                <a:lnTo>
                  <a:pt x="1940623" y="1841500"/>
                </a:lnTo>
                <a:lnTo>
                  <a:pt x="1949475" y="1841500"/>
                </a:lnTo>
                <a:lnTo>
                  <a:pt x="1957933" y="1854288"/>
                </a:lnTo>
                <a:lnTo>
                  <a:pt x="1965769" y="1866900"/>
                </a:lnTo>
                <a:lnTo>
                  <a:pt x="1969871" y="1866900"/>
                </a:lnTo>
                <a:lnTo>
                  <a:pt x="1973287" y="1879600"/>
                </a:lnTo>
                <a:lnTo>
                  <a:pt x="1975535" y="1879600"/>
                </a:lnTo>
                <a:lnTo>
                  <a:pt x="1976081" y="1892300"/>
                </a:lnTo>
                <a:lnTo>
                  <a:pt x="1976755" y="1892300"/>
                </a:lnTo>
                <a:lnTo>
                  <a:pt x="1976755" y="1819097"/>
                </a:lnTo>
                <a:lnTo>
                  <a:pt x="1966976" y="1828800"/>
                </a:lnTo>
                <a:lnTo>
                  <a:pt x="1961730" y="1816100"/>
                </a:lnTo>
                <a:lnTo>
                  <a:pt x="1951812" y="1808226"/>
                </a:lnTo>
                <a:lnTo>
                  <a:pt x="1951812" y="1828800"/>
                </a:lnTo>
                <a:lnTo>
                  <a:pt x="1940013" y="1828800"/>
                </a:lnTo>
                <a:lnTo>
                  <a:pt x="1932368" y="1816100"/>
                </a:lnTo>
                <a:lnTo>
                  <a:pt x="1917331" y="1816100"/>
                </a:lnTo>
                <a:lnTo>
                  <a:pt x="1909914" y="1803400"/>
                </a:lnTo>
                <a:lnTo>
                  <a:pt x="1910054" y="1803400"/>
                </a:lnTo>
                <a:lnTo>
                  <a:pt x="1910308" y="1790700"/>
                </a:lnTo>
                <a:lnTo>
                  <a:pt x="1921141" y="1790700"/>
                </a:lnTo>
                <a:lnTo>
                  <a:pt x="1951812" y="1828800"/>
                </a:lnTo>
                <a:lnTo>
                  <a:pt x="1951812" y="1808226"/>
                </a:lnTo>
                <a:lnTo>
                  <a:pt x="1945754" y="1803400"/>
                </a:lnTo>
                <a:lnTo>
                  <a:pt x="1934591" y="1790700"/>
                </a:lnTo>
                <a:lnTo>
                  <a:pt x="1912289" y="1778000"/>
                </a:lnTo>
                <a:lnTo>
                  <a:pt x="1912759" y="1765300"/>
                </a:lnTo>
                <a:lnTo>
                  <a:pt x="1913280" y="1765300"/>
                </a:lnTo>
                <a:lnTo>
                  <a:pt x="1914842" y="1752600"/>
                </a:lnTo>
                <a:lnTo>
                  <a:pt x="1911210" y="1752600"/>
                </a:lnTo>
                <a:lnTo>
                  <a:pt x="1907209" y="1748688"/>
                </a:lnTo>
                <a:lnTo>
                  <a:pt x="1907209" y="1955800"/>
                </a:lnTo>
                <a:lnTo>
                  <a:pt x="1902282" y="1955800"/>
                </a:lnTo>
                <a:lnTo>
                  <a:pt x="1889302" y="1943100"/>
                </a:lnTo>
                <a:lnTo>
                  <a:pt x="1878253" y="1930400"/>
                </a:lnTo>
                <a:lnTo>
                  <a:pt x="1868322" y="1917700"/>
                </a:lnTo>
                <a:lnTo>
                  <a:pt x="1858708" y="1905000"/>
                </a:lnTo>
                <a:lnTo>
                  <a:pt x="1855673" y="1905000"/>
                </a:lnTo>
                <a:lnTo>
                  <a:pt x="1854593" y="1892300"/>
                </a:lnTo>
                <a:lnTo>
                  <a:pt x="1865769" y="1879600"/>
                </a:lnTo>
                <a:lnTo>
                  <a:pt x="1846783" y="1879600"/>
                </a:lnTo>
                <a:lnTo>
                  <a:pt x="1842858" y="1866900"/>
                </a:lnTo>
                <a:lnTo>
                  <a:pt x="1842617" y="1866900"/>
                </a:lnTo>
                <a:lnTo>
                  <a:pt x="1842427" y="1854288"/>
                </a:lnTo>
                <a:lnTo>
                  <a:pt x="1857743" y="1866900"/>
                </a:lnTo>
                <a:lnTo>
                  <a:pt x="1872983" y="1879663"/>
                </a:lnTo>
                <a:lnTo>
                  <a:pt x="1887829" y="1892300"/>
                </a:lnTo>
                <a:lnTo>
                  <a:pt x="1902561" y="1892300"/>
                </a:lnTo>
                <a:lnTo>
                  <a:pt x="1902917" y="1905000"/>
                </a:lnTo>
                <a:lnTo>
                  <a:pt x="1903463" y="1917700"/>
                </a:lnTo>
                <a:lnTo>
                  <a:pt x="1904263" y="1930400"/>
                </a:lnTo>
                <a:lnTo>
                  <a:pt x="1905393" y="1930400"/>
                </a:lnTo>
                <a:lnTo>
                  <a:pt x="1906295" y="1943100"/>
                </a:lnTo>
                <a:lnTo>
                  <a:pt x="1906790" y="1943100"/>
                </a:lnTo>
                <a:lnTo>
                  <a:pt x="1907209" y="1955800"/>
                </a:lnTo>
                <a:lnTo>
                  <a:pt x="1907209" y="1748688"/>
                </a:lnTo>
                <a:lnTo>
                  <a:pt x="1907184" y="1765300"/>
                </a:lnTo>
                <a:lnTo>
                  <a:pt x="1906270" y="1765300"/>
                </a:lnTo>
                <a:lnTo>
                  <a:pt x="1902256" y="1760448"/>
                </a:lnTo>
                <a:lnTo>
                  <a:pt x="1902256" y="1879600"/>
                </a:lnTo>
                <a:lnTo>
                  <a:pt x="1887753" y="1866900"/>
                </a:lnTo>
                <a:lnTo>
                  <a:pt x="1872970" y="1854200"/>
                </a:lnTo>
                <a:lnTo>
                  <a:pt x="1857806" y="1854200"/>
                </a:lnTo>
                <a:lnTo>
                  <a:pt x="1842173" y="1841500"/>
                </a:lnTo>
                <a:lnTo>
                  <a:pt x="1842084" y="1828800"/>
                </a:lnTo>
                <a:lnTo>
                  <a:pt x="1833803" y="1820240"/>
                </a:lnTo>
                <a:lnTo>
                  <a:pt x="1833803" y="1854200"/>
                </a:lnTo>
                <a:lnTo>
                  <a:pt x="1833422" y="1866900"/>
                </a:lnTo>
                <a:lnTo>
                  <a:pt x="1828698" y="1866900"/>
                </a:lnTo>
                <a:lnTo>
                  <a:pt x="1825040" y="1854200"/>
                </a:lnTo>
                <a:lnTo>
                  <a:pt x="1816417" y="1854200"/>
                </a:lnTo>
                <a:lnTo>
                  <a:pt x="1818614" y="1841500"/>
                </a:lnTo>
                <a:lnTo>
                  <a:pt x="1830578" y="1841500"/>
                </a:lnTo>
                <a:lnTo>
                  <a:pt x="1833168" y="1854200"/>
                </a:lnTo>
                <a:lnTo>
                  <a:pt x="1833803" y="1854200"/>
                </a:lnTo>
                <a:lnTo>
                  <a:pt x="1833803" y="1820240"/>
                </a:lnTo>
                <a:lnTo>
                  <a:pt x="1829816" y="1816100"/>
                </a:lnTo>
                <a:lnTo>
                  <a:pt x="1818932" y="1816100"/>
                </a:lnTo>
                <a:lnTo>
                  <a:pt x="1819338" y="1803400"/>
                </a:lnTo>
                <a:lnTo>
                  <a:pt x="1834642" y="1803400"/>
                </a:lnTo>
                <a:lnTo>
                  <a:pt x="1852472" y="1816100"/>
                </a:lnTo>
                <a:lnTo>
                  <a:pt x="1869516" y="1828800"/>
                </a:lnTo>
                <a:lnTo>
                  <a:pt x="1885975" y="1841500"/>
                </a:lnTo>
                <a:lnTo>
                  <a:pt x="1902117" y="1854200"/>
                </a:lnTo>
                <a:lnTo>
                  <a:pt x="1902256" y="1879600"/>
                </a:lnTo>
                <a:lnTo>
                  <a:pt x="1902256" y="1760448"/>
                </a:lnTo>
                <a:lnTo>
                  <a:pt x="1901964" y="1760093"/>
                </a:lnTo>
                <a:lnTo>
                  <a:pt x="1901964" y="1841500"/>
                </a:lnTo>
                <a:lnTo>
                  <a:pt x="1901736" y="1841500"/>
                </a:lnTo>
                <a:lnTo>
                  <a:pt x="1901723" y="1841284"/>
                </a:lnTo>
                <a:lnTo>
                  <a:pt x="1888388" y="1828800"/>
                </a:lnTo>
                <a:lnTo>
                  <a:pt x="1874735" y="1828800"/>
                </a:lnTo>
                <a:lnTo>
                  <a:pt x="1847189" y="1803400"/>
                </a:lnTo>
                <a:lnTo>
                  <a:pt x="1840623" y="1803400"/>
                </a:lnTo>
                <a:lnTo>
                  <a:pt x="1833981" y="1790700"/>
                </a:lnTo>
                <a:lnTo>
                  <a:pt x="1824405" y="1790700"/>
                </a:lnTo>
                <a:lnTo>
                  <a:pt x="1823173" y="1778000"/>
                </a:lnTo>
                <a:lnTo>
                  <a:pt x="1845424" y="1778000"/>
                </a:lnTo>
                <a:lnTo>
                  <a:pt x="1840153" y="1765300"/>
                </a:lnTo>
                <a:lnTo>
                  <a:pt x="1850720" y="1765300"/>
                </a:lnTo>
                <a:lnTo>
                  <a:pt x="1854034" y="1778000"/>
                </a:lnTo>
                <a:lnTo>
                  <a:pt x="1863140" y="1778000"/>
                </a:lnTo>
                <a:lnTo>
                  <a:pt x="1872107" y="1790700"/>
                </a:lnTo>
                <a:lnTo>
                  <a:pt x="1881225" y="1790700"/>
                </a:lnTo>
                <a:lnTo>
                  <a:pt x="1890458" y="1803400"/>
                </a:lnTo>
                <a:lnTo>
                  <a:pt x="1898611" y="1803400"/>
                </a:lnTo>
                <a:lnTo>
                  <a:pt x="1891538" y="1790700"/>
                </a:lnTo>
                <a:lnTo>
                  <a:pt x="1884553" y="1790700"/>
                </a:lnTo>
                <a:lnTo>
                  <a:pt x="1877644" y="1778000"/>
                </a:lnTo>
                <a:lnTo>
                  <a:pt x="1869109" y="1778000"/>
                </a:lnTo>
                <a:lnTo>
                  <a:pt x="1865071" y="1765300"/>
                </a:lnTo>
                <a:lnTo>
                  <a:pt x="1852853" y="1765300"/>
                </a:lnTo>
                <a:lnTo>
                  <a:pt x="1859191" y="1752600"/>
                </a:lnTo>
                <a:lnTo>
                  <a:pt x="1878507" y="1752600"/>
                </a:lnTo>
                <a:lnTo>
                  <a:pt x="1883664" y="1765300"/>
                </a:lnTo>
                <a:lnTo>
                  <a:pt x="1893887" y="1765300"/>
                </a:lnTo>
                <a:lnTo>
                  <a:pt x="1898967" y="1778000"/>
                </a:lnTo>
                <a:lnTo>
                  <a:pt x="1896770" y="1778000"/>
                </a:lnTo>
                <a:lnTo>
                  <a:pt x="1897710" y="1790700"/>
                </a:lnTo>
                <a:lnTo>
                  <a:pt x="1898345" y="1790700"/>
                </a:lnTo>
                <a:lnTo>
                  <a:pt x="1898611" y="1803400"/>
                </a:lnTo>
                <a:lnTo>
                  <a:pt x="1899780" y="1803400"/>
                </a:lnTo>
                <a:lnTo>
                  <a:pt x="1900199" y="1816100"/>
                </a:lnTo>
                <a:lnTo>
                  <a:pt x="1900885" y="1816100"/>
                </a:lnTo>
                <a:lnTo>
                  <a:pt x="1901418" y="1829854"/>
                </a:lnTo>
                <a:lnTo>
                  <a:pt x="1901723" y="1841284"/>
                </a:lnTo>
                <a:lnTo>
                  <a:pt x="1901964" y="1841500"/>
                </a:lnTo>
                <a:lnTo>
                  <a:pt x="1901964" y="1760093"/>
                </a:lnTo>
                <a:lnTo>
                  <a:pt x="1895779" y="1752600"/>
                </a:lnTo>
                <a:lnTo>
                  <a:pt x="1900478" y="1752600"/>
                </a:lnTo>
                <a:lnTo>
                  <a:pt x="1907184" y="1765300"/>
                </a:lnTo>
                <a:lnTo>
                  <a:pt x="1907184" y="1748663"/>
                </a:lnTo>
                <a:lnTo>
                  <a:pt x="1885315" y="1727200"/>
                </a:lnTo>
                <a:lnTo>
                  <a:pt x="1864525" y="1727200"/>
                </a:lnTo>
                <a:lnTo>
                  <a:pt x="1858086" y="1714500"/>
                </a:lnTo>
                <a:lnTo>
                  <a:pt x="1856460" y="1714500"/>
                </a:lnTo>
                <a:lnTo>
                  <a:pt x="1856460" y="1739900"/>
                </a:lnTo>
                <a:lnTo>
                  <a:pt x="1830070" y="1739900"/>
                </a:lnTo>
                <a:lnTo>
                  <a:pt x="1826145" y="1727200"/>
                </a:lnTo>
                <a:lnTo>
                  <a:pt x="1823681" y="1727200"/>
                </a:lnTo>
                <a:lnTo>
                  <a:pt x="1823681" y="1765300"/>
                </a:lnTo>
                <a:lnTo>
                  <a:pt x="1820595" y="1778000"/>
                </a:lnTo>
                <a:lnTo>
                  <a:pt x="1820621" y="1765300"/>
                </a:lnTo>
                <a:lnTo>
                  <a:pt x="1823681" y="1765300"/>
                </a:lnTo>
                <a:lnTo>
                  <a:pt x="1823681" y="1727200"/>
                </a:lnTo>
                <a:lnTo>
                  <a:pt x="1822411" y="1727200"/>
                </a:lnTo>
                <a:lnTo>
                  <a:pt x="1825777" y="1714500"/>
                </a:lnTo>
                <a:lnTo>
                  <a:pt x="1835302" y="1714500"/>
                </a:lnTo>
                <a:lnTo>
                  <a:pt x="1842884" y="1727200"/>
                </a:lnTo>
                <a:lnTo>
                  <a:pt x="1852612" y="1727200"/>
                </a:lnTo>
                <a:lnTo>
                  <a:pt x="1856460" y="1739900"/>
                </a:lnTo>
                <a:lnTo>
                  <a:pt x="1856460" y="1714500"/>
                </a:lnTo>
                <a:lnTo>
                  <a:pt x="1845157" y="1714500"/>
                </a:lnTo>
                <a:lnTo>
                  <a:pt x="1850351" y="1701800"/>
                </a:lnTo>
                <a:lnTo>
                  <a:pt x="1854301" y="1701800"/>
                </a:lnTo>
                <a:lnTo>
                  <a:pt x="1847202" y="1689100"/>
                </a:lnTo>
                <a:lnTo>
                  <a:pt x="1837182" y="1676400"/>
                </a:lnTo>
                <a:lnTo>
                  <a:pt x="1825193" y="1663700"/>
                </a:lnTo>
                <a:lnTo>
                  <a:pt x="1826539" y="1651000"/>
                </a:lnTo>
                <a:lnTo>
                  <a:pt x="1829498" y="1651000"/>
                </a:lnTo>
                <a:lnTo>
                  <a:pt x="1837677" y="1663700"/>
                </a:lnTo>
                <a:lnTo>
                  <a:pt x="1850123" y="1663700"/>
                </a:lnTo>
                <a:lnTo>
                  <a:pt x="1855965" y="1676400"/>
                </a:lnTo>
                <a:lnTo>
                  <a:pt x="1861489" y="1676400"/>
                </a:lnTo>
                <a:lnTo>
                  <a:pt x="1884527" y="1701800"/>
                </a:lnTo>
                <a:lnTo>
                  <a:pt x="1957311" y="1778000"/>
                </a:lnTo>
                <a:lnTo>
                  <a:pt x="1960168" y="1778000"/>
                </a:lnTo>
                <a:lnTo>
                  <a:pt x="1975535" y="1790700"/>
                </a:lnTo>
                <a:lnTo>
                  <a:pt x="1976653" y="1790700"/>
                </a:lnTo>
                <a:lnTo>
                  <a:pt x="1977847" y="1816100"/>
                </a:lnTo>
                <a:lnTo>
                  <a:pt x="1979764" y="1816100"/>
                </a:lnTo>
                <a:lnTo>
                  <a:pt x="1979764" y="1693697"/>
                </a:lnTo>
                <a:lnTo>
                  <a:pt x="1978037" y="1701800"/>
                </a:lnTo>
                <a:lnTo>
                  <a:pt x="1977644" y="1701380"/>
                </a:lnTo>
                <a:lnTo>
                  <a:pt x="1977644" y="1739900"/>
                </a:lnTo>
                <a:lnTo>
                  <a:pt x="1977440" y="1752600"/>
                </a:lnTo>
                <a:lnTo>
                  <a:pt x="1971954" y="1765300"/>
                </a:lnTo>
                <a:lnTo>
                  <a:pt x="1965083" y="1765300"/>
                </a:lnTo>
                <a:lnTo>
                  <a:pt x="1934883" y="1727200"/>
                </a:lnTo>
                <a:lnTo>
                  <a:pt x="1872894" y="1676400"/>
                </a:lnTo>
                <a:lnTo>
                  <a:pt x="1842325" y="1638300"/>
                </a:lnTo>
                <a:lnTo>
                  <a:pt x="1828571" y="1600200"/>
                </a:lnTo>
                <a:lnTo>
                  <a:pt x="1827809" y="1586725"/>
                </a:lnTo>
                <a:lnTo>
                  <a:pt x="1827022" y="1574800"/>
                </a:lnTo>
                <a:lnTo>
                  <a:pt x="1846160" y="1574800"/>
                </a:lnTo>
                <a:lnTo>
                  <a:pt x="1851774" y="1587500"/>
                </a:lnTo>
                <a:lnTo>
                  <a:pt x="1856625" y="1587500"/>
                </a:lnTo>
                <a:lnTo>
                  <a:pt x="1882457" y="1625600"/>
                </a:lnTo>
                <a:lnTo>
                  <a:pt x="1936280" y="1676400"/>
                </a:lnTo>
                <a:lnTo>
                  <a:pt x="1962619" y="1701800"/>
                </a:lnTo>
                <a:lnTo>
                  <a:pt x="1972678" y="1714500"/>
                </a:lnTo>
                <a:lnTo>
                  <a:pt x="1977644" y="1739900"/>
                </a:lnTo>
                <a:lnTo>
                  <a:pt x="1977644" y="1701380"/>
                </a:lnTo>
                <a:lnTo>
                  <a:pt x="1966163" y="1689100"/>
                </a:lnTo>
                <a:lnTo>
                  <a:pt x="1955520" y="1676400"/>
                </a:lnTo>
                <a:lnTo>
                  <a:pt x="1945589" y="1676400"/>
                </a:lnTo>
                <a:lnTo>
                  <a:pt x="1935822" y="1663700"/>
                </a:lnTo>
                <a:lnTo>
                  <a:pt x="1911553" y="1638300"/>
                </a:lnTo>
                <a:lnTo>
                  <a:pt x="1887918" y="1612900"/>
                </a:lnTo>
                <a:lnTo>
                  <a:pt x="1864017" y="1587500"/>
                </a:lnTo>
                <a:lnTo>
                  <a:pt x="1851507" y="1574800"/>
                </a:lnTo>
                <a:lnTo>
                  <a:pt x="1838998" y="1562100"/>
                </a:lnTo>
                <a:lnTo>
                  <a:pt x="1835772" y="1549400"/>
                </a:lnTo>
                <a:lnTo>
                  <a:pt x="1832330" y="1549400"/>
                </a:lnTo>
                <a:lnTo>
                  <a:pt x="1830044" y="1536700"/>
                </a:lnTo>
                <a:lnTo>
                  <a:pt x="1828787" y="1536700"/>
                </a:lnTo>
                <a:lnTo>
                  <a:pt x="1837715" y="1524000"/>
                </a:lnTo>
                <a:lnTo>
                  <a:pt x="1849488" y="1524000"/>
                </a:lnTo>
                <a:lnTo>
                  <a:pt x="1856308" y="1536700"/>
                </a:lnTo>
                <a:lnTo>
                  <a:pt x="1868271" y="1536700"/>
                </a:lnTo>
                <a:lnTo>
                  <a:pt x="1881073" y="1562100"/>
                </a:lnTo>
                <a:lnTo>
                  <a:pt x="1889518" y="1562100"/>
                </a:lnTo>
                <a:lnTo>
                  <a:pt x="1907146" y="1587500"/>
                </a:lnTo>
                <a:lnTo>
                  <a:pt x="1913445" y="1587500"/>
                </a:lnTo>
                <a:lnTo>
                  <a:pt x="1919617" y="1600200"/>
                </a:lnTo>
                <a:lnTo>
                  <a:pt x="1925637" y="1600200"/>
                </a:lnTo>
                <a:lnTo>
                  <a:pt x="1931504" y="1612900"/>
                </a:lnTo>
                <a:lnTo>
                  <a:pt x="1941309" y="1625600"/>
                </a:lnTo>
                <a:lnTo>
                  <a:pt x="1950935" y="1638300"/>
                </a:lnTo>
                <a:lnTo>
                  <a:pt x="1960778" y="1651000"/>
                </a:lnTo>
                <a:lnTo>
                  <a:pt x="1971217" y="1663700"/>
                </a:lnTo>
                <a:lnTo>
                  <a:pt x="1978304" y="1663700"/>
                </a:lnTo>
                <a:lnTo>
                  <a:pt x="1981161" y="1676400"/>
                </a:lnTo>
                <a:lnTo>
                  <a:pt x="1981161" y="1647088"/>
                </a:lnTo>
                <a:lnTo>
                  <a:pt x="1978418" y="1651000"/>
                </a:lnTo>
                <a:lnTo>
                  <a:pt x="1975891" y="1651000"/>
                </a:lnTo>
                <a:lnTo>
                  <a:pt x="1973300" y="1638300"/>
                </a:lnTo>
                <a:lnTo>
                  <a:pt x="1964194" y="1638300"/>
                </a:lnTo>
                <a:lnTo>
                  <a:pt x="1948141" y="1612900"/>
                </a:lnTo>
                <a:lnTo>
                  <a:pt x="1930666" y="1587500"/>
                </a:lnTo>
                <a:lnTo>
                  <a:pt x="1912213" y="1574800"/>
                </a:lnTo>
                <a:lnTo>
                  <a:pt x="1893252" y="1549400"/>
                </a:lnTo>
                <a:lnTo>
                  <a:pt x="1880679" y="1536700"/>
                </a:lnTo>
                <a:lnTo>
                  <a:pt x="1868855" y="1524000"/>
                </a:lnTo>
                <a:lnTo>
                  <a:pt x="1856676" y="1511300"/>
                </a:lnTo>
                <a:lnTo>
                  <a:pt x="1853641" y="1508455"/>
                </a:lnTo>
                <a:lnTo>
                  <a:pt x="1824316" y="1525384"/>
                </a:lnTo>
                <a:lnTo>
                  <a:pt x="1823872" y="1536700"/>
                </a:lnTo>
                <a:lnTo>
                  <a:pt x="1823453" y="1536700"/>
                </a:lnTo>
                <a:lnTo>
                  <a:pt x="1818754" y="1549400"/>
                </a:lnTo>
                <a:lnTo>
                  <a:pt x="1817636" y="1562100"/>
                </a:lnTo>
                <a:lnTo>
                  <a:pt x="1818208" y="1574800"/>
                </a:lnTo>
                <a:lnTo>
                  <a:pt x="1818538" y="1587500"/>
                </a:lnTo>
                <a:lnTo>
                  <a:pt x="1818106" y="1600200"/>
                </a:lnTo>
                <a:lnTo>
                  <a:pt x="1817725" y="1612900"/>
                </a:lnTo>
                <a:lnTo>
                  <a:pt x="1817192" y="1638300"/>
                </a:lnTo>
                <a:lnTo>
                  <a:pt x="1816341" y="1651000"/>
                </a:lnTo>
                <a:lnTo>
                  <a:pt x="1813001" y="1646605"/>
                </a:lnTo>
                <a:lnTo>
                  <a:pt x="1813001" y="1727200"/>
                </a:lnTo>
                <a:lnTo>
                  <a:pt x="1812696" y="1739900"/>
                </a:lnTo>
                <a:lnTo>
                  <a:pt x="1810905" y="1739900"/>
                </a:lnTo>
                <a:lnTo>
                  <a:pt x="1810905" y="1752600"/>
                </a:lnTo>
                <a:lnTo>
                  <a:pt x="1809546" y="1765300"/>
                </a:lnTo>
                <a:lnTo>
                  <a:pt x="1807235" y="1778000"/>
                </a:lnTo>
                <a:lnTo>
                  <a:pt x="1803781" y="1778000"/>
                </a:lnTo>
                <a:lnTo>
                  <a:pt x="1802422" y="1790700"/>
                </a:lnTo>
                <a:lnTo>
                  <a:pt x="1801698" y="1790700"/>
                </a:lnTo>
                <a:lnTo>
                  <a:pt x="1805571" y="1803400"/>
                </a:lnTo>
                <a:lnTo>
                  <a:pt x="1805520" y="1854200"/>
                </a:lnTo>
                <a:lnTo>
                  <a:pt x="1796364" y="1854200"/>
                </a:lnTo>
                <a:lnTo>
                  <a:pt x="1795500" y="1841500"/>
                </a:lnTo>
                <a:lnTo>
                  <a:pt x="1795297" y="1841500"/>
                </a:lnTo>
                <a:lnTo>
                  <a:pt x="1795297" y="1866900"/>
                </a:lnTo>
                <a:lnTo>
                  <a:pt x="1777326" y="1866900"/>
                </a:lnTo>
                <a:lnTo>
                  <a:pt x="1775447" y="1854200"/>
                </a:lnTo>
                <a:lnTo>
                  <a:pt x="1775828" y="1854200"/>
                </a:lnTo>
                <a:lnTo>
                  <a:pt x="1776247" y="1841500"/>
                </a:lnTo>
                <a:lnTo>
                  <a:pt x="1784019" y="1841500"/>
                </a:lnTo>
                <a:lnTo>
                  <a:pt x="1789760" y="1854288"/>
                </a:lnTo>
                <a:lnTo>
                  <a:pt x="1795297" y="1866900"/>
                </a:lnTo>
                <a:lnTo>
                  <a:pt x="1795297" y="1841500"/>
                </a:lnTo>
                <a:lnTo>
                  <a:pt x="1794116" y="1841500"/>
                </a:lnTo>
                <a:lnTo>
                  <a:pt x="1793100" y="1828800"/>
                </a:lnTo>
                <a:lnTo>
                  <a:pt x="1792363" y="1828800"/>
                </a:lnTo>
                <a:lnTo>
                  <a:pt x="1791868" y="1816100"/>
                </a:lnTo>
                <a:lnTo>
                  <a:pt x="1797926" y="1816100"/>
                </a:lnTo>
                <a:lnTo>
                  <a:pt x="1801050" y="1828800"/>
                </a:lnTo>
                <a:lnTo>
                  <a:pt x="1801672" y="1828800"/>
                </a:lnTo>
                <a:lnTo>
                  <a:pt x="1802206" y="1841500"/>
                </a:lnTo>
                <a:lnTo>
                  <a:pt x="1804238" y="1841500"/>
                </a:lnTo>
                <a:lnTo>
                  <a:pt x="1805520" y="1854200"/>
                </a:lnTo>
                <a:lnTo>
                  <a:pt x="1805520" y="1803400"/>
                </a:lnTo>
                <a:lnTo>
                  <a:pt x="1791157" y="1803400"/>
                </a:lnTo>
                <a:lnTo>
                  <a:pt x="1791068" y="1790700"/>
                </a:lnTo>
                <a:lnTo>
                  <a:pt x="1790814" y="1778000"/>
                </a:lnTo>
                <a:lnTo>
                  <a:pt x="1790687" y="1778000"/>
                </a:lnTo>
                <a:lnTo>
                  <a:pt x="1790534" y="1765300"/>
                </a:lnTo>
                <a:lnTo>
                  <a:pt x="1790547" y="1752600"/>
                </a:lnTo>
                <a:lnTo>
                  <a:pt x="1810905" y="1752600"/>
                </a:lnTo>
                <a:lnTo>
                  <a:pt x="1810905" y="1739900"/>
                </a:lnTo>
                <a:lnTo>
                  <a:pt x="1790750" y="1739900"/>
                </a:lnTo>
                <a:lnTo>
                  <a:pt x="1790928" y="1727200"/>
                </a:lnTo>
                <a:lnTo>
                  <a:pt x="1791195" y="1727200"/>
                </a:lnTo>
                <a:lnTo>
                  <a:pt x="1791550" y="1714500"/>
                </a:lnTo>
                <a:lnTo>
                  <a:pt x="1812925" y="1714500"/>
                </a:lnTo>
                <a:lnTo>
                  <a:pt x="1813001" y="1727200"/>
                </a:lnTo>
                <a:lnTo>
                  <a:pt x="1813001" y="1646605"/>
                </a:lnTo>
                <a:lnTo>
                  <a:pt x="1806702" y="1638300"/>
                </a:lnTo>
                <a:lnTo>
                  <a:pt x="1801926" y="1625600"/>
                </a:lnTo>
                <a:lnTo>
                  <a:pt x="1797240" y="1625600"/>
                </a:lnTo>
                <a:lnTo>
                  <a:pt x="1797761" y="1612900"/>
                </a:lnTo>
                <a:lnTo>
                  <a:pt x="1798243" y="1612900"/>
                </a:lnTo>
                <a:lnTo>
                  <a:pt x="1798688" y="1600200"/>
                </a:lnTo>
                <a:lnTo>
                  <a:pt x="1799082" y="1587500"/>
                </a:lnTo>
                <a:lnTo>
                  <a:pt x="1800885" y="1562100"/>
                </a:lnTo>
                <a:lnTo>
                  <a:pt x="1802180" y="1538160"/>
                </a:lnTo>
                <a:lnTo>
                  <a:pt x="1755749" y="1564970"/>
                </a:lnTo>
                <a:lnTo>
                  <a:pt x="1755749" y="1739900"/>
                </a:lnTo>
                <a:lnTo>
                  <a:pt x="1753539" y="1739900"/>
                </a:lnTo>
                <a:lnTo>
                  <a:pt x="1753539" y="1752600"/>
                </a:lnTo>
                <a:lnTo>
                  <a:pt x="1751317" y="1765300"/>
                </a:lnTo>
                <a:lnTo>
                  <a:pt x="1746681" y="1765300"/>
                </a:lnTo>
                <a:lnTo>
                  <a:pt x="1750098" y="1752600"/>
                </a:lnTo>
                <a:lnTo>
                  <a:pt x="1753539" y="1752600"/>
                </a:lnTo>
                <a:lnTo>
                  <a:pt x="1753539" y="1739900"/>
                </a:lnTo>
                <a:lnTo>
                  <a:pt x="1728508" y="1739900"/>
                </a:lnTo>
                <a:lnTo>
                  <a:pt x="1728787" y="1727200"/>
                </a:lnTo>
                <a:lnTo>
                  <a:pt x="1728647" y="1727200"/>
                </a:lnTo>
                <a:lnTo>
                  <a:pt x="1727784" y="1714500"/>
                </a:lnTo>
                <a:lnTo>
                  <a:pt x="1755140" y="1714500"/>
                </a:lnTo>
                <a:lnTo>
                  <a:pt x="1755241" y="1727200"/>
                </a:lnTo>
                <a:lnTo>
                  <a:pt x="1755749" y="1739900"/>
                </a:lnTo>
                <a:lnTo>
                  <a:pt x="1755749" y="1564970"/>
                </a:lnTo>
                <a:lnTo>
                  <a:pt x="1752320" y="1566938"/>
                </a:lnTo>
                <a:lnTo>
                  <a:pt x="1753108" y="1574800"/>
                </a:lnTo>
                <a:lnTo>
                  <a:pt x="1751749" y="1574800"/>
                </a:lnTo>
                <a:lnTo>
                  <a:pt x="1753641" y="1587500"/>
                </a:lnTo>
                <a:lnTo>
                  <a:pt x="1750517" y="1587500"/>
                </a:lnTo>
                <a:lnTo>
                  <a:pt x="1750517" y="1701800"/>
                </a:lnTo>
                <a:lnTo>
                  <a:pt x="1738541" y="1701800"/>
                </a:lnTo>
                <a:lnTo>
                  <a:pt x="1734629" y="1689100"/>
                </a:lnTo>
                <a:lnTo>
                  <a:pt x="1749844" y="1689100"/>
                </a:lnTo>
                <a:lnTo>
                  <a:pt x="1750517" y="1701800"/>
                </a:lnTo>
                <a:lnTo>
                  <a:pt x="1750517" y="1587500"/>
                </a:lnTo>
                <a:lnTo>
                  <a:pt x="1718259" y="1587500"/>
                </a:lnTo>
                <a:lnTo>
                  <a:pt x="1718043" y="1586725"/>
                </a:lnTo>
                <a:lnTo>
                  <a:pt x="1582940" y="1664716"/>
                </a:lnTo>
                <a:lnTo>
                  <a:pt x="1589341" y="1676400"/>
                </a:lnTo>
                <a:lnTo>
                  <a:pt x="1595666" y="1676400"/>
                </a:lnTo>
                <a:lnTo>
                  <a:pt x="1591945" y="1689100"/>
                </a:lnTo>
                <a:lnTo>
                  <a:pt x="1578762" y="1689100"/>
                </a:lnTo>
                <a:lnTo>
                  <a:pt x="1576717" y="1676400"/>
                </a:lnTo>
                <a:lnTo>
                  <a:pt x="1576222" y="1668589"/>
                </a:lnTo>
                <a:lnTo>
                  <a:pt x="1474698" y="1727200"/>
                </a:lnTo>
                <a:lnTo>
                  <a:pt x="1658708" y="1727200"/>
                </a:lnTo>
                <a:lnTo>
                  <a:pt x="1669516" y="1739900"/>
                </a:lnTo>
                <a:lnTo>
                  <a:pt x="1680006" y="1739900"/>
                </a:lnTo>
                <a:lnTo>
                  <a:pt x="1690204" y="1752600"/>
                </a:lnTo>
                <a:lnTo>
                  <a:pt x="1584477" y="1752600"/>
                </a:lnTo>
                <a:lnTo>
                  <a:pt x="1556296" y="1739900"/>
                </a:lnTo>
                <a:lnTo>
                  <a:pt x="1452689" y="1739900"/>
                </a:lnTo>
                <a:lnTo>
                  <a:pt x="1408696" y="1765300"/>
                </a:lnTo>
                <a:lnTo>
                  <a:pt x="1419618" y="1765300"/>
                </a:lnTo>
                <a:lnTo>
                  <a:pt x="1430553" y="1778000"/>
                </a:lnTo>
                <a:lnTo>
                  <a:pt x="1446428" y="1816100"/>
                </a:lnTo>
                <a:lnTo>
                  <a:pt x="1450403" y="1854288"/>
                </a:lnTo>
                <a:lnTo>
                  <a:pt x="1451813" y="1892300"/>
                </a:lnTo>
                <a:lnTo>
                  <a:pt x="1450213" y="1943100"/>
                </a:lnTo>
                <a:lnTo>
                  <a:pt x="1449438" y="1968500"/>
                </a:lnTo>
                <a:lnTo>
                  <a:pt x="1448612" y="1993900"/>
                </a:lnTo>
                <a:lnTo>
                  <a:pt x="1448485" y="2057387"/>
                </a:lnTo>
                <a:lnTo>
                  <a:pt x="1461579" y="2057387"/>
                </a:lnTo>
                <a:lnTo>
                  <a:pt x="1461528" y="1993900"/>
                </a:lnTo>
                <a:lnTo>
                  <a:pt x="1460106" y="1968500"/>
                </a:lnTo>
                <a:lnTo>
                  <a:pt x="1459788" y="1968500"/>
                </a:lnTo>
                <a:lnTo>
                  <a:pt x="1460563" y="1955800"/>
                </a:lnTo>
                <a:lnTo>
                  <a:pt x="1460881" y="1955800"/>
                </a:lnTo>
                <a:lnTo>
                  <a:pt x="1462405" y="1930400"/>
                </a:lnTo>
                <a:lnTo>
                  <a:pt x="1463382" y="1917700"/>
                </a:lnTo>
                <a:lnTo>
                  <a:pt x="1463459" y="1892300"/>
                </a:lnTo>
                <a:lnTo>
                  <a:pt x="1462265" y="1866900"/>
                </a:lnTo>
                <a:lnTo>
                  <a:pt x="1461312" y="1854200"/>
                </a:lnTo>
                <a:lnTo>
                  <a:pt x="1460779" y="1841284"/>
                </a:lnTo>
                <a:lnTo>
                  <a:pt x="1460398" y="1828482"/>
                </a:lnTo>
                <a:lnTo>
                  <a:pt x="1459966" y="1816100"/>
                </a:lnTo>
                <a:lnTo>
                  <a:pt x="1460258" y="1803400"/>
                </a:lnTo>
                <a:lnTo>
                  <a:pt x="1462443" y="1790700"/>
                </a:lnTo>
                <a:lnTo>
                  <a:pt x="1475536" y="1790700"/>
                </a:lnTo>
                <a:lnTo>
                  <a:pt x="1473149" y="1778000"/>
                </a:lnTo>
                <a:lnTo>
                  <a:pt x="1460906" y="1778000"/>
                </a:lnTo>
                <a:lnTo>
                  <a:pt x="1464564" y="1765300"/>
                </a:lnTo>
                <a:lnTo>
                  <a:pt x="1496479" y="1765300"/>
                </a:lnTo>
                <a:lnTo>
                  <a:pt x="1538198" y="1752600"/>
                </a:lnTo>
                <a:lnTo>
                  <a:pt x="1573212" y="1752600"/>
                </a:lnTo>
                <a:lnTo>
                  <a:pt x="1608188" y="1765300"/>
                </a:lnTo>
                <a:lnTo>
                  <a:pt x="1716989" y="1765300"/>
                </a:lnTo>
                <a:lnTo>
                  <a:pt x="1722767" y="1778000"/>
                </a:lnTo>
                <a:lnTo>
                  <a:pt x="1695602" y="1778000"/>
                </a:lnTo>
                <a:lnTo>
                  <a:pt x="1681276" y="1790700"/>
                </a:lnTo>
                <a:lnTo>
                  <a:pt x="1680362" y="1790700"/>
                </a:lnTo>
                <a:lnTo>
                  <a:pt x="1680362" y="1854200"/>
                </a:lnTo>
                <a:lnTo>
                  <a:pt x="1678787" y="1866900"/>
                </a:lnTo>
                <a:lnTo>
                  <a:pt x="1618107" y="1866900"/>
                </a:lnTo>
                <a:lnTo>
                  <a:pt x="1617599" y="1841500"/>
                </a:lnTo>
                <a:lnTo>
                  <a:pt x="1620659" y="1841500"/>
                </a:lnTo>
                <a:lnTo>
                  <a:pt x="1636115" y="1828800"/>
                </a:lnTo>
                <a:lnTo>
                  <a:pt x="1666430" y="1828800"/>
                </a:lnTo>
                <a:lnTo>
                  <a:pt x="1672259" y="1841500"/>
                </a:lnTo>
                <a:lnTo>
                  <a:pt x="1679067" y="1841500"/>
                </a:lnTo>
                <a:lnTo>
                  <a:pt x="1680362" y="1854200"/>
                </a:lnTo>
                <a:lnTo>
                  <a:pt x="1680362" y="1790700"/>
                </a:lnTo>
                <a:lnTo>
                  <a:pt x="1679549" y="1790700"/>
                </a:lnTo>
                <a:lnTo>
                  <a:pt x="1680121" y="1803400"/>
                </a:lnTo>
                <a:lnTo>
                  <a:pt x="1658531" y="1803400"/>
                </a:lnTo>
                <a:lnTo>
                  <a:pt x="1658937" y="1790700"/>
                </a:lnTo>
                <a:lnTo>
                  <a:pt x="1642630" y="1790700"/>
                </a:lnTo>
                <a:lnTo>
                  <a:pt x="1629943" y="1778000"/>
                </a:lnTo>
                <a:lnTo>
                  <a:pt x="1628381" y="1790700"/>
                </a:lnTo>
                <a:lnTo>
                  <a:pt x="1628698" y="1803400"/>
                </a:lnTo>
                <a:lnTo>
                  <a:pt x="1623491" y="1803400"/>
                </a:lnTo>
                <a:lnTo>
                  <a:pt x="1610156" y="1841284"/>
                </a:lnTo>
                <a:lnTo>
                  <a:pt x="1609178" y="1883727"/>
                </a:lnTo>
                <a:lnTo>
                  <a:pt x="1609674" y="1905000"/>
                </a:lnTo>
                <a:lnTo>
                  <a:pt x="1611083" y="1930400"/>
                </a:lnTo>
                <a:lnTo>
                  <a:pt x="1613369" y="1955800"/>
                </a:lnTo>
                <a:lnTo>
                  <a:pt x="1615389" y="1981200"/>
                </a:lnTo>
                <a:lnTo>
                  <a:pt x="1616494" y="2006600"/>
                </a:lnTo>
                <a:lnTo>
                  <a:pt x="1617281" y="2019300"/>
                </a:lnTo>
                <a:lnTo>
                  <a:pt x="1618526" y="2049437"/>
                </a:lnTo>
                <a:lnTo>
                  <a:pt x="1618881" y="2057387"/>
                </a:lnTo>
                <a:lnTo>
                  <a:pt x="1710347" y="2057387"/>
                </a:lnTo>
                <a:lnTo>
                  <a:pt x="1708442" y="2044700"/>
                </a:lnTo>
                <a:lnTo>
                  <a:pt x="1704441" y="1993900"/>
                </a:lnTo>
                <a:lnTo>
                  <a:pt x="1701152" y="1955800"/>
                </a:lnTo>
                <a:lnTo>
                  <a:pt x="1699450" y="1917700"/>
                </a:lnTo>
                <a:lnTo>
                  <a:pt x="1698955" y="1892300"/>
                </a:lnTo>
                <a:lnTo>
                  <a:pt x="1697316" y="1866900"/>
                </a:lnTo>
                <a:lnTo>
                  <a:pt x="1693316" y="1841500"/>
                </a:lnTo>
                <a:lnTo>
                  <a:pt x="1685772" y="1828800"/>
                </a:lnTo>
                <a:lnTo>
                  <a:pt x="1682546" y="1816100"/>
                </a:lnTo>
                <a:lnTo>
                  <a:pt x="1684591" y="1803400"/>
                </a:lnTo>
                <a:lnTo>
                  <a:pt x="1691309" y="1790700"/>
                </a:lnTo>
                <a:lnTo>
                  <a:pt x="1725599" y="1790700"/>
                </a:lnTo>
                <a:lnTo>
                  <a:pt x="1737436" y="1778000"/>
                </a:lnTo>
                <a:lnTo>
                  <a:pt x="1749310" y="1778000"/>
                </a:lnTo>
                <a:lnTo>
                  <a:pt x="1750999" y="1790700"/>
                </a:lnTo>
                <a:lnTo>
                  <a:pt x="1752231" y="1790700"/>
                </a:lnTo>
                <a:lnTo>
                  <a:pt x="1754479" y="1803400"/>
                </a:lnTo>
                <a:lnTo>
                  <a:pt x="1755787" y="1803400"/>
                </a:lnTo>
                <a:lnTo>
                  <a:pt x="1757222" y="1816100"/>
                </a:lnTo>
                <a:lnTo>
                  <a:pt x="1751203" y="1816100"/>
                </a:lnTo>
                <a:lnTo>
                  <a:pt x="1752358" y="1828482"/>
                </a:lnTo>
                <a:lnTo>
                  <a:pt x="1753095" y="1841284"/>
                </a:lnTo>
                <a:lnTo>
                  <a:pt x="1753285" y="1854200"/>
                </a:lnTo>
                <a:lnTo>
                  <a:pt x="1753323" y="1866900"/>
                </a:lnTo>
                <a:lnTo>
                  <a:pt x="1753641" y="1879663"/>
                </a:lnTo>
                <a:lnTo>
                  <a:pt x="1754581" y="1905000"/>
                </a:lnTo>
                <a:lnTo>
                  <a:pt x="1755279" y="1943100"/>
                </a:lnTo>
                <a:lnTo>
                  <a:pt x="1756867" y="1968500"/>
                </a:lnTo>
                <a:lnTo>
                  <a:pt x="1760448" y="1993900"/>
                </a:lnTo>
                <a:lnTo>
                  <a:pt x="1762607" y="2006600"/>
                </a:lnTo>
                <a:lnTo>
                  <a:pt x="1763712" y="2019300"/>
                </a:lnTo>
                <a:lnTo>
                  <a:pt x="1763496" y="2044700"/>
                </a:lnTo>
                <a:lnTo>
                  <a:pt x="1761744" y="2057387"/>
                </a:lnTo>
                <a:lnTo>
                  <a:pt x="1861705" y="2057387"/>
                </a:lnTo>
                <a:lnTo>
                  <a:pt x="1861642" y="2044700"/>
                </a:lnTo>
                <a:lnTo>
                  <a:pt x="1860143" y="2032000"/>
                </a:lnTo>
                <a:lnTo>
                  <a:pt x="1857248" y="2019300"/>
                </a:lnTo>
                <a:lnTo>
                  <a:pt x="1855444" y="1993900"/>
                </a:lnTo>
                <a:lnTo>
                  <a:pt x="1853920" y="1981200"/>
                </a:lnTo>
                <a:lnTo>
                  <a:pt x="1851901" y="1968500"/>
                </a:lnTo>
                <a:lnTo>
                  <a:pt x="1908136" y="1968500"/>
                </a:lnTo>
                <a:lnTo>
                  <a:pt x="1908746" y="1981200"/>
                </a:lnTo>
                <a:lnTo>
                  <a:pt x="1909572" y="1981200"/>
                </a:lnTo>
                <a:lnTo>
                  <a:pt x="1911337" y="1993900"/>
                </a:lnTo>
                <a:lnTo>
                  <a:pt x="1914182" y="2006600"/>
                </a:lnTo>
                <a:lnTo>
                  <a:pt x="1916074" y="2019300"/>
                </a:lnTo>
                <a:lnTo>
                  <a:pt x="1917319" y="2044700"/>
                </a:lnTo>
                <a:lnTo>
                  <a:pt x="1918169" y="2057387"/>
                </a:lnTo>
                <a:lnTo>
                  <a:pt x="1933905" y="2057387"/>
                </a:lnTo>
                <a:lnTo>
                  <a:pt x="1931289" y="2044700"/>
                </a:lnTo>
                <a:lnTo>
                  <a:pt x="1927796" y="2019300"/>
                </a:lnTo>
                <a:lnTo>
                  <a:pt x="1923884" y="1993900"/>
                </a:lnTo>
                <a:lnTo>
                  <a:pt x="1919668" y="1968500"/>
                </a:lnTo>
                <a:lnTo>
                  <a:pt x="1922780" y="1968500"/>
                </a:lnTo>
                <a:lnTo>
                  <a:pt x="1918728" y="1955800"/>
                </a:lnTo>
                <a:lnTo>
                  <a:pt x="1916760" y="1955800"/>
                </a:lnTo>
                <a:lnTo>
                  <a:pt x="1915744" y="1943100"/>
                </a:lnTo>
                <a:lnTo>
                  <a:pt x="1914105" y="1930400"/>
                </a:lnTo>
                <a:lnTo>
                  <a:pt x="1912759" y="1930400"/>
                </a:lnTo>
                <a:lnTo>
                  <a:pt x="1911667" y="1917700"/>
                </a:lnTo>
                <a:lnTo>
                  <a:pt x="1910816" y="1905000"/>
                </a:lnTo>
                <a:lnTo>
                  <a:pt x="1920633" y="1917700"/>
                </a:lnTo>
                <a:lnTo>
                  <a:pt x="1930412" y="1917700"/>
                </a:lnTo>
                <a:lnTo>
                  <a:pt x="1949856" y="1943100"/>
                </a:lnTo>
                <a:lnTo>
                  <a:pt x="1952840" y="1930400"/>
                </a:lnTo>
                <a:lnTo>
                  <a:pt x="1956219" y="1930400"/>
                </a:lnTo>
                <a:lnTo>
                  <a:pt x="1949653" y="1917700"/>
                </a:lnTo>
                <a:lnTo>
                  <a:pt x="1939696" y="1917700"/>
                </a:lnTo>
                <a:lnTo>
                  <a:pt x="1929777" y="1905000"/>
                </a:lnTo>
                <a:lnTo>
                  <a:pt x="1919859" y="1892300"/>
                </a:lnTo>
                <a:lnTo>
                  <a:pt x="1909902" y="1892300"/>
                </a:lnTo>
                <a:lnTo>
                  <a:pt x="1909673" y="1879600"/>
                </a:lnTo>
                <a:lnTo>
                  <a:pt x="1909546" y="1879600"/>
                </a:lnTo>
                <a:lnTo>
                  <a:pt x="1909508" y="1866900"/>
                </a:lnTo>
                <a:lnTo>
                  <a:pt x="1923389" y="1866900"/>
                </a:lnTo>
                <a:lnTo>
                  <a:pt x="1933092" y="1879663"/>
                </a:lnTo>
                <a:lnTo>
                  <a:pt x="1942287" y="1892300"/>
                </a:lnTo>
                <a:lnTo>
                  <a:pt x="1951202" y="1892300"/>
                </a:lnTo>
                <a:lnTo>
                  <a:pt x="1959813" y="1905000"/>
                </a:lnTo>
                <a:lnTo>
                  <a:pt x="1965312" y="1917700"/>
                </a:lnTo>
                <a:lnTo>
                  <a:pt x="1967433" y="1917700"/>
                </a:lnTo>
                <a:lnTo>
                  <a:pt x="1978558" y="1905000"/>
                </a:lnTo>
                <a:lnTo>
                  <a:pt x="1989696" y="1892300"/>
                </a:lnTo>
                <a:lnTo>
                  <a:pt x="1989518" y="1879600"/>
                </a:lnTo>
                <a:lnTo>
                  <a:pt x="1989315" y="1854200"/>
                </a:lnTo>
                <a:lnTo>
                  <a:pt x="1988985" y="1841284"/>
                </a:lnTo>
                <a:lnTo>
                  <a:pt x="1988489" y="1816100"/>
                </a:lnTo>
                <a:lnTo>
                  <a:pt x="1989493" y="1765300"/>
                </a:lnTo>
                <a:lnTo>
                  <a:pt x="1991461" y="1727200"/>
                </a:lnTo>
                <a:lnTo>
                  <a:pt x="1994738" y="1689100"/>
                </a:lnTo>
                <a:lnTo>
                  <a:pt x="1996122" y="1676400"/>
                </a:lnTo>
                <a:lnTo>
                  <a:pt x="1997329" y="1651000"/>
                </a:lnTo>
                <a:lnTo>
                  <a:pt x="1997964" y="1638300"/>
                </a:lnTo>
                <a:lnTo>
                  <a:pt x="1998179" y="1625600"/>
                </a:lnTo>
                <a:lnTo>
                  <a:pt x="2010067" y="1625600"/>
                </a:lnTo>
                <a:lnTo>
                  <a:pt x="2011934" y="1638300"/>
                </a:lnTo>
                <a:lnTo>
                  <a:pt x="2014080" y="1651000"/>
                </a:lnTo>
                <a:lnTo>
                  <a:pt x="2013775" y="1651000"/>
                </a:lnTo>
                <a:lnTo>
                  <a:pt x="2012276" y="1663700"/>
                </a:lnTo>
                <a:lnTo>
                  <a:pt x="2012937" y="1663700"/>
                </a:lnTo>
                <a:lnTo>
                  <a:pt x="2015045" y="1676400"/>
                </a:lnTo>
                <a:lnTo>
                  <a:pt x="2017941" y="1689100"/>
                </a:lnTo>
                <a:lnTo>
                  <a:pt x="2019960" y="1689100"/>
                </a:lnTo>
                <a:lnTo>
                  <a:pt x="2020747" y="1701800"/>
                </a:lnTo>
                <a:lnTo>
                  <a:pt x="2019668" y="1765300"/>
                </a:lnTo>
                <a:lnTo>
                  <a:pt x="2018525" y="1854200"/>
                </a:lnTo>
                <a:lnTo>
                  <a:pt x="2027897" y="1854200"/>
                </a:lnTo>
                <a:lnTo>
                  <a:pt x="2032609" y="1841500"/>
                </a:lnTo>
                <a:lnTo>
                  <a:pt x="2037346" y="1841500"/>
                </a:lnTo>
                <a:lnTo>
                  <a:pt x="2037346" y="1778000"/>
                </a:lnTo>
                <a:lnTo>
                  <a:pt x="2036343" y="1752600"/>
                </a:lnTo>
                <a:lnTo>
                  <a:pt x="2035898" y="1727200"/>
                </a:lnTo>
                <a:lnTo>
                  <a:pt x="2036406" y="1714500"/>
                </a:lnTo>
                <a:lnTo>
                  <a:pt x="2038273" y="1689100"/>
                </a:lnTo>
                <a:lnTo>
                  <a:pt x="2039213" y="1689100"/>
                </a:lnTo>
                <a:lnTo>
                  <a:pt x="2039747" y="1676400"/>
                </a:lnTo>
                <a:lnTo>
                  <a:pt x="2062759" y="1676400"/>
                </a:lnTo>
                <a:lnTo>
                  <a:pt x="2064664" y="1689100"/>
                </a:lnTo>
                <a:lnTo>
                  <a:pt x="2066175" y="1701800"/>
                </a:lnTo>
                <a:lnTo>
                  <a:pt x="2067318" y="1701800"/>
                </a:lnTo>
                <a:lnTo>
                  <a:pt x="2067852" y="1714500"/>
                </a:lnTo>
                <a:lnTo>
                  <a:pt x="2067547" y="1727200"/>
                </a:lnTo>
                <a:lnTo>
                  <a:pt x="2065883" y="1752600"/>
                </a:lnTo>
                <a:lnTo>
                  <a:pt x="2064524" y="1765300"/>
                </a:lnTo>
                <a:lnTo>
                  <a:pt x="2062822" y="1790700"/>
                </a:lnTo>
                <a:lnTo>
                  <a:pt x="2060130" y="1816100"/>
                </a:lnTo>
                <a:lnTo>
                  <a:pt x="2065032" y="1816100"/>
                </a:lnTo>
                <a:lnTo>
                  <a:pt x="2070061" y="1803400"/>
                </a:lnTo>
                <a:lnTo>
                  <a:pt x="2074583" y="1803400"/>
                </a:lnTo>
                <a:lnTo>
                  <a:pt x="2074646" y="1790700"/>
                </a:lnTo>
                <a:lnTo>
                  <a:pt x="2075230" y="1790700"/>
                </a:lnTo>
                <a:lnTo>
                  <a:pt x="2078316" y="1778000"/>
                </a:lnTo>
                <a:lnTo>
                  <a:pt x="2093366" y="1778000"/>
                </a:lnTo>
                <a:lnTo>
                  <a:pt x="2105291" y="1765300"/>
                </a:lnTo>
                <a:lnTo>
                  <a:pt x="2106523" y="1765300"/>
                </a:lnTo>
                <a:lnTo>
                  <a:pt x="2106384" y="1778000"/>
                </a:lnTo>
                <a:lnTo>
                  <a:pt x="2105558" y="1816100"/>
                </a:lnTo>
                <a:lnTo>
                  <a:pt x="2105469" y="1859991"/>
                </a:lnTo>
                <a:lnTo>
                  <a:pt x="2105355" y="1879663"/>
                </a:lnTo>
                <a:lnTo>
                  <a:pt x="2103818" y="1917700"/>
                </a:lnTo>
                <a:lnTo>
                  <a:pt x="2102091" y="1943100"/>
                </a:lnTo>
                <a:lnTo>
                  <a:pt x="2100910" y="1955800"/>
                </a:lnTo>
                <a:lnTo>
                  <a:pt x="2101278" y="1981200"/>
                </a:lnTo>
                <a:lnTo>
                  <a:pt x="2104186" y="2006600"/>
                </a:lnTo>
                <a:lnTo>
                  <a:pt x="2104821" y="2019300"/>
                </a:lnTo>
                <a:lnTo>
                  <a:pt x="2104453" y="2019300"/>
                </a:lnTo>
                <a:lnTo>
                  <a:pt x="2103513" y="2032000"/>
                </a:lnTo>
                <a:lnTo>
                  <a:pt x="2102446" y="2032000"/>
                </a:lnTo>
                <a:lnTo>
                  <a:pt x="2100834" y="2044700"/>
                </a:lnTo>
                <a:lnTo>
                  <a:pt x="2095322" y="2057387"/>
                </a:lnTo>
                <a:lnTo>
                  <a:pt x="2112734" y="2057387"/>
                </a:lnTo>
                <a:lnTo>
                  <a:pt x="2112734" y="2044700"/>
                </a:lnTo>
                <a:lnTo>
                  <a:pt x="2112556" y="2044700"/>
                </a:lnTo>
                <a:lnTo>
                  <a:pt x="2111667" y="2032000"/>
                </a:lnTo>
                <a:lnTo>
                  <a:pt x="2110448" y="2032000"/>
                </a:lnTo>
                <a:lnTo>
                  <a:pt x="2112073" y="2019300"/>
                </a:lnTo>
                <a:lnTo>
                  <a:pt x="2112734" y="2019300"/>
                </a:lnTo>
                <a:lnTo>
                  <a:pt x="2112734" y="1765300"/>
                </a:lnTo>
                <a:lnTo>
                  <a:pt x="2112734" y="1549400"/>
                </a:lnTo>
                <a:lnTo>
                  <a:pt x="2109927" y="1549400"/>
                </a:lnTo>
                <a:lnTo>
                  <a:pt x="2109927" y="1651000"/>
                </a:lnTo>
                <a:lnTo>
                  <a:pt x="2109495" y="1651000"/>
                </a:lnTo>
                <a:lnTo>
                  <a:pt x="2109495" y="1676400"/>
                </a:lnTo>
                <a:lnTo>
                  <a:pt x="2109038" y="1701800"/>
                </a:lnTo>
                <a:lnTo>
                  <a:pt x="2108771" y="1714500"/>
                </a:lnTo>
                <a:lnTo>
                  <a:pt x="2107882" y="1714500"/>
                </a:lnTo>
                <a:lnTo>
                  <a:pt x="2107882" y="1739900"/>
                </a:lnTo>
                <a:lnTo>
                  <a:pt x="2107400" y="1752600"/>
                </a:lnTo>
                <a:lnTo>
                  <a:pt x="2080234" y="1752600"/>
                </a:lnTo>
                <a:lnTo>
                  <a:pt x="2087003" y="1739900"/>
                </a:lnTo>
                <a:lnTo>
                  <a:pt x="2107882" y="1739900"/>
                </a:lnTo>
                <a:lnTo>
                  <a:pt x="2107882" y="1714500"/>
                </a:lnTo>
                <a:lnTo>
                  <a:pt x="2081047" y="1714500"/>
                </a:lnTo>
                <a:lnTo>
                  <a:pt x="2079345" y="1701800"/>
                </a:lnTo>
                <a:lnTo>
                  <a:pt x="2079891" y="1689100"/>
                </a:lnTo>
                <a:lnTo>
                  <a:pt x="2081250" y="1676400"/>
                </a:lnTo>
                <a:lnTo>
                  <a:pt x="2109495" y="1676400"/>
                </a:lnTo>
                <a:lnTo>
                  <a:pt x="2109495" y="1651000"/>
                </a:lnTo>
                <a:lnTo>
                  <a:pt x="2095258" y="1651000"/>
                </a:lnTo>
                <a:lnTo>
                  <a:pt x="2088769" y="1638300"/>
                </a:lnTo>
                <a:lnTo>
                  <a:pt x="2088134" y="1638300"/>
                </a:lnTo>
                <a:lnTo>
                  <a:pt x="2096541" y="1625600"/>
                </a:lnTo>
                <a:lnTo>
                  <a:pt x="2109393" y="1625600"/>
                </a:lnTo>
                <a:lnTo>
                  <a:pt x="2109749" y="1638300"/>
                </a:lnTo>
                <a:lnTo>
                  <a:pt x="2109889" y="1638300"/>
                </a:lnTo>
                <a:lnTo>
                  <a:pt x="2109927" y="1651000"/>
                </a:lnTo>
                <a:lnTo>
                  <a:pt x="2109927" y="1549400"/>
                </a:lnTo>
                <a:lnTo>
                  <a:pt x="2109292" y="1549400"/>
                </a:lnTo>
                <a:lnTo>
                  <a:pt x="2109292" y="1587500"/>
                </a:lnTo>
                <a:lnTo>
                  <a:pt x="2106904" y="1587500"/>
                </a:lnTo>
                <a:lnTo>
                  <a:pt x="2106815" y="1612900"/>
                </a:lnTo>
                <a:lnTo>
                  <a:pt x="2091956" y="1612900"/>
                </a:lnTo>
                <a:lnTo>
                  <a:pt x="2086584" y="1600200"/>
                </a:lnTo>
                <a:lnTo>
                  <a:pt x="2082914" y="1600200"/>
                </a:lnTo>
                <a:lnTo>
                  <a:pt x="2081403" y="1587500"/>
                </a:lnTo>
                <a:lnTo>
                  <a:pt x="2077923" y="1587500"/>
                </a:lnTo>
                <a:lnTo>
                  <a:pt x="2077885" y="1574800"/>
                </a:lnTo>
                <a:lnTo>
                  <a:pt x="2104720" y="1574800"/>
                </a:lnTo>
                <a:lnTo>
                  <a:pt x="2109292" y="1587500"/>
                </a:lnTo>
                <a:lnTo>
                  <a:pt x="2109292" y="1549400"/>
                </a:lnTo>
                <a:lnTo>
                  <a:pt x="2075942" y="1549400"/>
                </a:lnTo>
                <a:lnTo>
                  <a:pt x="2074887" y="1536700"/>
                </a:lnTo>
                <a:lnTo>
                  <a:pt x="2076424" y="1524000"/>
                </a:lnTo>
                <a:lnTo>
                  <a:pt x="2104999" y="1524000"/>
                </a:lnTo>
                <a:lnTo>
                  <a:pt x="2112734" y="1536700"/>
                </a:lnTo>
                <a:lnTo>
                  <a:pt x="2112734" y="1524000"/>
                </a:lnTo>
                <a:lnTo>
                  <a:pt x="2112734" y="1460500"/>
                </a:lnTo>
                <a:lnTo>
                  <a:pt x="2112734" y="1435100"/>
                </a:lnTo>
                <a:lnTo>
                  <a:pt x="2096490" y="1435100"/>
                </a:lnTo>
                <a:lnTo>
                  <a:pt x="2094865" y="1422400"/>
                </a:lnTo>
                <a:lnTo>
                  <a:pt x="2093353" y="1409700"/>
                </a:lnTo>
                <a:lnTo>
                  <a:pt x="2091918" y="1409700"/>
                </a:lnTo>
                <a:lnTo>
                  <a:pt x="2089810" y="1397000"/>
                </a:lnTo>
                <a:lnTo>
                  <a:pt x="2112734" y="1397000"/>
                </a:lnTo>
                <a:lnTo>
                  <a:pt x="2112734" y="1371600"/>
                </a:lnTo>
                <a:close/>
              </a:path>
              <a:path w="2113279" h="2057400">
                <a:moveTo>
                  <a:pt x="2112734" y="1358900"/>
                </a:moveTo>
                <a:lnTo>
                  <a:pt x="2085555" y="1358900"/>
                </a:lnTo>
                <a:lnTo>
                  <a:pt x="2071052" y="1346200"/>
                </a:lnTo>
                <a:lnTo>
                  <a:pt x="2041982" y="1346200"/>
                </a:lnTo>
                <a:lnTo>
                  <a:pt x="2027466" y="1358900"/>
                </a:lnTo>
                <a:lnTo>
                  <a:pt x="2018766" y="1358900"/>
                </a:lnTo>
                <a:lnTo>
                  <a:pt x="2009571" y="1346200"/>
                </a:lnTo>
                <a:lnTo>
                  <a:pt x="1883702" y="1346200"/>
                </a:lnTo>
                <a:lnTo>
                  <a:pt x="1888070" y="1358900"/>
                </a:lnTo>
                <a:lnTo>
                  <a:pt x="1892401" y="1358900"/>
                </a:lnTo>
                <a:lnTo>
                  <a:pt x="1897303" y="1371600"/>
                </a:lnTo>
                <a:lnTo>
                  <a:pt x="1902777" y="1384300"/>
                </a:lnTo>
                <a:lnTo>
                  <a:pt x="1908822" y="1384300"/>
                </a:lnTo>
                <a:lnTo>
                  <a:pt x="1935060" y="1422400"/>
                </a:lnTo>
                <a:lnTo>
                  <a:pt x="1954085" y="1450467"/>
                </a:lnTo>
                <a:lnTo>
                  <a:pt x="2021916" y="1411312"/>
                </a:lnTo>
                <a:lnTo>
                  <a:pt x="2019896" y="1397000"/>
                </a:lnTo>
                <a:lnTo>
                  <a:pt x="2019058" y="1384300"/>
                </a:lnTo>
                <a:lnTo>
                  <a:pt x="2021903" y="1384300"/>
                </a:lnTo>
                <a:lnTo>
                  <a:pt x="2028240" y="1371600"/>
                </a:lnTo>
                <a:lnTo>
                  <a:pt x="2090737" y="1371600"/>
                </a:lnTo>
                <a:lnTo>
                  <a:pt x="2112734" y="1358900"/>
                </a:lnTo>
                <a:close/>
              </a:path>
              <a:path w="2113279" h="2057400">
                <a:moveTo>
                  <a:pt x="2112734" y="1282700"/>
                </a:moveTo>
                <a:lnTo>
                  <a:pt x="2109368" y="1282700"/>
                </a:lnTo>
                <a:lnTo>
                  <a:pt x="2104224" y="1270000"/>
                </a:lnTo>
                <a:lnTo>
                  <a:pt x="2100465" y="1270000"/>
                </a:lnTo>
                <a:lnTo>
                  <a:pt x="2094153" y="1257300"/>
                </a:lnTo>
                <a:lnTo>
                  <a:pt x="2084819" y="1257300"/>
                </a:lnTo>
                <a:lnTo>
                  <a:pt x="2085860" y="1270000"/>
                </a:lnTo>
                <a:lnTo>
                  <a:pt x="2086178" y="1282700"/>
                </a:lnTo>
                <a:lnTo>
                  <a:pt x="2086864" y="1282700"/>
                </a:lnTo>
                <a:lnTo>
                  <a:pt x="2088464" y="1295400"/>
                </a:lnTo>
                <a:lnTo>
                  <a:pt x="2091537" y="1308100"/>
                </a:lnTo>
                <a:lnTo>
                  <a:pt x="2112734" y="1308100"/>
                </a:lnTo>
                <a:lnTo>
                  <a:pt x="2112734" y="1282700"/>
                </a:lnTo>
                <a:close/>
              </a:path>
              <a:path w="2113279" h="2057400">
                <a:moveTo>
                  <a:pt x="2112734" y="1130300"/>
                </a:moveTo>
                <a:lnTo>
                  <a:pt x="2105533" y="1130300"/>
                </a:lnTo>
                <a:lnTo>
                  <a:pt x="2106815" y="1155700"/>
                </a:lnTo>
                <a:lnTo>
                  <a:pt x="2107438" y="1181100"/>
                </a:lnTo>
                <a:lnTo>
                  <a:pt x="2107412" y="1206500"/>
                </a:lnTo>
                <a:lnTo>
                  <a:pt x="2106752" y="1231900"/>
                </a:lnTo>
                <a:lnTo>
                  <a:pt x="2107019" y="1244600"/>
                </a:lnTo>
                <a:lnTo>
                  <a:pt x="2112734" y="1244600"/>
                </a:lnTo>
                <a:lnTo>
                  <a:pt x="2112734" y="1130300"/>
                </a:lnTo>
                <a:close/>
              </a:path>
              <a:path w="2113279" h="2057400">
                <a:moveTo>
                  <a:pt x="2112734" y="1092200"/>
                </a:moveTo>
                <a:lnTo>
                  <a:pt x="2086546" y="1092200"/>
                </a:lnTo>
                <a:lnTo>
                  <a:pt x="2081479" y="1104900"/>
                </a:lnTo>
                <a:lnTo>
                  <a:pt x="2079866" y="1117600"/>
                </a:lnTo>
                <a:lnTo>
                  <a:pt x="2079967" y="1130300"/>
                </a:lnTo>
                <a:lnTo>
                  <a:pt x="2080031" y="1168400"/>
                </a:lnTo>
                <a:lnTo>
                  <a:pt x="2080412" y="1193800"/>
                </a:lnTo>
                <a:lnTo>
                  <a:pt x="2081936" y="1219200"/>
                </a:lnTo>
                <a:lnTo>
                  <a:pt x="2082571" y="1219200"/>
                </a:lnTo>
                <a:lnTo>
                  <a:pt x="2081237" y="1231900"/>
                </a:lnTo>
                <a:lnTo>
                  <a:pt x="2097138" y="1231900"/>
                </a:lnTo>
                <a:lnTo>
                  <a:pt x="2093747" y="1219200"/>
                </a:lnTo>
                <a:lnTo>
                  <a:pt x="2094712" y="1219200"/>
                </a:lnTo>
                <a:lnTo>
                  <a:pt x="2095373" y="1206500"/>
                </a:lnTo>
                <a:lnTo>
                  <a:pt x="2095500" y="1206500"/>
                </a:lnTo>
                <a:lnTo>
                  <a:pt x="2095195" y="1193800"/>
                </a:lnTo>
                <a:lnTo>
                  <a:pt x="2094534" y="1193800"/>
                </a:lnTo>
                <a:lnTo>
                  <a:pt x="2093188" y="1181100"/>
                </a:lnTo>
                <a:lnTo>
                  <a:pt x="2092629" y="1155700"/>
                </a:lnTo>
                <a:lnTo>
                  <a:pt x="2092439" y="1143000"/>
                </a:lnTo>
                <a:lnTo>
                  <a:pt x="2092210" y="1130300"/>
                </a:lnTo>
                <a:lnTo>
                  <a:pt x="2093087" y="1117600"/>
                </a:lnTo>
                <a:lnTo>
                  <a:pt x="2096566" y="1104900"/>
                </a:lnTo>
                <a:lnTo>
                  <a:pt x="2112734" y="1104900"/>
                </a:lnTo>
                <a:lnTo>
                  <a:pt x="2112734" y="1092200"/>
                </a:lnTo>
                <a:close/>
              </a:path>
              <a:path w="2113279" h="2057400">
                <a:moveTo>
                  <a:pt x="2112734" y="1028700"/>
                </a:moveTo>
                <a:lnTo>
                  <a:pt x="2106790" y="1028700"/>
                </a:lnTo>
                <a:lnTo>
                  <a:pt x="2096922" y="1016000"/>
                </a:lnTo>
                <a:lnTo>
                  <a:pt x="2091753" y="1003300"/>
                </a:lnTo>
                <a:lnTo>
                  <a:pt x="2079866" y="1003300"/>
                </a:lnTo>
                <a:lnTo>
                  <a:pt x="2076704" y="1016000"/>
                </a:lnTo>
                <a:lnTo>
                  <a:pt x="2077770" y="1028700"/>
                </a:lnTo>
                <a:lnTo>
                  <a:pt x="2083828" y="1028700"/>
                </a:lnTo>
                <a:lnTo>
                  <a:pt x="2095665" y="1041400"/>
                </a:lnTo>
                <a:lnTo>
                  <a:pt x="2112734" y="1041400"/>
                </a:lnTo>
                <a:lnTo>
                  <a:pt x="2112734" y="1028700"/>
                </a:lnTo>
                <a:close/>
              </a:path>
              <a:path w="2113279" h="2057400">
                <a:moveTo>
                  <a:pt x="2112734" y="901700"/>
                </a:moveTo>
                <a:lnTo>
                  <a:pt x="2112403" y="889000"/>
                </a:lnTo>
                <a:lnTo>
                  <a:pt x="2109978" y="889000"/>
                </a:lnTo>
                <a:lnTo>
                  <a:pt x="2108708" y="876300"/>
                </a:lnTo>
                <a:lnTo>
                  <a:pt x="2094255" y="876300"/>
                </a:lnTo>
                <a:lnTo>
                  <a:pt x="2093925" y="889000"/>
                </a:lnTo>
                <a:lnTo>
                  <a:pt x="2094560" y="889000"/>
                </a:lnTo>
                <a:lnTo>
                  <a:pt x="2095855" y="914400"/>
                </a:lnTo>
                <a:lnTo>
                  <a:pt x="2095588" y="927100"/>
                </a:lnTo>
                <a:lnTo>
                  <a:pt x="2093963" y="952500"/>
                </a:lnTo>
                <a:lnTo>
                  <a:pt x="2091182" y="977900"/>
                </a:lnTo>
                <a:lnTo>
                  <a:pt x="2090521" y="977900"/>
                </a:lnTo>
                <a:lnTo>
                  <a:pt x="2098840" y="990600"/>
                </a:lnTo>
                <a:lnTo>
                  <a:pt x="2103945" y="1003300"/>
                </a:lnTo>
                <a:lnTo>
                  <a:pt x="2112734" y="1003300"/>
                </a:lnTo>
                <a:lnTo>
                  <a:pt x="2112734" y="901700"/>
                </a:lnTo>
                <a:close/>
              </a:path>
              <a:path w="2113279" h="2057400">
                <a:moveTo>
                  <a:pt x="2112734" y="584200"/>
                </a:moveTo>
                <a:lnTo>
                  <a:pt x="2086190" y="584200"/>
                </a:lnTo>
                <a:lnTo>
                  <a:pt x="2067140" y="596900"/>
                </a:lnTo>
                <a:lnTo>
                  <a:pt x="2078685" y="596900"/>
                </a:lnTo>
                <a:lnTo>
                  <a:pt x="2087499" y="609600"/>
                </a:lnTo>
                <a:lnTo>
                  <a:pt x="2107755" y="609600"/>
                </a:lnTo>
                <a:lnTo>
                  <a:pt x="2110194" y="622300"/>
                </a:lnTo>
                <a:lnTo>
                  <a:pt x="2110486" y="622300"/>
                </a:lnTo>
                <a:lnTo>
                  <a:pt x="2107819" y="660400"/>
                </a:lnTo>
                <a:lnTo>
                  <a:pt x="2106841" y="698500"/>
                </a:lnTo>
                <a:lnTo>
                  <a:pt x="2106358" y="762000"/>
                </a:lnTo>
                <a:lnTo>
                  <a:pt x="2106193" y="762000"/>
                </a:lnTo>
                <a:lnTo>
                  <a:pt x="2105901" y="774700"/>
                </a:lnTo>
                <a:lnTo>
                  <a:pt x="2098662" y="774700"/>
                </a:lnTo>
                <a:lnTo>
                  <a:pt x="2092159" y="787400"/>
                </a:lnTo>
                <a:lnTo>
                  <a:pt x="2072347" y="787400"/>
                </a:lnTo>
                <a:lnTo>
                  <a:pt x="2068055" y="774700"/>
                </a:lnTo>
                <a:lnTo>
                  <a:pt x="2056447" y="774700"/>
                </a:lnTo>
                <a:lnTo>
                  <a:pt x="2053513" y="762000"/>
                </a:lnTo>
                <a:lnTo>
                  <a:pt x="2049437" y="774700"/>
                </a:lnTo>
                <a:lnTo>
                  <a:pt x="2050237" y="774700"/>
                </a:lnTo>
                <a:lnTo>
                  <a:pt x="2055876" y="787400"/>
                </a:lnTo>
                <a:lnTo>
                  <a:pt x="2065693" y="787400"/>
                </a:lnTo>
                <a:lnTo>
                  <a:pt x="2080691" y="800100"/>
                </a:lnTo>
                <a:lnTo>
                  <a:pt x="2095995" y="800100"/>
                </a:lnTo>
                <a:lnTo>
                  <a:pt x="2111667" y="812800"/>
                </a:lnTo>
                <a:lnTo>
                  <a:pt x="2112734" y="812800"/>
                </a:lnTo>
                <a:lnTo>
                  <a:pt x="2112734" y="584200"/>
                </a:lnTo>
                <a:close/>
              </a:path>
              <a:path w="2113279" h="2057400">
                <a:moveTo>
                  <a:pt x="2112734" y="508000"/>
                </a:moveTo>
                <a:lnTo>
                  <a:pt x="2080145" y="508000"/>
                </a:lnTo>
                <a:lnTo>
                  <a:pt x="2101367" y="520700"/>
                </a:lnTo>
                <a:lnTo>
                  <a:pt x="2112734" y="520700"/>
                </a:lnTo>
                <a:lnTo>
                  <a:pt x="2112734" y="508000"/>
                </a:lnTo>
                <a:close/>
              </a:path>
              <a:path w="2113279" h="2057400">
                <a:moveTo>
                  <a:pt x="2112734" y="355600"/>
                </a:moveTo>
                <a:lnTo>
                  <a:pt x="2095068" y="355600"/>
                </a:lnTo>
                <a:lnTo>
                  <a:pt x="2086229" y="368300"/>
                </a:lnTo>
                <a:lnTo>
                  <a:pt x="2110752" y="368300"/>
                </a:lnTo>
                <a:lnTo>
                  <a:pt x="2112734" y="381000"/>
                </a:lnTo>
                <a:lnTo>
                  <a:pt x="2112734" y="355600"/>
                </a:lnTo>
                <a:close/>
              </a:path>
              <a:path w="2113279" h="2057400">
                <a:moveTo>
                  <a:pt x="2112734" y="330200"/>
                </a:moveTo>
                <a:lnTo>
                  <a:pt x="2086635" y="342900"/>
                </a:lnTo>
                <a:lnTo>
                  <a:pt x="1991156" y="342900"/>
                </a:lnTo>
                <a:lnTo>
                  <a:pt x="1943163" y="330200"/>
                </a:lnTo>
                <a:lnTo>
                  <a:pt x="1895017" y="330200"/>
                </a:lnTo>
                <a:lnTo>
                  <a:pt x="1864563" y="317500"/>
                </a:lnTo>
                <a:lnTo>
                  <a:pt x="1804365" y="317500"/>
                </a:lnTo>
                <a:lnTo>
                  <a:pt x="1774494" y="304800"/>
                </a:lnTo>
                <a:lnTo>
                  <a:pt x="1688896" y="304800"/>
                </a:lnTo>
                <a:lnTo>
                  <a:pt x="1679041" y="292100"/>
                </a:lnTo>
                <a:lnTo>
                  <a:pt x="1645691" y="292100"/>
                </a:lnTo>
                <a:lnTo>
                  <a:pt x="1641944" y="304800"/>
                </a:lnTo>
                <a:lnTo>
                  <a:pt x="1629803" y="304800"/>
                </a:lnTo>
                <a:lnTo>
                  <a:pt x="1626095" y="317500"/>
                </a:lnTo>
                <a:lnTo>
                  <a:pt x="1620443" y="330200"/>
                </a:lnTo>
                <a:lnTo>
                  <a:pt x="1613090" y="342900"/>
                </a:lnTo>
                <a:lnTo>
                  <a:pt x="1604289" y="355600"/>
                </a:lnTo>
                <a:lnTo>
                  <a:pt x="1604987" y="381000"/>
                </a:lnTo>
                <a:lnTo>
                  <a:pt x="1605470" y="406400"/>
                </a:lnTo>
                <a:lnTo>
                  <a:pt x="1605546" y="444500"/>
                </a:lnTo>
                <a:lnTo>
                  <a:pt x="1605445" y="457200"/>
                </a:lnTo>
                <a:lnTo>
                  <a:pt x="1605584" y="469900"/>
                </a:lnTo>
                <a:lnTo>
                  <a:pt x="1606232" y="482600"/>
                </a:lnTo>
                <a:lnTo>
                  <a:pt x="1606740" y="508000"/>
                </a:lnTo>
                <a:lnTo>
                  <a:pt x="1606423" y="520700"/>
                </a:lnTo>
                <a:lnTo>
                  <a:pt x="1603806" y="571500"/>
                </a:lnTo>
                <a:lnTo>
                  <a:pt x="1600809" y="609600"/>
                </a:lnTo>
                <a:lnTo>
                  <a:pt x="1598269" y="647700"/>
                </a:lnTo>
                <a:lnTo>
                  <a:pt x="1597037" y="685800"/>
                </a:lnTo>
                <a:lnTo>
                  <a:pt x="1596834" y="698500"/>
                </a:lnTo>
                <a:lnTo>
                  <a:pt x="1596186" y="698500"/>
                </a:lnTo>
                <a:lnTo>
                  <a:pt x="1594751" y="711200"/>
                </a:lnTo>
                <a:lnTo>
                  <a:pt x="1592249" y="723900"/>
                </a:lnTo>
                <a:lnTo>
                  <a:pt x="1585976" y="711200"/>
                </a:lnTo>
                <a:lnTo>
                  <a:pt x="1586331" y="711200"/>
                </a:lnTo>
                <a:lnTo>
                  <a:pt x="1584337" y="673100"/>
                </a:lnTo>
                <a:lnTo>
                  <a:pt x="1582750" y="647700"/>
                </a:lnTo>
                <a:lnTo>
                  <a:pt x="1581632" y="609600"/>
                </a:lnTo>
                <a:lnTo>
                  <a:pt x="1581327" y="584200"/>
                </a:lnTo>
                <a:lnTo>
                  <a:pt x="1574355" y="546100"/>
                </a:lnTo>
                <a:lnTo>
                  <a:pt x="1558594" y="508000"/>
                </a:lnTo>
                <a:lnTo>
                  <a:pt x="1543126" y="472198"/>
                </a:lnTo>
                <a:lnTo>
                  <a:pt x="1543126" y="1130300"/>
                </a:lnTo>
                <a:lnTo>
                  <a:pt x="1537157" y="1130300"/>
                </a:lnTo>
                <a:lnTo>
                  <a:pt x="1537525" y="1117600"/>
                </a:lnTo>
                <a:lnTo>
                  <a:pt x="1543088" y="1117600"/>
                </a:lnTo>
                <a:lnTo>
                  <a:pt x="1543126" y="1130300"/>
                </a:lnTo>
                <a:lnTo>
                  <a:pt x="1543126" y="472198"/>
                </a:lnTo>
                <a:lnTo>
                  <a:pt x="1542135" y="469900"/>
                </a:lnTo>
                <a:lnTo>
                  <a:pt x="1533055" y="457200"/>
                </a:lnTo>
                <a:lnTo>
                  <a:pt x="1528711" y="457200"/>
                </a:lnTo>
                <a:lnTo>
                  <a:pt x="1522044" y="445109"/>
                </a:lnTo>
                <a:lnTo>
                  <a:pt x="1522044" y="660400"/>
                </a:lnTo>
                <a:lnTo>
                  <a:pt x="1521485" y="671804"/>
                </a:lnTo>
                <a:lnTo>
                  <a:pt x="1521485" y="838200"/>
                </a:lnTo>
                <a:lnTo>
                  <a:pt x="1520164" y="838200"/>
                </a:lnTo>
                <a:lnTo>
                  <a:pt x="1520113" y="876300"/>
                </a:lnTo>
                <a:lnTo>
                  <a:pt x="1519897" y="876300"/>
                </a:lnTo>
                <a:lnTo>
                  <a:pt x="1519897" y="939800"/>
                </a:lnTo>
                <a:lnTo>
                  <a:pt x="1519732" y="965200"/>
                </a:lnTo>
                <a:lnTo>
                  <a:pt x="1518742" y="990600"/>
                </a:lnTo>
                <a:lnTo>
                  <a:pt x="1517205" y="1003300"/>
                </a:lnTo>
                <a:lnTo>
                  <a:pt x="1516684" y="1007313"/>
                </a:lnTo>
                <a:lnTo>
                  <a:pt x="1516684" y="1092200"/>
                </a:lnTo>
                <a:lnTo>
                  <a:pt x="1516507" y="1092200"/>
                </a:lnTo>
                <a:lnTo>
                  <a:pt x="1516507" y="1104900"/>
                </a:lnTo>
                <a:lnTo>
                  <a:pt x="1514106" y="1143000"/>
                </a:lnTo>
                <a:lnTo>
                  <a:pt x="1514335" y="1155700"/>
                </a:lnTo>
                <a:lnTo>
                  <a:pt x="1494548" y="1155700"/>
                </a:lnTo>
                <a:lnTo>
                  <a:pt x="1494688" y="1143000"/>
                </a:lnTo>
                <a:lnTo>
                  <a:pt x="1492681" y="1143000"/>
                </a:lnTo>
                <a:lnTo>
                  <a:pt x="1489684" y="1117600"/>
                </a:lnTo>
                <a:lnTo>
                  <a:pt x="1489049" y="1104900"/>
                </a:lnTo>
                <a:lnTo>
                  <a:pt x="1489202" y="1079500"/>
                </a:lnTo>
                <a:lnTo>
                  <a:pt x="1488554" y="1066800"/>
                </a:lnTo>
                <a:lnTo>
                  <a:pt x="1490954" y="1066800"/>
                </a:lnTo>
                <a:lnTo>
                  <a:pt x="1495094" y="1054100"/>
                </a:lnTo>
                <a:lnTo>
                  <a:pt x="1504467" y="1066800"/>
                </a:lnTo>
                <a:lnTo>
                  <a:pt x="1514970" y="1066800"/>
                </a:lnTo>
                <a:lnTo>
                  <a:pt x="1516468" y="1079500"/>
                </a:lnTo>
                <a:lnTo>
                  <a:pt x="1516684" y="1092200"/>
                </a:lnTo>
                <a:lnTo>
                  <a:pt x="1516684" y="1007313"/>
                </a:lnTo>
                <a:lnTo>
                  <a:pt x="1515554" y="1016000"/>
                </a:lnTo>
                <a:lnTo>
                  <a:pt x="1515110" y="1028700"/>
                </a:lnTo>
                <a:lnTo>
                  <a:pt x="1501190" y="1028700"/>
                </a:lnTo>
                <a:lnTo>
                  <a:pt x="1503591" y="1016000"/>
                </a:lnTo>
                <a:lnTo>
                  <a:pt x="1506994" y="1003300"/>
                </a:lnTo>
                <a:lnTo>
                  <a:pt x="1503781" y="1003300"/>
                </a:lnTo>
                <a:lnTo>
                  <a:pt x="1501736" y="990600"/>
                </a:lnTo>
                <a:lnTo>
                  <a:pt x="1500936" y="990600"/>
                </a:lnTo>
                <a:lnTo>
                  <a:pt x="1500657" y="977900"/>
                </a:lnTo>
                <a:lnTo>
                  <a:pt x="1500212" y="977900"/>
                </a:lnTo>
                <a:lnTo>
                  <a:pt x="1499590" y="965200"/>
                </a:lnTo>
                <a:lnTo>
                  <a:pt x="1499997" y="939800"/>
                </a:lnTo>
                <a:lnTo>
                  <a:pt x="1499628" y="927100"/>
                </a:lnTo>
                <a:lnTo>
                  <a:pt x="1496656" y="914400"/>
                </a:lnTo>
                <a:lnTo>
                  <a:pt x="1495336" y="914400"/>
                </a:lnTo>
                <a:lnTo>
                  <a:pt x="1494929" y="901700"/>
                </a:lnTo>
                <a:lnTo>
                  <a:pt x="1512735" y="901700"/>
                </a:lnTo>
                <a:lnTo>
                  <a:pt x="1517459" y="914400"/>
                </a:lnTo>
                <a:lnTo>
                  <a:pt x="1519580" y="914400"/>
                </a:lnTo>
                <a:lnTo>
                  <a:pt x="1519885" y="927100"/>
                </a:lnTo>
                <a:lnTo>
                  <a:pt x="1519897" y="939800"/>
                </a:lnTo>
                <a:lnTo>
                  <a:pt x="1519897" y="876300"/>
                </a:lnTo>
                <a:lnTo>
                  <a:pt x="1499730" y="876300"/>
                </a:lnTo>
                <a:lnTo>
                  <a:pt x="1500492" y="863600"/>
                </a:lnTo>
                <a:lnTo>
                  <a:pt x="1498180" y="850900"/>
                </a:lnTo>
                <a:lnTo>
                  <a:pt x="1504594" y="850900"/>
                </a:lnTo>
                <a:lnTo>
                  <a:pt x="1506004" y="838200"/>
                </a:lnTo>
                <a:lnTo>
                  <a:pt x="1504950" y="838200"/>
                </a:lnTo>
                <a:lnTo>
                  <a:pt x="1503172" y="825500"/>
                </a:lnTo>
                <a:lnTo>
                  <a:pt x="1501406" y="812800"/>
                </a:lnTo>
                <a:lnTo>
                  <a:pt x="1500378" y="787400"/>
                </a:lnTo>
                <a:lnTo>
                  <a:pt x="1500428" y="774700"/>
                </a:lnTo>
                <a:lnTo>
                  <a:pt x="1500098" y="749300"/>
                </a:lnTo>
                <a:lnTo>
                  <a:pt x="1499958" y="749300"/>
                </a:lnTo>
                <a:lnTo>
                  <a:pt x="1499997" y="736600"/>
                </a:lnTo>
                <a:lnTo>
                  <a:pt x="1500505" y="736600"/>
                </a:lnTo>
                <a:lnTo>
                  <a:pt x="1504111" y="723900"/>
                </a:lnTo>
                <a:lnTo>
                  <a:pt x="1518246" y="723900"/>
                </a:lnTo>
                <a:lnTo>
                  <a:pt x="1521155" y="736600"/>
                </a:lnTo>
                <a:lnTo>
                  <a:pt x="1521358" y="749300"/>
                </a:lnTo>
                <a:lnTo>
                  <a:pt x="1521460" y="762000"/>
                </a:lnTo>
                <a:lnTo>
                  <a:pt x="1521485" y="838200"/>
                </a:lnTo>
                <a:lnTo>
                  <a:pt x="1521485" y="671804"/>
                </a:lnTo>
                <a:lnTo>
                  <a:pt x="1520799" y="685800"/>
                </a:lnTo>
                <a:lnTo>
                  <a:pt x="1520215" y="698500"/>
                </a:lnTo>
                <a:lnTo>
                  <a:pt x="1504886" y="698500"/>
                </a:lnTo>
                <a:lnTo>
                  <a:pt x="1506461" y="685800"/>
                </a:lnTo>
                <a:lnTo>
                  <a:pt x="1508607" y="673100"/>
                </a:lnTo>
                <a:lnTo>
                  <a:pt x="1507832" y="673100"/>
                </a:lnTo>
                <a:lnTo>
                  <a:pt x="1503426" y="647700"/>
                </a:lnTo>
                <a:lnTo>
                  <a:pt x="1501178" y="622300"/>
                </a:lnTo>
                <a:lnTo>
                  <a:pt x="1499235" y="609600"/>
                </a:lnTo>
                <a:lnTo>
                  <a:pt x="1496923" y="596900"/>
                </a:lnTo>
                <a:lnTo>
                  <a:pt x="1493596" y="571500"/>
                </a:lnTo>
                <a:lnTo>
                  <a:pt x="1492046" y="571500"/>
                </a:lnTo>
                <a:lnTo>
                  <a:pt x="1490014" y="558800"/>
                </a:lnTo>
                <a:lnTo>
                  <a:pt x="1487131" y="558800"/>
                </a:lnTo>
                <a:lnTo>
                  <a:pt x="1487131" y="647700"/>
                </a:lnTo>
                <a:lnTo>
                  <a:pt x="1486966" y="660400"/>
                </a:lnTo>
                <a:lnTo>
                  <a:pt x="1484833" y="673100"/>
                </a:lnTo>
                <a:lnTo>
                  <a:pt x="1481950" y="673100"/>
                </a:lnTo>
                <a:lnTo>
                  <a:pt x="1481950" y="749300"/>
                </a:lnTo>
                <a:lnTo>
                  <a:pt x="1477162" y="749300"/>
                </a:lnTo>
                <a:lnTo>
                  <a:pt x="1477162" y="838200"/>
                </a:lnTo>
                <a:lnTo>
                  <a:pt x="1475536" y="850900"/>
                </a:lnTo>
                <a:lnTo>
                  <a:pt x="1474012" y="850900"/>
                </a:lnTo>
                <a:lnTo>
                  <a:pt x="1474012" y="1143000"/>
                </a:lnTo>
                <a:lnTo>
                  <a:pt x="1462951" y="1143000"/>
                </a:lnTo>
                <a:lnTo>
                  <a:pt x="1461693" y="1130300"/>
                </a:lnTo>
                <a:lnTo>
                  <a:pt x="1466799" y="1117600"/>
                </a:lnTo>
                <a:lnTo>
                  <a:pt x="1469923" y="1117600"/>
                </a:lnTo>
                <a:lnTo>
                  <a:pt x="1473288" y="1130300"/>
                </a:lnTo>
                <a:lnTo>
                  <a:pt x="1474012" y="1143000"/>
                </a:lnTo>
                <a:lnTo>
                  <a:pt x="1474012" y="850900"/>
                </a:lnTo>
                <a:lnTo>
                  <a:pt x="1463967" y="850900"/>
                </a:lnTo>
                <a:lnTo>
                  <a:pt x="1463967" y="1016000"/>
                </a:lnTo>
                <a:lnTo>
                  <a:pt x="1463014" y="1028700"/>
                </a:lnTo>
                <a:lnTo>
                  <a:pt x="1443037" y="1028700"/>
                </a:lnTo>
                <a:lnTo>
                  <a:pt x="1436738" y="1016000"/>
                </a:lnTo>
                <a:lnTo>
                  <a:pt x="1463967" y="1016000"/>
                </a:lnTo>
                <a:lnTo>
                  <a:pt x="1463967" y="850900"/>
                </a:lnTo>
                <a:lnTo>
                  <a:pt x="1461643" y="850900"/>
                </a:lnTo>
                <a:lnTo>
                  <a:pt x="1461643" y="901700"/>
                </a:lnTo>
                <a:lnTo>
                  <a:pt x="1461287" y="914400"/>
                </a:lnTo>
                <a:lnTo>
                  <a:pt x="1431099" y="901700"/>
                </a:lnTo>
                <a:lnTo>
                  <a:pt x="1461643" y="901700"/>
                </a:lnTo>
                <a:lnTo>
                  <a:pt x="1461643" y="850900"/>
                </a:lnTo>
                <a:lnTo>
                  <a:pt x="1426349" y="850900"/>
                </a:lnTo>
                <a:lnTo>
                  <a:pt x="1426349" y="1155700"/>
                </a:lnTo>
                <a:lnTo>
                  <a:pt x="1386751" y="1155700"/>
                </a:lnTo>
                <a:lnTo>
                  <a:pt x="1388897" y="1143000"/>
                </a:lnTo>
                <a:lnTo>
                  <a:pt x="1424292" y="1143000"/>
                </a:lnTo>
                <a:lnTo>
                  <a:pt x="1426349" y="1155700"/>
                </a:lnTo>
                <a:lnTo>
                  <a:pt x="1426349" y="850900"/>
                </a:lnTo>
                <a:lnTo>
                  <a:pt x="1422908" y="850900"/>
                </a:lnTo>
                <a:lnTo>
                  <a:pt x="1407972" y="838200"/>
                </a:lnTo>
                <a:lnTo>
                  <a:pt x="1477162" y="838200"/>
                </a:lnTo>
                <a:lnTo>
                  <a:pt x="1477162" y="749300"/>
                </a:lnTo>
                <a:lnTo>
                  <a:pt x="1407579" y="749300"/>
                </a:lnTo>
                <a:lnTo>
                  <a:pt x="1407579" y="952500"/>
                </a:lnTo>
                <a:lnTo>
                  <a:pt x="1407337" y="965200"/>
                </a:lnTo>
                <a:lnTo>
                  <a:pt x="1400911" y="965200"/>
                </a:lnTo>
                <a:lnTo>
                  <a:pt x="1399197" y="952500"/>
                </a:lnTo>
                <a:lnTo>
                  <a:pt x="1399540" y="952500"/>
                </a:lnTo>
                <a:lnTo>
                  <a:pt x="1401356" y="939800"/>
                </a:lnTo>
                <a:lnTo>
                  <a:pt x="1405686" y="952500"/>
                </a:lnTo>
                <a:lnTo>
                  <a:pt x="1407579" y="952500"/>
                </a:lnTo>
                <a:lnTo>
                  <a:pt x="1407579" y="749300"/>
                </a:lnTo>
                <a:lnTo>
                  <a:pt x="1404683" y="749300"/>
                </a:lnTo>
                <a:lnTo>
                  <a:pt x="1404683" y="838200"/>
                </a:lnTo>
                <a:lnTo>
                  <a:pt x="1392872" y="838200"/>
                </a:lnTo>
                <a:lnTo>
                  <a:pt x="1387043" y="825500"/>
                </a:lnTo>
                <a:lnTo>
                  <a:pt x="1404683" y="838200"/>
                </a:lnTo>
                <a:lnTo>
                  <a:pt x="1404683" y="749300"/>
                </a:lnTo>
                <a:lnTo>
                  <a:pt x="1403146" y="749300"/>
                </a:lnTo>
                <a:lnTo>
                  <a:pt x="1400759" y="762000"/>
                </a:lnTo>
                <a:lnTo>
                  <a:pt x="1399692" y="762000"/>
                </a:lnTo>
                <a:lnTo>
                  <a:pt x="1399743" y="774700"/>
                </a:lnTo>
                <a:lnTo>
                  <a:pt x="1399006" y="774700"/>
                </a:lnTo>
                <a:lnTo>
                  <a:pt x="1397876" y="787400"/>
                </a:lnTo>
                <a:lnTo>
                  <a:pt x="1396111" y="787400"/>
                </a:lnTo>
                <a:lnTo>
                  <a:pt x="1393507" y="800100"/>
                </a:lnTo>
                <a:lnTo>
                  <a:pt x="1389849" y="812800"/>
                </a:lnTo>
                <a:lnTo>
                  <a:pt x="1386382" y="800100"/>
                </a:lnTo>
                <a:lnTo>
                  <a:pt x="1385341" y="774700"/>
                </a:lnTo>
                <a:lnTo>
                  <a:pt x="1385671" y="749300"/>
                </a:lnTo>
                <a:lnTo>
                  <a:pt x="1386319" y="736600"/>
                </a:lnTo>
                <a:lnTo>
                  <a:pt x="1477454" y="736600"/>
                </a:lnTo>
                <a:lnTo>
                  <a:pt x="1481950" y="749300"/>
                </a:lnTo>
                <a:lnTo>
                  <a:pt x="1481950" y="673100"/>
                </a:lnTo>
                <a:lnTo>
                  <a:pt x="1463344" y="673100"/>
                </a:lnTo>
                <a:lnTo>
                  <a:pt x="1469758" y="660400"/>
                </a:lnTo>
                <a:lnTo>
                  <a:pt x="1470152" y="647700"/>
                </a:lnTo>
                <a:lnTo>
                  <a:pt x="1469656" y="622300"/>
                </a:lnTo>
                <a:lnTo>
                  <a:pt x="1473390" y="609600"/>
                </a:lnTo>
                <a:lnTo>
                  <a:pt x="1478762" y="622300"/>
                </a:lnTo>
                <a:lnTo>
                  <a:pt x="1483156" y="635000"/>
                </a:lnTo>
                <a:lnTo>
                  <a:pt x="1486103" y="635000"/>
                </a:lnTo>
                <a:lnTo>
                  <a:pt x="1487131" y="647700"/>
                </a:lnTo>
                <a:lnTo>
                  <a:pt x="1487131" y="558800"/>
                </a:lnTo>
                <a:lnTo>
                  <a:pt x="1410703" y="558800"/>
                </a:lnTo>
                <a:lnTo>
                  <a:pt x="1402105" y="546100"/>
                </a:lnTo>
                <a:lnTo>
                  <a:pt x="1511871" y="546100"/>
                </a:lnTo>
                <a:lnTo>
                  <a:pt x="1516126" y="558800"/>
                </a:lnTo>
                <a:lnTo>
                  <a:pt x="1517904" y="571500"/>
                </a:lnTo>
                <a:lnTo>
                  <a:pt x="1518881" y="596900"/>
                </a:lnTo>
                <a:lnTo>
                  <a:pt x="1519694" y="609600"/>
                </a:lnTo>
                <a:lnTo>
                  <a:pt x="1521206" y="660400"/>
                </a:lnTo>
                <a:lnTo>
                  <a:pt x="1522044" y="660400"/>
                </a:lnTo>
                <a:lnTo>
                  <a:pt x="1522044" y="445109"/>
                </a:lnTo>
                <a:lnTo>
                  <a:pt x="1514716" y="431800"/>
                </a:lnTo>
                <a:lnTo>
                  <a:pt x="1507718" y="419100"/>
                </a:lnTo>
                <a:lnTo>
                  <a:pt x="1498219" y="406400"/>
                </a:lnTo>
                <a:lnTo>
                  <a:pt x="1488770" y="393700"/>
                </a:lnTo>
                <a:lnTo>
                  <a:pt x="1483728" y="393700"/>
                </a:lnTo>
                <a:lnTo>
                  <a:pt x="1480159" y="381000"/>
                </a:lnTo>
                <a:lnTo>
                  <a:pt x="1476197" y="368300"/>
                </a:lnTo>
                <a:lnTo>
                  <a:pt x="1467243" y="355600"/>
                </a:lnTo>
                <a:lnTo>
                  <a:pt x="1457007" y="355600"/>
                </a:lnTo>
                <a:lnTo>
                  <a:pt x="1449311" y="342900"/>
                </a:lnTo>
                <a:lnTo>
                  <a:pt x="1442466" y="342900"/>
                </a:lnTo>
                <a:lnTo>
                  <a:pt x="1435836" y="330200"/>
                </a:lnTo>
                <a:lnTo>
                  <a:pt x="1425117" y="319773"/>
                </a:lnTo>
                <a:lnTo>
                  <a:pt x="1425117" y="419100"/>
                </a:lnTo>
                <a:lnTo>
                  <a:pt x="1416177" y="419100"/>
                </a:lnTo>
                <a:lnTo>
                  <a:pt x="1416888" y="406400"/>
                </a:lnTo>
                <a:lnTo>
                  <a:pt x="1424914" y="406400"/>
                </a:lnTo>
                <a:lnTo>
                  <a:pt x="1425117" y="419100"/>
                </a:lnTo>
                <a:lnTo>
                  <a:pt x="1425117" y="319773"/>
                </a:lnTo>
                <a:lnTo>
                  <a:pt x="1422793" y="317500"/>
                </a:lnTo>
                <a:lnTo>
                  <a:pt x="1417307" y="304800"/>
                </a:lnTo>
                <a:lnTo>
                  <a:pt x="1413395" y="292100"/>
                </a:lnTo>
                <a:lnTo>
                  <a:pt x="1410931" y="292100"/>
                </a:lnTo>
                <a:lnTo>
                  <a:pt x="1409827" y="279400"/>
                </a:lnTo>
                <a:lnTo>
                  <a:pt x="1386230" y="279400"/>
                </a:lnTo>
                <a:lnTo>
                  <a:pt x="1386230" y="546100"/>
                </a:lnTo>
                <a:lnTo>
                  <a:pt x="1378572" y="558800"/>
                </a:lnTo>
                <a:lnTo>
                  <a:pt x="1366380" y="558800"/>
                </a:lnTo>
                <a:lnTo>
                  <a:pt x="1354315" y="571500"/>
                </a:lnTo>
                <a:lnTo>
                  <a:pt x="1352372" y="571500"/>
                </a:lnTo>
                <a:lnTo>
                  <a:pt x="1354518" y="584200"/>
                </a:lnTo>
                <a:lnTo>
                  <a:pt x="1359179" y="596900"/>
                </a:lnTo>
                <a:lnTo>
                  <a:pt x="1361871" y="622300"/>
                </a:lnTo>
                <a:lnTo>
                  <a:pt x="1362595" y="635000"/>
                </a:lnTo>
                <a:lnTo>
                  <a:pt x="1361325" y="660400"/>
                </a:lnTo>
                <a:lnTo>
                  <a:pt x="1360690" y="660400"/>
                </a:lnTo>
                <a:lnTo>
                  <a:pt x="1363776" y="673100"/>
                </a:lnTo>
                <a:lnTo>
                  <a:pt x="1373162" y="673100"/>
                </a:lnTo>
                <a:lnTo>
                  <a:pt x="1377861" y="685800"/>
                </a:lnTo>
                <a:lnTo>
                  <a:pt x="1375867" y="690079"/>
                </a:lnTo>
                <a:lnTo>
                  <a:pt x="1375867" y="1066800"/>
                </a:lnTo>
                <a:lnTo>
                  <a:pt x="1366393" y="1066800"/>
                </a:lnTo>
                <a:lnTo>
                  <a:pt x="1360449" y="1079500"/>
                </a:lnTo>
                <a:lnTo>
                  <a:pt x="1357172" y="1092200"/>
                </a:lnTo>
                <a:lnTo>
                  <a:pt x="1355699" y="1104900"/>
                </a:lnTo>
                <a:lnTo>
                  <a:pt x="1354086" y="1130300"/>
                </a:lnTo>
                <a:lnTo>
                  <a:pt x="1353337" y="1130300"/>
                </a:lnTo>
                <a:lnTo>
                  <a:pt x="1352702" y="1143000"/>
                </a:lnTo>
                <a:lnTo>
                  <a:pt x="1352384" y="1155700"/>
                </a:lnTo>
                <a:lnTo>
                  <a:pt x="1337360" y="1155700"/>
                </a:lnTo>
                <a:lnTo>
                  <a:pt x="1338021" y="1130300"/>
                </a:lnTo>
                <a:lnTo>
                  <a:pt x="1338440" y="1104900"/>
                </a:lnTo>
                <a:lnTo>
                  <a:pt x="1338580" y="1092200"/>
                </a:lnTo>
                <a:lnTo>
                  <a:pt x="1338249" y="1079500"/>
                </a:lnTo>
                <a:lnTo>
                  <a:pt x="1338922" y="1066800"/>
                </a:lnTo>
                <a:lnTo>
                  <a:pt x="1342123" y="1054100"/>
                </a:lnTo>
                <a:lnTo>
                  <a:pt x="1369517" y="1054100"/>
                </a:lnTo>
                <a:lnTo>
                  <a:pt x="1375867" y="1066800"/>
                </a:lnTo>
                <a:lnTo>
                  <a:pt x="1375867" y="690079"/>
                </a:lnTo>
                <a:lnTo>
                  <a:pt x="1374940" y="692061"/>
                </a:lnTo>
                <a:lnTo>
                  <a:pt x="1374940" y="901700"/>
                </a:lnTo>
                <a:lnTo>
                  <a:pt x="1374609" y="927100"/>
                </a:lnTo>
                <a:lnTo>
                  <a:pt x="1372006" y="952500"/>
                </a:lnTo>
                <a:lnTo>
                  <a:pt x="1369161" y="977900"/>
                </a:lnTo>
                <a:lnTo>
                  <a:pt x="1368132" y="1003300"/>
                </a:lnTo>
                <a:lnTo>
                  <a:pt x="1366215" y="1016000"/>
                </a:lnTo>
                <a:lnTo>
                  <a:pt x="1360766" y="1028700"/>
                </a:lnTo>
                <a:lnTo>
                  <a:pt x="1343850" y="1028700"/>
                </a:lnTo>
                <a:lnTo>
                  <a:pt x="1337221" y="1016000"/>
                </a:lnTo>
                <a:lnTo>
                  <a:pt x="1337691" y="1016000"/>
                </a:lnTo>
                <a:lnTo>
                  <a:pt x="1337665" y="939800"/>
                </a:lnTo>
                <a:lnTo>
                  <a:pt x="1339253" y="939800"/>
                </a:lnTo>
                <a:lnTo>
                  <a:pt x="1340091" y="927100"/>
                </a:lnTo>
                <a:lnTo>
                  <a:pt x="1340586" y="914400"/>
                </a:lnTo>
                <a:lnTo>
                  <a:pt x="1341259" y="901700"/>
                </a:lnTo>
                <a:lnTo>
                  <a:pt x="1342326" y="889000"/>
                </a:lnTo>
                <a:lnTo>
                  <a:pt x="1374508" y="889000"/>
                </a:lnTo>
                <a:lnTo>
                  <a:pt x="1374940" y="901700"/>
                </a:lnTo>
                <a:lnTo>
                  <a:pt x="1374940" y="692061"/>
                </a:lnTo>
                <a:lnTo>
                  <a:pt x="1374152" y="693750"/>
                </a:lnTo>
                <a:lnTo>
                  <a:pt x="1374152" y="723900"/>
                </a:lnTo>
                <a:lnTo>
                  <a:pt x="1370063" y="736600"/>
                </a:lnTo>
                <a:lnTo>
                  <a:pt x="1361414" y="736600"/>
                </a:lnTo>
                <a:lnTo>
                  <a:pt x="1360601" y="749300"/>
                </a:lnTo>
                <a:lnTo>
                  <a:pt x="1360195" y="762000"/>
                </a:lnTo>
                <a:lnTo>
                  <a:pt x="1359992" y="762000"/>
                </a:lnTo>
                <a:lnTo>
                  <a:pt x="1360805" y="774700"/>
                </a:lnTo>
                <a:lnTo>
                  <a:pt x="1361744" y="787400"/>
                </a:lnTo>
                <a:lnTo>
                  <a:pt x="1361922" y="800100"/>
                </a:lnTo>
                <a:lnTo>
                  <a:pt x="1363649" y="812800"/>
                </a:lnTo>
                <a:lnTo>
                  <a:pt x="1361706" y="825500"/>
                </a:lnTo>
                <a:lnTo>
                  <a:pt x="1359027" y="838200"/>
                </a:lnTo>
                <a:lnTo>
                  <a:pt x="1358506" y="850900"/>
                </a:lnTo>
                <a:lnTo>
                  <a:pt x="1343406" y="850900"/>
                </a:lnTo>
                <a:lnTo>
                  <a:pt x="1342301" y="838200"/>
                </a:lnTo>
                <a:lnTo>
                  <a:pt x="1342123" y="838200"/>
                </a:lnTo>
                <a:lnTo>
                  <a:pt x="1341526" y="812800"/>
                </a:lnTo>
                <a:lnTo>
                  <a:pt x="1341488" y="787400"/>
                </a:lnTo>
                <a:lnTo>
                  <a:pt x="1341869" y="762000"/>
                </a:lnTo>
                <a:lnTo>
                  <a:pt x="1342504" y="736600"/>
                </a:lnTo>
                <a:lnTo>
                  <a:pt x="1342682" y="723900"/>
                </a:lnTo>
                <a:lnTo>
                  <a:pt x="1374152" y="723900"/>
                </a:lnTo>
                <a:lnTo>
                  <a:pt x="1374152" y="693750"/>
                </a:lnTo>
                <a:lnTo>
                  <a:pt x="1371930" y="698500"/>
                </a:lnTo>
                <a:lnTo>
                  <a:pt x="1364297" y="685800"/>
                </a:lnTo>
                <a:lnTo>
                  <a:pt x="1345628" y="685800"/>
                </a:lnTo>
                <a:lnTo>
                  <a:pt x="1343875" y="673100"/>
                </a:lnTo>
                <a:lnTo>
                  <a:pt x="1342796" y="660400"/>
                </a:lnTo>
                <a:lnTo>
                  <a:pt x="1343304" y="647700"/>
                </a:lnTo>
                <a:lnTo>
                  <a:pt x="1344320" y="635000"/>
                </a:lnTo>
                <a:lnTo>
                  <a:pt x="1344777" y="622300"/>
                </a:lnTo>
                <a:lnTo>
                  <a:pt x="1345018" y="596900"/>
                </a:lnTo>
                <a:lnTo>
                  <a:pt x="1345946" y="584200"/>
                </a:lnTo>
                <a:lnTo>
                  <a:pt x="1347317" y="571500"/>
                </a:lnTo>
                <a:lnTo>
                  <a:pt x="1348879" y="546100"/>
                </a:lnTo>
                <a:lnTo>
                  <a:pt x="1350556" y="546100"/>
                </a:lnTo>
                <a:lnTo>
                  <a:pt x="1353832" y="533400"/>
                </a:lnTo>
                <a:lnTo>
                  <a:pt x="1366901" y="533400"/>
                </a:lnTo>
                <a:lnTo>
                  <a:pt x="1380451" y="546100"/>
                </a:lnTo>
                <a:lnTo>
                  <a:pt x="1386230" y="546100"/>
                </a:lnTo>
                <a:lnTo>
                  <a:pt x="1386230" y="279400"/>
                </a:lnTo>
                <a:lnTo>
                  <a:pt x="1340104" y="279400"/>
                </a:lnTo>
                <a:lnTo>
                  <a:pt x="1329702" y="292100"/>
                </a:lnTo>
                <a:lnTo>
                  <a:pt x="1319161" y="292100"/>
                </a:lnTo>
                <a:lnTo>
                  <a:pt x="1317091" y="279400"/>
                </a:lnTo>
                <a:lnTo>
                  <a:pt x="1315593" y="279400"/>
                </a:lnTo>
                <a:lnTo>
                  <a:pt x="1315351" y="266700"/>
                </a:lnTo>
                <a:lnTo>
                  <a:pt x="1315212" y="266700"/>
                </a:lnTo>
                <a:lnTo>
                  <a:pt x="1314691" y="255625"/>
                </a:lnTo>
                <a:lnTo>
                  <a:pt x="1314691" y="1206500"/>
                </a:lnTo>
                <a:lnTo>
                  <a:pt x="1306830" y="1206500"/>
                </a:lnTo>
                <a:lnTo>
                  <a:pt x="1293406" y="1219200"/>
                </a:lnTo>
                <a:lnTo>
                  <a:pt x="1131087" y="1219200"/>
                </a:lnTo>
                <a:lnTo>
                  <a:pt x="1127975" y="1221549"/>
                </a:lnTo>
                <a:lnTo>
                  <a:pt x="1127975" y="1270000"/>
                </a:lnTo>
                <a:lnTo>
                  <a:pt x="1119416" y="1282700"/>
                </a:lnTo>
                <a:lnTo>
                  <a:pt x="1101369" y="1282700"/>
                </a:lnTo>
                <a:lnTo>
                  <a:pt x="1095717" y="1270000"/>
                </a:lnTo>
                <a:lnTo>
                  <a:pt x="1088771" y="1270000"/>
                </a:lnTo>
                <a:lnTo>
                  <a:pt x="1082154" y="1257300"/>
                </a:lnTo>
                <a:lnTo>
                  <a:pt x="1079627" y="1270000"/>
                </a:lnTo>
                <a:lnTo>
                  <a:pt x="1083246" y="1270000"/>
                </a:lnTo>
                <a:lnTo>
                  <a:pt x="1088821" y="1282700"/>
                </a:lnTo>
                <a:lnTo>
                  <a:pt x="1095121" y="1282700"/>
                </a:lnTo>
                <a:lnTo>
                  <a:pt x="1102093" y="1295400"/>
                </a:lnTo>
                <a:lnTo>
                  <a:pt x="1109637" y="1295400"/>
                </a:lnTo>
                <a:lnTo>
                  <a:pt x="1115910" y="1308100"/>
                </a:lnTo>
                <a:lnTo>
                  <a:pt x="1120279" y="1308100"/>
                </a:lnTo>
                <a:lnTo>
                  <a:pt x="1122502" y="1320800"/>
                </a:lnTo>
                <a:lnTo>
                  <a:pt x="1122311" y="1333500"/>
                </a:lnTo>
                <a:lnTo>
                  <a:pt x="1121333" y="1333500"/>
                </a:lnTo>
                <a:lnTo>
                  <a:pt x="1123226" y="1346200"/>
                </a:lnTo>
                <a:lnTo>
                  <a:pt x="1105293" y="1346200"/>
                </a:lnTo>
                <a:lnTo>
                  <a:pt x="1100582" y="1333500"/>
                </a:lnTo>
                <a:lnTo>
                  <a:pt x="1077442" y="1320800"/>
                </a:lnTo>
                <a:lnTo>
                  <a:pt x="1054481" y="1295400"/>
                </a:lnTo>
                <a:lnTo>
                  <a:pt x="1031163" y="1270000"/>
                </a:lnTo>
                <a:lnTo>
                  <a:pt x="1007008" y="1257300"/>
                </a:lnTo>
                <a:lnTo>
                  <a:pt x="1004646" y="1257300"/>
                </a:lnTo>
                <a:lnTo>
                  <a:pt x="1002233" y="1244600"/>
                </a:lnTo>
                <a:lnTo>
                  <a:pt x="1126553" y="1244600"/>
                </a:lnTo>
                <a:lnTo>
                  <a:pt x="1125321" y="1257300"/>
                </a:lnTo>
                <a:lnTo>
                  <a:pt x="1127975" y="1270000"/>
                </a:lnTo>
                <a:lnTo>
                  <a:pt x="1127975" y="1221549"/>
                </a:lnTo>
                <a:lnTo>
                  <a:pt x="1114247" y="1231900"/>
                </a:lnTo>
                <a:lnTo>
                  <a:pt x="986282" y="1231900"/>
                </a:lnTo>
                <a:lnTo>
                  <a:pt x="968159" y="1219200"/>
                </a:lnTo>
                <a:lnTo>
                  <a:pt x="959319" y="1219200"/>
                </a:lnTo>
                <a:lnTo>
                  <a:pt x="950277" y="1231900"/>
                </a:lnTo>
                <a:lnTo>
                  <a:pt x="944702" y="1231900"/>
                </a:lnTo>
                <a:lnTo>
                  <a:pt x="940282" y="1219200"/>
                </a:lnTo>
                <a:lnTo>
                  <a:pt x="934694" y="1219200"/>
                </a:lnTo>
                <a:lnTo>
                  <a:pt x="937577" y="1206500"/>
                </a:lnTo>
                <a:lnTo>
                  <a:pt x="1017600" y="1206500"/>
                </a:lnTo>
                <a:lnTo>
                  <a:pt x="1042631" y="1219200"/>
                </a:lnTo>
                <a:lnTo>
                  <a:pt x="1053261" y="1219200"/>
                </a:lnTo>
                <a:lnTo>
                  <a:pt x="1068781" y="1206500"/>
                </a:lnTo>
                <a:lnTo>
                  <a:pt x="1209903" y="1206500"/>
                </a:lnTo>
                <a:lnTo>
                  <a:pt x="1241120" y="1193800"/>
                </a:lnTo>
                <a:lnTo>
                  <a:pt x="1311351" y="1193800"/>
                </a:lnTo>
                <a:lnTo>
                  <a:pt x="1314691" y="1206500"/>
                </a:lnTo>
                <a:lnTo>
                  <a:pt x="1314691" y="255625"/>
                </a:lnTo>
                <a:lnTo>
                  <a:pt x="1314615" y="254000"/>
                </a:lnTo>
                <a:lnTo>
                  <a:pt x="1313510" y="241300"/>
                </a:lnTo>
                <a:lnTo>
                  <a:pt x="1311313" y="241300"/>
                </a:lnTo>
                <a:lnTo>
                  <a:pt x="1309344" y="234772"/>
                </a:lnTo>
                <a:lnTo>
                  <a:pt x="1309344" y="1143000"/>
                </a:lnTo>
                <a:lnTo>
                  <a:pt x="1305674" y="1143000"/>
                </a:lnTo>
                <a:lnTo>
                  <a:pt x="1305775" y="1155700"/>
                </a:lnTo>
                <a:lnTo>
                  <a:pt x="1301572" y="1168400"/>
                </a:lnTo>
                <a:lnTo>
                  <a:pt x="1290739" y="1168400"/>
                </a:lnTo>
                <a:lnTo>
                  <a:pt x="1285709" y="1155700"/>
                </a:lnTo>
                <a:lnTo>
                  <a:pt x="1284071" y="1143000"/>
                </a:lnTo>
                <a:lnTo>
                  <a:pt x="1284592" y="1143000"/>
                </a:lnTo>
                <a:lnTo>
                  <a:pt x="1285468" y="1130300"/>
                </a:lnTo>
                <a:lnTo>
                  <a:pt x="1286370" y="1117600"/>
                </a:lnTo>
                <a:lnTo>
                  <a:pt x="1287475" y="1104900"/>
                </a:lnTo>
                <a:lnTo>
                  <a:pt x="1288948" y="1092200"/>
                </a:lnTo>
                <a:lnTo>
                  <a:pt x="1290066" y="1079500"/>
                </a:lnTo>
                <a:lnTo>
                  <a:pt x="1292085" y="1079500"/>
                </a:lnTo>
                <a:lnTo>
                  <a:pt x="1293685" y="1066800"/>
                </a:lnTo>
                <a:lnTo>
                  <a:pt x="1293596" y="1054100"/>
                </a:lnTo>
                <a:lnTo>
                  <a:pt x="1305090" y="1066800"/>
                </a:lnTo>
                <a:lnTo>
                  <a:pt x="1302118" y="1066800"/>
                </a:lnTo>
                <a:lnTo>
                  <a:pt x="1300251" y="1092200"/>
                </a:lnTo>
                <a:lnTo>
                  <a:pt x="1299857" y="1104900"/>
                </a:lnTo>
                <a:lnTo>
                  <a:pt x="1301610" y="1117600"/>
                </a:lnTo>
                <a:lnTo>
                  <a:pt x="1306169" y="1130300"/>
                </a:lnTo>
                <a:lnTo>
                  <a:pt x="1309344" y="1143000"/>
                </a:lnTo>
                <a:lnTo>
                  <a:pt x="1309344" y="234772"/>
                </a:lnTo>
                <a:lnTo>
                  <a:pt x="1307490" y="228600"/>
                </a:lnTo>
                <a:lnTo>
                  <a:pt x="1306169" y="228015"/>
                </a:lnTo>
                <a:lnTo>
                  <a:pt x="1306169" y="736600"/>
                </a:lnTo>
                <a:lnTo>
                  <a:pt x="1305826" y="749300"/>
                </a:lnTo>
                <a:lnTo>
                  <a:pt x="1305674" y="749300"/>
                </a:lnTo>
                <a:lnTo>
                  <a:pt x="1304213" y="762000"/>
                </a:lnTo>
                <a:lnTo>
                  <a:pt x="1302219" y="787400"/>
                </a:lnTo>
                <a:lnTo>
                  <a:pt x="1301076" y="800100"/>
                </a:lnTo>
                <a:lnTo>
                  <a:pt x="1302194" y="825500"/>
                </a:lnTo>
                <a:lnTo>
                  <a:pt x="1302715" y="825500"/>
                </a:lnTo>
                <a:lnTo>
                  <a:pt x="1302435" y="830986"/>
                </a:lnTo>
                <a:lnTo>
                  <a:pt x="1302435" y="977900"/>
                </a:lnTo>
                <a:lnTo>
                  <a:pt x="1302410" y="990600"/>
                </a:lnTo>
                <a:lnTo>
                  <a:pt x="1298917" y="1003300"/>
                </a:lnTo>
                <a:lnTo>
                  <a:pt x="1297813" y="999667"/>
                </a:lnTo>
                <a:lnTo>
                  <a:pt x="1297813" y="1028700"/>
                </a:lnTo>
                <a:lnTo>
                  <a:pt x="1289380" y="1028700"/>
                </a:lnTo>
                <a:lnTo>
                  <a:pt x="1288707" y="1016000"/>
                </a:lnTo>
                <a:lnTo>
                  <a:pt x="1297660" y="1016000"/>
                </a:lnTo>
                <a:lnTo>
                  <a:pt x="1297813" y="1028700"/>
                </a:lnTo>
                <a:lnTo>
                  <a:pt x="1297813" y="999667"/>
                </a:lnTo>
                <a:lnTo>
                  <a:pt x="1295057" y="990600"/>
                </a:lnTo>
                <a:lnTo>
                  <a:pt x="1294536" y="977900"/>
                </a:lnTo>
                <a:lnTo>
                  <a:pt x="1296492" y="965200"/>
                </a:lnTo>
                <a:lnTo>
                  <a:pt x="1300099" y="952500"/>
                </a:lnTo>
                <a:lnTo>
                  <a:pt x="1300988" y="965200"/>
                </a:lnTo>
                <a:lnTo>
                  <a:pt x="1302435" y="977900"/>
                </a:lnTo>
                <a:lnTo>
                  <a:pt x="1302435" y="830986"/>
                </a:lnTo>
                <a:lnTo>
                  <a:pt x="1302067" y="838200"/>
                </a:lnTo>
                <a:lnTo>
                  <a:pt x="1299794" y="838200"/>
                </a:lnTo>
                <a:lnTo>
                  <a:pt x="1299794" y="889000"/>
                </a:lnTo>
                <a:lnTo>
                  <a:pt x="1298765" y="901700"/>
                </a:lnTo>
                <a:lnTo>
                  <a:pt x="1276413" y="901700"/>
                </a:lnTo>
                <a:lnTo>
                  <a:pt x="1265224" y="889000"/>
                </a:lnTo>
                <a:lnTo>
                  <a:pt x="1261313" y="889000"/>
                </a:lnTo>
                <a:lnTo>
                  <a:pt x="1261313" y="1016000"/>
                </a:lnTo>
                <a:lnTo>
                  <a:pt x="1260436" y="1028700"/>
                </a:lnTo>
                <a:lnTo>
                  <a:pt x="1232750" y="1028700"/>
                </a:lnTo>
                <a:lnTo>
                  <a:pt x="1232750" y="1155700"/>
                </a:lnTo>
                <a:lnTo>
                  <a:pt x="1232522" y="1168400"/>
                </a:lnTo>
                <a:lnTo>
                  <a:pt x="1221994" y="1168400"/>
                </a:lnTo>
                <a:lnTo>
                  <a:pt x="1219339" y="1155700"/>
                </a:lnTo>
                <a:lnTo>
                  <a:pt x="1232750" y="1155700"/>
                </a:lnTo>
                <a:lnTo>
                  <a:pt x="1232750" y="1028700"/>
                </a:lnTo>
                <a:lnTo>
                  <a:pt x="1200645" y="1028700"/>
                </a:lnTo>
                <a:lnTo>
                  <a:pt x="1191717" y="1021981"/>
                </a:lnTo>
                <a:lnTo>
                  <a:pt x="1191717" y="1168400"/>
                </a:lnTo>
                <a:lnTo>
                  <a:pt x="1179614" y="1168400"/>
                </a:lnTo>
                <a:lnTo>
                  <a:pt x="1177569" y="1155700"/>
                </a:lnTo>
                <a:lnTo>
                  <a:pt x="1175893" y="1155700"/>
                </a:lnTo>
                <a:lnTo>
                  <a:pt x="1173721" y="1143000"/>
                </a:lnTo>
                <a:lnTo>
                  <a:pt x="1172425" y="1143000"/>
                </a:lnTo>
                <a:lnTo>
                  <a:pt x="1171765" y="1130300"/>
                </a:lnTo>
                <a:lnTo>
                  <a:pt x="1171486" y="1117600"/>
                </a:lnTo>
                <a:lnTo>
                  <a:pt x="1170787" y="1117600"/>
                </a:lnTo>
                <a:lnTo>
                  <a:pt x="1173670" y="1104900"/>
                </a:lnTo>
                <a:lnTo>
                  <a:pt x="1175232" y="1104900"/>
                </a:lnTo>
                <a:lnTo>
                  <a:pt x="1177404" y="1092200"/>
                </a:lnTo>
                <a:lnTo>
                  <a:pt x="1185913" y="1092200"/>
                </a:lnTo>
                <a:lnTo>
                  <a:pt x="1187691" y="1104900"/>
                </a:lnTo>
                <a:lnTo>
                  <a:pt x="1188237" y="1104900"/>
                </a:lnTo>
                <a:lnTo>
                  <a:pt x="1188453" y="1117600"/>
                </a:lnTo>
                <a:lnTo>
                  <a:pt x="1188250" y="1130300"/>
                </a:lnTo>
                <a:lnTo>
                  <a:pt x="1186713" y="1130300"/>
                </a:lnTo>
                <a:lnTo>
                  <a:pt x="1186484" y="1143000"/>
                </a:lnTo>
                <a:lnTo>
                  <a:pt x="1190193" y="1155700"/>
                </a:lnTo>
                <a:lnTo>
                  <a:pt x="1191717" y="1168400"/>
                </a:lnTo>
                <a:lnTo>
                  <a:pt x="1191717" y="1021981"/>
                </a:lnTo>
                <a:lnTo>
                  <a:pt x="1183779" y="1016000"/>
                </a:lnTo>
                <a:lnTo>
                  <a:pt x="1175461" y="1016000"/>
                </a:lnTo>
                <a:lnTo>
                  <a:pt x="1194777" y="1003300"/>
                </a:lnTo>
                <a:lnTo>
                  <a:pt x="1257655" y="1003300"/>
                </a:lnTo>
                <a:lnTo>
                  <a:pt x="1261313" y="1016000"/>
                </a:lnTo>
                <a:lnTo>
                  <a:pt x="1261313" y="889000"/>
                </a:lnTo>
                <a:lnTo>
                  <a:pt x="1224280" y="889000"/>
                </a:lnTo>
                <a:lnTo>
                  <a:pt x="1224280" y="965200"/>
                </a:lnTo>
                <a:lnTo>
                  <a:pt x="1224013" y="977900"/>
                </a:lnTo>
                <a:lnTo>
                  <a:pt x="1199007" y="977900"/>
                </a:lnTo>
                <a:lnTo>
                  <a:pt x="1199718" y="965200"/>
                </a:lnTo>
                <a:lnTo>
                  <a:pt x="1200365" y="965200"/>
                </a:lnTo>
                <a:lnTo>
                  <a:pt x="1203185" y="952500"/>
                </a:lnTo>
                <a:lnTo>
                  <a:pt x="1213675" y="965200"/>
                </a:lnTo>
                <a:lnTo>
                  <a:pt x="1224280" y="965200"/>
                </a:lnTo>
                <a:lnTo>
                  <a:pt x="1224280" y="889000"/>
                </a:lnTo>
                <a:lnTo>
                  <a:pt x="1186065" y="889000"/>
                </a:lnTo>
                <a:lnTo>
                  <a:pt x="1186065" y="990600"/>
                </a:lnTo>
                <a:lnTo>
                  <a:pt x="1168717" y="990600"/>
                </a:lnTo>
                <a:lnTo>
                  <a:pt x="1168717" y="1066800"/>
                </a:lnTo>
                <a:lnTo>
                  <a:pt x="1134922" y="1066800"/>
                </a:lnTo>
                <a:lnTo>
                  <a:pt x="1132509" y="1079500"/>
                </a:lnTo>
                <a:lnTo>
                  <a:pt x="1130439" y="1092200"/>
                </a:lnTo>
                <a:lnTo>
                  <a:pt x="1129080" y="1104900"/>
                </a:lnTo>
                <a:lnTo>
                  <a:pt x="1128382" y="1117600"/>
                </a:lnTo>
                <a:lnTo>
                  <a:pt x="1128318" y="1130300"/>
                </a:lnTo>
                <a:lnTo>
                  <a:pt x="1128661" y="1143000"/>
                </a:lnTo>
                <a:lnTo>
                  <a:pt x="1128814" y="1143000"/>
                </a:lnTo>
                <a:lnTo>
                  <a:pt x="1128966" y="1155700"/>
                </a:lnTo>
                <a:lnTo>
                  <a:pt x="1127645" y="1168400"/>
                </a:lnTo>
                <a:lnTo>
                  <a:pt x="1116901" y="1168400"/>
                </a:lnTo>
                <a:lnTo>
                  <a:pt x="1112481" y="1155700"/>
                </a:lnTo>
                <a:lnTo>
                  <a:pt x="1113459" y="1130300"/>
                </a:lnTo>
                <a:lnTo>
                  <a:pt x="1114513" y="1117600"/>
                </a:lnTo>
                <a:lnTo>
                  <a:pt x="1113599" y="1117600"/>
                </a:lnTo>
                <a:lnTo>
                  <a:pt x="1115314" y="1079500"/>
                </a:lnTo>
                <a:lnTo>
                  <a:pt x="1116241" y="1054100"/>
                </a:lnTo>
                <a:lnTo>
                  <a:pt x="1168628" y="1054100"/>
                </a:lnTo>
                <a:lnTo>
                  <a:pt x="1168717" y="1066800"/>
                </a:lnTo>
                <a:lnTo>
                  <a:pt x="1168717" y="990600"/>
                </a:lnTo>
                <a:lnTo>
                  <a:pt x="1167663" y="990600"/>
                </a:lnTo>
                <a:lnTo>
                  <a:pt x="1166774" y="965200"/>
                </a:lnTo>
                <a:lnTo>
                  <a:pt x="1167345" y="952500"/>
                </a:lnTo>
                <a:lnTo>
                  <a:pt x="1168666" y="939800"/>
                </a:lnTo>
                <a:lnTo>
                  <a:pt x="1170686" y="927100"/>
                </a:lnTo>
                <a:lnTo>
                  <a:pt x="1185430" y="927100"/>
                </a:lnTo>
                <a:lnTo>
                  <a:pt x="1180909" y="939800"/>
                </a:lnTo>
                <a:lnTo>
                  <a:pt x="1182103" y="952500"/>
                </a:lnTo>
                <a:lnTo>
                  <a:pt x="1181938" y="952500"/>
                </a:lnTo>
                <a:lnTo>
                  <a:pt x="1184427" y="977900"/>
                </a:lnTo>
                <a:lnTo>
                  <a:pt x="1185202" y="977900"/>
                </a:lnTo>
                <a:lnTo>
                  <a:pt x="1186065" y="990600"/>
                </a:lnTo>
                <a:lnTo>
                  <a:pt x="1186065" y="889000"/>
                </a:lnTo>
                <a:lnTo>
                  <a:pt x="1129969" y="889000"/>
                </a:lnTo>
                <a:lnTo>
                  <a:pt x="1129969" y="1016000"/>
                </a:lnTo>
                <a:lnTo>
                  <a:pt x="1115428" y="1016000"/>
                </a:lnTo>
                <a:lnTo>
                  <a:pt x="1116241" y="1003300"/>
                </a:lnTo>
                <a:lnTo>
                  <a:pt x="1115898" y="1003300"/>
                </a:lnTo>
                <a:lnTo>
                  <a:pt x="1116253" y="990600"/>
                </a:lnTo>
                <a:lnTo>
                  <a:pt x="1125067" y="990600"/>
                </a:lnTo>
                <a:lnTo>
                  <a:pt x="1125550" y="1003300"/>
                </a:lnTo>
                <a:lnTo>
                  <a:pt x="1126540" y="1003300"/>
                </a:lnTo>
                <a:lnTo>
                  <a:pt x="1129969" y="1016000"/>
                </a:lnTo>
                <a:lnTo>
                  <a:pt x="1129969" y="889000"/>
                </a:lnTo>
                <a:lnTo>
                  <a:pt x="1121524" y="889000"/>
                </a:lnTo>
                <a:lnTo>
                  <a:pt x="1122845" y="876300"/>
                </a:lnTo>
                <a:lnTo>
                  <a:pt x="1149896" y="876300"/>
                </a:lnTo>
                <a:lnTo>
                  <a:pt x="1155598" y="863600"/>
                </a:lnTo>
                <a:lnTo>
                  <a:pt x="1167765" y="863600"/>
                </a:lnTo>
                <a:lnTo>
                  <a:pt x="1194854" y="876300"/>
                </a:lnTo>
                <a:lnTo>
                  <a:pt x="1288211" y="876300"/>
                </a:lnTo>
                <a:lnTo>
                  <a:pt x="1299197" y="889000"/>
                </a:lnTo>
                <a:lnTo>
                  <a:pt x="1299794" y="889000"/>
                </a:lnTo>
                <a:lnTo>
                  <a:pt x="1299794" y="838200"/>
                </a:lnTo>
                <a:lnTo>
                  <a:pt x="1297038" y="838200"/>
                </a:lnTo>
                <a:lnTo>
                  <a:pt x="1294701" y="825500"/>
                </a:lnTo>
                <a:lnTo>
                  <a:pt x="1293837" y="825500"/>
                </a:lnTo>
                <a:lnTo>
                  <a:pt x="1292834" y="812800"/>
                </a:lnTo>
                <a:lnTo>
                  <a:pt x="1291831" y="800100"/>
                </a:lnTo>
                <a:lnTo>
                  <a:pt x="1291247" y="787400"/>
                </a:lnTo>
                <a:lnTo>
                  <a:pt x="1291577" y="762000"/>
                </a:lnTo>
                <a:lnTo>
                  <a:pt x="1292326" y="749300"/>
                </a:lnTo>
                <a:lnTo>
                  <a:pt x="1292288" y="736600"/>
                </a:lnTo>
                <a:lnTo>
                  <a:pt x="1290332" y="723900"/>
                </a:lnTo>
                <a:lnTo>
                  <a:pt x="1255344" y="723900"/>
                </a:lnTo>
                <a:lnTo>
                  <a:pt x="1255344" y="825500"/>
                </a:lnTo>
                <a:lnTo>
                  <a:pt x="1241361" y="838200"/>
                </a:lnTo>
                <a:lnTo>
                  <a:pt x="1226362" y="838200"/>
                </a:lnTo>
                <a:lnTo>
                  <a:pt x="1212557" y="825500"/>
                </a:lnTo>
                <a:lnTo>
                  <a:pt x="1202169" y="812800"/>
                </a:lnTo>
                <a:lnTo>
                  <a:pt x="1230528" y="812800"/>
                </a:lnTo>
                <a:lnTo>
                  <a:pt x="1243622" y="825500"/>
                </a:lnTo>
                <a:lnTo>
                  <a:pt x="1255344" y="825500"/>
                </a:lnTo>
                <a:lnTo>
                  <a:pt x="1255344" y="723900"/>
                </a:lnTo>
                <a:lnTo>
                  <a:pt x="1208976" y="723900"/>
                </a:lnTo>
                <a:lnTo>
                  <a:pt x="1208976" y="749300"/>
                </a:lnTo>
                <a:lnTo>
                  <a:pt x="1203820" y="762000"/>
                </a:lnTo>
                <a:lnTo>
                  <a:pt x="1179080" y="762000"/>
                </a:lnTo>
                <a:lnTo>
                  <a:pt x="1173721" y="774700"/>
                </a:lnTo>
                <a:lnTo>
                  <a:pt x="1171892" y="787400"/>
                </a:lnTo>
                <a:lnTo>
                  <a:pt x="1164259" y="787400"/>
                </a:lnTo>
                <a:lnTo>
                  <a:pt x="1162392" y="774700"/>
                </a:lnTo>
                <a:lnTo>
                  <a:pt x="1162253" y="762000"/>
                </a:lnTo>
                <a:lnTo>
                  <a:pt x="1163104" y="749300"/>
                </a:lnTo>
                <a:lnTo>
                  <a:pt x="1169301" y="749300"/>
                </a:lnTo>
                <a:lnTo>
                  <a:pt x="1181011" y="736600"/>
                </a:lnTo>
                <a:lnTo>
                  <a:pt x="1192898" y="736600"/>
                </a:lnTo>
                <a:lnTo>
                  <a:pt x="1205280" y="749300"/>
                </a:lnTo>
                <a:lnTo>
                  <a:pt x="1208976" y="749300"/>
                </a:lnTo>
                <a:lnTo>
                  <a:pt x="1208976" y="723900"/>
                </a:lnTo>
                <a:lnTo>
                  <a:pt x="1201801" y="723900"/>
                </a:lnTo>
                <a:lnTo>
                  <a:pt x="1195476" y="711200"/>
                </a:lnTo>
                <a:lnTo>
                  <a:pt x="1295768" y="711200"/>
                </a:lnTo>
                <a:lnTo>
                  <a:pt x="1301826" y="723900"/>
                </a:lnTo>
                <a:lnTo>
                  <a:pt x="1305052" y="723900"/>
                </a:lnTo>
                <a:lnTo>
                  <a:pt x="1306106" y="736600"/>
                </a:lnTo>
                <a:lnTo>
                  <a:pt x="1306169" y="228015"/>
                </a:lnTo>
                <a:lnTo>
                  <a:pt x="1305801" y="227850"/>
                </a:lnTo>
                <a:lnTo>
                  <a:pt x="1305801" y="622300"/>
                </a:lnTo>
                <a:lnTo>
                  <a:pt x="1305204" y="635000"/>
                </a:lnTo>
                <a:lnTo>
                  <a:pt x="1304315" y="660400"/>
                </a:lnTo>
                <a:lnTo>
                  <a:pt x="1303350" y="673100"/>
                </a:lnTo>
                <a:lnTo>
                  <a:pt x="1300568" y="685800"/>
                </a:lnTo>
                <a:lnTo>
                  <a:pt x="1269314" y="685800"/>
                </a:lnTo>
                <a:lnTo>
                  <a:pt x="1274546" y="673100"/>
                </a:lnTo>
                <a:lnTo>
                  <a:pt x="1278890" y="660400"/>
                </a:lnTo>
                <a:lnTo>
                  <a:pt x="1282928" y="647700"/>
                </a:lnTo>
                <a:lnTo>
                  <a:pt x="1287233" y="647700"/>
                </a:lnTo>
                <a:lnTo>
                  <a:pt x="1289380" y="635000"/>
                </a:lnTo>
                <a:lnTo>
                  <a:pt x="1289989" y="635000"/>
                </a:lnTo>
                <a:lnTo>
                  <a:pt x="1287741" y="622300"/>
                </a:lnTo>
                <a:lnTo>
                  <a:pt x="1282788" y="609600"/>
                </a:lnTo>
                <a:lnTo>
                  <a:pt x="1280756" y="596900"/>
                </a:lnTo>
                <a:lnTo>
                  <a:pt x="1281150" y="584200"/>
                </a:lnTo>
                <a:lnTo>
                  <a:pt x="1283487" y="571500"/>
                </a:lnTo>
                <a:lnTo>
                  <a:pt x="1283995" y="571500"/>
                </a:lnTo>
                <a:lnTo>
                  <a:pt x="1282611" y="558800"/>
                </a:lnTo>
                <a:lnTo>
                  <a:pt x="1279575" y="546100"/>
                </a:lnTo>
                <a:lnTo>
                  <a:pt x="1275181" y="546100"/>
                </a:lnTo>
                <a:lnTo>
                  <a:pt x="1269504" y="533400"/>
                </a:lnTo>
                <a:lnTo>
                  <a:pt x="1263269" y="546100"/>
                </a:lnTo>
                <a:lnTo>
                  <a:pt x="1251661" y="546100"/>
                </a:lnTo>
                <a:lnTo>
                  <a:pt x="1253134" y="533400"/>
                </a:lnTo>
                <a:lnTo>
                  <a:pt x="1269504" y="533400"/>
                </a:lnTo>
                <a:lnTo>
                  <a:pt x="1299552" y="533400"/>
                </a:lnTo>
                <a:lnTo>
                  <a:pt x="1302346" y="546100"/>
                </a:lnTo>
                <a:lnTo>
                  <a:pt x="1303870" y="558800"/>
                </a:lnTo>
                <a:lnTo>
                  <a:pt x="1304378" y="558800"/>
                </a:lnTo>
                <a:lnTo>
                  <a:pt x="1304378" y="571500"/>
                </a:lnTo>
                <a:lnTo>
                  <a:pt x="1304785" y="571500"/>
                </a:lnTo>
                <a:lnTo>
                  <a:pt x="1305775" y="596900"/>
                </a:lnTo>
                <a:lnTo>
                  <a:pt x="1305801" y="622300"/>
                </a:lnTo>
                <a:lnTo>
                  <a:pt x="1305801" y="227850"/>
                </a:lnTo>
                <a:lnTo>
                  <a:pt x="1303477" y="226809"/>
                </a:lnTo>
                <a:lnTo>
                  <a:pt x="1303477" y="419100"/>
                </a:lnTo>
                <a:lnTo>
                  <a:pt x="1297139" y="419100"/>
                </a:lnTo>
                <a:lnTo>
                  <a:pt x="1294231" y="406400"/>
                </a:lnTo>
                <a:lnTo>
                  <a:pt x="1292313" y="381000"/>
                </a:lnTo>
                <a:lnTo>
                  <a:pt x="1291475" y="368300"/>
                </a:lnTo>
                <a:lnTo>
                  <a:pt x="1291793" y="355600"/>
                </a:lnTo>
                <a:lnTo>
                  <a:pt x="1299006" y="368300"/>
                </a:lnTo>
                <a:lnTo>
                  <a:pt x="1301000" y="381000"/>
                </a:lnTo>
                <a:lnTo>
                  <a:pt x="1301318" y="406400"/>
                </a:lnTo>
                <a:lnTo>
                  <a:pt x="1303477" y="419100"/>
                </a:lnTo>
                <a:lnTo>
                  <a:pt x="1303477" y="226809"/>
                </a:lnTo>
                <a:lnTo>
                  <a:pt x="1298130" y="224421"/>
                </a:lnTo>
                <a:lnTo>
                  <a:pt x="1298130" y="292100"/>
                </a:lnTo>
                <a:lnTo>
                  <a:pt x="1288059" y="292100"/>
                </a:lnTo>
                <a:lnTo>
                  <a:pt x="1284211" y="279400"/>
                </a:lnTo>
                <a:lnTo>
                  <a:pt x="1281734" y="279400"/>
                </a:lnTo>
                <a:lnTo>
                  <a:pt x="1279372" y="266700"/>
                </a:lnTo>
                <a:lnTo>
                  <a:pt x="1279182" y="265976"/>
                </a:lnTo>
                <a:lnTo>
                  <a:pt x="1279182" y="419100"/>
                </a:lnTo>
                <a:lnTo>
                  <a:pt x="1272209" y="419100"/>
                </a:lnTo>
                <a:lnTo>
                  <a:pt x="1264780" y="431800"/>
                </a:lnTo>
                <a:lnTo>
                  <a:pt x="1255014" y="431800"/>
                </a:lnTo>
                <a:lnTo>
                  <a:pt x="1249502" y="419100"/>
                </a:lnTo>
                <a:lnTo>
                  <a:pt x="1251648" y="406400"/>
                </a:lnTo>
                <a:lnTo>
                  <a:pt x="1257769" y="406400"/>
                </a:lnTo>
                <a:lnTo>
                  <a:pt x="1260017" y="393700"/>
                </a:lnTo>
                <a:lnTo>
                  <a:pt x="1261135" y="381000"/>
                </a:lnTo>
                <a:lnTo>
                  <a:pt x="1261503" y="381000"/>
                </a:lnTo>
                <a:lnTo>
                  <a:pt x="1261160" y="368300"/>
                </a:lnTo>
                <a:lnTo>
                  <a:pt x="1260081" y="355600"/>
                </a:lnTo>
                <a:lnTo>
                  <a:pt x="1258519" y="342900"/>
                </a:lnTo>
                <a:lnTo>
                  <a:pt x="1256703" y="342900"/>
                </a:lnTo>
                <a:lnTo>
                  <a:pt x="1252283" y="317500"/>
                </a:lnTo>
                <a:lnTo>
                  <a:pt x="1248371" y="304800"/>
                </a:lnTo>
                <a:lnTo>
                  <a:pt x="1247686" y="292100"/>
                </a:lnTo>
                <a:lnTo>
                  <a:pt x="1246911" y="279400"/>
                </a:lnTo>
                <a:lnTo>
                  <a:pt x="1261872" y="279400"/>
                </a:lnTo>
                <a:lnTo>
                  <a:pt x="1263700" y="292100"/>
                </a:lnTo>
                <a:lnTo>
                  <a:pt x="1268107" y="292100"/>
                </a:lnTo>
                <a:lnTo>
                  <a:pt x="1269720" y="304800"/>
                </a:lnTo>
                <a:lnTo>
                  <a:pt x="1270114" y="304800"/>
                </a:lnTo>
                <a:lnTo>
                  <a:pt x="1272806" y="355600"/>
                </a:lnTo>
                <a:lnTo>
                  <a:pt x="1274927" y="381000"/>
                </a:lnTo>
                <a:lnTo>
                  <a:pt x="1278597" y="406400"/>
                </a:lnTo>
                <a:lnTo>
                  <a:pt x="1279182" y="419100"/>
                </a:lnTo>
                <a:lnTo>
                  <a:pt x="1279182" y="265976"/>
                </a:lnTo>
                <a:lnTo>
                  <a:pt x="1276083" y="254000"/>
                </a:lnTo>
                <a:lnTo>
                  <a:pt x="1243114" y="254000"/>
                </a:lnTo>
                <a:lnTo>
                  <a:pt x="1248384" y="241300"/>
                </a:lnTo>
                <a:lnTo>
                  <a:pt x="1282992" y="241300"/>
                </a:lnTo>
                <a:lnTo>
                  <a:pt x="1291158" y="254000"/>
                </a:lnTo>
                <a:lnTo>
                  <a:pt x="1296111" y="266700"/>
                </a:lnTo>
                <a:lnTo>
                  <a:pt x="1296822" y="279400"/>
                </a:lnTo>
                <a:lnTo>
                  <a:pt x="1297724" y="279400"/>
                </a:lnTo>
                <a:lnTo>
                  <a:pt x="1298130" y="292100"/>
                </a:lnTo>
                <a:lnTo>
                  <a:pt x="1298130" y="224421"/>
                </a:lnTo>
                <a:lnTo>
                  <a:pt x="1279042" y="215900"/>
                </a:lnTo>
                <a:lnTo>
                  <a:pt x="1239380" y="215900"/>
                </a:lnTo>
                <a:lnTo>
                  <a:pt x="1239380" y="546100"/>
                </a:lnTo>
                <a:lnTo>
                  <a:pt x="1224368" y="546100"/>
                </a:lnTo>
                <a:lnTo>
                  <a:pt x="1224368" y="685800"/>
                </a:lnTo>
                <a:lnTo>
                  <a:pt x="1203591" y="685800"/>
                </a:lnTo>
                <a:lnTo>
                  <a:pt x="1211821" y="673100"/>
                </a:lnTo>
                <a:lnTo>
                  <a:pt x="1216850" y="673100"/>
                </a:lnTo>
                <a:lnTo>
                  <a:pt x="1224368" y="685800"/>
                </a:lnTo>
                <a:lnTo>
                  <a:pt x="1224368" y="546100"/>
                </a:lnTo>
                <a:lnTo>
                  <a:pt x="1155204" y="546100"/>
                </a:lnTo>
                <a:lnTo>
                  <a:pt x="1155204" y="647700"/>
                </a:lnTo>
                <a:lnTo>
                  <a:pt x="1153096" y="660400"/>
                </a:lnTo>
                <a:lnTo>
                  <a:pt x="1145019" y="660400"/>
                </a:lnTo>
                <a:lnTo>
                  <a:pt x="1144130" y="647700"/>
                </a:lnTo>
                <a:lnTo>
                  <a:pt x="1155204" y="647700"/>
                </a:lnTo>
                <a:lnTo>
                  <a:pt x="1155204" y="546100"/>
                </a:lnTo>
                <a:lnTo>
                  <a:pt x="1150861" y="546100"/>
                </a:lnTo>
                <a:lnTo>
                  <a:pt x="1139253" y="558800"/>
                </a:lnTo>
                <a:lnTo>
                  <a:pt x="1132662" y="571500"/>
                </a:lnTo>
                <a:lnTo>
                  <a:pt x="1132979" y="584200"/>
                </a:lnTo>
                <a:lnTo>
                  <a:pt x="1135253" y="609600"/>
                </a:lnTo>
                <a:lnTo>
                  <a:pt x="1135329" y="622300"/>
                </a:lnTo>
                <a:lnTo>
                  <a:pt x="1133309" y="647700"/>
                </a:lnTo>
                <a:lnTo>
                  <a:pt x="1131341" y="653999"/>
                </a:lnTo>
                <a:lnTo>
                  <a:pt x="1131341" y="711200"/>
                </a:lnTo>
                <a:lnTo>
                  <a:pt x="1131150" y="711200"/>
                </a:lnTo>
                <a:lnTo>
                  <a:pt x="1130884" y="723900"/>
                </a:lnTo>
                <a:lnTo>
                  <a:pt x="1130655" y="736600"/>
                </a:lnTo>
                <a:lnTo>
                  <a:pt x="1130388" y="749300"/>
                </a:lnTo>
                <a:lnTo>
                  <a:pt x="1129995" y="749300"/>
                </a:lnTo>
                <a:lnTo>
                  <a:pt x="1129004" y="774700"/>
                </a:lnTo>
                <a:lnTo>
                  <a:pt x="1127950" y="787400"/>
                </a:lnTo>
                <a:lnTo>
                  <a:pt x="1125791" y="825500"/>
                </a:lnTo>
                <a:lnTo>
                  <a:pt x="1119784" y="825500"/>
                </a:lnTo>
                <a:lnTo>
                  <a:pt x="1115568" y="812800"/>
                </a:lnTo>
                <a:lnTo>
                  <a:pt x="1116787" y="812800"/>
                </a:lnTo>
                <a:lnTo>
                  <a:pt x="1117346" y="800100"/>
                </a:lnTo>
                <a:lnTo>
                  <a:pt x="1117168" y="787400"/>
                </a:lnTo>
                <a:lnTo>
                  <a:pt x="1116101" y="774700"/>
                </a:lnTo>
                <a:lnTo>
                  <a:pt x="1115098" y="762000"/>
                </a:lnTo>
                <a:lnTo>
                  <a:pt x="1114132" y="749300"/>
                </a:lnTo>
                <a:lnTo>
                  <a:pt x="1113218" y="736600"/>
                </a:lnTo>
                <a:lnTo>
                  <a:pt x="1112367" y="711200"/>
                </a:lnTo>
                <a:lnTo>
                  <a:pt x="1111935" y="711200"/>
                </a:lnTo>
                <a:lnTo>
                  <a:pt x="1117257" y="698500"/>
                </a:lnTo>
                <a:lnTo>
                  <a:pt x="1130858" y="698500"/>
                </a:lnTo>
                <a:lnTo>
                  <a:pt x="1131341" y="711200"/>
                </a:lnTo>
                <a:lnTo>
                  <a:pt x="1131341" y="653999"/>
                </a:lnTo>
                <a:lnTo>
                  <a:pt x="1129334" y="660400"/>
                </a:lnTo>
                <a:lnTo>
                  <a:pt x="1127709" y="673100"/>
                </a:lnTo>
                <a:lnTo>
                  <a:pt x="1112659" y="673100"/>
                </a:lnTo>
                <a:lnTo>
                  <a:pt x="1112380" y="660400"/>
                </a:lnTo>
                <a:lnTo>
                  <a:pt x="1111427" y="647700"/>
                </a:lnTo>
                <a:lnTo>
                  <a:pt x="1110411" y="635000"/>
                </a:lnTo>
                <a:lnTo>
                  <a:pt x="1109789" y="622300"/>
                </a:lnTo>
                <a:lnTo>
                  <a:pt x="1110767" y="584200"/>
                </a:lnTo>
                <a:lnTo>
                  <a:pt x="1116190" y="546100"/>
                </a:lnTo>
                <a:lnTo>
                  <a:pt x="1118463" y="533400"/>
                </a:lnTo>
                <a:lnTo>
                  <a:pt x="1225448" y="533400"/>
                </a:lnTo>
                <a:lnTo>
                  <a:pt x="1239380" y="546100"/>
                </a:lnTo>
                <a:lnTo>
                  <a:pt x="1239380" y="215900"/>
                </a:lnTo>
                <a:lnTo>
                  <a:pt x="1176058" y="215900"/>
                </a:lnTo>
                <a:lnTo>
                  <a:pt x="1176058" y="419100"/>
                </a:lnTo>
                <a:lnTo>
                  <a:pt x="1166266" y="419100"/>
                </a:lnTo>
                <a:lnTo>
                  <a:pt x="1166710" y="406400"/>
                </a:lnTo>
                <a:lnTo>
                  <a:pt x="1173314" y="406400"/>
                </a:lnTo>
                <a:lnTo>
                  <a:pt x="1176058" y="419100"/>
                </a:lnTo>
                <a:lnTo>
                  <a:pt x="1176058" y="215900"/>
                </a:lnTo>
                <a:lnTo>
                  <a:pt x="1174470" y="215900"/>
                </a:lnTo>
                <a:lnTo>
                  <a:pt x="1174470" y="266700"/>
                </a:lnTo>
                <a:lnTo>
                  <a:pt x="1172908" y="279400"/>
                </a:lnTo>
                <a:lnTo>
                  <a:pt x="1159217" y="279400"/>
                </a:lnTo>
                <a:lnTo>
                  <a:pt x="1168857" y="266700"/>
                </a:lnTo>
                <a:lnTo>
                  <a:pt x="1174470" y="266700"/>
                </a:lnTo>
                <a:lnTo>
                  <a:pt x="1174470" y="215900"/>
                </a:lnTo>
                <a:lnTo>
                  <a:pt x="1149565" y="215900"/>
                </a:lnTo>
                <a:lnTo>
                  <a:pt x="1149565" y="279400"/>
                </a:lnTo>
                <a:lnTo>
                  <a:pt x="1126528" y="279400"/>
                </a:lnTo>
                <a:lnTo>
                  <a:pt x="1116825" y="299389"/>
                </a:lnTo>
                <a:lnTo>
                  <a:pt x="1116825" y="330200"/>
                </a:lnTo>
                <a:lnTo>
                  <a:pt x="1116037" y="342900"/>
                </a:lnTo>
                <a:lnTo>
                  <a:pt x="1114755" y="355600"/>
                </a:lnTo>
                <a:lnTo>
                  <a:pt x="1110399" y="342900"/>
                </a:lnTo>
                <a:lnTo>
                  <a:pt x="1109586" y="330200"/>
                </a:lnTo>
                <a:lnTo>
                  <a:pt x="1110818" y="330200"/>
                </a:lnTo>
                <a:lnTo>
                  <a:pt x="1112583" y="317500"/>
                </a:lnTo>
                <a:lnTo>
                  <a:pt x="1116037" y="330200"/>
                </a:lnTo>
                <a:lnTo>
                  <a:pt x="1116825" y="330200"/>
                </a:lnTo>
                <a:lnTo>
                  <a:pt x="1116825" y="299389"/>
                </a:lnTo>
                <a:lnTo>
                  <a:pt x="1114196" y="304800"/>
                </a:lnTo>
                <a:lnTo>
                  <a:pt x="1113078" y="292100"/>
                </a:lnTo>
                <a:lnTo>
                  <a:pt x="1114742" y="279400"/>
                </a:lnTo>
                <a:lnTo>
                  <a:pt x="1120152" y="279400"/>
                </a:lnTo>
                <a:lnTo>
                  <a:pt x="1130300" y="266700"/>
                </a:lnTo>
                <a:lnTo>
                  <a:pt x="1139913" y="266700"/>
                </a:lnTo>
                <a:lnTo>
                  <a:pt x="1149565" y="279400"/>
                </a:lnTo>
                <a:lnTo>
                  <a:pt x="1149565" y="215900"/>
                </a:lnTo>
                <a:lnTo>
                  <a:pt x="1130922" y="215900"/>
                </a:lnTo>
                <a:lnTo>
                  <a:pt x="1131176" y="190500"/>
                </a:lnTo>
                <a:lnTo>
                  <a:pt x="1130731" y="177800"/>
                </a:lnTo>
                <a:lnTo>
                  <a:pt x="1129639" y="165100"/>
                </a:lnTo>
                <a:lnTo>
                  <a:pt x="1127988" y="139700"/>
                </a:lnTo>
                <a:lnTo>
                  <a:pt x="1126959" y="127000"/>
                </a:lnTo>
                <a:lnTo>
                  <a:pt x="1126109" y="127000"/>
                </a:lnTo>
                <a:lnTo>
                  <a:pt x="1125512" y="114300"/>
                </a:lnTo>
                <a:lnTo>
                  <a:pt x="1125258" y="101600"/>
                </a:lnTo>
                <a:lnTo>
                  <a:pt x="1125194" y="88900"/>
                </a:lnTo>
                <a:lnTo>
                  <a:pt x="1104442" y="88900"/>
                </a:lnTo>
                <a:lnTo>
                  <a:pt x="1104442" y="431800"/>
                </a:lnTo>
                <a:lnTo>
                  <a:pt x="1076845" y="431800"/>
                </a:lnTo>
                <a:lnTo>
                  <a:pt x="1080897" y="419100"/>
                </a:lnTo>
                <a:lnTo>
                  <a:pt x="1078204" y="419100"/>
                </a:lnTo>
                <a:lnTo>
                  <a:pt x="1074254" y="406400"/>
                </a:lnTo>
                <a:lnTo>
                  <a:pt x="1071956" y="406400"/>
                </a:lnTo>
                <a:lnTo>
                  <a:pt x="1072388" y="393700"/>
                </a:lnTo>
                <a:lnTo>
                  <a:pt x="1073619" y="381000"/>
                </a:lnTo>
                <a:lnTo>
                  <a:pt x="1074699" y="368300"/>
                </a:lnTo>
                <a:lnTo>
                  <a:pt x="1075220" y="342900"/>
                </a:lnTo>
                <a:lnTo>
                  <a:pt x="1074724" y="330200"/>
                </a:lnTo>
                <a:lnTo>
                  <a:pt x="1073391" y="317500"/>
                </a:lnTo>
                <a:lnTo>
                  <a:pt x="1072070" y="292100"/>
                </a:lnTo>
                <a:lnTo>
                  <a:pt x="1072311" y="279400"/>
                </a:lnTo>
                <a:lnTo>
                  <a:pt x="1074648" y="279400"/>
                </a:lnTo>
                <a:lnTo>
                  <a:pt x="1087602" y="266700"/>
                </a:lnTo>
                <a:lnTo>
                  <a:pt x="1091450" y="279400"/>
                </a:lnTo>
                <a:lnTo>
                  <a:pt x="1090993" y="279400"/>
                </a:lnTo>
                <a:lnTo>
                  <a:pt x="1090993" y="317500"/>
                </a:lnTo>
                <a:lnTo>
                  <a:pt x="1093368" y="342900"/>
                </a:lnTo>
                <a:lnTo>
                  <a:pt x="1097572" y="381000"/>
                </a:lnTo>
                <a:lnTo>
                  <a:pt x="1103058" y="406400"/>
                </a:lnTo>
                <a:lnTo>
                  <a:pt x="1103680" y="419100"/>
                </a:lnTo>
                <a:lnTo>
                  <a:pt x="1104112" y="419100"/>
                </a:lnTo>
                <a:lnTo>
                  <a:pt x="1104442" y="431800"/>
                </a:lnTo>
                <a:lnTo>
                  <a:pt x="1104442" y="88900"/>
                </a:lnTo>
                <a:lnTo>
                  <a:pt x="1058240" y="88900"/>
                </a:lnTo>
                <a:lnTo>
                  <a:pt x="1058240" y="647700"/>
                </a:lnTo>
                <a:lnTo>
                  <a:pt x="1057033" y="651421"/>
                </a:lnTo>
                <a:lnTo>
                  <a:pt x="1057033" y="825500"/>
                </a:lnTo>
                <a:lnTo>
                  <a:pt x="1056932" y="838200"/>
                </a:lnTo>
                <a:lnTo>
                  <a:pt x="1049096" y="838200"/>
                </a:lnTo>
                <a:lnTo>
                  <a:pt x="1047610" y="834898"/>
                </a:lnTo>
                <a:lnTo>
                  <a:pt x="1047610" y="927100"/>
                </a:lnTo>
                <a:lnTo>
                  <a:pt x="1046429" y="939800"/>
                </a:lnTo>
                <a:lnTo>
                  <a:pt x="1034110" y="927100"/>
                </a:lnTo>
                <a:lnTo>
                  <a:pt x="1022235" y="914400"/>
                </a:lnTo>
                <a:lnTo>
                  <a:pt x="1011174" y="901700"/>
                </a:lnTo>
                <a:lnTo>
                  <a:pt x="1001306" y="889000"/>
                </a:lnTo>
                <a:lnTo>
                  <a:pt x="1014374" y="901700"/>
                </a:lnTo>
                <a:lnTo>
                  <a:pt x="1025715" y="901700"/>
                </a:lnTo>
                <a:lnTo>
                  <a:pt x="1035634" y="914400"/>
                </a:lnTo>
                <a:lnTo>
                  <a:pt x="1044422" y="927100"/>
                </a:lnTo>
                <a:lnTo>
                  <a:pt x="1047610" y="927100"/>
                </a:lnTo>
                <a:lnTo>
                  <a:pt x="1047610" y="834898"/>
                </a:lnTo>
                <a:lnTo>
                  <a:pt x="1043393" y="825500"/>
                </a:lnTo>
                <a:lnTo>
                  <a:pt x="1034288" y="825500"/>
                </a:lnTo>
                <a:lnTo>
                  <a:pt x="1030147" y="812800"/>
                </a:lnTo>
                <a:lnTo>
                  <a:pt x="1044270" y="812800"/>
                </a:lnTo>
                <a:lnTo>
                  <a:pt x="1050239" y="825500"/>
                </a:lnTo>
                <a:lnTo>
                  <a:pt x="1057033" y="825500"/>
                </a:lnTo>
                <a:lnTo>
                  <a:pt x="1057033" y="651421"/>
                </a:lnTo>
                <a:lnTo>
                  <a:pt x="1054112" y="660400"/>
                </a:lnTo>
                <a:lnTo>
                  <a:pt x="1048042" y="647700"/>
                </a:lnTo>
                <a:lnTo>
                  <a:pt x="1046022" y="647700"/>
                </a:lnTo>
                <a:lnTo>
                  <a:pt x="1041831" y="635000"/>
                </a:lnTo>
                <a:lnTo>
                  <a:pt x="1053515" y="635000"/>
                </a:lnTo>
                <a:lnTo>
                  <a:pt x="1056449" y="647700"/>
                </a:lnTo>
                <a:lnTo>
                  <a:pt x="1058240" y="647700"/>
                </a:lnTo>
                <a:lnTo>
                  <a:pt x="1058240" y="88900"/>
                </a:lnTo>
                <a:lnTo>
                  <a:pt x="1018184" y="88900"/>
                </a:lnTo>
                <a:lnTo>
                  <a:pt x="1016152" y="114300"/>
                </a:lnTo>
                <a:lnTo>
                  <a:pt x="1014920" y="114300"/>
                </a:lnTo>
                <a:lnTo>
                  <a:pt x="1019683" y="127000"/>
                </a:lnTo>
                <a:lnTo>
                  <a:pt x="1019251" y="127000"/>
                </a:lnTo>
                <a:lnTo>
                  <a:pt x="1018235" y="152400"/>
                </a:lnTo>
                <a:lnTo>
                  <a:pt x="1018006" y="165100"/>
                </a:lnTo>
                <a:lnTo>
                  <a:pt x="1018349" y="190500"/>
                </a:lnTo>
                <a:lnTo>
                  <a:pt x="1019009" y="215900"/>
                </a:lnTo>
                <a:lnTo>
                  <a:pt x="1019403" y="215900"/>
                </a:lnTo>
                <a:lnTo>
                  <a:pt x="1014082" y="228600"/>
                </a:lnTo>
                <a:lnTo>
                  <a:pt x="985329" y="228600"/>
                </a:lnTo>
                <a:lnTo>
                  <a:pt x="975042" y="232041"/>
                </a:lnTo>
                <a:lnTo>
                  <a:pt x="975042" y="952500"/>
                </a:lnTo>
                <a:lnTo>
                  <a:pt x="966990" y="952500"/>
                </a:lnTo>
                <a:lnTo>
                  <a:pt x="966990" y="1003300"/>
                </a:lnTo>
                <a:lnTo>
                  <a:pt x="957503" y="1003300"/>
                </a:lnTo>
                <a:lnTo>
                  <a:pt x="957973" y="990600"/>
                </a:lnTo>
                <a:lnTo>
                  <a:pt x="965200" y="990600"/>
                </a:lnTo>
                <a:lnTo>
                  <a:pt x="966990" y="1003300"/>
                </a:lnTo>
                <a:lnTo>
                  <a:pt x="966990" y="952500"/>
                </a:lnTo>
                <a:lnTo>
                  <a:pt x="954951" y="952500"/>
                </a:lnTo>
                <a:lnTo>
                  <a:pt x="955357" y="939800"/>
                </a:lnTo>
                <a:lnTo>
                  <a:pt x="955941" y="927100"/>
                </a:lnTo>
                <a:lnTo>
                  <a:pt x="963168" y="927100"/>
                </a:lnTo>
                <a:lnTo>
                  <a:pt x="971689" y="939800"/>
                </a:lnTo>
                <a:lnTo>
                  <a:pt x="975042" y="952500"/>
                </a:lnTo>
                <a:lnTo>
                  <a:pt x="975042" y="232041"/>
                </a:lnTo>
                <a:lnTo>
                  <a:pt x="947305" y="241300"/>
                </a:lnTo>
                <a:lnTo>
                  <a:pt x="906335" y="254000"/>
                </a:lnTo>
                <a:lnTo>
                  <a:pt x="878725" y="254000"/>
                </a:lnTo>
                <a:lnTo>
                  <a:pt x="878725" y="304800"/>
                </a:lnTo>
                <a:lnTo>
                  <a:pt x="877925" y="304800"/>
                </a:lnTo>
                <a:lnTo>
                  <a:pt x="876122" y="317500"/>
                </a:lnTo>
                <a:lnTo>
                  <a:pt x="875398" y="320763"/>
                </a:lnTo>
                <a:lnTo>
                  <a:pt x="875398" y="1701800"/>
                </a:lnTo>
                <a:lnTo>
                  <a:pt x="875245" y="1714500"/>
                </a:lnTo>
                <a:lnTo>
                  <a:pt x="874941" y="1714500"/>
                </a:lnTo>
                <a:lnTo>
                  <a:pt x="874636" y="1727200"/>
                </a:lnTo>
                <a:lnTo>
                  <a:pt x="872058" y="1739900"/>
                </a:lnTo>
                <a:lnTo>
                  <a:pt x="868375" y="1739900"/>
                </a:lnTo>
                <a:lnTo>
                  <a:pt x="864958" y="1727200"/>
                </a:lnTo>
                <a:lnTo>
                  <a:pt x="860666" y="1727200"/>
                </a:lnTo>
                <a:lnTo>
                  <a:pt x="858113" y="1714500"/>
                </a:lnTo>
                <a:lnTo>
                  <a:pt x="857707" y="1714500"/>
                </a:lnTo>
                <a:lnTo>
                  <a:pt x="859866" y="1701800"/>
                </a:lnTo>
                <a:lnTo>
                  <a:pt x="875398" y="1701800"/>
                </a:lnTo>
                <a:lnTo>
                  <a:pt x="875398" y="320763"/>
                </a:lnTo>
                <a:lnTo>
                  <a:pt x="874598" y="324370"/>
                </a:lnTo>
                <a:lnTo>
                  <a:pt x="874598" y="1562100"/>
                </a:lnTo>
                <a:lnTo>
                  <a:pt x="874280" y="1574800"/>
                </a:lnTo>
                <a:lnTo>
                  <a:pt x="873899" y="1587500"/>
                </a:lnTo>
                <a:lnTo>
                  <a:pt x="865022" y="1587500"/>
                </a:lnTo>
                <a:lnTo>
                  <a:pt x="865022" y="1651000"/>
                </a:lnTo>
                <a:lnTo>
                  <a:pt x="861148" y="1663700"/>
                </a:lnTo>
                <a:lnTo>
                  <a:pt x="858329" y="1651000"/>
                </a:lnTo>
                <a:lnTo>
                  <a:pt x="852170" y="1651000"/>
                </a:lnTo>
                <a:lnTo>
                  <a:pt x="845934" y="1638300"/>
                </a:lnTo>
                <a:lnTo>
                  <a:pt x="841565" y="1638300"/>
                </a:lnTo>
                <a:lnTo>
                  <a:pt x="841565" y="1701800"/>
                </a:lnTo>
                <a:lnTo>
                  <a:pt x="837095" y="1701800"/>
                </a:lnTo>
                <a:lnTo>
                  <a:pt x="833996" y="1689100"/>
                </a:lnTo>
                <a:lnTo>
                  <a:pt x="839165" y="1689100"/>
                </a:lnTo>
                <a:lnTo>
                  <a:pt x="841565" y="1701800"/>
                </a:lnTo>
                <a:lnTo>
                  <a:pt x="841565" y="1638300"/>
                </a:lnTo>
                <a:lnTo>
                  <a:pt x="839838" y="1638300"/>
                </a:lnTo>
                <a:lnTo>
                  <a:pt x="834821" y="1625600"/>
                </a:lnTo>
                <a:lnTo>
                  <a:pt x="829348" y="1625600"/>
                </a:lnTo>
                <a:lnTo>
                  <a:pt x="823226" y="1612900"/>
                </a:lnTo>
                <a:lnTo>
                  <a:pt x="821944" y="1612900"/>
                </a:lnTo>
                <a:lnTo>
                  <a:pt x="821944" y="1638300"/>
                </a:lnTo>
                <a:lnTo>
                  <a:pt x="821143" y="1638300"/>
                </a:lnTo>
                <a:lnTo>
                  <a:pt x="819467" y="1651000"/>
                </a:lnTo>
                <a:lnTo>
                  <a:pt x="802259" y="1638300"/>
                </a:lnTo>
                <a:lnTo>
                  <a:pt x="732028" y="1638300"/>
                </a:lnTo>
                <a:lnTo>
                  <a:pt x="708393" y="1625600"/>
                </a:lnTo>
                <a:lnTo>
                  <a:pt x="587552" y="1625600"/>
                </a:lnTo>
                <a:lnTo>
                  <a:pt x="598385" y="1638300"/>
                </a:lnTo>
                <a:lnTo>
                  <a:pt x="720013" y="1638300"/>
                </a:lnTo>
                <a:lnTo>
                  <a:pt x="751370" y="1651000"/>
                </a:lnTo>
                <a:lnTo>
                  <a:pt x="782955" y="1651000"/>
                </a:lnTo>
                <a:lnTo>
                  <a:pt x="814882" y="1663700"/>
                </a:lnTo>
                <a:lnTo>
                  <a:pt x="761758" y="1663700"/>
                </a:lnTo>
                <a:lnTo>
                  <a:pt x="761758" y="1816100"/>
                </a:lnTo>
                <a:lnTo>
                  <a:pt x="758659" y="1828800"/>
                </a:lnTo>
                <a:lnTo>
                  <a:pt x="755650" y="1828800"/>
                </a:lnTo>
                <a:lnTo>
                  <a:pt x="755192" y="1816100"/>
                </a:lnTo>
                <a:lnTo>
                  <a:pt x="761758" y="1816100"/>
                </a:lnTo>
                <a:lnTo>
                  <a:pt x="761758" y="1663700"/>
                </a:lnTo>
                <a:lnTo>
                  <a:pt x="740727" y="1663700"/>
                </a:lnTo>
                <a:lnTo>
                  <a:pt x="738771" y="1662823"/>
                </a:lnTo>
                <a:lnTo>
                  <a:pt x="738771" y="1828800"/>
                </a:lnTo>
                <a:lnTo>
                  <a:pt x="732980" y="1828800"/>
                </a:lnTo>
                <a:lnTo>
                  <a:pt x="732980" y="1930400"/>
                </a:lnTo>
                <a:lnTo>
                  <a:pt x="732586" y="1943100"/>
                </a:lnTo>
                <a:lnTo>
                  <a:pt x="731685" y="1943100"/>
                </a:lnTo>
                <a:lnTo>
                  <a:pt x="729589" y="1955800"/>
                </a:lnTo>
                <a:lnTo>
                  <a:pt x="707720" y="1955800"/>
                </a:lnTo>
                <a:lnTo>
                  <a:pt x="700189" y="1943100"/>
                </a:lnTo>
                <a:lnTo>
                  <a:pt x="695198" y="1943100"/>
                </a:lnTo>
                <a:lnTo>
                  <a:pt x="689876" y="1955800"/>
                </a:lnTo>
                <a:lnTo>
                  <a:pt x="669886" y="1955800"/>
                </a:lnTo>
                <a:lnTo>
                  <a:pt x="670509" y="1943100"/>
                </a:lnTo>
                <a:lnTo>
                  <a:pt x="664400" y="1955800"/>
                </a:lnTo>
                <a:lnTo>
                  <a:pt x="620128" y="1955800"/>
                </a:lnTo>
                <a:lnTo>
                  <a:pt x="620179" y="1943100"/>
                </a:lnTo>
                <a:lnTo>
                  <a:pt x="623074" y="1943100"/>
                </a:lnTo>
                <a:lnTo>
                  <a:pt x="628040" y="1930400"/>
                </a:lnTo>
                <a:lnTo>
                  <a:pt x="650659" y="1930400"/>
                </a:lnTo>
                <a:lnTo>
                  <a:pt x="666927" y="1917700"/>
                </a:lnTo>
                <a:lnTo>
                  <a:pt x="699909" y="1917700"/>
                </a:lnTo>
                <a:lnTo>
                  <a:pt x="704062" y="1930400"/>
                </a:lnTo>
                <a:lnTo>
                  <a:pt x="706526" y="1917700"/>
                </a:lnTo>
                <a:lnTo>
                  <a:pt x="729780" y="1917700"/>
                </a:lnTo>
                <a:lnTo>
                  <a:pt x="732980" y="1930400"/>
                </a:lnTo>
                <a:lnTo>
                  <a:pt x="732980" y="1828800"/>
                </a:lnTo>
                <a:lnTo>
                  <a:pt x="708406" y="1828800"/>
                </a:lnTo>
                <a:lnTo>
                  <a:pt x="718286" y="1816100"/>
                </a:lnTo>
                <a:lnTo>
                  <a:pt x="738581" y="1816100"/>
                </a:lnTo>
                <a:lnTo>
                  <a:pt x="738771" y="1828800"/>
                </a:lnTo>
                <a:lnTo>
                  <a:pt x="738771" y="1662823"/>
                </a:lnTo>
                <a:lnTo>
                  <a:pt x="712622" y="1651000"/>
                </a:lnTo>
                <a:lnTo>
                  <a:pt x="684326" y="1651000"/>
                </a:lnTo>
                <a:lnTo>
                  <a:pt x="681443" y="1663700"/>
                </a:lnTo>
                <a:lnTo>
                  <a:pt x="678459" y="1651000"/>
                </a:lnTo>
                <a:lnTo>
                  <a:pt x="616851" y="1651000"/>
                </a:lnTo>
                <a:lnTo>
                  <a:pt x="616851" y="1943100"/>
                </a:lnTo>
                <a:lnTo>
                  <a:pt x="610247" y="1943100"/>
                </a:lnTo>
                <a:lnTo>
                  <a:pt x="614083" y="1955800"/>
                </a:lnTo>
                <a:lnTo>
                  <a:pt x="610387" y="1955800"/>
                </a:lnTo>
                <a:lnTo>
                  <a:pt x="610247" y="1943100"/>
                </a:lnTo>
                <a:lnTo>
                  <a:pt x="608469" y="1943100"/>
                </a:lnTo>
                <a:lnTo>
                  <a:pt x="610082" y="1930400"/>
                </a:lnTo>
                <a:lnTo>
                  <a:pt x="616546" y="1930400"/>
                </a:lnTo>
                <a:lnTo>
                  <a:pt x="616851" y="1943100"/>
                </a:lnTo>
                <a:lnTo>
                  <a:pt x="616851" y="1651000"/>
                </a:lnTo>
                <a:lnTo>
                  <a:pt x="544741" y="1651000"/>
                </a:lnTo>
                <a:lnTo>
                  <a:pt x="544741" y="1943100"/>
                </a:lnTo>
                <a:lnTo>
                  <a:pt x="528294" y="1943100"/>
                </a:lnTo>
                <a:lnTo>
                  <a:pt x="523989" y="1930400"/>
                </a:lnTo>
                <a:lnTo>
                  <a:pt x="521906" y="1930400"/>
                </a:lnTo>
                <a:lnTo>
                  <a:pt x="517906" y="1917700"/>
                </a:lnTo>
                <a:lnTo>
                  <a:pt x="512406" y="1905000"/>
                </a:lnTo>
                <a:lnTo>
                  <a:pt x="486752" y="1905000"/>
                </a:lnTo>
                <a:lnTo>
                  <a:pt x="482574" y="1892300"/>
                </a:lnTo>
                <a:lnTo>
                  <a:pt x="490410" y="1892300"/>
                </a:lnTo>
                <a:lnTo>
                  <a:pt x="487908" y="1879600"/>
                </a:lnTo>
                <a:lnTo>
                  <a:pt x="485521" y="1866900"/>
                </a:lnTo>
                <a:lnTo>
                  <a:pt x="494830" y="1866900"/>
                </a:lnTo>
                <a:lnTo>
                  <a:pt x="506310" y="1854200"/>
                </a:lnTo>
                <a:lnTo>
                  <a:pt x="510082" y="1854200"/>
                </a:lnTo>
                <a:lnTo>
                  <a:pt x="512140" y="1866900"/>
                </a:lnTo>
                <a:lnTo>
                  <a:pt x="515734" y="1866900"/>
                </a:lnTo>
                <a:lnTo>
                  <a:pt x="518909" y="1879663"/>
                </a:lnTo>
                <a:lnTo>
                  <a:pt x="521157" y="1892300"/>
                </a:lnTo>
                <a:lnTo>
                  <a:pt x="527697" y="1892300"/>
                </a:lnTo>
                <a:lnTo>
                  <a:pt x="533082" y="1905000"/>
                </a:lnTo>
                <a:lnTo>
                  <a:pt x="537095" y="1917700"/>
                </a:lnTo>
                <a:lnTo>
                  <a:pt x="540397" y="1930400"/>
                </a:lnTo>
                <a:lnTo>
                  <a:pt x="543610" y="1930400"/>
                </a:lnTo>
                <a:lnTo>
                  <a:pt x="544741" y="1943100"/>
                </a:lnTo>
                <a:lnTo>
                  <a:pt x="544741" y="1651000"/>
                </a:lnTo>
                <a:lnTo>
                  <a:pt x="491058" y="1651000"/>
                </a:lnTo>
                <a:lnTo>
                  <a:pt x="491058" y="1841500"/>
                </a:lnTo>
                <a:lnTo>
                  <a:pt x="452348" y="1841500"/>
                </a:lnTo>
                <a:lnTo>
                  <a:pt x="449935" y="1828800"/>
                </a:lnTo>
                <a:lnTo>
                  <a:pt x="446176" y="1828800"/>
                </a:lnTo>
                <a:lnTo>
                  <a:pt x="445922" y="1816100"/>
                </a:lnTo>
                <a:lnTo>
                  <a:pt x="446481" y="1803400"/>
                </a:lnTo>
                <a:lnTo>
                  <a:pt x="456476" y="1803400"/>
                </a:lnTo>
                <a:lnTo>
                  <a:pt x="465353" y="1816100"/>
                </a:lnTo>
                <a:lnTo>
                  <a:pt x="487400" y="1816100"/>
                </a:lnTo>
                <a:lnTo>
                  <a:pt x="489775" y="1828800"/>
                </a:lnTo>
                <a:lnTo>
                  <a:pt x="490931" y="1828800"/>
                </a:lnTo>
                <a:lnTo>
                  <a:pt x="491058" y="1841500"/>
                </a:lnTo>
                <a:lnTo>
                  <a:pt x="491058" y="1651000"/>
                </a:lnTo>
                <a:lnTo>
                  <a:pt x="459359" y="1651000"/>
                </a:lnTo>
                <a:lnTo>
                  <a:pt x="459359" y="1676400"/>
                </a:lnTo>
                <a:lnTo>
                  <a:pt x="454012" y="1689100"/>
                </a:lnTo>
                <a:lnTo>
                  <a:pt x="451929" y="1689100"/>
                </a:lnTo>
                <a:lnTo>
                  <a:pt x="452894" y="1701800"/>
                </a:lnTo>
                <a:lnTo>
                  <a:pt x="453872" y="1701800"/>
                </a:lnTo>
                <a:lnTo>
                  <a:pt x="454520" y="1714500"/>
                </a:lnTo>
                <a:lnTo>
                  <a:pt x="435952" y="1714500"/>
                </a:lnTo>
                <a:lnTo>
                  <a:pt x="432498" y="1701800"/>
                </a:lnTo>
                <a:lnTo>
                  <a:pt x="430060" y="1689100"/>
                </a:lnTo>
                <a:lnTo>
                  <a:pt x="429768" y="1689100"/>
                </a:lnTo>
                <a:lnTo>
                  <a:pt x="428358" y="1676400"/>
                </a:lnTo>
                <a:lnTo>
                  <a:pt x="459359" y="1676400"/>
                </a:lnTo>
                <a:lnTo>
                  <a:pt x="459359" y="1651000"/>
                </a:lnTo>
                <a:lnTo>
                  <a:pt x="421741" y="1651000"/>
                </a:lnTo>
                <a:lnTo>
                  <a:pt x="415213" y="1638300"/>
                </a:lnTo>
                <a:lnTo>
                  <a:pt x="414985" y="1638300"/>
                </a:lnTo>
                <a:lnTo>
                  <a:pt x="414985" y="1701800"/>
                </a:lnTo>
                <a:lnTo>
                  <a:pt x="411099" y="1701800"/>
                </a:lnTo>
                <a:lnTo>
                  <a:pt x="410197" y="1704886"/>
                </a:lnTo>
                <a:lnTo>
                  <a:pt x="410197" y="1765300"/>
                </a:lnTo>
                <a:lnTo>
                  <a:pt x="409473" y="1778000"/>
                </a:lnTo>
                <a:lnTo>
                  <a:pt x="407695" y="1790700"/>
                </a:lnTo>
                <a:lnTo>
                  <a:pt x="406222" y="1803400"/>
                </a:lnTo>
                <a:lnTo>
                  <a:pt x="403898" y="1803400"/>
                </a:lnTo>
                <a:lnTo>
                  <a:pt x="400189" y="1790700"/>
                </a:lnTo>
                <a:lnTo>
                  <a:pt x="398830" y="1790700"/>
                </a:lnTo>
                <a:lnTo>
                  <a:pt x="398297" y="1803400"/>
                </a:lnTo>
                <a:lnTo>
                  <a:pt x="398894" y="1778000"/>
                </a:lnTo>
                <a:lnTo>
                  <a:pt x="400126" y="1765300"/>
                </a:lnTo>
                <a:lnTo>
                  <a:pt x="401650" y="1752600"/>
                </a:lnTo>
                <a:lnTo>
                  <a:pt x="403123" y="1739900"/>
                </a:lnTo>
                <a:lnTo>
                  <a:pt x="408520" y="1739900"/>
                </a:lnTo>
                <a:lnTo>
                  <a:pt x="410197" y="1765300"/>
                </a:lnTo>
                <a:lnTo>
                  <a:pt x="410197" y="1704886"/>
                </a:lnTo>
                <a:lnTo>
                  <a:pt x="407377" y="1714500"/>
                </a:lnTo>
                <a:lnTo>
                  <a:pt x="404431" y="1714500"/>
                </a:lnTo>
                <a:lnTo>
                  <a:pt x="404469" y="1701800"/>
                </a:lnTo>
                <a:lnTo>
                  <a:pt x="404228" y="1701800"/>
                </a:lnTo>
                <a:lnTo>
                  <a:pt x="403174" y="1689100"/>
                </a:lnTo>
                <a:lnTo>
                  <a:pt x="412978" y="1689100"/>
                </a:lnTo>
                <a:lnTo>
                  <a:pt x="414985" y="1701800"/>
                </a:lnTo>
                <a:lnTo>
                  <a:pt x="414985" y="1638300"/>
                </a:lnTo>
                <a:lnTo>
                  <a:pt x="397624" y="1638300"/>
                </a:lnTo>
                <a:lnTo>
                  <a:pt x="378383" y="1613369"/>
                </a:lnTo>
                <a:lnTo>
                  <a:pt x="378383" y="2019300"/>
                </a:lnTo>
                <a:lnTo>
                  <a:pt x="371944" y="2006600"/>
                </a:lnTo>
                <a:lnTo>
                  <a:pt x="365277" y="1993900"/>
                </a:lnTo>
                <a:lnTo>
                  <a:pt x="377215" y="1993900"/>
                </a:lnTo>
                <a:lnTo>
                  <a:pt x="377228" y="2006600"/>
                </a:lnTo>
                <a:lnTo>
                  <a:pt x="378383" y="2019300"/>
                </a:lnTo>
                <a:lnTo>
                  <a:pt x="378383" y="1613369"/>
                </a:lnTo>
                <a:lnTo>
                  <a:pt x="378028" y="1612900"/>
                </a:lnTo>
                <a:lnTo>
                  <a:pt x="367080" y="1605470"/>
                </a:lnTo>
                <a:lnTo>
                  <a:pt x="367080" y="1930400"/>
                </a:lnTo>
                <a:lnTo>
                  <a:pt x="366941" y="1930400"/>
                </a:lnTo>
                <a:lnTo>
                  <a:pt x="364655" y="1943100"/>
                </a:lnTo>
                <a:lnTo>
                  <a:pt x="363359" y="1955800"/>
                </a:lnTo>
                <a:lnTo>
                  <a:pt x="363004" y="1965363"/>
                </a:lnTo>
                <a:lnTo>
                  <a:pt x="362978" y="1981200"/>
                </a:lnTo>
                <a:lnTo>
                  <a:pt x="363080" y="1993900"/>
                </a:lnTo>
                <a:lnTo>
                  <a:pt x="358355" y="1993900"/>
                </a:lnTo>
                <a:lnTo>
                  <a:pt x="351180" y="1981200"/>
                </a:lnTo>
                <a:lnTo>
                  <a:pt x="350913" y="1968500"/>
                </a:lnTo>
                <a:lnTo>
                  <a:pt x="350672" y="1968500"/>
                </a:lnTo>
                <a:lnTo>
                  <a:pt x="350786" y="1955800"/>
                </a:lnTo>
                <a:lnTo>
                  <a:pt x="351243" y="1943100"/>
                </a:lnTo>
                <a:lnTo>
                  <a:pt x="352145" y="1930400"/>
                </a:lnTo>
                <a:lnTo>
                  <a:pt x="353288" y="1917700"/>
                </a:lnTo>
                <a:lnTo>
                  <a:pt x="354431" y="1905000"/>
                </a:lnTo>
                <a:lnTo>
                  <a:pt x="354634" y="1905000"/>
                </a:lnTo>
                <a:lnTo>
                  <a:pt x="355930" y="1892300"/>
                </a:lnTo>
                <a:lnTo>
                  <a:pt x="358902" y="1892300"/>
                </a:lnTo>
                <a:lnTo>
                  <a:pt x="361645" y="1905000"/>
                </a:lnTo>
                <a:lnTo>
                  <a:pt x="362496" y="1905000"/>
                </a:lnTo>
                <a:lnTo>
                  <a:pt x="364947" y="1917700"/>
                </a:lnTo>
                <a:lnTo>
                  <a:pt x="367080" y="1930400"/>
                </a:lnTo>
                <a:lnTo>
                  <a:pt x="367080" y="1605470"/>
                </a:lnTo>
                <a:lnTo>
                  <a:pt x="366776" y="1605254"/>
                </a:lnTo>
                <a:lnTo>
                  <a:pt x="366776" y="1689100"/>
                </a:lnTo>
                <a:lnTo>
                  <a:pt x="364858" y="1693900"/>
                </a:lnTo>
                <a:lnTo>
                  <a:pt x="364858" y="1866900"/>
                </a:lnTo>
                <a:lnTo>
                  <a:pt x="364782" y="1879600"/>
                </a:lnTo>
                <a:lnTo>
                  <a:pt x="355180" y="1879600"/>
                </a:lnTo>
                <a:lnTo>
                  <a:pt x="359041" y="1866900"/>
                </a:lnTo>
                <a:lnTo>
                  <a:pt x="364858" y="1866900"/>
                </a:lnTo>
                <a:lnTo>
                  <a:pt x="364858" y="1693900"/>
                </a:lnTo>
                <a:lnTo>
                  <a:pt x="361696" y="1701800"/>
                </a:lnTo>
                <a:lnTo>
                  <a:pt x="357873" y="1701800"/>
                </a:lnTo>
                <a:lnTo>
                  <a:pt x="357873" y="1816100"/>
                </a:lnTo>
                <a:lnTo>
                  <a:pt x="357085" y="1828482"/>
                </a:lnTo>
                <a:lnTo>
                  <a:pt x="355955" y="1841500"/>
                </a:lnTo>
                <a:lnTo>
                  <a:pt x="354672" y="1841500"/>
                </a:lnTo>
                <a:lnTo>
                  <a:pt x="353212" y="1854288"/>
                </a:lnTo>
                <a:lnTo>
                  <a:pt x="351637" y="1866900"/>
                </a:lnTo>
                <a:lnTo>
                  <a:pt x="350608" y="1866900"/>
                </a:lnTo>
                <a:lnTo>
                  <a:pt x="347205" y="1879600"/>
                </a:lnTo>
                <a:lnTo>
                  <a:pt x="341350" y="1866900"/>
                </a:lnTo>
                <a:lnTo>
                  <a:pt x="339178" y="1866900"/>
                </a:lnTo>
                <a:lnTo>
                  <a:pt x="339178" y="1930400"/>
                </a:lnTo>
                <a:lnTo>
                  <a:pt x="338429" y="1943100"/>
                </a:lnTo>
                <a:lnTo>
                  <a:pt x="336880" y="1955800"/>
                </a:lnTo>
                <a:lnTo>
                  <a:pt x="326034" y="1955800"/>
                </a:lnTo>
                <a:lnTo>
                  <a:pt x="325615" y="1943100"/>
                </a:lnTo>
                <a:lnTo>
                  <a:pt x="325755" y="1943100"/>
                </a:lnTo>
                <a:lnTo>
                  <a:pt x="327939" y="1930400"/>
                </a:lnTo>
                <a:lnTo>
                  <a:pt x="331673" y="1930400"/>
                </a:lnTo>
                <a:lnTo>
                  <a:pt x="336448" y="1917700"/>
                </a:lnTo>
                <a:lnTo>
                  <a:pt x="338670" y="1930400"/>
                </a:lnTo>
                <a:lnTo>
                  <a:pt x="339178" y="1930400"/>
                </a:lnTo>
                <a:lnTo>
                  <a:pt x="339178" y="1866900"/>
                </a:lnTo>
                <a:lnTo>
                  <a:pt x="320395" y="1866900"/>
                </a:lnTo>
                <a:lnTo>
                  <a:pt x="310184" y="1854200"/>
                </a:lnTo>
                <a:lnTo>
                  <a:pt x="303491" y="1845221"/>
                </a:lnTo>
                <a:lnTo>
                  <a:pt x="303491" y="1968500"/>
                </a:lnTo>
                <a:lnTo>
                  <a:pt x="292608" y="1981200"/>
                </a:lnTo>
                <a:lnTo>
                  <a:pt x="287375" y="1993900"/>
                </a:lnTo>
                <a:lnTo>
                  <a:pt x="277710" y="1993900"/>
                </a:lnTo>
                <a:lnTo>
                  <a:pt x="279488" y="1981200"/>
                </a:lnTo>
                <a:lnTo>
                  <a:pt x="285305" y="1981200"/>
                </a:lnTo>
                <a:lnTo>
                  <a:pt x="288378" y="1968500"/>
                </a:lnTo>
                <a:lnTo>
                  <a:pt x="303491" y="1968500"/>
                </a:lnTo>
                <a:lnTo>
                  <a:pt x="303491" y="1845221"/>
                </a:lnTo>
                <a:lnTo>
                  <a:pt x="300723" y="1841500"/>
                </a:lnTo>
                <a:lnTo>
                  <a:pt x="294398" y="1841500"/>
                </a:lnTo>
                <a:lnTo>
                  <a:pt x="291096" y="1828800"/>
                </a:lnTo>
                <a:lnTo>
                  <a:pt x="291401" y="1828800"/>
                </a:lnTo>
                <a:lnTo>
                  <a:pt x="292087" y="1816100"/>
                </a:lnTo>
                <a:lnTo>
                  <a:pt x="292557" y="1816100"/>
                </a:lnTo>
                <a:lnTo>
                  <a:pt x="293497" y="1803400"/>
                </a:lnTo>
                <a:lnTo>
                  <a:pt x="295224" y="1790700"/>
                </a:lnTo>
                <a:lnTo>
                  <a:pt x="317614" y="1790700"/>
                </a:lnTo>
                <a:lnTo>
                  <a:pt x="320941" y="1803400"/>
                </a:lnTo>
                <a:lnTo>
                  <a:pt x="333603" y="1803400"/>
                </a:lnTo>
                <a:lnTo>
                  <a:pt x="340436" y="1816100"/>
                </a:lnTo>
                <a:lnTo>
                  <a:pt x="357873" y="1816100"/>
                </a:lnTo>
                <a:lnTo>
                  <a:pt x="357873" y="1701800"/>
                </a:lnTo>
                <a:lnTo>
                  <a:pt x="354660" y="1701800"/>
                </a:lnTo>
                <a:lnTo>
                  <a:pt x="354660" y="1752600"/>
                </a:lnTo>
                <a:lnTo>
                  <a:pt x="353631" y="1765300"/>
                </a:lnTo>
                <a:lnTo>
                  <a:pt x="351332" y="1778000"/>
                </a:lnTo>
                <a:lnTo>
                  <a:pt x="351091" y="1790700"/>
                </a:lnTo>
                <a:lnTo>
                  <a:pt x="344373" y="1790700"/>
                </a:lnTo>
                <a:lnTo>
                  <a:pt x="345376" y="1778000"/>
                </a:lnTo>
                <a:lnTo>
                  <a:pt x="345922" y="1765300"/>
                </a:lnTo>
                <a:lnTo>
                  <a:pt x="347383" y="1752600"/>
                </a:lnTo>
                <a:lnTo>
                  <a:pt x="351104" y="1739900"/>
                </a:lnTo>
                <a:lnTo>
                  <a:pt x="354660" y="1752600"/>
                </a:lnTo>
                <a:lnTo>
                  <a:pt x="354660" y="1701800"/>
                </a:lnTo>
                <a:lnTo>
                  <a:pt x="351866" y="1701800"/>
                </a:lnTo>
                <a:lnTo>
                  <a:pt x="347357" y="1689100"/>
                </a:lnTo>
                <a:lnTo>
                  <a:pt x="334822" y="1676400"/>
                </a:lnTo>
                <a:lnTo>
                  <a:pt x="326618" y="1676400"/>
                </a:lnTo>
                <a:lnTo>
                  <a:pt x="322846" y="1670570"/>
                </a:lnTo>
                <a:lnTo>
                  <a:pt x="322846" y="1701800"/>
                </a:lnTo>
                <a:lnTo>
                  <a:pt x="294843" y="1701800"/>
                </a:lnTo>
                <a:lnTo>
                  <a:pt x="293776" y="1689100"/>
                </a:lnTo>
                <a:lnTo>
                  <a:pt x="293420" y="1676400"/>
                </a:lnTo>
                <a:lnTo>
                  <a:pt x="297649" y="1676400"/>
                </a:lnTo>
                <a:lnTo>
                  <a:pt x="302145" y="1663700"/>
                </a:lnTo>
                <a:lnTo>
                  <a:pt x="305676" y="1676400"/>
                </a:lnTo>
                <a:lnTo>
                  <a:pt x="313982" y="1676400"/>
                </a:lnTo>
                <a:lnTo>
                  <a:pt x="319506" y="1689100"/>
                </a:lnTo>
                <a:lnTo>
                  <a:pt x="322846" y="1701800"/>
                </a:lnTo>
                <a:lnTo>
                  <a:pt x="322846" y="1670570"/>
                </a:lnTo>
                <a:lnTo>
                  <a:pt x="318401" y="1663700"/>
                </a:lnTo>
                <a:lnTo>
                  <a:pt x="309930" y="1651000"/>
                </a:lnTo>
                <a:lnTo>
                  <a:pt x="301586" y="1651000"/>
                </a:lnTo>
                <a:lnTo>
                  <a:pt x="300520" y="1638300"/>
                </a:lnTo>
                <a:lnTo>
                  <a:pt x="301840" y="1625600"/>
                </a:lnTo>
                <a:lnTo>
                  <a:pt x="304177" y="1625600"/>
                </a:lnTo>
                <a:lnTo>
                  <a:pt x="303060" y="1612900"/>
                </a:lnTo>
                <a:lnTo>
                  <a:pt x="302526" y="1612900"/>
                </a:lnTo>
                <a:lnTo>
                  <a:pt x="302463" y="1587500"/>
                </a:lnTo>
                <a:lnTo>
                  <a:pt x="302615" y="1587500"/>
                </a:lnTo>
                <a:lnTo>
                  <a:pt x="308305" y="1574800"/>
                </a:lnTo>
                <a:lnTo>
                  <a:pt x="310908" y="1574800"/>
                </a:lnTo>
                <a:lnTo>
                  <a:pt x="312928" y="1587500"/>
                </a:lnTo>
                <a:lnTo>
                  <a:pt x="330898" y="1600200"/>
                </a:lnTo>
                <a:lnTo>
                  <a:pt x="347395" y="1625600"/>
                </a:lnTo>
                <a:lnTo>
                  <a:pt x="359333" y="1651000"/>
                </a:lnTo>
                <a:lnTo>
                  <a:pt x="363626" y="1676400"/>
                </a:lnTo>
                <a:lnTo>
                  <a:pt x="363499" y="1689100"/>
                </a:lnTo>
                <a:lnTo>
                  <a:pt x="366776" y="1689100"/>
                </a:lnTo>
                <a:lnTo>
                  <a:pt x="366776" y="1605254"/>
                </a:lnTo>
                <a:lnTo>
                  <a:pt x="359346" y="1600200"/>
                </a:lnTo>
                <a:lnTo>
                  <a:pt x="341452" y="1574800"/>
                </a:lnTo>
                <a:lnTo>
                  <a:pt x="324192" y="1549400"/>
                </a:lnTo>
                <a:lnTo>
                  <a:pt x="304749" y="1524000"/>
                </a:lnTo>
                <a:lnTo>
                  <a:pt x="255765" y="1460500"/>
                </a:lnTo>
                <a:lnTo>
                  <a:pt x="251269" y="1454658"/>
                </a:lnTo>
                <a:lnTo>
                  <a:pt x="251269" y="1536700"/>
                </a:lnTo>
                <a:lnTo>
                  <a:pt x="247243" y="1574800"/>
                </a:lnTo>
                <a:lnTo>
                  <a:pt x="238429" y="1574800"/>
                </a:lnTo>
                <a:lnTo>
                  <a:pt x="237210" y="1571307"/>
                </a:lnTo>
                <a:lnTo>
                  <a:pt x="237210" y="1663700"/>
                </a:lnTo>
                <a:lnTo>
                  <a:pt x="235572" y="1670126"/>
                </a:lnTo>
                <a:lnTo>
                  <a:pt x="235572" y="1739900"/>
                </a:lnTo>
                <a:lnTo>
                  <a:pt x="235508" y="1752600"/>
                </a:lnTo>
                <a:lnTo>
                  <a:pt x="234772" y="1765300"/>
                </a:lnTo>
                <a:lnTo>
                  <a:pt x="232968" y="1778000"/>
                </a:lnTo>
                <a:lnTo>
                  <a:pt x="228866" y="1778000"/>
                </a:lnTo>
                <a:lnTo>
                  <a:pt x="228866" y="1854200"/>
                </a:lnTo>
                <a:lnTo>
                  <a:pt x="228269" y="1854200"/>
                </a:lnTo>
                <a:lnTo>
                  <a:pt x="227507" y="1866900"/>
                </a:lnTo>
                <a:lnTo>
                  <a:pt x="217766" y="1866900"/>
                </a:lnTo>
                <a:lnTo>
                  <a:pt x="219544" y="1854200"/>
                </a:lnTo>
                <a:lnTo>
                  <a:pt x="220370" y="1854200"/>
                </a:lnTo>
                <a:lnTo>
                  <a:pt x="220624" y="1841500"/>
                </a:lnTo>
                <a:lnTo>
                  <a:pt x="227380" y="1841500"/>
                </a:lnTo>
                <a:lnTo>
                  <a:pt x="228866" y="1854200"/>
                </a:lnTo>
                <a:lnTo>
                  <a:pt x="228866" y="1778000"/>
                </a:lnTo>
                <a:lnTo>
                  <a:pt x="225386" y="1778000"/>
                </a:lnTo>
                <a:lnTo>
                  <a:pt x="225386" y="1803400"/>
                </a:lnTo>
                <a:lnTo>
                  <a:pt x="225082" y="1816100"/>
                </a:lnTo>
                <a:lnTo>
                  <a:pt x="219824" y="1816100"/>
                </a:lnTo>
                <a:lnTo>
                  <a:pt x="218859" y="1803400"/>
                </a:lnTo>
                <a:lnTo>
                  <a:pt x="209270" y="1803400"/>
                </a:lnTo>
                <a:lnTo>
                  <a:pt x="208280" y="1790700"/>
                </a:lnTo>
                <a:lnTo>
                  <a:pt x="218567" y="1790700"/>
                </a:lnTo>
                <a:lnTo>
                  <a:pt x="223748" y="1803400"/>
                </a:lnTo>
                <a:lnTo>
                  <a:pt x="225386" y="1803400"/>
                </a:lnTo>
                <a:lnTo>
                  <a:pt x="225386" y="1778000"/>
                </a:lnTo>
                <a:lnTo>
                  <a:pt x="211594" y="1778000"/>
                </a:lnTo>
                <a:lnTo>
                  <a:pt x="198755" y="1765300"/>
                </a:lnTo>
                <a:lnTo>
                  <a:pt x="185343" y="1765300"/>
                </a:lnTo>
                <a:lnTo>
                  <a:pt x="184912" y="1790700"/>
                </a:lnTo>
                <a:lnTo>
                  <a:pt x="183578" y="1816100"/>
                </a:lnTo>
                <a:lnTo>
                  <a:pt x="180403" y="1841500"/>
                </a:lnTo>
                <a:lnTo>
                  <a:pt x="174421" y="1866900"/>
                </a:lnTo>
                <a:lnTo>
                  <a:pt x="172237" y="1841500"/>
                </a:lnTo>
                <a:lnTo>
                  <a:pt x="171132" y="1828482"/>
                </a:lnTo>
                <a:lnTo>
                  <a:pt x="169481" y="1803400"/>
                </a:lnTo>
                <a:lnTo>
                  <a:pt x="168579" y="1778000"/>
                </a:lnTo>
                <a:lnTo>
                  <a:pt x="167640" y="1752600"/>
                </a:lnTo>
                <a:lnTo>
                  <a:pt x="166192" y="1701800"/>
                </a:lnTo>
                <a:lnTo>
                  <a:pt x="165684" y="1651000"/>
                </a:lnTo>
                <a:lnTo>
                  <a:pt x="165582" y="1612900"/>
                </a:lnTo>
                <a:lnTo>
                  <a:pt x="165773" y="1600200"/>
                </a:lnTo>
                <a:lnTo>
                  <a:pt x="165976" y="1587500"/>
                </a:lnTo>
                <a:lnTo>
                  <a:pt x="167043" y="1562100"/>
                </a:lnTo>
                <a:lnTo>
                  <a:pt x="168948" y="1536700"/>
                </a:lnTo>
                <a:lnTo>
                  <a:pt x="169303" y="1524000"/>
                </a:lnTo>
                <a:lnTo>
                  <a:pt x="169672" y="1511300"/>
                </a:lnTo>
                <a:lnTo>
                  <a:pt x="168757" y="1486141"/>
                </a:lnTo>
                <a:lnTo>
                  <a:pt x="168541" y="1447800"/>
                </a:lnTo>
                <a:lnTo>
                  <a:pt x="171437" y="1422400"/>
                </a:lnTo>
                <a:lnTo>
                  <a:pt x="182410" y="1435100"/>
                </a:lnTo>
                <a:lnTo>
                  <a:pt x="189471" y="1447800"/>
                </a:lnTo>
                <a:lnTo>
                  <a:pt x="192963" y="1447800"/>
                </a:lnTo>
                <a:lnTo>
                  <a:pt x="191960" y="1485900"/>
                </a:lnTo>
                <a:lnTo>
                  <a:pt x="183426" y="1524000"/>
                </a:lnTo>
                <a:lnTo>
                  <a:pt x="180530" y="1536700"/>
                </a:lnTo>
                <a:lnTo>
                  <a:pt x="178866" y="1549400"/>
                </a:lnTo>
                <a:lnTo>
                  <a:pt x="178282" y="1562100"/>
                </a:lnTo>
                <a:lnTo>
                  <a:pt x="178638" y="1574800"/>
                </a:lnTo>
                <a:lnTo>
                  <a:pt x="179336" y="1586725"/>
                </a:lnTo>
                <a:lnTo>
                  <a:pt x="179311" y="1600200"/>
                </a:lnTo>
                <a:lnTo>
                  <a:pt x="179247" y="1612900"/>
                </a:lnTo>
                <a:lnTo>
                  <a:pt x="178562" y="1625600"/>
                </a:lnTo>
                <a:lnTo>
                  <a:pt x="177634" y="1638300"/>
                </a:lnTo>
                <a:lnTo>
                  <a:pt x="177088" y="1651000"/>
                </a:lnTo>
                <a:lnTo>
                  <a:pt x="176657" y="1663700"/>
                </a:lnTo>
                <a:lnTo>
                  <a:pt x="177025" y="1663700"/>
                </a:lnTo>
                <a:lnTo>
                  <a:pt x="178879" y="1676400"/>
                </a:lnTo>
                <a:lnTo>
                  <a:pt x="183273" y="1689100"/>
                </a:lnTo>
                <a:lnTo>
                  <a:pt x="184873" y="1701800"/>
                </a:lnTo>
                <a:lnTo>
                  <a:pt x="184835" y="1714500"/>
                </a:lnTo>
                <a:lnTo>
                  <a:pt x="184353" y="1727200"/>
                </a:lnTo>
                <a:lnTo>
                  <a:pt x="184238" y="1739900"/>
                </a:lnTo>
                <a:lnTo>
                  <a:pt x="189572" y="1739900"/>
                </a:lnTo>
                <a:lnTo>
                  <a:pt x="189839" y="1727200"/>
                </a:lnTo>
                <a:lnTo>
                  <a:pt x="191897" y="1701800"/>
                </a:lnTo>
                <a:lnTo>
                  <a:pt x="229679" y="1701800"/>
                </a:lnTo>
                <a:lnTo>
                  <a:pt x="233578" y="1714500"/>
                </a:lnTo>
                <a:lnTo>
                  <a:pt x="234353" y="1714500"/>
                </a:lnTo>
                <a:lnTo>
                  <a:pt x="235140" y="1727200"/>
                </a:lnTo>
                <a:lnTo>
                  <a:pt x="235572" y="1739900"/>
                </a:lnTo>
                <a:lnTo>
                  <a:pt x="235572" y="1670126"/>
                </a:lnTo>
                <a:lnTo>
                  <a:pt x="233972" y="1676400"/>
                </a:lnTo>
                <a:lnTo>
                  <a:pt x="228193" y="1676400"/>
                </a:lnTo>
                <a:lnTo>
                  <a:pt x="218935" y="1689100"/>
                </a:lnTo>
                <a:lnTo>
                  <a:pt x="205320" y="1676400"/>
                </a:lnTo>
                <a:lnTo>
                  <a:pt x="196621" y="1676400"/>
                </a:lnTo>
                <a:lnTo>
                  <a:pt x="192201" y="1663700"/>
                </a:lnTo>
                <a:lnTo>
                  <a:pt x="192036" y="1651000"/>
                </a:lnTo>
                <a:lnTo>
                  <a:pt x="196088" y="1638300"/>
                </a:lnTo>
                <a:lnTo>
                  <a:pt x="199428" y="1651000"/>
                </a:lnTo>
                <a:lnTo>
                  <a:pt x="202425" y="1651000"/>
                </a:lnTo>
                <a:lnTo>
                  <a:pt x="206159" y="1663700"/>
                </a:lnTo>
                <a:lnTo>
                  <a:pt x="237210" y="1663700"/>
                </a:lnTo>
                <a:lnTo>
                  <a:pt x="237210" y="1571307"/>
                </a:lnTo>
                <a:lnTo>
                  <a:pt x="234010" y="1562100"/>
                </a:lnTo>
                <a:lnTo>
                  <a:pt x="228460" y="1562100"/>
                </a:lnTo>
                <a:lnTo>
                  <a:pt x="223481" y="1557718"/>
                </a:lnTo>
                <a:lnTo>
                  <a:pt x="223481" y="1574800"/>
                </a:lnTo>
                <a:lnTo>
                  <a:pt x="215976" y="1587500"/>
                </a:lnTo>
                <a:lnTo>
                  <a:pt x="208064" y="1574800"/>
                </a:lnTo>
                <a:lnTo>
                  <a:pt x="200126" y="1600200"/>
                </a:lnTo>
                <a:lnTo>
                  <a:pt x="195757" y="1587500"/>
                </a:lnTo>
                <a:lnTo>
                  <a:pt x="194170" y="1587500"/>
                </a:lnTo>
                <a:lnTo>
                  <a:pt x="194233" y="1574800"/>
                </a:lnTo>
                <a:lnTo>
                  <a:pt x="194576" y="1574800"/>
                </a:lnTo>
                <a:lnTo>
                  <a:pt x="195465" y="1562100"/>
                </a:lnTo>
                <a:lnTo>
                  <a:pt x="199313" y="1562100"/>
                </a:lnTo>
                <a:lnTo>
                  <a:pt x="213042" y="1574800"/>
                </a:lnTo>
                <a:lnTo>
                  <a:pt x="223481" y="1574800"/>
                </a:lnTo>
                <a:lnTo>
                  <a:pt x="223481" y="1557718"/>
                </a:lnTo>
                <a:lnTo>
                  <a:pt x="214071" y="1549400"/>
                </a:lnTo>
                <a:lnTo>
                  <a:pt x="203873" y="1536700"/>
                </a:lnTo>
                <a:lnTo>
                  <a:pt x="198589" y="1524000"/>
                </a:lnTo>
                <a:lnTo>
                  <a:pt x="198920" y="1498600"/>
                </a:lnTo>
                <a:lnTo>
                  <a:pt x="200088" y="1486141"/>
                </a:lnTo>
                <a:lnTo>
                  <a:pt x="200215" y="1485900"/>
                </a:lnTo>
                <a:lnTo>
                  <a:pt x="201371" y="1473200"/>
                </a:lnTo>
                <a:lnTo>
                  <a:pt x="203174" y="1460500"/>
                </a:lnTo>
                <a:lnTo>
                  <a:pt x="210134" y="1460500"/>
                </a:lnTo>
                <a:lnTo>
                  <a:pt x="216154" y="1473200"/>
                </a:lnTo>
                <a:lnTo>
                  <a:pt x="237286" y="1485900"/>
                </a:lnTo>
                <a:lnTo>
                  <a:pt x="248475" y="1511300"/>
                </a:lnTo>
                <a:lnTo>
                  <a:pt x="251269" y="1536700"/>
                </a:lnTo>
                <a:lnTo>
                  <a:pt x="251269" y="1454658"/>
                </a:lnTo>
                <a:lnTo>
                  <a:pt x="245999" y="1447800"/>
                </a:lnTo>
                <a:lnTo>
                  <a:pt x="242062" y="1447800"/>
                </a:lnTo>
                <a:lnTo>
                  <a:pt x="238391" y="1435100"/>
                </a:lnTo>
                <a:lnTo>
                  <a:pt x="231368" y="1435100"/>
                </a:lnTo>
                <a:lnTo>
                  <a:pt x="230035" y="1422400"/>
                </a:lnTo>
                <a:lnTo>
                  <a:pt x="251675" y="1422400"/>
                </a:lnTo>
                <a:lnTo>
                  <a:pt x="256349" y="1435100"/>
                </a:lnTo>
                <a:lnTo>
                  <a:pt x="264363" y="1447800"/>
                </a:lnTo>
                <a:lnTo>
                  <a:pt x="273265" y="1460500"/>
                </a:lnTo>
                <a:lnTo>
                  <a:pt x="282854" y="1460500"/>
                </a:lnTo>
                <a:lnTo>
                  <a:pt x="292912" y="1473200"/>
                </a:lnTo>
                <a:lnTo>
                  <a:pt x="299605" y="1473200"/>
                </a:lnTo>
                <a:lnTo>
                  <a:pt x="305930" y="1485900"/>
                </a:lnTo>
                <a:lnTo>
                  <a:pt x="311873" y="1485900"/>
                </a:lnTo>
                <a:lnTo>
                  <a:pt x="317411" y="1498600"/>
                </a:lnTo>
                <a:lnTo>
                  <a:pt x="332422" y="1511300"/>
                </a:lnTo>
                <a:lnTo>
                  <a:pt x="348081" y="1524000"/>
                </a:lnTo>
                <a:lnTo>
                  <a:pt x="362889" y="1549400"/>
                </a:lnTo>
                <a:lnTo>
                  <a:pt x="375348" y="1562100"/>
                </a:lnTo>
                <a:lnTo>
                  <a:pt x="376186" y="1562100"/>
                </a:lnTo>
                <a:lnTo>
                  <a:pt x="377723" y="1574800"/>
                </a:lnTo>
                <a:lnTo>
                  <a:pt x="390055" y="1574800"/>
                </a:lnTo>
                <a:lnTo>
                  <a:pt x="400011" y="1587500"/>
                </a:lnTo>
                <a:lnTo>
                  <a:pt x="409079" y="1600200"/>
                </a:lnTo>
                <a:lnTo>
                  <a:pt x="421373" y="1625600"/>
                </a:lnTo>
                <a:lnTo>
                  <a:pt x="431698" y="1625600"/>
                </a:lnTo>
                <a:lnTo>
                  <a:pt x="438099" y="1638300"/>
                </a:lnTo>
                <a:lnTo>
                  <a:pt x="495223" y="1638300"/>
                </a:lnTo>
                <a:lnTo>
                  <a:pt x="513524" y="1625600"/>
                </a:lnTo>
                <a:lnTo>
                  <a:pt x="587184" y="1625600"/>
                </a:lnTo>
                <a:lnTo>
                  <a:pt x="562622" y="1612900"/>
                </a:lnTo>
                <a:lnTo>
                  <a:pt x="522859" y="1612900"/>
                </a:lnTo>
                <a:lnTo>
                  <a:pt x="500888" y="1625600"/>
                </a:lnTo>
                <a:lnTo>
                  <a:pt x="437603" y="1625600"/>
                </a:lnTo>
                <a:lnTo>
                  <a:pt x="429729" y="1612900"/>
                </a:lnTo>
                <a:lnTo>
                  <a:pt x="422643" y="1612900"/>
                </a:lnTo>
                <a:lnTo>
                  <a:pt x="417601" y="1600200"/>
                </a:lnTo>
                <a:lnTo>
                  <a:pt x="412673" y="1587500"/>
                </a:lnTo>
                <a:lnTo>
                  <a:pt x="407263" y="1587500"/>
                </a:lnTo>
                <a:lnTo>
                  <a:pt x="400812" y="1574800"/>
                </a:lnTo>
                <a:lnTo>
                  <a:pt x="390982" y="1574800"/>
                </a:lnTo>
                <a:lnTo>
                  <a:pt x="382600" y="1562100"/>
                </a:lnTo>
                <a:lnTo>
                  <a:pt x="367347" y="1536700"/>
                </a:lnTo>
                <a:lnTo>
                  <a:pt x="355765" y="1524000"/>
                </a:lnTo>
                <a:lnTo>
                  <a:pt x="343585" y="1511300"/>
                </a:lnTo>
                <a:lnTo>
                  <a:pt x="330288" y="1485900"/>
                </a:lnTo>
                <a:lnTo>
                  <a:pt x="315353" y="1473200"/>
                </a:lnTo>
                <a:lnTo>
                  <a:pt x="296633" y="1460500"/>
                </a:lnTo>
                <a:lnTo>
                  <a:pt x="279196" y="1447800"/>
                </a:lnTo>
                <a:lnTo>
                  <a:pt x="262712" y="1435100"/>
                </a:lnTo>
                <a:lnTo>
                  <a:pt x="254774" y="1422400"/>
                </a:lnTo>
                <a:lnTo>
                  <a:pt x="246837" y="1409700"/>
                </a:lnTo>
                <a:lnTo>
                  <a:pt x="240588" y="1409700"/>
                </a:lnTo>
                <a:lnTo>
                  <a:pt x="242595" y="1397000"/>
                </a:lnTo>
                <a:lnTo>
                  <a:pt x="257683" y="1384300"/>
                </a:lnTo>
                <a:lnTo>
                  <a:pt x="342658" y="1384300"/>
                </a:lnTo>
                <a:lnTo>
                  <a:pt x="345147" y="1397000"/>
                </a:lnTo>
                <a:lnTo>
                  <a:pt x="340029" y="1397000"/>
                </a:lnTo>
                <a:lnTo>
                  <a:pt x="340029" y="1435100"/>
                </a:lnTo>
                <a:lnTo>
                  <a:pt x="338175" y="1447800"/>
                </a:lnTo>
                <a:lnTo>
                  <a:pt x="331939" y="1435100"/>
                </a:lnTo>
                <a:lnTo>
                  <a:pt x="321805" y="1435100"/>
                </a:lnTo>
                <a:lnTo>
                  <a:pt x="317855" y="1422400"/>
                </a:lnTo>
                <a:lnTo>
                  <a:pt x="315201" y="1422400"/>
                </a:lnTo>
                <a:lnTo>
                  <a:pt x="324573" y="1409700"/>
                </a:lnTo>
                <a:lnTo>
                  <a:pt x="333616" y="1409700"/>
                </a:lnTo>
                <a:lnTo>
                  <a:pt x="335902" y="1435100"/>
                </a:lnTo>
                <a:lnTo>
                  <a:pt x="340029" y="1435100"/>
                </a:lnTo>
                <a:lnTo>
                  <a:pt x="340029" y="1397000"/>
                </a:lnTo>
                <a:lnTo>
                  <a:pt x="284721" y="1397000"/>
                </a:lnTo>
                <a:lnTo>
                  <a:pt x="281800" y="1409700"/>
                </a:lnTo>
                <a:lnTo>
                  <a:pt x="287718" y="1409700"/>
                </a:lnTo>
                <a:lnTo>
                  <a:pt x="293560" y="1422400"/>
                </a:lnTo>
                <a:lnTo>
                  <a:pt x="299529" y="1422400"/>
                </a:lnTo>
                <a:lnTo>
                  <a:pt x="305447" y="1435100"/>
                </a:lnTo>
                <a:lnTo>
                  <a:pt x="311111" y="1435100"/>
                </a:lnTo>
                <a:lnTo>
                  <a:pt x="327533" y="1447800"/>
                </a:lnTo>
                <a:lnTo>
                  <a:pt x="343852" y="1473200"/>
                </a:lnTo>
                <a:lnTo>
                  <a:pt x="360146" y="1485900"/>
                </a:lnTo>
                <a:lnTo>
                  <a:pt x="376453" y="1511300"/>
                </a:lnTo>
                <a:lnTo>
                  <a:pt x="385279" y="1511300"/>
                </a:lnTo>
                <a:lnTo>
                  <a:pt x="393750" y="1524000"/>
                </a:lnTo>
                <a:lnTo>
                  <a:pt x="401853" y="1536700"/>
                </a:lnTo>
                <a:lnTo>
                  <a:pt x="409587" y="1549400"/>
                </a:lnTo>
                <a:lnTo>
                  <a:pt x="417868" y="1562100"/>
                </a:lnTo>
                <a:lnTo>
                  <a:pt x="426618" y="1574800"/>
                </a:lnTo>
                <a:lnTo>
                  <a:pt x="435635" y="1587500"/>
                </a:lnTo>
                <a:lnTo>
                  <a:pt x="444665" y="1587500"/>
                </a:lnTo>
                <a:lnTo>
                  <a:pt x="448678" y="1600200"/>
                </a:lnTo>
                <a:lnTo>
                  <a:pt x="505599" y="1600200"/>
                </a:lnTo>
                <a:lnTo>
                  <a:pt x="520763" y="1587500"/>
                </a:lnTo>
                <a:lnTo>
                  <a:pt x="543941" y="1587500"/>
                </a:lnTo>
                <a:lnTo>
                  <a:pt x="554812" y="1600200"/>
                </a:lnTo>
                <a:lnTo>
                  <a:pt x="699744" y="1600200"/>
                </a:lnTo>
                <a:lnTo>
                  <a:pt x="724141" y="1612900"/>
                </a:lnTo>
                <a:lnTo>
                  <a:pt x="775995" y="1612900"/>
                </a:lnTo>
                <a:lnTo>
                  <a:pt x="772934" y="1600200"/>
                </a:lnTo>
                <a:lnTo>
                  <a:pt x="760691" y="1600200"/>
                </a:lnTo>
                <a:lnTo>
                  <a:pt x="757072" y="1587500"/>
                </a:lnTo>
                <a:lnTo>
                  <a:pt x="740765" y="1574800"/>
                </a:lnTo>
                <a:lnTo>
                  <a:pt x="723976" y="1549400"/>
                </a:lnTo>
                <a:lnTo>
                  <a:pt x="707275" y="1536700"/>
                </a:lnTo>
                <a:lnTo>
                  <a:pt x="691197" y="1524000"/>
                </a:lnTo>
                <a:lnTo>
                  <a:pt x="673481" y="1498600"/>
                </a:lnTo>
                <a:lnTo>
                  <a:pt x="660971" y="1480870"/>
                </a:lnTo>
                <a:lnTo>
                  <a:pt x="660971" y="1549400"/>
                </a:lnTo>
                <a:lnTo>
                  <a:pt x="508596" y="1549400"/>
                </a:lnTo>
                <a:lnTo>
                  <a:pt x="499440" y="1536700"/>
                </a:lnTo>
                <a:lnTo>
                  <a:pt x="482168" y="1536700"/>
                </a:lnTo>
                <a:lnTo>
                  <a:pt x="474294" y="1524000"/>
                </a:lnTo>
                <a:lnTo>
                  <a:pt x="470001" y="1524000"/>
                </a:lnTo>
                <a:lnTo>
                  <a:pt x="470001" y="1587500"/>
                </a:lnTo>
                <a:lnTo>
                  <a:pt x="449529" y="1587500"/>
                </a:lnTo>
                <a:lnTo>
                  <a:pt x="443953" y="1574800"/>
                </a:lnTo>
                <a:lnTo>
                  <a:pt x="436422" y="1562100"/>
                </a:lnTo>
                <a:lnTo>
                  <a:pt x="428980" y="1562100"/>
                </a:lnTo>
                <a:lnTo>
                  <a:pt x="421627" y="1549400"/>
                </a:lnTo>
                <a:lnTo>
                  <a:pt x="414350" y="1536700"/>
                </a:lnTo>
                <a:lnTo>
                  <a:pt x="409829" y="1524000"/>
                </a:lnTo>
                <a:lnTo>
                  <a:pt x="405447" y="1524000"/>
                </a:lnTo>
                <a:lnTo>
                  <a:pt x="400723" y="1511300"/>
                </a:lnTo>
                <a:lnTo>
                  <a:pt x="395198" y="1511300"/>
                </a:lnTo>
                <a:lnTo>
                  <a:pt x="384949" y="1498600"/>
                </a:lnTo>
                <a:lnTo>
                  <a:pt x="375881" y="1485900"/>
                </a:lnTo>
                <a:lnTo>
                  <a:pt x="367169" y="1473200"/>
                </a:lnTo>
                <a:lnTo>
                  <a:pt x="358013" y="1460500"/>
                </a:lnTo>
                <a:lnTo>
                  <a:pt x="375894" y="1473200"/>
                </a:lnTo>
                <a:lnTo>
                  <a:pt x="393496" y="1498600"/>
                </a:lnTo>
                <a:lnTo>
                  <a:pt x="410248" y="1511300"/>
                </a:lnTo>
                <a:lnTo>
                  <a:pt x="425602" y="1524000"/>
                </a:lnTo>
                <a:lnTo>
                  <a:pt x="432663" y="1536700"/>
                </a:lnTo>
                <a:lnTo>
                  <a:pt x="439661" y="1549400"/>
                </a:lnTo>
                <a:lnTo>
                  <a:pt x="446862" y="1562100"/>
                </a:lnTo>
                <a:lnTo>
                  <a:pt x="454583" y="1562100"/>
                </a:lnTo>
                <a:lnTo>
                  <a:pt x="459295" y="1574800"/>
                </a:lnTo>
                <a:lnTo>
                  <a:pt x="464375" y="1574800"/>
                </a:lnTo>
                <a:lnTo>
                  <a:pt x="470001" y="1587500"/>
                </a:lnTo>
                <a:lnTo>
                  <a:pt x="470001" y="1524000"/>
                </a:lnTo>
                <a:lnTo>
                  <a:pt x="464794" y="1524000"/>
                </a:lnTo>
                <a:lnTo>
                  <a:pt x="455091" y="1511300"/>
                </a:lnTo>
                <a:lnTo>
                  <a:pt x="445490" y="1498600"/>
                </a:lnTo>
                <a:lnTo>
                  <a:pt x="436270" y="1498600"/>
                </a:lnTo>
                <a:lnTo>
                  <a:pt x="424129" y="1485900"/>
                </a:lnTo>
                <a:lnTo>
                  <a:pt x="412254" y="1473200"/>
                </a:lnTo>
                <a:lnTo>
                  <a:pt x="400583" y="1460500"/>
                </a:lnTo>
                <a:lnTo>
                  <a:pt x="389077" y="1447800"/>
                </a:lnTo>
                <a:lnTo>
                  <a:pt x="385445" y="1435100"/>
                </a:lnTo>
                <a:lnTo>
                  <a:pt x="385152" y="1435100"/>
                </a:lnTo>
                <a:lnTo>
                  <a:pt x="388061" y="1422400"/>
                </a:lnTo>
                <a:lnTo>
                  <a:pt x="437870" y="1422400"/>
                </a:lnTo>
                <a:lnTo>
                  <a:pt x="465658" y="1435100"/>
                </a:lnTo>
                <a:lnTo>
                  <a:pt x="493458" y="1422400"/>
                </a:lnTo>
                <a:lnTo>
                  <a:pt x="536232" y="1422400"/>
                </a:lnTo>
                <a:lnTo>
                  <a:pt x="541705" y="1435100"/>
                </a:lnTo>
                <a:lnTo>
                  <a:pt x="548957" y="1447800"/>
                </a:lnTo>
                <a:lnTo>
                  <a:pt x="557047" y="1460500"/>
                </a:lnTo>
                <a:lnTo>
                  <a:pt x="565759" y="1460500"/>
                </a:lnTo>
                <a:lnTo>
                  <a:pt x="574903" y="1473200"/>
                </a:lnTo>
                <a:lnTo>
                  <a:pt x="591248" y="1485900"/>
                </a:lnTo>
                <a:lnTo>
                  <a:pt x="607326" y="1498600"/>
                </a:lnTo>
                <a:lnTo>
                  <a:pt x="638848" y="1524000"/>
                </a:lnTo>
                <a:lnTo>
                  <a:pt x="644410" y="1524000"/>
                </a:lnTo>
                <a:lnTo>
                  <a:pt x="650176" y="1536700"/>
                </a:lnTo>
                <a:lnTo>
                  <a:pt x="655802" y="1536700"/>
                </a:lnTo>
                <a:lnTo>
                  <a:pt x="660971" y="1549400"/>
                </a:lnTo>
                <a:lnTo>
                  <a:pt x="660971" y="1480870"/>
                </a:lnTo>
                <a:lnTo>
                  <a:pt x="655561" y="1473200"/>
                </a:lnTo>
                <a:lnTo>
                  <a:pt x="638314" y="1447800"/>
                </a:lnTo>
                <a:lnTo>
                  <a:pt x="622566" y="1435100"/>
                </a:lnTo>
                <a:lnTo>
                  <a:pt x="618540" y="1422400"/>
                </a:lnTo>
                <a:lnTo>
                  <a:pt x="618337" y="1422400"/>
                </a:lnTo>
                <a:lnTo>
                  <a:pt x="618337" y="1435100"/>
                </a:lnTo>
                <a:lnTo>
                  <a:pt x="615746" y="1447800"/>
                </a:lnTo>
                <a:lnTo>
                  <a:pt x="601586" y="1435100"/>
                </a:lnTo>
                <a:lnTo>
                  <a:pt x="588784" y="1422400"/>
                </a:lnTo>
                <a:lnTo>
                  <a:pt x="576072" y="1409700"/>
                </a:lnTo>
                <a:lnTo>
                  <a:pt x="562178" y="1409700"/>
                </a:lnTo>
                <a:lnTo>
                  <a:pt x="575386" y="1397000"/>
                </a:lnTo>
                <a:lnTo>
                  <a:pt x="589762" y="1397000"/>
                </a:lnTo>
                <a:lnTo>
                  <a:pt x="597611" y="1409700"/>
                </a:lnTo>
                <a:lnTo>
                  <a:pt x="602195" y="1422400"/>
                </a:lnTo>
                <a:lnTo>
                  <a:pt x="606996" y="1422400"/>
                </a:lnTo>
                <a:lnTo>
                  <a:pt x="611695" y="1435100"/>
                </a:lnTo>
                <a:lnTo>
                  <a:pt x="618337" y="1435100"/>
                </a:lnTo>
                <a:lnTo>
                  <a:pt x="618337" y="1422400"/>
                </a:lnTo>
                <a:lnTo>
                  <a:pt x="613714" y="1422400"/>
                </a:lnTo>
                <a:lnTo>
                  <a:pt x="607771" y="1409700"/>
                </a:lnTo>
                <a:lnTo>
                  <a:pt x="604177" y="1409700"/>
                </a:lnTo>
                <a:lnTo>
                  <a:pt x="612584" y="1397000"/>
                </a:lnTo>
                <a:lnTo>
                  <a:pt x="624992" y="1397000"/>
                </a:lnTo>
                <a:lnTo>
                  <a:pt x="636955" y="1422400"/>
                </a:lnTo>
                <a:lnTo>
                  <a:pt x="649579" y="1435100"/>
                </a:lnTo>
                <a:lnTo>
                  <a:pt x="661708" y="1447800"/>
                </a:lnTo>
                <a:lnTo>
                  <a:pt x="672249" y="1460500"/>
                </a:lnTo>
                <a:lnTo>
                  <a:pt x="680567" y="1473200"/>
                </a:lnTo>
                <a:lnTo>
                  <a:pt x="689787" y="1485900"/>
                </a:lnTo>
                <a:lnTo>
                  <a:pt x="699808" y="1498600"/>
                </a:lnTo>
                <a:lnTo>
                  <a:pt x="710501" y="1511300"/>
                </a:lnTo>
                <a:lnTo>
                  <a:pt x="721893" y="1524000"/>
                </a:lnTo>
                <a:lnTo>
                  <a:pt x="733031" y="1536700"/>
                </a:lnTo>
                <a:lnTo>
                  <a:pt x="743623" y="1549400"/>
                </a:lnTo>
                <a:lnTo>
                  <a:pt x="753364" y="1562100"/>
                </a:lnTo>
                <a:lnTo>
                  <a:pt x="757339" y="1574800"/>
                </a:lnTo>
                <a:lnTo>
                  <a:pt x="772439" y="1574800"/>
                </a:lnTo>
                <a:lnTo>
                  <a:pt x="776859" y="1587500"/>
                </a:lnTo>
                <a:lnTo>
                  <a:pt x="783285" y="1587500"/>
                </a:lnTo>
                <a:lnTo>
                  <a:pt x="788784" y="1600200"/>
                </a:lnTo>
                <a:lnTo>
                  <a:pt x="795680" y="1612900"/>
                </a:lnTo>
                <a:lnTo>
                  <a:pt x="803275" y="1612900"/>
                </a:lnTo>
                <a:lnTo>
                  <a:pt x="810933" y="1625600"/>
                </a:lnTo>
                <a:lnTo>
                  <a:pt x="815924" y="1625600"/>
                </a:lnTo>
                <a:lnTo>
                  <a:pt x="821944" y="1638300"/>
                </a:lnTo>
                <a:lnTo>
                  <a:pt x="821944" y="1612900"/>
                </a:lnTo>
                <a:lnTo>
                  <a:pt x="816610" y="1612900"/>
                </a:lnTo>
                <a:lnTo>
                  <a:pt x="796493" y="1587500"/>
                </a:lnTo>
                <a:lnTo>
                  <a:pt x="783564" y="1574800"/>
                </a:lnTo>
                <a:lnTo>
                  <a:pt x="770890" y="1562100"/>
                </a:lnTo>
                <a:lnTo>
                  <a:pt x="758418" y="1549400"/>
                </a:lnTo>
                <a:lnTo>
                  <a:pt x="743775" y="1524000"/>
                </a:lnTo>
                <a:lnTo>
                  <a:pt x="729602" y="1511300"/>
                </a:lnTo>
                <a:lnTo>
                  <a:pt x="715010" y="1485900"/>
                </a:lnTo>
                <a:lnTo>
                  <a:pt x="699160" y="1473200"/>
                </a:lnTo>
                <a:lnTo>
                  <a:pt x="683679" y="1460500"/>
                </a:lnTo>
                <a:lnTo>
                  <a:pt x="669518" y="1435100"/>
                </a:lnTo>
                <a:lnTo>
                  <a:pt x="655574" y="1422400"/>
                </a:lnTo>
                <a:lnTo>
                  <a:pt x="640791" y="1397000"/>
                </a:lnTo>
                <a:lnTo>
                  <a:pt x="634746" y="1397000"/>
                </a:lnTo>
                <a:lnTo>
                  <a:pt x="635000" y="1384300"/>
                </a:lnTo>
                <a:lnTo>
                  <a:pt x="646506" y="1384300"/>
                </a:lnTo>
                <a:lnTo>
                  <a:pt x="650887" y="1397000"/>
                </a:lnTo>
                <a:lnTo>
                  <a:pt x="655904" y="1397000"/>
                </a:lnTo>
                <a:lnTo>
                  <a:pt x="661403" y="1409700"/>
                </a:lnTo>
                <a:lnTo>
                  <a:pt x="676211" y="1422400"/>
                </a:lnTo>
                <a:lnTo>
                  <a:pt x="684809" y="1435100"/>
                </a:lnTo>
                <a:lnTo>
                  <a:pt x="693064" y="1435100"/>
                </a:lnTo>
                <a:lnTo>
                  <a:pt x="701090" y="1447800"/>
                </a:lnTo>
                <a:lnTo>
                  <a:pt x="740067" y="1498600"/>
                </a:lnTo>
                <a:lnTo>
                  <a:pt x="759345" y="1524000"/>
                </a:lnTo>
                <a:lnTo>
                  <a:pt x="778281" y="1549400"/>
                </a:lnTo>
                <a:lnTo>
                  <a:pt x="795858" y="1562100"/>
                </a:lnTo>
                <a:lnTo>
                  <a:pt x="814057" y="1587500"/>
                </a:lnTo>
                <a:lnTo>
                  <a:pt x="832548" y="1612900"/>
                </a:lnTo>
                <a:lnTo>
                  <a:pt x="851001" y="1625600"/>
                </a:lnTo>
                <a:lnTo>
                  <a:pt x="856475" y="1638300"/>
                </a:lnTo>
                <a:lnTo>
                  <a:pt x="861060" y="1638300"/>
                </a:lnTo>
                <a:lnTo>
                  <a:pt x="864844" y="1651000"/>
                </a:lnTo>
                <a:lnTo>
                  <a:pt x="865022" y="1651000"/>
                </a:lnTo>
                <a:lnTo>
                  <a:pt x="865022" y="1587500"/>
                </a:lnTo>
                <a:lnTo>
                  <a:pt x="857846" y="1587500"/>
                </a:lnTo>
                <a:lnTo>
                  <a:pt x="854811" y="1574800"/>
                </a:lnTo>
                <a:lnTo>
                  <a:pt x="855357" y="1562100"/>
                </a:lnTo>
                <a:lnTo>
                  <a:pt x="856246" y="1549400"/>
                </a:lnTo>
                <a:lnTo>
                  <a:pt x="856945" y="1524000"/>
                </a:lnTo>
                <a:lnTo>
                  <a:pt x="857986" y="1498600"/>
                </a:lnTo>
                <a:lnTo>
                  <a:pt x="859878" y="1485900"/>
                </a:lnTo>
                <a:lnTo>
                  <a:pt x="860793" y="1473200"/>
                </a:lnTo>
                <a:lnTo>
                  <a:pt x="860844" y="1447800"/>
                </a:lnTo>
                <a:lnTo>
                  <a:pt x="861898" y="1435100"/>
                </a:lnTo>
                <a:lnTo>
                  <a:pt x="865860" y="1422400"/>
                </a:lnTo>
                <a:lnTo>
                  <a:pt x="866559" y="1422400"/>
                </a:lnTo>
                <a:lnTo>
                  <a:pt x="867994" y="1435100"/>
                </a:lnTo>
                <a:lnTo>
                  <a:pt x="867587" y="1447800"/>
                </a:lnTo>
                <a:lnTo>
                  <a:pt x="867156" y="1473200"/>
                </a:lnTo>
                <a:lnTo>
                  <a:pt x="868400" y="1498600"/>
                </a:lnTo>
                <a:lnTo>
                  <a:pt x="870826" y="1524000"/>
                </a:lnTo>
                <a:lnTo>
                  <a:pt x="873937" y="1549400"/>
                </a:lnTo>
                <a:lnTo>
                  <a:pt x="874585" y="1562100"/>
                </a:lnTo>
                <a:lnTo>
                  <a:pt x="874598" y="324370"/>
                </a:lnTo>
                <a:lnTo>
                  <a:pt x="873302" y="330200"/>
                </a:lnTo>
                <a:lnTo>
                  <a:pt x="870089" y="317500"/>
                </a:lnTo>
                <a:lnTo>
                  <a:pt x="869073" y="304800"/>
                </a:lnTo>
                <a:lnTo>
                  <a:pt x="869302" y="304800"/>
                </a:lnTo>
                <a:lnTo>
                  <a:pt x="869873" y="292100"/>
                </a:lnTo>
                <a:lnTo>
                  <a:pt x="869975" y="279400"/>
                </a:lnTo>
                <a:lnTo>
                  <a:pt x="878357" y="279400"/>
                </a:lnTo>
                <a:lnTo>
                  <a:pt x="878586" y="292100"/>
                </a:lnTo>
                <a:lnTo>
                  <a:pt x="878725" y="304800"/>
                </a:lnTo>
                <a:lnTo>
                  <a:pt x="878725" y="254000"/>
                </a:lnTo>
                <a:lnTo>
                  <a:pt x="868553" y="254000"/>
                </a:lnTo>
                <a:lnTo>
                  <a:pt x="864463" y="266700"/>
                </a:lnTo>
                <a:lnTo>
                  <a:pt x="859663" y="279400"/>
                </a:lnTo>
                <a:lnTo>
                  <a:pt x="858481" y="279400"/>
                </a:lnTo>
                <a:lnTo>
                  <a:pt x="858481" y="863600"/>
                </a:lnTo>
                <a:lnTo>
                  <a:pt x="857923" y="914400"/>
                </a:lnTo>
                <a:lnTo>
                  <a:pt x="857275" y="965200"/>
                </a:lnTo>
                <a:lnTo>
                  <a:pt x="857046" y="1016000"/>
                </a:lnTo>
                <a:lnTo>
                  <a:pt x="857427" y="1041400"/>
                </a:lnTo>
                <a:lnTo>
                  <a:pt x="857973" y="1066800"/>
                </a:lnTo>
                <a:lnTo>
                  <a:pt x="857935" y="1092200"/>
                </a:lnTo>
                <a:lnTo>
                  <a:pt x="856564" y="1117600"/>
                </a:lnTo>
                <a:lnTo>
                  <a:pt x="855929" y="1130300"/>
                </a:lnTo>
                <a:lnTo>
                  <a:pt x="855878" y="1143000"/>
                </a:lnTo>
                <a:lnTo>
                  <a:pt x="856145" y="1155700"/>
                </a:lnTo>
                <a:lnTo>
                  <a:pt x="856462" y="1168400"/>
                </a:lnTo>
                <a:lnTo>
                  <a:pt x="856919" y="1193800"/>
                </a:lnTo>
                <a:lnTo>
                  <a:pt x="857288" y="1206500"/>
                </a:lnTo>
                <a:lnTo>
                  <a:pt x="857415" y="1231900"/>
                </a:lnTo>
                <a:lnTo>
                  <a:pt x="857135" y="1257300"/>
                </a:lnTo>
                <a:lnTo>
                  <a:pt x="855916" y="1308100"/>
                </a:lnTo>
                <a:lnTo>
                  <a:pt x="854608" y="1346200"/>
                </a:lnTo>
                <a:lnTo>
                  <a:pt x="853147" y="1397393"/>
                </a:lnTo>
                <a:lnTo>
                  <a:pt x="851484" y="1450467"/>
                </a:lnTo>
                <a:lnTo>
                  <a:pt x="849833" y="1498600"/>
                </a:lnTo>
                <a:lnTo>
                  <a:pt x="849617" y="1511300"/>
                </a:lnTo>
                <a:lnTo>
                  <a:pt x="849058" y="1524000"/>
                </a:lnTo>
                <a:lnTo>
                  <a:pt x="846772" y="1536700"/>
                </a:lnTo>
                <a:lnTo>
                  <a:pt x="841400" y="1549400"/>
                </a:lnTo>
                <a:lnTo>
                  <a:pt x="841286" y="1467129"/>
                </a:lnTo>
                <a:lnTo>
                  <a:pt x="841032" y="1371600"/>
                </a:lnTo>
                <a:lnTo>
                  <a:pt x="841108" y="1231900"/>
                </a:lnTo>
                <a:lnTo>
                  <a:pt x="841413" y="1191729"/>
                </a:lnTo>
                <a:lnTo>
                  <a:pt x="842835" y="1117600"/>
                </a:lnTo>
                <a:lnTo>
                  <a:pt x="844042" y="1079500"/>
                </a:lnTo>
                <a:lnTo>
                  <a:pt x="845210" y="1041400"/>
                </a:lnTo>
                <a:lnTo>
                  <a:pt x="846061" y="1003300"/>
                </a:lnTo>
                <a:lnTo>
                  <a:pt x="846150" y="977900"/>
                </a:lnTo>
                <a:lnTo>
                  <a:pt x="846099" y="927100"/>
                </a:lnTo>
                <a:lnTo>
                  <a:pt x="846175" y="876300"/>
                </a:lnTo>
                <a:lnTo>
                  <a:pt x="846226" y="863600"/>
                </a:lnTo>
                <a:lnTo>
                  <a:pt x="847763" y="812800"/>
                </a:lnTo>
                <a:lnTo>
                  <a:pt x="848842" y="800100"/>
                </a:lnTo>
                <a:lnTo>
                  <a:pt x="849503" y="774700"/>
                </a:lnTo>
                <a:lnTo>
                  <a:pt x="849401" y="749300"/>
                </a:lnTo>
                <a:lnTo>
                  <a:pt x="848207" y="723900"/>
                </a:lnTo>
                <a:lnTo>
                  <a:pt x="847953" y="723900"/>
                </a:lnTo>
                <a:lnTo>
                  <a:pt x="848347" y="711200"/>
                </a:lnTo>
                <a:lnTo>
                  <a:pt x="849579" y="711200"/>
                </a:lnTo>
                <a:lnTo>
                  <a:pt x="851865" y="698500"/>
                </a:lnTo>
                <a:lnTo>
                  <a:pt x="856094" y="723900"/>
                </a:lnTo>
                <a:lnTo>
                  <a:pt x="857935" y="749300"/>
                </a:lnTo>
                <a:lnTo>
                  <a:pt x="858393" y="774700"/>
                </a:lnTo>
                <a:lnTo>
                  <a:pt x="858481" y="863600"/>
                </a:lnTo>
                <a:lnTo>
                  <a:pt x="858481" y="279400"/>
                </a:lnTo>
                <a:lnTo>
                  <a:pt x="854214" y="279400"/>
                </a:lnTo>
                <a:lnTo>
                  <a:pt x="848207" y="292100"/>
                </a:lnTo>
                <a:lnTo>
                  <a:pt x="847877" y="292100"/>
                </a:lnTo>
                <a:lnTo>
                  <a:pt x="847153" y="304800"/>
                </a:lnTo>
                <a:lnTo>
                  <a:pt x="845527" y="304800"/>
                </a:lnTo>
                <a:lnTo>
                  <a:pt x="844981" y="317500"/>
                </a:lnTo>
                <a:lnTo>
                  <a:pt x="845223" y="317500"/>
                </a:lnTo>
                <a:lnTo>
                  <a:pt x="846010" y="330200"/>
                </a:lnTo>
                <a:lnTo>
                  <a:pt x="847407" y="355600"/>
                </a:lnTo>
                <a:lnTo>
                  <a:pt x="847458" y="368300"/>
                </a:lnTo>
                <a:lnTo>
                  <a:pt x="847001" y="393700"/>
                </a:lnTo>
                <a:lnTo>
                  <a:pt x="846861" y="431800"/>
                </a:lnTo>
                <a:lnTo>
                  <a:pt x="846416" y="457200"/>
                </a:lnTo>
                <a:lnTo>
                  <a:pt x="846620" y="469900"/>
                </a:lnTo>
                <a:lnTo>
                  <a:pt x="848487" y="495300"/>
                </a:lnTo>
                <a:lnTo>
                  <a:pt x="848868" y="508000"/>
                </a:lnTo>
                <a:lnTo>
                  <a:pt x="848423" y="508000"/>
                </a:lnTo>
                <a:lnTo>
                  <a:pt x="847623" y="520700"/>
                </a:lnTo>
                <a:lnTo>
                  <a:pt x="846912" y="520700"/>
                </a:lnTo>
                <a:lnTo>
                  <a:pt x="846696" y="533400"/>
                </a:lnTo>
                <a:lnTo>
                  <a:pt x="827468" y="533400"/>
                </a:lnTo>
                <a:lnTo>
                  <a:pt x="838822" y="546100"/>
                </a:lnTo>
                <a:lnTo>
                  <a:pt x="845718" y="546100"/>
                </a:lnTo>
                <a:lnTo>
                  <a:pt x="846289" y="558800"/>
                </a:lnTo>
                <a:lnTo>
                  <a:pt x="845731" y="596900"/>
                </a:lnTo>
                <a:lnTo>
                  <a:pt x="845337" y="609600"/>
                </a:lnTo>
                <a:lnTo>
                  <a:pt x="844638" y="622300"/>
                </a:lnTo>
                <a:lnTo>
                  <a:pt x="843699" y="647700"/>
                </a:lnTo>
                <a:lnTo>
                  <a:pt x="843280" y="673100"/>
                </a:lnTo>
                <a:lnTo>
                  <a:pt x="843064" y="698500"/>
                </a:lnTo>
                <a:lnTo>
                  <a:pt x="842924" y="709307"/>
                </a:lnTo>
                <a:lnTo>
                  <a:pt x="842835" y="749300"/>
                </a:lnTo>
                <a:lnTo>
                  <a:pt x="843419" y="762000"/>
                </a:lnTo>
                <a:lnTo>
                  <a:pt x="843457" y="787400"/>
                </a:lnTo>
                <a:lnTo>
                  <a:pt x="841946" y="812800"/>
                </a:lnTo>
                <a:lnTo>
                  <a:pt x="840143" y="825500"/>
                </a:lnTo>
                <a:lnTo>
                  <a:pt x="839330" y="850900"/>
                </a:lnTo>
                <a:lnTo>
                  <a:pt x="839012" y="876300"/>
                </a:lnTo>
                <a:lnTo>
                  <a:pt x="838669" y="889000"/>
                </a:lnTo>
                <a:lnTo>
                  <a:pt x="838517" y="927100"/>
                </a:lnTo>
                <a:lnTo>
                  <a:pt x="839050" y="952500"/>
                </a:lnTo>
                <a:lnTo>
                  <a:pt x="839292" y="990600"/>
                </a:lnTo>
                <a:lnTo>
                  <a:pt x="838238" y="1016000"/>
                </a:lnTo>
                <a:lnTo>
                  <a:pt x="836790" y="1041400"/>
                </a:lnTo>
                <a:lnTo>
                  <a:pt x="835812" y="1066800"/>
                </a:lnTo>
                <a:lnTo>
                  <a:pt x="835113" y="1104900"/>
                </a:lnTo>
                <a:lnTo>
                  <a:pt x="834555" y="1130300"/>
                </a:lnTo>
                <a:lnTo>
                  <a:pt x="833780" y="1168400"/>
                </a:lnTo>
                <a:lnTo>
                  <a:pt x="833335" y="1219200"/>
                </a:lnTo>
                <a:lnTo>
                  <a:pt x="833069" y="1282700"/>
                </a:lnTo>
                <a:lnTo>
                  <a:pt x="832827" y="1358900"/>
                </a:lnTo>
                <a:lnTo>
                  <a:pt x="832713" y="1435100"/>
                </a:lnTo>
                <a:lnTo>
                  <a:pt x="832599" y="1498600"/>
                </a:lnTo>
                <a:lnTo>
                  <a:pt x="832383" y="1511300"/>
                </a:lnTo>
                <a:lnTo>
                  <a:pt x="831862" y="1525384"/>
                </a:lnTo>
                <a:lnTo>
                  <a:pt x="831303" y="1538160"/>
                </a:lnTo>
                <a:lnTo>
                  <a:pt x="830846" y="1549400"/>
                </a:lnTo>
                <a:lnTo>
                  <a:pt x="824611" y="1549400"/>
                </a:lnTo>
                <a:lnTo>
                  <a:pt x="822731" y="1536700"/>
                </a:lnTo>
                <a:lnTo>
                  <a:pt x="821207" y="1524000"/>
                </a:lnTo>
                <a:lnTo>
                  <a:pt x="820775" y="1524000"/>
                </a:lnTo>
                <a:lnTo>
                  <a:pt x="820204" y="1511300"/>
                </a:lnTo>
                <a:lnTo>
                  <a:pt x="819823" y="1485900"/>
                </a:lnTo>
                <a:lnTo>
                  <a:pt x="820839" y="1473200"/>
                </a:lnTo>
                <a:lnTo>
                  <a:pt x="822109" y="1447800"/>
                </a:lnTo>
                <a:lnTo>
                  <a:pt x="822490" y="1435100"/>
                </a:lnTo>
                <a:lnTo>
                  <a:pt x="822248" y="1384300"/>
                </a:lnTo>
                <a:lnTo>
                  <a:pt x="822896" y="1346200"/>
                </a:lnTo>
                <a:lnTo>
                  <a:pt x="823595" y="1308100"/>
                </a:lnTo>
                <a:lnTo>
                  <a:pt x="823671" y="1219200"/>
                </a:lnTo>
                <a:lnTo>
                  <a:pt x="824661" y="1168400"/>
                </a:lnTo>
                <a:lnTo>
                  <a:pt x="825334" y="1130300"/>
                </a:lnTo>
                <a:lnTo>
                  <a:pt x="824496" y="1079500"/>
                </a:lnTo>
                <a:lnTo>
                  <a:pt x="824141" y="1066800"/>
                </a:lnTo>
                <a:lnTo>
                  <a:pt x="824090" y="1054100"/>
                </a:lnTo>
                <a:lnTo>
                  <a:pt x="824471" y="1041400"/>
                </a:lnTo>
                <a:lnTo>
                  <a:pt x="825500" y="1016000"/>
                </a:lnTo>
                <a:lnTo>
                  <a:pt x="826350" y="1003300"/>
                </a:lnTo>
                <a:lnTo>
                  <a:pt x="826871" y="977900"/>
                </a:lnTo>
                <a:lnTo>
                  <a:pt x="826884" y="965200"/>
                </a:lnTo>
                <a:lnTo>
                  <a:pt x="824738" y="850900"/>
                </a:lnTo>
                <a:lnTo>
                  <a:pt x="824445" y="800100"/>
                </a:lnTo>
                <a:lnTo>
                  <a:pt x="825754" y="749300"/>
                </a:lnTo>
                <a:lnTo>
                  <a:pt x="827354" y="698500"/>
                </a:lnTo>
                <a:lnTo>
                  <a:pt x="827709" y="660400"/>
                </a:lnTo>
                <a:lnTo>
                  <a:pt x="826274" y="609600"/>
                </a:lnTo>
                <a:lnTo>
                  <a:pt x="822477" y="558800"/>
                </a:lnTo>
                <a:lnTo>
                  <a:pt x="823861" y="558800"/>
                </a:lnTo>
                <a:lnTo>
                  <a:pt x="827773" y="546100"/>
                </a:lnTo>
                <a:lnTo>
                  <a:pt x="827455" y="533400"/>
                </a:lnTo>
                <a:lnTo>
                  <a:pt x="821093" y="520700"/>
                </a:lnTo>
                <a:lnTo>
                  <a:pt x="817499" y="520700"/>
                </a:lnTo>
                <a:lnTo>
                  <a:pt x="816254" y="508000"/>
                </a:lnTo>
                <a:lnTo>
                  <a:pt x="815238" y="508000"/>
                </a:lnTo>
                <a:lnTo>
                  <a:pt x="814552" y="495300"/>
                </a:lnTo>
                <a:lnTo>
                  <a:pt x="814285" y="495300"/>
                </a:lnTo>
                <a:lnTo>
                  <a:pt x="813523" y="444500"/>
                </a:lnTo>
                <a:lnTo>
                  <a:pt x="811949" y="393700"/>
                </a:lnTo>
                <a:lnTo>
                  <a:pt x="810552" y="368300"/>
                </a:lnTo>
                <a:lnTo>
                  <a:pt x="809853" y="355600"/>
                </a:lnTo>
                <a:lnTo>
                  <a:pt x="808101" y="317500"/>
                </a:lnTo>
                <a:lnTo>
                  <a:pt x="807529" y="304800"/>
                </a:lnTo>
                <a:lnTo>
                  <a:pt x="803998" y="304800"/>
                </a:lnTo>
                <a:lnTo>
                  <a:pt x="803998" y="635000"/>
                </a:lnTo>
                <a:lnTo>
                  <a:pt x="803643" y="647700"/>
                </a:lnTo>
                <a:lnTo>
                  <a:pt x="803262" y="660400"/>
                </a:lnTo>
                <a:lnTo>
                  <a:pt x="803325" y="674039"/>
                </a:lnTo>
                <a:lnTo>
                  <a:pt x="803910" y="709307"/>
                </a:lnTo>
                <a:lnTo>
                  <a:pt x="803859" y="723900"/>
                </a:lnTo>
                <a:lnTo>
                  <a:pt x="803795" y="736600"/>
                </a:lnTo>
                <a:lnTo>
                  <a:pt x="803008" y="774700"/>
                </a:lnTo>
                <a:lnTo>
                  <a:pt x="801712" y="800100"/>
                </a:lnTo>
                <a:lnTo>
                  <a:pt x="801154" y="825500"/>
                </a:lnTo>
                <a:lnTo>
                  <a:pt x="801128" y="838200"/>
                </a:lnTo>
                <a:lnTo>
                  <a:pt x="801649" y="850900"/>
                </a:lnTo>
                <a:lnTo>
                  <a:pt x="802767" y="876300"/>
                </a:lnTo>
                <a:lnTo>
                  <a:pt x="803325" y="876300"/>
                </a:lnTo>
                <a:lnTo>
                  <a:pt x="803440" y="901700"/>
                </a:lnTo>
                <a:lnTo>
                  <a:pt x="802982" y="965200"/>
                </a:lnTo>
                <a:lnTo>
                  <a:pt x="802398" y="1003300"/>
                </a:lnTo>
                <a:lnTo>
                  <a:pt x="801268" y="1028700"/>
                </a:lnTo>
                <a:lnTo>
                  <a:pt x="800366" y="1066800"/>
                </a:lnTo>
                <a:lnTo>
                  <a:pt x="800036" y="1104900"/>
                </a:lnTo>
                <a:lnTo>
                  <a:pt x="799642" y="1130300"/>
                </a:lnTo>
                <a:lnTo>
                  <a:pt x="798537" y="1168400"/>
                </a:lnTo>
                <a:lnTo>
                  <a:pt x="797648" y="1193800"/>
                </a:lnTo>
                <a:lnTo>
                  <a:pt x="796607" y="1231900"/>
                </a:lnTo>
                <a:lnTo>
                  <a:pt x="795718" y="1257300"/>
                </a:lnTo>
                <a:lnTo>
                  <a:pt x="794004" y="1295400"/>
                </a:lnTo>
                <a:lnTo>
                  <a:pt x="790016" y="1346200"/>
                </a:lnTo>
                <a:lnTo>
                  <a:pt x="787400" y="1384300"/>
                </a:lnTo>
                <a:lnTo>
                  <a:pt x="786117" y="1384300"/>
                </a:lnTo>
                <a:lnTo>
                  <a:pt x="785380" y="1397000"/>
                </a:lnTo>
                <a:lnTo>
                  <a:pt x="786168" y="1397000"/>
                </a:lnTo>
                <a:lnTo>
                  <a:pt x="788733" y="1422400"/>
                </a:lnTo>
                <a:lnTo>
                  <a:pt x="787615" y="1435100"/>
                </a:lnTo>
                <a:lnTo>
                  <a:pt x="785799" y="1460500"/>
                </a:lnTo>
                <a:lnTo>
                  <a:pt x="786257" y="1473200"/>
                </a:lnTo>
                <a:lnTo>
                  <a:pt x="787450" y="1485900"/>
                </a:lnTo>
                <a:lnTo>
                  <a:pt x="780542" y="1485900"/>
                </a:lnTo>
                <a:lnTo>
                  <a:pt x="768807" y="1473200"/>
                </a:lnTo>
                <a:lnTo>
                  <a:pt x="764870" y="1473200"/>
                </a:lnTo>
                <a:lnTo>
                  <a:pt x="759498" y="1460500"/>
                </a:lnTo>
                <a:lnTo>
                  <a:pt x="752500" y="1447800"/>
                </a:lnTo>
                <a:lnTo>
                  <a:pt x="749020" y="1435100"/>
                </a:lnTo>
                <a:lnTo>
                  <a:pt x="748677" y="1435100"/>
                </a:lnTo>
                <a:lnTo>
                  <a:pt x="751090" y="1422400"/>
                </a:lnTo>
                <a:lnTo>
                  <a:pt x="753338" y="1409700"/>
                </a:lnTo>
                <a:lnTo>
                  <a:pt x="754367" y="1397000"/>
                </a:lnTo>
                <a:lnTo>
                  <a:pt x="754545" y="1384300"/>
                </a:lnTo>
                <a:lnTo>
                  <a:pt x="754214" y="1371600"/>
                </a:lnTo>
                <a:lnTo>
                  <a:pt x="753529" y="1371600"/>
                </a:lnTo>
                <a:lnTo>
                  <a:pt x="752652" y="1358900"/>
                </a:lnTo>
                <a:lnTo>
                  <a:pt x="751954" y="1346200"/>
                </a:lnTo>
                <a:lnTo>
                  <a:pt x="751814" y="1334528"/>
                </a:lnTo>
                <a:lnTo>
                  <a:pt x="751852" y="1320800"/>
                </a:lnTo>
                <a:lnTo>
                  <a:pt x="750697" y="1295400"/>
                </a:lnTo>
                <a:lnTo>
                  <a:pt x="748118" y="1270000"/>
                </a:lnTo>
                <a:lnTo>
                  <a:pt x="744232" y="1258265"/>
                </a:lnTo>
                <a:lnTo>
                  <a:pt x="744232" y="1435100"/>
                </a:lnTo>
                <a:lnTo>
                  <a:pt x="735152" y="1435100"/>
                </a:lnTo>
                <a:lnTo>
                  <a:pt x="737095" y="1422400"/>
                </a:lnTo>
                <a:lnTo>
                  <a:pt x="740676" y="1422400"/>
                </a:lnTo>
                <a:lnTo>
                  <a:pt x="744232" y="1435100"/>
                </a:lnTo>
                <a:lnTo>
                  <a:pt x="744232" y="1258265"/>
                </a:lnTo>
                <a:lnTo>
                  <a:pt x="743915" y="1257300"/>
                </a:lnTo>
                <a:lnTo>
                  <a:pt x="742810" y="1247355"/>
                </a:lnTo>
                <a:lnTo>
                  <a:pt x="742810" y="1358900"/>
                </a:lnTo>
                <a:lnTo>
                  <a:pt x="738886" y="1371600"/>
                </a:lnTo>
                <a:lnTo>
                  <a:pt x="735126" y="1371600"/>
                </a:lnTo>
                <a:lnTo>
                  <a:pt x="730745" y="1358900"/>
                </a:lnTo>
                <a:lnTo>
                  <a:pt x="724801" y="1358900"/>
                </a:lnTo>
                <a:lnTo>
                  <a:pt x="721690" y="1346200"/>
                </a:lnTo>
                <a:lnTo>
                  <a:pt x="720534" y="1333500"/>
                </a:lnTo>
                <a:lnTo>
                  <a:pt x="720420" y="1320800"/>
                </a:lnTo>
                <a:lnTo>
                  <a:pt x="721182" y="1308100"/>
                </a:lnTo>
                <a:lnTo>
                  <a:pt x="721004" y="1308100"/>
                </a:lnTo>
                <a:lnTo>
                  <a:pt x="720153" y="1295400"/>
                </a:lnTo>
                <a:lnTo>
                  <a:pt x="718896" y="1295400"/>
                </a:lnTo>
                <a:lnTo>
                  <a:pt x="718007" y="1282700"/>
                </a:lnTo>
                <a:lnTo>
                  <a:pt x="683475" y="1282700"/>
                </a:lnTo>
                <a:lnTo>
                  <a:pt x="674522" y="1270000"/>
                </a:lnTo>
                <a:lnTo>
                  <a:pt x="662990" y="1270000"/>
                </a:lnTo>
                <a:lnTo>
                  <a:pt x="664616" y="1282700"/>
                </a:lnTo>
                <a:lnTo>
                  <a:pt x="665518" y="1295400"/>
                </a:lnTo>
                <a:lnTo>
                  <a:pt x="663371" y="1308100"/>
                </a:lnTo>
                <a:lnTo>
                  <a:pt x="661314" y="1320800"/>
                </a:lnTo>
                <a:lnTo>
                  <a:pt x="662482" y="1333500"/>
                </a:lnTo>
                <a:lnTo>
                  <a:pt x="663625" y="1333500"/>
                </a:lnTo>
                <a:lnTo>
                  <a:pt x="664197" y="1346200"/>
                </a:lnTo>
                <a:lnTo>
                  <a:pt x="649084" y="1346200"/>
                </a:lnTo>
                <a:lnTo>
                  <a:pt x="642924" y="1333500"/>
                </a:lnTo>
                <a:lnTo>
                  <a:pt x="642759" y="1333500"/>
                </a:lnTo>
                <a:lnTo>
                  <a:pt x="645490" y="1295400"/>
                </a:lnTo>
                <a:lnTo>
                  <a:pt x="653999" y="1270000"/>
                </a:lnTo>
                <a:lnTo>
                  <a:pt x="658545" y="1257300"/>
                </a:lnTo>
                <a:lnTo>
                  <a:pt x="697331" y="1257300"/>
                </a:lnTo>
                <a:lnTo>
                  <a:pt x="713447" y="1270000"/>
                </a:lnTo>
                <a:lnTo>
                  <a:pt x="735025" y="1270000"/>
                </a:lnTo>
                <a:lnTo>
                  <a:pt x="736257" y="1295400"/>
                </a:lnTo>
                <a:lnTo>
                  <a:pt x="738746" y="1308100"/>
                </a:lnTo>
                <a:lnTo>
                  <a:pt x="741273" y="1334528"/>
                </a:lnTo>
                <a:lnTo>
                  <a:pt x="742276" y="1346200"/>
                </a:lnTo>
                <a:lnTo>
                  <a:pt x="742810" y="1358900"/>
                </a:lnTo>
                <a:lnTo>
                  <a:pt x="742810" y="1247355"/>
                </a:lnTo>
                <a:lnTo>
                  <a:pt x="742505" y="1244600"/>
                </a:lnTo>
                <a:lnTo>
                  <a:pt x="641261" y="1244600"/>
                </a:lnTo>
                <a:lnTo>
                  <a:pt x="639356" y="1257300"/>
                </a:lnTo>
                <a:lnTo>
                  <a:pt x="636905" y="1270000"/>
                </a:lnTo>
                <a:lnTo>
                  <a:pt x="633679" y="1282700"/>
                </a:lnTo>
                <a:lnTo>
                  <a:pt x="630859" y="1295400"/>
                </a:lnTo>
                <a:lnTo>
                  <a:pt x="629615" y="1308100"/>
                </a:lnTo>
                <a:lnTo>
                  <a:pt x="629602" y="1320800"/>
                </a:lnTo>
                <a:lnTo>
                  <a:pt x="624217" y="1320800"/>
                </a:lnTo>
                <a:lnTo>
                  <a:pt x="624217" y="1371600"/>
                </a:lnTo>
                <a:lnTo>
                  <a:pt x="612584" y="1371600"/>
                </a:lnTo>
                <a:lnTo>
                  <a:pt x="607822" y="1358900"/>
                </a:lnTo>
                <a:lnTo>
                  <a:pt x="620649" y="1358900"/>
                </a:lnTo>
                <a:lnTo>
                  <a:pt x="624217" y="1371600"/>
                </a:lnTo>
                <a:lnTo>
                  <a:pt x="624217" y="1320800"/>
                </a:lnTo>
                <a:lnTo>
                  <a:pt x="622655" y="1320800"/>
                </a:lnTo>
                <a:lnTo>
                  <a:pt x="625424" y="1295400"/>
                </a:lnTo>
                <a:lnTo>
                  <a:pt x="626224" y="1282700"/>
                </a:lnTo>
                <a:lnTo>
                  <a:pt x="625703" y="1257300"/>
                </a:lnTo>
                <a:lnTo>
                  <a:pt x="624497" y="1244600"/>
                </a:lnTo>
                <a:lnTo>
                  <a:pt x="623125" y="1219200"/>
                </a:lnTo>
                <a:lnTo>
                  <a:pt x="623011" y="1206500"/>
                </a:lnTo>
                <a:lnTo>
                  <a:pt x="622973" y="1191729"/>
                </a:lnTo>
                <a:lnTo>
                  <a:pt x="623811" y="1168400"/>
                </a:lnTo>
                <a:lnTo>
                  <a:pt x="625881" y="1143000"/>
                </a:lnTo>
                <a:lnTo>
                  <a:pt x="627722" y="1117600"/>
                </a:lnTo>
                <a:lnTo>
                  <a:pt x="628751" y="1092200"/>
                </a:lnTo>
                <a:lnTo>
                  <a:pt x="628523" y="1079500"/>
                </a:lnTo>
                <a:lnTo>
                  <a:pt x="627545" y="1066800"/>
                </a:lnTo>
                <a:lnTo>
                  <a:pt x="626579" y="1054100"/>
                </a:lnTo>
                <a:lnTo>
                  <a:pt x="624700" y="1041400"/>
                </a:lnTo>
                <a:lnTo>
                  <a:pt x="623328" y="1028700"/>
                </a:lnTo>
                <a:lnTo>
                  <a:pt x="622312" y="1003300"/>
                </a:lnTo>
                <a:lnTo>
                  <a:pt x="621538" y="990600"/>
                </a:lnTo>
                <a:lnTo>
                  <a:pt x="621322" y="977900"/>
                </a:lnTo>
                <a:lnTo>
                  <a:pt x="621525" y="977900"/>
                </a:lnTo>
                <a:lnTo>
                  <a:pt x="621995" y="965200"/>
                </a:lnTo>
                <a:lnTo>
                  <a:pt x="622808" y="952500"/>
                </a:lnTo>
                <a:lnTo>
                  <a:pt x="625462" y="939800"/>
                </a:lnTo>
                <a:lnTo>
                  <a:pt x="630529" y="939800"/>
                </a:lnTo>
                <a:lnTo>
                  <a:pt x="637806" y="952500"/>
                </a:lnTo>
                <a:lnTo>
                  <a:pt x="659904" y="952500"/>
                </a:lnTo>
                <a:lnTo>
                  <a:pt x="680694" y="939800"/>
                </a:lnTo>
                <a:lnTo>
                  <a:pt x="721766" y="939800"/>
                </a:lnTo>
                <a:lnTo>
                  <a:pt x="742556" y="927100"/>
                </a:lnTo>
                <a:lnTo>
                  <a:pt x="753795" y="927100"/>
                </a:lnTo>
                <a:lnTo>
                  <a:pt x="752767" y="914400"/>
                </a:lnTo>
                <a:lnTo>
                  <a:pt x="751992" y="901700"/>
                </a:lnTo>
                <a:lnTo>
                  <a:pt x="751624" y="901700"/>
                </a:lnTo>
                <a:lnTo>
                  <a:pt x="751547" y="889000"/>
                </a:lnTo>
                <a:lnTo>
                  <a:pt x="751674" y="889000"/>
                </a:lnTo>
                <a:lnTo>
                  <a:pt x="752132" y="863600"/>
                </a:lnTo>
                <a:lnTo>
                  <a:pt x="752513" y="838200"/>
                </a:lnTo>
                <a:lnTo>
                  <a:pt x="753287" y="800100"/>
                </a:lnTo>
                <a:lnTo>
                  <a:pt x="752957" y="787400"/>
                </a:lnTo>
                <a:lnTo>
                  <a:pt x="738822" y="787400"/>
                </a:lnTo>
                <a:lnTo>
                  <a:pt x="736079" y="800100"/>
                </a:lnTo>
                <a:lnTo>
                  <a:pt x="735063" y="812800"/>
                </a:lnTo>
                <a:lnTo>
                  <a:pt x="736600" y="812800"/>
                </a:lnTo>
                <a:lnTo>
                  <a:pt x="741248" y="838200"/>
                </a:lnTo>
                <a:lnTo>
                  <a:pt x="742505" y="850900"/>
                </a:lnTo>
                <a:lnTo>
                  <a:pt x="741934" y="876300"/>
                </a:lnTo>
                <a:lnTo>
                  <a:pt x="741095" y="889000"/>
                </a:lnTo>
                <a:lnTo>
                  <a:pt x="740879" y="901700"/>
                </a:lnTo>
                <a:lnTo>
                  <a:pt x="737743" y="914400"/>
                </a:lnTo>
                <a:lnTo>
                  <a:pt x="711606" y="914400"/>
                </a:lnTo>
                <a:lnTo>
                  <a:pt x="693356" y="927100"/>
                </a:lnTo>
                <a:lnTo>
                  <a:pt x="639762" y="927100"/>
                </a:lnTo>
                <a:lnTo>
                  <a:pt x="638771" y="914400"/>
                </a:lnTo>
                <a:lnTo>
                  <a:pt x="638213" y="889000"/>
                </a:lnTo>
                <a:lnTo>
                  <a:pt x="637984" y="876300"/>
                </a:lnTo>
                <a:lnTo>
                  <a:pt x="637667" y="863600"/>
                </a:lnTo>
                <a:lnTo>
                  <a:pt x="636790" y="838200"/>
                </a:lnTo>
                <a:lnTo>
                  <a:pt x="636155" y="825500"/>
                </a:lnTo>
                <a:lnTo>
                  <a:pt x="636308" y="812800"/>
                </a:lnTo>
                <a:lnTo>
                  <a:pt x="637222" y="800100"/>
                </a:lnTo>
                <a:lnTo>
                  <a:pt x="638886" y="787400"/>
                </a:lnTo>
                <a:lnTo>
                  <a:pt x="639927" y="774700"/>
                </a:lnTo>
                <a:lnTo>
                  <a:pt x="640588" y="774700"/>
                </a:lnTo>
                <a:lnTo>
                  <a:pt x="649211" y="762000"/>
                </a:lnTo>
                <a:lnTo>
                  <a:pt x="695858" y="762000"/>
                </a:lnTo>
                <a:lnTo>
                  <a:pt x="711327" y="774700"/>
                </a:lnTo>
                <a:lnTo>
                  <a:pt x="736701" y="774700"/>
                </a:lnTo>
                <a:lnTo>
                  <a:pt x="739025" y="762000"/>
                </a:lnTo>
                <a:lnTo>
                  <a:pt x="723430" y="762000"/>
                </a:lnTo>
                <a:lnTo>
                  <a:pt x="707275" y="749300"/>
                </a:lnTo>
                <a:lnTo>
                  <a:pt x="633209" y="749300"/>
                </a:lnTo>
                <a:lnTo>
                  <a:pt x="631901" y="762000"/>
                </a:lnTo>
                <a:lnTo>
                  <a:pt x="630440" y="762000"/>
                </a:lnTo>
                <a:lnTo>
                  <a:pt x="629043" y="774700"/>
                </a:lnTo>
                <a:lnTo>
                  <a:pt x="628027" y="787400"/>
                </a:lnTo>
                <a:lnTo>
                  <a:pt x="627697" y="787400"/>
                </a:lnTo>
                <a:lnTo>
                  <a:pt x="627849" y="800100"/>
                </a:lnTo>
                <a:lnTo>
                  <a:pt x="627913" y="825500"/>
                </a:lnTo>
                <a:lnTo>
                  <a:pt x="627710" y="838200"/>
                </a:lnTo>
                <a:lnTo>
                  <a:pt x="627456" y="850900"/>
                </a:lnTo>
                <a:lnTo>
                  <a:pt x="626706" y="850900"/>
                </a:lnTo>
                <a:lnTo>
                  <a:pt x="626706" y="889000"/>
                </a:lnTo>
                <a:lnTo>
                  <a:pt x="622109" y="889000"/>
                </a:lnTo>
                <a:lnTo>
                  <a:pt x="620547" y="876300"/>
                </a:lnTo>
                <a:lnTo>
                  <a:pt x="625373" y="876300"/>
                </a:lnTo>
                <a:lnTo>
                  <a:pt x="626706" y="889000"/>
                </a:lnTo>
                <a:lnTo>
                  <a:pt x="626706" y="850900"/>
                </a:lnTo>
                <a:lnTo>
                  <a:pt x="616661" y="850900"/>
                </a:lnTo>
                <a:lnTo>
                  <a:pt x="613219" y="845388"/>
                </a:lnTo>
                <a:lnTo>
                  <a:pt x="613219" y="1295400"/>
                </a:lnTo>
                <a:lnTo>
                  <a:pt x="612965" y="1308100"/>
                </a:lnTo>
                <a:lnTo>
                  <a:pt x="610323" y="1320800"/>
                </a:lnTo>
                <a:lnTo>
                  <a:pt x="598182" y="1320800"/>
                </a:lnTo>
                <a:lnTo>
                  <a:pt x="598182" y="1384300"/>
                </a:lnTo>
                <a:lnTo>
                  <a:pt x="554659" y="1384300"/>
                </a:lnTo>
                <a:lnTo>
                  <a:pt x="551459" y="1397000"/>
                </a:lnTo>
                <a:lnTo>
                  <a:pt x="384086" y="1397000"/>
                </a:lnTo>
                <a:lnTo>
                  <a:pt x="380657" y="1384300"/>
                </a:lnTo>
                <a:lnTo>
                  <a:pt x="474599" y="1384300"/>
                </a:lnTo>
                <a:lnTo>
                  <a:pt x="502069" y="1371600"/>
                </a:lnTo>
                <a:lnTo>
                  <a:pt x="590677" y="1371600"/>
                </a:lnTo>
                <a:lnTo>
                  <a:pt x="598182" y="1384300"/>
                </a:lnTo>
                <a:lnTo>
                  <a:pt x="598182" y="1320800"/>
                </a:lnTo>
                <a:lnTo>
                  <a:pt x="580085" y="1320800"/>
                </a:lnTo>
                <a:lnTo>
                  <a:pt x="579285" y="1295400"/>
                </a:lnTo>
                <a:lnTo>
                  <a:pt x="579107" y="1295400"/>
                </a:lnTo>
                <a:lnTo>
                  <a:pt x="578167" y="1282700"/>
                </a:lnTo>
                <a:lnTo>
                  <a:pt x="581583" y="1270000"/>
                </a:lnTo>
                <a:lnTo>
                  <a:pt x="610501" y="1270000"/>
                </a:lnTo>
                <a:lnTo>
                  <a:pt x="612559" y="1282700"/>
                </a:lnTo>
                <a:lnTo>
                  <a:pt x="613143" y="1282700"/>
                </a:lnTo>
                <a:lnTo>
                  <a:pt x="613219" y="1295400"/>
                </a:lnTo>
                <a:lnTo>
                  <a:pt x="613219" y="845388"/>
                </a:lnTo>
                <a:lnTo>
                  <a:pt x="612114" y="843622"/>
                </a:lnTo>
                <a:lnTo>
                  <a:pt x="612114" y="1066800"/>
                </a:lnTo>
                <a:lnTo>
                  <a:pt x="609650" y="1066800"/>
                </a:lnTo>
                <a:lnTo>
                  <a:pt x="609650" y="1231900"/>
                </a:lnTo>
                <a:lnTo>
                  <a:pt x="609282" y="1244600"/>
                </a:lnTo>
                <a:lnTo>
                  <a:pt x="606552" y="1257300"/>
                </a:lnTo>
                <a:lnTo>
                  <a:pt x="582396" y="1257300"/>
                </a:lnTo>
                <a:lnTo>
                  <a:pt x="577545" y="1244600"/>
                </a:lnTo>
                <a:lnTo>
                  <a:pt x="575132" y="1244600"/>
                </a:lnTo>
                <a:lnTo>
                  <a:pt x="575335" y="1231900"/>
                </a:lnTo>
                <a:lnTo>
                  <a:pt x="579805" y="1231900"/>
                </a:lnTo>
                <a:lnTo>
                  <a:pt x="588899" y="1219200"/>
                </a:lnTo>
                <a:lnTo>
                  <a:pt x="608914" y="1219200"/>
                </a:lnTo>
                <a:lnTo>
                  <a:pt x="609206" y="1231900"/>
                </a:lnTo>
                <a:lnTo>
                  <a:pt x="609650" y="1231900"/>
                </a:lnTo>
                <a:lnTo>
                  <a:pt x="609650" y="1066800"/>
                </a:lnTo>
                <a:lnTo>
                  <a:pt x="608977" y="1066800"/>
                </a:lnTo>
                <a:lnTo>
                  <a:pt x="608977" y="1206500"/>
                </a:lnTo>
                <a:lnTo>
                  <a:pt x="572681" y="1206500"/>
                </a:lnTo>
                <a:lnTo>
                  <a:pt x="571055" y="1193800"/>
                </a:lnTo>
                <a:lnTo>
                  <a:pt x="571449" y="1181100"/>
                </a:lnTo>
                <a:lnTo>
                  <a:pt x="607733" y="1181100"/>
                </a:lnTo>
                <a:lnTo>
                  <a:pt x="608571" y="1193800"/>
                </a:lnTo>
                <a:lnTo>
                  <a:pt x="608977" y="1206500"/>
                </a:lnTo>
                <a:lnTo>
                  <a:pt x="608977" y="1066800"/>
                </a:lnTo>
                <a:lnTo>
                  <a:pt x="605942" y="1066800"/>
                </a:lnTo>
                <a:lnTo>
                  <a:pt x="605942" y="1155700"/>
                </a:lnTo>
                <a:lnTo>
                  <a:pt x="605828" y="1168400"/>
                </a:lnTo>
                <a:lnTo>
                  <a:pt x="579767" y="1168400"/>
                </a:lnTo>
                <a:lnTo>
                  <a:pt x="568807" y="1155700"/>
                </a:lnTo>
                <a:lnTo>
                  <a:pt x="568096" y="1155700"/>
                </a:lnTo>
                <a:lnTo>
                  <a:pt x="570293" y="1143000"/>
                </a:lnTo>
                <a:lnTo>
                  <a:pt x="604926" y="1143000"/>
                </a:lnTo>
                <a:lnTo>
                  <a:pt x="605942" y="1155700"/>
                </a:lnTo>
                <a:lnTo>
                  <a:pt x="605942" y="1066800"/>
                </a:lnTo>
                <a:lnTo>
                  <a:pt x="605586" y="1066800"/>
                </a:lnTo>
                <a:lnTo>
                  <a:pt x="605243" y="1054100"/>
                </a:lnTo>
                <a:lnTo>
                  <a:pt x="612051" y="1054100"/>
                </a:lnTo>
                <a:lnTo>
                  <a:pt x="612114" y="1066800"/>
                </a:lnTo>
                <a:lnTo>
                  <a:pt x="612114" y="843622"/>
                </a:lnTo>
                <a:lnTo>
                  <a:pt x="611238" y="842213"/>
                </a:lnTo>
                <a:lnTo>
                  <a:pt x="611238" y="1028700"/>
                </a:lnTo>
                <a:lnTo>
                  <a:pt x="610450" y="1041400"/>
                </a:lnTo>
                <a:lnTo>
                  <a:pt x="605332" y="1041400"/>
                </a:lnTo>
                <a:lnTo>
                  <a:pt x="605421" y="1028700"/>
                </a:lnTo>
                <a:lnTo>
                  <a:pt x="611238" y="1028700"/>
                </a:lnTo>
                <a:lnTo>
                  <a:pt x="611238" y="842213"/>
                </a:lnTo>
                <a:lnTo>
                  <a:pt x="608736" y="838200"/>
                </a:lnTo>
                <a:lnTo>
                  <a:pt x="604113" y="829894"/>
                </a:lnTo>
                <a:lnTo>
                  <a:pt x="604113" y="1117600"/>
                </a:lnTo>
                <a:lnTo>
                  <a:pt x="602996" y="1117600"/>
                </a:lnTo>
                <a:lnTo>
                  <a:pt x="601687" y="1130300"/>
                </a:lnTo>
                <a:lnTo>
                  <a:pt x="578129" y="1130300"/>
                </a:lnTo>
                <a:lnTo>
                  <a:pt x="570623" y="1117600"/>
                </a:lnTo>
                <a:lnTo>
                  <a:pt x="567588" y="1117600"/>
                </a:lnTo>
                <a:lnTo>
                  <a:pt x="567588" y="1282700"/>
                </a:lnTo>
                <a:lnTo>
                  <a:pt x="565111" y="1282700"/>
                </a:lnTo>
                <a:lnTo>
                  <a:pt x="562813" y="1295400"/>
                </a:lnTo>
                <a:lnTo>
                  <a:pt x="561073" y="1295400"/>
                </a:lnTo>
                <a:lnTo>
                  <a:pt x="561073" y="1320800"/>
                </a:lnTo>
                <a:lnTo>
                  <a:pt x="534111" y="1320800"/>
                </a:lnTo>
                <a:lnTo>
                  <a:pt x="527024" y="1308100"/>
                </a:lnTo>
                <a:lnTo>
                  <a:pt x="552602" y="1308100"/>
                </a:lnTo>
                <a:lnTo>
                  <a:pt x="561073" y="1320800"/>
                </a:lnTo>
                <a:lnTo>
                  <a:pt x="561073" y="1295400"/>
                </a:lnTo>
                <a:lnTo>
                  <a:pt x="533996" y="1295400"/>
                </a:lnTo>
                <a:lnTo>
                  <a:pt x="527951" y="1282700"/>
                </a:lnTo>
                <a:lnTo>
                  <a:pt x="520344" y="1282700"/>
                </a:lnTo>
                <a:lnTo>
                  <a:pt x="522211" y="1257300"/>
                </a:lnTo>
                <a:lnTo>
                  <a:pt x="539470" y="1257300"/>
                </a:lnTo>
                <a:lnTo>
                  <a:pt x="529526" y="1244600"/>
                </a:lnTo>
                <a:lnTo>
                  <a:pt x="523087" y="1244600"/>
                </a:lnTo>
                <a:lnTo>
                  <a:pt x="520090" y="1231900"/>
                </a:lnTo>
                <a:lnTo>
                  <a:pt x="520484" y="1219200"/>
                </a:lnTo>
                <a:lnTo>
                  <a:pt x="554824" y="1219200"/>
                </a:lnTo>
                <a:lnTo>
                  <a:pt x="559663" y="1231900"/>
                </a:lnTo>
                <a:lnTo>
                  <a:pt x="562508" y="1231900"/>
                </a:lnTo>
                <a:lnTo>
                  <a:pt x="562610" y="1244600"/>
                </a:lnTo>
                <a:lnTo>
                  <a:pt x="560311" y="1257300"/>
                </a:lnTo>
                <a:lnTo>
                  <a:pt x="544182" y="1257300"/>
                </a:lnTo>
                <a:lnTo>
                  <a:pt x="552107" y="1270000"/>
                </a:lnTo>
                <a:lnTo>
                  <a:pt x="564553" y="1270000"/>
                </a:lnTo>
                <a:lnTo>
                  <a:pt x="567588" y="1282700"/>
                </a:lnTo>
                <a:lnTo>
                  <a:pt x="567588" y="1117600"/>
                </a:lnTo>
                <a:lnTo>
                  <a:pt x="568655" y="1104900"/>
                </a:lnTo>
                <a:lnTo>
                  <a:pt x="570293" y="1092200"/>
                </a:lnTo>
                <a:lnTo>
                  <a:pt x="584403" y="1092200"/>
                </a:lnTo>
                <a:lnTo>
                  <a:pt x="589000" y="1104900"/>
                </a:lnTo>
                <a:lnTo>
                  <a:pt x="602411" y="1104900"/>
                </a:lnTo>
                <a:lnTo>
                  <a:pt x="604113" y="1117600"/>
                </a:lnTo>
                <a:lnTo>
                  <a:pt x="604113" y="829894"/>
                </a:lnTo>
                <a:lnTo>
                  <a:pt x="601675" y="825500"/>
                </a:lnTo>
                <a:lnTo>
                  <a:pt x="600608" y="825500"/>
                </a:lnTo>
                <a:lnTo>
                  <a:pt x="600608" y="1066800"/>
                </a:lnTo>
                <a:lnTo>
                  <a:pt x="600341" y="1079500"/>
                </a:lnTo>
                <a:lnTo>
                  <a:pt x="567690" y="1079500"/>
                </a:lnTo>
                <a:lnTo>
                  <a:pt x="566064" y="1066800"/>
                </a:lnTo>
                <a:lnTo>
                  <a:pt x="568655" y="1054100"/>
                </a:lnTo>
                <a:lnTo>
                  <a:pt x="600316" y="1054100"/>
                </a:lnTo>
                <a:lnTo>
                  <a:pt x="600608" y="1066800"/>
                </a:lnTo>
                <a:lnTo>
                  <a:pt x="600608" y="825500"/>
                </a:lnTo>
                <a:lnTo>
                  <a:pt x="598982" y="825500"/>
                </a:lnTo>
                <a:lnTo>
                  <a:pt x="598982" y="965200"/>
                </a:lnTo>
                <a:lnTo>
                  <a:pt x="598576" y="972337"/>
                </a:lnTo>
                <a:lnTo>
                  <a:pt x="598576" y="1016000"/>
                </a:lnTo>
                <a:lnTo>
                  <a:pt x="598385" y="1028700"/>
                </a:lnTo>
                <a:lnTo>
                  <a:pt x="596646" y="1041400"/>
                </a:lnTo>
                <a:lnTo>
                  <a:pt x="569734" y="1041400"/>
                </a:lnTo>
                <a:lnTo>
                  <a:pt x="565746" y="1028700"/>
                </a:lnTo>
                <a:lnTo>
                  <a:pt x="564273" y="1016000"/>
                </a:lnTo>
                <a:lnTo>
                  <a:pt x="565327" y="1016000"/>
                </a:lnTo>
                <a:lnTo>
                  <a:pt x="561886" y="1006195"/>
                </a:lnTo>
                <a:lnTo>
                  <a:pt x="561886" y="1193800"/>
                </a:lnTo>
                <a:lnTo>
                  <a:pt x="559562" y="1193800"/>
                </a:lnTo>
                <a:lnTo>
                  <a:pt x="557072" y="1206500"/>
                </a:lnTo>
                <a:lnTo>
                  <a:pt x="535495" y="1206500"/>
                </a:lnTo>
                <a:lnTo>
                  <a:pt x="519353" y="1193800"/>
                </a:lnTo>
                <a:lnTo>
                  <a:pt x="517931" y="1193800"/>
                </a:lnTo>
                <a:lnTo>
                  <a:pt x="517931" y="1358900"/>
                </a:lnTo>
                <a:lnTo>
                  <a:pt x="486041" y="1371600"/>
                </a:lnTo>
                <a:lnTo>
                  <a:pt x="347954" y="1371600"/>
                </a:lnTo>
                <a:lnTo>
                  <a:pt x="354520" y="1358900"/>
                </a:lnTo>
                <a:lnTo>
                  <a:pt x="517931" y="1358900"/>
                </a:lnTo>
                <a:lnTo>
                  <a:pt x="517931" y="1193800"/>
                </a:lnTo>
                <a:lnTo>
                  <a:pt x="516597" y="1193800"/>
                </a:lnTo>
                <a:lnTo>
                  <a:pt x="516839" y="1181100"/>
                </a:lnTo>
                <a:lnTo>
                  <a:pt x="517728" y="1181100"/>
                </a:lnTo>
                <a:lnTo>
                  <a:pt x="516775" y="1168400"/>
                </a:lnTo>
                <a:lnTo>
                  <a:pt x="545045" y="1168400"/>
                </a:lnTo>
                <a:lnTo>
                  <a:pt x="551815" y="1181100"/>
                </a:lnTo>
                <a:lnTo>
                  <a:pt x="558749" y="1181100"/>
                </a:lnTo>
                <a:lnTo>
                  <a:pt x="561886" y="1193800"/>
                </a:lnTo>
                <a:lnTo>
                  <a:pt x="561886" y="1006195"/>
                </a:lnTo>
                <a:lnTo>
                  <a:pt x="560870" y="1003300"/>
                </a:lnTo>
                <a:lnTo>
                  <a:pt x="566762" y="1003300"/>
                </a:lnTo>
                <a:lnTo>
                  <a:pt x="572846" y="990600"/>
                </a:lnTo>
                <a:lnTo>
                  <a:pt x="577850" y="1003300"/>
                </a:lnTo>
                <a:lnTo>
                  <a:pt x="589724" y="1003300"/>
                </a:lnTo>
                <a:lnTo>
                  <a:pt x="598576" y="1016000"/>
                </a:lnTo>
                <a:lnTo>
                  <a:pt x="598576" y="972337"/>
                </a:lnTo>
                <a:lnTo>
                  <a:pt x="598258" y="977900"/>
                </a:lnTo>
                <a:lnTo>
                  <a:pt x="597128" y="977900"/>
                </a:lnTo>
                <a:lnTo>
                  <a:pt x="595033" y="990600"/>
                </a:lnTo>
                <a:lnTo>
                  <a:pt x="574192" y="990600"/>
                </a:lnTo>
                <a:lnTo>
                  <a:pt x="561251" y="977900"/>
                </a:lnTo>
                <a:lnTo>
                  <a:pt x="559473" y="977900"/>
                </a:lnTo>
                <a:lnTo>
                  <a:pt x="564972" y="965200"/>
                </a:lnTo>
                <a:lnTo>
                  <a:pt x="589813" y="965200"/>
                </a:lnTo>
                <a:lnTo>
                  <a:pt x="596188" y="952500"/>
                </a:lnTo>
                <a:lnTo>
                  <a:pt x="598982" y="965200"/>
                </a:lnTo>
                <a:lnTo>
                  <a:pt x="598982" y="825500"/>
                </a:lnTo>
                <a:lnTo>
                  <a:pt x="598106" y="825500"/>
                </a:lnTo>
                <a:lnTo>
                  <a:pt x="600633" y="812800"/>
                </a:lnTo>
                <a:lnTo>
                  <a:pt x="601510" y="800100"/>
                </a:lnTo>
                <a:lnTo>
                  <a:pt x="600265" y="800100"/>
                </a:lnTo>
                <a:lnTo>
                  <a:pt x="597166" y="778954"/>
                </a:lnTo>
                <a:lnTo>
                  <a:pt x="597166" y="927100"/>
                </a:lnTo>
                <a:lnTo>
                  <a:pt x="597052" y="939800"/>
                </a:lnTo>
                <a:lnTo>
                  <a:pt x="593140" y="952500"/>
                </a:lnTo>
                <a:lnTo>
                  <a:pt x="587527" y="939800"/>
                </a:lnTo>
                <a:lnTo>
                  <a:pt x="563600" y="939800"/>
                </a:lnTo>
                <a:lnTo>
                  <a:pt x="562610" y="927100"/>
                </a:lnTo>
                <a:lnTo>
                  <a:pt x="597166" y="927100"/>
                </a:lnTo>
                <a:lnTo>
                  <a:pt x="597166" y="778954"/>
                </a:lnTo>
                <a:lnTo>
                  <a:pt x="596544" y="774700"/>
                </a:lnTo>
                <a:lnTo>
                  <a:pt x="595223" y="736600"/>
                </a:lnTo>
                <a:lnTo>
                  <a:pt x="594829" y="711200"/>
                </a:lnTo>
                <a:lnTo>
                  <a:pt x="593890" y="673100"/>
                </a:lnTo>
                <a:lnTo>
                  <a:pt x="593090" y="647700"/>
                </a:lnTo>
                <a:lnTo>
                  <a:pt x="593090" y="609600"/>
                </a:lnTo>
                <a:lnTo>
                  <a:pt x="592556" y="591210"/>
                </a:lnTo>
                <a:lnTo>
                  <a:pt x="592556" y="901700"/>
                </a:lnTo>
                <a:lnTo>
                  <a:pt x="586676" y="914400"/>
                </a:lnTo>
                <a:lnTo>
                  <a:pt x="569747" y="914400"/>
                </a:lnTo>
                <a:lnTo>
                  <a:pt x="564946" y="901700"/>
                </a:lnTo>
                <a:lnTo>
                  <a:pt x="562178" y="901700"/>
                </a:lnTo>
                <a:lnTo>
                  <a:pt x="561390" y="889000"/>
                </a:lnTo>
                <a:lnTo>
                  <a:pt x="561530" y="876300"/>
                </a:lnTo>
                <a:lnTo>
                  <a:pt x="581761" y="876300"/>
                </a:lnTo>
                <a:lnTo>
                  <a:pt x="587044" y="889000"/>
                </a:lnTo>
                <a:lnTo>
                  <a:pt x="590689" y="889000"/>
                </a:lnTo>
                <a:lnTo>
                  <a:pt x="592251" y="901700"/>
                </a:lnTo>
                <a:lnTo>
                  <a:pt x="592556" y="901700"/>
                </a:lnTo>
                <a:lnTo>
                  <a:pt x="592556" y="591210"/>
                </a:lnTo>
                <a:lnTo>
                  <a:pt x="592353" y="584200"/>
                </a:lnTo>
                <a:lnTo>
                  <a:pt x="590854" y="571500"/>
                </a:lnTo>
                <a:lnTo>
                  <a:pt x="589356" y="558800"/>
                </a:lnTo>
                <a:lnTo>
                  <a:pt x="588568" y="546100"/>
                </a:lnTo>
                <a:lnTo>
                  <a:pt x="589102" y="546100"/>
                </a:lnTo>
                <a:lnTo>
                  <a:pt x="589915" y="533400"/>
                </a:lnTo>
                <a:lnTo>
                  <a:pt x="592467" y="533400"/>
                </a:lnTo>
                <a:lnTo>
                  <a:pt x="606856" y="520700"/>
                </a:lnTo>
                <a:lnTo>
                  <a:pt x="661593" y="520700"/>
                </a:lnTo>
                <a:lnTo>
                  <a:pt x="690473" y="533400"/>
                </a:lnTo>
                <a:lnTo>
                  <a:pt x="747801" y="533400"/>
                </a:lnTo>
                <a:lnTo>
                  <a:pt x="757516" y="546100"/>
                </a:lnTo>
                <a:lnTo>
                  <a:pt x="794677" y="546100"/>
                </a:lnTo>
                <a:lnTo>
                  <a:pt x="798537" y="558800"/>
                </a:lnTo>
                <a:lnTo>
                  <a:pt x="799045" y="584200"/>
                </a:lnTo>
                <a:lnTo>
                  <a:pt x="800684" y="596900"/>
                </a:lnTo>
                <a:lnTo>
                  <a:pt x="802538" y="609600"/>
                </a:lnTo>
                <a:lnTo>
                  <a:pt x="803821" y="622300"/>
                </a:lnTo>
                <a:lnTo>
                  <a:pt x="803998" y="635000"/>
                </a:lnTo>
                <a:lnTo>
                  <a:pt x="803998" y="304800"/>
                </a:lnTo>
                <a:lnTo>
                  <a:pt x="790028" y="304800"/>
                </a:lnTo>
                <a:lnTo>
                  <a:pt x="790028" y="508000"/>
                </a:lnTo>
                <a:lnTo>
                  <a:pt x="789609" y="520700"/>
                </a:lnTo>
                <a:lnTo>
                  <a:pt x="772756" y="520700"/>
                </a:lnTo>
                <a:lnTo>
                  <a:pt x="767778" y="508000"/>
                </a:lnTo>
                <a:lnTo>
                  <a:pt x="766876" y="508000"/>
                </a:lnTo>
                <a:lnTo>
                  <a:pt x="777430" y="495300"/>
                </a:lnTo>
                <a:lnTo>
                  <a:pt x="785507" y="508000"/>
                </a:lnTo>
                <a:lnTo>
                  <a:pt x="790028" y="508000"/>
                </a:lnTo>
                <a:lnTo>
                  <a:pt x="790028" y="304800"/>
                </a:lnTo>
                <a:lnTo>
                  <a:pt x="773468" y="304800"/>
                </a:lnTo>
                <a:lnTo>
                  <a:pt x="774420" y="317500"/>
                </a:lnTo>
                <a:lnTo>
                  <a:pt x="768248" y="317500"/>
                </a:lnTo>
                <a:lnTo>
                  <a:pt x="766216" y="304800"/>
                </a:lnTo>
                <a:lnTo>
                  <a:pt x="760679" y="304800"/>
                </a:lnTo>
                <a:lnTo>
                  <a:pt x="760679" y="469900"/>
                </a:lnTo>
                <a:lnTo>
                  <a:pt x="756018" y="478790"/>
                </a:lnTo>
                <a:lnTo>
                  <a:pt x="756018" y="508000"/>
                </a:lnTo>
                <a:lnTo>
                  <a:pt x="752309" y="520700"/>
                </a:lnTo>
                <a:lnTo>
                  <a:pt x="748068" y="520700"/>
                </a:lnTo>
                <a:lnTo>
                  <a:pt x="734707" y="508000"/>
                </a:lnTo>
                <a:lnTo>
                  <a:pt x="704761" y="508000"/>
                </a:lnTo>
                <a:lnTo>
                  <a:pt x="694677" y="495300"/>
                </a:lnTo>
                <a:lnTo>
                  <a:pt x="597738" y="495300"/>
                </a:lnTo>
                <a:lnTo>
                  <a:pt x="587997" y="499033"/>
                </a:lnTo>
                <a:lnTo>
                  <a:pt x="587997" y="596900"/>
                </a:lnTo>
                <a:lnTo>
                  <a:pt x="587527" y="609600"/>
                </a:lnTo>
                <a:lnTo>
                  <a:pt x="586232" y="609600"/>
                </a:lnTo>
                <a:lnTo>
                  <a:pt x="584949" y="622300"/>
                </a:lnTo>
                <a:lnTo>
                  <a:pt x="583450" y="622300"/>
                </a:lnTo>
                <a:lnTo>
                  <a:pt x="584923" y="635000"/>
                </a:lnTo>
                <a:lnTo>
                  <a:pt x="585355" y="635000"/>
                </a:lnTo>
                <a:lnTo>
                  <a:pt x="579932" y="647700"/>
                </a:lnTo>
                <a:lnTo>
                  <a:pt x="579297" y="647700"/>
                </a:lnTo>
                <a:lnTo>
                  <a:pt x="581088" y="660400"/>
                </a:lnTo>
                <a:lnTo>
                  <a:pt x="581723" y="685800"/>
                </a:lnTo>
                <a:lnTo>
                  <a:pt x="581596" y="698500"/>
                </a:lnTo>
                <a:lnTo>
                  <a:pt x="581075" y="711200"/>
                </a:lnTo>
                <a:lnTo>
                  <a:pt x="580682" y="736600"/>
                </a:lnTo>
                <a:lnTo>
                  <a:pt x="581139" y="749300"/>
                </a:lnTo>
                <a:lnTo>
                  <a:pt x="582358" y="774700"/>
                </a:lnTo>
                <a:lnTo>
                  <a:pt x="584301" y="800100"/>
                </a:lnTo>
                <a:lnTo>
                  <a:pt x="571728" y="800100"/>
                </a:lnTo>
                <a:lnTo>
                  <a:pt x="566394" y="787400"/>
                </a:lnTo>
                <a:lnTo>
                  <a:pt x="564616" y="787400"/>
                </a:lnTo>
                <a:lnTo>
                  <a:pt x="565073" y="774700"/>
                </a:lnTo>
                <a:lnTo>
                  <a:pt x="565670" y="762000"/>
                </a:lnTo>
                <a:lnTo>
                  <a:pt x="566242" y="762000"/>
                </a:lnTo>
                <a:lnTo>
                  <a:pt x="566470" y="749300"/>
                </a:lnTo>
                <a:lnTo>
                  <a:pt x="566077" y="749300"/>
                </a:lnTo>
                <a:lnTo>
                  <a:pt x="563575" y="711200"/>
                </a:lnTo>
                <a:lnTo>
                  <a:pt x="563359" y="673100"/>
                </a:lnTo>
                <a:lnTo>
                  <a:pt x="564134" y="635000"/>
                </a:lnTo>
                <a:lnTo>
                  <a:pt x="564603" y="609600"/>
                </a:lnTo>
                <a:lnTo>
                  <a:pt x="564616" y="596900"/>
                </a:lnTo>
                <a:lnTo>
                  <a:pt x="565213" y="596900"/>
                </a:lnTo>
                <a:lnTo>
                  <a:pt x="567143" y="584200"/>
                </a:lnTo>
                <a:lnTo>
                  <a:pt x="571182" y="571500"/>
                </a:lnTo>
                <a:lnTo>
                  <a:pt x="573112" y="584200"/>
                </a:lnTo>
                <a:lnTo>
                  <a:pt x="575271" y="596900"/>
                </a:lnTo>
                <a:lnTo>
                  <a:pt x="587997" y="596900"/>
                </a:lnTo>
                <a:lnTo>
                  <a:pt x="587997" y="499033"/>
                </a:lnTo>
                <a:lnTo>
                  <a:pt x="564603" y="508000"/>
                </a:lnTo>
                <a:lnTo>
                  <a:pt x="558152" y="508000"/>
                </a:lnTo>
                <a:lnTo>
                  <a:pt x="558152" y="762000"/>
                </a:lnTo>
                <a:lnTo>
                  <a:pt x="557504" y="766152"/>
                </a:lnTo>
                <a:lnTo>
                  <a:pt x="557504" y="1143000"/>
                </a:lnTo>
                <a:lnTo>
                  <a:pt x="556564" y="1155700"/>
                </a:lnTo>
                <a:lnTo>
                  <a:pt x="516255" y="1155700"/>
                </a:lnTo>
                <a:lnTo>
                  <a:pt x="514604" y="1143000"/>
                </a:lnTo>
                <a:lnTo>
                  <a:pt x="515327" y="1143000"/>
                </a:lnTo>
                <a:lnTo>
                  <a:pt x="516102" y="1130300"/>
                </a:lnTo>
                <a:lnTo>
                  <a:pt x="540448" y="1130300"/>
                </a:lnTo>
                <a:lnTo>
                  <a:pt x="555320" y="1143000"/>
                </a:lnTo>
                <a:lnTo>
                  <a:pt x="557504" y="1143000"/>
                </a:lnTo>
                <a:lnTo>
                  <a:pt x="557504" y="766152"/>
                </a:lnTo>
                <a:lnTo>
                  <a:pt x="557136" y="768515"/>
                </a:lnTo>
                <a:lnTo>
                  <a:pt x="557136" y="1104900"/>
                </a:lnTo>
                <a:lnTo>
                  <a:pt x="556933" y="1117600"/>
                </a:lnTo>
                <a:lnTo>
                  <a:pt x="515137" y="1117600"/>
                </a:lnTo>
                <a:lnTo>
                  <a:pt x="512216" y="1104900"/>
                </a:lnTo>
                <a:lnTo>
                  <a:pt x="512051" y="1101242"/>
                </a:lnTo>
                <a:lnTo>
                  <a:pt x="512051" y="1270000"/>
                </a:lnTo>
                <a:lnTo>
                  <a:pt x="510425" y="1283906"/>
                </a:lnTo>
                <a:lnTo>
                  <a:pt x="510425" y="1308100"/>
                </a:lnTo>
                <a:lnTo>
                  <a:pt x="510044" y="1320800"/>
                </a:lnTo>
                <a:lnTo>
                  <a:pt x="493395" y="1320800"/>
                </a:lnTo>
                <a:lnTo>
                  <a:pt x="485775" y="1308100"/>
                </a:lnTo>
                <a:lnTo>
                  <a:pt x="470839" y="1308100"/>
                </a:lnTo>
                <a:lnTo>
                  <a:pt x="472389" y="1295400"/>
                </a:lnTo>
                <a:lnTo>
                  <a:pt x="495947" y="1295400"/>
                </a:lnTo>
                <a:lnTo>
                  <a:pt x="507479" y="1308100"/>
                </a:lnTo>
                <a:lnTo>
                  <a:pt x="510425" y="1308100"/>
                </a:lnTo>
                <a:lnTo>
                  <a:pt x="510425" y="1283906"/>
                </a:lnTo>
                <a:lnTo>
                  <a:pt x="509079" y="1295400"/>
                </a:lnTo>
                <a:lnTo>
                  <a:pt x="500964" y="1282700"/>
                </a:lnTo>
                <a:lnTo>
                  <a:pt x="469709" y="1282700"/>
                </a:lnTo>
                <a:lnTo>
                  <a:pt x="468401" y="1270000"/>
                </a:lnTo>
                <a:lnTo>
                  <a:pt x="468985" y="1270000"/>
                </a:lnTo>
                <a:lnTo>
                  <a:pt x="469620" y="1257300"/>
                </a:lnTo>
                <a:lnTo>
                  <a:pt x="507288" y="1257300"/>
                </a:lnTo>
                <a:lnTo>
                  <a:pt x="512051" y="1270000"/>
                </a:lnTo>
                <a:lnTo>
                  <a:pt x="512051" y="1101242"/>
                </a:lnTo>
                <a:lnTo>
                  <a:pt x="511644" y="1092200"/>
                </a:lnTo>
                <a:lnTo>
                  <a:pt x="511886" y="1092200"/>
                </a:lnTo>
                <a:lnTo>
                  <a:pt x="514210" y="1079500"/>
                </a:lnTo>
                <a:lnTo>
                  <a:pt x="528396" y="1092200"/>
                </a:lnTo>
                <a:lnTo>
                  <a:pt x="556361" y="1092200"/>
                </a:lnTo>
                <a:lnTo>
                  <a:pt x="557136" y="1104900"/>
                </a:lnTo>
                <a:lnTo>
                  <a:pt x="557136" y="768515"/>
                </a:lnTo>
                <a:lnTo>
                  <a:pt x="556171" y="774700"/>
                </a:lnTo>
                <a:lnTo>
                  <a:pt x="554482" y="774700"/>
                </a:lnTo>
                <a:lnTo>
                  <a:pt x="554482" y="1066800"/>
                </a:lnTo>
                <a:lnTo>
                  <a:pt x="553885" y="1066800"/>
                </a:lnTo>
                <a:lnTo>
                  <a:pt x="551802" y="1079500"/>
                </a:lnTo>
                <a:lnTo>
                  <a:pt x="524357" y="1079500"/>
                </a:lnTo>
                <a:lnTo>
                  <a:pt x="511238" y="1066800"/>
                </a:lnTo>
                <a:lnTo>
                  <a:pt x="508114" y="1066800"/>
                </a:lnTo>
                <a:lnTo>
                  <a:pt x="509181" y="1041400"/>
                </a:lnTo>
                <a:lnTo>
                  <a:pt x="536816" y="1041400"/>
                </a:lnTo>
                <a:lnTo>
                  <a:pt x="544385" y="1054100"/>
                </a:lnTo>
                <a:lnTo>
                  <a:pt x="552919" y="1054100"/>
                </a:lnTo>
                <a:lnTo>
                  <a:pt x="554482" y="1066800"/>
                </a:lnTo>
                <a:lnTo>
                  <a:pt x="554482" y="774700"/>
                </a:lnTo>
                <a:lnTo>
                  <a:pt x="554418" y="889000"/>
                </a:lnTo>
                <a:lnTo>
                  <a:pt x="554228" y="889000"/>
                </a:lnTo>
                <a:lnTo>
                  <a:pt x="554228" y="1028700"/>
                </a:lnTo>
                <a:lnTo>
                  <a:pt x="552907" y="1041400"/>
                </a:lnTo>
                <a:lnTo>
                  <a:pt x="544258" y="1028700"/>
                </a:lnTo>
                <a:lnTo>
                  <a:pt x="538353" y="1041400"/>
                </a:lnTo>
                <a:lnTo>
                  <a:pt x="522706" y="1028700"/>
                </a:lnTo>
                <a:lnTo>
                  <a:pt x="512711" y="1028700"/>
                </a:lnTo>
                <a:lnTo>
                  <a:pt x="508025" y="1017308"/>
                </a:lnTo>
                <a:lnTo>
                  <a:pt x="508025" y="1219200"/>
                </a:lnTo>
                <a:lnTo>
                  <a:pt x="507657" y="1231900"/>
                </a:lnTo>
                <a:lnTo>
                  <a:pt x="506450" y="1244600"/>
                </a:lnTo>
                <a:lnTo>
                  <a:pt x="468198" y="1244600"/>
                </a:lnTo>
                <a:lnTo>
                  <a:pt x="466293" y="1231900"/>
                </a:lnTo>
                <a:lnTo>
                  <a:pt x="466458" y="1219200"/>
                </a:lnTo>
                <a:lnTo>
                  <a:pt x="467372" y="1206500"/>
                </a:lnTo>
                <a:lnTo>
                  <a:pt x="501916" y="1206500"/>
                </a:lnTo>
                <a:lnTo>
                  <a:pt x="506323" y="1219200"/>
                </a:lnTo>
                <a:lnTo>
                  <a:pt x="508025" y="1219200"/>
                </a:lnTo>
                <a:lnTo>
                  <a:pt x="508025" y="1017308"/>
                </a:lnTo>
                <a:lnTo>
                  <a:pt x="507492" y="1016000"/>
                </a:lnTo>
                <a:lnTo>
                  <a:pt x="506425" y="1005649"/>
                </a:lnTo>
                <a:lnTo>
                  <a:pt x="506425" y="1181100"/>
                </a:lnTo>
                <a:lnTo>
                  <a:pt x="505193" y="1193800"/>
                </a:lnTo>
                <a:lnTo>
                  <a:pt x="466737" y="1193800"/>
                </a:lnTo>
                <a:lnTo>
                  <a:pt x="464146" y="1181100"/>
                </a:lnTo>
                <a:lnTo>
                  <a:pt x="464756" y="1168400"/>
                </a:lnTo>
                <a:lnTo>
                  <a:pt x="465264" y="1155700"/>
                </a:lnTo>
                <a:lnTo>
                  <a:pt x="472795" y="1168400"/>
                </a:lnTo>
                <a:lnTo>
                  <a:pt x="502348" y="1168400"/>
                </a:lnTo>
                <a:lnTo>
                  <a:pt x="505345" y="1181100"/>
                </a:lnTo>
                <a:lnTo>
                  <a:pt x="506425" y="1181100"/>
                </a:lnTo>
                <a:lnTo>
                  <a:pt x="506425" y="1005649"/>
                </a:lnTo>
                <a:lnTo>
                  <a:pt x="506183" y="1003300"/>
                </a:lnTo>
                <a:lnTo>
                  <a:pt x="506323" y="1003300"/>
                </a:lnTo>
                <a:lnTo>
                  <a:pt x="508647" y="990600"/>
                </a:lnTo>
                <a:lnTo>
                  <a:pt x="525716" y="990600"/>
                </a:lnTo>
                <a:lnTo>
                  <a:pt x="509993" y="977900"/>
                </a:lnTo>
                <a:lnTo>
                  <a:pt x="506945" y="977900"/>
                </a:lnTo>
                <a:lnTo>
                  <a:pt x="507568" y="952500"/>
                </a:lnTo>
                <a:lnTo>
                  <a:pt x="535520" y="952500"/>
                </a:lnTo>
                <a:lnTo>
                  <a:pt x="550900" y="965200"/>
                </a:lnTo>
                <a:lnTo>
                  <a:pt x="550303" y="965200"/>
                </a:lnTo>
                <a:lnTo>
                  <a:pt x="549389" y="990600"/>
                </a:lnTo>
                <a:lnTo>
                  <a:pt x="535698" y="990600"/>
                </a:lnTo>
                <a:lnTo>
                  <a:pt x="542696" y="1003300"/>
                </a:lnTo>
                <a:lnTo>
                  <a:pt x="552132" y="1003300"/>
                </a:lnTo>
                <a:lnTo>
                  <a:pt x="554215" y="1016000"/>
                </a:lnTo>
                <a:lnTo>
                  <a:pt x="554228" y="1028700"/>
                </a:lnTo>
                <a:lnTo>
                  <a:pt x="554228" y="889000"/>
                </a:lnTo>
                <a:lnTo>
                  <a:pt x="552450" y="889000"/>
                </a:lnTo>
                <a:lnTo>
                  <a:pt x="552970" y="914400"/>
                </a:lnTo>
                <a:lnTo>
                  <a:pt x="550570" y="914400"/>
                </a:lnTo>
                <a:lnTo>
                  <a:pt x="551624" y="927100"/>
                </a:lnTo>
                <a:lnTo>
                  <a:pt x="550875" y="939800"/>
                </a:lnTo>
                <a:lnTo>
                  <a:pt x="505904" y="939800"/>
                </a:lnTo>
                <a:lnTo>
                  <a:pt x="505244" y="932040"/>
                </a:lnTo>
                <a:lnTo>
                  <a:pt x="505244" y="1143000"/>
                </a:lnTo>
                <a:lnTo>
                  <a:pt x="504037" y="1143000"/>
                </a:lnTo>
                <a:lnTo>
                  <a:pt x="502716" y="1155700"/>
                </a:lnTo>
                <a:lnTo>
                  <a:pt x="468312" y="1155700"/>
                </a:lnTo>
                <a:lnTo>
                  <a:pt x="463791" y="1143000"/>
                </a:lnTo>
                <a:lnTo>
                  <a:pt x="460451" y="1130300"/>
                </a:lnTo>
                <a:lnTo>
                  <a:pt x="504748" y="1130300"/>
                </a:lnTo>
                <a:lnTo>
                  <a:pt x="505244" y="1143000"/>
                </a:lnTo>
                <a:lnTo>
                  <a:pt x="505244" y="932040"/>
                </a:lnTo>
                <a:lnTo>
                  <a:pt x="504825" y="927100"/>
                </a:lnTo>
                <a:lnTo>
                  <a:pt x="505129" y="927100"/>
                </a:lnTo>
                <a:lnTo>
                  <a:pt x="505447" y="914400"/>
                </a:lnTo>
                <a:lnTo>
                  <a:pt x="519010" y="914400"/>
                </a:lnTo>
                <a:lnTo>
                  <a:pt x="504469" y="901700"/>
                </a:lnTo>
                <a:lnTo>
                  <a:pt x="503059" y="901700"/>
                </a:lnTo>
                <a:lnTo>
                  <a:pt x="502970" y="889000"/>
                </a:lnTo>
                <a:lnTo>
                  <a:pt x="506158" y="876300"/>
                </a:lnTo>
                <a:lnTo>
                  <a:pt x="544106" y="876300"/>
                </a:lnTo>
                <a:lnTo>
                  <a:pt x="554418" y="889000"/>
                </a:lnTo>
                <a:lnTo>
                  <a:pt x="554418" y="774700"/>
                </a:lnTo>
                <a:lnTo>
                  <a:pt x="544372" y="774700"/>
                </a:lnTo>
                <a:lnTo>
                  <a:pt x="536435" y="762000"/>
                </a:lnTo>
                <a:lnTo>
                  <a:pt x="528612" y="762000"/>
                </a:lnTo>
                <a:lnTo>
                  <a:pt x="520979" y="749300"/>
                </a:lnTo>
                <a:lnTo>
                  <a:pt x="513638" y="749300"/>
                </a:lnTo>
                <a:lnTo>
                  <a:pt x="504926" y="736600"/>
                </a:lnTo>
                <a:lnTo>
                  <a:pt x="502767" y="736600"/>
                </a:lnTo>
                <a:lnTo>
                  <a:pt x="502767" y="1104900"/>
                </a:lnTo>
                <a:lnTo>
                  <a:pt x="502500" y="1104900"/>
                </a:lnTo>
                <a:lnTo>
                  <a:pt x="500888" y="1117600"/>
                </a:lnTo>
                <a:lnTo>
                  <a:pt x="460667" y="1117600"/>
                </a:lnTo>
                <a:lnTo>
                  <a:pt x="457923" y="1109395"/>
                </a:lnTo>
                <a:lnTo>
                  <a:pt x="457923" y="1320800"/>
                </a:lnTo>
                <a:lnTo>
                  <a:pt x="457619" y="1333500"/>
                </a:lnTo>
                <a:lnTo>
                  <a:pt x="435610" y="1333500"/>
                </a:lnTo>
                <a:lnTo>
                  <a:pt x="436029" y="1320800"/>
                </a:lnTo>
                <a:lnTo>
                  <a:pt x="457923" y="1320800"/>
                </a:lnTo>
                <a:lnTo>
                  <a:pt x="457923" y="1109395"/>
                </a:lnTo>
                <a:lnTo>
                  <a:pt x="457631" y="1108519"/>
                </a:lnTo>
                <a:lnTo>
                  <a:pt x="457631" y="1308100"/>
                </a:lnTo>
                <a:lnTo>
                  <a:pt x="443217" y="1308100"/>
                </a:lnTo>
                <a:lnTo>
                  <a:pt x="441058" y="1295400"/>
                </a:lnTo>
                <a:lnTo>
                  <a:pt x="456044" y="1295400"/>
                </a:lnTo>
                <a:lnTo>
                  <a:pt x="457631" y="1308100"/>
                </a:lnTo>
                <a:lnTo>
                  <a:pt x="457631" y="1108519"/>
                </a:lnTo>
                <a:lnTo>
                  <a:pt x="456933" y="1106424"/>
                </a:lnTo>
                <a:lnTo>
                  <a:pt x="456933" y="1257300"/>
                </a:lnTo>
                <a:lnTo>
                  <a:pt x="456577" y="1270000"/>
                </a:lnTo>
                <a:lnTo>
                  <a:pt x="455320" y="1282700"/>
                </a:lnTo>
                <a:lnTo>
                  <a:pt x="439204" y="1282700"/>
                </a:lnTo>
                <a:lnTo>
                  <a:pt x="434809" y="1270000"/>
                </a:lnTo>
                <a:lnTo>
                  <a:pt x="435267" y="1270000"/>
                </a:lnTo>
                <a:lnTo>
                  <a:pt x="435648" y="1257300"/>
                </a:lnTo>
                <a:lnTo>
                  <a:pt x="456933" y="1257300"/>
                </a:lnTo>
                <a:lnTo>
                  <a:pt x="456933" y="1106424"/>
                </a:lnTo>
                <a:lnTo>
                  <a:pt x="456488" y="1105090"/>
                </a:lnTo>
                <a:lnTo>
                  <a:pt x="456488" y="1193800"/>
                </a:lnTo>
                <a:lnTo>
                  <a:pt x="455129" y="1193800"/>
                </a:lnTo>
                <a:lnTo>
                  <a:pt x="455129" y="1219200"/>
                </a:lnTo>
                <a:lnTo>
                  <a:pt x="454990" y="1231900"/>
                </a:lnTo>
                <a:lnTo>
                  <a:pt x="454469" y="1231900"/>
                </a:lnTo>
                <a:lnTo>
                  <a:pt x="451624" y="1244600"/>
                </a:lnTo>
                <a:lnTo>
                  <a:pt x="440651" y="1244600"/>
                </a:lnTo>
                <a:lnTo>
                  <a:pt x="436194" y="1231900"/>
                </a:lnTo>
                <a:lnTo>
                  <a:pt x="434873" y="1231900"/>
                </a:lnTo>
                <a:lnTo>
                  <a:pt x="434670" y="1219200"/>
                </a:lnTo>
                <a:lnTo>
                  <a:pt x="434352" y="1219200"/>
                </a:lnTo>
                <a:lnTo>
                  <a:pt x="433793" y="1206500"/>
                </a:lnTo>
                <a:lnTo>
                  <a:pt x="454418" y="1206500"/>
                </a:lnTo>
                <a:lnTo>
                  <a:pt x="455129" y="1219200"/>
                </a:lnTo>
                <a:lnTo>
                  <a:pt x="455129" y="1193800"/>
                </a:lnTo>
                <a:lnTo>
                  <a:pt x="435876" y="1193800"/>
                </a:lnTo>
                <a:lnTo>
                  <a:pt x="434200" y="1181100"/>
                </a:lnTo>
                <a:lnTo>
                  <a:pt x="432981" y="1181100"/>
                </a:lnTo>
                <a:lnTo>
                  <a:pt x="440512" y="1168400"/>
                </a:lnTo>
                <a:lnTo>
                  <a:pt x="453631" y="1168400"/>
                </a:lnTo>
                <a:lnTo>
                  <a:pt x="455409" y="1181100"/>
                </a:lnTo>
                <a:lnTo>
                  <a:pt x="454685" y="1181100"/>
                </a:lnTo>
                <a:lnTo>
                  <a:pt x="456488" y="1193800"/>
                </a:lnTo>
                <a:lnTo>
                  <a:pt x="456488" y="1105090"/>
                </a:lnTo>
                <a:lnTo>
                  <a:pt x="456425" y="1104900"/>
                </a:lnTo>
                <a:lnTo>
                  <a:pt x="457288" y="1079500"/>
                </a:lnTo>
                <a:lnTo>
                  <a:pt x="492937" y="1079500"/>
                </a:lnTo>
                <a:lnTo>
                  <a:pt x="497801" y="1092200"/>
                </a:lnTo>
                <a:lnTo>
                  <a:pt x="501142" y="1092200"/>
                </a:lnTo>
                <a:lnTo>
                  <a:pt x="502767" y="1104900"/>
                </a:lnTo>
                <a:lnTo>
                  <a:pt x="502767" y="736600"/>
                </a:lnTo>
                <a:lnTo>
                  <a:pt x="498475" y="736600"/>
                </a:lnTo>
                <a:lnTo>
                  <a:pt x="498475" y="1016000"/>
                </a:lnTo>
                <a:lnTo>
                  <a:pt x="498068" y="1016000"/>
                </a:lnTo>
                <a:lnTo>
                  <a:pt x="498068" y="1054100"/>
                </a:lnTo>
                <a:lnTo>
                  <a:pt x="497852" y="1066800"/>
                </a:lnTo>
                <a:lnTo>
                  <a:pt x="496519" y="1079500"/>
                </a:lnTo>
                <a:lnTo>
                  <a:pt x="489699" y="1066800"/>
                </a:lnTo>
                <a:lnTo>
                  <a:pt x="457923" y="1066800"/>
                </a:lnTo>
                <a:lnTo>
                  <a:pt x="454926" y="1054100"/>
                </a:lnTo>
                <a:lnTo>
                  <a:pt x="453999" y="1054100"/>
                </a:lnTo>
                <a:lnTo>
                  <a:pt x="455269" y="1041400"/>
                </a:lnTo>
                <a:lnTo>
                  <a:pt x="493102" y="1041400"/>
                </a:lnTo>
                <a:lnTo>
                  <a:pt x="496481" y="1054100"/>
                </a:lnTo>
                <a:lnTo>
                  <a:pt x="498068" y="1054100"/>
                </a:lnTo>
                <a:lnTo>
                  <a:pt x="498068" y="1016000"/>
                </a:lnTo>
                <a:lnTo>
                  <a:pt x="497459" y="1016000"/>
                </a:lnTo>
                <a:lnTo>
                  <a:pt x="494601" y="1028700"/>
                </a:lnTo>
                <a:lnTo>
                  <a:pt x="458558" y="1028700"/>
                </a:lnTo>
                <a:lnTo>
                  <a:pt x="454393" y="1016000"/>
                </a:lnTo>
                <a:lnTo>
                  <a:pt x="452526" y="1016000"/>
                </a:lnTo>
                <a:lnTo>
                  <a:pt x="452145" y="1003300"/>
                </a:lnTo>
                <a:lnTo>
                  <a:pt x="452259" y="990600"/>
                </a:lnTo>
                <a:lnTo>
                  <a:pt x="487476" y="990600"/>
                </a:lnTo>
                <a:lnTo>
                  <a:pt x="493102" y="1003300"/>
                </a:lnTo>
                <a:lnTo>
                  <a:pt x="496887" y="1003300"/>
                </a:lnTo>
                <a:lnTo>
                  <a:pt x="498475" y="1016000"/>
                </a:lnTo>
                <a:lnTo>
                  <a:pt x="498475" y="736600"/>
                </a:lnTo>
                <a:lnTo>
                  <a:pt x="496392" y="736600"/>
                </a:lnTo>
                <a:lnTo>
                  <a:pt x="496392" y="965200"/>
                </a:lnTo>
                <a:lnTo>
                  <a:pt x="496239" y="977900"/>
                </a:lnTo>
                <a:lnTo>
                  <a:pt x="452158" y="977900"/>
                </a:lnTo>
                <a:lnTo>
                  <a:pt x="452526" y="952500"/>
                </a:lnTo>
                <a:lnTo>
                  <a:pt x="495528" y="952500"/>
                </a:lnTo>
                <a:lnTo>
                  <a:pt x="496392" y="965200"/>
                </a:lnTo>
                <a:lnTo>
                  <a:pt x="496392" y="736600"/>
                </a:lnTo>
                <a:lnTo>
                  <a:pt x="493115" y="736600"/>
                </a:lnTo>
                <a:lnTo>
                  <a:pt x="493115" y="939800"/>
                </a:lnTo>
                <a:lnTo>
                  <a:pt x="452437" y="939800"/>
                </a:lnTo>
                <a:lnTo>
                  <a:pt x="451815" y="935863"/>
                </a:lnTo>
                <a:lnTo>
                  <a:pt x="451815" y="1143000"/>
                </a:lnTo>
                <a:lnTo>
                  <a:pt x="447179" y="1143000"/>
                </a:lnTo>
                <a:lnTo>
                  <a:pt x="440296" y="1155700"/>
                </a:lnTo>
                <a:lnTo>
                  <a:pt x="434822" y="1155700"/>
                </a:lnTo>
                <a:lnTo>
                  <a:pt x="431914" y="1143000"/>
                </a:lnTo>
                <a:lnTo>
                  <a:pt x="432130" y="1143000"/>
                </a:lnTo>
                <a:lnTo>
                  <a:pt x="432371" y="1130300"/>
                </a:lnTo>
                <a:lnTo>
                  <a:pt x="451142" y="1130300"/>
                </a:lnTo>
                <a:lnTo>
                  <a:pt x="451815" y="1143000"/>
                </a:lnTo>
                <a:lnTo>
                  <a:pt x="451815" y="935863"/>
                </a:lnTo>
                <a:lnTo>
                  <a:pt x="450430" y="927100"/>
                </a:lnTo>
                <a:lnTo>
                  <a:pt x="455434" y="927100"/>
                </a:lnTo>
                <a:lnTo>
                  <a:pt x="467347" y="914400"/>
                </a:lnTo>
                <a:lnTo>
                  <a:pt x="487705" y="914400"/>
                </a:lnTo>
                <a:lnTo>
                  <a:pt x="491540" y="927100"/>
                </a:lnTo>
                <a:lnTo>
                  <a:pt x="492340" y="927100"/>
                </a:lnTo>
                <a:lnTo>
                  <a:pt x="493115" y="939800"/>
                </a:lnTo>
                <a:lnTo>
                  <a:pt x="493115" y="736600"/>
                </a:lnTo>
                <a:lnTo>
                  <a:pt x="485559" y="736600"/>
                </a:lnTo>
                <a:lnTo>
                  <a:pt x="485559" y="901700"/>
                </a:lnTo>
                <a:lnTo>
                  <a:pt x="454672" y="901700"/>
                </a:lnTo>
                <a:lnTo>
                  <a:pt x="454787" y="889000"/>
                </a:lnTo>
                <a:lnTo>
                  <a:pt x="477926" y="889000"/>
                </a:lnTo>
                <a:lnTo>
                  <a:pt x="485559" y="901700"/>
                </a:lnTo>
                <a:lnTo>
                  <a:pt x="485559" y="736600"/>
                </a:lnTo>
                <a:lnTo>
                  <a:pt x="453542" y="736600"/>
                </a:lnTo>
                <a:lnTo>
                  <a:pt x="453542" y="850900"/>
                </a:lnTo>
                <a:lnTo>
                  <a:pt x="447967" y="850900"/>
                </a:lnTo>
                <a:lnTo>
                  <a:pt x="447967" y="1104900"/>
                </a:lnTo>
                <a:lnTo>
                  <a:pt x="447116" y="1104900"/>
                </a:lnTo>
                <a:lnTo>
                  <a:pt x="439229" y="1117600"/>
                </a:lnTo>
                <a:lnTo>
                  <a:pt x="435330" y="1117600"/>
                </a:lnTo>
                <a:lnTo>
                  <a:pt x="429564" y="1104900"/>
                </a:lnTo>
                <a:lnTo>
                  <a:pt x="429501" y="1092200"/>
                </a:lnTo>
                <a:lnTo>
                  <a:pt x="430034" y="1092200"/>
                </a:lnTo>
                <a:lnTo>
                  <a:pt x="428777" y="1079500"/>
                </a:lnTo>
                <a:lnTo>
                  <a:pt x="444995" y="1079500"/>
                </a:lnTo>
                <a:lnTo>
                  <a:pt x="447421" y="1092200"/>
                </a:lnTo>
                <a:lnTo>
                  <a:pt x="447967" y="1104900"/>
                </a:lnTo>
                <a:lnTo>
                  <a:pt x="447967" y="850900"/>
                </a:lnTo>
                <a:lnTo>
                  <a:pt x="445135" y="850900"/>
                </a:lnTo>
                <a:lnTo>
                  <a:pt x="445135" y="1041400"/>
                </a:lnTo>
                <a:lnTo>
                  <a:pt x="443064" y="1054100"/>
                </a:lnTo>
                <a:lnTo>
                  <a:pt x="444461" y="1054100"/>
                </a:lnTo>
                <a:lnTo>
                  <a:pt x="442912" y="1066800"/>
                </a:lnTo>
                <a:lnTo>
                  <a:pt x="429348" y="1066800"/>
                </a:lnTo>
                <a:lnTo>
                  <a:pt x="428091" y="1054100"/>
                </a:lnTo>
                <a:lnTo>
                  <a:pt x="428663" y="1041400"/>
                </a:lnTo>
                <a:lnTo>
                  <a:pt x="445135" y="1041400"/>
                </a:lnTo>
                <a:lnTo>
                  <a:pt x="445135" y="850900"/>
                </a:lnTo>
                <a:lnTo>
                  <a:pt x="444842" y="850900"/>
                </a:lnTo>
                <a:lnTo>
                  <a:pt x="443433" y="838200"/>
                </a:lnTo>
                <a:lnTo>
                  <a:pt x="453351" y="838200"/>
                </a:lnTo>
                <a:lnTo>
                  <a:pt x="453542" y="850900"/>
                </a:lnTo>
                <a:lnTo>
                  <a:pt x="453542" y="736600"/>
                </a:lnTo>
                <a:lnTo>
                  <a:pt x="443191" y="736600"/>
                </a:lnTo>
                <a:lnTo>
                  <a:pt x="443191" y="1016000"/>
                </a:lnTo>
                <a:lnTo>
                  <a:pt x="442544" y="1016000"/>
                </a:lnTo>
                <a:lnTo>
                  <a:pt x="443141" y="1028700"/>
                </a:lnTo>
                <a:lnTo>
                  <a:pt x="426834" y="1028700"/>
                </a:lnTo>
                <a:lnTo>
                  <a:pt x="425145" y="1016000"/>
                </a:lnTo>
                <a:lnTo>
                  <a:pt x="423976" y="1003300"/>
                </a:lnTo>
                <a:lnTo>
                  <a:pt x="443014" y="1003300"/>
                </a:lnTo>
                <a:lnTo>
                  <a:pt x="443191" y="1016000"/>
                </a:lnTo>
                <a:lnTo>
                  <a:pt x="443191" y="736600"/>
                </a:lnTo>
                <a:lnTo>
                  <a:pt x="440334" y="736600"/>
                </a:lnTo>
                <a:lnTo>
                  <a:pt x="440334" y="977900"/>
                </a:lnTo>
                <a:lnTo>
                  <a:pt x="422783" y="977900"/>
                </a:lnTo>
                <a:lnTo>
                  <a:pt x="422783" y="1333500"/>
                </a:lnTo>
                <a:lnTo>
                  <a:pt x="387235" y="1333500"/>
                </a:lnTo>
                <a:lnTo>
                  <a:pt x="385292" y="1320800"/>
                </a:lnTo>
                <a:lnTo>
                  <a:pt x="385432" y="1320800"/>
                </a:lnTo>
                <a:lnTo>
                  <a:pt x="385305" y="1308100"/>
                </a:lnTo>
                <a:lnTo>
                  <a:pt x="385572" y="1308100"/>
                </a:lnTo>
                <a:lnTo>
                  <a:pt x="386321" y="1295400"/>
                </a:lnTo>
                <a:lnTo>
                  <a:pt x="386880" y="1295400"/>
                </a:lnTo>
                <a:lnTo>
                  <a:pt x="394322" y="1282700"/>
                </a:lnTo>
                <a:lnTo>
                  <a:pt x="396963" y="1295400"/>
                </a:lnTo>
                <a:lnTo>
                  <a:pt x="399630" y="1295400"/>
                </a:lnTo>
                <a:lnTo>
                  <a:pt x="405447" y="1308100"/>
                </a:lnTo>
                <a:lnTo>
                  <a:pt x="410362" y="1308100"/>
                </a:lnTo>
                <a:lnTo>
                  <a:pt x="414883" y="1320800"/>
                </a:lnTo>
                <a:lnTo>
                  <a:pt x="419506" y="1320800"/>
                </a:lnTo>
                <a:lnTo>
                  <a:pt x="422783" y="1333500"/>
                </a:lnTo>
                <a:lnTo>
                  <a:pt x="422783" y="977900"/>
                </a:lnTo>
                <a:lnTo>
                  <a:pt x="421246" y="977900"/>
                </a:lnTo>
                <a:lnTo>
                  <a:pt x="420573" y="965200"/>
                </a:lnTo>
                <a:lnTo>
                  <a:pt x="426021" y="965200"/>
                </a:lnTo>
                <a:lnTo>
                  <a:pt x="430047" y="952500"/>
                </a:lnTo>
                <a:lnTo>
                  <a:pt x="437388" y="952500"/>
                </a:lnTo>
                <a:lnTo>
                  <a:pt x="440321" y="965200"/>
                </a:lnTo>
                <a:lnTo>
                  <a:pt x="440334" y="977900"/>
                </a:lnTo>
                <a:lnTo>
                  <a:pt x="440334" y="736600"/>
                </a:lnTo>
                <a:lnTo>
                  <a:pt x="437362" y="736600"/>
                </a:lnTo>
                <a:lnTo>
                  <a:pt x="437362" y="939800"/>
                </a:lnTo>
                <a:lnTo>
                  <a:pt x="420992" y="939800"/>
                </a:lnTo>
                <a:lnTo>
                  <a:pt x="420065" y="927100"/>
                </a:lnTo>
                <a:lnTo>
                  <a:pt x="436333" y="927100"/>
                </a:lnTo>
                <a:lnTo>
                  <a:pt x="437362" y="939800"/>
                </a:lnTo>
                <a:lnTo>
                  <a:pt x="437362" y="736600"/>
                </a:lnTo>
                <a:lnTo>
                  <a:pt x="437235" y="736600"/>
                </a:lnTo>
                <a:lnTo>
                  <a:pt x="437235" y="889000"/>
                </a:lnTo>
                <a:lnTo>
                  <a:pt x="436854" y="901700"/>
                </a:lnTo>
                <a:lnTo>
                  <a:pt x="419950" y="901700"/>
                </a:lnTo>
                <a:lnTo>
                  <a:pt x="420585" y="889000"/>
                </a:lnTo>
                <a:lnTo>
                  <a:pt x="437235" y="889000"/>
                </a:lnTo>
                <a:lnTo>
                  <a:pt x="437235" y="736600"/>
                </a:lnTo>
                <a:lnTo>
                  <a:pt x="415556" y="736600"/>
                </a:lnTo>
                <a:lnTo>
                  <a:pt x="415556" y="1270000"/>
                </a:lnTo>
                <a:lnTo>
                  <a:pt x="415137" y="1270000"/>
                </a:lnTo>
                <a:lnTo>
                  <a:pt x="414426" y="1282700"/>
                </a:lnTo>
                <a:lnTo>
                  <a:pt x="407327" y="1282700"/>
                </a:lnTo>
                <a:lnTo>
                  <a:pt x="399618" y="1270000"/>
                </a:lnTo>
                <a:lnTo>
                  <a:pt x="392557" y="1270000"/>
                </a:lnTo>
                <a:lnTo>
                  <a:pt x="387515" y="1257300"/>
                </a:lnTo>
                <a:lnTo>
                  <a:pt x="385902" y="1244600"/>
                </a:lnTo>
                <a:lnTo>
                  <a:pt x="385648" y="1244600"/>
                </a:lnTo>
                <a:lnTo>
                  <a:pt x="385889" y="1231900"/>
                </a:lnTo>
                <a:lnTo>
                  <a:pt x="396684" y="1231900"/>
                </a:lnTo>
                <a:lnTo>
                  <a:pt x="402602" y="1244600"/>
                </a:lnTo>
                <a:lnTo>
                  <a:pt x="406552" y="1244600"/>
                </a:lnTo>
                <a:lnTo>
                  <a:pt x="410337" y="1257300"/>
                </a:lnTo>
                <a:lnTo>
                  <a:pt x="413842" y="1257300"/>
                </a:lnTo>
                <a:lnTo>
                  <a:pt x="415556" y="1270000"/>
                </a:lnTo>
                <a:lnTo>
                  <a:pt x="415556" y="736600"/>
                </a:lnTo>
                <a:lnTo>
                  <a:pt x="415175" y="736600"/>
                </a:lnTo>
                <a:lnTo>
                  <a:pt x="415175" y="1168400"/>
                </a:lnTo>
                <a:lnTo>
                  <a:pt x="412953" y="1180553"/>
                </a:lnTo>
                <a:lnTo>
                  <a:pt x="412953" y="1219200"/>
                </a:lnTo>
                <a:lnTo>
                  <a:pt x="400786" y="1219200"/>
                </a:lnTo>
                <a:lnTo>
                  <a:pt x="393915" y="1206500"/>
                </a:lnTo>
                <a:lnTo>
                  <a:pt x="391109" y="1193800"/>
                </a:lnTo>
                <a:lnTo>
                  <a:pt x="400583" y="1193800"/>
                </a:lnTo>
                <a:lnTo>
                  <a:pt x="406400" y="1206500"/>
                </a:lnTo>
                <a:lnTo>
                  <a:pt x="410032" y="1206500"/>
                </a:lnTo>
                <a:lnTo>
                  <a:pt x="412953" y="1219200"/>
                </a:lnTo>
                <a:lnTo>
                  <a:pt x="412953" y="1180553"/>
                </a:lnTo>
                <a:lnTo>
                  <a:pt x="412851" y="1181100"/>
                </a:lnTo>
                <a:lnTo>
                  <a:pt x="398411" y="1168400"/>
                </a:lnTo>
                <a:lnTo>
                  <a:pt x="389547" y="1168400"/>
                </a:lnTo>
                <a:lnTo>
                  <a:pt x="385546" y="1143000"/>
                </a:lnTo>
                <a:lnTo>
                  <a:pt x="385711" y="1130300"/>
                </a:lnTo>
                <a:lnTo>
                  <a:pt x="391591" y="1117600"/>
                </a:lnTo>
                <a:lnTo>
                  <a:pt x="394068" y="1130300"/>
                </a:lnTo>
                <a:lnTo>
                  <a:pt x="395986" y="1130300"/>
                </a:lnTo>
                <a:lnTo>
                  <a:pt x="405218" y="1143000"/>
                </a:lnTo>
                <a:lnTo>
                  <a:pt x="412127" y="1155700"/>
                </a:lnTo>
                <a:lnTo>
                  <a:pt x="415175" y="1168400"/>
                </a:lnTo>
                <a:lnTo>
                  <a:pt x="415175" y="736600"/>
                </a:lnTo>
                <a:lnTo>
                  <a:pt x="413600" y="736600"/>
                </a:lnTo>
                <a:lnTo>
                  <a:pt x="413600" y="1117600"/>
                </a:lnTo>
                <a:lnTo>
                  <a:pt x="400126" y="1117600"/>
                </a:lnTo>
                <a:lnTo>
                  <a:pt x="391807" y="1104900"/>
                </a:lnTo>
                <a:lnTo>
                  <a:pt x="385216" y="1092200"/>
                </a:lnTo>
                <a:lnTo>
                  <a:pt x="382447" y="1079500"/>
                </a:lnTo>
                <a:lnTo>
                  <a:pt x="382778" y="1079500"/>
                </a:lnTo>
                <a:lnTo>
                  <a:pt x="382993" y="1066800"/>
                </a:lnTo>
                <a:lnTo>
                  <a:pt x="398564" y="1066800"/>
                </a:lnTo>
                <a:lnTo>
                  <a:pt x="406234" y="1092200"/>
                </a:lnTo>
                <a:lnTo>
                  <a:pt x="411861" y="1104900"/>
                </a:lnTo>
                <a:lnTo>
                  <a:pt x="413600" y="1117600"/>
                </a:lnTo>
                <a:lnTo>
                  <a:pt x="413600" y="736600"/>
                </a:lnTo>
                <a:lnTo>
                  <a:pt x="410184" y="736600"/>
                </a:lnTo>
                <a:lnTo>
                  <a:pt x="410184" y="1054100"/>
                </a:lnTo>
                <a:lnTo>
                  <a:pt x="395732" y="1054100"/>
                </a:lnTo>
                <a:lnTo>
                  <a:pt x="390372" y="1041400"/>
                </a:lnTo>
                <a:lnTo>
                  <a:pt x="385064" y="1041400"/>
                </a:lnTo>
                <a:lnTo>
                  <a:pt x="381444" y="1028700"/>
                </a:lnTo>
                <a:lnTo>
                  <a:pt x="380707" y="1028700"/>
                </a:lnTo>
                <a:lnTo>
                  <a:pt x="380428" y="1016000"/>
                </a:lnTo>
                <a:lnTo>
                  <a:pt x="392836" y="1016000"/>
                </a:lnTo>
                <a:lnTo>
                  <a:pt x="400100" y="1028700"/>
                </a:lnTo>
                <a:lnTo>
                  <a:pt x="405384" y="1028700"/>
                </a:lnTo>
                <a:lnTo>
                  <a:pt x="408724" y="1041400"/>
                </a:lnTo>
                <a:lnTo>
                  <a:pt x="410184" y="1054100"/>
                </a:lnTo>
                <a:lnTo>
                  <a:pt x="410184" y="736600"/>
                </a:lnTo>
                <a:lnTo>
                  <a:pt x="406209" y="736600"/>
                </a:lnTo>
                <a:lnTo>
                  <a:pt x="406209" y="1003300"/>
                </a:lnTo>
                <a:lnTo>
                  <a:pt x="392023" y="990600"/>
                </a:lnTo>
                <a:lnTo>
                  <a:pt x="383819" y="977900"/>
                </a:lnTo>
                <a:lnTo>
                  <a:pt x="381088" y="965200"/>
                </a:lnTo>
                <a:lnTo>
                  <a:pt x="383324" y="952500"/>
                </a:lnTo>
                <a:lnTo>
                  <a:pt x="393560" y="965200"/>
                </a:lnTo>
                <a:lnTo>
                  <a:pt x="400735" y="977900"/>
                </a:lnTo>
                <a:lnTo>
                  <a:pt x="404926" y="990600"/>
                </a:lnTo>
                <a:lnTo>
                  <a:pt x="406209" y="1003300"/>
                </a:lnTo>
                <a:lnTo>
                  <a:pt x="406209" y="736600"/>
                </a:lnTo>
                <a:lnTo>
                  <a:pt x="398843" y="736600"/>
                </a:lnTo>
                <a:lnTo>
                  <a:pt x="398843" y="927100"/>
                </a:lnTo>
                <a:lnTo>
                  <a:pt x="397903" y="939800"/>
                </a:lnTo>
                <a:lnTo>
                  <a:pt x="388277" y="939800"/>
                </a:lnTo>
                <a:lnTo>
                  <a:pt x="382930" y="927100"/>
                </a:lnTo>
                <a:lnTo>
                  <a:pt x="381012" y="927100"/>
                </a:lnTo>
                <a:lnTo>
                  <a:pt x="381609" y="901700"/>
                </a:lnTo>
                <a:lnTo>
                  <a:pt x="391515" y="914400"/>
                </a:lnTo>
                <a:lnTo>
                  <a:pt x="396989" y="914400"/>
                </a:lnTo>
                <a:lnTo>
                  <a:pt x="398843" y="927100"/>
                </a:lnTo>
                <a:lnTo>
                  <a:pt x="398843" y="736600"/>
                </a:lnTo>
                <a:lnTo>
                  <a:pt x="387540" y="736600"/>
                </a:lnTo>
                <a:lnTo>
                  <a:pt x="377913" y="732764"/>
                </a:lnTo>
                <a:lnTo>
                  <a:pt x="377913" y="1295400"/>
                </a:lnTo>
                <a:lnTo>
                  <a:pt x="371817" y="1300759"/>
                </a:lnTo>
                <a:lnTo>
                  <a:pt x="371817" y="1333500"/>
                </a:lnTo>
                <a:lnTo>
                  <a:pt x="368439" y="1333500"/>
                </a:lnTo>
                <a:lnTo>
                  <a:pt x="361454" y="1346200"/>
                </a:lnTo>
                <a:lnTo>
                  <a:pt x="353110" y="1346200"/>
                </a:lnTo>
                <a:lnTo>
                  <a:pt x="346862" y="1333500"/>
                </a:lnTo>
                <a:lnTo>
                  <a:pt x="342963" y="1333500"/>
                </a:lnTo>
                <a:lnTo>
                  <a:pt x="341718" y="1320800"/>
                </a:lnTo>
                <a:lnTo>
                  <a:pt x="341985" y="1320800"/>
                </a:lnTo>
                <a:lnTo>
                  <a:pt x="341325" y="1308100"/>
                </a:lnTo>
                <a:lnTo>
                  <a:pt x="349948" y="1308100"/>
                </a:lnTo>
                <a:lnTo>
                  <a:pt x="359689" y="1320800"/>
                </a:lnTo>
                <a:lnTo>
                  <a:pt x="364642" y="1320800"/>
                </a:lnTo>
                <a:lnTo>
                  <a:pt x="371817" y="1333500"/>
                </a:lnTo>
                <a:lnTo>
                  <a:pt x="371817" y="1300759"/>
                </a:lnTo>
                <a:lnTo>
                  <a:pt x="363461" y="1308100"/>
                </a:lnTo>
                <a:lnTo>
                  <a:pt x="359346" y="1295400"/>
                </a:lnTo>
                <a:lnTo>
                  <a:pt x="350393" y="1295400"/>
                </a:lnTo>
                <a:lnTo>
                  <a:pt x="348792" y="1282700"/>
                </a:lnTo>
                <a:lnTo>
                  <a:pt x="345998" y="1282700"/>
                </a:lnTo>
                <a:lnTo>
                  <a:pt x="344462" y="1270000"/>
                </a:lnTo>
                <a:lnTo>
                  <a:pt x="344424" y="1257300"/>
                </a:lnTo>
                <a:lnTo>
                  <a:pt x="346887" y="1257300"/>
                </a:lnTo>
                <a:lnTo>
                  <a:pt x="348589" y="1244600"/>
                </a:lnTo>
                <a:lnTo>
                  <a:pt x="350075" y="1244600"/>
                </a:lnTo>
                <a:lnTo>
                  <a:pt x="355155" y="1257300"/>
                </a:lnTo>
                <a:lnTo>
                  <a:pt x="369392" y="1257300"/>
                </a:lnTo>
                <a:lnTo>
                  <a:pt x="373697" y="1270000"/>
                </a:lnTo>
                <a:lnTo>
                  <a:pt x="376313" y="1270000"/>
                </a:lnTo>
                <a:lnTo>
                  <a:pt x="375081" y="1282700"/>
                </a:lnTo>
                <a:lnTo>
                  <a:pt x="375386" y="1282700"/>
                </a:lnTo>
                <a:lnTo>
                  <a:pt x="373735" y="1295400"/>
                </a:lnTo>
                <a:lnTo>
                  <a:pt x="377913" y="1295400"/>
                </a:lnTo>
                <a:lnTo>
                  <a:pt x="377913" y="732764"/>
                </a:lnTo>
                <a:lnTo>
                  <a:pt x="374713" y="731481"/>
                </a:lnTo>
                <a:lnTo>
                  <a:pt x="374713" y="1219200"/>
                </a:lnTo>
                <a:lnTo>
                  <a:pt x="374662" y="1231900"/>
                </a:lnTo>
                <a:lnTo>
                  <a:pt x="374078" y="1231900"/>
                </a:lnTo>
                <a:lnTo>
                  <a:pt x="372122" y="1244600"/>
                </a:lnTo>
                <a:lnTo>
                  <a:pt x="366560" y="1231900"/>
                </a:lnTo>
                <a:lnTo>
                  <a:pt x="357047" y="1231900"/>
                </a:lnTo>
                <a:lnTo>
                  <a:pt x="350748" y="1219200"/>
                </a:lnTo>
                <a:lnTo>
                  <a:pt x="347218" y="1219200"/>
                </a:lnTo>
                <a:lnTo>
                  <a:pt x="346621" y="1206500"/>
                </a:lnTo>
                <a:lnTo>
                  <a:pt x="346036" y="1193800"/>
                </a:lnTo>
                <a:lnTo>
                  <a:pt x="345617" y="1193800"/>
                </a:lnTo>
                <a:lnTo>
                  <a:pt x="344525" y="1181100"/>
                </a:lnTo>
                <a:lnTo>
                  <a:pt x="357924" y="1181100"/>
                </a:lnTo>
                <a:lnTo>
                  <a:pt x="366547" y="1193800"/>
                </a:lnTo>
                <a:lnTo>
                  <a:pt x="372084" y="1206500"/>
                </a:lnTo>
                <a:lnTo>
                  <a:pt x="374713" y="1219200"/>
                </a:lnTo>
                <a:lnTo>
                  <a:pt x="374713" y="731481"/>
                </a:lnTo>
                <a:lnTo>
                  <a:pt x="374154" y="731266"/>
                </a:lnTo>
                <a:lnTo>
                  <a:pt x="374154" y="1117600"/>
                </a:lnTo>
                <a:lnTo>
                  <a:pt x="373519" y="1130300"/>
                </a:lnTo>
                <a:lnTo>
                  <a:pt x="372948" y="1143000"/>
                </a:lnTo>
                <a:lnTo>
                  <a:pt x="372541" y="1143000"/>
                </a:lnTo>
                <a:lnTo>
                  <a:pt x="372541" y="1168400"/>
                </a:lnTo>
                <a:lnTo>
                  <a:pt x="370827" y="1181100"/>
                </a:lnTo>
                <a:lnTo>
                  <a:pt x="368579" y="1181100"/>
                </a:lnTo>
                <a:lnTo>
                  <a:pt x="367157" y="1168400"/>
                </a:lnTo>
                <a:lnTo>
                  <a:pt x="360857" y="1168400"/>
                </a:lnTo>
                <a:lnTo>
                  <a:pt x="354495" y="1155700"/>
                </a:lnTo>
                <a:lnTo>
                  <a:pt x="349237" y="1155700"/>
                </a:lnTo>
                <a:lnTo>
                  <a:pt x="346240" y="1143000"/>
                </a:lnTo>
                <a:lnTo>
                  <a:pt x="355434" y="1143000"/>
                </a:lnTo>
                <a:lnTo>
                  <a:pt x="362343" y="1155700"/>
                </a:lnTo>
                <a:lnTo>
                  <a:pt x="367703" y="1155700"/>
                </a:lnTo>
                <a:lnTo>
                  <a:pt x="372313" y="1168400"/>
                </a:lnTo>
                <a:lnTo>
                  <a:pt x="372541" y="1168400"/>
                </a:lnTo>
                <a:lnTo>
                  <a:pt x="372541" y="1143000"/>
                </a:lnTo>
                <a:lnTo>
                  <a:pt x="370014" y="1143000"/>
                </a:lnTo>
                <a:lnTo>
                  <a:pt x="366179" y="1130300"/>
                </a:lnTo>
                <a:lnTo>
                  <a:pt x="357886" y="1130300"/>
                </a:lnTo>
                <a:lnTo>
                  <a:pt x="350494" y="1117600"/>
                </a:lnTo>
                <a:lnTo>
                  <a:pt x="345579" y="1117600"/>
                </a:lnTo>
                <a:lnTo>
                  <a:pt x="344766" y="1104900"/>
                </a:lnTo>
                <a:lnTo>
                  <a:pt x="344766" y="1092200"/>
                </a:lnTo>
                <a:lnTo>
                  <a:pt x="345211" y="1092200"/>
                </a:lnTo>
                <a:lnTo>
                  <a:pt x="344335" y="1079500"/>
                </a:lnTo>
                <a:lnTo>
                  <a:pt x="355447" y="1079500"/>
                </a:lnTo>
                <a:lnTo>
                  <a:pt x="358838" y="1092200"/>
                </a:lnTo>
                <a:lnTo>
                  <a:pt x="367652" y="1092200"/>
                </a:lnTo>
                <a:lnTo>
                  <a:pt x="372478" y="1104900"/>
                </a:lnTo>
                <a:lnTo>
                  <a:pt x="374154" y="1117600"/>
                </a:lnTo>
                <a:lnTo>
                  <a:pt x="374154" y="731266"/>
                </a:lnTo>
                <a:lnTo>
                  <a:pt x="371817" y="730326"/>
                </a:lnTo>
                <a:lnTo>
                  <a:pt x="371817" y="1054100"/>
                </a:lnTo>
                <a:lnTo>
                  <a:pt x="370281" y="1079500"/>
                </a:lnTo>
                <a:lnTo>
                  <a:pt x="357327" y="1066800"/>
                </a:lnTo>
                <a:lnTo>
                  <a:pt x="347954" y="1054100"/>
                </a:lnTo>
                <a:lnTo>
                  <a:pt x="342607" y="1041400"/>
                </a:lnTo>
                <a:lnTo>
                  <a:pt x="341769" y="1028700"/>
                </a:lnTo>
                <a:lnTo>
                  <a:pt x="342480" y="1028700"/>
                </a:lnTo>
                <a:lnTo>
                  <a:pt x="345173" y="1016000"/>
                </a:lnTo>
                <a:lnTo>
                  <a:pt x="351231" y="1028700"/>
                </a:lnTo>
                <a:lnTo>
                  <a:pt x="362686" y="1028700"/>
                </a:lnTo>
                <a:lnTo>
                  <a:pt x="369417" y="1041400"/>
                </a:lnTo>
                <a:lnTo>
                  <a:pt x="371817" y="1054100"/>
                </a:lnTo>
                <a:lnTo>
                  <a:pt x="371817" y="730326"/>
                </a:lnTo>
                <a:lnTo>
                  <a:pt x="371665" y="730275"/>
                </a:lnTo>
                <a:lnTo>
                  <a:pt x="371665" y="1016000"/>
                </a:lnTo>
                <a:lnTo>
                  <a:pt x="354952" y="1016000"/>
                </a:lnTo>
                <a:lnTo>
                  <a:pt x="347814" y="1003300"/>
                </a:lnTo>
                <a:lnTo>
                  <a:pt x="342874" y="990600"/>
                </a:lnTo>
                <a:lnTo>
                  <a:pt x="341045" y="977900"/>
                </a:lnTo>
                <a:lnTo>
                  <a:pt x="341071" y="965200"/>
                </a:lnTo>
                <a:lnTo>
                  <a:pt x="350075" y="965200"/>
                </a:lnTo>
                <a:lnTo>
                  <a:pt x="358635" y="977900"/>
                </a:lnTo>
                <a:lnTo>
                  <a:pt x="365798" y="990600"/>
                </a:lnTo>
                <a:lnTo>
                  <a:pt x="370497" y="1003300"/>
                </a:lnTo>
                <a:lnTo>
                  <a:pt x="371665" y="1016000"/>
                </a:lnTo>
                <a:lnTo>
                  <a:pt x="371665" y="730275"/>
                </a:lnTo>
                <a:lnTo>
                  <a:pt x="369379" y="729361"/>
                </a:lnTo>
                <a:lnTo>
                  <a:pt x="369379" y="952500"/>
                </a:lnTo>
                <a:lnTo>
                  <a:pt x="367995" y="965200"/>
                </a:lnTo>
                <a:lnTo>
                  <a:pt x="362089" y="965200"/>
                </a:lnTo>
                <a:lnTo>
                  <a:pt x="356362" y="952500"/>
                </a:lnTo>
                <a:lnTo>
                  <a:pt x="351624" y="952500"/>
                </a:lnTo>
                <a:lnTo>
                  <a:pt x="347484" y="939800"/>
                </a:lnTo>
                <a:lnTo>
                  <a:pt x="343535" y="939800"/>
                </a:lnTo>
                <a:lnTo>
                  <a:pt x="339877" y="927100"/>
                </a:lnTo>
                <a:lnTo>
                  <a:pt x="340690" y="927100"/>
                </a:lnTo>
                <a:lnTo>
                  <a:pt x="344665" y="914400"/>
                </a:lnTo>
                <a:lnTo>
                  <a:pt x="356577" y="927100"/>
                </a:lnTo>
                <a:lnTo>
                  <a:pt x="364147" y="939800"/>
                </a:lnTo>
                <a:lnTo>
                  <a:pt x="368134" y="939800"/>
                </a:lnTo>
                <a:lnTo>
                  <a:pt x="369341" y="952500"/>
                </a:lnTo>
                <a:lnTo>
                  <a:pt x="369379" y="729361"/>
                </a:lnTo>
                <a:lnTo>
                  <a:pt x="366166" y="728078"/>
                </a:lnTo>
                <a:lnTo>
                  <a:pt x="366166" y="901700"/>
                </a:lnTo>
                <a:lnTo>
                  <a:pt x="353250" y="901700"/>
                </a:lnTo>
                <a:lnTo>
                  <a:pt x="346849" y="889000"/>
                </a:lnTo>
                <a:lnTo>
                  <a:pt x="342595" y="889000"/>
                </a:lnTo>
                <a:lnTo>
                  <a:pt x="341782" y="876300"/>
                </a:lnTo>
                <a:lnTo>
                  <a:pt x="342684" y="876300"/>
                </a:lnTo>
                <a:lnTo>
                  <a:pt x="345427" y="863600"/>
                </a:lnTo>
                <a:lnTo>
                  <a:pt x="349250" y="876300"/>
                </a:lnTo>
                <a:lnTo>
                  <a:pt x="360895" y="876300"/>
                </a:lnTo>
                <a:lnTo>
                  <a:pt x="364744" y="889000"/>
                </a:lnTo>
                <a:lnTo>
                  <a:pt x="366166" y="901700"/>
                </a:lnTo>
                <a:lnTo>
                  <a:pt x="366166" y="728078"/>
                </a:lnTo>
                <a:lnTo>
                  <a:pt x="363486" y="727011"/>
                </a:lnTo>
                <a:lnTo>
                  <a:pt x="363486" y="850900"/>
                </a:lnTo>
                <a:lnTo>
                  <a:pt x="351701" y="850900"/>
                </a:lnTo>
                <a:lnTo>
                  <a:pt x="345782" y="838200"/>
                </a:lnTo>
                <a:lnTo>
                  <a:pt x="337832" y="838200"/>
                </a:lnTo>
                <a:lnTo>
                  <a:pt x="337832" y="1270000"/>
                </a:lnTo>
                <a:lnTo>
                  <a:pt x="334200" y="1270000"/>
                </a:lnTo>
                <a:lnTo>
                  <a:pt x="334200" y="1295400"/>
                </a:lnTo>
                <a:lnTo>
                  <a:pt x="331635" y="1308100"/>
                </a:lnTo>
                <a:lnTo>
                  <a:pt x="330479" y="1308100"/>
                </a:lnTo>
                <a:lnTo>
                  <a:pt x="327596" y="1320800"/>
                </a:lnTo>
                <a:lnTo>
                  <a:pt x="320065" y="1308100"/>
                </a:lnTo>
                <a:lnTo>
                  <a:pt x="323151" y="1308100"/>
                </a:lnTo>
                <a:lnTo>
                  <a:pt x="323824" y="1295400"/>
                </a:lnTo>
                <a:lnTo>
                  <a:pt x="334200" y="1295400"/>
                </a:lnTo>
                <a:lnTo>
                  <a:pt x="334200" y="1270000"/>
                </a:lnTo>
                <a:lnTo>
                  <a:pt x="321703" y="1270000"/>
                </a:lnTo>
                <a:lnTo>
                  <a:pt x="322453" y="1257300"/>
                </a:lnTo>
                <a:lnTo>
                  <a:pt x="321106" y="1257300"/>
                </a:lnTo>
                <a:lnTo>
                  <a:pt x="321170" y="1244600"/>
                </a:lnTo>
                <a:lnTo>
                  <a:pt x="321462" y="1244600"/>
                </a:lnTo>
                <a:lnTo>
                  <a:pt x="321487" y="1231900"/>
                </a:lnTo>
                <a:lnTo>
                  <a:pt x="329387" y="1231900"/>
                </a:lnTo>
                <a:lnTo>
                  <a:pt x="332028" y="1244600"/>
                </a:lnTo>
                <a:lnTo>
                  <a:pt x="334276" y="1244600"/>
                </a:lnTo>
                <a:lnTo>
                  <a:pt x="334784" y="1257300"/>
                </a:lnTo>
                <a:lnTo>
                  <a:pt x="332765" y="1257300"/>
                </a:lnTo>
                <a:lnTo>
                  <a:pt x="337832" y="1270000"/>
                </a:lnTo>
                <a:lnTo>
                  <a:pt x="337832" y="838200"/>
                </a:lnTo>
                <a:lnTo>
                  <a:pt x="336727" y="838200"/>
                </a:lnTo>
                <a:lnTo>
                  <a:pt x="336727" y="1130300"/>
                </a:lnTo>
                <a:lnTo>
                  <a:pt x="334899" y="1143000"/>
                </a:lnTo>
                <a:lnTo>
                  <a:pt x="332422" y="1143000"/>
                </a:lnTo>
                <a:lnTo>
                  <a:pt x="332397" y="1155700"/>
                </a:lnTo>
                <a:lnTo>
                  <a:pt x="333768" y="1168400"/>
                </a:lnTo>
                <a:lnTo>
                  <a:pt x="335534" y="1168400"/>
                </a:lnTo>
                <a:lnTo>
                  <a:pt x="336423" y="1181100"/>
                </a:lnTo>
                <a:lnTo>
                  <a:pt x="336626" y="1193800"/>
                </a:lnTo>
                <a:lnTo>
                  <a:pt x="335927" y="1193800"/>
                </a:lnTo>
                <a:lnTo>
                  <a:pt x="334060" y="1206500"/>
                </a:lnTo>
                <a:lnTo>
                  <a:pt x="324827" y="1206500"/>
                </a:lnTo>
                <a:lnTo>
                  <a:pt x="321360" y="1193800"/>
                </a:lnTo>
                <a:lnTo>
                  <a:pt x="320890" y="1168400"/>
                </a:lnTo>
                <a:lnTo>
                  <a:pt x="320979" y="1143000"/>
                </a:lnTo>
                <a:lnTo>
                  <a:pt x="321094" y="1130300"/>
                </a:lnTo>
                <a:lnTo>
                  <a:pt x="321449" y="1117600"/>
                </a:lnTo>
                <a:lnTo>
                  <a:pt x="328930" y="1117600"/>
                </a:lnTo>
                <a:lnTo>
                  <a:pt x="334302" y="1130300"/>
                </a:lnTo>
                <a:lnTo>
                  <a:pt x="336727" y="1130300"/>
                </a:lnTo>
                <a:lnTo>
                  <a:pt x="336727" y="838200"/>
                </a:lnTo>
                <a:lnTo>
                  <a:pt x="336600" y="838200"/>
                </a:lnTo>
                <a:lnTo>
                  <a:pt x="336270" y="837717"/>
                </a:lnTo>
                <a:lnTo>
                  <a:pt x="336270" y="1079500"/>
                </a:lnTo>
                <a:lnTo>
                  <a:pt x="333806" y="1092200"/>
                </a:lnTo>
                <a:lnTo>
                  <a:pt x="327152" y="1104900"/>
                </a:lnTo>
                <a:lnTo>
                  <a:pt x="323481" y="1092200"/>
                </a:lnTo>
                <a:lnTo>
                  <a:pt x="320763" y="1092200"/>
                </a:lnTo>
                <a:lnTo>
                  <a:pt x="320725" y="1079500"/>
                </a:lnTo>
                <a:lnTo>
                  <a:pt x="321297" y="1066800"/>
                </a:lnTo>
                <a:lnTo>
                  <a:pt x="332638" y="1066800"/>
                </a:lnTo>
                <a:lnTo>
                  <a:pt x="336270" y="1079500"/>
                </a:lnTo>
                <a:lnTo>
                  <a:pt x="336270" y="837717"/>
                </a:lnTo>
                <a:lnTo>
                  <a:pt x="334683" y="835367"/>
                </a:lnTo>
                <a:lnTo>
                  <a:pt x="334683" y="1028700"/>
                </a:lnTo>
                <a:lnTo>
                  <a:pt x="334683" y="1041400"/>
                </a:lnTo>
                <a:lnTo>
                  <a:pt x="320370" y="1041400"/>
                </a:lnTo>
                <a:lnTo>
                  <a:pt x="319227" y="1028700"/>
                </a:lnTo>
                <a:lnTo>
                  <a:pt x="319405" y="1028700"/>
                </a:lnTo>
                <a:lnTo>
                  <a:pt x="319405" y="1016000"/>
                </a:lnTo>
                <a:lnTo>
                  <a:pt x="319278" y="1016000"/>
                </a:lnTo>
                <a:lnTo>
                  <a:pt x="319646" y="1003300"/>
                </a:lnTo>
                <a:lnTo>
                  <a:pt x="331203" y="1003300"/>
                </a:lnTo>
                <a:lnTo>
                  <a:pt x="333336" y="1016000"/>
                </a:lnTo>
                <a:lnTo>
                  <a:pt x="334352" y="1016000"/>
                </a:lnTo>
                <a:lnTo>
                  <a:pt x="334670" y="1028700"/>
                </a:lnTo>
                <a:lnTo>
                  <a:pt x="334683" y="835367"/>
                </a:lnTo>
                <a:lnTo>
                  <a:pt x="332066" y="831494"/>
                </a:lnTo>
                <a:lnTo>
                  <a:pt x="332066" y="965200"/>
                </a:lnTo>
                <a:lnTo>
                  <a:pt x="331876" y="965200"/>
                </a:lnTo>
                <a:lnTo>
                  <a:pt x="330593" y="977900"/>
                </a:lnTo>
                <a:lnTo>
                  <a:pt x="320713" y="977900"/>
                </a:lnTo>
                <a:lnTo>
                  <a:pt x="317576" y="965200"/>
                </a:lnTo>
                <a:lnTo>
                  <a:pt x="316026" y="965200"/>
                </a:lnTo>
                <a:lnTo>
                  <a:pt x="315315" y="952500"/>
                </a:lnTo>
                <a:lnTo>
                  <a:pt x="316141" y="952500"/>
                </a:lnTo>
                <a:lnTo>
                  <a:pt x="314147" y="939800"/>
                </a:lnTo>
                <a:lnTo>
                  <a:pt x="325996" y="939800"/>
                </a:lnTo>
                <a:lnTo>
                  <a:pt x="328002" y="952500"/>
                </a:lnTo>
                <a:lnTo>
                  <a:pt x="330873" y="952500"/>
                </a:lnTo>
                <a:lnTo>
                  <a:pt x="332066" y="965200"/>
                </a:lnTo>
                <a:lnTo>
                  <a:pt x="332066" y="831494"/>
                </a:lnTo>
                <a:lnTo>
                  <a:pt x="331470" y="830618"/>
                </a:lnTo>
                <a:lnTo>
                  <a:pt x="331470" y="914400"/>
                </a:lnTo>
                <a:lnTo>
                  <a:pt x="330403" y="927100"/>
                </a:lnTo>
                <a:lnTo>
                  <a:pt x="327558" y="927100"/>
                </a:lnTo>
                <a:lnTo>
                  <a:pt x="322262" y="914400"/>
                </a:lnTo>
                <a:lnTo>
                  <a:pt x="316661" y="914400"/>
                </a:lnTo>
                <a:lnTo>
                  <a:pt x="312381" y="901700"/>
                </a:lnTo>
                <a:lnTo>
                  <a:pt x="326974" y="901700"/>
                </a:lnTo>
                <a:lnTo>
                  <a:pt x="331000" y="914400"/>
                </a:lnTo>
                <a:lnTo>
                  <a:pt x="331470" y="914400"/>
                </a:lnTo>
                <a:lnTo>
                  <a:pt x="331470" y="830618"/>
                </a:lnTo>
                <a:lnTo>
                  <a:pt x="328993" y="826947"/>
                </a:lnTo>
                <a:lnTo>
                  <a:pt x="328993" y="863600"/>
                </a:lnTo>
                <a:lnTo>
                  <a:pt x="328891" y="876300"/>
                </a:lnTo>
                <a:lnTo>
                  <a:pt x="317398" y="863600"/>
                </a:lnTo>
                <a:lnTo>
                  <a:pt x="309981" y="863600"/>
                </a:lnTo>
                <a:lnTo>
                  <a:pt x="306006" y="850900"/>
                </a:lnTo>
                <a:lnTo>
                  <a:pt x="304888" y="850900"/>
                </a:lnTo>
                <a:lnTo>
                  <a:pt x="304952" y="838200"/>
                </a:lnTo>
                <a:lnTo>
                  <a:pt x="313702" y="838200"/>
                </a:lnTo>
                <a:lnTo>
                  <a:pt x="321576" y="850900"/>
                </a:lnTo>
                <a:lnTo>
                  <a:pt x="326618" y="850900"/>
                </a:lnTo>
                <a:lnTo>
                  <a:pt x="328993" y="863600"/>
                </a:lnTo>
                <a:lnTo>
                  <a:pt x="328993" y="826947"/>
                </a:lnTo>
                <a:lnTo>
                  <a:pt x="328015" y="825500"/>
                </a:lnTo>
                <a:lnTo>
                  <a:pt x="318858" y="825500"/>
                </a:lnTo>
                <a:lnTo>
                  <a:pt x="307936" y="812800"/>
                </a:lnTo>
                <a:lnTo>
                  <a:pt x="304685" y="812800"/>
                </a:lnTo>
                <a:lnTo>
                  <a:pt x="304685" y="1371600"/>
                </a:lnTo>
                <a:lnTo>
                  <a:pt x="278155" y="1371600"/>
                </a:lnTo>
                <a:lnTo>
                  <a:pt x="295757" y="1358900"/>
                </a:lnTo>
                <a:lnTo>
                  <a:pt x="299262" y="1358900"/>
                </a:lnTo>
                <a:lnTo>
                  <a:pt x="304685" y="1371600"/>
                </a:lnTo>
                <a:lnTo>
                  <a:pt x="304685" y="812800"/>
                </a:lnTo>
                <a:lnTo>
                  <a:pt x="303504" y="812800"/>
                </a:lnTo>
                <a:lnTo>
                  <a:pt x="304800" y="800100"/>
                </a:lnTo>
                <a:lnTo>
                  <a:pt x="313537" y="800100"/>
                </a:lnTo>
                <a:lnTo>
                  <a:pt x="322541" y="812800"/>
                </a:lnTo>
                <a:lnTo>
                  <a:pt x="332066" y="812800"/>
                </a:lnTo>
                <a:lnTo>
                  <a:pt x="341845" y="825500"/>
                </a:lnTo>
                <a:lnTo>
                  <a:pt x="351624" y="825500"/>
                </a:lnTo>
                <a:lnTo>
                  <a:pt x="356362" y="838200"/>
                </a:lnTo>
                <a:lnTo>
                  <a:pt x="360299" y="838200"/>
                </a:lnTo>
                <a:lnTo>
                  <a:pt x="363486" y="850900"/>
                </a:lnTo>
                <a:lnTo>
                  <a:pt x="363486" y="727011"/>
                </a:lnTo>
                <a:lnTo>
                  <a:pt x="355714" y="723900"/>
                </a:lnTo>
                <a:lnTo>
                  <a:pt x="323888" y="736600"/>
                </a:lnTo>
                <a:lnTo>
                  <a:pt x="312356" y="723900"/>
                </a:lnTo>
                <a:lnTo>
                  <a:pt x="302475" y="723900"/>
                </a:lnTo>
                <a:lnTo>
                  <a:pt x="301320" y="711200"/>
                </a:lnTo>
                <a:lnTo>
                  <a:pt x="300304" y="660400"/>
                </a:lnTo>
                <a:lnTo>
                  <a:pt x="300494" y="622300"/>
                </a:lnTo>
                <a:lnTo>
                  <a:pt x="302310" y="584200"/>
                </a:lnTo>
                <a:lnTo>
                  <a:pt x="306184" y="546100"/>
                </a:lnTo>
                <a:lnTo>
                  <a:pt x="307047" y="533400"/>
                </a:lnTo>
                <a:lnTo>
                  <a:pt x="555904" y="533400"/>
                </a:lnTo>
                <a:lnTo>
                  <a:pt x="556183" y="546100"/>
                </a:lnTo>
                <a:lnTo>
                  <a:pt x="556844" y="558800"/>
                </a:lnTo>
                <a:lnTo>
                  <a:pt x="557606" y="571500"/>
                </a:lnTo>
                <a:lnTo>
                  <a:pt x="557974" y="584200"/>
                </a:lnTo>
                <a:lnTo>
                  <a:pt x="557453" y="596900"/>
                </a:lnTo>
                <a:lnTo>
                  <a:pt x="556323" y="609600"/>
                </a:lnTo>
                <a:lnTo>
                  <a:pt x="556196" y="622300"/>
                </a:lnTo>
                <a:lnTo>
                  <a:pt x="556145" y="640143"/>
                </a:lnTo>
                <a:lnTo>
                  <a:pt x="556285" y="647700"/>
                </a:lnTo>
                <a:lnTo>
                  <a:pt x="556475" y="660400"/>
                </a:lnTo>
                <a:lnTo>
                  <a:pt x="556552" y="674039"/>
                </a:lnTo>
                <a:lnTo>
                  <a:pt x="555231" y="685800"/>
                </a:lnTo>
                <a:lnTo>
                  <a:pt x="555574" y="711200"/>
                </a:lnTo>
                <a:lnTo>
                  <a:pt x="558025" y="762000"/>
                </a:lnTo>
                <a:lnTo>
                  <a:pt x="558152" y="762000"/>
                </a:lnTo>
                <a:lnTo>
                  <a:pt x="558152" y="508000"/>
                </a:lnTo>
                <a:lnTo>
                  <a:pt x="339394" y="508000"/>
                </a:lnTo>
                <a:lnTo>
                  <a:pt x="332981" y="495300"/>
                </a:lnTo>
                <a:lnTo>
                  <a:pt x="332854" y="482600"/>
                </a:lnTo>
                <a:lnTo>
                  <a:pt x="487781" y="482600"/>
                </a:lnTo>
                <a:lnTo>
                  <a:pt x="513892" y="469900"/>
                </a:lnTo>
                <a:lnTo>
                  <a:pt x="566864" y="469900"/>
                </a:lnTo>
                <a:lnTo>
                  <a:pt x="585685" y="482600"/>
                </a:lnTo>
                <a:lnTo>
                  <a:pt x="733653" y="482600"/>
                </a:lnTo>
                <a:lnTo>
                  <a:pt x="739863" y="495300"/>
                </a:lnTo>
                <a:lnTo>
                  <a:pt x="745363" y="495300"/>
                </a:lnTo>
                <a:lnTo>
                  <a:pt x="750417" y="508000"/>
                </a:lnTo>
                <a:lnTo>
                  <a:pt x="756018" y="508000"/>
                </a:lnTo>
                <a:lnTo>
                  <a:pt x="756018" y="478790"/>
                </a:lnTo>
                <a:lnTo>
                  <a:pt x="754011" y="482600"/>
                </a:lnTo>
                <a:lnTo>
                  <a:pt x="741476" y="469900"/>
                </a:lnTo>
                <a:lnTo>
                  <a:pt x="738581" y="469900"/>
                </a:lnTo>
                <a:lnTo>
                  <a:pt x="745172" y="457200"/>
                </a:lnTo>
                <a:lnTo>
                  <a:pt x="757237" y="457200"/>
                </a:lnTo>
                <a:lnTo>
                  <a:pt x="760145" y="469900"/>
                </a:lnTo>
                <a:lnTo>
                  <a:pt x="760679" y="469900"/>
                </a:lnTo>
                <a:lnTo>
                  <a:pt x="760679" y="304800"/>
                </a:lnTo>
                <a:lnTo>
                  <a:pt x="742111" y="304800"/>
                </a:lnTo>
                <a:lnTo>
                  <a:pt x="742111" y="431800"/>
                </a:lnTo>
                <a:lnTo>
                  <a:pt x="738238" y="444500"/>
                </a:lnTo>
                <a:lnTo>
                  <a:pt x="730351" y="431800"/>
                </a:lnTo>
                <a:lnTo>
                  <a:pt x="721741" y="431800"/>
                </a:lnTo>
                <a:lnTo>
                  <a:pt x="714413" y="419100"/>
                </a:lnTo>
                <a:lnTo>
                  <a:pt x="710349" y="406400"/>
                </a:lnTo>
                <a:lnTo>
                  <a:pt x="705307" y="406400"/>
                </a:lnTo>
                <a:lnTo>
                  <a:pt x="701167" y="398310"/>
                </a:lnTo>
                <a:lnTo>
                  <a:pt x="701167" y="444500"/>
                </a:lnTo>
                <a:lnTo>
                  <a:pt x="669569" y="431800"/>
                </a:lnTo>
                <a:lnTo>
                  <a:pt x="600087" y="431800"/>
                </a:lnTo>
                <a:lnTo>
                  <a:pt x="600087" y="457200"/>
                </a:lnTo>
                <a:lnTo>
                  <a:pt x="479717" y="457200"/>
                </a:lnTo>
                <a:lnTo>
                  <a:pt x="454787" y="469900"/>
                </a:lnTo>
                <a:lnTo>
                  <a:pt x="320192" y="469900"/>
                </a:lnTo>
                <a:lnTo>
                  <a:pt x="320192" y="495300"/>
                </a:lnTo>
                <a:lnTo>
                  <a:pt x="318122" y="508000"/>
                </a:lnTo>
                <a:lnTo>
                  <a:pt x="306552" y="508000"/>
                </a:lnTo>
                <a:lnTo>
                  <a:pt x="305549" y="495300"/>
                </a:lnTo>
                <a:lnTo>
                  <a:pt x="320192" y="495300"/>
                </a:lnTo>
                <a:lnTo>
                  <a:pt x="320192" y="469900"/>
                </a:lnTo>
                <a:lnTo>
                  <a:pt x="316928" y="469900"/>
                </a:lnTo>
                <a:lnTo>
                  <a:pt x="315849" y="457200"/>
                </a:lnTo>
                <a:lnTo>
                  <a:pt x="419595" y="457200"/>
                </a:lnTo>
                <a:lnTo>
                  <a:pt x="439877" y="444500"/>
                </a:lnTo>
                <a:lnTo>
                  <a:pt x="573735" y="444500"/>
                </a:lnTo>
                <a:lnTo>
                  <a:pt x="600087" y="457200"/>
                </a:lnTo>
                <a:lnTo>
                  <a:pt x="600087" y="431800"/>
                </a:lnTo>
                <a:lnTo>
                  <a:pt x="540918" y="431800"/>
                </a:lnTo>
                <a:lnTo>
                  <a:pt x="571258" y="419100"/>
                </a:lnTo>
                <a:lnTo>
                  <a:pt x="620204" y="419100"/>
                </a:lnTo>
                <a:lnTo>
                  <a:pt x="669569" y="431800"/>
                </a:lnTo>
                <a:lnTo>
                  <a:pt x="681215" y="431800"/>
                </a:lnTo>
                <a:lnTo>
                  <a:pt x="701167" y="444500"/>
                </a:lnTo>
                <a:lnTo>
                  <a:pt x="701167" y="398310"/>
                </a:lnTo>
                <a:lnTo>
                  <a:pt x="698817" y="393700"/>
                </a:lnTo>
                <a:lnTo>
                  <a:pt x="694029" y="393700"/>
                </a:lnTo>
                <a:lnTo>
                  <a:pt x="690664" y="381000"/>
                </a:lnTo>
                <a:lnTo>
                  <a:pt x="688403" y="381000"/>
                </a:lnTo>
                <a:lnTo>
                  <a:pt x="686968" y="368300"/>
                </a:lnTo>
                <a:lnTo>
                  <a:pt x="683552" y="368300"/>
                </a:lnTo>
                <a:lnTo>
                  <a:pt x="683552" y="393700"/>
                </a:lnTo>
                <a:lnTo>
                  <a:pt x="681443" y="406400"/>
                </a:lnTo>
                <a:lnTo>
                  <a:pt x="662432" y="406400"/>
                </a:lnTo>
                <a:lnTo>
                  <a:pt x="648144" y="393700"/>
                </a:lnTo>
                <a:lnTo>
                  <a:pt x="519125" y="393700"/>
                </a:lnTo>
                <a:lnTo>
                  <a:pt x="511987" y="381000"/>
                </a:lnTo>
                <a:lnTo>
                  <a:pt x="511390" y="381000"/>
                </a:lnTo>
                <a:lnTo>
                  <a:pt x="513613" y="368300"/>
                </a:lnTo>
                <a:lnTo>
                  <a:pt x="661454" y="368300"/>
                </a:lnTo>
                <a:lnTo>
                  <a:pt x="670509" y="381000"/>
                </a:lnTo>
                <a:lnTo>
                  <a:pt x="677621" y="393700"/>
                </a:lnTo>
                <a:lnTo>
                  <a:pt x="683552" y="393700"/>
                </a:lnTo>
                <a:lnTo>
                  <a:pt x="683552" y="368300"/>
                </a:lnTo>
                <a:lnTo>
                  <a:pt x="679780" y="368300"/>
                </a:lnTo>
                <a:lnTo>
                  <a:pt x="674662" y="355600"/>
                </a:lnTo>
                <a:lnTo>
                  <a:pt x="670991" y="355600"/>
                </a:lnTo>
                <a:lnTo>
                  <a:pt x="668972" y="342900"/>
                </a:lnTo>
                <a:lnTo>
                  <a:pt x="668756" y="330200"/>
                </a:lnTo>
                <a:lnTo>
                  <a:pt x="678078" y="330200"/>
                </a:lnTo>
                <a:lnTo>
                  <a:pt x="695947" y="368300"/>
                </a:lnTo>
                <a:lnTo>
                  <a:pt x="742111" y="431800"/>
                </a:lnTo>
                <a:lnTo>
                  <a:pt x="742111" y="304800"/>
                </a:lnTo>
                <a:lnTo>
                  <a:pt x="726681" y="304800"/>
                </a:lnTo>
                <a:lnTo>
                  <a:pt x="729602" y="317500"/>
                </a:lnTo>
                <a:lnTo>
                  <a:pt x="729818" y="342900"/>
                </a:lnTo>
                <a:lnTo>
                  <a:pt x="728726" y="355600"/>
                </a:lnTo>
                <a:lnTo>
                  <a:pt x="727773" y="368300"/>
                </a:lnTo>
                <a:lnTo>
                  <a:pt x="717524" y="355600"/>
                </a:lnTo>
                <a:lnTo>
                  <a:pt x="709358" y="342900"/>
                </a:lnTo>
                <a:lnTo>
                  <a:pt x="702411" y="330200"/>
                </a:lnTo>
                <a:lnTo>
                  <a:pt x="695794" y="317500"/>
                </a:lnTo>
                <a:lnTo>
                  <a:pt x="691730" y="317500"/>
                </a:lnTo>
                <a:lnTo>
                  <a:pt x="682536" y="304800"/>
                </a:lnTo>
                <a:lnTo>
                  <a:pt x="671347" y="304800"/>
                </a:lnTo>
                <a:lnTo>
                  <a:pt x="661314" y="292100"/>
                </a:lnTo>
                <a:lnTo>
                  <a:pt x="644448" y="292100"/>
                </a:lnTo>
                <a:lnTo>
                  <a:pt x="644448" y="355600"/>
                </a:lnTo>
                <a:lnTo>
                  <a:pt x="517220" y="355600"/>
                </a:lnTo>
                <a:lnTo>
                  <a:pt x="546315" y="342900"/>
                </a:lnTo>
                <a:lnTo>
                  <a:pt x="639508" y="342900"/>
                </a:lnTo>
                <a:lnTo>
                  <a:pt x="644448" y="355600"/>
                </a:lnTo>
                <a:lnTo>
                  <a:pt x="644448" y="292100"/>
                </a:lnTo>
                <a:lnTo>
                  <a:pt x="548017" y="292100"/>
                </a:lnTo>
                <a:lnTo>
                  <a:pt x="545693" y="279400"/>
                </a:lnTo>
                <a:lnTo>
                  <a:pt x="544791" y="279400"/>
                </a:lnTo>
                <a:lnTo>
                  <a:pt x="543521" y="254000"/>
                </a:lnTo>
                <a:lnTo>
                  <a:pt x="542531" y="228600"/>
                </a:lnTo>
                <a:lnTo>
                  <a:pt x="541578" y="203200"/>
                </a:lnTo>
                <a:lnTo>
                  <a:pt x="540689" y="177800"/>
                </a:lnTo>
                <a:lnTo>
                  <a:pt x="540448" y="177800"/>
                </a:lnTo>
                <a:lnTo>
                  <a:pt x="540753" y="165100"/>
                </a:lnTo>
                <a:lnTo>
                  <a:pt x="541185" y="165100"/>
                </a:lnTo>
                <a:lnTo>
                  <a:pt x="541350" y="152400"/>
                </a:lnTo>
                <a:lnTo>
                  <a:pt x="541477" y="139700"/>
                </a:lnTo>
                <a:lnTo>
                  <a:pt x="541477" y="127000"/>
                </a:lnTo>
                <a:lnTo>
                  <a:pt x="541286" y="114300"/>
                </a:lnTo>
                <a:lnTo>
                  <a:pt x="540334" y="101600"/>
                </a:lnTo>
                <a:lnTo>
                  <a:pt x="539826" y="88900"/>
                </a:lnTo>
                <a:lnTo>
                  <a:pt x="539318" y="76200"/>
                </a:lnTo>
                <a:lnTo>
                  <a:pt x="538353" y="63500"/>
                </a:lnTo>
                <a:lnTo>
                  <a:pt x="537565" y="38100"/>
                </a:lnTo>
                <a:lnTo>
                  <a:pt x="537413" y="38100"/>
                </a:lnTo>
                <a:lnTo>
                  <a:pt x="537794" y="25400"/>
                </a:lnTo>
                <a:lnTo>
                  <a:pt x="539165" y="25400"/>
                </a:lnTo>
                <a:lnTo>
                  <a:pt x="542442" y="12700"/>
                </a:lnTo>
                <a:lnTo>
                  <a:pt x="531672" y="12700"/>
                </a:lnTo>
                <a:lnTo>
                  <a:pt x="531672" y="292100"/>
                </a:lnTo>
                <a:lnTo>
                  <a:pt x="509574" y="292100"/>
                </a:lnTo>
                <a:lnTo>
                  <a:pt x="506730" y="266700"/>
                </a:lnTo>
                <a:lnTo>
                  <a:pt x="503694" y="254000"/>
                </a:lnTo>
                <a:lnTo>
                  <a:pt x="501446" y="241300"/>
                </a:lnTo>
                <a:lnTo>
                  <a:pt x="500938" y="228600"/>
                </a:lnTo>
                <a:lnTo>
                  <a:pt x="527151" y="228600"/>
                </a:lnTo>
                <a:lnTo>
                  <a:pt x="530847" y="241300"/>
                </a:lnTo>
                <a:lnTo>
                  <a:pt x="530644" y="266700"/>
                </a:lnTo>
                <a:lnTo>
                  <a:pt x="530174" y="266700"/>
                </a:lnTo>
                <a:lnTo>
                  <a:pt x="530136" y="279400"/>
                </a:lnTo>
                <a:lnTo>
                  <a:pt x="530885" y="279400"/>
                </a:lnTo>
                <a:lnTo>
                  <a:pt x="531672" y="292100"/>
                </a:lnTo>
                <a:lnTo>
                  <a:pt x="531672" y="12700"/>
                </a:lnTo>
                <a:lnTo>
                  <a:pt x="530669" y="12700"/>
                </a:lnTo>
                <a:lnTo>
                  <a:pt x="530669" y="190500"/>
                </a:lnTo>
                <a:lnTo>
                  <a:pt x="528535" y="190500"/>
                </a:lnTo>
                <a:lnTo>
                  <a:pt x="528383" y="203200"/>
                </a:lnTo>
                <a:lnTo>
                  <a:pt x="500811" y="203200"/>
                </a:lnTo>
                <a:lnTo>
                  <a:pt x="497509" y="190500"/>
                </a:lnTo>
                <a:lnTo>
                  <a:pt x="496874" y="177800"/>
                </a:lnTo>
                <a:lnTo>
                  <a:pt x="496493" y="177800"/>
                </a:lnTo>
                <a:lnTo>
                  <a:pt x="496430" y="165100"/>
                </a:lnTo>
                <a:lnTo>
                  <a:pt x="497535" y="152400"/>
                </a:lnTo>
                <a:lnTo>
                  <a:pt x="500672" y="152400"/>
                </a:lnTo>
                <a:lnTo>
                  <a:pt x="506831" y="139700"/>
                </a:lnTo>
                <a:lnTo>
                  <a:pt x="516966" y="152400"/>
                </a:lnTo>
                <a:lnTo>
                  <a:pt x="528739" y="152400"/>
                </a:lnTo>
                <a:lnTo>
                  <a:pt x="528840" y="177800"/>
                </a:lnTo>
                <a:lnTo>
                  <a:pt x="530669" y="190500"/>
                </a:lnTo>
                <a:lnTo>
                  <a:pt x="530669" y="12700"/>
                </a:lnTo>
                <a:lnTo>
                  <a:pt x="505396" y="12700"/>
                </a:lnTo>
                <a:lnTo>
                  <a:pt x="451510" y="0"/>
                </a:lnTo>
                <a:lnTo>
                  <a:pt x="338112" y="0"/>
                </a:lnTo>
                <a:lnTo>
                  <a:pt x="338112" y="330200"/>
                </a:lnTo>
                <a:lnTo>
                  <a:pt x="336397" y="342900"/>
                </a:lnTo>
                <a:lnTo>
                  <a:pt x="334924" y="342900"/>
                </a:lnTo>
                <a:lnTo>
                  <a:pt x="334924" y="431800"/>
                </a:lnTo>
                <a:lnTo>
                  <a:pt x="326136" y="431800"/>
                </a:lnTo>
                <a:lnTo>
                  <a:pt x="331216" y="419100"/>
                </a:lnTo>
                <a:lnTo>
                  <a:pt x="334924" y="431800"/>
                </a:lnTo>
                <a:lnTo>
                  <a:pt x="334924" y="342900"/>
                </a:lnTo>
                <a:lnTo>
                  <a:pt x="321373" y="342900"/>
                </a:lnTo>
                <a:lnTo>
                  <a:pt x="321373" y="406400"/>
                </a:lnTo>
                <a:lnTo>
                  <a:pt x="302679" y="406400"/>
                </a:lnTo>
                <a:lnTo>
                  <a:pt x="302679" y="469900"/>
                </a:lnTo>
                <a:lnTo>
                  <a:pt x="279247" y="469900"/>
                </a:lnTo>
                <a:lnTo>
                  <a:pt x="277241" y="457200"/>
                </a:lnTo>
                <a:lnTo>
                  <a:pt x="270370" y="457200"/>
                </a:lnTo>
                <a:lnTo>
                  <a:pt x="270370" y="762000"/>
                </a:lnTo>
                <a:lnTo>
                  <a:pt x="269951" y="762000"/>
                </a:lnTo>
                <a:lnTo>
                  <a:pt x="268643" y="787400"/>
                </a:lnTo>
                <a:lnTo>
                  <a:pt x="268325" y="800100"/>
                </a:lnTo>
                <a:lnTo>
                  <a:pt x="268465" y="812800"/>
                </a:lnTo>
                <a:lnTo>
                  <a:pt x="268503" y="825500"/>
                </a:lnTo>
                <a:lnTo>
                  <a:pt x="268071" y="850900"/>
                </a:lnTo>
                <a:lnTo>
                  <a:pt x="266776" y="869543"/>
                </a:lnTo>
                <a:lnTo>
                  <a:pt x="266776" y="1320800"/>
                </a:lnTo>
                <a:lnTo>
                  <a:pt x="264388" y="1333500"/>
                </a:lnTo>
                <a:lnTo>
                  <a:pt x="258267" y="1328661"/>
                </a:lnTo>
                <a:lnTo>
                  <a:pt x="258267" y="1371600"/>
                </a:lnTo>
                <a:lnTo>
                  <a:pt x="238925" y="1384300"/>
                </a:lnTo>
                <a:lnTo>
                  <a:pt x="226580" y="1384300"/>
                </a:lnTo>
                <a:lnTo>
                  <a:pt x="223202" y="1397000"/>
                </a:lnTo>
                <a:lnTo>
                  <a:pt x="223037" y="1409700"/>
                </a:lnTo>
                <a:lnTo>
                  <a:pt x="205943" y="1409700"/>
                </a:lnTo>
                <a:lnTo>
                  <a:pt x="204114" y="1397000"/>
                </a:lnTo>
                <a:lnTo>
                  <a:pt x="200266" y="1397000"/>
                </a:lnTo>
                <a:lnTo>
                  <a:pt x="195922" y="1384300"/>
                </a:lnTo>
                <a:lnTo>
                  <a:pt x="185394" y="1384300"/>
                </a:lnTo>
                <a:lnTo>
                  <a:pt x="182892" y="1371600"/>
                </a:lnTo>
                <a:lnTo>
                  <a:pt x="258267" y="1371600"/>
                </a:lnTo>
                <a:lnTo>
                  <a:pt x="258267" y="1328661"/>
                </a:lnTo>
                <a:lnTo>
                  <a:pt x="249770" y="1321930"/>
                </a:lnTo>
                <a:lnTo>
                  <a:pt x="249770" y="1333500"/>
                </a:lnTo>
                <a:lnTo>
                  <a:pt x="247751" y="1346200"/>
                </a:lnTo>
                <a:lnTo>
                  <a:pt x="160083" y="1346200"/>
                </a:lnTo>
                <a:lnTo>
                  <a:pt x="156159" y="1333500"/>
                </a:lnTo>
                <a:lnTo>
                  <a:pt x="155117" y="1320800"/>
                </a:lnTo>
                <a:lnTo>
                  <a:pt x="154762" y="1308100"/>
                </a:lnTo>
                <a:lnTo>
                  <a:pt x="155257" y="1295400"/>
                </a:lnTo>
                <a:lnTo>
                  <a:pt x="157200" y="1282700"/>
                </a:lnTo>
                <a:lnTo>
                  <a:pt x="168592" y="1295400"/>
                </a:lnTo>
                <a:lnTo>
                  <a:pt x="178943" y="1295400"/>
                </a:lnTo>
                <a:lnTo>
                  <a:pt x="186372" y="1308100"/>
                </a:lnTo>
                <a:lnTo>
                  <a:pt x="189039" y="1320800"/>
                </a:lnTo>
                <a:lnTo>
                  <a:pt x="196723" y="1320800"/>
                </a:lnTo>
                <a:lnTo>
                  <a:pt x="198691" y="1308100"/>
                </a:lnTo>
                <a:lnTo>
                  <a:pt x="206578" y="1308100"/>
                </a:lnTo>
                <a:lnTo>
                  <a:pt x="217779" y="1320800"/>
                </a:lnTo>
                <a:lnTo>
                  <a:pt x="228434" y="1320800"/>
                </a:lnTo>
                <a:lnTo>
                  <a:pt x="238963" y="1333500"/>
                </a:lnTo>
                <a:lnTo>
                  <a:pt x="249770" y="1333500"/>
                </a:lnTo>
                <a:lnTo>
                  <a:pt x="249770" y="1321930"/>
                </a:lnTo>
                <a:lnTo>
                  <a:pt x="248348" y="1320800"/>
                </a:lnTo>
                <a:lnTo>
                  <a:pt x="233133" y="1320800"/>
                </a:lnTo>
                <a:lnTo>
                  <a:pt x="218363" y="1308100"/>
                </a:lnTo>
                <a:lnTo>
                  <a:pt x="203644" y="1295400"/>
                </a:lnTo>
                <a:lnTo>
                  <a:pt x="198526" y="1295400"/>
                </a:lnTo>
                <a:lnTo>
                  <a:pt x="196773" y="1282700"/>
                </a:lnTo>
                <a:lnTo>
                  <a:pt x="203098" y="1270000"/>
                </a:lnTo>
                <a:lnTo>
                  <a:pt x="209308" y="1270000"/>
                </a:lnTo>
                <a:lnTo>
                  <a:pt x="213753" y="1282700"/>
                </a:lnTo>
                <a:lnTo>
                  <a:pt x="240855" y="1282700"/>
                </a:lnTo>
                <a:lnTo>
                  <a:pt x="249961" y="1295400"/>
                </a:lnTo>
                <a:lnTo>
                  <a:pt x="260261" y="1295400"/>
                </a:lnTo>
                <a:lnTo>
                  <a:pt x="265633" y="1308100"/>
                </a:lnTo>
                <a:lnTo>
                  <a:pt x="266776" y="1320800"/>
                </a:lnTo>
                <a:lnTo>
                  <a:pt x="266776" y="869543"/>
                </a:lnTo>
                <a:lnTo>
                  <a:pt x="266306" y="876300"/>
                </a:lnTo>
                <a:lnTo>
                  <a:pt x="264693" y="897394"/>
                </a:lnTo>
                <a:lnTo>
                  <a:pt x="264693" y="1219200"/>
                </a:lnTo>
                <a:lnTo>
                  <a:pt x="264591" y="1257300"/>
                </a:lnTo>
                <a:lnTo>
                  <a:pt x="264185" y="1257300"/>
                </a:lnTo>
                <a:lnTo>
                  <a:pt x="262470" y="1282700"/>
                </a:lnTo>
                <a:lnTo>
                  <a:pt x="253098" y="1282700"/>
                </a:lnTo>
                <a:lnTo>
                  <a:pt x="244767" y="1270000"/>
                </a:lnTo>
                <a:lnTo>
                  <a:pt x="238048" y="1270000"/>
                </a:lnTo>
                <a:lnTo>
                  <a:pt x="233159" y="1257300"/>
                </a:lnTo>
                <a:lnTo>
                  <a:pt x="230390" y="1244600"/>
                </a:lnTo>
                <a:lnTo>
                  <a:pt x="224383" y="1206500"/>
                </a:lnTo>
                <a:lnTo>
                  <a:pt x="223227" y="1193939"/>
                </a:lnTo>
                <a:lnTo>
                  <a:pt x="223227" y="1257300"/>
                </a:lnTo>
                <a:lnTo>
                  <a:pt x="200710" y="1257300"/>
                </a:lnTo>
                <a:lnTo>
                  <a:pt x="197624" y="1244600"/>
                </a:lnTo>
                <a:lnTo>
                  <a:pt x="195707" y="1244600"/>
                </a:lnTo>
                <a:lnTo>
                  <a:pt x="194221" y="1219200"/>
                </a:lnTo>
                <a:lnTo>
                  <a:pt x="193560" y="1206500"/>
                </a:lnTo>
                <a:lnTo>
                  <a:pt x="192874" y="1191729"/>
                </a:lnTo>
                <a:lnTo>
                  <a:pt x="191719" y="1168400"/>
                </a:lnTo>
                <a:lnTo>
                  <a:pt x="189509" y="1155700"/>
                </a:lnTo>
                <a:lnTo>
                  <a:pt x="188696" y="1143660"/>
                </a:lnTo>
                <a:lnTo>
                  <a:pt x="188696" y="1270000"/>
                </a:lnTo>
                <a:lnTo>
                  <a:pt x="186258" y="1282700"/>
                </a:lnTo>
                <a:lnTo>
                  <a:pt x="175653" y="1282700"/>
                </a:lnTo>
                <a:lnTo>
                  <a:pt x="169125" y="1270000"/>
                </a:lnTo>
                <a:lnTo>
                  <a:pt x="154559" y="1270000"/>
                </a:lnTo>
                <a:lnTo>
                  <a:pt x="152692" y="1259459"/>
                </a:lnTo>
                <a:lnTo>
                  <a:pt x="152692" y="1498600"/>
                </a:lnTo>
                <a:lnTo>
                  <a:pt x="152450" y="1511300"/>
                </a:lnTo>
                <a:lnTo>
                  <a:pt x="150507" y="1511300"/>
                </a:lnTo>
                <a:lnTo>
                  <a:pt x="150507" y="1727200"/>
                </a:lnTo>
                <a:lnTo>
                  <a:pt x="149809" y="1739900"/>
                </a:lnTo>
                <a:lnTo>
                  <a:pt x="147789" y="1752600"/>
                </a:lnTo>
                <a:lnTo>
                  <a:pt x="136956" y="1752600"/>
                </a:lnTo>
                <a:lnTo>
                  <a:pt x="136956" y="1854288"/>
                </a:lnTo>
                <a:lnTo>
                  <a:pt x="135699" y="1866900"/>
                </a:lnTo>
                <a:lnTo>
                  <a:pt x="128117" y="1866900"/>
                </a:lnTo>
                <a:lnTo>
                  <a:pt x="127571" y="1854200"/>
                </a:lnTo>
                <a:lnTo>
                  <a:pt x="127736" y="1841500"/>
                </a:lnTo>
                <a:lnTo>
                  <a:pt x="136829" y="1841500"/>
                </a:lnTo>
                <a:lnTo>
                  <a:pt x="136956" y="1854288"/>
                </a:lnTo>
                <a:lnTo>
                  <a:pt x="136956" y="1752600"/>
                </a:lnTo>
                <a:lnTo>
                  <a:pt x="127114" y="1752600"/>
                </a:lnTo>
                <a:lnTo>
                  <a:pt x="123761" y="1739900"/>
                </a:lnTo>
                <a:lnTo>
                  <a:pt x="122555" y="1727200"/>
                </a:lnTo>
                <a:lnTo>
                  <a:pt x="122364" y="1701800"/>
                </a:lnTo>
                <a:lnTo>
                  <a:pt x="123190" y="1689100"/>
                </a:lnTo>
                <a:lnTo>
                  <a:pt x="124345" y="1663700"/>
                </a:lnTo>
                <a:lnTo>
                  <a:pt x="125158" y="1651000"/>
                </a:lnTo>
                <a:lnTo>
                  <a:pt x="125285" y="1638300"/>
                </a:lnTo>
                <a:lnTo>
                  <a:pt x="122555" y="1625600"/>
                </a:lnTo>
                <a:lnTo>
                  <a:pt x="135280" y="1625600"/>
                </a:lnTo>
                <a:lnTo>
                  <a:pt x="139420" y="1638300"/>
                </a:lnTo>
                <a:lnTo>
                  <a:pt x="149377" y="1638300"/>
                </a:lnTo>
                <a:lnTo>
                  <a:pt x="148691" y="1651000"/>
                </a:lnTo>
                <a:lnTo>
                  <a:pt x="149148" y="1676400"/>
                </a:lnTo>
                <a:lnTo>
                  <a:pt x="149479" y="1689100"/>
                </a:lnTo>
                <a:lnTo>
                  <a:pt x="150380" y="1714500"/>
                </a:lnTo>
                <a:lnTo>
                  <a:pt x="150507" y="1727200"/>
                </a:lnTo>
                <a:lnTo>
                  <a:pt x="150507" y="1511300"/>
                </a:lnTo>
                <a:lnTo>
                  <a:pt x="149301" y="1511300"/>
                </a:lnTo>
                <a:lnTo>
                  <a:pt x="144310" y="1524000"/>
                </a:lnTo>
                <a:lnTo>
                  <a:pt x="140284" y="1511300"/>
                </a:lnTo>
                <a:lnTo>
                  <a:pt x="135801" y="1511300"/>
                </a:lnTo>
                <a:lnTo>
                  <a:pt x="135801" y="1612900"/>
                </a:lnTo>
                <a:lnTo>
                  <a:pt x="131610" y="1612900"/>
                </a:lnTo>
                <a:lnTo>
                  <a:pt x="133705" y="1600200"/>
                </a:lnTo>
                <a:lnTo>
                  <a:pt x="135801" y="1612900"/>
                </a:lnTo>
                <a:lnTo>
                  <a:pt x="135801" y="1511300"/>
                </a:lnTo>
                <a:lnTo>
                  <a:pt x="131838" y="1511300"/>
                </a:lnTo>
                <a:lnTo>
                  <a:pt x="129324" y="1498600"/>
                </a:lnTo>
                <a:lnTo>
                  <a:pt x="128993" y="1473200"/>
                </a:lnTo>
                <a:lnTo>
                  <a:pt x="128981" y="1460500"/>
                </a:lnTo>
                <a:lnTo>
                  <a:pt x="130416" y="1447800"/>
                </a:lnTo>
                <a:lnTo>
                  <a:pt x="142836" y="1447800"/>
                </a:lnTo>
                <a:lnTo>
                  <a:pt x="140246" y="1435100"/>
                </a:lnTo>
                <a:lnTo>
                  <a:pt x="134937" y="1435100"/>
                </a:lnTo>
                <a:lnTo>
                  <a:pt x="130759" y="1422400"/>
                </a:lnTo>
                <a:lnTo>
                  <a:pt x="128714" y="1409700"/>
                </a:lnTo>
                <a:lnTo>
                  <a:pt x="129819" y="1397000"/>
                </a:lnTo>
                <a:lnTo>
                  <a:pt x="131089" y="1397000"/>
                </a:lnTo>
                <a:lnTo>
                  <a:pt x="127749" y="1384300"/>
                </a:lnTo>
                <a:lnTo>
                  <a:pt x="144233" y="1384300"/>
                </a:lnTo>
                <a:lnTo>
                  <a:pt x="147256" y="1397000"/>
                </a:lnTo>
                <a:lnTo>
                  <a:pt x="147459" y="1397000"/>
                </a:lnTo>
                <a:lnTo>
                  <a:pt x="147878" y="1409700"/>
                </a:lnTo>
                <a:lnTo>
                  <a:pt x="149834" y="1422400"/>
                </a:lnTo>
                <a:lnTo>
                  <a:pt x="151168" y="1447800"/>
                </a:lnTo>
                <a:lnTo>
                  <a:pt x="152031" y="1460500"/>
                </a:lnTo>
                <a:lnTo>
                  <a:pt x="152577" y="1485900"/>
                </a:lnTo>
                <a:lnTo>
                  <a:pt x="152692" y="1498600"/>
                </a:lnTo>
                <a:lnTo>
                  <a:pt x="152692" y="1259459"/>
                </a:lnTo>
                <a:lnTo>
                  <a:pt x="152311" y="1257300"/>
                </a:lnTo>
                <a:lnTo>
                  <a:pt x="175006" y="1257300"/>
                </a:lnTo>
                <a:lnTo>
                  <a:pt x="180568" y="1270000"/>
                </a:lnTo>
                <a:lnTo>
                  <a:pt x="188696" y="1270000"/>
                </a:lnTo>
                <a:lnTo>
                  <a:pt x="188696" y="1143660"/>
                </a:lnTo>
                <a:lnTo>
                  <a:pt x="187794" y="1130300"/>
                </a:lnTo>
                <a:lnTo>
                  <a:pt x="187591" y="1126807"/>
                </a:lnTo>
                <a:lnTo>
                  <a:pt x="187591" y="1231900"/>
                </a:lnTo>
                <a:lnTo>
                  <a:pt x="186220" y="1244600"/>
                </a:lnTo>
                <a:lnTo>
                  <a:pt x="177203" y="1244600"/>
                </a:lnTo>
                <a:lnTo>
                  <a:pt x="173113" y="1231900"/>
                </a:lnTo>
                <a:lnTo>
                  <a:pt x="155321" y="1244600"/>
                </a:lnTo>
                <a:lnTo>
                  <a:pt x="154279" y="1231900"/>
                </a:lnTo>
                <a:lnTo>
                  <a:pt x="153238" y="1231900"/>
                </a:lnTo>
                <a:lnTo>
                  <a:pt x="151726" y="1206500"/>
                </a:lnTo>
                <a:lnTo>
                  <a:pt x="151625" y="1193800"/>
                </a:lnTo>
                <a:lnTo>
                  <a:pt x="151523" y="1181100"/>
                </a:lnTo>
                <a:lnTo>
                  <a:pt x="151803" y="1168400"/>
                </a:lnTo>
                <a:lnTo>
                  <a:pt x="151765" y="1143000"/>
                </a:lnTo>
                <a:lnTo>
                  <a:pt x="151587" y="1130300"/>
                </a:lnTo>
                <a:lnTo>
                  <a:pt x="151409" y="1117600"/>
                </a:lnTo>
                <a:lnTo>
                  <a:pt x="151231" y="1104900"/>
                </a:lnTo>
                <a:lnTo>
                  <a:pt x="151168" y="1092200"/>
                </a:lnTo>
                <a:lnTo>
                  <a:pt x="151091" y="1066800"/>
                </a:lnTo>
                <a:lnTo>
                  <a:pt x="151091" y="1041400"/>
                </a:lnTo>
                <a:lnTo>
                  <a:pt x="150952" y="1003300"/>
                </a:lnTo>
                <a:lnTo>
                  <a:pt x="151104" y="1003300"/>
                </a:lnTo>
                <a:lnTo>
                  <a:pt x="151625" y="990600"/>
                </a:lnTo>
                <a:lnTo>
                  <a:pt x="152400" y="977900"/>
                </a:lnTo>
                <a:lnTo>
                  <a:pt x="153327" y="977900"/>
                </a:lnTo>
                <a:lnTo>
                  <a:pt x="154622" y="965200"/>
                </a:lnTo>
                <a:lnTo>
                  <a:pt x="165163" y="965200"/>
                </a:lnTo>
                <a:lnTo>
                  <a:pt x="175437" y="977900"/>
                </a:lnTo>
                <a:lnTo>
                  <a:pt x="181660" y="977900"/>
                </a:lnTo>
                <a:lnTo>
                  <a:pt x="184378" y="990600"/>
                </a:lnTo>
                <a:lnTo>
                  <a:pt x="184162" y="1003300"/>
                </a:lnTo>
                <a:lnTo>
                  <a:pt x="181851" y="1054100"/>
                </a:lnTo>
                <a:lnTo>
                  <a:pt x="182105" y="1104900"/>
                </a:lnTo>
                <a:lnTo>
                  <a:pt x="183794" y="1155700"/>
                </a:lnTo>
                <a:lnTo>
                  <a:pt x="185851" y="1193800"/>
                </a:lnTo>
                <a:lnTo>
                  <a:pt x="186613" y="1206500"/>
                </a:lnTo>
                <a:lnTo>
                  <a:pt x="187464" y="1219200"/>
                </a:lnTo>
                <a:lnTo>
                  <a:pt x="187591" y="1231900"/>
                </a:lnTo>
                <a:lnTo>
                  <a:pt x="187591" y="1126807"/>
                </a:lnTo>
                <a:lnTo>
                  <a:pt x="187058" y="1117600"/>
                </a:lnTo>
                <a:lnTo>
                  <a:pt x="187820" y="1092200"/>
                </a:lnTo>
                <a:lnTo>
                  <a:pt x="187363" y="1066800"/>
                </a:lnTo>
                <a:lnTo>
                  <a:pt x="188226" y="1054100"/>
                </a:lnTo>
                <a:lnTo>
                  <a:pt x="189661" y="1028700"/>
                </a:lnTo>
                <a:lnTo>
                  <a:pt x="190969" y="1003300"/>
                </a:lnTo>
                <a:lnTo>
                  <a:pt x="191185" y="1003300"/>
                </a:lnTo>
                <a:lnTo>
                  <a:pt x="189674" y="990600"/>
                </a:lnTo>
                <a:lnTo>
                  <a:pt x="202209" y="990600"/>
                </a:lnTo>
                <a:lnTo>
                  <a:pt x="205105" y="1003300"/>
                </a:lnTo>
                <a:lnTo>
                  <a:pt x="206743" y="1016000"/>
                </a:lnTo>
                <a:lnTo>
                  <a:pt x="207581" y="1016000"/>
                </a:lnTo>
                <a:lnTo>
                  <a:pt x="208241" y="1028700"/>
                </a:lnTo>
                <a:lnTo>
                  <a:pt x="208610" y="1041400"/>
                </a:lnTo>
                <a:lnTo>
                  <a:pt x="208915" y="1066800"/>
                </a:lnTo>
                <a:lnTo>
                  <a:pt x="208991" y="1092200"/>
                </a:lnTo>
                <a:lnTo>
                  <a:pt x="209486" y="1117600"/>
                </a:lnTo>
                <a:lnTo>
                  <a:pt x="211074" y="1143000"/>
                </a:lnTo>
                <a:lnTo>
                  <a:pt x="212763" y="1155700"/>
                </a:lnTo>
                <a:lnTo>
                  <a:pt x="214490" y="1181100"/>
                </a:lnTo>
                <a:lnTo>
                  <a:pt x="216674" y="1206500"/>
                </a:lnTo>
                <a:lnTo>
                  <a:pt x="220853" y="1231900"/>
                </a:lnTo>
                <a:lnTo>
                  <a:pt x="221665" y="1231900"/>
                </a:lnTo>
                <a:lnTo>
                  <a:pt x="222250" y="1244600"/>
                </a:lnTo>
                <a:lnTo>
                  <a:pt x="223227" y="1257300"/>
                </a:lnTo>
                <a:lnTo>
                  <a:pt x="223227" y="1193939"/>
                </a:lnTo>
                <a:lnTo>
                  <a:pt x="219710" y="1155700"/>
                </a:lnTo>
                <a:lnTo>
                  <a:pt x="216522" y="1104900"/>
                </a:lnTo>
                <a:lnTo>
                  <a:pt x="214909" y="1054100"/>
                </a:lnTo>
                <a:lnTo>
                  <a:pt x="214972" y="1041400"/>
                </a:lnTo>
                <a:lnTo>
                  <a:pt x="215366" y="1041400"/>
                </a:lnTo>
                <a:lnTo>
                  <a:pt x="215950" y="1028700"/>
                </a:lnTo>
                <a:lnTo>
                  <a:pt x="217030" y="1016000"/>
                </a:lnTo>
                <a:lnTo>
                  <a:pt x="233337" y="1016000"/>
                </a:lnTo>
                <a:lnTo>
                  <a:pt x="241414" y="1028700"/>
                </a:lnTo>
                <a:lnTo>
                  <a:pt x="248970" y="1028700"/>
                </a:lnTo>
                <a:lnTo>
                  <a:pt x="256400" y="1041400"/>
                </a:lnTo>
                <a:lnTo>
                  <a:pt x="263093" y="1041400"/>
                </a:lnTo>
                <a:lnTo>
                  <a:pt x="263283" y="1054100"/>
                </a:lnTo>
                <a:lnTo>
                  <a:pt x="263347" y="1168400"/>
                </a:lnTo>
                <a:lnTo>
                  <a:pt x="264515" y="1181100"/>
                </a:lnTo>
                <a:lnTo>
                  <a:pt x="264629" y="1191729"/>
                </a:lnTo>
                <a:lnTo>
                  <a:pt x="264693" y="1219200"/>
                </a:lnTo>
                <a:lnTo>
                  <a:pt x="264693" y="897394"/>
                </a:lnTo>
                <a:lnTo>
                  <a:pt x="264363" y="901700"/>
                </a:lnTo>
                <a:lnTo>
                  <a:pt x="263448" y="927100"/>
                </a:lnTo>
                <a:lnTo>
                  <a:pt x="263296" y="939800"/>
                </a:lnTo>
                <a:lnTo>
                  <a:pt x="262966" y="939800"/>
                </a:lnTo>
                <a:lnTo>
                  <a:pt x="262597" y="951687"/>
                </a:lnTo>
                <a:lnTo>
                  <a:pt x="262597" y="1003300"/>
                </a:lnTo>
                <a:lnTo>
                  <a:pt x="262318" y="1016000"/>
                </a:lnTo>
                <a:lnTo>
                  <a:pt x="261670" y="1028700"/>
                </a:lnTo>
                <a:lnTo>
                  <a:pt x="258673" y="1028700"/>
                </a:lnTo>
                <a:lnTo>
                  <a:pt x="238125" y="1016000"/>
                </a:lnTo>
                <a:lnTo>
                  <a:pt x="223316" y="1003300"/>
                </a:lnTo>
                <a:lnTo>
                  <a:pt x="207314" y="990600"/>
                </a:lnTo>
                <a:lnTo>
                  <a:pt x="191325" y="977900"/>
                </a:lnTo>
                <a:lnTo>
                  <a:pt x="188239" y="965200"/>
                </a:lnTo>
                <a:lnTo>
                  <a:pt x="192824" y="965200"/>
                </a:lnTo>
                <a:lnTo>
                  <a:pt x="192620" y="952500"/>
                </a:lnTo>
                <a:lnTo>
                  <a:pt x="191744" y="952500"/>
                </a:lnTo>
                <a:lnTo>
                  <a:pt x="192214" y="939800"/>
                </a:lnTo>
                <a:lnTo>
                  <a:pt x="204787" y="939800"/>
                </a:lnTo>
                <a:lnTo>
                  <a:pt x="214160" y="952500"/>
                </a:lnTo>
                <a:lnTo>
                  <a:pt x="216128" y="965200"/>
                </a:lnTo>
                <a:lnTo>
                  <a:pt x="232105" y="965200"/>
                </a:lnTo>
                <a:lnTo>
                  <a:pt x="240309" y="977900"/>
                </a:lnTo>
                <a:lnTo>
                  <a:pt x="247700" y="977900"/>
                </a:lnTo>
                <a:lnTo>
                  <a:pt x="254952" y="990600"/>
                </a:lnTo>
                <a:lnTo>
                  <a:pt x="259372" y="990600"/>
                </a:lnTo>
                <a:lnTo>
                  <a:pt x="261772" y="1003300"/>
                </a:lnTo>
                <a:lnTo>
                  <a:pt x="262597" y="1003300"/>
                </a:lnTo>
                <a:lnTo>
                  <a:pt x="262597" y="951687"/>
                </a:lnTo>
                <a:lnTo>
                  <a:pt x="262572" y="952500"/>
                </a:lnTo>
                <a:lnTo>
                  <a:pt x="262242" y="965200"/>
                </a:lnTo>
                <a:lnTo>
                  <a:pt x="262064" y="965200"/>
                </a:lnTo>
                <a:lnTo>
                  <a:pt x="260527" y="977900"/>
                </a:lnTo>
                <a:lnTo>
                  <a:pt x="253834" y="977900"/>
                </a:lnTo>
                <a:lnTo>
                  <a:pt x="244386" y="965200"/>
                </a:lnTo>
                <a:lnTo>
                  <a:pt x="234670" y="952500"/>
                </a:lnTo>
                <a:lnTo>
                  <a:pt x="226999" y="939800"/>
                </a:lnTo>
                <a:lnTo>
                  <a:pt x="223659" y="927100"/>
                </a:lnTo>
                <a:lnTo>
                  <a:pt x="223291" y="914400"/>
                </a:lnTo>
                <a:lnTo>
                  <a:pt x="223012" y="901700"/>
                </a:lnTo>
                <a:lnTo>
                  <a:pt x="222643" y="889000"/>
                </a:lnTo>
                <a:lnTo>
                  <a:pt x="220002" y="838200"/>
                </a:lnTo>
                <a:lnTo>
                  <a:pt x="218859" y="800100"/>
                </a:lnTo>
                <a:lnTo>
                  <a:pt x="217995" y="762000"/>
                </a:lnTo>
                <a:lnTo>
                  <a:pt x="217449" y="744004"/>
                </a:lnTo>
                <a:lnTo>
                  <a:pt x="217449" y="901700"/>
                </a:lnTo>
                <a:lnTo>
                  <a:pt x="217258" y="914400"/>
                </a:lnTo>
                <a:lnTo>
                  <a:pt x="216776" y="914400"/>
                </a:lnTo>
                <a:lnTo>
                  <a:pt x="216154" y="927100"/>
                </a:lnTo>
                <a:lnTo>
                  <a:pt x="215493" y="927100"/>
                </a:lnTo>
                <a:lnTo>
                  <a:pt x="211518" y="939800"/>
                </a:lnTo>
                <a:lnTo>
                  <a:pt x="205943" y="927100"/>
                </a:lnTo>
                <a:lnTo>
                  <a:pt x="198437" y="927100"/>
                </a:lnTo>
                <a:lnTo>
                  <a:pt x="192341" y="914400"/>
                </a:lnTo>
                <a:lnTo>
                  <a:pt x="188188" y="914400"/>
                </a:lnTo>
                <a:lnTo>
                  <a:pt x="186486" y="901700"/>
                </a:lnTo>
                <a:lnTo>
                  <a:pt x="185712" y="876300"/>
                </a:lnTo>
                <a:lnTo>
                  <a:pt x="184810" y="850900"/>
                </a:lnTo>
                <a:lnTo>
                  <a:pt x="184137" y="825500"/>
                </a:lnTo>
                <a:lnTo>
                  <a:pt x="184226" y="787400"/>
                </a:lnTo>
                <a:lnTo>
                  <a:pt x="185343" y="762000"/>
                </a:lnTo>
                <a:lnTo>
                  <a:pt x="187617" y="736600"/>
                </a:lnTo>
                <a:lnTo>
                  <a:pt x="191236" y="711200"/>
                </a:lnTo>
                <a:lnTo>
                  <a:pt x="192506" y="711200"/>
                </a:lnTo>
                <a:lnTo>
                  <a:pt x="190220" y="698500"/>
                </a:lnTo>
                <a:lnTo>
                  <a:pt x="207568" y="698500"/>
                </a:lnTo>
                <a:lnTo>
                  <a:pt x="205943" y="711200"/>
                </a:lnTo>
                <a:lnTo>
                  <a:pt x="208788" y="723900"/>
                </a:lnTo>
                <a:lnTo>
                  <a:pt x="208330" y="723900"/>
                </a:lnTo>
                <a:lnTo>
                  <a:pt x="205486" y="736600"/>
                </a:lnTo>
                <a:lnTo>
                  <a:pt x="207035" y="736600"/>
                </a:lnTo>
                <a:lnTo>
                  <a:pt x="210629" y="749300"/>
                </a:lnTo>
                <a:lnTo>
                  <a:pt x="211188" y="762000"/>
                </a:lnTo>
                <a:lnTo>
                  <a:pt x="211340" y="774700"/>
                </a:lnTo>
                <a:lnTo>
                  <a:pt x="212229" y="800100"/>
                </a:lnTo>
                <a:lnTo>
                  <a:pt x="213474" y="838200"/>
                </a:lnTo>
                <a:lnTo>
                  <a:pt x="215125" y="863600"/>
                </a:lnTo>
                <a:lnTo>
                  <a:pt x="217220" y="901700"/>
                </a:lnTo>
                <a:lnTo>
                  <a:pt x="217449" y="901700"/>
                </a:lnTo>
                <a:lnTo>
                  <a:pt x="217449" y="744004"/>
                </a:lnTo>
                <a:lnTo>
                  <a:pt x="216839" y="723900"/>
                </a:lnTo>
                <a:lnTo>
                  <a:pt x="236131" y="723900"/>
                </a:lnTo>
                <a:lnTo>
                  <a:pt x="243967" y="736600"/>
                </a:lnTo>
                <a:lnTo>
                  <a:pt x="251675" y="736600"/>
                </a:lnTo>
                <a:lnTo>
                  <a:pt x="259664" y="749300"/>
                </a:lnTo>
                <a:lnTo>
                  <a:pt x="269062" y="749300"/>
                </a:lnTo>
                <a:lnTo>
                  <a:pt x="270370" y="762000"/>
                </a:lnTo>
                <a:lnTo>
                  <a:pt x="270370" y="457200"/>
                </a:lnTo>
                <a:lnTo>
                  <a:pt x="270205" y="457200"/>
                </a:lnTo>
                <a:lnTo>
                  <a:pt x="270205" y="711200"/>
                </a:lnTo>
                <a:lnTo>
                  <a:pt x="269836" y="723900"/>
                </a:lnTo>
                <a:lnTo>
                  <a:pt x="246595" y="723900"/>
                </a:lnTo>
                <a:lnTo>
                  <a:pt x="223050" y="698500"/>
                </a:lnTo>
                <a:lnTo>
                  <a:pt x="184518" y="675259"/>
                </a:lnTo>
                <a:lnTo>
                  <a:pt x="184518" y="698500"/>
                </a:lnTo>
                <a:lnTo>
                  <a:pt x="183934" y="711200"/>
                </a:lnTo>
                <a:lnTo>
                  <a:pt x="183616" y="713333"/>
                </a:lnTo>
                <a:lnTo>
                  <a:pt x="183616" y="952500"/>
                </a:lnTo>
                <a:lnTo>
                  <a:pt x="182968" y="952500"/>
                </a:lnTo>
                <a:lnTo>
                  <a:pt x="180289" y="965200"/>
                </a:lnTo>
                <a:lnTo>
                  <a:pt x="167614" y="952500"/>
                </a:lnTo>
                <a:lnTo>
                  <a:pt x="162674" y="952500"/>
                </a:lnTo>
                <a:lnTo>
                  <a:pt x="152450" y="939800"/>
                </a:lnTo>
                <a:lnTo>
                  <a:pt x="149910" y="939800"/>
                </a:lnTo>
                <a:lnTo>
                  <a:pt x="150329" y="927100"/>
                </a:lnTo>
                <a:lnTo>
                  <a:pt x="152755" y="914400"/>
                </a:lnTo>
                <a:lnTo>
                  <a:pt x="166230" y="914400"/>
                </a:lnTo>
                <a:lnTo>
                  <a:pt x="174993" y="927100"/>
                </a:lnTo>
                <a:lnTo>
                  <a:pt x="181444" y="939800"/>
                </a:lnTo>
                <a:lnTo>
                  <a:pt x="183616" y="952500"/>
                </a:lnTo>
                <a:lnTo>
                  <a:pt x="183616" y="713333"/>
                </a:lnTo>
                <a:lnTo>
                  <a:pt x="182041" y="723900"/>
                </a:lnTo>
                <a:lnTo>
                  <a:pt x="180060" y="736600"/>
                </a:lnTo>
                <a:lnTo>
                  <a:pt x="178676" y="749300"/>
                </a:lnTo>
                <a:lnTo>
                  <a:pt x="178549" y="762000"/>
                </a:lnTo>
                <a:lnTo>
                  <a:pt x="179095" y="787400"/>
                </a:lnTo>
                <a:lnTo>
                  <a:pt x="178993" y="812800"/>
                </a:lnTo>
                <a:lnTo>
                  <a:pt x="178803" y="825500"/>
                </a:lnTo>
                <a:lnTo>
                  <a:pt x="179095" y="850900"/>
                </a:lnTo>
                <a:lnTo>
                  <a:pt x="178930" y="850900"/>
                </a:lnTo>
                <a:lnTo>
                  <a:pt x="179679" y="876300"/>
                </a:lnTo>
                <a:lnTo>
                  <a:pt x="180263" y="876300"/>
                </a:lnTo>
                <a:lnTo>
                  <a:pt x="180809" y="889000"/>
                </a:lnTo>
                <a:lnTo>
                  <a:pt x="181178" y="901700"/>
                </a:lnTo>
                <a:lnTo>
                  <a:pt x="181368" y="901700"/>
                </a:lnTo>
                <a:lnTo>
                  <a:pt x="177850" y="914400"/>
                </a:lnTo>
                <a:lnTo>
                  <a:pt x="170865" y="901700"/>
                </a:lnTo>
                <a:lnTo>
                  <a:pt x="161899" y="901700"/>
                </a:lnTo>
                <a:lnTo>
                  <a:pt x="154571" y="889000"/>
                </a:lnTo>
                <a:lnTo>
                  <a:pt x="149301" y="889000"/>
                </a:lnTo>
                <a:lnTo>
                  <a:pt x="146532" y="876300"/>
                </a:lnTo>
                <a:lnTo>
                  <a:pt x="142113" y="812800"/>
                </a:lnTo>
                <a:lnTo>
                  <a:pt x="141389" y="787400"/>
                </a:lnTo>
                <a:lnTo>
                  <a:pt x="141833" y="749300"/>
                </a:lnTo>
                <a:lnTo>
                  <a:pt x="142671" y="736600"/>
                </a:lnTo>
                <a:lnTo>
                  <a:pt x="143764" y="711200"/>
                </a:lnTo>
                <a:lnTo>
                  <a:pt x="145021" y="698500"/>
                </a:lnTo>
                <a:lnTo>
                  <a:pt x="147281" y="660400"/>
                </a:lnTo>
                <a:lnTo>
                  <a:pt x="149402" y="660400"/>
                </a:lnTo>
                <a:lnTo>
                  <a:pt x="159727" y="673100"/>
                </a:lnTo>
                <a:lnTo>
                  <a:pt x="173101" y="673100"/>
                </a:lnTo>
                <a:lnTo>
                  <a:pt x="181140" y="685800"/>
                </a:lnTo>
                <a:lnTo>
                  <a:pt x="184518" y="698500"/>
                </a:lnTo>
                <a:lnTo>
                  <a:pt x="184518" y="675259"/>
                </a:lnTo>
                <a:lnTo>
                  <a:pt x="180949" y="673100"/>
                </a:lnTo>
                <a:lnTo>
                  <a:pt x="168516" y="660400"/>
                </a:lnTo>
                <a:lnTo>
                  <a:pt x="156083" y="647700"/>
                </a:lnTo>
                <a:lnTo>
                  <a:pt x="152450" y="647700"/>
                </a:lnTo>
                <a:lnTo>
                  <a:pt x="146227" y="635000"/>
                </a:lnTo>
                <a:lnTo>
                  <a:pt x="149021" y="635000"/>
                </a:lnTo>
                <a:lnTo>
                  <a:pt x="154393" y="622300"/>
                </a:lnTo>
                <a:lnTo>
                  <a:pt x="171780" y="622300"/>
                </a:lnTo>
                <a:lnTo>
                  <a:pt x="180200" y="635000"/>
                </a:lnTo>
                <a:lnTo>
                  <a:pt x="187655" y="635000"/>
                </a:lnTo>
                <a:lnTo>
                  <a:pt x="194030" y="647700"/>
                </a:lnTo>
                <a:lnTo>
                  <a:pt x="196900" y="647700"/>
                </a:lnTo>
                <a:lnTo>
                  <a:pt x="204673" y="660400"/>
                </a:lnTo>
                <a:lnTo>
                  <a:pt x="217525" y="660400"/>
                </a:lnTo>
                <a:lnTo>
                  <a:pt x="230809" y="673100"/>
                </a:lnTo>
                <a:lnTo>
                  <a:pt x="244132" y="673100"/>
                </a:lnTo>
                <a:lnTo>
                  <a:pt x="257124" y="685800"/>
                </a:lnTo>
                <a:lnTo>
                  <a:pt x="263144" y="685800"/>
                </a:lnTo>
                <a:lnTo>
                  <a:pt x="267474" y="698500"/>
                </a:lnTo>
                <a:lnTo>
                  <a:pt x="269900" y="698500"/>
                </a:lnTo>
                <a:lnTo>
                  <a:pt x="270205" y="711200"/>
                </a:lnTo>
                <a:lnTo>
                  <a:pt x="270205" y="457200"/>
                </a:lnTo>
                <a:lnTo>
                  <a:pt x="269506" y="457200"/>
                </a:lnTo>
                <a:lnTo>
                  <a:pt x="269506" y="660400"/>
                </a:lnTo>
                <a:lnTo>
                  <a:pt x="269074" y="660400"/>
                </a:lnTo>
                <a:lnTo>
                  <a:pt x="268135" y="673100"/>
                </a:lnTo>
                <a:lnTo>
                  <a:pt x="250037" y="673100"/>
                </a:lnTo>
                <a:lnTo>
                  <a:pt x="242150" y="660400"/>
                </a:lnTo>
                <a:lnTo>
                  <a:pt x="234454" y="660400"/>
                </a:lnTo>
                <a:lnTo>
                  <a:pt x="227037" y="647700"/>
                </a:lnTo>
                <a:lnTo>
                  <a:pt x="219659" y="647700"/>
                </a:lnTo>
                <a:lnTo>
                  <a:pt x="219379" y="635000"/>
                </a:lnTo>
                <a:lnTo>
                  <a:pt x="221970" y="635000"/>
                </a:lnTo>
                <a:lnTo>
                  <a:pt x="224891" y="622300"/>
                </a:lnTo>
                <a:lnTo>
                  <a:pt x="226390" y="609600"/>
                </a:lnTo>
                <a:lnTo>
                  <a:pt x="226822" y="609600"/>
                </a:lnTo>
                <a:lnTo>
                  <a:pt x="224472" y="571500"/>
                </a:lnTo>
                <a:lnTo>
                  <a:pt x="221284" y="533400"/>
                </a:lnTo>
                <a:lnTo>
                  <a:pt x="219049" y="508000"/>
                </a:lnTo>
                <a:lnTo>
                  <a:pt x="217919" y="495300"/>
                </a:lnTo>
                <a:lnTo>
                  <a:pt x="216890" y="482600"/>
                </a:lnTo>
                <a:lnTo>
                  <a:pt x="216966" y="469900"/>
                </a:lnTo>
                <a:lnTo>
                  <a:pt x="219519" y="457200"/>
                </a:lnTo>
                <a:lnTo>
                  <a:pt x="225907" y="444500"/>
                </a:lnTo>
                <a:lnTo>
                  <a:pt x="232130" y="457200"/>
                </a:lnTo>
                <a:lnTo>
                  <a:pt x="238836" y="457200"/>
                </a:lnTo>
                <a:lnTo>
                  <a:pt x="245452" y="469900"/>
                </a:lnTo>
                <a:lnTo>
                  <a:pt x="251434" y="469900"/>
                </a:lnTo>
                <a:lnTo>
                  <a:pt x="257822" y="482600"/>
                </a:lnTo>
                <a:lnTo>
                  <a:pt x="263017" y="495300"/>
                </a:lnTo>
                <a:lnTo>
                  <a:pt x="266471" y="508000"/>
                </a:lnTo>
                <a:lnTo>
                  <a:pt x="267652" y="520700"/>
                </a:lnTo>
                <a:lnTo>
                  <a:pt x="267614" y="558800"/>
                </a:lnTo>
                <a:lnTo>
                  <a:pt x="267766" y="584200"/>
                </a:lnTo>
                <a:lnTo>
                  <a:pt x="268236" y="609600"/>
                </a:lnTo>
                <a:lnTo>
                  <a:pt x="268859" y="635000"/>
                </a:lnTo>
                <a:lnTo>
                  <a:pt x="269125" y="647700"/>
                </a:lnTo>
                <a:lnTo>
                  <a:pt x="269430" y="647700"/>
                </a:lnTo>
                <a:lnTo>
                  <a:pt x="269506" y="660400"/>
                </a:lnTo>
                <a:lnTo>
                  <a:pt x="269506" y="457200"/>
                </a:lnTo>
                <a:lnTo>
                  <a:pt x="267754" y="457200"/>
                </a:lnTo>
                <a:lnTo>
                  <a:pt x="258241" y="444500"/>
                </a:lnTo>
                <a:lnTo>
                  <a:pt x="248856" y="431800"/>
                </a:lnTo>
                <a:lnTo>
                  <a:pt x="239750" y="419100"/>
                </a:lnTo>
                <a:lnTo>
                  <a:pt x="226796" y="406400"/>
                </a:lnTo>
                <a:lnTo>
                  <a:pt x="214160" y="381000"/>
                </a:lnTo>
                <a:lnTo>
                  <a:pt x="213156" y="379933"/>
                </a:lnTo>
                <a:lnTo>
                  <a:pt x="213156" y="635000"/>
                </a:lnTo>
                <a:lnTo>
                  <a:pt x="200177" y="635000"/>
                </a:lnTo>
                <a:lnTo>
                  <a:pt x="200825" y="622300"/>
                </a:lnTo>
                <a:lnTo>
                  <a:pt x="201206" y="609600"/>
                </a:lnTo>
                <a:lnTo>
                  <a:pt x="201472" y="596900"/>
                </a:lnTo>
                <a:lnTo>
                  <a:pt x="201714" y="596900"/>
                </a:lnTo>
                <a:lnTo>
                  <a:pt x="201866" y="584200"/>
                </a:lnTo>
                <a:lnTo>
                  <a:pt x="201904" y="533400"/>
                </a:lnTo>
                <a:lnTo>
                  <a:pt x="208940" y="533400"/>
                </a:lnTo>
                <a:lnTo>
                  <a:pt x="209219" y="546100"/>
                </a:lnTo>
                <a:lnTo>
                  <a:pt x="210896" y="558800"/>
                </a:lnTo>
                <a:lnTo>
                  <a:pt x="211734" y="584200"/>
                </a:lnTo>
                <a:lnTo>
                  <a:pt x="212191" y="596900"/>
                </a:lnTo>
                <a:lnTo>
                  <a:pt x="212737" y="622300"/>
                </a:lnTo>
                <a:lnTo>
                  <a:pt x="213156" y="635000"/>
                </a:lnTo>
                <a:lnTo>
                  <a:pt x="213156" y="379933"/>
                </a:lnTo>
                <a:lnTo>
                  <a:pt x="209232" y="375767"/>
                </a:lnTo>
                <a:lnTo>
                  <a:pt x="209232" y="495300"/>
                </a:lnTo>
                <a:lnTo>
                  <a:pt x="204851" y="508000"/>
                </a:lnTo>
                <a:lnTo>
                  <a:pt x="201282" y="495300"/>
                </a:lnTo>
                <a:lnTo>
                  <a:pt x="209232" y="495300"/>
                </a:lnTo>
                <a:lnTo>
                  <a:pt x="209232" y="375767"/>
                </a:lnTo>
                <a:lnTo>
                  <a:pt x="202222" y="368300"/>
                </a:lnTo>
                <a:lnTo>
                  <a:pt x="195999" y="353745"/>
                </a:lnTo>
                <a:lnTo>
                  <a:pt x="195999" y="584200"/>
                </a:lnTo>
                <a:lnTo>
                  <a:pt x="195808" y="596900"/>
                </a:lnTo>
                <a:lnTo>
                  <a:pt x="195211" y="596900"/>
                </a:lnTo>
                <a:lnTo>
                  <a:pt x="194310" y="609600"/>
                </a:lnTo>
                <a:lnTo>
                  <a:pt x="193205" y="609600"/>
                </a:lnTo>
                <a:lnTo>
                  <a:pt x="192011" y="622300"/>
                </a:lnTo>
                <a:lnTo>
                  <a:pt x="182270" y="622300"/>
                </a:lnTo>
                <a:lnTo>
                  <a:pt x="176898" y="609600"/>
                </a:lnTo>
                <a:lnTo>
                  <a:pt x="160909" y="609600"/>
                </a:lnTo>
                <a:lnTo>
                  <a:pt x="154432" y="596900"/>
                </a:lnTo>
                <a:lnTo>
                  <a:pt x="150177" y="596900"/>
                </a:lnTo>
                <a:lnTo>
                  <a:pt x="147929" y="584200"/>
                </a:lnTo>
                <a:lnTo>
                  <a:pt x="147472" y="571500"/>
                </a:lnTo>
                <a:lnTo>
                  <a:pt x="148336" y="558800"/>
                </a:lnTo>
                <a:lnTo>
                  <a:pt x="148996" y="533400"/>
                </a:lnTo>
                <a:lnTo>
                  <a:pt x="149034" y="508000"/>
                </a:lnTo>
                <a:lnTo>
                  <a:pt x="148043" y="482600"/>
                </a:lnTo>
                <a:lnTo>
                  <a:pt x="146697" y="457200"/>
                </a:lnTo>
                <a:lnTo>
                  <a:pt x="146037" y="431800"/>
                </a:lnTo>
                <a:lnTo>
                  <a:pt x="144957" y="406400"/>
                </a:lnTo>
                <a:lnTo>
                  <a:pt x="141465" y="355600"/>
                </a:lnTo>
                <a:lnTo>
                  <a:pt x="141795" y="355600"/>
                </a:lnTo>
                <a:lnTo>
                  <a:pt x="143421" y="342900"/>
                </a:lnTo>
                <a:lnTo>
                  <a:pt x="146405" y="317500"/>
                </a:lnTo>
                <a:lnTo>
                  <a:pt x="168579" y="355600"/>
                </a:lnTo>
                <a:lnTo>
                  <a:pt x="178841" y="368300"/>
                </a:lnTo>
                <a:lnTo>
                  <a:pt x="190436" y="393700"/>
                </a:lnTo>
                <a:lnTo>
                  <a:pt x="191262" y="393700"/>
                </a:lnTo>
                <a:lnTo>
                  <a:pt x="189547" y="419100"/>
                </a:lnTo>
                <a:lnTo>
                  <a:pt x="191147" y="431800"/>
                </a:lnTo>
                <a:lnTo>
                  <a:pt x="193624" y="457200"/>
                </a:lnTo>
                <a:lnTo>
                  <a:pt x="194589" y="482600"/>
                </a:lnTo>
                <a:lnTo>
                  <a:pt x="194284" y="508000"/>
                </a:lnTo>
                <a:lnTo>
                  <a:pt x="194754" y="533400"/>
                </a:lnTo>
                <a:lnTo>
                  <a:pt x="195478" y="558800"/>
                </a:lnTo>
                <a:lnTo>
                  <a:pt x="195999" y="584200"/>
                </a:lnTo>
                <a:lnTo>
                  <a:pt x="195999" y="353745"/>
                </a:lnTo>
                <a:lnTo>
                  <a:pt x="191363" y="342900"/>
                </a:lnTo>
                <a:lnTo>
                  <a:pt x="185788" y="330200"/>
                </a:lnTo>
                <a:lnTo>
                  <a:pt x="210083" y="330200"/>
                </a:lnTo>
                <a:lnTo>
                  <a:pt x="214045" y="342900"/>
                </a:lnTo>
                <a:lnTo>
                  <a:pt x="219481" y="342900"/>
                </a:lnTo>
                <a:lnTo>
                  <a:pt x="224815" y="355600"/>
                </a:lnTo>
                <a:lnTo>
                  <a:pt x="237159" y="368300"/>
                </a:lnTo>
                <a:lnTo>
                  <a:pt x="238086" y="368300"/>
                </a:lnTo>
                <a:lnTo>
                  <a:pt x="234721" y="393700"/>
                </a:lnTo>
                <a:lnTo>
                  <a:pt x="253860" y="393700"/>
                </a:lnTo>
                <a:lnTo>
                  <a:pt x="262483" y="406400"/>
                </a:lnTo>
                <a:lnTo>
                  <a:pt x="265595" y="406400"/>
                </a:lnTo>
                <a:lnTo>
                  <a:pt x="254431" y="419100"/>
                </a:lnTo>
                <a:lnTo>
                  <a:pt x="272402" y="419100"/>
                </a:lnTo>
                <a:lnTo>
                  <a:pt x="276491" y="431800"/>
                </a:lnTo>
                <a:lnTo>
                  <a:pt x="283679" y="444500"/>
                </a:lnTo>
                <a:lnTo>
                  <a:pt x="288645" y="457200"/>
                </a:lnTo>
                <a:lnTo>
                  <a:pt x="302679" y="469900"/>
                </a:lnTo>
                <a:lnTo>
                  <a:pt x="302679" y="406400"/>
                </a:lnTo>
                <a:lnTo>
                  <a:pt x="278180" y="406400"/>
                </a:lnTo>
                <a:lnTo>
                  <a:pt x="279946" y="393700"/>
                </a:lnTo>
                <a:lnTo>
                  <a:pt x="310959" y="393700"/>
                </a:lnTo>
                <a:lnTo>
                  <a:pt x="321373" y="406400"/>
                </a:lnTo>
                <a:lnTo>
                  <a:pt x="321373" y="342900"/>
                </a:lnTo>
                <a:lnTo>
                  <a:pt x="309372" y="342900"/>
                </a:lnTo>
                <a:lnTo>
                  <a:pt x="309372" y="368300"/>
                </a:lnTo>
                <a:lnTo>
                  <a:pt x="288937" y="381000"/>
                </a:lnTo>
                <a:lnTo>
                  <a:pt x="254292" y="381000"/>
                </a:lnTo>
                <a:lnTo>
                  <a:pt x="250621" y="368300"/>
                </a:lnTo>
                <a:lnTo>
                  <a:pt x="248018" y="355600"/>
                </a:lnTo>
                <a:lnTo>
                  <a:pt x="279184" y="355600"/>
                </a:lnTo>
                <a:lnTo>
                  <a:pt x="294208" y="368300"/>
                </a:lnTo>
                <a:lnTo>
                  <a:pt x="309372" y="368300"/>
                </a:lnTo>
                <a:lnTo>
                  <a:pt x="309372" y="342900"/>
                </a:lnTo>
                <a:lnTo>
                  <a:pt x="225209" y="342900"/>
                </a:lnTo>
                <a:lnTo>
                  <a:pt x="222478" y="330200"/>
                </a:lnTo>
                <a:lnTo>
                  <a:pt x="227723" y="317500"/>
                </a:lnTo>
                <a:lnTo>
                  <a:pt x="225183" y="317500"/>
                </a:lnTo>
                <a:lnTo>
                  <a:pt x="215646" y="304800"/>
                </a:lnTo>
                <a:lnTo>
                  <a:pt x="223481" y="304800"/>
                </a:lnTo>
                <a:lnTo>
                  <a:pt x="234099" y="292100"/>
                </a:lnTo>
                <a:lnTo>
                  <a:pt x="298907" y="292100"/>
                </a:lnTo>
                <a:lnTo>
                  <a:pt x="309880" y="304800"/>
                </a:lnTo>
                <a:lnTo>
                  <a:pt x="325056" y="304800"/>
                </a:lnTo>
                <a:lnTo>
                  <a:pt x="316204" y="317500"/>
                </a:lnTo>
                <a:lnTo>
                  <a:pt x="309791" y="304800"/>
                </a:lnTo>
                <a:lnTo>
                  <a:pt x="244132" y="304800"/>
                </a:lnTo>
                <a:lnTo>
                  <a:pt x="234848" y="317500"/>
                </a:lnTo>
                <a:lnTo>
                  <a:pt x="240944" y="317500"/>
                </a:lnTo>
                <a:lnTo>
                  <a:pt x="248551" y="330200"/>
                </a:lnTo>
                <a:lnTo>
                  <a:pt x="256032" y="317500"/>
                </a:lnTo>
                <a:lnTo>
                  <a:pt x="286512" y="317500"/>
                </a:lnTo>
                <a:lnTo>
                  <a:pt x="302006" y="330200"/>
                </a:lnTo>
                <a:lnTo>
                  <a:pt x="338112" y="330200"/>
                </a:lnTo>
                <a:lnTo>
                  <a:pt x="338112" y="0"/>
                </a:lnTo>
                <a:lnTo>
                  <a:pt x="317842" y="0"/>
                </a:lnTo>
                <a:lnTo>
                  <a:pt x="317842" y="88900"/>
                </a:lnTo>
                <a:lnTo>
                  <a:pt x="313207" y="88900"/>
                </a:lnTo>
                <a:lnTo>
                  <a:pt x="308559" y="76200"/>
                </a:lnTo>
                <a:lnTo>
                  <a:pt x="315937" y="76200"/>
                </a:lnTo>
                <a:lnTo>
                  <a:pt x="317842" y="88900"/>
                </a:lnTo>
                <a:lnTo>
                  <a:pt x="317842" y="0"/>
                </a:lnTo>
                <a:lnTo>
                  <a:pt x="292671" y="0"/>
                </a:lnTo>
                <a:lnTo>
                  <a:pt x="293408" y="25400"/>
                </a:lnTo>
                <a:lnTo>
                  <a:pt x="297535" y="63500"/>
                </a:lnTo>
                <a:lnTo>
                  <a:pt x="304088" y="114300"/>
                </a:lnTo>
                <a:lnTo>
                  <a:pt x="312064" y="139700"/>
                </a:lnTo>
                <a:lnTo>
                  <a:pt x="323329" y="139700"/>
                </a:lnTo>
                <a:lnTo>
                  <a:pt x="322237" y="152400"/>
                </a:lnTo>
                <a:lnTo>
                  <a:pt x="324205" y="152400"/>
                </a:lnTo>
                <a:lnTo>
                  <a:pt x="329399" y="215900"/>
                </a:lnTo>
                <a:lnTo>
                  <a:pt x="331978" y="241300"/>
                </a:lnTo>
                <a:lnTo>
                  <a:pt x="335330" y="279400"/>
                </a:lnTo>
                <a:lnTo>
                  <a:pt x="291934" y="279400"/>
                </a:lnTo>
                <a:lnTo>
                  <a:pt x="284746" y="266700"/>
                </a:lnTo>
                <a:lnTo>
                  <a:pt x="277749" y="266700"/>
                </a:lnTo>
                <a:lnTo>
                  <a:pt x="272910" y="279400"/>
                </a:lnTo>
                <a:lnTo>
                  <a:pt x="223075" y="279400"/>
                </a:lnTo>
                <a:lnTo>
                  <a:pt x="194983" y="288480"/>
                </a:lnTo>
                <a:lnTo>
                  <a:pt x="194983" y="304800"/>
                </a:lnTo>
                <a:lnTo>
                  <a:pt x="194983" y="317500"/>
                </a:lnTo>
                <a:lnTo>
                  <a:pt x="178460" y="317500"/>
                </a:lnTo>
                <a:lnTo>
                  <a:pt x="175729" y="304800"/>
                </a:lnTo>
                <a:lnTo>
                  <a:pt x="194983" y="304800"/>
                </a:lnTo>
                <a:lnTo>
                  <a:pt x="194983" y="288480"/>
                </a:lnTo>
                <a:lnTo>
                  <a:pt x="183769" y="292100"/>
                </a:lnTo>
                <a:lnTo>
                  <a:pt x="104775" y="292100"/>
                </a:lnTo>
                <a:lnTo>
                  <a:pt x="103517" y="304800"/>
                </a:lnTo>
                <a:lnTo>
                  <a:pt x="103746" y="304800"/>
                </a:lnTo>
                <a:lnTo>
                  <a:pt x="104990" y="317500"/>
                </a:lnTo>
                <a:lnTo>
                  <a:pt x="109651" y="342900"/>
                </a:lnTo>
                <a:lnTo>
                  <a:pt x="112255" y="381000"/>
                </a:lnTo>
                <a:lnTo>
                  <a:pt x="113741" y="419100"/>
                </a:lnTo>
                <a:lnTo>
                  <a:pt x="115074" y="457200"/>
                </a:lnTo>
                <a:lnTo>
                  <a:pt x="116001" y="482600"/>
                </a:lnTo>
                <a:lnTo>
                  <a:pt x="116408" y="520700"/>
                </a:lnTo>
                <a:lnTo>
                  <a:pt x="116827" y="546100"/>
                </a:lnTo>
                <a:lnTo>
                  <a:pt x="117856" y="584200"/>
                </a:lnTo>
                <a:lnTo>
                  <a:pt x="118630" y="622300"/>
                </a:lnTo>
                <a:lnTo>
                  <a:pt x="118071" y="647700"/>
                </a:lnTo>
                <a:lnTo>
                  <a:pt x="117195" y="685800"/>
                </a:lnTo>
                <a:lnTo>
                  <a:pt x="117068" y="709307"/>
                </a:lnTo>
                <a:lnTo>
                  <a:pt x="116967" y="762000"/>
                </a:lnTo>
                <a:lnTo>
                  <a:pt x="116801" y="787400"/>
                </a:lnTo>
                <a:lnTo>
                  <a:pt x="116751" y="812800"/>
                </a:lnTo>
                <a:lnTo>
                  <a:pt x="117335" y="838200"/>
                </a:lnTo>
                <a:lnTo>
                  <a:pt x="118084" y="876300"/>
                </a:lnTo>
                <a:lnTo>
                  <a:pt x="117386" y="914400"/>
                </a:lnTo>
                <a:lnTo>
                  <a:pt x="115531" y="952500"/>
                </a:lnTo>
                <a:lnTo>
                  <a:pt x="112852" y="1003300"/>
                </a:lnTo>
                <a:lnTo>
                  <a:pt x="103339" y="1003300"/>
                </a:lnTo>
                <a:lnTo>
                  <a:pt x="102895" y="998524"/>
                </a:lnTo>
                <a:lnTo>
                  <a:pt x="102895" y="1879600"/>
                </a:lnTo>
                <a:lnTo>
                  <a:pt x="102095" y="1892300"/>
                </a:lnTo>
                <a:lnTo>
                  <a:pt x="100787" y="1892300"/>
                </a:lnTo>
                <a:lnTo>
                  <a:pt x="98920" y="1905000"/>
                </a:lnTo>
                <a:lnTo>
                  <a:pt x="95504" y="1905000"/>
                </a:lnTo>
                <a:lnTo>
                  <a:pt x="92925" y="1879600"/>
                </a:lnTo>
                <a:lnTo>
                  <a:pt x="102895" y="1879600"/>
                </a:lnTo>
                <a:lnTo>
                  <a:pt x="102895" y="998524"/>
                </a:lnTo>
                <a:lnTo>
                  <a:pt x="102158" y="990600"/>
                </a:lnTo>
                <a:lnTo>
                  <a:pt x="102806" y="977900"/>
                </a:lnTo>
                <a:lnTo>
                  <a:pt x="103492" y="977900"/>
                </a:lnTo>
                <a:lnTo>
                  <a:pt x="105460" y="965200"/>
                </a:lnTo>
                <a:lnTo>
                  <a:pt x="104127" y="965200"/>
                </a:lnTo>
                <a:lnTo>
                  <a:pt x="101841" y="952500"/>
                </a:lnTo>
                <a:lnTo>
                  <a:pt x="100482" y="939800"/>
                </a:lnTo>
                <a:lnTo>
                  <a:pt x="99402" y="927100"/>
                </a:lnTo>
                <a:lnTo>
                  <a:pt x="98005" y="914400"/>
                </a:lnTo>
                <a:lnTo>
                  <a:pt x="96697" y="901700"/>
                </a:lnTo>
                <a:lnTo>
                  <a:pt x="94107" y="876300"/>
                </a:lnTo>
                <a:lnTo>
                  <a:pt x="92646" y="838200"/>
                </a:lnTo>
                <a:lnTo>
                  <a:pt x="91948" y="800100"/>
                </a:lnTo>
                <a:lnTo>
                  <a:pt x="91071" y="778903"/>
                </a:lnTo>
                <a:lnTo>
                  <a:pt x="91071" y="1168400"/>
                </a:lnTo>
                <a:lnTo>
                  <a:pt x="90144" y="1181100"/>
                </a:lnTo>
                <a:lnTo>
                  <a:pt x="87058" y="1193800"/>
                </a:lnTo>
                <a:lnTo>
                  <a:pt x="85140" y="1181100"/>
                </a:lnTo>
                <a:lnTo>
                  <a:pt x="85407" y="1168400"/>
                </a:lnTo>
                <a:lnTo>
                  <a:pt x="86296" y="1143000"/>
                </a:lnTo>
                <a:lnTo>
                  <a:pt x="86207" y="1130300"/>
                </a:lnTo>
                <a:lnTo>
                  <a:pt x="89763" y="1155700"/>
                </a:lnTo>
                <a:lnTo>
                  <a:pt x="91071" y="1168400"/>
                </a:lnTo>
                <a:lnTo>
                  <a:pt x="91071" y="778903"/>
                </a:lnTo>
                <a:lnTo>
                  <a:pt x="90462" y="764159"/>
                </a:lnTo>
                <a:lnTo>
                  <a:pt x="90462" y="1104900"/>
                </a:lnTo>
                <a:lnTo>
                  <a:pt x="87922" y="1117600"/>
                </a:lnTo>
                <a:lnTo>
                  <a:pt x="84823" y="1117600"/>
                </a:lnTo>
                <a:lnTo>
                  <a:pt x="82791" y="1104900"/>
                </a:lnTo>
                <a:lnTo>
                  <a:pt x="90462" y="1104900"/>
                </a:lnTo>
                <a:lnTo>
                  <a:pt x="90462" y="764159"/>
                </a:lnTo>
                <a:lnTo>
                  <a:pt x="90373" y="762000"/>
                </a:lnTo>
                <a:lnTo>
                  <a:pt x="89484" y="736600"/>
                </a:lnTo>
                <a:lnTo>
                  <a:pt x="89039" y="723900"/>
                </a:lnTo>
                <a:lnTo>
                  <a:pt x="89027" y="722782"/>
                </a:lnTo>
                <a:lnTo>
                  <a:pt x="89027" y="990600"/>
                </a:lnTo>
                <a:lnTo>
                  <a:pt x="88811" y="1003300"/>
                </a:lnTo>
                <a:lnTo>
                  <a:pt x="87185" y="1003300"/>
                </a:lnTo>
                <a:lnTo>
                  <a:pt x="68287" y="1016000"/>
                </a:lnTo>
                <a:lnTo>
                  <a:pt x="73063" y="1016000"/>
                </a:lnTo>
                <a:lnTo>
                  <a:pt x="78028" y="1028700"/>
                </a:lnTo>
                <a:lnTo>
                  <a:pt x="84353" y="1028700"/>
                </a:lnTo>
                <a:lnTo>
                  <a:pt x="87452" y="1041400"/>
                </a:lnTo>
                <a:lnTo>
                  <a:pt x="64693" y="1041400"/>
                </a:lnTo>
                <a:lnTo>
                  <a:pt x="64249" y="1028700"/>
                </a:lnTo>
                <a:lnTo>
                  <a:pt x="63957" y="1028700"/>
                </a:lnTo>
                <a:lnTo>
                  <a:pt x="63690" y="1016000"/>
                </a:lnTo>
                <a:lnTo>
                  <a:pt x="68287" y="1016000"/>
                </a:lnTo>
                <a:lnTo>
                  <a:pt x="65341" y="1003300"/>
                </a:lnTo>
                <a:lnTo>
                  <a:pt x="63360" y="990600"/>
                </a:lnTo>
                <a:lnTo>
                  <a:pt x="63004" y="977900"/>
                </a:lnTo>
                <a:lnTo>
                  <a:pt x="63715" y="977900"/>
                </a:lnTo>
                <a:lnTo>
                  <a:pt x="65151" y="965200"/>
                </a:lnTo>
                <a:lnTo>
                  <a:pt x="82791" y="965200"/>
                </a:lnTo>
                <a:lnTo>
                  <a:pt x="86880" y="977900"/>
                </a:lnTo>
                <a:lnTo>
                  <a:pt x="88734" y="990600"/>
                </a:lnTo>
                <a:lnTo>
                  <a:pt x="89027" y="990600"/>
                </a:lnTo>
                <a:lnTo>
                  <a:pt x="89027" y="722782"/>
                </a:lnTo>
                <a:lnTo>
                  <a:pt x="88874" y="709307"/>
                </a:lnTo>
                <a:lnTo>
                  <a:pt x="88963" y="635000"/>
                </a:lnTo>
                <a:lnTo>
                  <a:pt x="89306" y="622300"/>
                </a:lnTo>
                <a:lnTo>
                  <a:pt x="90462" y="609600"/>
                </a:lnTo>
                <a:lnTo>
                  <a:pt x="92430" y="609600"/>
                </a:lnTo>
                <a:lnTo>
                  <a:pt x="95237" y="596900"/>
                </a:lnTo>
                <a:lnTo>
                  <a:pt x="95389" y="596900"/>
                </a:lnTo>
                <a:lnTo>
                  <a:pt x="92544" y="584200"/>
                </a:lnTo>
                <a:lnTo>
                  <a:pt x="89242" y="571500"/>
                </a:lnTo>
                <a:lnTo>
                  <a:pt x="88036" y="571500"/>
                </a:lnTo>
                <a:lnTo>
                  <a:pt x="88353" y="558800"/>
                </a:lnTo>
                <a:lnTo>
                  <a:pt x="89001" y="533400"/>
                </a:lnTo>
                <a:lnTo>
                  <a:pt x="88201" y="508000"/>
                </a:lnTo>
                <a:lnTo>
                  <a:pt x="87795" y="495300"/>
                </a:lnTo>
                <a:lnTo>
                  <a:pt x="86131" y="457200"/>
                </a:lnTo>
                <a:lnTo>
                  <a:pt x="85979" y="444500"/>
                </a:lnTo>
                <a:lnTo>
                  <a:pt x="85699" y="419100"/>
                </a:lnTo>
                <a:lnTo>
                  <a:pt x="85826" y="393700"/>
                </a:lnTo>
                <a:lnTo>
                  <a:pt x="85775" y="368300"/>
                </a:lnTo>
                <a:lnTo>
                  <a:pt x="85534" y="342900"/>
                </a:lnTo>
                <a:lnTo>
                  <a:pt x="85636" y="292100"/>
                </a:lnTo>
                <a:lnTo>
                  <a:pt x="77546" y="292100"/>
                </a:lnTo>
                <a:lnTo>
                  <a:pt x="77546" y="533400"/>
                </a:lnTo>
                <a:lnTo>
                  <a:pt x="76758" y="539153"/>
                </a:lnTo>
                <a:lnTo>
                  <a:pt x="76758" y="762000"/>
                </a:lnTo>
                <a:lnTo>
                  <a:pt x="75653" y="768184"/>
                </a:lnTo>
                <a:lnTo>
                  <a:pt x="75653" y="825500"/>
                </a:lnTo>
                <a:lnTo>
                  <a:pt x="70662" y="825500"/>
                </a:lnTo>
                <a:lnTo>
                  <a:pt x="70662" y="914400"/>
                </a:lnTo>
                <a:lnTo>
                  <a:pt x="69697" y="914400"/>
                </a:lnTo>
                <a:lnTo>
                  <a:pt x="67564" y="927100"/>
                </a:lnTo>
                <a:lnTo>
                  <a:pt x="64084" y="914400"/>
                </a:lnTo>
                <a:lnTo>
                  <a:pt x="63741" y="914400"/>
                </a:lnTo>
                <a:lnTo>
                  <a:pt x="66713" y="901700"/>
                </a:lnTo>
                <a:lnTo>
                  <a:pt x="70662" y="914400"/>
                </a:lnTo>
                <a:lnTo>
                  <a:pt x="70662" y="825500"/>
                </a:lnTo>
                <a:lnTo>
                  <a:pt x="65570" y="825500"/>
                </a:lnTo>
                <a:lnTo>
                  <a:pt x="64731" y="812800"/>
                </a:lnTo>
                <a:lnTo>
                  <a:pt x="64376" y="812800"/>
                </a:lnTo>
                <a:lnTo>
                  <a:pt x="69049" y="800100"/>
                </a:lnTo>
                <a:lnTo>
                  <a:pt x="75171" y="812800"/>
                </a:lnTo>
                <a:lnTo>
                  <a:pt x="75463" y="812800"/>
                </a:lnTo>
                <a:lnTo>
                  <a:pt x="75653" y="825500"/>
                </a:lnTo>
                <a:lnTo>
                  <a:pt x="75653" y="768184"/>
                </a:lnTo>
                <a:lnTo>
                  <a:pt x="74485" y="774700"/>
                </a:lnTo>
                <a:lnTo>
                  <a:pt x="65709" y="774700"/>
                </a:lnTo>
                <a:lnTo>
                  <a:pt x="64782" y="762000"/>
                </a:lnTo>
                <a:lnTo>
                  <a:pt x="64376" y="749300"/>
                </a:lnTo>
                <a:lnTo>
                  <a:pt x="64858" y="736600"/>
                </a:lnTo>
                <a:lnTo>
                  <a:pt x="72656" y="736600"/>
                </a:lnTo>
                <a:lnTo>
                  <a:pt x="76098" y="749300"/>
                </a:lnTo>
                <a:lnTo>
                  <a:pt x="76758" y="762000"/>
                </a:lnTo>
                <a:lnTo>
                  <a:pt x="76758" y="539153"/>
                </a:lnTo>
                <a:lnTo>
                  <a:pt x="75806" y="546100"/>
                </a:lnTo>
                <a:lnTo>
                  <a:pt x="70231" y="558800"/>
                </a:lnTo>
                <a:lnTo>
                  <a:pt x="67411" y="546100"/>
                </a:lnTo>
                <a:lnTo>
                  <a:pt x="67056" y="533400"/>
                </a:lnTo>
                <a:lnTo>
                  <a:pt x="68834" y="508000"/>
                </a:lnTo>
                <a:lnTo>
                  <a:pt x="75285" y="520700"/>
                </a:lnTo>
                <a:lnTo>
                  <a:pt x="77546" y="533400"/>
                </a:lnTo>
                <a:lnTo>
                  <a:pt x="77546" y="292100"/>
                </a:lnTo>
                <a:lnTo>
                  <a:pt x="73964" y="292100"/>
                </a:lnTo>
                <a:lnTo>
                  <a:pt x="73964" y="482600"/>
                </a:lnTo>
                <a:lnTo>
                  <a:pt x="69773" y="495300"/>
                </a:lnTo>
                <a:lnTo>
                  <a:pt x="65671" y="482600"/>
                </a:lnTo>
                <a:lnTo>
                  <a:pt x="64592" y="482600"/>
                </a:lnTo>
                <a:lnTo>
                  <a:pt x="64706" y="469900"/>
                </a:lnTo>
                <a:lnTo>
                  <a:pt x="63576" y="469900"/>
                </a:lnTo>
                <a:lnTo>
                  <a:pt x="63627" y="457200"/>
                </a:lnTo>
                <a:lnTo>
                  <a:pt x="60845" y="457200"/>
                </a:lnTo>
                <a:lnTo>
                  <a:pt x="73380" y="444500"/>
                </a:lnTo>
                <a:lnTo>
                  <a:pt x="72390" y="457200"/>
                </a:lnTo>
                <a:lnTo>
                  <a:pt x="73253" y="469900"/>
                </a:lnTo>
                <a:lnTo>
                  <a:pt x="72555" y="469900"/>
                </a:lnTo>
                <a:lnTo>
                  <a:pt x="73888" y="482600"/>
                </a:lnTo>
                <a:lnTo>
                  <a:pt x="73964" y="292100"/>
                </a:lnTo>
                <a:lnTo>
                  <a:pt x="44297" y="292100"/>
                </a:lnTo>
                <a:lnTo>
                  <a:pt x="43903" y="317500"/>
                </a:lnTo>
                <a:lnTo>
                  <a:pt x="43446" y="342900"/>
                </a:lnTo>
                <a:lnTo>
                  <a:pt x="42900" y="368300"/>
                </a:lnTo>
                <a:lnTo>
                  <a:pt x="42278" y="393700"/>
                </a:lnTo>
                <a:lnTo>
                  <a:pt x="43167" y="393700"/>
                </a:lnTo>
                <a:lnTo>
                  <a:pt x="43865" y="406400"/>
                </a:lnTo>
                <a:lnTo>
                  <a:pt x="47739" y="431800"/>
                </a:lnTo>
                <a:lnTo>
                  <a:pt x="50330" y="457200"/>
                </a:lnTo>
                <a:lnTo>
                  <a:pt x="52057" y="495300"/>
                </a:lnTo>
                <a:lnTo>
                  <a:pt x="53340" y="520700"/>
                </a:lnTo>
                <a:lnTo>
                  <a:pt x="54051" y="546100"/>
                </a:lnTo>
                <a:lnTo>
                  <a:pt x="53975" y="584200"/>
                </a:lnTo>
                <a:lnTo>
                  <a:pt x="53187" y="609600"/>
                </a:lnTo>
                <a:lnTo>
                  <a:pt x="51765" y="635000"/>
                </a:lnTo>
                <a:lnTo>
                  <a:pt x="50914" y="660400"/>
                </a:lnTo>
                <a:lnTo>
                  <a:pt x="51015" y="691159"/>
                </a:lnTo>
                <a:lnTo>
                  <a:pt x="51104" y="698500"/>
                </a:lnTo>
                <a:lnTo>
                  <a:pt x="51181" y="723900"/>
                </a:lnTo>
                <a:lnTo>
                  <a:pt x="51117" y="736600"/>
                </a:lnTo>
                <a:lnTo>
                  <a:pt x="51447" y="749300"/>
                </a:lnTo>
                <a:lnTo>
                  <a:pt x="51892" y="762000"/>
                </a:lnTo>
                <a:lnTo>
                  <a:pt x="50888" y="774700"/>
                </a:lnTo>
                <a:lnTo>
                  <a:pt x="46850" y="774700"/>
                </a:lnTo>
                <a:lnTo>
                  <a:pt x="44894" y="787400"/>
                </a:lnTo>
                <a:lnTo>
                  <a:pt x="48107" y="787400"/>
                </a:lnTo>
                <a:lnTo>
                  <a:pt x="50749" y="800100"/>
                </a:lnTo>
                <a:lnTo>
                  <a:pt x="51549" y="800100"/>
                </a:lnTo>
                <a:lnTo>
                  <a:pt x="51117" y="812800"/>
                </a:lnTo>
                <a:lnTo>
                  <a:pt x="50126" y="812800"/>
                </a:lnTo>
                <a:lnTo>
                  <a:pt x="49098" y="825500"/>
                </a:lnTo>
                <a:lnTo>
                  <a:pt x="48463" y="825500"/>
                </a:lnTo>
                <a:lnTo>
                  <a:pt x="48145" y="838200"/>
                </a:lnTo>
                <a:lnTo>
                  <a:pt x="48234" y="884339"/>
                </a:lnTo>
                <a:lnTo>
                  <a:pt x="48336" y="901700"/>
                </a:lnTo>
                <a:lnTo>
                  <a:pt x="48983" y="939800"/>
                </a:lnTo>
                <a:lnTo>
                  <a:pt x="50558" y="965200"/>
                </a:lnTo>
                <a:lnTo>
                  <a:pt x="51612" y="990600"/>
                </a:lnTo>
                <a:lnTo>
                  <a:pt x="51663" y="1016000"/>
                </a:lnTo>
                <a:lnTo>
                  <a:pt x="51282" y="1041400"/>
                </a:lnTo>
                <a:lnTo>
                  <a:pt x="51028" y="1066800"/>
                </a:lnTo>
                <a:lnTo>
                  <a:pt x="42786" y="1066800"/>
                </a:lnTo>
                <a:lnTo>
                  <a:pt x="43053" y="1054100"/>
                </a:lnTo>
                <a:lnTo>
                  <a:pt x="41389" y="1054100"/>
                </a:lnTo>
                <a:lnTo>
                  <a:pt x="31343" y="1003300"/>
                </a:lnTo>
                <a:lnTo>
                  <a:pt x="29806" y="952500"/>
                </a:lnTo>
                <a:lnTo>
                  <a:pt x="29667" y="927100"/>
                </a:lnTo>
                <a:lnTo>
                  <a:pt x="29718" y="876300"/>
                </a:lnTo>
                <a:lnTo>
                  <a:pt x="30010" y="838200"/>
                </a:lnTo>
                <a:lnTo>
                  <a:pt x="30264" y="812800"/>
                </a:lnTo>
                <a:lnTo>
                  <a:pt x="30365" y="749300"/>
                </a:lnTo>
                <a:lnTo>
                  <a:pt x="29095" y="685800"/>
                </a:lnTo>
                <a:lnTo>
                  <a:pt x="26822" y="635000"/>
                </a:lnTo>
                <a:lnTo>
                  <a:pt x="23736" y="571500"/>
                </a:lnTo>
                <a:lnTo>
                  <a:pt x="18973" y="571500"/>
                </a:lnTo>
                <a:lnTo>
                  <a:pt x="22288" y="685800"/>
                </a:lnTo>
                <a:lnTo>
                  <a:pt x="23418" y="736600"/>
                </a:lnTo>
                <a:lnTo>
                  <a:pt x="24257" y="787400"/>
                </a:lnTo>
                <a:lnTo>
                  <a:pt x="24777" y="838200"/>
                </a:lnTo>
                <a:lnTo>
                  <a:pt x="25107" y="884339"/>
                </a:lnTo>
                <a:lnTo>
                  <a:pt x="25438" y="952500"/>
                </a:lnTo>
                <a:lnTo>
                  <a:pt x="25577" y="1009827"/>
                </a:lnTo>
                <a:lnTo>
                  <a:pt x="24257" y="1009611"/>
                </a:lnTo>
                <a:lnTo>
                  <a:pt x="22910" y="1010729"/>
                </a:lnTo>
                <a:lnTo>
                  <a:pt x="22263" y="1012228"/>
                </a:lnTo>
                <a:lnTo>
                  <a:pt x="22860" y="1013269"/>
                </a:lnTo>
                <a:lnTo>
                  <a:pt x="24460" y="1013396"/>
                </a:lnTo>
                <a:lnTo>
                  <a:pt x="25577" y="1012634"/>
                </a:lnTo>
                <a:lnTo>
                  <a:pt x="25628" y="1041400"/>
                </a:lnTo>
                <a:lnTo>
                  <a:pt x="25742" y="1143000"/>
                </a:lnTo>
                <a:lnTo>
                  <a:pt x="25869" y="1193800"/>
                </a:lnTo>
                <a:lnTo>
                  <a:pt x="26123" y="1244600"/>
                </a:lnTo>
                <a:lnTo>
                  <a:pt x="30492" y="1295400"/>
                </a:lnTo>
                <a:lnTo>
                  <a:pt x="34734" y="1346200"/>
                </a:lnTo>
                <a:lnTo>
                  <a:pt x="38836" y="1397393"/>
                </a:lnTo>
                <a:lnTo>
                  <a:pt x="42684" y="1460500"/>
                </a:lnTo>
                <a:lnTo>
                  <a:pt x="45910" y="1511300"/>
                </a:lnTo>
                <a:lnTo>
                  <a:pt x="48945" y="1549400"/>
                </a:lnTo>
                <a:lnTo>
                  <a:pt x="51739" y="1600200"/>
                </a:lnTo>
                <a:lnTo>
                  <a:pt x="54292" y="1651000"/>
                </a:lnTo>
                <a:lnTo>
                  <a:pt x="56565" y="1701800"/>
                </a:lnTo>
                <a:lnTo>
                  <a:pt x="58534" y="1752600"/>
                </a:lnTo>
                <a:lnTo>
                  <a:pt x="60198" y="1803400"/>
                </a:lnTo>
                <a:lnTo>
                  <a:pt x="61493" y="1841284"/>
                </a:lnTo>
                <a:lnTo>
                  <a:pt x="61671" y="1854200"/>
                </a:lnTo>
                <a:lnTo>
                  <a:pt x="61899" y="1866900"/>
                </a:lnTo>
                <a:lnTo>
                  <a:pt x="65239" y="1866900"/>
                </a:lnTo>
                <a:lnTo>
                  <a:pt x="66433" y="1879600"/>
                </a:lnTo>
                <a:lnTo>
                  <a:pt x="66268" y="1879600"/>
                </a:lnTo>
                <a:lnTo>
                  <a:pt x="66052" y="1892300"/>
                </a:lnTo>
                <a:lnTo>
                  <a:pt x="66395" y="1905000"/>
                </a:lnTo>
                <a:lnTo>
                  <a:pt x="67386" y="1905000"/>
                </a:lnTo>
                <a:lnTo>
                  <a:pt x="70345" y="1930400"/>
                </a:lnTo>
                <a:lnTo>
                  <a:pt x="72097" y="1955800"/>
                </a:lnTo>
                <a:lnTo>
                  <a:pt x="73317" y="1968500"/>
                </a:lnTo>
                <a:lnTo>
                  <a:pt x="75425" y="2006600"/>
                </a:lnTo>
                <a:lnTo>
                  <a:pt x="75641" y="2032000"/>
                </a:lnTo>
                <a:lnTo>
                  <a:pt x="76288" y="2044700"/>
                </a:lnTo>
                <a:lnTo>
                  <a:pt x="78346" y="2057387"/>
                </a:lnTo>
                <a:lnTo>
                  <a:pt x="121818" y="2057387"/>
                </a:lnTo>
                <a:lnTo>
                  <a:pt x="120103" y="2032000"/>
                </a:lnTo>
                <a:lnTo>
                  <a:pt x="125476" y="2044700"/>
                </a:lnTo>
                <a:lnTo>
                  <a:pt x="136474" y="2044700"/>
                </a:lnTo>
                <a:lnTo>
                  <a:pt x="144703" y="2057387"/>
                </a:lnTo>
                <a:lnTo>
                  <a:pt x="170573" y="2057387"/>
                </a:lnTo>
                <a:lnTo>
                  <a:pt x="164553" y="2044700"/>
                </a:lnTo>
                <a:lnTo>
                  <a:pt x="151765" y="2044700"/>
                </a:lnTo>
                <a:lnTo>
                  <a:pt x="143383" y="2032000"/>
                </a:lnTo>
                <a:lnTo>
                  <a:pt x="135128" y="2032000"/>
                </a:lnTo>
                <a:lnTo>
                  <a:pt x="118757" y="2006600"/>
                </a:lnTo>
                <a:lnTo>
                  <a:pt x="118402" y="2006600"/>
                </a:lnTo>
                <a:lnTo>
                  <a:pt x="118071" y="1993900"/>
                </a:lnTo>
                <a:lnTo>
                  <a:pt x="117779" y="1993900"/>
                </a:lnTo>
                <a:lnTo>
                  <a:pt x="117513" y="1981200"/>
                </a:lnTo>
                <a:lnTo>
                  <a:pt x="122428" y="1981200"/>
                </a:lnTo>
                <a:lnTo>
                  <a:pt x="123634" y="1993900"/>
                </a:lnTo>
                <a:lnTo>
                  <a:pt x="127139" y="1993900"/>
                </a:lnTo>
                <a:lnTo>
                  <a:pt x="130429" y="2006600"/>
                </a:lnTo>
                <a:lnTo>
                  <a:pt x="136728" y="2019300"/>
                </a:lnTo>
                <a:lnTo>
                  <a:pt x="143751" y="2019300"/>
                </a:lnTo>
                <a:lnTo>
                  <a:pt x="151650" y="2032000"/>
                </a:lnTo>
                <a:lnTo>
                  <a:pt x="160604" y="2032000"/>
                </a:lnTo>
                <a:lnTo>
                  <a:pt x="167030" y="2044700"/>
                </a:lnTo>
                <a:lnTo>
                  <a:pt x="172834" y="2044700"/>
                </a:lnTo>
                <a:lnTo>
                  <a:pt x="178079" y="2032000"/>
                </a:lnTo>
                <a:lnTo>
                  <a:pt x="182854" y="2032000"/>
                </a:lnTo>
                <a:lnTo>
                  <a:pt x="187985" y="2019300"/>
                </a:lnTo>
                <a:lnTo>
                  <a:pt x="192811" y="2019300"/>
                </a:lnTo>
                <a:lnTo>
                  <a:pt x="202158" y="1993900"/>
                </a:lnTo>
                <a:lnTo>
                  <a:pt x="204279" y="1993900"/>
                </a:lnTo>
                <a:lnTo>
                  <a:pt x="195541" y="1981200"/>
                </a:lnTo>
                <a:lnTo>
                  <a:pt x="189255" y="1970811"/>
                </a:lnTo>
                <a:lnTo>
                  <a:pt x="189255" y="2006600"/>
                </a:lnTo>
                <a:lnTo>
                  <a:pt x="183515" y="2019300"/>
                </a:lnTo>
                <a:lnTo>
                  <a:pt x="160477" y="2019300"/>
                </a:lnTo>
                <a:lnTo>
                  <a:pt x="155270" y="2006600"/>
                </a:lnTo>
                <a:lnTo>
                  <a:pt x="149504" y="2006600"/>
                </a:lnTo>
                <a:lnTo>
                  <a:pt x="144576" y="1993900"/>
                </a:lnTo>
                <a:lnTo>
                  <a:pt x="141465" y="1993900"/>
                </a:lnTo>
                <a:lnTo>
                  <a:pt x="141033" y="1981200"/>
                </a:lnTo>
                <a:lnTo>
                  <a:pt x="145148" y="1981200"/>
                </a:lnTo>
                <a:lnTo>
                  <a:pt x="149123" y="1968500"/>
                </a:lnTo>
                <a:lnTo>
                  <a:pt x="175120" y="1968500"/>
                </a:lnTo>
                <a:lnTo>
                  <a:pt x="184861" y="1981200"/>
                </a:lnTo>
                <a:lnTo>
                  <a:pt x="187274" y="1993900"/>
                </a:lnTo>
                <a:lnTo>
                  <a:pt x="189255" y="2006600"/>
                </a:lnTo>
                <a:lnTo>
                  <a:pt x="189255" y="1970811"/>
                </a:lnTo>
                <a:lnTo>
                  <a:pt x="187858" y="1968500"/>
                </a:lnTo>
                <a:lnTo>
                  <a:pt x="178981" y="1955800"/>
                </a:lnTo>
                <a:lnTo>
                  <a:pt x="168186" y="1943100"/>
                </a:lnTo>
                <a:lnTo>
                  <a:pt x="180124" y="1943100"/>
                </a:lnTo>
                <a:lnTo>
                  <a:pt x="191287" y="1955800"/>
                </a:lnTo>
                <a:lnTo>
                  <a:pt x="202247" y="1968500"/>
                </a:lnTo>
                <a:lnTo>
                  <a:pt x="213855" y="1968500"/>
                </a:lnTo>
                <a:lnTo>
                  <a:pt x="219151" y="1981200"/>
                </a:lnTo>
                <a:lnTo>
                  <a:pt x="224002" y="1981200"/>
                </a:lnTo>
                <a:lnTo>
                  <a:pt x="228714" y="1993900"/>
                </a:lnTo>
                <a:lnTo>
                  <a:pt x="229844" y="1993900"/>
                </a:lnTo>
                <a:lnTo>
                  <a:pt x="225056" y="2006600"/>
                </a:lnTo>
                <a:lnTo>
                  <a:pt x="219976" y="2006600"/>
                </a:lnTo>
                <a:lnTo>
                  <a:pt x="215112" y="2019300"/>
                </a:lnTo>
                <a:lnTo>
                  <a:pt x="210299" y="2032000"/>
                </a:lnTo>
                <a:lnTo>
                  <a:pt x="205371" y="2032000"/>
                </a:lnTo>
                <a:lnTo>
                  <a:pt x="201472" y="2044700"/>
                </a:lnTo>
                <a:lnTo>
                  <a:pt x="197307" y="2044700"/>
                </a:lnTo>
                <a:lnTo>
                  <a:pt x="192798" y="2057387"/>
                </a:lnTo>
                <a:lnTo>
                  <a:pt x="207911" y="2057387"/>
                </a:lnTo>
                <a:lnTo>
                  <a:pt x="217906" y="2032000"/>
                </a:lnTo>
                <a:lnTo>
                  <a:pt x="228866" y="2019300"/>
                </a:lnTo>
                <a:lnTo>
                  <a:pt x="239953" y="2006600"/>
                </a:lnTo>
                <a:lnTo>
                  <a:pt x="244005" y="1993900"/>
                </a:lnTo>
                <a:lnTo>
                  <a:pt x="246710" y="1993900"/>
                </a:lnTo>
                <a:lnTo>
                  <a:pt x="240538" y="1981200"/>
                </a:lnTo>
                <a:lnTo>
                  <a:pt x="221919" y="1968500"/>
                </a:lnTo>
                <a:lnTo>
                  <a:pt x="201930" y="1943100"/>
                </a:lnTo>
                <a:lnTo>
                  <a:pt x="180263" y="1930400"/>
                </a:lnTo>
                <a:lnTo>
                  <a:pt x="156654" y="1917700"/>
                </a:lnTo>
                <a:lnTo>
                  <a:pt x="156286" y="1917700"/>
                </a:lnTo>
                <a:lnTo>
                  <a:pt x="156286" y="1943100"/>
                </a:lnTo>
                <a:lnTo>
                  <a:pt x="155765" y="1943100"/>
                </a:lnTo>
                <a:lnTo>
                  <a:pt x="146075" y="1955800"/>
                </a:lnTo>
                <a:lnTo>
                  <a:pt x="141389" y="1968500"/>
                </a:lnTo>
                <a:lnTo>
                  <a:pt x="132168" y="1968500"/>
                </a:lnTo>
                <a:lnTo>
                  <a:pt x="133197" y="1955800"/>
                </a:lnTo>
                <a:lnTo>
                  <a:pt x="137883" y="1955800"/>
                </a:lnTo>
                <a:lnTo>
                  <a:pt x="140474" y="1943100"/>
                </a:lnTo>
                <a:lnTo>
                  <a:pt x="143967" y="1943100"/>
                </a:lnTo>
                <a:lnTo>
                  <a:pt x="148056" y="1930400"/>
                </a:lnTo>
                <a:lnTo>
                  <a:pt x="156286" y="1943100"/>
                </a:lnTo>
                <a:lnTo>
                  <a:pt x="156286" y="1917700"/>
                </a:lnTo>
                <a:lnTo>
                  <a:pt x="141871" y="1917700"/>
                </a:lnTo>
                <a:lnTo>
                  <a:pt x="125539" y="1943100"/>
                </a:lnTo>
                <a:lnTo>
                  <a:pt x="122923" y="1955800"/>
                </a:lnTo>
                <a:lnTo>
                  <a:pt x="119938" y="1955800"/>
                </a:lnTo>
                <a:lnTo>
                  <a:pt x="116801" y="1968500"/>
                </a:lnTo>
                <a:lnTo>
                  <a:pt x="116687" y="1955800"/>
                </a:lnTo>
                <a:lnTo>
                  <a:pt x="116725" y="1930400"/>
                </a:lnTo>
                <a:lnTo>
                  <a:pt x="117297" y="1905000"/>
                </a:lnTo>
                <a:lnTo>
                  <a:pt x="118325" y="1892300"/>
                </a:lnTo>
                <a:lnTo>
                  <a:pt x="136220" y="1892300"/>
                </a:lnTo>
                <a:lnTo>
                  <a:pt x="150977" y="1879600"/>
                </a:lnTo>
                <a:lnTo>
                  <a:pt x="155194" y="1879600"/>
                </a:lnTo>
                <a:lnTo>
                  <a:pt x="154673" y="1892300"/>
                </a:lnTo>
                <a:lnTo>
                  <a:pt x="154825" y="1905000"/>
                </a:lnTo>
                <a:lnTo>
                  <a:pt x="189915" y="1930400"/>
                </a:lnTo>
                <a:lnTo>
                  <a:pt x="192062" y="1917700"/>
                </a:lnTo>
                <a:lnTo>
                  <a:pt x="206705" y="1917700"/>
                </a:lnTo>
                <a:lnTo>
                  <a:pt x="210756" y="1930400"/>
                </a:lnTo>
                <a:lnTo>
                  <a:pt x="227596" y="1930400"/>
                </a:lnTo>
                <a:lnTo>
                  <a:pt x="229184" y="1943100"/>
                </a:lnTo>
                <a:lnTo>
                  <a:pt x="238366" y="1943100"/>
                </a:lnTo>
                <a:lnTo>
                  <a:pt x="237261" y="1930400"/>
                </a:lnTo>
                <a:lnTo>
                  <a:pt x="238125" y="1930400"/>
                </a:lnTo>
                <a:lnTo>
                  <a:pt x="238467" y="1917700"/>
                </a:lnTo>
                <a:lnTo>
                  <a:pt x="239547" y="1905000"/>
                </a:lnTo>
                <a:lnTo>
                  <a:pt x="240588" y="1892300"/>
                </a:lnTo>
                <a:lnTo>
                  <a:pt x="241427" y="1879600"/>
                </a:lnTo>
                <a:lnTo>
                  <a:pt x="241808" y="1859991"/>
                </a:lnTo>
                <a:lnTo>
                  <a:pt x="241884" y="1841500"/>
                </a:lnTo>
                <a:lnTo>
                  <a:pt x="241846" y="1828482"/>
                </a:lnTo>
                <a:lnTo>
                  <a:pt x="241592" y="1816100"/>
                </a:lnTo>
                <a:lnTo>
                  <a:pt x="241338" y="1803400"/>
                </a:lnTo>
                <a:lnTo>
                  <a:pt x="241300" y="1790700"/>
                </a:lnTo>
                <a:lnTo>
                  <a:pt x="241249" y="1778000"/>
                </a:lnTo>
                <a:lnTo>
                  <a:pt x="242493" y="1752600"/>
                </a:lnTo>
                <a:lnTo>
                  <a:pt x="243497" y="1739900"/>
                </a:lnTo>
                <a:lnTo>
                  <a:pt x="244906" y="1727200"/>
                </a:lnTo>
                <a:lnTo>
                  <a:pt x="247027" y="1714500"/>
                </a:lnTo>
                <a:lnTo>
                  <a:pt x="250177" y="1701800"/>
                </a:lnTo>
                <a:lnTo>
                  <a:pt x="251968" y="1689100"/>
                </a:lnTo>
                <a:lnTo>
                  <a:pt x="251307" y="1689100"/>
                </a:lnTo>
                <a:lnTo>
                  <a:pt x="250024" y="1676400"/>
                </a:lnTo>
                <a:lnTo>
                  <a:pt x="249948" y="1663700"/>
                </a:lnTo>
                <a:lnTo>
                  <a:pt x="251625" y="1638300"/>
                </a:lnTo>
                <a:lnTo>
                  <a:pt x="252463" y="1625600"/>
                </a:lnTo>
                <a:lnTo>
                  <a:pt x="254736" y="1600200"/>
                </a:lnTo>
                <a:lnTo>
                  <a:pt x="255651" y="1587500"/>
                </a:lnTo>
                <a:lnTo>
                  <a:pt x="259181" y="1538160"/>
                </a:lnTo>
                <a:lnTo>
                  <a:pt x="259219" y="1536700"/>
                </a:lnTo>
                <a:lnTo>
                  <a:pt x="260553" y="1524000"/>
                </a:lnTo>
                <a:lnTo>
                  <a:pt x="268757" y="1524000"/>
                </a:lnTo>
                <a:lnTo>
                  <a:pt x="276606" y="1536700"/>
                </a:lnTo>
                <a:lnTo>
                  <a:pt x="284124" y="1549400"/>
                </a:lnTo>
                <a:lnTo>
                  <a:pt x="290131" y="1549400"/>
                </a:lnTo>
                <a:lnTo>
                  <a:pt x="293433" y="1562100"/>
                </a:lnTo>
                <a:lnTo>
                  <a:pt x="295795" y="1574800"/>
                </a:lnTo>
                <a:lnTo>
                  <a:pt x="296837" y="1587500"/>
                </a:lnTo>
                <a:lnTo>
                  <a:pt x="295236" y="1612900"/>
                </a:lnTo>
                <a:lnTo>
                  <a:pt x="289725" y="1625600"/>
                </a:lnTo>
                <a:lnTo>
                  <a:pt x="284302" y="1638300"/>
                </a:lnTo>
                <a:lnTo>
                  <a:pt x="280162" y="1651000"/>
                </a:lnTo>
                <a:lnTo>
                  <a:pt x="277964" y="1663700"/>
                </a:lnTo>
                <a:lnTo>
                  <a:pt x="278307" y="1676400"/>
                </a:lnTo>
                <a:lnTo>
                  <a:pt x="279031" y="1689100"/>
                </a:lnTo>
                <a:lnTo>
                  <a:pt x="277190" y="1689100"/>
                </a:lnTo>
                <a:lnTo>
                  <a:pt x="275831" y="1701800"/>
                </a:lnTo>
                <a:lnTo>
                  <a:pt x="272923" y="1714500"/>
                </a:lnTo>
                <a:lnTo>
                  <a:pt x="272732" y="1727200"/>
                </a:lnTo>
                <a:lnTo>
                  <a:pt x="275399" y="1752600"/>
                </a:lnTo>
                <a:lnTo>
                  <a:pt x="281038" y="1765300"/>
                </a:lnTo>
                <a:lnTo>
                  <a:pt x="285216" y="1778000"/>
                </a:lnTo>
                <a:lnTo>
                  <a:pt x="286296" y="1790700"/>
                </a:lnTo>
                <a:lnTo>
                  <a:pt x="285292" y="1803400"/>
                </a:lnTo>
                <a:lnTo>
                  <a:pt x="283248" y="1828800"/>
                </a:lnTo>
                <a:lnTo>
                  <a:pt x="282257" y="1828800"/>
                </a:lnTo>
                <a:lnTo>
                  <a:pt x="270611" y="1841500"/>
                </a:lnTo>
                <a:lnTo>
                  <a:pt x="271792" y="1841500"/>
                </a:lnTo>
                <a:lnTo>
                  <a:pt x="270548" y="1854288"/>
                </a:lnTo>
                <a:lnTo>
                  <a:pt x="267868" y="1866900"/>
                </a:lnTo>
                <a:lnTo>
                  <a:pt x="265696" y="1879663"/>
                </a:lnTo>
                <a:lnTo>
                  <a:pt x="262890" y="1905000"/>
                </a:lnTo>
                <a:lnTo>
                  <a:pt x="258191" y="1917700"/>
                </a:lnTo>
                <a:lnTo>
                  <a:pt x="256133" y="1930400"/>
                </a:lnTo>
                <a:lnTo>
                  <a:pt x="256819" y="1943100"/>
                </a:lnTo>
                <a:lnTo>
                  <a:pt x="260083" y="1955800"/>
                </a:lnTo>
                <a:lnTo>
                  <a:pt x="270192" y="1955800"/>
                </a:lnTo>
                <a:lnTo>
                  <a:pt x="278955" y="1968500"/>
                </a:lnTo>
                <a:lnTo>
                  <a:pt x="273177" y="1968500"/>
                </a:lnTo>
                <a:lnTo>
                  <a:pt x="266839" y="1981200"/>
                </a:lnTo>
                <a:lnTo>
                  <a:pt x="259930" y="1993900"/>
                </a:lnTo>
                <a:lnTo>
                  <a:pt x="252577" y="2006600"/>
                </a:lnTo>
                <a:lnTo>
                  <a:pt x="244868" y="2006600"/>
                </a:lnTo>
                <a:lnTo>
                  <a:pt x="238467" y="2019300"/>
                </a:lnTo>
                <a:lnTo>
                  <a:pt x="236054" y="2019300"/>
                </a:lnTo>
                <a:lnTo>
                  <a:pt x="237667" y="2032000"/>
                </a:lnTo>
                <a:lnTo>
                  <a:pt x="243319" y="2044700"/>
                </a:lnTo>
                <a:lnTo>
                  <a:pt x="250761" y="2044700"/>
                </a:lnTo>
                <a:lnTo>
                  <a:pt x="258457" y="2057387"/>
                </a:lnTo>
                <a:lnTo>
                  <a:pt x="281584" y="2057387"/>
                </a:lnTo>
                <a:lnTo>
                  <a:pt x="272948" y="2044700"/>
                </a:lnTo>
                <a:lnTo>
                  <a:pt x="252577" y="2032000"/>
                </a:lnTo>
                <a:lnTo>
                  <a:pt x="250520" y="2019300"/>
                </a:lnTo>
                <a:lnTo>
                  <a:pt x="255460" y="2019300"/>
                </a:lnTo>
                <a:lnTo>
                  <a:pt x="257213" y="2006600"/>
                </a:lnTo>
                <a:lnTo>
                  <a:pt x="266306" y="2006600"/>
                </a:lnTo>
                <a:lnTo>
                  <a:pt x="267042" y="2019300"/>
                </a:lnTo>
                <a:lnTo>
                  <a:pt x="269925" y="2019300"/>
                </a:lnTo>
                <a:lnTo>
                  <a:pt x="272656" y="2032000"/>
                </a:lnTo>
                <a:lnTo>
                  <a:pt x="277977" y="2044700"/>
                </a:lnTo>
                <a:lnTo>
                  <a:pt x="284086" y="2044700"/>
                </a:lnTo>
                <a:lnTo>
                  <a:pt x="291172" y="2057387"/>
                </a:lnTo>
                <a:lnTo>
                  <a:pt x="311086" y="2057387"/>
                </a:lnTo>
                <a:lnTo>
                  <a:pt x="305981" y="2044700"/>
                </a:lnTo>
                <a:lnTo>
                  <a:pt x="296557" y="2044700"/>
                </a:lnTo>
                <a:lnTo>
                  <a:pt x="291541" y="2032000"/>
                </a:lnTo>
                <a:lnTo>
                  <a:pt x="287388" y="2019300"/>
                </a:lnTo>
                <a:lnTo>
                  <a:pt x="284861" y="2019300"/>
                </a:lnTo>
                <a:lnTo>
                  <a:pt x="285699" y="2006600"/>
                </a:lnTo>
                <a:lnTo>
                  <a:pt x="294246" y="2006600"/>
                </a:lnTo>
                <a:lnTo>
                  <a:pt x="299631" y="1993900"/>
                </a:lnTo>
                <a:lnTo>
                  <a:pt x="320421" y="1993900"/>
                </a:lnTo>
                <a:lnTo>
                  <a:pt x="328828" y="2019300"/>
                </a:lnTo>
                <a:lnTo>
                  <a:pt x="330479" y="2019300"/>
                </a:lnTo>
                <a:lnTo>
                  <a:pt x="330733" y="2044700"/>
                </a:lnTo>
                <a:lnTo>
                  <a:pt x="324434" y="2044700"/>
                </a:lnTo>
                <a:lnTo>
                  <a:pt x="311086" y="2057387"/>
                </a:lnTo>
                <a:lnTo>
                  <a:pt x="327850" y="2057387"/>
                </a:lnTo>
                <a:lnTo>
                  <a:pt x="333476" y="2044700"/>
                </a:lnTo>
                <a:lnTo>
                  <a:pt x="344436" y="2032000"/>
                </a:lnTo>
                <a:lnTo>
                  <a:pt x="347027" y="2032000"/>
                </a:lnTo>
                <a:lnTo>
                  <a:pt x="339750" y="2006600"/>
                </a:lnTo>
                <a:lnTo>
                  <a:pt x="333248" y="1993900"/>
                </a:lnTo>
                <a:lnTo>
                  <a:pt x="325424" y="1993900"/>
                </a:lnTo>
                <a:lnTo>
                  <a:pt x="315506" y="1981200"/>
                </a:lnTo>
                <a:lnTo>
                  <a:pt x="309384" y="1968500"/>
                </a:lnTo>
                <a:lnTo>
                  <a:pt x="318185" y="1968500"/>
                </a:lnTo>
                <a:lnTo>
                  <a:pt x="325945" y="1981200"/>
                </a:lnTo>
                <a:lnTo>
                  <a:pt x="333425" y="1981200"/>
                </a:lnTo>
                <a:lnTo>
                  <a:pt x="340715" y="1993900"/>
                </a:lnTo>
                <a:lnTo>
                  <a:pt x="347941" y="1993900"/>
                </a:lnTo>
                <a:lnTo>
                  <a:pt x="353415" y="2006600"/>
                </a:lnTo>
                <a:lnTo>
                  <a:pt x="358571" y="2006600"/>
                </a:lnTo>
                <a:lnTo>
                  <a:pt x="363308" y="2019300"/>
                </a:lnTo>
                <a:lnTo>
                  <a:pt x="367538" y="2019300"/>
                </a:lnTo>
                <a:lnTo>
                  <a:pt x="371589" y="2032000"/>
                </a:lnTo>
                <a:lnTo>
                  <a:pt x="372148" y="2032000"/>
                </a:lnTo>
                <a:lnTo>
                  <a:pt x="366674" y="2044700"/>
                </a:lnTo>
                <a:lnTo>
                  <a:pt x="360819" y="2044700"/>
                </a:lnTo>
                <a:lnTo>
                  <a:pt x="355168" y="2057387"/>
                </a:lnTo>
                <a:lnTo>
                  <a:pt x="369874" y="2057387"/>
                </a:lnTo>
                <a:lnTo>
                  <a:pt x="381723" y="2044700"/>
                </a:lnTo>
                <a:lnTo>
                  <a:pt x="386410" y="2032000"/>
                </a:lnTo>
                <a:lnTo>
                  <a:pt x="389585" y="2032000"/>
                </a:lnTo>
                <a:lnTo>
                  <a:pt x="382955" y="2019300"/>
                </a:lnTo>
                <a:lnTo>
                  <a:pt x="380479" y="2019300"/>
                </a:lnTo>
                <a:lnTo>
                  <a:pt x="380479" y="1993900"/>
                </a:lnTo>
                <a:lnTo>
                  <a:pt x="384327" y="1993900"/>
                </a:lnTo>
                <a:lnTo>
                  <a:pt x="383349" y="1981200"/>
                </a:lnTo>
                <a:lnTo>
                  <a:pt x="381965" y="1981200"/>
                </a:lnTo>
                <a:lnTo>
                  <a:pt x="382079" y="1955800"/>
                </a:lnTo>
                <a:lnTo>
                  <a:pt x="384670" y="1943100"/>
                </a:lnTo>
                <a:lnTo>
                  <a:pt x="389458" y="1930400"/>
                </a:lnTo>
                <a:lnTo>
                  <a:pt x="396163" y="1917700"/>
                </a:lnTo>
                <a:lnTo>
                  <a:pt x="397154" y="1892300"/>
                </a:lnTo>
                <a:lnTo>
                  <a:pt x="398043" y="1879600"/>
                </a:lnTo>
                <a:lnTo>
                  <a:pt x="398627" y="1854288"/>
                </a:lnTo>
                <a:lnTo>
                  <a:pt x="398741" y="1828800"/>
                </a:lnTo>
                <a:lnTo>
                  <a:pt x="399808" y="1841500"/>
                </a:lnTo>
                <a:lnTo>
                  <a:pt x="400367" y="1841500"/>
                </a:lnTo>
                <a:lnTo>
                  <a:pt x="400761" y="1854288"/>
                </a:lnTo>
                <a:lnTo>
                  <a:pt x="401383" y="1866900"/>
                </a:lnTo>
                <a:lnTo>
                  <a:pt x="402209" y="1892300"/>
                </a:lnTo>
                <a:lnTo>
                  <a:pt x="400812" y="1917700"/>
                </a:lnTo>
                <a:lnTo>
                  <a:pt x="399567" y="1943100"/>
                </a:lnTo>
                <a:lnTo>
                  <a:pt x="400786" y="1981200"/>
                </a:lnTo>
                <a:lnTo>
                  <a:pt x="403161" y="2006600"/>
                </a:lnTo>
                <a:lnTo>
                  <a:pt x="404164" y="2032000"/>
                </a:lnTo>
                <a:lnTo>
                  <a:pt x="404583" y="2057387"/>
                </a:lnTo>
                <a:lnTo>
                  <a:pt x="442404" y="2057387"/>
                </a:lnTo>
                <a:lnTo>
                  <a:pt x="443572" y="2044700"/>
                </a:lnTo>
                <a:lnTo>
                  <a:pt x="442925" y="2032000"/>
                </a:lnTo>
                <a:lnTo>
                  <a:pt x="437946" y="2032000"/>
                </a:lnTo>
                <a:lnTo>
                  <a:pt x="432460" y="2019300"/>
                </a:lnTo>
                <a:lnTo>
                  <a:pt x="429437" y="2006600"/>
                </a:lnTo>
                <a:lnTo>
                  <a:pt x="428383" y="1993900"/>
                </a:lnTo>
                <a:lnTo>
                  <a:pt x="428815" y="1981200"/>
                </a:lnTo>
                <a:lnTo>
                  <a:pt x="429234" y="1981200"/>
                </a:lnTo>
                <a:lnTo>
                  <a:pt x="428764" y="1968500"/>
                </a:lnTo>
                <a:lnTo>
                  <a:pt x="440296" y="1968500"/>
                </a:lnTo>
                <a:lnTo>
                  <a:pt x="437438" y="1955800"/>
                </a:lnTo>
                <a:lnTo>
                  <a:pt x="436283" y="1955800"/>
                </a:lnTo>
                <a:lnTo>
                  <a:pt x="434670" y="1943100"/>
                </a:lnTo>
                <a:lnTo>
                  <a:pt x="434873" y="1943100"/>
                </a:lnTo>
                <a:lnTo>
                  <a:pt x="437261" y="1930400"/>
                </a:lnTo>
                <a:lnTo>
                  <a:pt x="442061" y="1930400"/>
                </a:lnTo>
                <a:lnTo>
                  <a:pt x="437616" y="1917700"/>
                </a:lnTo>
                <a:lnTo>
                  <a:pt x="438302" y="1917700"/>
                </a:lnTo>
                <a:lnTo>
                  <a:pt x="433882" y="1905000"/>
                </a:lnTo>
                <a:lnTo>
                  <a:pt x="426681" y="1892300"/>
                </a:lnTo>
                <a:lnTo>
                  <a:pt x="424307" y="1879600"/>
                </a:lnTo>
                <a:lnTo>
                  <a:pt x="424751" y="1866900"/>
                </a:lnTo>
                <a:lnTo>
                  <a:pt x="426021" y="1866900"/>
                </a:lnTo>
                <a:lnTo>
                  <a:pt x="426186" y="1854200"/>
                </a:lnTo>
                <a:lnTo>
                  <a:pt x="427723" y="1854200"/>
                </a:lnTo>
                <a:lnTo>
                  <a:pt x="431571" y="1866900"/>
                </a:lnTo>
                <a:lnTo>
                  <a:pt x="434022" y="1866900"/>
                </a:lnTo>
                <a:lnTo>
                  <a:pt x="435279" y="1879600"/>
                </a:lnTo>
                <a:lnTo>
                  <a:pt x="446239" y="1879600"/>
                </a:lnTo>
                <a:lnTo>
                  <a:pt x="451929" y="1866900"/>
                </a:lnTo>
                <a:lnTo>
                  <a:pt x="454088" y="1866900"/>
                </a:lnTo>
                <a:lnTo>
                  <a:pt x="459778" y="1854200"/>
                </a:lnTo>
                <a:lnTo>
                  <a:pt x="476250" y="1866900"/>
                </a:lnTo>
                <a:lnTo>
                  <a:pt x="467321" y="1866900"/>
                </a:lnTo>
                <a:lnTo>
                  <a:pt x="463296" y="1879600"/>
                </a:lnTo>
                <a:lnTo>
                  <a:pt x="463169" y="1879663"/>
                </a:lnTo>
                <a:lnTo>
                  <a:pt x="467461" y="1892300"/>
                </a:lnTo>
                <a:lnTo>
                  <a:pt x="471360" y="1905000"/>
                </a:lnTo>
                <a:lnTo>
                  <a:pt x="472694" y="1905000"/>
                </a:lnTo>
                <a:lnTo>
                  <a:pt x="468884" y="1917700"/>
                </a:lnTo>
                <a:lnTo>
                  <a:pt x="456717" y="1917700"/>
                </a:lnTo>
                <a:lnTo>
                  <a:pt x="451358" y="1930400"/>
                </a:lnTo>
                <a:lnTo>
                  <a:pt x="447027" y="1930400"/>
                </a:lnTo>
                <a:lnTo>
                  <a:pt x="450215" y="1943100"/>
                </a:lnTo>
                <a:lnTo>
                  <a:pt x="451358" y="1943100"/>
                </a:lnTo>
                <a:lnTo>
                  <a:pt x="450049" y="1955800"/>
                </a:lnTo>
                <a:lnTo>
                  <a:pt x="449122" y="1955800"/>
                </a:lnTo>
                <a:lnTo>
                  <a:pt x="447903" y="1968500"/>
                </a:lnTo>
                <a:lnTo>
                  <a:pt x="444271" y="1968500"/>
                </a:lnTo>
                <a:lnTo>
                  <a:pt x="445947" y="1981200"/>
                </a:lnTo>
                <a:lnTo>
                  <a:pt x="448767" y="1981200"/>
                </a:lnTo>
                <a:lnTo>
                  <a:pt x="452462" y="1993900"/>
                </a:lnTo>
                <a:lnTo>
                  <a:pt x="461327" y="1993900"/>
                </a:lnTo>
                <a:lnTo>
                  <a:pt x="461137" y="1981200"/>
                </a:lnTo>
                <a:lnTo>
                  <a:pt x="463029" y="1968500"/>
                </a:lnTo>
                <a:lnTo>
                  <a:pt x="469709" y="1955800"/>
                </a:lnTo>
                <a:lnTo>
                  <a:pt x="483654" y="1968500"/>
                </a:lnTo>
                <a:lnTo>
                  <a:pt x="480123" y="1968500"/>
                </a:lnTo>
                <a:lnTo>
                  <a:pt x="477316" y="1981200"/>
                </a:lnTo>
                <a:lnTo>
                  <a:pt x="477062" y="1981200"/>
                </a:lnTo>
                <a:lnTo>
                  <a:pt x="475538" y="1993900"/>
                </a:lnTo>
                <a:lnTo>
                  <a:pt x="468058" y="1993900"/>
                </a:lnTo>
                <a:lnTo>
                  <a:pt x="470408" y="2006600"/>
                </a:lnTo>
                <a:lnTo>
                  <a:pt x="473913" y="2006600"/>
                </a:lnTo>
                <a:lnTo>
                  <a:pt x="475208" y="2019300"/>
                </a:lnTo>
                <a:lnTo>
                  <a:pt x="478586" y="2032000"/>
                </a:lnTo>
                <a:lnTo>
                  <a:pt x="494131" y="2032000"/>
                </a:lnTo>
                <a:lnTo>
                  <a:pt x="498894" y="2019300"/>
                </a:lnTo>
                <a:lnTo>
                  <a:pt x="496722" y="2006600"/>
                </a:lnTo>
                <a:lnTo>
                  <a:pt x="499148" y="2006600"/>
                </a:lnTo>
                <a:lnTo>
                  <a:pt x="501142" y="1993900"/>
                </a:lnTo>
                <a:lnTo>
                  <a:pt x="504024" y="1981200"/>
                </a:lnTo>
                <a:lnTo>
                  <a:pt x="503910" y="1968500"/>
                </a:lnTo>
                <a:lnTo>
                  <a:pt x="499948" y="1968500"/>
                </a:lnTo>
                <a:lnTo>
                  <a:pt x="491324" y="1955800"/>
                </a:lnTo>
                <a:lnTo>
                  <a:pt x="483933" y="1955800"/>
                </a:lnTo>
                <a:lnTo>
                  <a:pt x="478497" y="1943100"/>
                </a:lnTo>
                <a:lnTo>
                  <a:pt x="475627" y="1930400"/>
                </a:lnTo>
                <a:lnTo>
                  <a:pt x="475881" y="1930400"/>
                </a:lnTo>
                <a:lnTo>
                  <a:pt x="477291" y="1917700"/>
                </a:lnTo>
                <a:lnTo>
                  <a:pt x="496506" y="1917700"/>
                </a:lnTo>
                <a:lnTo>
                  <a:pt x="509295" y="1930400"/>
                </a:lnTo>
                <a:lnTo>
                  <a:pt x="528802" y="1955800"/>
                </a:lnTo>
                <a:lnTo>
                  <a:pt x="538683" y="1968500"/>
                </a:lnTo>
                <a:lnTo>
                  <a:pt x="542404" y="1968500"/>
                </a:lnTo>
                <a:lnTo>
                  <a:pt x="544283" y="1981200"/>
                </a:lnTo>
                <a:lnTo>
                  <a:pt x="544779" y="1981200"/>
                </a:lnTo>
                <a:lnTo>
                  <a:pt x="544334" y="1993900"/>
                </a:lnTo>
                <a:lnTo>
                  <a:pt x="543610" y="1993900"/>
                </a:lnTo>
                <a:lnTo>
                  <a:pt x="540156" y="2006600"/>
                </a:lnTo>
                <a:lnTo>
                  <a:pt x="529780" y="1993900"/>
                </a:lnTo>
                <a:lnTo>
                  <a:pt x="525132" y="1981200"/>
                </a:lnTo>
                <a:lnTo>
                  <a:pt x="516534" y="1993900"/>
                </a:lnTo>
                <a:lnTo>
                  <a:pt x="516115" y="2006600"/>
                </a:lnTo>
                <a:lnTo>
                  <a:pt x="514032" y="2019300"/>
                </a:lnTo>
                <a:lnTo>
                  <a:pt x="512191" y="2032000"/>
                </a:lnTo>
                <a:lnTo>
                  <a:pt x="512559" y="2044700"/>
                </a:lnTo>
                <a:lnTo>
                  <a:pt x="513892" y="2057387"/>
                </a:lnTo>
                <a:lnTo>
                  <a:pt x="536956" y="2057387"/>
                </a:lnTo>
                <a:lnTo>
                  <a:pt x="535698" y="2032000"/>
                </a:lnTo>
                <a:lnTo>
                  <a:pt x="533844" y="2032000"/>
                </a:lnTo>
                <a:lnTo>
                  <a:pt x="533336" y="2019300"/>
                </a:lnTo>
                <a:lnTo>
                  <a:pt x="531190" y="2019300"/>
                </a:lnTo>
                <a:lnTo>
                  <a:pt x="543267" y="2006600"/>
                </a:lnTo>
                <a:lnTo>
                  <a:pt x="548144" y="2019300"/>
                </a:lnTo>
                <a:lnTo>
                  <a:pt x="551637" y="2019300"/>
                </a:lnTo>
                <a:lnTo>
                  <a:pt x="551789" y="2032000"/>
                </a:lnTo>
                <a:lnTo>
                  <a:pt x="550976" y="2032000"/>
                </a:lnTo>
                <a:lnTo>
                  <a:pt x="548881" y="2044700"/>
                </a:lnTo>
                <a:lnTo>
                  <a:pt x="549021" y="2057387"/>
                </a:lnTo>
                <a:lnTo>
                  <a:pt x="555332" y="2057387"/>
                </a:lnTo>
                <a:lnTo>
                  <a:pt x="555510" y="2032000"/>
                </a:lnTo>
                <a:lnTo>
                  <a:pt x="555256" y="2019300"/>
                </a:lnTo>
                <a:lnTo>
                  <a:pt x="555167" y="2006600"/>
                </a:lnTo>
                <a:lnTo>
                  <a:pt x="555167" y="1943100"/>
                </a:lnTo>
                <a:lnTo>
                  <a:pt x="555002" y="1943100"/>
                </a:lnTo>
                <a:lnTo>
                  <a:pt x="555002" y="1930400"/>
                </a:lnTo>
                <a:lnTo>
                  <a:pt x="555472" y="1917700"/>
                </a:lnTo>
                <a:lnTo>
                  <a:pt x="556336" y="1917700"/>
                </a:lnTo>
                <a:lnTo>
                  <a:pt x="562648" y="1905000"/>
                </a:lnTo>
                <a:lnTo>
                  <a:pt x="568172" y="1917700"/>
                </a:lnTo>
                <a:lnTo>
                  <a:pt x="571982" y="1917700"/>
                </a:lnTo>
                <a:lnTo>
                  <a:pt x="574548" y="1930400"/>
                </a:lnTo>
                <a:lnTo>
                  <a:pt x="575945" y="1943100"/>
                </a:lnTo>
                <a:lnTo>
                  <a:pt x="576300" y="1943100"/>
                </a:lnTo>
                <a:lnTo>
                  <a:pt x="576033" y="1965363"/>
                </a:lnTo>
                <a:lnTo>
                  <a:pt x="575970" y="1993900"/>
                </a:lnTo>
                <a:lnTo>
                  <a:pt x="576199" y="2019300"/>
                </a:lnTo>
                <a:lnTo>
                  <a:pt x="577380" y="2057387"/>
                </a:lnTo>
                <a:lnTo>
                  <a:pt x="629805" y="2057387"/>
                </a:lnTo>
                <a:lnTo>
                  <a:pt x="630135" y="2044700"/>
                </a:lnTo>
                <a:lnTo>
                  <a:pt x="632409" y="2044700"/>
                </a:lnTo>
                <a:lnTo>
                  <a:pt x="622122" y="2032000"/>
                </a:lnTo>
                <a:lnTo>
                  <a:pt x="620039" y="2019300"/>
                </a:lnTo>
                <a:lnTo>
                  <a:pt x="617347" y="2006600"/>
                </a:lnTo>
                <a:lnTo>
                  <a:pt x="615111" y="2006600"/>
                </a:lnTo>
                <a:lnTo>
                  <a:pt x="621538" y="1993900"/>
                </a:lnTo>
                <a:lnTo>
                  <a:pt x="594004" y="1993900"/>
                </a:lnTo>
                <a:lnTo>
                  <a:pt x="608622" y="2006600"/>
                </a:lnTo>
                <a:lnTo>
                  <a:pt x="601980" y="2006600"/>
                </a:lnTo>
                <a:lnTo>
                  <a:pt x="600138" y="2019300"/>
                </a:lnTo>
                <a:lnTo>
                  <a:pt x="599948" y="2019300"/>
                </a:lnTo>
                <a:lnTo>
                  <a:pt x="598424" y="2032000"/>
                </a:lnTo>
                <a:lnTo>
                  <a:pt x="588162" y="2032000"/>
                </a:lnTo>
                <a:lnTo>
                  <a:pt x="588835" y="2019300"/>
                </a:lnTo>
                <a:lnTo>
                  <a:pt x="589305" y="2019300"/>
                </a:lnTo>
                <a:lnTo>
                  <a:pt x="590219" y="2006600"/>
                </a:lnTo>
                <a:lnTo>
                  <a:pt x="594004" y="1993900"/>
                </a:lnTo>
                <a:lnTo>
                  <a:pt x="590931" y="1993900"/>
                </a:lnTo>
                <a:lnTo>
                  <a:pt x="589622" y="1981200"/>
                </a:lnTo>
                <a:lnTo>
                  <a:pt x="589686" y="1968500"/>
                </a:lnTo>
                <a:lnTo>
                  <a:pt x="590003" y="1968500"/>
                </a:lnTo>
                <a:lnTo>
                  <a:pt x="592289" y="1955800"/>
                </a:lnTo>
                <a:lnTo>
                  <a:pt x="604647" y="1955800"/>
                </a:lnTo>
                <a:lnTo>
                  <a:pt x="605688" y="1968500"/>
                </a:lnTo>
                <a:lnTo>
                  <a:pt x="608088" y="1981200"/>
                </a:lnTo>
                <a:lnTo>
                  <a:pt x="646188" y="1981200"/>
                </a:lnTo>
                <a:lnTo>
                  <a:pt x="649097" y="1968500"/>
                </a:lnTo>
                <a:lnTo>
                  <a:pt x="801852" y="1968500"/>
                </a:lnTo>
                <a:lnTo>
                  <a:pt x="829081" y="1955800"/>
                </a:lnTo>
                <a:lnTo>
                  <a:pt x="747064" y="1955800"/>
                </a:lnTo>
                <a:lnTo>
                  <a:pt x="741426" y="1943100"/>
                </a:lnTo>
                <a:lnTo>
                  <a:pt x="739076" y="1943100"/>
                </a:lnTo>
                <a:lnTo>
                  <a:pt x="738898" y="1930400"/>
                </a:lnTo>
                <a:lnTo>
                  <a:pt x="739495" y="1917700"/>
                </a:lnTo>
                <a:lnTo>
                  <a:pt x="783310" y="1917700"/>
                </a:lnTo>
                <a:lnTo>
                  <a:pt x="784821" y="1930400"/>
                </a:lnTo>
                <a:lnTo>
                  <a:pt x="790486" y="1930400"/>
                </a:lnTo>
                <a:lnTo>
                  <a:pt x="789076" y="1917700"/>
                </a:lnTo>
                <a:lnTo>
                  <a:pt x="792759" y="1917700"/>
                </a:lnTo>
                <a:lnTo>
                  <a:pt x="794639" y="1905000"/>
                </a:lnTo>
                <a:lnTo>
                  <a:pt x="867270" y="1905000"/>
                </a:lnTo>
                <a:lnTo>
                  <a:pt x="871575" y="1917700"/>
                </a:lnTo>
                <a:lnTo>
                  <a:pt x="873163" y="1930400"/>
                </a:lnTo>
                <a:lnTo>
                  <a:pt x="889317" y="1930400"/>
                </a:lnTo>
                <a:lnTo>
                  <a:pt x="896937" y="1917700"/>
                </a:lnTo>
                <a:lnTo>
                  <a:pt x="909396" y="1917700"/>
                </a:lnTo>
                <a:lnTo>
                  <a:pt x="912977" y="1930400"/>
                </a:lnTo>
                <a:lnTo>
                  <a:pt x="911059" y="1930400"/>
                </a:lnTo>
                <a:lnTo>
                  <a:pt x="899223" y="1943100"/>
                </a:lnTo>
                <a:lnTo>
                  <a:pt x="862609" y="1943100"/>
                </a:lnTo>
                <a:lnTo>
                  <a:pt x="836269" y="1955800"/>
                </a:lnTo>
                <a:lnTo>
                  <a:pt x="829081" y="1955800"/>
                </a:lnTo>
                <a:lnTo>
                  <a:pt x="856399" y="1968500"/>
                </a:lnTo>
                <a:lnTo>
                  <a:pt x="883704" y="1968500"/>
                </a:lnTo>
                <a:lnTo>
                  <a:pt x="910907" y="1955800"/>
                </a:lnTo>
                <a:lnTo>
                  <a:pt x="923023" y="1955800"/>
                </a:lnTo>
                <a:lnTo>
                  <a:pt x="924166" y="1968500"/>
                </a:lnTo>
                <a:lnTo>
                  <a:pt x="925753" y="1968500"/>
                </a:lnTo>
                <a:lnTo>
                  <a:pt x="927265" y="1981200"/>
                </a:lnTo>
                <a:lnTo>
                  <a:pt x="927684" y="1993900"/>
                </a:lnTo>
                <a:lnTo>
                  <a:pt x="927011" y="2006600"/>
                </a:lnTo>
                <a:lnTo>
                  <a:pt x="925233" y="2019300"/>
                </a:lnTo>
                <a:lnTo>
                  <a:pt x="921105" y="2032000"/>
                </a:lnTo>
                <a:lnTo>
                  <a:pt x="917892" y="2047354"/>
                </a:lnTo>
                <a:lnTo>
                  <a:pt x="946251" y="2006600"/>
                </a:lnTo>
                <a:lnTo>
                  <a:pt x="942657" y="2006600"/>
                </a:lnTo>
                <a:lnTo>
                  <a:pt x="940117" y="1993900"/>
                </a:lnTo>
                <a:lnTo>
                  <a:pt x="940282" y="1993900"/>
                </a:lnTo>
                <a:lnTo>
                  <a:pt x="941209" y="1981200"/>
                </a:lnTo>
                <a:lnTo>
                  <a:pt x="954125" y="1981200"/>
                </a:lnTo>
                <a:lnTo>
                  <a:pt x="954163" y="1993900"/>
                </a:lnTo>
                <a:lnTo>
                  <a:pt x="953452" y="1993900"/>
                </a:lnTo>
                <a:lnTo>
                  <a:pt x="953389" y="1996351"/>
                </a:lnTo>
                <a:lnTo>
                  <a:pt x="963930" y="1981200"/>
                </a:lnTo>
                <a:lnTo>
                  <a:pt x="974940" y="1965363"/>
                </a:lnTo>
                <a:lnTo>
                  <a:pt x="967689" y="1955800"/>
                </a:lnTo>
                <a:lnTo>
                  <a:pt x="967892" y="1955800"/>
                </a:lnTo>
                <a:lnTo>
                  <a:pt x="968121" y="1943100"/>
                </a:lnTo>
                <a:lnTo>
                  <a:pt x="974090" y="1955800"/>
                </a:lnTo>
                <a:lnTo>
                  <a:pt x="981608" y="1955800"/>
                </a:lnTo>
                <a:lnTo>
                  <a:pt x="1008113" y="1917700"/>
                </a:lnTo>
                <a:lnTo>
                  <a:pt x="1005649" y="1917700"/>
                </a:lnTo>
                <a:lnTo>
                  <a:pt x="1005001" y="1905000"/>
                </a:lnTo>
                <a:lnTo>
                  <a:pt x="1004417" y="1892300"/>
                </a:lnTo>
                <a:lnTo>
                  <a:pt x="1004836" y="1879600"/>
                </a:lnTo>
                <a:lnTo>
                  <a:pt x="1005636" y="1866900"/>
                </a:lnTo>
                <a:lnTo>
                  <a:pt x="1006208" y="1854200"/>
                </a:lnTo>
                <a:lnTo>
                  <a:pt x="1006792" y="1841500"/>
                </a:lnTo>
                <a:lnTo>
                  <a:pt x="1014107" y="1841500"/>
                </a:lnTo>
                <a:lnTo>
                  <a:pt x="1014298" y="1828800"/>
                </a:lnTo>
                <a:lnTo>
                  <a:pt x="1011288" y="1828800"/>
                </a:lnTo>
                <a:lnTo>
                  <a:pt x="1007872" y="1816100"/>
                </a:lnTo>
                <a:lnTo>
                  <a:pt x="1014526" y="1816100"/>
                </a:lnTo>
                <a:lnTo>
                  <a:pt x="1020254" y="1828800"/>
                </a:lnTo>
                <a:lnTo>
                  <a:pt x="1036472" y="1828800"/>
                </a:lnTo>
                <a:lnTo>
                  <a:pt x="1039736" y="1841500"/>
                </a:lnTo>
                <a:lnTo>
                  <a:pt x="1040968" y="1841500"/>
                </a:lnTo>
                <a:lnTo>
                  <a:pt x="1040193" y="1854200"/>
                </a:lnTo>
                <a:lnTo>
                  <a:pt x="1036840" y="1866900"/>
                </a:lnTo>
                <a:lnTo>
                  <a:pt x="1034580" y="1879663"/>
                </a:lnTo>
                <a:lnTo>
                  <a:pt x="1048270" y="1859991"/>
                </a:lnTo>
                <a:lnTo>
                  <a:pt x="1048296" y="1854200"/>
                </a:lnTo>
                <a:lnTo>
                  <a:pt x="1052296" y="1854200"/>
                </a:lnTo>
                <a:lnTo>
                  <a:pt x="1069238" y="1829854"/>
                </a:lnTo>
                <a:lnTo>
                  <a:pt x="1067943" y="1828800"/>
                </a:lnTo>
                <a:lnTo>
                  <a:pt x="1039901" y="1828800"/>
                </a:lnTo>
                <a:lnTo>
                  <a:pt x="1033843" y="1816100"/>
                </a:lnTo>
                <a:lnTo>
                  <a:pt x="996378" y="1795018"/>
                </a:lnTo>
                <a:lnTo>
                  <a:pt x="996378" y="1854200"/>
                </a:lnTo>
                <a:lnTo>
                  <a:pt x="987386" y="1854200"/>
                </a:lnTo>
                <a:lnTo>
                  <a:pt x="980160" y="1841500"/>
                </a:lnTo>
                <a:lnTo>
                  <a:pt x="975448" y="1841500"/>
                </a:lnTo>
                <a:lnTo>
                  <a:pt x="970026" y="1828800"/>
                </a:lnTo>
                <a:lnTo>
                  <a:pt x="989114" y="1828800"/>
                </a:lnTo>
                <a:lnTo>
                  <a:pt x="993406" y="1841500"/>
                </a:lnTo>
                <a:lnTo>
                  <a:pt x="995807" y="1841500"/>
                </a:lnTo>
                <a:lnTo>
                  <a:pt x="996378" y="1854200"/>
                </a:lnTo>
                <a:lnTo>
                  <a:pt x="996378" y="1795018"/>
                </a:lnTo>
                <a:lnTo>
                  <a:pt x="991438" y="1792236"/>
                </a:lnTo>
                <a:lnTo>
                  <a:pt x="991438" y="1803400"/>
                </a:lnTo>
                <a:lnTo>
                  <a:pt x="984694" y="1816100"/>
                </a:lnTo>
                <a:lnTo>
                  <a:pt x="981506" y="1803400"/>
                </a:lnTo>
                <a:lnTo>
                  <a:pt x="991438" y="1803400"/>
                </a:lnTo>
                <a:lnTo>
                  <a:pt x="991438" y="1792236"/>
                </a:lnTo>
                <a:lnTo>
                  <a:pt x="978687" y="1785061"/>
                </a:lnTo>
                <a:lnTo>
                  <a:pt x="978687" y="1803400"/>
                </a:lnTo>
                <a:lnTo>
                  <a:pt x="961605" y="1803400"/>
                </a:lnTo>
                <a:lnTo>
                  <a:pt x="961605" y="1930400"/>
                </a:lnTo>
                <a:lnTo>
                  <a:pt x="959929" y="1943100"/>
                </a:lnTo>
                <a:lnTo>
                  <a:pt x="953541" y="1943100"/>
                </a:lnTo>
                <a:lnTo>
                  <a:pt x="952347" y="1955800"/>
                </a:lnTo>
                <a:lnTo>
                  <a:pt x="933513" y="1955800"/>
                </a:lnTo>
                <a:lnTo>
                  <a:pt x="931125" y="1943100"/>
                </a:lnTo>
                <a:lnTo>
                  <a:pt x="928852" y="1943100"/>
                </a:lnTo>
                <a:lnTo>
                  <a:pt x="927912" y="1917700"/>
                </a:lnTo>
                <a:lnTo>
                  <a:pt x="955763" y="1917700"/>
                </a:lnTo>
                <a:lnTo>
                  <a:pt x="958519" y="1930400"/>
                </a:lnTo>
                <a:lnTo>
                  <a:pt x="961605" y="1930400"/>
                </a:lnTo>
                <a:lnTo>
                  <a:pt x="961605" y="1803400"/>
                </a:lnTo>
                <a:lnTo>
                  <a:pt x="959954" y="1803400"/>
                </a:lnTo>
                <a:lnTo>
                  <a:pt x="957681" y="1816100"/>
                </a:lnTo>
                <a:lnTo>
                  <a:pt x="956005" y="1828800"/>
                </a:lnTo>
                <a:lnTo>
                  <a:pt x="954493" y="1842274"/>
                </a:lnTo>
                <a:lnTo>
                  <a:pt x="953198" y="1854288"/>
                </a:lnTo>
                <a:lnTo>
                  <a:pt x="951534" y="1866900"/>
                </a:lnTo>
                <a:lnTo>
                  <a:pt x="950976" y="1866900"/>
                </a:lnTo>
                <a:lnTo>
                  <a:pt x="944892" y="1854200"/>
                </a:lnTo>
                <a:lnTo>
                  <a:pt x="943470" y="1851190"/>
                </a:lnTo>
                <a:lnTo>
                  <a:pt x="943470" y="1879600"/>
                </a:lnTo>
                <a:lnTo>
                  <a:pt x="938034" y="1879600"/>
                </a:lnTo>
                <a:lnTo>
                  <a:pt x="937628" y="1878164"/>
                </a:lnTo>
                <a:lnTo>
                  <a:pt x="937628" y="1892300"/>
                </a:lnTo>
                <a:lnTo>
                  <a:pt x="927633" y="1892300"/>
                </a:lnTo>
                <a:lnTo>
                  <a:pt x="929144" y="1879600"/>
                </a:lnTo>
                <a:lnTo>
                  <a:pt x="932192" y="1879600"/>
                </a:lnTo>
                <a:lnTo>
                  <a:pt x="937628" y="1892300"/>
                </a:lnTo>
                <a:lnTo>
                  <a:pt x="937628" y="1878164"/>
                </a:lnTo>
                <a:lnTo>
                  <a:pt x="934440" y="1866900"/>
                </a:lnTo>
                <a:lnTo>
                  <a:pt x="941641" y="1866900"/>
                </a:lnTo>
                <a:lnTo>
                  <a:pt x="943470" y="1879600"/>
                </a:lnTo>
                <a:lnTo>
                  <a:pt x="943470" y="1851190"/>
                </a:lnTo>
                <a:lnTo>
                  <a:pt x="938796" y="1841284"/>
                </a:lnTo>
                <a:lnTo>
                  <a:pt x="932726" y="1828800"/>
                </a:lnTo>
                <a:lnTo>
                  <a:pt x="926350" y="1828800"/>
                </a:lnTo>
                <a:lnTo>
                  <a:pt x="926223" y="1816100"/>
                </a:lnTo>
                <a:lnTo>
                  <a:pt x="926287" y="1790700"/>
                </a:lnTo>
                <a:lnTo>
                  <a:pt x="926452" y="1778000"/>
                </a:lnTo>
                <a:lnTo>
                  <a:pt x="952931" y="1778000"/>
                </a:lnTo>
                <a:lnTo>
                  <a:pt x="978687" y="1803400"/>
                </a:lnTo>
                <a:lnTo>
                  <a:pt x="978687" y="1785061"/>
                </a:lnTo>
                <a:lnTo>
                  <a:pt x="966165" y="1778000"/>
                </a:lnTo>
                <a:lnTo>
                  <a:pt x="942975" y="1765300"/>
                </a:lnTo>
                <a:lnTo>
                  <a:pt x="932510" y="1765300"/>
                </a:lnTo>
                <a:lnTo>
                  <a:pt x="933399" y="1752600"/>
                </a:lnTo>
                <a:lnTo>
                  <a:pt x="942009" y="1752600"/>
                </a:lnTo>
                <a:lnTo>
                  <a:pt x="953223" y="1765300"/>
                </a:lnTo>
                <a:lnTo>
                  <a:pt x="957287" y="1765300"/>
                </a:lnTo>
                <a:lnTo>
                  <a:pt x="959002" y="1752600"/>
                </a:lnTo>
                <a:lnTo>
                  <a:pt x="960716" y="1739900"/>
                </a:lnTo>
                <a:lnTo>
                  <a:pt x="962698" y="1739900"/>
                </a:lnTo>
                <a:lnTo>
                  <a:pt x="965631" y="1727200"/>
                </a:lnTo>
                <a:lnTo>
                  <a:pt x="975626" y="1727200"/>
                </a:lnTo>
                <a:lnTo>
                  <a:pt x="975474" y="1739900"/>
                </a:lnTo>
                <a:lnTo>
                  <a:pt x="976503" y="1739900"/>
                </a:lnTo>
                <a:lnTo>
                  <a:pt x="980109" y="1752600"/>
                </a:lnTo>
                <a:lnTo>
                  <a:pt x="985418" y="1765300"/>
                </a:lnTo>
                <a:lnTo>
                  <a:pt x="991527" y="1778000"/>
                </a:lnTo>
                <a:lnTo>
                  <a:pt x="1020610" y="1778000"/>
                </a:lnTo>
                <a:lnTo>
                  <a:pt x="1030490" y="1765300"/>
                </a:lnTo>
                <a:lnTo>
                  <a:pt x="1035405" y="1778000"/>
                </a:lnTo>
                <a:lnTo>
                  <a:pt x="1040155" y="1790700"/>
                </a:lnTo>
                <a:lnTo>
                  <a:pt x="1063002" y="1790700"/>
                </a:lnTo>
                <a:lnTo>
                  <a:pt x="1070648" y="1803400"/>
                </a:lnTo>
                <a:lnTo>
                  <a:pt x="1077264" y="1803400"/>
                </a:lnTo>
                <a:lnTo>
                  <a:pt x="1081316" y="1812493"/>
                </a:lnTo>
                <a:lnTo>
                  <a:pt x="1095641" y="1791906"/>
                </a:lnTo>
                <a:lnTo>
                  <a:pt x="1095298" y="1790700"/>
                </a:lnTo>
                <a:lnTo>
                  <a:pt x="1093266" y="1790700"/>
                </a:lnTo>
                <a:lnTo>
                  <a:pt x="1092784" y="1778000"/>
                </a:lnTo>
                <a:lnTo>
                  <a:pt x="1093622" y="1765300"/>
                </a:lnTo>
                <a:lnTo>
                  <a:pt x="1094765" y="1752600"/>
                </a:lnTo>
                <a:lnTo>
                  <a:pt x="1095260" y="1739900"/>
                </a:lnTo>
                <a:lnTo>
                  <a:pt x="1094143" y="1739900"/>
                </a:lnTo>
                <a:lnTo>
                  <a:pt x="1094244" y="1727200"/>
                </a:lnTo>
                <a:lnTo>
                  <a:pt x="1094092" y="1714500"/>
                </a:lnTo>
                <a:lnTo>
                  <a:pt x="1094244" y="1714500"/>
                </a:lnTo>
                <a:lnTo>
                  <a:pt x="1095311" y="1701800"/>
                </a:lnTo>
                <a:lnTo>
                  <a:pt x="1114628" y="1701800"/>
                </a:lnTo>
                <a:lnTo>
                  <a:pt x="1120292" y="1714500"/>
                </a:lnTo>
                <a:lnTo>
                  <a:pt x="1122362" y="1727200"/>
                </a:lnTo>
                <a:lnTo>
                  <a:pt x="1121676" y="1739900"/>
                </a:lnTo>
                <a:lnTo>
                  <a:pt x="1120940" y="1739900"/>
                </a:lnTo>
                <a:lnTo>
                  <a:pt x="1120825" y="1752600"/>
                </a:lnTo>
                <a:lnTo>
                  <a:pt x="1119835" y="1752600"/>
                </a:lnTo>
                <a:lnTo>
                  <a:pt x="1119124" y="1758162"/>
                </a:lnTo>
                <a:lnTo>
                  <a:pt x="1167180" y="1689100"/>
                </a:lnTo>
                <a:lnTo>
                  <a:pt x="1173873" y="1679473"/>
                </a:lnTo>
                <a:lnTo>
                  <a:pt x="1163193" y="1689100"/>
                </a:lnTo>
                <a:lnTo>
                  <a:pt x="1159814" y="1676400"/>
                </a:lnTo>
                <a:lnTo>
                  <a:pt x="1159992" y="1638300"/>
                </a:lnTo>
                <a:lnTo>
                  <a:pt x="1160195" y="1638300"/>
                </a:lnTo>
                <a:lnTo>
                  <a:pt x="1160424" y="1625600"/>
                </a:lnTo>
                <a:lnTo>
                  <a:pt x="1182268" y="1625600"/>
                </a:lnTo>
                <a:lnTo>
                  <a:pt x="1193393" y="1612900"/>
                </a:lnTo>
                <a:lnTo>
                  <a:pt x="1163967" y="1612900"/>
                </a:lnTo>
                <a:lnTo>
                  <a:pt x="1160627" y="1600200"/>
                </a:lnTo>
                <a:lnTo>
                  <a:pt x="1160043" y="1587500"/>
                </a:lnTo>
                <a:lnTo>
                  <a:pt x="1160691" y="1574800"/>
                </a:lnTo>
                <a:lnTo>
                  <a:pt x="1161021" y="1562100"/>
                </a:lnTo>
                <a:lnTo>
                  <a:pt x="1161300" y="1549400"/>
                </a:lnTo>
                <a:lnTo>
                  <a:pt x="1161796" y="1524000"/>
                </a:lnTo>
                <a:lnTo>
                  <a:pt x="1162913" y="1524000"/>
                </a:lnTo>
                <a:lnTo>
                  <a:pt x="1165898" y="1511300"/>
                </a:lnTo>
                <a:lnTo>
                  <a:pt x="1246517" y="1511300"/>
                </a:lnTo>
                <a:lnTo>
                  <a:pt x="1249248" y="1524000"/>
                </a:lnTo>
                <a:lnTo>
                  <a:pt x="1249400" y="1524000"/>
                </a:lnTo>
                <a:lnTo>
                  <a:pt x="1249514" y="1536700"/>
                </a:lnTo>
                <a:lnTo>
                  <a:pt x="1249476" y="1549400"/>
                </a:lnTo>
                <a:lnTo>
                  <a:pt x="1217091" y="1549400"/>
                </a:lnTo>
                <a:lnTo>
                  <a:pt x="1215618" y="1562100"/>
                </a:lnTo>
                <a:lnTo>
                  <a:pt x="1215199" y="1574800"/>
                </a:lnTo>
                <a:lnTo>
                  <a:pt x="1215923" y="1574800"/>
                </a:lnTo>
                <a:lnTo>
                  <a:pt x="1216736" y="1587500"/>
                </a:lnTo>
                <a:lnTo>
                  <a:pt x="1216609" y="1600200"/>
                </a:lnTo>
                <a:lnTo>
                  <a:pt x="1215771" y="1600200"/>
                </a:lnTo>
                <a:lnTo>
                  <a:pt x="1215580" y="1612900"/>
                </a:lnTo>
                <a:lnTo>
                  <a:pt x="1215555" y="1619580"/>
                </a:lnTo>
                <a:lnTo>
                  <a:pt x="1273225" y="1536700"/>
                </a:lnTo>
                <a:lnTo>
                  <a:pt x="1270762" y="1536700"/>
                </a:lnTo>
                <a:lnTo>
                  <a:pt x="1264234" y="1524000"/>
                </a:lnTo>
                <a:lnTo>
                  <a:pt x="1262976" y="1524000"/>
                </a:lnTo>
                <a:lnTo>
                  <a:pt x="1265605" y="1511300"/>
                </a:lnTo>
                <a:lnTo>
                  <a:pt x="1290904" y="1511300"/>
                </a:lnTo>
                <a:lnTo>
                  <a:pt x="1299730" y="1498600"/>
                </a:lnTo>
                <a:lnTo>
                  <a:pt x="1167612" y="1498600"/>
                </a:lnTo>
                <a:lnTo>
                  <a:pt x="1162939" y="1485900"/>
                </a:lnTo>
                <a:lnTo>
                  <a:pt x="1160907" y="1485900"/>
                </a:lnTo>
                <a:lnTo>
                  <a:pt x="1162164" y="1473200"/>
                </a:lnTo>
                <a:lnTo>
                  <a:pt x="1317409" y="1473200"/>
                </a:lnTo>
                <a:lnTo>
                  <a:pt x="1352753" y="1422400"/>
                </a:lnTo>
                <a:lnTo>
                  <a:pt x="1156284" y="1422400"/>
                </a:lnTo>
                <a:lnTo>
                  <a:pt x="1149591" y="1409700"/>
                </a:lnTo>
                <a:lnTo>
                  <a:pt x="1132433" y="1409700"/>
                </a:lnTo>
                <a:lnTo>
                  <a:pt x="1132433" y="1524000"/>
                </a:lnTo>
                <a:lnTo>
                  <a:pt x="1131849" y="1524000"/>
                </a:lnTo>
                <a:lnTo>
                  <a:pt x="1130401" y="1549400"/>
                </a:lnTo>
                <a:lnTo>
                  <a:pt x="1129271" y="1562100"/>
                </a:lnTo>
                <a:lnTo>
                  <a:pt x="1128280" y="1574800"/>
                </a:lnTo>
                <a:lnTo>
                  <a:pt x="1127226" y="1587500"/>
                </a:lnTo>
                <a:lnTo>
                  <a:pt x="1127226" y="1638300"/>
                </a:lnTo>
                <a:lnTo>
                  <a:pt x="1126782" y="1663700"/>
                </a:lnTo>
                <a:lnTo>
                  <a:pt x="1124915" y="1676400"/>
                </a:lnTo>
                <a:lnTo>
                  <a:pt x="1121537" y="1701800"/>
                </a:lnTo>
                <a:lnTo>
                  <a:pt x="1114107" y="1689100"/>
                </a:lnTo>
                <a:lnTo>
                  <a:pt x="1107744" y="1689100"/>
                </a:lnTo>
                <a:lnTo>
                  <a:pt x="1102702" y="1676400"/>
                </a:lnTo>
                <a:lnTo>
                  <a:pt x="1099261" y="1676400"/>
                </a:lnTo>
                <a:lnTo>
                  <a:pt x="1096187" y="1663700"/>
                </a:lnTo>
                <a:lnTo>
                  <a:pt x="1084846" y="1663700"/>
                </a:lnTo>
                <a:lnTo>
                  <a:pt x="1084846" y="1689100"/>
                </a:lnTo>
                <a:lnTo>
                  <a:pt x="1084351" y="1701800"/>
                </a:lnTo>
                <a:lnTo>
                  <a:pt x="1061732" y="1701800"/>
                </a:lnTo>
                <a:lnTo>
                  <a:pt x="1058379" y="1689100"/>
                </a:lnTo>
                <a:lnTo>
                  <a:pt x="1058303" y="1765300"/>
                </a:lnTo>
                <a:lnTo>
                  <a:pt x="1047026" y="1765300"/>
                </a:lnTo>
                <a:lnTo>
                  <a:pt x="1047013" y="1752600"/>
                </a:lnTo>
                <a:lnTo>
                  <a:pt x="1057300" y="1752600"/>
                </a:lnTo>
                <a:lnTo>
                  <a:pt x="1058303" y="1765300"/>
                </a:lnTo>
                <a:lnTo>
                  <a:pt x="1058303" y="1689100"/>
                </a:lnTo>
                <a:lnTo>
                  <a:pt x="1049655" y="1689100"/>
                </a:lnTo>
                <a:lnTo>
                  <a:pt x="1050061" y="1676400"/>
                </a:lnTo>
                <a:lnTo>
                  <a:pt x="1051102" y="1676400"/>
                </a:lnTo>
                <a:lnTo>
                  <a:pt x="1054074" y="1663700"/>
                </a:lnTo>
                <a:lnTo>
                  <a:pt x="1066685" y="1663700"/>
                </a:lnTo>
                <a:lnTo>
                  <a:pt x="1071816" y="1676400"/>
                </a:lnTo>
                <a:lnTo>
                  <a:pt x="1077112" y="1676400"/>
                </a:lnTo>
                <a:lnTo>
                  <a:pt x="1084846" y="1689100"/>
                </a:lnTo>
                <a:lnTo>
                  <a:pt x="1084846" y="1663700"/>
                </a:lnTo>
                <a:lnTo>
                  <a:pt x="1083310" y="1663700"/>
                </a:lnTo>
                <a:lnTo>
                  <a:pt x="1076490" y="1651000"/>
                </a:lnTo>
                <a:lnTo>
                  <a:pt x="1070483" y="1651000"/>
                </a:lnTo>
                <a:lnTo>
                  <a:pt x="1061212" y="1638300"/>
                </a:lnTo>
                <a:lnTo>
                  <a:pt x="1039190" y="1638300"/>
                </a:lnTo>
                <a:lnTo>
                  <a:pt x="1037158" y="1625600"/>
                </a:lnTo>
                <a:lnTo>
                  <a:pt x="1035913" y="1621866"/>
                </a:lnTo>
                <a:lnTo>
                  <a:pt x="1035913" y="1701800"/>
                </a:lnTo>
                <a:lnTo>
                  <a:pt x="1035088" y="1714500"/>
                </a:lnTo>
                <a:lnTo>
                  <a:pt x="1034148" y="1727200"/>
                </a:lnTo>
                <a:lnTo>
                  <a:pt x="1030287" y="1714500"/>
                </a:lnTo>
                <a:lnTo>
                  <a:pt x="1029017" y="1701800"/>
                </a:lnTo>
                <a:lnTo>
                  <a:pt x="1030274" y="1689100"/>
                </a:lnTo>
                <a:lnTo>
                  <a:pt x="1034034" y="1676400"/>
                </a:lnTo>
                <a:lnTo>
                  <a:pt x="1035824" y="1689100"/>
                </a:lnTo>
                <a:lnTo>
                  <a:pt x="1035913" y="1701800"/>
                </a:lnTo>
                <a:lnTo>
                  <a:pt x="1035913" y="1621866"/>
                </a:lnTo>
                <a:lnTo>
                  <a:pt x="1032929" y="1612900"/>
                </a:lnTo>
                <a:lnTo>
                  <a:pt x="1026083" y="1600225"/>
                </a:lnTo>
                <a:lnTo>
                  <a:pt x="1026083" y="1638300"/>
                </a:lnTo>
                <a:lnTo>
                  <a:pt x="1022045" y="1651000"/>
                </a:lnTo>
                <a:lnTo>
                  <a:pt x="1011428" y="1651000"/>
                </a:lnTo>
                <a:lnTo>
                  <a:pt x="1011428" y="1727200"/>
                </a:lnTo>
                <a:lnTo>
                  <a:pt x="1003160" y="1727200"/>
                </a:lnTo>
                <a:lnTo>
                  <a:pt x="1005420" y="1714500"/>
                </a:lnTo>
                <a:lnTo>
                  <a:pt x="1010373" y="1714500"/>
                </a:lnTo>
                <a:lnTo>
                  <a:pt x="1011428" y="1727200"/>
                </a:lnTo>
                <a:lnTo>
                  <a:pt x="1011428" y="1651000"/>
                </a:lnTo>
                <a:lnTo>
                  <a:pt x="1010983" y="1651000"/>
                </a:lnTo>
                <a:lnTo>
                  <a:pt x="1000810" y="1638300"/>
                </a:lnTo>
                <a:lnTo>
                  <a:pt x="1000467" y="1625600"/>
                </a:lnTo>
                <a:lnTo>
                  <a:pt x="1001001" y="1625600"/>
                </a:lnTo>
                <a:lnTo>
                  <a:pt x="1011212" y="1612900"/>
                </a:lnTo>
                <a:lnTo>
                  <a:pt x="1014437" y="1625600"/>
                </a:lnTo>
                <a:lnTo>
                  <a:pt x="1022972" y="1638300"/>
                </a:lnTo>
                <a:lnTo>
                  <a:pt x="1026083" y="1638300"/>
                </a:lnTo>
                <a:lnTo>
                  <a:pt x="1026083" y="1600225"/>
                </a:lnTo>
                <a:lnTo>
                  <a:pt x="1006462" y="1600200"/>
                </a:lnTo>
                <a:lnTo>
                  <a:pt x="994943" y="1587500"/>
                </a:lnTo>
                <a:lnTo>
                  <a:pt x="990269" y="1587500"/>
                </a:lnTo>
                <a:lnTo>
                  <a:pt x="990269" y="1612900"/>
                </a:lnTo>
                <a:lnTo>
                  <a:pt x="985469" y="1612900"/>
                </a:lnTo>
                <a:lnTo>
                  <a:pt x="985278" y="1616252"/>
                </a:lnTo>
                <a:lnTo>
                  <a:pt x="985278" y="1651000"/>
                </a:lnTo>
                <a:lnTo>
                  <a:pt x="984516" y="1651000"/>
                </a:lnTo>
                <a:lnTo>
                  <a:pt x="984173" y="1664716"/>
                </a:lnTo>
                <a:lnTo>
                  <a:pt x="983843" y="1676400"/>
                </a:lnTo>
                <a:lnTo>
                  <a:pt x="982611" y="1689100"/>
                </a:lnTo>
                <a:lnTo>
                  <a:pt x="981290" y="1701800"/>
                </a:lnTo>
                <a:lnTo>
                  <a:pt x="980071" y="1714500"/>
                </a:lnTo>
                <a:lnTo>
                  <a:pt x="967232" y="1714500"/>
                </a:lnTo>
                <a:lnTo>
                  <a:pt x="967206" y="1701800"/>
                </a:lnTo>
                <a:lnTo>
                  <a:pt x="974432" y="1689100"/>
                </a:lnTo>
                <a:lnTo>
                  <a:pt x="975233" y="1689100"/>
                </a:lnTo>
                <a:lnTo>
                  <a:pt x="970470" y="1676400"/>
                </a:lnTo>
                <a:lnTo>
                  <a:pt x="971664" y="1663700"/>
                </a:lnTo>
                <a:lnTo>
                  <a:pt x="972299" y="1663700"/>
                </a:lnTo>
                <a:lnTo>
                  <a:pt x="972769" y="1651000"/>
                </a:lnTo>
                <a:lnTo>
                  <a:pt x="973340" y="1651000"/>
                </a:lnTo>
                <a:lnTo>
                  <a:pt x="975156" y="1638300"/>
                </a:lnTo>
                <a:lnTo>
                  <a:pt x="984300" y="1638300"/>
                </a:lnTo>
                <a:lnTo>
                  <a:pt x="985278" y="1651000"/>
                </a:lnTo>
                <a:lnTo>
                  <a:pt x="985278" y="1616252"/>
                </a:lnTo>
                <a:lnTo>
                  <a:pt x="984745" y="1625600"/>
                </a:lnTo>
                <a:lnTo>
                  <a:pt x="982954" y="1625600"/>
                </a:lnTo>
                <a:lnTo>
                  <a:pt x="977430" y="1612900"/>
                </a:lnTo>
                <a:lnTo>
                  <a:pt x="979004" y="1612900"/>
                </a:lnTo>
                <a:lnTo>
                  <a:pt x="982573" y="1600200"/>
                </a:lnTo>
                <a:lnTo>
                  <a:pt x="985266" y="1600200"/>
                </a:lnTo>
                <a:lnTo>
                  <a:pt x="990269" y="1612900"/>
                </a:lnTo>
                <a:lnTo>
                  <a:pt x="990269" y="1587500"/>
                </a:lnTo>
                <a:lnTo>
                  <a:pt x="986332" y="1587500"/>
                </a:lnTo>
                <a:lnTo>
                  <a:pt x="980033" y="1574800"/>
                </a:lnTo>
                <a:lnTo>
                  <a:pt x="975487" y="1562100"/>
                </a:lnTo>
                <a:lnTo>
                  <a:pt x="970953" y="1562100"/>
                </a:lnTo>
                <a:lnTo>
                  <a:pt x="967968" y="1556626"/>
                </a:lnTo>
                <a:lnTo>
                  <a:pt x="967968" y="1587500"/>
                </a:lnTo>
                <a:lnTo>
                  <a:pt x="967295" y="1600200"/>
                </a:lnTo>
                <a:lnTo>
                  <a:pt x="948651" y="1600200"/>
                </a:lnTo>
                <a:lnTo>
                  <a:pt x="949185" y="1587500"/>
                </a:lnTo>
                <a:lnTo>
                  <a:pt x="950417" y="1574800"/>
                </a:lnTo>
                <a:lnTo>
                  <a:pt x="962456" y="1574800"/>
                </a:lnTo>
                <a:lnTo>
                  <a:pt x="967727" y="1587500"/>
                </a:lnTo>
                <a:lnTo>
                  <a:pt x="967968" y="1587500"/>
                </a:lnTo>
                <a:lnTo>
                  <a:pt x="967968" y="1556626"/>
                </a:lnTo>
                <a:lnTo>
                  <a:pt x="964031" y="1549400"/>
                </a:lnTo>
                <a:lnTo>
                  <a:pt x="942543" y="1549400"/>
                </a:lnTo>
                <a:lnTo>
                  <a:pt x="942543" y="1574800"/>
                </a:lnTo>
                <a:lnTo>
                  <a:pt x="934440" y="1574800"/>
                </a:lnTo>
                <a:lnTo>
                  <a:pt x="934440" y="1600200"/>
                </a:lnTo>
                <a:lnTo>
                  <a:pt x="933615" y="1612900"/>
                </a:lnTo>
                <a:lnTo>
                  <a:pt x="931418" y="1625600"/>
                </a:lnTo>
                <a:lnTo>
                  <a:pt x="928624" y="1625600"/>
                </a:lnTo>
                <a:lnTo>
                  <a:pt x="926020" y="1638300"/>
                </a:lnTo>
                <a:lnTo>
                  <a:pt x="925372" y="1651000"/>
                </a:lnTo>
                <a:lnTo>
                  <a:pt x="922413" y="1651000"/>
                </a:lnTo>
                <a:lnTo>
                  <a:pt x="915911" y="1638300"/>
                </a:lnTo>
                <a:lnTo>
                  <a:pt x="911707" y="1638300"/>
                </a:lnTo>
                <a:lnTo>
                  <a:pt x="914590" y="1625600"/>
                </a:lnTo>
                <a:lnTo>
                  <a:pt x="917676" y="1625600"/>
                </a:lnTo>
                <a:lnTo>
                  <a:pt x="919734" y="1612900"/>
                </a:lnTo>
                <a:lnTo>
                  <a:pt x="921194" y="1612900"/>
                </a:lnTo>
                <a:lnTo>
                  <a:pt x="922515" y="1600200"/>
                </a:lnTo>
                <a:lnTo>
                  <a:pt x="923175" y="1600200"/>
                </a:lnTo>
                <a:lnTo>
                  <a:pt x="925055" y="1587500"/>
                </a:lnTo>
                <a:lnTo>
                  <a:pt x="932738" y="1587500"/>
                </a:lnTo>
                <a:lnTo>
                  <a:pt x="934402" y="1600200"/>
                </a:lnTo>
                <a:lnTo>
                  <a:pt x="934440" y="1574800"/>
                </a:lnTo>
                <a:lnTo>
                  <a:pt x="927836" y="1574800"/>
                </a:lnTo>
                <a:lnTo>
                  <a:pt x="929068" y="1562100"/>
                </a:lnTo>
                <a:lnTo>
                  <a:pt x="942213" y="1562100"/>
                </a:lnTo>
                <a:lnTo>
                  <a:pt x="942543" y="1574800"/>
                </a:lnTo>
                <a:lnTo>
                  <a:pt x="942543" y="1549400"/>
                </a:lnTo>
                <a:lnTo>
                  <a:pt x="934821" y="1549400"/>
                </a:lnTo>
                <a:lnTo>
                  <a:pt x="934593" y="1536700"/>
                </a:lnTo>
                <a:lnTo>
                  <a:pt x="932395" y="1524000"/>
                </a:lnTo>
                <a:lnTo>
                  <a:pt x="927138" y="1524000"/>
                </a:lnTo>
                <a:lnTo>
                  <a:pt x="919632" y="1511300"/>
                </a:lnTo>
                <a:lnTo>
                  <a:pt x="918438" y="1511300"/>
                </a:lnTo>
                <a:lnTo>
                  <a:pt x="918438" y="1549400"/>
                </a:lnTo>
                <a:lnTo>
                  <a:pt x="917371" y="1562100"/>
                </a:lnTo>
                <a:lnTo>
                  <a:pt x="903833" y="1562100"/>
                </a:lnTo>
                <a:lnTo>
                  <a:pt x="897445" y="1549400"/>
                </a:lnTo>
                <a:lnTo>
                  <a:pt x="897305" y="1549400"/>
                </a:lnTo>
                <a:lnTo>
                  <a:pt x="898105" y="1536700"/>
                </a:lnTo>
                <a:lnTo>
                  <a:pt x="914539" y="1536700"/>
                </a:lnTo>
                <a:lnTo>
                  <a:pt x="917460" y="1549400"/>
                </a:lnTo>
                <a:lnTo>
                  <a:pt x="918438" y="1549400"/>
                </a:lnTo>
                <a:lnTo>
                  <a:pt x="918438" y="1511300"/>
                </a:lnTo>
                <a:lnTo>
                  <a:pt x="897902" y="1511300"/>
                </a:lnTo>
                <a:lnTo>
                  <a:pt x="894854" y="1498600"/>
                </a:lnTo>
                <a:lnTo>
                  <a:pt x="896289" y="1498600"/>
                </a:lnTo>
                <a:lnTo>
                  <a:pt x="898029" y="1485900"/>
                </a:lnTo>
                <a:lnTo>
                  <a:pt x="899312" y="1473200"/>
                </a:lnTo>
                <a:lnTo>
                  <a:pt x="900963" y="1473200"/>
                </a:lnTo>
                <a:lnTo>
                  <a:pt x="903808" y="1460500"/>
                </a:lnTo>
                <a:lnTo>
                  <a:pt x="910043" y="1460500"/>
                </a:lnTo>
                <a:lnTo>
                  <a:pt x="912253" y="1473200"/>
                </a:lnTo>
                <a:lnTo>
                  <a:pt x="917600" y="1485900"/>
                </a:lnTo>
                <a:lnTo>
                  <a:pt x="924039" y="1498600"/>
                </a:lnTo>
                <a:lnTo>
                  <a:pt x="942835" y="1498600"/>
                </a:lnTo>
                <a:lnTo>
                  <a:pt x="939927" y="1485900"/>
                </a:lnTo>
                <a:lnTo>
                  <a:pt x="943368" y="1473200"/>
                </a:lnTo>
                <a:lnTo>
                  <a:pt x="945057" y="1460500"/>
                </a:lnTo>
                <a:lnTo>
                  <a:pt x="958380" y="1473200"/>
                </a:lnTo>
                <a:lnTo>
                  <a:pt x="960932" y="1473200"/>
                </a:lnTo>
                <a:lnTo>
                  <a:pt x="958253" y="1485900"/>
                </a:lnTo>
                <a:lnTo>
                  <a:pt x="956881" y="1498600"/>
                </a:lnTo>
                <a:lnTo>
                  <a:pt x="955789" y="1511300"/>
                </a:lnTo>
                <a:lnTo>
                  <a:pt x="955370" y="1511300"/>
                </a:lnTo>
                <a:lnTo>
                  <a:pt x="957580" y="1524000"/>
                </a:lnTo>
                <a:lnTo>
                  <a:pt x="962710" y="1536700"/>
                </a:lnTo>
                <a:lnTo>
                  <a:pt x="980884" y="1536700"/>
                </a:lnTo>
                <a:lnTo>
                  <a:pt x="985583" y="1549400"/>
                </a:lnTo>
                <a:lnTo>
                  <a:pt x="1002728" y="1549400"/>
                </a:lnTo>
                <a:lnTo>
                  <a:pt x="1007237" y="1536700"/>
                </a:lnTo>
                <a:lnTo>
                  <a:pt x="1008253" y="1536700"/>
                </a:lnTo>
                <a:lnTo>
                  <a:pt x="1009129" y="1524000"/>
                </a:lnTo>
                <a:lnTo>
                  <a:pt x="1024305" y="1524000"/>
                </a:lnTo>
                <a:lnTo>
                  <a:pt x="1028674" y="1536700"/>
                </a:lnTo>
                <a:lnTo>
                  <a:pt x="1028280" y="1549400"/>
                </a:lnTo>
                <a:lnTo>
                  <a:pt x="1030960" y="1562100"/>
                </a:lnTo>
                <a:lnTo>
                  <a:pt x="1035824" y="1574800"/>
                </a:lnTo>
                <a:lnTo>
                  <a:pt x="1042009" y="1574800"/>
                </a:lnTo>
                <a:lnTo>
                  <a:pt x="1056500" y="1600200"/>
                </a:lnTo>
                <a:lnTo>
                  <a:pt x="1072667" y="1600200"/>
                </a:lnTo>
                <a:lnTo>
                  <a:pt x="1090764" y="1612900"/>
                </a:lnTo>
                <a:lnTo>
                  <a:pt x="1125474" y="1612900"/>
                </a:lnTo>
                <a:lnTo>
                  <a:pt x="1126388" y="1625600"/>
                </a:lnTo>
                <a:lnTo>
                  <a:pt x="1127226" y="1638300"/>
                </a:lnTo>
                <a:lnTo>
                  <a:pt x="1127226" y="1587500"/>
                </a:lnTo>
                <a:lnTo>
                  <a:pt x="1126858" y="1587500"/>
                </a:lnTo>
                <a:lnTo>
                  <a:pt x="1126909" y="1600200"/>
                </a:lnTo>
                <a:lnTo>
                  <a:pt x="1111580" y="1600200"/>
                </a:lnTo>
                <a:lnTo>
                  <a:pt x="1102588" y="1587500"/>
                </a:lnTo>
                <a:lnTo>
                  <a:pt x="1109268" y="1587500"/>
                </a:lnTo>
                <a:lnTo>
                  <a:pt x="1113561" y="1574800"/>
                </a:lnTo>
                <a:lnTo>
                  <a:pt x="1112748" y="1574800"/>
                </a:lnTo>
                <a:lnTo>
                  <a:pt x="1112697" y="1536700"/>
                </a:lnTo>
                <a:lnTo>
                  <a:pt x="1113078" y="1536700"/>
                </a:lnTo>
                <a:lnTo>
                  <a:pt x="1112253" y="1524000"/>
                </a:lnTo>
                <a:lnTo>
                  <a:pt x="1111783" y="1508455"/>
                </a:lnTo>
                <a:lnTo>
                  <a:pt x="1111465" y="1498600"/>
                </a:lnTo>
                <a:lnTo>
                  <a:pt x="1124381" y="1498600"/>
                </a:lnTo>
                <a:lnTo>
                  <a:pt x="1129512" y="1511300"/>
                </a:lnTo>
                <a:lnTo>
                  <a:pt x="1131925" y="1511300"/>
                </a:lnTo>
                <a:lnTo>
                  <a:pt x="1132433" y="1524000"/>
                </a:lnTo>
                <a:lnTo>
                  <a:pt x="1132433" y="1409700"/>
                </a:lnTo>
                <a:lnTo>
                  <a:pt x="1124496" y="1409700"/>
                </a:lnTo>
                <a:lnTo>
                  <a:pt x="1123467" y="1407604"/>
                </a:lnTo>
                <a:lnTo>
                  <a:pt x="1123467" y="1460500"/>
                </a:lnTo>
                <a:lnTo>
                  <a:pt x="1123378" y="1473200"/>
                </a:lnTo>
                <a:lnTo>
                  <a:pt x="1107922" y="1473200"/>
                </a:lnTo>
                <a:lnTo>
                  <a:pt x="1104277" y="1464754"/>
                </a:lnTo>
                <a:lnTo>
                  <a:pt x="1104277" y="1511300"/>
                </a:lnTo>
                <a:lnTo>
                  <a:pt x="1086980" y="1511300"/>
                </a:lnTo>
                <a:lnTo>
                  <a:pt x="1081659" y="1498600"/>
                </a:lnTo>
                <a:lnTo>
                  <a:pt x="1079563" y="1498600"/>
                </a:lnTo>
                <a:lnTo>
                  <a:pt x="1079969" y="1485900"/>
                </a:lnTo>
                <a:lnTo>
                  <a:pt x="1081049" y="1485900"/>
                </a:lnTo>
                <a:lnTo>
                  <a:pt x="1081989" y="1473200"/>
                </a:lnTo>
                <a:lnTo>
                  <a:pt x="1092149" y="1473200"/>
                </a:lnTo>
                <a:lnTo>
                  <a:pt x="1096810" y="1485900"/>
                </a:lnTo>
                <a:lnTo>
                  <a:pt x="1099947" y="1498600"/>
                </a:lnTo>
                <a:lnTo>
                  <a:pt x="1102093" y="1498600"/>
                </a:lnTo>
                <a:lnTo>
                  <a:pt x="1104277" y="1511300"/>
                </a:lnTo>
                <a:lnTo>
                  <a:pt x="1104277" y="1464754"/>
                </a:lnTo>
                <a:lnTo>
                  <a:pt x="1102448" y="1460500"/>
                </a:lnTo>
                <a:lnTo>
                  <a:pt x="1097381" y="1460500"/>
                </a:lnTo>
                <a:lnTo>
                  <a:pt x="1086091" y="1447800"/>
                </a:lnTo>
                <a:lnTo>
                  <a:pt x="1074204" y="1435100"/>
                </a:lnTo>
                <a:lnTo>
                  <a:pt x="1072972" y="1433906"/>
                </a:lnTo>
                <a:lnTo>
                  <a:pt x="1072972" y="1473200"/>
                </a:lnTo>
                <a:lnTo>
                  <a:pt x="1069975" y="1485900"/>
                </a:lnTo>
                <a:lnTo>
                  <a:pt x="1069619" y="1498600"/>
                </a:lnTo>
                <a:lnTo>
                  <a:pt x="1058684" y="1498600"/>
                </a:lnTo>
                <a:lnTo>
                  <a:pt x="1054773" y="1485900"/>
                </a:lnTo>
                <a:lnTo>
                  <a:pt x="1051293" y="1473200"/>
                </a:lnTo>
                <a:lnTo>
                  <a:pt x="1047597" y="1460500"/>
                </a:lnTo>
                <a:lnTo>
                  <a:pt x="1043063" y="1460500"/>
                </a:lnTo>
                <a:lnTo>
                  <a:pt x="1039177" y="1447800"/>
                </a:lnTo>
                <a:lnTo>
                  <a:pt x="1066660" y="1447800"/>
                </a:lnTo>
                <a:lnTo>
                  <a:pt x="1070610" y="1460500"/>
                </a:lnTo>
                <a:lnTo>
                  <a:pt x="1071994" y="1473200"/>
                </a:lnTo>
                <a:lnTo>
                  <a:pt x="1072972" y="1473200"/>
                </a:lnTo>
                <a:lnTo>
                  <a:pt x="1072972" y="1433906"/>
                </a:lnTo>
                <a:lnTo>
                  <a:pt x="1061148" y="1422400"/>
                </a:lnTo>
                <a:lnTo>
                  <a:pt x="1041946" y="1422400"/>
                </a:lnTo>
                <a:lnTo>
                  <a:pt x="1038263" y="1409700"/>
                </a:lnTo>
                <a:lnTo>
                  <a:pt x="1034224" y="1409700"/>
                </a:lnTo>
                <a:lnTo>
                  <a:pt x="1030439" y="1406461"/>
                </a:lnTo>
                <a:lnTo>
                  <a:pt x="1030439" y="1422400"/>
                </a:lnTo>
                <a:lnTo>
                  <a:pt x="1030427" y="1435100"/>
                </a:lnTo>
                <a:lnTo>
                  <a:pt x="1028839" y="1435100"/>
                </a:lnTo>
                <a:lnTo>
                  <a:pt x="1022299" y="1447800"/>
                </a:lnTo>
                <a:lnTo>
                  <a:pt x="1017905" y="1435100"/>
                </a:lnTo>
                <a:lnTo>
                  <a:pt x="1020318" y="1435100"/>
                </a:lnTo>
                <a:lnTo>
                  <a:pt x="1021207" y="1422400"/>
                </a:lnTo>
                <a:lnTo>
                  <a:pt x="1030439" y="1422400"/>
                </a:lnTo>
                <a:lnTo>
                  <a:pt x="1030439" y="1406461"/>
                </a:lnTo>
                <a:lnTo>
                  <a:pt x="1019416" y="1397000"/>
                </a:lnTo>
                <a:lnTo>
                  <a:pt x="1007097" y="1385862"/>
                </a:lnTo>
                <a:lnTo>
                  <a:pt x="1007097" y="1422400"/>
                </a:lnTo>
                <a:lnTo>
                  <a:pt x="1005662" y="1435100"/>
                </a:lnTo>
                <a:lnTo>
                  <a:pt x="999502" y="1435100"/>
                </a:lnTo>
                <a:lnTo>
                  <a:pt x="994791" y="1422400"/>
                </a:lnTo>
                <a:lnTo>
                  <a:pt x="983945" y="1422400"/>
                </a:lnTo>
                <a:lnTo>
                  <a:pt x="983945" y="1435100"/>
                </a:lnTo>
                <a:lnTo>
                  <a:pt x="983767" y="1447800"/>
                </a:lnTo>
                <a:lnTo>
                  <a:pt x="975639" y="1447800"/>
                </a:lnTo>
                <a:lnTo>
                  <a:pt x="976426" y="1435100"/>
                </a:lnTo>
                <a:lnTo>
                  <a:pt x="983945" y="1435100"/>
                </a:lnTo>
                <a:lnTo>
                  <a:pt x="983945" y="1422400"/>
                </a:lnTo>
                <a:lnTo>
                  <a:pt x="983132" y="1422400"/>
                </a:lnTo>
                <a:lnTo>
                  <a:pt x="979424" y="1409700"/>
                </a:lnTo>
                <a:lnTo>
                  <a:pt x="978738" y="1409700"/>
                </a:lnTo>
                <a:lnTo>
                  <a:pt x="981024" y="1397000"/>
                </a:lnTo>
                <a:lnTo>
                  <a:pt x="999578" y="1397000"/>
                </a:lnTo>
                <a:lnTo>
                  <a:pt x="1004735" y="1409700"/>
                </a:lnTo>
                <a:lnTo>
                  <a:pt x="1007097" y="1422400"/>
                </a:lnTo>
                <a:lnTo>
                  <a:pt x="1007097" y="1385862"/>
                </a:lnTo>
                <a:lnTo>
                  <a:pt x="1005370" y="1384300"/>
                </a:lnTo>
                <a:lnTo>
                  <a:pt x="991031" y="1371600"/>
                </a:lnTo>
                <a:lnTo>
                  <a:pt x="975347" y="1358900"/>
                </a:lnTo>
                <a:lnTo>
                  <a:pt x="968971" y="1358900"/>
                </a:lnTo>
                <a:lnTo>
                  <a:pt x="973594" y="1371600"/>
                </a:lnTo>
                <a:lnTo>
                  <a:pt x="973124" y="1371600"/>
                </a:lnTo>
                <a:lnTo>
                  <a:pt x="968730" y="1384300"/>
                </a:lnTo>
                <a:lnTo>
                  <a:pt x="969391" y="1397000"/>
                </a:lnTo>
                <a:lnTo>
                  <a:pt x="968984" y="1397000"/>
                </a:lnTo>
                <a:lnTo>
                  <a:pt x="967435" y="1409700"/>
                </a:lnTo>
                <a:lnTo>
                  <a:pt x="965314" y="1422400"/>
                </a:lnTo>
                <a:lnTo>
                  <a:pt x="963637" y="1435100"/>
                </a:lnTo>
                <a:lnTo>
                  <a:pt x="963523" y="1450467"/>
                </a:lnTo>
                <a:lnTo>
                  <a:pt x="963726" y="1460500"/>
                </a:lnTo>
                <a:lnTo>
                  <a:pt x="950506" y="1460500"/>
                </a:lnTo>
                <a:lnTo>
                  <a:pt x="944905" y="1447800"/>
                </a:lnTo>
                <a:lnTo>
                  <a:pt x="951661" y="1435100"/>
                </a:lnTo>
                <a:lnTo>
                  <a:pt x="956513" y="1435100"/>
                </a:lnTo>
                <a:lnTo>
                  <a:pt x="954112" y="1422400"/>
                </a:lnTo>
                <a:lnTo>
                  <a:pt x="951420" y="1409700"/>
                </a:lnTo>
                <a:lnTo>
                  <a:pt x="952207" y="1397000"/>
                </a:lnTo>
                <a:lnTo>
                  <a:pt x="953604" y="1384300"/>
                </a:lnTo>
                <a:lnTo>
                  <a:pt x="952703" y="1371600"/>
                </a:lnTo>
                <a:lnTo>
                  <a:pt x="954100" y="1371600"/>
                </a:lnTo>
                <a:lnTo>
                  <a:pt x="950937" y="1358900"/>
                </a:lnTo>
                <a:lnTo>
                  <a:pt x="968438" y="1358900"/>
                </a:lnTo>
                <a:lnTo>
                  <a:pt x="964209" y="1346200"/>
                </a:lnTo>
                <a:lnTo>
                  <a:pt x="961504" y="1333500"/>
                </a:lnTo>
                <a:lnTo>
                  <a:pt x="957834" y="1320800"/>
                </a:lnTo>
                <a:lnTo>
                  <a:pt x="945375" y="1320800"/>
                </a:lnTo>
                <a:lnTo>
                  <a:pt x="945375" y="1358900"/>
                </a:lnTo>
                <a:lnTo>
                  <a:pt x="944638" y="1358900"/>
                </a:lnTo>
                <a:lnTo>
                  <a:pt x="943787" y="1371600"/>
                </a:lnTo>
                <a:lnTo>
                  <a:pt x="931799" y="1371600"/>
                </a:lnTo>
                <a:lnTo>
                  <a:pt x="926947" y="1358900"/>
                </a:lnTo>
                <a:lnTo>
                  <a:pt x="930148" y="1346200"/>
                </a:lnTo>
                <a:lnTo>
                  <a:pt x="935189" y="1346200"/>
                </a:lnTo>
                <a:lnTo>
                  <a:pt x="938974" y="1333500"/>
                </a:lnTo>
                <a:lnTo>
                  <a:pt x="942149" y="1346200"/>
                </a:lnTo>
                <a:lnTo>
                  <a:pt x="945007" y="1346200"/>
                </a:lnTo>
                <a:lnTo>
                  <a:pt x="945375" y="1358900"/>
                </a:lnTo>
                <a:lnTo>
                  <a:pt x="945375" y="1320800"/>
                </a:lnTo>
                <a:lnTo>
                  <a:pt x="940663" y="1320800"/>
                </a:lnTo>
                <a:lnTo>
                  <a:pt x="931316" y="1308100"/>
                </a:lnTo>
                <a:lnTo>
                  <a:pt x="916635" y="1308100"/>
                </a:lnTo>
                <a:lnTo>
                  <a:pt x="916635" y="1384300"/>
                </a:lnTo>
                <a:lnTo>
                  <a:pt x="916152" y="1397000"/>
                </a:lnTo>
                <a:lnTo>
                  <a:pt x="908164" y="1397000"/>
                </a:lnTo>
                <a:lnTo>
                  <a:pt x="908138" y="1384300"/>
                </a:lnTo>
                <a:lnTo>
                  <a:pt x="911123" y="1371600"/>
                </a:lnTo>
                <a:lnTo>
                  <a:pt x="914323" y="1358900"/>
                </a:lnTo>
                <a:lnTo>
                  <a:pt x="915873" y="1371600"/>
                </a:lnTo>
                <a:lnTo>
                  <a:pt x="916635" y="1384300"/>
                </a:lnTo>
                <a:lnTo>
                  <a:pt x="916635" y="1308100"/>
                </a:lnTo>
                <a:lnTo>
                  <a:pt x="913206" y="1308100"/>
                </a:lnTo>
                <a:lnTo>
                  <a:pt x="910107" y="1302181"/>
                </a:lnTo>
                <a:lnTo>
                  <a:pt x="910107" y="1308100"/>
                </a:lnTo>
                <a:lnTo>
                  <a:pt x="909916" y="1320800"/>
                </a:lnTo>
                <a:lnTo>
                  <a:pt x="909574" y="1333500"/>
                </a:lnTo>
                <a:lnTo>
                  <a:pt x="908367" y="1333500"/>
                </a:lnTo>
                <a:lnTo>
                  <a:pt x="904786" y="1346200"/>
                </a:lnTo>
                <a:lnTo>
                  <a:pt x="897369" y="1358900"/>
                </a:lnTo>
                <a:lnTo>
                  <a:pt x="900823" y="1346200"/>
                </a:lnTo>
                <a:lnTo>
                  <a:pt x="898207" y="1346200"/>
                </a:lnTo>
                <a:lnTo>
                  <a:pt x="897496" y="1333500"/>
                </a:lnTo>
                <a:lnTo>
                  <a:pt x="896988" y="1320800"/>
                </a:lnTo>
                <a:lnTo>
                  <a:pt x="897280" y="1308100"/>
                </a:lnTo>
                <a:lnTo>
                  <a:pt x="910107" y="1308100"/>
                </a:lnTo>
                <a:lnTo>
                  <a:pt x="910107" y="1302181"/>
                </a:lnTo>
                <a:lnTo>
                  <a:pt x="906564" y="1295400"/>
                </a:lnTo>
                <a:lnTo>
                  <a:pt x="901534" y="1295400"/>
                </a:lnTo>
                <a:lnTo>
                  <a:pt x="898296" y="1282700"/>
                </a:lnTo>
                <a:lnTo>
                  <a:pt x="897013" y="1282700"/>
                </a:lnTo>
                <a:lnTo>
                  <a:pt x="896988" y="1257300"/>
                </a:lnTo>
                <a:lnTo>
                  <a:pt x="897293" y="1257300"/>
                </a:lnTo>
                <a:lnTo>
                  <a:pt x="897775" y="1244600"/>
                </a:lnTo>
                <a:lnTo>
                  <a:pt x="914196" y="1244600"/>
                </a:lnTo>
                <a:lnTo>
                  <a:pt x="928827" y="1257300"/>
                </a:lnTo>
                <a:lnTo>
                  <a:pt x="943914" y="1282700"/>
                </a:lnTo>
                <a:lnTo>
                  <a:pt x="958875" y="1295400"/>
                </a:lnTo>
                <a:lnTo>
                  <a:pt x="973112" y="1308100"/>
                </a:lnTo>
                <a:lnTo>
                  <a:pt x="980909" y="1320800"/>
                </a:lnTo>
                <a:lnTo>
                  <a:pt x="989076" y="1320800"/>
                </a:lnTo>
                <a:lnTo>
                  <a:pt x="997343" y="1333500"/>
                </a:lnTo>
                <a:lnTo>
                  <a:pt x="1005497" y="1346200"/>
                </a:lnTo>
                <a:lnTo>
                  <a:pt x="1020546" y="1358900"/>
                </a:lnTo>
                <a:lnTo>
                  <a:pt x="1036408" y="1371600"/>
                </a:lnTo>
                <a:lnTo>
                  <a:pt x="1053058" y="1384300"/>
                </a:lnTo>
                <a:lnTo>
                  <a:pt x="1070495" y="1397000"/>
                </a:lnTo>
                <a:lnTo>
                  <a:pt x="1085316" y="1409700"/>
                </a:lnTo>
                <a:lnTo>
                  <a:pt x="1097267" y="1422400"/>
                </a:lnTo>
                <a:lnTo>
                  <a:pt x="1108036" y="1435100"/>
                </a:lnTo>
                <a:lnTo>
                  <a:pt x="1119327" y="1447800"/>
                </a:lnTo>
                <a:lnTo>
                  <a:pt x="1122095" y="1460500"/>
                </a:lnTo>
                <a:lnTo>
                  <a:pt x="1123467" y="1460500"/>
                </a:lnTo>
                <a:lnTo>
                  <a:pt x="1123467" y="1407604"/>
                </a:lnTo>
                <a:lnTo>
                  <a:pt x="1118285" y="1397000"/>
                </a:lnTo>
                <a:lnTo>
                  <a:pt x="1112380" y="1397000"/>
                </a:lnTo>
                <a:lnTo>
                  <a:pt x="1086446" y="1371600"/>
                </a:lnTo>
                <a:lnTo>
                  <a:pt x="1061300" y="1346200"/>
                </a:lnTo>
                <a:lnTo>
                  <a:pt x="1037031" y="1320800"/>
                </a:lnTo>
                <a:lnTo>
                  <a:pt x="1013764" y="1295400"/>
                </a:lnTo>
                <a:lnTo>
                  <a:pt x="1004493" y="1282700"/>
                </a:lnTo>
                <a:lnTo>
                  <a:pt x="995133" y="1270000"/>
                </a:lnTo>
                <a:lnTo>
                  <a:pt x="985215" y="1257300"/>
                </a:lnTo>
                <a:lnTo>
                  <a:pt x="992886" y="1257300"/>
                </a:lnTo>
                <a:lnTo>
                  <a:pt x="1001191" y="1270000"/>
                </a:lnTo>
                <a:lnTo>
                  <a:pt x="1009230" y="1270000"/>
                </a:lnTo>
                <a:lnTo>
                  <a:pt x="1032510" y="1295400"/>
                </a:lnTo>
                <a:lnTo>
                  <a:pt x="1054506" y="1308100"/>
                </a:lnTo>
                <a:lnTo>
                  <a:pt x="1076058" y="1333500"/>
                </a:lnTo>
                <a:lnTo>
                  <a:pt x="1098042" y="1346200"/>
                </a:lnTo>
                <a:lnTo>
                  <a:pt x="1106703" y="1358900"/>
                </a:lnTo>
                <a:lnTo>
                  <a:pt x="1115072" y="1371600"/>
                </a:lnTo>
                <a:lnTo>
                  <a:pt x="1123022" y="1371600"/>
                </a:lnTo>
                <a:lnTo>
                  <a:pt x="1130388" y="1384300"/>
                </a:lnTo>
                <a:lnTo>
                  <a:pt x="1138428" y="1397000"/>
                </a:lnTo>
                <a:lnTo>
                  <a:pt x="1147851" y="1397000"/>
                </a:lnTo>
                <a:lnTo>
                  <a:pt x="1158201" y="1409700"/>
                </a:lnTo>
                <a:lnTo>
                  <a:pt x="1169022" y="1397000"/>
                </a:lnTo>
                <a:lnTo>
                  <a:pt x="1370431" y="1397000"/>
                </a:lnTo>
                <a:lnTo>
                  <a:pt x="1379270" y="1384300"/>
                </a:lnTo>
                <a:lnTo>
                  <a:pt x="1218374" y="1384300"/>
                </a:lnTo>
                <a:lnTo>
                  <a:pt x="1230210" y="1371600"/>
                </a:lnTo>
                <a:lnTo>
                  <a:pt x="1388110" y="1371600"/>
                </a:lnTo>
                <a:lnTo>
                  <a:pt x="1413903" y="1334528"/>
                </a:lnTo>
                <a:lnTo>
                  <a:pt x="1413852" y="1333500"/>
                </a:lnTo>
                <a:lnTo>
                  <a:pt x="1403553" y="1333500"/>
                </a:lnTo>
                <a:lnTo>
                  <a:pt x="1400797" y="1320800"/>
                </a:lnTo>
                <a:lnTo>
                  <a:pt x="1400479" y="1320800"/>
                </a:lnTo>
                <a:lnTo>
                  <a:pt x="1401051" y="1308100"/>
                </a:lnTo>
                <a:lnTo>
                  <a:pt x="1402600" y="1308100"/>
                </a:lnTo>
                <a:lnTo>
                  <a:pt x="1403032" y="1295400"/>
                </a:lnTo>
                <a:lnTo>
                  <a:pt x="1397050" y="1282700"/>
                </a:lnTo>
                <a:lnTo>
                  <a:pt x="1381887" y="1295400"/>
                </a:lnTo>
                <a:lnTo>
                  <a:pt x="1375371" y="1295400"/>
                </a:lnTo>
                <a:lnTo>
                  <a:pt x="1368501" y="1282700"/>
                </a:lnTo>
                <a:lnTo>
                  <a:pt x="1199705" y="1282700"/>
                </a:lnTo>
                <a:lnTo>
                  <a:pt x="1199705" y="1384300"/>
                </a:lnTo>
                <a:lnTo>
                  <a:pt x="1151102" y="1384300"/>
                </a:lnTo>
                <a:lnTo>
                  <a:pt x="1143723" y="1371600"/>
                </a:lnTo>
                <a:lnTo>
                  <a:pt x="1140650" y="1371600"/>
                </a:lnTo>
                <a:lnTo>
                  <a:pt x="1141717" y="1358900"/>
                </a:lnTo>
                <a:lnTo>
                  <a:pt x="1146733" y="1358900"/>
                </a:lnTo>
                <a:lnTo>
                  <a:pt x="1152156" y="1346200"/>
                </a:lnTo>
                <a:lnTo>
                  <a:pt x="1155750" y="1346200"/>
                </a:lnTo>
                <a:lnTo>
                  <a:pt x="1161453" y="1371600"/>
                </a:lnTo>
                <a:lnTo>
                  <a:pt x="1199591" y="1371600"/>
                </a:lnTo>
                <a:lnTo>
                  <a:pt x="1199705" y="1384300"/>
                </a:lnTo>
                <a:lnTo>
                  <a:pt x="1199705" y="1282700"/>
                </a:lnTo>
                <a:lnTo>
                  <a:pt x="1191628" y="1282700"/>
                </a:lnTo>
                <a:lnTo>
                  <a:pt x="1187665" y="1295400"/>
                </a:lnTo>
                <a:lnTo>
                  <a:pt x="1184579" y="1308100"/>
                </a:lnTo>
                <a:lnTo>
                  <a:pt x="1183779" y="1308100"/>
                </a:lnTo>
                <a:lnTo>
                  <a:pt x="1187627" y="1320800"/>
                </a:lnTo>
                <a:lnTo>
                  <a:pt x="1188059" y="1333500"/>
                </a:lnTo>
                <a:lnTo>
                  <a:pt x="1184262" y="1333500"/>
                </a:lnTo>
                <a:lnTo>
                  <a:pt x="1175207" y="1346200"/>
                </a:lnTo>
                <a:lnTo>
                  <a:pt x="1160157" y="1346200"/>
                </a:lnTo>
                <a:lnTo>
                  <a:pt x="1151509" y="1333500"/>
                </a:lnTo>
                <a:lnTo>
                  <a:pt x="1146962" y="1320800"/>
                </a:lnTo>
                <a:lnTo>
                  <a:pt x="1145552" y="1320800"/>
                </a:lnTo>
                <a:lnTo>
                  <a:pt x="1146263" y="1308100"/>
                </a:lnTo>
                <a:lnTo>
                  <a:pt x="1147483" y="1282700"/>
                </a:lnTo>
                <a:lnTo>
                  <a:pt x="1149083" y="1257300"/>
                </a:lnTo>
                <a:lnTo>
                  <a:pt x="1419567" y="1257300"/>
                </a:lnTo>
                <a:lnTo>
                  <a:pt x="1425854" y="1270000"/>
                </a:lnTo>
                <a:lnTo>
                  <a:pt x="1430312" y="1282700"/>
                </a:lnTo>
                <a:lnTo>
                  <a:pt x="1433423" y="1295400"/>
                </a:lnTo>
                <a:lnTo>
                  <a:pt x="1434985" y="1304226"/>
                </a:lnTo>
                <a:lnTo>
                  <a:pt x="1449971" y="1282700"/>
                </a:lnTo>
                <a:lnTo>
                  <a:pt x="1449044" y="1282700"/>
                </a:lnTo>
                <a:lnTo>
                  <a:pt x="1448714" y="1270000"/>
                </a:lnTo>
                <a:lnTo>
                  <a:pt x="1450581" y="1257300"/>
                </a:lnTo>
                <a:lnTo>
                  <a:pt x="1467637" y="1257300"/>
                </a:lnTo>
                <a:lnTo>
                  <a:pt x="1474774" y="1247038"/>
                </a:lnTo>
                <a:lnTo>
                  <a:pt x="1472984" y="1244600"/>
                </a:lnTo>
                <a:lnTo>
                  <a:pt x="1443113" y="1244600"/>
                </a:lnTo>
                <a:lnTo>
                  <a:pt x="1440180" y="1231900"/>
                </a:lnTo>
                <a:lnTo>
                  <a:pt x="1438681" y="1219200"/>
                </a:lnTo>
                <a:lnTo>
                  <a:pt x="1455331" y="1231900"/>
                </a:lnTo>
                <a:lnTo>
                  <a:pt x="1471625" y="1219200"/>
                </a:lnTo>
                <a:lnTo>
                  <a:pt x="1494155" y="1219200"/>
                </a:lnTo>
                <a:lnTo>
                  <a:pt x="1502981" y="1206500"/>
                </a:lnTo>
                <a:lnTo>
                  <a:pt x="1402676" y="1206500"/>
                </a:lnTo>
                <a:lnTo>
                  <a:pt x="1380794" y="1219200"/>
                </a:lnTo>
                <a:lnTo>
                  <a:pt x="1358874" y="1219200"/>
                </a:lnTo>
                <a:lnTo>
                  <a:pt x="1336941" y="1206500"/>
                </a:lnTo>
                <a:lnTo>
                  <a:pt x="1327188" y="1206500"/>
                </a:lnTo>
                <a:lnTo>
                  <a:pt x="1330960" y="1193800"/>
                </a:lnTo>
                <a:lnTo>
                  <a:pt x="1361401" y="1193800"/>
                </a:lnTo>
                <a:lnTo>
                  <a:pt x="1369656" y="1206500"/>
                </a:lnTo>
                <a:lnTo>
                  <a:pt x="1381709" y="1206500"/>
                </a:lnTo>
                <a:lnTo>
                  <a:pt x="1388516" y="1193800"/>
                </a:lnTo>
                <a:lnTo>
                  <a:pt x="1448854" y="1193800"/>
                </a:lnTo>
                <a:lnTo>
                  <a:pt x="1466138" y="1181100"/>
                </a:lnTo>
                <a:lnTo>
                  <a:pt x="1504543" y="1181100"/>
                </a:lnTo>
                <a:lnTo>
                  <a:pt x="1513255" y="1191729"/>
                </a:lnTo>
                <a:lnTo>
                  <a:pt x="1520659" y="1181100"/>
                </a:lnTo>
                <a:lnTo>
                  <a:pt x="1529499" y="1168400"/>
                </a:lnTo>
                <a:lnTo>
                  <a:pt x="1556004" y="1130300"/>
                </a:lnTo>
                <a:lnTo>
                  <a:pt x="1564843" y="1117600"/>
                </a:lnTo>
                <a:lnTo>
                  <a:pt x="1609026" y="1054100"/>
                </a:lnTo>
                <a:lnTo>
                  <a:pt x="1626704" y="1028700"/>
                </a:lnTo>
                <a:lnTo>
                  <a:pt x="1686026" y="943444"/>
                </a:lnTo>
                <a:lnTo>
                  <a:pt x="1679994" y="939800"/>
                </a:lnTo>
                <a:lnTo>
                  <a:pt x="1664919" y="939800"/>
                </a:lnTo>
                <a:lnTo>
                  <a:pt x="1655635" y="927100"/>
                </a:lnTo>
                <a:lnTo>
                  <a:pt x="1649869" y="927100"/>
                </a:lnTo>
                <a:lnTo>
                  <a:pt x="1646834" y="914400"/>
                </a:lnTo>
                <a:lnTo>
                  <a:pt x="1645767" y="901700"/>
                </a:lnTo>
                <a:lnTo>
                  <a:pt x="1656918" y="901700"/>
                </a:lnTo>
                <a:lnTo>
                  <a:pt x="1668919" y="914400"/>
                </a:lnTo>
                <a:lnTo>
                  <a:pt x="1673225" y="901700"/>
                </a:lnTo>
                <a:lnTo>
                  <a:pt x="1676006" y="889000"/>
                </a:lnTo>
                <a:lnTo>
                  <a:pt x="1676527" y="889000"/>
                </a:lnTo>
                <a:lnTo>
                  <a:pt x="1676361" y="863600"/>
                </a:lnTo>
                <a:lnTo>
                  <a:pt x="1675942" y="825500"/>
                </a:lnTo>
                <a:lnTo>
                  <a:pt x="1675561" y="774700"/>
                </a:lnTo>
                <a:lnTo>
                  <a:pt x="1676006" y="762000"/>
                </a:lnTo>
                <a:lnTo>
                  <a:pt x="1677593" y="749300"/>
                </a:lnTo>
                <a:lnTo>
                  <a:pt x="1678178" y="749300"/>
                </a:lnTo>
                <a:lnTo>
                  <a:pt x="1678216" y="736600"/>
                </a:lnTo>
                <a:lnTo>
                  <a:pt x="1694002" y="736600"/>
                </a:lnTo>
                <a:lnTo>
                  <a:pt x="1703336" y="749300"/>
                </a:lnTo>
                <a:lnTo>
                  <a:pt x="1701711" y="762000"/>
                </a:lnTo>
                <a:lnTo>
                  <a:pt x="1698904" y="762000"/>
                </a:lnTo>
                <a:lnTo>
                  <a:pt x="1694840" y="774700"/>
                </a:lnTo>
                <a:lnTo>
                  <a:pt x="1692427" y="774700"/>
                </a:lnTo>
                <a:lnTo>
                  <a:pt x="1691386" y="787400"/>
                </a:lnTo>
                <a:lnTo>
                  <a:pt x="1691474" y="800100"/>
                </a:lnTo>
                <a:lnTo>
                  <a:pt x="1690471" y="800100"/>
                </a:lnTo>
                <a:lnTo>
                  <a:pt x="1687029" y="825500"/>
                </a:lnTo>
                <a:lnTo>
                  <a:pt x="1685251" y="850900"/>
                </a:lnTo>
                <a:lnTo>
                  <a:pt x="1685366" y="876300"/>
                </a:lnTo>
                <a:lnTo>
                  <a:pt x="1687614" y="901700"/>
                </a:lnTo>
                <a:lnTo>
                  <a:pt x="1690954" y="914400"/>
                </a:lnTo>
                <a:lnTo>
                  <a:pt x="1696669" y="927100"/>
                </a:lnTo>
                <a:lnTo>
                  <a:pt x="1697405" y="927100"/>
                </a:lnTo>
                <a:lnTo>
                  <a:pt x="1715071" y="901700"/>
                </a:lnTo>
                <a:lnTo>
                  <a:pt x="1727149" y="884339"/>
                </a:lnTo>
                <a:lnTo>
                  <a:pt x="1727415" y="876300"/>
                </a:lnTo>
                <a:lnTo>
                  <a:pt x="1728216" y="863600"/>
                </a:lnTo>
                <a:lnTo>
                  <a:pt x="1729409" y="850900"/>
                </a:lnTo>
                <a:lnTo>
                  <a:pt x="1730540" y="838200"/>
                </a:lnTo>
                <a:lnTo>
                  <a:pt x="1732305" y="812800"/>
                </a:lnTo>
                <a:lnTo>
                  <a:pt x="1735455" y="800100"/>
                </a:lnTo>
                <a:lnTo>
                  <a:pt x="1737258" y="787400"/>
                </a:lnTo>
                <a:lnTo>
                  <a:pt x="1791779" y="787400"/>
                </a:lnTo>
                <a:lnTo>
                  <a:pt x="1792325" y="790676"/>
                </a:lnTo>
                <a:lnTo>
                  <a:pt x="1794611" y="787400"/>
                </a:lnTo>
                <a:lnTo>
                  <a:pt x="1848942" y="709307"/>
                </a:lnTo>
                <a:lnTo>
                  <a:pt x="1846999" y="698500"/>
                </a:lnTo>
                <a:lnTo>
                  <a:pt x="1844611" y="685800"/>
                </a:lnTo>
                <a:lnTo>
                  <a:pt x="1841969" y="660400"/>
                </a:lnTo>
                <a:lnTo>
                  <a:pt x="1841779" y="647700"/>
                </a:lnTo>
                <a:lnTo>
                  <a:pt x="1843671" y="622300"/>
                </a:lnTo>
                <a:lnTo>
                  <a:pt x="1847303" y="596900"/>
                </a:lnTo>
                <a:lnTo>
                  <a:pt x="1850478" y="584200"/>
                </a:lnTo>
                <a:lnTo>
                  <a:pt x="1882914" y="584200"/>
                </a:lnTo>
                <a:lnTo>
                  <a:pt x="1871624" y="596900"/>
                </a:lnTo>
                <a:lnTo>
                  <a:pt x="1864309" y="596900"/>
                </a:lnTo>
                <a:lnTo>
                  <a:pt x="1861223" y="609600"/>
                </a:lnTo>
                <a:lnTo>
                  <a:pt x="1859711" y="622300"/>
                </a:lnTo>
                <a:lnTo>
                  <a:pt x="1859635" y="635000"/>
                </a:lnTo>
                <a:lnTo>
                  <a:pt x="1860867" y="647700"/>
                </a:lnTo>
                <a:lnTo>
                  <a:pt x="1862429" y="660400"/>
                </a:lnTo>
                <a:lnTo>
                  <a:pt x="1862785" y="673100"/>
                </a:lnTo>
                <a:lnTo>
                  <a:pt x="1862162" y="685800"/>
                </a:lnTo>
                <a:lnTo>
                  <a:pt x="1861566" y="691159"/>
                </a:lnTo>
                <a:lnTo>
                  <a:pt x="1873478" y="674039"/>
                </a:lnTo>
                <a:lnTo>
                  <a:pt x="1873516" y="647700"/>
                </a:lnTo>
                <a:lnTo>
                  <a:pt x="1873364" y="647700"/>
                </a:lnTo>
                <a:lnTo>
                  <a:pt x="1873453" y="635000"/>
                </a:lnTo>
                <a:lnTo>
                  <a:pt x="1874113" y="635000"/>
                </a:lnTo>
                <a:lnTo>
                  <a:pt x="1875421" y="622300"/>
                </a:lnTo>
                <a:lnTo>
                  <a:pt x="1877466" y="622300"/>
                </a:lnTo>
                <a:lnTo>
                  <a:pt x="1880057" y="609600"/>
                </a:lnTo>
                <a:lnTo>
                  <a:pt x="1884553" y="609600"/>
                </a:lnTo>
                <a:lnTo>
                  <a:pt x="1895157" y="622300"/>
                </a:lnTo>
                <a:lnTo>
                  <a:pt x="1897087" y="635000"/>
                </a:lnTo>
                <a:lnTo>
                  <a:pt x="1897062" y="640143"/>
                </a:lnTo>
                <a:lnTo>
                  <a:pt x="1907413" y="625271"/>
                </a:lnTo>
                <a:lnTo>
                  <a:pt x="1907514" y="622300"/>
                </a:lnTo>
                <a:lnTo>
                  <a:pt x="1909584" y="609600"/>
                </a:lnTo>
                <a:lnTo>
                  <a:pt x="1910194" y="596900"/>
                </a:lnTo>
                <a:lnTo>
                  <a:pt x="1910854" y="596900"/>
                </a:lnTo>
                <a:lnTo>
                  <a:pt x="1906346" y="584200"/>
                </a:lnTo>
                <a:lnTo>
                  <a:pt x="1887524" y="584200"/>
                </a:lnTo>
                <a:lnTo>
                  <a:pt x="1901278" y="571500"/>
                </a:lnTo>
                <a:lnTo>
                  <a:pt x="1927758" y="571500"/>
                </a:lnTo>
                <a:lnTo>
                  <a:pt x="1938299" y="558800"/>
                </a:lnTo>
                <a:lnTo>
                  <a:pt x="1953679" y="558800"/>
                </a:lnTo>
                <a:lnTo>
                  <a:pt x="1962505" y="546100"/>
                </a:lnTo>
                <a:lnTo>
                  <a:pt x="1989023" y="508000"/>
                </a:lnTo>
                <a:lnTo>
                  <a:pt x="2077389" y="381000"/>
                </a:lnTo>
                <a:lnTo>
                  <a:pt x="2086229" y="368300"/>
                </a:lnTo>
                <a:lnTo>
                  <a:pt x="2036711" y="368300"/>
                </a:lnTo>
                <a:lnTo>
                  <a:pt x="1995893" y="381000"/>
                </a:lnTo>
                <a:lnTo>
                  <a:pt x="1955190" y="381000"/>
                </a:lnTo>
                <a:lnTo>
                  <a:pt x="1914575" y="368300"/>
                </a:lnTo>
                <a:lnTo>
                  <a:pt x="1868233" y="368300"/>
                </a:lnTo>
                <a:lnTo>
                  <a:pt x="1868233" y="546100"/>
                </a:lnTo>
                <a:lnTo>
                  <a:pt x="1860816" y="558800"/>
                </a:lnTo>
                <a:lnTo>
                  <a:pt x="1850809" y="558800"/>
                </a:lnTo>
                <a:lnTo>
                  <a:pt x="1847278" y="546100"/>
                </a:lnTo>
                <a:lnTo>
                  <a:pt x="1868233" y="546100"/>
                </a:lnTo>
                <a:lnTo>
                  <a:pt x="1868233" y="368300"/>
                </a:lnTo>
                <a:lnTo>
                  <a:pt x="1823897" y="368300"/>
                </a:lnTo>
                <a:lnTo>
                  <a:pt x="1823897" y="584200"/>
                </a:lnTo>
                <a:lnTo>
                  <a:pt x="1823491" y="596900"/>
                </a:lnTo>
                <a:lnTo>
                  <a:pt x="1822500" y="596900"/>
                </a:lnTo>
                <a:lnTo>
                  <a:pt x="1821561" y="609600"/>
                </a:lnTo>
                <a:lnTo>
                  <a:pt x="1821129" y="622300"/>
                </a:lnTo>
                <a:lnTo>
                  <a:pt x="1821611" y="635000"/>
                </a:lnTo>
                <a:lnTo>
                  <a:pt x="1822843" y="647700"/>
                </a:lnTo>
                <a:lnTo>
                  <a:pt x="1822691" y="673100"/>
                </a:lnTo>
                <a:lnTo>
                  <a:pt x="1821789" y="685800"/>
                </a:lnTo>
                <a:lnTo>
                  <a:pt x="1820837" y="711200"/>
                </a:lnTo>
                <a:lnTo>
                  <a:pt x="1820341" y="711200"/>
                </a:lnTo>
                <a:lnTo>
                  <a:pt x="1819516" y="723900"/>
                </a:lnTo>
                <a:lnTo>
                  <a:pt x="1818347" y="736600"/>
                </a:lnTo>
                <a:lnTo>
                  <a:pt x="1816823" y="736600"/>
                </a:lnTo>
                <a:lnTo>
                  <a:pt x="1811426" y="749300"/>
                </a:lnTo>
                <a:lnTo>
                  <a:pt x="1802638" y="762000"/>
                </a:lnTo>
                <a:lnTo>
                  <a:pt x="1778838" y="762000"/>
                </a:lnTo>
                <a:lnTo>
                  <a:pt x="1776310" y="749300"/>
                </a:lnTo>
                <a:lnTo>
                  <a:pt x="1792693" y="749300"/>
                </a:lnTo>
                <a:lnTo>
                  <a:pt x="1797977" y="736600"/>
                </a:lnTo>
                <a:lnTo>
                  <a:pt x="1801253" y="736600"/>
                </a:lnTo>
                <a:lnTo>
                  <a:pt x="1805393" y="723900"/>
                </a:lnTo>
                <a:lnTo>
                  <a:pt x="1804949" y="711200"/>
                </a:lnTo>
                <a:lnTo>
                  <a:pt x="1804581" y="711200"/>
                </a:lnTo>
                <a:lnTo>
                  <a:pt x="1802815" y="673100"/>
                </a:lnTo>
                <a:lnTo>
                  <a:pt x="1802066" y="647700"/>
                </a:lnTo>
                <a:lnTo>
                  <a:pt x="1802295" y="609600"/>
                </a:lnTo>
                <a:lnTo>
                  <a:pt x="1803450" y="584200"/>
                </a:lnTo>
                <a:lnTo>
                  <a:pt x="1803781" y="571500"/>
                </a:lnTo>
                <a:lnTo>
                  <a:pt x="1802663" y="571500"/>
                </a:lnTo>
                <a:lnTo>
                  <a:pt x="1791576" y="559104"/>
                </a:lnTo>
                <a:lnTo>
                  <a:pt x="1791576" y="635000"/>
                </a:lnTo>
                <a:lnTo>
                  <a:pt x="1788985" y="647700"/>
                </a:lnTo>
                <a:lnTo>
                  <a:pt x="1787563" y="660400"/>
                </a:lnTo>
                <a:lnTo>
                  <a:pt x="1787359" y="673100"/>
                </a:lnTo>
                <a:lnTo>
                  <a:pt x="1787880" y="673100"/>
                </a:lnTo>
                <a:lnTo>
                  <a:pt x="1788642" y="685800"/>
                </a:lnTo>
                <a:lnTo>
                  <a:pt x="1789061" y="685800"/>
                </a:lnTo>
                <a:lnTo>
                  <a:pt x="1789125" y="698500"/>
                </a:lnTo>
                <a:lnTo>
                  <a:pt x="1788782" y="698500"/>
                </a:lnTo>
                <a:lnTo>
                  <a:pt x="1788020" y="711200"/>
                </a:lnTo>
                <a:lnTo>
                  <a:pt x="1787347" y="711200"/>
                </a:lnTo>
                <a:lnTo>
                  <a:pt x="1786572" y="723900"/>
                </a:lnTo>
                <a:lnTo>
                  <a:pt x="1776095" y="711200"/>
                </a:lnTo>
                <a:lnTo>
                  <a:pt x="1777517" y="711200"/>
                </a:lnTo>
                <a:lnTo>
                  <a:pt x="1777453" y="660400"/>
                </a:lnTo>
                <a:lnTo>
                  <a:pt x="1777326" y="660400"/>
                </a:lnTo>
                <a:lnTo>
                  <a:pt x="1777390" y="596900"/>
                </a:lnTo>
                <a:lnTo>
                  <a:pt x="1777720" y="584200"/>
                </a:lnTo>
                <a:lnTo>
                  <a:pt x="1789633" y="584200"/>
                </a:lnTo>
                <a:lnTo>
                  <a:pt x="1789506" y="599554"/>
                </a:lnTo>
                <a:lnTo>
                  <a:pt x="1789785" y="609600"/>
                </a:lnTo>
                <a:lnTo>
                  <a:pt x="1791169" y="622300"/>
                </a:lnTo>
                <a:lnTo>
                  <a:pt x="1791576" y="635000"/>
                </a:lnTo>
                <a:lnTo>
                  <a:pt x="1791576" y="559104"/>
                </a:lnTo>
                <a:lnTo>
                  <a:pt x="1791309" y="558800"/>
                </a:lnTo>
                <a:lnTo>
                  <a:pt x="1784743" y="558800"/>
                </a:lnTo>
                <a:lnTo>
                  <a:pt x="1778850" y="546100"/>
                </a:lnTo>
                <a:lnTo>
                  <a:pt x="1769554" y="546100"/>
                </a:lnTo>
                <a:lnTo>
                  <a:pt x="1766036" y="558800"/>
                </a:lnTo>
                <a:lnTo>
                  <a:pt x="1764169" y="571500"/>
                </a:lnTo>
                <a:lnTo>
                  <a:pt x="1763191" y="571500"/>
                </a:lnTo>
                <a:lnTo>
                  <a:pt x="1762925" y="584200"/>
                </a:lnTo>
                <a:lnTo>
                  <a:pt x="1763191" y="584200"/>
                </a:lnTo>
                <a:lnTo>
                  <a:pt x="1764385" y="609600"/>
                </a:lnTo>
                <a:lnTo>
                  <a:pt x="1765058" y="635000"/>
                </a:lnTo>
                <a:lnTo>
                  <a:pt x="1765071" y="647700"/>
                </a:lnTo>
                <a:lnTo>
                  <a:pt x="1764334" y="673100"/>
                </a:lnTo>
                <a:lnTo>
                  <a:pt x="1760740" y="736600"/>
                </a:lnTo>
                <a:lnTo>
                  <a:pt x="1751825" y="736600"/>
                </a:lnTo>
                <a:lnTo>
                  <a:pt x="1747596" y="723900"/>
                </a:lnTo>
                <a:lnTo>
                  <a:pt x="1746643" y="723900"/>
                </a:lnTo>
                <a:lnTo>
                  <a:pt x="1747596" y="711200"/>
                </a:lnTo>
                <a:lnTo>
                  <a:pt x="1748777" y="698500"/>
                </a:lnTo>
                <a:lnTo>
                  <a:pt x="1749704" y="685800"/>
                </a:lnTo>
                <a:lnTo>
                  <a:pt x="1750275" y="673100"/>
                </a:lnTo>
                <a:lnTo>
                  <a:pt x="1750415" y="660400"/>
                </a:lnTo>
                <a:lnTo>
                  <a:pt x="1750453" y="635000"/>
                </a:lnTo>
                <a:lnTo>
                  <a:pt x="1751050" y="596900"/>
                </a:lnTo>
                <a:lnTo>
                  <a:pt x="1752066" y="571500"/>
                </a:lnTo>
                <a:lnTo>
                  <a:pt x="1753374" y="533400"/>
                </a:lnTo>
                <a:lnTo>
                  <a:pt x="1752536" y="520700"/>
                </a:lnTo>
                <a:lnTo>
                  <a:pt x="1749247" y="520700"/>
                </a:lnTo>
                <a:lnTo>
                  <a:pt x="1744027" y="508000"/>
                </a:lnTo>
                <a:lnTo>
                  <a:pt x="1738972" y="498322"/>
                </a:lnTo>
                <a:lnTo>
                  <a:pt x="1738972" y="599554"/>
                </a:lnTo>
                <a:lnTo>
                  <a:pt x="1738122" y="622300"/>
                </a:lnTo>
                <a:lnTo>
                  <a:pt x="1735328" y="660400"/>
                </a:lnTo>
                <a:lnTo>
                  <a:pt x="1734464" y="660400"/>
                </a:lnTo>
                <a:lnTo>
                  <a:pt x="1737525" y="673100"/>
                </a:lnTo>
                <a:lnTo>
                  <a:pt x="1722716" y="673100"/>
                </a:lnTo>
                <a:lnTo>
                  <a:pt x="1724964" y="660400"/>
                </a:lnTo>
                <a:lnTo>
                  <a:pt x="1723605" y="647700"/>
                </a:lnTo>
                <a:lnTo>
                  <a:pt x="1723263" y="635000"/>
                </a:lnTo>
                <a:lnTo>
                  <a:pt x="1725231" y="609600"/>
                </a:lnTo>
                <a:lnTo>
                  <a:pt x="1726844" y="596900"/>
                </a:lnTo>
                <a:lnTo>
                  <a:pt x="1725472" y="571500"/>
                </a:lnTo>
                <a:lnTo>
                  <a:pt x="1725409" y="546100"/>
                </a:lnTo>
                <a:lnTo>
                  <a:pt x="1725561" y="546100"/>
                </a:lnTo>
                <a:lnTo>
                  <a:pt x="1725764" y="533400"/>
                </a:lnTo>
                <a:lnTo>
                  <a:pt x="1726590" y="533400"/>
                </a:lnTo>
                <a:lnTo>
                  <a:pt x="1728000" y="520700"/>
                </a:lnTo>
                <a:lnTo>
                  <a:pt x="1737245" y="520700"/>
                </a:lnTo>
                <a:lnTo>
                  <a:pt x="1738160" y="533400"/>
                </a:lnTo>
                <a:lnTo>
                  <a:pt x="1738782" y="533400"/>
                </a:lnTo>
                <a:lnTo>
                  <a:pt x="1738884" y="558800"/>
                </a:lnTo>
                <a:lnTo>
                  <a:pt x="1738972" y="599554"/>
                </a:lnTo>
                <a:lnTo>
                  <a:pt x="1738972" y="498322"/>
                </a:lnTo>
                <a:lnTo>
                  <a:pt x="1737398" y="495300"/>
                </a:lnTo>
                <a:lnTo>
                  <a:pt x="1721180" y="495300"/>
                </a:lnTo>
                <a:lnTo>
                  <a:pt x="1717814" y="508000"/>
                </a:lnTo>
                <a:lnTo>
                  <a:pt x="1715287" y="508000"/>
                </a:lnTo>
                <a:lnTo>
                  <a:pt x="1713725" y="520700"/>
                </a:lnTo>
                <a:lnTo>
                  <a:pt x="1713318" y="533400"/>
                </a:lnTo>
                <a:lnTo>
                  <a:pt x="1714233" y="546100"/>
                </a:lnTo>
                <a:lnTo>
                  <a:pt x="1715503" y="558800"/>
                </a:lnTo>
                <a:lnTo>
                  <a:pt x="1715998" y="571500"/>
                </a:lnTo>
                <a:lnTo>
                  <a:pt x="1714588" y="584200"/>
                </a:lnTo>
                <a:lnTo>
                  <a:pt x="1712341" y="609600"/>
                </a:lnTo>
                <a:lnTo>
                  <a:pt x="1711896" y="622300"/>
                </a:lnTo>
                <a:lnTo>
                  <a:pt x="1711807" y="647700"/>
                </a:lnTo>
                <a:lnTo>
                  <a:pt x="1710626" y="660400"/>
                </a:lnTo>
                <a:lnTo>
                  <a:pt x="1710042" y="673100"/>
                </a:lnTo>
                <a:lnTo>
                  <a:pt x="1713547" y="673100"/>
                </a:lnTo>
                <a:lnTo>
                  <a:pt x="1716354" y="685800"/>
                </a:lnTo>
                <a:lnTo>
                  <a:pt x="1720405" y="698500"/>
                </a:lnTo>
                <a:lnTo>
                  <a:pt x="1725231" y="711200"/>
                </a:lnTo>
                <a:lnTo>
                  <a:pt x="1730324" y="723900"/>
                </a:lnTo>
                <a:lnTo>
                  <a:pt x="1723999" y="716749"/>
                </a:lnTo>
                <a:lnTo>
                  <a:pt x="1723999" y="787400"/>
                </a:lnTo>
                <a:lnTo>
                  <a:pt x="1722856" y="800100"/>
                </a:lnTo>
                <a:lnTo>
                  <a:pt x="1721573" y="812800"/>
                </a:lnTo>
                <a:lnTo>
                  <a:pt x="1720596" y="838200"/>
                </a:lnTo>
                <a:lnTo>
                  <a:pt x="1719046" y="850900"/>
                </a:lnTo>
                <a:lnTo>
                  <a:pt x="1716074" y="876300"/>
                </a:lnTo>
                <a:lnTo>
                  <a:pt x="1714639" y="889000"/>
                </a:lnTo>
                <a:lnTo>
                  <a:pt x="1715185" y="889000"/>
                </a:lnTo>
                <a:lnTo>
                  <a:pt x="1711007" y="901700"/>
                </a:lnTo>
                <a:lnTo>
                  <a:pt x="1701406" y="901700"/>
                </a:lnTo>
                <a:lnTo>
                  <a:pt x="1699018" y="889000"/>
                </a:lnTo>
                <a:lnTo>
                  <a:pt x="1697951" y="876300"/>
                </a:lnTo>
                <a:lnTo>
                  <a:pt x="1697875" y="863600"/>
                </a:lnTo>
                <a:lnTo>
                  <a:pt x="1698459" y="850900"/>
                </a:lnTo>
                <a:lnTo>
                  <a:pt x="1696427" y="838200"/>
                </a:lnTo>
                <a:lnTo>
                  <a:pt x="1698028" y="825500"/>
                </a:lnTo>
                <a:lnTo>
                  <a:pt x="1700695" y="812800"/>
                </a:lnTo>
                <a:lnTo>
                  <a:pt x="1701838" y="800100"/>
                </a:lnTo>
                <a:lnTo>
                  <a:pt x="1701584" y="787400"/>
                </a:lnTo>
                <a:lnTo>
                  <a:pt x="1704263" y="774700"/>
                </a:lnTo>
                <a:lnTo>
                  <a:pt x="1719707" y="774700"/>
                </a:lnTo>
                <a:lnTo>
                  <a:pt x="1723999" y="787400"/>
                </a:lnTo>
                <a:lnTo>
                  <a:pt x="1723999" y="716749"/>
                </a:lnTo>
                <a:lnTo>
                  <a:pt x="1719110" y="711200"/>
                </a:lnTo>
                <a:lnTo>
                  <a:pt x="1708797" y="711200"/>
                </a:lnTo>
                <a:lnTo>
                  <a:pt x="1698980" y="698500"/>
                </a:lnTo>
                <a:lnTo>
                  <a:pt x="1689252" y="698500"/>
                </a:lnTo>
                <a:lnTo>
                  <a:pt x="1670672" y="685800"/>
                </a:lnTo>
                <a:lnTo>
                  <a:pt x="1663712" y="678751"/>
                </a:lnTo>
                <a:lnTo>
                  <a:pt x="1663712" y="812800"/>
                </a:lnTo>
                <a:lnTo>
                  <a:pt x="1662607" y="825500"/>
                </a:lnTo>
                <a:lnTo>
                  <a:pt x="1659559" y="838200"/>
                </a:lnTo>
                <a:lnTo>
                  <a:pt x="1656981" y="825500"/>
                </a:lnTo>
                <a:lnTo>
                  <a:pt x="1656626" y="812800"/>
                </a:lnTo>
                <a:lnTo>
                  <a:pt x="1658061" y="800100"/>
                </a:lnTo>
                <a:lnTo>
                  <a:pt x="1660867" y="774700"/>
                </a:lnTo>
                <a:lnTo>
                  <a:pt x="1663077" y="800100"/>
                </a:lnTo>
                <a:lnTo>
                  <a:pt x="1663712" y="812800"/>
                </a:lnTo>
                <a:lnTo>
                  <a:pt x="1663712" y="678751"/>
                </a:lnTo>
                <a:lnTo>
                  <a:pt x="1658150" y="673100"/>
                </a:lnTo>
                <a:lnTo>
                  <a:pt x="1655800" y="664184"/>
                </a:lnTo>
                <a:lnTo>
                  <a:pt x="1655800" y="723900"/>
                </a:lnTo>
                <a:lnTo>
                  <a:pt x="1651533" y="736600"/>
                </a:lnTo>
                <a:lnTo>
                  <a:pt x="1647964" y="749300"/>
                </a:lnTo>
                <a:lnTo>
                  <a:pt x="1644624" y="762000"/>
                </a:lnTo>
                <a:lnTo>
                  <a:pt x="1641119" y="774700"/>
                </a:lnTo>
                <a:lnTo>
                  <a:pt x="1639646" y="762000"/>
                </a:lnTo>
                <a:lnTo>
                  <a:pt x="1641297" y="749300"/>
                </a:lnTo>
                <a:lnTo>
                  <a:pt x="1646529" y="736600"/>
                </a:lnTo>
                <a:lnTo>
                  <a:pt x="1655800" y="723900"/>
                </a:lnTo>
                <a:lnTo>
                  <a:pt x="1655800" y="664184"/>
                </a:lnTo>
                <a:lnTo>
                  <a:pt x="1651457" y="647700"/>
                </a:lnTo>
                <a:lnTo>
                  <a:pt x="1650403" y="635000"/>
                </a:lnTo>
                <a:lnTo>
                  <a:pt x="1650619" y="622300"/>
                </a:lnTo>
                <a:lnTo>
                  <a:pt x="1650936" y="622300"/>
                </a:lnTo>
                <a:lnTo>
                  <a:pt x="1651774" y="596900"/>
                </a:lnTo>
                <a:lnTo>
                  <a:pt x="1653159" y="558800"/>
                </a:lnTo>
                <a:lnTo>
                  <a:pt x="1654416" y="533400"/>
                </a:lnTo>
                <a:lnTo>
                  <a:pt x="1654886" y="508000"/>
                </a:lnTo>
                <a:lnTo>
                  <a:pt x="1658607" y="469900"/>
                </a:lnTo>
                <a:lnTo>
                  <a:pt x="1683829" y="431800"/>
                </a:lnTo>
                <a:lnTo>
                  <a:pt x="1696910" y="431800"/>
                </a:lnTo>
                <a:lnTo>
                  <a:pt x="1709064" y="444500"/>
                </a:lnTo>
                <a:lnTo>
                  <a:pt x="1714779" y="444500"/>
                </a:lnTo>
                <a:lnTo>
                  <a:pt x="1720811" y="457200"/>
                </a:lnTo>
                <a:lnTo>
                  <a:pt x="1732876" y="457200"/>
                </a:lnTo>
                <a:lnTo>
                  <a:pt x="1737258" y="469900"/>
                </a:lnTo>
                <a:lnTo>
                  <a:pt x="1756460" y="495300"/>
                </a:lnTo>
                <a:lnTo>
                  <a:pt x="1772132" y="508000"/>
                </a:lnTo>
                <a:lnTo>
                  <a:pt x="1787855" y="533400"/>
                </a:lnTo>
                <a:lnTo>
                  <a:pt x="1805457" y="558800"/>
                </a:lnTo>
                <a:lnTo>
                  <a:pt x="1810143" y="558800"/>
                </a:lnTo>
                <a:lnTo>
                  <a:pt x="1818373" y="571500"/>
                </a:lnTo>
                <a:lnTo>
                  <a:pt x="1822577" y="571500"/>
                </a:lnTo>
                <a:lnTo>
                  <a:pt x="1823897" y="584200"/>
                </a:lnTo>
                <a:lnTo>
                  <a:pt x="1823897" y="368300"/>
                </a:lnTo>
                <a:lnTo>
                  <a:pt x="1777619" y="368300"/>
                </a:lnTo>
                <a:lnTo>
                  <a:pt x="1767852" y="355600"/>
                </a:lnTo>
                <a:lnTo>
                  <a:pt x="1730654" y="355600"/>
                </a:lnTo>
                <a:lnTo>
                  <a:pt x="1728343" y="368300"/>
                </a:lnTo>
                <a:lnTo>
                  <a:pt x="1727822" y="368300"/>
                </a:lnTo>
                <a:lnTo>
                  <a:pt x="1728330" y="381000"/>
                </a:lnTo>
                <a:lnTo>
                  <a:pt x="1731467" y="393700"/>
                </a:lnTo>
                <a:lnTo>
                  <a:pt x="1737233" y="406400"/>
                </a:lnTo>
                <a:lnTo>
                  <a:pt x="1745602" y="406400"/>
                </a:lnTo>
                <a:lnTo>
                  <a:pt x="1754835" y="419100"/>
                </a:lnTo>
                <a:lnTo>
                  <a:pt x="1763445" y="419100"/>
                </a:lnTo>
                <a:lnTo>
                  <a:pt x="1770354" y="431800"/>
                </a:lnTo>
                <a:lnTo>
                  <a:pt x="1774507" y="444500"/>
                </a:lnTo>
                <a:lnTo>
                  <a:pt x="1777974" y="457200"/>
                </a:lnTo>
                <a:lnTo>
                  <a:pt x="1783003" y="457200"/>
                </a:lnTo>
                <a:lnTo>
                  <a:pt x="1789455" y="469900"/>
                </a:lnTo>
                <a:lnTo>
                  <a:pt x="1797215" y="482600"/>
                </a:lnTo>
                <a:lnTo>
                  <a:pt x="1802307" y="482600"/>
                </a:lnTo>
                <a:lnTo>
                  <a:pt x="1809127" y="495300"/>
                </a:lnTo>
                <a:lnTo>
                  <a:pt x="1808759" y="508000"/>
                </a:lnTo>
                <a:lnTo>
                  <a:pt x="1802218" y="495300"/>
                </a:lnTo>
                <a:lnTo>
                  <a:pt x="1796872" y="495300"/>
                </a:lnTo>
                <a:lnTo>
                  <a:pt x="1792249" y="482600"/>
                </a:lnTo>
                <a:lnTo>
                  <a:pt x="1787906" y="482600"/>
                </a:lnTo>
                <a:lnTo>
                  <a:pt x="1765388" y="457200"/>
                </a:lnTo>
                <a:lnTo>
                  <a:pt x="1743392" y="431800"/>
                </a:lnTo>
                <a:lnTo>
                  <a:pt x="1732203" y="419100"/>
                </a:lnTo>
                <a:lnTo>
                  <a:pt x="1721015" y="406400"/>
                </a:lnTo>
                <a:lnTo>
                  <a:pt x="1701495" y="385445"/>
                </a:lnTo>
                <a:lnTo>
                  <a:pt x="1701495" y="419100"/>
                </a:lnTo>
                <a:lnTo>
                  <a:pt x="1656207" y="419100"/>
                </a:lnTo>
                <a:lnTo>
                  <a:pt x="1656664" y="406400"/>
                </a:lnTo>
                <a:lnTo>
                  <a:pt x="1657261" y="393700"/>
                </a:lnTo>
                <a:lnTo>
                  <a:pt x="1658023" y="393700"/>
                </a:lnTo>
                <a:lnTo>
                  <a:pt x="1658988" y="381000"/>
                </a:lnTo>
                <a:lnTo>
                  <a:pt x="1660258" y="381000"/>
                </a:lnTo>
                <a:lnTo>
                  <a:pt x="1664169" y="368300"/>
                </a:lnTo>
                <a:lnTo>
                  <a:pt x="1669999" y="381000"/>
                </a:lnTo>
                <a:lnTo>
                  <a:pt x="1678089" y="381000"/>
                </a:lnTo>
                <a:lnTo>
                  <a:pt x="1685937" y="393700"/>
                </a:lnTo>
                <a:lnTo>
                  <a:pt x="1693684" y="406400"/>
                </a:lnTo>
                <a:lnTo>
                  <a:pt x="1701495" y="419100"/>
                </a:lnTo>
                <a:lnTo>
                  <a:pt x="1701495" y="385445"/>
                </a:lnTo>
                <a:lnTo>
                  <a:pt x="1697355" y="381000"/>
                </a:lnTo>
                <a:lnTo>
                  <a:pt x="1690116" y="368300"/>
                </a:lnTo>
                <a:lnTo>
                  <a:pt x="1683105" y="368300"/>
                </a:lnTo>
                <a:lnTo>
                  <a:pt x="1676247" y="355600"/>
                </a:lnTo>
                <a:lnTo>
                  <a:pt x="1665719" y="342900"/>
                </a:lnTo>
                <a:lnTo>
                  <a:pt x="1662595" y="342900"/>
                </a:lnTo>
                <a:lnTo>
                  <a:pt x="1657781" y="330200"/>
                </a:lnTo>
                <a:lnTo>
                  <a:pt x="1656930" y="330200"/>
                </a:lnTo>
                <a:lnTo>
                  <a:pt x="1660728" y="317500"/>
                </a:lnTo>
                <a:lnTo>
                  <a:pt x="1664119" y="317500"/>
                </a:lnTo>
                <a:lnTo>
                  <a:pt x="1669313" y="330200"/>
                </a:lnTo>
                <a:lnTo>
                  <a:pt x="1732419" y="330200"/>
                </a:lnTo>
                <a:lnTo>
                  <a:pt x="1748447" y="342900"/>
                </a:lnTo>
                <a:lnTo>
                  <a:pt x="1925129" y="342900"/>
                </a:lnTo>
                <a:lnTo>
                  <a:pt x="1928495" y="355600"/>
                </a:lnTo>
                <a:lnTo>
                  <a:pt x="1948675" y="355600"/>
                </a:lnTo>
                <a:lnTo>
                  <a:pt x="1952307" y="342900"/>
                </a:lnTo>
                <a:lnTo>
                  <a:pt x="1957705" y="342900"/>
                </a:lnTo>
                <a:lnTo>
                  <a:pt x="1962365" y="355600"/>
                </a:lnTo>
                <a:lnTo>
                  <a:pt x="2095068" y="355600"/>
                </a:lnTo>
                <a:lnTo>
                  <a:pt x="2112734" y="33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9672695" y="5438146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38" y="0"/>
                </a:moveTo>
                <a:lnTo>
                  <a:pt x="0" y="3213"/>
                </a:lnTo>
                <a:lnTo>
                  <a:pt x="1409" y="3213"/>
                </a:lnTo>
                <a:lnTo>
                  <a:pt x="1346" y="63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9507436" y="5237962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3924" y="2463"/>
                </a:moveTo>
                <a:lnTo>
                  <a:pt x="3556" y="1016"/>
                </a:lnTo>
                <a:lnTo>
                  <a:pt x="2209" y="38"/>
                </a:lnTo>
                <a:lnTo>
                  <a:pt x="711" y="0"/>
                </a:lnTo>
                <a:lnTo>
                  <a:pt x="0" y="762"/>
                </a:lnTo>
                <a:lnTo>
                  <a:pt x="393" y="2209"/>
                </a:lnTo>
                <a:lnTo>
                  <a:pt x="1739" y="3187"/>
                </a:lnTo>
                <a:lnTo>
                  <a:pt x="3200" y="3302"/>
                </a:lnTo>
                <a:lnTo>
                  <a:pt x="3924" y="2463"/>
                </a:lnTo>
                <a:close/>
              </a:path>
              <a:path w="31750" h="5079">
                <a:moveTo>
                  <a:pt x="31750" y="4292"/>
                </a:moveTo>
                <a:lnTo>
                  <a:pt x="31559" y="1409"/>
                </a:lnTo>
                <a:lnTo>
                  <a:pt x="30124" y="1765"/>
                </a:lnTo>
                <a:lnTo>
                  <a:pt x="30327" y="4597"/>
                </a:lnTo>
                <a:lnTo>
                  <a:pt x="31750" y="4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9455913" y="603241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282" y="0"/>
                </a:moveTo>
                <a:lnTo>
                  <a:pt x="127" y="431"/>
                </a:lnTo>
                <a:lnTo>
                  <a:pt x="0" y="1904"/>
                </a:lnTo>
                <a:lnTo>
                  <a:pt x="1371" y="4737"/>
                </a:lnTo>
                <a:lnTo>
                  <a:pt x="3111" y="2209"/>
                </a:lnTo>
                <a:lnTo>
                  <a:pt x="2387" y="749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7651837" y="535348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3492" y="0"/>
                </a:moveTo>
                <a:lnTo>
                  <a:pt x="1727" y="317"/>
                </a:lnTo>
                <a:lnTo>
                  <a:pt x="342" y="1079"/>
                </a:lnTo>
                <a:lnTo>
                  <a:pt x="0" y="2362"/>
                </a:lnTo>
                <a:lnTo>
                  <a:pt x="2031" y="3390"/>
                </a:lnTo>
                <a:lnTo>
                  <a:pt x="3365" y="2921"/>
                </a:lnTo>
                <a:lnTo>
                  <a:pt x="4508" y="2857"/>
                </a:lnTo>
                <a:lnTo>
                  <a:pt x="5359" y="1485"/>
                </a:lnTo>
                <a:lnTo>
                  <a:pt x="5041" y="444"/>
                </a:lnTo>
                <a:lnTo>
                  <a:pt x="3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g object 116"/>
          <p:cNvSpPr/>
          <p:nvPr/>
        </p:nvSpPr>
        <p:spPr>
          <a:xfrm>
            <a:off x="7818793" y="5389079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495" y="3263"/>
                </a:moveTo>
                <a:lnTo>
                  <a:pt x="266" y="2743"/>
                </a:lnTo>
                <a:lnTo>
                  <a:pt x="495" y="3263"/>
                </a:lnTo>
                <a:close/>
              </a:path>
              <a:path w="8254" h="3810">
                <a:moveTo>
                  <a:pt x="8064" y="1549"/>
                </a:moveTo>
                <a:lnTo>
                  <a:pt x="7937" y="0"/>
                </a:lnTo>
                <a:lnTo>
                  <a:pt x="6311" y="241"/>
                </a:lnTo>
                <a:lnTo>
                  <a:pt x="4622" y="304"/>
                </a:lnTo>
                <a:lnTo>
                  <a:pt x="3060" y="787"/>
                </a:lnTo>
                <a:lnTo>
                  <a:pt x="673" y="2387"/>
                </a:lnTo>
                <a:lnTo>
                  <a:pt x="0" y="2146"/>
                </a:lnTo>
                <a:lnTo>
                  <a:pt x="266" y="2743"/>
                </a:lnTo>
                <a:lnTo>
                  <a:pt x="660" y="2400"/>
                </a:lnTo>
                <a:lnTo>
                  <a:pt x="3352" y="3060"/>
                </a:lnTo>
                <a:lnTo>
                  <a:pt x="4965" y="2870"/>
                </a:lnTo>
                <a:lnTo>
                  <a:pt x="6527" y="2159"/>
                </a:lnTo>
                <a:lnTo>
                  <a:pt x="8064" y="1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bg object 117"/>
          <p:cNvSpPr/>
          <p:nvPr/>
        </p:nvSpPr>
        <p:spPr>
          <a:xfrm>
            <a:off x="7922876" y="585424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311" y="0"/>
                </a:moveTo>
                <a:lnTo>
                  <a:pt x="863" y="203"/>
                </a:lnTo>
                <a:lnTo>
                  <a:pt x="0" y="1193"/>
                </a:lnTo>
                <a:lnTo>
                  <a:pt x="355" y="1993"/>
                </a:lnTo>
                <a:lnTo>
                  <a:pt x="1765" y="2159"/>
                </a:lnTo>
                <a:lnTo>
                  <a:pt x="2920" y="1320"/>
                </a:lnTo>
                <a:lnTo>
                  <a:pt x="2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bg object 118"/>
          <p:cNvSpPr/>
          <p:nvPr/>
        </p:nvSpPr>
        <p:spPr>
          <a:xfrm>
            <a:off x="7893894" y="593817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181" y="0"/>
                </a:moveTo>
                <a:lnTo>
                  <a:pt x="0" y="419"/>
                </a:lnTo>
                <a:lnTo>
                  <a:pt x="355" y="2044"/>
                </a:lnTo>
                <a:lnTo>
                  <a:pt x="1574" y="1612"/>
                </a:lnTo>
                <a:lnTo>
                  <a:pt x="1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g object 119"/>
          <p:cNvSpPr/>
          <p:nvPr/>
        </p:nvSpPr>
        <p:spPr>
          <a:xfrm>
            <a:off x="7898575" y="6097549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57" y="3619"/>
                </a:moveTo>
                <a:lnTo>
                  <a:pt x="292" y="3467"/>
                </a:lnTo>
                <a:lnTo>
                  <a:pt x="279" y="3289"/>
                </a:lnTo>
                <a:lnTo>
                  <a:pt x="63" y="3670"/>
                </a:lnTo>
                <a:lnTo>
                  <a:pt x="457" y="3619"/>
                </a:lnTo>
                <a:close/>
              </a:path>
              <a:path w="4445" h="6985">
                <a:moveTo>
                  <a:pt x="2387" y="1054"/>
                </a:moveTo>
                <a:lnTo>
                  <a:pt x="0" y="0"/>
                </a:lnTo>
                <a:lnTo>
                  <a:pt x="279" y="3276"/>
                </a:lnTo>
                <a:lnTo>
                  <a:pt x="1016" y="2171"/>
                </a:lnTo>
                <a:lnTo>
                  <a:pt x="2387" y="1054"/>
                </a:lnTo>
                <a:close/>
              </a:path>
              <a:path w="4445" h="6985">
                <a:moveTo>
                  <a:pt x="4025" y="5130"/>
                </a:moveTo>
                <a:lnTo>
                  <a:pt x="3352" y="3098"/>
                </a:lnTo>
                <a:lnTo>
                  <a:pt x="1828" y="3441"/>
                </a:lnTo>
                <a:lnTo>
                  <a:pt x="457" y="3619"/>
                </a:lnTo>
                <a:lnTo>
                  <a:pt x="3581" y="6680"/>
                </a:lnTo>
                <a:lnTo>
                  <a:pt x="4025" y="5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bg object 120"/>
          <p:cNvSpPr/>
          <p:nvPr/>
        </p:nvSpPr>
        <p:spPr>
          <a:xfrm>
            <a:off x="7895436" y="6033151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1892" y="0"/>
                </a:moveTo>
                <a:lnTo>
                  <a:pt x="0" y="2501"/>
                </a:lnTo>
                <a:lnTo>
                  <a:pt x="596" y="4279"/>
                </a:lnTo>
                <a:lnTo>
                  <a:pt x="1828" y="5829"/>
                </a:lnTo>
                <a:lnTo>
                  <a:pt x="2870" y="7569"/>
                </a:lnTo>
                <a:lnTo>
                  <a:pt x="3873" y="4305"/>
                </a:lnTo>
                <a:lnTo>
                  <a:pt x="4432" y="304"/>
                </a:lnTo>
                <a:lnTo>
                  <a:pt x="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8050734" y="5275487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2857" y="0"/>
                </a:moveTo>
                <a:lnTo>
                  <a:pt x="0" y="1409"/>
                </a:lnTo>
                <a:lnTo>
                  <a:pt x="939" y="4381"/>
                </a:lnTo>
                <a:lnTo>
                  <a:pt x="2743" y="5105"/>
                </a:lnTo>
                <a:lnTo>
                  <a:pt x="4483" y="4330"/>
                </a:lnTo>
                <a:lnTo>
                  <a:pt x="4826" y="2247"/>
                </a:lnTo>
                <a:lnTo>
                  <a:pt x="2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g object 122"/>
          <p:cNvSpPr/>
          <p:nvPr/>
        </p:nvSpPr>
        <p:spPr>
          <a:xfrm>
            <a:off x="8738746" y="588222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292" y="0"/>
                </a:moveTo>
                <a:lnTo>
                  <a:pt x="0" y="1206"/>
                </a:lnTo>
                <a:lnTo>
                  <a:pt x="1524" y="850"/>
                </a:lnTo>
                <a:lnTo>
                  <a:pt x="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bg object 123"/>
          <p:cNvSpPr/>
          <p:nvPr/>
        </p:nvSpPr>
        <p:spPr>
          <a:xfrm>
            <a:off x="8612690" y="596735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571" y="0"/>
                </a:moveTo>
                <a:lnTo>
                  <a:pt x="0" y="685"/>
                </a:lnTo>
                <a:lnTo>
                  <a:pt x="571" y="1727"/>
                </a:lnTo>
                <a:lnTo>
                  <a:pt x="1968" y="2260"/>
                </a:lnTo>
                <a:lnTo>
                  <a:pt x="2920" y="1168"/>
                </a:lnTo>
                <a:lnTo>
                  <a:pt x="1968" y="10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bg object 124"/>
          <p:cNvSpPr/>
          <p:nvPr/>
        </p:nvSpPr>
        <p:spPr>
          <a:xfrm>
            <a:off x="8604153" y="602276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76" y="0"/>
                </a:moveTo>
                <a:lnTo>
                  <a:pt x="0" y="1155"/>
                </a:lnTo>
                <a:lnTo>
                  <a:pt x="1422" y="660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g object 125"/>
          <p:cNvSpPr/>
          <p:nvPr/>
        </p:nvSpPr>
        <p:spPr>
          <a:xfrm>
            <a:off x="7434949" y="591273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511" y="0"/>
                </a:moveTo>
                <a:lnTo>
                  <a:pt x="0" y="1003"/>
                </a:lnTo>
                <a:lnTo>
                  <a:pt x="330" y="2260"/>
                </a:lnTo>
                <a:lnTo>
                  <a:pt x="1905" y="2006"/>
                </a:lnTo>
                <a:lnTo>
                  <a:pt x="2171" y="381"/>
                </a:lnTo>
                <a:lnTo>
                  <a:pt x="1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g object 126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bg object 127"/>
          <p:cNvSpPr/>
          <p:nvPr/>
        </p:nvSpPr>
        <p:spPr>
          <a:xfrm>
            <a:off x="8604315" y="553086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2590" y="0"/>
                </a:moveTo>
                <a:lnTo>
                  <a:pt x="457" y="2171"/>
                </a:lnTo>
                <a:lnTo>
                  <a:pt x="0" y="3936"/>
                </a:lnTo>
                <a:lnTo>
                  <a:pt x="507" y="5727"/>
                </a:lnTo>
                <a:lnTo>
                  <a:pt x="2743" y="5587"/>
                </a:lnTo>
                <a:lnTo>
                  <a:pt x="4216" y="2832"/>
                </a:lnTo>
                <a:lnTo>
                  <a:pt x="2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8561789" y="6144891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2501" y="0"/>
                </a:moveTo>
                <a:lnTo>
                  <a:pt x="533" y="812"/>
                </a:lnTo>
                <a:lnTo>
                  <a:pt x="0" y="2743"/>
                </a:lnTo>
                <a:lnTo>
                  <a:pt x="812" y="4635"/>
                </a:lnTo>
                <a:lnTo>
                  <a:pt x="3276" y="6604"/>
                </a:lnTo>
                <a:lnTo>
                  <a:pt x="5257" y="5524"/>
                </a:lnTo>
                <a:lnTo>
                  <a:pt x="5676" y="3733"/>
                </a:lnTo>
                <a:lnTo>
                  <a:pt x="4902" y="1866"/>
                </a:lnTo>
                <a:lnTo>
                  <a:pt x="2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g object 129"/>
          <p:cNvSpPr/>
          <p:nvPr/>
        </p:nvSpPr>
        <p:spPr>
          <a:xfrm>
            <a:off x="8374446" y="5991138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4546" y="0"/>
                </a:moveTo>
                <a:lnTo>
                  <a:pt x="3022" y="253"/>
                </a:lnTo>
                <a:lnTo>
                  <a:pt x="876" y="1015"/>
                </a:lnTo>
                <a:lnTo>
                  <a:pt x="0" y="2768"/>
                </a:lnTo>
                <a:lnTo>
                  <a:pt x="469" y="4762"/>
                </a:lnTo>
                <a:lnTo>
                  <a:pt x="850" y="6324"/>
                </a:lnTo>
                <a:lnTo>
                  <a:pt x="2400" y="6553"/>
                </a:lnTo>
                <a:lnTo>
                  <a:pt x="3556" y="5333"/>
                </a:lnTo>
                <a:lnTo>
                  <a:pt x="4381" y="4444"/>
                </a:lnTo>
                <a:lnTo>
                  <a:pt x="5143" y="3263"/>
                </a:lnTo>
                <a:lnTo>
                  <a:pt x="5613" y="673"/>
                </a:lnTo>
                <a:lnTo>
                  <a:pt x="4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bg object 130"/>
          <p:cNvSpPr/>
          <p:nvPr/>
        </p:nvSpPr>
        <p:spPr>
          <a:xfrm>
            <a:off x="8371158" y="6113412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533" y="0"/>
                </a:moveTo>
                <a:lnTo>
                  <a:pt x="0" y="1663"/>
                </a:lnTo>
                <a:lnTo>
                  <a:pt x="482" y="3708"/>
                </a:lnTo>
                <a:lnTo>
                  <a:pt x="1358" y="3797"/>
                </a:lnTo>
                <a:lnTo>
                  <a:pt x="2197" y="1879"/>
                </a:lnTo>
                <a:lnTo>
                  <a:pt x="1892" y="165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bg object 131"/>
          <p:cNvSpPr/>
          <p:nvPr/>
        </p:nvSpPr>
        <p:spPr>
          <a:xfrm>
            <a:off x="8363657" y="60239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685" y="0"/>
                </a:moveTo>
                <a:lnTo>
                  <a:pt x="0" y="1041"/>
                </a:lnTo>
                <a:lnTo>
                  <a:pt x="1028" y="1206"/>
                </a:lnTo>
                <a:lnTo>
                  <a:pt x="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g object 132"/>
          <p:cNvSpPr/>
          <p:nvPr/>
        </p:nvSpPr>
        <p:spPr>
          <a:xfrm>
            <a:off x="8367372" y="613139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69" y="0"/>
                </a:moveTo>
                <a:lnTo>
                  <a:pt x="0" y="1612"/>
                </a:lnTo>
                <a:lnTo>
                  <a:pt x="1435" y="1854"/>
                </a:lnTo>
                <a:lnTo>
                  <a:pt x="1879" y="342"/>
                </a:lnTo>
                <a:lnTo>
                  <a:pt x="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8354666" y="558530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435" y="0"/>
                </a:moveTo>
                <a:lnTo>
                  <a:pt x="0" y="825"/>
                </a:lnTo>
                <a:lnTo>
                  <a:pt x="1346" y="1828"/>
                </a:lnTo>
                <a:lnTo>
                  <a:pt x="2692" y="927"/>
                </a:lnTo>
                <a:lnTo>
                  <a:pt x="1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7670354" y="575294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1790" y="0"/>
                </a:moveTo>
                <a:lnTo>
                  <a:pt x="279" y="266"/>
                </a:lnTo>
                <a:lnTo>
                  <a:pt x="0" y="1498"/>
                </a:lnTo>
                <a:lnTo>
                  <a:pt x="1041" y="2628"/>
                </a:lnTo>
                <a:lnTo>
                  <a:pt x="2666" y="3047"/>
                </a:lnTo>
                <a:lnTo>
                  <a:pt x="4991" y="736"/>
                </a:lnTo>
                <a:lnTo>
                  <a:pt x="17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g object 135"/>
          <p:cNvSpPr/>
          <p:nvPr/>
        </p:nvSpPr>
        <p:spPr>
          <a:xfrm>
            <a:off x="7834986" y="564765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701" y="0"/>
                </a:moveTo>
                <a:lnTo>
                  <a:pt x="660" y="38"/>
                </a:lnTo>
                <a:lnTo>
                  <a:pt x="0" y="1574"/>
                </a:lnTo>
                <a:lnTo>
                  <a:pt x="647" y="3238"/>
                </a:lnTo>
                <a:lnTo>
                  <a:pt x="2184" y="3301"/>
                </a:lnTo>
                <a:lnTo>
                  <a:pt x="2514" y="1511"/>
                </a:lnTo>
                <a:lnTo>
                  <a:pt x="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g object 136"/>
          <p:cNvSpPr/>
          <p:nvPr/>
        </p:nvSpPr>
        <p:spPr>
          <a:xfrm>
            <a:off x="7719098" y="5648109"/>
            <a:ext cx="44450" cy="6350"/>
          </a:xfrm>
          <a:custGeom>
            <a:avLst/>
            <a:gdLst/>
            <a:ahLst/>
            <a:cxnLst/>
            <a:rect l="l" t="t" r="r" b="b"/>
            <a:pathLst>
              <a:path w="44450" h="6350">
                <a:moveTo>
                  <a:pt x="5041" y="4559"/>
                </a:moveTo>
                <a:lnTo>
                  <a:pt x="4419" y="3505"/>
                </a:lnTo>
                <a:lnTo>
                  <a:pt x="2882" y="3048"/>
                </a:lnTo>
                <a:lnTo>
                  <a:pt x="0" y="4559"/>
                </a:lnTo>
                <a:lnTo>
                  <a:pt x="825" y="5969"/>
                </a:lnTo>
                <a:lnTo>
                  <a:pt x="4051" y="5384"/>
                </a:lnTo>
                <a:lnTo>
                  <a:pt x="5041" y="4559"/>
                </a:lnTo>
                <a:close/>
              </a:path>
              <a:path w="44450" h="6350">
                <a:moveTo>
                  <a:pt x="24498" y="4178"/>
                </a:moveTo>
                <a:lnTo>
                  <a:pt x="21869" y="2209"/>
                </a:lnTo>
                <a:lnTo>
                  <a:pt x="19024" y="3962"/>
                </a:lnTo>
                <a:lnTo>
                  <a:pt x="21628" y="5918"/>
                </a:lnTo>
                <a:lnTo>
                  <a:pt x="24498" y="4178"/>
                </a:lnTo>
                <a:close/>
              </a:path>
              <a:path w="44450" h="6350">
                <a:moveTo>
                  <a:pt x="43840" y="0"/>
                </a:moveTo>
                <a:lnTo>
                  <a:pt x="41935" y="0"/>
                </a:lnTo>
                <a:lnTo>
                  <a:pt x="41071" y="1244"/>
                </a:lnTo>
                <a:lnTo>
                  <a:pt x="41617" y="1727"/>
                </a:lnTo>
                <a:lnTo>
                  <a:pt x="43548" y="1244"/>
                </a:lnTo>
                <a:lnTo>
                  <a:pt x="43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bg object 137"/>
          <p:cNvSpPr/>
          <p:nvPr/>
        </p:nvSpPr>
        <p:spPr>
          <a:xfrm>
            <a:off x="7757757" y="5929299"/>
            <a:ext cx="10795" cy="21590"/>
          </a:xfrm>
          <a:custGeom>
            <a:avLst/>
            <a:gdLst/>
            <a:ahLst/>
            <a:cxnLst/>
            <a:rect l="l" t="t" r="r" b="b"/>
            <a:pathLst>
              <a:path w="10795" h="21589">
                <a:moveTo>
                  <a:pt x="4470" y="3860"/>
                </a:moveTo>
                <a:lnTo>
                  <a:pt x="3162" y="990"/>
                </a:lnTo>
                <a:lnTo>
                  <a:pt x="1079" y="0"/>
                </a:lnTo>
                <a:lnTo>
                  <a:pt x="152" y="1765"/>
                </a:lnTo>
                <a:lnTo>
                  <a:pt x="0" y="3416"/>
                </a:lnTo>
                <a:lnTo>
                  <a:pt x="1993" y="5664"/>
                </a:lnTo>
                <a:lnTo>
                  <a:pt x="4470" y="3860"/>
                </a:lnTo>
                <a:close/>
              </a:path>
              <a:path w="10795" h="21589">
                <a:moveTo>
                  <a:pt x="10172" y="20294"/>
                </a:moveTo>
                <a:lnTo>
                  <a:pt x="8788" y="17195"/>
                </a:lnTo>
                <a:lnTo>
                  <a:pt x="5651" y="18554"/>
                </a:lnTo>
                <a:lnTo>
                  <a:pt x="4699" y="19773"/>
                </a:lnTo>
                <a:lnTo>
                  <a:pt x="5372" y="21209"/>
                </a:lnTo>
                <a:lnTo>
                  <a:pt x="6921" y="21336"/>
                </a:lnTo>
                <a:lnTo>
                  <a:pt x="10172" y="20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bg object 138"/>
          <p:cNvSpPr/>
          <p:nvPr/>
        </p:nvSpPr>
        <p:spPr>
          <a:xfrm>
            <a:off x="7835908" y="5681656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362" y="0"/>
                </a:moveTo>
                <a:lnTo>
                  <a:pt x="850" y="114"/>
                </a:lnTo>
                <a:lnTo>
                  <a:pt x="0" y="1536"/>
                </a:lnTo>
                <a:lnTo>
                  <a:pt x="825" y="2768"/>
                </a:lnTo>
                <a:lnTo>
                  <a:pt x="4114" y="3822"/>
                </a:lnTo>
                <a:lnTo>
                  <a:pt x="5626" y="3695"/>
                </a:lnTo>
                <a:lnTo>
                  <a:pt x="6108" y="2425"/>
                </a:lnTo>
                <a:lnTo>
                  <a:pt x="5638" y="914"/>
                </a:lnTo>
                <a:lnTo>
                  <a:pt x="23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8492633" y="533854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3822" y="0"/>
                </a:moveTo>
                <a:lnTo>
                  <a:pt x="1943" y="584"/>
                </a:lnTo>
                <a:lnTo>
                  <a:pt x="406" y="1054"/>
                </a:lnTo>
                <a:lnTo>
                  <a:pt x="0" y="2235"/>
                </a:lnTo>
                <a:lnTo>
                  <a:pt x="1841" y="5689"/>
                </a:lnTo>
                <a:lnTo>
                  <a:pt x="3670" y="6146"/>
                </a:lnTo>
                <a:lnTo>
                  <a:pt x="5448" y="5041"/>
                </a:lnTo>
                <a:lnTo>
                  <a:pt x="6972" y="1905"/>
                </a:lnTo>
                <a:lnTo>
                  <a:pt x="5638" y="88"/>
                </a:lnTo>
                <a:lnTo>
                  <a:pt x="3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bg object 140"/>
          <p:cNvSpPr/>
          <p:nvPr/>
        </p:nvSpPr>
        <p:spPr>
          <a:xfrm>
            <a:off x="7990092" y="559175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98" y="0"/>
                </a:moveTo>
                <a:lnTo>
                  <a:pt x="0" y="1396"/>
                </a:lnTo>
                <a:lnTo>
                  <a:pt x="1295" y="1447"/>
                </a:lnTo>
                <a:lnTo>
                  <a:pt x="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bg object 141"/>
          <p:cNvSpPr/>
          <p:nvPr/>
        </p:nvSpPr>
        <p:spPr>
          <a:xfrm>
            <a:off x="8688011" y="611171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060" y="0"/>
                </a:moveTo>
                <a:lnTo>
                  <a:pt x="0" y="508"/>
                </a:lnTo>
                <a:lnTo>
                  <a:pt x="1282" y="2616"/>
                </a:lnTo>
                <a:lnTo>
                  <a:pt x="4216" y="1231"/>
                </a:lnTo>
                <a:lnTo>
                  <a:pt x="3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g object 142"/>
          <p:cNvSpPr/>
          <p:nvPr/>
        </p:nvSpPr>
        <p:spPr>
          <a:xfrm>
            <a:off x="7916862" y="5224310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6388" y="1460"/>
                </a:moveTo>
                <a:lnTo>
                  <a:pt x="5346" y="0"/>
                </a:lnTo>
                <a:lnTo>
                  <a:pt x="3251" y="254"/>
                </a:lnTo>
                <a:lnTo>
                  <a:pt x="1435" y="469"/>
                </a:lnTo>
                <a:lnTo>
                  <a:pt x="0" y="1714"/>
                </a:lnTo>
                <a:lnTo>
                  <a:pt x="88" y="3670"/>
                </a:lnTo>
                <a:lnTo>
                  <a:pt x="1803" y="6083"/>
                </a:lnTo>
                <a:lnTo>
                  <a:pt x="3937" y="6273"/>
                </a:lnTo>
                <a:lnTo>
                  <a:pt x="5410" y="5194"/>
                </a:lnTo>
                <a:lnTo>
                  <a:pt x="5892" y="3378"/>
                </a:lnTo>
                <a:lnTo>
                  <a:pt x="6388" y="1460"/>
                </a:lnTo>
                <a:close/>
              </a:path>
              <a:path w="12700" h="27939">
                <a:moveTo>
                  <a:pt x="12115" y="23126"/>
                </a:moveTo>
                <a:lnTo>
                  <a:pt x="11963" y="21894"/>
                </a:lnTo>
                <a:lnTo>
                  <a:pt x="10439" y="21297"/>
                </a:lnTo>
                <a:lnTo>
                  <a:pt x="7696" y="20256"/>
                </a:lnTo>
                <a:lnTo>
                  <a:pt x="5880" y="21793"/>
                </a:lnTo>
                <a:lnTo>
                  <a:pt x="4305" y="23876"/>
                </a:lnTo>
                <a:lnTo>
                  <a:pt x="3289" y="25222"/>
                </a:lnTo>
                <a:lnTo>
                  <a:pt x="3403" y="26454"/>
                </a:lnTo>
                <a:lnTo>
                  <a:pt x="7607" y="27889"/>
                </a:lnTo>
                <a:lnTo>
                  <a:pt x="9626" y="26733"/>
                </a:lnTo>
                <a:lnTo>
                  <a:pt x="11099" y="24447"/>
                </a:lnTo>
                <a:lnTo>
                  <a:pt x="12115" y="23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bg object 143"/>
          <p:cNvSpPr/>
          <p:nvPr/>
        </p:nvSpPr>
        <p:spPr>
          <a:xfrm>
            <a:off x="7827810" y="5105094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4318" y="698"/>
                </a:moveTo>
                <a:lnTo>
                  <a:pt x="3352" y="0"/>
                </a:lnTo>
                <a:lnTo>
                  <a:pt x="1968" y="393"/>
                </a:lnTo>
                <a:lnTo>
                  <a:pt x="749" y="1397"/>
                </a:lnTo>
                <a:lnTo>
                  <a:pt x="0" y="2667"/>
                </a:lnTo>
                <a:lnTo>
                  <a:pt x="330" y="3556"/>
                </a:lnTo>
                <a:lnTo>
                  <a:pt x="1600" y="3987"/>
                </a:lnTo>
                <a:lnTo>
                  <a:pt x="3886" y="1955"/>
                </a:lnTo>
                <a:lnTo>
                  <a:pt x="4318" y="698"/>
                </a:lnTo>
                <a:close/>
              </a:path>
              <a:path w="33020" h="4445">
                <a:moveTo>
                  <a:pt x="32766" y="254"/>
                </a:moveTo>
                <a:lnTo>
                  <a:pt x="31648" y="127"/>
                </a:lnTo>
                <a:lnTo>
                  <a:pt x="32080" y="1282"/>
                </a:lnTo>
                <a:lnTo>
                  <a:pt x="32766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bg object 144"/>
          <p:cNvSpPr/>
          <p:nvPr/>
        </p:nvSpPr>
        <p:spPr>
          <a:xfrm>
            <a:off x="7290750" y="5336940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5880" y="0"/>
                </a:moveTo>
                <a:lnTo>
                  <a:pt x="4076" y="12"/>
                </a:lnTo>
                <a:lnTo>
                  <a:pt x="1003" y="1549"/>
                </a:lnTo>
                <a:lnTo>
                  <a:pt x="0" y="3860"/>
                </a:lnTo>
                <a:lnTo>
                  <a:pt x="1739" y="4838"/>
                </a:lnTo>
                <a:lnTo>
                  <a:pt x="5397" y="5321"/>
                </a:lnTo>
                <a:lnTo>
                  <a:pt x="7162" y="5067"/>
                </a:lnTo>
                <a:lnTo>
                  <a:pt x="7810" y="3200"/>
                </a:lnTo>
                <a:lnTo>
                  <a:pt x="7708" y="533"/>
                </a:lnTo>
                <a:lnTo>
                  <a:pt x="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g object 145"/>
          <p:cNvSpPr/>
          <p:nvPr/>
        </p:nvSpPr>
        <p:spPr>
          <a:xfrm>
            <a:off x="7818794" y="539122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266" y="596"/>
                </a:lnTo>
                <a:lnTo>
                  <a:pt x="673" y="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g object 146"/>
          <p:cNvSpPr/>
          <p:nvPr/>
        </p:nvSpPr>
        <p:spPr>
          <a:xfrm>
            <a:off x="8576986" y="584679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282" y="0"/>
                </a:moveTo>
                <a:lnTo>
                  <a:pt x="660" y="0"/>
                </a:lnTo>
                <a:lnTo>
                  <a:pt x="0" y="25"/>
                </a:lnTo>
                <a:lnTo>
                  <a:pt x="1422" y="25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7927875" y="52946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3" y="0"/>
                </a:moveTo>
                <a:lnTo>
                  <a:pt x="50" y="38"/>
                </a:lnTo>
                <a:lnTo>
                  <a:pt x="50" y="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7534539" y="57355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82" y="0"/>
                </a:moveTo>
                <a:lnTo>
                  <a:pt x="0" y="431"/>
                </a:lnTo>
                <a:lnTo>
                  <a:pt x="0" y="609"/>
                </a:lnTo>
                <a:lnTo>
                  <a:pt x="495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g object 149"/>
          <p:cNvSpPr/>
          <p:nvPr/>
        </p:nvSpPr>
        <p:spPr>
          <a:xfrm>
            <a:off x="7188261" y="57319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1" y="0"/>
                </a:moveTo>
                <a:lnTo>
                  <a:pt x="0" y="88"/>
                </a:lnTo>
                <a:lnTo>
                  <a:pt x="406" y="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7707479" y="578278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63" y="736"/>
                </a:lnTo>
                <a:lnTo>
                  <a:pt x="368" y="5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7898649" y="61008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5" y="0"/>
                </a:moveTo>
                <a:lnTo>
                  <a:pt x="0" y="381"/>
                </a:lnTo>
                <a:lnTo>
                  <a:pt x="393" y="330"/>
                </a:lnTo>
                <a:lnTo>
                  <a:pt x="228" y="177"/>
                </a:lnTo>
                <a:lnTo>
                  <a:pt x="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bg object 153"/>
          <p:cNvSpPr/>
          <p:nvPr/>
        </p:nvSpPr>
        <p:spPr>
          <a:xfrm>
            <a:off x="7898034" y="5997972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0" y="0"/>
                </a:moveTo>
                <a:lnTo>
                  <a:pt x="0" y="14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bg object 154"/>
          <p:cNvSpPr/>
          <p:nvPr/>
        </p:nvSpPr>
        <p:spPr>
          <a:xfrm>
            <a:off x="9919568" y="61191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" y="0"/>
                </a:moveTo>
                <a:lnTo>
                  <a:pt x="0" y="101"/>
                </a:lnTo>
                <a:lnTo>
                  <a:pt x="101" y="1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9697104" y="522841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76" y="0"/>
                </a:moveTo>
                <a:lnTo>
                  <a:pt x="0" y="1168"/>
                </a:lnTo>
                <a:lnTo>
                  <a:pt x="88" y="2070"/>
                </a:lnTo>
                <a:lnTo>
                  <a:pt x="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g object 156"/>
          <p:cNvSpPr/>
          <p:nvPr/>
        </p:nvSpPr>
        <p:spPr>
          <a:xfrm>
            <a:off x="9730270" y="5436108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482" y="1498"/>
                </a:moveTo>
                <a:lnTo>
                  <a:pt x="76" y="952"/>
                </a:lnTo>
                <a:lnTo>
                  <a:pt x="0" y="1358"/>
                </a:lnTo>
                <a:lnTo>
                  <a:pt x="482" y="1498"/>
                </a:lnTo>
                <a:close/>
              </a:path>
              <a:path w="38734" h="1904">
                <a:moveTo>
                  <a:pt x="38227" y="419"/>
                </a:moveTo>
                <a:lnTo>
                  <a:pt x="37807" y="0"/>
                </a:lnTo>
                <a:lnTo>
                  <a:pt x="37985" y="406"/>
                </a:lnTo>
                <a:lnTo>
                  <a:pt x="38227" y="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7" name="bg object 1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78784" y="5694078"/>
            <a:ext cx="233727" cy="109946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561857" y="5736814"/>
            <a:ext cx="246475" cy="304913"/>
          </a:xfrm>
          <a:prstGeom prst="rect">
            <a:avLst/>
          </a:prstGeom>
        </p:spPr>
      </p:pic>
      <p:sp>
        <p:nvSpPr>
          <p:cNvPr id="159" name="bg object 159"/>
          <p:cNvSpPr/>
          <p:nvPr/>
        </p:nvSpPr>
        <p:spPr>
          <a:xfrm>
            <a:off x="7311136" y="5422760"/>
            <a:ext cx="311785" cy="142240"/>
          </a:xfrm>
          <a:custGeom>
            <a:avLst/>
            <a:gdLst/>
            <a:ahLst/>
            <a:cxnLst/>
            <a:rect l="l" t="t" r="r" b="b"/>
            <a:pathLst>
              <a:path w="311784" h="142239">
                <a:moveTo>
                  <a:pt x="53314" y="118910"/>
                </a:moveTo>
                <a:lnTo>
                  <a:pt x="44742" y="47853"/>
                </a:lnTo>
                <a:lnTo>
                  <a:pt x="32270" y="20078"/>
                </a:lnTo>
                <a:lnTo>
                  <a:pt x="23723" y="20688"/>
                </a:lnTo>
                <a:lnTo>
                  <a:pt x="20878" y="29578"/>
                </a:lnTo>
                <a:lnTo>
                  <a:pt x="1384" y="24993"/>
                </a:lnTo>
                <a:lnTo>
                  <a:pt x="4076" y="84175"/>
                </a:lnTo>
                <a:lnTo>
                  <a:pt x="9232" y="126644"/>
                </a:lnTo>
                <a:lnTo>
                  <a:pt x="13576" y="139674"/>
                </a:lnTo>
                <a:lnTo>
                  <a:pt x="26606" y="131495"/>
                </a:lnTo>
                <a:lnTo>
                  <a:pt x="29832" y="131724"/>
                </a:lnTo>
                <a:lnTo>
                  <a:pt x="34302" y="134874"/>
                </a:lnTo>
                <a:lnTo>
                  <a:pt x="40843" y="138836"/>
                </a:lnTo>
                <a:lnTo>
                  <a:pt x="45123" y="139331"/>
                </a:lnTo>
                <a:lnTo>
                  <a:pt x="48082" y="136118"/>
                </a:lnTo>
                <a:lnTo>
                  <a:pt x="50622" y="128943"/>
                </a:lnTo>
                <a:lnTo>
                  <a:pt x="53314" y="118910"/>
                </a:lnTo>
                <a:close/>
              </a:path>
              <a:path w="311784" h="142239">
                <a:moveTo>
                  <a:pt x="143014" y="124244"/>
                </a:moveTo>
                <a:lnTo>
                  <a:pt x="139928" y="119786"/>
                </a:lnTo>
                <a:lnTo>
                  <a:pt x="136385" y="112014"/>
                </a:lnTo>
                <a:lnTo>
                  <a:pt x="135496" y="103987"/>
                </a:lnTo>
                <a:lnTo>
                  <a:pt x="136042" y="95834"/>
                </a:lnTo>
                <a:lnTo>
                  <a:pt x="140474" y="47142"/>
                </a:lnTo>
                <a:lnTo>
                  <a:pt x="141338" y="33616"/>
                </a:lnTo>
                <a:lnTo>
                  <a:pt x="141935" y="19265"/>
                </a:lnTo>
                <a:lnTo>
                  <a:pt x="138493" y="16891"/>
                </a:lnTo>
                <a:lnTo>
                  <a:pt x="124460" y="17665"/>
                </a:lnTo>
                <a:lnTo>
                  <a:pt x="83693" y="29527"/>
                </a:lnTo>
                <a:lnTo>
                  <a:pt x="82194" y="33083"/>
                </a:lnTo>
                <a:lnTo>
                  <a:pt x="82905" y="40170"/>
                </a:lnTo>
                <a:lnTo>
                  <a:pt x="85559" y="59474"/>
                </a:lnTo>
                <a:lnTo>
                  <a:pt x="87439" y="78816"/>
                </a:lnTo>
                <a:lnTo>
                  <a:pt x="88582" y="98221"/>
                </a:lnTo>
                <a:lnTo>
                  <a:pt x="89166" y="124256"/>
                </a:lnTo>
                <a:lnTo>
                  <a:pt x="89700" y="130860"/>
                </a:lnTo>
                <a:lnTo>
                  <a:pt x="99021" y="141795"/>
                </a:lnTo>
                <a:lnTo>
                  <a:pt x="103212" y="133972"/>
                </a:lnTo>
                <a:lnTo>
                  <a:pt x="109220" y="134886"/>
                </a:lnTo>
                <a:lnTo>
                  <a:pt x="111683" y="135534"/>
                </a:lnTo>
                <a:lnTo>
                  <a:pt x="118491" y="136156"/>
                </a:lnTo>
                <a:lnTo>
                  <a:pt x="124955" y="135267"/>
                </a:lnTo>
                <a:lnTo>
                  <a:pt x="131089" y="132994"/>
                </a:lnTo>
                <a:lnTo>
                  <a:pt x="136880" y="129438"/>
                </a:lnTo>
                <a:lnTo>
                  <a:pt x="140004" y="127127"/>
                </a:lnTo>
                <a:lnTo>
                  <a:pt x="143014" y="124244"/>
                </a:lnTo>
                <a:close/>
              </a:path>
              <a:path w="311784" h="142239">
                <a:moveTo>
                  <a:pt x="222338" y="119989"/>
                </a:moveTo>
                <a:lnTo>
                  <a:pt x="218617" y="57162"/>
                </a:lnTo>
                <a:lnTo>
                  <a:pt x="218998" y="57137"/>
                </a:lnTo>
                <a:lnTo>
                  <a:pt x="218795" y="42849"/>
                </a:lnTo>
                <a:lnTo>
                  <a:pt x="201002" y="4038"/>
                </a:lnTo>
                <a:lnTo>
                  <a:pt x="193789" y="1485"/>
                </a:lnTo>
                <a:lnTo>
                  <a:pt x="190627" y="1689"/>
                </a:lnTo>
                <a:lnTo>
                  <a:pt x="183210" y="15633"/>
                </a:lnTo>
                <a:lnTo>
                  <a:pt x="166560" y="16014"/>
                </a:lnTo>
                <a:lnTo>
                  <a:pt x="163804" y="24904"/>
                </a:lnTo>
                <a:lnTo>
                  <a:pt x="163334" y="33235"/>
                </a:lnTo>
                <a:lnTo>
                  <a:pt x="163093" y="56146"/>
                </a:lnTo>
                <a:lnTo>
                  <a:pt x="165341" y="78638"/>
                </a:lnTo>
                <a:lnTo>
                  <a:pt x="179222" y="121932"/>
                </a:lnTo>
                <a:lnTo>
                  <a:pt x="193065" y="134073"/>
                </a:lnTo>
                <a:lnTo>
                  <a:pt x="200406" y="132410"/>
                </a:lnTo>
                <a:lnTo>
                  <a:pt x="204393" y="130746"/>
                </a:lnTo>
                <a:lnTo>
                  <a:pt x="217766" y="138658"/>
                </a:lnTo>
                <a:lnTo>
                  <a:pt x="219875" y="137934"/>
                </a:lnTo>
                <a:lnTo>
                  <a:pt x="222338" y="119989"/>
                </a:lnTo>
                <a:close/>
              </a:path>
              <a:path w="311784" h="142239">
                <a:moveTo>
                  <a:pt x="311658" y="108877"/>
                </a:moveTo>
                <a:lnTo>
                  <a:pt x="311632" y="100139"/>
                </a:lnTo>
                <a:lnTo>
                  <a:pt x="307441" y="79019"/>
                </a:lnTo>
                <a:lnTo>
                  <a:pt x="304723" y="57835"/>
                </a:lnTo>
                <a:lnTo>
                  <a:pt x="304038" y="36525"/>
                </a:lnTo>
                <a:lnTo>
                  <a:pt x="305917" y="15024"/>
                </a:lnTo>
                <a:lnTo>
                  <a:pt x="306628" y="10401"/>
                </a:lnTo>
                <a:lnTo>
                  <a:pt x="305701" y="5588"/>
                </a:lnTo>
                <a:lnTo>
                  <a:pt x="296113" y="0"/>
                </a:lnTo>
                <a:lnTo>
                  <a:pt x="293204" y="4559"/>
                </a:lnTo>
                <a:lnTo>
                  <a:pt x="286461" y="9893"/>
                </a:lnTo>
                <a:lnTo>
                  <a:pt x="285724" y="15849"/>
                </a:lnTo>
                <a:lnTo>
                  <a:pt x="279895" y="15214"/>
                </a:lnTo>
                <a:lnTo>
                  <a:pt x="276237" y="12141"/>
                </a:lnTo>
                <a:lnTo>
                  <a:pt x="276872" y="4254"/>
                </a:lnTo>
                <a:lnTo>
                  <a:pt x="262953" y="6642"/>
                </a:lnTo>
                <a:lnTo>
                  <a:pt x="263118" y="12573"/>
                </a:lnTo>
                <a:lnTo>
                  <a:pt x="262051" y="20866"/>
                </a:lnTo>
                <a:lnTo>
                  <a:pt x="259575" y="99314"/>
                </a:lnTo>
                <a:lnTo>
                  <a:pt x="259638" y="106667"/>
                </a:lnTo>
                <a:lnTo>
                  <a:pt x="260489" y="114122"/>
                </a:lnTo>
                <a:lnTo>
                  <a:pt x="262204" y="121920"/>
                </a:lnTo>
                <a:lnTo>
                  <a:pt x="264845" y="130352"/>
                </a:lnTo>
                <a:lnTo>
                  <a:pt x="271056" y="126657"/>
                </a:lnTo>
                <a:lnTo>
                  <a:pt x="277025" y="124218"/>
                </a:lnTo>
                <a:lnTo>
                  <a:pt x="283019" y="122834"/>
                </a:lnTo>
                <a:lnTo>
                  <a:pt x="289293" y="122313"/>
                </a:lnTo>
                <a:lnTo>
                  <a:pt x="300126" y="120459"/>
                </a:lnTo>
                <a:lnTo>
                  <a:pt x="307695" y="115824"/>
                </a:lnTo>
                <a:lnTo>
                  <a:pt x="311658" y="10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9852559" y="5184914"/>
            <a:ext cx="81280" cy="167005"/>
          </a:xfrm>
          <a:custGeom>
            <a:avLst/>
            <a:gdLst/>
            <a:ahLst/>
            <a:cxnLst/>
            <a:rect l="l" t="t" r="r" b="b"/>
            <a:pathLst>
              <a:path w="81279" h="167004">
                <a:moveTo>
                  <a:pt x="41262" y="151904"/>
                </a:moveTo>
                <a:lnTo>
                  <a:pt x="40728" y="141528"/>
                </a:lnTo>
                <a:lnTo>
                  <a:pt x="39306" y="138404"/>
                </a:lnTo>
                <a:lnTo>
                  <a:pt x="37261" y="121627"/>
                </a:lnTo>
                <a:lnTo>
                  <a:pt x="35166" y="108000"/>
                </a:lnTo>
                <a:lnTo>
                  <a:pt x="34201" y="94500"/>
                </a:lnTo>
                <a:lnTo>
                  <a:pt x="35814" y="81229"/>
                </a:lnTo>
                <a:lnTo>
                  <a:pt x="37884" y="65405"/>
                </a:lnTo>
                <a:lnTo>
                  <a:pt x="36791" y="50126"/>
                </a:lnTo>
                <a:lnTo>
                  <a:pt x="31407" y="20053"/>
                </a:lnTo>
                <a:lnTo>
                  <a:pt x="30746" y="15430"/>
                </a:lnTo>
                <a:lnTo>
                  <a:pt x="28498" y="11582"/>
                </a:lnTo>
                <a:lnTo>
                  <a:pt x="19735" y="165"/>
                </a:lnTo>
                <a:lnTo>
                  <a:pt x="13296" y="0"/>
                </a:lnTo>
                <a:lnTo>
                  <a:pt x="3670" y="11785"/>
                </a:lnTo>
                <a:lnTo>
                  <a:pt x="2438" y="16891"/>
                </a:lnTo>
                <a:lnTo>
                  <a:pt x="2794" y="29349"/>
                </a:lnTo>
                <a:lnTo>
                  <a:pt x="2667" y="36588"/>
                </a:lnTo>
                <a:lnTo>
                  <a:pt x="2146" y="43815"/>
                </a:lnTo>
                <a:lnTo>
                  <a:pt x="406" y="55333"/>
                </a:lnTo>
                <a:lnTo>
                  <a:pt x="0" y="62077"/>
                </a:lnTo>
                <a:lnTo>
                  <a:pt x="2400" y="64135"/>
                </a:lnTo>
                <a:lnTo>
                  <a:pt x="9169" y="72694"/>
                </a:lnTo>
                <a:lnTo>
                  <a:pt x="11290" y="81788"/>
                </a:lnTo>
                <a:lnTo>
                  <a:pt x="10363" y="91262"/>
                </a:lnTo>
                <a:lnTo>
                  <a:pt x="7874" y="101587"/>
                </a:lnTo>
                <a:lnTo>
                  <a:pt x="8013" y="105740"/>
                </a:lnTo>
                <a:lnTo>
                  <a:pt x="16344" y="150558"/>
                </a:lnTo>
                <a:lnTo>
                  <a:pt x="23825" y="161467"/>
                </a:lnTo>
                <a:lnTo>
                  <a:pt x="38481" y="157708"/>
                </a:lnTo>
                <a:lnTo>
                  <a:pt x="41262" y="151904"/>
                </a:lnTo>
                <a:close/>
              </a:path>
              <a:path w="81279" h="167004">
                <a:moveTo>
                  <a:pt x="80733" y="55994"/>
                </a:moveTo>
                <a:lnTo>
                  <a:pt x="64350" y="20078"/>
                </a:lnTo>
                <a:lnTo>
                  <a:pt x="57950" y="15392"/>
                </a:lnTo>
                <a:lnTo>
                  <a:pt x="50774" y="19685"/>
                </a:lnTo>
                <a:lnTo>
                  <a:pt x="50520" y="23317"/>
                </a:lnTo>
                <a:lnTo>
                  <a:pt x="52857" y="49644"/>
                </a:lnTo>
                <a:lnTo>
                  <a:pt x="54114" y="61239"/>
                </a:lnTo>
                <a:lnTo>
                  <a:pt x="57073" y="80683"/>
                </a:lnTo>
                <a:lnTo>
                  <a:pt x="57365" y="87833"/>
                </a:lnTo>
                <a:lnTo>
                  <a:pt x="55156" y="95618"/>
                </a:lnTo>
                <a:lnTo>
                  <a:pt x="52628" y="110109"/>
                </a:lnTo>
                <a:lnTo>
                  <a:pt x="52743" y="124548"/>
                </a:lnTo>
                <a:lnTo>
                  <a:pt x="67856" y="166319"/>
                </a:lnTo>
                <a:lnTo>
                  <a:pt x="72948" y="166725"/>
                </a:lnTo>
                <a:lnTo>
                  <a:pt x="73317" y="160274"/>
                </a:lnTo>
                <a:lnTo>
                  <a:pt x="76111" y="135280"/>
                </a:lnTo>
                <a:lnTo>
                  <a:pt x="76365" y="122770"/>
                </a:lnTo>
                <a:lnTo>
                  <a:pt x="73888" y="110261"/>
                </a:lnTo>
                <a:lnTo>
                  <a:pt x="71869" y="104444"/>
                </a:lnTo>
                <a:lnTo>
                  <a:pt x="70815" y="98552"/>
                </a:lnTo>
                <a:lnTo>
                  <a:pt x="74803" y="93599"/>
                </a:lnTo>
                <a:lnTo>
                  <a:pt x="78816" y="86588"/>
                </a:lnTo>
                <a:lnTo>
                  <a:pt x="80467" y="79222"/>
                </a:lnTo>
                <a:lnTo>
                  <a:pt x="80632" y="71615"/>
                </a:lnTo>
                <a:lnTo>
                  <a:pt x="80175" y="63881"/>
                </a:lnTo>
                <a:lnTo>
                  <a:pt x="80187" y="59982"/>
                </a:lnTo>
                <a:lnTo>
                  <a:pt x="80733" y="55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9680698" y="5261797"/>
            <a:ext cx="58419" cy="78740"/>
          </a:xfrm>
          <a:custGeom>
            <a:avLst/>
            <a:gdLst/>
            <a:ahLst/>
            <a:cxnLst/>
            <a:rect l="l" t="t" r="r" b="b"/>
            <a:pathLst>
              <a:path w="58420" h="78739">
                <a:moveTo>
                  <a:pt x="56415" y="50825"/>
                </a:moveTo>
                <a:lnTo>
                  <a:pt x="26298" y="50825"/>
                </a:lnTo>
                <a:lnTo>
                  <a:pt x="32484" y="54449"/>
                </a:lnTo>
                <a:lnTo>
                  <a:pt x="37373" y="59032"/>
                </a:lnTo>
                <a:lnTo>
                  <a:pt x="41204" y="64459"/>
                </a:lnTo>
                <a:lnTo>
                  <a:pt x="44218" y="70612"/>
                </a:lnTo>
                <a:lnTo>
                  <a:pt x="45691" y="74155"/>
                </a:lnTo>
                <a:lnTo>
                  <a:pt x="48104" y="78409"/>
                </a:lnTo>
                <a:lnTo>
                  <a:pt x="57769" y="76111"/>
                </a:lnTo>
                <a:lnTo>
                  <a:pt x="58011" y="72440"/>
                </a:lnTo>
                <a:lnTo>
                  <a:pt x="58105" y="70612"/>
                </a:lnTo>
                <a:lnTo>
                  <a:pt x="57350" y="66217"/>
                </a:lnTo>
                <a:lnTo>
                  <a:pt x="56624" y="59452"/>
                </a:lnTo>
                <a:lnTo>
                  <a:pt x="56438" y="52679"/>
                </a:lnTo>
                <a:lnTo>
                  <a:pt x="56415" y="50825"/>
                </a:lnTo>
                <a:close/>
              </a:path>
              <a:path w="58420" h="78739">
                <a:moveTo>
                  <a:pt x="7782" y="5080"/>
                </a:moveTo>
                <a:lnTo>
                  <a:pt x="2206" y="6324"/>
                </a:lnTo>
                <a:lnTo>
                  <a:pt x="1127" y="13893"/>
                </a:lnTo>
                <a:lnTo>
                  <a:pt x="0" y="28404"/>
                </a:lnTo>
                <a:lnTo>
                  <a:pt x="709" y="42767"/>
                </a:lnTo>
                <a:lnTo>
                  <a:pt x="3165" y="56949"/>
                </a:lnTo>
                <a:lnTo>
                  <a:pt x="7274" y="70916"/>
                </a:lnTo>
                <a:lnTo>
                  <a:pt x="8353" y="73926"/>
                </a:lnTo>
                <a:lnTo>
                  <a:pt x="10893" y="76428"/>
                </a:lnTo>
                <a:lnTo>
                  <a:pt x="17383" y="74828"/>
                </a:lnTo>
                <a:lnTo>
                  <a:pt x="18589" y="72440"/>
                </a:lnTo>
                <a:lnTo>
                  <a:pt x="22095" y="64262"/>
                </a:lnTo>
                <a:lnTo>
                  <a:pt x="19402" y="56883"/>
                </a:lnTo>
                <a:lnTo>
                  <a:pt x="26298" y="50825"/>
                </a:lnTo>
                <a:lnTo>
                  <a:pt x="56415" y="50825"/>
                </a:lnTo>
                <a:lnTo>
                  <a:pt x="56353" y="45925"/>
                </a:lnTo>
                <a:lnTo>
                  <a:pt x="55927" y="39217"/>
                </a:lnTo>
                <a:lnTo>
                  <a:pt x="54883" y="32804"/>
                </a:lnTo>
                <a:lnTo>
                  <a:pt x="23377" y="32804"/>
                </a:lnTo>
                <a:lnTo>
                  <a:pt x="22044" y="31826"/>
                </a:lnTo>
                <a:lnTo>
                  <a:pt x="23593" y="29070"/>
                </a:lnTo>
                <a:lnTo>
                  <a:pt x="54013" y="29070"/>
                </a:lnTo>
                <a:lnTo>
                  <a:pt x="53290" y="26020"/>
                </a:lnTo>
                <a:lnTo>
                  <a:pt x="51521" y="19477"/>
                </a:lnTo>
                <a:lnTo>
                  <a:pt x="50425" y="15290"/>
                </a:lnTo>
                <a:lnTo>
                  <a:pt x="22882" y="15290"/>
                </a:lnTo>
                <a:lnTo>
                  <a:pt x="18526" y="11188"/>
                </a:lnTo>
                <a:lnTo>
                  <a:pt x="7782" y="5080"/>
                </a:lnTo>
                <a:close/>
              </a:path>
              <a:path w="58420" h="78739">
                <a:moveTo>
                  <a:pt x="54013" y="29070"/>
                </a:moveTo>
                <a:lnTo>
                  <a:pt x="23593" y="29070"/>
                </a:lnTo>
                <a:lnTo>
                  <a:pt x="24876" y="30200"/>
                </a:lnTo>
                <a:lnTo>
                  <a:pt x="25435" y="31610"/>
                </a:lnTo>
                <a:lnTo>
                  <a:pt x="24850" y="32524"/>
                </a:lnTo>
                <a:lnTo>
                  <a:pt x="23377" y="32804"/>
                </a:lnTo>
                <a:lnTo>
                  <a:pt x="54883" y="32804"/>
                </a:lnTo>
                <a:lnTo>
                  <a:pt x="54013" y="29070"/>
                </a:lnTo>
                <a:close/>
              </a:path>
              <a:path w="58420" h="78739">
                <a:moveTo>
                  <a:pt x="31251" y="0"/>
                </a:moveTo>
                <a:lnTo>
                  <a:pt x="29664" y="5207"/>
                </a:lnTo>
                <a:lnTo>
                  <a:pt x="22882" y="15290"/>
                </a:lnTo>
                <a:lnTo>
                  <a:pt x="50425" y="15290"/>
                </a:lnTo>
                <a:lnTo>
                  <a:pt x="49806" y="12928"/>
                </a:lnTo>
                <a:lnTo>
                  <a:pt x="48168" y="6197"/>
                </a:lnTo>
                <a:lnTo>
                  <a:pt x="42173" y="4584"/>
                </a:lnTo>
                <a:lnTo>
                  <a:pt x="3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9745192" y="5185041"/>
            <a:ext cx="98425" cy="149860"/>
          </a:xfrm>
          <a:custGeom>
            <a:avLst/>
            <a:gdLst/>
            <a:ahLst/>
            <a:cxnLst/>
            <a:rect l="l" t="t" r="r" b="b"/>
            <a:pathLst>
              <a:path w="98425" h="149860">
                <a:moveTo>
                  <a:pt x="42252" y="133553"/>
                </a:moveTo>
                <a:lnTo>
                  <a:pt x="35077" y="95224"/>
                </a:lnTo>
                <a:lnTo>
                  <a:pt x="23266" y="76542"/>
                </a:lnTo>
                <a:lnTo>
                  <a:pt x="19545" y="80899"/>
                </a:lnTo>
                <a:lnTo>
                  <a:pt x="14401" y="86918"/>
                </a:lnTo>
                <a:lnTo>
                  <a:pt x="6908" y="85839"/>
                </a:lnTo>
                <a:lnTo>
                  <a:pt x="0" y="88214"/>
                </a:lnTo>
                <a:lnTo>
                  <a:pt x="2870" y="101955"/>
                </a:lnTo>
                <a:lnTo>
                  <a:pt x="16941" y="140182"/>
                </a:lnTo>
                <a:lnTo>
                  <a:pt x="26022" y="149733"/>
                </a:lnTo>
                <a:lnTo>
                  <a:pt x="40297" y="146951"/>
                </a:lnTo>
                <a:lnTo>
                  <a:pt x="41846" y="140652"/>
                </a:lnTo>
                <a:lnTo>
                  <a:pt x="42252" y="133553"/>
                </a:lnTo>
                <a:close/>
              </a:path>
              <a:path w="98425" h="149860">
                <a:moveTo>
                  <a:pt x="45580" y="67094"/>
                </a:moveTo>
                <a:lnTo>
                  <a:pt x="45046" y="59347"/>
                </a:lnTo>
                <a:lnTo>
                  <a:pt x="45300" y="52984"/>
                </a:lnTo>
                <a:lnTo>
                  <a:pt x="43942" y="42799"/>
                </a:lnTo>
                <a:lnTo>
                  <a:pt x="26593" y="4406"/>
                </a:lnTo>
                <a:lnTo>
                  <a:pt x="20066" y="3251"/>
                </a:lnTo>
                <a:lnTo>
                  <a:pt x="13335" y="4508"/>
                </a:lnTo>
                <a:lnTo>
                  <a:pt x="4521" y="7886"/>
                </a:lnTo>
                <a:lnTo>
                  <a:pt x="5524" y="15875"/>
                </a:lnTo>
                <a:lnTo>
                  <a:pt x="20764" y="60452"/>
                </a:lnTo>
                <a:lnTo>
                  <a:pt x="30759" y="71666"/>
                </a:lnTo>
                <a:lnTo>
                  <a:pt x="45580" y="67094"/>
                </a:lnTo>
                <a:close/>
              </a:path>
              <a:path w="98425" h="149860">
                <a:moveTo>
                  <a:pt x="98399" y="61988"/>
                </a:moveTo>
                <a:lnTo>
                  <a:pt x="96735" y="49580"/>
                </a:lnTo>
                <a:lnTo>
                  <a:pt x="95580" y="37274"/>
                </a:lnTo>
                <a:lnTo>
                  <a:pt x="93789" y="25234"/>
                </a:lnTo>
                <a:lnTo>
                  <a:pt x="90170" y="13601"/>
                </a:lnTo>
                <a:lnTo>
                  <a:pt x="87325" y="6997"/>
                </a:lnTo>
                <a:lnTo>
                  <a:pt x="83248" y="0"/>
                </a:lnTo>
                <a:lnTo>
                  <a:pt x="75133" y="469"/>
                </a:lnTo>
                <a:lnTo>
                  <a:pt x="65976" y="1003"/>
                </a:lnTo>
                <a:lnTo>
                  <a:pt x="62776" y="8305"/>
                </a:lnTo>
                <a:lnTo>
                  <a:pt x="61683" y="16776"/>
                </a:lnTo>
                <a:lnTo>
                  <a:pt x="60833" y="29489"/>
                </a:lnTo>
                <a:lnTo>
                  <a:pt x="61404" y="42062"/>
                </a:lnTo>
                <a:lnTo>
                  <a:pt x="63207" y="54508"/>
                </a:lnTo>
                <a:lnTo>
                  <a:pt x="66078" y="66865"/>
                </a:lnTo>
                <a:lnTo>
                  <a:pt x="68275" y="75006"/>
                </a:lnTo>
                <a:lnTo>
                  <a:pt x="73482" y="78689"/>
                </a:lnTo>
                <a:lnTo>
                  <a:pt x="90995" y="76060"/>
                </a:lnTo>
                <a:lnTo>
                  <a:pt x="98132" y="69049"/>
                </a:lnTo>
                <a:lnTo>
                  <a:pt x="98399" y="61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bg object 163"/>
          <p:cNvSpPr/>
          <p:nvPr/>
        </p:nvSpPr>
        <p:spPr>
          <a:xfrm>
            <a:off x="9723006" y="5347538"/>
            <a:ext cx="60960" cy="90170"/>
          </a:xfrm>
          <a:custGeom>
            <a:avLst/>
            <a:gdLst/>
            <a:ahLst/>
            <a:cxnLst/>
            <a:rect l="l" t="t" r="r" b="b"/>
            <a:pathLst>
              <a:path w="60959" h="90170">
                <a:moveTo>
                  <a:pt x="7747" y="90068"/>
                </a:moveTo>
                <a:lnTo>
                  <a:pt x="7658" y="89319"/>
                </a:lnTo>
                <a:lnTo>
                  <a:pt x="7289" y="89458"/>
                </a:lnTo>
                <a:lnTo>
                  <a:pt x="7747" y="90068"/>
                </a:lnTo>
                <a:close/>
              </a:path>
              <a:path w="60959" h="90170">
                <a:moveTo>
                  <a:pt x="23926" y="74904"/>
                </a:moveTo>
                <a:lnTo>
                  <a:pt x="23583" y="64719"/>
                </a:lnTo>
                <a:lnTo>
                  <a:pt x="23088" y="57645"/>
                </a:lnTo>
                <a:lnTo>
                  <a:pt x="23075" y="50558"/>
                </a:lnTo>
                <a:lnTo>
                  <a:pt x="17868" y="9017"/>
                </a:lnTo>
                <a:lnTo>
                  <a:pt x="14439" y="0"/>
                </a:lnTo>
                <a:lnTo>
                  <a:pt x="4686" y="1447"/>
                </a:lnTo>
                <a:lnTo>
                  <a:pt x="3302" y="5537"/>
                </a:lnTo>
                <a:lnTo>
                  <a:pt x="2400" y="12115"/>
                </a:lnTo>
                <a:lnTo>
                  <a:pt x="2298" y="14732"/>
                </a:lnTo>
                <a:lnTo>
                  <a:pt x="1739" y="17233"/>
                </a:lnTo>
                <a:lnTo>
                  <a:pt x="0" y="35521"/>
                </a:lnTo>
                <a:lnTo>
                  <a:pt x="1727" y="53530"/>
                </a:lnTo>
                <a:lnTo>
                  <a:pt x="4940" y="71399"/>
                </a:lnTo>
                <a:lnTo>
                  <a:pt x="7658" y="89319"/>
                </a:lnTo>
                <a:lnTo>
                  <a:pt x="17284" y="85229"/>
                </a:lnTo>
                <a:lnTo>
                  <a:pt x="22263" y="81089"/>
                </a:lnTo>
                <a:lnTo>
                  <a:pt x="23926" y="74904"/>
                </a:lnTo>
                <a:close/>
              </a:path>
              <a:path w="60959" h="90170">
                <a:moveTo>
                  <a:pt x="60858" y="62826"/>
                </a:moveTo>
                <a:lnTo>
                  <a:pt x="54419" y="22745"/>
                </a:lnTo>
                <a:lnTo>
                  <a:pt x="44348" y="3263"/>
                </a:lnTo>
                <a:lnTo>
                  <a:pt x="40500" y="2794"/>
                </a:lnTo>
                <a:lnTo>
                  <a:pt x="33134" y="16167"/>
                </a:lnTo>
                <a:lnTo>
                  <a:pt x="32118" y="23990"/>
                </a:lnTo>
                <a:lnTo>
                  <a:pt x="33185" y="32842"/>
                </a:lnTo>
                <a:lnTo>
                  <a:pt x="35191" y="47002"/>
                </a:lnTo>
                <a:lnTo>
                  <a:pt x="37858" y="60985"/>
                </a:lnTo>
                <a:lnTo>
                  <a:pt x="41211" y="74803"/>
                </a:lnTo>
                <a:lnTo>
                  <a:pt x="45313" y="88455"/>
                </a:lnTo>
                <a:lnTo>
                  <a:pt x="45059" y="88544"/>
                </a:lnTo>
                <a:lnTo>
                  <a:pt x="45491" y="88988"/>
                </a:lnTo>
                <a:lnTo>
                  <a:pt x="45326" y="88455"/>
                </a:lnTo>
                <a:lnTo>
                  <a:pt x="53149" y="84328"/>
                </a:lnTo>
                <a:lnTo>
                  <a:pt x="58293" y="78359"/>
                </a:lnTo>
                <a:lnTo>
                  <a:pt x="60833" y="71031"/>
                </a:lnTo>
                <a:lnTo>
                  <a:pt x="60858" y="62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4" name="bg object 1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852200" y="5737573"/>
            <a:ext cx="213279" cy="223534"/>
          </a:xfrm>
          <a:prstGeom prst="rect">
            <a:avLst/>
          </a:prstGeom>
        </p:spPr>
      </p:pic>
      <p:sp>
        <p:nvSpPr>
          <p:cNvPr id="165" name="bg object 165"/>
          <p:cNvSpPr/>
          <p:nvPr/>
        </p:nvSpPr>
        <p:spPr>
          <a:xfrm>
            <a:off x="7191472" y="5443635"/>
            <a:ext cx="55244" cy="135255"/>
          </a:xfrm>
          <a:custGeom>
            <a:avLst/>
            <a:gdLst/>
            <a:ahLst/>
            <a:cxnLst/>
            <a:rect l="l" t="t" r="r" b="b"/>
            <a:pathLst>
              <a:path w="55245" h="135254">
                <a:moveTo>
                  <a:pt x="13893" y="0"/>
                </a:moveTo>
                <a:lnTo>
                  <a:pt x="0" y="5727"/>
                </a:lnTo>
                <a:lnTo>
                  <a:pt x="4140" y="13792"/>
                </a:lnTo>
                <a:lnTo>
                  <a:pt x="5321" y="27736"/>
                </a:lnTo>
                <a:lnTo>
                  <a:pt x="9367" y="46731"/>
                </a:lnTo>
                <a:lnTo>
                  <a:pt x="11471" y="62034"/>
                </a:lnTo>
                <a:lnTo>
                  <a:pt x="11817" y="77407"/>
                </a:lnTo>
                <a:lnTo>
                  <a:pt x="9728" y="92849"/>
                </a:lnTo>
                <a:lnTo>
                  <a:pt x="9271" y="102059"/>
                </a:lnTo>
                <a:lnTo>
                  <a:pt x="34719" y="135084"/>
                </a:lnTo>
                <a:lnTo>
                  <a:pt x="41427" y="134378"/>
                </a:lnTo>
                <a:lnTo>
                  <a:pt x="50152" y="131686"/>
                </a:lnTo>
                <a:lnTo>
                  <a:pt x="52387" y="124040"/>
                </a:lnTo>
                <a:lnTo>
                  <a:pt x="54927" y="75095"/>
                </a:lnTo>
                <a:lnTo>
                  <a:pt x="53593" y="75082"/>
                </a:lnTo>
                <a:lnTo>
                  <a:pt x="53568" y="36169"/>
                </a:lnTo>
                <a:lnTo>
                  <a:pt x="53517" y="29413"/>
                </a:lnTo>
                <a:lnTo>
                  <a:pt x="52323" y="22085"/>
                </a:lnTo>
                <a:lnTo>
                  <a:pt x="37566" y="17589"/>
                </a:lnTo>
                <a:lnTo>
                  <a:pt x="32550" y="12903"/>
                </a:lnTo>
                <a:lnTo>
                  <a:pt x="22301" y="2349"/>
                </a:lnTo>
                <a:lnTo>
                  <a:pt x="13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g object 166"/>
          <p:cNvSpPr/>
          <p:nvPr/>
        </p:nvSpPr>
        <p:spPr>
          <a:xfrm>
            <a:off x="7183983" y="573204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673" y="406"/>
                </a:moveTo>
                <a:lnTo>
                  <a:pt x="4279" y="0"/>
                </a:lnTo>
                <a:lnTo>
                  <a:pt x="1422" y="3467"/>
                </a:lnTo>
                <a:lnTo>
                  <a:pt x="0" y="5219"/>
                </a:lnTo>
                <a:lnTo>
                  <a:pt x="190" y="5499"/>
                </a:lnTo>
                <a:lnTo>
                  <a:pt x="393" y="5778"/>
                </a:lnTo>
                <a:lnTo>
                  <a:pt x="4673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g object 167"/>
          <p:cNvSpPr/>
          <p:nvPr/>
        </p:nvSpPr>
        <p:spPr>
          <a:xfrm>
            <a:off x="7707463" y="57828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3" y="4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bg object 168"/>
          <p:cNvSpPr/>
          <p:nvPr/>
        </p:nvSpPr>
        <p:spPr>
          <a:xfrm>
            <a:off x="7101573" y="4737099"/>
            <a:ext cx="3102610" cy="2120900"/>
          </a:xfrm>
          <a:custGeom>
            <a:avLst/>
            <a:gdLst/>
            <a:ahLst/>
            <a:cxnLst/>
            <a:rect l="l" t="t" r="r" b="b"/>
            <a:pathLst>
              <a:path w="3102609" h="2120900">
                <a:moveTo>
                  <a:pt x="130124" y="2087232"/>
                </a:moveTo>
                <a:lnTo>
                  <a:pt x="130111" y="2086876"/>
                </a:lnTo>
                <a:lnTo>
                  <a:pt x="129971" y="2087283"/>
                </a:lnTo>
                <a:lnTo>
                  <a:pt x="130111" y="2087245"/>
                </a:lnTo>
                <a:close/>
              </a:path>
              <a:path w="3102609" h="2120900">
                <a:moveTo>
                  <a:pt x="992009" y="2106155"/>
                </a:moveTo>
                <a:lnTo>
                  <a:pt x="991666" y="2105482"/>
                </a:lnTo>
                <a:lnTo>
                  <a:pt x="990003" y="2105393"/>
                </a:lnTo>
                <a:lnTo>
                  <a:pt x="989457" y="2106549"/>
                </a:lnTo>
                <a:lnTo>
                  <a:pt x="990879" y="2107031"/>
                </a:lnTo>
                <a:lnTo>
                  <a:pt x="992009" y="2106155"/>
                </a:lnTo>
                <a:close/>
              </a:path>
              <a:path w="3102609" h="2120900">
                <a:moveTo>
                  <a:pt x="1475943" y="787400"/>
                </a:moveTo>
                <a:lnTo>
                  <a:pt x="1454010" y="787400"/>
                </a:lnTo>
                <a:lnTo>
                  <a:pt x="1464957" y="800100"/>
                </a:lnTo>
                <a:lnTo>
                  <a:pt x="1475943" y="787400"/>
                </a:lnTo>
                <a:close/>
              </a:path>
              <a:path w="3102609" h="2120900">
                <a:moveTo>
                  <a:pt x="1806524" y="1765300"/>
                </a:moveTo>
                <a:lnTo>
                  <a:pt x="1797951" y="1752600"/>
                </a:lnTo>
                <a:lnTo>
                  <a:pt x="1781454" y="1752600"/>
                </a:lnTo>
                <a:lnTo>
                  <a:pt x="1799856" y="1765300"/>
                </a:lnTo>
                <a:lnTo>
                  <a:pt x="1806524" y="1765300"/>
                </a:lnTo>
                <a:close/>
              </a:path>
              <a:path w="3102609" h="2120900">
                <a:moveTo>
                  <a:pt x="2059851" y="1821726"/>
                </a:moveTo>
                <a:lnTo>
                  <a:pt x="2059838" y="1814906"/>
                </a:lnTo>
                <a:lnTo>
                  <a:pt x="2059698" y="1814614"/>
                </a:lnTo>
                <a:lnTo>
                  <a:pt x="2054021" y="1803260"/>
                </a:lnTo>
                <a:lnTo>
                  <a:pt x="2049145" y="1801012"/>
                </a:lnTo>
                <a:lnTo>
                  <a:pt x="2045462" y="1799310"/>
                </a:lnTo>
                <a:lnTo>
                  <a:pt x="2045258" y="1799221"/>
                </a:lnTo>
                <a:lnTo>
                  <a:pt x="2045258" y="1856079"/>
                </a:lnTo>
                <a:lnTo>
                  <a:pt x="2044192" y="1874951"/>
                </a:lnTo>
                <a:lnTo>
                  <a:pt x="2042541" y="1893836"/>
                </a:lnTo>
                <a:lnTo>
                  <a:pt x="2040839" y="1912696"/>
                </a:lnTo>
                <a:lnTo>
                  <a:pt x="2040178" y="1920913"/>
                </a:lnTo>
                <a:lnTo>
                  <a:pt x="2034616" y="1925104"/>
                </a:lnTo>
                <a:lnTo>
                  <a:pt x="2026348" y="1925129"/>
                </a:lnTo>
                <a:lnTo>
                  <a:pt x="2009140" y="1925129"/>
                </a:lnTo>
                <a:lnTo>
                  <a:pt x="2009140" y="1924367"/>
                </a:lnTo>
                <a:lnTo>
                  <a:pt x="2006600" y="1924291"/>
                </a:lnTo>
                <a:lnTo>
                  <a:pt x="2004034" y="1924367"/>
                </a:lnTo>
                <a:lnTo>
                  <a:pt x="2001494" y="1924291"/>
                </a:lnTo>
                <a:lnTo>
                  <a:pt x="1985276" y="1922805"/>
                </a:lnTo>
                <a:lnTo>
                  <a:pt x="1976183" y="1918322"/>
                </a:lnTo>
                <a:lnTo>
                  <a:pt x="1972386" y="1908733"/>
                </a:lnTo>
                <a:lnTo>
                  <a:pt x="1972068" y="1893836"/>
                </a:lnTo>
                <a:lnTo>
                  <a:pt x="1972119" y="1890166"/>
                </a:lnTo>
                <a:lnTo>
                  <a:pt x="1976589" y="1821726"/>
                </a:lnTo>
                <a:lnTo>
                  <a:pt x="2006168" y="1815782"/>
                </a:lnTo>
                <a:lnTo>
                  <a:pt x="2013343" y="1815426"/>
                </a:lnTo>
                <a:lnTo>
                  <a:pt x="2020443" y="1814614"/>
                </a:lnTo>
                <a:lnTo>
                  <a:pt x="2030171" y="1814906"/>
                </a:lnTo>
                <a:lnTo>
                  <a:pt x="2037829" y="1819046"/>
                </a:lnTo>
                <a:lnTo>
                  <a:pt x="2042960" y="1826628"/>
                </a:lnTo>
                <a:lnTo>
                  <a:pt x="2045144" y="1837258"/>
                </a:lnTo>
                <a:lnTo>
                  <a:pt x="2045258" y="1856079"/>
                </a:lnTo>
                <a:lnTo>
                  <a:pt x="2045258" y="1799221"/>
                </a:lnTo>
                <a:lnTo>
                  <a:pt x="2042604" y="1797989"/>
                </a:lnTo>
                <a:lnTo>
                  <a:pt x="2026500" y="1798459"/>
                </a:lnTo>
                <a:lnTo>
                  <a:pt x="2024608" y="1798777"/>
                </a:lnTo>
                <a:lnTo>
                  <a:pt x="2022703" y="1799310"/>
                </a:lnTo>
                <a:lnTo>
                  <a:pt x="2020811" y="1799259"/>
                </a:lnTo>
                <a:lnTo>
                  <a:pt x="2009444" y="1799869"/>
                </a:lnTo>
                <a:lnTo>
                  <a:pt x="1998065" y="1801012"/>
                </a:lnTo>
                <a:lnTo>
                  <a:pt x="1986699" y="1801012"/>
                </a:lnTo>
                <a:lnTo>
                  <a:pt x="1975408" y="1798180"/>
                </a:lnTo>
                <a:lnTo>
                  <a:pt x="1970278" y="1795983"/>
                </a:lnTo>
                <a:lnTo>
                  <a:pt x="1966531" y="1798383"/>
                </a:lnTo>
                <a:lnTo>
                  <a:pt x="1961007" y="1809102"/>
                </a:lnTo>
                <a:lnTo>
                  <a:pt x="1957997" y="1815782"/>
                </a:lnTo>
                <a:lnTo>
                  <a:pt x="1957959" y="1816036"/>
                </a:lnTo>
                <a:lnTo>
                  <a:pt x="1959546" y="1823212"/>
                </a:lnTo>
                <a:lnTo>
                  <a:pt x="1961654" y="1837753"/>
                </a:lnTo>
                <a:lnTo>
                  <a:pt x="1961908" y="1852231"/>
                </a:lnTo>
                <a:lnTo>
                  <a:pt x="1960892" y="1866709"/>
                </a:lnTo>
                <a:lnTo>
                  <a:pt x="1957908" y="1891931"/>
                </a:lnTo>
                <a:lnTo>
                  <a:pt x="1956930" y="1901482"/>
                </a:lnTo>
                <a:lnTo>
                  <a:pt x="1956079" y="1911654"/>
                </a:lnTo>
                <a:lnTo>
                  <a:pt x="1955241" y="1925408"/>
                </a:lnTo>
                <a:lnTo>
                  <a:pt x="1954784" y="1934121"/>
                </a:lnTo>
                <a:lnTo>
                  <a:pt x="1958251" y="1938959"/>
                </a:lnTo>
                <a:lnTo>
                  <a:pt x="1970125" y="1940128"/>
                </a:lnTo>
                <a:lnTo>
                  <a:pt x="1985365" y="1941436"/>
                </a:lnTo>
                <a:lnTo>
                  <a:pt x="2035784" y="1944344"/>
                </a:lnTo>
                <a:lnTo>
                  <a:pt x="2040394" y="1943874"/>
                </a:lnTo>
                <a:lnTo>
                  <a:pt x="2042972" y="1939340"/>
                </a:lnTo>
                <a:lnTo>
                  <a:pt x="2047189" y="1932406"/>
                </a:lnTo>
                <a:lnTo>
                  <a:pt x="2051215" y="1925408"/>
                </a:lnTo>
                <a:lnTo>
                  <a:pt x="2051329" y="1925129"/>
                </a:lnTo>
                <a:lnTo>
                  <a:pt x="2054313" y="1917928"/>
                </a:lnTo>
                <a:lnTo>
                  <a:pt x="2055698" y="1909533"/>
                </a:lnTo>
                <a:lnTo>
                  <a:pt x="2056485" y="1890166"/>
                </a:lnTo>
                <a:lnTo>
                  <a:pt x="2057488" y="1871052"/>
                </a:lnTo>
                <a:lnTo>
                  <a:pt x="2059622" y="1834502"/>
                </a:lnTo>
                <a:lnTo>
                  <a:pt x="2059851" y="1821726"/>
                </a:lnTo>
                <a:close/>
              </a:path>
              <a:path w="3102609" h="2120900">
                <a:moveTo>
                  <a:pt x="2184514" y="1932698"/>
                </a:moveTo>
                <a:lnTo>
                  <a:pt x="2184425" y="1928888"/>
                </a:lnTo>
                <a:lnTo>
                  <a:pt x="2184362" y="1926869"/>
                </a:lnTo>
                <a:lnTo>
                  <a:pt x="2180450" y="1919185"/>
                </a:lnTo>
                <a:lnTo>
                  <a:pt x="2178951" y="1916950"/>
                </a:lnTo>
                <a:lnTo>
                  <a:pt x="2177859" y="1914855"/>
                </a:lnTo>
                <a:lnTo>
                  <a:pt x="2177681" y="1912200"/>
                </a:lnTo>
                <a:lnTo>
                  <a:pt x="2175662" y="1891017"/>
                </a:lnTo>
                <a:lnTo>
                  <a:pt x="2173198" y="1870684"/>
                </a:lnTo>
                <a:lnTo>
                  <a:pt x="2171192" y="1849907"/>
                </a:lnTo>
                <a:lnTo>
                  <a:pt x="2170874" y="1834857"/>
                </a:lnTo>
                <a:lnTo>
                  <a:pt x="2170938" y="1823910"/>
                </a:lnTo>
                <a:lnTo>
                  <a:pt x="2172855" y="1818830"/>
                </a:lnTo>
                <a:lnTo>
                  <a:pt x="2172944" y="1813852"/>
                </a:lnTo>
                <a:lnTo>
                  <a:pt x="2172944" y="1813725"/>
                </a:lnTo>
                <a:lnTo>
                  <a:pt x="2171966" y="1805927"/>
                </a:lnTo>
                <a:lnTo>
                  <a:pt x="2168715" y="1800898"/>
                </a:lnTo>
                <a:lnTo>
                  <a:pt x="2168334" y="1800745"/>
                </a:lnTo>
                <a:lnTo>
                  <a:pt x="2164740" y="1799285"/>
                </a:lnTo>
                <a:lnTo>
                  <a:pt x="2164740" y="1898256"/>
                </a:lnTo>
                <a:lnTo>
                  <a:pt x="2163381" y="1905381"/>
                </a:lnTo>
                <a:lnTo>
                  <a:pt x="2161362" y="1912467"/>
                </a:lnTo>
                <a:lnTo>
                  <a:pt x="2159749" y="1919605"/>
                </a:lnTo>
                <a:lnTo>
                  <a:pt x="2159063" y="1924227"/>
                </a:lnTo>
                <a:lnTo>
                  <a:pt x="2154847" y="1924939"/>
                </a:lnTo>
                <a:lnTo>
                  <a:pt x="2151138" y="1926196"/>
                </a:lnTo>
                <a:lnTo>
                  <a:pt x="2137638" y="1928888"/>
                </a:lnTo>
                <a:lnTo>
                  <a:pt x="2124418" y="1928355"/>
                </a:lnTo>
                <a:lnTo>
                  <a:pt x="2111413" y="1925586"/>
                </a:lnTo>
                <a:lnTo>
                  <a:pt x="2098573" y="1921548"/>
                </a:lnTo>
                <a:lnTo>
                  <a:pt x="2089188" y="1918360"/>
                </a:lnTo>
                <a:lnTo>
                  <a:pt x="2087638" y="1909495"/>
                </a:lnTo>
                <a:lnTo>
                  <a:pt x="2088946" y="1886496"/>
                </a:lnTo>
                <a:lnTo>
                  <a:pt x="2091804" y="1844243"/>
                </a:lnTo>
                <a:lnTo>
                  <a:pt x="2123402" y="1814042"/>
                </a:lnTo>
                <a:lnTo>
                  <a:pt x="2131568" y="1813852"/>
                </a:lnTo>
                <a:lnTo>
                  <a:pt x="2137740" y="1815503"/>
                </a:lnTo>
                <a:lnTo>
                  <a:pt x="2153247" y="1819478"/>
                </a:lnTo>
                <a:lnTo>
                  <a:pt x="2158187" y="1824951"/>
                </a:lnTo>
                <a:lnTo>
                  <a:pt x="2158555" y="1834857"/>
                </a:lnTo>
                <a:lnTo>
                  <a:pt x="2159203" y="1848967"/>
                </a:lnTo>
                <a:lnTo>
                  <a:pt x="2160244" y="1863039"/>
                </a:lnTo>
                <a:lnTo>
                  <a:pt x="2161908" y="1877060"/>
                </a:lnTo>
                <a:lnTo>
                  <a:pt x="2164397" y="1891017"/>
                </a:lnTo>
                <a:lnTo>
                  <a:pt x="2164740" y="1898256"/>
                </a:lnTo>
                <a:lnTo>
                  <a:pt x="2164740" y="1799285"/>
                </a:lnTo>
                <a:lnTo>
                  <a:pt x="2163216" y="1798662"/>
                </a:lnTo>
                <a:lnTo>
                  <a:pt x="2155444" y="1799272"/>
                </a:lnTo>
                <a:lnTo>
                  <a:pt x="2148941" y="1800745"/>
                </a:lnTo>
                <a:lnTo>
                  <a:pt x="2142756" y="1800021"/>
                </a:lnTo>
                <a:lnTo>
                  <a:pt x="2136444" y="1799196"/>
                </a:lnTo>
                <a:lnTo>
                  <a:pt x="2126424" y="1798345"/>
                </a:lnTo>
                <a:lnTo>
                  <a:pt x="2116442" y="1798307"/>
                </a:lnTo>
                <a:lnTo>
                  <a:pt x="2106460" y="1798878"/>
                </a:lnTo>
                <a:lnTo>
                  <a:pt x="2078291" y="1828241"/>
                </a:lnTo>
                <a:lnTo>
                  <a:pt x="2078012" y="1869694"/>
                </a:lnTo>
                <a:lnTo>
                  <a:pt x="2077554" y="1869694"/>
                </a:lnTo>
                <a:lnTo>
                  <a:pt x="2077516" y="1909495"/>
                </a:lnTo>
                <a:lnTo>
                  <a:pt x="2107958" y="1939721"/>
                </a:lnTo>
                <a:lnTo>
                  <a:pt x="2138413" y="1942985"/>
                </a:lnTo>
                <a:lnTo>
                  <a:pt x="2149932" y="1942515"/>
                </a:lnTo>
                <a:lnTo>
                  <a:pt x="2161387" y="1941245"/>
                </a:lnTo>
                <a:lnTo>
                  <a:pt x="2172766" y="1939417"/>
                </a:lnTo>
                <a:lnTo>
                  <a:pt x="2180717" y="1936838"/>
                </a:lnTo>
                <a:lnTo>
                  <a:pt x="2184514" y="1932698"/>
                </a:lnTo>
                <a:close/>
              </a:path>
              <a:path w="3102609" h="2120900">
                <a:moveTo>
                  <a:pt x="2184958" y="1995766"/>
                </a:moveTo>
                <a:lnTo>
                  <a:pt x="2184552" y="1991106"/>
                </a:lnTo>
                <a:lnTo>
                  <a:pt x="2184603" y="1986559"/>
                </a:lnTo>
                <a:lnTo>
                  <a:pt x="2184095" y="1977580"/>
                </a:lnTo>
                <a:lnTo>
                  <a:pt x="2157933" y="1963712"/>
                </a:lnTo>
                <a:lnTo>
                  <a:pt x="2156129" y="1963407"/>
                </a:lnTo>
                <a:lnTo>
                  <a:pt x="2156129" y="2007450"/>
                </a:lnTo>
                <a:lnTo>
                  <a:pt x="2150237" y="2010232"/>
                </a:lnTo>
                <a:lnTo>
                  <a:pt x="2145919" y="2010816"/>
                </a:lnTo>
                <a:lnTo>
                  <a:pt x="2145487" y="2010232"/>
                </a:lnTo>
                <a:lnTo>
                  <a:pt x="2141664" y="2005126"/>
                </a:lnTo>
                <a:lnTo>
                  <a:pt x="2147189" y="2002548"/>
                </a:lnTo>
                <a:lnTo>
                  <a:pt x="2151151" y="2004199"/>
                </a:lnTo>
                <a:lnTo>
                  <a:pt x="2156129" y="2007450"/>
                </a:lnTo>
                <a:lnTo>
                  <a:pt x="2156129" y="1963407"/>
                </a:lnTo>
                <a:lnTo>
                  <a:pt x="2152891" y="1962835"/>
                </a:lnTo>
                <a:lnTo>
                  <a:pt x="2136660" y="1961019"/>
                </a:lnTo>
                <a:lnTo>
                  <a:pt x="2132139" y="1960930"/>
                </a:lnTo>
                <a:lnTo>
                  <a:pt x="2120392" y="1960676"/>
                </a:lnTo>
                <a:lnTo>
                  <a:pt x="2104605" y="1960930"/>
                </a:lnTo>
                <a:lnTo>
                  <a:pt x="2104110" y="1960930"/>
                </a:lnTo>
                <a:lnTo>
                  <a:pt x="2087829" y="1960918"/>
                </a:lnTo>
                <a:lnTo>
                  <a:pt x="1987715" y="1959673"/>
                </a:lnTo>
                <a:lnTo>
                  <a:pt x="1987715" y="2005901"/>
                </a:lnTo>
                <a:lnTo>
                  <a:pt x="1986915" y="2008670"/>
                </a:lnTo>
                <a:lnTo>
                  <a:pt x="1984743" y="2010232"/>
                </a:lnTo>
                <a:lnTo>
                  <a:pt x="1978533" y="2010067"/>
                </a:lnTo>
                <a:lnTo>
                  <a:pt x="1976704" y="2007679"/>
                </a:lnTo>
                <a:lnTo>
                  <a:pt x="1978533" y="2001012"/>
                </a:lnTo>
                <a:lnTo>
                  <a:pt x="1980641" y="1999919"/>
                </a:lnTo>
                <a:lnTo>
                  <a:pt x="1985987" y="2001393"/>
                </a:lnTo>
                <a:lnTo>
                  <a:pt x="1987677" y="2002993"/>
                </a:lnTo>
                <a:lnTo>
                  <a:pt x="1987715" y="2005901"/>
                </a:lnTo>
                <a:lnTo>
                  <a:pt x="1987715" y="1959673"/>
                </a:lnTo>
                <a:lnTo>
                  <a:pt x="1959762" y="1994433"/>
                </a:lnTo>
                <a:lnTo>
                  <a:pt x="1958936" y="2016836"/>
                </a:lnTo>
                <a:lnTo>
                  <a:pt x="1959279" y="2023033"/>
                </a:lnTo>
                <a:lnTo>
                  <a:pt x="1962264" y="2026386"/>
                </a:lnTo>
                <a:lnTo>
                  <a:pt x="1972665" y="2027745"/>
                </a:lnTo>
                <a:lnTo>
                  <a:pt x="1977085" y="2028647"/>
                </a:lnTo>
                <a:lnTo>
                  <a:pt x="2000275" y="2029320"/>
                </a:lnTo>
                <a:lnTo>
                  <a:pt x="2019173" y="2029612"/>
                </a:lnTo>
                <a:lnTo>
                  <a:pt x="2038324" y="2029345"/>
                </a:lnTo>
                <a:lnTo>
                  <a:pt x="2057895" y="2028240"/>
                </a:lnTo>
                <a:lnTo>
                  <a:pt x="2081504" y="2028952"/>
                </a:lnTo>
                <a:lnTo>
                  <a:pt x="2105520" y="2028850"/>
                </a:lnTo>
                <a:lnTo>
                  <a:pt x="2129599" y="2028240"/>
                </a:lnTo>
                <a:lnTo>
                  <a:pt x="2129815" y="2028240"/>
                </a:lnTo>
                <a:lnTo>
                  <a:pt x="2168499" y="2026805"/>
                </a:lnTo>
                <a:lnTo>
                  <a:pt x="2184171" y="1999919"/>
                </a:lnTo>
                <a:lnTo>
                  <a:pt x="2184958" y="1995766"/>
                </a:lnTo>
                <a:close/>
              </a:path>
              <a:path w="3102609" h="2120900">
                <a:moveTo>
                  <a:pt x="2202484" y="2120900"/>
                </a:moveTo>
                <a:lnTo>
                  <a:pt x="2201113" y="2108200"/>
                </a:lnTo>
                <a:lnTo>
                  <a:pt x="2197646" y="2095500"/>
                </a:lnTo>
                <a:lnTo>
                  <a:pt x="2195436" y="2082800"/>
                </a:lnTo>
                <a:lnTo>
                  <a:pt x="2196388" y="2082800"/>
                </a:lnTo>
                <a:lnTo>
                  <a:pt x="2195690" y="2070100"/>
                </a:lnTo>
                <a:lnTo>
                  <a:pt x="2195004" y="2057400"/>
                </a:lnTo>
                <a:lnTo>
                  <a:pt x="2182660" y="2057400"/>
                </a:lnTo>
                <a:lnTo>
                  <a:pt x="2170861" y="2070100"/>
                </a:lnTo>
                <a:lnTo>
                  <a:pt x="2122500" y="2070100"/>
                </a:lnTo>
                <a:lnTo>
                  <a:pt x="2108085" y="2057400"/>
                </a:lnTo>
                <a:lnTo>
                  <a:pt x="2103628" y="2057400"/>
                </a:lnTo>
                <a:lnTo>
                  <a:pt x="2101469" y="2070100"/>
                </a:lnTo>
                <a:lnTo>
                  <a:pt x="2098802" y="2082800"/>
                </a:lnTo>
                <a:lnTo>
                  <a:pt x="2097049" y="2095500"/>
                </a:lnTo>
                <a:lnTo>
                  <a:pt x="2096185" y="2108200"/>
                </a:lnTo>
                <a:lnTo>
                  <a:pt x="2096135" y="2120900"/>
                </a:lnTo>
                <a:lnTo>
                  <a:pt x="2110613" y="2120900"/>
                </a:lnTo>
                <a:lnTo>
                  <a:pt x="2111044" y="2108200"/>
                </a:lnTo>
                <a:lnTo>
                  <a:pt x="2112086" y="2095500"/>
                </a:lnTo>
                <a:lnTo>
                  <a:pt x="2113064" y="2082800"/>
                </a:lnTo>
                <a:lnTo>
                  <a:pt x="2178202" y="2082800"/>
                </a:lnTo>
                <a:lnTo>
                  <a:pt x="2181656" y="2095500"/>
                </a:lnTo>
                <a:lnTo>
                  <a:pt x="2184844" y="2095500"/>
                </a:lnTo>
                <a:lnTo>
                  <a:pt x="2187765" y="2108200"/>
                </a:lnTo>
                <a:lnTo>
                  <a:pt x="2187829" y="2120900"/>
                </a:lnTo>
                <a:lnTo>
                  <a:pt x="2202484" y="2120900"/>
                </a:lnTo>
                <a:close/>
              </a:path>
              <a:path w="3102609" h="2120900">
                <a:moveTo>
                  <a:pt x="2376144" y="2049284"/>
                </a:moveTo>
                <a:lnTo>
                  <a:pt x="2372969" y="2042960"/>
                </a:lnTo>
                <a:lnTo>
                  <a:pt x="2368423" y="2039810"/>
                </a:lnTo>
                <a:lnTo>
                  <a:pt x="2367394" y="2039112"/>
                </a:lnTo>
                <a:lnTo>
                  <a:pt x="2360218" y="2038502"/>
                </a:lnTo>
                <a:lnTo>
                  <a:pt x="2343899" y="2039810"/>
                </a:lnTo>
                <a:lnTo>
                  <a:pt x="2327745" y="2039035"/>
                </a:lnTo>
                <a:lnTo>
                  <a:pt x="2311654" y="2037372"/>
                </a:lnTo>
                <a:lnTo>
                  <a:pt x="2295563" y="2035987"/>
                </a:lnTo>
                <a:lnTo>
                  <a:pt x="2281199" y="2035225"/>
                </a:lnTo>
                <a:lnTo>
                  <a:pt x="2280043" y="2036470"/>
                </a:lnTo>
                <a:lnTo>
                  <a:pt x="2276386" y="2051062"/>
                </a:lnTo>
                <a:lnTo>
                  <a:pt x="2274773" y="2061197"/>
                </a:lnTo>
                <a:lnTo>
                  <a:pt x="2274506" y="2071344"/>
                </a:lnTo>
                <a:lnTo>
                  <a:pt x="2274811" y="2081542"/>
                </a:lnTo>
                <a:lnTo>
                  <a:pt x="2274900" y="2091702"/>
                </a:lnTo>
                <a:lnTo>
                  <a:pt x="2274049" y="2109711"/>
                </a:lnTo>
                <a:lnTo>
                  <a:pt x="2274925" y="2120900"/>
                </a:lnTo>
                <a:lnTo>
                  <a:pt x="2290915" y="2120900"/>
                </a:lnTo>
                <a:lnTo>
                  <a:pt x="2290292" y="2105926"/>
                </a:lnTo>
                <a:lnTo>
                  <a:pt x="2290940" y="2091702"/>
                </a:lnTo>
                <a:lnTo>
                  <a:pt x="2290978" y="2081542"/>
                </a:lnTo>
                <a:lnTo>
                  <a:pt x="2290559" y="2073554"/>
                </a:lnTo>
                <a:lnTo>
                  <a:pt x="2291677" y="2057438"/>
                </a:lnTo>
                <a:lnTo>
                  <a:pt x="2297379" y="2052662"/>
                </a:lnTo>
                <a:lnTo>
                  <a:pt x="2304173" y="2054301"/>
                </a:lnTo>
                <a:lnTo>
                  <a:pt x="2314613" y="2056003"/>
                </a:lnTo>
                <a:lnTo>
                  <a:pt x="2325090" y="2056650"/>
                </a:lnTo>
                <a:lnTo>
                  <a:pt x="2335580" y="2057057"/>
                </a:lnTo>
                <a:lnTo>
                  <a:pt x="2346020" y="2058035"/>
                </a:lnTo>
                <a:lnTo>
                  <a:pt x="2362174" y="2106104"/>
                </a:lnTo>
                <a:lnTo>
                  <a:pt x="2363228" y="2120900"/>
                </a:lnTo>
                <a:lnTo>
                  <a:pt x="2375966" y="2120900"/>
                </a:lnTo>
                <a:lnTo>
                  <a:pt x="2373960" y="2099970"/>
                </a:lnTo>
                <a:lnTo>
                  <a:pt x="2373528" y="2078723"/>
                </a:lnTo>
                <a:lnTo>
                  <a:pt x="2376055" y="2058035"/>
                </a:lnTo>
                <a:lnTo>
                  <a:pt x="2376144" y="2052662"/>
                </a:lnTo>
                <a:lnTo>
                  <a:pt x="2376144" y="2049284"/>
                </a:lnTo>
                <a:close/>
              </a:path>
              <a:path w="3102609" h="2120900">
                <a:moveTo>
                  <a:pt x="2377541" y="1824304"/>
                </a:moveTo>
                <a:lnTo>
                  <a:pt x="2377503" y="1814474"/>
                </a:lnTo>
                <a:lnTo>
                  <a:pt x="2377440" y="1810550"/>
                </a:lnTo>
                <a:lnTo>
                  <a:pt x="2373630" y="1802498"/>
                </a:lnTo>
                <a:lnTo>
                  <a:pt x="2369312" y="1800263"/>
                </a:lnTo>
                <a:lnTo>
                  <a:pt x="2365832" y="1798434"/>
                </a:lnTo>
                <a:lnTo>
                  <a:pt x="2363990" y="1798370"/>
                </a:lnTo>
                <a:lnTo>
                  <a:pt x="2363990" y="1880362"/>
                </a:lnTo>
                <a:lnTo>
                  <a:pt x="2363838" y="1887004"/>
                </a:lnTo>
                <a:lnTo>
                  <a:pt x="2354237" y="1925624"/>
                </a:lnTo>
                <a:lnTo>
                  <a:pt x="2346261" y="1928507"/>
                </a:lnTo>
                <a:lnTo>
                  <a:pt x="2334780" y="1928025"/>
                </a:lnTo>
                <a:lnTo>
                  <a:pt x="2321560" y="1925878"/>
                </a:lnTo>
                <a:lnTo>
                  <a:pt x="2314943" y="1924900"/>
                </a:lnTo>
                <a:lnTo>
                  <a:pt x="2308314" y="1924189"/>
                </a:lnTo>
                <a:lnTo>
                  <a:pt x="2299297" y="1923491"/>
                </a:lnTo>
                <a:lnTo>
                  <a:pt x="2294864" y="1918703"/>
                </a:lnTo>
                <a:lnTo>
                  <a:pt x="2292108" y="1910448"/>
                </a:lnTo>
                <a:lnTo>
                  <a:pt x="2289746" y="1898510"/>
                </a:lnTo>
                <a:lnTo>
                  <a:pt x="2289365" y="1887004"/>
                </a:lnTo>
                <a:lnTo>
                  <a:pt x="2289137" y="1874139"/>
                </a:lnTo>
                <a:lnTo>
                  <a:pt x="2287359" y="1861845"/>
                </a:lnTo>
                <a:lnTo>
                  <a:pt x="2287257" y="1829473"/>
                </a:lnTo>
                <a:lnTo>
                  <a:pt x="2286914" y="1819668"/>
                </a:lnTo>
                <a:lnTo>
                  <a:pt x="2291232" y="1814918"/>
                </a:lnTo>
                <a:lnTo>
                  <a:pt x="2355456" y="1814588"/>
                </a:lnTo>
                <a:lnTo>
                  <a:pt x="2363813" y="1856041"/>
                </a:lnTo>
                <a:lnTo>
                  <a:pt x="2363990" y="1880362"/>
                </a:lnTo>
                <a:lnTo>
                  <a:pt x="2363990" y="1798370"/>
                </a:lnTo>
                <a:lnTo>
                  <a:pt x="2353703" y="1798015"/>
                </a:lnTo>
                <a:lnTo>
                  <a:pt x="2336431" y="1799424"/>
                </a:lnTo>
                <a:lnTo>
                  <a:pt x="2319197" y="1800263"/>
                </a:lnTo>
                <a:lnTo>
                  <a:pt x="2301964" y="1800009"/>
                </a:lnTo>
                <a:lnTo>
                  <a:pt x="2284742" y="1798193"/>
                </a:lnTo>
                <a:lnTo>
                  <a:pt x="2277008" y="1796961"/>
                </a:lnTo>
                <a:lnTo>
                  <a:pt x="2274506" y="1801164"/>
                </a:lnTo>
                <a:lnTo>
                  <a:pt x="2271128" y="1811858"/>
                </a:lnTo>
                <a:lnTo>
                  <a:pt x="2272246" y="1816163"/>
                </a:lnTo>
                <a:lnTo>
                  <a:pt x="2272830" y="1820684"/>
                </a:lnTo>
                <a:lnTo>
                  <a:pt x="2274938" y="1840534"/>
                </a:lnTo>
                <a:lnTo>
                  <a:pt x="2276271" y="1860423"/>
                </a:lnTo>
                <a:lnTo>
                  <a:pt x="2276945" y="1880362"/>
                </a:lnTo>
                <a:lnTo>
                  <a:pt x="2277008" y="1926983"/>
                </a:lnTo>
                <a:lnTo>
                  <a:pt x="2276894" y="1935492"/>
                </a:lnTo>
                <a:lnTo>
                  <a:pt x="2279891" y="1939620"/>
                </a:lnTo>
                <a:lnTo>
                  <a:pt x="2295537" y="1939620"/>
                </a:lnTo>
                <a:lnTo>
                  <a:pt x="2302649" y="1939886"/>
                </a:lnTo>
                <a:lnTo>
                  <a:pt x="2309812" y="1940572"/>
                </a:lnTo>
                <a:lnTo>
                  <a:pt x="2316962" y="1941791"/>
                </a:lnTo>
                <a:lnTo>
                  <a:pt x="2324493" y="1943354"/>
                </a:lnTo>
                <a:lnTo>
                  <a:pt x="2332063" y="1944738"/>
                </a:lnTo>
                <a:lnTo>
                  <a:pt x="2339670" y="1945881"/>
                </a:lnTo>
                <a:lnTo>
                  <a:pt x="2347290" y="1946694"/>
                </a:lnTo>
                <a:lnTo>
                  <a:pt x="2355469" y="1946681"/>
                </a:lnTo>
                <a:lnTo>
                  <a:pt x="2370886" y="1928507"/>
                </a:lnTo>
                <a:lnTo>
                  <a:pt x="2372957" y="1923046"/>
                </a:lnTo>
                <a:lnTo>
                  <a:pt x="2375293" y="1913242"/>
                </a:lnTo>
                <a:lnTo>
                  <a:pt x="2376551" y="1903222"/>
                </a:lnTo>
                <a:lnTo>
                  <a:pt x="2376995" y="1892973"/>
                </a:lnTo>
                <a:lnTo>
                  <a:pt x="2376817" y="1874139"/>
                </a:lnTo>
                <a:lnTo>
                  <a:pt x="2376576" y="1861845"/>
                </a:lnTo>
                <a:lnTo>
                  <a:pt x="2376551" y="1840471"/>
                </a:lnTo>
                <a:lnTo>
                  <a:pt x="2377541" y="1824304"/>
                </a:lnTo>
                <a:close/>
              </a:path>
              <a:path w="3102609" h="2120900">
                <a:moveTo>
                  <a:pt x="2488717" y="1986737"/>
                </a:moveTo>
                <a:lnTo>
                  <a:pt x="2469299" y="1956371"/>
                </a:lnTo>
                <a:lnTo>
                  <a:pt x="2469299" y="1997443"/>
                </a:lnTo>
                <a:lnTo>
                  <a:pt x="2467203" y="2001164"/>
                </a:lnTo>
                <a:lnTo>
                  <a:pt x="2463914" y="2002256"/>
                </a:lnTo>
                <a:lnTo>
                  <a:pt x="2458072" y="2000453"/>
                </a:lnTo>
                <a:lnTo>
                  <a:pt x="2457234" y="1998459"/>
                </a:lnTo>
                <a:lnTo>
                  <a:pt x="2460358" y="1994103"/>
                </a:lnTo>
                <a:lnTo>
                  <a:pt x="2463177" y="1992757"/>
                </a:lnTo>
                <a:lnTo>
                  <a:pt x="2468397" y="1993671"/>
                </a:lnTo>
                <a:lnTo>
                  <a:pt x="2469273" y="1995335"/>
                </a:lnTo>
                <a:lnTo>
                  <a:pt x="2469299" y="1997443"/>
                </a:lnTo>
                <a:lnTo>
                  <a:pt x="2469299" y="1956371"/>
                </a:lnTo>
                <a:lnTo>
                  <a:pt x="2467559" y="1956231"/>
                </a:lnTo>
                <a:lnTo>
                  <a:pt x="2453309" y="1955901"/>
                </a:lnTo>
                <a:lnTo>
                  <a:pt x="2438870" y="1955571"/>
                </a:lnTo>
                <a:lnTo>
                  <a:pt x="2410180" y="1953602"/>
                </a:lnTo>
                <a:lnTo>
                  <a:pt x="2381491" y="1952688"/>
                </a:lnTo>
                <a:lnTo>
                  <a:pt x="2352764" y="1955165"/>
                </a:lnTo>
                <a:lnTo>
                  <a:pt x="2348509" y="1955901"/>
                </a:lnTo>
                <a:lnTo>
                  <a:pt x="2343899" y="1954276"/>
                </a:lnTo>
                <a:lnTo>
                  <a:pt x="2334158" y="1953564"/>
                </a:lnTo>
                <a:lnTo>
                  <a:pt x="2305913" y="1951634"/>
                </a:lnTo>
                <a:lnTo>
                  <a:pt x="2299385" y="1953564"/>
                </a:lnTo>
                <a:lnTo>
                  <a:pt x="2292070" y="1952282"/>
                </a:lnTo>
                <a:lnTo>
                  <a:pt x="2271242" y="1989594"/>
                </a:lnTo>
                <a:lnTo>
                  <a:pt x="2270810" y="2000453"/>
                </a:lnTo>
                <a:lnTo>
                  <a:pt x="2271814" y="2015858"/>
                </a:lnTo>
                <a:lnTo>
                  <a:pt x="2273960" y="2017712"/>
                </a:lnTo>
                <a:lnTo>
                  <a:pt x="2301456" y="2017179"/>
                </a:lnTo>
                <a:lnTo>
                  <a:pt x="2332050" y="2016163"/>
                </a:lnTo>
                <a:lnTo>
                  <a:pt x="2347341" y="2015477"/>
                </a:lnTo>
                <a:lnTo>
                  <a:pt x="2379484" y="2015439"/>
                </a:lnTo>
                <a:lnTo>
                  <a:pt x="2434831" y="2017890"/>
                </a:lnTo>
                <a:lnTo>
                  <a:pt x="2464054" y="2017610"/>
                </a:lnTo>
                <a:lnTo>
                  <a:pt x="2474353" y="2015807"/>
                </a:lnTo>
                <a:lnTo>
                  <a:pt x="2475230" y="2015299"/>
                </a:lnTo>
                <a:lnTo>
                  <a:pt x="2481948" y="2011451"/>
                </a:lnTo>
                <a:lnTo>
                  <a:pt x="2486723" y="2004225"/>
                </a:lnTo>
                <a:lnTo>
                  <a:pt x="2487066" y="2002256"/>
                </a:lnTo>
                <a:lnTo>
                  <a:pt x="2488488" y="1994103"/>
                </a:lnTo>
                <a:lnTo>
                  <a:pt x="2488565" y="1992757"/>
                </a:lnTo>
                <a:lnTo>
                  <a:pt x="2488717" y="1986737"/>
                </a:lnTo>
                <a:close/>
              </a:path>
              <a:path w="3102609" h="2120900">
                <a:moveTo>
                  <a:pt x="2504351" y="2043861"/>
                </a:moveTo>
                <a:lnTo>
                  <a:pt x="2502903" y="2040204"/>
                </a:lnTo>
                <a:lnTo>
                  <a:pt x="2501557" y="2036838"/>
                </a:lnTo>
                <a:lnTo>
                  <a:pt x="2494419" y="2034921"/>
                </a:lnTo>
                <a:lnTo>
                  <a:pt x="2481542" y="2036686"/>
                </a:lnTo>
                <a:lnTo>
                  <a:pt x="2467445" y="2039073"/>
                </a:lnTo>
                <a:lnTo>
                  <a:pt x="2453335" y="2040204"/>
                </a:lnTo>
                <a:lnTo>
                  <a:pt x="2439162" y="2039264"/>
                </a:lnTo>
                <a:lnTo>
                  <a:pt x="2424925" y="2035429"/>
                </a:lnTo>
                <a:lnTo>
                  <a:pt x="2414422" y="2032736"/>
                </a:lnTo>
                <a:lnTo>
                  <a:pt x="2398128" y="2068626"/>
                </a:lnTo>
                <a:lnTo>
                  <a:pt x="2399106" y="2077186"/>
                </a:lnTo>
                <a:lnTo>
                  <a:pt x="2402497" y="2085555"/>
                </a:lnTo>
                <a:lnTo>
                  <a:pt x="2405989" y="2091397"/>
                </a:lnTo>
                <a:lnTo>
                  <a:pt x="2405494" y="2097366"/>
                </a:lnTo>
                <a:lnTo>
                  <a:pt x="2405202" y="2116683"/>
                </a:lnTo>
                <a:lnTo>
                  <a:pt x="2405113" y="2120900"/>
                </a:lnTo>
                <a:lnTo>
                  <a:pt x="2417483" y="2120900"/>
                </a:lnTo>
                <a:lnTo>
                  <a:pt x="2417534" y="2119757"/>
                </a:lnTo>
                <a:lnTo>
                  <a:pt x="2418118" y="2111895"/>
                </a:lnTo>
                <a:lnTo>
                  <a:pt x="2418626" y="2104174"/>
                </a:lnTo>
                <a:lnTo>
                  <a:pt x="2419019" y="2104199"/>
                </a:lnTo>
                <a:lnTo>
                  <a:pt x="2419350" y="2097366"/>
                </a:lnTo>
                <a:lnTo>
                  <a:pt x="2431592" y="2059190"/>
                </a:lnTo>
                <a:lnTo>
                  <a:pt x="2476373" y="2053805"/>
                </a:lnTo>
                <a:lnTo>
                  <a:pt x="2485352" y="2052802"/>
                </a:lnTo>
                <a:lnTo>
                  <a:pt x="2490152" y="2056879"/>
                </a:lnTo>
                <a:lnTo>
                  <a:pt x="2489695" y="2065794"/>
                </a:lnTo>
                <a:lnTo>
                  <a:pt x="2489530" y="2074468"/>
                </a:lnTo>
                <a:lnTo>
                  <a:pt x="2489416" y="2083727"/>
                </a:lnTo>
                <a:lnTo>
                  <a:pt x="2488857" y="2091842"/>
                </a:lnTo>
                <a:lnTo>
                  <a:pt x="2487079" y="2100580"/>
                </a:lnTo>
                <a:lnTo>
                  <a:pt x="2484399" y="2111959"/>
                </a:lnTo>
                <a:lnTo>
                  <a:pt x="2483142" y="2120900"/>
                </a:lnTo>
                <a:lnTo>
                  <a:pt x="2500807" y="2120900"/>
                </a:lnTo>
                <a:lnTo>
                  <a:pt x="2501138" y="2113610"/>
                </a:lnTo>
                <a:lnTo>
                  <a:pt x="2502573" y="2090356"/>
                </a:lnTo>
                <a:lnTo>
                  <a:pt x="2504071" y="2068626"/>
                </a:lnTo>
                <a:lnTo>
                  <a:pt x="2504097" y="2059190"/>
                </a:lnTo>
                <a:lnTo>
                  <a:pt x="2504224" y="2056879"/>
                </a:lnTo>
                <a:lnTo>
                  <a:pt x="2504262" y="2052802"/>
                </a:lnTo>
                <a:lnTo>
                  <a:pt x="2504351" y="2043861"/>
                </a:lnTo>
                <a:close/>
              </a:path>
              <a:path w="3102609" h="2120900">
                <a:moveTo>
                  <a:pt x="2504986" y="1818068"/>
                </a:moveTo>
                <a:lnTo>
                  <a:pt x="2490279" y="1808365"/>
                </a:lnTo>
                <a:lnTo>
                  <a:pt x="2490279" y="1886470"/>
                </a:lnTo>
                <a:lnTo>
                  <a:pt x="2490279" y="1887994"/>
                </a:lnTo>
                <a:lnTo>
                  <a:pt x="2463012" y="1918817"/>
                </a:lnTo>
                <a:lnTo>
                  <a:pt x="2454935" y="1918474"/>
                </a:lnTo>
                <a:lnTo>
                  <a:pt x="2447988" y="1917966"/>
                </a:lnTo>
                <a:lnTo>
                  <a:pt x="2446883" y="1917890"/>
                </a:lnTo>
                <a:lnTo>
                  <a:pt x="2438793" y="1917560"/>
                </a:lnTo>
                <a:lnTo>
                  <a:pt x="2430615" y="1917966"/>
                </a:lnTo>
                <a:lnTo>
                  <a:pt x="2422652" y="1917852"/>
                </a:lnTo>
                <a:lnTo>
                  <a:pt x="2417114" y="1915236"/>
                </a:lnTo>
                <a:lnTo>
                  <a:pt x="2413508" y="1909978"/>
                </a:lnTo>
                <a:lnTo>
                  <a:pt x="2411311" y="1901913"/>
                </a:lnTo>
                <a:lnTo>
                  <a:pt x="2410091" y="1894967"/>
                </a:lnTo>
                <a:lnTo>
                  <a:pt x="2408631" y="1887994"/>
                </a:lnTo>
                <a:lnTo>
                  <a:pt x="2415667" y="1843481"/>
                </a:lnTo>
                <a:lnTo>
                  <a:pt x="2416200" y="1818919"/>
                </a:lnTo>
                <a:lnTo>
                  <a:pt x="2419527" y="1817141"/>
                </a:lnTo>
                <a:lnTo>
                  <a:pt x="2438222" y="1819287"/>
                </a:lnTo>
                <a:lnTo>
                  <a:pt x="2458237" y="1821180"/>
                </a:lnTo>
                <a:lnTo>
                  <a:pt x="2474531" y="1823808"/>
                </a:lnTo>
                <a:lnTo>
                  <a:pt x="2484018" y="1829181"/>
                </a:lnTo>
                <a:lnTo>
                  <a:pt x="2488501" y="1839366"/>
                </a:lnTo>
                <a:lnTo>
                  <a:pt x="2489746" y="1855978"/>
                </a:lnTo>
                <a:lnTo>
                  <a:pt x="2489860" y="1861515"/>
                </a:lnTo>
                <a:lnTo>
                  <a:pt x="2489314" y="1866671"/>
                </a:lnTo>
                <a:lnTo>
                  <a:pt x="2489060" y="1871814"/>
                </a:lnTo>
                <a:lnTo>
                  <a:pt x="2489797" y="1871802"/>
                </a:lnTo>
                <a:lnTo>
                  <a:pt x="2489873" y="1880743"/>
                </a:lnTo>
                <a:lnTo>
                  <a:pt x="2490279" y="1886470"/>
                </a:lnTo>
                <a:lnTo>
                  <a:pt x="2490279" y="1808365"/>
                </a:lnTo>
                <a:lnTo>
                  <a:pt x="2487714" y="1808200"/>
                </a:lnTo>
                <a:lnTo>
                  <a:pt x="2470861" y="1808480"/>
                </a:lnTo>
                <a:lnTo>
                  <a:pt x="2454249" y="1806829"/>
                </a:lnTo>
                <a:lnTo>
                  <a:pt x="2437765" y="1804073"/>
                </a:lnTo>
                <a:lnTo>
                  <a:pt x="2421331" y="1801088"/>
                </a:lnTo>
                <a:lnTo>
                  <a:pt x="2411031" y="1800326"/>
                </a:lnTo>
                <a:lnTo>
                  <a:pt x="2404465" y="1802561"/>
                </a:lnTo>
                <a:lnTo>
                  <a:pt x="2401532" y="1808200"/>
                </a:lnTo>
                <a:lnTo>
                  <a:pt x="2401493" y="1808746"/>
                </a:lnTo>
                <a:lnTo>
                  <a:pt x="2401913" y="1818068"/>
                </a:lnTo>
                <a:lnTo>
                  <a:pt x="2403183" y="1828838"/>
                </a:lnTo>
                <a:lnTo>
                  <a:pt x="2403271" y="1841588"/>
                </a:lnTo>
                <a:lnTo>
                  <a:pt x="2402814" y="1850047"/>
                </a:lnTo>
                <a:lnTo>
                  <a:pt x="2401697" y="1861515"/>
                </a:lnTo>
                <a:lnTo>
                  <a:pt x="2400452" y="1873669"/>
                </a:lnTo>
                <a:lnTo>
                  <a:pt x="2397087" y="1909978"/>
                </a:lnTo>
                <a:lnTo>
                  <a:pt x="2397048" y="1929688"/>
                </a:lnTo>
                <a:lnTo>
                  <a:pt x="2399182" y="1935124"/>
                </a:lnTo>
                <a:lnTo>
                  <a:pt x="2405037" y="1936686"/>
                </a:lnTo>
                <a:lnTo>
                  <a:pt x="2416213" y="1936026"/>
                </a:lnTo>
                <a:lnTo>
                  <a:pt x="2427528" y="1934883"/>
                </a:lnTo>
                <a:lnTo>
                  <a:pt x="2438895" y="1933905"/>
                </a:lnTo>
                <a:lnTo>
                  <a:pt x="2450554" y="1933892"/>
                </a:lnTo>
                <a:lnTo>
                  <a:pt x="2461844" y="1935530"/>
                </a:lnTo>
                <a:lnTo>
                  <a:pt x="2470734" y="1936521"/>
                </a:lnTo>
                <a:lnTo>
                  <a:pt x="2493810" y="1918817"/>
                </a:lnTo>
                <a:lnTo>
                  <a:pt x="2495689" y="1914817"/>
                </a:lnTo>
                <a:lnTo>
                  <a:pt x="2499055" y="1905914"/>
                </a:lnTo>
                <a:lnTo>
                  <a:pt x="2501214" y="1896541"/>
                </a:lnTo>
                <a:lnTo>
                  <a:pt x="2501620" y="1886470"/>
                </a:lnTo>
                <a:lnTo>
                  <a:pt x="2500807" y="1871802"/>
                </a:lnTo>
                <a:lnTo>
                  <a:pt x="2500617" y="1860664"/>
                </a:lnTo>
                <a:lnTo>
                  <a:pt x="2500592" y="1855978"/>
                </a:lnTo>
                <a:lnTo>
                  <a:pt x="2501519" y="1841588"/>
                </a:lnTo>
                <a:lnTo>
                  <a:pt x="2504300" y="1826590"/>
                </a:lnTo>
                <a:lnTo>
                  <a:pt x="2504986" y="1818068"/>
                </a:lnTo>
                <a:close/>
              </a:path>
              <a:path w="3102609" h="2120900">
                <a:moveTo>
                  <a:pt x="2985871" y="1621777"/>
                </a:moveTo>
                <a:lnTo>
                  <a:pt x="2985211" y="1611642"/>
                </a:lnTo>
                <a:lnTo>
                  <a:pt x="2984335" y="1601965"/>
                </a:lnTo>
                <a:lnTo>
                  <a:pt x="2983725" y="1591360"/>
                </a:lnTo>
                <a:lnTo>
                  <a:pt x="2966694" y="1556308"/>
                </a:lnTo>
                <a:lnTo>
                  <a:pt x="2954959" y="1553679"/>
                </a:lnTo>
                <a:lnTo>
                  <a:pt x="2942425" y="1553768"/>
                </a:lnTo>
                <a:lnTo>
                  <a:pt x="2930004" y="1555064"/>
                </a:lnTo>
                <a:lnTo>
                  <a:pt x="2917634" y="1556867"/>
                </a:lnTo>
                <a:lnTo>
                  <a:pt x="2905239" y="1558455"/>
                </a:lnTo>
                <a:lnTo>
                  <a:pt x="2900794" y="1558899"/>
                </a:lnTo>
                <a:lnTo>
                  <a:pt x="2898152" y="1561084"/>
                </a:lnTo>
                <a:lnTo>
                  <a:pt x="2897632" y="1565592"/>
                </a:lnTo>
                <a:lnTo>
                  <a:pt x="2895485" y="1577682"/>
                </a:lnTo>
                <a:lnTo>
                  <a:pt x="2892895" y="1589659"/>
                </a:lnTo>
                <a:lnTo>
                  <a:pt x="2891345" y="1601965"/>
                </a:lnTo>
                <a:lnTo>
                  <a:pt x="2892323" y="1614995"/>
                </a:lnTo>
                <a:lnTo>
                  <a:pt x="2893784" y="1628203"/>
                </a:lnTo>
                <a:lnTo>
                  <a:pt x="2893504" y="1641767"/>
                </a:lnTo>
                <a:lnTo>
                  <a:pt x="2891256" y="1669161"/>
                </a:lnTo>
                <a:lnTo>
                  <a:pt x="2890545" y="1680870"/>
                </a:lnTo>
                <a:lnTo>
                  <a:pt x="2890139" y="1691360"/>
                </a:lnTo>
                <a:lnTo>
                  <a:pt x="2890164" y="1696529"/>
                </a:lnTo>
                <a:lnTo>
                  <a:pt x="2890304" y="1704238"/>
                </a:lnTo>
                <a:lnTo>
                  <a:pt x="2891574" y="1715884"/>
                </a:lnTo>
                <a:lnTo>
                  <a:pt x="2892666" y="1727619"/>
                </a:lnTo>
                <a:lnTo>
                  <a:pt x="2892399" y="1739303"/>
                </a:lnTo>
                <a:lnTo>
                  <a:pt x="2891371" y="1750936"/>
                </a:lnTo>
                <a:lnTo>
                  <a:pt x="2890202" y="1762544"/>
                </a:lnTo>
                <a:lnTo>
                  <a:pt x="2888831" y="1779066"/>
                </a:lnTo>
                <a:lnTo>
                  <a:pt x="2887827" y="1795602"/>
                </a:lnTo>
                <a:lnTo>
                  <a:pt x="2887319" y="1812150"/>
                </a:lnTo>
                <a:lnTo>
                  <a:pt x="2887472" y="1828761"/>
                </a:lnTo>
                <a:lnTo>
                  <a:pt x="2887078" y="1856054"/>
                </a:lnTo>
                <a:lnTo>
                  <a:pt x="2884894" y="1883232"/>
                </a:lnTo>
                <a:lnTo>
                  <a:pt x="2881985" y="1910359"/>
                </a:lnTo>
                <a:lnTo>
                  <a:pt x="2879433" y="1937512"/>
                </a:lnTo>
                <a:lnTo>
                  <a:pt x="2879153" y="1941347"/>
                </a:lnTo>
                <a:lnTo>
                  <a:pt x="2879077" y="1945728"/>
                </a:lnTo>
                <a:lnTo>
                  <a:pt x="2868993" y="1952447"/>
                </a:lnTo>
                <a:lnTo>
                  <a:pt x="2868320" y="1958136"/>
                </a:lnTo>
                <a:lnTo>
                  <a:pt x="2872067" y="1970862"/>
                </a:lnTo>
                <a:lnTo>
                  <a:pt x="2869692" y="1976348"/>
                </a:lnTo>
                <a:lnTo>
                  <a:pt x="2867761" y="1981873"/>
                </a:lnTo>
                <a:lnTo>
                  <a:pt x="2864218" y="1968538"/>
                </a:lnTo>
                <a:lnTo>
                  <a:pt x="2863024" y="1955063"/>
                </a:lnTo>
                <a:lnTo>
                  <a:pt x="2863088" y="1885162"/>
                </a:lnTo>
                <a:lnTo>
                  <a:pt x="2864904" y="1842325"/>
                </a:lnTo>
                <a:lnTo>
                  <a:pt x="2866847" y="1799475"/>
                </a:lnTo>
                <a:lnTo>
                  <a:pt x="2867329" y="1756575"/>
                </a:lnTo>
                <a:lnTo>
                  <a:pt x="2867926" y="1741589"/>
                </a:lnTo>
                <a:lnTo>
                  <a:pt x="2869692" y="1726590"/>
                </a:lnTo>
                <a:lnTo>
                  <a:pt x="2871774" y="1711566"/>
                </a:lnTo>
                <a:lnTo>
                  <a:pt x="2873337" y="1696529"/>
                </a:lnTo>
                <a:lnTo>
                  <a:pt x="2875965" y="1667141"/>
                </a:lnTo>
                <a:lnTo>
                  <a:pt x="2879052" y="1638477"/>
                </a:lnTo>
                <a:lnTo>
                  <a:pt x="2881706" y="1609432"/>
                </a:lnTo>
                <a:lnTo>
                  <a:pt x="2882836" y="1581048"/>
                </a:lnTo>
                <a:lnTo>
                  <a:pt x="2882874" y="1575079"/>
                </a:lnTo>
                <a:lnTo>
                  <a:pt x="2882989" y="1569872"/>
                </a:lnTo>
                <a:lnTo>
                  <a:pt x="2881846" y="1558455"/>
                </a:lnTo>
                <a:lnTo>
                  <a:pt x="2881858" y="1556308"/>
                </a:lnTo>
                <a:lnTo>
                  <a:pt x="2883344" y="1548282"/>
                </a:lnTo>
                <a:lnTo>
                  <a:pt x="2878391" y="1542224"/>
                </a:lnTo>
                <a:lnTo>
                  <a:pt x="2872968" y="1535582"/>
                </a:lnTo>
                <a:lnTo>
                  <a:pt x="2865069" y="1542224"/>
                </a:lnTo>
                <a:lnTo>
                  <a:pt x="2853245" y="1540598"/>
                </a:lnTo>
                <a:lnTo>
                  <a:pt x="2848191" y="1539684"/>
                </a:lnTo>
                <a:lnTo>
                  <a:pt x="2843098" y="1539125"/>
                </a:lnTo>
                <a:lnTo>
                  <a:pt x="2833674" y="1538820"/>
                </a:lnTo>
                <a:lnTo>
                  <a:pt x="2826918" y="1540764"/>
                </a:lnTo>
                <a:lnTo>
                  <a:pt x="2813748" y="1570888"/>
                </a:lnTo>
                <a:lnTo>
                  <a:pt x="2810268" y="1630946"/>
                </a:lnTo>
                <a:lnTo>
                  <a:pt x="2809633" y="1661058"/>
                </a:lnTo>
                <a:lnTo>
                  <a:pt x="2812300" y="1711566"/>
                </a:lnTo>
                <a:lnTo>
                  <a:pt x="2812389" y="1715884"/>
                </a:lnTo>
                <a:lnTo>
                  <a:pt x="2811945" y="1736890"/>
                </a:lnTo>
                <a:lnTo>
                  <a:pt x="2810649" y="1759826"/>
                </a:lnTo>
                <a:lnTo>
                  <a:pt x="2809430" y="1782724"/>
                </a:lnTo>
                <a:lnTo>
                  <a:pt x="2808414" y="1814245"/>
                </a:lnTo>
                <a:lnTo>
                  <a:pt x="2807932" y="1842325"/>
                </a:lnTo>
                <a:lnTo>
                  <a:pt x="2807944" y="1883232"/>
                </a:lnTo>
                <a:lnTo>
                  <a:pt x="2808414" y="1910359"/>
                </a:lnTo>
                <a:lnTo>
                  <a:pt x="2809125" y="1945728"/>
                </a:lnTo>
                <a:lnTo>
                  <a:pt x="2809544" y="1983689"/>
                </a:lnTo>
                <a:lnTo>
                  <a:pt x="2809659" y="2065642"/>
                </a:lnTo>
                <a:lnTo>
                  <a:pt x="2809494" y="2083828"/>
                </a:lnTo>
                <a:lnTo>
                  <a:pt x="2808808" y="2120900"/>
                </a:lnTo>
                <a:lnTo>
                  <a:pt x="2959785" y="2120900"/>
                </a:lnTo>
                <a:lnTo>
                  <a:pt x="2960801" y="2110308"/>
                </a:lnTo>
                <a:lnTo>
                  <a:pt x="2963075" y="2087994"/>
                </a:lnTo>
                <a:lnTo>
                  <a:pt x="2964650" y="2065642"/>
                </a:lnTo>
                <a:lnTo>
                  <a:pt x="2966262" y="2021128"/>
                </a:lnTo>
                <a:lnTo>
                  <a:pt x="2967367" y="1981873"/>
                </a:lnTo>
                <a:lnTo>
                  <a:pt x="2968714" y="1934044"/>
                </a:lnTo>
                <a:lnTo>
                  <a:pt x="2970288" y="1890191"/>
                </a:lnTo>
                <a:lnTo>
                  <a:pt x="2971736" y="1868322"/>
                </a:lnTo>
                <a:lnTo>
                  <a:pt x="2973870" y="1845767"/>
                </a:lnTo>
                <a:lnTo>
                  <a:pt x="2975902" y="1824659"/>
                </a:lnTo>
                <a:lnTo>
                  <a:pt x="2977451" y="1802803"/>
                </a:lnTo>
                <a:lnTo>
                  <a:pt x="2980372" y="1756575"/>
                </a:lnTo>
                <a:lnTo>
                  <a:pt x="2983534" y="1712379"/>
                </a:lnTo>
                <a:lnTo>
                  <a:pt x="2985732" y="1669161"/>
                </a:lnTo>
                <a:lnTo>
                  <a:pt x="2985859" y="1638477"/>
                </a:lnTo>
                <a:lnTo>
                  <a:pt x="2985871" y="1621777"/>
                </a:lnTo>
                <a:close/>
              </a:path>
              <a:path w="3102609" h="2120900">
                <a:moveTo>
                  <a:pt x="3082887" y="1591170"/>
                </a:moveTo>
                <a:lnTo>
                  <a:pt x="3066567" y="1551838"/>
                </a:lnTo>
                <a:lnTo>
                  <a:pt x="3061893" y="1549247"/>
                </a:lnTo>
                <a:lnTo>
                  <a:pt x="3060725" y="1548599"/>
                </a:lnTo>
                <a:lnTo>
                  <a:pt x="3055658" y="1545463"/>
                </a:lnTo>
                <a:lnTo>
                  <a:pt x="3045828" y="1549184"/>
                </a:lnTo>
                <a:lnTo>
                  <a:pt x="3042399" y="1549247"/>
                </a:lnTo>
                <a:lnTo>
                  <a:pt x="3012313" y="1573339"/>
                </a:lnTo>
                <a:lnTo>
                  <a:pt x="3011500" y="1586382"/>
                </a:lnTo>
                <a:lnTo>
                  <a:pt x="3011208" y="1594205"/>
                </a:lnTo>
                <a:lnTo>
                  <a:pt x="3010344" y="1601876"/>
                </a:lnTo>
                <a:lnTo>
                  <a:pt x="3008706" y="1609420"/>
                </a:lnTo>
                <a:lnTo>
                  <a:pt x="3006064" y="1616824"/>
                </a:lnTo>
                <a:lnTo>
                  <a:pt x="3002635" y="1624685"/>
                </a:lnTo>
                <a:lnTo>
                  <a:pt x="3002775" y="1633308"/>
                </a:lnTo>
                <a:lnTo>
                  <a:pt x="3004667" y="1671332"/>
                </a:lnTo>
                <a:lnTo>
                  <a:pt x="3005277" y="1684121"/>
                </a:lnTo>
                <a:lnTo>
                  <a:pt x="3005874" y="1698218"/>
                </a:lnTo>
                <a:lnTo>
                  <a:pt x="3006064" y="1705038"/>
                </a:lnTo>
                <a:lnTo>
                  <a:pt x="3005747" y="1711807"/>
                </a:lnTo>
                <a:lnTo>
                  <a:pt x="3004312" y="1718360"/>
                </a:lnTo>
                <a:lnTo>
                  <a:pt x="3001149" y="1724583"/>
                </a:lnTo>
                <a:lnTo>
                  <a:pt x="2997885" y="1729193"/>
                </a:lnTo>
                <a:lnTo>
                  <a:pt x="2997581" y="1734515"/>
                </a:lnTo>
                <a:lnTo>
                  <a:pt x="2998546" y="1739582"/>
                </a:lnTo>
                <a:lnTo>
                  <a:pt x="3001403" y="1764880"/>
                </a:lnTo>
                <a:lnTo>
                  <a:pt x="3001276" y="1790153"/>
                </a:lnTo>
                <a:lnTo>
                  <a:pt x="2999524" y="1815401"/>
                </a:lnTo>
                <a:lnTo>
                  <a:pt x="2997492" y="1840636"/>
                </a:lnTo>
                <a:lnTo>
                  <a:pt x="2996158" y="1858619"/>
                </a:lnTo>
                <a:lnTo>
                  <a:pt x="2993212" y="1894560"/>
                </a:lnTo>
                <a:lnTo>
                  <a:pt x="2991828" y="1912531"/>
                </a:lnTo>
                <a:lnTo>
                  <a:pt x="2990939" y="1923580"/>
                </a:lnTo>
                <a:lnTo>
                  <a:pt x="2989630" y="1934502"/>
                </a:lnTo>
                <a:lnTo>
                  <a:pt x="2987421" y="1945360"/>
                </a:lnTo>
                <a:lnTo>
                  <a:pt x="2983877" y="1956193"/>
                </a:lnTo>
                <a:lnTo>
                  <a:pt x="2981363" y="1965147"/>
                </a:lnTo>
                <a:lnTo>
                  <a:pt x="2980321" y="1974735"/>
                </a:lnTo>
                <a:lnTo>
                  <a:pt x="2980067" y="1984590"/>
                </a:lnTo>
                <a:lnTo>
                  <a:pt x="2979966" y="1994369"/>
                </a:lnTo>
                <a:lnTo>
                  <a:pt x="2978810" y="2034362"/>
                </a:lnTo>
                <a:lnTo>
                  <a:pt x="2977311" y="2074316"/>
                </a:lnTo>
                <a:lnTo>
                  <a:pt x="2975330" y="2114270"/>
                </a:lnTo>
                <a:lnTo>
                  <a:pt x="2974898" y="2120900"/>
                </a:lnTo>
                <a:lnTo>
                  <a:pt x="3066110" y="2120900"/>
                </a:lnTo>
                <a:lnTo>
                  <a:pt x="3066923" y="2097976"/>
                </a:lnTo>
                <a:lnTo>
                  <a:pt x="3067748" y="2072373"/>
                </a:lnTo>
                <a:lnTo>
                  <a:pt x="3068802" y="2046770"/>
                </a:lnTo>
                <a:lnTo>
                  <a:pt x="3069399" y="2029739"/>
                </a:lnTo>
                <a:lnTo>
                  <a:pt x="3069971" y="1995627"/>
                </a:lnTo>
                <a:lnTo>
                  <a:pt x="3070517" y="1978583"/>
                </a:lnTo>
                <a:lnTo>
                  <a:pt x="3073196" y="1927034"/>
                </a:lnTo>
                <a:lnTo>
                  <a:pt x="3075965" y="1875510"/>
                </a:lnTo>
                <a:lnTo>
                  <a:pt x="3077832" y="1823923"/>
                </a:lnTo>
                <a:lnTo>
                  <a:pt x="3077743" y="1764880"/>
                </a:lnTo>
                <a:lnTo>
                  <a:pt x="3077540" y="1739582"/>
                </a:lnTo>
                <a:lnTo>
                  <a:pt x="3077616" y="1734515"/>
                </a:lnTo>
                <a:lnTo>
                  <a:pt x="3078200" y="1704975"/>
                </a:lnTo>
                <a:lnTo>
                  <a:pt x="3079521" y="1670011"/>
                </a:lnTo>
                <a:lnTo>
                  <a:pt x="3081007" y="1637715"/>
                </a:lnTo>
                <a:lnTo>
                  <a:pt x="3081972" y="1622183"/>
                </a:lnTo>
                <a:lnTo>
                  <a:pt x="3082874" y="1606677"/>
                </a:lnTo>
                <a:lnTo>
                  <a:pt x="3082887" y="1591170"/>
                </a:lnTo>
                <a:close/>
              </a:path>
              <a:path w="3102609" h="2120900">
                <a:moveTo>
                  <a:pt x="3102356" y="2055266"/>
                </a:moveTo>
                <a:lnTo>
                  <a:pt x="3100882" y="2078215"/>
                </a:lnTo>
                <a:lnTo>
                  <a:pt x="3097796" y="2120900"/>
                </a:lnTo>
                <a:lnTo>
                  <a:pt x="3102356" y="2120900"/>
                </a:lnTo>
                <a:lnTo>
                  <a:pt x="3102356" y="2055266"/>
                </a:lnTo>
                <a:close/>
              </a:path>
              <a:path w="3102609" h="2120900">
                <a:moveTo>
                  <a:pt x="3102356" y="1282700"/>
                </a:moveTo>
                <a:lnTo>
                  <a:pt x="3100387" y="1282700"/>
                </a:lnTo>
                <a:lnTo>
                  <a:pt x="3100387" y="1397000"/>
                </a:lnTo>
                <a:lnTo>
                  <a:pt x="3096349" y="1409700"/>
                </a:lnTo>
                <a:lnTo>
                  <a:pt x="3093415" y="1409700"/>
                </a:lnTo>
                <a:lnTo>
                  <a:pt x="3093212" y="1409128"/>
                </a:lnTo>
                <a:lnTo>
                  <a:pt x="3093212" y="1422400"/>
                </a:lnTo>
                <a:lnTo>
                  <a:pt x="3084030" y="1435100"/>
                </a:lnTo>
                <a:lnTo>
                  <a:pt x="3080982" y="1435100"/>
                </a:lnTo>
                <a:lnTo>
                  <a:pt x="3078238" y="1422400"/>
                </a:lnTo>
                <a:lnTo>
                  <a:pt x="3051238" y="1422400"/>
                </a:lnTo>
                <a:lnTo>
                  <a:pt x="3060115" y="1409700"/>
                </a:lnTo>
                <a:lnTo>
                  <a:pt x="2867837" y="1409700"/>
                </a:lnTo>
                <a:lnTo>
                  <a:pt x="2900959" y="1397000"/>
                </a:lnTo>
                <a:lnTo>
                  <a:pt x="2825572" y="1397000"/>
                </a:lnTo>
                <a:lnTo>
                  <a:pt x="2825572" y="1409700"/>
                </a:lnTo>
                <a:lnTo>
                  <a:pt x="2807335" y="1422400"/>
                </a:lnTo>
                <a:lnTo>
                  <a:pt x="2799905" y="1422400"/>
                </a:lnTo>
                <a:lnTo>
                  <a:pt x="2799905" y="1435100"/>
                </a:lnTo>
                <a:lnTo>
                  <a:pt x="2787015" y="1447800"/>
                </a:lnTo>
                <a:lnTo>
                  <a:pt x="2758389" y="1447800"/>
                </a:lnTo>
                <a:lnTo>
                  <a:pt x="2772003" y="1435100"/>
                </a:lnTo>
                <a:lnTo>
                  <a:pt x="2799905" y="1435100"/>
                </a:lnTo>
                <a:lnTo>
                  <a:pt x="2799905" y="1422400"/>
                </a:lnTo>
                <a:lnTo>
                  <a:pt x="2747619" y="1422400"/>
                </a:lnTo>
                <a:lnTo>
                  <a:pt x="2744266" y="1435100"/>
                </a:lnTo>
                <a:lnTo>
                  <a:pt x="2728544" y="1435100"/>
                </a:lnTo>
                <a:lnTo>
                  <a:pt x="2727083" y="1422400"/>
                </a:lnTo>
                <a:lnTo>
                  <a:pt x="2736507" y="1422400"/>
                </a:lnTo>
                <a:lnTo>
                  <a:pt x="2768981" y="1409700"/>
                </a:lnTo>
                <a:lnTo>
                  <a:pt x="2825572" y="1409700"/>
                </a:lnTo>
                <a:lnTo>
                  <a:pt x="2825572" y="1397000"/>
                </a:lnTo>
                <a:lnTo>
                  <a:pt x="2823553" y="1397000"/>
                </a:lnTo>
                <a:lnTo>
                  <a:pt x="2818092" y="1384300"/>
                </a:lnTo>
                <a:lnTo>
                  <a:pt x="2930588" y="1384300"/>
                </a:lnTo>
                <a:lnTo>
                  <a:pt x="2908731" y="1397000"/>
                </a:lnTo>
                <a:lnTo>
                  <a:pt x="3079216" y="1397000"/>
                </a:lnTo>
                <a:lnTo>
                  <a:pt x="3079546" y="1409700"/>
                </a:lnTo>
                <a:lnTo>
                  <a:pt x="3078086" y="1409700"/>
                </a:lnTo>
                <a:lnTo>
                  <a:pt x="3087078" y="1422400"/>
                </a:lnTo>
                <a:lnTo>
                  <a:pt x="3093212" y="1422400"/>
                </a:lnTo>
                <a:lnTo>
                  <a:pt x="3093212" y="1409128"/>
                </a:lnTo>
                <a:lnTo>
                  <a:pt x="3088970" y="1397000"/>
                </a:lnTo>
                <a:lnTo>
                  <a:pt x="3100387" y="1397000"/>
                </a:lnTo>
                <a:lnTo>
                  <a:pt x="3100387" y="1282700"/>
                </a:lnTo>
                <a:lnTo>
                  <a:pt x="3095548" y="1282700"/>
                </a:lnTo>
                <a:lnTo>
                  <a:pt x="3095548" y="1384300"/>
                </a:lnTo>
                <a:lnTo>
                  <a:pt x="3070796" y="1384300"/>
                </a:lnTo>
                <a:lnTo>
                  <a:pt x="3066173" y="1371600"/>
                </a:lnTo>
                <a:lnTo>
                  <a:pt x="3063214" y="1371600"/>
                </a:lnTo>
                <a:lnTo>
                  <a:pt x="3058757" y="1358900"/>
                </a:lnTo>
                <a:lnTo>
                  <a:pt x="3051873" y="1358900"/>
                </a:lnTo>
                <a:lnTo>
                  <a:pt x="3043415" y="1346200"/>
                </a:lnTo>
                <a:lnTo>
                  <a:pt x="3034258" y="1358900"/>
                </a:lnTo>
                <a:lnTo>
                  <a:pt x="2886608" y="1358900"/>
                </a:lnTo>
                <a:lnTo>
                  <a:pt x="2864688" y="1371600"/>
                </a:lnTo>
                <a:lnTo>
                  <a:pt x="2817990" y="1371600"/>
                </a:lnTo>
                <a:lnTo>
                  <a:pt x="2817990" y="1384300"/>
                </a:lnTo>
                <a:lnTo>
                  <a:pt x="2816822" y="1397000"/>
                </a:lnTo>
                <a:lnTo>
                  <a:pt x="2742133" y="1397000"/>
                </a:lnTo>
                <a:lnTo>
                  <a:pt x="2767330" y="1384300"/>
                </a:lnTo>
                <a:lnTo>
                  <a:pt x="2817990" y="1384300"/>
                </a:lnTo>
                <a:lnTo>
                  <a:pt x="2817990" y="1371600"/>
                </a:lnTo>
                <a:lnTo>
                  <a:pt x="2776347" y="1371600"/>
                </a:lnTo>
                <a:lnTo>
                  <a:pt x="2774162" y="1358900"/>
                </a:lnTo>
                <a:lnTo>
                  <a:pt x="2870771" y="1358900"/>
                </a:lnTo>
                <a:lnTo>
                  <a:pt x="2924937" y="1346200"/>
                </a:lnTo>
                <a:lnTo>
                  <a:pt x="3043415" y="1346200"/>
                </a:lnTo>
                <a:lnTo>
                  <a:pt x="3070352" y="1346200"/>
                </a:lnTo>
                <a:lnTo>
                  <a:pt x="3081324" y="1358900"/>
                </a:lnTo>
                <a:lnTo>
                  <a:pt x="3091091" y="1371600"/>
                </a:lnTo>
                <a:lnTo>
                  <a:pt x="3095548" y="1384300"/>
                </a:lnTo>
                <a:lnTo>
                  <a:pt x="3095548" y="1282700"/>
                </a:lnTo>
                <a:lnTo>
                  <a:pt x="3039224" y="1282700"/>
                </a:lnTo>
                <a:lnTo>
                  <a:pt x="3039110" y="1270000"/>
                </a:lnTo>
                <a:lnTo>
                  <a:pt x="3038665" y="1257300"/>
                </a:lnTo>
                <a:lnTo>
                  <a:pt x="3038068" y="1244600"/>
                </a:lnTo>
                <a:lnTo>
                  <a:pt x="3037624" y="1231900"/>
                </a:lnTo>
                <a:lnTo>
                  <a:pt x="3037675" y="1206500"/>
                </a:lnTo>
                <a:lnTo>
                  <a:pt x="3037763" y="1193800"/>
                </a:lnTo>
                <a:lnTo>
                  <a:pt x="3037268" y="1168400"/>
                </a:lnTo>
                <a:lnTo>
                  <a:pt x="3036201" y="1143000"/>
                </a:lnTo>
                <a:lnTo>
                  <a:pt x="3034677" y="1117600"/>
                </a:lnTo>
                <a:lnTo>
                  <a:pt x="3032163" y="1079500"/>
                </a:lnTo>
                <a:lnTo>
                  <a:pt x="3031058" y="1054100"/>
                </a:lnTo>
                <a:lnTo>
                  <a:pt x="3030232" y="1041400"/>
                </a:lnTo>
                <a:lnTo>
                  <a:pt x="3029013" y="1016000"/>
                </a:lnTo>
                <a:lnTo>
                  <a:pt x="3027642" y="990600"/>
                </a:lnTo>
                <a:lnTo>
                  <a:pt x="3027007" y="965200"/>
                </a:lnTo>
                <a:lnTo>
                  <a:pt x="3028048" y="939800"/>
                </a:lnTo>
                <a:lnTo>
                  <a:pt x="3028569" y="939800"/>
                </a:lnTo>
                <a:lnTo>
                  <a:pt x="3028264" y="927100"/>
                </a:lnTo>
                <a:lnTo>
                  <a:pt x="3038322" y="927100"/>
                </a:lnTo>
                <a:lnTo>
                  <a:pt x="3039846" y="914400"/>
                </a:lnTo>
                <a:lnTo>
                  <a:pt x="3038119" y="914400"/>
                </a:lnTo>
                <a:lnTo>
                  <a:pt x="3034017" y="901700"/>
                </a:lnTo>
                <a:lnTo>
                  <a:pt x="3028937" y="889000"/>
                </a:lnTo>
                <a:lnTo>
                  <a:pt x="3022079" y="876300"/>
                </a:lnTo>
                <a:lnTo>
                  <a:pt x="3012630" y="863600"/>
                </a:lnTo>
                <a:lnTo>
                  <a:pt x="3000070" y="850900"/>
                </a:lnTo>
                <a:lnTo>
                  <a:pt x="2982087" y="830453"/>
                </a:lnTo>
                <a:lnTo>
                  <a:pt x="2982087" y="1257300"/>
                </a:lnTo>
                <a:lnTo>
                  <a:pt x="2975813" y="1257300"/>
                </a:lnTo>
                <a:lnTo>
                  <a:pt x="2974124" y="1244600"/>
                </a:lnTo>
                <a:lnTo>
                  <a:pt x="2957868" y="1244600"/>
                </a:lnTo>
                <a:lnTo>
                  <a:pt x="2957868" y="1270000"/>
                </a:lnTo>
                <a:lnTo>
                  <a:pt x="2948089" y="1270000"/>
                </a:lnTo>
                <a:lnTo>
                  <a:pt x="2948089" y="1333500"/>
                </a:lnTo>
                <a:lnTo>
                  <a:pt x="2765056" y="1333500"/>
                </a:lnTo>
                <a:lnTo>
                  <a:pt x="2800007" y="1320800"/>
                </a:lnTo>
                <a:lnTo>
                  <a:pt x="2928988" y="1320800"/>
                </a:lnTo>
                <a:lnTo>
                  <a:pt x="2948089" y="1333500"/>
                </a:lnTo>
                <a:lnTo>
                  <a:pt x="2948089" y="1270000"/>
                </a:lnTo>
                <a:lnTo>
                  <a:pt x="2942666" y="1270000"/>
                </a:lnTo>
                <a:lnTo>
                  <a:pt x="2941447" y="1257300"/>
                </a:lnTo>
                <a:lnTo>
                  <a:pt x="2957207" y="1257300"/>
                </a:lnTo>
                <a:lnTo>
                  <a:pt x="2957868" y="1270000"/>
                </a:lnTo>
                <a:lnTo>
                  <a:pt x="2957868" y="1244600"/>
                </a:lnTo>
                <a:lnTo>
                  <a:pt x="2919857" y="1244600"/>
                </a:lnTo>
                <a:lnTo>
                  <a:pt x="2920631" y="1257300"/>
                </a:lnTo>
                <a:lnTo>
                  <a:pt x="2920352" y="1270000"/>
                </a:lnTo>
                <a:lnTo>
                  <a:pt x="2916250" y="1270000"/>
                </a:lnTo>
                <a:lnTo>
                  <a:pt x="2913037" y="1282700"/>
                </a:lnTo>
                <a:lnTo>
                  <a:pt x="2904083" y="1282700"/>
                </a:lnTo>
                <a:lnTo>
                  <a:pt x="2902369" y="1270000"/>
                </a:lnTo>
                <a:lnTo>
                  <a:pt x="2901899" y="1270000"/>
                </a:lnTo>
                <a:lnTo>
                  <a:pt x="2901416" y="1257300"/>
                </a:lnTo>
                <a:lnTo>
                  <a:pt x="2901721" y="1244600"/>
                </a:lnTo>
                <a:lnTo>
                  <a:pt x="2877566" y="1244600"/>
                </a:lnTo>
                <a:lnTo>
                  <a:pt x="2877566" y="1257300"/>
                </a:lnTo>
                <a:lnTo>
                  <a:pt x="2876943" y="1270000"/>
                </a:lnTo>
                <a:lnTo>
                  <a:pt x="2866390" y="1270000"/>
                </a:lnTo>
                <a:lnTo>
                  <a:pt x="2865805" y="1257300"/>
                </a:lnTo>
                <a:lnTo>
                  <a:pt x="2877566" y="1257300"/>
                </a:lnTo>
                <a:lnTo>
                  <a:pt x="2877566" y="1244600"/>
                </a:lnTo>
                <a:lnTo>
                  <a:pt x="2840875" y="1244600"/>
                </a:lnTo>
                <a:lnTo>
                  <a:pt x="2843504" y="1257300"/>
                </a:lnTo>
                <a:lnTo>
                  <a:pt x="2845981" y="1270000"/>
                </a:lnTo>
                <a:lnTo>
                  <a:pt x="2848140" y="1282700"/>
                </a:lnTo>
                <a:lnTo>
                  <a:pt x="2832633" y="1282700"/>
                </a:lnTo>
                <a:lnTo>
                  <a:pt x="2824594" y="1270000"/>
                </a:lnTo>
                <a:lnTo>
                  <a:pt x="2822956" y="1270000"/>
                </a:lnTo>
                <a:lnTo>
                  <a:pt x="2824149" y="1257300"/>
                </a:lnTo>
                <a:lnTo>
                  <a:pt x="2825356" y="1244600"/>
                </a:lnTo>
                <a:lnTo>
                  <a:pt x="2810345" y="1244600"/>
                </a:lnTo>
                <a:lnTo>
                  <a:pt x="2801709" y="1231900"/>
                </a:lnTo>
                <a:lnTo>
                  <a:pt x="2800781" y="1231900"/>
                </a:lnTo>
                <a:lnTo>
                  <a:pt x="2800781" y="1270000"/>
                </a:lnTo>
                <a:lnTo>
                  <a:pt x="2787396" y="1270000"/>
                </a:lnTo>
                <a:lnTo>
                  <a:pt x="2789351" y="1257300"/>
                </a:lnTo>
                <a:lnTo>
                  <a:pt x="2800070" y="1257300"/>
                </a:lnTo>
                <a:lnTo>
                  <a:pt x="2800781" y="1270000"/>
                </a:lnTo>
                <a:lnTo>
                  <a:pt x="2800781" y="1231900"/>
                </a:lnTo>
                <a:lnTo>
                  <a:pt x="2793085" y="1231900"/>
                </a:lnTo>
                <a:lnTo>
                  <a:pt x="2784513" y="1244600"/>
                </a:lnTo>
                <a:lnTo>
                  <a:pt x="2763520" y="1244600"/>
                </a:lnTo>
                <a:lnTo>
                  <a:pt x="2770352" y="1257300"/>
                </a:lnTo>
                <a:lnTo>
                  <a:pt x="2772016" y="1270000"/>
                </a:lnTo>
                <a:lnTo>
                  <a:pt x="2770035" y="1282700"/>
                </a:lnTo>
                <a:lnTo>
                  <a:pt x="2775508" y="1282700"/>
                </a:lnTo>
                <a:lnTo>
                  <a:pt x="2779433" y="1295400"/>
                </a:lnTo>
                <a:lnTo>
                  <a:pt x="2760751" y="1295400"/>
                </a:lnTo>
                <a:lnTo>
                  <a:pt x="2760751" y="1333500"/>
                </a:lnTo>
                <a:lnTo>
                  <a:pt x="2740977" y="1344917"/>
                </a:lnTo>
                <a:lnTo>
                  <a:pt x="2740977" y="1397000"/>
                </a:lnTo>
                <a:lnTo>
                  <a:pt x="2728163" y="1409700"/>
                </a:lnTo>
                <a:lnTo>
                  <a:pt x="2704935" y="1409700"/>
                </a:lnTo>
                <a:lnTo>
                  <a:pt x="2702877" y="1397000"/>
                </a:lnTo>
                <a:lnTo>
                  <a:pt x="2740977" y="1397000"/>
                </a:lnTo>
                <a:lnTo>
                  <a:pt x="2740977" y="1344917"/>
                </a:lnTo>
                <a:lnTo>
                  <a:pt x="2738742" y="1346200"/>
                </a:lnTo>
                <a:lnTo>
                  <a:pt x="2695511" y="1346200"/>
                </a:lnTo>
                <a:lnTo>
                  <a:pt x="2695511" y="1384300"/>
                </a:lnTo>
                <a:lnTo>
                  <a:pt x="2689161" y="1384300"/>
                </a:lnTo>
                <a:lnTo>
                  <a:pt x="2689161" y="1435100"/>
                </a:lnTo>
                <a:lnTo>
                  <a:pt x="2686240" y="1435100"/>
                </a:lnTo>
                <a:lnTo>
                  <a:pt x="2683383" y="1428940"/>
                </a:lnTo>
                <a:lnTo>
                  <a:pt x="2677274" y="1422400"/>
                </a:lnTo>
                <a:lnTo>
                  <a:pt x="2673820" y="1422400"/>
                </a:lnTo>
                <a:lnTo>
                  <a:pt x="2665399" y="1409700"/>
                </a:lnTo>
                <a:lnTo>
                  <a:pt x="2677274" y="1422400"/>
                </a:lnTo>
                <a:lnTo>
                  <a:pt x="2680360" y="1422400"/>
                </a:lnTo>
                <a:lnTo>
                  <a:pt x="2683383" y="1428940"/>
                </a:lnTo>
                <a:lnTo>
                  <a:pt x="2689161" y="1435100"/>
                </a:lnTo>
                <a:lnTo>
                  <a:pt x="2689161" y="1384300"/>
                </a:lnTo>
                <a:lnTo>
                  <a:pt x="2683916" y="1384300"/>
                </a:lnTo>
                <a:lnTo>
                  <a:pt x="2682849" y="1371600"/>
                </a:lnTo>
                <a:lnTo>
                  <a:pt x="2695397" y="1371600"/>
                </a:lnTo>
                <a:lnTo>
                  <a:pt x="2695511" y="1384300"/>
                </a:lnTo>
                <a:lnTo>
                  <a:pt x="2695511" y="1346200"/>
                </a:lnTo>
                <a:lnTo>
                  <a:pt x="2659786" y="1346200"/>
                </a:lnTo>
                <a:lnTo>
                  <a:pt x="2659189" y="1333500"/>
                </a:lnTo>
                <a:lnTo>
                  <a:pt x="2760751" y="1333500"/>
                </a:lnTo>
                <a:lnTo>
                  <a:pt x="2760751" y="1295400"/>
                </a:lnTo>
                <a:lnTo>
                  <a:pt x="2741371" y="1295400"/>
                </a:lnTo>
                <a:lnTo>
                  <a:pt x="2736126" y="1282700"/>
                </a:lnTo>
                <a:lnTo>
                  <a:pt x="2733408" y="1270000"/>
                </a:lnTo>
                <a:lnTo>
                  <a:pt x="2730347" y="1219200"/>
                </a:lnTo>
                <a:lnTo>
                  <a:pt x="2728760" y="1181100"/>
                </a:lnTo>
                <a:lnTo>
                  <a:pt x="2727693" y="1143000"/>
                </a:lnTo>
                <a:lnTo>
                  <a:pt x="2726194" y="1104900"/>
                </a:lnTo>
                <a:lnTo>
                  <a:pt x="2724632" y="1079500"/>
                </a:lnTo>
                <a:lnTo>
                  <a:pt x="2722537" y="1054100"/>
                </a:lnTo>
                <a:lnTo>
                  <a:pt x="2721559" y="1043482"/>
                </a:lnTo>
                <a:lnTo>
                  <a:pt x="2721559" y="1282700"/>
                </a:lnTo>
                <a:lnTo>
                  <a:pt x="2721254" y="1282700"/>
                </a:lnTo>
                <a:lnTo>
                  <a:pt x="2719095" y="1295400"/>
                </a:lnTo>
                <a:lnTo>
                  <a:pt x="2671318" y="1295400"/>
                </a:lnTo>
                <a:lnTo>
                  <a:pt x="2656040" y="1308100"/>
                </a:lnTo>
                <a:lnTo>
                  <a:pt x="2621750" y="1308100"/>
                </a:lnTo>
                <a:lnTo>
                  <a:pt x="2618333" y="1320800"/>
                </a:lnTo>
                <a:lnTo>
                  <a:pt x="2614155" y="1333500"/>
                </a:lnTo>
                <a:lnTo>
                  <a:pt x="2610091" y="1333500"/>
                </a:lnTo>
                <a:lnTo>
                  <a:pt x="2610091" y="1384300"/>
                </a:lnTo>
                <a:lnTo>
                  <a:pt x="2608516" y="1397000"/>
                </a:lnTo>
                <a:lnTo>
                  <a:pt x="2597683" y="1397000"/>
                </a:lnTo>
                <a:lnTo>
                  <a:pt x="2589758" y="1384300"/>
                </a:lnTo>
                <a:lnTo>
                  <a:pt x="2578912" y="1384300"/>
                </a:lnTo>
                <a:lnTo>
                  <a:pt x="2578912" y="1422400"/>
                </a:lnTo>
                <a:lnTo>
                  <a:pt x="2545524" y="1422400"/>
                </a:lnTo>
                <a:lnTo>
                  <a:pt x="2542641" y="1409700"/>
                </a:lnTo>
                <a:lnTo>
                  <a:pt x="2548826" y="1409700"/>
                </a:lnTo>
                <a:lnTo>
                  <a:pt x="2558834" y="1397000"/>
                </a:lnTo>
                <a:lnTo>
                  <a:pt x="2576614" y="1397000"/>
                </a:lnTo>
                <a:lnTo>
                  <a:pt x="2578912" y="1422400"/>
                </a:lnTo>
                <a:lnTo>
                  <a:pt x="2578912" y="1384300"/>
                </a:lnTo>
                <a:lnTo>
                  <a:pt x="2552700" y="1384300"/>
                </a:lnTo>
                <a:lnTo>
                  <a:pt x="2565489" y="1371600"/>
                </a:lnTo>
                <a:lnTo>
                  <a:pt x="2606510" y="1371600"/>
                </a:lnTo>
                <a:lnTo>
                  <a:pt x="2609761" y="1384300"/>
                </a:lnTo>
                <a:lnTo>
                  <a:pt x="2610091" y="1384300"/>
                </a:lnTo>
                <a:lnTo>
                  <a:pt x="2610091" y="1333500"/>
                </a:lnTo>
                <a:lnTo>
                  <a:pt x="2494724" y="1333500"/>
                </a:lnTo>
                <a:lnTo>
                  <a:pt x="2492489" y="1346200"/>
                </a:lnTo>
                <a:lnTo>
                  <a:pt x="2490343" y="1346200"/>
                </a:lnTo>
                <a:lnTo>
                  <a:pt x="2489441" y="1358900"/>
                </a:lnTo>
                <a:lnTo>
                  <a:pt x="2487904" y="1371600"/>
                </a:lnTo>
                <a:lnTo>
                  <a:pt x="2489301" y="1371600"/>
                </a:lnTo>
                <a:lnTo>
                  <a:pt x="2495232" y="1384300"/>
                </a:lnTo>
                <a:lnTo>
                  <a:pt x="2524633" y="1384300"/>
                </a:lnTo>
                <a:lnTo>
                  <a:pt x="2519489" y="1397000"/>
                </a:lnTo>
                <a:lnTo>
                  <a:pt x="2516936" y="1397000"/>
                </a:lnTo>
                <a:lnTo>
                  <a:pt x="2517457" y="1409700"/>
                </a:lnTo>
                <a:lnTo>
                  <a:pt x="2518346" y="1409700"/>
                </a:lnTo>
                <a:lnTo>
                  <a:pt x="2516746" y="1422400"/>
                </a:lnTo>
                <a:lnTo>
                  <a:pt x="2508935" y="1422400"/>
                </a:lnTo>
                <a:lnTo>
                  <a:pt x="2522194" y="1435100"/>
                </a:lnTo>
                <a:lnTo>
                  <a:pt x="2537574" y="1447800"/>
                </a:lnTo>
                <a:lnTo>
                  <a:pt x="2554414" y="1447800"/>
                </a:lnTo>
                <a:lnTo>
                  <a:pt x="2572042" y="1460500"/>
                </a:lnTo>
                <a:lnTo>
                  <a:pt x="2560294" y="1460500"/>
                </a:lnTo>
                <a:lnTo>
                  <a:pt x="2547251" y="1473200"/>
                </a:lnTo>
                <a:lnTo>
                  <a:pt x="2539517" y="1460500"/>
                </a:lnTo>
                <a:lnTo>
                  <a:pt x="2530805" y="1460500"/>
                </a:lnTo>
                <a:lnTo>
                  <a:pt x="2530805" y="1739900"/>
                </a:lnTo>
                <a:lnTo>
                  <a:pt x="2470721" y="1739900"/>
                </a:lnTo>
                <a:lnTo>
                  <a:pt x="2470721" y="1752600"/>
                </a:lnTo>
                <a:lnTo>
                  <a:pt x="2451112" y="1765300"/>
                </a:lnTo>
                <a:lnTo>
                  <a:pt x="2240623" y="1765300"/>
                </a:lnTo>
                <a:lnTo>
                  <a:pt x="2216683" y="1752600"/>
                </a:lnTo>
                <a:lnTo>
                  <a:pt x="1975904" y="1752600"/>
                </a:lnTo>
                <a:lnTo>
                  <a:pt x="1946122" y="1765300"/>
                </a:lnTo>
                <a:lnTo>
                  <a:pt x="1908721" y="1765300"/>
                </a:lnTo>
                <a:lnTo>
                  <a:pt x="1906016" y="1752600"/>
                </a:lnTo>
                <a:lnTo>
                  <a:pt x="1920316" y="1752600"/>
                </a:lnTo>
                <a:lnTo>
                  <a:pt x="1927237" y="1739900"/>
                </a:lnTo>
                <a:lnTo>
                  <a:pt x="2264473" y="1739900"/>
                </a:lnTo>
                <a:lnTo>
                  <a:pt x="2302840" y="1752600"/>
                </a:lnTo>
                <a:lnTo>
                  <a:pt x="2470721" y="1752600"/>
                </a:lnTo>
                <a:lnTo>
                  <a:pt x="2470721" y="1739900"/>
                </a:lnTo>
                <a:lnTo>
                  <a:pt x="2332863" y="1739900"/>
                </a:lnTo>
                <a:lnTo>
                  <a:pt x="2351862" y="1727200"/>
                </a:lnTo>
                <a:lnTo>
                  <a:pt x="2526855" y="1727200"/>
                </a:lnTo>
                <a:lnTo>
                  <a:pt x="2530805" y="1739900"/>
                </a:lnTo>
                <a:lnTo>
                  <a:pt x="2530805" y="1460500"/>
                </a:lnTo>
                <a:lnTo>
                  <a:pt x="2511552" y="1460500"/>
                </a:lnTo>
                <a:lnTo>
                  <a:pt x="2505760" y="1473200"/>
                </a:lnTo>
                <a:lnTo>
                  <a:pt x="2500274" y="1485900"/>
                </a:lnTo>
                <a:lnTo>
                  <a:pt x="2498115" y="1498600"/>
                </a:lnTo>
                <a:lnTo>
                  <a:pt x="2499258" y="1511300"/>
                </a:lnTo>
                <a:lnTo>
                  <a:pt x="2503690" y="1524000"/>
                </a:lnTo>
                <a:lnTo>
                  <a:pt x="2523947" y="1524000"/>
                </a:lnTo>
                <a:lnTo>
                  <a:pt x="2521381" y="1536700"/>
                </a:lnTo>
                <a:lnTo>
                  <a:pt x="2518206" y="1549400"/>
                </a:lnTo>
                <a:lnTo>
                  <a:pt x="2513800" y="1562100"/>
                </a:lnTo>
                <a:lnTo>
                  <a:pt x="2507589" y="1574800"/>
                </a:lnTo>
                <a:lnTo>
                  <a:pt x="2502992" y="1574800"/>
                </a:lnTo>
                <a:lnTo>
                  <a:pt x="2501798" y="1587500"/>
                </a:lnTo>
                <a:lnTo>
                  <a:pt x="2487155" y="1587500"/>
                </a:lnTo>
                <a:lnTo>
                  <a:pt x="2484234" y="1577733"/>
                </a:lnTo>
                <a:lnTo>
                  <a:pt x="2484234" y="1701800"/>
                </a:lnTo>
                <a:lnTo>
                  <a:pt x="2473020" y="1714500"/>
                </a:lnTo>
                <a:lnTo>
                  <a:pt x="2424430" y="1714500"/>
                </a:lnTo>
                <a:lnTo>
                  <a:pt x="2438895" y="1701800"/>
                </a:lnTo>
                <a:lnTo>
                  <a:pt x="2484234" y="1701800"/>
                </a:lnTo>
                <a:lnTo>
                  <a:pt x="2484234" y="1577733"/>
                </a:lnTo>
                <a:lnTo>
                  <a:pt x="2483358" y="1574800"/>
                </a:lnTo>
                <a:lnTo>
                  <a:pt x="2478621" y="1562100"/>
                </a:lnTo>
                <a:lnTo>
                  <a:pt x="2473083" y="1549400"/>
                </a:lnTo>
                <a:lnTo>
                  <a:pt x="2466860" y="1536700"/>
                </a:lnTo>
                <a:lnTo>
                  <a:pt x="2465044" y="1524000"/>
                </a:lnTo>
                <a:lnTo>
                  <a:pt x="2468054" y="1524000"/>
                </a:lnTo>
                <a:lnTo>
                  <a:pt x="2469845" y="1511300"/>
                </a:lnTo>
                <a:lnTo>
                  <a:pt x="2469286" y="1511300"/>
                </a:lnTo>
                <a:lnTo>
                  <a:pt x="2466784" y="1485900"/>
                </a:lnTo>
                <a:lnTo>
                  <a:pt x="2465451" y="1460500"/>
                </a:lnTo>
                <a:lnTo>
                  <a:pt x="2464714" y="1435100"/>
                </a:lnTo>
                <a:lnTo>
                  <a:pt x="2464003" y="1409700"/>
                </a:lnTo>
                <a:lnTo>
                  <a:pt x="2462771" y="1397000"/>
                </a:lnTo>
                <a:lnTo>
                  <a:pt x="2461107" y="1371600"/>
                </a:lnTo>
                <a:lnTo>
                  <a:pt x="2460117" y="1358900"/>
                </a:lnTo>
                <a:lnTo>
                  <a:pt x="2460904" y="1333500"/>
                </a:lnTo>
                <a:lnTo>
                  <a:pt x="2461196" y="1320800"/>
                </a:lnTo>
                <a:lnTo>
                  <a:pt x="2460091" y="1320800"/>
                </a:lnTo>
                <a:lnTo>
                  <a:pt x="2458567" y="1308100"/>
                </a:lnTo>
                <a:lnTo>
                  <a:pt x="2457615" y="1295400"/>
                </a:lnTo>
                <a:lnTo>
                  <a:pt x="2455786" y="1244600"/>
                </a:lnTo>
                <a:lnTo>
                  <a:pt x="2450947" y="1168400"/>
                </a:lnTo>
                <a:lnTo>
                  <a:pt x="2449169" y="1117600"/>
                </a:lnTo>
                <a:lnTo>
                  <a:pt x="2448141" y="1092200"/>
                </a:lnTo>
                <a:lnTo>
                  <a:pt x="2446744" y="1054100"/>
                </a:lnTo>
                <a:lnTo>
                  <a:pt x="2444546" y="1028700"/>
                </a:lnTo>
                <a:lnTo>
                  <a:pt x="2441105" y="990600"/>
                </a:lnTo>
                <a:lnTo>
                  <a:pt x="2440686" y="990600"/>
                </a:lnTo>
                <a:lnTo>
                  <a:pt x="2440533" y="977900"/>
                </a:lnTo>
                <a:lnTo>
                  <a:pt x="2453525" y="977900"/>
                </a:lnTo>
                <a:lnTo>
                  <a:pt x="2454516" y="990600"/>
                </a:lnTo>
                <a:lnTo>
                  <a:pt x="2452281" y="1003300"/>
                </a:lnTo>
                <a:lnTo>
                  <a:pt x="2592946" y="1003300"/>
                </a:lnTo>
                <a:lnTo>
                  <a:pt x="2606154" y="990600"/>
                </a:lnTo>
                <a:lnTo>
                  <a:pt x="2650579" y="990600"/>
                </a:lnTo>
                <a:lnTo>
                  <a:pt x="2654516" y="977900"/>
                </a:lnTo>
                <a:lnTo>
                  <a:pt x="2655455" y="977900"/>
                </a:lnTo>
                <a:lnTo>
                  <a:pt x="2653030" y="965200"/>
                </a:lnTo>
                <a:lnTo>
                  <a:pt x="2647327" y="952500"/>
                </a:lnTo>
                <a:lnTo>
                  <a:pt x="2474595" y="952500"/>
                </a:lnTo>
                <a:lnTo>
                  <a:pt x="2465730" y="965200"/>
                </a:lnTo>
                <a:lnTo>
                  <a:pt x="2441943" y="965200"/>
                </a:lnTo>
                <a:lnTo>
                  <a:pt x="2438755" y="952500"/>
                </a:lnTo>
                <a:lnTo>
                  <a:pt x="2428316" y="952500"/>
                </a:lnTo>
                <a:lnTo>
                  <a:pt x="2427986" y="965200"/>
                </a:lnTo>
                <a:lnTo>
                  <a:pt x="2427465" y="977900"/>
                </a:lnTo>
                <a:lnTo>
                  <a:pt x="2428316" y="990600"/>
                </a:lnTo>
                <a:lnTo>
                  <a:pt x="2429751" y="1016000"/>
                </a:lnTo>
                <a:lnTo>
                  <a:pt x="2431021" y="1028700"/>
                </a:lnTo>
                <a:lnTo>
                  <a:pt x="2433713" y="1066800"/>
                </a:lnTo>
                <a:lnTo>
                  <a:pt x="2436711" y="1104900"/>
                </a:lnTo>
                <a:lnTo>
                  <a:pt x="2439111" y="1155700"/>
                </a:lnTo>
                <a:lnTo>
                  <a:pt x="2439962" y="1193800"/>
                </a:lnTo>
                <a:lnTo>
                  <a:pt x="2440267" y="1206500"/>
                </a:lnTo>
                <a:lnTo>
                  <a:pt x="2441079" y="1206500"/>
                </a:lnTo>
                <a:lnTo>
                  <a:pt x="2442032" y="1219200"/>
                </a:lnTo>
                <a:lnTo>
                  <a:pt x="2442781" y="1231900"/>
                </a:lnTo>
                <a:lnTo>
                  <a:pt x="2444877" y="1257300"/>
                </a:lnTo>
                <a:lnTo>
                  <a:pt x="2447112" y="1295400"/>
                </a:lnTo>
                <a:lnTo>
                  <a:pt x="2448763" y="1320800"/>
                </a:lnTo>
                <a:lnTo>
                  <a:pt x="2449106" y="1358900"/>
                </a:lnTo>
                <a:lnTo>
                  <a:pt x="2449233" y="1371600"/>
                </a:lnTo>
                <a:lnTo>
                  <a:pt x="2449779" y="1371600"/>
                </a:lnTo>
                <a:lnTo>
                  <a:pt x="2450617" y="1384300"/>
                </a:lnTo>
                <a:lnTo>
                  <a:pt x="2451620" y="1384300"/>
                </a:lnTo>
                <a:lnTo>
                  <a:pt x="2453271" y="1397000"/>
                </a:lnTo>
                <a:lnTo>
                  <a:pt x="2454275" y="1409700"/>
                </a:lnTo>
                <a:lnTo>
                  <a:pt x="2454541" y="1422400"/>
                </a:lnTo>
                <a:lnTo>
                  <a:pt x="2453462" y="1447800"/>
                </a:lnTo>
                <a:lnTo>
                  <a:pt x="2453538" y="1460500"/>
                </a:lnTo>
                <a:lnTo>
                  <a:pt x="2453957" y="1473200"/>
                </a:lnTo>
                <a:lnTo>
                  <a:pt x="2454884" y="1485900"/>
                </a:lnTo>
                <a:lnTo>
                  <a:pt x="2453563" y="1485900"/>
                </a:lnTo>
                <a:lnTo>
                  <a:pt x="2453563" y="1663700"/>
                </a:lnTo>
                <a:lnTo>
                  <a:pt x="2443162" y="1663700"/>
                </a:lnTo>
                <a:lnTo>
                  <a:pt x="2433332" y="1676400"/>
                </a:lnTo>
                <a:lnTo>
                  <a:pt x="2423630" y="1663700"/>
                </a:lnTo>
                <a:lnTo>
                  <a:pt x="2408834" y="1663700"/>
                </a:lnTo>
                <a:lnTo>
                  <a:pt x="2410002" y="1651000"/>
                </a:lnTo>
                <a:lnTo>
                  <a:pt x="2447823" y="1651000"/>
                </a:lnTo>
                <a:lnTo>
                  <a:pt x="2453563" y="1663700"/>
                </a:lnTo>
                <a:lnTo>
                  <a:pt x="2453563" y="1485900"/>
                </a:lnTo>
                <a:lnTo>
                  <a:pt x="2443200" y="1485900"/>
                </a:lnTo>
                <a:lnTo>
                  <a:pt x="2438031" y="1473200"/>
                </a:lnTo>
                <a:lnTo>
                  <a:pt x="2431885" y="1460500"/>
                </a:lnTo>
                <a:lnTo>
                  <a:pt x="2428125" y="1453375"/>
                </a:lnTo>
                <a:lnTo>
                  <a:pt x="2428125" y="1638300"/>
                </a:lnTo>
                <a:lnTo>
                  <a:pt x="2400630" y="1638300"/>
                </a:lnTo>
                <a:lnTo>
                  <a:pt x="2400630" y="1714500"/>
                </a:lnTo>
                <a:lnTo>
                  <a:pt x="2363559" y="1714500"/>
                </a:lnTo>
                <a:lnTo>
                  <a:pt x="2373185" y="1701800"/>
                </a:lnTo>
                <a:lnTo>
                  <a:pt x="2391778" y="1701800"/>
                </a:lnTo>
                <a:lnTo>
                  <a:pt x="2400630" y="1714500"/>
                </a:lnTo>
                <a:lnTo>
                  <a:pt x="2400630" y="1638300"/>
                </a:lnTo>
                <a:lnTo>
                  <a:pt x="2393594" y="1638300"/>
                </a:lnTo>
                <a:lnTo>
                  <a:pt x="2393594" y="1663700"/>
                </a:lnTo>
                <a:lnTo>
                  <a:pt x="2344166" y="1663700"/>
                </a:lnTo>
                <a:lnTo>
                  <a:pt x="2344166" y="1714500"/>
                </a:lnTo>
                <a:lnTo>
                  <a:pt x="2290241" y="1714500"/>
                </a:lnTo>
                <a:lnTo>
                  <a:pt x="2289492" y="1701800"/>
                </a:lnTo>
                <a:lnTo>
                  <a:pt x="2342007" y="1701800"/>
                </a:lnTo>
                <a:lnTo>
                  <a:pt x="2344166" y="1714500"/>
                </a:lnTo>
                <a:lnTo>
                  <a:pt x="2344166" y="1663700"/>
                </a:lnTo>
                <a:lnTo>
                  <a:pt x="2334755" y="1663700"/>
                </a:lnTo>
                <a:lnTo>
                  <a:pt x="2326221" y="1651000"/>
                </a:lnTo>
                <a:lnTo>
                  <a:pt x="2388705" y="1651000"/>
                </a:lnTo>
                <a:lnTo>
                  <a:pt x="2393594" y="1663700"/>
                </a:lnTo>
                <a:lnTo>
                  <a:pt x="2393594" y="1638300"/>
                </a:lnTo>
                <a:lnTo>
                  <a:pt x="2384882" y="1638300"/>
                </a:lnTo>
                <a:lnTo>
                  <a:pt x="2382875" y="1625600"/>
                </a:lnTo>
                <a:lnTo>
                  <a:pt x="2424684" y="1625600"/>
                </a:lnTo>
                <a:lnTo>
                  <a:pt x="2428125" y="1638300"/>
                </a:lnTo>
                <a:lnTo>
                  <a:pt x="2428125" y="1453375"/>
                </a:lnTo>
                <a:lnTo>
                  <a:pt x="2425192" y="1447800"/>
                </a:lnTo>
                <a:lnTo>
                  <a:pt x="2418423" y="1435100"/>
                </a:lnTo>
                <a:lnTo>
                  <a:pt x="2415146" y="1422400"/>
                </a:lnTo>
                <a:lnTo>
                  <a:pt x="2414016" y="1422400"/>
                </a:lnTo>
                <a:lnTo>
                  <a:pt x="2418067" y="1409700"/>
                </a:lnTo>
                <a:lnTo>
                  <a:pt x="2422614" y="1409700"/>
                </a:lnTo>
                <a:lnTo>
                  <a:pt x="2424976" y="1397000"/>
                </a:lnTo>
                <a:lnTo>
                  <a:pt x="2425662" y="1384300"/>
                </a:lnTo>
                <a:lnTo>
                  <a:pt x="2425204" y="1371600"/>
                </a:lnTo>
                <a:lnTo>
                  <a:pt x="2424226" y="1358900"/>
                </a:lnTo>
                <a:lnTo>
                  <a:pt x="2412771" y="1358900"/>
                </a:lnTo>
                <a:lnTo>
                  <a:pt x="2412771" y="1485900"/>
                </a:lnTo>
                <a:lnTo>
                  <a:pt x="2402840" y="1485900"/>
                </a:lnTo>
                <a:lnTo>
                  <a:pt x="2401011" y="1473200"/>
                </a:lnTo>
                <a:lnTo>
                  <a:pt x="2399258" y="1473200"/>
                </a:lnTo>
                <a:lnTo>
                  <a:pt x="2398890" y="1470863"/>
                </a:lnTo>
                <a:lnTo>
                  <a:pt x="2398890" y="1536700"/>
                </a:lnTo>
                <a:lnTo>
                  <a:pt x="2394229" y="1536700"/>
                </a:lnTo>
                <a:lnTo>
                  <a:pt x="2394229" y="1600200"/>
                </a:lnTo>
                <a:lnTo>
                  <a:pt x="2392286" y="1612900"/>
                </a:lnTo>
                <a:lnTo>
                  <a:pt x="2353233" y="1612900"/>
                </a:lnTo>
                <a:lnTo>
                  <a:pt x="2353233" y="1625600"/>
                </a:lnTo>
                <a:lnTo>
                  <a:pt x="2343264" y="1638300"/>
                </a:lnTo>
                <a:lnTo>
                  <a:pt x="2318905" y="1638300"/>
                </a:lnTo>
                <a:lnTo>
                  <a:pt x="2326500" y="1625600"/>
                </a:lnTo>
                <a:lnTo>
                  <a:pt x="2353233" y="1625600"/>
                </a:lnTo>
                <a:lnTo>
                  <a:pt x="2353233" y="1612900"/>
                </a:lnTo>
                <a:lnTo>
                  <a:pt x="2339479" y="1612900"/>
                </a:lnTo>
                <a:lnTo>
                  <a:pt x="2336025" y="1600200"/>
                </a:lnTo>
                <a:lnTo>
                  <a:pt x="2339619" y="1600200"/>
                </a:lnTo>
                <a:lnTo>
                  <a:pt x="2342680" y="1587500"/>
                </a:lnTo>
                <a:lnTo>
                  <a:pt x="2363698" y="1587500"/>
                </a:lnTo>
                <a:lnTo>
                  <a:pt x="2374011" y="1600200"/>
                </a:lnTo>
                <a:lnTo>
                  <a:pt x="2394229" y="1600200"/>
                </a:lnTo>
                <a:lnTo>
                  <a:pt x="2394229" y="1536700"/>
                </a:lnTo>
                <a:lnTo>
                  <a:pt x="2388197" y="1536700"/>
                </a:lnTo>
                <a:lnTo>
                  <a:pt x="2384361" y="1524000"/>
                </a:lnTo>
                <a:lnTo>
                  <a:pt x="2383879" y="1511300"/>
                </a:lnTo>
                <a:lnTo>
                  <a:pt x="2383307" y="1485900"/>
                </a:lnTo>
                <a:lnTo>
                  <a:pt x="2389784" y="1498600"/>
                </a:lnTo>
                <a:lnTo>
                  <a:pt x="2393924" y="1511300"/>
                </a:lnTo>
                <a:lnTo>
                  <a:pt x="2396642" y="1524000"/>
                </a:lnTo>
                <a:lnTo>
                  <a:pt x="2398890" y="1536700"/>
                </a:lnTo>
                <a:lnTo>
                  <a:pt x="2398890" y="1470863"/>
                </a:lnTo>
                <a:lnTo>
                  <a:pt x="2395270" y="1447800"/>
                </a:lnTo>
                <a:lnTo>
                  <a:pt x="2402611" y="1460500"/>
                </a:lnTo>
                <a:lnTo>
                  <a:pt x="2407412" y="1460500"/>
                </a:lnTo>
                <a:lnTo>
                  <a:pt x="2410523" y="1473200"/>
                </a:lnTo>
                <a:lnTo>
                  <a:pt x="2412771" y="1485900"/>
                </a:lnTo>
                <a:lnTo>
                  <a:pt x="2412771" y="1358900"/>
                </a:lnTo>
                <a:lnTo>
                  <a:pt x="2379738" y="1358900"/>
                </a:lnTo>
                <a:lnTo>
                  <a:pt x="2373020" y="1346200"/>
                </a:lnTo>
                <a:lnTo>
                  <a:pt x="2371674" y="1341259"/>
                </a:lnTo>
                <a:lnTo>
                  <a:pt x="2371674" y="1511300"/>
                </a:lnTo>
                <a:lnTo>
                  <a:pt x="2369807" y="1536700"/>
                </a:lnTo>
                <a:lnTo>
                  <a:pt x="2361158" y="1511300"/>
                </a:lnTo>
                <a:lnTo>
                  <a:pt x="2351265" y="1473200"/>
                </a:lnTo>
                <a:lnTo>
                  <a:pt x="2343442" y="1435100"/>
                </a:lnTo>
                <a:lnTo>
                  <a:pt x="2341029" y="1409700"/>
                </a:lnTo>
                <a:lnTo>
                  <a:pt x="2355126" y="1435100"/>
                </a:lnTo>
                <a:lnTo>
                  <a:pt x="2366060" y="1473200"/>
                </a:lnTo>
                <a:lnTo>
                  <a:pt x="2371674" y="1511300"/>
                </a:lnTo>
                <a:lnTo>
                  <a:pt x="2371674" y="1341259"/>
                </a:lnTo>
                <a:lnTo>
                  <a:pt x="2369566" y="1333500"/>
                </a:lnTo>
                <a:lnTo>
                  <a:pt x="2411717" y="1333500"/>
                </a:lnTo>
                <a:lnTo>
                  <a:pt x="2416619" y="1320800"/>
                </a:lnTo>
                <a:lnTo>
                  <a:pt x="2418524" y="1320800"/>
                </a:lnTo>
                <a:lnTo>
                  <a:pt x="2417940" y="1308100"/>
                </a:lnTo>
                <a:lnTo>
                  <a:pt x="2416962" y="1308100"/>
                </a:lnTo>
                <a:lnTo>
                  <a:pt x="2417572" y="1295400"/>
                </a:lnTo>
                <a:lnTo>
                  <a:pt x="2418689" y="1295400"/>
                </a:lnTo>
                <a:lnTo>
                  <a:pt x="2418486" y="1282700"/>
                </a:lnTo>
                <a:lnTo>
                  <a:pt x="2398001" y="1282700"/>
                </a:lnTo>
                <a:lnTo>
                  <a:pt x="2398001" y="1295400"/>
                </a:lnTo>
                <a:lnTo>
                  <a:pt x="2397899" y="1308100"/>
                </a:lnTo>
                <a:lnTo>
                  <a:pt x="2378532" y="1308100"/>
                </a:lnTo>
                <a:lnTo>
                  <a:pt x="2380157" y="1295400"/>
                </a:lnTo>
                <a:lnTo>
                  <a:pt x="2398001" y="1295400"/>
                </a:lnTo>
                <a:lnTo>
                  <a:pt x="2398001" y="1282700"/>
                </a:lnTo>
                <a:lnTo>
                  <a:pt x="2360371" y="1282700"/>
                </a:lnTo>
                <a:lnTo>
                  <a:pt x="2353348" y="1295400"/>
                </a:lnTo>
                <a:lnTo>
                  <a:pt x="2352040" y="1295400"/>
                </a:lnTo>
                <a:lnTo>
                  <a:pt x="2350363" y="1282700"/>
                </a:lnTo>
                <a:lnTo>
                  <a:pt x="2342883" y="1282700"/>
                </a:lnTo>
                <a:lnTo>
                  <a:pt x="2340533" y="1270000"/>
                </a:lnTo>
                <a:lnTo>
                  <a:pt x="2341765" y="1270000"/>
                </a:lnTo>
                <a:lnTo>
                  <a:pt x="2346350" y="1257300"/>
                </a:lnTo>
                <a:lnTo>
                  <a:pt x="2402497" y="1257300"/>
                </a:lnTo>
                <a:lnTo>
                  <a:pt x="2411387" y="1244600"/>
                </a:lnTo>
                <a:lnTo>
                  <a:pt x="2416010" y="1244600"/>
                </a:lnTo>
                <a:lnTo>
                  <a:pt x="2418702" y="1231900"/>
                </a:lnTo>
                <a:lnTo>
                  <a:pt x="2421801" y="1219200"/>
                </a:lnTo>
                <a:lnTo>
                  <a:pt x="2316556" y="1219200"/>
                </a:lnTo>
                <a:lnTo>
                  <a:pt x="2316556" y="1663700"/>
                </a:lnTo>
                <a:lnTo>
                  <a:pt x="2269337" y="1663700"/>
                </a:lnTo>
                <a:lnTo>
                  <a:pt x="2269337" y="1714500"/>
                </a:lnTo>
                <a:lnTo>
                  <a:pt x="2265730" y="1714500"/>
                </a:lnTo>
                <a:lnTo>
                  <a:pt x="2255926" y="1727200"/>
                </a:lnTo>
                <a:lnTo>
                  <a:pt x="2249525" y="1714500"/>
                </a:lnTo>
                <a:lnTo>
                  <a:pt x="2243124" y="1714500"/>
                </a:lnTo>
                <a:lnTo>
                  <a:pt x="2243124" y="1727200"/>
                </a:lnTo>
                <a:lnTo>
                  <a:pt x="2238641" y="1727200"/>
                </a:lnTo>
                <a:lnTo>
                  <a:pt x="2234171" y="1714500"/>
                </a:lnTo>
                <a:lnTo>
                  <a:pt x="2220480" y="1727200"/>
                </a:lnTo>
                <a:lnTo>
                  <a:pt x="2219782" y="1714500"/>
                </a:lnTo>
                <a:lnTo>
                  <a:pt x="2218220" y="1701800"/>
                </a:lnTo>
                <a:lnTo>
                  <a:pt x="2268258" y="1701800"/>
                </a:lnTo>
                <a:lnTo>
                  <a:pt x="2269337" y="1714500"/>
                </a:lnTo>
                <a:lnTo>
                  <a:pt x="2269337" y="1663700"/>
                </a:lnTo>
                <a:lnTo>
                  <a:pt x="2251113" y="1663700"/>
                </a:lnTo>
                <a:lnTo>
                  <a:pt x="2243683" y="1651000"/>
                </a:lnTo>
                <a:lnTo>
                  <a:pt x="2235492" y="1651000"/>
                </a:lnTo>
                <a:lnTo>
                  <a:pt x="2239937" y="1638300"/>
                </a:lnTo>
                <a:lnTo>
                  <a:pt x="2278723" y="1638300"/>
                </a:lnTo>
                <a:lnTo>
                  <a:pt x="2295525" y="1651000"/>
                </a:lnTo>
                <a:lnTo>
                  <a:pt x="2313533" y="1651000"/>
                </a:lnTo>
                <a:lnTo>
                  <a:pt x="2316556" y="1663700"/>
                </a:lnTo>
                <a:lnTo>
                  <a:pt x="2316556" y="1219200"/>
                </a:lnTo>
                <a:lnTo>
                  <a:pt x="2310701" y="1219200"/>
                </a:lnTo>
                <a:lnTo>
                  <a:pt x="2310701" y="1524000"/>
                </a:lnTo>
                <a:lnTo>
                  <a:pt x="2310561" y="1536700"/>
                </a:lnTo>
                <a:lnTo>
                  <a:pt x="2304021" y="1536700"/>
                </a:lnTo>
                <a:lnTo>
                  <a:pt x="2297328" y="1549400"/>
                </a:lnTo>
                <a:lnTo>
                  <a:pt x="2252865" y="1549400"/>
                </a:lnTo>
                <a:lnTo>
                  <a:pt x="2252865" y="1612900"/>
                </a:lnTo>
                <a:lnTo>
                  <a:pt x="2229129" y="1612900"/>
                </a:lnTo>
                <a:lnTo>
                  <a:pt x="2229129" y="1663700"/>
                </a:lnTo>
                <a:lnTo>
                  <a:pt x="2202040" y="1663700"/>
                </a:lnTo>
                <a:lnTo>
                  <a:pt x="2202040" y="1714500"/>
                </a:lnTo>
                <a:lnTo>
                  <a:pt x="2143544" y="1714500"/>
                </a:lnTo>
                <a:lnTo>
                  <a:pt x="2143874" y="1701800"/>
                </a:lnTo>
                <a:lnTo>
                  <a:pt x="2200173" y="1701800"/>
                </a:lnTo>
                <a:lnTo>
                  <a:pt x="2202040" y="1714500"/>
                </a:lnTo>
                <a:lnTo>
                  <a:pt x="2202040" y="1663700"/>
                </a:lnTo>
                <a:lnTo>
                  <a:pt x="2178951" y="1663700"/>
                </a:lnTo>
                <a:lnTo>
                  <a:pt x="2174062" y="1651000"/>
                </a:lnTo>
                <a:lnTo>
                  <a:pt x="2174075" y="1638300"/>
                </a:lnTo>
                <a:lnTo>
                  <a:pt x="2209368" y="1638300"/>
                </a:lnTo>
                <a:lnTo>
                  <a:pt x="2219820" y="1651000"/>
                </a:lnTo>
                <a:lnTo>
                  <a:pt x="2229129" y="1663700"/>
                </a:lnTo>
                <a:lnTo>
                  <a:pt x="2229129" y="1612900"/>
                </a:lnTo>
                <a:lnTo>
                  <a:pt x="2198103" y="1612900"/>
                </a:lnTo>
                <a:lnTo>
                  <a:pt x="2197062" y="1600200"/>
                </a:lnTo>
                <a:lnTo>
                  <a:pt x="2239822" y="1600200"/>
                </a:lnTo>
                <a:lnTo>
                  <a:pt x="2252865" y="1612900"/>
                </a:lnTo>
                <a:lnTo>
                  <a:pt x="2252865" y="1549400"/>
                </a:lnTo>
                <a:lnTo>
                  <a:pt x="2177897" y="1549400"/>
                </a:lnTo>
                <a:lnTo>
                  <a:pt x="2177897" y="1612900"/>
                </a:lnTo>
                <a:lnTo>
                  <a:pt x="2168842" y="1625600"/>
                </a:lnTo>
                <a:lnTo>
                  <a:pt x="2166137" y="1625600"/>
                </a:lnTo>
                <a:lnTo>
                  <a:pt x="2166137" y="1651000"/>
                </a:lnTo>
                <a:lnTo>
                  <a:pt x="2164778" y="1663700"/>
                </a:lnTo>
                <a:lnTo>
                  <a:pt x="2109686" y="1663700"/>
                </a:lnTo>
                <a:lnTo>
                  <a:pt x="2119172" y="1651000"/>
                </a:lnTo>
                <a:lnTo>
                  <a:pt x="2166137" y="1651000"/>
                </a:lnTo>
                <a:lnTo>
                  <a:pt x="2166137" y="1625600"/>
                </a:lnTo>
                <a:lnTo>
                  <a:pt x="2150922" y="1625600"/>
                </a:lnTo>
                <a:lnTo>
                  <a:pt x="2141893" y="1612900"/>
                </a:lnTo>
                <a:lnTo>
                  <a:pt x="2140762" y="1612900"/>
                </a:lnTo>
                <a:lnTo>
                  <a:pt x="2149475" y="1600200"/>
                </a:lnTo>
                <a:lnTo>
                  <a:pt x="2168982" y="1600200"/>
                </a:lnTo>
                <a:lnTo>
                  <a:pt x="2176119" y="1612900"/>
                </a:lnTo>
                <a:lnTo>
                  <a:pt x="2177897" y="1612900"/>
                </a:lnTo>
                <a:lnTo>
                  <a:pt x="2177897" y="1549400"/>
                </a:lnTo>
                <a:lnTo>
                  <a:pt x="2149005" y="1549400"/>
                </a:lnTo>
                <a:lnTo>
                  <a:pt x="2149005" y="1574800"/>
                </a:lnTo>
                <a:lnTo>
                  <a:pt x="2125776" y="1586814"/>
                </a:lnTo>
                <a:lnTo>
                  <a:pt x="2125776" y="1625600"/>
                </a:lnTo>
                <a:lnTo>
                  <a:pt x="2108327" y="1625600"/>
                </a:lnTo>
                <a:lnTo>
                  <a:pt x="2108327" y="1714500"/>
                </a:lnTo>
                <a:lnTo>
                  <a:pt x="2075167" y="1714500"/>
                </a:lnTo>
                <a:lnTo>
                  <a:pt x="2086292" y="1701800"/>
                </a:lnTo>
                <a:lnTo>
                  <a:pt x="2096947" y="1701800"/>
                </a:lnTo>
                <a:lnTo>
                  <a:pt x="2108327" y="1714500"/>
                </a:lnTo>
                <a:lnTo>
                  <a:pt x="2108327" y="1625600"/>
                </a:lnTo>
                <a:lnTo>
                  <a:pt x="2087410" y="1625600"/>
                </a:lnTo>
                <a:lnTo>
                  <a:pt x="2087410" y="1676400"/>
                </a:lnTo>
                <a:lnTo>
                  <a:pt x="2079244" y="1689100"/>
                </a:lnTo>
                <a:lnTo>
                  <a:pt x="2060803" y="1689100"/>
                </a:lnTo>
                <a:lnTo>
                  <a:pt x="2070125" y="1676400"/>
                </a:lnTo>
                <a:lnTo>
                  <a:pt x="2087410" y="1676400"/>
                </a:lnTo>
                <a:lnTo>
                  <a:pt x="2087410" y="1625600"/>
                </a:lnTo>
                <a:lnTo>
                  <a:pt x="2074862" y="1625600"/>
                </a:lnTo>
                <a:lnTo>
                  <a:pt x="2067572" y="1612900"/>
                </a:lnTo>
                <a:lnTo>
                  <a:pt x="2114156" y="1612900"/>
                </a:lnTo>
                <a:lnTo>
                  <a:pt x="2125776" y="1625600"/>
                </a:lnTo>
                <a:lnTo>
                  <a:pt x="2125776" y="1586814"/>
                </a:lnTo>
                <a:lnTo>
                  <a:pt x="2124430" y="1587500"/>
                </a:lnTo>
                <a:lnTo>
                  <a:pt x="2054161" y="1587500"/>
                </a:lnTo>
                <a:lnTo>
                  <a:pt x="2054161" y="1625600"/>
                </a:lnTo>
                <a:lnTo>
                  <a:pt x="2005101" y="1625600"/>
                </a:lnTo>
                <a:lnTo>
                  <a:pt x="2005101" y="1651000"/>
                </a:lnTo>
                <a:lnTo>
                  <a:pt x="1996960" y="1651000"/>
                </a:lnTo>
                <a:lnTo>
                  <a:pt x="1986724" y="1663700"/>
                </a:lnTo>
                <a:lnTo>
                  <a:pt x="1972818" y="1663700"/>
                </a:lnTo>
                <a:lnTo>
                  <a:pt x="1964817" y="1651000"/>
                </a:lnTo>
                <a:lnTo>
                  <a:pt x="1973465" y="1651000"/>
                </a:lnTo>
                <a:lnTo>
                  <a:pt x="1981809" y="1638300"/>
                </a:lnTo>
                <a:lnTo>
                  <a:pt x="2003361" y="1638300"/>
                </a:lnTo>
                <a:lnTo>
                  <a:pt x="2005101" y="1651000"/>
                </a:lnTo>
                <a:lnTo>
                  <a:pt x="2005101" y="1625600"/>
                </a:lnTo>
                <a:lnTo>
                  <a:pt x="1988680" y="1625600"/>
                </a:lnTo>
                <a:lnTo>
                  <a:pt x="1987143" y="1612900"/>
                </a:lnTo>
                <a:lnTo>
                  <a:pt x="2053323" y="1612900"/>
                </a:lnTo>
                <a:lnTo>
                  <a:pt x="2054161" y="1625600"/>
                </a:lnTo>
                <a:lnTo>
                  <a:pt x="2054161" y="1587500"/>
                </a:lnTo>
                <a:lnTo>
                  <a:pt x="2028545" y="1587500"/>
                </a:lnTo>
                <a:lnTo>
                  <a:pt x="2029231" y="1574800"/>
                </a:lnTo>
                <a:lnTo>
                  <a:pt x="2149005" y="1574800"/>
                </a:lnTo>
                <a:lnTo>
                  <a:pt x="2149005" y="1549400"/>
                </a:lnTo>
                <a:lnTo>
                  <a:pt x="2012327" y="1549400"/>
                </a:lnTo>
                <a:lnTo>
                  <a:pt x="2012327" y="1587500"/>
                </a:lnTo>
                <a:lnTo>
                  <a:pt x="1992553" y="1587500"/>
                </a:lnTo>
                <a:lnTo>
                  <a:pt x="1983727" y="1600200"/>
                </a:lnTo>
                <a:lnTo>
                  <a:pt x="1979041" y="1600200"/>
                </a:lnTo>
                <a:lnTo>
                  <a:pt x="1979041" y="1625600"/>
                </a:lnTo>
                <a:lnTo>
                  <a:pt x="1966607" y="1638300"/>
                </a:lnTo>
                <a:lnTo>
                  <a:pt x="1960765" y="1638300"/>
                </a:lnTo>
                <a:lnTo>
                  <a:pt x="1960765" y="1663700"/>
                </a:lnTo>
                <a:lnTo>
                  <a:pt x="1956930" y="1676400"/>
                </a:lnTo>
                <a:lnTo>
                  <a:pt x="1912378" y="1676400"/>
                </a:lnTo>
                <a:lnTo>
                  <a:pt x="1906193" y="1663700"/>
                </a:lnTo>
                <a:lnTo>
                  <a:pt x="1901063" y="1663700"/>
                </a:lnTo>
                <a:lnTo>
                  <a:pt x="1901964" y="1651000"/>
                </a:lnTo>
                <a:lnTo>
                  <a:pt x="1950516" y="1651000"/>
                </a:lnTo>
                <a:lnTo>
                  <a:pt x="1956308" y="1663700"/>
                </a:lnTo>
                <a:lnTo>
                  <a:pt x="1960765" y="1663700"/>
                </a:lnTo>
                <a:lnTo>
                  <a:pt x="1960765" y="1638300"/>
                </a:lnTo>
                <a:lnTo>
                  <a:pt x="1944649" y="1638300"/>
                </a:lnTo>
                <a:lnTo>
                  <a:pt x="1935010" y="1625600"/>
                </a:lnTo>
                <a:lnTo>
                  <a:pt x="1930247" y="1625600"/>
                </a:lnTo>
                <a:lnTo>
                  <a:pt x="1933232" y="1612900"/>
                </a:lnTo>
                <a:lnTo>
                  <a:pt x="1961426" y="1612900"/>
                </a:lnTo>
                <a:lnTo>
                  <a:pt x="1970735" y="1625600"/>
                </a:lnTo>
                <a:lnTo>
                  <a:pt x="1979041" y="1625600"/>
                </a:lnTo>
                <a:lnTo>
                  <a:pt x="1979041" y="1600200"/>
                </a:lnTo>
                <a:lnTo>
                  <a:pt x="1943392" y="1600200"/>
                </a:lnTo>
                <a:lnTo>
                  <a:pt x="1935302" y="1587500"/>
                </a:lnTo>
                <a:lnTo>
                  <a:pt x="1932038" y="1587500"/>
                </a:lnTo>
                <a:lnTo>
                  <a:pt x="1932038" y="1600200"/>
                </a:lnTo>
                <a:lnTo>
                  <a:pt x="1927745" y="1600200"/>
                </a:lnTo>
                <a:lnTo>
                  <a:pt x="1927745" y="1638300"/>
                </a:lnTo>
                <a:lnTo>
                  <a:pt x="1902993" y="1638300"/>
                </a:lnTo>
                <a:lnTo>
                  <a:pt x="1896643" y="1651000"/>
                </a:lnTo>
                <a:lnTo>
                  <a:pt x="1886826" y="1641068"/>
                </a:lnTo>
                <a:lnTo>
                  <a:pt x="1886826" y="1676400"/>
                </a:lnTo>
                <a:lnTo>
                  <a:pt x="1869160" y="1676400"/>
                </a:lnTo>
                <a:lnTo>
                  <a:pt x="1876018" y="1663700"/>
                </a:lnTo>
                <a:lnTo>
                  <a:pt x="1881390" y="1663700"/>
                </a:lnTo>
                <a:lnTo>
                  <a:pt x="1886826" y="1676400"/>
                </a:lnTo>
                <a:lnTo>
                  <a:pt x="1886826" y="1641068"/>
                </a:lnTo>
                <a:lnTo>
                  <a:pt x="1884095" y="1638300"/>
                </a:lnTo>
                <a:lnTo>
                  <a:pt x="1863991" y="1638300"/>
                </a:lnTo>
                <a:lnTo>
                  <a:pt x="1860219" y="1632673"/>
                </a:lnTo>
                <a:lnTo>
                  <a:pt x="1860219" y="1638300"/>
                </a:lnTo>
                <a:lnTo>
                  <a:pt x="1859127" y="1651000"/>
                </a:lnTo>
                <a:lnTo>
                  <a:pt x="1839023" y="1651000"/>
                </a:lnTo>
                <a:lnTo>
                  <a:pt x="1839023" y="1892300"/>
                </a:lnTo>
                <a:lnTo>
                  <a:pt x="1839010" y="1943100"/>
                </a:lnTo>
                <a:lnTo>
                  <a:pt x="1838172" y="2006600"/>
                </a:lnTo>
                <a:lnTo>
                  <a:pt x="1836635" y="2057400"/>
                </a:lnTo>
                <a:lnTo>
                  <a:pt x="1836331" y="2057400"/>
                </a:lnTo>
                <a:lnTo>
                  <a:pt x="1836635" y="2070100"/>
                </a:lnTo>
                <a:lnTo>
                  <a:pt x="1834121" y="2095500"/>
                </a:lnTo>
                <a:lnTo>
                  <a:pt x="1782673" y="2095500"/>
                </a:lnTo>
                <a:lnTo>
                  <a:pt x="1762848" y="2082800"/>
                </a:lnTo>
                <a:lnTo>
                  <a:pt x="1743240" y="2082800"/>
                </a:lnTo>
                <a:lnTo>
                  <a:pt x="1723542" y="2070100"/>
                </a:lnTo>
                <a:lnTo>
                  <a:pt x="1696808" y="2070100"/>
                </a:lnTo>
                <a:lnTo>
                  <a:pt x="1694827" y="2057400"/>
                </a:lnTo>
                <a:lnTo>
                  <a:pt x="1695157" y="2044700"/>
                </a:lnTo>
                <a:lnTo>
                  <a:pt x="1693532" y="2044700"/>
                </a:lnTo>
                <a:lnTo>
                  <a:pt x="1698409" y="2032000"/>
                </a:lnTo>
                <a:lnTo>
                  <a:pt x="1730387" y="2044700"/>
                </a:lnTo>
                <a:lnTo>
                  <a:pt x="1746491" y="2044700"/>
                </a:lnTo>
                <a:lnTo>
                  <a:pt x="1762556" y="2057400"/>
                </a:lnTo>
                <a:lnTo>
                  <a:pt x="1799717" y="2057400"/>
                </a:lnTo>
                <a:lnTo>
                  <a:pt x="1805559" y="2070100"/>
                </a:lnTo>
                <a:lnTo>
                  <a:pt x="1811261" y="2070100"/>
                </a:lnTo>
                <a:lnTo>
                  <a:pt x="1826196" y="2057400"/>
                </a:lnTo>
                <a:lnTo>
                  <a:pt x="1827885" y="2057400"/>
                </a:lnTo>
                <a:lnTo>
                  <a:pt x="1820481" y="2044700"/>
                </a:lnTo>
                <a:lnTo>
                  <a:pt x="1816265" y="2044700"/>
                </a:lnTo>
                <a:lnTo>
                  <a:pt x="1814499" y="2032000"/>
                </a:lnTo>
                <a:lnTo>
                  <a:pt x="1814690" y="2032000"/>
                </a:lnTo>
                <a:lnTo>
                  <a:pt x="1816303" y="2019300"/>
                </a:lnTo>
                <a:lnTo>
                  <a:pt x="1817636" y="2006600"/>
                </a:lnTo>
                <a:lnTo>
                  <a:pt x="1812213" y="2006600"/>
                </a:lnTo>
                <a:lnTo>
                  <a:pt x="1806727" y="1993900"/>
                </a:lnTo>
                <a:lnTo>
                  <a:pt x="1790268" y="1993900"/>
                </a:lnTo>
                <a:lnTo>
                  <a:pt x="1781568" y="1981200"/>
                </a:lnTo>
                <a:lnTo>
                  <a:pt x="1727492" y="1981200"/>
                </a:lnTo>
                <a:lnTo>
                  <a:pt x="1712493" y="1968500"/>
                </a:lnTo>
                <a:lnTo>
                  <a:pt x="1696275" y="1968500"/>
                </a:lnTo>
                <a:lnTo>
                  <a:pt x="1693379" y="1955800"/>
                </a:lnTo>
                <a:lnTo>
                  <a:pt x="1692744" y="1943100"/>
                </a:lnTo>
                <a:lnTo>
                  <a:pt x="1694167" y="1930400"/>
                </a:lnTo>
                <a:lnTo>
                  <a:pt x="1702930" y="1943100"/>
                </a:lnTo>
                <a:lnTo>
                  <a:pt x="1724748" y="1943100"/>
                </a:lnTo>
                <a:lnTo>
                  <a:pt x="1746618" y="1955800"/>
                </a:lnTo>
                <a:lnTo>
                  <a:pt x="1768627" y="1955800"/>
                </a:lnTo>
                <a:lnTo>
                  <a:pt x="1790903" y="1968500"/>
                </a:lnTo>
                <a:lnTo>
                  <a:pt x="1799234" y="1968500"/>
                </a:lnTo>
                <a:lnTo>
                  <a:pt x="1800593" y="1981200"/>
                </a:lnTo>
                <a:lnTo>
                  <a:pt x="1816836" y="1981200"/>
                </a:lnTo>
                <a:lnTo>
                  <a:pt x="1820341" y="1968500"/>
                </a:lnTo>
                <a:lnTo>
                  <a:pt x="1823961" y="1955800"/>
                </a:lnTo>
                <a:lnTo>
                  <a:pt x="1826704" y="1943100"/>
                </a:lnTo>
                <a:lnTo>
                  <a:pt x="1827568" y="1930400"/>
                </a:lnTo>
                <a:lnTo>
                  <a:pt x="1825358" y="1930400"/>
                </a:lnTo>
                <a:lnTo>
                  <a:pt x="1820024" y="1917700"/>
                </a:lnTo>
                <a:lnTo>
                  <a:pt x="1812264" y="1905000"/>
                </a:lnTo>
                <a:lnTo>
                  <a:pt x="1786953" y="1905000"/>
                </a:lnTo>
                <a:lnTo>
                  <a:pt x="1771002" y="1892300"/>
                </a:lnTo>
                <a:lnTo>
                  <a:pt x="1754962" y="1892300"/>
                </a:lnTo>
                <a:lnTo>
                  <a:pt x="1738884" y="1879600"/>
                </a:lnTo>
                <a:lnTo>
                  <a:pt x="1691652" y="1879600"/>
                </a:lnTo>
                <a:lnTo>
                  <a:pt x="1691944" y="1866900"/>
                </a:lnTo>
                <a:lnTo>
                  <a:pt x="1691728" y="1854200"/>
                </a:lnTo>
                <a:lnTo>
                  <a:pt x="1691017" y="1854200"/>
                </a:lnTo>
                <a:lnTo>
                  <a:pt x="1691017" y="1841500"/>
                </a:lnTo>
                <a:lnTo>
                  <a:pt x="1692897" y="1828800"/>
                </a:lnTo>
                <a:lnTo>
                  <a:pt x="1704441" y="1828800"/>
                </a:lnTo>
                <a:lnTo>
                  <a:pt x="1714982" y="1841500"/>
                </a:lnTo>
                <a:lnTo>
                  <a:pt x="1734807" y="1841500"/>
                </a:lnTo>
                <a:lnTo>
                  <a:pt x="1766963" y="1866900"/>
                </a:lnTo>
                <a:lnTo>
                  <a:pt x="1800644" y="1866900"/>
                </a:lnTo>
                <a:lnTo>
                  <a:pt x="1810600" y="1879600"/>
                </a:lnTo>
                <a:lnTo>
                  <a:pt x="1815909" y="1866900"/>
                </a:lnTo>
                <a:lnTo>
                  <a:pt x="1818170" y="1866900"/>
                </a:lnTo>
                <a:lnTo>
                  <a:pt x="1818970" y="1854200"/>
                </a:lnTo>
                <a:lnTo>
                  <a:pt x="1819033" y="1841500"/>
                </a:lnTo>
                <a:lnTo>
                  <a:pt x="1819440" y="1841500"/>
                </a:lnTo>
                <a:lnTo>
                  <a:pt x="1820811" y="1828800"/>
                </a:lnTo>
                <a:lnTo>
                  <a:pt x="1821154" y="1816100"/>
                </a:lnTo>
                <a:lnTo>
                  <a:pt x="1813102" y="1816100"/>
                </a:lnTo>
                <a:lnTo>
                  <a:pt x="1806829" y="1803400"/>
                </a:lnTo>
                <a:lnTo>
                  <a:pt x="1781619" y="1803400"/>
                </a:lnTo>
                <a:lnTo>
                  <a:pt x="1731022" y="1778000"/>
                </a:lnTo>
                <a:lnTo>
                  <a:pt x="1704936" y="1765300"/>
                </a:lnTo>
                <a:lnTo>
                  <a:pt x="1697939" y="1765300"/>
                </a:lnTo>
                <a:lnTo>
                  <a:pt x="1697939" y="1803400"/>
                </a:lnTo>
                <a:lnTo>
                  <a:pt x="1697113" y="1816100"/>
                </a:lnTo>
                <a:lnTo>
                  <a:pt x="1691970" y="1816100"/>
                </a:lnTo>
                <a:lnTo>
                  <a:pt x="1690827" y="1803400"/>
                </a:lnTo>
                <a:lnTo>
                  <a:pt x="1697939" y="1803400"/>
                </a:lnTo>
                <a:lnTo>
                  <a:pt x="1697939" y="1765300"/>
                </a:lnTo>
                <a:lnTo>
                  <a:pt x="1689760" y="1765300"/>
                </a:lnTo>
                <a:lnTo>
                  <a:pt x="1690293" y="1752600"/>
                </a:lnTo>
                <a:lnTo>
                  <a:pt x="1690839" y="1739900"/>
                </a:lnTo>
                <a:lnTo>
                  <a:pt x="1690014" y="1739900"/>
                </a:lnTo>
                <a:lnTo>
                  <a:pt x="1689849" y="1727200"/>
                </a:lnTo>
                <a:lnTo>
                  <a:pt x="1715617" y="1727200"/>
                </a:lnTo>
                <a:lnTo>
                  <a:pt x="1735353" y="1739900"/>
                </a:lnTo>
                <a:lnTo>
                  <a:pt x="1745322" y="1739900"/>
                </a:lnTo>
                <a:lnTo>
                  <a:pt x="1763179" y="1752600"/>
                </a:lnTo>
                <a:lnTo>
                  <a:pt x="1776907" y="1752600"/>
                </a:lnTo>
                <a:lnTo>
                  <a:pt x="1770087" y="1739900"/>
                </a:lnTo>
                <a:lnTo>
                  <a:pt x="1752104" y="1739900"/>
                </a:lnTo>
                <a:lnTo>
                  <a:pt x="1735810" y="1727200"/>
                </a:lnTo>
                <a:lnTo>
                  <a:pt x="1720329" y="1714500"/>
                </a:lnTo>
                <a:lnTo>
                  <a:pt x="1703997" y="1714500"/>
                </a:lnTo>
                <a:lnTo>
                  <a:pt x="1703971" y="1701800"/>
                </a:lnTo>
                <a:lnTo>
                  <a:pt x="1716290" y="1701800"/>
                </a:lnTo>
                <a:lnTo>
                  <a:pt x="1721599" y="1714500"/>
                </a:lnTo>
                <a:lnTo>
                  <a:pt x="1745170" y="1714500"/>
                </a:lnTo>
                <a:lnTo>
                  <a:pt x="1793163" y="1739900"/>
                </a:lnTo>
                <a:lnTo>
                  <a:pt x="1821929" y="1739900"/>
                </a:lnTo>
                <a:lnTo>
                  <a:pt x="1826564" y="1752600"/>
                </a:lnTo>
                <a:lnTo>
                  <a:pt x="1832610" y="1752600"/>
                </a:lnTo>
                <a:lnTo>
                  <a:pt x="1829574" y="1765300"/>
                </a:lnTo>
                <a:lnTo>
                  <a:pt x="1818093" y="1765300"/>
                </a:lnTo>
                <a:lnTo>
                  <a:pt x="1827987" y="1778000"/>
                </a:lnTo>
                <a:lnTo>
                  <a:pt x="1835327" y="1778000"/>
                </a:lnTo>
                <a:lnTo>
                  <a:pt x="1836127" y="1790700"/>
                </a:lnTo>
                <a:lnTo>
                  <a:pt x="1838109" y="1841500"/>
                </a:lnTo>
                <a:lnTo>
                  <a:pt x="1839023" y="1892300"/>
                </a:lnTo>
                <a:lnTo>
                  <a:pt x="1839023" y="1651000"/>
                </a:lnTo>
                <a:lnTo>
                  <a:pt x="1828203" y="1651000"/>
                </a:lnTo>
                <a:lnTo>
                  <a:pt x="1828203" y="1689100"/>
                </a:lnTo>
                <a:lnTo>
                  <a:pt x="1823377" y="1701800"/>
                </a:lnTo>
                <a:lnTo>
                  <a:pt x="1795780" y="1701800"/>
                </a:lnTo>
                <a:lnTo>
                  <a:pt x="1797862" y="1689100"/>
                </a:lnTo>
                <a:lnTo>
                  <a:pt x="1805089" y="1689100"/>
                </a:lnTo>
                <a:lnTo>
                  <a:pt x="1809699" y="1676400"/>
                </a:lnTo>
                <a:lnTo>
                  <a:pt x="1821713" y="1689100"/>
                </a:lnTo>
                <a:lnTo>
                  <a:pt x="1828203" y="1689100"/>
                </a:lnTo>
                <a:lnTo>
                  <a:pt x="1828203" y="1651000"/>
                </a:lnTo>
                <a:lnTo>
                  <a:pt x="1802282" y="1651000"/>
                </a:lnTo>
                <a:lnTo>
                  <a:pt x="1792846" y="1642783"/>
                </a:lnTo>
                <a:lnTo>
                  <a:pt x="1792846" y="1676400"/>
                </a:lnTo>
                <a:lnTo>
                  <a:pt x="1786191" y="1676400"/>
                </a:lnTo>
                <a:lnTo>
                  <a:pt x="1780946" y="1687957"/>
                </a:lnTo>
                <a:lnTo>
                  <a:pt x="1780946" y="1714500"/>
                </a:lnTo>
                <a:lnTo>
                  <a:pt x="1758035" y="1714500"/>
                </a:lnTo>
                <a:lnTo>
                  <a:pt x="1744230" y="1701800"/>
                </a:lnTo>
                <a:lnTo>
                  <a:pt x="1730336" y="1701800"/>
                </a:lnTo>
                <a:lnTo>
                  <a:pt x="1716049" y="1689100"/>
                </a:lnTo>
                <a:lnTo>
                  <a:pt x="1689379" y="1689100"/>
                </a:lnTo>
                <a:lnTo>
                  <a:pt x="1691373" y="1676400"/>
                </a:lnTo>
                <a:lnTo>
                  <a:pt x="1708264" y="1676400"/>
                </a:lnTo>
                <a:lnTo>
                  <a:pt x="1725002" y="1689100"/>
                </a:lnTo>
                <a:lnTo>
                  <a:pt x="1741347" y="1689100"/>
                </a:lnTo>
                <a:lnTo>
                  <a:pt x="1757413" y="1701800"/>
                </a:lnTo>
                <a:lnTo>
                  <a:pt x="1777199" y="1701800"/>
                </a:lnTo>
                <a:lnTo>
                  <a:pt x="1780946" y="1714500"/>
                </a:lnTo>
                <a:lnTo>
                  <a:pt x="1780946" y="1687957"/>
                </a:lnTo>
                <a:lnTo>
                  <a:pt x="1780425" y="1689100"/>
                </a:lnTo>
                <a:lnTo>
                  <a:pt x="1754225" y="1689100"/>
                </a:lnTo>
                <a:lnTo>
                  <a:pt x="1747964" y="1676400"/>
                </a:lnTo>
                <a:lnTo>
                  <a:pt x="1740458" y="1676400"/>
                </a:lnTo>
                <a:lnTo>
                  <a:pt x="1741538" y="1663700"/>
                </a:lnTo>
                <a:lnTo>
                  <a:pt x="1745869" y="1663700"/>
                </a:lnTo>
                <a:lnTo>
                  <a:pt x="1751634" y="1651000"/>
                </a:lnTo>
                <a:lnTo>
                  <a:pt x="1773605" y="1651000"/>
                </a:lnTo>
                <a:lnTo>
                  <a:pt x="1779905" y="1663700"/>
                </a:lnTo>
                <a:lnTo>
                  <a:pt x="1790763" y="1663700"/>
                </a:lnTo>
                <a:lnTo>
                  <a:pt x="1792846" y="1676400"/>
                </a:lnTo>
                <a:lnTo>
                  <a:pt x="1792846" y="1642783"/>
                </a:lnTo>
                <a:lnTo>
                  <a:pt x="1787702" y="1638300"/>
                </a:lnTo>
                <a:lnTo>
                  <a:pt x="1783029" y="1625600"/>
                </a:lnTo>
                <a:lnTo>
                  <a:pt x="1770976" y="1625600"/>
                </a:lnTo>
                <a:lnTo>
                  <a:pt x="1793633" y="1612900"/>
                </a:lnTo>
                <a:lnTo>
                  <a:pt x="1816874" y="1612900"/>
                </a:lnTo>
                <a:lnTo>
                  <a:pt x="1838566" y="1625600"/>
                </a:lnTo>
                <a:lnTo>
                  <a:pt x="1856625" y="1638300"/>
                </a:lnTo>
                <a:lnTo>
                  <a:pt x="1860219" y="1638300"/>
                </a:lnTo>
                <a:lnTo>
                  <a:pt x="1860219" y="1632673"/>
                </a:lnTo>
                <a:lnTo>
                  <a:pt x="1855495" y="1625600"/>
                </a:lnTo>
                <a:lnTo>
                  <a:pt x="1852739" y="1625600"/>
                </a:lnTo>
                <a:lnTo>
                  <a:pt x="1850974" y="1612900"/>
                </a:lnTo>
                <a:lnTo>
                  <a:pt x="1906409" y="1612900"/>
                </a:lnTo>
                <a:lnTo>
                  <a:pt x="1921484" y="1625600"/>
                </a:lnTo>
                <a:lnTo>
                  <a:pt x="1924253" y="1625600"/>
                </a:lnTo>
                <a:lnTo>
                  <a:pt x="1927745" y="1638300"/>
                </a:lnTo>
                <a:lnTo>
                  <a:pt x="1927745" y="1600200"/>
                </a:lnTo>
                <a:lnTo>
                  <a:pt x="1896071" y="1600200"/>
                </a:lnTo>
                <a:lnTo>
                  <a:pt x="1880666" y="1587500"/>
                </a:lnTo>
                <a:lnTo>
                  <a:pt x="1865934" y="1587500"/>
                </a:lnTo>
                <a:lnTo>
                  <a:pt x="1880171" y="1574800"/>
                </a:lnTo>
                <a:lnTo>
                  <a:pt x="1896503" y="1574800"/>
                </a:lnTo>
                <a:lnTo>
                  <a:pt x="1914067" y="1587500"/>
                </a:lnTo>
                <a:lnTo>
                  <a:pt x="1932038" y="1600200"/>
                </a:lnTo>
                <a:lnTo>
                  <a:pt x="1932038" y="1587500"/>
                </a:lnTo>
                <a:lnTo>
                  <a:pt x="1927301" y="1587500"/>
                </a:lnTo>
                <a:lnTo>
                  <a:pt x="1933232" y="1574800"/>
                </a:lnTo>
                <a:lnTo>
                  <a:pt x="2006498" y="1574800"/>
                </a:lnTo>
                <a:lnTo>
                  <a:pt x="2012327" y="1587500"/>
                </a:lnTo>
                <a:lnTo>
                  <a:pt x="2012327" y="1549400"/>
                </a:lnTo>
                <a:lnTo>
                  <a:pt x="1924265" y="1549400"/>
                </a:lnTo>
                <a:lnTo>
                  <a:pt x="1966023" y="1536700"/>
                </a:lnTo>
                <a:lnTo>
                  <a:pt x="2116836" y="1536700"/>
                </a:lnTo>
                <a:lnTo>
                  <a:pt x="2153145" y="1524000"/>
                </a:lnTo>
                <a:lnTo>
                  <a:pt x="2253780" y="1524000"/>
                </a:lnTo>
                <a:lnTo>
                  <a:pt x="2263381" y="1511300"/>
                </a:lnTo>
                <a:lnTo>
                  <a:pt x="2309787" y="1511300"/>
                </a:lnTo>
                <a:lnTo>
                  <a:pt x="2310701" y="1524000"/>
                </a:lnTo>
                <a:lnTo>
                  <a:pt x="2310701" y="1219200"/>
                </a:lnTo>
                <a:lnTo>
                  <a:pt x="2303640" y="1219200"/>
                </a:lnTo>
                <a:lnTo>
                  <a:pt x="2303640" y="1498600"/>
                </a:lnTo>
                <a:lnTo>
                  <a:pt x="2275548" y="1498600"/>
                </a:lnTo>
                <a:lnTo>
                  <a:pt x="2272614" y="1485900"/>
                </a:lnTo>
                <a:lnTo>
                  <a:pt x="2271750" y="1485900"/>
                </a:lnTo>
                <a:lnTo>
                  <a:pt x="2273020" y="1473200"/>
                </a:lnTo>
                <a:lnTo>
                  <a:pt x="2302637" y="1473200"/>
                </a:lnTo>
                <a:lnTo>
                  <a:pt x="2303234" y="1485900"/>
                </a:lnTo>
                <a:lnTo>
                  <a:pt x="2303640" y="1498600"/>
                </a:lnTo>
                <a:lnTo>
                  <a:pt x="2303640" y="1219200"/>
                </a:lnTo>
                <a:lnTo>
                  <a:pt x="2301303" y="1219200"/>
                </a:lnTo>
                <a:lnTo>
                  <a:pt x="2301303" y="1435100"/>
                </a:lnTo>
                <a:lnTo>
                  <a:pt x="2298916" y="1447800"/>
                </a:lnTo>
                <a:lnTo>
                  <a:pt x="2294267" y="1447800"/>
                </a:lnTo>
                <a:lnTo>
                  <a:pt x="2291524" y="1460500"/>
                </a:lnTo>
                <a:lnTo>
                  <a:pt x="2148357" y="1460500"/>
                </a:lnTo>
                <a:lnTo>
                  <a:pt x="2120531" y="1469174"/>
                </a:lnTo>
                <a:lnTo>
                  <a:pt x="2120531" y="1511300"/>
                </a:lnTo>
                <a:lnTo>
                  <a:pt x="2115515" y="1524000"/>
                </a:lnTo>
                <a:lnTo>
                  <a:pt x="2032685" y="1524000"/>
                </a:lnTo>
                <a:lnTo>
                  <a:pt x="2033612" y="1511300"/>
                </a:lnTo>
                <a:lnTo>
                  <a:pt x="2035543" y="1498600"/>
                </a:lnTo>
                <a:lnTo>
                  <a:pt x="2035733" y="1485900"/>
                </a:lnTo>
                <a:lnTo>
                  <a:pt x="2120265" y="1485900"/>
                </a:lnTo>
                <a:lnTo>
                  <a:pt x="2119338" y="1498600"/>
                </a:lnTo>
                <a:lnTo>
                  <a:pt x="2120061" y="1498600"/>
                </a:lnTo>
                <a:lnTo>
                  <a:pt x="2120531" y="1511300"/>
                </a:lnTo>
                <a:lnTo>
                  <a:pt x="2120531" y="1469174"/>
                </a:lnTo>
                <a:lnTo>
                  <a:pt x="2107590" y="1473200"/>
                </a:lnTo>
                <a:lnTo>
                  <a:pt x="2000834" y="1473200"/>
                </a:lnTo>
                <a:lnTo>
                  <a:pt x="1975510" y="1485900"/>
                </a:lnTo>
                <a:lnTo>
                  <a:pt x="1902472" y="1485900"/>
                </a:lnTo>
                <a:lnTo>
                  <a:pt x="1902472" y="1549400"/>
                </a:lnTo>
                <a:lnTo>
                  <a:pt x="1869097" y="1562100"/>
                </a:lnTo>
                <a:lnTo>
                  <a:pt x="1863293" y="1562100"/>
                </a:lnTo>
                <a:lnTo>
                  <a:pt x="1863293" y="1600200"/>
                </a:lnTo>
                <a:lnTo>
                  <a:pt x="1838337" y="1600200"/>
                </a:lnTo>
                <a:lnTo>
                  <a:pt x="1803184" y="1600200"/>
                </a:lnTo>
                <a:lnTo>
                  <a:pt x="1796618" y="1587500"/>
                </a:lnTo>
                <a:lnTo>
                  <a:pt x="1792249" y="1587500"/>
                </a:lnTo>
                <a:lnTo>
                  <a:pt x="1797405" y="1574800"/>
                </a:lnTo>
                <a:lnTo>
                  <a:pt x="1821548" y="1574800"/>
                </a:lnTo>
                <a:lnTo>
                  <a:pt x="1826412" y="1587500"/>
                </a:lnTo>
                <a:lnTo>
                  <a:pt x="1835315" y="1587500"/>
                </a:lnTo>
                <a:lnTo>
                  <a:pt x="1838337" y="1600200"/>
                </a:lnTo>
                <a:lnTo>
                  <a:pt x="1846414" y="1587500"/>
                </a:lnTo>
                <a:lnTo>
                  <a:pt x="1858137" y="1587500"/>
                </a:lnTo>
                <a:lnTo>
                  <a:pt x="1863293" y="1600200"/>
                </a:lnTo>
                <a:lnTo>
                  <a:pt x="1863293" y="1562100"/>
                </a:lnTo>
                <a:lnTo>
                  <a:pt x="1819859" y="1562100"/>
                </a:lnTo>
                <a:lnTo>
                  <a:pt x="1826895" y="1549400"/>
                </a:lnTo>
                <a:lnTo>
                  <a:pt x="1902472" y="1549400"/>
                </a:lnTo>
                <a:lnTo>
                  <a:pt x="1902472" y="1485900"/>
                </a:lnTo>
                <a:lnTo>
                  <a:pt x="1893125" y="1485900"/>
                </a:lnTo>
                <a:lnTo>
                  <a:pt x="1901875" y="1498600"/>
                </a:lnTo>
                <a:lnTo>
                  <a:pt x="1900732" y="1511300"/>
                </a:lnTo>
                <a:lnTo>
                  <a:pt x="1902066" y="1524000"/>
                </a:lnTo>
                <a:lnTo>
                  <a:pt x="1899970" y="1536700"/>
                </a:lnTo>
                <a:lnTo>
                  <a:pt x="1826564" y="1536700"/>
                </a:lnTo>
                <a:lnTo>
                  <a:pt x="1824748" y="1524000"/>
                </a:lnTo>
                <a:lnTo>
                  <a:pt x="1827212" y="1511300"/>
                </a:lnTo>
                <a:lnTo>
                  <a:pt x="1833181" y="1511300"/>
                </a:lnTo>
                <a:lnTo>
                  <a:pt x="1841881" y="1498600"/>
                </a:lnTo>
                <a:lnTo>
                  <a:pt x="1883537" y="1498600"/>
                </a:lnTo>
                <a:lnTo>
                  <a:pt x="1893125" y="1485900"/>
                </a:lnTo>
                <a:lnTo>
                  <a:pt x="1806892" y="1485900"/>
                </a:lnTo>
                <a:lnTo>
                  <a:pt x="1788744" y="1491830"/>
                </a:lnTo>
                <a:lnTo>
                  <a:pt x="1788744" y="1600200"/>
                </a:lnTo>
                <a:lnTo>
                  <a:pt x="1787702" y="1612900"/>
                </a:lnTo>
                <a:lnTo>
                  <a:pt x="1742973" y="1612900"/>
                </a:lnTo>
                <a:lnTo>
                  <a:pt x="1742973" y="1651000"/>
                </a:lnTo>
                <a:lnTo>
                  <a:pt x="1736115" y="1651000"/>
                </a:lnTo>
                <a:lnTo>
                  <a:pt x="1731137" y="1663700"/>
                </a:lnTo>
                <a:lnTo>
                  <a:pt x="1697266" y="1663700"/>
                </a:lnTo>
                <a:lnTo>
                  <a:pt x="1691640" y="1651000"/>
                </a:lnTo>
                <a:lnTo>
                  <a:pt x="1688109" y="1651000"/>
                </a:lnTo>
                <a:lnTo>
                  <a:pt x="1686534" y="1638300"/>
                </a:lnTo>
                <a:lnTo>
                  <a:pt x="1694611" y="1638300"/>
                </a:lnTo>
                <a:lnTo>
                  <a:pt x="1701355" y="1625600"/>
                </a:lnTo>
                <a:lnTo>
                  <a:pt x="1717294" y="1625600"/>
                </a:lnTo>
                <a:lnTo>
                  <a:pt x="1724431" y="1638300"/>
                </a:lnTo>
                <a:lnTo>
                  <a:pt x="1741284" y="1638300"/>
                </a:lnTo>
                <a:lnTo>
                  <a:pt x="1742973" y="1651000"/>
                </a:lnTo>
                <a:lnTo>
                  <a:pt x="1742973" y="1612900"/>
                </a:lnTo>
                <a:lnTo>
                  <a:pt x="1727034" y="1612900"/>
                </a:lnTo>
                <a:lnTo>
                  <a:pt x="1709547" y="1600200"/>
                </a:lnTo>
                <a:lnTo>
                  <a:pt x="1698193" y="1600200"/>
                </a:lnTo>
                <a:lnTo>
                  <a:pt x="1704454" y="1587500"/>
                </a:lnTo>
                <a:lnTo>
                  <a:pt x="1768500" y="1587500"/>
                </a:lnTo>
                <a:lnTo>
                  <a:pt x="1785340" y="1600200"/>
                </a:lnTo>
                <a:lnTo>
                  <a:pt x="1788744" y="1600200"/>
                </a:lnTo>
                <a:lnTo>
                  <a:pt x="1788744" y="1491830"/>
                </a:lnTo>
                <a:lnTo>
                  <a:pt x="1768017" y="1498600"/>
                </a:lnTo>
                <a:lnTo>
                  <a:pt x="1699425" y="1498600"/>
                </a:lnTo>
                <a:lnTo>
                  <a:pt x="1699425" y="1536700"/>
                </a:lnTo>
                <a:lnTo>
                  <a:pt x="1697939" y="1536700"/>
                </a:lnTo>
                <a:lnTo>
                  <a:pt x="1692960" y="1549400"/>
                </a:lnTo>
                <a:lnTo>
                  <a:pt x="1679003" y="1549400"/>
                </a:lnTo>
                <a:lnTo>
                  <a:pt x="1679003" y="1562100"/>
                </a:lnTo>
                <a:lnTo>
                  <a:pt x="1669338" y="1574800"/>
                </a:lnTo>
                <a:lnTo>
                  <a:pt x="1660372" y="1574800"/>
                </a:lnTo>
                <a:lnTo>
                  <a:pt x="1653057" y="1587500"/>
                </a:lnTo>
                <a:lnTo>
                  <a:pt x="1644116" y="1587500"/>
                </a:lnTo>
                <a:lnTo>
                  <a:pt x="1644116" y="1625600"/>
                </a:lnTo>
                <a:lnTo>
                  <a:pt x="1641754" y="1638300"/>
                </a:lnTo>
                <a:lnTo>
                  <a:pt x="1640192" y="1638300"/>
                </a:lnTo>
                <a:lnTo>
                  <a:pt x="1640192" y="1663700"/>
                </a:lnTo>
                <a:lnTo>
                  <a:pt x="1638566" y="1663700"/>
                </a:lnTo>
                <a:lnTo>
                  <a:pt x="1637538" y="1676400"/>
                </a:lnTo>
                <a:lnTo>
                  <a:pt x="1636306" y="1676400"/>
                </a:lnTo>
                <a:lnTo>
                  <a:pt x="1634782" y="1689100"/>
                </a:lnTo>
                <a:lnTo>
                  <a:pt x="1632877" y="1701800"/>
                </a:lnTo>
                <a:lnTo>
                  <a:pt x="1625561" y="1701800"/>
                </a:lnTo>
                <a:lnTo>
                  <a:pt x="1625561" y="1727200"/>
                </a:lnTo>
                <a:lnTo>
                  <a:pt x="1624076" y="1739900"/>
                </a:lnTo>
                <a:lnTo>
                  <a:pt x="1621269" y="1752600"/>
                </a:lnTo>
                <a:lnTo>
                  <a:pt x="1616468" y="1752600"/>
                </a:lnTo>
                <a:lnTo>
                  <a:pt x="1614589" y="1739900"/>
                </a:lnTo>
                <a:lnTo>
                  <a:pt x="1614360" y="1739900"/>
                </a:lnTo>
                <a:lnTo>
                  <a:pt x="1614919" y="1727200"/>
                </a:lnTo>
                <a:lnTo>
                  <a:pt x="1615414" y="1727200"/>
                </a:lnTo>
                <a:lnTo>
                  <a:pt x="1618348" y="1714500"/>
                </a:lnTo>
                <a:lnTo>
                  <a:pt x="1625066" y="1727200"/>
                </a:lnTo>
                <a:lnTo>
                  <a:pt x="1625561" y="1727200"/>
                </a:lnTo>
                <a:lnTo>
                  <a:pt x="1625561" y="1701800"/>
                </a:lnTo>
                <a:lnTo>
                  <a:pt x="1604594" y="1701800"/>
                </a:lnTo>
                <a:lnTo>
                  <a:pt x="1600492" y="1689100"/>
                </a:lnTo>
                <a:lnTo>
                  <a:pt x="1592630" y="1689100"/>
                </a:lnTo>
                <a:lnTo>
                  <a:pt x="1589049" y="1676400"/>
                </a:lnTo>
                <a:lnTo>
                  <a:pt x="1585099" y="1676400"/>
                </a:lnTo>
                <a:lnTo>
                  <a:pt x="1586547" y="1663700"/>
                </a:lnTo>
                <a:lnTo>
                  <a:pt x="1610512" y="1663700"/>
                </a:lnTo>
                <a:lnTo>
                  <a:pt x="1618881" y="1651000"/>
                </a:lnTo>
                <a:lnTo>
                  <a:pt x="1637525" y="1651000"/>
                </a:lnTo>
                <a:lnTo>
                  <a:pt x="1640192" y="1663700"/>
                </a:lnTo>
                <a:lnTo>
                  <a:pt x="1640192" y="1638300"/>
                </a:lnTo>
                <a:lnTo>
                  <a:pt x="1618259" y="1638300"/>
                </a:lnTo>
                <a:lnTo>
                  <a:pt x="1622958" y="1625600"/>
                </a:lnTo>
                <a:lnTo>
                  <a:pt x="1626184" y="1625600"/>
                </a:lnTo>
                <a:lnTo>
                  <a:pt x="1628076" y="1612900"/>
                </a:lnTo>
                <a:lnTo>
                  <a:pt x="1628775" y="1600200"/>
                </a:lnTo>
                <a:lnTo>
                  <a:pt x="1642706" y="1600200"/>
                </a:lnTo>
                <a:lnTo>
                  <a:pt x="1643011" y="1612900"/>
                </a:lnTo>
                <a:lnTo>
                  <a:pt x="1642897" y="1625600"/>
                </a:lnTo>
                <a:lnTo>
                  <a:pt x="1644116" y="1625600"/>
                </a:lnTo>
                <a:lnTo>
                  <a:pt x="1644116" y="1587500"/>
                </a:lnTo>
                <a:lnTo>
                  <a:pt x="1626209" y="1587500"/>
                </a:lnTo>
                <a:lnTo>
                  <a:pt x="1618043" y="1574800"/>
                </a:lnTo>
                <a:lnTo>
                  <a:pt x="1602828" y="1574800"/>
                </a:lnTo>
                <a:lnTo>
                  <a:pt x="1595259" y="1587500"/>
                </a:lnTo>
                <a:lnTo>
                  <a:pt x="1553133" y="1587500"/>
                </a:lnTo>
                <a:lnTo>
                  <a:pt x="1553133" y="1676400"/>
                </a:lnTo>
                <a:lnTo>
                  <a:pt x="1542542" y="1676400"/>
                </a:lnTo>
                <a:lnTo>
                  <a:pt x="1540903" y="1666709"/>
                </a:lnTo>
                <a:lnTo>
                  <a:pt x="1540903" y="1714500"/>
                </a:lnTo>
                <a:lnTo>
                  <a:pt x="1512760" y="1727200"/>
                </a:lnTo>
                <a:lnTo>
                  <a:pt x="1420964" y="1727200"/>
                </a:lnTo>
                <a:lnTo>
                  <a:pt x="1389392" y="1714500"/>
                </a:lnTo>
                <a:lnTo>
                  <a:pt x="1540903" y="1714500"/>
                </a:lnTo>
                <a:lnTo>
                  <a:pt x="1540903" y="1666709"/>
                </a:lnTo>
                <a:lnTo>
                  <a:pt x="1540395" y="1663700"/>
                </a:lnTo>
                <a:lnTo>
                  <a:pt x="1547609" y="1663700"/>
                </a:lnTo>
                <a:lnTo>
                  <a:pt x="1553133" y="1676400"/>
                </a:lnTo>
                <a:lnTo>
                  <a:pt x="1553133" y="1587500"/>
                </a:lnTo>
                <a:lnTo>
                  <a:pt x="1527644" y="1587500"/>
                </a:lnTo>
                <a:lnTo>
                  <a:pt x="1527644" y="1676400"/>
                </a:lnTo>
                <a:lnTo>
                  <a:pt x="1526501" y="1689100"/>
                </a:lnTo>
                <a:lnTo>
                  <a:pt x="1471218" y="1689100"/>
                </a:lnTo>
                <a:lnTo>
                  <a:pt x="1448892" y="1701800"/>
                </a:lnTo>
                <a:lnTo>
                  <a:pt x="1444955" y="1689100"/>
                </a:lnTo>
                <a:lnTo>
                  <a:pt x="1431620" y="1701800"/>
                </a:lnTo>
                <a:lnTo>
                  <a:pt x="1426692" y="1689100"/>
                </a:lnTo>
                <a:lnTo>
                  <a:pt x="1422908" y="1689100"/>
                </a:lnTo>
                <a:lnTo>
                  <a:pt x="1417916" y="1676400"/>
                </a:lnTo>
                <a:lnTo>
                  <a:pt x="1412278" y="1663700"/>
                </a:lnTo>
                <a:lnTo>
                  <a:pt x="1406829" y="1651000"/>
                </a:lnTo>
                <a:lnTo>
                  <a:pt x="1402448" y="1638300"/>
                </a:lnTo>
                <a:lnTo>
                  <a:pt x="1401114" y="1638300"/>
                </a:lnTo>
                <a:lnTo>
                  <a:pt x="1398714" y="1625600"/>
                </a:lnTo>
                <a:lnTo>
                  <a:pt x="1420647" y="1625600"/>
                </a:lnTo>
                <a:lnTo>
                  <a:pt x="1424724" y="1638300"/>
                </a:lnTo>
                <a:lnTo>
                  <a:pt x="1420647" y="1651000"/>
                </a:lnTo>
                <a:lnTo>
                  <a:pt x="1427949" y="1651000"/>
                </a:lnTo>
                <a:lnTo>
                  <a:pt x="1434795" y="1638300"/>
                </a:lnTo>
                <a:lnTo>
                  <a:pt x="1440992" y="1638300"/>
                </a:lnTo>
                <a:lnTo>
                  <a:pt x="1450047" y="1625600"/>
                </a:lnTo>
                <a:lnTo>
                  <a:pt x="1474685" y="1625600"/>
                </a:lnTo>
                <a:lnTo>
                  <a:pt x="1482674" y="1638300"/>
                </a:lnTo>
                <a:lnTo>
                  <a:pt x="1489506" y="1638300"/>
                </a:lnTo>
                <a:lnTo>
                  <a:pt x="1495247" y="1651000"/>
                </a:lnTo>
                <a:lnTo>
                  <a:pt x="1499895" y="1651000"/>
                </a:lnTo>
                <a:lnTo>
                  <a:pt x="1505686" y="1663700"/>
                </a:lnTo>
                <a:lnTo>
                  <a:pt x="1511947" y="1663700"/>
                </a:lnTo>
                <a:lnTo>
                  <a:pt x="1517992" y="1676400"/>
                </a:lnTo>
                <a:lnTo>
                  <a:pt x="1527644" y="1676400"/>
                </a:lnTo>
                <a:lnTo>
                  <a:pt x="1527644" y="1587500"/>
                </a:lnTo>
                <a:lnTo>
                  <a:pt x="1477175" y="1587500"/>
                </a:lnTo>
                <a:lnTo>
                  <a:pt x="1473860" y="1574800"/>
                </a:lnTo>
                <a:lnTo>
                  <a:pt x="1466430" y="1574800"/>
                </a:lnTo>
                <a:lnTo>
                  <a:pt x="1467764" y="1562100"/>
                </a:lnTo>
                <a:lnTo>
                  <a:pt x="1496047" y="1562100"/>
                </a:lnTo>
                <a:lnTo>
                  <a:pt x="1502613" y="1574800"/>
                </a:lnTo>
                <a:lnTo>
                  <a:pt x="1515287" y="1574800"/>
                </a:lnTo>
                <a:lnTo>
                  <a:pt x="1523707" y="1562100"/>
                </a:lnTo>
                <a:lnTo>
                  <a:pt x="1679003" y="1562100"/>
                </a:lnTo>
                <a:lnTo>
                  <a:pt x="1679003" y="1549400"/>
                </a:lnTo>
                <a:lnTo>
                  <a:pt x="1627390" y="1549400"/>
                </a:lnTo>
                <a:lnTo>
                  <a:pt x="1629016" y="1536700"/>
                </a:lnTo>
                <a:lnTo>
                  <a:pt x="1629346" y="1524000"/>
                </a:lnTo>
                <a:lnTo>
                  <a:pt x="1628368" y="1524000"/>
                </a:lnTo>
                <a:lnTo>
                  <a:pt x="1630781" y="1511300"/>
                </a:lnTo>
                <a:lnTo>
                  <a:pt x="1697824" y="1511300"/>
                </a:lnTo>
                <a:lnTo>
                  <a:pt x="1697494" y="1524000"/>
                </a:lnTo>
                <a:lnTo>
                  <a:pt x="1698650" y="1524000"/>
                </a:lnTo>
                <a:lnTo>
                  <a:pt x="1699425" y="1536700"/>
                </a:lnTo>
                <a:lnTo>
                  <a:pt x="1699425" y="1498600"/>
                </a:lnTo>
                <a:lnTo>
                  <a:pt x="1499920" y="1498600"/>
                </a:lnTo>
                <a:lnTo>
                  <a:pt x="1499920" y="1511300"/>
                </a:lnTo>
                <a:lnTo>
                  <a:pt x="1497647" y="1524000"/>
                </a:lnTo>
                <a:lnTo>
                  <a:pt x="1497939" y="1524000"/>
                </a:lnTo>
                <a:lnTo>
                  <a:pt x="1497749" y="1536700"/>
                </a:lnTo>
                <a:lnTo>
                  <a:pt x="1495107" y="1549400"/>
                </a:lnTo>
                <a:lnTo>
                  <a:pt x="1465592" y="1549400"/>
                </a:lnTo>
                <a:lnTo>
                  <a:pt x="1465808" y="1536700"/>
                </a:lnTo>
                <a:lnTo>
                  <a:pt x="1466913" y="1524000"/>
                </a:lnTo>
                <a:lnTo>
                  <a:pt x="1470317" y="1524000"/>
                </a:lnTo>
                <a:lnTo>
                  <a:pt x="1477010" y="1511300"/>
                </a:lnTo>
                <a:lnTo>
                  <a:pt x="1499920" y="1511300"/>
                </a:lnTo>
                <a:lnTo>
                  <a:pt x="1499920" y="1498600"/>
                </a:lnTo>
                <a:lnTo>
                  <a:pt x="1468120" y="1498600"/>
                </a:lnTo>
                <a:lnTo>
                  <a:pt x="1468577" y="1485900"/>
                </a:lnTo>
                <a:lnTo>
                  <a:pt x="1469097" y="1485900"/>
                </a:lnTo>
                <a:lnTo>
                  <a:pt x="1469732" y="1473200"/>
                </a:lnTo>
                <a:lnTo>
                  <a:pt x="1471676" y="1460500"/>
                </a:lnTo>
                <a:lnTo>
                  <a:pt x="1623187" y="1460500"/>
                </a:lnTo>
                <a:lnTo>
                  <a:pt x="1631022" y="1447800"/>
                </a:lnTo>
                <a:lnTo>
                  <a:pt x="1630438" y="1447800"/>
                </a:lnTo>
                <a:lnTo>
                  <a:pt x="1628063" y="1435100"/>
                </a:lnTo>
                <a:lnTo>
                  <a:pt x="1626222" y="1422400"/>
                </a:lnTo>
                <a:lnTo>
                  <a:pt x="1625384" y="1422400"/>
                </a:lnTo>
                <a:lnTo>
                  <a:pt x="1626133" y="1409700"/>
                </a:lnTo>
                <a:lnTo>
                  <a:pt x="1629092" y="1397000"/>
                </a:lnTo>
                <a:lnTo>
                  <a:pt x="1690585" y="1397000"/>
                </a:lnTo>
                <a:lnTo>
                  <a:pt x="1695043" y="1409700"/>
                </a:lnTo>
                <a:lnTo>
                  <a:pt x="1697875" y="1409700"/>
                </a:lnTo>
                <a:lnTo>
                  <a:pt x="1702866" y="1435100"/>
                </a:lnTo>
                <a:lnTo>
                  <a:pt x="1702117" y="1435100"/>
                </a:lnTo>
                <a:lnTo>
                  <a:pt x="1693672" y="1447800"/>
                </a:lnTo>
                <a:lnTo>
                  <a:pt x="1631022" y="1447800"/>
                </a:lnTo>
                <a:lnTo>
                  <a:pt x="1637919" y="1460500"/>
                </a:lnTo>
                <a:lnTo>
                  <a:pt x="1779244" y="1460500"/>
                </a:lnTo>
                <a:lnTo>
                  <a:pt x="1795094" y="1447800"/>
                </a:lnTo>
                <a:lnTo>
                  <a:pt x="1978113" y="1447800"/>
                </a:lnTo>
                <a:lnTo>
                  <a:pt x="2015896" y="1435100"/>
                </a:lnTo>
                <a:lnTo>
                  <a:pt x="2131720" y="1435100"/>
                </a:lnTo>
                <a:lnTo>
                  <a:pt x="2138705" y="1447800"/>
                </a:lnTo>
                <a:lnTo>
                  <a:pt x="2146833" y="1447800"/>
                </a:lnTo>
                <a:lnTo>
                  <a:pt x="2153450" y="1435100"/>
                </a:lnTo>
                <a:lnTo>
                  <a:pt x="2252649" y="1435100"/>
                </a:lnTo>
                <a:lnTo>
                  <a:pt x="2260765" y="1422400"/>
                </a:lnTo>
                <a:lnTo>
                  <a:pt x="2297341" y="1422400"/>
                </a:lnTo>
                <a:lnTo>
                  <a:pt x="2300935" y="1435100"/>
                </a:lnTo>
                <a:lnTo>
                  <a:pt x="2301303" y="1435100"/>
                </a:lnTo>
                <a:lnTo>
                  <a:pt x="2301303" y="1219200"/>
                </a:lnTo>
                <a:lnTo>
                  <a:pt x="2293010" y="1219200"/>
                </a:lnTo>
                <a:lnTo>
                  <a:pt x="2293010" y="1384300"/>
                </a:lnTo>
                <a:lnTo>
                  <a:pt x="2286762" y="1384300"/>
                </a:lnTo>
                <a:lnTo>
                  <a:pt x="2286965" y="1371600"/>
                </a:lnTo>
                <a:lnTo>
                  <a:pt x="2288768" y="1358900"/>
                </a:lnTo>
                <a:lnTo>
                  <a:pt x="2291689" y="1371600"/>
                </a:lnTo>
                <a:lnTo>
                  <a:pt x="2292896" y="1371600"/>
                </a:lnTo>
                <a:lnTo>
                  <a:pt x="2293010" y="1384300"/>
                </a:lnTo>
                <a:lnTo>
                  <a:pt x="2293010" y="1219200"/>
                </a:lnTo>
                <a:lnTo>
                  <a:pt x="2290064" y="1219200"/>
                </a:lnTo>
                <a:lnTo>
                  <a:pt x="2283599" y="1206500"/>
                </a:lnTo>
                <a:lnTo>
                  <a:pt x="2280996" y="1193800"/>
                </a:lnTo>
                <a:lnTo>
                  <a:pt x="2280805" y="1193800"/>
                </a:lnTo>
                <a:lnTo>
                  <a:pt x="2277643" y="1184109"/>
                </a:lnTo>
                <a:lnTo>
                  <a:pt x="2277643" y="1320800"/>
                </a:lnTo>
                <a:lnTo>
                  <a:pt x="2250744" y="1320800"/>
                </a:lnTo>
                <a:lnTo>
                  <a:pt x="2250744" y="1371600"/>
                </a:lnTo>
                <a:lnTo>
                  <a:pt x="2242782" y="1371600"/>
                </a:lnTo>
                <a:lnTo>
                  <a:pt x="2244877" y="1358900"/>
                </a:lnTo>
                <a:lnTo>
                  <a:pt x="2249551" y="1358900"/>
                </a:lnTo>
                <a:lnTo>
                  <a:pt x="2250744" y="1371600"/>
                </a:lnTo>
                <a:lnTo>
                  <a:pt x="2250744" y="1320800"/>
                </a:lnTo>
                <a:lnTo>
                  <a:pt x="2200338" y="1320800"/>
                </a:lnTo>
                <a:lnTo>
                  <a:pt x="2147112" y="1320800"/>
                </a:lnTo>
                <a:lnTo>
                  <a:pt x="2139378" y="1333500"/>
                </a:lnTo>
                <a:lnTo>
                  <a:pt x="2128824" y="1320800"/>
                </a:lnTo>
                <a:lnTo>
                  <a:pt x="2124430" y="1320800"/>
                </a:lnTo>
                <a:lnTo>
                  <a:pt x="2124430" y="1422400"/>
                </a:lnTo>
                <a:lnTo>
                  <a:pt x="2069490" y="1422400"/>
                </a:lnTo>
                <a:lnTo>
                  <a:pt x="2066061" y="1409700"/>
                </a:lnTo>
                <a:lnTo>
                  <a:pt x="2065718" y="1409700"/>
                </a:lnTo>
                <a:lnTo>
                  <a:pt x="2066772" y="1397000"/>
                </a:lnTo>
                <a:lnTo>
                  <a:pt x="2067560" y="1384300"/>
                </a:lnTo>
                <a:lnTo>
                  <a:pt x="2073236" y="1384300"/>
                </a:lnTo>
                <a:lnTo>
                  <a:pt x="2079294" y="1371600"/>
                </a:lnTo>
                <a:lnTo>
                  <a:pt x="2094661" y="1371600"/>
                </a:lnTo>
                <a:lnTo>
                  <a:pt x="2104707" y="1384300"/>
                </a:lnTo>
                <a:lnTo>
                  <a:pt x="2109533" y="1384300"/>
                </a:lnTo>
                <a:lnTo>
                  <a:pt x="2109254" y="1409700"/>
                </a:lnTo>
                <a:lnTo>
                  <a:pt x="2108403" y="1409700"/>
                </a:lnTo>
                <a:lnTo>
                  <a:pt x="2124430" y="1422400"/>
                </a:lnTo>
                <a:lnTo>
                  <a:pt x="2124430" y="1320800"/>
                </a:lnTo>
                <a:lnTo>
                  <a:pt x="2122627" y="1320800"/>
                </a:lnTo>
                <a:lnTo>
                  <a:pt x="2113927" y="1333500"/>
                </a:lnTo>
                <a:lnTo>
                  <a:pt x="2023046" y="1333500"/>
                </a:lnTo>
                <a:lnTo>
                  <a:pt x="2023046" y="1358900"/>
                </a:lnTo>
                <a:lnTo>
                  <a:pt x="1987537" y="1371600"/>
                </a:lnTo>
                <a:lnTo>
                  <a:pt x="1920036" y="1371600"/>
                </a:lnTo>
                <a:lnTo>
                  <a:pt x="1920036" y="1409700"/>
                </a:lnTo>
                <a:lnTo>
                  <a:pt x="1918817" y="1409700"/>
                </a:lnTo>
                <a:lnTo>
                  <a:pt x="1913496" y="1422400"/>
                </a:lnTo>
                <a:lnTo>
                  <a:pt x="1904987" y="1435100"/>
                </a:lnTo>
                <a:lnTo>
                  <a:pt x="1865134" y="1435100"/>
                </a:lnTo>
                <a:lnTo>
                  <a:pt x="1863966" y="1422400"/>
                </a:lnTo>
                <a:lnTo>
                  <a:pt x="1865274" y="1422400"/>
                </a:lnTo>
                <a:lnTo>
                  <a:pt x="1866239" y="1409700"/>
                </a:lnTo>
                <a:lnTo>
                  <a:pt x="1869059" y="1397000"/>
                </a:lnTo>
                <a:lnTo>
                  <a:pt x="1916252" y="1397000"/>
                </a:lnTo>
                <a:lnTo>
                  <a:pt x="1920036" y="1409700"/>
                </a:lnTo>
                <a:lnTo>
                  <a:pt x="1920036" y="1371600"/>
                </a:lnTo>
                <a:lnTo>
                  <a:pt x="1916328" y="1371600"/>
                </a:lnTo>
                <a:lnTo>
                  <a:pt x="1951824" y="1358900"/>
                </a:lnTo>
                <a:lnTo>
                  <a:pt x="2023046" y="1358900"/>
                </a:lnTo>
                <a:lnTo>
                  <a:pt x="2023046" y="1333500"/>
                </a:lnTo>
                <a:lnTo>
                  <a:pt x="1986521" y="1333500"/>
                </a:lnTo>
                <a:lnTo>
                  <a:pt x="1953196" y="1346200"/>
                </a:lnTo>
                <a:lnTo>
                  <a:pt x="1848878" y="1346200"/>
                </a:lnTo>
                <a:lnTo>
                  <a:pt x="1796592" y="1358900"/>
                </a:lnTo>
                <a:lnTo>
                  <a:pt x="1783422" y="1358900"/>
                </a:lnTo>
                <a:lnTo>
                  <a:pt x="1783422" y="1384300"/>
                </a:lnTo>
                <a:lnTo>
                  <a:pt x="1760080" y="1384300"/>
                </a:lnTo>
                <a:lnTo>
                  <a:pt x="1766722" y="1371600"/>
                </a:lnTo>
                <a:lnTo>
                  <a:pt x="1776209" y="1371600"/>
                </a:lnTo>
                <a:lnTo>
                  <a:pt x="1783422" y="1384300"/>
                </a:lnTo>
                <a:lnTo>
                  <a:pt x="1783422" y="1358900"/>
                </a:lnTo>
                <a:lnTo>
                  <a:pt x="1505026" y="1358900"/>
                </a:lnTo>
                <a:lnTo>
                  <a:pt x="1505026" y="1435100"/>
                </a:lnTo>
                <a:lnTo>
                  <a:pt x="1494078" y="1447800"/>
                </a:lnTo>
                <a:lnTo>
                  <a:pt x="1475867" y="1447800"/>
                </a:lnTo>
                <a:lnTo>
                  <a:pt x="1472895" y="1435100"/>
                </a:lnTo>
                <a:lnTo>
                  <a:pt x="1473403" y="1422400"/>
                </a:lnTo>
                <a:lnTo>
                  <a:pt x="1475879" y="1409700"/>
                </a:lnTo>
                <a:lnTo>
                  <a:pt x="1504619" y="1409700"/>
                </a:lnTo>
                <a:lnTo>
                  <a:pt x="1504848" y="1422400"/>
                </a:lnTo>
                <a:lnTo>
                  <a:pt x="1504708" y="1435100"/>
                </a:lnTo>
                <a:lnTo>
                  <a:pt x="1505026" y="1435100"/>
                </a:lnTo>
                <a:lnTo>
                  <a:pt x="1505026" y="1358900"/>
                </a:lnTo>
                <a:lnTo>
                  <a:pt x="1485760" y="1358900"/>
                </a:lnTo>
                <a:lnTo>
                  <a:pt x="1484757" y="1346200"/>
                </a:lnTo>
                <a:lnTo>
                  <a:pt x="1660258" y="1346200"/>
                </a:lnTo>
                <a:lnTo>
                  <a:pt x="1700047" y="1333500"/>
                </a:lnTo>
                <a:lnTo>
                  <a:pt x="1944776" y="1333500"/>
                </a:lnTo>
                <a:lnTo>
                  <a:pt x="1963432" y="1320800"/>
                </a:lnTo>
                <a:lnTo>
                  <a:pt x="2037537" y="1320800"/>
                </a:lnTo>
                <a:lnTo>
                  <a:pt x="2074735" y="1308100"/>
                </a:lnTo>
                <a:lnTo>
                  <a:pt x="2174976" y="1308100"/>
                </a:lnTo>
                <a:lnTo>
                  <a:pt x="2200338" y="1320800"/>
                </a:lnTo>
                <a:lnTo>
                  <a:pt x="2225725" y="1308100"/>
                </a:lnTo>
                <a:lnTo>
                  <a:pt x="2270036" y="1308100"/>
                </a:lnTo>
                <a:lnTo>
                  <a:pt x="2277643" y="1320800"/>
                </a:lnTo>
                <a:lnTo>
                  <a:pt x="2277643" y="1184109"/>
                </a:lnTo>
                <a:lnTo>
                  <a:pt x="2276665" y="1181100"/>
                </a:lnTo>
                <a:lnTo>
                  <a:pt x="2283383" y="1181100"/>
                </a:lnTo>
                <a:lnTo>
                  <a:pt x="2288311" y="1193800"/>
                </a:lnTo>
                <a:lnTo>
                  <a:pt x="2411946" y="1193800"/>
                </a:lnTo>
                <a:lnTo>
                  <a:pt x="2417686" y="1181100"/>
                </a:lnTo>
                <a:lnTo>
                  <a:pt x="2418473" y="1181100"/>
                </a:lnTo>
                <a:lnTo>
                  <a:pt x="2414955" y="1168400"/>
                </a:lnTo>
                <a:lnTo>
                  <a:pt x="2413863" y="1155700"/>
                </a:lnTo>
                <a:lnTo>
                  <a:pt x="2413419" y="1155700"/>
                </a:lnTo>
                <a:lnTo>
                  <a:pt x="2411450" y="1143000"/>
                </a:lnTo>
                <a:lnTo>
                  <a:pt x="2399601" y="1143000"/>
                </a:lnTo>
                <a:lnTo>
                  <a:pt x="2399601" y="1168400"/>
                </a:lnTo>
                <a:lnTo>
                  <a:pt x="2398103" y="1168400"/>
                </a:lnTo>
                <a:lnTo>
                  <a:pt x="2389898" y="1181100"/>
                </a:lnTo>
                <a:lnTo>
                  <a:pt x="2384933" y="1181100"/>
                </a:lnTo>
                <a:lnTo>
                  <a:pt x="2375204" y="1168400"/>
                </a:lnTo>
                <a:lnTo>
                  <a:pt x="2372055" y="1168400"/>
                </a:lnTo>
                <a:lnTo>
                  <a:pt x="2372715" y="1155700"/>
                </a:lnTo>
                <a:lnTo>
                  <a:pt x="2397480" y="1155700"/>
                </a:lnTo>
                <a:lnTo>
                  <a:pt x="2399601" y="1168400"/>
                </a:lnTo>
                <a:lnTo>
                  <a:pt x="2399601" y="1143000"/>
                </a:lnTo>
                <a:lnTo>
                  <a:pt x="2351798" y="1143000"/>
                </a:lnTo>
                <a:lnTo>
                  <a:pt x="2341842" y="1155700"/>
                </a:lnTo>
                <a:lnTo>
                  <a:pt x="2330526" y="1148969"/>
                </a:lnTo>
                <a:lnTo>
                  <a:pt x="2330526" y="1168400"/>
                </a:lnTo>
                <a:lnTo>
                  <a:pt x="2327821" y="1181100"/>
                </a:lnTo>
                <a:lnTo>
                  <a:pt x="2307806" y="1181100"/>
                </a:lnTo>
                <a:lnTo>
                  <a:pt x="2303195" y="1168400"/>
                </a:lnTo>
                <a:lnTo>
                  <a:pt x="2330526" y="1168400"/>
                </a:lnTo>
                <a:lnTo>
                  <a:pt x="2330526" y="1148969"/>
                </a:lnTo>
                <a:lnTo>
                  <a:pt x="2320531" y="1143000"/>
                </a:lnTo>
                <a:lnTo>
                  <a:pt x="2280221" y="1143000"/>
                </a:lnTo>
                <a:lnTo>
                  <a:pt x="2288146" y="1130300"/>
                </a:lnTo>
                <a:lnTo>
                  <a:pt x="2389314" y="1130300"/>
                </a:lnTo>
                <a:lnTo>
                  <a:pt x="2397277" y="1117600"/>
                </a:lnTo>
                <a:lnTo>
                  <a:pt x="2404567" y="1117600"/>
                </a:lnTo>
                <a:lnTo>
                  <a:pt x="2404795" y="1104900"/>
                </a:lnTo>
                <a:lnTo>
                  <a:pt x="2403094" y="1092200"/>
                </a:lnTo>
                <a:lnTo>
                  <a:pt x="2393823" y="1092200"/>
                </a:lnTo>
                <a:lnTo>
                  <a:pt x="2386749" y="1079500"/>
                </a:lnTo>
                <a:lnTo>
                  <a:pt x="2306193" y="1079500"/>
                </a:lnTo>
                <a:lnTo>
                  <a:pt x="2279307" y="1092200"/>
                </a:lnTo>
                <a:lnTo>
                  <a:pt x="2264283" y="1092200"/>
                </a:lnTo>
                <a:lnTo>
                  <a:pt x="2264283" y="1181100"/>
                </a:lnTo>
                <a:lnTo>
                  <a:pt x="2261031" y="1193800"/>
                </a:lnTo>
                <a:lnTo>
                  <a:pt x="2247989" y="1181100"/>
                </a:lnTo>
                <a:lnTo>
                  <a:pt x="2231275" y="1181100"/>
                </a:lnTo>
                <a:lnTo>
                  <a:pt x="2230018" y="1168400"/>
                </a:lnTo>
                <a:lnTo>
                  <a:pt x="2231390" y="1168400"/>
                </a:lnTo>
                <a:lnTo>
                  <a:pt x="2233892" y="1155700"/>
                </a:lnTo>
                <a:lnTo>
                  <a:pt x="2256129" y="1155700"/>
                </a:lnTo>
                <a:lnTo>
                  <a:pt x="2261946" y="1168400"/>
                </a:lnTo>
                <a:lnTo>
                  <a:pt x="2264029" y="1181100"/>
                </a:lnTo>
                <a:lnTo>
                  <a:pt x="2264283" y="1181100"/>
                </a:lnTo>
                <a:lnTo>
                  <a:pt x="2264283" y="1092200"/>
                </a:lnTo>
                <a:lnTo>
                  <a:pt x="2196096" y="1092200"/>
                </a:lnTo>
                <a:lnTo>
                  <a:pt x="2195195" y="1104900"/>
                </a:lnTo>
                <a:lnTo>
                  <a:pt x="2196414" y="1104900"/>
                </a:lnTo>
                <a:lnTo>
                  <a:pt x="2199881" y="1117600"/>
                </a:lnTo>
                <a:lnTo>
                  <a:pt x="2206104" y="1130300"/>
                </a:lnTo>
                <a:lnTo>
                  <a:pt x="2215896" y="1143000"/>
                </a:lnTo>
                <a:lnTo>
                  <a:pt x="2223820" y="1143000"/>
                </a:lnTo>
                <a:lnTo>
                  <a:pt x="2217636" y="1155700"/>
                </a:lnTo>
                <a:lnTo>
                  <a:pt x="2206053" y="1155700"/>
                </a:lnTo>
                <a:lnTo>
                  <a:pt x="2199119" y="1168400"/>
                </a:lnTo>
                <a:lnTo>
                  <a:pt x="2191245" y="1168400"/>
                </a:lnTo>
                <a:lnTo>
                  <a:pt x="2183142" y="1155700"/>
                </a:lnTo>
                <a:lnTo>
                  <a:pt x="2170074" y="1155700"/>
                </a:lnTo>
                <a:lnTo>
                  <a:pt x="2165985" y="1143000"/>
                </a:lnTo>
                <a:lnTo>
                  <a:pt x="2163635" y="1143000"/>
                </a:lnTo>
                <a:lnTo>
                  <a:pt x="2163330" y="1130300"/>
                </a:lnTo>
                <a:lnTo>
                  <a:pt x="2164029" y="1117600"/>
                </a:lnTo>
                <a:lnTo>
                  <a:pt x="2163851" y="1117600"/>
                </a:lnTo>
                <a:lnTo>
                  <a:pt x="2163140" y="1104900"/>
                </a:lnTo>
                <a:lnTo>
                  <a:pt x="2162251" y="1092200"/>
                </a:lnTo>
                <a:lnTo>
                  <a:pt x="2162441" y="1079500"/>
                </a:lnTo>
                <a:lnTo>
                  <a:pt x="2163915" y="1066800"/>
                </a:lnTo>
                <a:lnTo>
                  <a:pt x="2165604" y="1054100"/>
                </a:lnTo>
                <a:lnTo>
                  <a:pt x="2166429" y="1054100"/>
                </a:lnTo>
                <a:lnTo>
                  <a:pt x="2166810" y="1041400"/>
                </a:lnTo>
                <a:lnTo>
                  <a:pt x="2167242" y="1028700"/>
                </a:lnTo>
                <a:lnTo>
                  <a:pt x="2166848" y="1003300"/>
                </a:lnTo>
                <a:lnTo>
                  <a:pt x="2164753" y="990600"/>
                </a:lnTo>
                <a:lnTo>
                  <a:pt x="2163711" y="990600"/>
                </a:lnTo>
                <a:lnTo>
                  <a:pt x="2163813" y="977900"/>
                </a:lnTo>
                <a:lnTo>
                  <a:pt x="2164702" y="977900"/>
                </a:lnTo>
                <a:lnTo>
                  <a:pt x="2166061" y="965200"/>
                </a:lnTo>
                <a:lnTo>
                  <a:pt x="2168182" y="952500"/>
                </a:lnTo>
                <a:lnTo>
                  <a:pt x="2240915" y="952500"/>
                </a:lnTo>
                <a:lnTo>
                  <a:pt x="2267191" y="939800"/>
                </a:lnTo>
                <a:lnTo>
                  <a:pt x="2345982" y="939800"/>
                </a:lnTo>
                <a:lnTo>
                  <a:pt x="2384107" y="927100"/>
                </a:lnTo>
                <a:lnTo>
                  <a:pt x="2614091" y="927100"/>
                </a:lnTo>
                <a:lnTo>
                  <a:pt x="2652445" y="914400"/>
                </a:lnTo>
                <a:lnTo>
                  <a:pt x="2701201" y="914400"/>
                </a:lnTo>
                <a:lnTo>
                  <a:pt x="2706027" y="927100"/>
                </a:lnTo>
                <a:lnTo>
                  <a:pt x="2705265" y="927100"/>
                </a:lnTo>
                <a:lnTo>
                  <a:pt x="2705074" y="939800"/>
                </a:lnTo>
                <a:lnTo>
                  <a:pt x="2706370" y="965200"/>
                </a:lnTo>
                <a:lnTo>
                  <a:pt x="2706179" y="977900"/>
                </a:lnTo>
                <a:lnTo>
                  <a:pt x="2705836" y="990600"/>
                </a:lnTo>
                <a:lnTo>
                  <a:pt x="2706890" y="1016000"/>
                </a:lnTo>
                <a:lnTo>
                  <a:pt x="2708567" y="1028700"/>
                </a:lnTo>
                <a:lnTo>
                  <a:pt x="2710040" y="1041400"/>
                </a:lnTo>
                <a:lnTo>
                  <a:pt x="2712770" y="1092200"/>
                </a:lnTo>
                <a:lnTo>
                  <a:pt x="2715222" y="1130300"/>
                </a:lnTo>
                <a:lnTo>
                  <a:pt x="2717355" y="1181100"/>
                </a:lnTo>
                <a:lnTo>
                  <a:pt x="2719095" y="1219200"/>
                </a:lnTo>
                <a:lnTo>
                  <a:pt x="2719755" y="1231900"/>
                </a:lnTo>
                <a:lnTo>
                  <a:pt x="2720556" y="1244600"/>
                </a:lnTo>
                <a:lnTo>
                  <a:pt x="2721254" y="1257300"/>
                </a:lnTo>
                <a:lnTo>
                  <a:pt x="2721559" y="1282700"/>
                </a:lnTo>
                <a:lnTo>
                  <a:pt x="2721559" y="1043482"/>
                </a:lnTo>
                <a:lnTo>
                  <a:pt x="2720200" y="1028700"/>
                </a:lnTo>
                <a:lnTo>
                  <a:pt x="2717774" y="1003300"/>
                </a:lnTo>
                <a:lnTo>
                  <a:pt x="2717203" y="990600"/>
                </a:lnTo>
                <a:lnTo>
                  <a:pt x="2716212" y="990600"/>
                </a:lnTo>
                <a:lnTo>
                  <a:pt x="2731744" y="977900"/>
                </a:lnTo>
                <a:lnTo>
                  <a:pt x="2739161" y="977900"/>
                </a:lnTo>
                <a:lnTo>
                  <a:pt x="2748115" y="990600"/>
                </a:lnTo>
                <a:lnTo>
                  <a:pt x="2751747" y="1003300"/>
                </a:lnTo>
                <a:lnTo>
                  <a:pt x="2755481" y="1003300"/>
                </a:lnTo>
                <a:lnTo>
                  <a:pt x="2753880" y="1016000"/>
                </a:lnTo>
                <a:lnTo>
                  <a:pt x="2749067" y="1003300"/>
                </a:lnTo>
                <a:lnTo>
                  <a:pt x="2740342" y="1016000"/>
                </a:lnTo>
                <a:lnTo>
                  <a:pt x="2738043" y="1016000"/>
                </a:lnTo>
                <a:lnTo>
                  <a:pt x="2741536" y="1028700"/>
                </a:lnTo>
                <a:lnTo>
                  <a:pt x="2743504" y="1028700"/>
                </a:lnTo>
                <a:lnTo>
                  <a:pt x="2745003" y="1041400"/>
                </a:lnTo>
                <a:lnTo>
                  <a:pt x="2747543" y="1054100"/>
                </a:lnTo>
                <a:lnTo>
                  <a:pt x="2803550" y="1054100"/>
                </a:lnTo>
                <a:lnTo>
                  <a:pt x="2803004" y="1028700"/>
                </a:lnTo>
                <a:lnTo>
                  <a:pt x="2815323" y="1028700"/>
                </a:lnTo>
                <a:lnTo>
                  <a:pt x="2818155" y="1041400"/>
                </a:lnTo>
                <a:lnTo>
                  <a:pt x="2829141" y="1041400"/>
                </a:lnTo>
                <a:lnTo>
                  <a:pt x="2836507" y="1054100"/>
                </a:lnTo>
                <a:lnTo>
                  <a:pt x="2874734" y="1054100"/>
                </a:lnTo>
                <a:lnTo>
                  <a:pt x="2881757" y="1041400"/>
                </a:lnTo>
                <a:lnTo>
                  <a:pt x="2885287" y="1041400"/>
                </a:lnTo>
                <a:lnTo>
                  <a:pt x="2882112" y="1028700"/>
                </a:lnTo>
                <a:lnTo>
                  <a:pt x="2876232" y="1028700"/>
                </a:lnTo>
                <a:lnTo>
                  <a:pt x="2873565" y="1016000"/>
                </a:lnTo>
                <a:lnTo>
                  <a:pt x="2867164" y="1016000"/>
                </a:lnTo>
                <a:lnTo>
                  <a:pt x="2859532" y="1003300"/>
                </a:lnTo>
                <a:lnTo>
                  <a:pt x="2844596" y="1003300"/>
                </a:lnTo>
                <a:lnTo>
                  <a:pt x="2844596" y="1028700"/>
                </a:lnTo>
                <a:lnTo>
                  <a:pt x="2839618" y="1041400"/>
                </a:lnTo>
                <a:lnTo>
                  <a:pt x="2836583" y="1028700"/>
                </a:lnTo>
                <a:lnTo>
                  <a:pt x="2844596" y="1028700"/>
                </a:lnTo>
                <a:lnTo>
                  <a:pt x="2844596" y="1003300"/>
                </a:lnTo>
                <a:lnTo>
                  <a:pt x="2822562" y="1003300"/>
                </a:lnTo>
                <a:lnTo>
                  <a:pt x="2813012" y="1016000"/>
                </a:lnTo>
                <a:lnTo>
                  <a:pt x="2803423" y="1003300"/>
                </a:lnTo>
                <a:lnTo>
                  <a:pt x="2805417" y="1003300"/>
                </a:lnTo>
                <a:lnTo>
                  <a:pt x="2816593" y="990600"/>
                </a:lnTo>
                <a:lnTo>
                  <a:pt x="2927299" y="990600"/>
                </a:lnTo>
                <a:lnTo>
                  <a:pt x="2932226" y="977900"/>
                </a:lnTo>
                <a:lnTo>
                  <a:pt x="2935579" y="977900"/>
                </a:lnTo>
                <a:lnTo>
                  <a:pt x="2936316" y="965200"/>
                </a:lnTo>
                <a:lnTo>
                  <a:pt x="2937065" y="952500"/>
                </a:lnTo>
                <a:lnTo>
                  <a:pt x="2932607" y="952500"/>
                </a:lnTo>
                <a:lnTo>
                  <a:pt x="2922613" y="939800"/>
                </a:lnTo>
                <a:lnTo>
                  <a:pt x="2848521" y="939800"/>
                </a:lnTo>
                <a:lnTo>
                  <a:pt x="2833954" y="952500"/>
                </a:lnTo>
                <a:lnTo>
                  <a:pt x="2746552" y="952500"/>
                </a:lnTo>
                <a:lnTo>
                  <a:pt x="2732697" y="965200"/>
                </a:lnTo>
                <a:lnTo>
                  <a:pt x="2721635" y="965200"/>
                </a:lnTo>
                <a:lnTo>
                  <a:pt x="2720644" y="939800"/>
                </a:lnTo>
                <a:lnTo>
                  <a:pt x="2721343" y="939800"/>
                </a:lnTo>
                <a:lnTo>
                  <a:pt x="2721826" y="927100"/>
                </a:lnTo>
                <a:lnTo>
                  <a:pt x="2975737" y="927100"/>
                </a:lnTo>
                <a:lnTo>
                  <a:pt x="2978277" y="939800"/>
                </a:lnTo>
                <a:lnTo>
                  <a:pt x="2977883" y="952500"/>
                </a:lnTo>
                <a:lnTo>
                  <a:pt x="2976003" y="965200"/>
                </a:lnTo>
                <a:lnTo>
                  <a:pt x="2974962" y="990600"/>
                </a:lnTo>
                <a:lnTo>
                  <a:pt x="2974492" y="1016000"/>
                </a:lnTo>
                <a:lnTo>
                  <a:pt x="2974467" y="1041400"/>
                </a:lnTo>
                <a:lnTo>
                  <a:pt x="2974619" y="1066800"/>
                </a:lnTo>
                <a:lnTo>
                  <a:pt x="2975381" y="1104900"/>
                </a:lnTo>
                <a:lnTo>
                  <a:pt x="2976753" y="1143000"/>
                </a:lnTo>
                <a:lnTo>
                  <a:pt x="2978785" y="1181100"/>
                </a:lnTo>
                <a:lnTo>
                  <a:pt x="2980029" y="1193800"/>
                </a:lnTo>
                <a:lnTo>
                  <a:pt x="2981160" y="1219200"/>
                </a:lnTo>
                <a:lnTo>
                  <a:pt x="2981922" y="1231900"/>
                </a:lnTo>
                <a:lnTo>
                  <a:pt x="2982087" y="1257300"/>
                </a:lnTo>
                <a:lnTo>
                  <a:pt x="2982087" y="830453"/>
                </a:lnTo>
                <a:lnTo>
                  <a:pt x="2977743" y="825500"/>
                </a:lnTo>
                <a:lnTo>
                  <a:pt x="2965450" y="825500"/>
                </a:lnTo>
                <a:lnTo>
                  <a:pt x="2960166" y="812800"/>
                </a:lnTo>
                <a:lnTo>
                  <a:pt x="2961398" y="812800"/>
                </a:lnTo>
                <a:lnTo>
                  <a:pt x="2961589" y="800100"/>
                </a:lnTo>
                <a:lnTo>
                  <a:pt x="2962656" y="774700"/>
                </a:lnTo>
                <a:lnTo>
                  <a:pt x="2963824" y="736600"/>
                </a:lnTo>
                <a:lnTo>
                  <a:pt x="2964777" y="711200"/>
                </a:lnTo>
                <a:lnTo>
                  <a:pt x="2965196" y="673100"/>
                </a:lnTo>
                <a:lnTo>
                  <a:pt x="2965589" y="647700"/>
                </a:lnTo>
                <a:lnTo>
                  <a:pt x="2966618" y="622300"/>
                </a:lnTo>
                <a:lnTo>
                  <a:pt x="2968091" y="596900"/>
                </a:lnTo>
                <a:lnTo>
                  <a:pt x="2969818" y="558800"/>
                </a:lnTo>
                <a:lnTo>
                  <a:pt x="2971927" y="533400"/>
                </a:lnTo>
                <a:lnTo>
                  <a:pt x="2973692" y="495300"/>
                </a:lnTo>
                <a:lnTo>
                  <a:pt x="2975229" y="457200"/>
                </a:lnTo>
                <a:lnTo>
                  <a:pt x="2976930" y="406400"/>
                </a:lnTo>
                <a:lnTo>
                  <a:pt x="2980017" y="406400"/>
                </a:lnTo>
                <a:lnTo>
                  <a:pt x="2984627" y="393700"/>
                </a:lnTo>
                <a:lnTo>
                  <a:pt x="2988830" y="393700"/>
                </a:lnTo>
                <a:lnTo>
                  <a:pt x="2990011" y="381000"/>
                </a:lnTo>
                <a:lnTo>
                  <a:pt x="2983115" y="381000"/>
                </a:lnTo>
                <a:lnTo>
                  <a:pt x="2954744" y="342900"/>
                </a:lnTo>
                <a:lnTo>
                  <a:pt x="2930728" y="321487"/>
                </a:lnTo>
                <a:lnTo>
                  <a:pt x="2930728" y="876300"/>
                </a:lnTo>
                <a:lnTo>
                  <a:pt x="2883395" y="876300"/>
                </a:lnTo>
                <a:lnTo>
                  <a:pt x="2860370" y="889000"/>
                </a:lnTo>
                <a:lnTo>
                  <a:pt x="2610396" y="889000"/>
                </a:lnTo>
                <a:lnTo>
                  <a:pt x="2587904" y="901700"/>
                </a:lnTo>
                <a:lnTo>
                  <a:pt x="2261806" y="901700"/>
                </a:lnTo>
                <a:lnTo>
                  <a:pt x="2225471" y="914400"/>
                </a:lnTo>
                <a:lnTo>
                  <a:pt x="2161756" y="914400"/>
                </a:lnTo>
                <a:lnTo>
                  <a:pt x="2151316" y="901700"/>
                </a:lnTo>
                <a:lnTo>
                  <a:pt x="2141715" y="901700"/>
                </a:lnTo>
                <a:lnTo>
                  <a:pt x="2132342" y="889000"/>
                </a:lnTo>
                <a:lnTo>
                  <a:pt x="2131149" y="889000"/>
                </a:lnTo>
                <a:lnTo>
                  <a:pt x="2141410" y="876300"/>
                </a:lnTo>
                <a:lnTo>
                  <a:pt x="2379510" y="876300"/>
                </a:lnTo>
                <a:lnTo>
                  <a:pt x="2406827" y="863600"/>
                </a:lnTo>
                <a:lnTo>
                  <a:pt x="2930614" y="863600"/>
                </a:lnTo>
                <a:lnTo>
                  <a:pt x="2930728" y="876300"/>
                </a:lnTo>
                <a:lnTo>
                  <a:pt x="2930728" y="321487"/>
                </a:lnTo>
                <a:lnTo>
                  <a:pt x="2930372" y="321170"/>
                </a:lnTo>
                <a:lnTo>
                  <a:pt x="2930372" y="495300"/>
                </a:lnTo>
                <a:lnTo>
                  <a:pt x="2929852" y="520700"/>
                </a:lnTo>
                <a:lnTo>
                  <a:pt x="2927883" y="558800"/>
                </a:lnTo>
                <a:lnTo>
                  <a:pt x="2926384" y="584200"/>
                </a:lnTo>
                <a:lnTo>
                  <a:pt x="2926677" y="622300"/>
                </a:lnTo>
                <a:lnTo>
                  <a:pt x="2927591" y="647700"/>
                </a:lnTo>
                <a:lnTo>
                  <a:pt x="2927870" y="673100"/>
                </a:lnTo>
                <a:lnTo>
                  <a:pt x="2927921" y="698500"/>
                </a:lnTo>
                <a:lnTo>
                  <a:pt x="2927743" y="723900"/>
                </a:lnTo>
                <a:lnTo>
                  <a:pt x="2927566" y="736600"/>
                </a:lnTo>
                <a:lnTo>
                  <a:pt x="2927337" y="762000"/>
                </a:lnTo>
                <a:lnTo>
                  <a:pt x="2926473" y="762000"/>
                </a:lnTo>
                <a:lnTo>
                  <a:pt x="2924200" y="774700"/>
                </a:lnTo>
                <a:lnTo>
                  <a:pt x="2911081" y="774700"/>
                </a:lnTo>
                <a:lnTo>
                  <a:pt x="2911233" y="762000"/>
                </a:lnTo>
                <a:lnTo>
                  <a:pt x="2911297" y="749300"/>
                </a:lnTo>
                <a:lnTo>
                  <a:pt x="2911030" y="723900"/>
                </a:lnTo>
                <a:lnTo>
                  <a:pt x="2910865" y="698500"/>
                </a:lnTo>
                <a:lnTo>
                  <a:pt x="2910408" y="685800"/>
                </a:lnTo>
                <a:lnTo>
                  <a:pt x="2909354" y="660400"/>
                </a:lnTo>
                <a:lnTo>
                  <a:pt x="2908604" y="638365"/>
                </a:lnTo>
                <a:lnTo>
                  <a:pt x="2908604" y="838200"/>
                </a:lnTo>
                <a:lnTo>
                  <a:pt x="2901353" y="850900"/>
                </a:lnTo>
                <a:lnTo>
                  <a:pt x="2894177" y="838200"/>
                </a:lnTo>
                <a:lnTo>
                  <a:pt x="2864408" y="838200"/>
                </a:lnTo>
                <a:lnTo>
                  <a:pt x="2853817" y="825500"/>
                </a:lnTo>
                <a:lnTo>
                  <a:pt x="2849461" y="817206"/>
                </a:lnTo>
                <a:lnTo>
                  <a:pt x="2849461" y="838200"/>
                </a:lnTo>
                <a:lnTo>
                  <a:pt x="2841663" y="850900"/>
                </a:lnTo>
                <a:lnTo>
                  <a:pt x="2772943" y="850900"/>
                </a:lnTo>
                <a:lnTo>
                  <a:pt x="2767368" y="838200"/>
                </a:lnTo>
                <a:lnTo>
                  <a:pt x="2766504" y="838200"/>
                </a:lnTo>
                <a:lnTo>
                  <a:pt x="2765653" y="825500"/>
                </a:lnTo>
                <a:lnTo>
                  <a:pt x="2764345" y="825500"/>
                </a:lnTo>
                <a:lnTo>
                  <a:pt x="2761945" y="812800"/>
                </a:lnTo>
                <a:lnTo>
                  <a:pt x="2754680" y="812800"/>
                </a:lnTo>
                <a:lnTo>
                  <a:pt x="2757855" y="800100"/>
                </a:lnTo>
                <a:lnTo>
                  <a:pt x="2816428" y="800100"/>
                </a:lnTo>
                <a:lnTo>
                  <a:pt x="2825966" y="812800"/>
                </a:lnTo>
                <a:lnTo>
                  <a:pt x="2834411" y="825500"/>
                </a:lnTo>
                <a:lnTo>
                  <a:pt x="2841231" y="825500"/>
                </a:lnTo>
                <a:lnTo>
                  <a:pt x="2849461" y="838200"/>
                </a:lnTo>
                <a:lnTo>
                  <a:pt x="2849461" y="817206"/>
                </a:lnTo>
                <a:lnTo>
                  <a:pt x="2847149" y="812800"/>
                </a:lnTo>
                <a:lnTo>
                  <a:pt x="2844114" y="812800"/>
                </a:lnTo>
                <a:lnTo>
                  <a:pt x="2846628" y="800100"/>
                </a:lnTo>
                <a:lnTo>
                  <a:pt x="2872346" y="800100"/>
                </a:lnTo>
                <a:lnTo>
                  <a:pt x="2880042" y="812800"/>
                </a:lnTo>
                <a:lnTo>
                  <a:pt x="2890951" y="812800"/>
                </a:lnTo>
                <a:lnTo>
                  <a:pt x="2894596" y="825500"/>
                </a:lnTo>
                <a:lnTo>
                  <a:pt x="2900730" y="825500"/>
                </a:lnTo>
                <a:lnTo>
                  <a:pt x="2908604" y="838200"/>
                </a:lnTo>
                <a:lnTo>
                  <a:pt x="2908604" y="638365"/>
                </a:lnTo>
                <a:lnTo>
                  <a:pt x="2908490" y="635000"/>
                </a:lnTo>
                <a:lnTo>
                  <a:pt x="2908897" y="609600"/>
                </a:lnTo>
                <a:lnTo>
                  <a:pt x="2908731" y="584200"/>
                </a:lnTo>
                <a:lnTo>
                  <a:pt x="2906115" y="558800"/>
                </a:lnTo>
                <a:lnTo>
                  <a:pt x="2905785" y="558800"/>
                </a:lnTo>
                <a:lnTo>
                  <a:pt x="2906941" y="546100"/>
                </a:lnTo>
                <a:lnTo>
                  <a:pt x="2908427" y="533400"/>
                </a:lnTo>
                <a:lnTo>
                  <a:pt x="2909062" y="533400"/>
                </a:lnTo>
                <a:lnTo>
                  <a:pt x="2908465" y="508000"/>
                </a:lnTo>
                <a:lnTo>
                  <a:pt x="2907576" y="482600"/>
                </a:lnTo>
                <a:lnTo>
                  <a:pt x="2906458" y="469900"/>
                </a:lnTo>
                <a:lnTo>
                  <a:pt x="2905214" y="444500"/>
                </a:lnTo>
                <a:lnTo>
                  <a:pt x="2902801" y="431800"/>
                </a:lnTo>
                <a:lnTo>
                  <a:pt x="2897289" y="431800"/>
                </a:lnTo>
                <a:lnTo>
                  <a:pt x="2891332" y="423037"/>
                </a:lnTo>
                <a:lnTo>
                  <a:pt x="2891332" y="571500"/>
                </a:lnTo>
                <a:lnTo>
                  <a:pt x="2890062" y="609600"/>
                </a:lnTo>
                <a:lnTo>
                  <a:pt x="2887357" y="660400"/>
                </a:lnTo>
                <a:lnTo>
                  <a:pt x="2886367" y="673100"/>
                </a:lnTo>
                <a:lnTo>
                  <a:pt x="2885884" y="698500"/>
                </a:lnTo>
                <a:lnTo>
                  <a:pt x="2885605" y="711200"/>
                </a:lnTo>
                <a:lnTo>
                  <a:pt x="2885249" y="736600"/>
                </a:lnTo>
                <a:lnTo>
                  <a:pt x="2885109" y="736600"/>
                </a:lnTo>
                <a:lnTo>
                  <a:pt x="2884843" y="749300"/>
                </a:lnTo>
                <a:lnTo>
                  <a:pt x="2884220" y="749300"/>
                </a:lnTo>
                <a:lnTo>
                  <a:pt x="2881719" y="762000"/>
                </a:lnTo>
                <a:lnTo>
                  <a:pt x="2872943" y="762000"/>
                </a:lnTo>
                <a:lnTo>
                  <a:pt x="2870276" y="749300"/>
                </a:lnTo>
                <a:lnTo>
                  <a:pt x="2865310" y="749300"/>
                </a:lnTo>
                <a:lnTo>
                  <a:pt x="2865577" y="736600"/>
                </a:lnTo>
                <a:lnTo>
                  <a:pt x="2867507" y="736600"/>
                </a:lnTo>
                <a:lnTo>
                  <a:pt x="2870123" y="723900"/>
                </a:lnTo>
                <a:lnTo>
                  <a:pt x="2870530" y="711200"/>
                </a:lnTo>
                <a:lnTo>
                  <a:pt x="2868930" y="698500"/>
                </a:lnTo>
                <a:lnTo>
                  <a:pt x="2865475" y="685800"/>
                </a:lnTo>
                <a:lnTo>
                  <a:pt x="2862288" y="673100"/>
                </a:lnTo>
                <a:lnTo>
                  <a:pt x="2860217" y="660400"/>
                </a:lnTo>
                <a:lnTo>
                  <a:pt x="2859570" y="647700"/>
                </a:lnTo>
                <a:lnTo>
                  <a:pt x="2860637" y="647700"/>
                </a:lnTo>
                <a:lnTo>
                  <a:pt x="2862415" y="635000"/>
                </a:lnTo>
                <a:lnTo>
                  <a:pt x="2863977" y="622300"/>
                </a:lnTo>
                <a:lnTo>
                  <a:pt x="2865247" y="622300"/>
                </a:lnTo>
                <a:lnTo>
                  <a:pt x="2866237" y="609600"/>
                </a:lnTo>
                <a:lnTo>
                  <a:pt x="2866783" y="596900"/>
                </a:lnTo>
                <a:lnTo>
                  <a:pt x="2866453" y="584200"/>
                </a:lnTo>
                <a:lnTo>
                  <a:pt x="2864713" y="584200"/>
                </a:lnTo>
                <a:lnTo>
                  <a:pt x="2861068" y="571500"/>
                </a:lnTo>
                <a:lnTo>
                  <a:pt x="2857893" y="558800"/>
                </a:lnTo>
                <a:lnTo>
                  <a:pt x="2856877" y="558800"/>
                </a:lnTo>
                <a:lnTo>
                  <a:pt x="2859595" y="546100"/>
                </a:lnTo>
                <a:lnTo>
                  <a:pt x="2875813" y="546100"/>
                </a:lnTo>
                <a:lnTo>
                  <a:pt x="2875597" y="533400"/>
                </a:lnTo>
                <a:lnTo>
                  <a:pt x="2874568" y="520700"/>
                </a:lnTo>
                <a:lnTo>
                  <a:pt x="2873070" y="508000"/>
                </a:lnTo>
                <a:lnTo>
                  <a:pt x="2871025" y="508000"/>
                </a:lnTo>
                <a:lnTo>
                  <a:pt x="2868663" y="495300"/>
                </a:lnTo>
                <a:lnTo>
                  <a:pt x="2866186" y="482600"/>
                </a:lnTo>
                <a:lnTo>
                  <a:pt x="2864053" y="482600"/>
                </a:lnTo>
                <a:lnTo>
                  <a:pt x="2858097" y="469900"/>
                </a:lnTo>
                <a:lnTo>
                  <a:pt x="2842298" y="469900"/>
                </a:lnTo>
                <a:lnTo>
                  <a:pt x="2841345" y="482600"/>
                </a:lnTo>
                <a:lnTo>
                  <a:pt x="2839999" y="495300"/>
                </a:lnTo>
                <a:lnTo>
                  <a:pt x="2838843" y="495300"/>
                </a:lnTo>
                <a:lnTo>
                  <a:pt x="2839897" y="508000"/>
                </a:lnTo>
                <a:lnTo>
                  <a:pt x="2843326" y="520700"/>
                </a:lnTo>
                <a:lnTo>
                  <a:pt x="2844228" y="546100"/>
                </a:lnTo>
                <a:lnTo>
                  <a:pt x="2843466" y="571500"/>
                </a:lnTo>
                <a:lnTo>
                  <a:pt x="2841866" y="596900"/>
                </a:lnTo>
                <a:lnTo>
                  <a:pt x="2842298" y="596900"/>
                </a:lnTo>
                <a:lnTo>
                  <a:pt x="2844228" y="609600"/>
                </a:lnTo>
                <a:lnTo>
                  <a:pt x="2846857" y="622300"/>
                </a:lnTo>
                <a:lnTo>
                  <a:pt x="2849435" y="622300"/>
                </a:lnTo>
                <a:lnTo>
                  <a:pt x="2851289" y="635000"/>
                </a:lnTo>
                <a:lnTo>
                  <a:pt x="2849969" y="635000"/>
                </a:lnTo>
                <a:lnTo>
                  <a:pt x="2844711" y="647700"/>
                </a:lnTo>
                <a:lnTo>
                  <a:pt x="2837637" y="647700"/>
                </a:lnTo>
                <a:lnTo>
                  <a:pt x="2838132" y="673100"/>
                </a:lnTo>
                <a:lnTo>
                  <a:pt x="2839275" y="685800"/>
                </a:lnTo>
                <a:lnTo>
                  <a:pt x="2842412" y="698500"/>
                </a:lnTo>
                <a:lnTo>
                  <a:pt x="2848762" y="711200"/>
                </a:lnTo>
                <a:lnTo>
                  <a:pt x="2852458" y="723900"/>
                </a:lnTo>
                <a:lnTo>
                  <a:pt x="2854769" y="723900"/>
                </a:lnTo>
                <a:lnTo>
                  <a:pt x="2845498" y="736600"/>
                </a:lnTo>
                <a:lnTo>
                  <a:pt x="2845625" y="749300"/>
                </a:lnTo>
                <a:lnTo>
                  <a:pt x="2842158" y="749300"/>
                </a:lnTo>
                <a:lnTo>
                  <a:pt x="2840355" y="762000"/>
                </a:lnTo>
                <a:lnTo>
                  <a:pt x="2830919" y="762000"/>
                </a:lnTo>
                <a:lnTo>
                  <a:pt x="2829356" y="749300"/>
                </a:lnTo>
                <a:lnTo>
                  <a:pt x="2826067" y="736600"/>
                </a:lnTo>
                <a:lnTo>
                  <a:pt x="2824213" y="723900"/>
                </a:lnTo>
                <a:lnTo>
                  <a:pt x="2824048" y="723900"/>
                </a:lnTo>
                <a:lnTo>
                  <a:pt x="2826626" y="711200"/>
                </a:lnTo>
                <a:lnTo>
                  <a:pt x="2828125" y="698500"/>
                </a:lnTo>
                <a:lnTo>
                  <a:pt x="2827502" y="698500"/>
                </a:lnTo>
                <a:lnTo>
                  <a:pt x="2825635" y="685800"/>
                </a:lnTo>
                <a:lnTo>
                  <a:pt x="2823489" y="673100"/>
                </a:lnTo>
                <a:lnTo>
                  <a:pt x="2820670" y="673100"/>
                </a:lnTo>
                <a:lnTo>
                  <a:pt x="2817152" y="660400"/>
                </a:lnTo>
                <a:lnTo>
                  <a:pt x="2813431" y="660400"/>
                </a:lnTo>
                <a:lnTo>
                  <a:pt x="2810002" y="647700"/>
                </a:lnTo>
                <a:lnTo>
                  <a:pt x="2794304" y="647700"/>
                </a:lnTo>
                <a:lnTo>
                  <a:pt x="2793428" y="660400"/>
                </a:lnTo>
                <a:lnTo>
                  <a:pt x="2793962" y="660400"/>
                </a:lnTo>
                <a:lnTo>
                  <a:pt x="2795460" y="685800"/>
                </a:lnTo>
                <a:lnTo>
                  <a:pt x="2797010" y="698500"/>
                </a:lnTo>
                <a:lnTo>
                  <a:pt x="2799765" y="711200"/>
                </a:lnTo>
                <a:lnTo>
                  <a:pt x="2804909" y="723900"/>
                </a:lnTo>
                <a:lnTo>
                  <a:pt x="2806662" y="723900"/>
                </a:lnTo>
                <a:lnTo>
                  <a:pt x="2805226" y="736600"/>
                </a:lnTo>
                <a:lnTo>
                  <a:pt x="2802153" y="749300"/>
                </a:lnTo>
                <a:lnTo>
                  <a:pt x="2799016" y="762000"/>
                </a:lnTo>
                <a:lnTo>
                  <a:pt x="2787396" y="762000"/>
                </a:lnTo>
                <a:lnTo>
                  <a:pt x="2784716" y="749300"/>
                </a:lnTo>
                <a:lnTo>
                  <a:pt x="2781033" y="749300"/>
                </a:lnTo>
                <a:lnTo>
                  <a:pt x="2777693" y="736600"/>
                </a:lnTo>
                <a:lnTo>
                  <a:pt x="2771381" y="723900"/>
                </a:lnTo>
                <a:lnTo>
                  <a:pt x="2770352" y="723900"/>
                </a:lnTo>
                <a:lnTo>
                  <a:pt x="2771787" y="711200"/>
                </a:lnTo>
                <a:lnTo>
                  <a:pt x="2778658" y="711200"/>
                </a:lnTo>
                <a:lnTo>
                  <a:pt x="2784170" y="698500"/>
                </a:lnTo>
                <a:lnTo>
                  <a:pt x="2782900" y="673100"/>
                </a:lnTo>
                <a:lnTo>
                  <a:pt x="2776309" y="647700"/>
                </a:lnTo>
                <a:lnTo>
                  <a:pt x="2765831" y="635000"/>
                </a:lnTo>
                <a:lnTo>
                  <a:pt x="2753195" y="635000"/>
                </a:lnTo>
                <a:lnTo>
                  <a:pt x="2750794" y="647700"/>
                </a:lnTo>
                <a:lnTo>
                  <a:pt x="2752039" y="660400"/>
                </a:lnTo>
                <a:lnTo>
                  <a:pt x="2753550" y="673100"/>
                </a:lnTo>
                <a:lnTo>
                  <a:pt x="2755277" y="673100"/>
                </a:lnTo>
                <a:lnTo>
                  <a:pt x="2755633" y="685800"/>
                </a:lnTo>
                <a:lnTo>
                  <a:pt x="2754223" y="698500"/>
                </a:lnTo>
                <a:lnTo>
                  <a:pt x="2750655" y="711200"/>
                </a:lnTo>
                <a:lnTo>
                  <a:pt x="2747264" y="723900"/>
                </a:lnTo>
                <a:lnTo>
                  <a:pt x="2745321" y="723900"/>
                </a:lnTo>
                <a:lnTo>
                  <a:pt x="2744393" y="736600"/>
                </a:lnTo>
                <a:lnTo>
                  <a:pt x="2744038" y="749300"/>
                </a:lnTo>
                <a:lnTo>
                  <a:pt x="2743657" y="749300"/>
                </a:lnTo>
                <a:lnTo>
                  <a:pt x="2734957" y="762000"/>
                </a:lnTo>
                <a:lnTo>
                  <a:pt x="2732494" y="749300"/>
                </a:lnTo>
                <a:lnTo>
                  <a:pt x="2731312" y="749300"/>
                </a:lnTo>
                <a:lnTo>
                  <a:pt x="2729547" y="736600"/>
                </a:lnTo>
                <a:lnTo>
                  <a:pt x="2727909" y="736600"/>
                </a:lnTo>
                <a:lnTo>
                  <a:pt x="2725991" y="723900"/>
                </a:lnTo>
                <a:lnTo>
                  <a:pt x="2723426" y="723900"/>
                </a:lnTo>
                <a:lnTo>
                  <a:pt x="2721089" y="711200"/>
                </a:lnTo>
                <a:lnTo>
                  <a:pt x="2735897" y="711200"/>
                </a:lnTo>
                <a:lnTo>
                  <a:pt x="2735440" y="698500"/>
                </a:lnTo>
                <a:lnTo>
                  <a:pt x="2734551" y="698500"/>
                </a:lnTo>
                <a:lnTo>
                  <a:pt x="2732849" y="673100"/>
                </a:lnTo>
                <a:lnTo>
                  <a:pt x="2731363" y="660400"/>
                </a:lnTo>
                <a:lnTo>
                  <a:pt x="2729915" y="647700"/>
                </a:lnTo>
                <a:lnTo>
                  <a:pt x="2728353" y="635000"/>
                </a:lnTo>
                <a:lnTo>
                  <a:pt x="2727502" y="622300"/>
                </a:lnTo>
                <a:lnTo>
                  <a:pt x="2727896" y="622300"/>
                </a:lnTo>
                <a:lnTo>
                  <a:pt x="2742171" y="609600"/>
                </a:lnTo>
                <a:lnTo>
                  <a:pt x="2743276" y="609600"/>
                </a:lnTo>
                <a:lnTo>
                  <a:pt x="2743339" y="584200"/>
                </a:lnTo>
                <a:lnTo>
                  <a:pt x="2742488" y="571500"/>
                </a:lnTo>
                <a:lnTo>
                  <a:pt x="2740990" y="558800"/>
                </a:lnTo>
                <a:lnTo>
                  <a:pt x="2738971" y="546100"/>
                </a:lnTo>
                <a:lnTo>
                  <a:pt x="2737802" y="546100"/>
                </a:lnTo>
                <a:lnTo>
                  <a:pt x="2735478" y="533400"/>
                </a:lnTo>
                <a:lnTo>
                  <a:pt x="2722626" y="533400"/>
                </a:lnTo>
                <a:lnTo>
                  <a:pt x="2720314" y="546100"/>
                </a:lnTo>
                <a:lnTo>
                  <a:pt x="2717012" y="546100"/>
                </a:lnTo>
                <a:lnTo>
                  <a:pt x="2710065" y="558800"/>
                </a:lnTo>
                <a:lnTo>
                  <a:pt x="2707373" y="571500"/>
                </a:lnTo>
                <a:lnTo>
                  <a:pt x="2709011" y="584200"/>
                </a:lnTo>
                <a:lnTo>
                  <a:pt x="2715044" y="596900"/>
                </a:lnTo>
                <a:lnTo>
                  <a:pt x="2720149" y="609600"/>
                </a:lnTo>
                <a:lnTo>
                  <a:pt x="2720873" y="609600"/>
                </a:lnTo>
                <a:lnTo>
                  <a:pt x="2717076" y="622300"/>
                </a:lnTo>
                <a:lnTo>
                  <a:pt x="2695714" y="622300"/>
                </a:lnTo>
                <a:lnTo>
                  <a:pt x="2697975" y="635000"/>
                </a:lnTo>
                <a:lnTo>
                  <a:pt x="2700096" y="647700"/>
                </a:lnTo>
                <a:lnTo>
                  <a:pt x="2702369" y="660400"/>
                </a:lnTo>
                <a:lnTo>
                  <a:pt x="2704808" y="673100"/>
                </a:lnTo>
                <a:lnTo>
                  <a:pt x="2707475" y="685800"/>
                </a:lnTo>
                <a:lnTo>
                  <a:pt x="2709316" y="685800"/>
                </a:lnTo>
                <a:lnTo>
                  <a:pt x="2709405" y="698500"/>
                </a:lnTo>
                <a:lnTo>
                  <a:pt x="2706433" y="711200"/>
                </a:lnTo>
                <a:lnTo>
                  <a:pt x="2692336" y="711200"/>
                </a:lnTo>
                <a:lnTo>
                  <a:pt x="2693936" y="723900"/>
                </a:lnTo>
                <a:lnTo>
                  <a:pt x="2702153" y="736600"/>
                </a:lnTo>
                <a:lnTo>
                  <a:pt x="2703398" y="736600"/>
                </a:lnTo>
                <a:lnTo>
                  <a:pt x="2702229" y="738060"/>
                </a:lnTo>
                <a:lnTo>
                  <a:pt x="2702229" y="825500"/>
                </a:lnTo>
                <a:lnTo>
                  <a:pt x="2628747" y="825500"/>
                </a:lnTo>
                <a:lnTo>
                  <a:pt x="2561602" y="838200"/>
                </a:lnTo>
                <a:lnTo>
                  <a:pt x="2312555" y="838200"/>
                </a:lnTo>
                <a:lnTo>
                  <a:pt x="2310168" y="825500"/>
                </a:lnTo>
                <a:lnTo>
                  <a:pt x="2326055" y="812800"/>
                </a:lnTo>
                <a:lnTo>
                  <a:pt x="2343239" y="800100"/>
                </a:lnTo>
                <a:lnTo>
                  <a:pt x="2677376" y="800100"/>
                </a:lnTo>
                <a:lnTo>
                  <a:pt x="2690482" y="812800"/>
                </a:lnTo>
                <a:lnTo>
                  <a:pt x="2702229" y="825500"/>
                </a:lnTo>
                <a:lnTo>
                  <a:pt x="2702229" y="738060"/>
                </a:lnTo>
                <a:lnTo>
                  <a:pt x="2693200" y="749300"/>
                </a:lnTo>
                <a:lnTo>
                  <a:pt x="2689250" y="736600"/>
                </a:lnTo>
                <a:lnTo>
                  <a:pt x="2678087" y="736600"/>
                </a:lnTo>
                <a:lnTo>
                  <a:pt x="2673502" y="723900"/>
                </a:lnTo>
                <a:lnTo>
                  <a:pt x="2666682" y="711200"/>
                </a:lnTo>
                <a:lnTo>
                  <a:pt x="2656852" y="711200"/>
                </a:lnTo>
                <a:lnTo>
                  <a:pt x="2653157" y="723900"/>
                </a:lnTo>
                <a:lnTo>
                  <a:pt x="2632964" y="723900"/>
                </a:lnTo>
                <a:lnTo>
                  <a:pt x="2628087" y="711200"/>
                </a:lnTo>
                <a:lnTo>
                  <a:pt x="2606421" y="711200"/>
                </a:lnTo>
                <a:lnTo>
                  <a:pt x="2603512" y="723900"/>
                </a:lnTo>
                <a:lnTo>
                  <a:pt x="2596324" y="711200"/>
                </a:lnTo>
                <a:lnTo>
                  <a:pt x="2593784" y="711200"/>
                </a:lnTo>
                <a:lnTo>
                  <a:pt x="2595854" y="698500"/>
                </a:lnTo>
                <a:lnTo>
                  <a:pt x="2602522" y="698500"/>
                </a:lnTo>
                <a:lnTo>
                  <a:pt x="2609507" y="685800"/>
                </a:lnTo>
                <a:lnTo>
                  <a:pt x="2612034" y="685800"/>
                </a:lnTo>
                <a:lnTo>
                  <a:pt x="2610345" y="673100"/>
                </a:lnTo>
                <a:lnTo>
                  <a:pt x="2608364" y="660400"/>
                </a:lnTo>
                <a:lnTo>
                  <a:pt x="2606306" y="660400"/>
                </a:lnTo>
                <a:lnTo>
                  <a:pt x="2604617" y="647700"/>
                </a:lnTo>
                <a:lnTo>
                  <a:pt x="2603779" y="635000"/>
                </a:lnTo>
                <a:lnTo>
                  <a:pt x="2603652" y="635000"/>
                </a:lnTo>
                <a:lnTo>
                  <a:pt x="2601137" y="622300"/>
                </a:lnTo>
                <a:lnTo>
                  <a:pt x="2589288" y="622300"/>
                </a:lnTo>
                <a:lnTo>
                  <a:pt x="2584539" y="635000"/>
                </a:lnTo>
                <a:lnTo>
                  <a:pt x="2583713" y="635000"/>
                </a:lnTo>
                <a:lnTo>
                  <a:pt x="2582976" y="647700"/>
                </a:lnTo>
                <a:lnTo>
                  <a:pt x="2582608" y="647700"/>
                </a:lnTo>
                <a:lnTo>
                  <a:pt x="2582278" y="673100"/>
                </a:lnTo>
                <a:lnTo>
                  <a:pt x="2582519" y="673100"/>
                </a:lnTo>
                <a:lnTo>
                  <a:pt x="2583078" y="685800"/>
                </a:lnTo>
                <a:lnTo>
                  <a:pt x="2566593" y="685800"/>
                </a:lnTo>
                <a:lnTo>
                  <a:pt x="2565958" y="673100"/>
                </a:lnTo>
                <a:lnTo>
                  <a:pt x="2564625" y="673100"/>
                </a:lnTo>
                <a:lnTo>
                  <a:pt x="2563355" y="660400"/>
                </a:lnTo>
                <a:lnTo>
                  <a:pt x="2562466" y="647700"/>
                </a:lnTo>
                <a:lnTo>
                  <a:pt x="2562301" y="635000"/>
                </a:lnTo>
                <a:lnTo>
                  <a:pt x="2562339" y="609600"/>
                </a:lnTo>
                <a:lnTo>
                  <a:pt x="2561425" y="584200"/>
                </a:lnTo>
                <a:lnTo>
                  <a:pt x="2560358" y="546100"/>
                </a:lnTo>
                <a:lnTo>
                  <a:pt x="2559964" y="520700"/>
                </a:lnTo>
                <a:lnTo>
                  <a:pt x="2559913" y="508000"/>
                </a:lnTo>
                <a:lnTo>
                  <a:pt x="2559672" y="495300"/>
                </a:lnTo>
                <a:lnTo>
                  <a:pt x="2558961" y="469900"/>
                </a:lnTo>
                <a:lnTo>
                  <a:pt x="2559227" y="457200"/>
                </a:lnTo>
                <a:lnTo>
                  <a:pt x="2561018" y="457200"/>
                </a:lnTo>
                <a:lnTo>
                  <a:pt x="2565057" y="444500"/>
                </a:lnTo>
                <a:lnTo>
                  <a:pt x="2572093" y="444500"/>
                </a:lnTo>
                <a:lnTo>
                  <a:pt x="2568219" y="457200"/>
                </a:lnTo>
                <a:lnTo>
                  <a:pt x="2568054" y="469900"/>
                </a:lnTo>
                <a:lnTo>
                  <a:pt x="2569565" y="482600"/>
                </a:lnTo>
                <a:lnTo>
                  <a:pt x="2570721" y="495300"/>
                </a:lnTo>
                <a:lnTo>
                  <a:pt x="2571635" y="508000"/>
                </a:lnTo>
                <a:lnTo>
                  <a:pt x="2575522" y="520700"/>
                </a:lnTo>
                <a:lnTo>
                  <a:pt x="2593759" y="520700"/>
                </a:lnTo>
                <a:lnTo>
                  <a:pt x="2591803" y="508000"/>
                </a:lnTo>
                <a:lnTo>
                  <a:pt x="2594762" y="508000"/>
                </a:lnTo>
                <a:lnTo>
                  <a:pt x="2595359" y="495300"/>
                </a:lnTo>
                <a:lnTo>
                  <a:pt x="2595829" y="495300"/>
                </a:lnTo>
                <a:lnTo>
                  <a:pt x="2601468" y="508000"/>
                </a:lnTo>
                <a:lnTo>
                  <a:pt x="2604935" y="508000"/>
                </a:lnTo>
                <a:lnTo>
                  <a:pt x="2608249" y="520700"/>
                </a:lnTo>
                <a:lnTo>
                  <a:pt x="2634411" y="520700"/>
                </a:lnTo>
                <a:lnTo>
                  <a:pt x="2636583" y="508000"/>
                </a:lnTo>
                <a:lnTo>
                  <a:pt x="2632291" y="495300"/>
                </a:lnTo>
                <a:lnTo>
                  <a:pt x="2629281" y="482600"/>
                </a:lnTo>
                <a:lnTo>
                  <a:pt x="2626017" y="482600"/>
                </a:lnTo>
                <a:lnTo>
                  <a:pt x="2622397" y="469900"/>
                </a:lnTo>
                <a:lnTo>
                  <a:pt x="2619235" y="457200"/>
                </a:lnTo>
                <a:lnTo>
                  <a:pt x="2580690" y="457200"/>
                </a:lnTo>
                <a:lnTo>
                  <a:pt x="2580322" y="444500"/>
                </a:lnTo>
                <a:lnTo>
                  <a:pt x="2579967" y="431800"/>
                </a:lnTo>
                <a:lnTo>
                  <a:pt x="2855277" y="431800"/>
                </a:lnTo>
                <a:lnTo>
                  <a:pt x="2872638" y="444500"/>
                </a:lnTo>
                <a:lnTo>
                  <a:pt x="2882696" y="444500"/>
                </a:lnTo>
                <a:lnTo>
                  <a:pt x="2887611" y="457200"/>
                </a:lnTo>
                <a:lnTo>
                  <a:pt x="2889516" y="469900"/>
                </a:lnTo>
                <a:lnTo>
                  <a:pt x="2891167" y="520700"/>
                </a:lnTo>
                <a:lnTo>
                  <a:pt x="2891332" y="571500"/>
                </a:lnTo>
                <a:lnTo>
                  <a:pt x="2891332" y="423037"/>
                </a:lnTo>
                <a:lnTo>
                  <a:pt x="2888665" y="419100"/>
                </a:lnTo>
                <a:lnTo>
                  <a:pt x="2574290" y="419100"/>
                </a:lnTo>
                <a:lnTo>
                  <a:pt x="2564993" y="406400"/>
                </a:lnTo>
                <a:lnTo>
                  <a:pt x="2542921" y="406400"/>
                </a:lnTo>
                <a:lnTo>
                  <a:pt x="2538463" y="419100"/>
                </a:lnTo>
                <a:lnTo>
                  <a:pt x="2535212" y="419100"/>
                </a:lnTo>
                <a:lnTo>
                  <a:pt x="2533015" y="431800"/>
                </a:lnTo>
                <a:lnTo>
                  <a:pt x="2531732" y="444500"/>
                </a:lnTo>
                <a:lnTo>
                  <a:pt x="2529509" y="469900"/>
                </a:lnTo>
                <a:lnTo>
                  <a:pt x="2528252" y="482600"/>
                </a:lnTo>
                <a:lnTo>
                  <a:pt x="2528100" y="508000"/>
                </a:lnTo>
                <a:lnTo>
                  <a:pt x="2529230" y="533400"/>
                </a:lnTo>
                <a:lnTo>
                  <a:pt x="2532126" y="584200"/>
                </a:lnTo>
                <a:lnTo>
                  <a:pt x="2537028" y="660400"/>
                </a:lnTo>
                <a:lnTo>
                  <a:pt x="2539974" y="711200"/>
                </a:lnTo>
                <a:lnTo>
                  <a:pt x="2540431" y="711200"/>
                </a:lnTo>
                <a:lnTo>
                  <a:pt x="2541320" y="723900"/>
                </a:lnTo>
                <a:lnTo>
                  <a:pt x="2538819" y="723900"/>
                </a:lnTo>
                <a:lnTo>
                  <a:pt x="2536050" y="736600"/>
                </a:lnTo>
                <a:lnTo>
                  <a:pt x="2526728" y="736600"/>
                </a:lnTo>
                <a:lnTo>
                  <a:pt x="2524899" y="723900"/>
                </a:lnTo>
                <a:lnTo>
                  <a:pt x="2524061" y="723900"/>
                </a:lnTo>
                <a:lnTo>
                  <a:pt x="2522093" y="711200"/>
                </a:lnTo>
                <a:lnTo>
                  <a:pt x="2520861" y="698500"/>
                </a:lnTo>
                <a:lnTo>
                  <a:pt x="2520315" y="698500"/>
                </a:lnTo>
                <a:lnTo>
                  <a:pt x="2520391" y="685800"/>
                </a:lnTo>
                <a:lnTo>
                  <a:pt x="2520594" y="660400"/>
                </a:lnTo>
                <a:lnTo>
                  <a:pt x="2463469" y="660400"/>
                </a:lnTo>
                <a:lnTo>
                  <a:pt x="2463063" y="660400"/>
                </a:lnTo>
                <a:lnTo>
                  <a:pt x="2463063" y="723900"/>
                </a:lnTo>
                <a:lnTo>
                  <a:pt x="2460828" y="736600"/>
                </a:lnTo>
                <a:lnTo>
                  <a:pt x="2429764" y="736600"/>
                </a:lnTo>
                <a:lnTo>
                  <a:pt x="2419870" y="723900"/>
                </a:lnTo>
                <a:lnTo>
                  <a:pt x="2421242" y="723900"/>
                </a:lnTo>
                <a:lnTo>
                  <a:pt x="2425636" y="711200"/>
                </a:lnTo>
                <a:lnTo>
                  <a:pt x="2461641" y="711200"/>
                </a:lnTo>
                <a:lnTo>
                  <a:pt x="2462580" y="723900"/>
                </a:lnTo>
                <a:lnTo>
                  <a:pt x="2463063" y="723900"/>
                </a:lnTo>
                <a:lnTo>
                  <a:pt x="2463063" y="660400"/>
                </a:lnTo>
                <a:lnTo>
                  <a:pt x="2453094" y="660400"/>
                </a:lnTo>
                <a:lnTo>
                  <a:pt x="2438362" y="660400"/>
                </a:lnTo>
                <a:lnTo>
                  <a:pt x="2440038" y="673100"/>
                </a:lnTo>
                <a:lnTo>
                  <a:pt x="2440317" y="685800"/>
                </a:lnTo>
                <a:lnTo>
                  <a:pt x="2433409" y="685800"/>
                </a:lnTo>
                <a:lnTo>
                  <a:pt x="2430056" y="673100"/>
                </a:lnTo>
                <a:lnTo>
                  <a:pt x="2427744" y="673100"/>
                </a:lnTo>
                <a:lnTo>
                  <a:pt x="2426093" y="660400"/>
                </a:lnTo>
                <a:lnTo>
                  <a:pt x="2424811" y="647700"/>
                </a:lnTo>
                <a:lnTo>
                  <a:pt x="2423845" y="647700"/>
                </a:lnTo>
                <a:lnTo>
                  <a:pt x="2413127" y="635000"/>
                </a:lnTo>
                <a:lnTo>
                  <a:pt x="2411145" y="635000"/>
                </a:lnTo>
                <a:lnTo>
                  <a:pt x="2411349" y="622300"/>
                </a:lnTo>
                <a:lnTo>
                  <a:pt x="2415438" y="609600"/>
                </a:lnTo>
                <a:lnTo>
                  <a:pt x="2436571" y="609600"/>
                </a:lnTo>
                <a:lnTo>
                  <a:pt x="2436279" y="622300"/>
                </a:lnTo>
                <a:lnTo>
                  <a:pt x="2438692" y="635000"/>
                </a:lnTo>
                <a:lnTo>
                  <a:pt x="2450884" y="635000"/>
                </a:lnTo>
                <a:lnTo>
                  <a:pt x="2459621" y="647700"/>
                </a:lnTo>
                <a:lnTo>
                  <a:pt x="2463635" y="647700"/>
                </a:lnTo>
                <a:lnTo>
                  <a:pt x="2520086" y="647700"/>
                </a:lnTo>
                <a:lnTo>
                  <a:pt x="2519057" y="622300"/>
                </a:lnTo>
                <a:lnTo>
                  <a:pt x="2517203" y="596900"/>
                </a:lnTo>
                <a:lnTo>
                  <a:pt x="2516784" y="584200"/>
                </a:lnTo>
                <a:lnTo>
                  <a:pt x="2516962" y="571500"/>
                </a:lnTo>
                <a:lnTo>
                  <a:pt x="2517470" y="558800"/>
                </a:lnTo>
                <a:lnTo>
                  <a:pt x="2517216" y="533400"/>
                </a:lnTo>
                <a:lnTo>
                  <a:pt x="2516606" y="520700"/>
                </a:lnTo>
                <a:lnTo>
                  <a:pt x="2515311" y="482600"/>
                </a:lnTo>
                <a:lnTo>
                  <a:pt x="2514231" y="457200"/>
                </a:lnTo>
                <a:lnTo>
                  <a:pt x="2513126" y="431800"/>
                </a:lnTo>
                <a:lnTo>
                  <a:pt x="2512276" y="406400"/>
                </a:lnTo>
                <a:lnTo>
                  <a:pt x="2513038" y="393700"/>
                </a:lnTo>
                <a:lnTo>
                  <a:pt x="2716809" y="393700"/>
                </a:lnTo>
                <a:lnTo>
                  <a:pt x="2758554" y="406400"/>
                </a:lnTo>
                <a:lnTo>
                  <a:pt x="2924772" y="406400"/>
                </a:lnTo>
                <a:lnTo>
                  <a:pt x="2927578" y="419100"/>
                </a:lnTo>
                <a:lnTo>
                  <a:pt x="2928620" y="419100"/>
                </a:lnTo>
                <a:lnTo>
                  <a:pt x="2929826" y="457200"/>
                </a:lnTo>
                <a:lnTo>
                  <a:pt x="2930372" y="495300"/>
                </a:lnTo>
                <a:lnTo>
                  <a:pt x="2930372" y="321170"/>
                </a:lnTo>
                <a:lnTo>
                  <a:pt x="2926257" y="317500"/>
                </a:lnTo>
                <a:lnTo>
                  <a:pt x="2924251" y="315772"/>
                </a:lnTo>
                <a:lnTo>
                  <a:pt x="2924251" y="368300"/>
                </a:lnTo>
                <a:lnTo>
                  <a:pt x="2917317" y="381000"/>
                </a:lnTo>
                <a:lnTo>
                  <a:pt x="2849448" y="381000"/>
                </a:lnTo>
                <a:lnTo>
                  <a:pt x="2830296" y="368300"/>
                </a:lnTo>
                <a:lnTo>
                  <a:pt x="2557919" y="368300"/>
                </a:lnTo>
                <a:lnTo>
                  <a:pt x="2548775" y="355600"/>
                </a:lnTo>
                <a:lnTo>
                  <a:pt x="2499690" y="355600"/>
                </a:lnTo>
                <a:lnTo>
                  <a:pt x="2487853" y="342900"/>
                </a:lnTo>
                <a:lnTo>
                  <a:pt x="2485593" y="340626"/>
                </a:lnTo>
                <a:lnTo>
                  <a:pt x="2485593" y="482600"/>
                </a:lnTo>
                <a:lnTo>
                  <a:pt x="2485009" y="520700"/>
                </a:lnTo>
                <a:lnTo>
                  <a:pt x="2484691" y="546100"/>
                </a:lnTo>
                <a:lnTo>
                  <a:pt x="2484145" y="609600"/>
                </a:lnTo>
                <a:lnTo>
                  <a:pt x="2477681" y="609600"/>
                </a:lnTo>
                <a:lnTo>
                  <a:pt x="2475268" y="596900"/>
                </a:lnTo>
                <a:lnTo>
                  <a:pt x="2474760" y="596900"/>
                </a:lnTo>
                <a:lnTo>
                  <a:pt x="2475065" y="584200"/>
                </a:lnTo>
                <a:lnTo>
                  <a:pt x="2475077" y="571500"/>
                </a:lnTo>
                <a:lnTo>
                  <a:pt x="2474696" y="558800"/>
                </a:lnTo>
                <a:lnTo>
                  <a:pt x="2475242" y="558800"/>
                </a:lnTo>
                <a:lnTo>
                  <a:pt x="2475471" y="546100"/>
                </a:lnTo>
                <a:lnTo>
                  <a:pt x="2475306" y="533400"/>
                </a:lnTo>
                <a:lnTo>
                  <a:pt x="2475128" y="520700"/>
                </a:lnTo>
                <a:lnTo>
                  <a:pt x="2473312" y="495300"/>
                </a:lnTo>
                <a:lnTo>
                  <a:pt x="2471140" y="457200"/>
                </a:lnTo>
                <a:lnTo>
                  <a:pt x="2470416" y="444500"/>
                </a:lnTo>
                <a:lnTo>
                  <a:pt x="2469705" y="431800"/>
                </a:lnTo>
                <a:lnTo>
                  <a:pt x="2468257" y="419100"/>
                </a:lnTo>
                <a:lnTo>
                  <a:pt x="2465171" y="419100"/>
                </a:lnTo>
                <a:lnTo>
                  <a:pt x="2462225" y="408584"/>
                </a:lnTo>
                <a:lnTo>
                  <a:pt x="2462225" y="584200"/>
                </a:lnTo>
                <a:lnTo>
                  <a:pt x="2461082" y="596900"/>
                </a:lnTo>
                <a:lnTo>
                  <a:pt x="2458694" y="609600"/>
                </a:lnTo>
                <a:lnTo>
                  <a:pt x="2455151" y="596900"/>
                </a:lnTo>
                <a:lnTo>
                  <a:pt x="2451684" y="596900"/>
                </a:lnTo>
                <a:lnTo>
                  <a:pt x="2446337" y="584200"/>
                </a:lnTo>
                <a:lnTo>
                  <a:pt x="2424074" y="584200"/>
                </a:lnTo>
                <a:lnTo>
                  <a:pt x="2423490" y="558800"/>
                </a:lnTo>
                <a:lnTo>
                  <a:pt x="2420226" y="546100"/>
                </a:lnTo>
                <a:lnTo>
                  <a:pt x="2438069" y="546100"/>
                </a:lnTo>
                <a:lnTo>
                  <a:pt x="2436418" y="558800"/>
                </a:lnTo>
                <a:lnTo>
                  <a:pt x="2440622" y="558800"/>
                </a:lnTo>
                <a:lnTo>
                  <a:pt x="2442476" y="571500"/>
                </a:lnTo>
                <a:lnTo>
                  <a:pt x="2456230" y="571500"/>
                </a:lnTo>
                <a:lnTo>
                  <a:pt x="2455659" y="558800"/>
                </a:lnTo>
                <a:lnTo>
                  <a:pt x="2460663" y="558800"/>
                </a:lnTo>
                <a:lnTo>
                  <a:pt x="2462085" y="571500"/>
                </a:lnTo>
                <a:lnTo>
                  <a:pt x="2462225" y="584200"/>
                </a:lnTo>
                <a:lnTo>
                  <a:pt x="2462225" y="408584"/>
                </a:lnTo>
                <a:lnTo>
                  <a:pt x="2461615" y="406400"/>
                </a:lnTo>
                <a:lnTo>
                  <a:pt x="2461171" y="404469"/>
                </a:lnTo>
                <a:lnTo>
                  <a:pt x="2461171" y="520700"/>
                </a:lnTo>
                <a:lnTo>
                  <a:pt x="2458897" y="533400"/>
                </a:lnTo>
                <a:lnTo>
                  <a:pt x="2453894" y="520700"/>
                </a:lnTo>
                <a:lnTo>
                  <a:pt x="2448636" y="520700"/>
                </a:lnTo>
                <a:lnTo>
                  <a:pt x="2445728" y="508000"/>
                </a:lnTo>
                <a:lnTo>
                  <a:pt x="2447785" y="495300"/>
                </a:lnTo>
                <a:lnTo>
                  <a:pt x="2450046" y="482600"/>
                </a:lnTo>
                <a:lnTo>
                  <a:pt x="2451633" y="469900"/>
                </a:lnTo>
                <a:lnTo>
                  <a:pt x="2453856" y="457200"/>
                </a:lnTo>
                <a:lnTo>
                  <a:pt x="2457513" y="482600"/>
                </a:lnTo>
                <a:lnTo>
                  <a:pt x="2460320" y="495300"/>
                </a:lnTo>
                <a:lnTo>
                  <a:pt x="2461171" y="520700"/>
                </a:lnTo>
                <a:lnTo>
                  <a:pt x="2461171" y="404469"/>
                </a:lnTo>
                <a:lnTo>
                  <a:pt x="2458694" y="393700"/>
                </a:lnTo>
                <a:lnTo>
                  <a:pt x="2454478" y="393700"/>
                </a:lnTo>
                <a:lnTo>
                  <a:pt x="2454478" y="431800"/>
                </a:lnTo>
                <a:lnTo>
                  <a:pt x="2447556" y="444500"/>
                </a:lnTo>
                <a:lnTo>
                  <a:pt x="2443454" y="431800"/>
                </a:lnTo>
                <a:lnTo>
                  <a:pt x="2428138" y="431800"/>
                </a:lnTo>
                <a:lnTo>
                  <a:pt x="2428138" y="469900"/>
                </a:lnTo>
                <a:lnTo>
                  <a:pt x="2427630" y="482600"/>
                </a:lnTo>
                <a:lnTo>
                  <a:pt x="2424900" y="482600"/>
                </a:lnTo>
                <a:lnTo>
                  <a:pt x="2420061" y="495300"/>
                </a:lnTo>
                <a:lnTo>
                  <a:pt x="2404046" y="495300"/>
                </a:lnTo>
                <a:lnTo>
                  <a:pt x="2403881" y="482600"/>
                </a:lnTo>
                <a:lnTo>
                  <a:pt x="2403233" y="469900"/>
                </a:lnTo>
                <a:lnTo>
                  <a:pt x="2411438" y="469900"/>
                </a:lnTo>
                <a:lnTo>
                  <a:pt x="2421496" y="457200"/>
                </a:lnTo>
                <a:lnTo>
                  <a:pt x="2426284" y="469900"/>
                </a:lnTo>
                <a:lnTo>
                  <a:pt x="2428138" y="469900"/>
                </a:lnTo>
                <a:lnTo>
                  <a:pt x="2428138" y="431800"/>
                </a:lnTo>
                <a:lnTo>
                  <a:pt x="2425230" y="431800"/>
                </a:lnTo>
                <a:lnTo>
                  <a:pt x="2420632" y="419100"/>
                </a:lnTo>
                <a:lnTo>
                  <a:pt x="2418448" y="419100"/>
                </a:lnTo>
                <a:lnTo>
                  <a:pt x="2417953" y="406400"/>
                </a:lnTo>
                <a:lnTo>
                  <a:pt x="2398903" y="406400"/>
                </a:lnTo>
                <a:lnTo>
                  <a:pt x="2400909" y="393700"/>
                </a:lnTo>
                <a:lnTo>
                  <a:pt x="2402903" y="393700"/>
                </a:lnTo>
                <a:lnTo>
                  <a:pt x="2398738" y="381000"/>
                </a:lnTo>
                <a:lnTo>
                  <a:pt x="2405519" y="381000"/>
                </a:lnTo>
                <a:lnTo>
                  <a:pt x="2412479" y="368300"/>
                </a:lnTo>
                <a:lnTo>
                  <a:pt x="2417953" y="381000"/>
                </a:lnTo>
                <a:lnTo>
                  <a:pt x="2422385" y="381000"/>
                </a:lnTo>
                <a:lnTo>
                  <a:pt x="2430754" y="393700"/>
                </a:lnTo>
                <a:lnTo>
                  <a:pt x="2438438" y="406400"/>
                </a:lnTo>
                <a:lnTo>
                  <a:pt x="2445347" y="406400"/>
                </a:lnTo>
                <a:lnTo>
                  <a:pt x="2451417" y="419100"/>
                </a:lnTo>
                <a:lnTo>
                  <a:pt x="2453614" y="431800"/>
                </a:lnTo>
                <a:lnTo>
                  <a:pt x="2454478" y="431800"/>
                </a:lnTo>
                <a:lnTo>
                  <a:pt x="2454478" y="393700"/>
                </a:lnTo>
                <a:lnTo>
                  <a:pt x="2452306" y="393700"/>
                </a:lnTo>
                <a:lnTo>
                  <a:pt x="2439174" y="381000"/>
                </a:lnTo>
                <a:lnTo>
                  <a:pt x="2426360" y="368300"/>
                </a:lnTo>
                <a:lnTo>
                  <a:pt x="2413838" y="355600"/>
                </a:lnTo>
                <a:lnTo>
                  <a:pt x="2401620" y="342900"/>
                </a:lnTo>
                <a:lnTo>
                  <a:pt x="2397468" y="330200"/>
                </a:lnTo>
                <a:lnTo>
                  <a:pt x="2375255" y="330200"/>
                </a:lnTo>
                <a:lnTo>
                  <a:pt x="2377376" y="342900"/>
                </a:lnTo>
                <a:lnTo>
                  <a:pt x="2378494" y="355600"/>
                </a:lnTo>
                <a:lnTo>
                  <a:pt x="2381923" y="381000"/>
                </a:lnTo>
                <a:lnTo>
                  <a:pt x="2383625" y="419100"/>
                </a:lnTo>
                <a:lnTo>
                  <a:pt x="2385009" y="444500"/>
                </a:lnTo>
                <a:lnTo>
                  <a:pt x="2389619" y="495300"/>
                </a:lnTo>
                <a:lnTo>
                  <a:pt x="2390444" y="520700"/>
                </a:lnTo>
                <a:lnTo>
                  <a:pt x="2390711" y="546100"/>
                </a:lnTo>
                <a:lnTo>
                  <a:pt x="2391067" y="571500"/>
                </a:lnTo>
                <a:lnTo>
                  <a:pt x="2391727" y="596900"/>
                </a:lnTo>
                <a:lnTo>
                  <a:pt x="2392349" y="622300"/>
                </a:lnTo>
                <a:lnTo>
                  <a:pt x="2392870" y="660400"/>
                </a:lnTo>
                <a:lnTo>
                  <a:pt x="2393277" y="685800"/>
                </a:lnTo>
                <a:lnTo>
                  <a:pt x="2393150" y="685800"/>
                </a:lnTo>
                <a:lnTo>
                  <a:pt x="2392692" y="698500"/>
                </a:lnTo>
                <a:lnTo>
                  <a:pt x="2391410" y="711200"/>
                </a:lnTo>
                <a:lnTo>
                  <a:pt x="2390851" y="723900"/>
                </a:lnTo>
                <a:lnTo>
                  <a:pt x="2387904" y="736600"/>
                </a:lnTo>
                <a:lnTo>
                  <a:pt x="2368994" y="723900"/>
                </a:lnTo>
                <a:lnTo>
                  <a:pt x="2367076" y="723900"/>
                </a:lnTo>
                <a:lnTo>
                  <a:pt x="2369070" y="660400"/>
                </a:lnTo>
                <a:lnTo>
                  <a:pt x="2370163" y="622300"/>
                </a:lnTo>
                <a:lnTo>
                  <a:pt x="2371623" y="596900"/>
                </a:lnTo>
                <a:lnTo>
                  <a:pt x="2372106" y="571500"/>
                </a:lnTo>
                <a:lnTo>
                  <a:pt x="2371725" y="558800"/>
                </a:lnTo>
                <a:lnTo>
                  <a:pt x="2370594" y="546100"/>
                </a:lnTo>
                <a:lnTo>
                  <a:pt x="2368842" y="520700"/>
                </a:lnTo>
                <a:lnTo>
                  <a:pt x="2367915" y="508000"/>
                </a:lnTo>
                <a:lnTo>
                  <a:pt x="2369147" y="469900"/>
                </a:lnTo>
                <a:lnTo>
                  <a:pt x="2369451" y="457200"/>
                </a:lnTo>
                <a:lnTo>
                  <a:pt x="2369007" y="393700"/>
                </a:lnTo>
                <a:lnTo>
                  <a:pt x="2367292" y="368300"/>
                </a:lnTo>
                <a:lnTo>
                  <a:pt x="2362822" y="330200"/>
                </a:lnTo>
                <a:lnTo>
                  <a:pt x="2361019" y="317500"/>
                </a:lnTo>
                <a:lnTo>
                  <a:pt x="2359406" y="317500"/>
                </a:lnTo>
                <a:lnTo>
                  <a:pt x="2358174" y="304800"/>
                </a:lnTo>
                <a:lnTo>
                  <a:pt x="2357501" y="292100"/>
                </a:lnTo>
                <a:lnTo>
                  <a:pt x="2357094" y="279400"/>
                </a:lnTo>
                <a:lnTo>
                  <a:pt x="2371852" y="279400"/>
                </a:lnTo>
                <a:lnTo>
                  <a:pt x="2379395" y="292100"/>
                </a:lnTo>
                <a:lnTo>
                  <a:pt x="2386330" y="292100"/>
                </a:lnTo>
                <a:lnTo>
                  <a:pt x="2392769" y="304800"/>
                </a:lnTo>
                <a:lnTo>
                  <a:pt x="2398826" y="304800"/>
                </a:lnTo>
                <a:lnTo>
                  <a:pt x="2409240" y="317500"/>
                </a:lnTo>
                <a:lnTo>
                  <a:pt x="2420137" y="330200"/>
                </a:lnTo>
                <a:lnTo>
                  <a:pt x="2431707" y="342900"/>
                </a:lnTo>
                <a:lnTo>
                  <a:pt x="2444165" y="355600"/>
                </a:lnTo>
                <a:lnTo>
                  <a:pt x="2449741" y="355600"/>
                </a:lnTo>
                <a:lnTo>
                  <a:pt x="2456116" y="368300"/>
                </a:lnTo>
                <a:lnTo>
                  <a:pt x="2462111" y="368300"/>
                </a:lnTo>
                <a:lnTo>
                  <a:pt x="2476868" y="381000"/>
                </a:lnTo>
                <a:lnTo>
                  <a:pt x="2482685" y="393700"/>
                </a:lnTo>
                <a:lnTo>
                  <a:pt x="2483447" y="406400"/>
                </a:lnTo>
                <a:lnTo>
                  <a:pt x="2483078" y="419100"/>
                </a:lnTo>
                <a:lnTo>
                  <a:pt x="2483853" y="431800"/>
                </a:lnTo>
                <a:lnTo>
                  <a:pt x="2484831" y="457200"/>
                </a:lnTo>
                <a:lnTo>
                  <a:pt x="2485555" y="469900"/>
                </a:lnTo>
                <a:lnTo>
                  <a:pt x="2485593" y="482600"/>
                </a:lnTo>
                <a:lnTo>
                  <a:pt x="2485593" y="340626"/>
                </a:lnTo>
                <a:lnTo>
                  <a:pt x="2475255" y="330200"/>
                </a:lnTo>
                <a:lnTo>
                  <a:pt x="2461895" y="317500"/>
                </a:lnTo>
                <a:lnTo>
                  <a:pt x="2447798" y="304800"/>
                </a:lnTo>
                <a:lnTo>
                  <a:pt x="2438857" y="292100"/>
                </a:lnTo>
                <a:lnTo>
                  <a:pt x="2431110" y="279400"/>
                </a:lnTo>
                <a:lnTo>
                  <a:pt x="2423553" y="279400"/>
                </a:lnTo>
                <a:lnTo>
                  <a:pt x="2415222" y="266700"/>
                </a:lnTo>
                <a:lnTo>
                  <a:pt x="2412568" y="266700"/>
                </a:lnTo>
                <a:lnTo>
                  <a:pt x="2415756" y="254000"/>
                </a:lnTo>
                <a:lnTo>
                  <a:pt x="2426195" y="254000"/>
                </a:lnTo>
                <a:lnTo>
                  <a:pt x="2438247" y="279400"/>
                </a:lnTo>
                <a:lnTo>
                  <a:pt x="2453741" y="279400"/>
                </a:lnTo>
                <a:lnTo>
                  <a:pt x="2470505" y="292100"/>
                </a:lnTo>
                <a:lnTo>
                  <a:pt x="2486368" y="304800"/>
                </a:lnTo>
                <a:lnTo>
                  <a:pt x="2492413" y="304800"/>
                </a:lnTo>
                <a:lnTo>
                  <a:pt x="2498306" y="317500"/>
                </a:lnTo>
                <a:lnTo>
                  <a:pt x="2502827" y="317500"/>
                </a:lnTo>
                <a:lnTo>
                  <a:pt x="2509990" y="330200"/>
                </a:lnTo>
                <a:lnTo>
                  <a:pt x="2527439" y="330200"/>
                </a:lnTo>
                <a:lnTo>
                  <a:pt x="2537688" y="342900"/>
                </a:lnTo>
                <a:lnTo>
                  <a:pt x="2754363" y="342900"/>
                </a:lnTo>
                <a:lnTo>
                  <a:pt x="2775902" y="355600"/>
                </a:lnTo>
                <a:lnTo>
                  <a:pt x="2880258" y="355600"/>
                </a:lnTo>
                <a:lnTo>
                  <a:pt x="2883243" y="342900"/>
                </a:lnTo>
                <a:lnTo>
                  <a:pt x="2876689" y="342900"/>
                </a:lnTo>
                <a:lnTo>
                  <a:pt x="2865031" y="330200"/>
                </a:lnTo>
                <a:lnTo>
                  <a:pt x="2854960" y="330200"/>
                </a:lnTo>
                <a:lnTo>
                  <a:pt x="2845409" y="317500"/>
                </a:lnTo>
                <a:lnTo>
                  <a:pt x="2835351" y="304800"/>
                </a:lnTo>
                <a:lnTo>
                  <a:pt x="2822143" y="292100"/>
                </a:lnTo>
                <a:lnTo>
                  <a:pt x="2809468" y="279400"/>
                </a:lnTo>
                <a:lnTo>
                  <a:pt x="2796552" y="266700"/>
                </a:lnTo>
                <a:lnTo>
                  <a:pt x="2782646" y="266700"/>
                </a:lnTo>
                <a:lnTo>
                  <a:pt x="2779522" y="254000"/>
                </a:lnTo>
                <a:lnTo>
                  <a:pt x="2804515" y="254000"/>
                </a:lnTo>
                <a:lnTo>
                  <a:pt x="2815044" y="266700"/>
                </a:lnTo>
                <a:lnTo>
                  <a:pt x="2825178" y="266700"/>
                </a:lnTo>
                <a:lnTo>
                  <a:pt x="2866631" y="304800"/>
                </a:lnTo>
                <a:lnTo>
                  <a:pt x="2888767" y="330200"/>
                </a:lnTo>
                <a:lnTo>
                  <a:pt x="2898038" y="330200"/>
                </a:lnTo>
                <a:lnTo>
                  <a:pt x="2907246" y="342900"/>
                </a:lnTo>
                <a:lnTo>
                  <a:pt x="2916364" y="355600"/>
                </a:lnTo>
                <a:lnTo>
                  <a:pt x="2920187" y="355600"/>
                </a:lnTo>
                <a:lnTo>
                  <a:pt x="2924251" y="368300"/>
                </a:lnTo>
                <a:lnTo>
                  <a:pt x="2924251" y="315772"/>
                </a:lnTo>
                <a:lnTo>
                  <a:pt x="2896946" y="292100"/>
                </a:lnTo>
                <a:lnTo>
                  <a:pt x="2866148" y="266700"/>
                </a:lnTo>
                <a:lnTo>
                  <a:pt x="2857779" y="254000"/>
                </a:lnTo>
                <a:lnTo>
                  <a:pt x="2849689" y="254000"/>
                </a:lnTo>
                <a:lnTo>
                  <a:pt x="2842006" y="241300"/>
                </a:lnTo>
                <a:lnTo>
                  <a:pt x="2834894" y="241300"/>
                </a:lnTo>
                <a:lnTo>
                  <a:pt x="2827871" y="228600"/>
                </a:lnTo>
                <a:lnTo>
                  <a:pt x="2820111" y="228600"/>
                </a:lnTo>
                <a:lnTo>
                  <a:pt x="2812199" y="215900"/>
                </a:lnTo>
                <a:lnTo>
                  <a:pt x="2804744" y="215900"/>
                </a:lnTo>
                <a:lnTo>
                  <a:pt x="2800985" y="203200"/>
                </a:lnTo>
                <a:lnTo>
                  <a:pt x="2796463" y="215900"/>
                </a:lnTo>
                <a:lnTo>
                  <a:pt x="2742184" y="215900"/>
                </a:lnTo>
                <a:lnTo>
                  <a:pt x="2740634" y="203200"/>
                </a:lnTo>
                <a:lnTo>
                  <a:pt x="2738297" y="190500"/>
                </a:lnTo>
                <a:lnTo>
                  <a:pt x="2736951" y="177800"/>
                </a:lnTo>
                <a:lnTo>
                  <a:pt x="2737015" y="165100"/>
                </a:lnTo>
                <a:lnTo>
                  <a:pt x="2738894" y="152400"/>
                </a:lnTo>
                <a:lnTo>
                  <a:pt x="2739758" y="139700"/>
                </a:lnTo>
                <a:lnTo>
                  <a:pt x="2738450" y="139700"/>
                </a:lnTo>
                <a:lnTo>
                  <a:pt x="2733903" y="127000"/>
                </a:lnTo>
                <a:lnTo>
                  <a:pt x="2731198" y="114300"/>
                </a:lnTo>
                <a:lnTo>
                  <a:pt x="2727693" y="88900"/>
                </a:lnTo>
                <a:lnTo>
                  <a:pt x="2724467" y="76200"/>
                </a:lnTo>
                <a:lnTo>
                  <a:pt x="2719857" y="63500"/>
                </a:lnTo>
                <a:lnTo>
                  <a:pt x="2713253" y="50800"/>
                </a:lnTo>
                <a:lnTo>
                  <a:pt x="2704071" y="38100"/>
                </a:lnTo>
                <a:lnTo>
                  <a:pt x="2701442" y="29654"/>
                </a:lnTo>
                <a:lnTo>
                  <a:pt x="2701442" y="279400"/>
                </a:lnTo>
                <a:lnTo>
                  <a:pt x="2701353" y="292100"/>
                </a:lnTo>
                <a:lnTo>
                  <a:pt x="2580525" y="292100"/>
                </a:lnTo>
                <a:lnTo>
                  <a:pt x="2577744" y="279400"/>
                </a:lnTo>
                <a:lnTo>
                  <a:pt x="2579560" y="266700"/>
                </a:lnTo>
                <a:lnTo>
                  <a:pt x="2583167" y="254000"/>
                </a:lnTo>
                <a:lnTo>
                  <a:pt x="2599779" y="254000"/>
                </a:lnTo>
                <a:lnTo>
                  <a:pt x="2615692" y="241300"/>
                </a:lnTo>
                <a:lnTo>
                  <a:pt x="2693822" y="241300"/>
                </a:lnTo>
                <a:lnTo>
                  <a:pt x="2696807" y="254000"/>
                </a:lnTo>
                <a:lnTo>
                  <a:pt x="2698699" y="254000"/>
                </a:lnTo>
                <a:lnTo>
                  <a:pt x="2699766" y="266700"/>
                </a:lnTo>
                <a:lnTo>
                  <a:pt x="2700883" y="279400"/>
                </a:lnTo>
                <a:lnTo>
                  <a:pt x="2701442" y="279400"/>
                </a:lnTo>
                <a:lnTo>
                  <a:pt x="2701442" y="29654"/>
                </a:lnTo>
                <a:lnTo>
                  <a:pt x="2700121" y="25400"/>
                </a:lnTo>
                <a:lnTo>
                  <a:pt x="2693898" y="25400"/>
                </a:lnTo>
                <a:lnTo>
                  <a:pt x="2691714" y="21031"/>
                </a:lnTo>
                <a:lnTo>
                  <a:pt x="2691714" y="203200"/>
                </a:lnTo>
                <a:lnTo>
                  <a:pt x="2688907" y="215900"/>
                </a:lnTo>
                <a:lnTo>
                  <a:pt x="2588222" y="215900"/>
                </a:lnTo>
                <a:lnTo>
                  <a:pt x="2589771" y="203200"/>
                </a:lnTo>
                <a:lnTo>
                  <a:pt x="2591079" y="190500"/>
                </a:lnTo>
                <a:lnTo>
                  <a:pt x="2592603" y="177800"/>
                </a:lnTo>
                <a:lnTo>
                  <a:pt x="2594203" y="165100"/>
                </a:lnTo>
                <a:lnTo>
                  <a:pt x="2595740" y="152400"/>
                </a:lnTo>
                <a:lnTo>
                  <a:pt x="2596870" y="152400"/>
                </a:lnTo>
                <a:lnTo>
                  <a:pt x="2601582" y="139700"/>
                </a:lnTo>
                <a:lnTo>
                  <a:pt x="2686126" y="139700"/>
                </a:lnTo>
                <a:lnTo>
                  <a:pt x="2687917" y="152400"/>
                </a:lnTo>
                <a:lnTo>
                  <a:pt x="2689187" y="165100"/>
                </a:lnTo>
                <a:lnTo>
                  <a:pt x="2690139" y="177800"/>
                </a:lnTo>
                <a:lnTo>
                  <a:pt x="2691714" y="203200"/>
                </a:lnTo>
                <a:lnTo>
                  <a:pt x="2691714" y="21031"/>
                </a:lnTo>
                <a:lnTo>
                  <a:pt x="2687561" y="12700"/>
                </a:lnTo>
                <a:lnTo>
                  <a:pt x="2683218" y="6070"/>
                </a:lnTo>
                <a:lnTo>
                  <a:pt x="2683218" y="88900"/>
                </a:lnTo>
                <a:lnTo>
                  <a:pt x="2683027" y="101600"/>
                </a:lnTo>
                <a:lnTo>
                  <a:pt x="2682151" y="101600"/>
                </a:lnTo>
                <a:lnTo>
                  <a:pt x="2666530" y="114300"/>
                </a:lnTo>
                <a:lnTo>
                  <a:pt x="2597670" y="114300"/>
                </a:lnTo>
                <a:lnTo>
                  <a:pt x="2599029" y="101600"/>
                </a:lnTo>
                <a:lnTo>
                  <a:pt x="2600160" y="88900"/>
                </a:lnTo>
                <a:lnTo>
                  <a:pt x="2601226" y="76200"/>
                </a:lnTo>
                <a:lnTo>
                  <a:pt x="2603296" y="50800"/>
                </a:lnTo>
                <a:lnTo>
                  <a:pt x="2605798" y="38100"/>
                </a:lnTo>
                <a:lnTo>
                  <a:pt x="2611094" y="38100"/>
                </a:lnTo>
                <a:lnTo>
                  <a:pt x="2619044" y="25400"/>
                </a:lnTo>
                <a:lnTo>
                  <a:pt x="2629509" y="25400"/>
                </a:lnTo>
                <a:lnTo>
                  <a:pt x="2648597" y="38100"/>
                </a:lnTo>
                <a:lnTo>
                  <a:pt x="2666822" y="50800"/>
                </a:lnTo>
                <a:lnTo>
                  <a:pt x="2679827" y="76200"/>
                </a:lnTo>
                <a:lnTo>
                  <a:pt x="2683218" y="88900"/>
                </a:lnTo>
                <a:lnTo>
                  <a:pt x="2683218" y="6070"/>
                </a:lnTo>
                <a:lnTo>
                  <a:pt x="2679242" y="0"/>
                </a:lnTo>
                <a:lnTo>
                  <a:pt x="2626741" y="0"/>
                </a:lnTo>
                <a:lnTo>
                  <a:pt x="2610713" y="12700"/>
                </a:lnTo>
                <a:lnTo>
                  <a:pt x="2583091" y="12700"/>
                </a:lnTo>
                <a:lnTo>
                  <a:pt x="2581427" y="25400"/>
                </a:lnTo>
                <a:lnTo>
                  <a:pt x="2578290" y="38100"/>
                </a:lnTo>
                <a:lnTo>
                  <a:pt x="2575306" y="50800"/>
                </a:lnTo>
                <a:lnTo>
                  <a:pt x="2572715" y="76200"/>
                </a:lnTo>
                <a:lnTo>
                  <a:pt x="2570759" y="88900"/>
                </a:lnTo>
                <a:lnTo>
                  <a:pt x="2568727" y="114300"/>
                </a:lnTo>
                <a:lnTo>
                  <a:pt x="2563965" y="165100"/>
                </a:lnTo>
                <a:lnTo>
                  <a:pt x="2555176" y="203200"/>
                </a:lnTo>
                <a:lnTo>
                  <a:pt x="2552115" y="215900"/>
                </a:lnTo>
                <a:lnTo>
                  <a:pt x="2456396" y="215900"/>
                </a:lnTo>
                <a:lnTo>
                  <a:pt x="2416124" y="228600"/>
                </a:lnTo>
                <a:lnTo>
                  <a:pt x="2352687" y="228600"/>
                </a:lnTo>
                <a:lnTo>
                  <a:pt x="2342438" y="241300"/>
                </a:lnTo>
                <a:lnTo>
                  <a:pt x="2333002" y="241300"/>
                </a:lnTo>
                <a:lnTo>
                  <a:pt x="2328113" y="254000"/>
                </a:lnTo>
                <a:lnTo>
                  <a:pt x="2328329" y="254000"/>
                </a:lnTo>
                <a:lnTo>
                  <a:pt x="2329015" y="266700"/>
                </a:lnTo>
                <a:lnTo>
                  <a:pt x="2331021" y="279400"/>
                </a:lnTo>
                <a:lnTo>
                  <a:pt x="2333790" y="292100"/>
                </a:lnTo>
                <a:lnTo>
                  <a:pt x="2336787" y="304800"/>
                </a:lnTo>
                <a:lnTo>
                  <a:pt x="2340813" y="330200"/>
                </a:lnTo>
                <a:lnTo>
                  <a:pt x="2343137" y="355600"/>
                </a:lnTo>
                <a:lnTo>
                  <a:pt x="2344267" y="381000"/>
                </a:lnTo>
                <a:lnTo>
                  <a:pt x="2344686" y="393700"/>
                </a:lnTo>
                <a:lnTo>
                  <a:pt x="2344483" y="419100"/>
                </a:lnTo>
                <a:lnTo>
                  <a:pt x="2343810" y="457200"/>
                </a:lnTo>
                <a:lnTo>
                  <a:pt x="2343378" y="482600"/>
                </a:lnTo>
                <a:lnTo>
                  <a:pt x="2343937" y="508000"/>
                </a:lnTo>
                <a:lnTo>
                  <a:pt x="2344813" y="533400"/>
                </a:lnTo>
                <a:lnTo>
                  <a:pt x="2345347" y="546100"/>
                </a:lnTo>
                <a:lnTo>
                  <a:pt x="2345448" y="558800"/>
                </a:lnTo>
                <a:lnTo>
                  <a:pt x="2345537" y="596900"/>
                </a:lnTo>
                <a:lnTo>
                  <a:pt x="2344839" y="622300"/>
                </a:lnTo>
                <a:lnTo>
                  <a:pt x="2343391" y="660400"/>
                </a:lnTo>
                <a:lnTo>
                  <a:pt x="2341626" y="685800"/>
                </a:lnTo>
                <a:lnTo>
                  <a:pt x="2339975" y="723900"/>
                </a:lnTo>
                <a:lnTo>
                  <a:pt x="2338806" y="723900"/>
                </a:lnTo>
                <a:lnTo>
                  <a:pt x="2335860" y="736600"/>
                </a:lnTo>
                <a:lnTo>
                  <a:pt x="2308212" y="736600"/>
                </a:lnTo>
                <a:lnTo>
                  <a:pt x="2293607" y="749300"/>
                </a:lnTo>
                <a:lnTo>
                  <a:pt x="2279256" y="749300"/>
                </a:lnTo>
                <a:lnTo>
                  <a:pt x="2265083" y="762000"/>
                </a:lnTo>
                <a:lnTo>
                  <a:pt x="2245830" y="762000"/>
                </a:lnTo>
                <a:lnTo>
                  <a:pt x="2245830" y="800100"/>
                </a:lnTo>
                <a:lnTo>
                  <a:pt x="2242553" y="800100"/>
                </a:lnTo>
                <a:lnTo>
                  <a:pt x="2239073" y="803897"/>
                </a:lnTo>
                <a:lnTo>
                  <a:pt x="2239073" y="863600"/>
                </a:lnTo>
                <a:lnTo>
                  <a:pt x="2176361" y="863600"/>
                </a:lnTo>
                <a:lnTo>
                  <a:pt x="2155469" y="846531"/>
                </a:lnTo>
                <a:lnTo>
                  <a:pt x="2155469" y="863600"/>
                </a:lnTo>
                <a:lnTo>
                  <a:pt x="2120493" y="863600"/>
                </a:lnTo>
                <a:lnTo>
                  <a:pt x="2120493" y="901700"/>
                </a:lnTo>
                <a:lnTo>
                  <a:pt x="2118626" y="901700"/>
                </a:lnTo>
                <a:lnTo>
                  <a:pt x="2118626" y="1016000"/>
                </a:lnTo>
                <a:lnTo>
                  <a:pt x="2117547" y="1028700"/>
                </a:lnTo>
                <a:lnTo>
                  <a:pt x="2117496" y="1041400"/>
                </a:lnTo>
                <a:lnTo>
                  <a:pt x="2117902" y="1054100"/>
                </a:lnTo>
                <a:lnTo>
                  <a:pt x="2118169" y="1066800"/>
                </a:lnTo>
                <a:lnTo>
                  <a:pt x="2116074" y="1066800"/>
                </a:lnTo>
                <a:lnTo>
                  <a:pt x="2116226" y="1117600"/>
                </a:lnTo>
                <a:lnTo>
                  <a:pt x="2115896" y="1143000"/>
                </a:lnTo>
                <a:lnTo>
                  <a:pt x="2114956" y="1143000"/>
                </a:lnTo>
                <a:lnTo>
                  <a:pt x="2112149" y="1155700"/>
                </a:lnTo>
                <a:lnTo>
                  <a:pt x="1979028" y="1155700"/>
                </a:lnTo>
                <a:lnTo>
                  <a:pt x="1978596" y="1143000"/>
                </a:lnTo>
                <a:lnTo>
                  <a:pt x="1978228" y="1117600"/>
                </a:lnTo>
                <a:lnTo>
                  <a:pt x="1978177" y="1104900"/>
                </a:lnTo>
                <a:lnTo>
                  <a:pt x="1978266" y="1079500"/>
                </a:lnTo>
                <a:lnTo>
                  <a:pt x="1978317" y="1054100"/>
                </a:lnTo>
                <a:lnTo>
                  <a:pt x="1978329" y="990600"/>
                </a:lnTo>
                <a:lnTo>
                  <a:pt x="1978355" y="977900"/>
                </a:lnTo>
                <a:lnTo>
                  <a:pt x="1978482" y="914400"/>
                </a:lnTo>
                <a:lnTo>
                  <a:pt x="1978507" y="901700"/>
                </a:lnTo>
                <a:lnTo>
                  <a:pt x="1978240" y="901700"/>
                </a:lnTo>
                <a:lnTo>
                  <a:pt x="1979650" y="889000"/>
                </a:lnTo>
                <a:lnTo>
                  <a:pt x="1988197" y="889000"/>
                </a:lnTo>
                <a:lnTo>
                  <a:pt x="1994052" y="901700"/>
                </a:lnTo>
                <a:lnTo>
                  <a:pt x="2005584" y="901700"/>
                </a:lnTo>
                <a:lnTo>
                  <a:pt x="2010956" y="914400"/>
                </a:lnTo>
                <a:lnTo>
                  <a:pt x="2029663" y="927100"/>
                </a:lnTo>
                <a:lnTo>
                  <a:pt x="2049043" y="939800"/>
                </a:lnTo>
                <a:lnTo>
                  <a:pt x="2088718" y="965200"/>
                </a:lnTo>
                <a:lnTo>
                  <a:pt x="2090381" y="965200"/>
                </a:lnTo>
                <a:lnTo>
                  <a:pt x="2103170" y="977900"/>
                </a:lnTo>
                <a:lnTo>
                  <a:pt x="2112835" y="990600"/>
                </a:lnTo>
                <a:lnTo>
                  <a:pt x="2118334" y="1003300"/>
                </a:lnTo>
                <a:lnTo>
                  <a:pt x="2118626" y="1016000"/>
                </a:lnTo>
                <a:lnTo>
                  <a:pt x="2118626" y="901700"/>
                </a:lnTo>
                <a:lnTo>
                  <a:pt x="2115553" y="901700"/>
                </a:lnTo>
                <a:lnTo>
                  <a:pt x="2115553" y="965200"/>
                </a:lnTo>
                <a:lnTo>
                  <a:pt x="2107019" y="965200"/>
                </a:lnTo>
                <a:lnTo>
                  <a:pt x="2098636" y="952500"/>
                </a:lnTo>
                <a:lnTo>
                  <a:pt x="2090394" y="952500"/>
                </a:lnTo>
                <a:lnTo>
                  <a:pt x="2082241" y="939800"/>
                </a:lnTo>
                <a:lnTo>
                  <a:pt x="2095538" y="939800"/>
                </a:lnTo>
                <a:lnTo>
                  <a:pt x="2105850" y="952500"/>
                </a:lnTo>
                <a:lnTo>
                  <a:pt x="2112695" y="952500"/>
                </a:lnTo>
                <a:lnTo>
                  <a:pt x="2115553" y="965200"/>
                </a:lnTo>
                <a:lnTo>
                  <a:pt x="2115553" y="901700"/>
                </a:lnTo>
                <a:lnTo>
                  <a:pt x="2108936" y="901700"/>
                </a:lnTo>
                <a:lnTo>
                  <a:pt x="2104136" y="889000"/>
                </a:lnTo>
                <a:lnTo>
                  <a:pt x="2115693" y="889000"/>
                </a:lnTo>
                <a:lnTo>
                  <a:pt x="2120493" y="901700"/>
                </a:lnTo>
                <a:lnTo>
                  <a:pt x="2120493" y="863600"/>
                </a:lnTo>
                <a:lnTo>
                  <a:pt x="2089302" y="863600"/>
                </a:lnTo>
                <a:lnTo>
                  <a:pt x="2079421" y="853211"/>
                </a:lnTo>
                <a:lnTo>
                  <a:pt x="2079421" y="876300"/>
                </a:lnTo>
                <a:lnTo>
                  <a:pt x="2071751" y="876300"/>
                </a:lnTo>
                <a:lnTo>
                  <a:pt x="2071751" y="927100"/>
                </a:lnTo>
                <a:lnTo>
                  <a:pt x="2069630" y="927100"/>
                </a:lnTo>
                <a:lnTo>
                  <a:pt x="2066290" y="939800"/>
                </a:lnTo>
                <a:lnTo>
                  <a:pt x="2055672" y="927100"/>
                </a:lnTo>
                <a:lnTo>
                  <a:pt x="2052180" y="927100"/>
                </a:lnTo>
                <a:lnTo>
                  <a:pt x="2033447" y="914400"/>
                </a:lnTo>
                <a:lnTo>
                  <a:pt x="2003234" y="889000"/>
                </a:lnTo>
                <a:lnTo>
                  <a:pt x="1985149" y="876300"/>
                </a:lnTo>
                <a:lnTo>
                  <a:pt x="1982292" y="876300"/>
                </a:lnTo>
                <a:lnTo>
                  <a:pt x="1977631" y="863600"/>
                </a:lnTo>
                <a:lnTo>
                  <a:pt x="1986991" y="863600"/>
                </a:lnTo>
                <a:lnTo>
                  <a:pt x="2016277" y="889000"/>
                </a:lnTo>
                <a:lnTo>
                  <a:pt x="2025015" y="889000"/>
                </a:lnTo>
                <a:lnTo>
                  <a:pt x="2043544" y="901700"/>
                </a:lnTo>
                <a:lnTo>
                  <a:pt x="2053437" y="914400"/>
                </a:lnTo>
                <a:lnTo>
                  <a:pt x="2071344" y="914400"/>
                </a:lnTo>
                <a:lnTo>
                  <a:pt x="2071751" y="927100"/>
                </a:lnTo>
                <a:lnTo>
                  <a:pt x="2071751" y="876300"/>
                </a:lnTo>
                <a:lnTo>
                  <a:pt x="2071395" y="876300"/>
                </a:lnTo>
                <a:lnTo>
                  <a:pt x="2053932" y="863600"/>
                </a:lnTo>
                <a:lnTo>
                  <a:pt x="2040229" y="850900"/>
                </a:lnTo>
                <a:lnTo>
                  <a:pt x="2026539" y="850900"/>
                </a:lnTo>
                <a:lnTo>
                  <a:pt x="2012835" y="838200"/>
                </a:lnTo>
                <a:lnTo>
                  <a:pt x="2007158" y="838200"/>
                </a:lnTo>
                <a:lnTo>
                  <a:pt x="2010410" y="825500"/>
                </a:lnTo>
                <a:lnTo>
                  <a:pt x="2023859" y="825500"/>
                </a:lnTo>
                <a:lnTo>
                  <a:pt x="2039200" y="838200"/>
                </a:lnTo>
                <a:lnTo>
                  <a:pt x="2064804" y="863600"/>
                </a:lnTo>
                <a:lnTo>
                  <a:pt x="2077554" y="863600"/>
                </a:lnTo>
                <a:lnTo>
                  <a:pt x="2079421" y="876300"/>
                </a:lnTo>
                <a:lnTo>
                  <a:pt x="2079421" y="853211"/>
                </a:lnTo>
                <a:lnTo>
                  <a:pt x="2077237" y="850900"/>
                </a:lnTo>
                <a:lnTo>
                  <a:pt x="2062949" y="850900"/>
                </a:lnTo>
                <a:lnTo>
                  <a:pt x="2060473" y="838200"/>
                </a:lnTo>
                <a:lnTo>
                  <a:pt x="2066620" y="838200"/>
                </a:lnTo>
                <a:lnTo>
                  <a:pt x="2091575" y="825500"/>
                </a:lnTo>
                <a:lnTo>
                  <a:pt x="2115502" y="838200"/>
                </a:lnTo>
                <a:lnTo>
                  <a:pt x="2137206" y="850900"/>
                </a:lnTo>
                <a:lnTo>
                  <a:pt x="2155469" y="863600"/>
                </a:lnTo>
                <a:lnTo>
                  <a:pt x="2155469" y="846531"/>
                </a:lnTo>
                <a:lnTo>
                  <a:pt x="2145284" y="838200"/>
                </a:lnTo>
                <a:lnTo>
                  <a:pt x="2141169" y="838200"/>
                </a:lnTo>
                <a:lnTo>
                  <a:pt x="2143188" y="825500"/>
                </a:lnTo>
                <a:lnTo>
                  <a:pt x="2237727" y="825500"/>
                </a:lnTo>
                <a:lnTo>
                  <a:pt x="2237244" y="838200"/>
                </a:lnTo>
                <a:lnTo>
                  <a:pt x="2235847" y="850900"/>
                </a:lnTo>
                <a:lnTo>
                  <a:pt x="2237740" y="850900"/>
                </a:lnTo>
                <a:lnTo>
                  <a:pt x="2239073" y="863600"/>
                </a:lnTo>
                <a:lnTo>
                  <a:pt x="2239073" y="803897"/>
                </a:lnTo>
                <a:lnTo>
                  <a:pt x="2230894" y="812800"/>
                </a:lnTo>
                <a:lnTo>
                  <a:pt x="2098078" y="812800"/>
                </a:lnTo>
                <a:lnTo>
                  <a:pt x="2089111" y="825500"/>
                </a:lnTo>
                <a:lnTo>
                  <a:pt x="2041093" y="825500"/>
                </a:lnTo>
                <a:lnTo>
                  <a:pt x="2027174" y="812800"/>
                </a:lnTo>
                <a:lnTo>
                  <a:pt x="2012797" y="812800"/>
                </a:lnTo>
                <a:lnTo>
                  <a:pt x="2005291" y="800100"/>
                </a:lnTo>
                <a:lnTo>
                  <a:pt x="2086317" y="800100"/>
                </a:lnTo>
                <a:lnTo>
                  <a:pt x="2117521" y="787400"/>
                </a:lnTo>
                <a:lnTo>
                  <a:pt x="2242858" y="787400"/>
                </a:lnTo>
                <a:lnTo>
                  <a:pt x="2245830" y="800100"/>
                </a:lnTo>
                <a:lnTo>
                  <a:pt x="2245830" y="762000"/>
                </a:lnTo>
                <a:lnTo>
                  <a:pt x="2203754" y="762000"/>
                </a:lnTo>
                <a:lnTo>
                  <a:pt x="2203539" y="749300"/>
                </a:lnTo>
                <a:lnTo>
                  <a:pt x="2203094" y="736600"/>
                </a:lnTo>
                <a:lnTo>
                  <a:pt x="2202484" y="723900"/>
                </a:lnTo>
                <a:lnTo>
                  <a:pt x="2201824" y="723900"/>
                </a:lnTo>
                <a:lnTo>
                  <a:pt x="2201265" y="711200"/>
                </a:lnTo>
                <a:lnTo>
                  <a:pt x="2198878" y="673100"/>
                </a:lnTo>
                <a:lnTo>
                  <a:pt x="2196808" y="647700"/>
                </a:lnTo>
                <a:lnTo>
                  <a:pt x="2195766" y="635000"/>
                </a:lnTo>
                <a:lnTo>
                  <a:pt x="2193379" y="609600"/>
                </a:lnTo>
                <a:lnTo>
                  <a:pt x="2193125" y="571500"/>
                </a:lnTo>
                <a:lnTo>
                  <a:pt x="2193201" y="558800"/>
                </a:lnTo>
                <a:lnTo>
                  <a:pt x="2193290" y="546100"/>
                </a:lnTo>
                <a:lnTo>
                  <a:pt x="2192477" y="520700"/>
                </a:lnTo>
                <a:lnTo>
                  <a:pt x="2191334" y="495300"/>
                </a:lnTo>
                <a:lnTo>
                  <a:pt x="2190521" y="482600"/>
                </a:lnTo>
                <a:lnTo>
                  <a:pt x="2189238" y="444500"/>
                </a:lnTo>
                <a:lnTo>
                  <a:pt x="2186813" y="419100"/>
                </a:lnTo>
                <a:lnTo>
                  <a:pt x="2183854" y="393700"/>
                </a:lnTo>
                <a:lnTo>
                  <a:pt x="2180971" y="368300"/>
                </a:lnTo>
                <a:lnTo>
                  <a:pt x="2180056" y="368300"/>
                </a:lnTo>
                <a:lnTo>
                  <a:pt x="2180958" y="355600"/>
                </a:lnTo>
                <a:lnTo>
                  <a:pt x="2181936" y="342900"/>
                </a:lnTo>
                <a:lnTo>
                  <a:pt x="2180666" y="342900"/>
                </a:lnTo>
                <a:lnTo>
                  <a:pt x="2176589" y="330200"/>
                </a:lnTo>
                <a:lnTo>
                  <a:pt x="2164550" y="330200"/>
                </a:lnTo>
                <a:lnTo>
                  <a:pt x="2164550" y="647700"/>
                </a:lnTo>
                <a:lnTo>
                  <a:pt x="2163902" y="660400"/>
                </a:lnTo>
                <a:lnTo>
                  <a:pt x="2163800" y="749300"/>
                </a:lnTo>
                <a:lnTo>
                  <a:pt x="2162848" y="749300"/>
                </a:lnTo>
                <a:lnTo>
                  <a:pt x="2160181" y="762000"/>
                </a:lnTo>
                <a:lnTo>
                  <a:pt x="2129637" y="762000"/>
                </a:lnTo>
                <a:lnTo>
                  <a:pt x="2090991" y="774700"/>
                </a:lnTo>
                <a:lnTo>
                  <a:pt x="2000542" y="774700"/>
                </a:lnTo>
                <a:lnTo>
                  <a:pt x="2000542" y="800100"/>
                </a:lnTo>
                <a:lnTo>
                  <a:pt x="1997697" y="812800"/>
                </a:lnTo>
                <a:lnTo>
                  <a:pt x="1995906" y="825500"/>
                </a:lnTo>
                <a:lnTo>
                  <a:pt x="1993112" y="812800"/>
                </a:lnTo>
                <a:lnTo>
                  <a:pt x="1978240" y="812800"/>
                </a:lnTo>
                <a:lnTo>
                  <a:pt x="1982749" y="800100"/>
                </a:lnTo>
                <a:lnTo>
                  <a:pt x="2000542" y="800100"/>
                </a:lnTo>
                <a:lnTo>
                  <a:pt x="2000542" y="774700"/>
                </a:lnTo>
                <a:lnTo>
                  <a:pt x="1941398" y="774700"/>
                </a:lnTo>
                <a:lnTo>
                  <a:pt x="1941398" y="1130300"/>
                </a:lnTo>
                <a:lnTo>
                  <a:pt x="1939848" y="1155700"/>
                </a:lnTo>
                <a:lnTo>
                  <a:pt x="1819757" y="1155700"/>
                </a:lnTo>
                <a:lnTo>
                  <a:pt x="1825002" y="1143000"/>
                </a:lnTo>
                <a:lnTo>
                  <a:pt x="1820811" y="1143000"/>
                </a:lnTo>
                <a:lnTo>
                  <a:pt x="1818767" y="1130300"/>
                </a:lnTo>
                <a:lnTo>
                  <a:pt x="1815617" y="1117600"/>
                </a:lnTo>
                <a:lnTo>
                  <a:pt x="1912594" y="1117600"/>
                </a:lnTo>
                <a:lnTo>
                  <a:pt x="1926437" y="1104900"/>
                </a:lnTo>
                <a:lnTo>
                  <a:pt x="1935467" y="1104900"/>
                </a:lnTo>
                <a:lnTo>
                  <a:pt x="1939239" y="1117600"/>
                </a:lnTo>
                <a:lnTo>
                  <a:pt x="1940953" y="1130300"/>
                </a:lnTo>
                <a:lnTo>
                  <a:pt x="1941398" y="1130300"/>
                </a:lnTo>
                <a:lnTo>
                  <a:pt x="1941398" y="774700"/>
                </a:lnTo>
                <a:lnTo>
                  <a:pt x="1939175" y="774700"/>
                </a:lnTo>
                <a:lnTo>
                  <a:pt x="1939175" y="1066800"/>
                </a:lnTo>
                <a:lnTo>
                  <a:pt x="1939175" y="1079500"/>
                </a:lnTo>
                <a:lnTo>
                  <a:pt x="1938375" y="1092200"/>
                </a:lnTo>
                <a:lnTo>
                  <a:pt x="1814385" y="1092200"/>
                </a:lnTo>
                <a:lnTo>
                  <a:pt x="1811782" y="1079500"/>
                </a:lnTo>
                <a:lnTo>
                  <a:pt x="1808835" y="1066800"/>
                </a:lnTo>
                <a:lnTo>
                  <a:pt x="1823796" y="1066800"/>
                </a:lnTo>
                <a:lnTo>
                  <a:pt x="1840153" y="1054100"/>
                </a:lnTo>
                <a:lnTo>
                  <a:pt x="1938832" y="1054100"/>
                </a:lnTo>
                <a:lnTo>
                  <a:pt x="1939175" y="1066800"/>
                </a:lnTo>
                <a:lnTo>
                  <a:pt x="1939175" y="774700"/>
                </a:lnTo>
                <a:lnTo>
                  <a:pt x="1937791" y="774700"/>
                </a:lnTo>
                <a:lnTo>
                  <a:pt x="1937791" y="1028700"/>
                </a:lnTo>
                <a:lnTo>
                  <a:pt x="1898675" y="1028700"/>
                </a:lnTo>
                <a:lnTo>
                  <a:pt x="1875802" y="1041400"/>
                </a:lnTo>
                <a:lnTo>
                  <a:pt x="1806702" y="1041400"/>
                </a:lnTo>
                <a:lnTo>
                  <a:pt x="1806689" y="1028700"/>
                </a:lnTo>
                <a:lnTo>
                  <a:pt x="1806829" y="1016000"/>
                </a:lnTo>
                <a:lnTo>
                  <a:pt x="1809038" y="1003300"/>
                </a:lnTo>
                <a:lnTo>
                  <a:pt x="1852002" y="1003300"/>
                </a:lnTo>
                <a:lnTo>
                  <a:pt x="1874431" y="990600"/>
                </a:lnTo>
                <a:lnTo>
                  <a:pt x="1928609" y="990600"/>
                </a:lnTo>
                <a:lnTo>
                  <a:pt x="1933702" y="1003300"/>
                </a:lnTo>
                <a:lnTo>
                  <a:pt x="1936064" y="1003300"/>
                </a:lnTo>
                <a:lnTo>
                  <a:pt x="1937092" y="1016000"/>
                </a:lnTo>
                <a:lnTo>
                  <a:pt x="1937791" y="1028700"/>
                </a:lnTo>
                <a:lnTo>
                  <a:pt x="1937791" y="774700"/>
                </a:lnTo>
                <a:lnTo>
                  <a:pt x="1937639" y="774700"/>
                </a:lnTo>
                <a:lnTo>
                  <a:pt x="1937639" y="876300"/>
                </a:lnTo>
                <a:lnTo>
                  <a:pt x="1937346" y="889000"/>
                </a:lnTo>
                <a:lnTo>
                  <a:pt x="1936737" y="889000"/>
                </a:lnTo>
                <a:lnTo>
                  <a:pt x="1936737" y="952500"/>
                </a:lnTo>
                <a:lnTo>
                  <a:pt x="1936432" y="965200"/>
                </a:lnTo>
                <a:lnTo>
                  <a:pt x="1935530" y="965200"/>
                </a:lnTo>
                <a:lnTo>
                  <a:pt x="1930615" y="977900"/>
                </a:lnTo>
                <a:lnTo>
                  <a:pt x="1806194" y="977900"/>
                </a:lnTo>
                <a:lnTo>
                  <a:pt x="1805470" y="965200"/>
                </a:lnTo>
                <a:lnTo>
                  <a:pt x="1806257" y="939800"/>
                </a:lnTo>
                <a:lnTo>
                  <a:pt x="1809661" y="939800"/>
                </a:lnTo>
                <a:lnTo>
                  <a:pt x="1818411" y="927100"/>
                </a:lnTo>
                <a:lnTo>
                  <a:pt x="1927085" y="927100"/>
                </a:lnTo>
                <a:lnTo>
                  <a:pt x="1932279" y="914400"/>
                </a:lnTo>
                <a:lnTo>
                  <a:pt x="1936127" y="927100"/>
                </a:lnTo>
                <a:lnTo>
                  <a:pt x="1936089" y="939800"/>
                </a:lnTo>
                <a:lnTo>
                  <a:pt x="1936483" y="939800"/>
                </a:lnTo>
                <a:lnTo>
                  <a:pt x="1936737" y="952500"/>
                </a:lnTo>
                <a:lnTo>
                  <a:pt x="1936737" y="889000"/>
                </a:lnTo>
                <a:lnTo>
                  <a:pt x="1936203" y="889000"/>
                </a:lnTo>
                <a:lnTo>
                  <a:pt x="1931733" y="901700"/>
                </a:lnTo>
                <a:lnTo>
                  <a:pt x="1804936" y="901700"/>
                </a:lnTo>
                <a:lnTo>
                  <a:pt x="1803908" y="889000"/>
                </a:lnTo>
                <a:lnTo>
                  <a:pt x="1804009" y="876300"/>
                </a:lnTo>
                <a:lnTo>
                  <a:pt x="1808200" y="863600"/>
                </a:lnTo>
                <a:lnTo>
                  <a:pt x="1934679" y="863600"/>
                </a:lnTo>
                <a:lnTo>
                  <a:pt x="1937639" y="876300"/>
                </a:lnTo>
                <a:lnTo>
                  <a:pt x="1937639" y="774700"/>
                </a:lnTo>
                <a:lnTo>
                  <a:pt x="1932419" y="774700"/>
                </a:lnTo>
                <a:lnTo>
                  <a:pt x="1932419" y="838200"/>
                </a:lnTo>
                <a:lnTo>
                  <a:pt x="1804047" y="838200"/>
                </a:lnTo>
                <a:lnTo>
                  <a:pt x="1803565" y="825500"/>
                </a:lnTo>
                <a:lnTo>
                  <a:pt x="1803768" y="800100"/>
                </a:lnTo>
                <a:lnTo>
                  <a:pt x="1807032" y="800100"/>
                </a:lnTo>
                <a:lnTo>
                  <a:pt x="1816239" y="787400"/>
                </a:lnTo>
                <a:lnTo>
                  <a:pt x="1917687" y="787400"/>
                </a:lnTo>
                <a:lnTo>
                  <a:pt x="1920836" y="800100"/>
                </a:lnTo>
                <a:lnTo>
                  <a:pt x="1923681" y="812800"/>
                </a:lnTo>
                <a:lnTo>
                  <a:pt x="1926983" y="812800"/>
                </a:lnTo>
                <a:lnTo>
                  <a:pt x="1929866" y="825500"/>
                </a:lnTo>
                <a:lnTo>
                  <a:pt x="1931454" y="825500"/>
                </a:lnTo>
                <a:lnTo>
                  <a:pt x="1932419" y="838200"/>
                </a:lnTo>
                <a:lnTo>
                  <a:pt x="1932419" y="774700"/>
                </a:lnTo>
                <a:lnTo>
                  <a:pt x="1835619" y="774700"/>
                </a:lnTo>
                <a:lnTo>
                  <a:pt x="1812163" y="762000"/>
                </a:lnTo>
                <a:lnTo>
                  <a:pt x="1801812" y="762000"/>
                </a:lnTo>
                <a:lnTo>
                  <a:pt x="1800453" y="749300"/>
                </a:lnTo>
                <a:lnTo>
                  <a:pt x="1803146" y="736600"/>
                </a:lnTo>
                <a:lnTo>
                  <a:pt x="1810232" y="736600"/>
                </a:lnTo>
                <a:lnTo>
                  <a:pt x="1822081" y="723900"/>
                </a:lnTo>
                <a:lnTo>
                  <a:pt x="2159901" y="723900"/>
                </a:lnTo>
                <a:lnTo>
                  <a:pt x="2163305" y="736600"/>
                </a:lnTo>
                <a:lnTo>
                  <a:pt x="2163800" y="749300"/>
                </a:lnTo>
                <a:lnTo>
                  <a:pt x="2163800" y="660400"/>
                </a:lnTo>
                <a:lnTo>
                  <a:pt x="2163292" y="660400"/>
                </a:lnTo>
                <a:lnTo>
                  <a:pt x="2162302" y="673100"/>
                </a:lnTo>
                <a:lnTo>
                  <a:pt x="2159127" y="685800"/>
                </a:lnTo>
                <a:lnTo>
                  <a:pt x="2100249" y="685800"/>
                </a:lnTo>
                <a:lnTo>
                  <a:pt x="2070582" y="698500"/>
                </a:lnTo>
                <a:lnTo>
                  <a:pt x="1798993" y="698500"/>
                </a:lnTo>
                <a:lnTo>
                  <a:pt x="1799983" y="685800"/>
                </a:lnTo>
                <a:lnTo>
                  <a:pt x="1800377" y="673100"/>
                </a:lnTo>
                <a:lnTo>
                  <a:pt x="1801533" y="660400"/>
                </a:lnTo>
                <a:lnTo>
                  <a:pt x="2037384" y="660400"/>
                </a:lnTo>
                <a:lnTo>
                  <a:pt x="2060270" y="647700"/>
                </a:lnTo>
                <a:lnTo>
                  <a:pt x="2164550" y="647700"/>
                </a:lnTo>
                <a:lnTo>
                  <a:pt x="2164550" y="330200"/>
                </a:lnTo>
                <a:lnTo>
                  <a:pt x="2163102" y="330200"/>
                </a:lnTo>
                <a:lnTo>
                  <a:pt x="2162746" y="329501"/>
                </a:lnTo>
                <a:lnTo>
                  <a:pt x="2162746" y="596900"/>
                </a:lnTo>
                <a:lnTo>
                  <a:pt x="2162391" y="609600"/>
                </a:lnTo>
                <a:lnTo>
                  <a:pt x="2158428" y="609600"/>
                </a:lnTo>
                <a:lnTo>
                  <a:pt x="2154936" y="622300"/>
                </a:lnTo>
                <a:lnTo>
                  <a:pt x="1801355" y="622300"/>
                </a:lnTo>
                <a:lnTo>
                  <a:pt x="1802180" y="609600"/>
                </a:lnTo>
                <a:lnTo>
                  <a:pt x="1801926" y="609600"/>
                </a:lnTo>
                <a:lnTo>
                  <a:pt x="1803171" y="584200"/>
                </a:lnTo>
                <a:lnTo>
                  <a:pt x="2146693" y="584200"/>
                </a:lnTo>
                <a:lnTo>
                  <a:pt x="2153932" y="571500"/>
                </a:lnTo>
                <a:lnTo>
                  <a:pt x="2159571" y="584200"/>
                </a:lnTo>
                <a:lnTo>
                  <a:pt x="2161806" y="584200"/>
                </a:lnTo>
                <a:lnTo>
                  <a:pt x="2162746" y="596900"/>
                </a:lnTo>
                <a:lnTo>
                  <a:pt x="2162746" y="329501"/>
                </a:lnTo>
                <a:lnTo>
                  <a:pt x="2160740" y="325551"/>
                </a:lnTo>
                <a:lnTo>
                  <a:pt x="2160740" y="558800"/>
                </a:lnTo>
                <a:lnTo>
                  <a:pt x="1801977" y="558800"/>
                </a:lnTo>
                <a:lnTo>
                  <a:pt x="1802193" y="546100"/>
                </a:lnTo>
                <a:lnTo>
                  <a:pt x="1802993" y="533400"/>
                </a:lnTo>
                <a:lnTo>
                  <a:pt x="1806575" y="520700"/>
                </a:lnTo>
                <a:lnTo>
                  <a:pt x="2156180" y="520700"/>
                </a:lnTo>
                <a:lnTo>
                  <a:pt x="2158263" y="533400"/>
                </a:lnTo>
                <a:lnTo>
                  <a:pt x="2158606" y="533400"/>
                </a:lnTo>
                <a:lnTo>
                  <a:pt x="2159152" y="546100"/>
                </a:lnTo>
                <a:lnTo>
                  <a:pt x="2160740" y="558800"/>
                </a:lnTo>
                <a:lnTo>
                  <a:pt x="2160740" y="325551"/>
                </a:lnTo>
                <a:lnTo>
                  <a:pt x="2156650" y="317500"/>
                </a:lnTo>
                <a:lnTo>
                  <a:pt x="2152358" y="317500"/>
                </a:lnTo>
                <a:lnTo>
                  <a:pt x="2152358" y="444500"/>
                </a:lnTo>
                <a:lnTo>
                  <a:pt x="2152053" y="457200"/>
                </a:lnTo>
                <a:lnTo>
                  <a:pt x="2151710" y="469900"/>
                </a:lnTo>
                <a:lnTo>
                  <a:pt x="2151469" y="482600"/>
                </a:lnTo>
                <a:lnTo>
                  <a:pt x="2151088" y="495300"/>
                </a:lnTo>
                <a:lnTo>
                  <a:pt x="1881873" y="495300"/>
                </a:lnTo>
                <a:lnTo>
                  <a:pt x="1853133" y="482600"/>
                </a:lnTo>
                <a:lnTo>
                  <a:pt x="1837817" y="482600"/>
                </a:lnTo>
                <a:lnTo>
                  <a:pt x="1830133" y="495300"/>
                </a:lnTo>
                <a:lnTo>
                  <a:pt x="1808721" y="495300"/>
                </a:lnTo>
                <a:lnTo>
                  <a:pt x="1805940" y="482600"/>
                </a:lnTo>
                <a:lnTo>
                  <a:pt x="1806549" y="469900"/>
                </a:lnTo>
                <a:lnTo>
                  <a:pt x="1806879" y="469900"/>
                </a:lnTo>
                <a:lnTo>
                  <a:pt x="1807362" y="457200"/>
                </a:lnTo>
                <a:lnTo>
                  <a:pt x="1809038" y="457200"/>
                </a:lnTo>
                <a:lnTo>
                  <a:pt x="1812086" y="444500"/>
                </a:lnTo>
                <a:lnTo>
                  <a:pt x="1829054" y="444500"/>
                </a:lnTo>
                <a:lnTo>
                  <a:pt x="1881492" y="431800"/>
                </a:lnTo>
                <a:lnTo>
                  <a:pt x="1990826" y="431800"/>
                </a:lnTo>
                <a:lnTo>
                  <a:pt x="2028659" y="444500"/>
                </a:lnTo>
                <a:lnTo>
                  <a:pt x="2054440" y="431800"/>
                </a:lnTo>
                <a:lnTo>
                  <a:pt x="2131758" y="431800"/>
                </a:lnTo>
                <a:lnTo>
                  <a:pt x="2136190" y="444500"/>
                </a:lnTo>
                <a:lnTo>
                  <a:pt x="2152358" y="444500"/>
                </a:lnTo>
                <a:lnTo>
                  <a:pt x="2152358" y="317500"/>
                </a:lnTo>
                <a:lnTo>
                  <a:pt x="2151989" y="317500"/>
                </a:lnTo>
                <a:lnTo>
                  <a:pt x="2151989" y="381000"/>
                </a:lnTo>
                <a:lnTo>
                  <a:pt x="2150884" y="406400"/>
                </a:lnTo>
                <a:lnTo>
                  <a:pt x="2146477" y="406400"/>
                </a:lnTo>
                <a:lnTo>
                  <a:pt x="2136000" y="419100"/>
                </a:lnTo>
                <a:lnTo>
                  <a:pt x="1805901" y="419100"/>
                </a:lnTo>
                <a:lnTo>
                  <a:pt x="1807933" y="406400"/>
                </a:lnTo>
                <a:lnTo>
                  <a:pt x="1809673" y="406400"/>
                </a:lnTo>
                <a:lnTo>
                  <a:pt x="1809597" y="393700"/>
                </a:lnTo>
                <a:lnTo>
                  <a:pt x="1809965" y="381000"/>
                </a:lnTo>
                <a:lnTo>
                  <a:pt x="1812493" y="381000"/>
                </a:lnTo>
                <a:lnTo>
                  <a:pt x="1818551" y="368300"/>
                </a:lnTo>
                <a:lnTo>
                  <a:pt x="2151748" y="368300"/>
                </a:lnTo>
                <a:lnTo>
                  <a:pt x="2151989" y="381000"/>
                </a:lnTo>
                <a:lnTo>
                  <a:pt x="2151989" y="317500"/>
                </a:lnTo>
                <a:lnTo>
                  <a:pt x="2150122" y="317500"/>
                </a:lnTo>
                <a:lnTo>
                  <a:pt x="2128507" y="304800"/>
                </a:lnTo>
                <a:lnTo>
                  <a:pt x="2087308" y="279400"/>
                </a:lnTo>
                <a:lnTo>
                  <a:pt x="2065743" y="279400"/>
                </a:lnTo>
                <a:lnTo>
                  <a:pt x="2061349" y="272262"/>
                </a:lnTo>
                <a:lnTo>
                  <a:pt x="2061349" y="304800"/>
                </a:lnTo>
                <a:lnTo>
                  <a:pt x="2059673" y="317500"/>
                </a:lnTo>
                <a:lnTo>
                  <a:pt x="1922132" y="317500"/>
                </a:lnTo>
                <a:lnTo>
                  <a:pt x="1894789" y="330200"/>
                </a:lnTo>
                <a:lnTo>
                  <a:pt x="1817827" y="330200"/>
                </a:lnTo>
                <a:lnTo>
                  <a:pt x="1797989" y="317500"/>
                </a:lnTo>
                <a:lnTo>
                  <a:pt x="1779790" y="304800"/>
                </a:lnTo>
                <a:lnTo>
                  <a:pt x="1769173" y="297091"/>
                </a:lnTo>
                <a:lnTo>
                  <a:pt x="1769173" y="546100"/>
                </a:lnTo>
                <a:lnTo>
                  <a:pt x="1768233" y="546100"/>
                </a:lnTo>
                <a:lnTo>
                  <a:pt x="1768233" y="596900"/>
                </a:lnTo>
                <a:lnTo>
                  <a:pt x="1766938" y="605155"/>
                </a:lnTo>
                <a:lnTo>
                  <a:pt x="1766938" y="660400"/>
                </a:lnTo>
                <a:lnTo>
                  <a:pt x="1766747" y="660400"/>
                </a:lnTo>
                <a:lnTo>
                  <a:pt x="1766544" y="670077"/>
                </a:lnTo>
                <a:lnTo>
                  <a:pt x="1766544" y="711200"/>
                </a:lnTo>
                <a:lnTo>
                  <a:pt x="1766023" y="723900"/>
                </a:lnTo>
                <a:lnTo>
                  <a:pt x="1766023" y="736600"/>
                </a:lnTo>
                <a:lnTo>
                  <a:pt x="1766392" y="736600"/>
                </a:lnTo>
                <a:lnTo>
                  <a:pt x="1765960" y="749300"/>
                </a:lnTo>
                <a:lnTo>
                  <a:pt x="1765160" y="749300"/>
                </a:lnTo>
                <a:lnTo>
                  <a:pt x="1765160" y="787400"/>
                </a:lnTo>
                <a:lnTo>
                  <a:pt x="1764080" y="798093"/>
                </a:lnTo>
                <a:lnTo>
                  <a:pt x="1764080" y="850900"/>
                </a:lnTo>
                <a:lnTo>
                  <a:pt x="1762671" y="860361"/>
                </a:lnTo>
                <a:lnTo>
                  <a:pt x="1762671" y="1130300"/>
                </a:lnTo>
                <a:lnTo>
                  <a:pt x="1761998" y="1143000"/>
                </a:lnTo>
                <a:lnTo>
                  <a:pt x="1759305" y="1155700"/>
                </a:lnTo>
                <a:lnTo>
                  <a:pt x="1699247" y="1155700"/>
                </a:lnTo>
                <a:lnTo>
                  <a:pt x="1695970" y="1143000"/>
                </a:lnTo>
                <a:lnTo>
                  <a:pt x="1696580" y="1130300"/>
                </a:lnTo>
                <a:lnTo>
                  <a:pt x="1696516" y="1117600"/>
                </a:lnTo>
                <a:lnTo>
                  <a:pt x="1695221" y="1104900"/>
                </a:lnTo>
                <a:lnTo>
                  <a:pt x="1694268" y="1092200"/>
                </a:lnTo>
                <a:lnTo>
                  <a:pt x="1695221" y="1079500"/>
                </a:lnTo>
                <a:lnTo>
                  <a:pt x="1697405" y="1079500"/>
                </a:lnTo>
                <a:lnTo>
                  <a:pt x="1699983" y="1066800"/>
                </a:lnTo>
                <a:lnTo>
                  <a:pt x="1707210" y="1079500"/>
                </a:lnTo>
                <a:lnTo>
                  <a:pt x="1720088" y="1092200"/>
                </a:lnTo>
                <a:lnTo>
                  <a:pt x="1732813" y="1092200"/>
                </a:lnTo>
                <a:lnTo>
                  <a:pt x="1757883" y="1117600"/>
                </a:lnTo>
                <a:lnTo>
                  <a:pt x="1761312" y="1117600"/>
                </a:lnTo>
                <a:lnTo>
                  <a:pt x="1762671" y="1130300"/>
                </a:lnTo>
                <a:lnTo>
                  <a:pt x="1762671" y="860361"/>
                </a:lnTo>
                <a:lnTo>
                  <a:pt x="1762544" y="861225"/>
                </a:lnTo>
                <a:lnTo>
                  <a:pt x="1762544" y="1066800"/>
                </a:lnTo>
                <a:lnTo>
                  <a:pt x="1762544" y="1079500"/>
                </a:lnTo>
                <a:lnTo>
                  <a:pt x="1761667" y="1092200"/>
                </a:lnTo>
                <a:lnTo>
                  <a:pt x="1759064" y="1092200"/>
                </a:lnTo>
                <a:lnTo>
                  <a:pt x="1746758" y="1079500"/>
                </a:lnTo>
                <a:lnTo>
                  <a:pt x="1742300" y="1079500"/>
                </a:lnTo>
                <a:lnTo>
                  <a:pt x="1721599" y="1066800"/>
                </a:lnTo>
                <a:lnTo>
                  <a:pt x="1713585" y="1054100"/>
                </a:lnTo>
                <a:lnTo>
                  <a:pt x="1705622" y="1054100"/>
                </a:lnTo>
                <a:lnTo>
                  <a:pt x="1700022" y="1041400"/>
                </a:lnTo>
                <a:lnTo>
                  <a:pt x="1695196" y="1041400"/>
                </a:lnTo>
                <a:lnTo>
                  <a:pt x="1695272" y="1028700"/>
                </a:lnTo>
                <a:lnTo>
                  <a:pt x="1696631" y="1028700"/>
                </a:lnTo>
                <a:lnTo>
                  <a:pt x="1700542" y="1016000"/>
                </a:lnTo>
                <a:lnTo>
                  <a:pt x="1715782" y="1016000"/>
                </a:lnTo>
                <a:lnTo>
                  <a:pt x="1722475" y="1028700"/>
                </a:lnTo>
                <a:lnTo>
                  <a:pt x="1735772" y="1028700"/>
                </a:lnTo>
                <a:lnTo>
                  <a:pt x="1742630" y="1041400"/>
                </a:lnTo>
                <a:lnTo>
                  <a:pt x="1752612" y="1041400"/>
                </a:lnTo>
                <a:lnTo>
                  <a:pt x="1758962" y="1054100"/>
                </a:lnTo>
                <a:lnTo>
                  <a:pt x="1762125" y="1054100"/>
                </a:lnTo>
                <a:lnTo>
                  <a:pt x="1762544" y="1066800"/>
                </a:lnTo>
                <a:lnTo>
                  <a:pt x="1762544" y="861225"/>
                </a:lnTo>
                <a:lnTo>
                  <a:pt x="1762188" y="863600"/>
                </a:lnTo>
                <a:lnTo>
                  <a:pt x="1761782" y="863600"/>
                </a:lnTo>
                <a:lnTo>
                  <a:pt x="1762125" y="876300"/>
                </a:lnTo>
                <a:lnTo>
                  <a:pt x="1761731" y="876300"/>
                </a:lnTo>
                <a:lnTo>
                  <a:pt x="1761629" y="877392"/>
                </a:lnTo>
                <a:lnTo>
                  <a:pt x="1761629" y="1003300"/>
                </a:lnTo>
                <a:lnTo>
                  <a:pt x="1760131" y="1016000"/>
                </a:lnTo>
                <a:lnTo>
                  <a:pt x="1737321" y="1016000"/>
                </a:lnTo>
                <a:lnTo>
                  <a:pt x="1726145" y="1003300"/>
                </a:lnTo>
                <a:lnTo>
                  <a:pt x="1703819" y="990600"/>
                </a:lnTo>
                <a:lnTo>
                  <a:pt x="1698802" y="990600"/>
                </a:lnTo>
                <a:lnTo>
                  <a:pt x="1697723" y="977900"/>
                </a:lnTo>
                <a:lnTo>
                  <a:pt x="1698040" y="977900"/>
                </a:lnTo>
                <a:lnTo>
                  <a:pt x="1697202" y="965200"/>
                </a:lnTo>
                <a:lnTo>
                  <a:pt x="1697024" y="965200"/>
                </a:lnTo>
                <a:lnTo>
                  <a:pt x="1696377" y="952500"/>
                </a:lnTo>
                <a:lnTo>
                  <a:pt x="1697088" y="952500"/>
                </a:lnTo>
                <a:lnTo>
                  <a:pt x="1701038" y="939800"/>
                </a:lnTo>
                <a:lnTo>
                  <a:pt x="1713395" y="939800"/>
                </a:lnTo>
                <a:lnTo>
                  <a:pt x="1718754" y="952500"/>
                </a:lnTo>
                <a:lnTo>
                  <a:pt x="1729765" y="952500"/>
                </a:lnTo>
                <a:lnTo>
                  <a:pt x="1735912" y="965200"/>
                </a:lnTo>
                <a:lnTo>
                  <a:pt x="1741855" y="965200"/>
                </a:lnTo>
                <a:lnTo>
                  <a:pt x="1752015" y="977900"/>
                </a:lnTo>
                <a:lnTo>
                  <a:pt x="1758772" y="990600"/>
                </a:lnTo>
                <a:lnTo>
                  <a:pt x="1761629" y="1003300"/>
                </a:lnTo>
                <a:lnTo>
                  <a:pt x="1761629" y="877392"/>
                </a:lnTo>
                <a:lnTo>
                  <a:pt x="1761248" y="881443"/>
                </a:lnTo>
                <a:lnTo>
                  <a:pt x="1761248" y="914400"/>
                </a:lnTo>
                <a:lnTo>
                  <a:pt x="1761210" y="927100"/>
                </a:lnTo>
                <a:lnTo>
                  <a:pt x="1760893" y="927100"/>
                </a:lnTo>
                <a:lnTo>
                  <a:pt x="1755863" y="952500"/>
                </a:lnTo>
                <a:lnTo>
                  <a:pt x="1746478" y="939800"/>
                </a:lnTo>
                <a:lnTo>
                  <a:pt x="1735416" y="939800"/>
                </a:lnTo>
                <a:lnTo>
                  <a:pt x="1724977" y="927100"/>
                </a:lnTo>
                <a:lnTo>
                  <a:pt x="1714995" y="927100"/>
                </a:lnTo>
                <a:lnTo>
                  <a:pt x="1705305" y="914400"/>
                </a:lnTo>
                <a:lnTo>
                  <a:pt x="1700466" y="914400"/>
                </a:lnTo>
                <a:lnTo>
                  <a:pt x="1698485" y="901700"/>
                </a:lnTo>
                <a:lnTo>
                  <a:pt x="1699514" y="889000"/>
                </a:lnTo>
                <a:lnTo>
                  <a:pt x="1726933" y="889000"/>
                </a:lnTo>
                <a:lnTo>
                  <a:pt x="1737690" y="901700"/>
                </a:lnTo>
                <a:lnTo>
                  <a:pt x="1747862" y="901700"/>
                </a:lnTo>
                <a:lnTo>
                  <a:pt x="1761248" y="914400"/>
                </a:lnTo>
                <a:lnTo>
                  <a:pt x="1761248" y="881443"/>
                </a:lnTo>
                <a:lnTo>
                  <a:pt x="1760537" y="889000"/>
                </a:lnTo>
                <a:lnTo>
                  <a:pt x="1757629" y="889000"/>
                </a:lnTo>
                <a:lnTo>
                  <a:pt x="1749018" y="876300"/>
                </a:lnTo>
                <a:lnTo>
                  <a:pt x="1737169" y="876300"/>
                </a:lnTo>
                <a:lnTo>
                  <a:pt x="1725460" y="863600"/>
                </a:lnTo>
                <a:lnTo>
                  <a:pt x="1713865" y="863600"/>
                </a:lnTo>
                <a:lnTo>
                  <a:pt x="1702384" y="850900"/>
                </a:lnTo>
                <a:lnTo>
                  <a:pt x="1698091" y="850900"/>
                </a:lnTo>
                <a:lnTo>
                  <a:pt x="1695043" y="838200"/>
                </a:lnTo>
                <a:lnTo>
                  <a:pt x="1693875" y="825500"/>
                </a:lnTo>
                <a:lnTo>
                  <a:pt x="1695246" y="812800"/>
                </a:lnTo>
                <a:lnTo>
                  <a:pt x="1705140" y="812800"/>
                </a:lnTo>
                <a:lnTo>
                  <a:pt x="1718779" y="825500"/>
                </a:lnTo>
                <a:lnTo>
                  <a:pt x="1732153" y="825500"/>
                </a:lnTo>
                <a:lnTo>
                  <a:pt x="1745221" y="838200"/>
                </a:lnTo>
                <a:lnTo>
                  <a:pt x="1757972" y="850900"/>
                </a:lnTo>
                <a:lnTo>
                  <a:pt x="1764080" y="850900"/>
                </a:lnTo>
                <a:lnTo>
                  <a:pt x="1764080" y="798093"/>
                </a:lnTo>
                <a:lnTo>
                  <a:pt x="1763877" y="800100"/>
                </a:lnTo>
                <a:lnTo>
                  <a:pt x="1762429" y="800100"/>
                </a:lnTo>
                <a:lnTo>
                  <a:pt x="1760893" y="812800"/>
                </a:lnTo>
                <a:lnTo>
                  <a:pt x="1758226" y="825500"/>
                </a:lnTo>
                <a:lnTo>
                  <a:pt x="1753476" y="825500"/>
                </a:lnTo>
                <a:lnTo>
                  <a:pt x="1745754" y="812800"/>
                </a:lnTo>
                <a:lnTo>
                  <a:pt x="1736521" y="812800"/>
                </a:lnTo>
                <a:lnTo>
                  <a:pt x="1727377" y="800100"/>
                </a:lnTo>
                <a:lnTo>
                  <a:pt x="1718183" y="800100"/>
                </a:lnTo>
                <a:lnTo>
                  <a:pt x="1708810" y="787400"/>
                </a:lnTo>
                <a:lnTo>
                  <a:pt x="1700250" y="787400"/>
                </a:lnTo>
                <a:lnTo>
                  <a:pt x="1694421" y="774700"/>
                </a:lnTo>
                <a:lnTo>
                  <a:pt x="1691601" y="774700"/>
                </a:lnTo>
                <a:lnTo>
                  <a:pt x="1692071" y="762000"/>
                </a:lnTo>
                <a:lnTo>
                  <a:pt x="1692224" y="749300"/>
                </a:lnTo>
                <a:lnTo>
                  <a:pt x="1691881" y="749300"/>
                </a:lnTo>
                <a:lnTo>
                  <a:pt x="1692808" y="736600"/>
                </a:lnTo>
                <a:lnTo>
                  <a:pt x="1712544" y="736600"/>
                </a:lnTo>
                <a:lnTo>
                  <a:pt x="1717230" y="749300"/>
                </a:lnTo>
                <a:lnTo>
                  <a:pt x="1726158" y="749300"/>
                </a:lnTo>
                <a:lnTo>
                  <a:pt x="1735023" y="762000"/>
                </a:lnTo>
                <a:lnTo>
                  <a:pt x="1743925" y="762000"/>
                </a:lnTo>
                <a:lnTo>
                  <a:pt x="1752968" y="774700"/>
                </a:lnTo>
                <a:lnTo>
                  <a:pt x="1759242" y="774700"/>
                </a:lnTo>
                <a:lnTo>
                  <a:pt x="1763458" y="787400"/>
                </a:lnTo>
                <a:lnTo>
                  <a:pt x="1765160" y="787400"/>
                </a:lnTo>
                <a:lnTo>
                  <a:pt x="1765160" y="749300"/>
                </a:lnTo>
                <a:lnTo>
                  <a:pt x="1753463" y="749300"/>
                </a:lnTo>
                <a:lnTo>
                  <a:pt x="1741385" y="736600"/>
                </a:lnTo>
                <a:lnTo>
                  <a:pt x="1729409" y="736600"/>
                </a:lnTo>
                <a:lnTo>
                  <a:pt x="1717586" y="723900"/>
                </a:lnTo>
                <a:lnTo>
                  <a:pt x="1705978" y="711200"/>
                </a:lnTo>
                <a:lnTo>
                  <a:pt x="1697621" y="698500"/>
                </a:lnTo>
                <a:lnTo>
                  <a:pt x="1693646" y="685800"/>
                </a:lnTo>
                <a:lnTo>
                  <a:pt x="1692668" y="673100"/>
                </a:lnTo>
                <a:lnTo>
                  <a:pt x="1693329" y="660400"/>
                </a:lnTo>
                <a:lnTo>
                  <a:pt x="1714715" y="660400"/>
                </a:lnTo>
                <a:lnTo>
                  <a:pt x="1721777" y="673100"/>
                </a:lnTo>
                <a:lnTo>
                  <a:pt x="1728787" y="673100"/>
                </a:lnTo>
                <a:lnTo>
                  <a:pt x="1735937" y="685800"/>
                </a:lnTo>
                <a:lnTo>
                  <a:pt x="1743430" y="685800"/>
                </a:lnTo>
                <a:lnTo>
                  <a:pt x="1755190" y="698500"/>
                </a:lnTo>
                <a:lnTo>
                  <a:pt x="1762925" y="698500"/>
                </a:lnTo>
                <a:lnTo>
                  <a:pt x="1766544" y="711200"/>
                </a:lnTo>
                <a:lnTo>
                  <a:pt x="1766544" y="670077"/>
                </a:lnTo>
                <a:lnTo>
                  <a:pt x="1766481" y="673100"/>
                </a:lnTo>
                <a:lnTo>
                  <a:pt x="1754873" y="673100"/>
                </a:lnTo>
                <a:lnTo>
                  <a:pt x="1739112" y="660400"/>
                </a:lnTo>
                <a:lnTo>
                  <a:pt x="1723910" y="647700"/>
                </a:lnTo>
                <a:lnTo>
                  <a:pt x="1709115" y="635000"/>
                </a:lnTo>
                <a:lnTo>
                  <a:pt x="1694573" y="622300"/>
                </a:lnTo>
                <a:lnTo>
                  <a:pt x="1689265" y="622300"/>
                </a:lnTo>
                <a:lnTo>
                  <a:pt x="1691347" y="609600"/>
                </a:lnTo>
                <a:lnTo>
                  <a:pt x="1691068" y="609600"/>
                </a:lnTo>
                <a:lnTo>
                  <a:pt x="1690763" y="596900"/>
                </a:lnTo>
                <a:lnTo>
                  <a:pt x="1712518" y="596900"/>
                </a:lnTo>
                <a:lnTo>
                  <a:pt x="1719884" y="609600"/>
                </a:lnTo>
                <a:lnTo>
                  <a:pt x="1727212" y="609600"/>
                </a:lnTo>
                <a:lnTo>
                  <a:pt x="1734502" y="622300"/>
                </a:lnTo>
                <a:lnTo>
                  <a:pt x="1741144" y="622300"/>
                </a:lnTo>
                <a:lnTo>
                  <a:pt x="1746910" y="635000"/>
                </a:lnTo>
                <a:lnTo>
                  <a:pt x="1762137" y="635000"/>
                </a:lnTo>
                <a:lnTo>
                  <a:pt x="1765896" y="647700"/>
                </a:lnTo>
                <a:lnTo>
                  <a:pt x="1766938" y="660400"/>
                </a:lnTo>
                <a:lnTo>
                  <a:pt x="1766938" y="605155"/>
                </a:lnTo>
                <a:lnTo>
                  <a:pt x="1766239" y="609600"/>
                </a:lnTo>
                <a:lnTo>
                  <a:pt x="1749336" y="609600"/>
                </a:lnTo>
                <a:lnTo>
                  <a:pt x="1742300" y="596900"/>
                </a:lnTo>
                <a:lnTo>
                  <a:pt x="1735188" y="596900"/>
                </a:lnTo>
                <a:lnTo>
                  <a:pt x="1723605" y="584200"/>
                </a:lnTo>
                <a:lnTo>
                  <a:pt x="1712760" y="584200"/>
                </a:lnTo>
                <a:lnTo>
                  <a:pt x="1702435" y="571500"/>
                </a:lnTo>
                <a:lnTo>
                  <a:pt x="1692414" y="558800"/>
                </a:lnTo>
                <a:lnTo>
                  <a:pt x="1687182" y="558800"/>
                </a:lnTo>
                <a:lnTo>
                  <a:pt x="1684743" y="546100"/>
                </a:lnTo>
                <a:lnTo>
                  <a:pt x="1684108" y="533400"/>
                </a:lnTo>
                <a:lnTo>
                  <a:pt x="1684337" y="520700"/>
                </a:lnTo>
                <a:lnTo>
                  <a:pt x="1703438" y="533400"/>
                </a:lnTo>
                <a:lnTo>
                  <a:pt x="1758886" y="571500"/>
                </a:lnTo>
                <a:lnTo>
                  <a:pt x="1764372" y="584200"/>
                </a:lnTo>
                <a:lnTo>
                  <a:pt x="1767547" y="584200"/>
                </a:lnTo>
                <a:lnTo>
                  <a:pt x="1768233" y="596900"/>
                </a:lnTo>
                <a:lnTo>
                  <a:pt x="1768233" y="546100"/>
                </a:lnTo>
                <a:lnTo>
                  <a:pt x="1764588" y="546100"/>
                </a:lnTo>
                <a:lnTo>
                  <a:pt x="1758657" y="558800"/>
                </a:lnTo>
                <a:lnTo>
                  <a:pt x="1752930" y="546100"/>
                </a:lnTo>
                <a:lnTo>
                  <a:pt x="1742351" y="546100"/>
                </a:lnTo>
                <a:lnTo>
                  <a:pt x="1699234" y="508000"/>
                </a:lnTo>
                <a:lnTo>
                  <a:pt x="1684705" y="495300"/>
                </a:lnTo>
                <a:lnTo>
                  <a:pt x="1678051" y="495300"/>
                </a:lnTo>
                <a:lnTo>
                  <a:pt x="1673123" y="482600"/>
                </a:lnTo>
                <a:lnTo>
                  <a:pt x="1672996" y="482600"/>
                </a:lnTo>
                <a:lnTo>
                  <a:pt x="1672996" y="1092200"/>
                </a:lnTo>
                <a:lnTo>
                  <a:pt x="1670837" y="1104900"/>
                </a:lnTo>
                <a:lnTo>
                  <a:pt x="1670824" y="1130300"/>
                </a:lnTo>
                <a:lnTo>
                  <a:pt x="1668246" y="1143000"/>
                </a:lnTo>
                <a:lnTo>
                  <a:pt x="1633753" y="1143000"/>
                </a:lnTo>
                <a:lnTo>
                  <a:pt x="1630362" y="1130300"/>
                </a:lnTo>
                <a:lnTo>
                  <a:pt x="1630514" y="1130300"/>
                </a:lnTo>
                <a:lnTo>
                  <a:pt x="1633893" y="1117600"/>
                </a:lnTo>
                <a:lnTo>
                  <a:pt x="1670304" y="1117600"/>
                </a:lnTo>
                <a:lnTo>
                  <a:pt x="1670545" y="1130300"/>
                </a:lnTo>
                <a:lnTo>
                  <a:pt x="1670824" y="1130300"/>
                </a:lnTo>
                <a:lnTo>
                  <a:pt x="1670824" y="1104900"/>
                </a:lnTo>
                <a:lnTo>
                  <a:pt x="1629321" y="1104900"/>
                </a:lnTo>
                <a:lnTo>
                  <a:pt x="1626463" y="1092200"/>
                </a:lnTo>
                <a:lnTo>
                  <a:pt x="1625917" y="1079500"/>
                </a:lnTo>
                <a:lnTo>
                  <a:pt x="1624672" y="1066800"/>
                </a:lnTo>
                <a:lnTo>
                  <a:pt x="1668487" y="1066800"/>
                </a:lnTo>
                <a:lnTo>
                  <a:pt x="1671777" y="1079500"/>
                </a:lnTo>
                <a:lnTo>
                  <a:pt x="1672247" y="1079500"/>
                </a:lnTo>
                <a:lnTo>
                  <a:pt x="1672996" y="1092200"/>
                </a:lnTo>
                <a:lnTo>
                  <a:pt x="1672996" y="482600"/>
                </a:lnTo>
                <a:lnTo>
                  <a:pt x="1670202" y="482600"/>
                </a:lnTo>
                <a:lnTo>
                  <a:pt x="1669542" y="469900"/>
                </a:lnTo>
                <a:lnTo>
                  <a:pt x="1669859" y="469900"/>
                </a:lnTo>
                <a:lnTo>
                  <a:pt x="1668360" y="457200"/>
                </a:lnTo>
                <a:lnTo>
                  <a:pt x="1667243" y="444500"/>
                </a:lnTo>
                <a:lnTo>
                  <a:pt x="1678381" y="444500"/>
                </a:lnTo>
                <a:lnTo>
                  <a:pt x="1695589" y="457200"/>
                </a:lnTo>
                <a:lnTo>
                  <a:pt x="1732470" y="482600"/>
                </a:lnTo>
                <a:lnTo>
                  <a:pt x="1750352" y="495300"/>
                </a:lnTo>
                <a:lnTo>
                  <a:pt x="1759204" y="495300"/>
                </a:lnTo>
                <a:lnTo>
                  <a:pt x="1765452" y="508000"/>
                </a:lnTo>
                <a:lnTo>
                  <a:pt x="1768576" y="520700"/>
                </a:lnTo>
                <a:lnTo>
                  <a:pt x="1768043" y="533400"/>
                </a:lnTo>
                <a:lnTo>
                  <a:pt x="1768221" y="533400"/>
                </a:lnTo>
                <a:lnTo>
                  <a:pt x="1769173" y="546100"/>
                </a:lnTo>
                <a:lnTo>
                  <a:pt x="1769173" y="297091"/>
                </a:lnTo>
                <a:lnTo>
                  <a:pt x="1763547" y="293001"/>
                </a:lnTo>
                <a:lnTo>
                  <a:pt x="1763547" y="469900"/>
                </a:lnTo>
                <a:lnTo>
                  <a:pt x="1743798" y="469900"/>
                </a:lnTo>
                <a:lnTo>
                  <a:pt x="1740077" y="457200"/>
                </a:lnTo>
                <a:lnTo>
                  <a:pt x="1724240" y="457200"/>
                </a:lnTo>
                <a:lnTo>
                  <a:pt x="1708391" y="444500"/>
                </a:lnTo>
                <a:lnTo>
                  <a:pt x="1693011" y="431800"/>
                </a:lnTo>
                <a:lnTo>
                  <a:pt x="1678597" y="419100"/>
                </a:lnTo>
                <a:lnTo>
                  <a:pt x="1672590" y="419100"/>
                </a:lnTo>
                <a:lnTo>
                  <a:pt x="1668691" y="406400"/>
                </a:lnTo>
                <a:lnTo>
                  <a:pt x="1667243" y="393700"/>
                </a:lnTo>
                <a:lnTo>
                  <a:pt x="1667103" y="393700"/>
                </a:lnTo>
                <a:lnTo>
                  <a:pt x="1667103" y="1003300"/>
                </a:lnTo>
                <a:lnTo>
                  <a:pt x="1666214" y="1003300"/>
                </a:lnTo>
                <a:lnTo>
                  <a:pt x="1666252" y="1028700"/>
                </a:lnTo>
                <a:lnTo>
                  <a:pt x="1663941" y="1028700"/>
                </a:lnTo>
                <a:lnTo>
                  <a:pt x="1663941" y="1054100"/>
                </a:lnTo>
                <a:lnTo>
                  <a:pt x="1630210" y="1054100"/>
                </a:lnTo>
                <a:lnTo>
                  <a:pt x="1627835" y="1041400"/>
                </a:lnTo>
                <a:lnTo>
                  <a:pt x="1656689" y="1041400"/>
                </a:lnTo>
                <a:lnTo>
                  <a:pt x="1663941" y="1054100"/>
                </a:lnTo>
                <a:lnTo>
                  <a:pt x="1663941" y="1028700"/>
                </a:lnTo>
                <a:lnTo>
                  <a:pt x="1632927" y="1028700"/>
                </a:lnTo>
                <a:lnTo>
                  <a:pt x="1625917" y="1016000"/>
                </a:lnTo>
                <a:lnTo>
                  <a:pt x="1623326" y="1003300"/>
                </a:lnTo>
                <a:lnTo>
                  <a:pt x="1625917" y="990600"/>
                </a:lnTo>
                <a:lnTo>
                  <a:pt x="1649285" y="990600"/>
                </a:lnTo>
                <a:lnTo>
                  <a:pt x="1667103" y="1003300"/>
                </a:lnTo>
                <a:lnTo>
                  <a:pt x="1667103" y="393700"/>
                </a:lnTo>
                <a:lnTo>
                  <a:pt x="1665185" y="393700"/>
                </a:lnTo>
                <a:lnTo>
                  <a:pt x="1665185" y="673100"/>
                </a:lnTo>
                <a:lnTo>
                  <a:pt x="1665008" y="685800"/>
                </a:lnTo>
                <a:lnTo>
                  <a:pt x="1664817" y="685800"/>
                </a:lnTo>
                <a:lnTo>
                  <a:pt x="1664817" y="723900"/>
                </a:lnTo>
                <a:lnTo>
                  <a:pt x="1664055" y="723900"/>
                </a:lnTo>
                <a:lnTo>
                  <a:pt x="1662150" y="732256"/>
                </a:lnTo>
                <a:lnTo>
                  <a:pt x="1662150" y="939800"/>
                </a:lnTo>
                <a:lnTo>
                  <a:pt x="1660982" y="947013"/>
                </a:lnTo>
                <a:lnTo>
                  <a:pt x="1660982" y="977900"/>
                </a:lnTo>
                <a:lnTo>
                  <a:pt x="1638820" y="977900"/>
                </a:lnTo>
                <a:lnTo>
                  <a:pt x="1648066" y="965200"/>
                </a:lnTo>
                <a:lnTo>
                  <a:pt x="1660982" y="977900"/>
                </a:lnTo>
                <a:lnTo>
                  <a:pt x="1660982" y="947013"/>
                </a:lnTo>
                <a:lnTo>
                  <a:pt x="1660093" y="952500"/>
                </a:lnTo>
                <a:lnTo>
                  <a:pt x="1626628" y="952500"/>
                </a:lnTo>
                <a:lnTo>
                  <a:pt x="1625854" y="939800"/>
                </a:lnTo>
                <a:lnTo>
                  <a:pt x="1625142" y="939800"/>
                </a:lnTo>
                <a:lnTo>
                  <a:pt x="1624317" y="927100"/>
                </a:lnTo>
                <a:lnTo>
                  <a:pt x="1625828" y="927100"/>
                </a:lnTo>
                <a:lnTo>
                  <a:pt x="1640014" y="914400"/>
                </a:lnTo>
                <a:lnTo>
                  <a:pt x="1659051" y="914400"/>
                </a:lnTo>
                <a:lnTo>
                  <a:pt x="1661541" y="927100"/>
                </a:lnTo>
                <a:lnTo>
                  <a:pt x="1662150" y="939800"/>
                </a:lnTo>
                <a:lnTo>
                  <a:pt x="1662150" y="732256"/>
                </a:lnTo>
                <a:lnTo>
                  <a:pt x="1661236" y="736269"/>
                </a:lnTo>
                <a:lnTo>
                  <a:pt x="1661236" y="889000"/>
                </a:lnTo>
                <a:lnTo>
                  <a:pt x="1658162" y="901700"/>
                </a:lnTo>
                <a:lnTo>
                  <a:pt x="1624482" y="901700"/>
                </a:lnTo>
                <a:lnTo>
                  <a:pt x="1622564" y="889000"/>
                </a:lnTo>
                <a:lnTo>
                  <a:pt x="1622399" y="889000"/>
                </a:lnTo>
                <a:lnTo>
                  <a:pt x="1635175" y="876300"/>
                </a:lnTo>
                <a:lnTo>
                  <a:pt x="1657527" y="876300"/>
                </a:lnTo>
                <a:lnTo>
                  <a:pt x="1661236" y="889000"/>
                </a:lnTo>
                <a:lnTo>
                  <a:pt x="1661236" y="736269"/>
                </a:lnTo>
                <a:lnTo>
                  <a:pt x="1661160" y="736600"/>
                </a:lnTo>
                <a:lnTo>
                  <a:pt x="1660994" y="736600"/>
                </a:lnTo>
                <a:lnTo>
                  <a:pt x="1660994" y="800100"/>
                </a:lnTo>
                <a:lnTo>
                  <a:pt x="1660525" y="812152"/>
                </a:lnTo>
                <a:lnTo>
                  <a:pt x="1660525" y="838200"/>
                </a:lnTo>
                <a:lnTo>
                  <a:pt x="1658899" y="850900"/>
                </a:lnTo>
                <a:lnTo>
                  <a:pt x="1654390" y="863600"/>
                </a:lnTo>
                <a:lnTo>
                  <a:pt x="1622323" y="863600"/>
                </a:lnTo>
                <a:lnTo>
                  <a:pt x="1622640" y="850900"/>
                </a:lnTo>
                <a:lnTo>
                  <a:pt x="1623466" y="838200"/>
                </a:lnTo>
                <a:lnTo>
                  <a:pt x="1626273" y="825500"/>
                </a:lnTo>
                <a:lnTo>
                  <a:pt x="1658429" y="825500"/>
                </a:lnTo>
                <a:lnTo>
                  <a:pt x="1660372" y="838200"/>
                </a:lnTo>
                <a:lnTo>
                  <a:pt x="1660525" y="838200"/>
                </a:lnTo>
                <a:lnTo>
                  <a:pt x="1660525" y="812152"/>
                </a:lnTo>
                <a:lnTo>
                  <a:pt x="1660499" y="812800"/>
                </a:lnTo>
                <a:lnTo>
                  <a:pt x="1621078" y="812800"/>
                </a:lnTo>
                <a:lnTo>
                  <a:pt x="1626171" y="787400"/>
                </a:lnTo>
                <a:lnTo>
                  <a:pt x="1634464" y="787400"/>
                </a:lnTo>
                <a:lnTo>
                  <a:pt x="1641754" y="800100"/>
                </a:lnTo>
                <a:lnTo>
                  <a:pt x="1660994" y="800100"/>
                </a:lnTo>
                <a:lnTo>
                  <a:pt x="1660994" y="736600"/>
                </a:lnTo>
                <a:lnTo>
                  <a:pt x="1656359" y="736600"/>
                </a:lnTo>
                <a:lnTo>
                  <a:pt x="1656359" y="774700"/>
                </a:lnTo>
                <a:lnTo>
                  <a:pt x="1645462" y="774700"/>
                </a:lnTo>
                <a:lnTo>
                  <a:pt x="1651533" y="762000"/>
                </a:lnTo>
                <a:lnTo>
                  <a:pt x="1656359" y="774700"/>
                </a:lnTo>
                <a:lnTo>
                  <a:pt x="1656359" y="736600"/>
                </a:lnTo>
                <a:lnTo>
                  <a:pt x="1642275" y="736600"/>
                </a:lnTo>
                <a:lnTo>
                  <a:pt x="1642275" y="749300"/>
                </a:lnTo>
                <a:lnTo>
                  <a:pt x="1639785" y="753643"/>
                </a:lnTo>
                <a:lnTo>
                  <a:pt x="1639785" y="774700"/>
                </a:lnTo>
                <a:lnTo>
                  <a:pt x="1634413" y="774700"/>
                </a:lnTo>
                <a:lnTo>
                  <a:pt x="1624431" y="787400"/>
                </a:lnTo>
                <a:lnTo>
                  <a:pt x="1623110" y="762000"/>
                </a:lnTo>
                <a:lnTo>
                  <a:pt x="1633588" y="762000"/>
                </a:lnTo>
                <a:lnTo>
                  <a:pt x="1639785" y="774700"/>
                </a:lnTo>
                <a:lnTo>
                  <a:pt x="1639785" y="753643"/>
                </a:lnTo>
                <a:lnTo>
                  <a:pt x="1634985" y="762000"/>
                </a:lnTo>
                <a:lnTo>
                  <a:pt x="1630222" y="749300"/>
                </a:lnTo>
                <a:lnTo>
                  <a:pt x="1642275" y="749300"/>
                </a:lnTo>
                <a:lnTo>
                  <a:pt x="1642275" y="736600"/>
                </a:lnTo>
                <a:lnTo>
                  <a:pt x="1627289" y="736600"/>
                </a:lnTo>
                <a:lnTo>
                  <a:pt x="1619910" y="723900"/>
                </a:lnTo>
                <a:lnTo>
                  <a:pt x="1617624" y="723900"/>
                </a:lnTo>
                <a:lnTo>
                  <a:pt x="1617624" y="1092200"/>
                </a:lnTo>
                <a:lnTo>
                  <a:pt x="1617433" y="1092200"/>
                </a:lnTo>
                <a:lnTo>
                  <a:pt x="1615744" y="1104900"/>
                </a:lnTo>
                <a:lnTo>
                  <a:pt x="1615033" y="1104900"/>
                </a:lnTo>
                <a:lnTo>
                  <a:pt x="1615033" y="1130300"/>
                </a:lnTo>
                <a:lnTo>
                  <a:pt x="1612836" y="1143000"/>
                </a:lnTo>
                <a:lnTo>
                  <a:pt x="1608988" y="1143000"/>
                </a:lnTo>
                <a:lnTo>
                  <a:pt x="1605813" y="1130300"/>
                </a:lnTo>
                <a:lnTo>
                  <a:pt x="1615033" y="1130300"/>
                </a:lnTo>
                <a:lnTo>
                  <a:pt x="1615033" y="1104900"/>
                </a:lnTo>
                <a:lnTo>
                  <a:pt x="1614589" y="1104900"/>
                </a:lnTo>
                <a:lnTo>
                  <a:pt x="1611299" y="1117600"/>
                </a:lnTo>
                <a:lnTo>
                  <a:pt x="1606943" y="1104900"/>
                </a:lnTo>
                <a:lnTo>
                  <a:pt x="1601177" y="1104900"/>
                </a:lnTo>
                <a:lnTo>
                  <a:pt x="1600936" y="1092200"/>
                </a:lnTo>
                <a:lnTo>
                  <a:pt x="1600415" y="1092200"/>
                </a:lnTo>
                <a:lnTo>
                  <a:pt x="1601063" y="1079500"/>
                </a:lnTo>
                <a:lnTo>
                  <a:pt x="1601711" y="1079500"/>
                </a:lnTo>
                <a:lnTo>
                  <a:pt x="1603425" y="1066800"/>
                </a:lnTo>
                <a:lnTo>
                  <a:pt x="1614449" y="1066800"/>
                </a:lnTo>
                <a:lnTo>
                  <a:pt x="1616557" y="1079500"/>
                </a:lnTo>
                <a:lnTo>
                  <a:pt x="1617624" y="1092200"/>
                </a:lnTo>
                <a:lnTo>
                  <a:pt x="1617624" y="723900"/>
                </a:lnTo>
                <a:lnTo>
                  <a:pt x="1617141" y="723900"/>
                </a:lnTo>
                <a:lnTo>
                  <a:pt x="1618843" y="711200"/>
                </a:lnTo>
                <a:lnTo>
                  <a:pt x="1621967" y="711200"/>
                </a:lnTo>
                <a:lnTo>
                  <a:pt x="1632483" y="698500"/>
                </a:lnTo>
                <a:lnTo>
                  <a:pt x="1659267" y="698500"/>
                </a:lnTo>
                <a:lnTo>
                  <a:pt x="1664652" y="711200"/>
                </a:lnTo>
                <a:lnTo>
                  <a:pt x="1664817" y="723900"/>
                </a:lnTo>
                <a:lnTo>
                  <a:pt x="1664817" y="685800"/>
                </a:lnTo>
                <a:lnTo>
                  <a:pt x="1616430" y="685800"/>
                </a:lnTo>
                <a:lnTo>
                  <a:pt x="1616430" y="1003300"/>
                </a:lnTo>
                <a:lnTo>
                  <a:pt x="1614906" y="1016000"/>
                </a:lnTo>
                <a:lnTo>
                  <a:pt x="1614678" y="1016000"/>
                </a:lnTo>
                <a:lnTo>
                  <a:pt x="1613776" y="1022591"/>
                </a:lnTo>
                <a:lnTo>
                  <a:pt x="1613776" y="1054100"/>
                </a:lnTo>
                <a:lnTo>
                  <a:pt x="1601787" y="1054100"/>
                </a:lnTo>
                <a:lnTo>
                  <a:pt x="1601711" y="1041400"/>
                </a:lnTo>
                <a:lnTo>
                  <a:pt x="1612773" y="1041400"/>
                </a:lnTo>
                <a:lnTo>
                  <a:pt x="1613776" y="1054100"/>
                </a:lnTo>
                <a:lnTo>
                  <a:pt x="1613776" y="1022591"/>
                </a:lnTo>
                <a:lnTo>
                  <a:pt x="1612938" y="1028700"/>
                </a:lnTo>
                <a:lnTo>
                  <a:pt x="1602320" y="1028700"/>
                </a:lnTo>
                <a:lnTo>
                  <a:pt x="1600682" y="1016000"/>
                </a:lnTo>
                <a:lnTo>
                  <a:pt x="1600238" y="1016000"/>
                </a:lnTo>
                <a:lnTo>
                  <a:pt x="1602689" y="1003300"/>
                </a:lnTo>
                <a:lnTo>
                  <a:pt x="1597698" y="990600"/>
                </a:lnTo>
                <a:lnTo>
                  <a:pt x="1613433" y="990600"/>
                </a:lnTo>
                <a:lnTo>
                  <a:pt x="1616430" y="1003300"/>
                </a:lnTo>
                <a:lnTo>
                  <a:pt x="1616430" y="685800"/>
                </a:lnTo>
                <a:lnTo>
                  <a:pt x="1614601" y="685800"/>
                </a:lnTo>
                <a:lnTo>
                  <a:pt x="1614538" y="679450"/>
                </a:lnTo>
                <a:lnTo>
                  <a:pt x="1614538" y="927100"/>
                </a:lnTo>
                <a:lnTo>
                  <a:pt x="1614449" y="939800"/>
                </a:lnTo>
                <a:lnTo>
                  <a:pt x="1613903" y="939800"/>
                </a:lnTo>
                <a:lnTo>
                  <a:pt x="1613217" y="952500"/>
                </a:lnTo>
                <a:lnTo>
                  <a:pt x="1600161" y="952500"/>
                </a:lnTo>
                <a:lnTo>
                  <a:pt x="1599069" y="939800"/>
                </a:lnTo>
                <a:lnTo>
                  <a:pt x="1598396" y="939800"/>
                </a:lnTo>
                <a:lnTo>
                  <a:pt x="1597698" y="927100"/>
                </a:lnTo>
                <a:lnTo>
                  <a:pt x="1599882" y="914400"/>
                </a:lnTo>
                <a:lnTo>
                  <a:pt x="1606575" y="927100"/>
                </a:lnTo>
                <a:lnTo>
                  <a:pt x="1614538" y="927100"/>
                </a:lnTo>
                <a:lnTo>
                  <a:pt x="1614538" y="679450"/>
                </a:lnTo>
                <a:lnTo>
                  <a:pt x="1614474" y="673100"/>
                </a:lnTo>
                <a:lnTo>
                  <a:pt x="1615287" y="673100"/>
                </a:lnTo>
                <a:lnTo>
                  <a:pt x="1629067" y="660400"/>
                </a:lnTo>
                <a:lnTo>
                  <a:pt x="1630781" y="660400"/>
                </a:lnTo>
                <a:lnTo>
                  <a:pt x="1621155" y="647700"/>
                </a:lnTo>
                <a:lnTo>
                  <a:pt x="1613700" y="647700"/>
                </a:lnTo>
                <a:lnTo>
                  <a:pt x="1613700" y="889000"/>
                </a:lnTo>
                <a:lnTo>
                  <a:pt x="1613496" y="901700"/>
                </a:lnTo>
                <a:lnTo>
                  <a:pt x="1595780" y="901700"/>
                </a:lnTo>
                <a:lnTo>
                  <a:pt x="1595069" y="889000"/>
                </a:lnTo>
                <a:lnTo>
                  <a:pt x="1594307" y="889000"/>
                </a:lnTo>
                <a:lnTo>
                  <a:pt x="1597190" y="876300"/>
                </a:lnTo>
                <a:lnTo>
                  <a:pt x="1611833" y="876300"/>
                </a:lnTo>
                <a:lnTo>
                  <a:pt x="1613700" y="889000"/>
                </a:lnTo>
                <a:lnTo>
                  <a:pt x="1613700" y="647700"/>
                </a:lnTo>
                <a:lnTo>
                  <a:pt x="1613509" y="647700"/>
                </a:lnTo>
                <a:lnTo>
                  <a:pt x="1613471" y="635000"/>
                </a:lnTo>
                <a:lnTo>
                  <a:pt x="1662874" y="635000"/>
                </a:lnTo>
                <a:lnTo>
                  <a:pt x="1662849" y="647700"/>
                </a:lnTo>
                <a:lnTo>
                  <a:pt x="1640255" y="647700"/>
                </a:lnTo>
                <a:lnTo>
                  <a:pt x="1630781" y="660400"/>
                </a:lnTo>
                <a:lnTo>
                  <a:pt x="1641894" y="660400"/>
                </a:lnTo>
                <a:lnTo>
                  <a:pt x="1641894" y="673100"/>
                </a:lnTo>
                <a:lnTo>
                  <a:pt x="1665185" y="673100"/>
                </a:lnTo>
                <a:lnTo>
                  <a:pt x="1665185" y="393700"/>
                </a:lnTo>
                <a:lnTo>
                  <a:pt x="1664119" y="393700"/>
                </a:lnTo>
                <a:lnTo>
                  <a:pt x="1663534" y="389902"/>
                </a:lnTo>
                <a:lnTo>
                  <a:pt x="1663534" y="571500"/>
                </a:lnTo>
                <a:lnTo>
                  <a:pt x="1662353" y="584200"/>
                </a:lnTo>
                <a:lnTo>
                  <a:pt x="1661071" y="584200"/>
                </a:lnTo>
                <a:lnTo>
                  <a:pt x="1661071" y="609600"/>
                </a:lnTo>
                <a:lnTo>
                  <a:pt x="1655267" y="622300"/>
                </a:lnTo>
                <a:lnTo>
                  <a:pt x="1612950" y="622300"/>
                </a:lnTo>
                <a:lnTo>
                  <a:pt x="1612950" y="850900"/>
                </a:lnTo>
                <a:lnTo>
                  <a:pt x="1612709" y="850900"/>
                </a:lnTo>
                <a:lnTo>
                  <a:pt x="1611744" y="863600"/>
                </a:lnTo>
                <a:lnTo>
                  <a:pt x="1592059" y="863600"/>
                </a:lnTo>
                <a:lnTo>
                  <a:pt x="1591030" y="850900"/>
                </a:lnTo>
                <a:lnTo>
                  <a:pt x="1591195" y="838200"/>
                </a:lnTo>
                <a:lnTo>
                  <a:pt x="1591068" y="838200"/>
                </a:lnTo>
                <a:lnTo>
                  <a:pt x="1592554" y="825500"/>
                </a:lnTo>
                <a:lnTo>
                  <a:pt x="1609979" y="825500"/>
                </a:lnTo>
                <a:lnTo>
                  <a:pt x="1611210" y="838200"/>
                </a:lnTo>
                <a:lnTo>
                  <a:pt x="1612468" y="838200"/>
                </a:lnTo>
                <a:lnTo>
                  <a:pt x="1612950" y="850900"/>
                </a:lnTo>
                <a:lnTo>
                  <a:pt x="1612950" y="622300"/>
                </a:lnTo>
                <a:lnTo>
                  <a:pt x="1611274" y="622300"/>
                </a:lnTo>
                <a:lnTo>
                  <a:pt x="1611274" y="800100"/>
                </a:lnTo>
                <a:lnTo>
                  <a:pt x="1610271" y="812800"/>
                </a:lnTo>
                <a:lnTo>
                  <a:pt x="1591729" y="812800"/>
                </a:lnTo>
                <a:lnTo>
                  <a:pt x="1590840" y="800455"/>
                </a:lnTo>
                <a:lnTo>
                  <a:pt x="1590840" y="1092200"/>
                </a:lnTo>
                <a:lnTo>
                  <a:pt x="1588731" y="1104900"/>
                </a:lnTo>
                <a:lnTo>
                  <a:pt x="1588173" y="1106106"/>
                </a:lnTo>
                <a:lnTo>
                  <a:pt x="1588173" y="1130300"/>
                </a:lnTo>
                <a:lnTo>
                  <a:pt x="1580184" y="1143000"/>
                </a:lnTo>
                <a:lnTo>
                  <a:pt x="1571091" y="1143000"/>
                </a:lnTo>
                <a:lnTo>
                  <a:pt x="1577924" y="1155700"/>
                </a:lnTo>
                <a:lnTo>
                  <a:pt x="1561922" y="1155700"/>
                </a:lnTo>
                <a:lnTo>
                  <a:pt x="1571091" y="1143000"/>
                </a:lnTo>
                <a:lnTo>
                  <a:pt x="1554518" y="1143000"/>
                </a:lnTo>
                <a:lnTo>
                  <a:pt x="1553044" y="1130300"/>
                </a:lnTo>
                <a:lnTo>
                  <a:pt x="1588173" y="1130300"/>
                </a:lnTo>
                <a:lnTo>
                  <a:pt x="1588173" y="1106106"/>
                </a:lnTo>
                <a:lnTo>
                  <a:pt x="1582801" y="1117600"/>
                </a:lnTo>
                <a:lnTo>
                  <a:pt x="1550162" y="1117600"/>
                </a:lnTo>
                <a:lnTo>
                  <a:pt x="1548714" y="1104900"/>
                </a:lnTo>
                <a:lnTo>
                  <a:pt x="1546961" y="1104900"/>
                </a:lnTo>
                <a:lnTo>
                  <a:pt x="1545869" y="1092200"/>
                </a:lnTo>
                <a:lnTo>
                  <a:pt x="1545259" y="1079500"/>
                </a:lnTo>
                <a:lnTo>
                  <a:pt x="1544929" y="1079500"/>
                </a:lnTo>
                <a:lnTo>
                  <a:pt x="1544751" y="1066800"/>
                </a:lnTo>
                <a:lnTo>
                  <a:pt x="1588592" y="1066800"/>
                </a:lnTo>
                <a:lnTo>
                  <a:pt x="1590738" y="1079500"/>
                </a:lnTo>
                <a:lnTo>
                  <a:pt x="1590840" y="1092200"/>
                </a:lnTo>
                <a:lnTo>
                  <a:pt x="1590840" y="800455"/>
                </a:lnTo>
                <a:lnTo>
                  <a:pt x="1590814" y="800100"/>
                </a:lnTo>
                <a:lnTo>
                  <a:pt x="1591627" y="787400"/>
                </a:lnTo>
                <a:lnTo>
                  <a:pt x="1607019" y="787400"/>
                </a:lnTo>
                <a:lnTo>
                  <a:pt x="1611274" y="800100"/>
                </a:lnTo>
                <a:lnTo>
                  <a:pt x="1611274" y="622300"/>
                </a:lnTo>
                <a:lnTo>
                  <a:pt x="1609509" y="622300"/>
                </a:lnTo>
                <a:lnTo>
                  <a:pt x="1610779" y="609600"/>
                </a:lnTo>
                <a:lnTo>
                  <a:pt x="1661071" y="609600"/>
                </a:lnTo>
                <a:lnTo>
                  <a:pt x="1661071" y="584200"/>
                </a:lnTo>
                <a:lnTo>
                  <a:pt x="1658162" y="596900"/>
                </a:lnTo>
                <a:lnTo>
                  <a:pt x="1610258" y="596900"/>
                </a:lnTo>
                <a:lnTo>
                  <a:pt x="1610626" y="584200"/>
                </a:lnTo>
                <a:lnTo>
                  <a:pt x="1609661" y="584200"/>
                </a:lnTo>
                <a:lnTo>
                  <a:pt x="1609318" y="571500"/>
                </a:lnTo>
                <a:lnTo>
                  <a:pt x="1608658" y="558800"/>
                </a:lnTo>
                <a:lnTo>
                  <a:pt x="1658251" y="558800"/>
                </a:lnTo>
                <a:lnTo>
                  <a:pt x="1662137" y="571500"/>
                </a:lnTo>
                <a:lnTo>
                  <a:pt x="1663534" y="571500"/>
                </a:lnTo>
                <a:lnTo>
                  <a:pt x="1663534" y="389902"/>
                </a:lnTo>
                <a:lnTo>
                  <a:pt x="1660220" y="368300"/>
                </a:lnTo>
                <a:lnTo>
                  <a:pt x="1685531" y="368300"/>
                </a:lnTo>
                <a:lnTo>
                  <a:pt x="1688604" y="381000"/>
                </a:lnTo>
                <a:lnTo>
                  <a:pt x="1701520" y="393700"/>
                </a:lnTo>
                <a:lnTo>
                  <a:pt x="1715757" y="393700"/>
                </a:lnTo>
                <a:lnTo>
                  <a:pt x="1730451" y="406400"/>
                </a:lnTo>
                <a:lnTo>
                  <a:pt x="1744713" y="419100"/>
                </a:lnTo>
                <a:lnTo>
                  <a:pt x="1752561" y="431800"/>
                </a:lnTo>
                <a:lnTo>
                  <a:pt x="1758708" y="431800"/>
                </a:lnTo>
                <a:lnTo>
                  <a:pt x="1762213" y="444500"/>
                </a:lnTo>
                <a:lnTo>
                  <a:pt x="1762074" y="457200"/>
                </a:lnTo>
                <a:lnTo>
                  <a:pt x="1763115" y="457200"/>
                </a:lnTo>
                <a:lnTo>
                  <a:pt x="1763547" y="469900"/>
                </a:lnTo>
                <a:lnTo>
                  <a:pt x="1763547" y="293001"/>
                </a:lnTo>
                <a:lnTo>
                  <a:pt x="1762315" y="292100"/>
                </a:lnTo>
                <a:lnTo>
                  <a:pt x="1759940" y="292100"/>
                </a:lnTo>
                <a:lnTo>
                  <a:pt x="1759940" y="381000"/>
                </a:lnTo>
                <a:lnTo>
                  <a:pt x="1759102" y="393700"/>
                </a:lnTo>
                <a:lnTo>
                  <a:pt x="1756854" y="393700"/>
                </a:lnTo>
                <a:lnTo>
                  <a:pt x="1754263" y="406400"/>
                </a:lnTo>
                <a:lnTo>
                  <a:pt x="1750098" y="406400"/>
                </a:lnTo>
                <a:lnTo>
                  <a:pt x="1743138" y="393700"/>
                </a:lnTo>
                <a:lnTo>
                  <a:pt x="1729511" y="393700"/>
                </a:lnTo>
                <a:lnTo>
                  <a:pt x="1716989" y="381000"/>
                </a:lnTo>
                <a:lnTo>
                  <a:pt x="1705025" y="368300"/>
                </a:lnTo>
                <a:lnTo>
                  <a:pt x="1693062" y="355600"/>
                </a:lnTo>
                <a:lnTo>
                  <a:pt x="1685836" y="355600"/>
                </a:lnTo>
                <a:lnTo>
                  <a:pt x="1681467" y="342900"/>
                </a:lnTo>
                <a:lnTo>
                  <a:pt x="1666697" y="330200"/>
                </a:lnTo>
                <a:lnTo>
                  <a:pt x="1659407" y="317500"/>
                </a:lnTo>
                <a:lnTo>
                  <a:pt x="1658264" y="309930"/>
                </a:lnTo>
                <a:lnTo>
                  <a:pt x="1658264" y="520700"/>
                </a:lnTo>
                <a:lnTo>
                  <a:pt x="1657718" y="533400"/>
                </a:lnTo>
                <a:lnTo>
                  <a:pt x="1655914" y="546100"/>
                </a:lnTo>
                <a:lnTo>
                  <a:pt x="1608569" y="546100"/>
                </a:lnTo>
                <a:lnTo>
                  <a:pt x="1608569" y="774700"/>
                </a:lnTo>
                <a:lnTo>
                  <a:pt x="1589582" y="774700"/>
                </a:lnTo>
                <a:lnTo>
                  <a:pt x="1589582" y="1016000"/>
                </a:lnTo>
                <a:lnTo>
                  <a:pt x="1588858" y="1019683"/>
                </a:lnTo>
                <a:lnTo>
                  <a:pt x="1588858" y="1041400"/>
                </a:lnTo>
                <a:lnTo>
                  <a:pt x="1587538" y="1054100"/>
                </a:lnTo>
                <a:lnTo>
                  <a:pt x="1541208" y="1054100"/>
                </a:lnTo>
                <a:lnTo>
                  <a:pt x="1541068" y="1041400"/>
                </a:lnTo>
                <a:lnTo>
                  <a:pt x="1588858" y="1041400"/>
                </a:lnTo>
                <a:lnTo>
                  <a:pt x="1588858" y="1019683"/>
                </a:lnTo>
                <a:lnTo>
                  <a:pt x="1587080" y="1028700"/>
                </a:lnTo>
                <a:lnTo>
                  <a:pt x="1540471" y="1028700"/>
                </a:lnTo>
                <a:lnTo>
                  <a:pt x="1540471" y="1130300"/>
                </a:lnTo>
                <a:lnTo>
                  <a:pt x="1538782" y="1143000"/>
                </a:lnTo>
                <a:lnTo>
                  <a:pt x="1523453" y="1143000"/>
                </a:lnTo>
                <a:lnTo>
                  <a:pt x="1525600" y="1130300"/>
                </a:lnTo>
                <a:lnTo>
                  <a:pt x="1540471" y="1130300"/>
                </a:lnTo>
                <a:lnTo>
                  <a:pt x="1540471" y="1028700"/>
                </a:lnTo>
                <a:lnTo>
                  <a:pt x="1539976" y="1028700"/>
                </a:lnTo>
                <a:lnTo>
                  <a:pt x="1537677" y="1016000"/>
                </a:lnTo>
                <a:lnTo>
                  <a:pt x="1537208" y="1010894"/>
                </a:lnTo>
                <a:lnTo>
                  <a:pt x="1537208" y="1104900"/>
                </a:lnTo>
                <a:lnTo>
                  <a:pt x="1536052" y="1117600"/>
                </a:lnTo>
                <a:lnTo>
                  <a:pt x="1520964" y="1117600"/>
                </a:lnTo>
                <a:lnTo>
                  <a:pt x="1519923" y="1104900"/>
                </a:lnTo>
                <a:lnTo>
                  <a:pt x="1518412" y="1104900"/>
                </a:lnTo>
                <a:lnTo>
                  <a:pt x="1517929" y="1092200"/>
                </a:lnTo>
                <a:lnTo>
                  <a:pt x="1518450" y="1079500"/>
                </a:lnTo>
                <a:lnTo>
                  <a:pt x="1519961" y="1079500"/>
                </a:lnTo>
                <a:lnTo>
                  <a:pt x="1520545" y="1066800"/>
                </a:lnTo>
                <a:lnTo>
                  <a:pt x="1531556" y="1066800"/>
                </a:lnTo>
                <a:lnTo>
                  <a:pt x="1536179" y="1079500"/>
                </a:lnTo>
                <a:lnTo>
                  <a:pt x="1534960" y="1092200"/>
                </a:lnTo>
                <a:lnTo>
                  <a:pt x="1536814" y="1104900"/>
                </a:lnTo>
                <a:lnTo>
                  <a:pt x="1537208" y="1104900"/>
                </a:lnTo>
                <a:lnTo>
                  <a:pt x="1537208" y="1010894"/>
                </a:lnTo>
                <a:lnTo>
                  <a:pt x="1536509" y="1003300"/>
                </a:lnTo>
                <a:lnTo>
                  <a:pt x="1535747" y="1003300"/>
                </a:lnTo>
                <a:lnTo>
                  <a:pt x="1536433" y="990600"/>
                </a:lnTo>
                <a:lnTo>
                  <a:pt x="1585734" y="990600"/>
                </a:lnTo>
                <a:lnTo>
                  <a:pt x="1589354" y="1003300"/>
                </a:lnTo>
                <a:lnTo>
                  <a:pt x="1589582" y="1016000"/>
                </a:lnTo>
                <a:lnTo>
                  <a:pt x="1589582" y="774700"/>
                </a:lnTo>
                <a:lnTo>
                  <a:pt x="1589354" y="774700"/>
                </a:lnTo>
                <a:lnTo>
                  <a:pt x="1590852" y="762000"/>
                </a:lnTo>
                <a:lnTo>
                  <a:pt x="1608442" y="762000"/>
                </a:lnTo>
                <a:lnTo>
                  <a:pt x="1608569" y="774700"/>
                </a:lnTo>
                <a:lnTo>
                  <a:pt x="1608569" y="546100"/>
                </a:lnTo>
                <a:lnTo>
                  <a:pt x="1607896" y="546100"/>
                </a:lnTo>
                <a:lnTo>
                  <a:pt x="1607896" y="723900"/>
                </a:lnTo>
                <a:lnTo>
                  <a:pt x="1606397" y="736600"/>
                </a:lnTo>
                <a:lnTo>
                  <a:pt x="1588846" y="736600"/>
                </a:lnTo>
                <a:lnTo>
                  <a:pt x="1588211" y="733755"/>
                </a:lnTo>
                <a:lnTo>
                  <a:pt x="1588211" y="939800"/>
                </a:lnTo>
                <a:lnTo>
                  <a:pt x="1587766" y="952500"/>
                </a:lnTo>
                <a:lnTo>
                  <a:pt x="1572412" y="952500"/>
                </a:lnTo>
                <a:lnTo>
                  <a:pt x="1572412" y="977900"/>
                </a:lnTo>
                <a:lnTo>
                  <a:pt x="1531734" y="977900"/>
                </a:lnTo>
                <a:lnTo>
                  <a:pt x="1532839" y="965200"/>
                </a:lnTo>
                <a:lnTo>
                  <a:pt x="1560525" y="965200"/>
                </a:lnTo>
                <a:lnTo>
                  <a:pt x="1572412" y="977900"/>
                </a:lnTo>
                <a:lnTo>
                  <a:pt x="1572412" y="952500"/>
                </a:lnTo>
                <a:lnTo>
                  <a:pt x="1529435" y="952500"/>
                </a:lnTo>
                <a:lnTo>
                  <a:pt x="1529905" y="927100"/>
                </a:lnTo>
                <a:lnTo>
                  <a:pt x="1558531" y="927100"/>
                </a:lnTo>
                <a:lnTo>
                  <a:pt x="1566799" y="914400"/>
                </a:lnTo>
                <a:lnTo>
                  <a:pt x="1533804" y="914400"/>
                </a:lnTo>
                <a:lnTo>
                  <a:pt x="1528584" y="901915"/>
                </a:lnTo>
                <a:lnTo>
                  <a:pt x="1528584" y="1054100"/>
                </a:lnTo>
                <a:lnTo>
                  <a:pt x="1519224" y="1054100"/>
                </a:lnTo>
                <a:lnTo>
                  <a:pt x="1517764" y="1041400"/>
                </a:lnTo>
                <a:lnTo>
                  <a:pt x="1527937" y="1041400"/>
                </a:lnTo>
                <a:lnTo>
                  <a:pt x="1528584" y="1054100"/>
                </a:lnTo>
                <a:lnTo>
                  <a:pt x="1528584" y="901915"/>
                </a:lnTo>
                <a:lnTo>
                  <a:pt x="1528495" y="901700"/>
                </a:lnTo>
                <a:lnTo>
                  <a:pt x="1528495" y="889000"/>
                </a:lnTo>
                <a:lnTo>
                  <a:pt x="1583817" y="889000"/>
                </a:lnTo>
                <a:lnTo>
                  <a:pt x="1582775" y="901700"/>
                </a:lnTo>
                <a:lnTo>
                  <a:pt x="1577073" y="914400"/>
                </a:lnTo>
                <a:lnTo>
                  <a:pt x="1566799" y="914400"/>
                </a:lnTo>
                <a:lnTo>
                  <a:pt x="1576908" y="927100"/>
                </a:lnTo>
                <a:lnTo>
                  <a:pt x="1586877" y="927100"/>
                </a:lnTo>
                <a:lnTo>
                  <a:pt x="1588211" y="939800"/>
                </a:lnTo>
                <a:lnTo>
                  <a:pt x="1588211" y="733755"/>
                </a:lnTo>
                <a:lnTo>
                  <a:pt x="1586014" y="723900"/>
                </a:lnTo>
                <a:lnTo>
                  <a:pt x="1586293" y="711200"/>
                </a:lnTo>
                <a:lnTo>
                  <a:pt x="1586814" y="698500"/>
                </a:lnTo>
                <a:lnTo>
                  <a:pt x="1605089" y="698500"/>
                </a:lnTo>
                <a:lnTo>
                  <a:pt x="1607502" y="711200"/>
                </a:lnTo>
                <a:lnTo>
                  <a:pt x="1607375" y="723900"/>
                </a:lnTo>
                <a:lnTo>
                  <a:pt x="1607896" y="723900"/>
                </a:lnTo>
                <a:lnTo>
                  <a:pt x="1607896" y="546100"/>
                </a:lnTo>
                <a:lnTo>
                  <a:pt x="1602587" y="546100"/>
                </a:lnTo>
                <a:lnTo>
                  <a:pt x="1602587" y="673100"/>
                </a:lnTo>
                <a:lnTo>
                  <a:pt x="1602206" y="685800"/>
                </a:lnTo>
                <a:lnTo>
                  <a:pt x="1581048" y="685800"/>
                </a:lnTo>
                <a:lnTo>
                  <a:pt x="1581340" y="673100"/>
                </a:lnTo>
                <a:lnTo>
                  <a:pt x="1585429" y="660400"/>
                </a:lnTo>
                <a:lnTo>
                  <a:pt x="1599463" y="660400"/>
                </a:lnTo>
                <a:lnTo>
                  <a:pt x="1602422" y="673100"/>
                </a:lnTo>
                <a:lnTo>
                  <a:pt x="1602587" y="673100"/>
                </a:lnTo>
                <a:lnTo>
                  <a:pt x="1602587" y="546100"/>
                </a:lnTo>
                <a:lnTo>
                  <a:pt x="1601470" y="546100"/>
                </a:lnTo>
                <a:lnTo>
                  <a:pt x="1601470" y="647700"/>
                </a:lnTo>
                <a:lnTo>
                  <a:pt x="1583131" y="647700"/>
                </a:lnTo>
                <a:lnTo>
                  <a:pt x="1583715" y="635000"/>
                </a:lnTo>
                <a:lnTo>
                  <a:pt x="1600923" y="635000"/>
                </a:lnTo>
                <a:lnTo>
                  <a:pt x="1601470" y="647700"/>
                </a:lnTo>
                <a:lnTo>
                  <a:pt x="1601470" y="546100"/>
                </a:lnTo>
                <a:lnTo>
                  <a:pt x="1596339" y="546100"/>
                </a:lnTo>
                <a:lnTo>
                  <a:pt x="1596339" y="622300"/>
                </a:lnTo>
                <a:lnTo>
                  <a:pt x="1582178" y="622300"/>
                </a:lnTo>
                <a:lnTo>
                  <a:pt x="1580819" y="609600"/>
                </a:lnTo>
                <a:lnTo>
                  <a:pt x="1596034" y="609600"/>
                </a:lnTo>
                <a:lnTo>
                  <a:pt x="1596339" y="622300"/>
                </a:lnTo>
                <a:lnTo>
                  <a:pt x="1596339" y="546100"/>
                </a:lnTo>
                <a:lnTo>
                  <a:pt x="1595996" y="546100"/>
                </a:lnTo>
                <a:lnTo>
                  <a:pt x="1595996" y="596900"/>
                </a:lnTo>
                <a:lnTo>
                  <a:pt x="1580286" y="596900"/>
                </a:lnTo>
                <a:lnTo>
                  <a:pt x="1580286" y="863600"/>
                </a:lnTo>
                <a:lnTo>
                  <a:pt x="1579981" y="863600"/>
                </a:lnTo>
                <a:lnTo>
                  <a:pt x="1563141" y="876300"/>
                </a:lnTo>
                <a:lnTo>
                  <a:pt x="1530959" y="876300"/>
                </a:lnTo>
                <a:lnTo>
                  <a:pt x="1527543" y="863600"/>
                </a:lnTo>
                <a:lnTo>
                  <a:pt x="1526400" y="858456"/>
                </a:lnTo>
                <a:lnTo>
                  <a:pt x="1526400" y="1016000"/>
                </a:lnTo>
                <a:lnTo>
                  <a:pt x="1525993" y="1028700"/>
                </a:lnTo>
                <a:lnTo>
                  <a:pt x="1518094" y="1028700"/>
                </a:lnTo>
                <a:lnTo>
                  <a:pt x="1516341" y="1016000"/>
                </a:lnTo>
                <a:lnTo>
                  <a:pt x="1512303" y="1003300"/>
                </a:lnTo>
                <a:lnTo>
                  <a:pt x="1524749" y="1003300"/>
                </a:lnTo>
                <a:lnTo>
                  <a:pt x="1526082" y="1016000"/>
                </a:lnTo>
                <a:lnTo>
                  <a:pt x="1526400" y="1016000"/>
                </a:lnTo>
                <a:lnTo>
                  <a:pt x="1526400" y="858456"/>
                </a:lnTo>
                <a:lnTo>
                  <a:pt x="1524723" y="850900"/>
                </a:lnTo>
                <a:lnTo>
                  <a:pt x="1522996" y="850900"/>
                </a:lnTo>
                <a:lnTo>
                  <a:pt x="1523161" y="838200"/>
                </a:lnTo>
                <a:lnTo>
                  <a:pt x="1526019" y="825500"/>
                </a:lnTo>
                <a:lnTo>
                  <a:pt x="1576070" y="825500"/>
                </a:lnTo>
                <a:lnTo>
                  <a:pt x="1579257" y="838200"/>
                </a:lnTo>
                <a:lnTo>
                  <a:pt x="1580019" y="850900"/>
                </a:lnTo>
                <a:lnTo>
                  <a:pt x="1580286" y="863600"/>
                </a:lnTo>
                <a:lnTo>
                  <a:pt x="1580286" y="596900"/>
                </a:lnTo>
                <a:lnTo>
                  <a:pt x="1578610" y="596900"/>
                </a:lnTo>
                <a:lnTo>
                  <a:pt x="1578610" y="812800"/>
                </a:lnTo>
                <a:lnTo>
                  <a:pt x="1521129" y="812800"/>
                </a:lnTo>
                <a:lnTo>
                  <a:pt x="1521129" y="927100"/>
                </a:lnTo>
                <a:lnTo>
                  <a:pt x="1517713" y="939800"/>
                </a:lnTo>
                <a:lnTo>
                  <a:pt x="1518297" y="939800"/>
                </a:lnTo>
                <a:lnTo>
                  <a:pt x="1517357" y="952500"/>
                </a:lnTo>
                <a:lnTo>
                  <a:pt x="1511109" y="952500"/>
                </a:lnTo>
                <a:lnTo>
                  <a:pt x="1511109" y="1092200"/>
                </a:lnTo>
                <a:lnTo>
                  <a:pt x="1510423" y="1095667"/>
                </a:lnTo>
                <a:lnTo>
                  <a:pt x="1510423" y="1143000"/>
                </a:lnTo>
                <a:lnTo>
                  <a:pt x="1460296" y="1143000"/>
                </a:lnTo>
                <a:lnTo>
                  <a:pt x="1445082" y="1130300"/>
                </a:lnTo>
                <a:lnTo>
                  <a:pt x="1509229" y="1130300"/>
                </a:lnTo>
                <a:lnTo>
                  <a:pt x="1510423" y="1143000"/>
                </a:lnTo>
                <a:lnTo>
                  <a:pt x="1510423" y="1095667"/>
                </a:lnTo>
                <a:lnTo>
                  <a:pt x="1508594" y="1104900"/>
                </a:lnTo>
                <a:lnTo>
                  <a:pt x="1497457" y="1117600"/>
                </a:lnTo>
                <a:lnTo>
                  <a:pt x="1446809" y="1117600"/>
                </a:lnTo>
                <a:lnTo>
                  <a:pt x="1442885" y="1104900"/>
                </a:lnTo>
                <a:lnTo>
                  <a:pt x="1441983" y="1079500"/>
                </a:lnTo>
                <a:lnTo>
                  <a:pt x="1445285" y="1066800"/>
                </a:lnTo>
                <a:lnTo>
                  <a:pt x="1503400" y="1066800"/>
                </a:lnTo>
                <a:lnTo>
                  <a:pt x="1505877" y="1079500"/>
                </a:lnTo>
                <a:lnTo>
                  <a:pt x="1506651" y="1079500"/>
                </a:lnTo>
                <a:lnTo>
                  <a:pt x="1511109" y="1092200"/>
                </a:lnTo>
                <a:lnTo>
                  <a:pt x="1511109" y="952500"/>
                </a:lnTo>
                <a:lnTo>
                  <a:pt x="1506766" y="952500"/>
                </a:lnTo>
                <a:lnTo>
                  <a:pt x="1506131" y="945527"/>
                </a:lnTo>
                <a:lnTo>
                  <a:pt x="1506131" y="1028700"/>
                </a:lnTo>
                <a:lnTo>
                  <a:pt x="1505051" y="1028700"/>
                </a:lnTo>
                <a:lnTo>
                  <a:pt x="1505051" y="1054100"/>
                </a:lnTo>
                <a:lnTo>
                  <a:pt x="1441246" y="1054100"/>
                </a:lnTo>
                <a:lnTo>
                  <a:pt x="1441132" y="1041400"/>
                </a:lnTo>
                <a:lnTo>
                  <a:pt x="1504188" y="1041400"/>
                </a:lnTo>
                <a:lnTo>
                  <a:pt x="1505051" y="1054100"/>
                </a:lnTo>
                <a:lnTo>
                  <a:pt x="1505051" y="1028700"/>
                </a:lnTo>
                <a:lnTo>
                  <a:pt x="1440764" y="1028700"/>
                </a:lnTo>
                <a:lnTo>
                  <a:pt x="1438884" y="1016000"/>
                </a:lnTo>
                <a:lnTo>
                  <a:pt x="1435442" y="1003300"/>
                </a:lnTo>
                <a:lnTo>
                  <a:pt x="1436814" y="1003300"/>
                </a:lnTo>
                <a:lnTo>
                  <a:pt x="1443990" y="990600"/>
                </a:lnTo>
                <a:lnTo>
                  <a:pt x="1479219" y="990600"/>
                </a:lnTo>
                <a:lnTo>
                  <a:pt x="1472057" y="977900"/>
                </a:lnTo>
                <a:lnTo>
                  <a:pt x="1434680" y="977900"/>
                </a:lnTo>
                <a:lnTo>
                  <a:pt x="1434846" y="965200"/>
                </a:lnTo>
                <a:lnTo>
                  <a:pt x="1496529" y="965200"/>
                </a:lnTo>
                <a:lnTo>
                  <a:pt x="1498714" y="977900"/>
                </a:lnTo>
                <a:lnTo>
                  <a:pt x="1494993" y="977900"/>
                </a:lnTo>
                <a:lnTo>
                  <a:pt x="1485544" y="990600"/>
                </a:lnTo>
                <a:lnTo>
                  <a:pt x="1492300" y="990600"/>
                </a:lnTo>
                <a:lnTo>
                  <a:pt x="1499489" y="1003300"/>
                </a:lnTo>
                <a:lnTo>
                  <a:pt x="1502143" y="1003300"/>
                </a:lnTo>
                <a:lnTo>
                  <a:pt x="1502664" y="1016000"/>
                </a:lnTo>
                <a:lnTo>
                  <a:pt x="1503464" y="1016000"/>
                </a:lnTo>
                <a:lnTo>
                  <a:pt x="1506131" y="1028700"/>
                </a:lnTo>
                <a:lnTo>
                  <a:pt x="1506131" y="945527"/>
                </a:lnTo>
                <a:lnTo>
                  <a:pt x="1505610" y="939800"/>
                </a:lnTo>
                <a:lnTo>
                  <a:pt x="1506016" y="939800"/>
                </a:lnTo>
                <a:lnTo>
                  <a:pt x="1503540" y="927100"/>
                </a:lnTo>
                <a:lnTo>
                  <a:pt x="1521129" y="927100"/>
                </a:lnTo>
                <a:lnTo>
                  <a:pt x="1521129" y="812800"/>
                </a:lnTo>
                <a:lnTo>
                  <a:pt x="1520659" y="812800"/>
                </a:lnTo>
                <a:lnTo>
                  <a:pt x="1520913" y="800100"/>
                </a:lnTo>
                <a:lnTo>
                  <a:pt x="1548422" y="800100"/>
                </a:lnTo>
                <a:lnTo>
                  <a:pt x="1548422" y="787400"/>
                </a:lnTo>
                <a:lnTo>
                  <a:pt x="1522806" y="787400"/>
                </a:lnTo>
                <a:lnTo>
                  <a:pt x="1518958" y="775881"/>
                </a:lnTo>
                <a:lnTo>
                  <a:pt x="1518958" y="901700"/>
                </a:lnTo>
                <a:lnTo>
                  <a:pt x="1516087" y="914400"/>
                </a:lnTo>
                <a:lnTo>
                  <a:pt x="1502867" y="914400"/>
                </a:lnTo>
                <a:lnTo>
                  <a:pt x="1504556" y="901700"/>
                </a:lnTo>
                <a:lnTo>
                  <a:pt x="1503743" y="901700"/>
                </a:lnTo>
                <a:lnTo>
                  <a:pt x="1504061" y="889000"/>
                </a:lnTo>
                <a:lnTo>
                  <a:pt x="1517027" y="889000"/>
                </a:lnTo>
                <a:lnTo>
                  <a:pt x="1518958" y="901700"/>
                </a:lnTo>
                <a:lnTo>
                  <a:pt x="1518958" y="775881"/>
                </a:lnTo>
                <a:lnTo>
                  <a:pt x="1518564" y="774700"/>
                </a:lnTo>
                <a:lnTo>
                  <a:pt x="1519351" y="762000"/>
                </a:lnTo>
                <a:lnTo>
                  <a:pt x="1572552" y="762000"/>
                </a:lnTo>
                <a:lnTo>
                  <a:pt x="1575485" y="774700"/>
                </a:lnTo>
                <a:lnTo>
                  <a:pt x="1575333" y="774700"/>
                </a:lnTo>
                <a:lnTo>
                  <a:pt x="1570736" y="787400"/>
                </a:lnTo>
                <a:lnTo>
                  <a:pt x="1561134" y="787400"/>
                </a:lnTo>
                <a:lnTo>
                  <a:pt x="1572869" y="800100"/>
                </a:lnTo>
                <a:lnTo>
                  <a:pt x="1577657" y="800100"/>
                </a:lnTo>
                <a:lnTo>
                  <a:pt x="1578610" y="812800"/>
                </a:lnTo>
                <a:lnTo>
                  <a:pt x="1578610" y="596900"/>
                </a:lnTo>
                <a:lnTo>
                  <a:pt x="1577886" y="596900"/>
                </a:lnTo>
                <a:lnTo>
                  <a:pt x="1579740" y="584200"/>
                </a:lnTo>
                <a:lnTo>
                  <a:pt x="1579460" y="571500"/>
                </a:lnTo>
                <a:lnTo>
                  <a:pt x="1575206" y="558800"/>
                </a:lnTo>
                <a:lnTo>
                  <a:pt x="1593456" y="558800"/>
                </a:lnTo>
                <a:lnTo>
                  <a:pt x="1592732" y="571500"/>
                </a:lnTo>
                <a:lnTo>
                  <a:pt x="1593748" y="571500"/>
                </a:lnTo>
                <a:lnTo>
                  <a:pt x="1590929" y="584200"/>
                </a:lnTo>
                <a:lnTo>
                  <a:pt x="1595996" y="596900"/>
                </a:lnTo>
                <a:lnTo>
                  <a:pt x="1595996" y="546100"/>
                </a:lnTo>
                <a:lnTo>
                  <a:pt x="1575155" y="546100"/>
                </a:lnTo>
                <a:lnTo>
                  <a:pt x="1575155" y="723900"/>
                </a:lnTo>
                <a:lnTo>
                  <a:pt x="1573123" y="723900"/>
                </a:lnTo>
                <a:lnTo>
                  <a:pt x="1567535" y="736600"/>
                </a:lnTo>
                <a:lnTo>
                  <a:pt x="1552448" y="736600"/>
                </a:lnTo>
                <a:lnTo>
                  <a:pt x="1568030" y="749300"/>
                </a:lnTo>
                <a:lnTo>
                  <a:pt x="1521701" y="749300"/>
                </a:lnTo>
                <a:lnTo>
                  <a:pt x="1529867" y="736600"/>
                </a:lnTo>
                <a:lnTo>
                  <a:pt x="1551317" y="736600"/>
                </a:lnTo>
                <a:lnTo>
                  <a:pt x="1544675" y="723900"/>
                </a:lnTo>
                <a:lnTo>
                  <a:pt x="1516087" y="723900"/>
                </a:lnTo>
                <a:lnTo>
                  <a:pt x="1516786" y="698500"/>
                </a:lnTo>
                <a:lnTo>
                  <a:pt x="1568411" y="698500"/>
                </a:lnTo>
                <a:lnTo>
                  <a:pt x="1572552" y="711200"/>
                </a:lnTo>
                <a:lnTo>
                  <a:pt x="1574139" y="711200"/>
                </a:lnTo>
                <a:lnTo>
                  <a:pt x="1575155" y="723900"/>
                </a:lnTo>
                <a:lnTo>
                  <a:pt x="1575155" y="546100"/>
                </a:lnTo>
                <a:lnTo>
                  <a:pt x="1571650" y="546100"/>
                </a:lnTo>
                <a:lnTo>
                  <a:pt x="1571650" y="673100"/>
                </a:lnTo>
                <a:lnTo>
                  <a:pt x="1570520" y="685800"/>
                </a:lnTo>
                <a:lnTo>
                  <a:pt x="1515706" y="685800"/>
                </a:lnTo>
                <a:lnTo>
                  <a:pt x="1515681" y="673100"/>
                </a:lnTo>
                <a:lnTo>
                  <a:pt x="1521066" y="660400"/>
                </a:lnTo>
                <a:lnTo>
                  <a:pt x="1569300" y="660400"/>
                </a:lnTo>
                <a:lnTo>
                  <a:pt x="1571650" y="673100"/>
                </a:lnTo>
                <a:lnTo>
                  <a:pt x="1571650" y="546100"/>
                </a:lnTo>
                <a:lnTo>
                  <a:pt x="1569554" y="546100"/>
                </a:lnTo>
                <a:lnTo>
                  <a:pt x="1569554" y="647700"/>
                </a:lnTo>
                <a:lnTo>
                  <a:pt x="1515427" y="647700"/>
                </a:lnTo>
                <a:lnTo>
                  <a:pt x="1515427" y="850900"/>
                </a:lnTo>
                <a:lnTo>
                  <a:pt x="1514373" y="863600"/>
                </a:lnTo>
                <a:lnTo>
                  <a:pt x="1513814" y="876300"/>
                </a:lnTo>
                <a:lnTo>
                  <a:pt x="1505788" y="876300"/>
                </a:lnTo>
                <a:lnTo>
                  <a:pt x="1504035" y="863600"/>
                </a:lnTo>
                <a:lnTo>
                  <a:pt x="1503768" y="863600"/>
                </a:lnTo>
                <a:lnTo>
                  <a:pt x="1502905" y="850900"/>
                </a:lnTo>
                <a:lnTo>
                  <a:pt x="1502537" y="850900"/>
                </a:lnTo>
                <a:lnTo>
                  <a:pt x="1503184" y="838200"/>
                </a:lnTo>
                <a:lnTo>
                  <a:pt x="1505369" y="825500"/>
                </a:lnTo>
                <a:lnTo>
                  <a:pt x="1510550" y="838200"/>
                </a:lnTo>
                <a:lnTo>
                  <a:pt x="1514030" y="850900"/>
                </a:lnTo>
                <a:lnTo>
                  <a:pt x="1515427" y="850900"/>
                </a:lnTo>
                <a:lnTo>
                  <a:pt x="1515427" y="647700"/>
                </a:lnTo>
                <a:lnTo>
                  <a:pt x="1514830" y="647700"/>
                </a:lnTo>
                <a:lnTo>
                  <a:pt x="1515021" y="635000"/>
                </a:lnTo>
                <a:lnTo>
                  <a:pt x="1569402" y="635000"/>
                </a:lnTo>
                <a:lnTo>
                  <a:pt x="1569554" y="647700"/>
                </a:lnTo>
                <a:lnTo>
                  <a:pt x="1569554" y="546100"/>
                </a:lnTo>
                <a:lnTo>
                  <a:pt x="1568157" y="546100"/>
                </a:lnTo>
                <a:lnTo>
                  <a:pt x="1568157" y="609600"/>
                </a:lnTo>
                <a:lnTo>
                  <a:pt x="1554480" y="622300"/>
                </a:lnTo>
                <a:lnTo>
                  <a:pt x="1512443" y="622300"/>
                </a:lnTo>
                <a:lnTo>
                  <a:pt x="1514005" y="609600"/>
                </a:lnTo>
                <a:lnTo>
                  <a:pt x="1568157" y="609600"/>
                </a:lnTo>
                <a:lnTo>
                  <a:pt x="1568157" y="546100"/>
                </a:lnTo>
                <a:lnTo>
                  <a:pt x="1567967" y="546100"/>
                </a:lnTo>
                <a:lnTo>
                  <a:pt x="1567967" y="571500"/>
                </a:lnTo>
                <a:lnTo>
                  <a:pt x="1567091" y="596900"/>
                </a:lnTo>
                <a:lnTo>
                  <a:pt x="1514348" y="596900"/>
                </a:lnTo>
                <a:lnTo>
                  <a:pt x="1512062" y="584200"/>
                </a:lnTo>
                <a:lnTo>
                  <a:pt x="1511198" y="571500"/>
                </a:lnTo>
                <a:lnTo>
                  <a:pt x="1511058" y="558800"/>
                </a:lnTo>
                <a:lnTo>
                  <a:pt x="1565960" y="558800"/>
                </a:lnTo>
                <a:lnTo>
                  <a:pt x="1567967" y="571500"/>
                </a:lnTo>
                <a:lnTo>
                  <a:pt x="1567967" y="546100"/>
                </a:lnTo>
                <a:lnTo>
                  <a:pt x="1507794" y="546100"/>
                </a:lnTo>
                <a:lnTo>
                  <a:pt x="1507794" y="698500"/>
                </a:lnTo>
                <a:lnTo>
                  <a:pt x="1506512" y="711200"/>
                </a:lnTo>
                <a:lnTo>
                  <a:pt x="1507604" y="711200"/>
                </a:lnTo>
                <a:lnTo>
                  <a:pt x="1506512" y="722122"/>
                </a:lnTo>
                <a:lnTo>
                  <a:pt x="1506512" y="774700"/>
                </a:lnTo>
                <a:lnTo>
                  <a:pt x="1498777" y="774700"/>
                </a:lnTo>
                <a:lnTo>
                  <a:pt x="1498307" y="762000"/>
                </a:lnTo>
                <a:lnTo>
                  <a:pt x="1506054" y="762000"/>
                </a:lnTo>
                <a:lnTo>
                  <a:pt x="1506512" y="774700"/>
                </a:lnTo>
                <a:lnTo>
                  <a:pt x="1506512" y="722122"/>
                </a:lnTo>
                <a:lnTo>
                  <a:pt x="1506334" y="723900"/>
                </a:lnTo>
                <a:lnTo>
                  <a:pt x="1495894" y="723900"/>
                </a:lnTo>
                <a:lnTo>
                  <a:pt x="1495894" y="939800"/>
                </a:lnTo>
                <a:lnTo>
                  <a:pt x="1494078" y="952500"/>
                </a:lnTo>
                <a:lnTo>
                  <a:pt x="1431721" y="952500"/>
                </a:lnTo>
                <a:lnTo>
                  <a:pt x="1431721" y="1130300"/>
                </a:lnTo>
                <a:lnTo>
                  <a:pt x="1430324" y="1143000"/>
                </a:lnTo>
                <a:lnTo>
                  <a:pt x="1421460" y="1143000"/>
                </a:lnTo>
                <a:lnTo>
                  <a:pt x="1421460" y="1574800"/>
                </a:lnTo>
                <a:lnTo>
                  <a:pt x="1420342" y="1574800"/>
                </a:lnTo>
                <a:lnTo>
                  <a:pt x="1420342" y="1612900"/>
                </a:lnTo>
                <a:lnTo>
                  <a:pt x="1410093" y="1612900"/>
                </a:lnTo>
                <a:lnTo>
                  <a:pt x="1410919" y="1600200"/>
                </a:lnTo>
                <a:lnTo>
                  <a:pt x="1419999" y="1600200"/>
                </a:lnTo>
                <a:lnTo>
                  <a:pt x="1420342" y="1612900"/>
                </a:lnTo>
                <a:lnTo>
                  <a:pt x="1420342" y="1574800"/>
                </a:lnTo>
                <a:lnTo>
                  <a:pt x="1412455" y="1574800"/>
                </a:lnTo>
                <a:lnTo>
                  <a:pt x="1413992" y="1562100"/>
                </a:lnTo>
                <a:lnTo>
                  <a:pt x="1421218" y="1562100"/>
                </a:lnTo>
                <a:lnTo>
                  <a:pt x="1421460" y="1574800"/>
                </a:lnTo>
                <a:lnTo>
                  <a:pt x="1421460" y="1143000"/>
                </a:lnTo>
                <a:lnTo>
                  <a:pt x="1412735" y="1143000"/>
                </a:lnTo>
                <a:lnTo>
                  <a:pt x="1412735" y="1295400"/>
                </a:lnTo>
                <a:lnTo>
                  <a:pt x="1395590" y="1295400"/>
                </a:lnTo>
                <a:lnTo>
                  <a:pt x="1401495" y="1282700"/>
                </a:lnTo>
                <a:lnTo>
                  <a:pt x="1406766" y="1282700"/>
                </a:lnTo>
                <a:lnTo>
                  <a:pt x="1412735" y="1295400"/>
                </a:lnTo>
                <a:lnTo>
                  <a:pt x="1412735" y="1143000"/>
                </a:lnTo>
                <a:lnTo>
                  <a:pt x="1407960" y="1143000"/>
                </a:lnTo>
                <a:lnTo>
                  <a:pt x="1408366" y="1117600"/>
                </a:lnTo>
                <a:lnTo>
                  <a:pt x="1416913" y="1117600"/>
                </a:lnTo>
                <a:lnTo>
                  <a:pt x="1413598" y="1104900"/>
                </a:lnTo>
                <a:lnTo>
                  <a:pt x="1407198" y="1104900"/>
                </a:lnTo>
                <a:lnTo>
                  <a:pt x="1406385" y="1092200"/>
                </a:lnTo>
                <a:lnTo>
                  <a:pt x="1406791" y="1079500"/>
                </a:lnTo>
                <a:lnTo>
                  <a:pt x="1408201" y="1079500"/>
                </a:lnTo>
                <a:lnTo>
                  <a:pt x="1409534" y="1066800"/>
                </a:lnTo>
                <a:lnTo>
                  <a:pt x="1429410" y="1066800"/>
                </a:lnTo>
                <a:lnTo>
                  <a:pt x="1430832" y="1079500"/>
                </a:lnTo>
                <a:lnTo>
                  <a:pt x="1431048" y="1092200"/>
                </a:lnTo>
                <a:lnTo>
                  <a:pt x="1431404" y="1092200"/>
                </a:lnTo>
                <a:lnTo>
                  <a:pt x="1431023" y="1104900"/>
                </a:lnTo>
                <a:lnTo>
                  <a:pt x="1428623" y="1104900"/>
                </a:lnTo>
                <a:lnTo>
                  <a:pt x="1423987" y="1117600"/>
                </a:lnTo>
                <a:lnTo>
                  <a:pt x="1425308" y="1117600"/>
                </a:lnTo>
                <a:lnTo>
                  <a:pt x="1431721" y="1130300"/>
                </a:lnTo>
                <a:lnTo>
                  <a:pt x="1431721" y="952500"/>
                </a:lnTo>
                <a:lnTo>
                  <a:pt x="1431455" y="952500"/>
                </a:lnTo>
                <a:lnTo>
                  <a:pt x="1432166" y="927100"/>
                </a:lnTo>
                <a:lnTo>
                  <a:pt x="1493456" y="927100"/>
                </a:lnTo>
                <a:lnTo>
                  <a:pt x="1494891" y="939800"/>
                </a:lnTo>
                <a:lnTo>
                  <a:pt x="1495894" y="939800"/>
                </a:lnTo>
                <a:lnTo>
                  <a:pt x="1495894" y="723900"/>
                </a:lnTo>
                <a:lnTo>
                  <a:pt x="1493304" y="723900"/>
                </a:lnTo>
                <a:lnTo>
                  <a:pt x="1495234" y="711200"/>
                </a:lnTo>
                <a:lnTo>
                  <a:pt x="1494548" y="711200"/>
                </a:lnTo>
                <a:lnTo>
                  <a:pt x="1495247" y="698500"/>
                </a:lnTo>
                <a:lnTo>
                  <a:pt x="1507794" y="698500"/>
                </a:lnTo>
                <a:lnTo>
                  <a:pt x="1507794" y="546100"/>
                </a:lnTo>
                <a:lnTo>
                  <a:pt x="1503921" y="546100"/>
                </a:lnTo>
                <a:lnTo>
                  <a:pt x="1503921" y="673100"/>
                </a:lnTo>
                <a:lnTo>
                  <a:pt x="1503489" y="685800"/>
                </a:lnTo>
                <a:lnTo>
                  <a:pt x="1492859" y="685800"/>
                </a:lnTo>
                <a:lnTo>
                  <a:pt x="1492859" y="914400"/>
                </a:lnTo>
                <a:lnTo>
                  <a:pt x="1434909" y="914400"/>
                </a:lnTo>
                <a:lnTo>
                  <a:pt x="1429854" y="901700"/>
                </a:lnTo>
                <a:lnTo>
                  <a:pt x="1430312" y="901700"/>
                </a:lnTo>
                <a:lnTo>
                  <a:pt x="1430743" y="889000"/>
                </a:lnTo>
                <a:lnTo>
                  <a:pt x="1492046" y="889000"/>
                </a:lnTo>
                <a:lnTo>
                  <a:pt x="1492859" y="914400"/>
                </a:lnTo>
                <a:lnTo>
                  <a:pt x="1492859" y="685800"/>
                </a:lnTo>
                <a:lnTo>
                  <a:pt x="1491411" y="685800"/>
                </a:lnTo>
                <a:lnTo>
                  <a:pt x="1491411" y="850900"/>
                </a:lnTo>
                <a:lnTo>
                  <a:pt x="1490497" y="863600"/>
                </a:lnTo>
                <a:lnTo>
                  <a:pt x="1487716" y="876300"/>
                </a:lnTo>
                <a:lnTo>
                  <a:pt x="1427073" y="876300"/>
                </a:lnTo>
                <a:lnTo>
                  <a:pt x="1427073" y="1054100"/>
                </a:lnTo>
                <a:lnTo>
                  <a:pt x="1407426" y="1054100"/>
                </a:lnTo>
                <a:lnTo>
                  <a:pt x="1406042" y="1041400"/>
                </a:lnTo>
                <a:lnTo>
                  <a:pt x="1426921" y="1041400"/>
                </a:lnTo>
                <a:lnTo>
                  <a:pt x="1427073" y="1054100"/>
                </a:lnTo>
                <a:lnTo>
                  <a:pt x="1427073" y="876300"/>
                </a:lnTo>
                <a:lnTo>
                  <a:pt x="1426794" y="876300"/>
                </a:lnTo>
                <a:lnTo>
                  <a:pt x="1426794" y="1028700"/>
                </a:lnTo>
                <a:lnTo>
                  <a:pt x="1407934" y="1028700"/>
                </a:lnTo>
                <a:lnTo>
                  <a:pt x="1404429" y="1016000"/>
                </a:lnTo>
                <a:lnTo>
                  <a:pt x="1402829" y="1016000"/>
                </a:lnTo>
                <a:lnTo>
                  <a:pt x="1402232" y="1003300"/>
                </a:lnTo>
                <a:lnTo>
                  <a:pt x="1401635" y="1003300"/>
                </a:lnTo>
                <a:lnTo>
                  <a:pt x="1398460" y="991006"/>
                </a:lnTo>
                <a:lnTo>
                  <a:pt x="1398460" y="1104900"/>
                </a:lnTo>
                <a:lnTo>
                  <a:pt x="1390573" y="1104900"/>
                </a:lnTo>
                <a:lnTo>
                  <a:pt x="1381163" y="1117600"/>
                </a:lnTo>
                <a:lnTo>
                  <a:pt x="1394955" y="1117600"/>
                </a:lnTo>
                <a:lnTo>
                  <a:pt x="1395450" y="1130300"/>
                </a:lnTo>
                <a:lnTo>
                  <a:pt x="1391805" y="1130300"/>
                </a:lnTo>
                <a:lnTo>
                  <a:pt x="1384909" y="1143000"/>
                </a:lnTo>
                <a:lnTo>
                  <a:pt x="1388186" y="1143000"/>
                </a:lnTo>
                <a:lnTo>
                  <a:pt x="1394675" y="1155700"/>
                </a:lnTo>
                <a:lnTo>
                  <a:pt x="1390091" y="1155700"/>
                </a:lnTo>
                <a:lnTo>
                  <a:pt x="1390091" y="1333500"/>
                </a:lnTo>
                <a:lnTo>
                  <a:pt x="1377861" y="1358900"/>
                </a:lnTo>
                <a:lnTo>
                  <a:pt x="1367917" y="1384300"/>
                </a:lnTo>
                <a:lnTo>
                  <a:pt x="1364145" y="1389735"/>
                </a:lnTo>
                <a:lnTo>
                  <a:pt x="1364145" y="1574800"/>
                </a:lnTo>
                <a:lnTo>
                  <a:pt x="1360043" y="1574800"/>
                </a:lnTo>
                <a:lnTo>
                  <a:pt x="1359611" y="1562100"/>
                </a:lnTo>
                <a:lnTo>
                  <a:pt x="1360424" y="1549400"/>
                </a:lnTo>
                <a:lnTo>
                  <a:pt x="1363091" y="1549400"/>
                </a:lnTo>
                <a:lnTo>
                  <a:pt x="1364119" y="1562100"/>
                </a:lnTo>
                <a:lnTo>
                  <a:pt x="1364145" y="1574800"/>
                </a:lnTo>
                <a:lnTo>
                  <a:pt x="1364145" y="1389735"/>
                </a:lnTo>
                <a:lnTo>
                  <a:pt x="1359090" y="1397000"/>
                </a:lnTo>
                <a:lnTo>
                  <a:pt x="1350238" y="1422400"/>
                </a:lnTo>
                <a:lnTo>
                  <a:pt x="1343228" y="1422400"/>
                </a:lnTo>
                <a:lnTo>
                  <a:pt x="1345145" y="1409700"/>
                </a:lnTo>
                <a:lnTo>
                  <a:pt x="1347063" y="1397000"/>
                </a:lnTo>
                <a:lnTo>
                  <a:pt x="1352981" y="1371600"/>
                </a:lnTo>
                <a:lnTo>
                  <a:pt x="1363891" y="1358900"/>
                </a:lnTo>
                <a:lnTo>
                  <a:pt x="1382699" y="1333500"/>
                </a:lnTo>
                <a:lnTo>
                  <a:pt x="1390091" y="1333500"/>
                </a:lnTo>
                <a:lnTo>
                  <a:pt x="1390091" y="1155700"/>
                </a:lnTo>
                <a:lnTo>
                  <a:pt x="1377835" y="1155700"/>
                </a:lnTo>
                <a:lnTo>
                  <a:pt x="1379702" y="1143000"/>
                </a:lnTo>
                <a:lnTo>
                  <a:pt x="1384909" y="1143000"/>
                </a:lnTo>
                <a:lnTo>
                  <a:pt x="1381671" y="1130300"/>
                </a:lnTo>
                <a:lnTo>
                  <a:pt x="1366202" y="1130300"/>
                </a:lnTo>
                <a:lnTo>
                  <a:pt x="1368729" y="1117600"/>
                </a:lnTo>
                <a:lnTo>
                  <a:pt x="1372095" y="1117600"/>
                </a:lnTo>
                <a:lnTo>
                  <a:pt x="1364894" y="1104900"/>
                </a:lnTo>
                <a:lnTo>
                  <a:pt x="1361071" y="1092200"/>
                </a:lnTo>
                <a:lnTo>
                  <a:pt x="1360309" y="1092200"/>
                </a:lnTo>
                <a:lnTo>
                  <a:pt x="1360868" y="1079500"/>
                </a:lnTo>
                <a:lnTo>
                  <a:pt x="1363319" y="1066800"/>
                </a:lnTo>
                <a:lnTo>
                  <a:pt x="1393355" y="1066800"/>
                </a:lnTo>
                <a:lnTo>
                  <a:pt x="1396072" y="1079500"/>
                </a:lnTo>
                <a:lnTo>
                  <a:pt x="1396796" y="1079500"/>
                </a:lnTo>
                <a:lnTo>
                  <a:pt x="1396809" y="1092200"/>
                </a:lnTo>
                <a:lnTo>
                  <a:pt x="1398460" y="1104900"/>
                </a:lnTo>
                <a:lnTo>
                  <a:pt x="1398460" y="991006"/>
                </a:lnTo>
                <a:lnTo>
                  <a:pt x="1398358" y="990600"/>
                </a:lnTo>
                <a:lnTo>
                  <a:pt x="1423873" y="990600"/>
                </a:lnTo>
                <a:lnTo>
                  <a:pt x="1425232" y="1003300"/>
                </a:lnTo>
                <a:lnTo>
                  <a:pt x="1425790" y="1016000"/>
                </a:lnTo>
                <a:lnTo>
                  <a:pt x="1426794" y="1028700"/>
                </a:lnTo>
                <a:lnTo>
                  <a:pt x="1426794" y="876300"/>
                </a:lnTo>
                <a:lnTo>
                  <a:pt x="1426349" y="850900"/>
                </a:lnTo>
                <a:lnTo>
                  <a:pt x="1425917" y="850900"/>
                </a:lnTo>
                <a:lnTo>
                  <a:pt x="1425816" y="838200"/>
                </a:lnTo>
                <a:lnTo>
                  <a:pt x="1426235" y="838200"/>
                </a:lnTo>
                <a:lnTo>
                  <a:pt x="1428788" y="825500"/>
                </a:lnTo>
                <a:lnTo>
                  <a:pt x="1486484" y="825500"/>
                </a:lnTo>
                <a:lnTo>
                  <a:pt x="1490764" y="838200"/>
                </a:lnTo>
                <a:lnTo>
                  <a:pt x="1491411" y="850900"/>
                </a:lnTo>
                <a:lnTo>
                  <a:pt x="1491411" y="685800"/>
                </a:lnTo>
                <a:lnTo>
                  <a:pt x="1489341" y="685800"/>
                </a:lnTo>
                <a:lnTo>
                  <a:pt x="1490129" y="673100"/>
                </a:lnTo>
                <a:lnTo>
                  <a:pt x="1491335" y="660400"/>
                </a:lnTo>
                <a:lnTo>
                  <a:pt x="1497088" y="660400"/>
                </a:lnTo>
                <a:lnTo>
                  <a:pt x="1503349" y="673100"/>
                </a:lnTo>
                <a:lnTo>
                  <a:pt x="1503921" y="673100"/>
                </a:lnTo>
                <a:lnTo>
                  <a:pt x="1503921" y="546100"/>
                </a:lnTo>
                <a:lnTo>
                  <a:pt x="1502321" y="546100"/>
                </a:lnTo>
                <a:lnTo>
                  <a:pt x="1502321" y="584200"/>
                </a:lnTo>
                <a:lnTo>
                  <a:pt x="1500733" y="588314"/>
                </a:lnTo>
                <a:lnTo>
                  <a:pt x="1500733" y="647700"/>
                </a:lnTo>
                <a:lnTo>
                  <a:pt x="1488668" y="647700"/>
                </a:lnTo>
                <a:lnTo>
                  <a:pt x="1488122" y="637209"/>
                </a:lnTo>
                <a:lnTo>
                  <a:pt x="1488122" y="812800"/>
                </a:lnTo>
                <a:lnTo>
                  <a:pt x="1429194" y="812800"/>
                </a:lnTo>
                <a:lnTo>
                  <a:pt x="1423035" y="800100"/>
                </a:lnTo>
                <a:lnTo>
                  <a:pt x="1420787" y="800100"/>
                </a:lnTo>
                <a:lnTo>
                  <a:pt x="1420787" y="927100"/>
                </a:lnTo>
                <a:lnTo>
                  <a:pt x="1420761" y="939800"/>
                </a:lnTo>
                <a:lnTo>
                  <a:pt x="1420482" y="947216"/>
                </a:lnTo>
                <a:lnTo>
                  <a:pt x="1420482" y="965200"/>
                </a:lnTo>
                <a:lnTo>
                  <a:pt x="1419745" y="977900"/>
                </a:lnTo>
                <a:lnTo>
                  <a:pt x="1404035" y="977900"/>
                </a:lnTo>
                <a:lnTo>
                  <a:pt x="1402702" y="965200"/>
                </a:lnTo>
                <a:lnTo>
                  <a:pt x="1420482" y="965200"/>
                </a:lnTo>
                <a:lnTo>
                  <a:pt x="1420482" y="947216"/>
                </a:lnTo>
                <a:lnTo>
                  <a:pt x="1420355" y="952500"/>
                </a:lnTo>
                <a:lnTo>
                  <a:pt x="1399260" y="952500"/>
                </a:lnTo>
                <a:lnTo>
                  <a:pt x="1403184" y="939800"/>
                </a:lnTo>
                <a:lnTo>
                  <a:pt x="1400873" y="927100"/>
                </a:lnTo>
                <a:lnTo>
                  <a:pt x="1420787" y="927100"/>
                </a:lnTo>
                <a:lnTo>
                  <a:pt x="1420787" y="800100"/>
                </a:lnTo>
                <a:lnTo>
                  <a:pt x="1417980" y="800100"/>
                </a:lnTo>
                <a:lnTo>
                  <a:pt x="1420672" y="787400"/>
                </a:lnTo>
                <a:lnTo>
                  <a:pt x="1427073" y="787400"/>
                </a:lnTo>
                <a:lnTo>
                  <a:pt x="1421930" y="774700"/>
                </a:lnTo>
                <a:lnTo>
                  <a:pt x="1417726" y="774700"/>
                </a:lnTo>
                <a:lnTo>
                  <a:pt x="1417726" y="901700"/>
                </a:lnTo>
                <a:lnTo>
                  <a:pt x="1414627" y="914400"/>
                </a:lnTo>
                <a:lnTo>
                  <a:pt x="1404035" y="914400"/>
                </a:lnTo>
                <a:lnTo>
                  <a:pt x="1400784" y="901700"/>
                </a:lnTo>
                <a:lnTo>
                  <a:pt x="1399298" y="901700"/>
                </a:lnTo>
                <a:lnTo>
                  <a:pt x="1403819" y="889000"/>
                </a:lnTo>
                <a:lnTo>
                  <a:pt x="1416443" y="889000"/>
                </a:lnTo>
                <a:lnTo>
                  <a:pt x="1417726" y="901700"/>
                </a:lnTo>
                <a:lnTo>
                  <a:pt x="1417726" y="774700"/>
                </a:lnTo>
                <a:lnTo>
                  <a:pt x="1416621" y="774700"/>
                </a:lnTo>
                <a:lnTo>
                  <a:pt x="1418869" y="762000"/>
                </a:lnTo>
                <a:lnTo>
                  <a:pt x="1486281" y="762000"/>
                </a:lnTo>
                <a:lnTo>
                  <a:pt x="1486293" y="787400"/>
                </a:lnTo>
                <a:lnTo>
                  <a:pt x="1482293" y="787400"/>
                </a:lnTo>
                <a:lnTo>
                  <a:pt x="1487716" y="800100"/>
                </a:lnTo>
                <a:lnTo>
                  <a:pt x="1488122" y="812800"/>
                </a:lnTo>
                <a:lnTo>
                  <a:pt x="1488122" y="637209"/>
                </a:lnTo>
                <a:lnTo>
                  <a:pt x="1488008" y="635000"/>
                </a:lnTo>
                <a:lnTo>
                  <a:pt x="1500670" y="635000"/>
                </a:lnTo>
                <a:lnTo>
                  <a:pt x="1500733" y="647700"/>
                </a:lnTo>
                <a:lnTo>
                  <a:pt x="1500733" y="588314"/>
                </a:lnTo>
                <a:lnTo>
                  <a:pt x="1498955" y="592924"/>
                </a:lnTo>
                <a:lnTo>
                  <a:pt x="1498955" y="609600"/>
                </a:lnTo>
                <a:lnTo>
                  <a:pt x="1498917" y="622300"/>
                </a:lnTo>
                <a:lnTo>
                  <a:pt x="1491907" y="622300"/>
                </a:lnTo>
                <a:lnTo>
                  <a:pt x="1491780" y="609600"/>
                </a:lnTo>
                <a:lnTo>
                  <a:pt x="1498955" y="609600"/>
                </a:lnTo>
                <a:lnTo>
                  <a:pt x="1498955" y="592924"/>
                </a:lnTo>
                <a:lnTo>
                  <a:pt x="1497418" y="596900"/>
                </a:lnTo>
                <a:lnTo>
                  <a:pt x="1494078" y="596900"/>
                </a:lnTo>
                <a:lnTo>
                  <a:pt x="1488300" y="584200"/>
                </a:lnTo>
                <a:lnTo>
                  <a:pt x="1491881" y="584200"/>
                </a:lnTo>
                <a:lnTo>
                  <a:pt x="1490027" y="571500"/>
                </a:lnTo>
                <a:lnTo>
                  <a:pt x="1498727" y="571500"/>
                </a:lnTo>
                <a:lnTo>
                  <a:pt x="1499425" y="584200"/>
                </a:lnTo>
                <a:lnTo>
                  <a:pt x="1502321" y="584200"/>
                </a:lnTo>
                <a:lnTo>
                  <a:pt x="1502321" y="546100"/>
                </a:lnTo>
                <a:lnTo>
                  <a:pt x="1497571" y="546100"/>
                </a:lnTo>
                <a:lnTo>
                  <a:pt x="1484960" y="540702"/>
                </a:lnTo>
                <a:lnTo>
                  <a:pt x="1484960" y="723900"/>
                </a:lnTo>
                <a:lnTo>
                  <a:pt x="1481302" y="723900"/>
                </a:lnTo>
                <a:lnTo>
                  <a:pt x="1481302" y="749300"/>
                </a:lnTo>
                <a:lnTo>
                  <a:pt x="1435671" y="749300"/>
                </a:lnTo>
                <a:lnTo>
                  <a:pt x="1420672" y="736600"/>
                </a:lnTo>
                <a:lnTo>
                  <a:pt x="1466316" y="736600"/>
                </a:lnTo>
                <a:lnTo>
                  <a:pt x="1481302" y="749300"/>
                </a:lnTo>
                <a:lnTo>
                  <a:pt x="1481302" y="723900"/>
                </a:lnTo>
                <a:lnTo>
                  <a:pt x="1418501" y="723900"/>
                </a:lnTo>
                <a:lnTo>
                  <a:pt x="1418374" y="711200"/>
                </a:lnTo>
                <a:lnTo>
                  <a:pt x="1417688" y="698500"/>
                </a:lnTo>
                <a:lnTo>
                  <a:pt x="1482445" y="698500"/>
                </a:lnTo>
                <a:lnTo>
                  <a:pt x="1484960" y="723900"/>
                </a:lnTo>
                <a:lnTo>
                  <a:pt x="1484960" y="540702"/>
                </a:lnTo>
                <a:lnTo>
                  <a:pt x="1481150" y="539064"/>
                </a:lnTo>
                <a:lnTo>
                  <a:pt x="1481150" y="571500"/>
                </a:lnTo>
                <a:lnTo>
                  <a:pt x="1480350" y="584200"/>
                </a:lnTo>
                <a:lnTo>
                  <a:pt x="1478330" y="596900"/>
                </a:lnTo>
                <a:lnTo>
                  <a:pt x="1478013" y="596900"/>
                </a:lnTo>
                <a:lnTo>
                  <a:pt x="1478013" y="685800"/>
                </a:lnTo>
                <a:lnTo>
                  <a:pt x="1419136" y="685800"/>
                </a:lnTo>
                <a:lnTo>
                  <a:pt x="1418526" y="673100"/>
                </a:lnTo>
                <a:lnTo>
                  <a:pt x="1419542" y="660400"/>
                </a:lnTo>
                <a:lnTo>
                  <a:pt x="1475168" y="660400"/>
                </a:lnTo>
                <a:lnTo>
                  <a:pt x="1477911" y="673100"/>
                </a:lnTo>
                <a:lnTo>
                  <a:pt x="1478013" y="685800"/>
                </a:lnTo>
                <a:lnTo>
                  <a:pt x="1478013" y="596900"/>
                </a:lnTo>
                <a:lnTo>
                  <a:pt x="1477060" y="596900"/>
                </a:lnTo>
                <a:lnTo>
                  <a:pt x="1477060" y="609600"/>
                </a:lnTo>
                <a:lnTo>
                  <a:pt x="1476756" y="610362"/>
                </a:lnTo>
                <a:lnTo>
                  <a:pt x="1476756" y="647700"/>
                </a:lnTo>
                <a:lnTo>
                  <a:pt x="1416037" y="647700"/>
                </a:lnTo>
                <a:lnTo>
                  <a:pt x="1416037" y="863600"/>
                </a:lnTo>
                <a:lnTo>
                  <a:pt x="1415580" y="876300"/>
                </a:lnTo>
                <a:lnTo>
                  <a:pt x="1399514" y="876300"/>
                </a:lnTo>
                <a:lnTo>
                  <a:pt x="1397012" y="863600"/>
                </a:lnTo>
                <a:lnTo>
                  <a:pt x="1395209" y="850900"/>
                </a:lnTo>
                <a:lnTo>
                  <a:pt x="1394701" y="845070"/>
                </a:lnTo>
                <a:lnTo>
                  <a:pt x="1394701" y="1054100"/>
                </a:lnTo>
                <a:lnTo>
                  <a:pt x="1358950" y="1054100"/>
                </a:lnTo>
                <a:lnTo>
                  <a:pt x="1359039" y="1041400"/>
                </a:lnTo>
                <a:lnTo>
                  <a:pt x="1394536" y="1041400"/>
                </a:lnTo>
                <a:lnTo>
                  <a:pt x="1394701" y="1054100"/>
                </a:lnTo>
                <a:lnTo>
                  <a:pt x="1394701" y="845070"/>
                </a:lnTo>
                <a:lnTo>
                  <a:pt x="1394104" y="838200"/>
                </a:lnTo>
                <a:lnTo>
                  <a:pt x="1393723" y="838200"/>
                </a:lnTo>
                <a:lnTo>
                  <a:pt x="1393698" y="825500"/>
                </a:lnTo>
                <a:lnTo>
                  <a:pt x="1413738" y="825500"/>
                </a:lnTo>
                <a:lnTo>
                  <a:pt x="1415719" y="838200"/>
                </a:lnTo>
                <a:lnTo>
                  <a:pt x="1415910" y="850900"/>
                </a:lnTo>
                <a:lnTo>
                  <a:pt x="1415846" y="863600"/>
                </a:lnTo>
                <a:lnTo>
                  <a:pt x="1416037" y="863600"/>
                </a:lnTo>
                <a:lnTo>
                  <a:pt x="1416037" y="647700"/>
                </a:lnTo>
                <a:lnTo>
                  <a:pt x="1414983" y="647700"/>
                </a:lnTo>
                <a:lnTo>
                  <a:pt x="1415313" y="635000"/>
                </a:lnTo>
                <a:lnTo>
                  <a:pt x="1420317" y="622300"/>
                </a:lnTo>
                <a:lnTo>
                  <a:pt x="1426438" y="622300"/>
                </a:lnTo>
                <a:lnTo>
                  <a:pt x="1436370" y="635000"/>
                </a:lnTo>
                <a:lnTo>
                  <a:pt x="1476095" y="635000"/>
                </a:lnTo>
                <a:lnTo>
                  <a:pt x="1476756" y="647700"/>
                </a:lnTo>
                <a:lnTo>
                  <a:pt x="1476756" y="610362"/>
                </a:lnTo>
                <a:lnTo>
                  <a:pt x="1471955" y="622300"/>
                </a:lnTo>
                <a:lnTo>
                  <a:pt x="1433322" y="622300"/>
                </a:lnTo>
                <a:lnTo>
                  <a:pt x="1421396" y="609600"/>
                </a:lnTo>
                <a:lnTo>
                  <a:pt x="1477060" y="609600"/>
                </a:lnTo>
                <a:lnTo>
                  <a:pt x="1477060" y="596900"/>
                </a:lnTo>
                <a:lnTo>
                  <a:pt x="1424889" y="596900"/>
                </a:lnTo>
                <a:lnTo>
                  <a:pt x="1415719" y="584200"/>
                </a:lnTo>
                <a:lnTo>
                  <a:pt x="1413408" y="584200"/>
                </a:lnTo>
                <a:lnTo>
                  <a:pt x="1413408" y="812800"/>
                </a:lnTo>
                <a:lnTo>
                  <a:pt x="1392986" y="812800"/>
                </a:lnTo>
                <a:lnTo>
                  <a:pt x="1393215" y="800100"/>
                </a:lnTo>
                <a:lnTo>
                  <a:pt x="1395907" y="787400"/>
                </a:lnTo>
                <a:lnTo>
                  <a:pt x="1410576" y="787400"/>
                </a:lnTo>
                <a:lnTo>
                  <a:pt x="1412341" y="800100"/>
                </a:lnTo>
                <a:lnTo>
                  <a:pt x="1412798" y="800100"/>
                </a:lnTo>
                <a:lnTo>
                  <a:pt x="1413408" y="812800"/>
                </a:lnTo>
                <a:lnTo>
                  <a:pt x="1413408" y="584200"/>
                </a:lnTo>
                <a:lnTo>
                  <a:pt x="1411770" y="584200"/>
                </a:lnTo>
                <a:lnTo>
                  <a:pt x="1412417" y="558800"/>
                </a:lnTo>
                <a:lnTo>
                  <a:pt x="1480705" y="558800"/>
                </a:lnTo>
                <a:lnTo>
                  <a:pt x="1480591" y="571500"/>
                </a:lnTo>
                <a:lnTo>
                  <a:pt x="1481150" y="571500"/>
                </a:lnTo>
                <a:lnTo>
                  <a:pt x="1481150" y="539064"/>
                </a:lnTo>
                <a:lnTo>
                  <a:pt x="1467967" y="533400"/>
                </a:lnTo>
                <a:lnTo>
                  <a:pt x="1438363" y="546100"/>
                </a:lnTo>
                <a:lnTo>
                  <a:pt x="1410639" y="546100"/>
                </a:lnTo>
                <a:lnTo>
                  <a:pt x="1410639" y="774700"/>
                </a:lnTo>
                <a:lnTo>
                  <a:pt x="1391818" y="774700"/>
                </a:lnTo>
                <a:lnTo>
                  <a:pt x="1391818" y="1003300"/>
                </a:lnTo>
                <a:lnTo>
                  <a:pt x="1391716" y="1016000"/>
                </a:lnTo>
                <a:lnTo>
                  <a:pt x="1389354" y="1016000"/>
                </a:lnTo>
                <a:lnTo>
                  <a:pt x="1383309" y="1028700"/>
                </a:lnTo>
                <a:lnTo>
                  <a:pt x="1356880" y="1028700"/>
                </a:lnTo>
                <a:lnTo>
                  <a:pt x="1356690" y="1016000"/>
                </a:lnTo>
                <a:lnTo>
                  <a:pt x="1358074" y="1003300"/>
                </a:lnTo>
                <a:lnTo>
                  <a:pt x="1362430" y="990600"/>
                </a:lnTo>
                <a:lnTo>
                  <a:pt x="1391094" y="990600"/>
                </a:lnTo>
                <a:lnTo>
                  <a:pt x="1391818" y="1003300"/>
                </a:lnTo>
                <a:lnTo>
                  <a:pt x="1391818" y="774700"/>
                </a:lnTo>
                <a:lnTo>
                  <a:pt x="1390103" y="774700"/>
                </a:lnTo>
                <a:lnTo>
                  <a:pt x="1388795" y="762000"/>
                </a:lnTo>
                <a:lnTo>
                  <a:pt x="1409687" y="762000"/>
                </a:lnTo>
                <a:lnTo>
                  <a:pt x="1410639" y="774700"/>
                </a:lnTo>
                <a:lnTo>
                  <a:pt x="1410639" y="546100"/>
                </a:lnTo>
                <a:lnTo>
                  <a:pt x="1408861" y="546100"/>
                </a:lnTo>
                <a:lnTo>
                  <a:pt x="1408861" y="723900"/>
                </a:lnTo>
                <a:lnTo>
                  <a:pt x="1406575" y="723900"/>
                </a:lnTo>
                <a:lnTo>
                  <a:pt x="1406575" y="736600"/>
                </a:lnTo>
                <a:lnTo>
                  <a:pt x="1406042" y="749300"/>
                </a:lnTo>
                <a:lnTo>
                  <a:pt x="1391640" y="749300"/>
                </a:lnTo>
                <a:lnTo>
                  <a:pt x="1391310" y="736600"/>
                </a:lnTo>
                <a:lnTo>
                  <a:pt x="1406575" y="736600"/>
                </a:lnTo>
                <a:lnTo>
                  <a:pt x="1406575" y="723900"/>
                </a:lnTo>
                <a:lnTo>
                  <a:pt x="1388973" y="723900"/>
                </a:lnTo>
                <a:lnTo>
                  <a:pt x="1388846" y="711200"/>
                </a:lnTo>
                <a:lnTo>
                  <a:pt x="1389443" y="698500"/>
                </a:lnTo>
                <a:lnTo>
                  <a:pt x="1408125" y="698500"/>
                </a:lnTo>
                <a:lnTo>
                  <a:pt x="1408442" y="711200"/>
                </a:lnTo>
                <a:lnTo>
                  <a:pt x="1408861" y="723900"/>
                </a:lnTo>
                <a:lnTo>
                  <a:pt x="1408861" y="546100"/>
                </a:lnTo>
                <a:lnTo>
                  <a:pt x="1407566" y="546100"/>
                </a:lnTo>
                <a:lnTo>
                  <a:pt x="1407566" y="673100"/>
                </a:lnTo>
                <a:lnTo>
                  <a:pt x="1404302" y="685800"/>
                </a:lnTo>
                <a:lnTo>
                  <a:pt x="1390421" y="685800"/>
                </a:lnTo>
                <a:lnTo>
                  <a:pt x="1389456" y="673100"/>
                </a:lnTo>
                <a:lnTo>
                  <a:pt x="1388529" y="663930"/>
                </a:lnTo>
                <a:lnTo>
                  <a:pt x="1388529" y="939800"/>
                </a:lnTo>
                <a:lnTo>
                  <a:pt x="1388237" y="952500"/>
                </a:lnTo>
                <a:lnTo>
                  <a:pt x="1386903" y="952500"/>
                </a:lnTo>
                <a:lnTo>
                  <a:pt x="1386903" y="965200"/>
                </a:lnTo>
                <a:lnTo>
                  <a:pt x="1386890" y="977900"/>
                </a:lnTo>
                <a:lnTo>
                  <a:pt x="1356931" y="977900"/>
                </a:lnTo>
                <a:lnTo>
                  <a:pt x="1357985" y="965200"/>
                </a:lnTo>
                <a:lnTo>
                  <a:pt x="1386903" y="965200"/>
                </a:lnTo>
                <a:lnTo>
                  <a:pt x="1386903" y="952500"/>
                </a:lnTo>
                <a:lnTo>
                  <a:pt x="1366875" y="952500"/>
                </a:lnTo>
                <a:lnTo>
                  <a:pt x="1360678" y="939800"/>
                </a:lnTo>
                <a:lnTo>
                  <a:pt x="1357414" y="939800"/>
                </a:lnTo>
                <a:lnTo>
                  <a:pt x="1356664" y="927100"/>
                </a:lnTo>
                <a:lnTo>
                  <a:pt x="1357058" y="927100"/>
                </a:lnTo>
                <a:lnTo>
                  <a:pt x="1364056" y="914400"/>
                </a:lnTo>
                <a:lnTo>
                  <a:pt x="1373860" y="914400"/>
                </a:lnTo>
                <a:lnTo>
                  <a:pt x="1380096" y="927100"/>
                </a:lnTo>
                <a:lnTo>
                  <a:pt x="1387716" y="927100"/>
                </a:lnTo>
                <a:lnTo>
                  <a:pt x="1388529" y="939800"/>
                </a:lnTo>
                <a:lnTo>
                  <a:pt x="1388529" y="663930"/>
                </a:lnTo>
                <a:lnTo>
                  <a:pt x="1388173" y="660400"/>
                </a:lnTo>
                <a:lnTo>
                  <a:pt x="1407134" y="660400"/>
                </a:lnTo>
                <a:lnTo>
                  <a:pt x="1407566" y="673100"/>
                </a:lnTo>
                <a:lnTo>
                  <a:pt x="1407566" y="546100"/>
                </a:lnTo>
                <a:lnTo>
                  <a:pt x="1404823" y="546100"/>
                </a:lnTo>
                <a:lnTo>
                  <a:pt x="1404823" y="647700"/>
                </a:lnTo>
                <a:lnTo>
                  <a:pt x="1387817" y="647700"/>
                </a:lnTo>
                <a:lnTo>
                  <a:pt x="1388364" y="635000"/>
                </a:lnTo>
                <a:lnTo>
                  <a:pt x="1390396" y="622300"/>
                </a:lnTo>
                <a:lnTo>
                  <a:pt x="1403477" y="622300"/>
                </a:lnTo>
                <a:lnTo>
                  <a:pt x="1404734" y="635000"/>
                </a:lnTo>
                <a:lnTo>
                  <a:pt x="1404823" y="647700"/>
                </a:lnTo>
                <a:lnTo>
                  <a:pt x="1404823" y="546100"/>
                </a:lnTo>
                <a:lnTo>
                  <a:pt x="1403743" y="546100"/>
                </a:lnTo>
                <a:lnTo>
                  <a:pt x="1403743" y="584200"/>
                </a:lnTo>
                <a:lnTo>
                  <a:pt x="1402842" y="596900"/>
                </a:lnTo>
                <a:lnTo>
                  <a:pt x="1386967" y="596900"/>
                </a:lnTo>
                <a:lnTo>
                  <a:pt x="1386967" y="901700"/>
                </a:lnTo>
                <a:lnTo>
                  <a:pt x="1385506" y="901700"/>
                </a:lnTo>
                <a:lnTo>
                  <a:pt x="1382623" y="914400"/>
                </a:lnTo>
                <a:lnTo>
                  <a:pt x="1376349" y="901700"/>
                </a:lnTo>
                <a:lnTo>
                  <a:pt x="1365453" y="901700"/>
                </a:lnTo>
                <a:lnTo>
                  <a:pt x="1358900" y="914400"/>
                </a:lnTo>
                <a:lnTo>
                  <a:pt x="1356245" y="901700"/>
                </a:lnTo>
                <a:lnTo>
                  <a:pt x="1357833" y="901700"/>
                </a:lnTo>
                <a:lnTo>
                  <a:pt x="1364284" y="889000"/>
                </a:lnTo>
                <a:lnTo>
                  <a:pt x="1385328" y="889000"/>
                </a:lnTo>
                <a:lnTo>
                  <a:pt x="1386967" y="901700"/>
                </a:lnTo>
                <a:lnTo>
                  <a:pt x="1386967" y="596900"/>
                </a:lnTo>
                <a:lnTo>
                  <a:pt x="1386497" y="596900"/>
                </a:lnTo>
                <a:lnTo>
                  <a:pt x="1386497" y="876300"/>
                </a:lnTo>
                <a:lnTo>
                  <a:pt x="1355242" y="876300"/>
                </a:lnTo>
                <a:lnTo>
                  <a:pt x="1352600" y="863600"/>
                </a:lnTo>
                <a:lnTo>
                  <a:pt x="1351902" y="850900"/>
                </a:lnTo>
                <a:lnTo>
                  <a:pt x="1351762" y="838200"/>
                </a:lnTo>
                <a:lnTo>
                  <a:pt x="1351940" y="838200"/>
                </a:lnTo>
                <a:lnTo>
                  <a:pt x="1352651" y="825500"/>
                </a:lnTo>
                <a:lnTo>
                  <a:pt x="1382064" y="825500"/>
                </a:lnTo>
                <a:lnTo>
                  <a:pt x="1382928" y="838200"/>
                </a:lnTo>
                <a:lnTo>
                  <a:pt x="1383817" y="838200"/>
                </a:lnTo>
                <a:lnTo>
                  <a:pt x="1384630" y="850900"/>
                </a:lnTo>
                <a:lnTo>
                  <a:pt x="1385341" y="863600"/>
                </a:lnTo>
                <a:lnTo>
                  <a:pt x="1385951" y="863600"/>
                </a:lnTo>
                <a:lnTo>
                  <a:pt x="1386497" y="876300"/>
                </a:lnTo>
                <a:lnTo>
                  <a:pt x="1386497" y="596900"/>
                </a:lnTo>
                <a:lnTo>
                  <a:pt x="1385201" y="596900"/>
                </a:lnTo>
                <a:lnTo>
                  <a:pt x="1386738" y="584200"/>
                </a:lnTo>
                <a:lnTo>
                  <a:pt x="1386332" y="584200"/>
                </a:lnTo>
                <a:lnTo>
                  <a:pt x="1385963" y="571500"/>
                </a:lnTo>
                <a:lnTo>
                  <a:pt x="1387589" y="571500"/>
                </a:lnTo>
                <a:lnTo>
                  <a:pt x="1382382" y="558800"/>
                </a:lnTo>
                <a:lnTo>
                  <a:pt x="1399921" y="558800"/>
                </a:lnTo>
                <a:lnTo>
                  <a:pt x="1403337" y="571500"/>
                </a:lnTo>
                <a:lnTo>
                  <a:pt x="1403743" y="584200"/>
                </a:lnTo>
                <a:lnTo>
                  <a:pt x="1403743" y="546100"/>
                </a:lnTo>
                <a:lnTo>
                  <a:pt x="1381125" y="546100"/>
                </a:lnTo>
                <a:lnTo>
                  <a:pt x="1381125" y="812800"/>
                </a:lnTo>
                <a:lnTo>
                  <a:pt x="1351978" y="812800"/>
                </a:lnTo>
                <a:lnTo>
                  <a:pt x="1352207" y="787400"/>
                </a:lnTo>
                <a:lnTo>
                  <a:pt x="1360627" y="800100"/>
                </a:lnTo>
                <a:lnTo>
                  <a:pt x="1368082" y="787400"/>
                </a:lnTo>
                <a:lnTo>
                  <a:pt x="1375435" y="787400"/>
                </a:lnTo>
                <a:lnTo>
                  <a:pt x="1380413" y="800100"/>
                </a:lnTo>
                <a:lnTo>
                  <a:pt x="1381125" y="812800"/>
                </a:lnTo>
                <a:lnTo>
                  <a:pt x="1381125" y="546100"/>
                </a:lnTo>
                <a:lnTo>
                  <a:pt x="1380147" y="546100"/>
                </a:lnTo>
                <a:lnTo>
                  <a:pt x="1380147" y="698500"/>
                </a:lnTo>
                <a:lnTo>
                  <a:pt x="1379702" y="711200"/>
                </a:lnTo>
                <a:lnTo>
                  <a:pt x="1378191" y="716127"/>
                </a:lnTo>
                <a:lnTo>
                  <a:pt x="1378191" y="774700"/>
                </a:lnTo>
                <a:lnTo>
                  <a:pt x="1365707" y="774700"/>
                </a:lnTo>
                <a:lnTo>
                  <a:pt x="1368539" y="762000"/>
                </a:lnTo>
                <a:lnTo>
                  <a:pt x="1376680" y="762000"/>
                </a:lnTo>
                <a:lnTo>
                  <a:pt x="1378191" y="774700"/>
                </a:lnTo>
                <a:lnTo>
                  <a:pt x="1378191" y="716127"/>
                </a:lnTo>
                <a:lnTo>
                  <a:pt x="1375803" y="723900"/>
                </a:lnTo>
                <a:lnTo>
                  <a:pt x="1370660" y="723900"/>
                </a:lnTo>
                <a:lnTo>
                  <a:pt x="1365224" y="711200"/>
                </a:lnTo>
                <a:lnTo>
                  <a:pt x="1359331" y="711200"/>
                </a:lnTo>
                <a:lnTo>
                  <a:pt x="1354886" y="698500"/>
                </a:lnTo>
                <a:lnTo>
                  <a:pt x="1353845" y="698500"/>
                </a:lnTo>
                <a:lnTo>
                  <a:pt x="1355471" y="685800"/>
                </a:lnTo>
                <a:lnTo>
                  <a:pt x="1375575" y="685800"/>
                </a:lnTo>
                <a:lnTo>
                  <a:pt x="1380147" y="698500"/>
                </a:lnTo>
                <a:lnTo>
                  <a:pt x="1380147" y="546100"/>
                </a:lnTo>
                <a:lnTo>
                  <a:pt x="1377289" y="546100"/>
                </a:lnTo>
                <a:lnTo>
                  <a:pt x="1377289" y="660400"/>
                </a:lnTo>
                <a:lnTo>
                  <a:pt x="1377073" y="673100"/>
                </a:lnTo>
                <a:lnTo>
                  <a:pt x="1341970" y="673100"/>
                </a:lnTo>
                <a:lnTo>
                  <a:pt x="1341970" y="1295400"/>
                </a:lnTo>
                <a:lnTo>
                  <a:pt x="1339151" y="1320800"/>
                </a:lnTo>
                <a:lnTo>
                  <a:pt x="1331506" y="1346200"/>
                </a:lnTo>
                <a:lnTo>
                  <a:pt x="1321752" y="1371600"/>
                </a:lnTo>
                <a:lnTo>
                  <a:pt x="1312608" y="1397000"/>
                </a:lnTo>
                <a:lnTo>
                  <a:pt x="1317942" y="1346200"/>
                </a:lnTo>
                <a:lnTo>
                  <a:pt x="1330731" y="1295400"/>
                </a:lnTo>
                <a:lnTo>
                  <a:pt x="1341970" y="1295400"/>
                </a:lnTo>
                <a:lnTo>
                  <a:pt x="1341970" y="673100"/>
                </a:lnTo>
                <a:lnTo>
                  <a:pt x="1340586" y="673100"/>
                </a:lnTo>
                <a:lnTo>
                  <a:pt x="1340586" y="1130300"/>
                </a:lnTo>
                <a:lnTo>
                  <a:pt x="1340129" y="1130300"/>
                </a:lnTo>
                <a:lnTo>
                  <a:pt x="1340104" y="1143000"/>
                </a:lnTo>
                <a:lnTo>
                  <a:pt x="1339621" y="1155700"/>
                </a:lnTo>
                <a:lnTo>
                  <a:pt x="1321358" y="1155700"/>
                </a:lnTo>
                <a:lnTo>
                  <a:pt x="1312951" y="1144625"/>
                </a:lnTo>
                <a:lnTo>
                  <a:pt x="1312951" y="1282700"/>
                </a:lnTo>
                <a:lnTo>
                  <a:pt x="1305674" y="1299171"/>
                </a:lnTo>
                <a:lnTo>
                  <a:pt x="1305674" y="1333500"/>
                </a:lnTo>
                <a:lnTo>
                  <a:pt x="1303642" y="1358900"/>
                </a:lnTo>
                <a:lnTo>
                  <a:pt x="1299197" y="1371600"/>
                </a:lnTo>
                <a:lnTo>
                  <a:pt x="1293190" y="1397000"/>
                </a:lnTo>
                <a:lnTo>
                  <a:pt x="1286471" y="1409700"/>
                </a:lnTo>
                <a:lnTo>
                  <a:pt x="1288288" y="1384300"/>
                </a:lnTo>
                <a:lnTo>
                  <a:pt x="1292250" y="1371600"/>
                </a:lnTo>
                <a:lnTo>
                  <a:pt x="1295196" y="1358900"/>
                </a:lnTo>
                <a:lnTo>
                  <a:pt x="1298130" y="1346200"/>
                </a:lnTo>
                <a:lnTo>
                  <a:pt x="1305674" y="1333500"/>
                </a:lnTo>
                <a:lnTo>
                  <a:pt x="1305674" y="1299171"/>
                </a:lnTo>
                <a:lnTo>
                  <a:pt x="1279271" y="1358900"/>
                </a:lnTo>
                <a:lnTo>
                  <a:pt x="1280134" y="1346200"/>
                </a:lnTo>
                <a:lnTo>
                  <a:pt x="1286459" y="1320800"/>
                </a:lnTo>
                <a:lnTo>
                  <a:pt x="1292034" y="1308100"/>
                </a:lnTo>
                <a:lnTo>
                  <a:pt x="1297609" y="1295400"/>
                </a:lnTo>
                <a:lnTo>
                  <a:pt x="1312951" y="1282700"/>
                </a:lnTo>
                <a:lnTo>
                  <a:pt x="1312951" y="1144625"/>
                </a:lnTo>
                <a:lnTo>
                  <a:pt x="1311719" y="1143000"/>
                </a:lnTo>
                <a:lnTo>
                  <a:pt x="1312481" y="1143000"/>
                </a:lnTo>
                <a:lnTo>
                  <a:pt x="1310563" y="1104900"/>
                </a:lnTo>
                <a:lnTo>
                  <a:pt x="1308874" y="1079500"/>
                </a:lnTo>
                <a:lnTo>
                  <a:pt x="1308188" y="1041400"/>
                </a:lnTo>
                <a:lnTo>
                  <a:pt x="1309281" y="1003300"/>
                </a:lnTo>
                <a:lnTo>
                  <a:pt x="1308531" y="1003300"/>
                </a:lnTo>
                <a:lnTo>
                  <a:pt x="1307922" y="990600"/>
                </a:lnTo>
                <a:lnTo>
                  <a:pt x="1308239" y="977900"/>
                </a:lnTo>
                <a:lnTo>
                  <a:pt x="1308061" y="952500"/>
                </a:lnTo>
                <a:lnTo>
                  <a:pt x="1307325" y="939800"/>
                </a:lnTo>
                <a:lnTo>
                  <a:pt x="1305979" y="914400"/>
                </a:lnTo>
                <a:lnTo>
                  <a:pt x="1305331" y="901700"/>
                </a:lnTo>
                <a:lnTo>
                  <a:pt x="1308938" y="901700"/>
                </a:lnTo>
                <a:lnTo>
                  <a:pt x="1327302" y="889000"/>
                </a:lnTo>
                <a:lnTo>
                  <a:pt x="1332623" y="901700"/>
                </a:lnTo>
                <a:lnTo>
                  <a:pt x="1333792" y="901700"/>
                </a:lnTo>
                <a:lnTo>
                  <a:pt x="1335214" y="927100"/>
                </a:lnTo>
                <a:lnTo>
                  <a:pt x="1336548" y="939800"/>
                </a:lnTo>
                <a:lnTo>
                  <a:pt x="1337335" y="952500"/>
                </a:lnTo>
                <a:lnTo>
                  <a:pt x="1337119" y="965200"/>
                </a:lnTo>
                <a:lnTo>
                  <a:pt x="1335646" y="1003300"/>
                </a:lnTo>
                <a:lnTo>
                  <a:pt x="1336078" y="1041400"/>
                </a:lnTo>
                <a:lnTo>
                  <a:pt x="1337767" y="1079500"/>
                </a:lnTo>
                <a:lnTo>
                  <a:pt x="1340104" y="1117600"/>
                </a:lnTo>
                <a:lnTo>
                  <a:pt x="1340586" y="1130300"/>
                </a:lnTo>
                <a:lnTo>
                  <a:pt x="1340586" y="673100"/>
                </a:lnTo>
                <a:lnTo>
                  <a:pt x="1331442" y="673100"/>
                </a:lnTo>
                <a:lnTo>
                  <a:pt x="1331442" y="876300"/>
                </a:lnTo>
                <a:lnTo>
                  <a:pt x="1322628" y="876300"/>
                </a:lnTo>
                <a:lnTo>
                  <a:pt x="1308976" y="889000"/>
                </a:lnTo>
                <a:lnTo>
                  <a:pt x="1304772" y="876300"/>
                </a:lnTo>
                <a:lnTo>
                  <a:pt x="1300734" y="863600"/>
                </a:lnTo>
                <a:lnTo>
                  <a:pt x="1297203" y="850900"/>
                </a:lnTo>
                <a:lnTo>
                  <a:pt x="1294498" y="850900"/>
                </a:lnTo>
                <a:lnTo>
                  <a:pt x="1293228" y="838200"/>
                </a:lnTo>
                <a:lnTo>
                  <a:pt x="1290180" y="838200"/>
                </a:lnTo>
                <a:lnTo>
                  <a:pt x="1290180" y="939800"/>
                </a:lnTo>
                <a:lnTo>
                  <a:pt x="1290078" y="952500"/>
                </a:lnTo>
                <a:lnTo>
                  <a:pt x="1289545" y="965200"/>
                </a:lnTo>
                <a:lnTo>
                  <a:pt x="1289469" y="990600"/>
                </a:lnTo>
                <a:lnTo>
                  <a:pt x="1288783" y="1016000"/>
                </a:lnTo>
                <a:lnTo>
                  <a:pt x="1288834" y="1117600"/>
                </a:lnTo>
                <a:lnTo>
                  <a:pt x="1288745" y="1130300"/>
                </a:lnTo>
                <a:lnTo>
                  <a:pt x="1288275" y="1143000"/>
                </a:lnTo>
                <a:lnTo>
                  <a:pt x="1280604" y="1143000"/>
                </a:lnTo>
                <a:lnTo>
                  <a:pt x="1270203" y="1155700"/>
                </a:lnTo>
                <a:lnTo>
                  <a:pt x="1267688" y="1155700"/>
                </a:lnTo>
                <a:lnTo>
                  <a:pt x="1267688" y="1460500"/>
                </a:lnTo>
                <a:lnTo>
                  <a:pt x="1267599" y="1473200"/>
                </a:lnTo>
                <a:lnTo>
                  <a:pt x="1266596" y="1473200"/>
                </a:lnTo>
                <a:lnTo>
                  <a:pt x="1264399" y="1485900"/>
                </a:lnTo>
                <a:lnTo>
                  <a:pt x="1257935" y="1485900"/>
                </a:lnTo>
                <a:lnTo>
                  <a:pt x="1257452" y="1473200"/>
                </a:lnTo>
                <a:lnTo>
                  <a:pt x="1258455" y="1473200"/>
                </a:lnTo>
                <a:lnTo>
                  <a:pt x="1260144" y="1460500"/>
                </a:lnTo>
                <a:lnTo>
                  <a:pt x="1267688" y="1460500"/>
                </a:lnTo>
                <a:lnTo>
                  <a:pt x="1267688" y="1155700"/>
                </a:lnTo>
                <a:lnTo>
                  <a:pt x="1259598" y="1155700"/>
                </a:lnTo>
                <a:lnTo>
                  <a:pt x="1259598" y="1308100"/>
                </a:lnTo>
                <a:lnTo>
                  <a:pt x="1259039" y="1320800"/>
                </a:lnTo>
                <a:lnTo>
                  <a:pt x="1252029" y="1320800"/>
                </a:lnTo>
                <a:lnTo>
                  <a:pt x="1252601" y="1308100"/>
                </a:lnTo>
                <a:lnTo>
                  <a:pt x="1259598" y="1308100"/>
                </a:lnTo>
                <a:lnTo>
                  <a:pt x="1259598" y="1155700"/>
                </a:lnTo>
                <a:lnTo>
                  <a:pt x="1232623" y="1155700"/>
                </a:lnTo>
                <a:lnTo>
                  <a:pt x="1229995" y="1143000"/>
                </a:lnTo>
                <a:lnTo>
                  <a:pt x="1229118" y="1130300"/>
                </a:lnTo>
                <a:lnTo>
                  <a:pt x="1227505" y="1104900"/>
                </a:lnTo>
                <a:lnTo>
                  <a:pt x="1226667" y="1079500"/>
                </a:lnTo>
                <a:lnTo>
                  <a:pt x="1226718" y="1041400"/>
                </a:lnTo>
                <a:lnTo>
                  <a:pt x="1228280" y="1003300"/>
                </a:lnTo>
                <a:lnTo>
                  <a:pt x="1228051" y="977900"/>
                </a:lnTo>
                <a:lnTo>
                  <a:pt x="1227505" y="965200"/>
                </a:lnTo>
                <a:lnTo>
                  <a:pt x="1227086" y="939800"/>
                </a:lnTo>
                <a:lnTo>
                  <a:pt x="1227264" y="914400"/>
                </a:lnTo>
                <a:lnTo>
                  <a:pt x="1257515" y="914400"/>
                </a:lnTo>
                <a:lnTo>
                  <a:pt x="1266596" y="901700"/>
                </a:lnTo>
                <a:lnTo>
                  <a:pt x="1284478" y="901700"/>
                </a:lnTo>
                <a:lnTo>
                  <a:pt x="1287716" y="914400"/>
                </a:lnTo>
                <a:lnTo>
                  <a:pt x="1289011" y="914400"/>
                </a:lnTo>
                <a:lnTo>
                  <a:pt x="1290180" y="939800"/>
                </a:lnTo>
                <a:lnTo>
                  <a:pt x="1290180" y="838200"/>
                </a:lnTo>
                <a:lnTo>
                  <a:pt x="1276743" y="838200"/>
                </a:lnTo>
                <a:lnTo>
                  <a:pt x="1270393" y="825500"/>
                </a:lnTo>
                <a:lnTo>
                  <a:pt x="1250518" y="838200"/>
                </a:lnTo>
                <a:lnTo>
                  <a:pt x="1236840" y="838200"/>
                </a:lnTo>
                <a:lnTo>
                  <a:pt x="1223251" y="825500"/>
                </a:lnTo>
                <a:lnTo>
                  <a:pt x="1199057" y="825500"/>
                </a:lnTo>
                <a:lnTo>
                  <a:pt x="1198676" y="838200"/>
                </a:lnTo>
                <a:lnTo>
                  <a:pt x="1198880" y="850900"/>
                </a:lnTo>
                <a:lnTo>
                  <a:pt x="1201877" y="850900"/>
                </a:lnTo>
                <a:lnTo>
                  <a:pt x="1206322" y="863600"/>
                </a:lnTo>
                <a:lnTo>
                  <a:pt x="1208735" y="876300"/>
                </a:lnTo>
                <a:lnTo>
                  <a:pt x="1208760" y="889000"/>
                </a:lnTo>
                <a:lnTo>
                  <a:pt x="1206004" y="901700"/>
                </a:lnTo>
                <a:lnTo>
                  <a:pt x="1206538" y="901700"/>
                </a:lnTo>
                <a:lnTo>
                  <a:pt x="1211287" y="914400"/>
                </a:lnTo>
                <a:lnTo>
                  <a:pt x="1213421" y="927100"/>
                </a:lnTo>
                <a:lnTo>
                  <a:pt x="1213967" y="927100"/>
                </a:lnTo>
                <a:lnTo>
                  <a:pt x="1214081" y="977900"/>
                </a:lnTo>
                <a:lnTo>
                  <a:pt x="1213586" y="1003300"/>
                </a:lnTo>
                <a:lnTo>
                  <a:pt x="1212202" y="1041400"/>
                </a:lnTo>
                <a:lnTo>
                  <a:pt x="1209662" y="1066800"/>
                </a:lnTo>
                <a:lnTo>
                  <a:pt x="1209382" y="1079500"/>
                </a:lnTo>
                <a:lnTo>
                  <a:pt x="1210945" y="1092200"/>
                </a:lnTo>
                <a:lnTo>
                  <a:pt x="1213065" y="1117600"/>
                </a:lnTo>
                <a:lnTo>
                  <a:pt x="1214475" y="1130300"/>
                </a:lnTo>
                <a:lnTo>
                  <a:pt x="1214716" y="1143000"/>
                </a:lnTo>
                <a:lnTo>
                  <a:pt x="1213624" y="1155700"/>
                </a:lnTo>
                <a:lnTo>
                  <a:pt x="1209789" y="1155700"/>
                </a:lnTo>
                <a:lnTo>
                  <a:pt x="1201775" y="1168400"/>
                </a:lnTo>
                <a:lnTo>
                  <a:pt x="1197673" y="1168400"/>
                </a:lnTo>
                <a:lnTo>
                  <a:pt x="1197762" y="1181100"/>
                </a:lnTo>
                <a:lnTo>
                  <a:pt x="1197114" y="1181100"/>
                </a:lnTo>
                <a:lnTo>
                  <a:pt x="1194371" y="1193800"/>
                </a:lnTo>
                <a:lnTo>
                  <a:pt x="1190180" y="1206500"/>
                </a:lnTo>
                <a:lnTo>
                  <a:pt x="1185595" y="1206500"/>
                </a:lnTo>
                <a:lnTo>
                  <a:pt x="1181696" y="1219200"/>
                </a:lnTo>
                <a:lnTo>
                  <a:pt x="1176083" y="1219200"/>
                </a:lnTo>
                <a:lnTo>
                  <a:pt x="1174648" y="1206500"/>
                </a:lnTo>
                <a:lnTo>
                  <a:pt x="1173353" y="1193800"/>
                </a:lnTo>
                <a:lnTo>
                  <a:pt x="1172425" y="1193800"/>
                </a:lnTo>
                <a:lnTo>
                  <a:pt x="1169962" y="1155700"/>
                </a:lnTo>
                <a:lnTo>
                  <a:pt x="1167599" y="1130300"/>
                </a:lnTo>
                <a:lnTo>
                  <a:pt x="1165364" y="1092200"/>
                </a:lnTo>
                <a:lnTo>
                  <a:pt x="1163281" y="1066800"/>
                </a:lnTo>
                <a:lnTo>
                  <a:pt x="1161237" y="1041400"/>
                </a:lnTo>
                <a:lnTo>
                  <a:pt x="1159992" y="1016342"/>
                </a:lnTo>
                <a:lnTo>
                  <a:pt x="1159992" y="1714500"/>
                </a:lnTo>
                <a:lnTo>
                  <a:pt x="1132725" y="1727200"/>
                </a:lnTo>
                <a:lnTo>
                  <a:pt x="1050683" y="1727200"/>
                </a:lnTo>
                <a:lnTo>
                  <a:pt x="1055458" y="1714500"/>
                </a:lnTo>
                <a:lnTo>
                  <a:pt x="1159992" y="1714500"/>
                </a:lnTo>
                <a:lnTo>
                  <a:pt x="1159992" y="1016342"/>
                </a:lnTo>
                <a:lnTo>
                  <a:pt x="1159344" y="1003300"/>
                </a:lnTo>
                <a:lnTo>
                  <a:pt x="1157541" y="965200"/>
                </a:lnTo>
                <a:lnTo>
                  <a:pt x="1155776" y="939800"/>
                </a:lnTo>
                <a:lnTo>
                  <a:pt x="1155217" y="927100"/>
                </a:lnTo>
                <a:lnTo>
                  <a:pt x="1156868" y="914400"/>
                </a:lnTo>
                <a:lnTo>
                  <a:pt x="1167892" y="914400"/>
                </a:lnTo>
                <a:lnTo>
                  <a:pt x="1163662" y="901700"/>
                </a:lnTo>
                <a:lnTo>
                  <a:pt x="1160119" y="901700"/>
                </a:lnTo>
                <a:lnTo>
                  <a:pt x="1154404" y="889000"/>
                </a:lnTo>
                <a:lnTo>
                  <a:pt x="1153947" y="889000"/>
                </a:lnTo>
                <a:lnTo>
                  <a:pt x="1153947" y="1320800"/>
                </a:lnTo>
                <a:lnTo>
                  <a:pt x="1153553" y="1320800"/>
                </a:lnTo>
                <a:lnTo>
                  <a:pt x="1152512" y="1333500"/>
                </a:lnTo>
                <a:lnTo>
                  <a:pt x="1150721" y="1346200"/>
                </a:lnTo>
                <a:lnTo>
                  <a:pt x="1143876" y="1371600"/>
                </a:lnTo>
                <a:lnTo>
                  <a:pt x="1138555" y="1397000"/>
                </a:lnTo>
                <a:lnTo>
                  <a:pt x="1133563" y="1435100"/>
                </a:lnTo>
                <a:lnTo>
                  <a:pt x="1127721" y="1460500"/>
                </a:lnTo>
                <a:lnTo>
                  <a:pt x="1125372" y="1473200"/>
                </a:lnTo>
                <a:lnTo>
                  <a:pt x="1124254" y="1485900"/>
                </a:lnTo>
                <a:lnTo>
                  <a:pt x="1123683" y="1498600"/>
                </a:lnTo>
                <a:lnTo>
                  <a:pt x="1123022" y="1511300"/>
                </a:lnTo>
                <a:lnTo>
                  <a:pt x="1122641" y="1524000"/>
                </a:lnTo>
                <a:lnTo>
                  <a:pt x="1096733" y="1524000"/>
                </a:lnTo>
                <a:lnTo>
                  <a:pt x="1096568" y="1511300"/>
                </a:lnTo>
                <a:lnTo>
                  <a:pt x="1095235" y="1485900"/>
                </a:lnTo>
                <a:lnTo>
                  <a:pt x="1094905" y="1460500"/>
                </a:lnTo>
                <a:lnTo>
                  <a:pt x="1094828" y="1428940"/>
                </a:lnTo>
                <a:lnTo>
                  <a:pt x="1094447" y="1397000"/>
                </a:lnTo>
                <a:lnTo>
                  <a:pt x="1094320" y="1384300"/>
                </a:lnTo>
                <a:lnTo>
                  <a:pt x="1093952" y="1384300"/>
                </a:lnTo>
                <a:lnTo>
                  <a:pt x="1093063" y="1371600"/>
                </a:lnTo>
                <a:lnTo>
                  <a:pt x="1093927" y="1346200"/>
                </a:lnTo>
                <a:lnTo>
                  <a:pt x="1094422" y="1308100"/>
                </a:lnTo>
                <a:lnTo>
                  <a:pt x="1094308" y="1282700"/>
                </a:lnTo>
                <a:lnTo>
                  <a:pt x="1093330" y="1244600"/>
                </a:lnTo>
                <a:lnTo>
                  <a:pt x="1092885" y="1244600"/>
                </a:lnTo>
                <a:lnTo>
                  <a:pt x="1092327" y="1231900"/>
                </a:lnTo>
                <a:lnTo>
                  <a:pt x="1091336" y="1219200"/>
                </a:lnTo>
                <a:lnTo>
                  <a:pt x="1089596" y="1206500"/>
                </a:lnTo>
                <a:lnTo>
                  <a:pt x="1088669" y="1206500"/>
                </a:lnTo>
                <a:lnTo>
                  <a:pt x="1088542" y="1193800"/>
                </a:lnTo>
                <a:lnTo>
                  <a:pt x="1088936" y="1193800"/>
                </a:lnTo>
                <a:lnTo>
                  <a:pt x="1089533" y="1181100"/>
                </a:lnTo>
                <a:lnTo>
                  <a:pt x="1090549" y="1168400"/>
                </a:lnTo>
                <a:lnTo>
                  <a:pt x="1090853" y="1155700"/>
                </a:lnTo>
                <a:lnTo>
                  <a:pt x="1090041" y="1143000"/>
                </a:lnTo>
                <a:lnTo>
                  <a:pt x="1087691" y="1130300"/>
                </a:lnTo>
                <a:lnTo>
                  <a:pt x="1087259" y="1130300"/>
                </a:lnTo>
                <a:lnTo>
                  <a:pt x="1086675" y="1117600"/>
                </a:lnTo>
                <a:lnTo>
                  <a:pt x="1086853" y="1117600"/>
                </a:lnTo>
                <a:lnTo>
                  <a:pt x="1087272" y="1092200"/>
                </a:lnTo>
                <a:lnTo>
                  <a:pt x="1085329" y="1066800"/>
                </a:lnTo>
                <a:lnTo>
                  <a:pt x="1083437" y="1041400"/>
                </a:lnTo>
                <a:lnTo>
                  <a:pt x="1084008" y="1016000"/>
                </a:lnTo>
                <a:lnTo>
                  <a:pt x="1084910" y="1003300"/>
                </a:lnTo>
                <a:lnTo>
                  <a:pt x="1084656" y="990600"/>
                </a:lnTo>
                <a:lnTo>
                  <a:pt x="1083475" y="977900"/>
                </a:lnTo>
                <a:lnTo>
                  <a:pt x="1081557" y="965200"/>
                </a:lnTo>
                <a:lnTo>
                  <a:pt x="1081125" y="958850"/>
                </a:lnTo>
                <a:lnTo>
                  <a:pt x="1081125" y="1320800"/>
                </a:lnTo>
                <a:lnTo>
                  <a:pt x="1081125" y="1333500"/>
                </a:lnTo>
                <a:lnTo>
                  <a:pt x="1080884" y="1346200"/>
                </a:lnTo>
                <a:lnTo>
                  <a:pt x="1078636" y="1384300"/>
                </a:lnTo>
                <a:lnTo>
                  <a:pt x="1075931" y="1409700"/>
                </a:lnTo>
                <a:lnTo>
                  <a:pt x="1075715" y="1447800"/>
                </a:lnTo>
                <a:lnTo>
                  <a:pt x="1078141" y="1511300"/>
                </a:lnTo>
                <a:lnTo>
                  <a:pt x="1079296" y="1549400"/>
                </a:lnTo>
                <a:lnTo>
                  <a:pt x="1079601" y="1562100"/>
                </a:lnTo>
                <a:lnTo>
                  <a:pt x="1079741" y="1562100"/>
                </a:lnTo>
                <a:lnTo>
                  <a:pt x="1078357" y="1574800"/>
                </a:lnTo>
                <a:lnTo>
                  <a:pt x="1063396" y="1587500"/>
                </a:lnTo>
                <a:lnTo>
                  <a:pt x="1056716" y="1574800"/>
                </a:lnTo>
                <a:lnTo>
                  <a:pt x="1055166" y="1524000"/>
                </a:lnTo>
                <a:lnTo>
                  <a:pt x="1053947" y="1473200"/>
                </a:lnTo>
                <a:lnTo>
                  <a:pt x="1052664" y="1435100"/>
                </a:lnTo>
                <a:lnTo>
                  <a:pt x="1051191" y="1384300"/>
                </a:lnTo>
                <a:lnTo>
                  <a:pt x="1049934" y="1346200"/>
                </a:lnTo>
                <a:lnTo>
                  <a:pt x="1048397" y="1320800"/>
                </a:lnTo>
                <a:lnTo>
                  <a:pt x="1046746" y="1295400"/>
                </a:lnTo>
                <a:lnTo>
                  <a:pt x="1045159" y="1257300"/>
                </a:lnTo>
                <a:lnTo>
                  <a:pt x="1043216" y="1219200"/>
                </a:lnTo>
                <a:lnTo>
                  <a:pt x="1041336" y="1181100"/>
                </a:lnTo>
                <a:lnTo>
                  <a:pt x="1039342" y="1143000"/>
                </a:lnTo>
                <a:lnTo>
                  <a:pt x="1034846" y="1066800"/>
                </a:lnTo>
                <a:lnTo>
                  <a:pt x="1033195" y="1041920"/>
                </a:lnTo>
                <a:lnTo>
                  <a:pt x="1033195" y="1562100"/>
                </a:lnTo>
                <a:lnTo>
                  <a:pt x="1032967" y="1574800"/>
                </a:lnTo>
                <a:lnTo>
                  <a:pt x="1031201" y="1574800"/>
                </a:lnTo>
                <a:lnTo>
                  <a:pt x="1031201" y="1600200"/>
                </a:lnTo>
                <a:lnTo>
                  <a:pt x="1022134" y="1612900"/>
                </a:lnTo>
                <a:lnTo>
                  <a:pt x="1010856" y="1612900"/>
                </a:lnTo>
                <a:lnTo>
                  <a:pt x="1010856" y="1689100"/>
                </a:lnTo>
                <a:lnTo>
                  <a:pt x="1010856" y="1701800"/>
                </a:lnTo>
                <a:lnTo>
                  <a:pt x="983970" y="1701800"/>
                </a:lnTo>
                <a:lnTo>
                  <a:pt x="983970" y="1727200"/>
                </a:lnTo>
                <a:lnTo>
                  <a:pt x="941501" y="1739900"/>
                </a:lnTo>
                <a:lnTo>
                  <a:pt x="900137" y="1727200"/>
                </a:lnTo>
                <a:lnTo>
                  <a:pt x="879284" y="1727200"/>
                </a:lnTo>
                <a:lnTo>
                  <a:pt x="887526" y="1714500"/>
                </a:lnTo>
                <a:lnTo>
                  <a:pt x="895642" y="1714500"/>
                </a:lnTo>
                <a:lnTo>
                  <a:pt x="924775" y="1727200"/>
                </a:lnTo>
                <a:lnTo>
                  <a:pt x="983970" y="1727200"/>
                </a:lnTo>
                <a:lnTo>
                  <a:pt x="983970" y="1701800"/>
                </a:lnTo>
                <a:lnTo>
                  <a:pt x="971677" y="1701800"/>
                </a:lnTo>
                <a:lnTo>
                  <a:pt x="942467" y="1714500"/>
                </a:lnTo>
                <a:lnTo>
                  <a:pt x="913244" y="1714500"/>
                </a:lnTo>
                <a:lnTo>
                  <a:pt x="884008" y="1701800"/>
                </a:lnTo>
                <a:lnTo>
                  <a:pt x="863142" y="1701800"/>
                </a:lnTo>
                <a:lnTo>
                  <a:pt x="853020" y="1689100"/>
                </a:lnTo>
                <a:lnTo>
                  <a:pt x="842327" y="1676400"/>
                </a:lnTo>
                <a:lnTo>
                  <a:pt x="831049" y="1663700"/>
                </a:lnTo>
                <a:lnTo>
                  <a:pt x="812012" y="1663700"/>
                </a:lnTo>
                <a:lnTo>
                  <a:pt x="813269" y="1651000"/>
                </a:lnTo>
                <a:lnTo>
                  <a:pt x="818642" y="1651000"/>
                </a:lnTo>
                <a:lnTo>
                  <a:pt x="838060" y="1638300"/>
                </a:lnTo>
                <a:lnTo>
                  <a:pt x="1009129" y="1638300"/>
                </a:lnTo>
                <a:lnTo>
                  <a:pt x="1010475" y="1651000"/>
                </a:lnTo>
                <a:lnTo>
                  <a:pt x="1004671" y="1651000"/>
                </a:lnTo>
                <a:lnTo>
                  <a:pt x="1000887" y="1663700"/>
                </a:lnTo>
                <a:lnTo>
                  <a:pt x="999490" y="1676400"/>
                </a:lnTo>
                <a:lnTo>
                  <a:pt x="1001306" y="1676400"/>
                </a:lnTo>
                <a:lnTo>
                  <a:pt x="1007198" y="1689100"/>
                </a:lnTo>
                <a:lnTo>
                  <a:pt x="1010856" y="1689100"/>
                </a:lnTo>
                <a:lnTo>
                  <a:pt x="1010856" y="1612900"/>
                </a:lnTo>
                <a:lnTo>
                  <a:pt x="956183" y="1612900"/>
                </a:lnTo>
                <a:lnTo>
                  <a:pt x="973963" y="1600200"/>
                </a:lnTo>
                <a:lnTo>
                  <a:pt x="1031201" y="1600200"/>
                </a:lnTo>
                <a:lnTo>
                  <a:pt x="1031201" y="1574800"/>
                </a:lnTo>
                <a:lnTo>
                  <a:pt x="987729" y="1574800"/>
                </a:lnTo>
                <a:lnTo>
                  <a:pt x="984123" y="1562100"/>
                </a:lnTo>
                <a:lnTo>
                  <a:pt x="983424" y="1549400"/>
                </a:lnTo>
                <a:lnTo>
                  <a:pt x="983081" y="1536700"/>
                </a:lnTo>
                <a:lnTo>
                  <a:pt x="982357" y="1524000"/>
                </a:lnTo>
                <a:lnTo>
                  <a:pt x="981417" y="1511300"/>
                </a:lnTo>
                <a:lnTo>
                  <a:pt x="980376" y="1498600"/>
                </a:lnTo>
                <a:lnTo>
                  <a:pt x="977684" y="1473200"/>
                </a:lnTo>
                <a:lnTo>
                  <a:pt x="975245" y="1435100"/>
                </a:lnTo>
                <a:lnTo>
                  <a:pt x="973112" y="1397000"/>
                </a:lnTo>
                <a:lnTo>
                  <a:pt x="971321" y="1371600"/>
                </a:lnTo>
                <a:lnTo>
                  <a:pt x="968857" y="1320800"/>
                </a:lnTo>
                <a:lnTo>
                  <a:pt x="966508" y="1270000"/>
                </a:lnTo>
                <a:lnTo>
                  <a:pt x="964298" y="1219200"/>
                </a:lnTo>
                <a:lnTo>
                  <a:pt x="962253" y="1168400"/>
                </a:lnTo>
                <a:lnTo>
                  <a:pt x="960424" y="1117600"/>
                </a:lnTo>
                <a:lnTo>
                  <a:pt x="959713" y="1079500"/>
                </a:lnTo>
                <a:lnTo>
                  <a:pt x="959586" y="990600"/>
                </a:lnTo>
                <a:lnTo>
                  <a:pt x="959370" y="977900"/>
                </a:lnTo>
                <a:lnTo>
                  <a:pt x="958964" y="965200"/>
                </a:lnTo>
                <a:lnTo>
                  <a:pt x="957973" y="952500"/>
                </a:lnTo>
                <a:lnTo>
                  <a:pt x="957516" y="939800"/>
                </a:lnTo>
                <a:lnTo>
                  <a:pt x="1003706" y="939800"/>
                </a:lnTo>
                <a:lnTo>
                  <a:pt x="1007224" y="952500"/>
                </a:lnTo>
                <a:lnTo>
                  <a:pt x="1007897" y="965200"/>
                </a:lnTo>
                <a:lnTo>
                  <a:pt x="1009167" y="1003300"/>
                </a:lnTo>
                <a:lnTo>
                  <a:pt x="1011961" y="1041400"/>
                </a:lnTo>
                <a:lnTo>
                  <a:pt x="1015072" y="1066800"/>
                </a:lnTo>
                <a:lnTo>
                  <a:pt x="1017308" y="1104900"/>
                </a:lnTo>
                <a:lnTo>
                  <a:pt x="1018679" y="1130300"/>
                </a:lnTo>
                <a:lnTo>
                  <a:pt x="1020457" y="1143000"/>
                </a:lnTo>
                <a:lnTo>
                  <a:pt x="1021778" y="1168400"/>
                </a:lnTo>
                <a:lnTo>
                  <a:pt x="1021842" y="1193800"/>
                </a:lnTo>
                <a:lnTo>
                  <a:pt x="1020203" y="1231900"/>
                </a:lnTo>
                <a:lnTo>
                  <a:pt x="1019390" y="1257300"/>
                </a:lnTo>
                <a:lnTo>
                  <a:pt x="1018806" y="1295400"/>
                </a:lnTo>
                <a:lnTo>
                  <a:pt x="1017866" y="1333500"/>
                </a:lnTo>
                <a:lnTo>
                  <a:pt x="1018273" y="1358900"/>
                </a:lnTo>
                <a:lnTo>
                  <a:pt x="1020889" y="1384300"/>
                </a:lnTo>
                <a:lnTo>
                  <a:pt x="1024432" y="1409700"/>
                </a:lnTo>
                <a:lnTo>
                  <a:pt x="1027658" y="1447800"/>
                </a:lnTo>
                <a:lnTo>
                  <a:pt x="1029068" y="1460500"/>
                </a:lnTo>
                <a:lnTo>
                  <a:pt x="1030351" y="1473200"/>
                </a:lnTo>
                <a:lnTo>
                  <a:pt x="1031062" y="1485900"/>
                </a:lnTo>
                <a:lnTo>
                  <a:pt x="1030744" y="1498600"/>
                </a:lnTo>
                <a:lnTo>
                  <a:pt x="1030516" y="1511300"/>
                </a:lnTo>
                <a:lnTo>
                  <a:pt x="1031303" y="1536700"/>
                </a:lnTo>
                <a:lnTo>
                  <a:pt x="1032421" y="1549400"/>
                </a:lnTo>
                <a:lnTo>
                  <a:pt x="1033195" y="1562100"/>
                </a:lnTo>
                <a:lnTo>
                  <a:pt x="1033195" y="1041920"/>
                </a:lnTo>
                <a:lnTo>
                  <a:pt x="1032319" y="1028700"/>
                </a:lnTo>
                <a:lnTo>
                  <a:pt x="1029081" y="990600"/>
                </a:lnTo>
                <a:lnTo>
                  <a:pt x="1024712" y="952500"/>
                </a:lnTo>
                <a:lnTo>
                  <a:pt x="1023162" y="939800"/>
                </a:lnTo>
                <a:lnTo>
                  <a:pt x="1021626" y="927100"/>
                </a:lnTo>
                <a:lnTo>
                  <a:pt x="1018743" y="901700"/>
                </a:lnTo>
                <a:lnTo>
                  <a:pt x="1016063" y="876300"/>
                </a:lnTo>
                <a:lnTo>
                  <a:pt x="1013637" y="863600"/>
                </a:lnTo>
                <a:lnTo>
                  <a:pt x="1012685" y="850900"/>
                </a:lnTo>
                <a:lnTo>
                  <a:pt x="991260" y="850900"/>
                </a:lnTo>
                <a:lnTo>
                  <a:pt x="982675" y="838200"/>
                </a:lnTo>
                <a:lnTo>
                  <a:pt x="951179" y="838200"/>
                </a:lnTo>
                <a:lnTo>
                  <a:pt x="942149" y="850900"/>
                </a:lnTo>
                <a:lnTo>
                  <a:pt x="938136" y="850900"/>
                </a:lnTo>
                <a:lnTo>
                  <a:pt x="938860" y="863600"/>
                </a:lnTo>
                <a:lnTo>
                  <a:pt x="940181" y="876300"/>
                </a:lnTo>
                <a:lnTo>
                  <a:pt x="940625" y="889000"/>
                </a:lnTo>
                <a:lnTo>
                  <a:pt x="939673" y="889000"/>
                </a:lnTo>
                <a:lnTo>
                  <a:pt x="936790" y="901700"/>
                </a:lnTo>
                <a:lnTo>
                  <a:pt x="934986" y="901700"/>
                </a:lnTo>
                <a:lnTo>
                  <a:pt x="935647" y="914400"/>
                </a:lnTo>
                <a:lnTo>
                  <a:pt x="939495" y="927100"/>
                </a:lnTo>
                <a:lnTo>
                  <a:pt x="939965" y="939800"/>
                </a:lnTo>
                <a:lnTo>
                  <a:pt x="939126" y="952500"/>
                </a:lnTo>
                <a:lnTo>
                  <a:pt x="939063" y="965200"/>
                </a:lnTo>
                <a:lnTo>
                  <a:pt x="939876" y="977900"/>
                </a:lnTo>
                <a:lnTo>
                  <a:pt x="940371" y="990600"/>
                </a:lnTo>
                <a:lnTo>
                  <a:pt x="940574" y="1003300"/>
                </a:lnTo>
                <a:lnTo>
                  <a:pt x="940523" y="1016000"/>
                </a:lnTo>
                <a:lnTo>
                  <a:pt x="939520" y="1066800"/>
                </a:lnTo>
                <a:lnTo>
                  <a:pt x="938390" y="1130300"/>
                </a:lnTo>
                <a:lnTo>
                  <a:pt x="937387" y="1181100"/>
                </a:lnTo>
                <a:lnTo>
                  <a:pt x="936942" y="1219200"/>
                </a:lnTo>
                <a:lnTo>
                  <a:pt x="936917" y="1282700"/>
                </a:lnTo>
                <a:lnTo>
                  <a:pt x="937539" y="1320800"/>
                </a:lnTo>
                <a:lnTo>
                  <a:pt x="938326" y="1371600"/>
                </a:lnTo>
                <a:lnTo>
                  <a:pt x="938961" y="1409700"/>
                </a:lnTo>
                <a:lnTo>
                  <a:pt x="938974" y="1460500"/>
                </a:lnTo>
                <a:lnTo>
                  <a:pt x="938885" y="1511300"/>
                </a:lnTo>
                <a:lnTo>
                  <a:pt x="939431" y="1524000"/>
                </a:lnTo>
                <a:lnTo>
                  <a:pt x="940447" y="1536700"/>
                </a:lnTo>
                <a:lnTo>
                  <a:pt x="941222" y="1549400"/>
                </a:lnTo>
                <a:lnTo>
                  <a:pt x="941006" y="1562100"/>
                </a:lnTo>
                <a:lnTo>
                  <a:pt x="940650" y="1562100"/>
                </a:lnTo>
                <a:lnTo>
                  <a:pt x="940777" y="1574800"/>
                </a:lnTo>
                <a:lnTo>
                  <a:pt x="938504" y="1574800"/>
                </a:lnTo>
                <a:lnTo>
                  <a:pt x="934720" y="1587500"/>
                </a:lnTo>
                <a:lnTo>
                  <a:pt x="926973" y="1587500"/>
                </a:lnTo>
                <a:lnTo>
                  <a:pt x="924496" y="1574800"/>
                </a:lnTo>
                <a:lnTo>
                  <a:pt x="923505" y="1574800"/>
                </a:lnTo>
                <a:lnTo>
                  <a:pt x="923391" y="1562100"/>
                </a:lnTo>
                <a:lnTo>
                  <a:pt x="923175" y="1562100"/>
                </a:lnTo>
                <a:lnTo>
                  <a:pt x="921842" y="1524000"/>
                </a:lnTo>
                <a:lnTo>
                  <a:pt x="921651" y="1498600"/>
                </a:lnTo>
                <a:lnTo>
                  <a:pt x="921169" y="1435100"/>
                </a:lnTo>
                <a:lnTo>
                  <a:pt x="920102" y="1397000"/>
                </a:lnTo>
                <a:lnTo>
                  <a:pt x="919594" y="1384300"/>
                </a:lnTo>
                <a:lnTo>
                  <a:pt x="918095" y="1346200"/>
                </a:lnTo>
                <a:lnTo>
                  <a:pt x="916139" y="1295400"/>
                </a:lnTo>
                <a:lnTo>
                  <a:pt x="914514" y="1257300"/>
                </a:lnTo>
                <a:lnTo>
                  <a:pt x="913485" y="1206500"/>
                </a:lnTo>
                <a:lnTo>
                  <a:pt x="913015" y="1155700"/>
                </a:lnTo>
                <a:lnTo>
                  <a:pt x="913142" y="1054100"/>
                </a:lnTo>
                <a:lnTo>
                  <a:pt x="913333" y="1028700"/>
                </a:lnTo>
                <a:lnTo>
                  <a:pt x="913358" y="990600"/>
                </a:lnTo>
                <a:lnTo>
                  <a:pt x="912774" y="965200"/>
                </a:lnTo>
                <a:lnTo>
                  <a:pt x="911898" y="939800"/>
                </a:lnTo>
                <a:lnTo>
                  <a:pt x="911580" y="927100"/>
                </a:lnTo>
                <a:lnTo>
                  <a:pt x="910640" y="889000"/>
                </a:lnTo>
                <a:lnTo>
                  <a:pt x="910526" y="876300"/>
                </a:lnTo>
                <a:lnTo>
                  <a:pt x="910399" y="863600"/>
                </a:lnTo>
                <a:lnTo>
                  <a:pt x="909180" y="850900"/>
                </a:lnTo>
                <a:lnTo>
                  <a:pt x="907554" y="838200"/>
                </a:lnTo>
                <a:lnTo>
                  <a:pt x="905929" y="825500"/>
                </a:lnTo>
                <a:lnTo>
                  <a:pt x="905675" y="825500"/>
                </a:lnTo>
                <a:lnTo>
                  <a:pt x="906335" y="812800"/>
                </a:lnTo>
                <a:lnTo>
                  <a:pt x="945273" y="812800"/>
                </a:lnTo>
                <a:lnTo>
                  <a:pt x="960183" y="825500"/>
                </a:lnTo>
                <a:lnTo>
                  <a:pt x="986853" y="825500"/>
                </a:lnTo>
                <a:lnTo>
                  <a:pt x="999324" y="838200"/>
                </a:lnTo>
                <a:lnTo>
                  <a:pt x="1053134" y="838200"/>
                </a:lnTo>
                <a:lnTo>
                  <a:pt x="1063790" y="850900"/>
                </a:lnTo>
                <a:lnTo>
                  <a:pt x="1056551" y="850900"/>
                </a:lnTo>
                <a:lnTo>
                  <a:pt x="1058976" y="863600"/>
                </a:lnTo>
                <a:lnTo>
                  <a:pt x="1054277" y="876300"/>
                </a:lnTo>
                <a:lnTo>
                  <a:pt x="1058341" y="876300"/>
                </a:lnTo>
                <a:lnTo>
                  <a:pt x="1062304" y="889000"/>
                </a:lnTo>
                <a:lnTo>
                  <a:pt x="1061224" y="901700"/>
                </a:lnTo>
                <a:lnTo>
                  <a:pt x="1049032" y="901700"/>
                </a:lnTo>
                <a:lnTo>
                  <a:pt x="1059992" y="914400"/>
                </a:lnTo>
                <a:lnTo>
                  <a:pt x="1065136" y="927100"/>
                </a:lnTo>
                <a:lnTo>
                  <a:pt x="1066660" y="927100"/>
                </a:lnTo>
                <a:lnTo>
                  <a:pt x="1066736" y="939800"/>
                </a:lnTo>
                <a:lnTo>
                  <a:pt x="1067130" y="965200"/>
                </a:lnTo>
                <a:lnTo>
                  <a:pt x="1067892" y="1003300"/>
                </a:lnTo>
                <a:lnTo>
                  <a:pt x="1069047" y="1028700"/>
                </a:lnTo>
                <a:lnTo>
                  <a:pt x="1070635" y="1066800"/>
                </a:lnTo>
                <a:lnTo>
                  <a:pt x="1071778" y="1092200"/>
                </a:lnTo>
                <a:lnTo>
                  <a:pt x="1071956" y="1130300"/>
                </a:lnTo>
                <a:lnTo>
                  <a:pt x="1072603" y="1168400"/>
                </a:lnTo>
                <a:lnTo>
                  <a:pt x="1078014" y="1231900"/>
                </a:lnTo>
                <a:lnTo>
                  <a:pt x="1080795" y="1295400"/>
                </a:lnTo>
                <a:lnTo>
                  <a:pt x="1081125" y="1320800"/>
                </a:lnTo>
                <a:lnTo>
                  <a:pt x="1081125" y="958850"/>
                </a:lnTo>
                <a:lnTo>
                  <a:pt x="1080693" y="952500"/>
                </a:lnTo>
                <a:lnTo>
                  <a:pt x="1080427" y="952500"/>
                </a:lnTo>
                <a:lnTo>
                  <a:pt x="1080782" y="939800"/>
                </a:lnTo>
                <a:lnTo>
                  <a:pt x="1081722" y="927100"/>
                </a:lnTo>
                <a:lnTo>
                  <a:pt x="1083741" y="914400"/>
                </a:lnTo>
                <a:lnTo>
                  <a:pt x="1106982" y="914400"/>
                </a:lnTo>
                <a:lnTo>
                  <a:pt x="1113891" y="927100"/>
                </a:lnTo>
                <a:lnTo>
                  <a:pt x="1136980" y="927100"/>
                </a:lnTo>
                <a:lnTo>
                  <a:pt x="1143673" y="965200"/>
                </a:lnTo>
                <a:lnTo>
                  <a:pt x="1146238" y="1016000"/>
                </a:lnTo>
                <a:lnTo>
                  <a:pt x="1146644" y="1028700"/>
                </a:lnTo>
                <a:lnTo>
                  <a:pt x="1148041" y="1117600"/>
                </a:lnTo>
                <a:lnTo>
                  <a:pt x="1148422" y="1143000"/>
                </a:lnTo>
                <a:lnTo>
                  <a:pt x="1149184" y="1181100"/>
                </a:lnTo>
                <a:lnTo>
                  <a:pt x="1150493" y="1231900"/>
                </a:lnTo>
                <a:lnTo>
                  <a:pt x="1152105" y="1270000"/>
                </a:lnTo>
                <a:lnTo>
                  <a:pt x="1153820" y="1308100"/>
                </a:lnTo>
                <a:lnTo>
                  <a:pt x="1153947" y="1320800"/>
                </a:lnTo>
                <a:lnTo>
                  <a:pt x="1153947" y="889000"/>
                </a:lnTo>
                <a:lnTo>
                  <a:pt x="1151026" y="889000"/>
                </a:lnTo>
                <a:lnTo>
                  <a:pt x="1149159" y="876300"/>
                </a:lnTo>
                <a:lnTo>
                  <a:pt x="1147991" y="863600"/>
                </a:lnTo>
                <a:lnTo>
                  <a:pt x="1144270" y="850900"/>
                </a:lnTo>
                <a:lnTo>
                  <a:pt x="1136954" y="850900"/>
                </a:lnTo>
                <a:lnTo>
                  <a:pt x="1126921" y="838200"/>
                </a:lnTo>
                <a:lnTo>
                  <a:pt x="1102525" y="838200"/>
                </a:lnTo>
                <a:lnTo>
                  <a:pt x="1092454" y="850900"/>
                </a:lnTo>
                <a:lnTo>
                  <a:pt x="1087882" y="850900"/>
                </a:lnTo>
                <a:lnTo>
                  <a:pt x="1085342" y="838200"/>
                </a:lnTo>
                <a:lnTo>
                  <a:pt x="1068374" y="838200"/>
                </a:lnTo>
                <a:lnTo>
                  <a:pt x="1058646" y="825500"/>
                </a:lnTo>
                <a:lnTo>
                  <a:pt x="1054773" y="825500"/>
                </a:lnTo>
                <a:lnTo>
                  <a:pt x="1039863" y="825500"/>
                </a:lnTo>
                <a:lnTo>
                  <a:pt x="1047267" y="812800"/>
                </a:lnTo>
                <a:lnTo>
                  <a:pt x="1008037" y="812800"/>
                </a:lnTo>
                <a:lnTo>
                  <a:pt x="1002817" y="800100"/>
                </a:lnTo>
                <a:lnTo>
                  <a:pt x="1099007" y="800100"/>
                </a:lnTo>
                <a:lnTo>
                  <a:pt x="1083183" y="812800"/>
                </a:lnTo>
                <a:lnTo>
                  <a:pt x="1047267" y="812800"/>
                </a:lnTo>
                <a:lnTo>
                  <a:pt x="1054773" y="825500"/>
                </a:lnTo>
                <a:lnTo>
                  <a:pt x="1088415" y="812800"/>
                </a:lnTo>
                <a:lnTo>
                  <a:pt x="1188808" y="812800"/>
                </a:lnTo>
                <a:lnTo>
                  <a:pt x="1219479" y="800100"/>
                </a:lnTo>
                <a:lnTo>
                  <a:pt x="1280401" y="800100"/>
                </a:lnTo>
                <a:lnTo>
                  <a:pt x="1310627" y="787400"/>
                </a:lnTo>
                <a:lnTo>
                  <a:pt x="1321168" y="787400"/>
                </a:lnTo>
                <a:lnTo>
                  <a:pt x="1327518" y="800100"/>
                </a:lnTo>
                <a:lnTo>
                  <a:pt x="1329588" y="800100"/>
                </a:lnTo>
                <a:lnTo>
                  <a:pt x="1327302" y="812800"/>
                </a:lnTo>
                <a:lnTo>
                  <a:pt x="1325613" y="812800"/>
                </a:lnTo>
                <a:lnTo>
                  <a:pt x="1322247" y="825500"/>
                </a:lnTo>
                <a:lnTo>
                  <a:pt x="1329080" y="825500"/>
                </a:lnTo>
                <a:lnTo>
                  <a:pt x="1331099" y="838200"/>
                </a:lnTo>
                <a:lnTo>
                  <a:pt x="1330210" y="850900"/>
                </a:lnTo>
                <a:lnTo>
                  <a:pt x="1330693" y="850900"/>
                </a:lnTo>
                <a:lnTo>
                  <a:pt x="1331442" y="876300"/>
                </a:lnTo>
                <a:lnTo>
                  <a:pt x="1331442" y="673100"/>
                </a:lnTo>
                <a:lnTo>
                  <a:pt x="1314996" y="673100"/>
                </a:lnTo>
                <a:lnTo>
                  <a:pt x="1314996" y="723900"/>
                </a:lnTo>
                <a:lnTo>
                  <a:pt x="1299933" y="723900"/>
                </a:lnTo>
                <a:lnTo>
                  <a:pt x="1299933" y="774700"/>
                </a:lnTo>
                <a:lnTo>
                  <a:pt x="1291094" y="787400"/>
                </a:lnTo>
                <a:lnTo>
                  <a:pt x="1211834" y="787400"/>
                </a:lnTo>
                <a:lnTo>
                  <a:pt x="1264069" y="774700"/>
                </a:lnTo>
                <a:lnTo>
                  <a:pt x="1299933" y="774700"/>
                </a:lnTo>
                <a:lnTo>
                  <a:pt x="1299933" y="723900"/>
                </a:lnTo>
                <a:lnTo>
                  <a:pt x="1283411" y="723900"/>
                </a:lnTo>
                <a:lnTo>
                  <a:pt x="1282319" y="711200"/>
                </a:lnTo>
                <a:lnTo>
                  <a:pt x="1278293" y="711200"/>
                </a:lnTo>
                <a:lnTo>
                  <a:pt x="1272603" y="698500"/>
                </a:lnTo>
                <a:lnTo>
                  <a:pt x="1270063" y="698500"/>
                </a:lnTo>
                <a:lnTo>
                  <a:pt x="1270063" y="723900"/>
                </a:lnTo>
                <a:lnTo>
                  <a:pt x="1252842" y="723900"/>
                </a:lnTo>
                <a:lnTo>
                  <a:pt x="1247902" y="711200"/>
                </a:lnTo>
                <a:lnTo>
                  <a:pt x="1242771" y="711200"/>
                </a:lnTo>
                <a:lnTo>
                  <a:pt x="1237538" y="698500"/>
                </a:lnTo>
                <a:lnTo>
                  <a:pt x="1236827" y="698500"/>
                </a:lnTo>
                <a:lnTo>
                  <a:pt x="1236827" y="723900"/>
                </a:lnTo>
                <a:lnTo>
                  <a:pt x="1235621" y="723900"/>
                </a:lnTo>
                <a:lnTo>
                  <a:pt x="1225143" y="736600"/>
                </a:lnTo>
                <a:lnTo>
                  <a:pt x="1210043" y="736600"/>
                </a:lnTo>
                <a:lnTo>
                  <a:pt x="1210043" y="787400"/>
                </a:lnTo>
                <a:lnTo>
                  <a:pt x="1185684" y="800100"/>
                </a:lnTo>
                <a:lnTo>
                  <a:pt x="1107465" y="800100"/>
                </a:lnTo>
                <a:lnTo>
                  <a:pt x="1159649" y="787400"/>
                </a:lnTo>
                <a:lnTo>
                  <a:pt x="1210043" y="787400"/>
                </a:lnTo>
                <a:lnTo>
                  <a:pt x="1210043" y="736600"/>
                </a:lnTo>
                <a:lnTo>
                  <a:pt x="1126210" y="736600"/>
                </a:lnTo>
                <a:lnTo>
                  <a:pt x="1126210" y="774700"/>
                </a:lnTo>
                <a:lnTo>
                  <a:pt x="1095171" y="787400"/>
                </a:lnTo>
                <a:lnTo>
                  <a:pt x="932091" y="787400"/>
                </a:lnTo>
                <a:lnTo>
                  <a:pt x="924890" y="774700"/>
                </a:lnTo>
                <a:lnTo>
                  <a:pt x="1126210" y="774700"/>
                </a:lnTo>
                <a:lnTo>
                  <a:pt x="1126210" y="736600"/>
                </a:lnTo>
                <a:lnTo>
                  <a:pt x="922134" y="736600"/>
                </a:lnTo>
                <a:lnTo>
                  <a:pt x="924242" y="723900"/>
                </a:lnTo>
                <a:lnTo>
                  <a:pt x="919492" y="711200"/>
                </a:lnTo>
                <a:lnTo>
                  <a:pt x="917016" y="711200"/>
                </a:lnTo>
                <a:lnTo>
                  <a:pt x="903376" y="698500"/>
                </a:lnTo>
                <a:lnTo>
                  <a:pt x="892975" y="689114"/>
                </a:lnTo>
                <a:lnTo>
                  <a:pt x="892975" y="914400"/>
                </a:lnTo>
                <a:lnTo>
                  <a:pt x="891260" y="914400"/>
                </a:lnTo>
                <a:lnTo>
                  <a:pt x="890816" y="915936"/>
                </a:lnTo>
                <a:lnTo>
                  <a:pt x="890816" y="990600"/>
                </a:lnTo>
                <a:lnTo>
                  <a:pt x="885748" y="990600"/>
                </a:lnTo>
                <a:lnTo>
                  <a:pt x="885748" y="1587500"/>
                </a:lnTo>
                <a:lnTo>
                  <a:pt x="877824" y="1587500"/>
                </a:lnTo>
                <a:lnTo>
                  <a:pt x="877824" y="1612900"/>
                </a:lnTo>
                <a:lnTo>
                  <a:pt x="872109" y="1625600"/>
                </a:lnTo>
                <a:lnTo>
                  <a:pt x="821270" y="1625600"/>
                </a:lnTo>
                <a:lnTo>
                  <a:pt x="781138" y="1625600"/>
                </a:lnTo>
                <a:lnTo>
                  <a:pt x="769518" y="1638300"/>
                </a:lnTo>
                <a:lnTo>
                  <a:pt x="766622" y="1638300"/>
                </a:lnTo>
                <a:lnTo>
                  <a:pt x="766267" y="1651000"/>
                </a:lnTo>
                <a:lnTo>
                  <a:pt x="790498" y="1651000"/>
                </a:lnTo>
                <a:lnTo>
                  <a:pt x="807300" y="1663700"/>
                </a:lnTo>
                <a:lnTo>
                  <a:pt x="823252" y="1676400"/>
                </a:lnTo>
                <a:lnTo>
                  <a:pt x="837971" y="1689100"/>
                </a:lnTo>
                <a:lnTo>
                  <a:pt x="842581" y="1689100"/>
                </a:lnTo>
                <a:lnTo>
                  <a:pt x="846924" y="1701800"/>
                </a:lnTo>
                <a:lnTo>
                  <a:pt x="851674" y="1714500"/>
                </a:lnTo>
                <a:lnTo>
                  <a:pt x="820661" y="1714500"/>
                </a:lnTo>
                <a:lnTo>
                  <a:pt x="819594" y="1713788"/>
                </a:lnTo>
                <a:lnTo>
                  <a:pt x="819594" y="1739900"/>
                </a:lnTo>
                <a:lnTo>
                  <a:pt x="819150" y="1752600"/>
                </a:lnTo>
                <a:lnTo>
                  <a:pt x="819188" y="1790700"/>
                </a:lnTo>
                <a:lnTo>
                  <a:pt x="812380" y="1778000"/>
                </a:lnTo>
                <a:lnTo>
                  <a:pt x="809650" y="1765300"/>
                </a:lnTo>
                <a:lnTo>
                  <a:pt x="810882" y="1752600"/>
                </a:lnTo>
                <a:lnTo>
                  <a:pt x="815936" y="1739900"/>
                </a:lnTo>
                <a:lnTo>
                  <a:pt x="819594" y="1739900"/>
                </a:lnTo>
                <a:lnTo>
                  <a:pt x="819594" y="1713788"/>
                </a:lnTo>
                <a:lnTo>
                  <a:pt x="801687" y="1701800"/>
                </a:lnTo>
                <a:lnTo>
                  <a:pt x="801052" y="1701330"/>
                </a:lnTo>
                <a:lnTo>
                  <a:pt x="801052" y="1727200"/>
                </a:lnTo>
                <a:lnTo>
                  <a:pt x="796886" y="1739900"/>
                </a:lnTo>
                <a:lnTo>
                  <a:pt x="795108" y="1739900"/>
                </a:lnTo>
                <a:lnTo>
                  <a:pt x="793940" y="1765300"/>
                </a:lnTo>
                <a:lnTo>
                  <a:pt x="791654" y="1778000"/>
                </a:lnTo>
                <a:lnTo>
                  <a:pt x="790079" y="1803400"/>
                </a:lnTo>
                <a:lnTo>
                  <a:pt x="788670" y="1816100"/>
                </a:lnTo>
                <a:lnTo>
                  <a:pt x="786892" y="1841500"/>
                </a:lnTo>
                <a:lnTo>
                  <a:pt x="783691" y="1879600"/>
                </a:lnTo>
                <a:lnTo>
                  <a:pt x="780796" y="1905000"/>
                </a:lnTo>
                <a:lnTo>
                  <a:pt x="777214" y="1943100"/>
                </a:lnTo>
                <a:lnTo>
                  <a:pt x="771994" y="1981200"/>
                </a:lnTo>
                <a:lnTo>
                  <a:pt x="770445" y="1981200"/>
                </a:lnTo>
                <a:lnTo>
                  <a:pt x="764933" y="1993900"/>
                </a:lnTo>
                <a:lnTo>
                  <a:pt x="764032" y="1981200"/>
                </a:lnTo>
                <a:lnTo>
                  <a:pt x="764578" y="1955800"/>
                </a:lnTo>
                <a:lnTo>
                  <a:pt x="765924" y="1943100"/>
                </a:lnTo>
                <a:lnTo>
                  <a:pt x="767397" y="1930400"/>
                </a:lnTo>
                <a:lnTo>
                  <a:pt x="771093" y="1892300"/>
                </a:lnTo>
                <a:lnTo>
                  <a:pt x="771626" y="1879600"/>
                </a:lnTo>
                <a:lnTo>
                  <a:pt x="773239" y="1841500"/>
                </a:lnTo>
                <a:lnTo>
                  <a:pt x="773887" y="1790700"/>
                </a:lnTo>
                <a:lnTo>
                  <a:pt x="773379" y="1765300"/>
                </a:lnTo>
                <a:lnTo>
                  <a:pt x="773125" y="1752600"/>
                </a:lnTo>
                <a:lnTo>
                  <a:pt x="773150" y="1739900"/>
                </a:lnTo>
                <a:lnTo>
                  <a:pt x="773582" y="1739900"/>
                </a:lnTo>
                <a:lnTo>
                  <a:pt x="774280" y="1727200"/>
                </a:lnTo>
                <a:lnTo>
                  <a:pt x="776211" y="1714500"/>
                </a:lnTo>
                <a:lnTo>
                  <a:pt x="791324" y="1714500"/>
                </a:lnTo>
                <a:lnTo>
                  <a:pt x="795210" y="1727200"/>
                </a:lnTo>
                <a:lnTo>
                  <a:pt x="801052" y="1727200"/>
                </a:lnTo>
                <a:lnTo>
                  <a:pt x="801052" y="1701330"/>
                </a:lnTo>
                <a:lnTo>
                  <a:pt x="784580" y="1689100"/>
                </a:lnTo>
                <a:lnTo>
                  <a:pt x="770915" y="1676400"/>
                </a:lnTo>
                <a:lnTo>
                  <a:pt x="763270" y="1676400"/>
                </a:lnTo>
                <a:lnTo>
                  <a:pt x="761847" y="1675079"/>
                </a:lnTo>
                <a:lnTo>
                  <a:pt x="761847" y="1816100"/>
                </a:lnTo>
                <a:lnTo>
                  <a:pt x="760107" y="1841500"/>
                </a:lnTo>
                <a:lnTo>
                  <a:pt x="755218" y="1879600"/>
                </a:lnTo>
                <a:lnTo>
                  <a:pt x="754888" y="1841500"/>
                </a:lnTo>
                <a:lnTo>
                  <a:pt x="753732" y="1816100"/>
                </a:lnTo>
                <a:lnTo>
                  <a:pt x="753148" y="1790700"/>
                </a:lnTo>
                <a:lnTo>
                  <a:pt x="754481" y="1765300"/>
                </a:lnTo>
                <a:lnTo>
                  <a:pt x="760577" y="1765300"/>
                </a:lnTo>
                <a:lnTo>
                  <a:pt x="761619" y="1790700"/>
                </a:lnTo>
                <a:lnTo>
                  <a:pt x="761847" y="1816100"/>
                </a:lnTo>
                <a:lnTo>
                  <a:pt x="761847" y="1675079"/>
                </a:lnTo>
                <a:lnTo>
                  <a:pt x="757351" y="1670862"/>
                </a:lnTo>
                <a:lnTo>
                  <a:pt x="757351" y="1714500"/>
                </a:lnTo>
                <a:lnTo>
                  <a:pt x="739851" y="1714500"/>
                </a:lnTo>
                <a:lnTo>
                  <a:pt x="740562" y="1701800"/>
                </a:lnTo>
                <a:lnTo>
                  <a:pt x="741032" y="1701800"/>
                </a:lnTo>
                <a:lnTo>
                  <a:pt x="742670" y="1689100"/>
                </a:lnTo>
                <a:lnTo>
                  <a:pt x="752690" y="1689100"/>
                </a:lnTo>
                <a:lnTo>
                  <a:pt x="757123" y="1701800"/>
                </a:lnTo>
                <a:lnTo>
                  <a:pt x="757351" y="1714500"/>
                </a:lnTo>
                <a:lnTo>
                  <a:pt x="757351" y="1670862"/>
                </a:lnTo>
                <a:lnTo>
                  <a:pt x="749719" y="1663700"/>
                </a:lnTo>
                <a:lnTo>
                  <a:pt x="738428" y="1663700"/>
                </a:lnTo>
                <a:lnTo>
                  <a:pt x="728472" y="1651000"/>
                </a:lnTo>
                <a:lnTo>
                  <a:pt x="718908" y="1638300"/>
                </a:lnTo>
                <a:lnTo>
                  <a:pt x="714171" y="1638300"/>
                </a:lnTo>
                <a:lnTo>
                  <a:pt x="713562" y="1625600"/>
                </a:lnTo>
                <a:lnTo>
                  <a:pt x="723785" y="1625600"/>
                </a:lnTo>
                <a:lnTo>
                  <a:pt x="731735" y="1612900"/>
                </a:lnTo>
                <a:lnTo>
                  <a:pt x="814324" y="1612900"/>
                </a:lnTo>
                <a:lnTo>
                  <a:pt x="821270" y="1625600"/>
                </a:lnTo>
                <a:lnTo>
                  <a:pt x="828217" y="1612900"/>
                </a:lnTo>
                <a:lnTo>
                  <a:pt x="877824" y="1612900"/>
                </a:lnTo>
                <a:lnTo>
                  <a:pt x="877824" y="1587500"/>
                </a:lnTo>
                <a:lnTo>
                  <a:pt x="871651" y="1587500"/>
                </a:lnTo>
                <a:lnTo>
                  <a:pt x="871588" y="1574800"/>
                </a:lnTo>
                <a:lnTo>
                  <a:pt x="871791" y="1562100"/>
                </a:lnTo>
                <a:lnTo>
                  <a:pt x="874496" y="1562100"/>
                </a:lnTo>
                <a:lnTo>
                  <a:pt x="868705" y="1549400"/>
                </a:lnTo>
                <a:lnTo>
                  <a:pt x="865771" y="1524000"/>
                </a:lnTo>
                <a:lnTo>
                  <a:pt x="864870" y="1511300"/>
                </a:lnTo>
                <a:lnTo>
                  <a:pt x="865187" y="1498600"/>
                </a:lnTo>
                <a:lnTo>
                  <a:pt x="870191" y="1498600"/>
                </a:lnTo>
                <a:lnTo>
                  <a:pt x="873480" y="1524000"/>
                </a:lnTo>
                <a:lnTo>
                  <a:pt x="874941" y="1536700"/>
                </a:lnTo>
                <a:lnTo>
                  <a:pt x="874496" y="1562100"/>
                </a:lnTo>
                <a:lnTo>
                  <a:pt x="884821" y="1562100"/>
                </a:lnTo>
                <a:lnTo>
                  <a:pt x="884732" y="1574800"/>
                </a:lnTo>
                <a:lnTo>
                  <a:pt x="885444" y="1574800"/>
                </a:lnTo>
                <a:lnTo>
                  <a:pt x="885748" y="1587500"/>
                </a:lnTo>
                <a:lnTo>
                  <a:pt x="885748" y="990600"/>
                </a:lnTo>
                <a:lnTo>
                  <a:pt x="883920" y="990600"/>
                </a:lnTo>
                <a:lnTo>
                  <a:pt x="885444" y="977900"/>
                </a:lnTo>
                <a:lnTo>
                  <a:pt x="883996" y="965200"/>
                </a:lnTo>
                <a:lnTo>
                  <a:pt x="883005" y="952500"/>
                </a:lnTo>
                <a:lnTo>
                  <a:pt x="885863" y="939800"/>
                </a:lnTo>
                <a:lnTo>
                  <a:pt x="888987" y="952500"/>
                </a:lnTo>
                <a:lnTo>
                  <a:pt x="890143" y="965200"/>
                </a:lnTo>
                <a:lnTo>
                  <a:pt x="890397" y="977900"/>
                </a:lnTo>
                <a:lnTo>
                  <a:pt x="890816" y="990600"/>
                </a:lnTo>
                <a:lnTo>
                  <a:pt x="890816" y="915936"/>
                </a:lnTo>
                <a:lnTo>
                  <a:pt x="887577" y="927100"/>
                </a:lnTo>
                <a:lnTo>
                  <a:pt x="885164" y="914400"/>
                </a:lnTo>
                <a:lnTo>
                  <a:pt x="884428" y="914400"/>
                </a:lnTo>
                <a:lnTo>
                  <a:pt x="885558" y="901700"/>
                </a:lnTo>
                <a:lnTo>
                  <a:pt x="888771" y="889000"/>
                </a:lnTo>
                <a:lnTo>
                  <a:pt x="892289" y="901700"/>
                </a:lnTo>
                <a:lnTo>
                  <a:pt x="892975" y="914400"/>
                </a:lnTo>
                <a:lnTo>
                  <a:pt x="892975" y="689114"/>
                </a:lnTo>
                <a:lnTo>
                  <a:pt x="889304" y="685800"/>
                </a:lnTo>
                <a:lnTo>
                  <a:pt x="888860" y="685431"/>
                </a:lnTo>
                <a:lnTo>
                  <a:pt x="888860" y="711200"/>
                </a:lnTo>
                <a:lnTo>
                  <a:pt x="877811" y="711200"/>
                </a:lnTo>
                <a:lnTo>
                  <a:pt x="877811" y="1295400"/>
                </a:lnTo>
                <a:lnTo>
                  <a:pt x="877722" y="1320800"/>
                </a:lnTo>
                <a:lnTo>
                  <a:pt x="877138" y="1346200"/>
                </a:lnTo>
                <a:lnTo>
                  <a:pt x="876312" y="1358900"/>
                </a:lnTo>
                <a:lnTo>
                  <a:pt x="875474" y="1384300"/>
                </a:lnTo>
                <a:lnTo>
                  <a:pt x="873391" y="1384300"/>
                </a:lnTo>
                <a:lnTo>
                  <a:pt x="868591" y="1371600"/>
                </a:lnTo>
                <a:lnTo>
                  <a:pt x="865847" y="1358900"/>
                </a:lnTo>
                <a:lnTo>
                  <a:pt x="864882" y="1333500"/>
                </a:lnTo>
                <a:lnTo>
                  <a:pt x="866076" y="1295400"/>
                </a:lnTo>
                <a:lnTo>
                  <a:pt x="865530" y="1270000"/>
                </a:lnTo>
                <a:lnTo>
                  <a:pt x="864590" y="1244600"/>
                </a:lnTo>
                <a:lnTo>
                  <a:pt x="864108" y="1219200"/>
                </a:lnTo>
                <a:lnTo>
                  <a:pt x="863828" y="1206500"/>
                </a:lnTo>
                <a:lnTo>
                  <a:pt x="863536" y="1193800"/>
                </a:lnTo>
                <a:lnTo>
                  <a:pt x="862977" y="1168400"/>
                </a:lnTo>
                <a:lnTo>
                  <a:pt x="860285" y="1130300"/>
                </a:lnTo>
                <a:lnTo>
                  <a:pt x="859269" y="1117600"/>
                </a:lnTo>
                <a:lnTo>
                  <a:pt x="857211" y="1092200"/>
                </a:lnTo>
                <a:lnTo>
                  <a:pt x="854938" y="1041400"/>
                </a:lnTo>
                <a:lnTo>
                  <a:pt x="854862" y="1016000"/>
                </a:lnTo>
                <a:lnTo>
                  <a:pt x="855929" y="990600"/>
                </a:lnTo>
                <a:lnTo>
                  <a:pt x="856818" y="952500"/>
                </a:lnTo>
                <a:lnTo>
                  <a:pt x="856208" y="927100"/>
                </a:lnTo>
                <a:lnTo>
                  <a:pt x="855954" y="914400"/>
                </a:lnTo>
                <a:lnTo>
                  <a:pt x="856195" y="901700"/>
                </a:lnTo>
                <a:lnTo>
                  <a:pt x="856437" y="889000"/>
                </a:lnTo>
                <a:lnTo>
                  <a:pt x="870508" y="889000"/>
                </a:lnTo>
                <a:lnTo>
                  <a:pt x="876020" y="901700"/>
                </a:lnTo>
                <a:lnTo>
                  <a:pt x="875893" y="901700"/>
                </a:lnTo>
                <a:lnTo>
                  <a:pt x="875118" y="914400"/>
                </a:lnTo>
                <a:lnTo>
                  <a:pt x="874395" y="927100"/>
                </a:lnTo>
                <a:lnTo>
                  <a:pt x="873264" y="939800"/>
                </a:lnTo>
                <a:lnTo>
                  <a:pt x="871321" y="952500"/>
                </a:lnTo>
                <a:lnTo>
                  <a:pt x="866330" y="977900"/>
                </a:lnTo>
                <a:lnTo>
                  <a:pt x="864146" y="1003300"/>
                </a:lnTo>
                <a:lnTo>
                  <a:pt x="864120" y="1041400"/>
                </a:lnTo>
                <a:lnTo>
                  <a:pt x="865581" y="1066800"/>
                </a:lnTo>
                <a:lnTo>
                  <a:pt x="866648" y="1092200"/>
                </a:lnTo>
                <a:lnTo>
                  <a:pt x="867067" y="1117600"/>
                </a:lnTo>
                <a:lnTo>
                  <a:pt x="867575" y="1143000"/>
                </a:lnTo>
                <a:lnTo>
                  <a:pt x="868946" y="1155700"/>
                </a:lnTo>
                <a:lnTo>
                  <a:pt x="871880" y="1193800"/>
                </a:lnTo>
                <a:lnTo>
                  <a:pt x="874623" y="1231900"/>
                </a:lnTo>
                <a:lnTo>
                  <a:pt x="876731" y="1257300"/>
                </a:lnTo>
                <a:lnTo>
                  <a:pt x="877811" y="1295400"/>
                </a:lnTo>
                <a:lnTo>
                  <a:pt x="877811" y="711200"/>
                </a:lnTo>
                <a:lnTo>
                  <a:pt x="874585" y="711200"/>
                </a:lnTo>
                <a:lnTo>
                  <a:pt x="867295" y="706094"/>
                </a:lnTo>
                <a:lnTo>
                  <a:pt x="867295" y="787400"/>
                </a:lnTo>
                <a:lnTo>
                  <a:pt x="850176" y="787400"/>
                </a:lnTo>
                <a:lnTo>
                  <a:pt x="850176" y="1587500"/>
                </a:lnTo>
                <a:lnTo>
                  <a:pt x="827024" y="1587500"/>
                </a:lnTo>
                <a:lnTo>
                  <a:pt x="826554" y="1574800"/>
                </a:lnTo>
                <a:lnTo>
                  <a:pt x="825398" y="1536700"/>
                </a:lnTo>
                <a:lnTo>
                  <a:pt x="824826" y="1485900"/>
                </a:lnTo>
                <a:lnTo>
                  <a:pt x="824763" y="1460500"/>
                </a:lnTo>
                <a:lnTo>
                  <a:pt x="824763" y="1409700"/>
                </a:lnTo>
                <a:lnTo>
                  <a:pt x="824839" y="1384300"/>
                </a:lnTo>
                <a:lnTo>
                  <a:pt x="824941" y="1358900"/>
                </a:lnTo>
                <a:lnTo>
                  <a:pt x="824992" y="1346200"/>
                </a:lnTo>
                <a:lnTo>
                  <a:pt x="824217" y="1333500"/>
                </a:lnTo>
                <a:lnTo>
                  <a:pt x="833335" y="1333500"/>
                </a:lnTo>
                <a:lnTo>
                  <a:pt x="833374" y="1346200"/>
                </a:lnTo>
                <a:lnTo>
                  <a:pt x="833869" y="1346200"/>
                </a:lnTo>
                <a:lnTo>
                  <a:pt x="835139" y="1358900"/>
                </a:lnTo>
                <a:lnTo>
                  <a:pt x="836574" y="1371600"/>
                </a:lnTo>
                <a:lnTo>
                  <a:pt x="837692" y="1384300"/>
                </a:lnTo>
                <a:lnTo>
                  <a:pt x="838860" y="1422400"/>
                </a:lnTo>
                <a:lnTo>
                  <a:pt x="840714" y="1447800"/>
                </a:lnTo>
                <a:lnTo>
                  <a:pt x="842276" y="1473200"/>
                </a:lnTo>
                <a:lnTo>
                  <a:pt x="842137" y="1485900"/>
                </a:lnTo>
                <a:lnTo>
                  <a:pt x="841806" y="1511300"/>
                </a:lnTo>
                <a:lnTo>
                  <a:pt x="842581" y="1524000"/>
                </a:lnTo>
                <a:lnTo>
                  <a:pt x="844283" y="1536700"/>
                </a:lnTo>
                <a:lnTo>
                  <a:pt x="846759" y="1549400"/>
                </a:lnTo>
                <a:lnTo>
                  <a:pt x="847877" y="1562100"/>
                </a:lnTo>
                <a:lnTo>
                  <a:pt x="848702" y="1562100"/>
                </a:lnTo>
                <a:lnTo>
                  <a:pt x="849274" y="1574800"/>
                </a:lnTo>
                <a:lnTo>
                  <a:pt x="849655" y="1574800"/>
                </a:lnTo>
                <a:lnTo>
                  <a:pt x="850176" y="1587500"/>
                </a:lnTo>
                <a:lnTo>
                  <a:pt x="850176" y="787400"/>
                </a:lnTo>
                <a:lnTo>
                  <a:pt x="848652" y="787400"/>
                </a:lnTo>
                <a:lnTo>
                  <a:pt x="845769" y="784542"/>
                </a:lnTo>
                <a:lnTo>
                  <a:pt x="845769" y="889000"/>
                </a:lnTo>
                <a:lnTo>
                  <a:pt x="836498" y="889000"/>
                </a:lnTo>
                <a:lnTo>
                  <a:pt x="836066" y="876300"/>
                </a:lnTo>
                <a:lnTo>
                  <a:pt x="844880" y="876300"/>
                </a:lnTo>
                <a:lnTo>
                  <a:pt x="845769" y="889000"/>
                </a:lnTo>
                <a:lnTo>
                  <a:pt x="845769" y="784542"/>
                </a:lnTo>
                <a:lnTo>
                  <a:pt x="835888" y="774700"/>
                </a:lnTo>
                <a:lnTo>
                  <a:pt x="829221" y="768286"/>
                </a:lnTo>
                <a:lnTo>
                  <a:pt x="829221" y="952500"/>
                </a:lnTo>
                <a:lnTo>
                  <a:pt x="828916" y="990600"/>
                </a:lnTo>
                <a:lnTo>
                  <a:pt x="825868" y="1041400"/>
                </a:lnTo>
                <a:lnTo>
                  <a:pt x="824801" y="1054100"/>
                </a:lnTo>
                <a:lnTo>
                  <a:pt x="824979" y="1066800"/>
                </a:lnTo>
                <a:lnTo>
                  <a:pt x="825944" y="1104900"/>
                </a:lnTo>
                <a:lnTo>
                  <a:pt x="827405" y="1117600"/>
                </a:lnTo>
                <a:lnTo>
                  <a:pt x="818680" y="1117600"/>
                </a:lnTo>
                <a:lnTo>
                  <a:pt x="817092" y="1092200"/>
                </a:lnTo>
                <a:lnTo>
                  <a:pt x="815467" y="1079500"/>
                </a:lnTo>
                <a:lnTo>
                  <a:pt x="814209" y="1054100"/>
                </a:lnTo>
                <a:lnTo>
                  <a:pt x="813714" y="1028700"/>
                </a:lnTo>
                <a:lnTo>
                  <a:pt x="813511" y="990600"/>
                </a:lnTo>
                <a:lnTo>
                  <a:pt x="812571" y="965200"/>
                </a:lnTo>
                <a:lnTo>
                  <a:pt x="812152" y="957541"/>
                </a:lnTo>
                <a:lnTo>
                  <a:pt x="812152" y="1587500"/>
                </a:lnTo>
                <a:lnTo>
                  <a:pt x="798563" y="1587500"/>
                </a:lnTo>
                <a:lnTo>
                  <a:pt x="798512" y="1574800"/>
                </a:lnTo>
                <a:lnTo>
                  <a:pt x="797382" y="1574800"/>
                </a:lnTo>
                <a:lnTo>
                  <a:pt x="795997" y="1562100"/>
                </a:lnTo>
                <a:lnTo>
                  <a:pt x="795159" y="1562100"/>
                </a:lnTo>
                <a:lnTo>
                  <a:pt x="794219" y="1536700"/>
                </a:lnTo>
                <a:lnTo>
                  <a:pt x="793470" y="1511300"/>
                </a:lnTo>
                <a:lnTo>
                  <a:pt x="792137" y="1460500"/>
                </a:lnTo>
                <a:lnTo>
                  <a:pt x="799249" y="1460500"/>
                </a:lnTo>
                <a:lnTo>
                  <a:pt x="800163" y="1473200"/>
                </a:lnTo>
                <a:lnTo>
                  <a:pt x="800557" y="1473200"/>
                </a:lnTo>
                <a:lnTo>
                  <a:pt x="803694" y="1498600"/>
                </a:lnTo>
                <a:lnTo>
                  <a:pt x="806729" y="1511300"/>
                </a:lnTo>
                <a:lnTo>
                  <a:pt x="807580" y="1536700"/>
                </a:lnTo>
                <a:lnTo>
                  <a:pt x="804202" y="1562100"/>
                </a:lnTo>
                <a:lnTo>
                  <a:pt x="802043" y="1574800"/>
                </a:lnTo>
                <a:lnTo>
                  <a:pt x="804481" y="1574800"/>
                </a:lnTo>
                <a:lnTo>
                  <a:pt x="812152" y="1587500"/>
                </a:lnTo>
                <a:lnTo>
                  <a:pt x="812152" y="957541"/>
                </a:lnTo>
                <a:lnTo>
                  <a:pt x="810488" y="927100"/>
                </a:lnTo>
                <a:lnTo>
                  <a:pt x="806856" y="889000"/>
                </a:lnTo>
                <a:lnTo>
                  <a:pt x="806132" y="889000"/>
                </a:lnTo>
                <a:lnTo>
                  <a:pt x="805764" y="876300"/>
                </a:lnTo>
                <a:lnTo>
                  <a:pt x="805332" y="863600"/>
                </a:lnTo>
                <a:lnTo>
                  <a:pt x="805726" y="863600"/>
                </a:lnTo>
                <a:lnTo>
                  <a:pt x="813409" y="850900"/>
                </a:lnTo>
                <a:lnTo>
                  <a:pt x="816952" y="850900"/>
                </a:lnTo>
                <a:lnTo>
                  <a:pt x="823341" y="863600"/>
                </a:lnTo>
                <a:lnTo>
                  <a:pt x="824318" y="863600"/>
                </a:lnTo>
                <a:lnTo>
                  <a:pt x="824687" y="876300"/>
                </a:lnTo>
                <a:lnTo>
                  <a:pt x="827557" y="914400"/>
                </a:lnTo>
                <a:lnTo>
                  <a:pt x="829221" y="952500"/>
                </a:lnTo>
                <a:lnTo>
                  <a:pt x="829221" y="768286"/>
                </a:lnTo>
                <a:lnTo>
                  <a:pt x="822693" y="762000"/>
                </a:lnTo>
                <a:lnTo>
                  <a:pt x="809078" y="762000"/>
                </a:lnTo>
                <a:lnTo>
                  <a:pt x="800379" y="754113"/>
                </a:lnTo>
                <a:lnTo>
                  <a:pt x="800379" y="1333500"/>
                </a:lnTo>
                <a:lnTo>
                  <a:pt x="799655" y="1346200"/>
                </a:lnTo>
                <a:lnTo>
                  <a:pt x="797115" y="1358900"/>
                </a:lnTo>
                <a:lnTo>
                  <a:pt x="794791" y="1346200"/>
                </a:lnTo>
                <a:lnTo>
                  <a:pt x="793978" y="1333500"/>
                </a:lnTo>
                <a:lnTo>
                  <a:pt x="800379" y="1333500"/>
                </a:lnTo>
                <a:lnTo>
                  <a:pt x="800379" y="754113"/>
                </a:lnTo>
                <a:lnTo>
                  <a:pt x="795083" y="749300"/>
                </a:lnTo>
                <a:lnTo>
                  <a:pt x="794905" y="749300"/>
                </a:lnTo>
                <a:lnTo>
                  <a:pt x="794905" y="1130300"/>
                </a:lnTo>
                <a:lnTo>
                  <a:pt x="793521" y="1143000"/>
                </a:lnTo>
                <a:lnTo>
                  <a:pt x="793292" y="1155700"/>
                </a:lnTo>
                <a:lnTo>
                  <a:pt x="790143" y="1143000"/>
                </a:lnTo>
                <a:lnTo>
                  <a:pt x="788085" y="1130300"/>
                </a:lnTo>
                <a:lnTo>
                  <a:pt x="787374" y="1104900"/>
                </a:lnTo>
                <a:lnTo>
                  <a:pt x="788250" y="1092200"/>
                </a:lnTo>
                <a:lnTo>
                  <a:pt x="794219" y="1104900"/>
                </a:lnTo>
                <a:lnTo>
                  <a:pt x="794905" y="1130300"/>
                </a:lnTo>
                <a:lnTo>
                  <a:pt x="794905" y="749300"/>
                </a:lnTo>
                <a:lnTo>
                  <a:pt x="787819" y="749300"/>
                </a:lnTo>
                <a:lnTo>
                  <a:pt x="787819" y="850900"/>
                </a:lnTo>
                <a:lnTo>
                  <a:pt x="787577" y="863600"/>
                </a:lnTo>
                <a:lnTo>
                  <a:pt x="784694" y="876300"/>
                </a:lnTo>
                <a:lnTo>
                  <a:pt x="777900" y="889000"/>
                </a:lnTo>
                <a:lnTo>
                  <a:pt x="775373" y="876300"/>
                </a:lnTo>
                <a:lnTo>
                  <a:pt x="774407" y="863600"/>
                </a:lnTo>
                <a:lnTo>
                  <a:pt x="774471" y="850900"/>
                </a:lnTo>
                <a:lnTo>
                  <a:pt x="775169" y="838200"/>
                </a:lnTo>
                <a:lnTo>
                  <a:pt x="786714" y="838200"/>
                </a:lnTo>
                <a:lnTo>
                  <a:pt x="787819" y="850900"/>
                </a:lnTo>
                <a:lnTo>
                  <a:pt x="787819" y="749300"/>
                </a:lnTo>
                <a:lnTo>
                  <a:pt x="787222" y="749300"/>
                </a:lnTo>
                <a:lnTo>
                  <a:pt x="779322" y="736600"/>
                </a:lnTo>
                <a:lnTo>
                  <a:pt x="768807" y="736600"/>
                </a:lnTo>
                <a:lnTo>
                  <a:pt x="768807" y="977900"/>
                </a:lnTo>
                <a:lnTo>
                  <a:pt x="765594" y="965200"/>
                </a:lnTo>
                <a:lnTo>
                  <a:pt x="762139" y="939800"/>
                </a:lnTo>
                <a:lnTo>
                  <a:pt x="759993" y="927100"/>
                </a:lnTo>
                <a:lnTo>
                  <a:pt x="760730" y="914400"/>
                </a:lnTo>
                <a:lnTo>
                  <a:pt x="766267" y="927100"/>
                </a:lnTo>
                <a:lnTo>
                  <a:pt x="767664" y="939800"/>
                </a:lnTo>
                <a:lnTo>
                  <a:pt x="767613" y="965200"/>
                </a:lnTo>
                <a:lnTo>
                  <a:pt x="768807" y="977900"/>
                </a:lnTo>
                <a:lnTo>
                  <a:pt x="768807" y="736600"/>
                </a:lnTo>
                <a:lnTo>
                  <a:pt x="761479" y="736600"/>
                </a:lnTo>
                <a:lnTo>
                  <a:pt x="762000" y="723900"/>
                </a:lnTo>
                <a:lnTo>
                  <a:pt x="762546" y="723900"/>
                </a:lnTo>
                <a:lnTo>
                  <a:pt x="763257" y="711200"/>
                </a:lnTo>
                <a:lnTo>
                  <a:pt x="769391" y="711200"/>
                </a:lnTo>
                <a:lnTo>
                  <a:pt x="774573" y="698500"/>
                </a:lnTo>
                <a:lnTo>
                  <a:pt x="780491" y="711200"/>
                </a:lnTo>
                <a:lnTo>
                  <a:pt x="792416" y="711200"/>
                </a:lnTo>
                <a:lnTo>
                  <a:pt x="805002" y="723900"/>
                </a:lnTo>
                <a:lnTo>
                  <a:pt x="816991" y="723900"/>
                </a:lnTo>
                <a:lnTo>
                  <a:pt x="827176" y="736600"/>
                </a:lnTo>
                <a:lnTo>
                  <a:pt x="830389" y="749300"/>
                </a:lnTo>
                <a:lnTo>
                  <a:pt x="840638" y="749300"/>
                </a:lnTo>
                <a:lnTo>
                  <a:pt x="846264" y="762000"/>
                </a:lnTo>
                <a:lnTo>
                  <a:pt x="855548" y="762000"/>
                </a:lnTo>
                <a:lnTo>
                  <a:pt x="859701" y="774700"/>
                </a:lnTo>
                <a:lnTo>
                  <a:pt x="862965" y="774700"/>
                </a:lnTo>
                <a:lnTo>
                  <a:pt x="867295" y="787400"/>
                </a:lnTo>
                <a:lnTo>
                  <a:pt x="867295" y="706094"/>
                </a:lnTo>
                <a:lnTo>
                  <a:pt x="866051" y="705218"/>
                </a:lnTo>
                <a:lnTo>
                  <a:pt x="866051" y="749300"/>
                </a:lnTo>
                <a:lnTo>
                  <a:pt x="850696" y="749300"/>
                </a:lnTo>
                <a:lnTo>
                  <a:pt x="841578" y="736600"/>
                </a:lnTo>
                <a:lnTo>
                  <a:pt x="832205" y="723900"/>
                </a:lnTo>
                <a:lnTo>
                  <a:pt x="821867" y="723900"/>
                </a:lnTo>
                <a:lnTo>
                  <a:pt x="809879" y="711200"/>
                </a:lnTo>
                <a:lnTo>
                  <a:pt x="801319" y="711200"/>
                </a:lnTo>
                <a:lnTo>
                  <a:pt x="800633" y="698500"/>
                </a:lnTo>
                <a:lnTo>
                  <a:pt x="816419" y="698500"/>
                </a:lnTo>
                <a:lnTo>
                  <a:pt x="841768" y="723900"/>
                </a:lnTo>
                <a:lnTo>
                  <a:pt x="854202" y="736600"/>
                </a:lnTo>
                <a:lnTo>
                  <a:pt x="866051" y="749300"/>
                </a:lnTo>
                <a:lnTo>
                  <a:pt x="866051" y="705218"/>
                </a:lnTo>
                <a:lnTo>
                  <a:pt x="838390" y="685800"/>
                </a:lnTo>
                <a:lnTo>
                  <a:pt x="822261" y="673100"/>
                </a:lnTo>
                <a:lnTo>
                  <a:pt x="803186" y="660400"/>
                </a:lnTo>
                <a:lnTo>
                  <a:pt x="800836" y="647700"/>
                </a:lnTo>
                <a:lnTo>
                  <a:pt x="799503" y="647700"/>
                </a:lnTo>
                <a:lnTo>
                  <a:pt x="806310" y="635000"/>
                </a:lnTo>
                <a:lnTo>
                  <a:pt x="816229" y="635000"/>
                </a:lnTo>
                <a:lnTo>
                  <a:pt x="825601" y="647700"/>
                </a:lnTo>
                <a:lnTo>
                  <a:pt x="830795" y="647700"/>
                </a:lnTo>
                <a:lnTo>
                  <a:pt x="833615" y="660400"/>
                </a:lnTo>
                <a:lnTo>
                  <a:pt x="846556" y="660400"/>
                </a:lnTo>
                <a:lnTo>
                  <a:pt x="856957" y="673100"/>
                </a:lnTo>
                <a:lnTo>
                  <a:pt x="866317" y="673100"/>
                </a:lnTo>
                <a:lnTo>
                  <a:pt x="875118" y="685800"/>
                </a:lnTo>
                <a:lnTo>
                  <a:pt x="883869" y="698500"/>
                </a:lnTo>
                <a:lnTo>
                  <a:pt x="888644" y="698500"/>
                </a:lnTo>
                <a:lnTo>
                  <a:pt x="888860" y="711200"/>
                </a:lnTo>
                <a:lnTo>
                  <a:pt x="888860" y="685431"/>
                </a:lnTo>
                <a:lnTo>
                  <a:pt x="874395" y="673100"/>
                </a:lnTo>
                <a:lnTo>
                  <a:pt x="858266" y="660400"/>
                </a:lnTo>
                <a:lnTo>
                  <a:pt x="853262" y="647700"/>
                </a:lnTo>
                <a:lnTo>
                  <a:pt x="848233" y="647700"/>
                </a:lnTo>
                <a:lnTo>
                  <a:pt x="846124" y="635000"/>
                </a:lnTo>
                <a:lnTo>
                  <a:pt x="913599" y="635000"/>
                </a:lnTo>
                <a:lnTo>
                  <a:pt x="963701" y="622300"/>
                </a:lnTo>
                <a:lnTo>
                  <a:pt x="1136713" y="622300"/>
                </a:lnTo>
                <a:lnTo>
                  <a:pt x="1137069" y="635000"/>
                </a:lnTo>
                <a:lnTo>
                  <a:pt x="1118044" y="635000"/>
                </a:lnTo>
                <a:lnTo>
                  <a:pt x="1118044" y="647700"/>
                </a:lnTo>
                <a:lnTo>
                  <a:pt x="1110462" y="660400"/>
                </a:lnTo>
                <a:lnTo>
                  <a:pt x="1086751" y="660400"/>
                </a:lnTo>
                <a:lnTo>
                  <a:pt x="1066749" y="673100"/>
                </a:lnTo>
                <a:lnTo>
                  <a:pt x="1006462" y="673100"/>
                </a:lnTo>
                <a:lnTo>
                  <a:pt x="1024839" y="660400"/>
                </a:lnTo>
                <a:lnTo>
                  <a:pt x="1061364" y="660400"/>
                </a:lnTo>
                <a:lnTo>
                  <a:pt x="1079525" y="647700"/>
                </a:lnTo>
                <a:lnTo>
                  <a:pt x="1118044" y="647700"/>
                </a:lnTo>
                <a:lnTo>
                  <a:pt x="1118044" y="635000"/>
                </a:lnTo>
                <a:lnTo>
                  <a:pt x="1038948" y="635000"/>
                </a:lnTo>
                <a:lnTo>
                  <a:pt x="1007960" y="647700"/>
                </a:lnTo>
                <a:lnTo>
                  <a:pt x="949210" y="647700"/>
                </a:lnTo>
                <a:lnTo>
                  <a:pt x="929678" y="660400"/>
                </a:lnTo>
                <a:lnTo>
                  <a:pt x="911034" y="660400"/>
                </a:lnTo>
                <a:lnTo>
                  <a:pt x="908824" y="673100"/>
                </a:lnTo>
                <a:lnTo>
                  <a:pt x="939165" y="673100"/>
                </a:lnTo>
                <a:lnTo>
                  <a:pt x="940460" y="685800"/>
                </a:lnTo>
                <a:lnTo>
                  <a:pt x="929119" y="685800"/>
                </a:lnTo>
                <a:lnTo>
                  <a:pt x="937056" y="698500"/>
                </a:lnTo>
                <a:lnTo>
                  <a:pt x="945959" y="698500"/>
                </a:lnTo>
                <a:lnTo>
                  <a:pt x="955306" y="685800"/>
                </a:lnTo>
                <a:lnTo>
                  <a:pt x="964526" y="698500"/>
                </a:lnTo>
                <a:lnTo>
                  <a:pt x="952677" y="698500"/>
                </a:lnTo>
                <a:lnTo>
                  <a:pt x="946569" y="711200"/>
                </a:lnTo>
                <a:lnTo>
                  <a:pt x="945108" y="711200"/>
                </a:lnTo>
                <a:lnTo>
                  <a:pt x="951661" y="723900"/>
                </a:lnTo>
                <a:lnTo>
                  <a:pt x="958977" y="723900"/>
                </a:lnTo>
                <a:lnTo>
                  <a:pt x="973467" y="711200"/>
                </a:lnTo>
                <a:lnTo>
                  <a:pt x="1068933" y="711200"/>
                </a:lnTo>
                <a:lnTo>
                  <a:pt x="1093470" y="698500"/>
                </a:lnTo>
                <a:lnTo>
                  <a:pt x="1170571" y="698500"/>
                </a:lnTo>
                <a:lnTo>
                  <a:pt x="1171028" y="685800"/>
                </a:lnTo>
                <a:lnTo>
                  <a:pt x="1166952" y="673100"/>
                </a:lnTo>
                <a:lnTo>
                  <a:pt x="1165364" y="673100"/>
                </a:lnTo>
                <a:lnTo>
                  <a:pt x="1174864" y="660400"/>
                </a:lnTo>
                <a:lnTo>
                  <a:pt x="1179588" y="673100"/>
                </a:lnTo>
                <a:lnTo>
                  <a:pt x="1183462" y="673100"/>
                </a:lnTo>
                <a:lnTo>
                  <a:pt x="1195590" y="685800"/>
                </a:lnTo>
                <a:lnTo>
                  <a:pt x="1207871" y="685800"/>
                </a:lnTo>
                <a:lnTo>
                  <a:pt x="1219682" y="698500"/>
                </a:lnTo>
                <a:lnTo>
                  <a:pt x="1230376" y="711200"/>
                </a:lnTo>
                <a:lnTo>
                  <a:pt x="1236827" y="723900"/>
                </a:lnTo>
                <a:lnTo>
                  <a:pt x="1236827" y="698500"/>
                </a:lnTo>
                <a:lnTo>
                  <a:pt x="1230503" y="698500"/>
                </a:lnTo>
                <a:lnTo>
                  <a:pt x="1223391" y="685800"/>
                </a:lnTo>
                <a:lnTo>
                  <a:pt x="1215605" y="685800"/>
                </a:lnTo>
                <a:lnTo>
                  <a:pt x="1206614" y="673100"/>
                </a:lnTo>
                <a:lnTo>
                  <a:pt x="1199984" y="673100"/>
                </a:lnTo>
                <a:lnTo>
                  <a:pt x="1196187" y="660400"/>
                </a:lnTo>
                <a:lnTo>
                  <a:pt x="1197292" y="660400"/>
                </a:lnTo>
                <a:lnTo>
                  <a:pt x="1204696" y="647700"/>
                </a:lnTo>
                <a:lnTo>
                  <a:pt x="1210538" y="660400"/>
                </a:lnTo>
                <a:lnTo>
                  <a:pt x="1216012" y="660400"/>
                </a:lnTo>
                <a:lnTo>
                  <a:pt x="1228585" y="673100"/>
                </a:lnTo>
                <a:lnTo>
                  <a:pt x="1240370" y="685800"/>
                </a:lnTo>
                <a:lnTo>
                  <a:pt x="1252296" y="698500"/>
                </a:lnTo>
                <a:lnTo>
                  <a:pt x="1265224" y="711200"/>
                </a:lnTo>
                <a:lnTo>
                  <a:pt x="1270025" y="711200"/>
                </a:lnTo>
                <a:lnTo>
                  <a:pt x="1270063" y="723900"/>
                </a:lnTo>
                <a:lnTo>
                  <a:pt x="1270063" y="698500"/>
                </a:lnTo>
                <a:lnTo>
                  <a:pt x="1262735" y="698500"/>
                </a:lnTo>
                <a:lnTo>
                  <a:pt x="1259205" y="685800"/>
                </a:lnTo>
                <a:lnTo>
                  <a:pt x="1271397" y="685800"/>
                </a:lnTo>
                <a:lnTo>
                  <a:pt x="1287640" y="698500"/>
                </a:lnTo>
                <a:lnTo>
                  <a:pt x="1302029" y="698500"/>
                </a:lnTo>
                <a:lnTo>
                  <a:pt x="1310728" y="711200"/>
                </a:lnTo>
                <a:lnTo>
                  <a:pt x="1314996" y="723900"/>
                </a:lnTo>
                <a:lnTo>
                  <a:pt x="1314996" y="673100"/>
                </a:lnTo>
                <a:lnTo>
                  <a:pt x="1310703" y="673100"/>
                </a:lnTo>
                <a:lnTo>
                  <a:pt x="1312202" y="660400"/>
                </a:lnTo>
                <a:lnTo>
                  <a:pt x="1377289" y="660400"/>
                </a:lnTo>
                <a:lnTo>
                  <a:pt x="1377289" y="546100"/>
                </a:lnTo>
                <a:lnTo>
                  <a:pt x="1376260" y="546100"/>
                </a:lnTo>
                <a:lnTo>
                  <a:pt x="1376260" y="635000"/>
                </a:lnTo>
                <a:lnTo>
                  <a:pt x="1375181" y="647700"/>
                </a:lnTo>
                <a:lnTo>
                  <a:pt x="1301724" y="647700"/>
                </a:lnTo>
                <a:lnTo>
                  <a:pt x="1301978" y="635000"/>
                </a:lnTo>
                <a:lnTo>
                  <a:pt x="1305699" y="622300"/>
                </a:lnTo>
                <a:lnTo>
                  <a:pt x="1371587" y="622300"/>
                </a:lnTo>
                <a:lnTo>
                  <a:pt x="1376260" y="635000"/>
                </a:lnTo>
                <a:lnTo>
                  <a:pt x="1376260" y="546100"/>
                </a:lnTo>
                <a:lnTo>
                  <a:pt x="1374838" y="546100"/>
                </a:lnTo>
                <a:lnTo>
                  <a:pt x="1374838" y="584200"/>
                </a:lnTo>
                <a:lnTo>
                  <a:pt x="1373060" y="584200"/>
                </a:lnTo>
                <a:lnTo>
                  <a:pt x="1365516" y="596900"/>
                </a:lnTo>
                <a:lnTo>
                  <a:pt x="1301242" y="596900"/>
                </a:lnTo>
                <a:lnTo>
                  <a:pt x="1298892" y="584200"/>
                </a:lnTo>
                <a:lnTo>
                  <a:pt x="1299667" y="558800"/>
                </a:lnTo>
                <a:lnTo>
                  <a:pt x="1373873" y="558800"/>
                </a:lnTo>
                <a:lnTo>
                  <a:pt x="1374838" y="584200"/>
                </a:lnTo>
                <a:lnTo>
                  <a:pt x="1374838" y="546100"/>
                </a:lnTo>
                <a:lnTo>
                  <a:pt x="1299806" y="546100"/>
                </a:lnTo>
                <a:lnTo>
                  <a:pt x="1298371" y="533400"/>
                </a:lnTo>
                <a:lnTo>
                  <a:pt x="1467967" y="533400"/>
                </a:lnTo>
                <a:lnTo>
                  <a:pt x="1577187" y="533400"/>
                </a:lnTo>
                <a:lnTo>
                  <a:pt x="1597723" y="520700"/>
                </a:lnTo>
                <a:lnTo>
                  <a:pt x="1658264" y="520700"/>
                </a:lnTo>
                <a:lnTo>
                  <a:pt x="1658264" y="309930"/>
                </a:lnTo>
                <a:lnTo>
                  <a:pt x="1657489" y="304800"/>
                </a:lnTo>
                <a:lnTo>
                  <a:pt x="1658848" y="279400"/>
                </a:lnTo>
                <a:lnTo>
                  <a:pt x="1663992" y="279400"/>
                </a:lnTo>
                <a:lnTo>
                  <a:pt x="1668767" y="266700"/>
                </a:lnTo>
                <a:lnTo>
                  <a:pt x="1675079" y="279400"/>
                </a:lnTo>
                <a:lnTo>
                  <a:pt x="1713103" y="304800"/>
                </a:lnTo>
                <a:lnTo>
                  <a:pt x="1731302" y="317500"/>
                </a:lnTo>
                <a:lnTo>
                  <a:pt x="1748091" y="330200"/>
                </a:lnTo>
                <a:lnTo>
                  <a:pt x="1752625" y="342900"/>
                </a:lnTo>
                <a:lnTo>
                  <a:pt x="1756524" y="342900"/>
                </a:lnTo>
                <a:lnTo>
                  <a:pt x="1758365" y="355600"/>
                </a:lnTo>
                <a:lnTo>
                  <a:pt x="1756714" y="355600"/>
                </a:lnTo>
                <a:lnTo>
                  <a:pt x="1757680" y="368300"/>
                </a:lnTo>
                <a:lnTo>
                  <a:pt x="1759115" y="368300"/>
                </a:lnTo>
                <a:lnTo>
                  <a:pt x="1759940" y="381000"/>
                </a:lnTo>
                <a:lnTo>
                  <a:pt x="1759940" y="292100"/>
                </a:lnTo>
                <a:lnTo>
                  <a:pt x="1751672" y="292100"/>
                </a:lnTo>
                <a:lnTo>
                  <a:pt x="1746415" y="279400"/>
                </a:lnTo>
                <a:lnTo>
                  <a:pt x="1736331" y="279400"/>
                </a:lnTo>
                <a:lnTo>
                  <a:pt x="1737067" y="266700"/>
                </a:lnTo>
                <a:lnTo>
                  <a:pt x="1824189" y="266700"/>
                </a:lnTo>
                <a:lnTo>
                  <a:pt x="1848497" y="254000"/>
                </a:lnTo>
                <a:lnTo>
                  <a:pt x="1968677" y="254000"/>
                </a:lnTo>
                <a:lnTo>
                  <a:pt x="1981746" y="266700"/>
                </a:lnTo>
                <a:lnTo>
                  <a:pt x="1994281" y="266700"/>
                </a:lnTo>
                <a:lnTo>
                  <a:pt x="2006320" y="279400"/>
                </a:lnTo>
                <a:lnTo>
                  <a:pt x="2016366" y="279400"/>
                </a:lnTo>
                <a:lnTo>
                  <a:pt x="2026678" y="292100"/>
                </a:lnTo>
                <a:lnTo>
                  <a:pt x="2037118" y="292100"/>
                </a:lnTo>
                <a:lnTo>
                  <a:pt x="2047532" y="304800"/>
                </a:lnTo>
                <a:lnTo>
                  <a:pt x="2061349" y="304800"/>
                </a:lnTo>
                <a:lnTo>
                  <a:pt x="2061349" y="272262"/>
                </a:lnTo>
                <a:lnTo>
                  <a:pt x="2057933" y="266700"/>
                </a:lnTo>
                <a:lnTo>
                  <a:pt x="2043328" y="266700"/>
                </a:lnTo>
                <a:lnTo>
                  <a:pt x="2036889" y="254000"/>
                </a:lnTo>
                <a:lnTo>
                  <a:pt x="2015998" y="241300"/>
                </a:lnTo>
                <a:lnTo>
                  <a:pt x="1992947" y="228600"/>
                </a:lnTo>
                <a:lnTo>
                  <a:pt x="1968779" y="228600"/>
                </a:lnTo>
                <a:lnTo>
                  <a:pt x="1944497" y="215900"/>
                </a:lnTo>
                <a:lnTo>
                  <a:pt x="1939378" y="215900"/>
                </a:lnTo>
                <a:lnTo>
                  <a:pt x="1936851" y="228600"/>
                </a:lnTo>
                <a:lnTo>
                  <a:pt x="1868919" y="228600"/>
                </a:lnTo>
                <a:lnTo>
                  <a:pt x="1871332" y="215900"/>
                </a:lnTo>
                <a:lnTo>
                  <a:pt x="1871332" y="203200"/>
                </a:lnTo>
                <a:lnTo>
                  <a:pt x="1869744" y="177800"/>
                </a:lnTo>
                <a:lnTo>
                  <a:pt x="1867446" y="165100"/>
                </a:lnTo>
                <a:lnTo>
                  <a:pt x="1860143" y="165100"/>
                </a:lnTo>
                <a:lnTo>
                  <a:pt x="1851456" y="152400"/>
                </a:lnTo>
                <a:lnTo>
                  <a:pt x="1765744" y="152400"/>
                </a:lnTo>
                <a:lnTo>
                  <a:pt x="1758759" y="165100"/>
                </a:lnTo>
                <a:lnTo>
                  <a:pt x="1757400" y="190500"/>
                </a:lnTo>
                <a:lnTo>
                  <a:pt x="1758746" y="215900"/>
                </a:lnTo>
                <a:lnTo>
                  <a:pt x="1759864" y="228600"/>
                </a:lnTo>
                <a:lnTo>
                  <a:pt x="1762417" y="228600"/>
                </a:lnTo>
                <a:lnTo>
                  <a:pt x="1702790" y="241300"/>
                </a:lnTo>
                <a:lnTo>
                  <a:pt x="1668322" y="241300"/>
                </a:lnTo>
                <a:lnTo>
                  <a:pt x="1656842" y="228600"/>
                </a:lnTo>
                <a:lnTo>
                  <a:pt x="1643646" y="228600"/>
                </a:lnTo>
                <a:lnTo>
                  <a:pt x="1635340" y="241300"/>
                </a:lnTo>
                <a:lnTo>
                  <a:pt x="1631911" y="241300"/>
                </a:lnTo>
                <a:lnTo>
                  <a:pt x="1633359" y="254000"/>
                </a:lnTo>
                <a:lnTo>
                  <a:pt x="1637233" y="279400"/>
                </a:lnTo>
                <a:lnTo>
                  <a:pt x="1637703" y="304800"/>
                </a:lnTo>
                <a:lnTo>
                  <a:pt x="1636026" y="330200"/>
                </a:lnTo>
                <a:lnTo>
                  <a:pt x="1633232" y="355600"/>
                </a:lnTo>
                <a:lnTo>
                  <a:pt x="1632381" y="355600"/>
                </a:lnTo>
                <a:lnTo>
                  <a:pt x="1629829" y="368300"/>
                </a:lnTo>
                <a:lnTo>
                  <a:pt x="1625663" y="381000"/>
                </a:lnTo>
                <a:lnTo>
                  <a:pt x="1622272" y="381000"/>
                </a:lnTo>
                <a:lnTo>
                  <a:pt x="1622272" y="406400"/>
                </a:lnTo>
                <a:lnTo>
                  <a:pt x="1602536" y="406400"/>
                </a:lnTo>
                <a:lnTo>
                  <a:pt x="1588249" y="419100"/>
                </a:lnTo>
                <a:lnTo>
                  <a:pt x="1573593" y="406400"/>
                </a:lnTo>
                <a:lnTo>
                  <a:pt x="1577530" y="406400"/>
                </a:lnTo>
                <a:lnTo>
                  <a:pt x="1589824" y="393700"/>
                </a:lnTo>
                <a:lnTo>
                  <a:pt x="1618488" y="393700"/>
                </a:lnTo>
                <a:lnTo>
                  <a:pt x="1622272" y="406400"/>
                </a:lnTo>
                <a:lnTo>
                  <a:pt x="1622272" y="381000"/>
                </a:lnTo>
                <a:lnTo>
                  <a:pt x="1542122" y="381000"/>
                </a:lnTo>
                <a:lnTo>
                  <a:pt x="1542122" y="406400"/>
                </a:lnTo>
                <a:lnTo>
                  <a:pt x="1364322" y="406400"/>
                </a:lnTo>
                <a:lnTo>
                  <a:pt x="1336357" y="393700"/>
                </a:lnTo>
                <a:lnTo>
                  <a:pt x="1523898" y="393700"/>
                </a:lnTo>
                <a:lnTo>
                  <a:pt x="1542122" y="406400"/>
                </a:lnTo>
                <a:lnTo>
                  <a:pt x="1542122" y="381000"/>
                </a:lnTo>
                <a:lnTo>
                  <a:pt x="1303388" y="381000"/>
                </a:lnTo>
                <a:lnTo>
                  <a:pt x="1303388" y="393700"/>
                </a:lnTo>
                <a:lnTo>
                  <a:pt x="1293660" y="406400"/>
                </a:lnTo>
                <a:lnTo>
                  <a:pt x="1289900" y="406400"/>
                </a:lnTo>
                <a:lnTo>
                  <a:pt x="1289900" y="635000"/>
                </a:lnTo>
                <a:lnTo>
                  <a:pt x="1288961" y="647700"/>
                </a:lnTo>
                <a:lnTo>
                  <a:pt x="1279004" y="647700"/>
                </a:lnTo>
                <a:lnTo>
                  <a:pt x="1275715" y="635000"/>
                </a:lnTo>
                <a:lnTo>
                  <a:pt x="1289900" y="635000"/>
                </a:lnTo>
                <a:lnTo>
                  <a:pt x="1289900" y="406400"/>
                </a:lnTo>
                <a:lnTo>
                  <a:pt x="1289278" y="406400"/>
                </a:lnTo>
                <a:lnTo>
                  <a:pt x="1289278" y="571500"/>
                </a:lnTo>
                <a:lnTo>
                  <a:pt x="1288580" y="584200"/>
                </a:lnTo>
                <a:lnTo>
                  <a:pt x="1280160" y="584200"/>
                </a:lnTo>
                <a:lnTo>
                  <a:pt x="1278686" y="571500"/>
                </a:lnTo>
                <a:lnTo>
                  <a:pt x="1278877" y="571500"/>
                </a:lnTo>
                <a:lnTo>
                  <a:pt x="1280998" y="558800"/>
                </a:lnTo>
                <a:lnTo>
                  <a:pt x="1285925" y="558800"/>
                </a:lnTo>
                <a:lnTo>
                  <a:pt x="1288630" y="571500"/>
                </a:lnTo>
                <a:lnTo>
                  <a:pt x="1289278" y="571500"/>
                </a:lnTo>
                <a:lnTo>
                  <a:pt x="1289278" y="406400"/>
                </a:lnTo>
                <a:lnTo>
                  <a:pt x="1270965" y="406400"/>
                </a:lnTo>
                <a:lnTo>
                  <a:pt x="1270965" y="571500"/>
                </a:lnTo>
                <a:lnTo>
                  <a:pt x="1270508" y="576643"/>
                </a:lnTo>
                <a:lnTo>
                  <a:pt x="1270508" y="609600"/>
                </a:lnTo>
                <a:lnTo>
                  <a:pt x="1222832" y="609600"/>
                </a:lnTo>
                <a:lnTo>
                  <a:pt x="1222629" y="596900"/>
                </a:lnTo>
                <a:lnTo>
                  <a:pt x="1267891" y="596900"/>
                </a:lnTo>
                <a:lnTo>
                  <a:pt x="1270508" y="609600"/>
                </a:lnTo>
                <a:lnTo>
                  <a:pt x="1270508" y="576643"/>
                </a:lnTo>
                <a:lnTo>
                  <a:pt x="1269834" y="584200"/>
                </a:lnTo>
                <a:lnTo>
                  <a:pt x="1199934" y="584200"/>
                </a:lnTo>
                <a:lnTo>
                  <a:pt x="1199934" y="622300"/>
                </a:lnTo>
                <a:lnTo>
                  <a:pt x="1199451" y="635000"/>
                </a:lnTo>
                <a:lnTo>
                  <a:pt x="1190244" y="635000"/>
                </a:lnTo>
                <a:lnTo>
                  <a:pt x="1190332" y="622300"/>
                </a:lnTo>
                <a:lnTo>
                  <a:pt x="1199934" y="622300"/>
                </a:lnTo>
                <a:lnTo>
                  <a:pt x="1199934" y="584200"/>
                </a:lnTo>
                <a:lnTo>
                  <a:pt x="1194142" y="584200"/>
                </a:lnTo>
                <a:lnTo>
                  <a:pt x="1195108" y="558800"/>
                </a:lnTo>
                <a:lnTo>
                  <a:pt x="1261859" y="558800"/>
                </a:lnTo>
                <a:lnTo>
                  <a:pt x="1268145" y="571500"/>
                </a:lnTo>
                <a:lnTo>
                  <a:pt x="1270965" y="571500"/>
                </a:lnTo>
                <a:lnTo>
                  <a:pt x="1270965" y="406400"/>
                </a:lnTo>
                <a:lnTo>
                  <a:pt x="1262710" y="406400"/>
                </a:lnTo>
                <a:lnTo>
                  <a:pt x="1262710" y="533400"/>
                </a:lnTo>
                <a:lnTo>
                  <a:pt x="1262240" y="546100"/>
                </a:lnTo>
                <a:lnTo>
                  <a:pt x="1191641" y="546100"/>
                </a:lnTo>
                <a:lnTo>
                  <a:pt x="1191958" y="533400"/>
                </a:lnTo>
                <a:lnTo>
                  <a:pt x="1262710" y="533400"/>
                </a:lnTo>
                <a:lnTo>
                  <a:pt x="1262710" y="406400"/>
                </a:lnTo>
                <a:lnTo>
                  <a:pt x="1184084" y="406400"/>
                </a:lnTo>
                <a:lnTo>
                  <a:pt x="1184084" y="558800"/>
                </a:lnTo>
                <a:lnTo>
                  <a:pt x="1183741" y="584200"/>
                </a:lnTo>
                <a:lnTo>
                  <a:pt x="1172527" y="584200"/>
                </a:lnTo>
                <a:lnTo>
                  <a:pt x="1172527" y="635000"/>
                </a:lnTo>
                <a:lnTo>
                  <a:pt x="1155090" y="635000"/>
                </a:lnTo>
                <a:lnTo>
                  <a:pt x="1154163" y="622300"/>
                </a:lnTo>
                <a:lnTo>
                  <a:pt x="1169543" y="622300"/>
                </a:lnTo>
                <a:lnTo>
                  <a:pt x="1172527" y="635000"/>
                </a:lnTo>
                <a:lnTo>
                  <a:pt x="1172527" y="584200"/>
                </a:lnTo>
                <a:lnTo>
                  <a:pt x="1157198" y="584200"/>
                </a:lnTo>
                <a:lnTo>
                  <a:pt x="1157325" y="571500"/>
                </a:lnTo>
                <a:lnTo>
                  <a:pt x="1157414" y="558800"/>
                </a:lnTo>
                <a:lnTo>
                  <a:pt x="1184084" y="558800"/>
                </a:lnTo>
                <a:lnTo>
                  <a:pt x="1184084" y="406400"/>
                </a:lnTo>
                <a:lnTo>
                  <a:pt x="1175842" y="406400"/>
                </a:lnTo>
                <a:lnTo>
                  <a:pt x="1175842" y="533400"/>
                </a:lnTo>
                <a:lnTo>
                  <a:pt x="1174483" y="546100"/>
                </a:lnTo>
                <a:lnTo>
                  <a:pt x="1158201" y="546100"/>
                </a:lnTo>
                <a:lnTo>
                  <a:pt x="1158760" y="533400"/>
                </a:lnTo>
                <a:lnTo>
                  <a:pt x="1175842" y="533400"/>
                </a:lnTo>
                <a:lnTo>
                  <a:pt x="1175842" y="406400"/>
                </a:lnTo>
                <a:lnTo>
                  <a:pt x="1152385" y="406400"/>
                </a:lnTo>
                <a:lnTo>
                  <a:pt x="1152385" y="647700"/>
                </a:lnTo>
                <a:lnTo>
                  <a:pt x="1148067" y="647700"/>
                </a:lnTo>
                <a:lnTo>
                  <a:pt x="1148067" y="673100"/>
                </a:lnTo>
                <a:lnTo>
                  <a:pt x="1106843" y="685800"/>
                </a:lnTo>
                <a:lnTo>
                  <a:pt x="1065885" y="685800"/>
                </a:lnTo>
                <a:lnTo>
                  <a:pt x="1024928" y="698500"/>
                </a:lnTo>
                <a:lnTo>
                  <a:pt x="983754" y="698500"/>
                </a:lnTo>
                <a:lnTo>
                  <a:pt x="984554" y="685800"/>
                </a:lnTo>
                <a:lnTo>
                  <a:pt x="1065237" y="685800"/>
                </a:lnTo>
                <a:lnTo>
                  <a:pt x="1103668" y="673100"/>
                </a:lnTo>
                <a:lnTo>
                  <a:pt x="1148067" y="673100"/>
                </a:lnTo>
                <a:lnTo>
                  <a:pt x="1148067" y="647700"/>
                </a:lnTo>
                <a:lnTo>
                  <a:pt x="1140460" y="647700"/>
                </a:lnTo>
                <a:lnTo>
                  <a:pt x="1138605" y="635000"/>
                </a:lnTo>
                <a:lnTo>
                  <a:pt x="1151623" y="635000"/>
                </a:lnTo>
                <a:lnTo>
                  <a:pt x="1152385" y="647700"/>
                </a:lnTo>
                <a:lnTo>
                  <a:pt x="1152385" y="406400"/>
                </a:lnTo>
                <a:lnTo>
                  <a:pt x="1145222" y="406400"/>
                </a:lnTo>
                <a:lnTo>
                  <a:pt x="1145222" y="571500"/>
                </a:lnTo>
                <a:lnTo>
                  <a:pt x="1142669" y="584200"/>
                </a:lnTo>
                <a:lnTo>
                  <a:pt x="1087589" y="584200"/>
                </a:lnTo>
                <a:lnTo>
                  <a:pt x="1085456" y="571500"/>
                </a:lnTo>
                <a:lnTo>
                  <a:pt x="1086523" y="571500"/>
                </a:lnTo>
                <a:lnTo>
                  <a:pt x="1088364" y="558800"/>
                </a:lnTo>
                <a:lnTo>
                  <a:pt x="1143990" y="558800"/>
                </a:lnTo>
                <a:lnTo>
                  <a:pt x="1145222" y="571500"/>
                </a:lnTo>
                <a:lnTo>
                  <a:pt x="1145222" y="406400"/>
                </a:lnTo>
                <a:lnTo>
                  <a:pt x="1141933" y="406400"/>
                </a:lnTo>
                <a:lnTo>
                  <a:pt x="1141933" y="546100"/>
                </a:lnTo>
                <a:lnTo>
                  <a:pt x="1128991" y="546100"/>
                </a:lnTo>
                <a:lnTo>
                  <a:pt x="1135710" y="533400"/>
                </a:lnTo>
                <a:lnTo>
                  <a:pt x="1141933" y="546100"/>
                </a:lnTo>
                <a:lnTo>
                  <a:pt x="1141933" y="406400"/>
                </a:lnTo>
                <a:lnTo>
                  <a:pt x="1115009" y="406400"/>
                </a:lnTo>
                <a:lnTo>
                  <a:pt x="1115009" y="546100"/>
                </a:lnTo>
                <a:lnTo>
                  <a:pt x="1088631" y="546100"/>
                </a:lnTo>
                <a:lnTo>
                  <a:pt x="1082459" y="546100"/>
                </a:lnTo>
                <a:lnTo>
                  <a:pt x="1083424" y="533400"/>
                </a:lnTo>
                <a:lnTo>
                  <a:pt x="1088631" y="546100"/>
                </a:lnTo>
                <a:lnTo>
                  <a:pt x="1099807" y="533400"/>
                </a:lnTo>
                <a:lnTo>
                  <a:pt x="1107414" y="533400"/>
                </a:lnTo>
                <a:lnTo>
                  <a:pt x="1115009" y="546100"/>
                </a:lnTo>
                <a:lnTo>
                  <a:pt x="1115009" y="406400"/>
                </a:lnTo>
                <a:lnTo>
                  <a:pt x="1048702" y="406400"/>
                </a:lnTo>
                <a:lnTo>
                  <a:pt x="1048702" y="546100"/>
                </a:lnTo>
                <a:lnTo>
                  <a:pt x="1044930" y="546100"/>
                </a:lnTo>
                <a:lnTo>
                  <a:pt x="1044930" y="571500"/>
                </a:lnTo>
                <a:lnTo>
                  <a:pt x="1044054" y="584200"/>
                </a:lnTo>
                <a:lnTo>
                  <a:pt x="973645" y="584200"/>
                </a:lnTo>
                <a:lnTo>
                  <a:pt x="974382" y="571500"/>
                </a:lnTo>
                <a:lnTo>
                  <a:pt x="978839" y="558800"/>
                </a:lnTo>
                <a:lnTo>
                  <a:pt x="994511" y="558800"/>
                </a:lnTo>
                <a:lnTo>
                  <a:pt x="979208" y="546100"/>
                </a:lnTo>
                <a:lnTo>
                  <a:pt x="1025093" y="546100"/>
                </a:lnTo>
                <a:lnTo>
                  <a:pt x="1009802" y="558800"/>
                </a:lnTo>
                <a:lnTo>
                  <a:pt x="1044028" y="558800"/>
                </a:lnTo>
                <a:lnTo>
                  <a:pt x="1044930" y="571500"/>
                </a:lnTo>
                <a:lnTo>
                  <a:pt x="1044930" y="546100"/>
                </a:lnTo>
                <a:lnTo>
                  <a:pt x="1039926" y="546100"/>
                </a:lnTo>
                <a:lnTo>
                  <a:pt x="1048346" y="533400"/>
                </a:lnTo>
                <a:lnTo>
                  <a:pt x="1048702" y="546100"/>
                </a:lnTo>
                <a:lnTo>
                  <a:pt x="1048702" y="406400"/>
                </a:lnTo>
                <a:lnTo>
                  <a:pt x="964438" y="406400"/>
                </a:lnTo>
                <a:lnTo>
                  <a:pt x="964438" y="571500"/>
                </a:lnTo>
                <a:lnTo>
                  <a:pt x="963930" y="584200"/>
                </a:lnTo>
                <a:lnTo>
                  <a:pt x="944346" y="584200"/>
                </a:lnTo>
                <a:lnTo>
                  <a:pt x="944181" y="571500"/>
                </a:lnTo>
                <a:lnTo>
                  <a:pt x="946683" y="571500"/>
                </a:lnTo>
                <a:lnTo>
                  <a:pt x="958837" y="558800"/>
                </a:lnTo>
                <a:lnTo>
                  <a:pt x="964438" y="571500"/>
                </a:lnTo>
                <a:lnTo>
                  <a:pt x="964438" y="406400"/>
                </a:lnTo>
                <a:lnTo>
                  <a:pt x="933373" y="406400"/>
                </a:lnTo>
                <a:lnTo>
                  <a:pt x="933373" y="571500"/>
                </a:lnTo>
                <a:lnTo>
                  <a:pt x="932789" y="584200"/>
                </a:lnTo>
                <a:lnTo>
                  <a:pt x="930084" y="584200"/>
                </a:lnTo>
                <a:lnTo>
                  <a:pt x="930084" y="609600"/>
                </a:lnTo>
                <a:lnTo>
                  <a:pt x="881443" y="609600"/>
                </a:lnTo>
                <a:lnTo>
                  <a:pt x="904354" y="596900"/>
                </a:lnTo>
                <a:lnTo>
                  <a:pt x="916698" y="596900"/>
                </a:lnTo>
                <a:lnTo>
                  <a:pt x="930084" y="609600"/>
                </a:lnTo>
                <a:lnTo>
                  <a:pt x="930084" y="584200"/>
                </a:lnTo>
                <a:lnTo>
                  <a:pt x="875068" y="584200"/>
                </a:lnTo>
                <a:lnTo>
                  <a:pt x="874471" y="571500"/>
                </a:lnTo>
                <a:lnTo>
                  <a:pt x="880770" y="571500"/>
                </a:lnTo>
                <a:lnTo>
                  <a:pt x="889685" y="558800"/>
                </a:lnTo>
                <a:lnTo>
                  <a:pt x="899261" y="558800"/>
                </a:lnTo>
                <a:lnTo>
                  <a:pt x="892898" y="546100"/>
                </a:lnTo>
                <a:lnTo>
                  <a:pt x="902754" y="546100"/>
                </a:lnTo>
                <a:lnTo>
                  <a:pt x="899261" y="558800"/>
                </a:lnTo>
                <a:lnTo>
                  <a:pt x="929093" y="558800"/>
                </a:lnTo>
                <a:lnTo>
                  <a:pt x="932954" y="571500"/>
                </a:lnTo>
                <a:lnTo>
                  <a:pt x="933373" y="571500"/>
                </a:lnTo>
                <a:lnTo>
                  <a:pt x="933373" y="406400"/>
                </a:lnTo>
                <a:lnTo>
                  <a:pt x="911656" y="406400"/>
                </a:lnTo>
                <a:lnTo>
                  <a:pt x="914209" y="393700"/>
                </a:lnTo>
                <a:lnTo>
                  <a:pt x="1303388" y="393700"/>
                </a:lnTo>
                <a:lnTo>
                  <a:pt x="1303388" y="381000"/>
                </a:lnTo>
                <a:lnTo>
                  <a:pt x="891819" y="381000"/>
                </a:lnTo>
                <a:lnTo>
                  <a:pt x="881722" y="393700"/>
                </a:lnTo>
                <a:lnTo>
                  <a:pt x="872197" y="393700"/>
                </a:lnTo>
                <a:lnTo>
                  <a:pt x="864717" y="404888"/>
                </a:lnTo>
                <a:lnTo>
                  <a:pt x="864717" y="584200"/>
                </a:lnTo>
                <a:lnTo>
                  <a:pt x="860501" y="596900"/>
                </a:lnTo>
                <a:lnTo>
                  <a:pt x="858304" y="596900"/>
                </a:lnTo>
                <a:lnTo>
                  <a:pt x="858304" y="609600"/>
                </a:lnTo>
                <a:lnTo>
                  <a:pt x="856970" y="622300"/>
                </a:lnTo>
                <a:lnTo>
                  <a:pt x="841971" y="622300"/>
                </a:lnTo>
                <a:lnTo>
                  <a:pt x="842302" y="609600"/>
                </a:lnTo>
                <a:lnTo>
                  <a:pt x="858304" y="609600"/>
                </a:lnTo>
                <a:lnTo>
                  <a:pt x="858304" y="596900"/>
                </a:lnTo>
                <a:lnTo>
                  <a:pt x="838022" y="596900"/>
                </a:lnTo>
                <a:lnTo>
                  <a:pt x="837857" y="584200"/>
                </a:lnTo>
                <a:lnTo>
                  <a:pt x="837704" y="571500"/>
                </a:lnTo>
                <a:lnTo>
                  <a:pt x="864463" y="571500"/>
                </a:lnTo>
                <a:lnTo>
                  <a:pt x="864577" y="584200"/>
                </a:lnTo>
                <a:lnTo>
                  <a:pt x="864717" y="584200"/>
                </a:lnTo>
                <a:lnTo>
                  <a:pt x="864717" y="404888"/>
                </a:lnTo>
                <a:lnTo>
                  <a:pt x="863701" y="406400"/>
                </a:lnTo>
                <a:lnTo>
                  <a:pt x="859256" y="406400"/>
                </a:lnTo>
                <a:lnTo>
                  <a:pt x="859256" y="444500"/>
                </a:lnTo>
                <a:lnTo>
                  <a:pt x="852170" y="457200"/>
                </a:lnTo>
                <a:lnTo>
                  <a:pt x="847318" y="469900"/>
                </a:lnTo>
                <a:lnTo>
                  <a:pt x="842238" y="469900"/>
                </a:lnTo>
                <a:lnTo>
                  <a:pt x="834428" y="482600"/>
                </a:lnTo>
                <a:lnTo>
                  <a:pt x="831062" y="482600"/>
                </a:lnTo>
                <a:lnTo>
                  <a:pt x="831062" y="558800"/>
                </a:lnTo>
                <a:lnTo>
                  <a:pt x="826350" y="558800"/>
                </a:lnTo>
                <a:lnTo>
                  <a:pt x="828268" y="571500"/>
                </a:lnTo>
                <a:lnTo>
                  <a:pt x="823937" y="571500"/>
                </a:lnTo>
                <a:lnTo>
                  <a:pt x="826350" y="558800"/>
                </a:lnTo>
                <a:lnTo>
                  <a:pt x="822032" y="558800"/>
                </a:lnTo>
                <a:lnTo>
                  <a:pt x="824890" y="546100"/>
                </a:lnTo>
                <a:lnTo>
                  <a:pt x="831062" y="558800"/>
                </a:lnTo>
                <a:lnTo>
                  <a:pt x="831062" y="482600"/>
                </a:lnTo>
                <a:lnTo>
                  <a:pt x="823849" y="482600"/>
                </a:lnTo>
                <a:lnTo>
                  <a:pt x="826858" y="469900"/>
                </a:lnTo>
                <a:lnTo>
                  <a:pt x="833170" y="469900"/>
                </a:lnTo>
                <a:lnTo>
                  <a:pt x="839736" y="457200"/>
                </a:lnTo>
                <a:lnTo>
                  <a:pt x="847953" y="444500"/>
                </a:lnTo>
                <a:lnTo>
                  <a:pt x="859256" y="444500"/>
                </a:lnTo>
                <a:lnTo>
                  <a:pt x="859256" y="406400"/>
                </a:lnTo>
                <a:lnTo>
                  <a:pt x="856754" y="406400"/>
                </a:lnTo>
                <a:lnTo>
                  <a:pt x="848410" y="419100"/>
                </a:lnTo>
                <a:lnTo>
                  <a:pt x="829640" y="444500"/>
                </a:lnTo>
                <a:lnTo>
                  <a:pt x="821182" y="444500"/>
                </a:lnTo>
                <a:lnTo>
                  <a:pt x="818921" y="457200"/>
                </a:lnTo>
                <a:lnTo>
                  <a:pt x="807059" y="457200"/>
                </a:lnTo>
                <a:lnTo>
                  <a:pt x="806742" y="444500"/>
                </a:lnTo>
                <a:lnTo>
                  <a:pt x="806564" y="444500"/>
                </a:lnTo>
                <a:lnTo>
                  <a:pt x="804481" y="419100"/>
                </a:lnTo>
                <a:lnTo>
                  <a:pt x="800963" y="393700"/>
                </a:lnTo>
                <a:lnTo>
                  <a:pt x="797115" y="368300"/>
                </a:lnTo>
                <a:lnTo>
                  <a:pt x="794016" y="355600"/>
                </a:lnTo>
                <a:lnTo>
                  <a:pt x="792556" y="347497"/>
                </a:lnTo>
                <a:lnTo>
                  <a:pt x="792556" y="596900"/>
                </a:lnTo>
                <a:lnTo>
                  <a:pt x="772528" y="596900"/>
                </a:lnTo>
                <a:lnTo>
                  <a:pt x="749223" y="604202"/>
                </a:lnTo>
                <a:lnTo>
                  <a:pt x="749223" y="1041400"/>
                </a:lnTo>
                <a:lnTo>
                  <a:pt x="747941" y="1041400"/>
                </a:lnTo>
                <a:lnTo>
                  <a:pt x="747941" y="1092200"/>
                </a:lnTo>
                <a:lnTo>
                  <a:pt x="747420" y="1092200"/>
                </a:lnTo>
                <a:lnTo>
                  <a:pt x="741413" y="1098727"/>
                </a:lnTo>
                <a:lnTo>
                  <a:pt x="741413" y="1397000"/>
                </a:lnTo>
                <a:lnTo>
                  <a:pt x="736473" y="1409700"/>
                </a:lnTo>
                <a:lnTo>
                  <a:pt x="734606" y="1409700"/>
                </a:lnTo>
                <a:lnTo>
                  <a:pt x="731824" y="1397000"/>
                </a:lnTo>
                <a:lnTo>
                  <a:pt x="730250" y="1397000"/>
                </a:lnTo>
                <a:lnTo>
                  <a:pt x="734542" y="1384300"/>
                </a:lnTo>
                <a:lnTo>
                  <a:pt x="737489" y="1384300"/>
                </a:lnTo>
                <a:lnTo>
                  <a:pt x="740613" y="1397000"/>
                </a:lnTo>
                <a:lnTo>
                  <a:pt x="741413" y="1397000"/>
                </a:lnTo>
                <a:lnTo>
                  <a:pt x="741413" y="1098727"/>
                </a:lnTo>
                <a:lnTo>
                  <a:pt x="735723" y="1104900"/>
                </a:lnTo>
                <a:lnTo>
                  <a:pt x="706894" y="1104900"/>
                </a:lnTo>
                <a:lnTo>
                  <a:pt x="703541" y="1092200"/>
                </a:lnTo>
                <a:lnTo>
                  <a:pt x="702983" y="1092200"/>
                </a:lnTo>
                <a:lnTo>
                  <a:pt x="705548" y="1079500"/>
                </a:lnTo>
                <a:lnTo>
                  <a:pt x="744486" y="1079500"/>
                </a:lnTo>
                <a:lnTo>
                  <a:pt x="747941" y="1092200"/>
                </a:lnTo>
                <a:lnTo>
                  <a:pt x="747941" y="1041400"/>
                </a:lnTo>
                <a:lnTo>
                  <a:pt x="741146" y="1041400"/>
                </a:lnTo>
                <a:lnTo>
                  <a:pt x="741235" y="1028700"/>
                </a:lnTo>
                <a:lnTo>
                  <a:pt x="748271" y="1028700"/>
                </a:lnTo>
                <a:lnTo>
                  <a:pt x="749223" y="1041400"/>
                </a:lnTo>
                <a:lnTo>
                  <a:pt x="749223" y="604202"/>
                </a:lnTo>
                <a:lnTo>
                  <a:pt x="745490" y="605370"/>
                </a:lnTo>
                <a:lnTo>
                  <a:pt x="745490" y="685800"/>
                </a:lnTo>
                <a:lnTo>
                  <a:pt x="744816" y="685800"/>
                </a:lnTo>
                <a:lnTo>
                  <a:pt x="744016" y="691070"/>
                </a:lnTo>
                <a:lnTo>
                  <a:pt x="744016" y="990600"/>
                </a:lnTo>
                <a:lnTo>
                  <a:pt x="737781" y="990600"/>
                </a:lnTo>
                <a:lnTo>
                  <a:pt x="727900" y="1003300"/>
                </a:lnTo>
                <a:lnTo>
                  <a:pt x="684809" y="1003300"/>
                </a:lnTo>
                <a:lnTo>
                  <a:pt x="684352" y="990600"/>
                </a:lnTo>
                <a:lnTo>
                  <a:pt x="695820" y="990600"/>
                </a:lnTo>
                <a:lnTo>
                  <a:pt x="703808" y="977900"/>
                </a:lnTo>
                <a:lnTo>
                  <a:pt x="735177" y="977900"/>
                </a:lnTo>
                <a:lnTo>
                  <a:pt x="744016" y="990600"/>
                </a:lnTo>
                <a:lnTo>
                  <a:pt x="744016" y="691070"/>
                </a:lnTo>
                <a:lnTo>
                  <a:pt x="742886" y="698500"/>
                </a:lnTo>
                <a:lnTo>
                  <a:pt x="739622" y="698500"/>
                </a:lnTo>
                <a:lnTo>
                  <a:pt x="739622" y="787400"/>
                </a:lnTo>
                <a:lnTo>
                  <a:pt x="739571" y="800100"/>
                </a:lnTo>
                <a:lnTo>
                  <a:pt x="735838" y="800100"/>
                </a:lnTo>
                <a:lnTo>
                  <a:pt x="735838" y="889000"/>
                </a:lnTo>
                <a:lnTo>
                  <a:pt x="735088" y="901700"/>
                </a:lnTo>
                <a:lnTo>
                  <a:pt x="674281" y="901700"/>
                </a:lnTo>
                <a:lnTo>
                  <a:pt x="674281" y="1143000"/>
                </a:lnTo>
                <a:lnTo>
                  <a:pt x="668870" y="1143000"/>
                </a:lnTo>
                <a:lnTo>
                  <a:pt x="668870" y="1181100"/>
                </a:lnTo>
                <a:lnTo>
                  <a:pt x="652030" y="1181100"/>
                </a:lnTo>
                <a:lnTo>
                  <a:pt x="643788" y="1193800"/>
                </a:lnTo>
                <a:lnTo>
                  <a:pt x="641769" y="1190917"/>
                </a:lnTo>
                <a:lnTo>
                  <a:pt x="641769" y="1308100"/>
                </a:lnTo>
                <a:lnTo>
                  <a:pt x="641311" y="1320800"/>
                </a:lnTo>
                <a:lnTo>
                  <a:pt x="640194" y="1346200"/>
                </a:lnTo>
                <a:lnTo>
                  <a:pt x="638263" y="1371600"/>
                </a:lnTo>
                <a:lnTo>
                  <a:pt x="637781" y="1371600"/>
                </a:lnTo>
                <a:lnTo>
                  <a:pt x="637717" y="1384300"/>
                </a:lnTo>
                <a:lnTo>
                  <a:pt x="637616" y="1397000"/>
                </a:lnTo>
                <a:lnTo>
                  <a:pt x="636981" y="1397000"/>
                </a:lnTo>
                <a:lnTo>
                  <a:pt x="633476" y="1435100"/>
                </a:lnTo>
                <a:lnTo>
                  <a:pt x="631736" y="1473200"/>
                </a:lnTo>
                <a:lnTo>
                  <a:pt x="630326" y="1511300"/>
                </a:lnTo>
                <a:lnTo>
                  <a:pt x="627811" y="1549400"/>
                </a:lnTo>
                <a:lnTo>
                  <a:pt x="626173" y="1574800"/>
                </a:lnTo>
                <a:lnTo>
                  <a:pt x="625805" y="1600200"/>
                </a:lnTo>
                <a:lnTo>
                  <a:pt x="625830" y="1638300"/>
                </a:lnTo>
                <a:lnTo>
                  <a:pt x="625741" y="1651000"/>
                </a:lnTo>
                <a:lnTo>
                  <a:pt x="624814" y="1676400"/>
                </a:lnTo>
                <a:lnTo>
                  <a:pt x="622731" y="1752600"/>
                </a:lnTo>
                <a:lnTo>
                  <a:pt x="621868" y="1790700"/>
                </a:lnTo>
                <a:lnTo>
                  <a:pt x="622007" y="1803400"/>
                </a:lnTo>
                <a:lnTo>
                  <a:pt x="622554" y="1816100"/>
                </a:lnTo>
                <a:lnTo>
                  <a:pt x="622681" y="1828800"/>
                </a:lnTo>
                <a:lnTo>
                  <a:pt x="621576" y="1854200"/>
                </a:lnTo>
                <a:lnTo>
                  <a:pt x="621792" y="1854200"/>
                </a:lnTo>
                <a:lnTo>
                  <a:pt x="611568" y="1866900"/>
                </a:lnTo>
                <a:lnTo>
                  <a:pt x="609650" y="1854200"/>
                </a:lnTo>
                <a:lnTo>
                  <a:pt x="604520" y="1841500"/>
                </a:lnTo>
                <a:lnTo>
                  <a:pt x="599236" y="1841500"/>
                </a:lnTo>
                <a:lnTo>
                  <a:pt x="600278" y="1828800"/>
                </a:lnTo>
                <a:lnTo>
                  <a:pt x="599236" y="1816100"/>
                </a:lnTo>
                <a:lnTo>
                  <a:pt x="587870" y="1816100"/>
                </a:lnTo>
                <a:lnTo>
                  <a:pt x="579005" y="1803400"/>
                </a:lnTo>
                <a:lnTo>
                  <a:pt x="571627" y="1803400"/>
                </a:lnTo>
                <a:lnTo>
                  <a:pt x="571627" y="2032000"/>
                </a:lnTo>
                <a:lnTo>
                  <a:pt x="569391" y="2032000"/>
                </a:lnTo>
                <a:lnTo>
                  <a:pt x="569391" y="2044700"/>
                </a:lnTo>
                <a:lnTo>
                  <a:pt x="555917" y="2057400"/>
                </a:lnTo>
                <a:lnTo>
                  <a:pt x="528345" y="2057400"/>
                </a:lnTo>
                <a:lnTo>
                  <a:pt x="514350" y="2070100"/>
                </a:lnTo>
                <a:lnTo>
                  <a:pt x="366750" y="2070100"/>
                </a:lnTo>
                <a:lnTo>
                  <a:pt x="349554" y="2082800"/>
                </a:lnTo>
                <a:lnTo>
                  <a:pt x="168440" y="2082800"/>
                </a:lnTo>
                <a:lnTo>
                  <a:pt x="158216" y="2070100"/>
                </a:lnTo>
                <a:lnTo>
                  <a:pt x="148856" y="2070100"/>
                </a:lnTo>
                <a:lnTo>
                  <a:pt x="140131" y="2057400"/>
                </a:lnTo>
                <a:lnTo>
                  <a:pt x="134581" y="2057400"/>
                </a:lnTo>
                <a:lnTo>
                  <a:pt x="132499" y="2044700"/>
                </a:lnTo>
                <a:lnTo>
                  <a:pt x="133832" y="2032000"/>
                </a:lnTo>
                <a:lnTo>
                  <a:pt x="138557" y="2032000"/>
                </a:lnTo>
                <a:lnTo>
                  <a:pt x="140868" y="2019300"/>
                </a:lnTo>
                <a:lnTo>
                  <a:pt x="152260" y="2019300"/>
                </a:lnTo>
                <a:lnTo>
                  <a:pt x="150685" y="2032000"/>
                </a:lnTo>
                <a:lnTo>
                  <a:pt x="148755" y="2032000"/>
                </a:lnTo>
                <a:lnTo>
                  <a:pt x="154533" y="2044700"/>
                </a:lnTo>
                <a:lnTo>
                  <a:pt x="177203" y="2044700"/>
                </a:lnTo>
                <a:lnTo>
                  <a:pt x="197129" y="2057400"/>
                </a:lnTo>
                <a:lnTo>
                  <a:pt x="509447" y="2057400"/>
                </a:lnTo>
                <a:lnTo>
                  <a:pt x="529767" y="2044700"/>
                </a:lnTo>
                <a:lnTo>
                  <a:pt x="569391" y="2044700"/>
                </a:lnTo>
                <a:lnTo>
                  <a:pt x="569391" y="2032000"/>
                </a:lnTo>
                <a:lnTo>
                  <a:pt x="543788" y="2032000"/>
                </a:lnTo>
                <a:lnTo>
                  <a:pt x="523201" y="2044700"/>
                </a:lnTo>
                <a:lnTo>
                  <a:pt x="177850" y="2044700"/>
                </a:lnTo>
                <a:lnTo>
                  <a:pt x="170484" y="2032000"/>
                </a:lnTo>
                <a:lnTo>
                  <a:pt x="164414" y="2032000"/>
                </a:lnTo>
                <a:lnTo>
                  <a:pt x="166471" y="2019300"/>
                </a:lnTo>
                <a:lnTo>
                  <a:pt x="569734" y="2019300"/>
                </a:lnTo>
                <a:lnTo>
                  <a:pt x="571627" y="2032000"/>
                </a:lnTo>
                <a:lnTo>
                  <a:pt x="571627" y="1803400"/>
                </a:lnTo>
                <a:lnTo>
                  <a:pt x="561441" y="1803400"/>
                </a:lnTo>
                <a:lnTo>
                  <a:pt x="561441" y="1917700"/>
                </a:lnTo>
                <a:lnTo>
                  <a:pt x="560705" y="1930400"/>
                </a:lnTo>
                <a:lnTo>
                  <a:pt x="557707" y="1955800"/>
                </a:lnTo>
                <a:lnTo>
                  <a:pt x="555637" y="1955800"/>
                </a:lnTo>
                <a:lnTo>
                  <a:pt x="552018" y="1968500"/>
                </a:lnTo>
                <a:lnTo>
                  <a:pt x="526224" y="1968500"/>
                </a:lnTo>
                <a:lnTo>
                  <a:pt x="525145" y="1955800"/>
                </a:lnTo>
                <a:lnTo>
                  <a:pt x="522947" y="1943100"/>
                </a:lnTo>
                <a:lnTo>
                  <a:pt x="518604" y="1930400"/>
                </a:lnTo>
                <a:lnTo>
                  <a:pt x="512991" y="1917700"/>
                </a:lnTo>
                <a:lnTo>
                  <a:pt x="507034" y="1905000"/>
                </a:lnTo>
                <a:lnTo>
                  <a:pt x="503796" y="1892300"/>
                </a:lnTo>
                <a:lnTo>
                  <a:pt x="490588" y="1892300"/>
                </a:lnTo>
                <a:lnTo>
                  <a:pt x="486537" y="1890001"/>
                </a:lnTo>
                <a:lnTo>
                  <a:pt x="486537" y="1955800"/>
                </a:lnTo>
                <a:lnTo>
                  <a:pt x="482676" y="1968500"/>
                </a:lnTo>
                <a:lnTo>
                  <a:pt x="477227" y="1955800"/>
                </a:lnTo>
                <a:lnTo>
                  <a:pt x="463296" y="1955800"/>
                </a:lnTo>
                <a:lnTo>
                  <a:pt x="456514" y="1943100"/>
                </a:lnTo>
                <a:lnTo>
                  <a:pt x="448830" y="1943100"/>
                </a:lnTo>
                <a:lnTo>
                  <a:pt x="444804" y="1930400"/>
                </a:lnTo>
                <a:lnTo>
                  <a:pt x="476669" y="1930400"/>
                </a:lnTo>
                <a:lnTo>
                  <a:pt x="482955" y="1943100"/>
                </a:lnTo>
                <a:lnTo>
                  <a:pt x="485863" y="1955800"/>
                </a:lnTo>
                <a:lnTo>
                  <a:pt x="486537" y="1955800"/>
                </a:lnTo>
                <a:lnTo>
                  <a:pt x="486537" y="1890001"/>
                </a:lnTo>
                <a:lnTo>
                  <a:pt x="468236" y="1879600"/>
                </a:lnTo>
                <a:lnTo>
                  <a:pt x="424548" y="1879600"/>
                </a:lnTo>
                <a:lnTo>
                  <a:pt x="424548" y="1955800"/>
                </a:lnTo>
                <a:lnTo>
                  <a:pt x="423303" y="1968500"/>
                </a:lnTo>
                <a:lnTo>
                  <a:pt x="286054" y="1968500"/>
                </a:lnTo>
                <a:lnTo>
                  <a:pt x="295071" y="1955800"/>
                </a:lnTo>
                <a:lnTo>
                  <a:pt x="424548" y="1955800"/>
                </a:lnTo>
                <a:lnTo>
                  <a:pt x="424548" y="1879600"/>
                </a:lnTo>
                <a:lnTo>
                  <a:pt x="422973" y="1879600"/>
                </a:lnTo>
                <a:lnTo>
                  <a:pt x="422973" y="1930400"/>
                </a:lnTo>
                <a:lnTo>
                  <a:pt x="361797" y="1930400"/>
                </a:lnTo>
                <a:lnTo>
                  <a:pt x="375119" y="1917700"/>
                </a:lnTo>
                <a:lnTo>
                  <a:pt x="409092" y="1917700"/>
                </a:lnTo>
                <a:lnTo>
                  <a:pt x="422973" y="1930400"/>
                </a:lnTo>
                <a:lnTo>
                  <a:pt x="422973" y="1879600"/>
                </a:lnTo>
                <a:lnTo>
                  <a:pt x="422516" y="1879600"/>
                </a:lnTo>
                <a:lnTo>
                  <a:pt x="398957" y="1866900"/>
                </a:lnTo>
                <a:lnTo>
                  <a:pt x="345668" y="1866900"/>
                </a:lnTo>
                <a:lnTo>
                  <a:pt x="345668" y="1930400"/>
                </a:lnTo>
                <a:lnTo>
                  <a:pt x="296329" y="1930400"/>
                </a:lnTo>
                <a:lnTo>
                  <a:pt x="286880" y="1943100"/>
                </a:lnTo>
                <a:lnTo>
                  <a:pt x="261937" y="1943100"/>
                </a:lnTo>
                <a:lnTo>
                  <a:pt x="256298" y="1955800"/>
                </a:lnTo>
                <a:lnTo>
                  <a:pt x="251993" y="1955800"/>
                </a:lnTo>
                <a:lnTo>
                  <a:pt x="249402" y="1968500"/>
                </a:lnTo>
                <a:lnTo>
                  <a:pt x="227342" y="1968500"/>
                </a:lnTo>
                <a:lnTo>
                  <a:pt x="230720" y="1955800"/>
                </a:lnTo>
                <a:lnTo>
                  <a:pt x="231546" y="1955800"/>
                </a:lnTo>
                <a:lnTo>
                  <a:pt x="237413" y="1930400"/>
                </a:lnTo>
                <a:lnTo>
                  <a:pt x="245402" y="1917700"/>
                </a:lnTo>
                <a:lnTo>
                  <a:pt x="328980" y="1917700"/>
                </a:lnTo>
                <a:lnTo>
                  <a:pt x="345668" y="1930400"/>
                </a:lnTo>
                <a:lnTo>
                  <a:pt x="345668" y="1866900"/>
                </a:lnTo>
                <a:lnTo>
                  <a:pt x="255473" y="1866900"/>
                </a:lnTo>
                <a:lnTo>
                  <a:pt x="242798" y="1879600"/>
                </a:lnTo>
                <a:lnTo>
                  <a:pt x="230276" y="1879600"/>
                </a:lnTo>
                <a:lnTo>
                  <a:pt x="217538" y="1892300"/>
                </a:lnTo>
                <a:lnTo>
                  <a:pt x="207086" y="1892300"/>
                </a:lnTo>
                <a:lnTo>
                  <a:pt x="207175" y="1905000"/>
                </a:lnTo>
                <a:lnTo>
                  <a:pt x="205320" y="1917700"/>
                </a:lnTo>
                <a:lnTo>
                  <a:pt x="201231" y="1930400"/>
                </a:lnTo>
                <a:lnTo>
                  <a:pt x="197662" y="1955800"/>
                </a:lnTo>
                <a:lnTo>
                  <a:pt x="197421" y="1968500"/>
                </a:lnTo>
                <a:lnTo>
                  <a:pt x="193649" y="1968500"/>
                </a:lnTo>
                <a:lnTo>
                  <a:pt x="188810" y="1981200"/>
                </a:lnTo>
                <a:lnTo>
                  <a:pt x="176733" y="1981200"/>
                </a:lnTo>
                <a:lnTo>
                  <a:pt x="168211" y="1968500"/>
                </a:lnTo>
                <a:lnTo>
                  <a:pt x="162941" y="1968500"/>
                </a:lnTo>
                <a:lnTo>
                  <a:pt x="160629" y="1955800"/>
                </a:lnTo>
                <a:lnTo>
                  <a:pt x="159931" y="1930400"/>
                </a:lnTo>
                <a:lnTo>
                  <a:pt x="160591" y="1905000"/>
                </a:lnTo>
                <a:lnTo>
                  <a:pt x="162128" y="1879600"/>
                </a:lnTo>
                <a:lnTo>
                  <a:pt x="164122" y="1866900"/>
                </a:lnTo>
                <a:lnTo>
                  <a:pt x="164884" y="1854200"/>
                </a:lnTo>
                <a:lnTo>
                  <a:pt x="382790" y="1854200"/>
                </a:lnTo>
                <a:lnTo>
                  <a:pt x="409651" y="1866900"/>
                </a:lnTo>
                <a:lnTo>
                  <a:pt x="550684" y="1866900"/>
                </a:lnTo>
                <a:lnTo>
                  <a:pt x="555802" y="1879600"/>
                </a:lnTo>
                <a:lnTo>
                  <a:pt x="557745" y="1892300"/>
                </a:lnTo>
                <a:lnTo>
                  <a:pt x="560324" y="1905000"/>
                </a:lnTo>
                <a:lnTo>
                  <a:pt x="561441" y="1917700"/>
                </a:lnTo>
                <a:lnTo>
                  <a:pt x="561441" y="1803400"/>
                </a:lnTo>
                <a:lnTo>
                  <a:pt x="557631" y="1803400"/>
                </a:lnTo>
                <a:lnTo>
                  <a:pt x="555434" y="1790700"/>
                </a:lnTo>
                <a:lnTo>
                  <a:pt x="555929" y="1778000"/>
                </a:lnTo>
                <a:lnTo>
                  <a:pt x="556425" y="1765300"/>
                </a:lnTo>
                <a:lnTo>
                  <a:pt x="558761" y="1752600"/>
                </a:lnTo>
                <a:lnTo>
                  <a:pt x="567880" y="1752600"/>
                </a:lnTo>
                <a:lnTo>
                  <a:pt x="567804" y="1739900"/>
                </a:lnTo>
                <a:lnTo>
                  <a:pt x="567309" y="1739900"/>
                </a:lnTo>
                <a:lnTo>
                  <a:pt x="566585" y="1727200"/>
                </a:lnTo>
                <a:lnTo>
                  <a:pt x="568210" y="1701800"/>
                </a:lnTo>
                <a:lnTo>
                  <a:pt x="570712" y="1689100"/>
                </a:lnTo>
                <a:lnTo>
                  <a:pt x="572655" y="1676400"/>
                </a:lnTo>
                <a:lnTo>
                  <a:pt x="574243" y="1651000"/>
                </a:lnTo>
                <a:lnTo>
                  <a:pt x="575640" y="1625600"/>
                </a:lnTo>
                <a:lnTo>
                  <a:pt x="577100" y="1600200"/>
                </a:lnTo>
                <a:lnTo>
                  <a:pt x="581520" y="1524000"/>
                </a:lnTo>
                <a:lnTo>
                  <a:pt x="582549" y="1473200"/>
                </a:lnTo>
                <a:lnTo>
                  <a:pt x="582777" y="1384300"/>
                </a:lnTo>
                <a:lnTo>
                  <a:pt x="583450" y="1333500"/>
                </a:lnTo>
                <a:lnTo>
                  <a:pt x="583742" y="1308100"/>
                </a:lnTo>
                <a:lnTo>
                  <a:pt x="583323" y="1270000"/>
                </a:lnTo>
                <a:lnTo>
                  <a:pt x="583323" y="1231900"/>
                </a:lnTo>
                <a:lnTo>
                  <a:pt x="585241" y="1219200"/>
                </a:lnTo>
                <a:lnTo>
                  <a:pt x="591997" y="1219200"/>
                </a:lnTo>
                <a:lnTo>
                  <a:pt x="606552" y="1206500"/>
                </a:lnTo>
                <a:lnTo>
                  <a:pt x="634174" y="1206500"/>
                </a:lnTo>
                <a:lnTo>
                  <a:pt x="636663" y="1219200"/>
                </a:lnTo>
                <a:lnTo>
                  <a:pt x="639267" y="1231900"/>
                </a:lnTo>
                <a:lnTo>
                  <a:pt x="640765" y="1244600"/>
                </a:lnTo>
                <a:lnTo>
                  <a:pt x="641477" y="1270000"/>
                </a:lnTo>
                <a:lnTo>
                  <a:pt x="641731" y="1282700"/>
                </a:lnTo>
                <a:lnTo>
                  <a:pt x="641769" y="1308100"/>
                </a:lnTo>
                <a:lnTo>
                  <a:pt x="641769" y="1190917"/>
                </a:lnTo>
                <a:lnTo>
                  <a:pt x="634923" y="1181100"/>
                </a:lnTo>
                <a:lnTo>
                  <a:pt x="587095" y="1181100"/>
                </a:lnTo>
                <a:lnTo>
                  <a:pt x="585685" y="1168400"/>
                </a:lnTo>
                <a:lnTo>
                  <a:pt x="586930" y="1168400"/>
                </a:lnTo>
                <a:lnTo>
                  <a:pt x="599973" y="1155700"/>
                </a:lnTo>
                <a:lnTo>
                  <a:pt x="655421" y="1155700"/>
                </a:lnTo>
                <a:lnTo>
                  <a:pt x="663155" y="1168400"/>
                </a:lnTo>
                <a:lnTo>
                  <a:pt x="667397" y="1168400"/>
                </a:lnTo>
                <a:lnTo>
                  <a:pt x="668870" y="1181100"/>
                </a:lnTo>
                <a:lnTo>
                  <a:pt x="668870" y="1143000"/>
                </a:lnTo>
                <a:lnTo>
                  <a:pt x="645947" y="1143000"/>
                </a:lnTo>
                <a:lnTo>
                  <a:pt x="639152" y="1130300"/>
                </a:lnTo>
                <a:lnTo>
                  <a:pt x="617639" y="1130300"/>
                </a:lnTo>
                <a:lnTo>
                  <a:pt x="599770" y="1117600"/>
                </a:lnTo>
                <a:lnTo>
                  <a:pt x="598551" y="1117600"/>
                </a:lnTo>
                <a:lnTo>
                  <a:pt x="609422" y="1104900"/>
                </a:lnTo>
                <a:lnTo>
                  <a:pt x="613981" y="1104900"/>
                </a:lnTo>
                <a:lnTo>
                  <a:pt x="621068" y="1092200"/>
                </a:lnTo>
                <a:lnTo>
                  <a:pt x="636066" y="1092200"/>
                </a:lnTo>
                <a:lnTo>
                  <a:pt x="643877" y="1079500"/>
                </a:lnTo>
                <a:lnTo>
                  <a:pt x="655142" y="1079500"/>
                </a:lnTo>
                <a:lnTo>
                  <a:pt x="658749" y="1092200"/>
                </a:lnTo>
                <a:lnTo>
                  <a:pt x="663435" y="1104900"/>
                </a:lnTo>
                <a:lnTo>
                  <a:pt x="667296" y="1117600"/>
                </a:lnTo>
                <a:lnTo>
                  <a:pt x="670509" y="1117600"/>
                </a:lnTo>
                <a:lnTo>
                  <a:pt x="673252" y="1130300"/>
                </a:lnTo>
                <a:lnTo>
                  <a:pt x="674281" y="1143000"/>
                </a:lnTo>
                <a:lnTo>
                  <a:pt x="674281" y="901700"/>
                </a:lnTo>
                <a:lnTo>
                  <a:pt x="671957" y="901700"/>
                </a:lnTo>
                <a:lnTo>
                  <a:pt x="671957" y="1003300"/>
                </a:lnTo>
                <a:lnTo>
                  <a:pt x="656805" y="1003300"/>
                </a:lnTo>
                <a:lnTo>
                  <a:pt x="655662" y="990600"/>
                </a:lnTo>
                <a:lnTo>
                  <a:pt x="671207" y="990600"/>
                </a:lnTo>
                <a:lnTo>
                  <a:pt x="671957" y="1003300"/>
                </a:lnTo>
                <a:lnTo>
                  <a:pt x="671957" y="901700"/>
                </a:lnTo>
                <a:lnTo>
                  <a:pt x="650544" y="901700"/>
                </a:lnTo>
                <a:lnTo>
                  <a:pt x="650544" y="1066800"/>
                </a:lnTo>
                <a:lnTo>
                  <a:pt x="650392" y="1066800"/>
                </a:lnTo>
                <a:lnTo>
                  <a:pt x="643864" y="1079500"/>
                </a:lnTo>
                <a:lnTo>
                  <a:pt x="640168" y="1079500"/>
                </a:lnTo>
                <a:lnTo>
                  <a:pt x="636638" y="1066800"/>
                </a:lnTo>
                <a:lnTo>
                  <a:pt x="632218" y="1066800"/>
                </a:lnTo>
                <a:lnTo>
                  <a:pt x="628510" y="1054100"/>
                </a:lnTo>
                <a:lnTo>
                  <a:pt x="626224" y="1054100"/>
                </a:lnTo>
                <a:lnTo>
                  <a:pt x="626084" y="1041400"/>
                </a:lnTo>
                <a:lnTo>
                  <a:pt x="629424" y="1041400"/>
                </a:lnTo>
                <a:lnTo>
                  <a:pt x="637705" y="1028700"/>
                </a:lnTo>
                <a:lnTo>
                  <a:pt x="641083" y="1041400"/>
                </a:lnTo>
                <a:lnTo>
                  <a:pt x="646861" y="1041400"/>
                </a:lnTo>
                <a:lnTo>
                  <a:pt x="649046" y="1054100"/>
                </a:lnTo>
                <a:lnTo>
                  <a:pt x="650544" y="1066800"/>
                </a:lnTo>
                <a:lnTo>
                  <a:pt x="650544" y="901700"/>
                </a:lnTo>
                <a:lnTo>
                  <a:pt x="634225" y="901700"/>
                </a:lnTo>
                <a:lnTo>
                  <a:pt x="634225" y="1016000"/>
                </a:lnTo>
                <a:lnTo>
                  <a:pt x="630986" y="1028700"/>
                </a:lnTo>
                <a:lnTo>
                  <a:pt x="624903" y="1016000"/>
                </a:lnTo>
                <a:lnTo>
                  <a:pt x="634225" y="1016000"/>
                </a:lnTo>
                <a:lnTo>
                  <a:pt x="634225" y="901700"/>
                </a:lnTo>
                <a:lnTo>
                  <a:pt x="627888" y="901700"/>
                </a:lnTo>
                <a:lnTo>
                  <a:pt x="620204" y="905294"/>
                </a:lnTo>
                <a:lnTo>
                  <a:pt x="620204" y="1066800"/>
                </a:lnTo>
                <a:lnTo>
                  <a:pt x="617943" y="1066800"/>
                </a:lnTo>
                <a:lnTo>
                  <a:pt x="610501" y="1079500"/>
                </a:lnTo>
                <a:lnTo>
                  <a:pt x="607123" y="1076299"/>
                </a:lnTo>
                <a:lnTo>
                  <a:pt x="607123" y="1092200"/>
                </a:lnTo>
                <a:lnTo>
                  <a:pt x="603453" y="1104900"/>
                </a:lnTo>
                <a:lnTo>
                  <a:pt x="593458" y="1104900"/>
                </a:lnTo>
                <a:lnTo>
                  <a:pt x="586270" y="1117600"/>
                </a:lnTo>
                <a:lnTo>
                  <a:pt x="577938" y="1117600"/>
                </a:lnTo>
                <a:lnTo>
                  <a:pt x="567245" y="1130300"/>
                </a:lnTo>
                <a:lnTo>
                  <a:pt x="565975" y="1130300"/>
                </a:lnTo>
                <a:lnTo>
                  <a:pt x="589635" y="1143000"/>
                </a:lnTo>
                <a:lnTo>
                  <a:pt x="572757" y="1143000"/>
                </a:lnTo>
                <a:lnTo>
                  <a:pt x="572757" y="1181100"/>
                </a:lnTo>
                <a:lnTo>
                  <a:pt x="513143" y="1181100"/>
                </a:lnTo>
                <a:lnTo>
                  <a:pt x="513143" y="1473200"/>
                </a:lnTo>
                <a:lnTo>
                  <a:pt x="512914" y="1473200"/>
                </a:lnTo>
                <a:lnTo>
                  <a:pt x="508825" y="1485900"/>
                </a:lnTo>
                <a:lnTo>
                  <a:pt x="459359" y="1485900"/>
                </a:lnTo>
                <a:lnTo>
                  <a:pt x="445516" y="1473200"/>
                </a:lnTo>
                <a:lnTo>
                  <a:pt x="360514" y="1473200"/>
                </a:lnTo>
                <a:lnTo>
                  <a:pt x="367804" y="1460500"/>
                </a:lnTo>
                <a:lnTo>
                  <a:pt x="459079" y="1460500"/>
                </a:lnTo>
                <a:lnTo>
                  <a:pt x="482104" y="1473200"/>
                </a:lnTo>
                <a:lnTo>
                  <a:pt x="497624" y="1473200"/>
                </a:lnTo>
                <a:lnTo>
                  <a:pt x="503910" y="1460500"/>
                </a:lnTo>
                <a:lnTo>
                  <a:pt x="509905" y="1460500"/>
                </a:lnTo>
                <a:lnTo>
                  <a:pt x="513143" y="1473200"/>
                </a:lnTo>
                <a:lnTo>
                  <a:pt x="513143" y="1181100"/>
                </a:lnTo>
                <a:lnTo>
                  <a:pt x="509752" y="1181100"/>
                </a:lnTo>
                <a:lnTo>
                  <a:pt x="509752" y="1447800"/>
                </a:lnTo>
                <a:lnTo>
                  <a:pt x="491985" y="1447800"/>
                </a:lnTo>
                <a:lnTo>
                  <a:pt x="487768" y="1435100"/>
                </a:lnTo>
                <a:lnTo>
                  <a:pt x="486054" y="1435100"/>
                </a:lnTo>
                <a:lnTo>
                  <a:pt x="479399" y="1422400"/>
                </a:lnTo>
                <a:lnTo>
                  <a:pt x="472351" y="1397000"/>
                </a:lnTo>
                <a:lnTo>
                  <a:pt x="465924" y="1384300"/>
                </a:lnTo>
                <a:lnTo>
                  <a:pt x="461162" y="1371600"/>
                </a:lnTo>
                <a:lnTo>
                  <a:pt x="459282" y="1364030"/>
                </a:lnTo>
                <a:lnTo>
                  <a:pt x="459282" y="1435100"/>
                </a:lnTo>
                <a:lnTo>
                  <a:pt x="456920" y="1447800"/>
                </a:lnTo>
                <a:lnTo>
                  <a:pt x="404799" y="1447800"/>
                </a:lnTo>
                <a:lnTo>
                  <a:pt x="389064" y="1435100"/>
                </a:lnTo>
                <a:lnTo>
                  <a:pt x="395236" y="1435100"/>
                </a:lnTo>
                <a:lnTo>
                  <a:pt x="397497" y="1422400"/>
                </a:lnTo>
                <a:lnTo>
                  <a:pt x="396773" y="1409700"/>
                </a:lnTo>
                <a:lnTo>
                  <a:pt x="394004" y="1409700"/>
                </a:lnTo>
                <a:lnTo>
                  <a:pt x="389458" y="1397000"/>
                </a:lnTo>
                <a:lnTo>
                  <a:pt x="385051" y="1384300"/>
                </a:lnTo>
                <a:lnTo>
                  <a:pt x="383006" y="1376870"/>
                </a:lnTo>
                <a:lnTo>
                  <a:pt x="383006" y="1435100"/>
                </a:lnTo>
                <a:lnTo>
                  <a:pt x="319570" y="1435100"/>
                </a:lnTo>
                <a:lnTo>
                  <a:pt x="318338" y="1422400"/>
                </a:lnTo>
                <a:lnTo>
                  <a:pt x="308063" y="1409700"/>
                </a:lnTo>
                <a:lnTo>
                  <a:pt x="295630" y="1399832"/>
                </a:lnTo>
                <a:lnTo>
                  <a:pt x="295630" y="1422400"/>
                </a:lnTo>
                <a:lnTo>
                  <a:pt x="293344" y="1435100"/>
                </a:lnTo>
                <a:lnTo>
                  <a:pt x="137477" y="1435100"/>
                </a:lnTo>
                <a:lnTo>
                  <a:pt x="134023" y="1422400"/>
                </a:lnTo>
                <a:lnTo>
                  <a:pt x="133743" y="1422400"/>
                </a:lnTo>
                <a:lnTo>
                  <a:pt x="136563" y="1409700"/>
                </a:lnTo>
                <a:lnTo>
                  <a:pt x="151434" y="1409700"/>
                </a:lnTo>
                <a:lnTo>
                  <a:pt x="179019" y="1397000"/>
                </a:lnTo>
                <a:lnTo>
                  <a:pt x="234378" y="1397000"/>
                </a:lnTo>
                <a:lnTo>
                  <a:pt x="262216" y="1409700"/>
                </a:lnTo>
                <a:lnTo>
                  <a:pt x="282778" y="1409700"/>
                </a:lnTo>
                <a:lnTo>
                  <a:pt x="288201" y="1422400"/>
                </a:lnTo>
                <a:lnTo>
                  <a:pt x="295630" y="1422400"/>
                </a:lnTo>
                <a:lnTo>
                  <a:pt x="295630" y="1399832"/>
                </a:lnTo>
                <a:lnTo>
                  <a:pt x="292074" y="1397000"/>
                </a:lnTo>
                <a:lnTo>
                  <a:pt x="272465" y="1384300"/>
                </a:lnTo>
                <a:lnTo>
                  <a:pt x="251358" y="1384300"/>
                </a:lnTo>
                <a:lnTo>
                  <a:pt x="222199" y="1371600"/>
                </a:lnTo>
                <a:lnTo>
                  <a:pt x="193243" y="1371600"/>
                </a:lnTo>
                <a:lnTo>
                  <a:pt x="164553" y="1384300"/>
                </a:lnTo>
                <a:lnTo>
                  <a:pt x="129679" y="1384300"/>
                </a:lnTo>
                <a:lnTo>
                  <a:pt x="123609" y="1397000"/>
                </a:lnTo>
                <a:lnTo>
                  <a:pt x="117703" y="1397000"/>
                </a:lnTo>
                <a:lnTo>
                  <a:pt x="111747" y="1409700"/>
                </a:lnTo>
                <a:lnTo>
                  <a:pt x="104978" y="1409700"/>
                </a:lnTo>
                <a:lnTo>
                  <a:pt x="109550" y="1435100"/>
                </a:lnTo>
                <a:lnTo>
                  <a:pt x="50622" y="1435100"/>
                </a:lnTo>
                <a:lnTo>
                  <a:pt x="63296" y="1422400"/>
                </a:lnTo>
                <a:lnTo>
                  <a:pt x="62255" y="1409700"/>
                </a:lnTo>
                <a:lnTo>
                  <a:pt x="62661" y="1397000"/>
                </a:lnTo>
                <a:lnTo>
                  <a:pt x="64249" y="1384300"/>
                </a:lnTo>
                <a:lnTo>
                  <a:pt x="66649" y="1371600"/>
                </a:lnTo>
                <a:lnTo>
                  <a:pt x="69570" y="1371600"/>
                </a:lnTo>
                <a:lnTo>
                  <a:pt x="74536" y="1358900"/>
                </a:lnTo>
                <a:lnTo>
                  <a:pt x="347764" y="1358900"/>
                </a:lnTo>
                <a:lnTo>
                  <a:pt x="354012" y="1371600"/>
                </a:lnTo>
                <a:lnTo>
                  <a:pt x="358914" y="1371600"/>
                </a:lnTo>
                <a:lnTo>
                  <a:pt x="363766" y="1384300"/>
                </a:lnTo>
                <a:lnTo>
                  <a:pt x="368020" y="1397000"/>
                </a:lnTo>
                <a:lnTo>
                  <a:pt x="372643" y="1409700"/>
                </a:lnTo>
                <a:lnTo>
                  <a:pt x="378637" y="1422400"/>
                </a:lnTo>
                <a:lnTo>
                  <a:pt x="383006" y="1435100"/>
                </a:lnTo>
                <a:lnTo>
                  <a:pt x="383006" y="1376870"/>
                </a:lnTo>
                <a:lnTo>
                  <a:pt x="381558" y="1371600"/>
                </a:lnTo>
                <a:lnTo>
                  <a:pt x="379755" y="1358900"/>
                </a:lnTo>
                <a:lnTo>
                  <a:pt x="431317" y="1358900"/>
                </a:lnTo>
                <a:lnTo>
                  <a:pt x="433120" y="1371600"/>
                </a:lnTo>
                <a:lnTo>
                  <a:pt x="434797" y="1371600"/>
                </a:lnTo>
                <a:lnTo>
                  <a:pt x="441566" y="1384300"/>
                </a:lnTo>
                <a:lnTo>
                  <a:pt x="447167" y="1397000"/>
                </a:lnTo>
                <a:lnTo>
                  <a:pt x="452208" y="1422400"/>
                </a:lnTo>
                <a:lnTo>
                  <a:pt x="457314" y="1435100"/>
                </a:lnTo>
                <a:lnTo>
                  <a:pt x="459282" y="1435100"/>
                </a:lnTo>
                <a:lnTo>
                  <a:pt x="459282" y="1364030"/>
                </a:lnTo>
                <a:lnTo>
                  <a:pt x="458012" y="1358900"/>
                </a:lnTo>
                <a:lnTo>
                  <a:pt x="453542" y="1346200"/>
                </a:lnTo>
                <a:lnTo>
                  <a:pt x="418884" y="1346200"/>
                </a:lnTo>
                <a:lnTo>
                  <a:pt x="419925" y="1333500"/>
                </a:lnTo>
                <a:lnTo>
                  <a:pt x="454126" y="1333500"/>
                </a:lnTo>
                <a:lnTo>
                  <a:pt x="461378" y="1346200"/>
                </a:lnTo>
                <a:lnTo>
                  <a:pt x="465823" y="1346200"/>
                </a:lnTo>
                <a:lnTo>
                  <a:pt x="480961" y="1371600"/>
                </a:lnTo>
                <a:lnTo>
                  <a:pt x="491832" y="1384300"/>
                </a:lnTo>
                <a:lnTo>
                  <a:pt x="500100" y="1409700"/>
                </a:lnTo>
                <a:lnTo>
                  <a:pt x="507479" y="1435100"/>
                </a:lnTo>
                <a:lnTo>
                  <a:pt x="509066" y="1435100"/>
                </a:lnTo>
                <a:lnTo>
                  <a:pt x="509752" y="1447800"/>
                </a:lnTo>
                <a:lnTo>
                  <a:pt x="509752" y="1181100"/>
                </a:lnTo>
                <a:lnTo>
                  <a:pt x="502589" y="1181100"/>
                </a:lnTo>
                <a:lnTo>
                  <a:pt x="510794" y="1168400"/>
                </a:lnTo>
                <a:lnTo>
                  <a:pt x="572503" y="1168400"/>
                </a:lnTo>
                <a:lnTo>
                  <a:pt x="572757" y="1181100"/>
                </a:lnTo>
                <a:lnTo>
                  <a:pt x="572757" y="1143000"/>
                </a:lnTo>
                <a:lnTo>
                  <a:pt x="543356" y="1143000"/>
                </a:lnTo>
                <a:lnTo>
                  <a:pt x="551853" y="1130300"/>
                </a:lnTo>
                <a:lnTo>
                  <a:pt x="559193" y="1130300"/>
                </a:lnTo>
                <a:lnTo>
                  <a:pt x="553605" y="1117600"/>
                </a:lnTo>
                <a:lnTo>
                  <a:pt x="559650" y="1117600"/>
                </a:lnTo>
                <a:lnTo>
                  <a:pt x="566839" y="1104900"/>
                </a:lnTo>
                <a:lnTo>
                  <a:pt x="574484" y="1092200"/>
                </a:lnTo>
                <a:lnTo>
                  <a:pt x="607123" y="1092200"/>
                </a:lnTo>
                <a:lnTo>
                  <a:pt x="607123" y="1076299"/>
                </a:lnTo>
                <a:lnTo>
                  <a:pt x="597103" y="1066800"/>
                </a:lnTo>
                <a:lnTo>
                  <a:pt x="606717" y="1066800"/>
                </a:lnTo>
                <a:lnTo>
                  <a:pt x="605967" y="1054100"/>
                </a:lnTo>
                <a:lnTo>
                  <a:pt x="600468" y="1054100"/>
                </a:lnTo>
                <a:lnTo>
                  <a:pt x="589064" y="1066800"/>
                </a:lnTo>
                <a:lnTo>
                  <a:pt x="575335" y="1079500"/>
                </a:lnTo>
                <a:lnTo>
                  <a:pt x="562686" y="1079500"/>
                </a:lnTo>
                <a:lnTo>
                  <a:pt x="562686" y="1092200"/>
                </a:lnTo>
                <a:lnTo>
                  <a:pt x="553631" y="1104900"/>
                </a:lnTo>
                <a:lnTo>
                  <a:pt x="539965" y="1117600"/>
                </a:lnTo>
                <a:lnTo>
                  <a:pt x="521462" y="1130300"/>
                </a:lnTo>
                <a:lnTo>
                  <a:pt x="522795" y="1130300"/>
                </a:lnTo>
                <a:lnTo>
                  <a:pt x="524700" y="1143000"/>
                </a:lnTo>
                <a:lnTo>
                  <a:pt x="516712" y="1143000"/>
                </a:lnTo>
                <a:lnTo>
                  <a:pt x="504304" y="1155700"/>
                </a:lnTo>
                <a:lnTo>
                  <a:pt x="489940" y="1155700"/>
                </a:lnTo>
                <a:lnTo>
                  <a:pt x="489940" y="1231900"/>
                </a:lnTo>
                <a:lnTo>
                  <a:pt x="487743" y="1244600"/>
                </a:lnTo>
                <a:lnTo>
                  <a:pt x="487375" y="1257300"/>
                </a:lnTo>
                <a:lnTo>
                  <a:pt x="487502" y="1270000"/>
                </a:lnTo>
                <a:lnTo>
                  <a:pt x="488467" y="1270000"/>
                </a:lnTo>
                <a:lnTo>
                  <a:pt x="488442" y="1308100"/>
                </a:lnTo>
                <a:lnTo>
                  <a:pt x="488238" y="1320800"/>
                </a:lnTo>
                <a:lnTo>
                  <a:pt x="474941" y="1320800"/>
                </a:lnTo>
                <a:lnTo>
                  <a:pt x="465594" y="1308100"/>
                </a:lnTo>
                <a:lnTo>
                  <a:pt x="426262" y="1308100"/>
                </a:lnTo>
                <a:lnTo>
                  <a:pt x="426631" y="1282700"/>
                </a:lnTo>
                <a:lnTo>
                  <a:pt x="424688" y="1270000"/>
                </a:lnTo>
                <a:lnTo>
                  <a:pt x="422338" y="1257300"/>
                </a:lnTo>
                <a:lnTo>
                  <a:pt x="421513" y="1244600"/>
                </a:lnTo>
                <a:lnTo>
                  <a:pt x="422529" y="1231900"/>
                </a:lnTo>
                <a:lnTo>
                  <a:pt x="431533" y="1231900"/>
                </a:lnTo>
                <a:lnTo>
                  <a:pt x="442379" y="1219200"/>
                </a:lnTo>
                <a:lnTo>
                  <a:pt x="485736" y="1219200"/>
                </a:lnTo>
                <a:lnTo>
                  <a:pt x="489940" y="1231900"/>
                </a:lnTo>
                <a:lnTo>
                  <a:pt x="489940" y="1155700"/>
                </a:lnTo>
                <a:lnTo>
                  <a:pt x="462686" y="1155700"/>
                </a:lnTo>
                <a:lnTo>
                  <a:pt x="467893" y="1143000"/>
                </a:lnTo>
                <a:lnTo>
                  <a:pt x="474179" y="1143000"/>
                </a:lnTo>
                <a:lnTo>
                  <a:pt x="481545" y="1130300"/>
                </a:lnTo>
                <a:lnTo>
                  <a:pt x="521462" y="1130300"/>
                </a:lnTo>
                <a:lnTo>
                  <a:pt x="497852" y="1117600"/>
                </a:lnTo>
                <a:lnTo>
                  <a:pt x="510425" y="1104900"/>
                </a:lnTo>
                <a:lnTo>
                  <a:pt x="525894" y="1092200"/>
                </a:lnTo>
                <a:lnTo>
                  <a:pt x="562686" y="1092200"/>
                </a:lnTo>
                <a:lnTo>
                  <a:pt x="562686" y="1079500"/>
                </a:lnTo>
                <a:lnTo>
                  <a:pt x="542798" y="1079500"/>
                </a:lnTo>
                <a:lnTo>
                  <a:pt x="549084" y="1066800"/>
                </a:lnTo>
                <a:lnTo>
                  <a:pt x="556310" y="1054100"/>
                </a:lnTo>
                <a:lnTo>
                  <a:pt x="564324" y="1054100"/>
                </a:lnTo>
                <a:lnTo>
                  <a:pt x="572973" y="1041400"/>
                </a:lnTo>
                <a:lnTo>
                  <a:pt x="615924" y="1041400"/>
                </a:lnTo>
                <a:lnTo>
                  <a:pt x="617245" y="1054100"/>
                </a:lnTo>
                <a:lnTo>
                  <a:pt x="618070" y="1054100"/>
                </a:lnTo>
                <a:lnTo>
                  <a:pt x="620204" y="1066800"/>
                </a:lnTo>
                <a:lnTo>
                  <a:pt x="620204" y="905294"/>
                </a:lnTo>
                <a:lnTo>
                  <a:pt x="611670" y="909269"/>
                </a:lnTo>
                <a:lnTo>
                  <a:pt x="611670" y="990600"/>
                </a:lnTo>
                <a:lnTo>
                  <a:pt x="611352" y="1003300"/>
                </a:lnTo>
                <a:lnTo>
                  <a:pt x="603656" y="1003300"/>
                </a:lnTo>
                <a:lnTo>
                  <a:pt x="603656" y="1016000"/>
                </a:lnTo>
                <a:lnTo>
                  <a:pt x="599846" y="1028700"/>
                </a:lnTo>
                <a:lnTo>
                  <a:pt x="592480" y="1016000"/>
                </a:lnTo>
                <a:lnTo>
                  <a:pt x="603656" y="1016000"/>
                </a:lnTo>
                <a:lnTo>
                  <a:pt x="603656" y="1003300"/>
                </a:lnTo>
                <a:lnTo>
                  <a:pt x="595668" y="1003300"/>
                </a:lnTo>
                <a:lnTo>
                  <a:pt x="594741" y="990600"/>
                </a:lnTo>
                <a:lnTo>
                  <a:pt x="611670" y="990600"/>
                </a:lnTo>
                <a:lnTo>
                  <a:pt x="611670" y="909269"/>
                </a:lnTo>
                <a:lnTo>
                  <a:pt x="600646" y="914400"/>
                </a:lnTo>
                <a:lnTo>
                  <a:pt x="589965" y="914400"/>
                </a:lnTo>
                <a:lnTo>
                  <a:pt x="589546" y="901700"/>
                </a:lnTo>
                <a:lnTo>
                  <a:pt x="604824" y="901700"/>
                </a:lnTo>
                <a:lnTo>
                  <a:pt x="629780" y="889000"/>
                </a:lnTo>
                <a:lnTo>
                  <a:pt x="668464" y="889000"/>
                </a:lnTo>
                <a:lnTo>
                  <a:pt x="695350" y="876300"/>
                </a:lnTo>
                <a:lnTo>
                  <a:pt x="731875" y="876300"/>
                </a:lnTo>
                <a:lnTo>
                  <a:pt x="735228" y="889000"/>
                </a:lnTo>
                <a:lnTo>
                  <a:pt x="735838" y="889000"/>
                </a:lnTo>
                <a:lnTo>
                  <a:pt x="735838" y="800100"/>
                </a:lnTo>
                <a:lnTo>
                  <a:pt x="696506" y="800100"/>
                </a:lnTo>
                <a:lnTo>
                  <a:pt x="686981" y="812800"/>
                </a:lnTo>
                <a:lnTo>
                  <a:pt x="584758" y="812800"/>
                </a:lnTo>
                <a:lnTo>
                  <a:pt x="584758" y="990600"/>
                </a:lnTo>
                <a:lnTo>
                  <a:pt x="581253" y="1003300"/>
                </a:lnTo>
                <a:lnTo>
                  <a:pt x="569722" y="1003300"/>
                </a:lnTo>
                <a:lnTo>
                  <a:pt x="562686" y="1016000"/>
                </a:lnTo>
                <a:lnTo>
                  <a:pt x="555383" y="1016000"/>
                </a:lnTo>
                <a:lnTo>
                  <a:pt x="555383" y="1041400"/>
                </a:lnTo>
                <a:lnTo>
                  <a:pt x="550710" y="1054100"/>
                </a:lnTo>
                <a:lnTo>
                  <a:pt x="543864" y="1066800"/>
                </a:lnTo>
                <a:lnTo>
                  <a:pt x="535813" y="1066800"/>
                </a:lnTo>
                <a:lnTo>
                  <a:pt x="527532" y="1079500"/>
                </a:lnTo>
                <a:lnTo>
                  <a:pt x="505726" y="1079500"/>
                </a:lnTo>
                <a:lnTo>
                  <a:pt x="517131" y="1066800"/>
                </a:lnTo>
                <a:lnTo>
                  <a:pt x="527812" y="1054100"/>
                </a:lnTo>
                <a:lnTo>
                  <a:pt x="539851" y="1041400"/>
                </a:lnTo>
                <a:lnTo>
                  <a:pt x="555383" y="1041400"/>
                </a:lnTo>
                <a:lnTo>
                  <a:pt x="555383" y="1016000"/>
                </a:lnTo>
                <a:lnTo>
                  <a:pt x="521182" y="1016000"/>
                </a:lnTo>
                <a:lnTo>
                  <a:pt x="521182" y="1054100"/>
                </a:lnTo>
                <a:lnTo>
                  <a:pt x="516216" y="1054100"/>
                </a:lnTo>
                <a:lnTo>
                  <a:pt x="506526" y="1066800"/>
                </a:lnTo>
                <a:lnTo>
                  <a:pt x="496087" y="1079500"/>
                </a:lnTo>
                <a:lnTo>
                  <a:pt x="494411" y="1079500"/>
                </a:lnTo>
                <a:lnTo>
                  <a:pt x="494411" y="1104900"/>
                </a:lnTo>
                <a:lnTo>
                  <a:pt x="489280" y="1117600"/>
                </a:lnTo>
                <a:lnTo>
                  <a:pt x="467055" y="1117600"/>
                </a:lnTo>
                <a:lnTo>
                  <a:pt x="468985" y="1104900"/>
                </a:lnTo>
                <a:lnTo>
                  <a:pt x="494411" y="1104900"/>
                </a:lnTo>
                <a:lnTo>
                  <a:pt x="494411" y="1079500"/>
                </a:lnTo>
                <a:lnTo>
                  <a:pt x="463994" y="1079500"/>
                </a:lnTo>
                <a:lnTo>
                  <a:pt x="463994" y="1104900"/>
                </a:lnTo>
                <a:lnTo>
                  <a:pt x="463334" y="1104900"/>
                </a:lnTo>
                <a:lnTo>
                  <a:pt x="463334" y="1130300"/>
                </a:lnTo>
                <a:lnTo>
                  <a:pt x="462368" y="1143000"/>
                </a:lnTo>
                <a:lnTo>
                  <a:pt x="459486" y="1143000"/>
                </a:lnTo>
                <a:lnTo>
                  <a:pt x="454469" y="1155700"/>
                </a:lnTo>
                <a:lnTo>
                  <a:pt x="432676" y="1155700"/>
                </a:lnTo>
                <a:lnTo>
                  <a:pt x="436867" y="1143000"/>
                </a:lnTo>
                <a:lnTo>
                  <a:pt x="442531" y="1143000"/>
                </a:lnTo>
                <a:lnTo>
                  <a:pt x="449186" y="1130300"/>
                </a:lnTo>
                <a:lnTo>
                  <a:pt x="463334" y="1130300"/>
                </a:lnTo>
                <a:lnTo>
                  <a:pt x="463334" y="1104900"/>
                </a:lnTo>
                <a:lnTo>
                  <a:pt x="460679" y="1104900"/>
                </a:lnTo>
                <a:lnTo>
                  <a:pt x="453555" y="1117600"/>
                </a:lnTo>
                <a:lnTo>
                  <a:pt x="432917" y="1117600"/>
                </a:lnTo>
                <a:lnTo>
                  <a:pt x="432917" y="1130300"/>
                </a:lnTo>
                <a:lnTo>
                  <a:pt x="423494" y="1155700"/>
                </a:lnTo>
                <a:lnTo>
                  <a:pt x="414147" y="1155700"/>
                </a:lnTo>
                <a:lnTo>
                  <a:pt x="403313" y="1167396"/>
                </a:lnTo>
                <a:lnTo>
                  <a:pt x="403313" y="1333500"/>
                </a:lnTo>
                <a:lnTo>
                  <a:pt x="402666" y="1346200"/>
                </a:lnTo>
                <a:lnTo>
                  <a:pt x="378523" y="1346200"/>
                </a:lnTo>
                <a:lnTo>
                  <a:pt x="371055" y="1333500"/>
                </a:lnTo>
                <a:lnTo>
                  <a:pt x="403313" y="1333500"/>
                </a:lnTo>
                <a:lnTo>
                  <a:pt x="403313" y="1167396"/>
                </a:lnTo>
                <a:lnTo>
                  <a:pt x="402374" y="1168400"/>
                </a:lnTo>
                <a:lnTo>
                  <a:pt x="385622" y="1155700"/>
                </a:lnTo>
                <a:lnTo>
                  <a:pt x="343242" y="1155700"/>
                </a:lnTo>
                <a:lnTo>
                  <a:pt x="343242" y="1308100"/>
                </a:lnTo>
                <a:lnTo>
                  <a:pt x="266992" y="1308100"/>
                </a:lnTo>
                <a:lnTo>
                  <a:pt x="267271" y="1295400"/>
                </a:lnTo>
                <a:lnTo>
                  <a:pt x="284238" y="1295400"/>
                </a:lnTo>
                <a:lnTo>
                  <a:pt x="286131" y="1282700"/>
                </a:lnTo>
                <a:lnTo>
                  <a:pt x="285508" y="1270000"/>
                </a:lnTo>
                <a:lnTo>
                  <a:pt x="284276" y="1270000"/>
                </a:lnTo>
                <a:lnTo>
                  <a:pt x="283222" y="1257300"/>
                </a:lnTo>
                <a:lnTo>
                  <a:pt x="282359" y="1257300"/>
                </a:lnTo>
                <a:lnTo>
                  <a:pt x="281736" y="1244600"/>
                </a:lnTo>
                <a:lnTo>
                  <a:pt x="281305" y="1231900"/>
                </a:lnTo>
                <a:lnTo>
                  <a:pt x="340004" y="1231900"/>
                </a:lnTo>
                <a:lnTo>
                  <a:pt x="339013" y="1244600"/>
                </a:lnTo>
                <a:lnTo>
                  <a:pt x="338467" y="1257300"/>
                </a:lnTo>
                <a:lnTo>
                  <a:pt x="339763" y="1270000"/>
                </a:lnTo>
                <a:lnTo>
                  <a:pt x="341642" y="1282700"/>
                </a:lnTo>
                <a:lnTo>
                  <a:pt x="342887" y="1295400"/>
                </a:lnTo>
                <a:lnTo>
                  <a:pt x="343242" y="1308100"/>
                </a:lnTo>
                <a:lnTo>
                  <a:pt x="343242" y="1155700"/>
                </a:lnTo>
                <a:lnTo>
                  <a:pt x="341680" y="1155700"/>
                </a:lnTo>
                <a:lnTo>
                  <a:pt x="350939" y="1143000"/>
                </a:lnTo>
                <a:lnTo>
                  <a:pt x="355244" y="1130300"/>
                </a:lnTo>
                <a:lnTo>
                  <a:pt x="432917" y="1130300"/>
                </a:lnTo>
                <a:lnTo>
                  <a:pt x="432917" y="1117600"/>
                </a:lnTo>
                <a:lnTo>
                  <a:pt x="377405" y="1117600"/>
                </a:lnTo>
                <a:lnTo>
                  <a:pt x="381152" y="1104900"/>
                </a:lnTo>
                <a:lnTo>
                  <a:pt x="456412" y="1104900"/>
                </a:lnTo>
                <a:lnTo>
                  <a:pt x="460171" y="1092200"/>
                </a:lnTo>
                <a:lnTo>
                  <a:pt x="463994" y="1104900"/>
                </a:lnTo>
                <a:lnTo>
                  <a:pt x="463994" y="1079500"/>
                </a:lnTo>
                <a:lnTo>
                  <a:pt x="410768" y="1079500"/>
                </a:lnTo>
                <a:lnTo>
                  <a:pt x="417474" y="1066800"/>
                </a:lnTo>
                <a:lnTo>
                  <a:pt x="424916" y="1066800"/>
                </a:lnTo>
                <a:lnTo>
                  <a:pt x="433501" y="1054100"/>
                </a:lnTo>
                <a:lnTo>
                  <a:pt x="452755" y="1054100"/>
                </a:lnTo>
                <a:lnTo>
                  <a:pt x="466940" y="1041400"/>
                </a:lnTo>
                <a:lnTo>
                  <a:pt x="519277" y="1041400"/>
                </a:lnTo>
                <a:lnTo>
                  <a:pt x="521182" y="1054100"/>
                </a:lnTo>
                <a:lnTo>
                  <a:pt x="521182" y="1016000"/>
                </a:lnTo>
                <a:lnTo>
                  <a:pt x="486067" y="1016000"/>
                </a:lnTo>
                <a:lnTo>
                  <a:pt x="502564" y="1028700"/>
                </a:lnTo>
                <a:lnTo>
                  <a:pt x="474345" y="1028700"/>
                </a:lnTo>
                <a:lnTo>
                  <a:pt x="462203" y="1041400"/>
                </a:lnTo>
                <a:lnTo>
                  <a:pt x="456895" y="1041400"/>
                </a:lnTo>
                <a:lnTo>
                  <a:pt x="455053" y="1028700"/>
                </a:lnTo>
                <a:lnTo>
                  <a:pt x="469455" y="1028700"/>
                </a:lnTo>
                <a:lnTo>
                  <a:pt x="486067" y="1016000"/>
                </a:lnTo>
                <a:lnTo>
                  <a:pt x="441883" y="1016000"/>
                </a:lnTo>
                <a:lnTo>
                  <a:pt x="441883" y="1028700"/>
                </a:lnTo>
                <a:lnTo>
                  <a:pt x="434225" y="1041400"/>
                </a:lnTo>
                <a:lnTo>
                  <a:pt x="422897" y="1041400"/>
                </a:lnTo>
                <a:lnTo>
                  <a:pt x="422897" y="1054100"/>
                </a:lnTo>
                <a:lnTo>
                  <a:pt x="413969" y="1066800"/>
                </a:lnTo>
                <a:lnTo>
                  <a:pt x="404799" y="1079500"/>
                </a:lnTo>
                <a:lnTo>
                  <a:pt x="394144" y="1079500"/>
                </a:lnTo>
                <a:lnTo>
                  <a:pt x="380771" y="1092200"/>
                </a:lnTo>
                <a:lnTo>
                  <a:pt x="375170" y="1092200"/>
                </a:lnTo>
                <a:lnTo>
                  <a:pt x="371182" y="1079500"/>
                </a:lnTo>
                <a:lnTo>
                  <a:pt x="380695" y="1079500"/>
                </a:lnTo>
                <a:lnTo>
                  <a:pt x="385864" y="1066800"/>
                </a:lnTo>
                <a:lnTo>
                  <a:pt x="391185" y="1066800"/>
                </a:lnTo>
                <a:lnTo>
                  <a:pt x="396836" y="1054100"/>
                </a:lnTo>
                <a:lnTo>
                  <a:pt x="422897" y="1054100"/>
                </a:lnTo>
                <a:lnTo>
                  <a:pt x="422897" y="1041400"/>
                </a:lnTo>
                <a:lnTo>
                  <a:pt x="417207" y="1041400"/>
                </a:lnTo>
                <a:lnTo>
                  <a:pt x="423659" y="1028700"/>
                </a:lnTo>
                <a:lnTo>
                  <a:pt x="441883" y="1028700"/>
                </a:lnTo>
                <a:lnTo>
                  <a:pt x="441883" y="1016000"/>
                </a:lnTo>
                <a:lnTo>
                  <a:pt x="435952" y="1016000"/>
                </a:lnTo>
                <a:lnTo>
                  <a:pt x="433451" y="1003300"/>
                </a:lnTo>
                <a:lnTo>
                  <a:pt x="438289" y="1003300"/>
                </a:lnTo>
                <a:lnTo>
                  <a:pt x="443801" y="990600"/>
                </a:lnTo>
                <a:lnTo>
                  <a:pt x="584758" y="990600"/>
                </a:lnTo>
                <a:lnTo>
                  <a:pt x="584758" y="812800"/>
                </a:lnTo>
                <a:lnTo>
                  <a:pt x="577545" y="812800"/>
                </a:lnTo>
                <a:lnTo>
                  <a:pt x="577138" y="800100"/>
                </a:lnTo>
                <a:lnTo>
                  <a:pt x="582879" y="787400"/>
                </a:lnTo>
                <a:lnTo>
                  <a:pt x="739622" y="787400"/>
                </a:lnTo>
                <a:lnTo>
                  <a:pt x="739622" y="698500"/>
                </a:lnTo>
                <a:lnTo>
                  <a:pt x="739419" y="698500"/>
                </a:lnTo>
                <a:lnTo>
                  <a:pt x="739419" y="711200"/>
                </a:lnTo>
                <a:lnTo>
                  <a:pt x="733044" y="723900"/>
                </a:lnTo>
                <a:lnTo>
                  <a:pt x="710336" y="723900"/>
                </a:lnTo>
                <a:lnTo>
                  <a:pt x="719302" y="711200"/>
                </a:lnTo>
                <a:lnTo>
                  <a:pt x="739419" y="711200"/>
                </a:lnTo>
                <a:lnTo>
                  <a:pt x="739419" y="698500"/>
                </a:lnTo>
                <a:lnTo>
                  <a:pt x="704583" y="698500"/>
                </a:lnTo>
                <a:lnTo>
                  <a:pt x="691730" y="711200"/>
                </a:lnTo>
                <a:lnTo>
                  <a:pt x="627176" y="711200"/>
                </a:lnTo>
                <a:lnTo>
                  <a:pt x="574573" y="723900"/>
                </a:lnTo>
                <a:lnTo>
                  <a:pt x="570357" y="723900"/>
                </a:lnTo>
                <a:lnTo>
                  <a:pt x="570357" y="952500"/>
                </a:lnTo>
                <a:lnTo>
                  <a:pt x="566153" y="965200"/>
                </a:lnTo>
                <a:lnTo>
                  <a:pt x="533590" y="965200"/>
                </a:lnTo>
                <a:lnTo>
                  <a:pt x="528027" y="952500"/>
                </a:lnTo>
                <a:lnTo>
                  <a:pt x="525627" y="939800"/>
                </a:lnTo>
                <a:lnTo>
                  <a:pt x="524687" y="914400"/>
                </a:lnTo>
                <a:lnTo>
                  <a:pt x="522973" y="889000"/>
                </a:lnTo>
                <a:lnTo>
                  <a:pt x="522008" y="863600"/>
                </a:lnTo>
                <a:lnTo>
                  <a:pt x="521589" y="863600"/>
                </a:lnTo>
                <a:lnTo>
                  <a:pt x="524522" y="850900"/>
                </a:lnTo>
                <a:lnTo>
                  <a:pt x="508254" y="850900"/>
                </a:lnTo>
                <a:lnTo>
                  <a:pt x="508254" y="965200"/>
                </a:lnTo>
                <a:lnTo>
                  <a:pt x="500303" y="965200"/>
                </a:lnTo>
                <a:lnTo>
                  <a:pt x="505282" y="952500"/>
                </a:lnTo>
                <a:lnTo>
                  <a:pt x="508254" y="965200"/>
                </a:lnTo>
                <a:lnTo>
                  <a:pt x="508254" y="850900"/>
                </a:lnTo>
                <a:lnTo>
                  <a:pt x="506234" y="850900"/>
                </a:lnTo>
                <a:lnTo>
                  <a:pt x="500214" y="863600"/>
                </a:lnTo>
                <a:lnTo>
                  <a:pt x="494207" y="863600"/>
                </a:lnTo>
                <a:lnTo>
                  <a:pt x="496557" y="876300"/>
                </a:lnTo>
                <a:lnTo>
                  <a:pt x="484022" y="876300"/>
                </a:lnTo>
                <a:lnTo>
                  <a:pt x="476021" y="863600"/>
                </a:lnTo>
                <a:lnTo>
                  <a:pt x="469823" y="863600"/>
                </a:lnTo>
                <a:lnTo>
                  <a:pt x="468312" y="876300"/>
                </a:lnTo>
                <a:lnTo>
                  <a:pt x="468490" y="876300"/>
                </a:lnTo>
                <a:lnTo>
                  <a:pt x="469709" y="889000"/>
                </a:lnTo>
                <a:lnTo>
                  <a:pt x="472897" y="901700"/>
                </a:lnTo>
                <a:lnTo>
                  <a:pt x="473392" y="927100"/>
                </a:lnTo>
                <a:lnTo>
                  <a:pt x="472986" y="939800"/>
                </a:lnTo>
                <a:lnTo>
                  <a:pt x="473456" y="952500"/>
                </a:lnTo>
                <a:lnTo>
                  <a:pt x="474065" y="965200"/>
                </a:lnTo>
                <a:lnTo>
                  <a:pt x="432968" y="965200"/>
                </a:lnTo>
                <a:lnTo>
                  <a:pt x="432968" y="1003300"/>
                </a:lnTo>
                <a:lnTo>
                  <a:pt x="421449" y="1016000"/>
                </a:lnTo>
                <a:lnTo>
                  <a:pt x="409244" y="1016000"/>
                </a:lnTo>
                <a:lnTo>
                  <a:pt x="409244" y="1028700"/>
                </a:lnTo>
                <a:lnTo>
                  <a:pt x="406095" y="1041400"/>
                </a:lnTo>
                <a:lnTo>
                  <a:pt x="383120" y="1041400"/>
                </a:lnTo>
                <a:lnTo>
                  <a:pt x="383120" y="1066800"/>
                </a:lnTo>
                <a:lnTo>
                  <a:pt x="378218" y="1066800"/>
                </a:lnTo>
                <a:lnTo>
                  <a:pt x="369874" y="1079500"/>
                </a:lnTo>
                <a:lnTo>
                  <a:pt x="367614" y="1079500"/>
                </a:lnTo>
                <a:lnTo>
                  <a:pt x="367614" y="1104900"/>
                </a:lnTo>
                <a:lnTo>
                  <a:pt x="365506" y="1117600"/>
                </a:lnTo>
                <a:lnTo>
                  <a:pt x="345224" y="1117600"/>
                </a:lnTo>
                <a:lnTo>
                  <a:pt x="356006" y="1104900"/>
                </a:lnTo>
                <a:lnTo>
                  <a:pt x="367614" y="1104900"/>
                </a:lnTo>
                <a:lnTo>
                  <a:pt x="367614" y="1079500"/>
                </a:lnTo>
                <a:lnTo>
                  <a:pt x="361022" y="1079500"/>
                </a:lnTo>
                <a:lnTo>
                  <a:pt x="350469" y="1092200"/>
                </a:lnTo>
                <a:lnTo>
                  <a:pt x="340207" y="1092200"/>
                </a:lnTo>
                <a:lnTo>
                  <a:pt x="340207" y="1130300"/>
                </a:lnTo>
                <a:lnTo>
                  <a:pt x="338023" y="1143000"/>
                </a:lnTo>
                <a:lnTo>
                  <a:pt x="334670" y="1143000"/>
                </a:lnTo>
                <a:lnTo>
                  <a:pt x="329768" y="1155700"/>
                </a:lnTo>
                <a:lnTo>
                  <a:pt x="321094" y="1155700"/>
                </a:lnTo>
                <a:lnTo>
                  <a:pt x="313994" y="1143000"/>
                </a:lnTo>
                <a:lnTo>
                  <a:pt x="317487" y="1143000"/>
                </a:lnTo>
                <a:lnTo>
                  <a:pt x="324561" y="1130300"/>
                </a:lnTo>
                <a:lnTo>
                  <a:pt x="340207" y="1130300"/>
                </a:lnTo>
                <a:lnTo>
                  <a:pt x="340207" y="1092200"/>
                </a:lnTo>
                <a:lnTo>
                  <a:pt x="336181" y="1092200"/>
                </a:lnTo>
                <a:lnTo>
                  <a:pt x="336181" y="1104900"/>
                </a:lnTo>
                <a:lnTo>
                  <a:pt x="332917" y="1117600"/>
                </a:lnTo>
                <a:lnTo>
                  <a:pt x="310388" y="1117600"/>
                </a:lnTo>
                <a:lnTo>
                  <a:pt x="310388" y="1130300"/>
                </a:lnTo>
                <a:lnTo>
                  <a:pt x="308051" y="1143000"/>
                </a:lnTo>
                <a:lnTo>
                  <a:pt x="306070" y="1143000"/>
                </a:lnTo>
                <a:lnTo>
                  <a:pt x="301117" y="1155700"/>
                </a:lnTo>
                <a:lnTo>
                  <a:pt x="253987" y="1155700"/>
                </a:lnTo>
                <a:lnTo>
                  <a:pt x="253504" y="1153795"/>
                </a:lnTo>
                <a:lnTo>
                  <a:pt x="253504" y="1181100"/>
                </a:lnTo>
                <a:lnTo>
                  <a:pt x="248920" y="1181100"/>
                </a:lnTo>
                <a:lnTo>
                  <a:pt x="250939" y="1168400"/>
                </a:lnTo>
                <a:lnTo>
                  <a:pt x="253504" y="1181100"/>
                </a:lnTo>
                <a:lnTo>
                  <a:pt x="253504" y="1153795"/>
                </a:lnTo>
                <a:lnTo>
                  <a:pt x="250774" y="1143000"/>
                </a:lnTo>
                <a:lnTo>
                  <a:pt x="254444" y="1143000"/>
                </a:lnTo>
                <a:lnTo>
                  <a:pt x="267042" y="1130300"/>
                </a:lnTo>
                <a:lnTo>
                  <a:pt x="310388" y="1130300"/>
                </a:lnTo>
                <a:lnTo>
                  <a:pt x="310388" y="1117600"/>
                </a:lnTo>
                <a:lnTo>
                  <a:pt x="275247" y="1117600"/>
                </a:lnTo>
                <a:lnTo>
                  <a:pt x="279908" y="1104900"/>
                </a:lnTo>
                <a:lnTo>
                  <a:pt x="336181" y="1104900"/>
                </a:lnTo>
                <a:lnTo>
                  <a:pt x="336181" y="1092200"/>
                </a:lnTo>
                <a:lnTo>
                  <a:pt x="307314" y="1092200"/>
                </a:lnTo>
                <a:lnTo>
                  <a:pt x="313931" y="1079500"/>
                </a:lnTo>
                <a:lnTo>
                  <a:pt x="320560" y="1066800"/>
                </a:lnTo>
                <a:lnTo>
                  <a:pt x="336562" y="1054100"/>
                </a:lnTo>
                <a:lnTo>
                  <a:pt x="380758" y="1054100"/>
                </a:lnTo>
                <a:lnTo>
                  <a:pt x="383120" y="1066800"/>
                </a:lnTo>
                <a:lnTo>
                  <a:pt x="383120" y="1041400"/>
                </a:lnTo>
                <a:lnTo>
                  <a:pt x="360159" y="1041400"/>
                </a:lnTo>
                <a:lnTo>
                  <a:pt x="359143" y="1028700"/>
                </a:lnTo>
                <a:lnTo>
                  <a:pt x="409244" y="1028700"/>
                </a:lnTo>
                <a:lnTo>
                  <a:pt x="409244" y="1016000"/>
                </a:lnTo>
                <a:lnTo>
                  <a:pt x="383387" y="1016000"/>
                </a:lnTo>
                <a:lnTo>
                  <a:pt x="382168" y="1003300"/>
                </a:lnTo>
                <a:lnTo>
                  <a:pt x="392442" y="1003300"/>
                </a:lnTo>
                <a:lnTo>
                  <a:pt x="401180" y="990600"/>
                </a:lnTo>
                <a:lnTo>
                  <a:pt x="428002" y="990600"/>
                </a:lnTo>
                <a:lnTo>
                  <a:pt x="432701" y="1003300"/>
                </a:lnTo>
                <a:lnTo>
                  <a:pt x="432968" y="1003300"/>
                </a:lnTo>
                <a:lnTo>
                  <a:pt x="432968" y="965200"/>
                </a:lnTo>
                <a:lnTo>
                  <a:pt x="421043" y="965200"/>
                </a:lnTo>
                <a:lnTo>
                  <a:pt x="419468" y="952500"/>
                </a:lnTo>
                <a:lnTo>
                  <a:pt x="419963" y="952500"/>
                </a:lnTo>
                <a:lnTo>
                  <a:pt x="420763" y="939800"/>
                </a:lnTo>
                <a:lnTo>
                  <a:pt x="421030" y="914400"/>
                </a:lnTo>
                <a:lnTo>
                  <a:pt x="421220" y="901700"/>
                </a:lnTo>
                <a:lnTo>
                  <a:pt x="421767" y="889000"/>
                </a:lnTo>
                <a:lnTo>
                  <a:pt x="421398" y="889000"/>
                </a:lnTo>
                <a:lnTo>
                  <a:pt x="419735" y="876300"/>
                </a:lnTo>
                <a:lnTo>
                  <a:pt x="417309" y="876300"/>
                </a:lnTo>
                <a:lnTo>
                  <a:pt x="414642" y="863600"/>
                </a:lnTo>
                <a:lnTo>
                  <a:pt x="411187" y="850900"/>
                </a:lnTo>
                <a:lnTo>
                  <a:pt x="406933" y="850900"/>
                </a:lnTo>
                <a:lnTo>
                  <a:pt x="398233" y="863333"/>
                </a:lnTo>
                <a:lnTo>
                  <a:pt x="398233" y="965200"/>
                </a:lnTo>
                <a:lnTo>
                  <a:pt x="389547" y="965200"/>
                </a:lnTo>
                <a:lnTo>
                  <a:pt x="390969" y="952500"/>
                </a:lnTo>
                <a:lnTo>
                  <a:pt x="397675" y="952500"/>
                </a:lnTo>
                <a:lnTo>
                  <a:pt x="398233" y="965200"/>
                </a:lnTo>
                <a:lnTo>
                  <a:pt x="398233" y="863333"/>
                </a:lnTo>
                <a:lnTo>
                  <a:pt x="398043" y="863600"/>
                </a:lnTo>
                <a:lnTo>
                  <a:pt x="386118" y="863600"/>
                </a:lnTo>
                <a:lnTo>
                  <a:pt x="379691" y="876300"/>
                </a:lnTo>
                <a:lnTo>
                  <a:pt x="374942" y="876300"/>
                </a:lnTo>
                <a:lnTo>
                  <a:pt x="373049" y="882548"/>
                </a:lnTo>
                <a:lnTo>
                  <a:pt x="373049" y="1003300"/>
                </a:lnTo>
                <a:lnTo>
                  <a:pt x="367144" y="1016000"/>
                </a:lnTo>
                <a:lnTo>
                  <a:pt x="350164" y="1016000"/>
                </a:lnTo>
                <a:lnTo>
                  <a:pt x="355219" y="1003300"/>
                </a:lnTo>
                <a:lnTo>
                  <a:pt x="373049" y="1003300"/>
                </a:lnTo>
                <a:lnTo>
                  <a:pt x="373049" y="882548"/>
                </a:lnTo>
                <a:lnTo>
                  <a:pt x="371094" y="889000"/>
                </a:lnTo>
                <a:lnTo>
                  <a:pt x="367868" y="901700"/>
                </a:lnTo>
                <a:lnTo>
                  <a:pt x="366725" y="914400"/>
                </a:lnTo>
                <a:lnTo>
                  <a:pt x="367309" y="914400"/>
                </a:lnTo>
                <a:lnTo>
                  <a:pt x="369265" y="927100"/>
                </a:lnTo>
                <a:lnTo>
                  <a:pt x="370878" y="939800"/>
                </a:lnTo>
                <a:lnTo>
                  <a:pt x="371906" y="939800"/>
                </a:lnTo>
                <a:lnTo>
                  <a:pt x="372478" y="952500"/>
                </a:lnTo>
                <a:lnTo>
                  <a:pt x="372668" y="965200"/>
                </a:lnTo>
                <a:lnTo>
                  <a:pt x="347865" y="965200"/>
                </a:lnTo>
                <a:lnTo>
                  <a:pt x="347700" y="939800"/>
                </a:lnTo>
                <a:lnTo>
                  <a:pt x="347624" y="937348"/>
                </a:lnTo>
                <a:lnTo>
                  <a:pt x="347624" y="1003300"/>
                </a:lnTo>
                <a:lnTo>
                  <a:pt x="345122" y="1003300"/>
                </a:lnTo>
                <a:lnTo>
                  <a:pt x="345122" y="1028700"/>
                </a:lnTo>
                <a:lnTo>
                  <a:pt x="343649" y="1041400"/>
                </a:lnTo>
                <a:lnTo>
                  <a:pt x="326694" y="1041400"/>
                </a:lnTo>
                <a:lnTo>
                  <a:pt x="329006" y="1028700"/>
                </a:lnTo>
                <a:lnTo>
                  <a:pt x="345122" y="1028700"/>
                </a:lnTo>
                <a:lnTo>
                  <a:pt x="345122" y="1003300"/>
                </a:lnTo>
                <a:lnTo>
                  <a:pt x="344436" y="1003300"/>
                </a:lnTo>
                <a:lnTo>
                  <a:pt x="339471" y="1016000"/>
                </a:lnTo>
                <a:lnTo>
                  <a:pt x="318541" y="1016000"/>
                </a:lnTo>
                <a:lnTo>
                  <a:pt x="318541" y="1054100"/>
                </a:lnTo>
                <a:lnTo>
                  <a:pt x="310070" y="1066800"/>
                </a:lnTo>
                <a:lnTo>
                  <a:pt x="301955" y="1079500"/>
                </a:lnTo>
                <a:lnTo>
                  <a:pt x="287235" y="1079500"/>
                </a:lnTo>
                <a:lnTo>
                  <a:pt x="294144" y="1066800"/>
                </a:lnTo>
                <a:lnTo>
                  <a:pt x="303822" y="1066800"/>
                </a:lnTo>
                <a:lnTo>
                  <a:pt x="318541" y="1054100"/>
                </a:lnTo>
                <a:lnTo>
                  <a:pt x="318541" y="1016000"/>
                </a:lnTo>
                <a:lnTo>
                  <a:pt x="317017" y="1016000"/>
                </a:lnTo>
                <a:lnTo>
                  <a:pt x="317017" y="1041400"/>
                </a:lnTo>
                <a:lnTo>
                  <a:pt x="270560" y="1041400"/>
                </a:lnTo>
                <a:lnTo>
                  <a:pt x="264934" y="1054100"/>
                </a:lnTo>
                <a:lnTo>
                  <a:pt x="276910" y="1054100"/>
                </a:lnTo>
                <a:lnTo>
                  <a:pt x="285292" y="1066800"/>
                </a:lnTo>
                <a:lnTo>
                  <a:pt x="272618" y="1079500"/>
                </a:lnTo>
                <a:lnTo>
                  <a:pt x="267627" y="1083271"/>
                </a:lnTo>
                <a:lnTo>
                  <a:pt x="267627" y="1104900"/>
                </a:lnTo>
                <a:lnTo>
                  <a:pt x="264833" y="1117600"/>
                </a:lnTo>
                <a:lnTo>
                  <a:pt x="248678" y="1117600"/>
                </a:lnTo>
                <a:lnTo>
                  <a:pt x="250126" y="1104900"/>
                </a:lnTo>
                <a:lnTo>
                  <a:pt x="267627" y="1104900"/>
                </a:lnTo>
                <a:lnTo>
                  <a:pt x="267627" y="1083271"/>
                </a:lnTo>
                <a:lnTo>
                  <a:pt x="255803" y="1092200"/>
                </a:lnTo>
                <a:lnTo>
                  <a:pt x="240144" y="1092200"/>
                </a:lnTo>
                <a:lnTo>
                  <a:pt x="240144" y="1104900"/>
                </a:lnTo>
                <a:lnTo>
                  <a:pt x="239077" y="1117600"/>
                </a:lnTo>
                <a:lnTo>
                  <a:pt x="236181" y="1117600"/>
                </a:lnTo>
                <a:lnTo>
                  <a:pt x="236181" y="1181100"/>
                </a:lnTo>
                <a:lnTo>
                  <a:pt x="196075" y="1181100"/>
                </a:lnTo>
                <a:lnTo>
                  <a:pt x="196075" y="1308100"/>
                </a:lnTo>
                <a:lnTo>
                  <a:pt x="146773" y="1308100"/>
                </a:lnTo>
                <a:lnTo>
                  <a:pt x="139484" y="1295400"/>
                </a:lnTo>
                <a:lnTo>
                  <a:pt x="137452" y="1295400"/>
                </a:lnTo>
                <a:lnTo>
                  <a:pt x="139865" y="1282700"/>
                </a:lnTo>
                <a:lnTo>
                  <a:pt x="142481" y="1270000"/>
                </a:lnTo>
                <a:lnTo>
                  <a:pt x="144411" y="1257300"/>
                </a:lnTo>
                <a:lnTo>
                  <a:pt x="144970" y="1244600"/>
                </a:lnTo>
                <a:lnTo>
                  <a:pt x="143497" y="1244600"/>
                </a:lnTo>
                <a:lnTo>
                  <a:pt x="141655" y="1231900"/>
                </a:lnTo>
                <a:lnTo>
                  <a:pt x="190500" y="1231900"/>
                </a:lnTo>
                <a:lnTo>
                  <a:pt x="191566" y="1244600"/>
                </a:lnTo>
                <a:lnTo>
                  <a:pt x="191135" y="1257300"/>
                </a:lnTo>
                <a:lnTo>
                  <a:pt x="192151" y="1257300"/>
                </a:lnTo>
                <a:lnTo>
                  <a:pt x="193929" y="1270000"/>
                </a:lnTo>
                <a:lnTo>
                  <a:pt x="194437" y="1282700"/>
                </a:lnTo>
                <a:lnTo>
                  <a:pt x="194932" y="1295400"/>
                </a:lnTo>
                <a:lnTo>
                  <a:pt x="196075" y="1308100"/>
                </a:lnTo>
                <a:lnTo>
                  <a:pt x="196075" y="1181100"/>
                </a:lnTo>
                <a:lnTo>
                  <a:pt x="146888" y="1181100"/>
                </a:lnTo>
                <a:lnTo>
                  <a:pt x="150672" y="1168400"/>
                </a:lnTo>
                <a:lnTo>
                  <a:pt x="233807" y="1168400"/>
                </a:lnTo>
                <a:lnTo>
                  <a:pt x="236181" y="1181100"/>
                </a:lnTo>
                <a:lnTo>
                  <a:pt x="236181" y="1117600"/>
                </a:lnTo>
                <a:lnTo>
                  <a:pt x="226060" y="1117600"/>
                </a:lnTo>
                <a:lnTo>
                  <a:pt x="213753" y="1130300"/>
                </a:lnTo>
                <a:lnTo>
                  <a:pt x="216268" y="1130300"/>
                </a:lnTo>
                <a:lnTo>
                  <a:pt x="216979" y="1143000"/>
                </a:lnTo>
                <a:lnTo>
                  <a:pt x="203949" y="1143000"/>
                </a:lnTo>
                <a:lnTo>
                  <a:pt x="200850" y="1155700"/>
                </a:lnTo>
                <a:lnTo>
                  <a:pt x="177685" y="1155700"/>
                </a:lnTo>
                <a:lnTo>
                  <a:pt x="166090" y="1143000"/>
                </a:lnTo>
                <a:lnTo>
                  <a:pt x="154419" y="1155700"/>
                </a:lnTo>
                <a:lnTo>
                  <a:pt x="154978" y="1143000"/>
                </a:lnTo>
                <a:lnTo>
                  <a:pt x="166090" y="1143000"/>
                </a:lnTo>
                <a:lnTo>
                  <a:pt x="175450" y="1143000"/>
                </a:lnTo>
                <a:lnTo>
                  <a:pt x="186309" y="1130300"/>
                </a:lnTo>
                <a:lnTo>
                  <a:pt x="175107" y="1130300"/>
                </a:lnTo>
                <a:lnTo>
                  <a:pt x="184873" y="1117600"/>
                </a:lnTo>
                <a:lnTo>
                  <a:pt x="198729" y="1104900"/>
                </a:lnTo>
                <a:lnTo>
                  <a:pt x="240144" y="1104900"/>
                </a:lnTo>
                <a:lnTo>
                  <a:pt x="240144" y="1092200"/>
                </a:lnTo>
                <a:lnTo>
                  <a:pt x="212534" y="1092200"/>
                </a:lnTo>
                <a:lnTo>
                  <a:pt x="211963" y="1079500"/>
                </a:lnTo>
                <a:lnTo>
                  <a:pt x="206603" y="1079500"/>
                </a:lnTo>
                <a:lnTo>
                  <a:pt x="198551" y="1092200"/>
                </a:lnTo>
                <a:lnTo>
                  <a:pt x="176923" y="1092200"/>
                </a:lnTo>
                <a:lnTo>
                  <a:pt x="183095" y="1079500"/>
                </a:lnTo>
                <a:lnTo>
                  <a:pt x="189776" y="1066800"/>
                </a:lnTo>
                <a:lnTo>
                  <a:pt x="216039" y="1066800"/>
                </a:lnTo>
                <a:lnTo>
                  <a:pt x="213791" y="1079500"/>
                </a:lnTo>
                <a:lnTo>
                  <a:pt x="222605" y="1079500"/>
                </a:lnTo>
                <a:lnTo>
                  <a:pt x="230771" y="1066800"/>
                </a:lnTo>
                <a:lnTo>
                  <a:pt x="240195" y="1066800"/>
                </a:lnTo>
                <a:lnTo>
                  <a:pt x="251625" y="1054100"/>
                </a:lnTo>
                <a:lnTo>
                  <a:pt x="264934" y="1054100"/>
                </a:lnTo>
                <a:lnTo>
                  <a:pt x="260908" y="1041400"/>
                </a:lnTo>
                <a:lnTo>
                  <a:pt x="266725" y="1028700"/>
                </a:lnTo>
                <a:lnTo>
                  <a:pt x="316953" y="1028700"/>
                </a:lnTo>
                <a:lnTo>
                  <a:pt x="317017" y="1041400"/>
                </a:lnTo>
                <a:lnTo>
                  <a:pt x="317017" y="1016000"/>
                </a:lnTo>
                <a:lnTo>
                  <a:pt x="294119" y="1016000"/>
                </a:lnTo>
                <a:lnTo>
                  <a:pt x="293497" y="1003300"/>
                </a:lnTo>
                <a:lnTo>
                  <a:pt x="298831" y="1003300"/>
                </a:lnTo>
                <a:lnTo>
                  <a:pt x="311924" y="990600"/>
                </a:lnTo>
                <a:lnTo>
                  <a:pt x="317842" y="1003300"/>
                </a:lnTo>
                <a:lnTo>
                  <a:pt x="329323" y="1003300"/>
                </a:lnTo>
                <a:lnTo>
                  <a:pt x="335114" y="990600"/>
                </a:lnTo>
                <a:lnTo>
                  <a:pt x="347624" y="1003300"/>
                </a:lnTo>
                <a:lnTo>
                  <a:pt x="347624" y="937348"/>
                </a:lnTo>
                <a:lnTo>
                  <a:pt x="347306" y="927100"/>
                </a:lnTo>
                <a:lnTo>
                  <a:pt x="346316" y="889000"/>
                </a:lnTo>
                <a:lnTo>
                  <a:pt x="346189" y="876300"/>
                </a:lnTo>
                <a:lnTo>
                  <a:pt x="345922" y="876300"/>
                </a:lnTo>
                <a:lnTo>
                  <a:pt x="344195" y="863600"/>
                </a:lnTo>
                <a:lnTo>
                  <a:pt x="309308" y="863600"/>
                </a:lnTo>
                <a:lnTo>
                  <a:pt x="305003" y="876300"/>
                </a:lnTo>
                <a:lnTo>
                  <a:pt x="302755" y="889000"/>
                </a:lnTo>
                <a:lnTo>
                  <a:pt x="301536" y="901700"/>
                </a:lnTo>
                <a:lnTo>
                  <a:pt x="300786" y="914400"/>
                </a:lnTo>
                <a:lnTo>
                  <a:pt x="301383" y="914400"/>
                </a:lnTo>
                <a:lnTo>
                  <a:pt x="304152" y="927100"/>
                </a:lnTo>
                <a:lnTo>
                  <a:pt x="306514" y="939800"/>
                </a:lnTo>
                <a:lnTo>
                  <a:pt x="305206" y="939800"/>
                </a:lnTo>
                <a:lnTo>
                  <a:pt x="304838" y="952500"/>
                </a:lnTo>
                <a:lnTo>
                  <a:pt x="303428" y="965200"/>
                </a:lnTo>
                <a:lnTo>
                  <a:pt x="293128" y="965200"/>
                </a:lnTo>
                <a:lnTo>
                  <a:pt x="284429" y="974725"/>
                </a:lnTo>
                <a:lnTo>
                  <a:pt x="284429" y="990600"/>
                </a:lnTo>
                <a:lnTo>
                  <a:pt x="278282" y="1016000"/>
                </a:lnTo>
                <a:lnTo>
                  <a:pt x="253123" y="1016000"/>
                </a:lnTo>
                <a:lnTo>
                  <a:pt x="253123" y="1028700"/>
                </a:lnTo>
                <a:lnTo>
                  <a:pt x="246646" y="1041400"/>
                </a:lnTo>
                <a:lnTo>
                  <a:pt x="240677" y="1041400"/>
                </a:lnTo>
                <a:lnTo>
                  <a:pt x="232752" y="1054100"/>
                </a:lnTo>
                <a:lnTo>
                  <a:pt x="220383" y="1041400"/>
                </a:lnTo>
                <a:lnTo>
                  <a:pt x="224231" y="1041400"/>
                </a:lnTo>
                <a:lnTo>
                  <a:pt x="229235" y="1028700"/>
                </a:lnTo>
                <a:lnTo>
                  <a:pt x="253123" y="1028700"/>
                </a:lnTo>
                <a:lnTo>
                  <a:pt x="253123" y="1016000"/>
                </a:lnTo>
                <a:lnTo>
                  <a:pt x="215442" y="1016000"/>
                </a:lnTo>
                <a:lnTo>
                  <a:pt x="215442" y="1028700"/>
                </a:lnTo>
                <a:lnTo>
                  <a:pt x="198704" y="1041400"/>
                </a:lnTo>
                <a:lnTo>
                  <a:pt x="181483" y="1053985"/>
                </a:lnTo>
                <a:lnTo>
                  <a:pt x="181483" y="1066800"/>
                </a:lnTo>
                <a:lnTo>
                  <a:pt x="172554" y="1079500"/>
                </a:lnTo>
                <a:lnTo>
                  <a:pt x="172237" y="1080249"/>
                </a:lnTo>
                <a:lnTo>
                  <a:pt x="172237" y="1104900"/>
                </a:lnTo>
                <a:lnTo>
                  <a:pt x="172212" y="1117600"/>
                </a:lnTo>
                <a:lnTo>
                  <a:pt x="162115" y="1117600"/>
                </a:lnTo>
                <a:lnTo>
                  <a:pt x="157619" y="1130300"/>
                </a:lnTo>
                <a:lnTo>
                  <a:pt x="144830" y="1130300"/>
                </a:lnTo>
                <a:lnTo>
                  <a:pt x="144932" y="1117600"/>
                </a:lnTo>
                <a:lnTo>
                  <a:pt x="149936" y="1117600"/>
                </a:lnTo>
                <a:lnTo>
                  <a:pt x="156248" y="1104900"/>
                </a:lnTo>
                <a:lnTo>
                  <a:pt x="172237" y="1104900"/>
                </a:lnTo>
                <a:lnTo>
                  <a:pt x="172237" y="1080249"/>
                </a:lnTo>
                <a:lnTo>
                  <a:pt x="167132" y="1092200"/>
                </a:lnTo>
                <a:lnTo>
                  <a:pt x="143268" y="1092200"/>
                </a:lnTo>
                <a:lnTo>
                  <a:pt x="143268" y="1104900"/>
                </a:lnTo>
                <a:lnTo>
                  <a:pt x="140944" y="1109027"/>
                </a:lnTo>
                <a:lnTo>
                  <a:pt x="140944" y="1143000"/>
                </a:lnTo>
                <a:lnTo>
                  <a:pt x="137718" y="1143000"/>
                </a:lnTo>
                <a:lnTo>
                  <a:pt x="131305" y="1155700"/>
                </a:lnTo>
                <a:lnTo>
                  <a:pt x="121881" y="1155700"/>
                </a:lnTo>
                <a:lnTo>
                  <a:pt x="121107" y="1143000"/>
                </a:lnTo>
                <a:lnTo>
                  <a:pt x="134213" y="1143000"/>
                </a:lnTo>
                <a:lnTo>
                  <a:pt x="138391" y="1130300"/>
                </a:lnTo>
                <a:lnTo>
                  <a:pt x="140944" y="1143000"/>
                </a:lnTo>
                <a:lnTo>
                  <a:pt x="140944" y="1109027"/>
                </a:lnTo>
                <a:lnTo>
                  <a:pt x="136105" y="1117600"/>
                </a:lnTo>
                <a:lnTo>
                  <a:pt x="129057" y="1130300"/>
                </a:lnTo>
                <a:lnTo>
                  <a:pt x="108242" y="1130300"/>
                </a:lnTo>
                <a:lnTo>
                  <a:pt x="108242" y="1143000"/>
                </a:lnTo>
                <a:lnTo>
                  <a:pt x="103162" y="1155700"/>
                </a:lnTo>
                <a:lnTo>
                  <a:pt x="28714" y="1155700"/>
                </a:lnTo>
                <a:lnTo>
                  <a:pt x="31750" y="1143000"/>
                </a:lnTo>
                <a:lnTo>
                  <a:pt x="108242" y="1143000"/>
                </a:lnTo>
                <a:lnTo>
                  <a:pt x="108242" y="1130300"/>
                </a:lnTo>
                <a:lnTo>
                  <a:pt x="58585" y="1130300"/>
                </a:lnTo>
                <a:lnTo>
                  <a:pt x="56464" y="1117600"/>
                </a:lnTo>
                <a:lnTo>
                  <a:pt x="71259" y="1117600"/>
                </a:lnTo>
                <a:lnTo>
                  <a:pt x="143268" y="1104900"/>
                </a:lnTo>
                <a:lnTo>
                  <a:pt x="143268" y="1092200"/>
                </a:lnTo>
                <a:lnTo>
                  <a:pt x="99212" y="1092200"/>
                </a:lnTo>
                <a:lnTo>
                  <a:pt x="106756" y="1079500"/>
                </a:lnTo>
                <a:lnTo>
                  <a:pt x="115798" y="1066800"/>
                </a:lnTo>
                <a:lnTo>
                  <a:pt x="181483" y="1066800"/>
                </a:lnTo>
                <a:lnTo>
                  <a:pt x="181483" y="1053985"/>
                </a:lnTo>
                <a:lnTo>
                  <a:pt x="181317" y="1054100"/>
                </a:lnTo>
                <a:lnTo>
                  <a:pt x="146837" y="1054100"/>
                </a:lnTo>
                <a:lnTo>
                  <a:pt x="145034" y="1041400"/>
                </a:lnTo>
                <a:lnTo>
                  <a:pt x="161963" y="1041400"/>
                </a:lnTo>
                <a:lnTo>
                  <a:pt x="179616" y="1028700"/>
                </a:lnTo>
                <a:lnTo>
                  <a:pt x="215442" y="1028700"/>
                </a:lnTo>
                <a:lnTo>
                  <a:pt x="215442" y="1016000"/>
                </a:lnTo>
                <a:lnTo>
                  <a:pt x="173342" y="1016000"/>
                </a:lnTo>
                <a:lnTo>
                  <a:pt x="180149" y="1003300"/>
                </a:lnTo>
                <a:lnTo>
                  <a:pt x="188048" y="990600"/>
                </a:lnTo>
                <a:lnTo>
                  <a:pt x="247332" y="990600"/>
                </a:lnTo>
                <a:lnTo>
                  <a:pt x="248678" y="1003300"/>
                </a:lnTo>
                <a:lnTo>
                  <a:pt x="256006" y="1003300"/>
                </a:lnTo>
                <a:lnTo>
                  <a:pt x="264693" y="990600"/>
                </a:lnTo>
                <a:lnTo>
                  <a:pt x="284429" y="990600"/>
                </a:lnTo>
                <a:lnTo>
                  <a:pt x="284429" y="974725"/>
                </a:lnTo>
                <a:lnTo>
                  <a:pt x="281520" y="977900"/>
                </a:lnTo>
                <a:lnTo>
                  <a:pt x="274129" y="965200"/>
                </a:lnTo>
                <a:lnTo>
                  <a:pt x="271259" y="965200"/>
                </a:lnTo>
                <a:lnTo>
                  <a:pt x="272148" y="952500"/>
                </a:lnTo>
                <a:lnTo>
                  <a:pt x="270992" y="939800"/>
                </a:lnTo>
                <a:lnTo>
                  <a:pt x="269125" y="939800"/>
                </a:lnTo>
                <a:lnTo>
                  <a:pt x="267906" y="927100"/>
                </a:lnTo>
                <a:lnTo>
                  <a:pt x="267233" y="927100"/>
                </a:lnTo>
                <a:lnTo>
                  <a:pt x="266598" y="914400"/>
                </a:lnTo>
                <a:lnTo>
                  <a:pt x="265785" y="901700"/>
                </a:lnTo>
                <a:lnTo>
                  <a:pt x="264591" y="889000"/>
                </a:lnTo>
                <a:lnTo>
                  <a:pt x="263118" y="876300"/>
                </a:lnTo>
                <a:lnTo>
                  <a:pt x="223697" y="876300"/>
                </a:lnTo>
                <a:lnTo>
                  <a:pt x="222478" y="889000"/>
                </a:lnTo>
                <a:lnTo>
                  <a:pt x="221742" y="901700"/>
                </a:lnTo>
                <a:lnTo>
                  <a:pt x="221411" y="914400"/>
                </a:lnTo>
                <a:lnTo>
                  <a:pt x="221195" y="927100"/>
                </a:lnTo>
                <a:lnTo>
                  <a:pt x="220865" y="939800"/>
                </a:lnTo>
                <a:lnTo>
                  <a:pt x="220611" y="939800"/>
                </a:lnTo>
                <a:lnTo>
                  <a:pt x="219710" y="952500"/>
                </a:lnTo>
                <a:lnTo>
                  <a:pt x="218147" y="965200"/>
                </a:lnTo>
                <a:lnTo>
                  <a:pt x="204457" y="965200"/>
                </a:lnTo>
                <a:lnTo>
                  <a:pt x="201815" y="952500"/>
                </a:lnTo>
                <a:lnTo>
                  <a:pt x="201561" y="927100"/>
                </a:lnTo>
                <a:lnTo>
                  <a:pt x="201599" y="901700"/>
                </a:lnTo>
                <a:lnTo>
                  <a:pt x="200875" y="850900"/>
                </a:lnTo>
                <a:lnTo>
                  <a:pt x="196773" y="812800"/>
                </a:lnTo>
                <a:lnTo>
                  <a:pt x="190246" y="762000"/>
                </a:lnTo>
                <a:lnTo>
                  <a:pt x="182029" y="723900"/>
                </a:lnTo>
                <a:lnTo>
                  <a:pt x="181559" y="723900"/>
                </a:lnTo>
                <a:lnTo>
                  <a:pt x="181559" y="952500"/>
                </a:lnTo>
                <a:lnTo>
                  <a:pt x="180454" y="965200"/>
                </a:lnTo>
                <a:lnTo>
                  <a:pt x="178206" y="965200"/>
                </a:lnTo>
                <a:lnTo>
                  <a:pt x="178206" y="990600"/>
                </a:lnTo>
                <a:lnTo>
                  <a:pt x="169837" y="1003300"/>
                </a:lnTo>
                <a:lnTo>
                  <a:pt x="160997" y="1016000"/>
                </a:lnTo>
                <a:lnTo>
                  <a:pt x="134543" y="1016000"/>
                </a:lnTo>
                <a:lnTo>
                  <a:pt x="141300" y="1003300"/>
                </a:lnTo>
                <a:lnTo>
                  <a:pt x="149974" y="990600"/>
                </a:lnTo>
                <a:lnTo>
                  <a:pt x="178206" y="990600"/>
                </a:lnTo>
                <a:lnTo>
                  <a:pt x="178206" y="965200"/>
                </a:lnTo>
                <a:lnTo>
                  <a:pt x="147104" y="965200"/>
                </a:lnTo>
                <a:lnTo>
                  <a:pt x="143738" y="952500"/>
                </a:lnTo>
                <a:lnTo>
                  <a:pt x="144551" y="939800"/>
                </a:lnTo>
                <a:lnTo>
                  <a:pt x="146545" y="927100"/>
                </a:lnTo>
                <a:lnTo>
                  <a:pt x="148767" y="914400"/>
                </a:lnTo>
                <a:lnTo>
                  <a:pt x="150685" y="901700"/>
                </a:lnTo>
                <a:lnTo>
                  <a:pt x="151777" y="889000"/>
                </a:lnTo>
                <a:lnTo>
                  <a:pt x="151955" y="876300"/>
                </a:lnTo>
                <a:lnTo>
                  <a:pt x="151003" y="876300"/>
                </a:lnTo>
                <a:lnTo>
                  <a:pt x="148780" y="863600"/>
                </a:lnTo>
                <a:lnTo>
                  <a:pt x="143268" y="863600"/>
                </a:lnTo>
                <a:lnTo>
                  <a:pt x="141566" y="876300"/>
                </a:lnTo>
                <a:lnTo>
                  <a:pt x="138899" y="876300"/>
                </a:lnTo>
                <a:lnTo>
                  <a:pt x="141046" y="889000"/>
                </a:lnTo>
                <a:lnTo>
                  <a:pt x="127444" y="889000"/>
                </a:lnTo>
                <a:lnTo>
                  <a:pt x="123393" y="876300"/>
                </a:lnTo>
                <a:lnTo>
                  <a:pt x="118389" y="876300"/>
                </a:lnTo>
                <a:lnTo>
                  <a:pt x="113055" y="863600"/>
                </a:lnTo>
                <a:lnTo>
                  <a:pt x="102882" y="863600"/>
                </a:lnTo>
                <a:lnTo>
                  <a:pt x="97370" y="876300"/>
                </a:lnTo>
                <a:lnTo>
                  <a:pt x="92862" y="889000"/>
                </a:lnTo>
                <a:lnTo>
                  <a:pt x="90779" y="889000"/>
                </a:lnTo>
                <a:lnTo>
                  <a:pt x="89890" y="901700"/>
                </a:lnTo>
                <a:lnTo>
                  <a:pt x="89039" y="927100"/>
                </a:lnTo>
                <a:lnTo>
                  <a:pt x="87414" y="952500"/>
                </a:lnTo>
                <a:lnTo>
                  <a:pt x="86347" y="965200"/>
                </a:lnTo>
                <a:lnTo>
                  <a:pt x="66751" y="965200"/>
                </a:lnTo>
                <a:lnTo>
                  <a:pt x="70840" y="952500"/>
                </a:lnTo>
                <a:lnTo>
                  <a:pt x="73964" y="952500"/>
                </a:lnTo>
                <a:lnTo>
                  <a:pt x="74129" y="939800"/>
                </a:lnTo>
                <a:lnTo>
                  <a:pt x="71793" y="939800"/>
                </a:lnTo>
                <a:lnTo>
                  <a:pt x="72275" y="927100"/>
                </a:lnTo>
                <a:lnTo>
                  <a:pt x="71856" y="914400"/>
                </a:lnTo>
                <a:lnTo>
                  <a:pt x="71666" y="914400"/>
                </a:lnTo>
                <a:lnTo>
                  <a:pt x="71983" y="901700"/>
                </a:lnTo>
                <a:lnTo>
                  <a:pt x="72593" y="889000"/>
                </a:lnTo>
                <a:lnTo>
                  <a:pt x="73329" y="876300"/>
                </a:lnTo>
                <a:lnTo>
                  <a:pt x="73799" y="876300"/>
                </a:lnTo>
                <a:lnTo>
                  <a:pt x="74066" y="863600"/>
                </a:lnTo>
                <a:lnTo>
                  <a:pt x="73355" y="850900"/>
                </a:lnTo>
                <a:lnTo>
                  <a:pt x="72174" y="838200"/>
                </a:lnTo>
                <a:lnTo>
                  <a:pt x="71005" y="825500"/>
                </a:lnTo>
                <a:lnTo>
                  <a:pt x="70815" y="787400"/>
                </a:lnTo>
                <a:lnTo>
                  <a:pt x="71843" y="762000"/>
                </a:lnTo>
                <a:lnTo>
                  <a:pt x="73101" y="736600"/>
                </a:lnTo>
                <a:lnTo>
                  <a:pt x="73088" y="723900"/>
                </a:lnTo>
                <a:lnTo>
                  <a:pt x="72504" y="711200"/>
                </a:lnTo>
                <a:lnTo>
                  <a:pt x="71704" y="698500"/>
                </a:lnTo>
                <a:lnTo>
                  <a:pt x="71056" y="685800"/>
                </a:lnTo>
                <a:lnTo>
                  <a:pt x="70650" y="685800"/>
                </a:lnTo>
                <a:lnTo>
                  <a:pt x="73025" y="673100"/>
                </a:lnTo>
                <a:lnTo>
                  <a:pt x="78308" y="660400"/>
                </a:lnTo>
                <a:lnTo>
                  <a:pt x="85483" y="673100"/>
                </a:lnTo>
                <a:lnTo>
                  <a:pt x="114414" y="673100"/>
                </a:lnTo>
                <a:lnTo>
                  <a:pt x="129311" y="685800"/>
                </a:lnTo>
                <a:lnTo>
                  <a:pt x="153441" y="685800"/>
                </a:lnTo>
                <a:lnTo>
                  <a:pt x="160401" y="698500"/>
                </a:lnTo>
                <a:lnTo>
                  <a:pt x="160604" y="698500"/>
                </a:lnTo>
                <a:lnTo>
                  <a:pt x="163055" y="736600"/>
                </a:lnTo>
                <a:lnTo>
                  <a:pt x="167957" y="762000"/>
                </a:lnTo>
                <a:lnTo>
                  <a:pt x="177330" y="825500"/>
                </a:lnTo>
                <a:lnTo>
                  <a:pt x="180225" y="876300"/>
                </a:lnTo>
                <a:lnTo>
                  <a:pt x="180568" y="901700"/>
                </a:lnTo>
                <a:lnTo>
                  <a:pt x="180276" y="927100"/>
                </a:lnTo>
                <a:lnTo>
                  <a:pt x="180111" y="927100"/>
                </a:lnTo>
                <a:lnTo>
                  <a:pt x="180873" y="939800"/>
                </a:lnTo>
                <a:lnTo>
                  <a:pt x="181559" y="952500"/>
                </a:lnTo>
                <a:lnTo>
                  <a:pt x="181559" y="723900"/>
                </a:lnTo>
                <a:lnTo>
                  <a:pt x="179755" y="698500"/>
                </a:lnTo>
                <a:lnTo>
                  <a:pt x="182118" y="698500"/>
                </a:lnTo>
                <a:lnTo>
                  <a:pt x="190436" y="685800"/>
                </a:lnTo>
                <a:lnTo>
                  <a:pt x="363270" y="685800"/>
                </a:lnTo>
                <a:lnTo>
                  <a:pt x="388899" y="673100"/>
                </a:lnTo>
                <a:lnTo>
                  <a:pt x="461365" y="673100"/>
                </a:lnTo>
                <a:lnTo>
                  <a:pt x="484809" y="660400"/>
                </a:lnTo>
                <a:lnTo>
                  <a:pt x="530313" y="660400"/>
                </a:lnTo>
                <a:lnTo>
                  <a:pt x="534911" y="673100"/>
                </a:lnTo>
                <a:lnTo>
                  <a:pt x="536105" y="673100"/>
                </a:lnTo>
                <a:lnTo>
                  <a:pt x="537070" y="685800"/>
                </a:lnTo>
                <a:lnTo>
                  <a:pt x="540042" y="723900"/>
                </a:lnTo>
                <a:lnTo>
                  <a:pt x="549363" y="762000"/>
                </a:lnTo>
                <a:lnTo>
                  <a:pt x="553034" y="787400"/>
                </a:lnTo>
                <a:lnTo>
                  <a:pt x="555205" y="812800"/>
                </a:lnTo>
                <a:lnTo>
                  <a:pt x="556209" y="825500"/>
                </a:lnTo>
                <a:lnTo>
                  <a:pt x="557339" y="825500"/>
                </a:lnTo>
                <a:lnTo>
                  <a:pt x="557250" y="838200"/>
                </a:lnTo>
                <a:lnTo>
                  <a:pt x="554634" y="850900"/>
                </a:lnTo>
                <a:lnTo>
                  <a:pt x="554863" y="850900"/>
                </a:lnTo>
                <a:lnTo>
                  <a:pt x="562076" y="876300"/>
                </a:lnTo>
                <a:lnTo>
                  <a:pt x="565302" y="901700"/>
                </a:lnTo>
                <a:lnTo>
                  <a:pt x="566902" y="927100"/>
                </a:lnTo>
                <a:lnTo>
                  <a:pt x="569226" y="952500"/>
                </a:lnTo>
                <a:lnTo>
                  <a:pt x="570357" y="952500"/>
                </a:lnTo>
                <a:lnTo>
                  <a:pt x="570357" y="723900"/>
                </a:lnTo>
                <a:lnTo>
                  <a:pt x="563168" y="723900"/>
                </a:lnTo>
                <a:lnTo>
                  <a:pt x="558596" y="698500"/>
                </a:lnTo>
                <a:lnTo>
                  <a:pt x="583476" y="698500"/>
                </a:lnTo>
                <a:lnTo>
                  <a:pt x="599033" y="685800"/>
                </a:lnTo>
                <a:lnTo>
                  <a:pt x="678230" y="685800"/>
                </a:lnTo>
                <a:lnTo>
                  <a:pt x="702017" y="673100"/>
                </a:lnTo>
                <a:lnTo>
                  <a:pt x="742492" y="673100"/>
                </a:lnTo>
                <a:lnTo>
                  <a:pt x="745490" y="685800"/>
                </a:lnTo>
                <a:lnTo>
                  <a:pt x="745490" y="605370"/>
                </a:lnTo>
                <a:lnTo>
                  <a:pt x="731989" y="609600"/>
                </a:lnTo>
                <a:lnTo>
                  <a:pt x="691515" y="609600"/>
                </a:lnTo>
                <a:lnTo>
                  <a:pt x="650938" y="622300"/>
                </a:lnTo>
                <a:lnTo>
                  <a:pt x="580834" y="622300"/>
                </a:lnTo>
                <a:lnTo>
                  <a:pt x="581507" y="609600"/>
                </a:lnTo>
                <a:lnTo>
                  <a:pt x="635546" y="609600"/>
                </a:lnTo>
                <a:lnTo>
                  <a:pt x="674928" y="596900"/>
                </a:lnTo>
                <a:lnTo>
                  <a:pt x="714324" y="596900"/>
                </a:lnTo>
                <a:lnTo>
                  <a:pt x="753732" y="584200"/>
                </a:lnTo>
                <a:lnTo>
                  <a:pt x="791756" y="584200"/>
                </a:lnTo>
                <a:lnTo>
                  <a:pt x="792556" y="596900"/>
                </a:lnTo>
                <a:lnTo>
                  <a:pt x="792556" y="347497"/>
                </a:lnTo>
                <a:lnTo>
                  <a:pt x="791730" y="342900"/>
                </a:lnTo>
                <a:lnTo>
                  <a:pt x="787006" y="330200"/>
                </a:lnTo>
                <a:lnTo>
                  <a:pt x="784517" y="326072"/>
                </a:lnTo>
                <a:lnTo>
                  <a:pt x="784517" y="520700"/>
                </a:lnTo>
                <a:lnTo>
                  <a:pt x="746798" y="520700"/>
                </a:lnTo>
                <a:lnTo>
                  <a:pt x="775462" y="508000"/>
                </a:lnTo>
                <a:lnTo>
                  <a:pt x="781964" y="508000"/>
                </a:lnTo>
                <a:lnTo>
                  <a:pt x="784517" y="520700"/>
                </a:lnTo>
                <a:lnTo>
                  <a:pt x="784517" y="326072"/>
                </a:lnTo>
                <a:lnTo>
                  <a:pt x="782040" y="321957"/>
                </a:lnTo>
                <a:lnTo>
                  <a:pt x="782040" y="469900"/>
                </a:lnTo>
                <a:lnTo>
                  <a:pt x="754722" y="469900"/>
                </a:lnTo>
                <a:lnTo>
                  <a:pt x="754684" y="457200"/>
                </a:lnTo>
                <a:lnTo>
                  <a:pt x="781405" y="457200"/>
                </a:lnTo>
                <a:lnTo>
                  <a:pt x="782040" y="469900"/>
                </a:lnTo>
                <a:lnTo>
                  <a:pt x="782040" y="321957"/>
                </a:lnTo>
                <a:lnTo>
                  <a:pt x="779360" y="317500"/>
                </a:lnTo>
                <a:lnTo>
                  <a:pt x="779119" y="317500"/>
                </a:lnTo>
                <a:lnTo>
                  <a:pt x="779119" y="444500"/>
                </a:lnTo>
                <a:lnTo>
                  <a:pt x="754443" y="444500"/>
                </a:lnTo>
                <a:lnTo>
                  <a:pt x="746137" y="451891"/>
                </a:lnTo>
                <a:lnTo>
                  <a:pt x="746137" y="520700"/>
                </a:lnTo>
                <a:lnTo>
                  <a:pt x="726084" y="533400"/>
                </a:lnTo>
                <a:lnTo>
                  <a:pt x="645744" y="533400"/>
                </a:lnTo>
                <a:lnTo>
                  <a:pt x="636092" y="546100"/>
                </a:lnTo>
                <a:lnTo>
                  <a:pt x="626681" y="533400"/>
                </a:lnTo>
                <a:lnTo>
                  <a:pt x="610666" y="546100"/>
                </a:lnTo>
                <a:lnTo>
                  <a:pt x="525411" y="546100"/>
                </a:lnTo>
                <a:lnTo>
                  <a:pt x="525411" y="635000"/>
                </a:lnTo>
                <a:lnTo>
                  <a:pt x="523544" y="647700"/>
                </a:lnTo>
                <a:lnTo>
                  <a:pt x="490385" y="647700"/>
                </a:lnTo>
                <a:lnTo>
                  <a:pt x="469430" y="660400"/>
                </a:lnTo>
                <a:lnTo>
                  <a:pt x="395071" y="660400"/>
                </a:lnTo>
                <a:lnTo>
                  <a:pt x="368642" y="673100"/>
                </a:lnTo>
                <a:lnTo>
                  <a:pt x="179641" y="673100"/>
                </a:lnTo>
                <a:lnTo>
                  <a:pt x="177800" y="660400"/>
                </a:lnTo>
                <a:lnTo>
                  <a:pt x="177609" y="660400"/>
                </a:lnTo>
                <a:lnTo>
                  <a:pt x="176987" y="647700"/>
                </a:lnTo>
                <a:lnTo>
                  <a:pt x="178879" y="635000"/>
                </a:lnTo>
                <a:lnTo>
                  <a:pt x="244271" y="635000"/>
                </a:lnTo>
                <a:lnTo>
                  <a:pt x="282308" y="622300"/>
                </a:lnTo>
                <a:lnTo>
                  <a:pt x="452069" y="622300"/>
                </a:lnTo>
                <a:lnTo>
                  <a:pt x="479717" y="609600"/>
                </a:lnTo>
                <a:lnTo>
                  <a:pt x="521550" y="609600"/>
                </a:lnTo>
                <a:lnTo>
                  <a:pt x="523748" y="622300"/>
                </a:lnTo>
                <a:lnTo>
                  <a:pt x="525145" y="635000"/>
                </a:lnTo>
                <a:lnTo>
                  <a:pt x="525411" y="635000"/>
                </a:lnTo>
                <a:lnTo>
                  <a:pt x="525411" y="546100"/>
                </a:lnTo>
                <a:lnTo>
                  <a:pt x="515632" y="546100"/>
                </a:lnTo>
                <a:lnTo>
                  <a:pt x="515632" y="584200"/>
                </a:lnTo>
                <a:lnTo>
                  <a:pt x="514680" y="596900"/>
                </a:lnTo>
                <a:lnTo>
                  <a:pt x="503275" y="596900"/>
                </a:lnTo>
                <a:lnTo>
                  <a:pt x="505409" y="584200"/>
                </a:lnTo>
                <a:lnTo>
                  <a:pt x="515632" y="584200"/>
                </a:lnTo>
                <a:lnTo>
                  <a:pt x="515632" y="546100"/>
                </a:lnTo>
                <a:lnTo>
                  <a:pt x="460933" y="546100"/>
                </a:lnTo>
                <a:lnTo>
                  <a:pt x="443344" y="558800"/>
                </a:lnTo>
                <a:lnTo>
                  <a:pt x="425500" y="546100"/>
                </a:lnTo>
                <a:lnTo>
                  <a:pt x="419303" y="546100"/>
                </a:lnTo>
                <a:lnTo>
                  <a:pt x="416191" y="558800"/>
                </a:lnTo>
                <a:lnTo>
                  <a:pt x="323075" y="558800"/>
                </a:lnTo>
                <a:lnTo>
                  <a:pt x="323075" y="584200"/>
                </a:lnTo>
                <a:lnTo>
                  <a:pt x="312762" y="596900"/>
                </a:lnTo>
                <a:lnTo>
                  <a:pt x="310235" y="596900"/>
                </a:lnTo>
                <a:lnTo>
                  <a:pt x="323075" y="584200"/>
                </a:lnTo>
                <a:lnTo>
                  <a:pt x="323075" y="558800"/>
                </a:lnTo>
                <a:lnTo>
                  <a:pt x="304787" y="558800"/>
                </a:lnTo>
                <a:lnTo>
                  <a:pt x="304063" y="546100"/>
                </a:lnTo>
                <a:lnTo>
                  <a:pt x="314109" y="546100"/>
                </a:lnTo>
                <a:lnTo>
                  <a:pt x="319074" y="533400"/>
                </a:lnTo>
                <a:lnTo>
                  <a:pt x="602068" y="533400"/>
                </a:lnTo>
                <a:lnTo>
                  <a:pt x="623544" y="520700"/>
                </a:lnTo>
                <a:lnTo>
                  <a:pt x="746137" y="520700"/>
                </a:lnTo>
                <a:lnTo>
                  <a:pt x="746137" y="451891"/>
                </a:lnTo>
                <a:lnTo>
                  <a:pt x="740156" y="457200"/>
                </a:lnTo>
                <a:lnTo>
                  <a:pt x="616889" y="457200"/>
                </a:lnTo>
                <a:lnTo>
                  <a:pt x="590156" y="469900"/>
                </a:lnTo>
                <a:lnTo>
                  <a:pt x="485813" y="469900"/>
                </a:lnTo>
                <a:lnTo>
                  <a:pt x="485813" y="520700"/>
                </a:lnTo>
                <a:lnTo>
                  <a:pt x="435698" y="520700"/>
                </a:lnTo>
                <a:lnTo>
                  <a:pt x="448183" y="508000"/>
                </a:lnTo>
                <a:lnTo>
                  <a:pt x="473240" y="508000"/>
                </a:lnTo>
                <a:lnTo>
                  <a:pt x="485813" y="520700"/>
                </a:lnTo>
                <a:lnTo>
                  <a:pt x="485813" y="469900"/>
                </a:lnTo>
                <a:lnTo>
                  <a:pt x="316191" y="469900"/>
                </a:lnTo>
                <a:lnTo>
                  <a:pt x="320116" y="457200"/>
                </a:lnTo>
                <a:lnTo>
                  <a:pt x="438264" y="457200"/>
                </a:lnTo>
                <a:lnTo>
                  <a:pt x="450215" y="444500"/>
                </a:lnTo>
                <a:lnTo>
                  <a:pt x="605294" y="444500"/>
                </a:lnTo>
                <a:lnTo>
                  <a:pt x="624890" y="431800"/>
                </a:lnTo>
                <a:lnTo>
                  <a:pt x="766533" y="431800"/>
                </a:lnTo>
                <a:lnTo>
                  <a:pt x="775017" y="419100"/>
                </a:lnTo>
                <a:lnTo>
                  <a:pt x="779119" y="444500"/>
                </a:lnTo>
                <a:lnTo>
                  <a:pt x="779119" y="317500"/>
                </a:lnTo>
                <a:lnTo>
                  <a:pt x="775665" y="317500"/>
                </a:lnTo>
                <a:lnTo>
                  <a:pt x="775665" y="393700"/>
                </a:lnTo>
                <a:lnTo>
                  <a:pt x="774153" y="406400"/>
                </a:lnTo>
                <a:lnTo>
                  <a:pt x="772744" y="406400"/>
                </a:lnTo>
                <a:lnTo>
                  <a:pt x="758494" y="419100"/>
                </a:lnTo>
                <a:lnTo>
                  <a:pt x="756488" y="406400"/>
                </a:lnTo>
                <a:lnTo>
                  <a:pt x="759523" y="406400"/>
                </a:lnTo>
                <a:lnTo>
                  <a:pt x="760704" y="393700"/>
                </a:lnTo>
                <a:lnTo>
                  <a:pt x="775665" y="393700"/>
                </a:lnTo>
                <a:lnTo>
                  <a:pt x="775665" y="317500"/>
                </a:lnTo>
                <a:lnTo>
                  <a:pt x="768324" y="317500"/>
                </a:lnTo>
                <a:lnTo>
                  <a:pt x="757605" y="304800"/>
                </a:lnTo>
                <a:lnTo>
                  <a:pt x="724966" y="304800"/>
                </a:lnTo>
                <a:lnTo>
                  <a:pt x="714070" y="297726"/>
                </a:lnTo>
                <a:lnTo>
                  <a:pt x="714070" y="330200"/>
                </a:lnTo>
                <a:lnTo>
                  <a:pt x="701344" y="342900"/>
                </a:lnTo>
                <a:lnTo>
                  <a:pt x="670242" y="342900"/>
                </a:lnTo>
                <a:lnTo>
                  <a:pt x="655840" y="330200"/>
                </a:lnTo>
                <a:lnTo>
                  <a:pt x="643089" y="317588"/>
                </a:lnTo>
                <a:lnTo>
                  <a:pt x="643089" y="342900"/>
                </a:lnTo>
                <a:lnTo>
                  <a:pt x="622160" y="342900"/>
                </a:lnTo>
                <a:lnTo>
                  <a:pt x="615022" y="330200"/>
                </a:lnTo>
                <a:lnTo>
                  <a:pt x="607974" y="330200"/>
                </a:lnTo>
                <a:lnTo>
                  <a:pt x="600722" y="317500"/>
                </a:lnTo>
                <a:lnTo>
                  <a:pt x="619531" y="317500"/>
                </a:lnTo>
                <a:lnTo>
                  <a:pt x="630301" y="330200"/>
                </a:lnTo>
                <a:lnTo>
                  <a:pt x="641108" y="330200"/>
                </a:lnTo>
                <a:lnTo>
                  <a:pt x="643089" y="342900"/>
                </a:lnTo>
                <a:lnTo>
                  <a:pt x="643089" y="317588"/>
                </a:lnTo>
                <a:lnTo>
                  <a:pt x="632040" y="304800"/>
                </a:lnTo>
                <a:lnTo>
                  <a:pt x="660450" y="304800"/>
                </a:lnTo>
                <a:lnTo>
                  <a:pt x="675347" y="317500"/>
                </a:lnTo>
                <a:lnTo>
                  <a:pt x="690079" y="317500"/>
                </a:lnTo>
                <a:lnTo>
                  <a:pt x="703808" y="330200"/>
                </a:lnTo>
                <a:lnTo>
                  <a:pt x="714070" y="330200"/>
                </a:lnTo>
                <a:lnTo>
                  <a:pt x="714070" y="297726"/>
                </a:lnTo>
                <a:lnTo>
                  <a:pt x="705408" y="292100"/>
                </a:lnTo>
                <a:lnTo>
                  <a:pt x="685965" y="292100"/>
                </a:lnTo>
                <a:lnTo>
                  <a:pt x="666267" y="279400"/>
                </a:lnTo>
                <a:lnTo>
                  <a:pt x="645896" y="279400"/>
                </a:lnTo>
                <a:lnTo>
                  <a:pt x="630135" y="266700"/>
                </a:lnTo>
                <a:lnTo>
                  <a:pt x="615632" y="266700"/>
                </a:lnTo>
                <a:lnTo>
                  <a:pt x="604037" y="254000"/>
                </a:lnTo>
                <a:lnTo>
                  <a:pt x="600379" y="247345"/>
                </a:lnTo>
                <a:lnTo>
                  <a:pt x="600379" y="330200"/>
                </a:lnTo>
                <a:lnTo>
                  <a:pt x="598131" y="342900"/>
                </a:lnTo>
                <a:lnTo>
                  <a:pt x="539038" y="342900"/>
                </a:lnTo>
                <a:lnTo>
                  <a:pt x="527545" y="330200"/>
                </a:lnTo>
                <a:lnTo>
                  <a:pt x="521589" y="330200"/>
                </a:lnTo>
                <a:lnTo>
                  <a:pt x="522516" y="317500"/>
                </a:lnTo>
                <a:lnTo>
                  <a:pt x="565467" y="317500"/>
                </a:lnTo>
                <a:lnTo>
                  <a:pt x="577024" y="330200"/>
                </a:lnTo>
                <a:lnTo>
                  <a:pt x="600379" y="330200"/>
                </a:lnTo>
                <a:lnTo>
                  <a:pt x="600379" y="247345"/>
                </a:lnTo>
                <a:lnTo>
                  <a:pt x="597065" y="241300"/>
                </a:lnTo>
                <a:lnTo>
                  <a:pt x="593598" y="229222"/>
                </a:lnTo>
                <a:lnTo>
                  <a:pt x="593598" y="292100"/>
                </a:lnTo>
                <a:lnTo>
                  <a:pt x="589216" y="292100"/>
                </a:lnTo>
                <a:lnTo>
                  <a:pt x="578040" y="304800"/>
                </a:lnTo>
                <a:lnTo>
                  <a:pt x="572833" y="292100"/>
                </a:lnTo>
                <a:lnTo>
                  <a:pt x="569988" y="292100"/>
                </a:lnTo>
                <a:lnTo>
                  <a:pt x="574319" y="279400"/>
                </a:lnTo>
                <a:lnTo>
                  <a:pt x="592315" y="279400"/>
                </a:lnTo>
                <a:lnTo>
                  <a:pt x="593598" y="292100"/>
                </a:lnTo>
                <a:lnTo>
                  <a:pt x="593598" y="229222"/>
                </a:lnTo>
                <a:lnTo>
                  <a:pt x="593420" y="228600"/>
                </a:lnTo>
                <a:lnTo>
                  <a:pt x="588784" y="215900"/>
                </a:lnTo>
                <a:lnTo>
                  <a:pt x="585368" y="203200"/>
                </a:lnTo>
                <a:lnTo>
                  <a:pt x="585330" y="190500"/>
                </a:lnTo>
                <a:lnTo>
                  <a:pt x="585597" y="190500"/>
                </a:lnTo>
                <a:lnTo>
                  <a:pt x="584187" y="177800"/>
                </a:lnTo>
                <a:lnTo>
                  <a:pt x="581329" y="177800"/>
                </a:lnTo>
                <a:lnTo>
                  <a:pt x="581329" y="254000"/>
                </a:lnTo>
                <a:lnTo>
                  <a:pt x="576275" y="266700"/>
                </a:lnTo>
                <a:lnTo>
                  <a:pt x="549046" y="266700"/>
                </a:lnTo>
                <a:lnTo>
                  <a:pt x="547268" y="262001"/>
                </a:lnTo>
                <a:lnTo>
                  <a:pt x="547268" y="292100"/>
                </a:lnTo>
                <a:lnTo>
                  <a:pt x="545363" y="304800"/>
                </a:lnTo>
                <a:lnTo>
                  <a:pt x="517118" y="304800"/>
                </a:lnTo>
                <a:lnTo>
                  <a:pt x="517118" y="342900"/>
                </a:lnTo>
                <a:lnTo>
                  <a:pt x="482727" y="342900"/>
                </a:lnTo>
                <a:lnTo>
                  <a:pt x="472097" y="330200"/>
                </a:lnTo>
                <a:lnTo>
                  <a:pt x="508457" y="330200"/>
                </a:lnTo>
                <a:lnTo>
                  <a:pt x="517118" y="342900"/>
                </a:lnTo>
                <a:lnTo>
                  <a:pt x="517118" y="304800"/>
                </a:lnTo>
                <a:lnTo>
                  <a:pt x="503262" y="304800"/>
                </a:lnTo>
                <a:lnTo>
                  <a:pt x="497382" y="317500"/>
                </a:lnTo>
                <a:lnTo>
                  <a:pt x="496023" y="304800"/>
                </a:lnTo>
                <a:lnTo>
                  <a:pt x="495058" y="292100"/>
                </a:lnTo>
                <a:lnTo>
                  <a:pt x="547268" y="292100"/>
                </a:lnTo>
                <a:lnTo>
                  <a:pt x="547268" y="262001"/>
                </a:lnTo>
                <a:lnTo>
                  <a:pt x="544245" y="254000"/>
                </a:lnTo>
                <a:lnTo>
                  <a:pt x="545261" y="241300"/>
                </a:lnTo>
                <a:lnTo>
                  <a:pt x="580605" y="241300"/>
                </a:lnTo>
                <a:lnTo>
                  <a:pt x="580986" y="254000"/>
                </a:lnTo>
                <a:lnTo>
                  <a:pt x="581329" y="254000"/>
                </a:lnTo>
                <a:lnTo>
                  <a:pt x="581329" y="177800"/>
                </a:lnTo>
                <a:lnTo>
                  <a:pt x="574433" y="177800"/>
                </a:lnTo>
                <a:lnTo>
                  <a:pt x="568350" y="165100"/>
                </a:lnTo>
                <a:lnTo>
                  <a:pt x="564261" y="155003"/>
                </a:lnTo>
                <a:lnTo>
                  <a:pt x="564261" y="215900"/>
                </a:lnTo>
                <a:lnTo>
                  <a:pt x="531482" y="215900"/>
                </a:lnTo>
                <a:lnTo>
                  <a:pt x="532015" y="203200"/>
                </a:lnTo>
                <a:lnTo>
                  <a:pt x="562724" y="203200"/>
                </a:lnTo>
                <a:lnTo>
                  <a:pt x="564261" y="215900"/>
                </a:lnTo>
                <a:lnTo>
                  <a:pt x="564261" y="155003"/>
                </a:lnTo>
                <a:lnTo>
                  <a:pt x="563206" y="152400"/>
                </a:lnTo>
                <a:lnTo>
                  <a:pt x="557631" y="152400"/>
                </a:lnTo>
                <a:lnTo>
                  <a:pt x="554685" y="139700"/>
                </a:lnTo>
                <a:lnTo>
                  <a:pt x="549084" y="139700"/>
                </a:lnTo>
                <a:lnTo>
                  <a:pt x="542683" y="127000"/>
                </a:lnTo>
                <a:lnTo>
                  <a:pt x="531990" y="127000"/>
                </a:lnTo>
                <a:lnTo>
                  <a:pt x="531990" y="152400"/>
                </a:lnTo>
                <a:lnTo>
                  <a:pt x="530136" y="152400"/>
                </a:lnTo>
                <a:lnTo>
                  <a:pt x="530136" y="254000"/>
                </a:lnTo>
                <a:lnTo>
                  <a:pt x="529082" y="266700"/>
                </a:lnTo>
                <a:lnTo>
                  <a:pt x="491832" y="266700"/>
                </a:lnTo>
                <a:lnTo>
                  <a:pt x="489737" y="254000"/>
                </a:lnTo>
                <a:lnTo>
                  <a:pt x="491705" y="254000"/>
                </a:lnTo>
                <a:lnTo>
                  <a:pt x="496176" y="241300"/>
                </a:lnTo>
                <a:lnTo>
                  <a:pt x="528713" y="241300"/>
                </a:lnTo>
                <a:lnTo>
                  <a:pt x="530136" y="254000"/>
                </a:lnTo>
                <a:lnTo>
                  <a:pt x="530136" y="152400"/>
                </a:lnTo>
                <a:lnTo>
                  <a:pt x="517410" y="152400"/>
                </a:lnTo>
                <a:lnTo>
                  <a:pt x="517410" y="228600"/>
                </a:lnTo>
                <a:lnTo>
                  <a:pt x="490334" y="228600"/>
                </a:lnTo>
                <a:lnTo>
                  <a:pt x="488886" y="215900"/>
                </a:lnTo>
                <a:lnTo>
                  <a:pt x="491794" y="215900"/>
                </a:lnTo>
                <a:lnTo>
                  <a:pt x="499910" y="203200"/>
                </a:lnTo>
                <a:lnTo>
                  <a:pt x="510476" y="203200"/>
                </a:lnTo>
                <a:lnTo>
                  <a:pt x="514985" y="215900"/>
                </a:lnTo>
                <a:lnTo>
                  <a:pt x="517410" y="228600"/>
                </a:lnTo>
                <a:lnTo>
                  <a:pt x="517410" y="152400"/>
                </a:lnTo>
                <a:lnTo>
                  <a:pt x="509562" y="152400"/>
                </a:lnTo>
                <a:lnTo>
                  <a:pt x="518248" y="139700"/>
                </a:lnTo>
                <a:lnTo>
                  <a:pt x="529844" y="139700"/>
                </a:lnTo>
                <a:lnTo>
                  <a:pt x="531990" y="152400"/>
                </a:lnTo>
                <a:lnTo>
                  <a:pt x="531990" y="127000"/>
                </a:lnTo>
                <a:lnTo>
                  <a:pt x="499059" y="127000"/>
                </a:lnTo>
                <a:lnTo>
                  <a:pt x="499059" y="190500"/>
                </a:lnTo>
                <a:lnTo>
                  <a:pt x="486765" y="190500"/>
                </a:lnTo>
                <a:lnTo>
                  <a:pt x="486613" y="177800"/>
                </a:lnTo>
                <a:lnTo>
                  <a:pt x="498589" y="177800"/>
                </a:lnTo>
                <a:lnTo>
                  <a:pt x="499059" y="190500"/>
                </a:lnTo>
                <a:lnTo>
                  <a:pt x="499059" y="127000"/>
                </a:lnTo>
                <a:lnTo>
                  <a:pt x="497090" y="127000"/>
                </a:lnTo>
                <a:lnTo>
                  <a:pt x="484212" y="134797"/>
                </a:lnTo>
                <a:lnTo>
                  <a:pt x="484212" y="317500"/>
                </a:lnTo>
                <a:lnTo>
                  <a:pt x="456755" y="317500"/>
                </a:lnTo>
                <a:lnTo>
                  <a:pt x="456755" y="342900"/>
                </a:lnTo>
                <a:lnTo>
                  <a:pt x="447052" y="355600"/>
                </a:lnTo>
                <a:lnTo>
                  <a:pt x="412280" y="355600"/>
                </a:lnTo>
                <a:lnTo>
                  <a:pt x="406933" y="342900"/>
                </a:lnTo>
                <a:lnTo>
                  <a:pt x="402564" y="342900"/>
                </a:lnTo>
                <a:lnTo>
                  <a:pt x="401383" y="330200"/>
                </a:lnTo>
                <a:lnTo>
                  <a:pt x="440563" y="330200"/>
                </a:lnTo>
                <a:lnTo>
                  <a:pt x="451561" y="342900"/>
                </a:lnTo>
                <a:lnTo>
                  <a:pt x="456755" y="342900"/>
                </a:lnTo>
                <a:lnTo>
                  <a:pt x="456755" y="317500"/>
                </a:lnTo>
                <a:lnTo>
                  <a:pt x="441833" y="317500"/>
                </a:lnTo>
                <a:lnTo>
                  <a:pt x="442645" y="304800"/>
                </a:lnTo>
                <a:lnTo>
                  <a:pt x="440664" y="292100"/>
                </a:lnTo>
                <a:lnTo>
                  <a:pt x="478802" y="292100"/>
                </a:lnTo>
                <a:lnTo>
                  <a:pt x="480390" y="304800"/>
                </a:lnTo>
                <a:lnTo>
                  <a:pt x="482117" y="304800"/>
                </a:lnTo>
                <a:lnTo>
                  <a:pt x="484212" y="317500"/>
                </a:lnTo>
                <a:lnTo>
                  <a:pt x="484212" y="134797"/>
                </a:lnTo>
                <a:lnTo>
                  <a:pt x="476491" y="139458"/>
                </a:lnTo>
                <a:lnTo>
                  <a:pt x="476491" y="266700"/>
                </a:lnTo>
                <a:lnTo>
                  <a:pt x="443255" y="266700"/>
                </a:lnTo>
                <a:lnTo>
                  <a:pt x="440042" y="254000"/>
                </a:lnTo>
                <a:lnTo>
                  <a:pt x="474802" y="254000"/>
                </a:lnTo>
                <a:lnTo>
                  <a:pt x="476491" y="266700"/>
                </a:lnTo>
                <a:lnTo>
                  <a:pt x="476491" y="139458"/>
                </a:lnTo>
                <a:lnTo>
                  <a:pt x="476084" y="139700"/>
                </a:lnTo>
                <a:lnTo>
                  <a:pt x="473062" y="139700"/>
                </a:lnTo>
                <a:lnTo>
                  <a:pt x="473062" y="228600"/>
                </a:lnTo>
                <a:lnTo>
                  <a:pt x="455828" y="228600"/>
                </a:lnTo>
                <a:lnTo>
                  <a:pt x="450011" y="241300"/>
                </a:lnTo>
                <a:lnTo>
                  <a:pt x="446100" y="215900"/>
                </a:lnTo>
                <a:lnTo>
                  <a:pt x="472173" y="215900"/>
                </a:lnTo>
                <a:lnTo>
                  <a:pt x="473062" y="228600"/>
                </a:lnTo>
                <a:lnTo>
                  <a:pt x="473062" y="139700"/>
                </a:lnTo>
                <a:lnTo>
                  <a:pt x="470522" y="139700"/>
                </a:lnTo>
                <a:lnTo>
                  <a:pt x="470522" y="190500"/>
                </a:lnTo>
                <a:lnTo>
                  <a:pt x="449021" y="190500"/>
                </a:lnTo>
                <a:lnTo>
                  <a:pt x="457606" y="177800"/>
                </a:lnTo>
                <a:lnTo>
                  <a:pt x="470115" y="177800"/>
                </a:lnTo>
                <a:lnTo>
                  <a:pt x="470522" y="190500"/>
                </a:lnTo>
                <a:lnTo>
                  <a:pt x="470522" y="139700"/>
                </a:lnTo>
                <a:lnTo>
                  <a:pt x="455333" y="139700"/>
                </a:lnTo>
                <a:lnTo>
                  <a:pt x="435635" y="152400"/>
                </a:lnTo>
                <a:lnTo>
                  <a:pt x="433171" y="152400"/>
                </a:lnTo>
                <a:lnTo>
                  <a:pt x="433171" y="228600"/>
                </a:lnTo>
                <a:lnTo>
                  <a:pt x="431177" y="228600"/>
                </a:lnTo>
                <a:lnTo>
                  <a:pt x="427951" y="232765"/>
                </a:lnTo>
                <a:lnTo>
                  <a:pt x="427951" y="254000"/>
                </a:lnTo>
                <a:lnTo>
                  <a:pt x="426986" y="258787"/>
                </a:lnTo>
                <a:lnTo>
                  <a:pt x="426986" y="292100"/>
                </a:lnTo>
                <a:lnTo>
                  <a:pt x="426948" y="304800"/>
                </a:lnTo>
                <a:lnTo>
                  <a:pt x="424675" y="317500"/>
                </a:lnTo>
                <a:lnTo>
                  <a:pt x="400469" y="317500"/>
                </a:lnTo>
                <a:lnTo>
                  <a:pt x="400469" y="393700"/>
                </a:lnTo>
                <a:lnTo>
                  <a:pt x="389826" y="393700"/>
                </a:lnTo>
                <a:lnTo>
                  <a:pt x="385470" y="381000"/>
                </a:lnTo>
                <a:lnTo>
                  <a:pt x="396557" y="381000"/>
                </a:lnTo>
                <a:lnTo>
                  <a:pt x="400469" y="393700"/>
                </a:lnTo>
                <a:lnTo>
                  <a:pt x="400469" y="317500"/>
                </a:lnTo>
                <a:lnTo>
                  <a:pt x="393903" y="317500"/>
                </a:lnTo>
                <a:lnTo>
                  <a:pt x="393903" y="355600"/>
                </a:lnTo>
                <a:lnTo>
                  <a:pt x="368617" y="355600"/>
                </a:lnTo>
                <a:lnTo>
                  <a:pt x="360375" y="368300"/>
                </a:lnTo>
                <a:lnTo>
                  <a:pt x="351472" y="368300"/>
                </a:lnTo>
                <a:lnTo>
                  <a:pt x="333425" y="343204"/>
                </a:lnTo>
                <a:lnTo>
                  <a:pt x="333425" y="355600"/>
                </a:lnTo>
                <a:lnTo>
                  <a:pt x="329196" y="368300"/>
                </a:lnTo>
                <a:lnTo>
                  <a:pt x="302145" y="368300"/>
                </a:lnTo>
                <a:lnTo>
                  <a:pt x="302145" y="419100"/>
                </a:lnTo>
                <a:lnTo>
                  <a:pt x="301764" y="421995"/>
                </a:lnTo>
                <a:lnTo>
                  <a:pt x="301764" y="596900"/>
                </a:lnTo>
                <a:lnTo>
                  <a:pt x="289839" y="609600"/>
                </a:lnTo>
                <a:lnTo>
                  <a:pt x="276733" y="609600"/>
                </a:lnTo>
                <a:lnTo>
                  <a:pt x="286829" y="596900"/>
                </a:lnTo>
                <a:lnTo>
                  <a:pt x="301764" y="596900"/>
                </a:lnTo>
                <a:lnTo>
                  <a:pt x="301764" y="421995"/>
                </a:lnTo>
                <a:lnTo>
                  <a:pt x="300469" y="431800"/>
                </a:lnTo>
                <a:lnTo>
                  <a:pt x="290957" y="431800"/>
                </a:lnTo>
                <a:lnTo>
                  <a:pt x="291465" y="419100"/>
                </a:lnTo>
                <a:lnTo>
                  <a:pt x="302145" y="419100"/>
                </a:lnTo>
                <a:lnTo>
                  <a:pt x="302145" y="368300"/>
                </a:lnTo>
                <a:lnTo>
                  <a:pt x="296329" y="368300"/>
                </a:lnTo>
                <a:lnTo>
                  <a:pt x="280898" y="357759"/>
                </a:lnTo>
                <a:lnTo>
                  <a:pt x="280898" y="368300"/>
                </a:lnTo>
                <a:lnTo>
                  <a:pt x="275005" y="381000"/>
                </a:lnTo>
                <a:lnTo>
                  <a:pt x="269697" y="381000"/>
                </a:lnTo>
                <a:lnTo>
                  <a:pt x="269697" y="406400"/>
                </a:lnTo>
                <a:lnTo>
                  <a:pt x="262343" y="406400"/>
                </a:lnTo>
                <a:lnTo>
                  <a:pt x="262343" y="457200"/>
                </a:lnTo>
                <a:lnTo>
                  <a:pt x="256184" y="469455"/>
                </a:lnTo>
                <a:lnTo>
                  <a:pt x="256184" y="533400"/>
                </a:lnTo>
                <a:lnTo>
                  <a:pt x="222999" y="533400"/>
                </a:lnTo>
                <a:lnTo>
                  <a:pt x="207543" y="520700"/>
                </a:lnTo>
                <a:lnTo>
                  <a:pt x="203581" y="520700"/>
                </a:lnTo>
                <a:lnTo>
                  <a:pt x="204736" y="508000"/>
                </a:lnTo>
                <a:lnTo>
                  <a:pt x="222199" y="508000"/>
                </a:lnTo>
                <a:lnTo>
                  <a:pt x="227063" y="520700"/>
                </a:lnTo>
                <a:lnTo>
                  <a:pt x="246164" y="520700"/>
                </a:lnTo>
                <a:lnTo>
                  <a:pt x="256184" y="533400"/>
                </a:lnTo>
                <a:lnTo>
                  <a:pt x="256184" y="469455"/>
                </a:lnTo>
                <a:lnTo>
                  <a:pt x="255955" y="469900"/>
                </a:lnTo>
                <a:lnTo>
                  <a:pt x="249834" y="457200"/>
                </a:lnTo>
                <a:lnTo>
                  <a:pt x="199250" y="457200"/>
                </a:lnTo>
                <a:lnTo>
                  <a:pt x="195821" y="444500"/>
                </a:lnTo>
                <a:lnTo>
                  <a:pt x="193370" y="444500"/>
                </a:lnTo>
                <a:lnTo>
                  <a:pt x="197116" y="431800"/>
                </a:lnTo>
                <a:lnTo>
                  <a:pt x="208203" y="444500"/>
                </a:lnTo>
                <a:lnTo>
                  <a:pt x="246189" y="444500"/>
                </a:lnTo>
                <a:lnTo>
                  <a:pt x="257784" y="457200"/>
                </a:lnTo>
                <a:lnTo>
                  <a:pt x="262343" y="457200"/>
                </a:lnTo>
                <a:lnTo>
                  <a:pt x="262343" y="406400"/>
                </a:lnTo>
                <a:lnTo>
                  <a:pt x="261226" y="406400"/>
                </a:lnTo>
                <a:lnTo>
                  <a:pt x="260515" y="393700"/>
                </a:lnTo>
                <a:lnTo>
                  <a:pt x="269557" y="393700"/>
                </a:lnTo>
                <a:lnTo>
                  <a:pt x="269697" y="406400"/>
                </a:lnTo>
                <a:lnTo>
                  <a:pt x="269697" y="381000"/>
                </a:lnTo>
                <a:lnTo>
                  <a:pt x="268960" y="381000"/>
                </a:lnTo>
                <a:lnTo>
                  <a:pt x="251206" y="368300"/>
                </a:lnTo>
                <a:lnTo>
                  <a:pt x="232283" y="355600"/>
                </a:lnTo>
                <a:lnTo>
                  <a:pt x="212813" y="355600"/>
                </a:lnTo>
                <a:lnTo>
                  <a:pt x="193459" y="342900"/>
                </a:lnTo>
                <a:lnTo>
                  <a:pt x="191744" y="342900"/>
                </a:lnTo>
                <a:lnTo>
                  <a:pt x="199923" y="330200"/>
                </a:lnTo>
                <a:lnTo>
                  <a:pt x="215900" y="330200"/>
                </a:lnTo>
                <a:lnTo>
                  <a:pt x="224358" y="342900"/>
                </a:lnTo>
                <a:lnTo>
                  <a:pt x="237680" y="342900"/>
                </a:lnTo>
                <a:lnTo>
                  <a:pt x="250444" y="355600"/>
                </a:lnTo>
                <a:lnTo>
                  <a:pt x="275437" y="368300"/>
                </a:lnTo>
                <a:lnTo>
                  <a:pt x="280898" y="368300"/>
                </a:lnTo>
                <a:lnTo>
                  <a:pt x="280898" y="357759"/>
                </a:lnTo>
                <a:lnTo>
                  <a:pt x="240614" y="330200"/>
                </a:lnTo>
                <a:lnTo>
                  <a:pt x="222211" y="317500"/>
                </a:lnTo>
                <a:lnTo>
                  <a:pt x="216331" y="317500"/>
                </a:lnTo>
                <a:lnTo>
                  <a:pt x="224167" y="304800"/>
                </a:lnTo>
                <a:lnTo>
                  <a:pt x="240804" y="304800"/>
                </a:lnTo>
                <a:lnTo>
                  <a:pt x="246494" y="317500"/>
                </a:lnTo>
                <a:lnTo>
                  <a:pt x="265899" y="317500"/>
                </a:lnTo>
                <a:lnTo>
                  <a:pt x="273304" y="330200"/>
                </a:lnTo>
                <a:lnTo>
                  <a:pt x="285838" y="330200"/>
                </a:lnTo>
                <a:lnTo>
                  <a:pt x="297802" y="342900"/>
                </a:lnTo>
                <a:lnTo>
                  <a:pt x="309486" y="342900"/>
                </a:lnTo>
                <a:lnTo>
                  <a:pt x="321195" y="355600"/>
                </a:lnTo>
                <a:lnTo>
                  <a:pt x="333425" y="355600"/>
                </a:lnTo>
                <a:lnTo>
                  <a:pt x="333425" y="343204"/>
                </a:lnTo>
                <a:lnTo>
                  <a:pt x="333209" y="342900"/>
                </a:lnTo>
                <a:lnTo>
                  <a:pt x="313182" y="330200"/>
                </a:lnTo>
                <a:lnTo>
                  <a:pt x="291985" y="317500"/>
                </a:lnTo>
                <a:lnTo>
                  <a:pt x="270243" y="304800"/>
                </a:lnTo>
                <a:lnTo>
                  <a:pt x="334835" y="304800"/>
                </a:lnTo>
                <a:lnTo>
                  <a:pt x="347662" y="317500"/>
                </a:lnTo>
                <a:lnTo>
                  <a:pt x="354355" y="330200"/>
                </a:lnTo>
                <a:lnTo>
                  <a:pt x="368693" y="330200"/>
                </a:lnTo>
                <a:lnTo>
                  <a:pt x="377088" y="342900"/>
                </a:lnTo>
                <a:lnTo>
                  <a:pt x="391325" y="342900"/>
                </a:lnTo>
                <a:lnTo>
                  <a:pt x="393903" y="355600"/>
                </a:lnTo>
                <a:lnTo>
                  <a:pt x="393903" y="317500"/>
                </a:lnTo>
                <a:lnTo>
                  <a:pt x="390093" y="317500"/>
                </a:lnTo>
                <a:lnTo>
                  <a:pt x="389610" y="304800"/>
                </a:lnTo>
                <a:lnTo>
                  <a:pt x="391121" y="292100"/>
                </a:lnTo>
                <a:lnTo>
                  <a:pt x="426986" y="292100"/>
                </a:lnTo>
                <a:lnTo>
                  <a:pt x="426986" y="258787"/>
                </a:lnTo>
                <a:lnTo>
                  <a:pt x="425386" y="266700"/>
                </a:lnTo>
                <a:lnTo>
                  <a:pt x="401802" y="266700"/>
                </a:lnTo>
                <a:lnTo>
                  <a:pt x="403783" y="254000"/>
                </a:lnTo>
                <a:lnTo>
                  <a:pt x="427951" y="254000"/>
                </a:lnTo>
                <a:lnTo>
                  <a:pt x="427951" y="232765"/>
                </a:lnTo>
                <a:lnTo>
                  <a:pt x="421335" y="241300"/>
                </a:lnTo>
                <a:lnTo>
                  <a:pt x="415112" y="241300"/>
                </a:lnTo>
                <a:lnTo>
                  <a:pt x="407174" y="228600"/>
                </a:lnTo>
                <a:lnTo>
                  <a:pt x="413143" y="228600"/>
                </a:lnTo>
                <a:lnTo>
                  <a:pt x="417258" y="215900"/>
                </a:lnTo>
                <a:lnTo>
                  <a:pt x="431825" y="215900"/>
                </a:lnTo>
                <a:lnTo>
                  <a:pt x="433171" y="228600"/>
                </a:lnTo>
                <a:lnTo>
                  <a:pt x="433171" y="152400"/>
                </a:lnTo>
                <a:lnTo>
                  <a:pt x="430745" y="152400"/>
                </a:lnTo>
                <a:lnTo>
                  <a:pt x="430745" y="190500"/>
                </a:lnTo>
                <a:lnTo>
                  <a:pt x="425691" y="203200"/>
                </a:lnTo>
                <a:lnTo>
                  <a:pt x="423164" y="190500"/>
                </a:lnTo>
                <a:lnTo>
                  <a:pt x="430745" y="190500"/>
                </a:lnTo>
                <a:lnTo>
                  <a:pt x="430745" y="152400"/>
                </a:lnTo>
                <a:lnTo>
                  <a:pt x="413423" y="152400"/>
                </a:lnTo>
                <a:lnTo>
                  <a:pt x="408698" y="165100"/>
                </a:lnTo>
                <a:lnTo>
                  <a:pt x="405358" y="177800"/>
                </a:lnTo>
                <a:lnTo>
                  <a:pt x="401281" y="190500"/>
                </a:lnTo>
                <a:lnTo>
                  <a:pt x="397662" y="203200"/>
                </a:lnTo>
                <a:lnTo>
                  <a:pt x="394487" y="215900"/>
                </a:lnTo>
                <a:lnTo>
                  <a:pt x="391744" y="228600"/>
                </a:lnTo>
                <a:lnTo>
                  <a:pt x="391185" y="228600"/>
                </a:lnTo>
                <a:lnTo>
                  <a:pt x="386321" y="254000"/>
                </a:lnTo>
                <a:lnTo>
                  <a:pt x="379158" y="266700"/>
                </a:lnTo>
                <a:lnTo>
                  <a:pt x="369887" y="266700"/>
                </a:lnTo>
                <a:lnTo>
                  <a:pt x="369887" y="292100"/>
                </a:lnTo>
                <a:lnTo>
                  <a:pt x="368439" y="304800"/>
                </a:lnTo>
                <a:lnTo>
                  <a:pt x="367842" y="317500"/>
                </a:lnTo>
                <a:lnTo>
                  <a:pt x="356743" y="317500"/>
                </a:lnTo>
                <a:lnTo>
                  <a:pt x="347700" y="304800"/>
                </a:lnTo>
                <a:lnTo>
                  <a:pt x="350735" y="292100"/>
                </a:lnTo>
                <a:lnTo>
                  <a:pt x="369887" y="292100"/>
                </a:lnTo>
                <a:lnTo>
                  <a:pt x="369887" y="266700"/>
                </a:lnTo>
                <a:lnTo>
                  <a:pt x="366623" y="266700"/>
                </a:lnTo>
                <a:lnTo>
                  <a:pt x="345643" y="279400"/>
                </a:lnTo>
                <a:lnTo>
                  <a:pt x="225717" y="279400"/>
                </a:lnTo>
                <a:lnTo>
                  <a:pt x="212305" y="292100"/>
                </a:lnTo>
                <a:lnTo>
                  <a:pt x="185978" y="292100"/>
                </a:lnTo>
                <a:lnTo>
                  <a:pt x="172847" y="304800"/>
                </a:lnTo>
                <a:lnTo>
                  <a:pt x="162128" y="304800"/>
                </a:lnTo>
                <a:lnTo>
                  <a:pt x="164922" y="317500"/>
                </a:lnTo>
                <a:lnTo>
                  <a:pt x="169710" y="330200"/>
                </a:lnTo>
                <a:lnTo>
                  <a:pt x="172516" y="355600"/>
                </a:lnTo>
                <a:lnTo>
                  <a:pt x="173685" y="368300"/>
                </a:lnTo>
                <a:lnTo>
                  <a:pt x="173621" y="393700"/>
                </a:lnTo>
                <a:lnTo>
                  <a:pt x="174256" y="393700"/>
                </a:lnTo>
                <a:lnTo>
                  <a:pt x="175996" y="406400"/>
                </a:lnTo>
                <a:lnTo>
                  <a:pt x="177838" y="406400"/>
                </a:lnTo>
                <a:lnTo>
                  <a:pt x="178765" y="419100"/>
                </a:lnTo>
                <a:lnTo>
                  <a:pt x="179692" y="469900"/>
                </a:lnTo>
                <a:lnTo>
                  <a:pt x="180060" y="495300"/>
                </a:lnTo>
                <a:lnTo>
                  <a:pt x="180251" y="520700"/>
                </a:lnTo>
                <a:lnTo>
                  <a:pt x="180314" y="533400"/>
                </a:lnTo>
                <a:lnTo>
                  <a:pt x="180822" y="533400"/>
                </a:lnTo>
                <a:lnTo>
                  <a:pt x="181673" y="546100"/>
                </a:lnTo>
                <a:lnTo>
                  <a:pt x="180301" y="546100"/>
                </a:lnTo>
                <a:lnTo>
                  <a:pt x="160477" y="558800"/>
                </a:lnTo>
                <a:lnTo>
                  <a:pt x="157518" y="558800"/>
                </a:lnTo>
                <a:lnTo>
                  <a:pt x="157518" y="584200"/>
                </a:lnTo>
                <a:lnTo>
                  <a:pt x="157289" y="584619"/>
                </a:lnTo>
                <a:lnTo>
                  <a:pt x="157289" y="660400"/>
                </a:lnTo>
                <a:lnTo>
                  <a:pt x="156438" y="673100"/>
                </a:lnTo>
                <a:lnTo>
                  <a:pt x="123736" y="673100"/>
                </a:lnTo>
                <a:lnTo>
                  <a:pt x="108331" y="660400"/>
                </a:lnTo>
                <a:lnTo>
                  <a:pt x="93268" y="660400"/>
                </a:lnTo>
                <a:lnTo>
                  <a:pt x="78600" y="647700"/>
                </a:lnTo>
                <a:lnTo>
                  <a:pt x="73825" y="647700"/>
                </a:lnTo>
                <a:lnTo>
                  <a:pt x="70662" y="635000"/>
                </a:lnTo>
                <a:lnTo>
                  <a:pt x="69557" y="622300"/>
                </a:lnTo>
                <a:lnTo>
                  <a:pt x="71005" y="609600"/>
                </a:lnTo>
                <a:lnTo>
                  <a:pt x="79260" y="609600"/>
                </a:lnTo>
                <a:lnTo>
                  <a:pt x="85394" y="596900"/>
                </a:lnTo>
                <a:lnTo>
                  <a:pt x="93103" y="596900"/>
                </a:lnTo>
                <a:lnTo>
                  <a:pt x="103809" y="609600"/>
                </a:lnTo>
                <a:lnTo>
                  <a:pt x="135724" y="609600"/>
                </a:lnTo>
                <a:lnTo>
                  <a:pt x="146024" y="622300"/>
                </a:lnTo>
                <a:lnTo>
                  <a:pt x="152285" y="622300"/>
                </a:lnTo>
                <a:lnTo>
                  <a:pt x="155613" y="635000"/>
                </a:lnTo>
                <a:lnTo>
                  <a:pt x="157073" y="647700"/>
                </a:lnTo>
                <a:lnTo>
                  <a:pt x="157238" y="647700"/>
                </a:lnTo>
                <a:lnTo>
                  <a:pt x="157289" y="660400"/>
                </a:lnTo>
                <a:lnTo>
                  <a:pt x="157289" y="584619"/>
                </a:lnTo>
                <a:lnTo>
                  <a:pt x="150469" y="596900"/>
                </a:lnTo>
                <a:lnTo>
                  <a:pt x="129806" y="596900"/>
                </a:lnTo>
                <a:lnTo>
                  <a:pt x="111531" y="584200"/>
                </a:lnTo>
                <a:lnTo>
                  <a:pt x="157518" y="584200"/>
                </a:lnTo>
                <a:lnTo>
                  <a:pt x="157518" y="558800"/>
                </a:lnTo>
                <a:lnTo>
                  <a:pt x="76644" y="558800"/>
                </a:lnTo>
                <a:lnTo>
                  <a:pt x="66484" y="571500"/>
                </a:lnTo>
                <a:lnTo>
                  <a:pt x="59931" y="571500"/>
                </a:lnTo>
                <a:lnTo>
                  <a:pt x="56222" y="584200"/>
                </a:lnTo>
                <a:lnTo>
                  <a:pt x="54571" y="596900"/>
                </a:lnTo>
                <a:lnTo>
                  <a:pt x="54038" y="596900"/>
                </a:lnTo>
                <a:lnTo>
                  <a:pt x="53619" y="609600"/>
                </a:lnTo>
                <a:lnTo>
                  <a:pt x="52730" y="635000"/>
                </a:lnTo>
                <a:lnTo>
                  <a:pt x="50495" y="635000"/>
                </a:lnTo>
                <a:lnTo>
                  <a:pt x="48501" y="698500"/>
                </a:lnTo>
                <a:lnTo>
                  <a:pt x="46215" y="749300"/>
                </a:lnTo>
                <a:lnTo>
                  <a:pt x="43662" y="800100"/>
                </a:lnTo>
                <a:lnTo>
                  <a:pt x="40868" y="850900"/>
                </a:lnTo>
                <a:lnTo>
                  <a:pt x="37858" y="914400"/>
                </a:lnTo>
                <a:lnTo>
                  <a:pt x="34658" y="965200"/>
                </a:lnTo>
                <a:lnTo>
                  <a:pt x="41008" y="927100"/>
                </a:lnTo>
                <a:lnTo>
                  <a:pt x="44056" y="901700"/>
                </a:lnTo>
                <a:lnTo>
                  <a:pt x="46405" y="876300"/>
                </a:lnTo>
                <a:lnTo>
                  <a:pt x="50673" y="838200"/>
                </a:lnTo>
                <a:lnTo>
                  <a:pt x="55206" y="850900"/>
                </a:lnTo>
                <a:lnTo>
                  <a:pt x="57010" y="863600"/>
                </a:lnTo>
                <a:lnTo>
                  <a:pt x="55930" y="876300"/>
                </a:lnTo>
                <a:lnTo>
                  <a:pt x="53911" y="901700"/>
                </a:lnTo>
                <a:lnTo>
                  <a:pt x="53060" y="914400"/>
                </a:lnTo>
                <a:lnTo>
                  <a:pt x="53086" y="939800"/>
                </a:lnTo>
                <a:lnTo>
                  <a:pt x="53733" y="952500"/>
                </a:lnTo>
                <a:lnTo>
                  <a:pt x="53365" y="965200"/>
                </a:lnTo>
                <a:lnTo>
                  <a:pt x="34658" y="965200"/>
                </a:lnTo>
                <a:lnTo>
                  <a:pt x="34277" y="965200"/>
                </a:lnTo>
                <a:lnTo>
                  <a:pt x="31635" y="1016000"/>
                </a:lnTo>
                <a:lnTo>
                  <a:pt x="34429" y="1016000"/>
                </a:lnTo>
                <a:lnTo>
                  <a:pt x="35331" y="1003300"/>
                </a:lnTo>
                <a:lnTo>
                  <a:pt x="53708" y="1003300"/>
                </a:lnTo>
                <a:lnTo>
                  <a:pt x="64185" y="990600"/>
                </a:lnTo>
                <a:lnTo>
                  <a:pt x="84035" y="990600"/>
                </a:lnTo>
                <a:lnTo>
                  <a:pt x="86779" y="1003300"/>
                </a:lnTo>
                <a:lnTo>
                  <a:pt x="98018" y="990600"/>
                </a:lnTo>
                <a:lnTo>
                  <a:pt x="135293" y="990600"/>
                </a:lnTo>
                <a:lnTo>
                  <a:pt x="127952" y="1002753"/>
                </a:lnTo>
                <a:lnTo>
                  <a:pt x="127952" y="1041400"/>
                </a:lnTo>
                <a:lnTo>
                  <a:pt x="123037" y="1054100"/>
                </a:lnTo>
                <a:lnTo>
                  <a:pt x="107378" y="1054100"/>
                </a:lnTo>
                <a:lnTo>
                  <a:pt x="107581" y="1041400"/>
                </a:lnTo>
                <a:lnTo>
                  <a:pt x="127952" y="1041400"/>
                </a:lnTo>
                <a:lnTo>
                  <a:pt x="127952" y="1002753"/>
                </a:lnTo>
                <a:lnTo>
                  <a:pt x="127622" y="1003300"/>
                </a:lnTo>
                <a:lnTo>
                  <a:pt x="117259" y="1016000"/>
                </a:lnTo>
                <a:lnTo>
                  <a:pt x="104965" y="1028700"/>
                </a:lnTo>
                <a:lnTo>
                  <a:pt x="97624" y="1028700"/>
                </a:lnTo>
                <a:lnTo>
                  <a:pt x="97624" y="1066800"/>
                </a:lnTo>
                <a:lnTo>
                  <a:pt x="93040" y="1079500"/>
                </a:lnTo>
                <a:lnTo>
                  <a:pt x="86245" y="1092200"/>
                </a:lnTo>
                <a:lnTo>
                  <a:pt x="63131" y="1092200"/>
                </a:lnTo>
                <a:lnTo>
                  <a:pt x="70116" y="1079500"/>
                </a:lnTo>
                <a:lnTo>
                  <a:pt x="78676" y="1079500"/>
                </a:lnTo>
                <a:lnTo>
                  <a:pt x="88087" y="1066800"/>
                </a:lnTo>
                <a:lnTo>
                  <a:pt x="97624" y="1066800"/>
                </a:lnTo>
                <a:lnTo>
                  <a:pt x="97624" y="1028700"/>
                </a:lnTo>
                <a:lnTo>
                  <a:pt x="94272" y="1028700"/>
                </a:lnTo>
                <a:lnTo>
                  <a:pt x="94272" y="1041400"/>
                </a:lnTo>
                <a:lnTo>
                  <a:pt x="87744" y="1054100"/>
                </a:lnTo>
                <a:lnTo>
                  <a:pt x="31838" y="1054100"/>
                </a:lnTo>
                <a:lnTo>
                  <a:pt x="34417" y="1041400"/>
                </a:lnTo>
                <a:lnTo>
                  <a:pt x="94272" y="1041400"/>
                </a:lnTo>
                <a:lnTo>
                  <a:pt x="94272" y="1028700"/>
                </a:lnTo>
                <a:lnTo>
                  <a:pt x="72745" y="1028700"/>
                </a:lnTo>
                <a:lnTo>
                  <a:pt x="67500" y="1016000"/>
                </a:lnTo>
                <a:lnTo>
                  <a:pt x="56324" y="1016000"/>
                </a:lnTo>
                <a:lnTo>
                  <a:pt x="50711" y="1028700"/>
                </a:lnTo>
                <a:lnTo>
                  <a:pt x="30708" y="1028700"/>
                </a:lnTo>
                <a:lnTo>
                  <a:pt x="27635" y="1079500"/>
                </a:lnTo>
                <a:lnTo>
                  <a:pt x="36347" y="1066800"/>
                </a:lnTo>
                <a:lnTo>
                  <a:pt x="67094" y="1066800"/>
                </a:lnTo>
                <a:lnTo>
                  <a:pt x="59626" y="1079500"/>
                </a:lnTo>
                <a:lnTo>
                  <a:pt x="51676" y="1092200"/>
                </a:lnTo>
                <a:lnTo>
                  <a:pt x="47599" y="1092200"/>
                </a:lnTo>
                <a:lnTo>
                  <a:pt x="47599" y="1117600"/>
                </a:lnTo>
                <a:lnTo>
                  <a:pt x="43014" y="1130300"/>
                </a:lnTo>
                <a:lnTo>
                  <a:pt x="27228" y="1130300"/>
                </a:lnTo>
                <a:lnTo>
                  <a:pt x="29946" y="1117600"/>
                </a:lnTo>
                <a:lnTo>
                  <a:pt x="47599" y="1117600"/>
                </a:lnTo>
                <a:lnTo>
                  <a:pt x="47599" y="1092200"/>
                </a:lnTo>
                <a:lnTo>
                  <a:pt x="42176" y="1092200"/>
                </a:lnTo>
                <a:lnTo>
                  <a:pt x="30048" y="1104900"/>
                </a:lnTo>
                <a:lnTo>
                  <a:pt x="25768" y="1104900"/>
                </a:lnTo>
                <a:lnTo>
                  <a:pt x="21577" y="1168400"/>
                </a:lnTo>
                <a:lnTo>
                  <a:pt x="20167" y="1181100"/>
                </a:lnTo>
                <a:lnTo>
                  <a:pt x="19977" y="1181100"/>
                </a:lnTo>
                <a:lnTo>
                  <a:pt x="17627" y="1219200"/>
                </a:lnTo>
                <a:lnTo>
                  <a:pt x="37858" y="1219200"/>
                </a:lnTo>
                <a:lnTo>
                  <a:pt x="37592" y="1231900"/>
                </a:lnTo>
                <a:lnTo>
                  <a:pt x="36626" y="1231900"/>
                </a:lnTo>
                <a:lnTo>
                  <a:pt x="33959" y="1244600"/>
                </a:lnTo>
                <a:lnTo>
                  <a:pt x="33070" y="1257300"/>
                </a:lnTo>
                <a:lnTo>
                  <a:pt x="33997" y="1270000"/>
                </a:lnTo>
                <a:lnTo>
                  <a:pt x="36804" y="1295400"/>
                </a:lnTo>
                <a:lnTo>
                  <a:pt x="38887" y="1295400"/>
                </a:lnTo>
                <a:lnTo>
                  <a:pt x="34569" y="1308100"/>
                </a:lnTo>
                <a:lnTo>
                  <a:pt x="11557" y="1308100"/>
                </a:lnTo>
                <a:lnTo>
                  <a:pt x="11163" y="1320800"/>
                </a:lnTo>
                <a:lnTo>
                  <a:pt x="25768" y="1320800"/>
                </a:lnTo>
                <a:lnTo>
                  <a:pt x="33388" y="1333500"/>
                </a:lnTo>
                <a:lnTo>
                  <a:pt x="9893" y="1333500"/>
                </a:lnTo>
                <a:lnTo>
                  <a:pt x="9613" y="1346200"/>
                </a:lnTo>
                <a:lnTo>
                  <a:pt x="44640" y="1346200"/>
                </a:lnTo>
                <a:lnTo>
                  <a:pt x="45669" y="1358900"/>
                </a:lnTo>
                <a:lnTo>
                  <a:pt x="44348" y="1371600"/>
                </a:lnTo>
                <a:lnTo>
                  <a:pt x="42748" y="1371600"/>
                </a:lnTo>
                <a:lnTo>
                  <a:pt x="41541" y="1384300"/>
                </a:lnTo>
                <a:lnTo>
                  <a:pt x="40627" y="1397000"/>
                </a:lnTo>
                <a:lnTo>
                  <a:pt x="39979" y="1409700"/>
                </a:lnTo>
                <a:lnTo>
                  <a:pt x="39712" y="1409700"/>
                </a:lnTo>
                <a:lnTo>
                  <a:pt x="40005" y="1422400"/>
                </a:lnTo>
                <a:lnTo>
                  <a:pt x="45923" y="1435100"/>
                </a:lnTo>
                <a:lnTo>
                  <a:pt x="3810" y="1435100"/>
                </a:lnTo>
                <a:lnTo>
                  <a:pt x="2197" y="1460500"/>
                </a:lnTo>
                <a:lnTo>
                  <a:pt x="182905" y="1460500"/>
                </a:lnTo>
                <a:lnTo>
                  <a:pt x="190207" y="1473200"/>
                </a:lnTo>
                <a:lnTo>
                  <a:pt x="90525" y="1473200"/>
                </a:lnTo>
                <a:lnTo>
                  <a:pt x="72847" y="1485900"/>
                </a:lnTo>
                <a:lnTo>
                  <a:pt x="1346" y="1485900"/>
                </a:lnTo>
                <a:lnTo>
                  <a:pt x="0" y="1511300"/>
                </a:lnTo>
                <a:lnTo>
                  <a:pt x="28054" y="1498600"/>
                </a:lnTo>
                <a:lnTo>
                  <a:pt x="143967" y="1498600"/>
                </a:lnTo>
                <a:lnTo>
                  <a:pt x="173202" y="1511300"/>
                </a:lnTo>
                <a:lnTo>
                  <a:pt x="179743" y="1511300"/>
                </a:lnTo>
                <a:lnTo>
                  <a:pt x="155486" y="1515732"/>
                </a:lnTo>
                <a:lnTo>
                  <a:pt x="142709" y="1517472"/>
                </a:lnTo>
                <a:lnTo>
                  <a:pt x="131648" y="1519123"/>
                </a:lnTo>
                <a:lnTo>
                  <a:pt x="125641" y="1522387"/>
                </a:lnTo>
                <a:lnTo>
                  <a:pt x="123875" y="1528775"/>
                </a:lnTo>
                <a:lnTo>
                  <a:pt x="125552" y="1539836"/>
                </a:lnTo>
                <a:lnTo>
                  <a:pt x="128219" y="1553171"/>
                </a:lnTo>
                <a:lnTo>
                  <a:pt x="130022" y="1566608"/>
                </a:lnTo>
                <a:lnTo>
                  <a:pt x="130657" y="1580108"/>
                </a:lnTo>
                <a:lnTo>
                  <a:pt x="129971" y="1591157"/>
                </a:lnTo>
                <a:lnTo>
                  <a:pt x="129844" y="1595094"/>
                </a:lnTo>
                <a:lnTo>
                  <a:pt x="145516" y="1627797"/>
                </a:lnTo>
                <a:lnTo>
                  <a:pt x="149440" y="1624584"/>
                </a:lnTo>
                <a:lnTo>
                  <a:pt x="159372" y="1618805"/>
                </a:lnTo>
                <a:lnTo>
                  <a:pt x="169760" y="1616633"/>
                </a:lnTo>
                <a:lnTo>
                  <a:pt x="180505" y="1616951"/>
                </a:lnTo>
                <a:lnTo>
                  <a:pt x="191516" y="1618640"/>
                </a:lnTo>
                <a:lnTo>
                  <a:pt x="198996" y="1619999"/>
                </a:lnTo>
                <a:lnTo>
                  <a:pt x="206870" y="1619961"/>
                </a:lnTo>
                <a:lnTo>
                  <a:pt x="243039" y="1607985"/>
                </a:lnTo>
                <a:lnTo>
                  <a:pt x="249402" y="1596809"/>
                </a:lnTo>
                <a:lnTo>
                  <a:pt x="250913" y="1585531"/>
                </a:lnTo>
                <a:lnTo>
                  <a:pt x="251587" y="1580451"/>
                </a:lnTo>
                <a:lnTo>
                  <a:pt x="251625" y="1572437"/>
                </a:lnTo>
                <a:lnTo>
                  <a:pt x="250964" y="1572437"/>
                </a:lnTo>
                <a:lnTo>
                  <a:pt x="250964" y="1566595"/>
                </a:lnTo>
                <a:lnTo>
                  <a:pt x="251802" y="1560626"/>
                </a:lnTo>
                <a:lnTo>
                  <a:pt x="250748" y="1554797"/>
                </a:lnTo>
                <a:lnTo>
                  <a:pt x="249593" y="1547380"/>
                </a:lnTo>
                <a:lnTo>
                  <a:pt x="248221" y="1539773"/>
                </a:lnTo>
                <a:lnTo>
                  <a:pt x="245973" y="1532534"/>
                </a:lnTo>
                <a:lnTo>
                  <a:pt x="242392" y="1526362"/>
                </a:lnTo>
                <a:lnTo>
                  <a:pt x="242392" y="1594307"/>
                </a:lnTo>
                <a:lnTo>
                  <a:pt x="239636" y="1600657"/>
                </a:lnTo>
                <a:lnTo>
                  <a:pt x="232333" y="1603717"/>
                </a:lnTo>
                <a:lnTo>
                  <a:pt x="226644" y="1606003"/>
                </a:lnTo>
                <a:lnTo>
                  <a:pt x="220764" y="1607693"/>
                </a:lnTo>
                <a:lnTo>
                  <a:pt x="214706" y="1607985"/>
                </a:lnTo>
                <a:lnTo>
                  <a:pt x="208495" y="1606067"/>
                </a:lnTo>
                <a:lnTo>
                  <a:pt x="205968" y="1604759"/>
                </a:lnTo>
                <a:lnTo>
                  <a:pt x="204927" y="1602143"/>
                </a:lnTo>
                <a:lnTo>
                  <a:pt x="206502" y="1595094"/>
                </a:lnTo>
                <a:lnTo>
                  <a:pt x="209016" y="1588770"/>
                </a:lnTo>
                <a:lnTo>
                  <a:pt x="213321" y="1590217"/>
                </a:lnTo>
                <a:lnTo>
                  <a:pt x="220141" y="1591157"/>
                </a:lnTo>
                <a:lnTo>
                  <a:pt x="226402" y="1589925"/>
                </a:lnTo>
                <a:lnTo>
                  <a:pt x="229501" y="1588770"/>
                </a:lnTo>
                <a:lnTo>
                  <a:pt x="232397" y="1587677"/>
                </a:lnTo>
                <a:lnTo>
                  <a:pt x="238417" y="1585531"/>
                </a:lnTo>
                <a:lnTo>
                  <a:pt x="242392" y="1594307"/>
                </a:lnTo>
                <a:lnTo>
                  <a:pt x="242392" y="1526362"/>
                </a:lnTo>
                <a:lnTo>
                  <a:pt x="242011" y="1525701"/>
                </a:lnTo>
                <a:lnTo>
                  <a:pt x="240753" y="1524533"/>
                </a:lnTo>
                <a:lnTo>
                  <a:pt x="240753" y="1558505"/>
                </a:lnTo>
                <a:lnTo>
                  <a:pt x="233680" y="1560626"/>
                </a:lnTo>
                <a:lnTo>
                  <a:pt x="231203" y="1558505"/>
                </a:lnTo>
                <a:lnTo>
                  <a:pt x="230339" y="1556359"/>
                </a:lnTo>
                <a:lnTo>
                  <a:pt x="223088" y="1545043"/>
                </a:lnTo>
                <a:lnTo>
                  <a:pt x="213626" y="1539862"/>
                </a:lnTo>
                <a:lnTo>
                  <a:pt x="202526" y="1539138"/>
                </a:lnTo>
                <a:lnTo>
                  <a:pt x="190398" y="1541157"/>
                </a:lnTo>
                <a:lnTo>
                  <a:pt x="187312" y="1541856"/>
                </a:lnTo>
                <a:lnTo>
                  <a:pt x="184111" y="1542135"/>
                </a:lnTo>
                <a:lnTo>
                  <a:pt x="180949" y="1542478"/>
                </a:lnTo>
                <a:lnTo>
                  <a:pt x="166331" y="1544510"/>
                </a:lnTo>
                <a:lnTo>
                  <a:pt x="158940" y="1548434"/>
                </a:lnTo>
                <a:lnTo>
                  <a:pt x="156464" y="1557172"/>
                </a:lnTo>
                <a:lnTo>
                  <a:pt x="156629" y="1573669"/>
                </a:lnTo>
                <a:lnTo>
                  <a:pt x="157035" y="1580108"/>
                </a:lnTo>
                <a:lnTo>
                  <a:pt x="156870" y="1587677"/>
                </a:lnTo>
                <a:lnTo>
                  <a:pt x="145923" y="1608442"/>
                </a:lnTo>
                <a:lnTo>
                  <a:pt x="144691" y="1605495"/>
                </a:lnTo>
                <a:lnTo>
                  <a:pt x="144564" y="1602828"/>
                </a:lnTo>
                <a:lnTo>
                  <a:pt x="144500" y="1600657"/>
                </a:lnTo>
                <a:lnTo>
                  <a:pt x="143776" y="1588211"/>
                </a:lnTo>
                <a:lnTo>
                  <a:pt x="140411" y="1561350"/>
                </a:lnTo>
                <a:lnTo>
                  <a:pt x="139636" y="1548434"/>
                </a:lnTo>
                <a:lnTo>
                  <a:pt x="139522" y="1536484"/>
                </a:lnTo>
                <a:lnTo>
                  <a:pt x="143243" y="1531518"/>
                </a:lnTo>
                <a:lnTo>
                  <a:pt x="189306" y="1523530"/>
                </a:lnTo>
                <a:lnTo>
                  <a:pt x="201180" y="1522628"/>
                </a:lnTo>
                <a:lnTo>
                  <a:pt x="214287" y="1524584"/>
                </a:lnTo>
                <a:lnTo>
                  <a:pt x="225958" y="1530959"/>
                </a:lnTo>
                <a:lnTo>
                  <a:pt x="234772" y="1540446"/>
                </a:lnTo>
                <a:lnTo>
                  <a:pt x="239331" y="1551774"/>
                </a:lnTo>
                <a:lnTo>
                  <a:pt x="239826" y="1554797"/>
                </a:lnTo>
                <a:lnTo>
                  <a:pt x="240753" y="1558505"/>
                </a:lnTo>
                <a:lnTo>
                  <a:pt x="240753" y="1524533"/>
                </a:lnTo>
                <a:lnTo>
                  <a:pt x="238709" y="1522628"/>
                </a:lnTo>
                <a:lnTo>
                  <a:pt x="231648" y="1516037"/>
                </a:lnTo>
                <a:lnTo>
                  <a:pt x="220992" y="1511300"/>
                </a:lnTo>
                <a:lnTo>
                  <a:pt x="422617" y="1511300"/>
                </a:lnTo>
                <a:lnTo>
                  <a:pt x="444804" y="1498600"/>
                </a:lnTo>
                <a:lnTo>
                  <a:pt x="466813" y="1511300"/>
                </a:lnTo>
                <a:lnTo>
                  <a:pt x="511009" y="1511300"/>
                </a:lnTo>
                <a:lnTo>
                  <a:pt x="510463" y="1513840"/>
                </a:lnTo>
                <a:lnTo>
                  <a:pt x="510463" y="1600200"/>
                </a:lnTo>
                <a:lnTo>
                  <a:pt x="491604" y="1600200"/>
                </a:lnTo>
                <a:lnTo>
                  <a:pt x="491921" y="1587500"/>
                </a:lnTo>
                <a:lnTo>
                  <a:pt x="498703" y="1574800"/>
                </a:lnTo>
                <a:lnTo>
                  <a:pt x="508647" y="1587500"/>
                </a:lnTo>
                <a:lnTo>
                  <a:pt x="510286" y="1587500"/>
                </a:lnTo>
                <a:lnTo>
                  <a:pt x="510463" y="1600200"/>
                </a:lnTo>
                <a:lnTo>
                  <a:pt x="510463" y="1513840"/>
                </a:lnTo>
                <a:lnTo>
                  <a:pt x="508266" y="1524000"/>
                </a:lnTo>
                <a:lnTo>
                  <a:pt x="499071" y="1524000"/>
                </a:lnTo>
                <a:lnTo>
                  <a:pt x="499071" y="1562100"/>
                </a:lnTo>
                <a:lnTo>
                  <a:pt x="498208" y="1574800"/>
                </a:lnTo>
                <a:lnTo>
                  <a:pt x="482968" y="1574800"/>
                </a:lnTo>
                <a:lnTo>
                  <a:pt x="485076" y="1562100"/>
                </a:lnTo>
                <a:lnTo>
                  <a:pt x="499071" y="1562100"/>
                </a:lnTo>
                <a:lnTo>
                  <a:pt x="499071" y="1524000"/>
                </a:lnTo>
                <a:lnTo>
                  <a:pt x="475856" y="1524000"/>
                </a:lnTo>
                <a:lnTo>
                  <a:pt x="488937" y="1536700"/>
                </a:lnTo>
                <a:lnTo>
                  <a:pt x="481126" y="1536700"/>
                </a:lnTo>
                <a:lnTo>
                  <a:pt x="464121" y="1549400"/>
                </a:lnTo>
                <a:lnTo>
                  <a:pt x="458533" y="1549400"/>
                </a:lnTo>
                <a:lnTo>
                  <a:pt x="456996" y="1562100"/>
                </a:lnTo>
                <a:lnTo>
                  <a:pt x="455599" y="1562100"/>
                </a:lnTo>
                <a:lnTo>
                  <a:pt x="453910" y="1574800"/>
                </a:lnTo>
                <a:lnTo>
                  <a:pt x="452120" y="1587500"/>
                </a:lnTo>
                <a:lnTo>
                  <a:pt x="450405" y="1587500"/>
                </a:lnTo>
                <a:lnTo>
                  <a:pt x="449554" y="1600200"/>
                </a:lnTo>
                <a:lnTo>
                  <a:pt x="437248" y="1600200"/>
                </a:lnTo>
                <a:lnTo>
                  <a:pt x="436524" y="1587500"/>
                </a:lnTo>
                <a:lnTo>
                  <a:pt x="435432" y="1574800"/>
                </a:lnTo>
                <a:lnTo>
                  <a:pt x="435648" y="1574800"/>
                </a:lnTo>
                <a:lnTo>
                  <a:pt x="436308" y="1562100"/>
                </a:lnTo>
                <a:lnTo>
                  <a:pt x="436511" y="1549400"/>
                </a:lnTo>
                <a:lnTo>
                  <a:pt x="436308" y="1536700"/>
                </a:lnTo>
                <a:lnTo>
                  <a:pt x="449948" y="1536700"/>
                </a:lnTo>
                <a:lnTo>
                  <a:pt x="462851" y="1524000"/>
                </a:lnTo>
                <a:lnTo>
                  <a:pt x="425119" y="1524000"/>
                </a:lnTo>
                <a:lnTo>
                  <a:pt x="424141" y="1536700"/>
                </a:lnTo>
                <a:lnTo>
                  <a:pt x="425843" y="1549400"/>
                </a:lnTo>
                <a:lnTo>
                  <a:pt x="428536" y="1562100"/>
                </a:lnTo>
                <a:lnTo>
                  <a:pt x="428688" y="1574800"/>
                </a:lnTo>
                <a:lnTo>
                  <a:pt x="426542" y="1587500"/>
                </a:lnTo>
                <a:lnTo>
                  <a:pt x="422376" y="1600200"/>
                </a:lnTo>
                <a:lnTo>
                  <a:pt x="419087" y="1612900"/>
                </a:lnTo>
                <a:lnTo>
                  <a:pt x="521335" y="1612900"/>
                </a:lnTo>
                <a:lnTo>
                  <a:pt x="522236" y="1625600"/>
                </a:lnTo>
                <a:lnTo>
                  <a:pt x="522389" y="1625600"/>
                </a:lnTo>
                <a:lnTo>
                  <a:pt x="522452" y="1638300"/>
                </a:lnTo>
                <a:lnTo>
                  <a:pt x="521843" y="1638300"/>
                </a:lnTo>
                <a:lnTo>
                  <a:pt x="520369" y="1651000"/>
                </a:lnTo>
                <a:lnTo>
                  <a:pt x="519506" y="1663700"/>
                </a:lnTo>
                <a:lnTo>
                  <a:pt x="520712" y="1663700"/>
                </a:lnTo>
                <a:lnTo>
                  <a:pt x="521639" y="1676400"/>
                </a:lnTo>
                <a:lnTo>
                  <a:pt x="516712" y="1676400"/>
                </a:lnTo>
                <a:lnTo>
                  <a:pt x="521576" y="1689100"/>
                </a:lnTo>
                <a:lnTo>
                  <a:pt x="515188" y="1689100"/>
                </a:lnTo>
                <a:lnTo>
                  <a:pt x="516712" y="1676400"/>
                </a:lnTo>
                <a:lnTo>
                  <a:pt x="510095" y="1676400"/>
                </a:lnTo>
                <a:lnTo>
                  <a:pt x="506158" y="1670621"/>
                </a:lnTo>
                <a:lnTo>
                  <a:pt x="506158" y="1727200"/>
                </a:lnTo>
                <a:lnTo>
                  <a:pt x="497967" y="1727200"/>
                </a:lnTo>
                <a:lnTo>
                  <a:pt x="497967" y="1752600"/>
                </a:lnTo>
                <a:lnTo>
                  <a:pt x="483539" y="1752600"/>
                </a:lnTo>
                <a:lnTo>
                  <a:pt x="490461" y="1739900"/>
                </a:lnTo>
                <a:lnTo>
                  <a:pt x="495693" y="1739900"/>
                </a:lnTo>
                <a:lnTo>
                  <a:pt x="497967" y="1752600"/>
                </a:lnTo>
                <a:lnTo>
                  <a:pt x="497967" y="1727200"/>
                </a:lnTo>
                <a:lnTo>
                  <a:pt x="487273" y="1727200"/>
                </a:lnTo>
                <a:lnTo>
                  <a:pt x="489712" y="1714500"/>
                </a:lnTo>
                <a:lnTo>
                  <a:pt x="495033" y="1714500"/>
                </a:lnTo>
                <a:lnTo>
                  <a:pt x="497827" y="1701800"/>
                </a:lnTo>
                <a:lnTo>
                  <a:pt x="504545" y="1714500"/>
                </a:lnTo>
                <a:lnTo>
                  <a:pt x="505663" y="1714500"/>
                </a:lnTo>
                <a:lnTo>
                  <a:pt x="506158" y="1727200"/>
                </a:lnTo>
                <a:lnTo>
                  <a:pt x="506158" y="1670621"/>
                </a:lnTo>
                <a:lnTo>
                  <a:pt x="501459" y="1663700"/>
                </a:lnTo>
                <a:lnTo>
                  <a:pt x="495681" y="1657565"/>
                </a:lnTo>
                <a:lnTo>
                  <a:pt x="495681" y="1676400"/>
                </a:lnTo>
                <a:lnTo>
                  <a:pt x="487705" y="1676400"/>
                </a:lnTo>
                <a:lnTo>
                  <a:pt x="482600" y="1671789"/>
                </a:lnTo>
                <a:lnTo>
                  <a:pt x="482600" y="1752600"/>
                </a:lnTo>
                <a:lnTo>
                  <a:pt x="469328" y="1765300"/>
                </a:lnTo>
                <a:lnTo>
                  <a:pt x="455218" y="1765300"/>
                </a:lnTo>
                <a:lnTo>
                  <a:pt x="440982" y="1752600"/>
                </a:lnTo>
                <a:lnTo>
                  <a:pt x="445782" y="1739900"/>
                </a:lnTo>
                <a:lnTo>
                  <a:pt x="441109" y="1739900"/>
                </a:lnTo>
                <a:lnTo>
                  <a:pt x="440829" y="1727200"/>
                </a:lnTo>
                <a:lnTo>
                  <a:pt x="451954" y="1727200"/>
                </a:lnTo>
                <a:lnTo>
                  <a:pt x="452488" y="1739900"/>
                </a:lnTo>
                <a:lnTo>
                  <a:pt x="445782" y="1739900"/>
                </a:lnTo>
                <a:lnTo>
                  <a:pt x="454571" y="1752600"/>
                </a:lnTo>
                <a:lnTo>
                  <a:pt x="482600" y="1752600"/>
                </a:lnTo>
                <a:lnTo>
                  <a:pt x="482600" y="1671789"/>
                </a:lnTo>
                <a:lnTo>
                  <a:pt x="473659" y="1663700"/>
                </a:lnTo>
                <a:lnTo>
                  <a:pt x="461708" y="1676400"/>
                </a:lnTo>
                <a:lnTo>
                  <a:pt x="453059" y="1676400"/>
                </a:lnTo>
                <a:lnTo>
                  <a:pt x="448856" y="1689100"/>
                </a:lnTo>
                <a:lnTo>
                  <a:pt x="447268" y="1701800"/>
                </a:lnTo>
                <a:lnTo>
                  <a:pt x="443661" y="1714500"/>
                </a:lnTo>
                <a:lnTo>
                  <a:pt x="426681" y="1714500"/>
                </a:lnTo>
                <a:lnTo>
                  <a:pt x="427850" y="1701800"/>
                </a:lnTo>
                <a:lnTo>
                  <a:pt x="428993" y="1701800"/>
                </a:lnTo>
                <a:lnTo>
                  <a:pt x="430022" y="1689100"/>
                </a:lnTo>
                <a:lnTo>
                  <a:pt x="430822" y="1676400"/>
                </a:lnTo>
                <a:lnTo>
                  <a:pt x="431647" y="1676400"/>
                </a:lnTo>
                <a:lnTo>
                  <a:pt x="438061" y="1663700"/>
                </a:lnTo>
                <a:lnTo>
                  <a:pt x="473659" y="1663700"/>
                </a:lnTo>
                <a:lnTo>
                  <a:pt x="492404" y="1663700"/>
                </a:lnTo>
                <a:lnTo>
                  <a:pt x="495681" y="1676400"/>
                </a:lnTo>
                <a:lnTo>
                  <a:pt x="495681" y="1657565"/>
                </a:lnTo>
                <a:lnTo>
                  <a:pt x="489496" y="1651000"/>
                </a:lnTo>
                <a:lnTo>
                  <a:pt x="432130" y="1651000"/>
                </a:lnTo>
                <a:lnTo>
                  <a:pt x="425373" y="1663700"/>
                </a:lnTo>
                <a:lnTo>
                  <a:pt x="421830" y="1663700"/>
                </a:lnTo>
                <a:lnTo>
                  <a:pt x="420890" y="1676400"/>
                </a:lnTo>
                <a:lnTo>
                  <a:pt x="420624" y="1689100"/>
                </a:lnTo>
                <a:lnTo>
                  <a:pt x="419531" y="1701800"/>
                </a:lnTo>
                <a:lnTo>
                  <a:pt x="417703" y="1714500"/>
                </a:lnTo>
                <a:lnTo>
                  <a:pt x="415264" y="1739900"/>
                </a:lnTo>
                <a:lnTo>
                  <a:pt x="413677" y="1739900"/>
                </a:lnTo>
                <a:lnTo>
                  <a:pt x="426694" y="1752600"/>
                </a:lnTo>
                <a:lnTo>
                  <a:pt x="428498" y="1752600"/>
                </a:lnTo>
                <a:lnTo>
                  <a:pt x="429044" y="1765300"/>
                </a:lnTo>
                <a:lnTo>
                  <a:pt x="435254" y="1765300"/>
                </a:lnTo>
                <a:lnTo>
                  <a:pt x="446316" y="1778000"/>
                </a:lnTo>
                <a:lnTo>
                  <a:pt x="486194" y="1778000"/>
                </a:lnTo>
                <a:lnTo>
                  <a:pt x="499973" y="1765300"/>
                </a:lnTo>
                <a:lnTo>
                  <a:pt x="511810" y="1752600"/>
                </a:lnTo>
                <a:lnTo>
                  <a:pt x="519417" y="1752600"/>
                </a:lnTo>
                <a:lnTo>
                  <a:pt x="515937" y="1765300"/>
                </a:lnTo>
                <a:lnTo>
                  <a:pt x="515734" y="1765300"/>
                </a:lnTo>
                <a:lnTo>
                  <a:pt x="515747" y="1778000"/>
                </a:lnTo>
                <a:lnTo>
                  <a:pt x="515048" y="1790700"/>
                </a:lnTo>
                <a:lnTo>
                  <a:pt x="512356" y="1803400"/>
                </a:lnTo>
                <a:lnTo>
                  <a:pt x="129108" y="1803400"/>
                </a:lnTo>
                <a:lnTo>
                  <a:pt x="121208" y="1790700"/>
                </a:lnTo>
                <a:lnTo>
                  <a:pt x="111125" y="1790700"/>
                </a:lnTo>
                <a:lnTo>
                  <a:pt x="108610" y="1803400"/>
                </a:lnTo>
                <a:lnTo>
                  <a:pt x="107784" y="1816100"/>
                </a:lnTo>
                <a:lnTo>
                  <a:pt x="107429" y="1816100"/>
                </a:lnTo>
                <a:lnTo>
                  <a:pt x="106260" y="1841500"/>
                </a:lnTo>
                <a:lnTo>
                  <a:pt x="105168" y="1854200"/>
                </a:lnTo>
                <a:lnTo>
                  <a:pt x="104025" y="1879600"/>
                </a:lnTo>
                <a:lnTo>
                  <a:pt x="102717" y="1905000"/>
                </a:lnTo>
                <a:lnTo>
                  <a:pt x="100647" y="1930400"/>
                </a:lnTo>
                <a:lnTo>
                  <a:pt x="98450" y="1955800"/>
                </a:lnTo>
                <a:lnTo>
                  <a:pt x="85432" y="2120900"/>
                </a:lnTo>
                <a:lnTo>
                  <a:pt x="142913" y="2120900"/>
                </a:lnTo>
                <a:lnTo>
                  <a:pt x="134378" y="2108200"/>
                </a:lnTo>
                <a:lnTo>
                  <a:pt x="125933" y="2108200"/>
                </a:lnTo>
                <a:lnTo>
                  <a:pt x="126644" y="2095500"/>
                </a:lnTo>
                <a:lnTo>
                  <a:pt x="129971" y="2095500"/>
                </a:lnTo>
                <a:lnTo>
                  <a:pt x="128066" y="2082800"/>
                </a:lnTo>
                <a:lnTo>
                  <a:pt x="122961" y="2082800"/>
                </a:lnTo>
                <a:lnTo>
                  <a:pt x="137160" y="2070100"/>
                </a:lnTo>
                <a:lnTo>
                  <a:pt x="143395" y="2070100"/>
                </a:lnTo>
                <a:lnTo>
                  <a:pt x="150431" y="2082800"/>
                </a:lnTo>
                <a:lnTo>
                  <a:pt x="133451" y="2082800"/>
                </a:lnTo>
                <a:lnTo>
                  <a:pt x="130111" y="2095500"/>
                </a:lnTo>
                <a:lnTo>
                  <a:pt x="367106" y="2095500"/>
                </a:lnTo>
                <a:lnTo>
                  <a:pt x="374777" y="2082800"/>
                </a:lnTo>
                <a:lnTo>
                  <a:pt x="529628" y="2082800"/>
                </a:lnTo>
                <a:lnTo>
                  <a:pt x="537730" y="2070100"/>
                </a:lnTo>
                <a:lnTo>
                  <a:pt x="570801" y="2070100"/>
                </a:lnTo>
                <a:lnTo>
                  <a:pt x="575221" y="2082800"/>
                </a:lnTo>
                <a:lnTo>
                  <a:pt x="574408" y="2095500"/>
                </a:lnTo>
                <a:lnTo>
                  <a:pt x="569188" y="2108200"/>
                </a:lnTo>
                <a:lnTo>
                  <a:pt x="560425" y="2108200"/>
                </a:lnTo>
                <a:lnTo>
                  <a:pt x="538518" y="2120900"/>
                </a:lnTo>
                <a:lnTo>
                  <a:pt x="783069" y="2120900"/>
                </a:lnTo>
                <a:lnTo>
                  <a:pt x="782472" y="2108200"/>
                </a:lnTo>
                <a:lnTo>
                  <a:pt x="782574" y="2057400"/>
                </a:lnTo>
                <a:lnTo>
                  <a:pt x="784225" y="2019300"/>
                </a:lnTo>
                <a:lnTo>
                  <a:pt x="789139" y="1968500"/>
                </a:lnTo>
                <a:lnTo>
                  <a:pt x="795718" y="1917700"/>
                </a:lnTo>
                <a:lnTo>
                  <a:pt x="799655" y="1917700"/>
                </a:lnTo>
                <a:lnTo>
                  <a:pt x="801687" y="1943100"/>
                </a:lnTo>
                <a:lnTo>
                  <a:pt x="801687" y="1955800"/>
                </a:lnTo>
                <a:lnTo>
                  <a:pt x="799541" y="1968500"/>
                </a:lnTo>
                <a:lnTo>
                  <a:pt x="797572" y="1993900"/>
                </a:lnTo>
                <a:lnTo>
                  <a:pt x="796658" y="2006600"/>
                </a:lnTo>
                <a:lnTo>
                  <a:pt x="796023" y="2019300"/>
                </a:lnTo>
                <a:lnTo>
                  <a:pt x="794854" y="2044700"/>
                </a:lnTo>
                <a:lnTo>
                  <a:pt x="793788" y="2057400"/>
                </a:lnTo>
                <a:lnTo>
                  <a:pt x="793508" y="2070100"/>
                </a:lnTo>
                <a:lnTo>
                  <a:pt x="793407" y="2082800"/>
                </a:lnTo>
                <a:lnTo>
                  <a:pt x="792924" y="2095500"/>
                </a:lnTo>
                <a:lnTo>
                  <a:pt x="792607" y="2120900"/>
                </a:lnTo>
                <a:lnTo>
                  <a:pt x="831926" y="2120900"/>
                </a:lnTo>
                <a:lnTo>
                  <a:pt x="831913" y="2108200"/>
                </a:lnTo>
                <a:lnTo>
                  <a:pt x="831469" y="2095500"/>
                </a:lnTo>
                <a:lnTo>
                  <a:pt x="832142" y="2070100"/>
                </a:lnTo>
                <a:lnTo>
                  <a:pt x="833729" y="2057400"/>
                </a:lnTo>
                <a:lnTo>
                  <a:pt x="836028" y="2032000"/>
                </a:lnTo>
                <a:lnTo>
                  <a:pt x="837603" y="2019300"/>
                </a:lnTo>
                <a:lnTo>
                  <a:pt x="839050" y="2006600"/>
                </a:lnTo>
                <a:lnTo>
                  <a:pt x="840193" y="1993900"/>
                </a:lnTo>
                <a:lnTo>
                  <a:pt x="840892" y="1981200"/>
                </a:lnTo>
                <a:lnTo>
                  <a:pt x="841527" y="1968500"/>
                </a:lnTo>
                <a:lnTo>
                  <a:pt x="842251" y="1955800"/>
                </a:lnTo>
                <a:lnTo>
                  <a:pt x="842810" y="1943100"/>
                </a:lnTo>
                <a:lnTo>
                  <a:pt x="842949" y="1930400"/>
                </a:lnTo>
                <a:lnTo>
                  <a:pt x="842949" y="1917700"/>
                </a:lnTo>
                <a:lnTo>
                  <a:pt x="842962" y="1892300"/>
                </a:lnTo>
                <a:lnTo>
                  <a:pt x="843419" y="1866900"/>
                </a:lnTo>
                <a:lnTo>
                  <a:pt x="844816" y="1803400"/>
                </a:lnTo>
                <a:lnTo>
                  <a:pt x="846264" y="1803400"/>
                </a:lnTo>
                <a:lnTo>
                  <a:pt x="848995" y="1790700"/>
                </a:lnTo>
                <a:lnTo>
                  <a:pt x="850417" y="1790700"/>
                </a:lnTo>
                <a:lnTo>
                  <a:pt x="850684" y="1778000"/>
                </a:lnTo>
                <a:lnTo>
                  <a:pt x="849909" y="1765300"/>
                </a:lnTo>
                <a:lnTo>
                  <a:pt x="852766" y="1752600"/>
                </a:lnTo>
                <a:lnTo>
                  <a:pt x="1122946" y="1752600"/>
                </a:lnTo>
                <a:lnTo>
                  <a:pt x="1143431" y="1739900"/>
                </a:lnTo>
                <a:lnTo>
                  <a:pt x="1419390" y="1739900"/>
                </a:lnTo>
                <a:lnTo>
                  <a:pt x="1441513" y="1752600"/>
                </a:lnTo>
                <a:lnTo>
                  <a:pt x="1463522" y="1739900"/>
                </a:lnTo>
                <a:lnTo>
                  <a:pt x="1557972" y="1739900"/>
                </a:lnTo>
                <a:lnTo>
                  <a:pt x="1561922" y="1752600"/>
                </a:lnTo>
                <a:lnTo>
                  <a:pt x="1559356" y="1765300"/>
                </a:lnTo>
                <a:lnTo>
                  <a:pt x="1536560" y="1765300"/>
                </a:lnTo>
                <a:lnTo>
                  <a:pt x="1536560" y="1879600"/>
                </a:lnTo>
                <a:lnTo>
                  <a:pt x="1530464" y="1879600"/>
                </a:lnTo>
                <a:lnTo>
                  <a:pt x="1526679" y="1892300"/>
                </a:lnTo>
                <a:lnTo>
                  <a:pt x="1511427" y="1892300"/>
                </a:lnTo>
                <a:lnTo>
                  <a:pt x="1498346" y="1879600"/>
                </a:lnTo>
                <a:lnTo>
                  <a:pt x="1490548" y="1879600"/>
                </a:lnTo>
                <a:lnTo>
                  <a:pt x="1486560" y="1866900"/>
                </a:lnTo>
                <a:lnTo>
                  <a:pt x="1484934" y="1854200"/>
                </a:lnTo>
                <a:lnTo>
                  <a:pt x="1485074" y="1841500"/>
                </a:lnTo>
                <a:lnTo>
                  <a:pt x="1486662" y="1828800"/>
                </a:lnTo>
                <a:lnTo>
                  <a:pt x="1489544" y="1816100"/>
                </a:lnTo>
                <a:lnTo>
                  <a:pt x="1493570" y="1803400"/>
                </a:lnTo>
                <a:lnTo>
                  <a:pt x="1499044" y="1816100"/>
                </a:lnTo>
                <a:lnTo>
                  <a:pt x="1501419" y="1816100"/>
                </a:lnTo>
                <a:lnTo>
                  <a:pt x="1501851" y="1828800"/>
                </a:lnTo>
                <a:lnTo>
                  <a:pt x="1501267" y="1854200"/>
                </a:lnTo>
                <a:lnTo>
                  <a:pt x="1499819" y="1854200"/>
                </a:lnTo>
                <a:lnTo>
                  <a:pt x="1499819" y="1866900"/>
                </a:lnTo>
                <a:lnTo>
                  <a:pt x="1503413" y="1879600"/>
                </a:lnTo>
                <a:lnTo>
                  <a:pt x="1515884" y="1866900"/>
                </a:lnTo>
                <a:lnTo>
                  <a:pt x="1532280" y="1866900"/>
                </a:lnTo>
                <a:lnTo>
                  <a:pt x="1536560" y="1879600"/>
                </a:lnTo>
                <a:lnTo>
                  <a:pt x="1536560" y="1765300"/>
                </a:lnTo>
                <a:lnTo>
                  <a:pt x="1530070" y="1765300"/>
                </a:lnTo>
                <a:lnTo>
                  <a:pt x="1530070" y="1778000"/>
                </a:lnTo>
                <a:lnTo>
                  <a:pt x="1520063" y="1790700"/>
                </a:lnTo>
                <a:lnTo>
                  <a:pt x="1495132" y="1790700"/>
                </a:lnTo>
                <a:lnTo>
                  <a:pt x="1499946" y="1778000"/>
                </a:lnTo>
                <a:lnTo>
                  <a:pt x="1530070" y="1778000"/>
                </a:lnTo>
                <a:lnTo>
                  <a:pt x="1530070" y="1765300"/>
                </a:lnTo>
                <a:lnTo>
                  <a:pt x="1496441" y="1765300"/>
                </a:lnTo>
                <a:lnTo>
                  <a:pt x="1484363" y="1778000"/>
                </a:lnTo>
                <a:lnTo>
                  <a:pt x="1477162" y="1778000"/>
                </a:lnTo>
                <a:lnTo>
                  <a:pt x="1469859" y="1765300"/>
                </a:lnTo>
                <a:lnTo>
                  <a:pt x="1468793" y="1765300"/>
                </a:lnTo>
                <a:lnTo>
                  <a:pt x="1468793" y="1790700"/>
                </a:lnTo>
                <a:lnTo>
                  <a:pt x="1467561" y="1803400"/>
                </a:lnTo>
                <a:lnTo>
                  <a:pt x="1464945" y="1816100"/>
                </a:lnTo>
                <a:lnTo>
                  <a:pt x="1463243" y="1828800"/>
                </a:lnTo>
                <a:lnTo>
                  <a:pt x="1461973" y="1841500"/>
                </a:lnTo>
                <a:lnTo>
                  <a:pt x="1460639" y="1866900"/>
                </a:lnTo>
                <a:lnTo>
                  <a:pt x="1459814" y="1866900"/>
                </a:lnTo>
                <a:lnTo>
                  <a:pt x="1456588" y="1879600"/>
                </a:lnTo>
                <a:lnTo>
                  <a:pt x="1419733" y="1879600"/>
                </a:lnTo>
                <a:lnTo>
                  <a:pt x="1427988" y="1866900"/>
                </a:lnTo>
                <a:lnTo>
                  <a:pt x="1442605" y="1866900"/>
                </a:lnTo>
                <a:lnTo>
                  <a:pt x="1448625" y="1854200"/>
                </a:lnTo>
                <a:lnTo>
                  <a:pt x="1452219" y="1854200"/>
                </a:lnTo>
                <a:lnTo>
                  <a:pt x="1452308" y="1841500"/>
                </a:lnTo>
                <a:lnTo>
                  <a:pt x="1451635" y="1841500"/>
                </a:lnTo>
                <a:lnTo>
                  <a:pt x="1452384" y="1828800"/>
                </a:lnTo>
                <a:lnTo>
                  <a:pt x="1453883" y="1828800"/>
                </a:lnTo>
                <a:lnTo>
                  <a:pt x="1455953" y="1816100"/>
                </a:lnTo>
                <a:lnTo>
                  <a:pt x="1454111" y="1816100"/>
                </a:lnTo>
                <a:lnTo>
                  <a:pt x="1449717" y="1803400"/>
                </a:lnTo>
                <a:lnTo>
                  <a:pt x="1444117" y="1803400"/>
                </a:lnTo>
                <a:lnTo>
                  <a:pt x="1440675" y="1790700"/>
                </a:lnTo>
                <a:lnTo>
                  <a:pt x="1407401" y="1790700"/>
                </a:lnTo>
                <a:lnTo>
                  <a:pt x="1413421" y="1778000"/>
                </a:lnTo>
                <a:lnTo>
                  <a:pt x="1462468" y="1778000"/>
                </a:lnTo>
                <a:lnTo>
                  <a:pt x="1467154" y="1790700"/>
                </a:lnTo>
                <a:lnTo>
                  <a:pt x="1468793" y="1790700"/>
                </a:lnTo>
                <a:lnTo>
                  <a:pt x="1468793" y="1765300"/>
                </a:lnTo>
                <a:lnTo>
                  <a:pt x="1403413" y="1765300"/>
                </a:lnTo>
                <a:lnTo>
                  <a:pt x="1403413" y="1803400"/>
                </a:lnTo>
                <a:lnTo>
                  <a:pt x="1403400" y="1828800"/>
                </a:lnTo>
                <a:lnTo>
                  <a:pt x="1403121" y="1866900"/>
                </a:lnTo>
                <a:lnTo>
                  <a:pt x="1402359" y="1866900"/>
                </a:lnTo>
                <a:lnTo>
                  <a:pt x="1403146" y="1879600"/>
                </a:lnTo>
                <a:lnTo>
                  <a:pt x="1390675" y="1879600"/>
                </a:lnTo>
                <a:lnTo>
                  <a:pt x="1390281" y="1866900"/>
                </a:lnTo>
                <a:lnTo>
                  <a:pt x="1390865" y="1854200"/>
                </a:lnTo>
                <a:lnTo>
                  <a:pt x="1391437" y="1841500"/>
                </a:lnTo>
                <a:lnTo>
                  <a:pt x="1393075" y="1828800"/>
                </a:lnTo>
                <a:lnTo>
                  <a:pt x="1394167" y="1816100"/>
                </a:lnTo>
                <a:lnTo>
                  <a:pt x="1394244" y="1803400"/>
                </a:lnTo>
                <a:lnTo>
                  <a:pt x="1403413" y="1803400"/>
                </a:lnTo>
                <a:lnTo>
                  <a:pt x="1403413" y="1765300"/>
                </a:lnTo>
                <a:lnTo>
                  <a:pt x="1389976" y="1765300"/>
                </a:lnTo>
                <a:lnTo>
                  <a:pt x="1383385" y="1778000"/>
                </a:lnTo>
                <a:lnTo>
                  <a:pt x="1376553" y="1778000"/>
                </a:lnTo>
                <a:lnTo>
                  <a:pt x="1375981" y="1777492"/>
                </a:lnTo>
                <a:lnTo>
                  <a:pt x="1375981" y="1803400"/>
                </a:lnTo>
                <a:lnTo>
                  <a:pt x="1375981" y="1841500"/>
                </a:lnTo>
                <a:lnTo>
                  <a:pt x="1373428" y="1828800"/>
                </a:lnTo>
                <a:lnTo>
                  <a:pt x="1373606" y="1828800"/>
                </a:lnTo>
                <a:lnTo>
                  <a:pt x="1374978" y="1816100"/>
                </a:lnTo>
                <a:lnTo>
                  <a:pt x="1375981" y="1803400"/>
                </a:lnTo>
                <a:lnTo>
                  <a:pt x="1375981" y="1777492"/>
                </a:lnTo>
                <a:lnTo>
                  <a:pt x="1362532" y="1765300"/>
                </a:lnTo>
                <a:lnTo>
                  <a:pt x="1359331" y="1765300"/>
                </a:lnTo>
                <a:lnTo>
                  <a:pt x="1359331" y="1790700"/>
                </a:lnTo>
                <a:lnTo>
                  <a:pt x="1357757" y="1816100"/>
                </a:lnTo>
                <a:lnTo>
                  <a:pt x="1357109" y="1828800"/>
                </a:lnTo>
                <a:lnTo>
                  <a:pt x="1356220" y="1854200"/>
                </a:lnTo>
                <a:lnTo>
                  <a:pt x="1353921" y="1866900"/>
                </a:lnTo>
                <a:lnTo>
                  <a:pt x="1351876" y="1879600"/>
                </a:lnTo>
                <a:lnTo>
                  <a:pt x="1344091" y="1879600"/>
                </a:lnTo>
                <a:lnTo>
                  <a:pt x="1336205" y="1892300"/>
                </a:lnTo>
                <a:lnTo>
                  <a:pt x="1269225" y="1892300"/>
                </a:lnTo>
                <a:lnTo>
                  <a:pt x="1267040" y="1879600"/>
                </a:lnTo>
                <a:lnTo>
                  <a:pt x="1264729" y="1879600"/>
                </a:lnTo>
                <a:lnTo>
                  <a:pt x="1263269" y="1866900"/>
                </a:lnTo>
                <a:lnTo>
                  <a:pt x="1262697" y="1866900"/>
                </a:lnTo>
                <a:lnTo>
                  <a:pt x="1263027" y="1854200"/>
                </a:lnTo>
                <a:lnTo>
                  <a:pt x="1264373" y="1841500"/>
                </a:lnTo>
                <a:lnTo>
                  <a:pt x="1265948" y="1828800"/>
                </a:lnTo>
                <a:lnTo>
                  <a:pt x="1267663" y="1816100"/>
                </a:lnTo>
                <a:lnTo>
                  <a:pt x="1269682" y="1803400"/>
                </a:lnTo>
                <a:lnTo>
                  <a:pt x="1276248" y="1803400"/>
                </a:lnTo>
                <a:lnTo>
                  <a:pt x="1278026" y="1816100"/>
                </a:lnTo>
                <a:lnTo>
                  <a:pt x="1279448" y="1828800"/>
                </a:lnTo>
                <a:lnTo>
                  <a:pt x="1279613" y="1841500"/>
                </a:lnTo>
                <a:lnTo>
                  <a:pt x="1277594" y="1854200"/>
                </a:lnTo>
                <a:lnTo>
                  <a:pt x="1276223" y="1866900"/>
                </a:lnTo>
                <a:lnTo>
                  <a:pt x="1281061" y="1879600"/>
                </a:lnTo>
                <a:lnTo>
                  <a:pt x="1324457" y="1879600"/>
                </a:lnTo>
                <a:lnTo>
                  <a:pt x="1328712" y="1866900"/>
                </a:lnTo>
                <a:lnTo>
                  <a:pt x="1333042" y="1866900"/>
                </a:lnTo>
                <a:lnTo>
                  <a:pt x="1336789" y="1854200"/>
                </a:lnTo>
                <a:lnTo>
                  <a:pt x="1339481" y="1854200"/>
                </a:lnTo>
                <a:lnTo>
                  <a:pt x="1340700" y="1841500"/>
                </a:lnTo>
                <a:lnTo>
                  <a:pt x="1341361" y="1841500"/>
                </a:lnTo>
                <a:lnTo>
                  <a:pt x="1342161" y="1828800"/>
                </a:lnTo>
                <a:lnTo>
                  <a:pt x="1342720" y="1816100"/>
                </a:lnTo>
                <a:lnTo>
                  <a:pt x="1342669" y="1803400"/>
                </a:lnTo>
                <a:lnTo>
                  <a:pt x="1341450" y="1803400"/>
                </a:lnTo>
                <a:lnTo>
                  <a:pt x="1338351" y="1790700"/>
                </a:lnTo>
                <a:lnTo>
                  <a:pt x="1324686" y="1790700"/>
                </a:lnTo>
                <a:lnTo>
                  <a:pt x="1324686" y="1816100"/>
                </a:lnTo>
                <a:lnTo>
                  <a:pt x="1323136" y="1828800"/>
                </a:lnTo>
                <a:lnTo>
                  <a:pt x="1311998" y="1828800"/>
                </a:lnTo>
                <a:lnTo>
                  <a:pt x="1313751" y="1816100"/>
                </a:lnTo>
                <a:lnTo>
                  <a:pt x="1312964" y="1816100"/>
                </a:lnTo>
                <a:lnTo>
                  <a:pt x="1315224" y="1803400"/>
                </a:lnTo>
                <a:lnTo>
                  <a:pt x="1319415" y="1816100"/>
                </a:lnTo>
                <a:lnTo>
                  <a:pt x="1324686" y="1816100"/>
                </a:lnTo>
                <a:lnTo>
                  <a:pt x="1324686" y="1790700"/>
                </a:lnTo>
                <a:lnTo>
                  <a:pt x="1306817" y="1790700"/>
                </a:lnTo>
                <a:lnTo>
                  <a:pt x="1305699" y="1778000"/>
                </a:lnTo>
                <a:lnTo>
                  <a:pt x="1356106" y="1778000"/>
                </a:lnTo>
                <a:lnTo>
                  <a:pt x="1359077" y="1790700"/>
                </a:lnTo>
                <a:lnTo>
                  <a:pt x="1359331" y="1790700"/>
                </a:lnTo>
                <a:lnTo>
                  <a:pt x="1359331" y="1765300"/>
                </a:lnTo>
                <a:lnTo>
                  <a:pt x="1244828" y="1765300"/>
                </a:lnTo>
                <a:lnTo>
                  <a:pt x="1244828" y="1790700"/>
                </a:lnTo>
                <a:lnTo>
                  <a:pt x="1244625" y="1803400"/>
                </a:lnTo>
                <a:lnTo>
                  <a:pt x="1241869" y="1828800"/>
                </a:lnTo>
                <a:lnTo>
                  <a:pt x="1238072" y="1841500"/>
                </a:lnTo>
                <a:lnTo>
                  <a:pt x="1234706" y="1854200"/>
                </a:lnTo>
                <a:lnTo>
                  <a:pt x="1230210" y="1854200"/>
                </a:lnTo>
                <a:lnTo>
                  <a:pt x="1229817" y="1841500"/>
                </a:lnTo>
                <a:lnTo>
                  <a:pt x="1229029" y="1816100"/>
                </a:lnTo>
                <a:lnTo>
                  <a:pt x="1228471" y="1803400"/>
                </a:lnTo>
                <a:lnTo>
                  <a:pt x="1228445" y="1802257"/>
                </a:lnTo>
                <a:lnTo>
                  <a:pt x="1228445" y="1892300"/>
                </a:lnTo>
                <a:lnTo>
                  <a:pt x="1196073" y="1892300"/>
                </a:lnTo>
                <a:lnTo>
                  <a:pt x="1211021" y="1879600"/>
                </a:lnTo>
                <a:lnTo>
                  <a:pt x="1224800" y="1879600"/>
                </a:lnTo>
                <a:lnTo>
                  <a:pt x="1228445" y="1892300"/>
                </a:lnTo>
                <a:lnTo>
                  <a:pt x="1228445" y="1802257"/>
                </a:lnTo>
                <a:lnTo>
                  <a:pt x="1227912" y="1778000"/>
                </a:lnTo>
                <a:lnTo>
                  <a:pt x="1244485" y="1778000"/>
                </a:lnTo>
                <a:lnTo>
                  <a:pt x="1244828" y="1790700"/>
                </a:lnTo>
                <a:lnTo>
                  <a:pt x="1244828" y="1765300"/>
                </a:lnTo>
                <a:lnTo>
                  <a:pt x="1191729" y="1765300"/>
                </a:lnTo>
                <a:lnTo>
                  <a:pt x="1177772" y="1752600"/>
                </a:lnTo>
                <a:lnTo>
                  <a:pt x="1176794" y="1753489"/>
                </a:lnTo>
                <a:lnTo>
                  <a:pt x="1176794" y="1778000"/>
                </a:lnTo>
                <a:lnTo>
                  <a:pt x="1173099" y="1788629"/>
                </a:lnTo>
                <a:lnTo>
                  <a:pt x="1173099" y="1803400"/>
                </a:lnTo>
                <a:lnTo>
                  <a:pt x="1170927" y="1816100"/>
                </a:lnTo>
                <a:lnTo>
                  <a:pt x="1169606" y="1816100"/>
                </a:lnTo>
                <a:lnTo>
                  <a:pt x="1167866" y="1828800"/>
                </a:lnTo>
                <a:lnTo>
                  <a:pt x="1164386" y="1841500"/>
                </a:lnTo>
                <a:lnTo>
                  <a:pt x="1161719" y="1828800"/>
                </a:lnTo>
                <a:lnTo>
                  <a:pt x="1161542" y="1816100"/>
                </a:lnTo>
                <a:lnTo>
                  <a:pt x="1164971" y="1803400"/>
                </a:lnTo>
                <a:lnTo>
                  <a:pt x="1173099" y="1803400"/>
                </a:lnTo>
                <a:lnTo>
                  <a:pt x="1173099" y="1788629"/>
                </a:lnTo>
                <a:lnTo>
                  <a:pt x="1172375" y="1790700"/>
                </a:lnTo>
                <a:lnTo>
                  <a:pt x="1149083" y="1790700"/>
                </a:lnTo>
                <a:lnTo>
                  <a:pt x="1147114" y="1803400"/>
                </a:lnTo>
                <a:lnTo>
                  <a:pt x="1143711" y="1816100"/>
                </a:lnTo>
                <a:lnTo>
                  <a:pt x="1141844" y="1841500"/>
                </a:lnTo>
                <a:lnTo>
                  <a:pt x="1140421" y="1866900"/>
                </a:lnTo>
                <a:lnTo>
                  <a:pt x="1138428" y="1879600"/>
                </a:lnTo>
                <a:lnTo>
                  <a:pt x="1137170" y="1892300"/>
                </a:lnTo>
                <a:lnTo>
                  <a:pt x="1132865" y="1905000"/>
                </a:lnTo>
                <a:lnTo>
                  <a:pt x="1120051" y="1892300"/>
                </a:lnTo>
                <a:lnTo>
                  <a:pt x="1125664" y="1892300"/>
                </a:lnTo>
                <a:lnTo>
                  <a:pt x="1129601" y="1866900"/>
                </a:lnTo>
                <a:lnTo>
                  <a:pt x="1132001" y="1841500"/>
                </a:lnTo>
                <a:lnTo>
                  <a:pt x="1133246" y="1828800"/>
                </a:lnTo>
                <a:lnTo>
                  <a:pt x="1133716" y="1803400"/>
                </a:lnTo>
                <a:lnTo>
                  <a:pt x="1135380" y="1790700"/>
                </a:lnTo>
                <a:lnTo>
                  <a:pt x="1140256" y="1790700"/>
                </a:lnTo>
                <a:lnTo>
                  <a:pt x="1148638" y="1778000"/>
                </a:lnTo>
                <a:lnTo>
                  <a:pt x="1176794" y="1778000"/>
                </a:lnTo>
                <a:lnTo>
                  <a:pt x="1176794" y="1753489"/>
                </a:lnTo>
                <a:lnTo>
                  <a:pt x="1163802" y="1765300"/>
                </a:lnTo>
                <a:lnTo>
                  <a:pt x="1118946" y="1765300"/>
                </a:lnTo>
                <a:lnTo>
                  <a:pt x="1118946" y="1803400"/>
                </a:lnTo>
                <a:lnTo>
                  <a:pt x="1118730" y="1803400"/>
                </a:lnTo>
                <a:lnTo>
                  <a:pt x="1118730" y="1816100"/>
                </a:lnTo>
                <a:lnTo>
                  <a:pt x="1116926" y="1828800"/>
                </a:lnTo>
                <a:lnTo>
                  <a:pt x="1115009" y="1854200"/>
                </a:lnTo>
                <a:lnTo>
                  <a:pt x="1112202" y="1866900"/>
                </a:lnTo>
                <a:lnTo>
                  <a:pt x="1107744" y="1879600"/>
                </a:lnTo>
                <a:lnTo>
                  <a:pt x="1103985" y="1892300"/>
                </a:lnTo>
                <a:lnTo>
                  <a:pt x="1098842" y="1905000"/>
                </a:lnTo>
                <a:lnTo>
                  <a:pt x="1072184" y="1905000"/>
                </a:lnTo>
                <a:lnTo>
                  <a:pt x="1062913" y="1917700"/>
                </a:lnTo>
                <a:lnTo>
                  <a:pt x="1053706" y="1905000"/>
                </a:lnTo>
                <a:lnTo>
                  <a:pt x="1038098" y="1905000"/>
                </a:lnTo>
                <a:lnTo>
                  <a:pt x="1039012" y="1892300"/>
                </a:lnTo>
                <a:lnTo>
                  <a:pt x="1096759" y="1892300"/>
                </a:lnTo>
                <a:lnTo>
                  <a:pt x="1100429" y="1879600"/>
                </a:lnTo>
                <a:lnTo>
                  <a:pt x="1103858" y="1866900"/>
                </a:lnTo>
                <a:lnTo>
                  <a:pt x="1106462" y="1854200"/>
                </a:lnTo>
                <a:lnTo>
                  <a:pt x="1107732" y="1841500"/>
                </a:lnTo>
                <a:lnTo>
                  <a:pt x="1107122" y="1828800"/>
                </a:lnTo>
                <a:lnTo>
                  <a:pt x="1106043" y="1828800"/>
                </a:lnTo>
                <a:lnTo>
                  <a:pt x="1105509" y="1816100"/>
                </a:lnTo>
                <a:lnTo>
                  <a:pt x="1105204" y="1803400"/>
                </a:lnTo>
                <a:lnTo>
                  <a:pt x="1104773" y="1790700"/>
                </a:lnTo>
                <a:lnTo>
                  <a:pt x="1104544" y="1790700"/>
                </a:lnTo>
                <a:lnTo>
                  <a:pt x="1102690" y="1778000"/>
                </a:lnTo>
                <a:lnTo>
                  <a:pt x="1114755" y="1778000"/>
                </a:lnTo>
                <a:lnTo>
                  <a:pt x="1118400" y="1790700"/>
                </a:lnTo>
                <a:lnTo>
                  <a:pt x="1118946" y="1803400"/>
                </a:lnTo>
                <a:lnTo>
                  <a:pt x="1118946" y="1765300"/>
                </a:lnTo>
                <a:lnTo>
                  <a:pt x="1092682" y="1765300"/>
                </a:lnTo>
                <a:lnTo>
                  <a:pt x="1092682" y="1841500"/>
                </a:lnTo>
                <a:lnTo>
                  <a:pt x="1090599" y="1854200"/>
                </a:lnTo>
                <a:lnTo>
                  <a:pt x="1086319" y="1866900"/>
                </a:lnTo>
                <a:lnTo>
                  <a:pt x="1083449" y="1854200"/>
                </a:lnTo>
                <a:lnTo>
                  <a:pt x="1083335" y="1841500"/>
                </a:lnTo>
                <a:lnTo>
                  <a:pt x="1085761" y="1841500"/>
                </a:lnTo>
                <a:lnTo>
                  <a:pt x="1090549" y="1828800"/>
                </a:lnTo>
                <a:lnTo>
                  <a:pt x="1092631" y="1841500"/>
                </a:lnTo>
                <a:lnTo>
                  <a:pt x="1092682" y="1765300"/>
                </a:lnTo>
                <a:lnTo>
                  <a:pt x="1078674" y="1765300"/>
                </a:lnTo>
                <a:lnTo>
                  <a:pt x="1078674" y="1790700"/>
                </a:lnTo>
                <a:lnTo>
                  <a:pt x="1056297" y="1790700"/>
                </a:lnTo>
                <a:lnTo>
                  <a:pt x="1061402" y="1778000"/>
                </a:lnTo>
                <a:lnTo>
                  <a:pt x="1068082" y="1778000"/>
                </a:lnTo>
                <a:lnTo>
                  <a:pt x="1078674" y="1790700"/>
                </a:lnTo>
                <a:lnTo>
                  <a:pt x="1078674" y="1765300"/>
                </a:lnTo>
                <a:lnTo>
                  <a:pt x="1054912" y="1765300"/>
                </a:lnTo>
                <a:lnTo>
                  <a:pt x="1045857" y="1771840"/>
                </a:lnTo>
                <a:lnTo>
                  <a:pt x="1045857" y="1879600"/>
                </a:lnTo>
                <a:lnTo>
                  <a:pt x="1035151" y="1879600"/>
                </a:lnTo>
                <a:lnTo>
                  <a:pt x="1035405" y="1866900"/>
                </a:lnTo>
                <a:lnTo>
                  <a:pt x="1045832" y="1866900"/>
                </a:lnTo>
                <a:lnTo>
                  <a:pt x="1045857" y="1879600"/>
                </a:lnTo>
                <a:lnTo>
                  <a:pt x="1045857" y="1771840"/>
                </a:lnTo>
                <a:lnTo>
                  <a:pt x="1037297" y="1778000"/>
                </a:lnTo>
                <a:lnTo>
                  <a:pt x="1022324" y="1778000"/>
                </a:lnTo>
                <a:lnTo>
                  <a:pt x="1022324" y="1841500"/>
                </a:lnTo>
                <a:lnTo>
                  <a:pt x="1020457" y="1854200"/>
                </a:lnTo>
                <a:lnTo>
                  <a:pt x="1017308" y="1866900"/>
                </a:lnTo>
                <a:lnTo>
                  <a:pt x="1014209" y="1879600"/>
                </a:lnTo>
                <a:lnTo>
                  <a:pt x="1014006" y="1879600"/>
                </a:lnTo>
                <a:lnTo>
                  <a:pt x="1011135" y="1892300"/>
                </a:lnTo>
                <a:lnTo>
                  <a:pt x="1008138" y="1892300"/>
                </a:lnTo>
                <a:lnTo>
                  <a:pt x="1006754" y="1879600"/>
                </a:lnTo>
                <a:lnTo>
                  <a:pt x="1004925" y="1879600"/>
                </a:lnTo>
                <a:lnTo>
                  <a:pt x="1006411" y="1866900"/>
                </a:lnTo>
                <a:lnTo>
                  <a:pt x="1009269" y="1854200"/>
                </a:lnTo>
                <a:lnTo>
                  <a:pt x="1014107" y="1841500"/>
                </a:lnTo>
                <a:lnTo>
                  <a:pt x="1021600" y="1828800"/>
                </a:lnTo>
                <a:lnTo>
                  <a:pt x="1022324" y="1841500"/>
                </a:lnTo>
                <a:lnTo>
                  <a:pt x="1022324" y="1778000"/>
                </a:lnTo>
                <a:lnTo>
                  <a:pt x="1020279" y="1778000"/>
                </a:lnTo>
                <a:lnTo>
                  <a:pt x="1011478" y="1767370"/>
                </a:lnTo>
                <a:lnTo>
                  <a:pt x="1011478" y="1790700"/>
                </a:lnTo>
                <a:lnTo>
                  <a:pt x="1010970" y="1803400"/>
                </a:lnTo>
                <a:lnTo>
                  <a:pt x="1008227" y="1803400"/>
                </a:lnTo>
                <a:lnTo>
                  <a:pt x="1001356" y="1828800"/>
                </a:lnTo>
                <a:lnTo>
                  <a:pt x="995299" y="1841500"/>
                </a:lnTo>
                <a:lnTo>
                  <a:pt x="990333" y="1866900"/>
                </a:lnTo>
                <a:lnTo>
                  <a:pt x="986790" y="1879600"/>
                </a:lnTo>
                <a:lnTo>
                  <a:pt x="986231" y="1879600"/>
                </a:lnTo>
                <a:lnTo>
                  <a:pt x="984415" y="1892300"/>
                </a:lnTo>
                <a:lnTo>
                  <a:pt x="978014" y="1892300"/>
                </a:lnTo>
                <a:lnTo>
                  <a:pt x="976896" y="1879600"/>
                </a:lnTo>
                <a:lnTo>
                  <a:pt x="977239" y="1879600"/>
                </a:lnTo>
                <a:lnTo>
                  <a:pt x="979512" y="1866900"/>
                </a:lnTo>
                <a:lnTo>
                  <a:pt x="980706" y="1854200"/>
                </a:lnTo>
                <a:lnTo>
                  <a:pt x="982522" y="1828800"/>
                </a:lnTo>
                <a:lnTo>
                  <a:pt x="986650" y="1816100"/>
                </a:lnTo>
                <a:lnTo>
                  <a:pt x="989685" y="1803400"/>
                </a:lnTo>
                <a:lnTo>
                  <a:pt x="984199" y="1803400"/>
                </a:lnTo>
                <a:lnTo>
                  <a:pt x="973670" y="1790700"/>
                </a:lnTo>
                <a:lnTo>
                  <a:pt x="1011478" y="1790700"/>
                </a:lnTo>
                <a:lnTo>
                  <a:pt x="1011478" y="1767370"/>
                </a:lnTo>
                <a:lnTo>
                  <a:pt x="1009777" y="1765300"/>
                </a:lnTo>
                <a:lnTo>
                  <a:pt x="988796" y="1765300"/>
                </a:lnTo>
                <a:lnTo>
                  <a:pt x="978433" y="1778000"/>
                </a:lnTo>
                <a:lnTo>
                  <a:pt x="953617" y="1778000"/>
                </a:lnTo>
                <a:lnTo>
                  <a:pt x="953617" y="1905000"/>
                </a:lnTo>
                <a:lnTo>
                  <a:pt x="905268" y="1905000"/>
                </a:lnTo>
                <a:lnTo>
                  <a:pt x="917524" y="1892300"/>
                </a:lnTo>
                <a:lnTo>
                  <a:pt x="943940" y="1892300"/>
                </a:lnTo>
                <a:lnTo>
                  <a:pt x="953617" y="1905000"/>
                </a:lnTo>
                <a:lnTo>
                  <a:pt x="953617" y="1778000"/>
                </a:lnTo>
                <a:lnTo>
                  <a:pt x="932954" y="1778000"/>
                </a:lnTo>
                <a:lnTo>
                  <a:pt x="932954" y="1841500"/>
                </a:lnTo>
                <a:lnTo>
                  <a:pt x="926109" y="1854200"/>
                </a:lnTo>
                <a:lnTo>
                  <a:pt x="923759" y="1854200"/>
                </a:lnTo>
                <a:lnTo>
                  <a:pt x="918362" y="1841500"/>
                </a:lnTo>
                <a:lnTo>
                  <a:pt x="920457" y="1841500"/>
                </a:lnTo>
                <a:lnTo>
                  <a:pt x="926134" y="1828800"/>
                </a:lnTo>
                <a:lnTo>
                  <a:pt x="928649" y="1841500"/>
                </a:lnTo>
                <a:lnTo>
                  <a:pt x="932954" y="1841500"/>
                </a:lnTo>
                <a:lnTo>
                  <a:pt x="932954" y="1778000"/>
                </a:lnTo>
                <a:lnTo>
                  <a:pt x="910412" y="1778000"/>
                </a:lnTo>
                <a:lnTo>
                  <a:pt x="910412" y="1816100"/>
                </a:lnTo>
                <a:lnTo>
                  <a:pt x="909751" y="1841500"/>
                </a:lnTo>
                <a:lnTo>
                  <a:pt x="905827" y="1866900"/>
                </a:lnTo>
                <a:lnTo>
                  <a:pt x="897089" y="1879600"/>
                </a:lnTo>
                <a:lnTo>
                  <a:pt x="890866" y="1879600"/>
                </a:lnTo>
                <a:lnTo>
                  <a:pt x="892263" y="1866900"/>
                </a:lnTo>
                <a:lnTo>
                  <a:pt x="895743" y="1854200"/>
                </a:lnTo>
                <a:lnTo>
                  <a:pt x="896683" y="1841500"/>
                </a:lnTo>
                <a:lnTo>
                  <a:pt x="896962" y="1828800"/>
                </a:lnTo>
                <a:lnTo>
                  <a:pt x="898423" y="1803400"/>
                </a:lnTo>
                <a:lnTo>
                  <a:pt x="899528" y="1803400"/>
                </a:lnTo>
                <a:lnTo>
                  <a:pt x="899972" y="1790700"/>
                </a:lnTo>
                <a:lnTo>
                  <a:pt x="909320" y="1790700"/>
                </a:lnTo>
                <a:lnTo>
                  <a:pt x="910412" y="1816100"/>
                </a:lnTo>
                <a:lnTo>
                  <a:pt x="910412" y="1778000"/>
                </a:lnTo>
                <a:lnTo>
                  <a:pt x="904341" y="1778000"/>
                </a:lnTo>
                <a:lnTo>
                  <a:pt x="894994" y="1790700"/>
                </a:lnTo>
                <a:lnTo>
                  <a:pt x="886371" y="1790700"/>
                </a:lnTo>
                <a:lnTo>
                  <a:pt x="885228" y="1803400"/>
                </a:lnTo>
                <a:lnTo>
                  <a:pt x="883551" y="1828800"/>
                </a:lnTo>
                <a:lnTo>
                  <a:pt x="881113" y="1854200"/>
                </a:lnTo>
                <a:lnTo>
                  <a:pt x="878293" y="1866900"/>
                </a:lnTo>
                <a:lnTo>
                  <a:pt x="875538" y="1892300"/>
                </a:lnTo>
                <a:lnTo>
                  <a:pt x="875157" y="1905000"/>
                </a:lnTo>
                <a:lnTo>
                  <a:pt x="877455" y="1917700"/>
                </a:lnTo>
                <a:lnTo>
                  <a:pt x="959675" y="1917700"/>
                </a:lnTo>
                <a:lnTo>
                  <a:pt x="968349" y="1930400"/>
                </a:lnTo>
                <a:lnTo>
                  <a:pt x="976807" y="1930400"/>
                </a:lnTo>
                <a:lnTo>
                  <a:pt x="984885" y="1917700"/>
                </a:lnTo>
                <a:lnTo>
                  <a:pt x="992378" y="1917700"/>
                </a:lnTo>
                <a:lnTo>
                  <a:pt x="995857" y="1905000"/>
                </a:lnTo>
                <a:lnTo>
                  <a:pt x="1003833" y="1905000"/>
                </a:lnTo>
                <a:lnTo>
                  <a:pt x="1012723" y="1917700"/>
                </a:lnTo>
                <a:lnTo>
                  <a:pt x="1029627" y="1917700"/>
                </a:lnTo>
                <a:lnTo>
                  <a:pt x="1051204" y="1930400"/>
                </a:lnTo>
                <a:lnTo>
                  <a:pt x="1128750" y="1930400"/>
                </a:lnTo>
                <a:lnTo>
                  <a:pt x="1140790" y="1917700"/>
                </a:lnTo>
                <a:lnTo>
                  <a:pt x="1223708" y="1917700"/>
                </a:lnTo>
                <a:lnTo>
                  <a:pt x="1232954" y="1905000"/>
                </a:lnTo>
                <a:lnTo>
                  <a:pt x="1241082" y="1892300"/>
                </a:lnTo>
                <a:lnTo>
                  <a:pt x="1247902" y="1892300"/>
                </a:lnTo>
                <a:lnTo>
                  <a:pt x="1251064" y="1905000"/>
                </a:lnTo>
                <a:lnTo>
                  <a:pt x="1254734" y="1905000"/>
                </a:lnTo>
                <a:lnTo>
                  <a:pt x="1259852" y="1917700"/>
                </a:lnTo>
                <a:lnTo>
                  <a:pt x="1292961" y="1917700"/>
                </a:lnTo>
                <a:lnTo>
                  <a:pt x="1303820" y="1905000"/>
                </a:lnTo>
                <a:lnTo>
                  <a:pt x="1354442" y="1905000"/>
                </a:lnTo>
                <a:lnTo>
                  <a:pt x="1362925" y="1892300"/>
                </a:lnTo>
                <a:lnTo>
                  <a:pt x="1368348" y="1879600"/>
                </a:lnTo>
                <a:lnTo>
                  <a:pt x="1369745" y="1866900"/>
                </a:lnTo>
                <a:lnTo>
                  <a:pt x="1366037" y="1866900"/>
                </a:lnTo>
                <a:lnTo>
                  <a:pt x="1376057" y="1854200"/>
                </a:lnTo>
                <a:lnTo>
                  <a:pt x="1375384" y="1866900"/>
                </a:lnTo>
                <a:lnTo>
                  <a:pt x="1374711" y="1866900"/>
                </a:lnTo>
                <a:lnTo>
                  <a:pt x="1374114" y="1879600"/>
                </a:lnTo>
                <a:lnTo>
                  <a:pt x="1373708" y="1892300"/>
                </a:lnTo>
                <a:lnTo>
                  <a:pt x="1374419" y="1892300"/>
                </a:lnTo>
                <a:lnTo>
                  <a:pt x="1378051" y="1905000"/>
                </a:lnTo>
                <a:lnTo>
                  <a:pt x="1538897" y="1905000"/>
                </a:lnTo>
                <a:lnTo>
                  <a:pt x="1545729" y="1892300"/>
                </a:lnTo>
                <a:lnTo>
                  <a:pt x="1546491" y="1905000"/>
                </a:lnTo>
                <a:lnTo>
                  <a:pt x="1545145" y="1917700"/>
                </a:lnTo>
                <a:lnTo>
                  <a:pt x="1542630" y="1930400"/>
                </a:lnTo>
                <a:lnTo>
                  <a:pt x="1539913" y="1943100"/>
                </a:lnTo>
                <a:lnTo>
                  <a:pt x="1532661" y="1943100"/>
                </a:lnTo>
                <a:lnTo>
                  <a:pt x="1532661" y="1968500"/>
                </a:lnTo>
                <a:lnTo>
                  <a:pt x="1528483" y="1968500"/>
                </a:lnTo>
                <a:lnTo>
                  <a:pt x="1521663" y="1981200"/>
                </a:lnTo>
                <a:lnTo>
                  <a:pt x="1479346" y="1981200"/>
                </a:lnTo>
                <a:lnTo>
                  <a:pt x="1470939" y="1993900"/>
                </a:lnTo>
                <a:lnTo>
                  <a:pt x="1463027" y="1993900"/>
                </a:lnTo>
                <a:lnTo>
                  <a:pt x="1462112" y="2006600"/>
                </a:lnTo>
                <a:lnTo>
                  <a:pt x="1460969" y="2019300"/>
                </a:lnTo>
                <a:lnTo>
                  <a:pt x="1458633" y="2032000"/>
                </a:lnTo>
                <a:lnTo>
                  <a:pt x="1455762" y="2044700"/>
                </a:lnTo>
                <a:lnTo>
                  <a:pt x="1453045" y="2057400"/>
                </a:lnTo>
                <a:lnTo>
                  <a:pt x="1451241" y="2070100"/>
                </a:lnTo>
                <a:lnTo>
                  <a:pt x="1506651" y="2070100"/>
                </a:lnTo>
                <a:lnTo>
                  <a:pt x="1509776" y="2082800"/>
                </a:lnTo>
                <a:lnTo>
                  <a:pt x="1509141" y="2082800"/>
                </a:lnTo>
                <a:lnTo>
                  <a:pt x="1507185" y="2095500"/>
                </a:lnTo>
                <a:lnTo>
                  <a:pt x="1439900" y="2095500"/>
                </a:lnTo>
                <a:lnTo>
                  <a:pt x="1440268" y="2082800"/>
                </a:lnTo>
                <a:lnTo>
                  <a:pt x="1441615" y="2057400"/>
                </a:lnTo>
                <a:lnTo>
                  <a:pt x="1443977" y="2044700"/>
                </a:lnTo>
                <a:lnTo>
                  <a:pt x="1446911" y="2019300"/>
                </a:lnTo>
                <a:lnTo>
                  <a:pt x="1449946" y="2006600"/>
                </a:lnTo>
                <a:lnTo>
                  <a:pt x="1450987" y="1993900"/>
                </a:lnTo>
                <a:lnTo>
                  <a:pt x="1452232" y="1993900"/>
                </a:lnTo>
                <a:lnTo>
                  <a:pt x="1452740" y="1968500"/>
                </a:lnTo>
                <a:lnTo>
                  <a:pt x="1524292" y="1968500"/>
                </a:lnTo>
                <a:lnTo>
                  <a:pt x="1527086" y="1955800"/>
                </a:lnTo>
                <a:lnTo>
                  <a:pt x="1530997" y="1955800"/>
                </a:lnTo>
                <a:lnTo>
                  <a:pt x="1532661" y="1968500"/>
                </a:lnTo>
                <a:lnTo>
                  <a:pt x="1532661" y="1943100"/>
                </a:lnTo>
                <a:lnTo>
                  <a:pt x="1517053" y="1943100"/>
                </a:lnTo>
                <a:lnTo>
                  <a:pt x="1501952" y="1955800"/>
                </a:lnTo>
                <a:lnTo>
                  <a:pt x="1437055" y="1955800"/>
                </a:lnTo>
                <a:lnTo>
                  <a:pt x="1437055" y="1981200"/>
                </a:lnTo>
                <a:lnTo>
                  <a:pt x="1435455" y="2006600"/>
                </a:lnTo>
                <a:lnTo>
                  <a:pt x="1432902" y="2019300"/>
                </a:lnTo>
                <a:lnTo>
                  <a:pt x="1430426" y="2032000"/>
                </a:lnTo>
                <a:lnTo>
                  <a:pt x="1428432" y="2057400"/>
                </a:lnTo>
                <a:lnTo>
                  <a:pt x="1427327" y="2070100"/>
                </a:lnTo>
                <a:lnTo>
                  <a:pt x="1425524" y="2082800"/>
                </a:lnTo>
                <a:lnTo>
                  <a:pt x="1420761" y="2082800"/>
                </a:lnTo>
                <a:lnTo>
                  <a:pt x="1412506" y="2095500"/>
                </a:lnTo>
                <a:lnTo>
                  <a:pt x="1350264" y="2095500"/>
                </a:lnTo>
                <a:lnTo>
                  <a:pt x="1348206" y="2082800"/>
                </a:lnTo>
                <a:lnTo>
                  <a:pt x="1412798" y="2082800"/>
                </a:lnTo>
                <a:lnTo>
                  <a:pt x="1413306" y="2057400"/>
                </a:lnTo>
                <a:lnTo>
                  <a:pt x="1415567" y="2057400"/>
                </a:lnTo>
                <a:lnTo>
                  <a:pt x="1422222" y="2044700"/>
                </a:lnTo>
                <a:lnTo>
                  <a:pt x="1423009" y="2032000"/>
                </a:lnTo>
                <a:lnTo>
                  <a:pt x="1421434" y="2019300"/>
                </a:lnTo>
                <a:lnTo>
                  <a:pt x="1421180" y="2019300"/>
                </a:lnTo>
                <a:lnTo>
                  <a:pt x="1421511" y="2006600"/>
                </a:lnTo>
                <a:lnTo>
                  <a:pt x="1421295" y="1993900"/>
                </a:lnTo>
                <a:lnTo>
                  <a:pt x="1417891" y="1993900"/>
                </a:lnTo>
                <a:lnTo>
                  <a:pt x="1410284" y="1981200"/>
                </a:lnTo>
                <a:lnTo>
                  <a:pt x="1393634" y="1981200"/>
                </a:lnTo>
                <a:lnTo>
                  <a:pt x="1393634" y="2057400"/>
                </a:lnTo>
                <a:lnTo>
                  <a:pt x="1393596" y="2070100"/>
                </a:lnTo>
                <a:lnTo>
                  <a:pt x="1382420" y="2070100"/>
                </a:lnTo>
                <a:lnTo>
                  <a:pt x="1382687" y="2057400"/>
                </a:lnTo>
                <a:lnTo>
                  <a:pt x="1393634" y="2057400"/>
                </a:lnTo>
                <a:lnTo>
                  <a:pt x="1393634" y="1981200"/>
                </a:lnTo>
                <a:lnTo>
                  <a:pt x="1386192" y="1981200"/>
                </a:lnTo>
                <a:lnTo>
                  <a:pt x="1376095" y="1993900"/>
                </a:lnTo>
                <a:lnTo>
                  <a:pt x="1370660" y="1993900"/>
                </a:lnTo>
                <a:lnTo>
                  <a:pt x="1367396" y="1981200"/>
                </a:lnTo>
                <a:lnTo>
                  <a:pt x="1368907" y="1968500"/>
                </a:lnTo>
                <a:lnTo>
                  <a:pt x="1432598" y="1968500"/>
                </a:lnTo>
                <a:lnTo>
                  <a:pt x="1437055" y="1981200"/>
                </a:lnTo>
                <a:lnTo>
                  <a:pt x="1437055" y="1955800"/>
                </a:lnTo>
                <a:lnTo>
                  <a:pt x="1351902" y="1955800"/>
                </a:lnTo>
                <a:lnTo>
                  <a:pt x="1351902" y="1981200"/>
                </a:lnTo>
                <a:lnTo>
                  <a:pt x="1349908" y="1993900"/>
                </a:lnTo>
                <a:lnTo>
                  <a:pt x="1332382" y="1993900"/>
                </a:lnTo>
                <a:lnTo>
                  <a:pt x="1332382" y="2082800"/>
                </a:lnTo>
                <a:lnTo>
                  <a:pt x="1331315" y="2082800"/>
                </a:lnTo>
                <a:lnTo>
                  <a:pt x="1326896" y="2095500"/>
                </a:lnTo>
                <a:lnTo>
                  <a:pt x="1319225" y="2082800"/>
                </a:lnTo>
                <a:lnTo>
                  <a:pt x="1313624" y="2095500"/>
                </a:lnTo>
                <a:lnTo>
                  <a:pt x="1302905" y="2095500"/>
                </a:lnTo>
                <a:lnTo>
                  <a:pt x="1301534" y="2082800"/>
                </a:lnTo>
                <a:lnTo>
                  <a:pt x="1304632" y="2070100"/>
                </a:lnTo>
                <a:lnTo>
                  <a:pt x="1324876" y="2070100"/>
                </a:lnTo>
                <a:lnTo>
                  <a:pt x="1332382" y="2082800"/>
                </a:lnTo>
                <a:lnTo>
                  <a:pt x="1332382" y="1993900"/>
                </a:lnTo>
                <a:lnTo>
                  <a:pt x="1255661" y="1993900"/>
                </a:lnTo>
                <a:lnTo>
                  <a:pt x="1252448" y="2006600"/>
                </a:lnTo>
                <a:lnTo>
                  <a:pt x="1254569" y="2006600"/>
                </a:lnTo>
                <a:lnTo>
                  <a:pt x="1257973" y="2019300"/>
                </a:lnTo>
                <a:lnTo>
                  <a:pt x="1258811" y="2044700"/>
                </a:lnTo>
                <a:lnTo>
                  <a:pt x="1259205" y="2057400"/>
                </a:lnTo>
                <a:lnTo>
                  <a:pt x="1261249" y="2070100"/>
                </a:lnTo>
                <a:lnTo>
                  <a:pt x="1262888" y="2082800"/>
                </a:lnTo>
                <a:lnTo>
                  <a:pt x="1263383" y="2082800"/>
                </a:lnTo>
                <a:lnTo>
                  <a:pt x="1273987" y="2095500"/>
                </a:lnTo>
                <a:lnTo>
                  <a:pt x="1250708" y="2095500"/>
                </a:lnTo>
                <a:lnTo>
                  <a:pt x="1248448" y="2082800"/>
                </a:lnTo>
                <a:lnTo>
                  <a:pt x="1247305" y="2082800"/>
                </a:lnTo>
                <a:lnTo>
                  <a:pt x="1246428" y="2070100"/>
                </a:lnTo>
                <a:lnTo>
                  <a:pt x="1245565" y="2057400"/>
                </a:lnTo>
                <a:lnTo>
                  <a:pt x="1244930" y="2032000"/>
                </a:lnTo>
                <a:lnTo>
                  <a:pt x="1245247" y="2019300"/>
                </a:lnTo>
                <a:lnTo>
                  <a:pt x="1246390" y="1993900"/>
                </a:lnTo>
                <a:lnTo>
                  <a:pt x="1245616" y="1993900"/>
                </a:lnTo>
                <a:lnTo>
                  <a:pt x="1243888" y="1981200"/>
                </a:lnTo>
                <a:lnTo>
                  <a:pt x="1243342" y="1981200"/>
                </a:lnTo>
                <a:lnTo>
                  <a:pt x="1246098" y="1968500"/>
                </a:lnTo>
                <a:lnTo>
                  <a:pt x="1349260" y="1968500"/>
                </a:lnTo>
                <a:lnTo>
                  <a:pt x="1351902" y="1981200"/>
                </a:lnTo>
                <a:lnTo>
                  <a:pt x="1351902" y="1955800"/>
                </a:lnTo>
                <a:lnTo>
                  <a:pt x="1227353" y="1955800"/>
                </a:lnTo>
                <a:lnTo>
                  <a:pt x="1227353" y="1993900"/>
                </a:lnTo>
                <a:lnTo>
                  <a:pt x="1222616" y="2006600"/>
                </a:lnTo>
                <a:lnTo>
                  <a:pt x="1218920" y="2006600"/>
                </a:lnTo>
                <a:lnTo>
                  <a:pt x="1217295" y="1993900"/>
                </a:lnTo>
                <a:lnTo>
                  <a:pt x="1212773" y="1993900"/>
                </a:lnTo>
                <a:lnTo>
                  <a:pt x="1207300" y="1981200"/>
                </a:lnTo>
                <a:lnTo>
                  <a:pt x="1206500" y="1981200"/>
                </a:lnTo>
                <a:lnTo>
                  <a:pt x="1206500" y="2070100"/>
                </a:lnTo>
                <a:lnTo>
                  <a:pt x="1197102" y="2070100"/>
                </a:lnTo>
                <a:lnTo>
                  <a:pt x="1199438" y="2057400"/>
                </a:lnTo>
                <a:lnTo>
                  <a:pt x="1202143" y="2057400"/>
                </a:lnTo>
                <a:lnTo>
                  <a:pt x="1206500" y="2070100"/>
                </a:lnTo>
                <a:lnTo>
                  <a:pt x="1206500" y="1981200"/>
                </a:lnTo>
                <a:lnTo>
                  <a:pt x="1189240" y="1981200"/>
                </a:lnTo>
                <a:lnTo>
                  <a:pt x="1189240" y="2082800"/>
                </a:lnTo>
                <a:lnTo>
                  <a:pt x="1177112" y="2095500"/>
                </a:lnTo>
                <a:lnTo>
                  <a:pt x="1137208" y="2095500"/>
                </a:lnTo>
                <a:lnTo>
                  <a:pt x="1135367" y="2070100"/>
                </a:lnTo>
                <a:lnTo>
                  <a:pt x="1135087" y="2057400"/>
                </a:lnTo>
                <a:lnTo>
                  <a:pt x="1135062" y="2044700"/>
                </a:lnTo>
                <a:lnTo>
                  <a:pt x="1133983" y="2032000"/>
                </a:lnTo>
                <a:lnTo>
                  <a:pt x="1133614" y="2019300"/>
                </a:lnTo>
                <a:lnTo>
                  <a:pt x="1142555" y="2019300"/>
                </a:lnTo>
                <a:lnTo>
                  <a:pt x="1143050" y="2032000"/>
                </a:lnTo>
                <a:lnTo>
                  <a:pt x="1143431" y="2044700"/>
                </a:lnTo>
                <a:lnTo>
                  <a:pt x="1143609" y="2057400"/>
                </a:lnTo>
                <a:lnTo>
                  <a:pt x="1143482" y="2070100"/>
                </a:lnTo>
                <a:lnTo>
                  <a:pt x="1142949" y="2082800"/>
                </a:lnTo>
                <a:lnTo>
                  <a:pt x="1189240" y="2082800"/>
                </a:lnTo>
                <a:lnTo>
                  <a:pt x="1189240" y="1981200"/>
                </a:lnTo>
                <a:lnTo>
                  <a:pt x="1182027" y="1981200"/>
                </a:lnTo>
                <a:lnTo>
                  <a:pt x="1179156" y="1984730"/>
                </a:lnTo>
                <a:lnTo>
                  <a:pt x="1179156" y="2057400"/>
                </a:lnTo>
                <a:lnTo>
                  <a:pt x="1175651" y="2070100"/>
                </a:lnTo>
                <a:lnTo>
                  <a:pt x="1164170" y="2070100"/>
                </a:lnTo>
                <a:lnTo>
                  <a:pt x="1167930" y="2057400"/>
                </a:lnTo>
                <a:lnTo>
                  <a:pt x="1179156" y="2057400"/>
                </a:lnTo>
                <a:lnTo>
                  <a:pt x="1179156" y="1984730"/>
                </a:lnTo>
                <a:lnTo>
                  <a:pt x="1171676" y="1993900"/>
                </a:lnTo>
                <a:lnTo>
                  <a:pt x="1138643" y="1993900"/>
                </a:lnTo>
                <a:lnTo>
                  <a:pt x="1134376" y="2006600"/>
                </a:lnTo>
                <a:lnTo>
                  <a:pt x="1131709" y="2006600"/>
                </a:lnTo>
                <a:lnTo>
                  <a:pt x="1127531" y="1993900"/>
                </a:lnTo>
                <a:lnTo>
                  <a:pt x="1129385" y="1981200"/>
                </a:lnTo>
                <a:lnTo>
                  <a:pt x="1138809" y="1968500"/>
                </a:lnTo>
                <a:lnTo>
                  <a:pt x="1217625" y="1968500"/>
                </a:lnTo>
                <a:lnTo>
                  <a:pt x="1225677" y="1981200"/>
                </a:lnTo>
                <a:lnTo>
                  <a:pt x="1227353" y="1993900"/>
                </a:lnTo>
                <a:lnTo>
                  <a:pt x="1227353" y="1955800"/>
                </a:lnTo>
                <a:lnTo>
                  <a:pt x="1107160" y="1955800"/>
                </a:lnTo>
                <a:lnTo>
                  <a:pt x="1095565" y="1943100"/>
                </a:lnTo>
                <a:lnTo>
                  <a:pt x="1069771" y="1943100"/>
                </a:lnTo>
                <a:lnTo>
                  <a:pt x="1069771" y="2070100"/>
                </a:lnTo>
                <a:lnTo>
                  <a:pt x="1069606" y="2082800"/>
                </a:lnTo>
                <a:lnTo>
                  <a:pt x="1069009" y="2082800"/>
                </a:lnTo>
                <a:lnTo>
                  <a:pt x="1069009" y="2086508"/>
                </a:lnTo>
                <a:lnTo>
                  <a:pt x="1069009" y="2086762"/>
                </a:lnTo>
                <a:lnTo>
                  <a:pt x="1069009" y="2095500"/>
                </a:lnTo>
                <a:lnTo>
                  <a:pt x="1069276" y="2095500"/>
                </a:lnTo>
                <a:lnTo>
                  <a:pt x="1069035" y="2108200"/>
                </a:lnTo>
                <a:lnTo>
                  <a:pt x="1065022" y="2108200"/>
                </a:lnTo>
                <a:lnTo>
                  <a:pt x="1049845" y="2095500"/>
                </a:lnTo>
                <a:lnTo>
                  <a:pt x="1014120" y="2095500"/>
                </a:lnTo>
                <a:lnTo>
                  <a:pt x="994168" y="2108200"/>
                </a:lnTo>
                <a:lnTo>
                  <a:pt x="937628" y="2108200"/>
                </a:lnTo>
                <a:lnTo>
                  <a:pt x="937158" y="2095500"/>
                </a:lnTo>
                <a:lnTo>
                  <a:pt x="936701" y="2082800"/>
                </a:lnTo>
                <a:lnTo>
                  <a:pt x="999451" y="2082800"/>
                </a:lnTo>
                <a:lnTo>
                  <a:pt x="1018921" y="2070100"/>
                </a:lnTo>
                <a:lnTo>
                  <a:pt x="1069771" y="2070100"/>
                </a:lnTo>
                <a:lnTo>
                  <a:pt x="1069771" y="1943100"/>
                </a:lnTo>
                <a:lnTo>
                  <a:pt x="1068717" y="1943100"/>
                </a:lnTo>
                <a:lnTo>
                  <a:pt x="1068717" y="2032000"/>
                </a:lnTo>
                <a:lnTo>
                  <a:pt x="1068311" y="2044700"/>
                </a:lnTo>
                <a:lnTo>
                  <a:pt x="1016876" y="2044700"/>
                </a:lnTo>
                <a:lnTo>
                  <a:pt x="995768" y="2057400"/>
                </a:lnTo>
                <a:lnTo>
                  <a:pt x="937552" y="2057400"/>
                </a:lnTo>
                <a:lnTo>
                  <a:pt x="935939" y="2044700"/>
                </a:lnTo>
                <a:lnTo>
                  <a:pt x="938415" y="2044700"/>
                </a:lnTo>
                <a:lnTo>
                  <a:pt x="944968" y="2032000"/>
                </a:lnTo>
                <a:lnTo>
                  <a:pt x="949464" y="2032000"/>
                </a:lnTo>
                <a:lnTo>
                  <a:pt x="953757" y="2044700"/>
                </a:lnTo>
                <a:lnTo>
                  <a:pt x="980909" y="2044700"/>
                </a:lnTo>
                <a:lnTo>
                  <a:pt x="992314" y="2032000"/>
                </a:lnTo>
                <a:lnTo>
                  <a:pt x="1016901" y="2032000"/>
                </a:lnTo>
                <a:lnTo>
                  <a:pt x="1030808" y="2019300"/>
                </a:lnTo>
                <a:lnTo>
                  <a:pt x="1066076" y="2019300"/>
                </a:lnTo>
                <a:lnTo>
                  <a:pt x="1068717" y="2032000"/>
                </a:lnTo>
                <a:lnTo>
                  <a:pt x="1068717" y="1943100"/>
                </a:lnTo>
                <a:lnTo>
                  <a:pt x="1068108" y="1943100"/>
                </a:lnTo>
                <a:lnTo>
                  <a:pt x="1068108" y="1993900"/>
                </a:lnTo>
                <a:lnTo>
                  <a:pt x="1067536" y="1993900"/>
                </a:lnTo>
                <a:lnTo>
                  <a:pt x="1063790" y="2006600"/>
                </a:lnTo>
                <a:lnTo>
                  <a:pt x="1036802" y="2006600"/>
                </a:lnTo>
                <a:lnTo>
                  <a:pt x="1017460" y="2019300"/>
                </a:lnTo>
                <a:lnTo>
                  <a:pt x="947153" y="2019300"/>
                </a:lnTo>
                <a:lnTo>
                  <a:pt x="941476" y="2006600"/>
                </a:lnTo>
                <a:lnTo>
                  <a:pt x="941349" y="1993900"/>
                </a:lnTo>
                <a:lnTo>
                  <a:pt x="944829" y="1981200"/>
                </a:lnTo>
                <a:lnTo>
                  <a:pt x="1047318" y="1981200"/>
                </a:lnTo>
                <a:lnTo>
                  <a:pt x="1056132" y="1968500"/>
                </a:lnTo>
                <a:lnTo>
                  <a:pt x="1064006" y="1968500"/>
                </a:lnTo>
                <a:lnTo>
                  <a:pt x="1066355" y="1981200"/>
                </a:lnTo>
                <a:lnTo>
                  <a:pt x="1068108" y="1993900"/>
                </a:lnTo>
                <a:lnTo>
                  <a:pt x="1068108" y="1943100"/>
                </a:lnTo>
                <a:lnTo>
                  <a:pt x="1028509" y="1943100"/>
                </a:lnTo>
                <a:lnTo>
                  <a:pt x="998969" y="1955800"/>
                </a:lnTo>
                <a:lnTo>
                  <a:pt x="903160" y="1955800"/>
                </a:lnTo>
                <a:lnTo>
                  <a:pt x="903160" y="1981200"/>
                </a:lnTo>
                <a:lnTo>
                  <a:pt x="902690" y="1993900"/>
                </a:lnTo>
                <a:lnTo>
                  <a:pt x="901230" y="1993900"/>
                </a:lnTo>
                <a:lnTo>
                  <a:pt x="893191" y="2006600"/>
                </a:lnTo>
                <a:lnTo>
                  <a:pt x="890917" y="2019300"/>
                </a:lnTo>
                <a:lnTo>
                  <a:pt x="892492" y="2032000"/>
                </a:lnTo>
                <a:lnTo>
                  <a:pt x="896023" y="2044700"/>
                </a:lnTo>
                <a:lnTo>
                  <a:pt x="898207" y="2057400"/>
                </a:lnTo>
                <a:lnTo>
                  <a:pt x="899121" y="2057400"/>
                </a:lnTo>
                <a:lnTo>
                  <a:pt x="898779" y="2070100"/>
                </a:lnTo>
                <a:lnTo>
                  <a:pt x="897178" y="2082800"/>
                </a:lnTo>
                <a:lnTo>
                  <a:pt x="896505" y="2082800"/>
                </a:lnTo>
                <a:lnTo>
                  <a:pt x="895426" y="2095500"/>
                </a:lnTo>
                <a:lnTo>
                  <a:pt x="887196" y="2095500"/>
                </a:lnTo>
                <a:lnTo>
                  <a:pt x="886510" y="2082800"/>
                </a:lnTo>
                <a:lnTo>
                  <a:pt x="884758" y="2082800"/>
                </a:lnTo>
                <a:lnTo>
                  <a:pt x="884580" y="2070100"/>
                </a:lnTo>
                <a:lnTo>
                  <a:pt x="883894" y="2070100"/>
                </a:lnTo>
                <a:lnTo>
                  <a:pt x="886625" y="2057400"/>
                </a:lnTo>
                <a:lnTo>
                  <a:pt x="886485" y="2044700"/>
                </a:lnTo>
                <a:lnTo>
                  <a:pt x="884148" y="2032000"/>
                </a:lnTo>
                <a:lnTo>
                  <a:pt x="880338" y="2019300"/>
                </a:lnTo>
                <a:lnTo>
                  <a:pt x="878700" y="2006600"/>
                </a:lnTo>
                <a:lnTo>
                  <a:pt x="880491" y="1993900"/>
                </a:lnTo>
                <a:lnTo>
                  <a:pt x="885634" y="1993900"/>
                </a:lnTo>
                <a:lnTo>
                  <a:pt x="894016" y="1981200"/>
                </a:lnTo>
                <a:lnTo>
                  <a:pt x="903160" y="1981200"/>
                </a:lnTo>
                <a:lnTo>
                  <a:pt x="903160" y="1955800"/>
                </a:lnTo>
                <a:lnTo>
                  <a:pt x="897750" y="1955800"/>
                </a:lnTo>
                <a:lnTo>
                  <a:pt x="880503" y="1968500"/>
                </a:lnTo>
                <a:lnTo>
                  <a:pt x="860920" y="1968500"/>
                </a:lnTo>
                <a:lnTo>
                  <a:pt x="856805" y="1981200"/>
                </a:lnTo>
                <a:lnTo>
                  <a:pt x="848563" y="1968500"/>
                </a:lnTo>
                <a:lnTo>
                  <a:pt x="845248" y="1981200"/>
                </a:lnTo>
                <a:lnTo>
                  <a:pt x="854837" y="1981200"/>
                </a:lnTo>
                <a:lnTo>
                  <a:pt x="857580" y="1993900"/>
                </a:lnTo>
                <a:lnTo>
                  <a:pt x="856729" y="1993900"/>
                </a:lnTo>
                <a:lnTo>
                  <a:pt x="856107" y="2006600"/>
                </a:lnTo>
                <a:lnTo>
                  <a:pt x="858024" y="2006600"/>
                </a:lnTo>
                <a:lnTo>
                  <a:pt x="861517" y="2019300"/>
                </a:lnTo>
                <a:lnTo>
                  <a:pt x="865632" y="2019300"/>
                </a:lnTo>
                <a:lnTo>
                  <a:pt x="868299" y="2032000"/>
                </a:lnTo>
                <a:lnTo>
                  <a:pt x="869975" y="2032000"/>
                </a:lnTo>
                <a:lnTo>
                  <a:pt x="870686" y="2044700"/>
                </a:lnTo>
                <a:lnTo>
                  <a:pt x="870496" y="2044700"/>
                </a:lnTo>
                <a:lnTo>
                  <a:pt x="869746" y="2057400"/>
                </a:lnTo>
                <a:lnTo>
                  <a:pt x="869035" y="2070100"/>
                </a:lnTo>
                <a:lnTo>
                  <a:pt x="868413" y="2070100"/>
                </a:lnTo>
                <a:lnTo>
                  <a:pt x="867943" y="2082800"/>
                </a:lnTo>
                <a:lnTo>
                  <a:pt x="867829" y="2095500"/>
                </a:lnTo>
                <a:lnTo>
                  <a:pt x="869797" y="2108200"/>
                </a:lnTo>
                <a:lnTo>
                  <a:pt x="885532" y="2108200"/>
                </a:lnTo>
                <a:lnTo>
                  <a:pt x="895553" y="2120900"/>
                </a:lnTo>
                <a:lnTo>
                  <a:pt x="1138085" y="2120900"/>
                </a:lnTo>
                <a:lnTo>
                  <a:pt x="1140929" y="2108200"/>
                </a:lnTo>
                <a:lnTo>
                  <a:pt x="1197267" y="2108200"/>
                </a:lnTo>
                <a:lnTo>
                  <a:pt x="1215199" y="2095500"/>
                </a:lnTo>
                <a:lnTo>
                  <a:pt x="1237856" y="2108200"/>
                </a:lnTo>
                <a:lnTo>
                  <a:pt x="1394612" y="2108200"/>
                </a:lnTo>
                <a:lnTo>
                  <a:pt x="1404493" y="2120900"/>
                </a:lnTo>
                <a:lnTo>
                  <a:pt x="1410462" y="2108200"/>
                </a:lnTo>
                <a:lnTo>
                  <a:pt x="1502664" y="2108200"/>
                </a:lnTo>
                <a:lnTo>
                  <a:pt x="1503070" y="2120900"/>
                </a:lnTo>
                <a:lnTo>
                  <a:pt x="1843671" y="2120900"/>
                </a:lnTo>
                <a:lnTo>
                  <a:pt x="1850034" y="2108200"/>
                </a:lnTo>
                <a:lnTo>
                  <a:pt x="1853539" y="2120900"/>
                </a:lnTo>
                <a:lnTo>
                  <a:pt x="1881555" y="2120900"/>
                </a:lnTo>
                <a:lnTo>
                  <a:pt x="1894255" y="2108200"/>
                </a:lnTo>
                <a:lnTo>
                  <a:pt x="1907057" y="2108200"/>
                </a:lnTo>
                <a:lnTo>
                  <a:pt x="1919897" y="2120900"/>
                </a:lnTo>
                <a:lnTo>
                  <a:pt x="1976932" y="2120900"/>
                </a:lnTo>
                <a:lnTo>
                  <a:pt x="1978177" y="2108200"/>
                </a:lnTo>
                <a:lnTo>
                  <a:pt x="1979574" y="2095500"/>
                </a:lnTo>
                <a:lnTo>
                  <a:pt x="1980831" y="2082800"/>
                </a:lnTo>
                <a:lnTo>
                  <a:pt x="1981657" y="2082800"/>
                </a:lnTo>
                <a:lnTo>
                  <a:pt x="1987016" y="2070100"/>
                </a:lnTo>
                <a:lnTo>
                  <a:pt x="2048471" y="2070100"/>
                </a:lnTo>
                <a:lnTo>
                  <a:pt x="2051634" y="2082800"/>
                </a:lnTo>
                <a:lnTo>
                  <a:pt x="2051977" y="2082800"/>
                </a:lnTo>
                <a:lnTo>
                  <a:pt x="2051519" y="2108200"/>
                </a:lnTo>
                <a:lnTo>
                  <a:pt x="2049411" y="2120900"/>
                </a:lnTo>
                <a:lnTo>
                  <a:pt x="2062124" y="2120900"/>
                </a:lnTo>
                <a:lnTo>
                  <a:pt x="2062899" y="2108200"/>
                </a:lnTo>
                <a:lnTo>
                  <a:pt x="2064524" y="2095500"/>
                </a:lnTo>
                <a:lnTo>
                  <a:pt x="2067267" y="2082800"/>
                </a:lnTo>
                <a:lnTo>
                  <a:pt x="2067966" y="2070100"/>
                </a:lnTo>
                <a:lnTo>
                  <a:pt x="2065832" y="2057400"/>
                </a:lnTo>
                <a:lnTo>
                  <a:pt x="1971205" y="2057400"/>
                </a:lnTo>
                <a:lnTo>
                  <a:pt x="1968246" y="2070100"/>
                </a:lnTo>
                <a:lnTo>
                  <a:pt x="1965617" y="2082800"/>
                </a:lnTo>
                <a:lnTo>
                  <a:pt x="1966048" y="2095500"/>
                </a:lnTo>
                <a:lnTo>
                  <a:pt x="1900364" y="2095500"/>
                </a:lnTo>
                <a:lnTo>
                  <a:pt x="1898853" y="2082800"/>
                </a:lnTo>
                <a:lnTo>
                  <a:pt x="1897507" y="2057400"/>
                </a:lnTo>
                <a:lnTo>
                  <a:pt x="1898142" y="2044700"/>
                </a:lnTo>
                <a:lnTo>
                  <a:pt x="1899475" y="2019300"/>
                </a:lnTo>
                <a:lnTo>
                  <a:pt x="1900212" y="2006600"/>
                </a:lnTo>
                <a:lnTo>
                  <a:pt x="1900809" y="1981200"/>
                </a:lnTo>
                <a:lnTo>
                  <a:pt x="1902040" y="1955800"/>
                </a:lnTo>
                <a:lnTo>
                  <a:pt x="1903133" y="1930400"/>
                </a:lnTo>
                <a:lnTo>
                  <a:pt x="1903349" y="1905000"/>
                </a:lnTo>
                <a:lnTo>
                  <a:pt x="1903006" y="1892300"/>
                </a:lnTo>
                <a:lnTo>
                  <a:pt x="1902650" y="1866900"/>
                </a:lnTo>
                <a:lnTo>
                  <a:pt x="1901863" y="1841500"/>
                </a:lnTo>
                <a:lnTo>
                  <a:pt x="1900275" y="1828800"/>
                </a:lnTo>
                <a:lnTo>
                  <a:pt x="1900097" y="1816100"/>
                </a:lnTo>
                <a:lnTo>
                  <a:pt x="1902917" y="1803400"/>
                </a:lnTo>
                <a:lnTo>
                  <a:pt x="1920697" y="1803400"/>
                </a:lnTo>
                <a:lnTo>
                  <a:pt x="1931670" y="1790700"/>
                </a:lnTo>
                <a:lnTo>
                  <a:pt x="1904199" y="1790700"/>
                </a:lnTo>
                <a:lnTo>
                  <a:pt x="1905990" y="1778000"/>
                </a:lnTo>
                <a:lnTo>
                  <a:pt x="1934133" y="1778000"/>
                </a:lnTo>
                <a:lnTo>
                  <a:pt x="1950402" y="1765300"/>
                </a:lnTo>
                <a:lnTo>
                  <a:pt x="2164308" y="1765300"/>
                </a:lnTo>
                <a:lnTo>
                  <a:pt x="2166569" y="1778000"/>
                </a:lnTo>
                <a:lnTo>
                  <a:pt x="2009444" y="1778000"/>
                </a:lnTo>
                <a:lnTo>
                  <a:pt x="1956930" y="1790700"/>
                </a:lnTo>
                <a:lnTo>
                  <a:pt x="2482367" y="1790700"/>
                </a:lnTo>
                <a:lnTo>
                  <a:pt x="2496731" y="1778000"/>
                </a:lnTo>
                <a:lnTo>
                  <a:pt x="2535059" y="1778000"/>
                </a:lnTo>
                <a:lnTo>
                  <a:pt x="2540673" y="1790700"/>
                </a:lnTo>
                <a:lnTo>
                  <a:pt x="2543086" y="1790700"/>
                </a:lnTo>
                <a:lnTo>
                  <a:pt x="2542883" y="1803400"/>
                </a:lnTo>
                <a:lnTo>
                  <a:pt x="2540901" y="1841500"/>
                </a:lnTo>
                <a:lnTo>
                  <a:pt x="2541905" y="1866900"/>
                </a:lnTo>
                <a:lnTo>
                  <a:pt x="2544026" y="1905000"/>
                </a:lnTo>
                <a:lnTo>
                  <a:pt x="2545423" y="1943100"/>
                </a:lnTo>
                <a:lnTo>
                  <a:pt x="2545943" y="1968500"/>
                </a:lnTo>
                <a:lnTo>
                  <a:pt x="2546540" y="2006600"/>
                </a:lnTo>
                <a:lnTo>
                  <a:pt x="2546731" y="2019300"/>
                </a:lnTo>
                <a:lnTo>
                  <a:pt x="2546807" y="2044700"/>
                </a:lnTo>
                <a:lnTo>
                  <a:pt x="2546705" y="2057400"/>
                </a:lnTo>
                <a:lnTo>
                  <a:pt x="2546261" y="2095500"/>
                </a:lnTo>
                <a:lnTo>
                  <a:pt x="2545689" y="2120900"/>
                </a:lnTo>
                <a:lnTo>
                  <a:pt x="2659824" y="2120900"/>
                </a:lnTo>
                <a:lnTo>
                  <a:pt x="2658402" y="2082800"/>
                </a:lnTo>
                <a:lnTo>
                  <a:pt x="2657678" y="2044700"/>
                </a:lnTo>
                <a:lnTo>
                  <a:pt x="2657665" y="2006600"/>
                </a:lnTo>
                <a:lnTo>
                  <a:pt x="2658478" y="1955800"/>
                </a:lnTo>
                <a:lnTo>
                  <a:pt x="2659418" y="1905000"/>
                </a:lnTo>
                <a:lnTo>
                  <a:pt x="2659519" y="1854200"/>
                </a:lnTo>
                <a:lnTo>
                  <a:pt x="2657805" y="1803400"/>
                </a:lnTo>
                <a:lnTo>
                  <a:pt x="2657335" y="1778000"/>
                </a:lnTo>
                <a:lnTo>
                  <a:pt x="2658453" y="1752600"/>
                </a:lnTo>
                <a:lnTo>
                  <a:pt x="2661158" y="1689100"/>
                </a:lnTo>
                <a:lnTo>
                  <a:pt x="2661970" y="1638300"/>
                </a:lnTo>
                <a:lnTo>
                  <a:pt x="2662440" y="1612900"/>
                </a:lnTo>
                <a:lnTo>
                  <a:pt x="2663025" y="1587500"/>
                </a:lnTo>
                <a:lnTo>
                  <a:pt x="2662593" y="1562100"/>
                </a:lnTo>
                <a:lnTo>
                  <a:pt x="2661323" y="1549400"/>
                </a:lnTo>
                <a:lnTo>
                  <a:pt x="2660294" y="1536700"/>
                </a:lnTo>
                <a:lnTo>
                  <a:pt x="2660573" y="1524000"/>
                </a:lnTo>
                <a:lnTo>
                  <a:pt x="2661450" y="1511300"/>
                </a:lnTo>
                <a:lnTo>
                  <a:pt x="2661551" y="1485900"/>
                </a:lnTo>
                <a:lnTo>
                  <a:pt x="2660954" y="1473200"/>
                </a:lnTo>
                <a:lnTo>
                  <a:pt x="2659811" y="1460500"/>
                </a:lnTo>
                <a:lnTo>
                  <a:pt x="2659392" y="1460500"/>
                </a:lnTo>
                <a:lnTo>
                  <a:pt x="2659126" y="1447800"/>
                </a:lnTo>
                <a:lnTo>
                  <a:pt x="2660726" y="1435100"/>
                </a:lnTo>
                <a:lnTo>
                  <a:pt x="2664091" y="1435100"/>
                </a:lnTo>
                <a:lnTo>
                  <a:pt x="2669248" y="1447800"/>
                </a:lnTo>
                <a:lnTo>
                  <a:pt x="2678823" y="1447800"/>
                </a:lnTo>
                <a:lnTo>
                  <a:pt x="2687980" y="1460500"/>
                </a:lnTo>
                <a:lnTo>
                  <a:pt x="2696730" y="1460500"/>
                </a:lnTo>
                <a:lnTo>
                  <a:pt x="2705100" y="1473200"/>
                </a:lnTo>
                <a:lnTo>
                  <a:pt x="2710053" y="1485900"/>
                </a:lnTo>
                <a:lnTo>
                  <a:pt x="2720352" y="1485900"/>
                </a:lnTo>
                <a:lnTo>
                  <a:pt x="2725877" y="1498600"/>
                </a:lnTo>
                <a:lnTo>
                  <a:pt x="2734907" y="1498600"/>
                </a:lnTo>
                <a:lnTo>
                  <a:pt x="2741320" y="1511300"/>
                </a:lnTo>
                <a:lnTo>
                  <a:pt x="2745371" y="1524000"/>
                </a:lnTo>
                <a:lnTo>
                  <a:pt x="2747314" y="1536700"/>
                </a:lnTo>
                <a:lnTo>
                  <a:pt x="2748470" y="1562100"/>
                </a:lnTo>
                <a:lnTo>
                  <a:pt x="2748635" y="1587500"/>
                </a:lnTo>
                <a:lnTo>
                  <a:pt x="2748191" y="1625600"/>
                </a:lnTo>
                <a:lnTo>
                  <a:pt x="2747505" y="1651000"/>
                </a:lnTo>
                <a:lnTo>
                  <a:pt x="2747568" y="1676400"/>
                </a:lnTo>
                <a:lnTo>
                  <a:pt x="2747835" y="1689100"/>
                </a:lnTo>
                <a:lnTo>
                  <a:pt x="2748546" y="1714500"/>
                </a:lnTo>
                <a:lnTo>
                  <a:pt x="2749969" y="1739900"/>
                </a:lnTo>
                <a:lnTo>
                  <a:pt x="2750439" y="1765300"/>
                </a:lnTo>
                <a:lnTo>
                  <a:pt x="2749842" y="1778000"/>
                </a:lnTo>
                <a:lnTo>
                  <a:pt x="2747581" y="1816100"/>
                </a:lnTo>
                <a:lnTo>
                  <a:pt x="2745625" y="1841500"/>
                </a:lnTo>
                <a:lnTo>
                  <a:pt x="2743555" y="1879600"/>
                </a:lnTo>
                <a:lnTo>
                  <a:pt x="2741599" y="1905000"/>
                </a:lnTo>
                <a:lnTo>
                  <a:pt x="2740012" y="1943100"/>
                </a:lnTo>
                <a:lnTo>
                  <a:pt x="2739225" y="1981200"/>
                </a:lnTo>
                <a:lnTo>
                  <a:pt x="2739682" y="2019300"/>
                </a:lnTo>
                <a:lnTo>
                  <a:pt x="2740926" y="2057400"/>
                </a:lnTo>
                <a:lnTo>
                  <a:pt x="2742463" y="2095500"/>
                </a:lnTo>
                <a:lnTo>
                  <a:pt x="2743047" y="2108200"/>
                </a:lnTo>
                <a:lnTo>
                  <a:pt x="2743403" y="2120900"/>
                </a:lnTo>
                <a:lnTo>
                  <a:pt x="2792895" y="2120900"/>
                </a:lnTo>
                <a:lnTo>
                  <a:pt x="2792031" y="2095500"/>
                </a:lnTo>
                <a:lnTo>
                  <a:pt x="2791447" y="2070100"/>
                </a:lnTo>
                <a:lnTo>
                  <a:pt x="2791091" y="2032000"/>
                </a:lnTo>
                <a:lnTo>
                  <a:pt x="2790990" y="2019300"/>
                </a:lnTo>
                <a:lnTo>
                  <a:pt x="2791002" y="1968500"/>
                </a:lnTo>
                <a:lnTo>
                  <a:pt x="2791472" y="1943100"/>
                </a:lnTo>
                <a:lnTo>
                  <a:pt x="2792095" y="1917700"/>
                </a:lnTo>
                <a:lnTo>
                  <a:pt x="2792641" y="1879600"/>
                </a:lnTo>
                <a:lnTo>
                  <a:pt x="2792730" y="1854200"/>
                </a:lnTo>
                <a:lnTo>
                  <a:pt x="2792184" y="1803400"/>
                </a:lnTo>
                <a:lnTo>
                  <a:pt x="2792311" y="1778000"/>
                </a:lnTo>
                <a:lnTo>
                  <a:pt x="2794101" y="1689100"/>
                </a:lnTo>
                <a:lnTo>
                  <a:pt x="2796438" y="1612900"/>
                </a:lnTo>
                <a:lnTo>
                  <a:pt x="2797060" y="1600200"/>
                </a:lnTo>
                <a:lnTo>
                  <a:pt x="2797772" y="1574800"/>
                </a:lnTo>
                <a:lnTo>
                  <a:pt x="2799943" y="1524000"/>
                </a:lnTo>
                <a:lnTo>
                  <a:pt x="2800261" y="1524000"/>
                </a:lnTo>
                <a:lnTo>
                  <a:pt x="3001746" y="1511300"/>
                </a:lnTo>
                <a:lnTo>
                  <a:pt x="3093656" y="1511300"/>
                </a:lnTo>
                <a:lnTo>
                  <a:pt x="3098876" y="1524000"/>
                </a:lnTo>
                <a:lnTo>
                  <a:pt x="3102356" y="1524000"/>
                </a:lnTo>
                <a:lnTo>
                  <a:pt x="3102356" y="1511300"/>
                </a:lnTo>
                <a:lnTo>
                  <a:pt x="3102356" y="1485900"/>
                </a:lnTo>
                <a:lnTo>
                  <a:pt x="3084055" y="1485900"/>
                </a:lnTo>
                <a:lnTo>
                  <a:pt x="3073069" y="1473200"/>
                </a:lnTo>
                <a:lnTo>
                  <a:pt x="3063951" y="1473200"/>
                </a:lnTo>
                <a:lnTo>
                  <a:pt x="3076498" y="1460500"/>
                </a:lnTo>
                <a:lnTo>
                  <a:pt x="3002318" y="1460500"/>
                </a:lnTo>
                <a:lnTo>
                  <a:pt x="2993898" y="1447800"/>
                </a:lnTo>
                <a:lnTo>
                  <a:pt x="3091459" y="1447800"/>
                </a:lnTo>
                <a:lnTo>
                  <a:pt x="3082442" y="1460500"/>
                </a:lnTo>
                <a:lnTo>
                  <a:pt x="3102356" y="1460500"/>
                </a:lnTo>
                <a:lnTo>
                  <a:pt x="3102356" y="1320800"/>
                </a:lnTo>
                <a:lnTo>
                  <a:pt x="3102356" y="128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9" name="bg object 16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085336" y="6541518"/>
            <a:ext cx="101155" cy="112888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090313" y="6385028"/>
            <a:ext cx="114884" cy="114553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95639" y="6251489"/>
            <a:ext cx="98513" cy="108381"/>
          </a:xfrm>
          <a:prstGeom prst="rect">
            <a:avLst/>
          </a:prstGeom>
        </p:spPr>
      </p:pic>
      <p:sp>
        <p:nvSpPr>
          <p:cNvPr id="172" name="bg object 172"/>
          <p:cNvSpPr/>
          <p:nvPr/>
        </p:nvSpPr>
        <p:spPr>
          <a:xfrm>
            <a:off x="7232315" y="6380720"/>
            <a:ext cx="113030" cy="123825"/>
          </a:xfrm>
          <a:custGeom>
            <a:avLst/>
            <a:gdLst/>
            <a:ahLst/>
            <a:cxnLst/>
            <a:rect l="l" t="t" r="r" b="b"/>
            <a:pathLst>
              <a:path w="113029" h="123825">
                <a:moveTo>
                  <a:pt x="2651" y="5486"/>
                </a:moveTo>
                <a:lnTo>
                  <a:pt x="87" y="34035"/>
                </a:lnTo>
                <a:lnTo>
                  <a:pt x="0" y="35572"/>
                </a:lnTo>
                <a:lnTo>
                  <a:pt x="242" y="61903"/>
                </a:lnTo>
                <a:lnTo>
                  <a:pt x="328" y="65087"/>
                </a:lnTo>
                <a:lnTo>
                  <a:pt x="2670" y="93667"/>
                </a:lnTo>
                <a:lnTo>
                  <a:pt x="6422" y="123583"/>
                </a:lnTo>
                <a:lnTo>
                  <a:pt x="18139" y="117778"/>
                </a:lnTo>
                <a:lnTo>
                  <a:pt x="29730" y="116016"/>
                </a:lnTo>
                <a:lnTo>
                  <a:pt x="91433" y="116016"/>
                </a:lnTo>
                <a:lnTo>
                  <a:pt x="100949" y="111759"/>
                </a:lnTo>
                <a:lnTo>
                  <a:pt x="106675" y="108025"/>
                </a:lnTo>
                <a:lnTo>
                  <a:pt x="79318" y="108025"/>
                </a:lnTo>
                <a:lnTo>
                  <a:pt x="62188" y="105778"/>
                </a:lnTo>
                <a:lnTo>
                  <a:pt x="59445" y="104940"/>
                </a:lnTo>
                <a:lnTo>
                  <a:pt x="57413" y="103390"/>
                </a:lnTo>
                <a:lnTo>
                  <a:pt x="57468" y="101739"/>
                </a:lnTo>
                <a:lnTo>
                  <a:pt x="21878" y="101739"/>
                </a:lnTo>
                <a:lnTo>
                  <a:pt x="11520" y="49134"/>
                </a:lnTo>
                <a:lnTo>
                  <a:pt x="12633" y="33058"/>
                </a:lnTo>
                <a:lnTo>
                  <a:pt x="13928" y="23304"/>
                </a:lnTo>
                <a:lnTo>
                  <a:pt x="20291" y="16865"/>
                </a:lnTo>
                <a:lnTo>
                  <a:pt x="30413" y="15151"/>
                </a:lnTo>
                <a:lnTo>
                  <a:pt x="46246" y="12203"/>
                </a:lnTo>
                <a:lnTo>
                  <a:pt x="53823" y="11330"/>
                </a:lnTo>
                <a:lnTo>
                  <a:pt x="75312" y="11330"/>
                </a:lnTo>
                <a:lnTo>
                  <a:pt x="78139" y="11163"/>
                </a:lnTo>
                <a:lnTo>
                  <a:pt x="101602" y="11163"/>
                </a:lnTo>
                <a:lnTo>
                  <a:pt x="100593" y="7230"/>
                </a:lnTo>
                <a:lnTo>
                  <a:pt x="13358" y="7230"/>
                </a:lnTo>
                <a:lnTo>
                  <a:pt x="2651" y="5486"/>
                </a:lnTo>
                <a:close/>
              </a:path>
              <a:path w="113029" h="123825">
                <a:moveTo>
                  <a:pt x="91433" y="116016"/>
                </a:moveTo>
                <a:lnTo>
                  <a:pt x="29730" y="116016"/>
                </a:lnTo>
                <a:lnTo>
                  <a:pt x="41202" y="116856"/>
                </a:lnTo>
                <a:lnTo>
                  <a:pt x="52562" y="118859"/>
                </a:lnTo>
                <a:lnTo>
                  <a:pt x="65187" y="120300"/>
                </a:lnTo>
                <a:lnTo>
                  <a:pt x="77460" y="119719"/>
                </a:lnTo>
                <a:lnTo>
                  <a:pt x="89380" y="116934"/>
                </a:lnTo>
                <a:lnTo>
                  <a:pt x="91433" y="116016"/>
                </a:lnTo>
                <a:close/>
              </a:path>
              <a:path w="113029" h="123825">
                <a:moveTo>
                  <a:pt x="109092" y="67652"/>
                </a:moveTo>
                <a:lnTo>
                  <a:pt x="95208" y="67652"/>
                </a:lnTo>
                <a:lnTo>
                  <a:pt x="98497" y="70091"/>
                </a:lnTo>
                <a:lnTo>
                  <a:pt x="98590" y="71996"/>
                </a:lnTo>
                <a:lnTo>
                  <a:pt x="98662" y="72999"/>
                </a:lnTo>
                <a:lnTo>
                  <a:pt x="98942" y="75158"/>
                </a:lnTo>
                <a:lnTo>
                  <a:pt x="98285" y="92235"/>
                </a:lnTo>
                <a:lnTo>
                  <a:pt x="91547" y="103351"/>
                </a:lnTo>
                <a:lnTo>
                  <a:pt x="79318" y="108025"/>
                </a:lnTo>
                <a:lnTo>
                  <a:pt x="106675" y="108025"/>
                </a:lnTo>
                <a:lnTo>
                  <a:pt x="107981" y="107173"/>
                </a:lnTo>
                <a:lnTo>
                  <a:pt x="111859" y="102498"/>
                </a:lnTo>
                <a:lnTo>
                  <a:pt x="112964" y="96939"/>
                </a:lnTo>
                <a:lnTo>
                  <a:pt x="112853" y="94983"/>
                </a:lnTo>
                <a:lnTo>
                  <a:pt x="111998" y="88074"/>
                </a:lnTo>
                <a:lnTo>
                  <a:pt x="110075" y="76554"/>
                </a:lnTo>
                <a:lnTo>
                  <a:pt x="109092" y="67652"/>
                </a:lnTo>
                <a:close/>
              </a:path>
              <a:path w="113029" h="123825">
                <a:moveTo>
                  <a:pt x="29968" y="35242"/>
                </a:moveTo>
                <a:lnTo>
                  <a:pt x="28165" y="38303"/>
                </a:lnTo>
                <a:lnTo>
                  <a:pt x="31543" y="50761"/>
                </a:lnTo>
                <a:lnTo>
                  <a:pt x="33371" y="61903"/>
                </a:lnTo>
                <a:lnTo>
                  <a:pt x="33381" y="72999"/>
                </a:lnTo>
                <a:lnTo>
                  <a:pt x="31596" y="94983"/>
                </a:lnTo>
                <a:lnTo>
                  <a:pt x="31391" y="98869"/>
                </a:lnTo>
                <a:lnTo>
                  <a:pt x="29397" y="100926"/>
                </a:lnTo>
                <a:lnTo>
                  <a:pt x="21878" y="101739"/>
                </a:lnTo>
                <a:lnTo>
                  <a:pt x="57468" y="101739"/>
                </a:lnTo>
                <a:lnTo>
                  <a:pt x="57629" y="96939"/>
                </a:lnTo>
                <a:lnTo>
                  <a:pt x="60080" y="94437"/>
                </a:lnTo>
                <a:lnTo>
                  <a:pt x="66684" y="94348"/>
                </a:lnTo>
                <a:lnTo>
                  <a:pt x="88955" y="94348"/>
                </a:lnTo>
                <a:lnTo>
                  <a:pt x="90852" y="77520"/>
                </a:lnTo>
                <a:lnTo>
                  <a:pt x="89176" y="71996"/>
                </a:lnTo>
                <a:lnTo>
                  <a:pt x="95208" y="67652"/>
                </a:lnTo>
                <a:lnTo>
                  <a:pt x="109092" y="67652"/>
                </a:lnTo>
                <a:lnTo>
                  <a:pt x="108809" y="65087"/>
                </a:lnTo>
                <a:lnTo>
                  <a:pt x="108026" y="53420"/>
                </a:lnTo>
                <a:lnTo>
                  <a:pt x="107603" y="41757"/>
                </a:lnTo>
                <a:lnTo>
                  <a:pt x="107050" y="35572"/>
                </a:lnTo>
                <a:lnTo>
                  <a:pt x="42884" y="35572"/>
                </a:lnTo>
                <a:lnTo>
                  <a:pt x="29968" y="35242"/>
                </a:lnTo>
                <a:close/>
              </a:path>
              <a:path w="113029" h="123825">
                <a:moveTo>
                  <a:pt x="88955" y="94348"/>
                </a:moveTo>
                <a:lnTo>
                  <a:pt x="66684" y="94348"/>
                </a:lnTo>
                <a:lnTo>
                  <a:pt x="69745" y="95656"/>
                </a:lnTo>
                <a:lnTo>
                  <a:pt x="85086" y="97942"/>
                </a:lnTo>
                <a:lnTo>
                  <a:pt x="88884" y="94983"/>
                </a:lnTo>
                <a:lnTo>
                  <a:pt x="88955" y="94348"/>
                </a:lnTo>
                <a:close/>
              </a:path>
              <a:path w="113029" h="123825">
                <a:moveTo>
                  <a:pt x="72952" y="33209"/>
                </a:moveTo>
                <a:lnTo>
                  <a:pt x="62940" y="34088"/>
                </a:lnTo>
                <a:lnTo>
                  <a:pt x="52945" y="35178"/>
                </a:lnTo>
                <a:lnTo>
                  <a:pt x="42884" y="35572"/>
                </a:lnTo>
                <a:lnTo>
                  <a:pt x="107050" y="35572"/>
                </a:lnTo>
                <a:lnTo>
                  <a:pt x="106907" y="34035"/>
                </a:lnTo>
                <a:lnTo>
                  <a:pt x="88426" y="34035"/>
                </a:lnTo>
                <a:lnTo>
                  <a:pt x="83042" y="33451"/>
                </a:lnTo>
                <a:lnTo>
                  <a:pt x="72952" y="33209"/>
                </a:lnTo>
                <a:close/>
              </a:path>
              <a:path w="113029" h="123825">
                <a:moveTo>
                  <a:pt x="101602" y="11163"/>
                </a:moveTo>
                <a:lnTo>
                  <a:pt x="78139" y="11163"/>
                </a:lnTo>
                <a:lnTo>
                  <a:pt x="91030" y="15506"/>
                </a:lnTo>
                <a:lnTo>
                  <a:pt x="94891" y="18414"/>
                </a:lnTo>
                <a:lnTo>
                  <a:pt x="93138" y="31127"/>
                </a:lnTo>
                <a:lnTo>
                  <a:pt x="88426" y="34035"/>
                </a:lnTo>
                <a:lnTo>
                  <a:pt x="106907" y="34035"/>
                </a:lnTo>
                <a:lnTo>
                  <a:pt x="105474" y="26431"/>
                </a:lnTo>
                <a:lnTo>
                  <a:pt x="103498" y="18414"/>
                </a:lnTo>
                <a:lnTo>
                  <a:pt x="101602" y="11163"/>
                </a:lnTo>
                <a:close/>
              </a:path>
              <a:path w="113029" h="123825">
                <a:moveTo>
                  <a:pt x="75312" y="11330"/>
                </a:moveTo>
                <a:lnTo>
                  <a:pt x="53823" y="11330"/>
                </a:lnTo>
                <a:lnTo>
                  <a:pt x="61032" y="11531"/>
                </a:lnTo>
                <a:lnTo>
                  <a:pt x="70430" y="11620"/>
                </a:lnTo>
                <a:lnTo>
                  <a:pt x="75312" y="11330"/>
                </a:lnTo>
                <a:close/>
              </a:path>
              <a:path w="113029" h="123825">
                <a:moveTo>
                  <a:pt x="65749" y="339"/>
                </a:moveTo>
                <a:lnTo>
                  <a:pt x="54829" y="724"/>
                </a:lnTo>
                <a:lnTo>
                  <a:pt x="43849" y="2578"/>
                </a:lnTo>
                <a:lnTo>
                  <a:pt x="33921" y="5055"/>
                </a:lnTo>
                <a:lnTo>
                  <a:pt x="23769" y="6846"/>
                </a:lnTo>
                <a:lnTo>
                  <a:pt x="13358" y="7230"/>
                </a:lnTo>
                <a:lnTo>
                  <a:pt x="100593" y="7230"/>
                </a:lnTo>
                <a:lnTo>
                  <a:pt x="99856" y="4356"/>
                </a:lnTo>
                <a:lnTo>
                  <a:pt x="95574" y="531"/>
                </a:lnTo>
                <a:lnTo>
                  <a:pt x="76637" y="531"/>
                </a:lnTo>
                <a:lnTo>
                  <a:pt x="65749" y="339"/>
                </a:lnTo>
                <a:close/>
              </a:path>
              <a:path w="113029" h="123825">
                <a:moveTo>
                  <a:pt x="94980" y="0"/>
                </a:moveTo>
                <a:lnTo>
                  <a:pt x="87525" y="406"/>
                </a:lnTo>
                <a:lnTo>
                  <a:pt x="76637" y="531"/>
                </a:lnTo>
                <a:lnTo>
                  <a:pt x="95574" y="531"/>
                </a:lnTo>
                <a:lnTo>
                  <a:pt x="94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3" name="bg object 1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378987" y="6394241"/>
            <a:ext cx="104483" cy="126026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81553" y="6699658"/>
            <a:ext cx="96223" cy="116675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84318" y="6253167"/>
            <a:ext cx="109488" cy="94336"/>
          </a:xfrm>
          <a:prstGeom prst="rect">
            <a:avLst/>
          </a:prstGeom>
        </p:spPr>
      </p:pic>
      <p:sp>
        <p:nvSpPr>
          <p:cNvPr id="176" name="bg object 176"/>
          <p:cNvSpPr/>
          <p:nvPr/>
        </p:nvSpPr>
        <p:spPr>
          <a:xfrm>
            <a:off x="11430441" y="6567150"/>
            <a:ext cx="67945" cy="291465"/>
          </a:xfrm>
          <a:custGeom>
            <a:avLst/>
            <a:gdLst/>
            <a:ahLst/>
            <a:cxnLst/>
            <a:rect l="l" t="t" r="r" b="b"/>
            <a:pathLst>
              <a:path w="67945" h="291465">
                <a:moveTo>
                  <a:pt x="29441" y="0"/>
                </a:moveTo>
                <a:lnTo>
                  <a:pt x="3454" y="40101"/>
                </a:lnTo>
                <a:lnTo>
                  <a:pt x="2809" y="56911"/>
                </a:lnTo>
                <a:lnTo>
                  <a:pt x="3642" y="90724"/>
                </a:lnTo>
                <a:lnTo>
                  <a:pt x="3853" y="101342"/>
                </a:lnTo>
                <a:lnTo>
                  <a:pt x="3961" y="128954"/>
                </a:lnTo>
                <a:lnTo>
                  <a:pt x="3616" y="139598"/>
                </a:lnTo>
                <a:lnTo>
                  <a:pt x="2653" y="155154"/>
                </a:lnTo>
                <a:lnTo>
                  <a:pt x="1984" y="167507"/>
                </a:lnTo>
                <a:lnTo>
                  <a:pt x="1973" y="189413"/>
                </a:lnTo>
                <a:lnTo>
                  <a:pt x="2155" y="208570"/>
                </a:lnTo>
                <a:lnTo>
                  <a:pt x="2192" y="219154"/>
                </a:lnTo>
                <a:lnTo>
                  <a:pt x="1408" y="253630"/>
                </a:lnTo>
                <a:lnTo>
                  <a:pt x="0" y="290850"/>
                </a:lnTo>
                <a:lnTo>
                  <a:pt x="33090" y="290850"/>
                </a:lnTo>
                <a:lnTo>
                  <a:pt x="26738" y="286654"/>
                </a:lnTo>
                <a:lnTo>
                  <a:pt x="21273" y="283314"/>
                </a:lnTo>
                <a:lnTo>
                  <a:pt x="15663" y="280401"/>
                </a:lnTo>
                <a:lnTo>
                  <a:pt x="9822" y="276292"/>
                </a:lnTo>
                <a:lnTo>
                  <a:pt x="6337" y="270838"/>
                </a:lnTo>
                <a:lnTo>
                  <a:pt x="4635" y="264369"/>
                </a:lnTo>
                <a:lnTo>
                  <a:pt x="4144" y="257236"/>
                </a:lnTo>
                <a:lnTo>
                  <a:pt x="4068" y="250467"/>
                </a:lnTo>
                <a:lnTo>
                  <a:pt x="5224" y="243584"/>
                </a:lnTo>
                <a:lnTo>
                  <a:pt x="8424" y="225664"/>
                </a:lnTo>
                <a:lnTo>
                  <a:pt x="11828" y="223442"/>
                </a:lnTo>
                <a:lnTo>
                  <a:pt x="33482" y="223442"/>
                </a:lnTo>
                <a:lnTo>
                  <a:pt x="33199" y="219154"/>
                </a:lnTo>
                <a:lnTo>
                  <a:pt x="37393" y="208570"/>
                </a:lnTo>
                <a:lnTo>
                  <a:pt x="61303" y="208570"/>
                </a:lnTo>
                <a:lnTo>
                  <a:pt x="62750" y="189413"/>
                </a:lnTo>
                <a:lnTo>
                  <a:pt x="63456" y="172400"/>
                </a:lnTo>
                <a:lnTo>
                  <a:pt x="12539" y="172400"/>
                </a:lnTo>
                <a:lnTo>
                  <a:pt x="11231" y="170343"/>
                </a:lnTo>
                <a:lnTo>
                  <a:pt x="10012" y="169314"/>
                </a:lnTo>
                <a:lnTo>
                  <a:pt x="9925" y="167507"/>
                </a:lnTo>
                <a:lnTo>
                  <a:pt x="9419" y="152396"/>
                </a:lnTo>
                <a:lnTo>
                  <a:pt x="9069" y="136585"/>
                </a:lnTo>
                <a:lnTo>
                  <a:pt x="8380" y="120771"/>
                </a:lnTo>
                <a:lnTo>
                  <a:pt x="6837" y="104963"/>
                </a:lnTo>
                <a:lnTo>
                  <a:pt x="6317" y="96913"/>
                </a:lnTo>
                <a:lnTo>
                  <a:pt x="6661" y="88617"/>
                </a:lnTo>
                <a:lnTo>
                  <a:pt x="7465" y="80338"/>
                </a:lnTo>
                <a:lnTo>
                  <a:pt x="8818" y="67130"/>
                </a:lnTo>
                <a:lnTo>
                  <a:pt x="11714" y="63295"/>
                </a:lnTo>
                <a:lnTo>
                  <a:pt x="33510" y="63295"/>
                </a:lnTo>
                <a:lnTo>
                  <a:pt x="30991" y="61409"/>
                </a:lnTo>
                <a:lnTo>
                  <a:pt x="25492" y="56911"/>
                </a:lnTo>
                <a:lnTo>
                  <a:pt x="15549" y="48398"/>
                </a:lnTo>
                <a:lnTo>
                  <a:pt x="13123" y="42835"/>
                </a:lnTo>
                <a:lnTo>
                  <a:pt x="16590" y="28662"/>
                </a:lnTo>
                <a:lnTo>
                  <a:pt x="17378" y="20432"/>
                </a:lnTo>
                <a:lnTo>
                  <a:pt x="32732" y="16698"/>
                </a:lnTo>
                <a:lnTo>
                  <a:pt x="49773" y="16698"/>
                </a:lnTo>
                <a:lnTo>
                  <a:pt x="44967" y="10600"/>
                </a:lnTo>
                <a:lnTo>
                  <a:pt x="35920" y="2855"/>
                </a:lnTo>
                <a:lnTo>
                  <a:pt x="29441" y="0"/>
                </a:lnTo>
                <a:close/>
              </a:path>
              <a:path w="67945" h="291465">
                <a:moveTo>
                  <a:pt x="33482" y="223442"/>
                </a:moveTo>
                <a:lnTo>
                  <a:pt x="11828" y="223442"/>
                </a:lnTo>
                <a:lnTo>
                  <a:pt x="19753" y="229258"/>
                </a:lnTo>
                <a:lnTo>
                  <a:pt x="26408" y="234380"/>
                </a:lnTo>
                <a:lnTo>
                  <a:pt x="53876" y="264374"/>
                </a:lnTo>
                <a:lnTo>
                  <a:pt x="56849" y="281392"/>
                </a:lnTo>
                <a:lnTo>
                  <a:pt x="55757" y="286180"/>
                </a:lnTo>
                <a:lnTo>
                  <a:pt x="56418" y="290850"/>
                </a:lnTo>
                <a:lnTo>
                  <a:pt x="60636" y="290850"/>
                </a:lnTo>
                <a:lnTo>
                  <a:pt x="60873" y="238212"/>
                </a:lnTo>
                <a:lnTo>
                  <a:pt x="51846" y="238212"/>
                </a:lnTo>
                <a:lnTo>
                  <a:pt x="39645" y="232421"/>
                </a:lnTo>
                <a:lnTo>
                  <a:pt x="33689" y="226587"/>
                </a:lnTo>
                <a:lnTo>
                  <a:pt x="33482" y="223442"/>
                </a:lnTo>
                <a:close/>
              </a:path>
              <a:path w="67945" h="291465">
                <a:moveTo>
                  <a:pt x="61303" y="208570"/>
                </a:moveTo>
                <a:lnTo>
                  <a:pt x="37393" y="208570"/>
                </a:lnTo>
                <a:lnTo>
                  <a:pt x="40660" y="216454"/>
                </a:lnTo>
                <a:lnTo>
                  <a:pt x="44024" y="224043"/>
                </a:lnTo>
                <a:lnTo>
                  <a:pt x="47685" y="231307"/>
                </a:lnTo>
                <a:lnTo>
                  <a:pt x="51846" y="238212"/>
                </a:lnTo>
                <a:lnTo>
                  <a:pt x="60873" y="238212"/>
                </a:lnTo>
                <a:lnTo>
                  <a:pt x="60802" y="219154"/>
                </a:lnTo>
                <a:lnTo>
                  <a:pt x="60647" y="215669"/>
                </a:lnTo>
                <a:lnTo>
                  <a:pt x="61231" y="209523"/>
                </a:lnTo>
                <a:lnTo>
                  <a:pt x="61303" y="208570"/>
                </a:lnTo>
                <a:close/>
              </a:path>
              <a:path w="67945" h="291465">
                <a:moveTo>
                  <a:pt x="33510" y="63295"/>
                </a:moveTo>
                <a:lnTo>
                  <a:pt x="11714" y="63295"/>
                </a:lnTo>
                <a:lnTo>
                  <a:pt x="21531" y="65060"/>
                </a:lnTo>
                <a:lnTo>
                  <a:pt x="24807" y="68006"/>
                </a:lnTo>
                <a:lnTo>
                  <a:pt x="25468" y="76820"/>
                </a:lnTo>
                <a:lnTo>
                  <a:pt x="24979" y="80432"/>
                </a:lnTo>
                <a:lnTo>
                  <a:pt x="24350" y="83640"/>
                </a:lnTo>
                <a:lnTo>
                  <a:pt x="21285" y="101342"/>
                </a:lnTo>
                <a:lnTo>
                  <a:pt x="19153" y="119145"/>
                </a:lnTo>
                <a:lnTo>
                  <a:pt x="18093" y="136585"/>
                </a:lnTo>
                <a:lnTo>
                  <a:pt x="18127" y="155154"/>
                </a:lnTo>
                <a:lnTo>
                  <a:pt x="18343" y="160894"/>
                </a:lnTo>
                <a:lnTo>
                  <a:pt x="19829" y="167740"/>
                </a:lnTo>
                <a:lnTo>
                  <a:pt x="12539" y="172400"/>
                </a:lnTo>
                <a:lnTo>
                  <a:pt x="63456" y="172400"/>
                </a:lnTo>
                <a:lnTo>
                  <a:pt x="63541" y="170343"/>
                </a:lnTo>
                <a:lnTo>
                  <a:pt x="63620" y="167507"/>
                </a:lnTo>
                <a:lnTo>
                  <a:pt x="63979" y="149127"/>
                </a:lnTo>
                <a:lnTo>
                  <a:pt x="64102" y="136585"/>
                </a:lnTo>
                <a:lnTo>
                  <a:pt x="64041" y="119145"/>
                </a:lnTo>
                <a:lnTo>
                  <a:pt x="63911" y="109848"/>
                </a:lnTo>
                <a:lnTo>
                  <a:pt x="63645" y="96913"/>
                </a:lnTo>
                <a:lnTo>
                  <a:pt x="63583" y="88617"/>
                </a:lnTo>
                <a:lnTo>
                  <a:pt x="63998" y="75309"/>
                </a:lnTo>
                <a:lnTo>
                  <a:pt x="52430" y="75309"/>
                </a:lnTo>
                <a:lnTo>
                  <a:pt x="42460" y="69416"/>
                </a:lnTo>
                <a:lnTo>
                  <a:pt x="36630" y="65630"/>
                </a:lnTo>
                <a:lnTo>
                  <a:pt x="33510" y="63295"/>
                </a:lnTo>
                <a:close/>
              </a:path>
              <a:path w="67945" h="291465">
                <a:moveTo>
                  <a:pt x="49773" y="16698"/>
                </a:moveTo>
                <a:lnTo>
                  <a:pt x="32732" y="16698"/>
                </a:lnTo>
                <a:lnTo>
                  <a:pt x="39565" y="17372"/>
                </a:lnTo>
                <a:lnTo>
                  <a:pt x="45508" y="23798"/>
                </a:lnTo>
                <a:lnTo>
                  <a:pt x="56329" y="62533"/>
                </a:lnTo>
                <a:lnTo>
                  <a:pt x="56760" y="71245"/>
                </a:lnTo>
                <a:lnTo>
                  <a:pt x="52430" y="75309"/>
                </a:lnTo>
                <a:lnTo>
                  <a:pt x="63998" y="75309"/>
                </a:lnTo>
                <a:lnTo>
                  <a:pt x="64113" y="71632"/>
                </a:lnTo>
                <a:lnTo>
                  <a:pt x="66819" y="52627"/>
                </a:lnTo>
                <a:lnTo>
                  <a:pt x="67644" y="48842"/>
                </a:lnTo>
                <a:lnTo>
                  <a:pt x="67822" y="43165"/>
                </a:lnTo>
                <a:lnTo>
                  <a:pt x="65981" y="40613"/>
                </a:lnTo>
                <a:lnTo>
                  <a:pt x="59176" y="30403"/>
                </a:lnTo>
                <a:lnTo>
                  <a:pt x="52446" y="20091"/>
                </a:lnTo>
                <a:lnTo>
                  <a:pt x="49773" y="16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7" name="bg object 1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573102" y="6608658"/>
            <a:ext cx="85995" cy="249341"/>
          </a:xfrm>
          <a:prstGeom prst="rect">
            <a:avLst/>
          </a:prstGeom>
        </p:spPr>
      </p:pic>
      <p:sp>
        <p:nvSpPr>
          <p:cNvPr id="178" name="bg object 178"/>
          <p:cNvSpPr/>
          <p:nvPr/>
        </p:nvSpPr>
        <p:spPr>
          <a:xfrm>
            <a:off x="10303638" y="68120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63" y="152"/>
                </a:lnTo>
                <a:lnTo>
                  <a:pt x="279" y="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bg object 179"/>
          <p:cNvSpPr/>
          <p:nvPr/>
        </p:nvSpPr>
        <p:spPr>
          <a:xfrm>
            <a:off x="10519671" y="606567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76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bg object 180"/>
          <p:cNvSpPr/>
          <p:nvPr/>
        </p:nvSpPr>
        <p:spPr>
          <a:xfrm>
            <a:off x="10660495" y="58519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11073162" y="610746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92" y="81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bg object 182"/>
          <p:cNvSpPr/>
          <p:nvPr/>
        </p:nvSpPr>
        <p:spPr>
          <a:xfrm>
            <a:off x="11574645" y="6570114"/>
            <a:ext cx="71755" cy="6350"/>
          </a:xfrm>
          <a:custGeom>
            <a:avLst/>
            <a:gdLst/>
            <a:ahLst/>
            <a:cxnLst/>
            <a:rect l="l" t="t" r="r" b="b"/>
            <a:pathLst>
              <a:path w="71754" h="6350">
                <a:moveTo>
                  <a:pt x="35740" y="0"/>
                </a:moveTo>
                <a:lnTo>
                  <a:pt x="17844" y="1641"/>
                </a:lnTo>
                <a:lnTo>
                  <a:pt x="0" y="2974"/>
                </a:lnTo>
                <a:lnTo>
                  <a:pt x="17840" y="5759"/>
                </a:lnTo>
                <a:lnTo>
                  <a:pt x="35683" y="6248"/>
                </a:lnTo>
                <a:lnTo>
                  <a:pt x="53531" y="5446"/>
                </a:lnTo>
                <a:lnTo>
                  <a:pt x="71386" y="4359"/>
                </a:lnTo>
                <a:lnTo>
                  <a:pt x="53613" y="192"/>
                </a:lnTo>
                <a:lnTo>
                  <a:pt x="35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g object 183"/>
          <p:cNvSpPr/>
          <p:nvPr/>
        </p:nvSpPr>
        <p:spPr>
          <a:xfrm>
            <a:off x="11696344" y="660584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426" y="0"/>
                </a:moveTo>
                <a:lnTo>
                  <a:pt x="0" y="1777"/>
                </a:lnTo>
                <a:lnTo>
                  <a:pt x="4762" y="4546"/>
                </a:lnTo>
                <a:lnTo>
                  <a:pt x="7315" y="1066"/>
                </a:lnTo>
                <a:lnTo>
                  <a:pt x="10426" y="0"/>
                </a:lnTo>
                <a:close/>
              </a:path>
              <a:path w="10795" h="5079">
                <a:moveTo>
                  <a:pt x="10452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bg object 184"/>
          <p:cNvSpPr/>
          <p:nvPr/>
        </p:nvSpPr>
        <p:spPr>
          <a:xfrm>
            <a:off x="10843736" y="5530048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2489" y="0"/>
                </a:moveTo>
                <a:lnTo>
                  <a:pt x="482" y="990"/>
                </a:lnTo>
                <a:lnTo>
                  <a:pt x="0" y="1473"/>
                </a:lnTo>
                <a:lnTo>
                  <a:pt x="1727" y="1587"/>
                </a:lnTo>
                <a:lnTo>
                  <a:pt x="5219" y="1790"/>
                </a:lnTo>
                <a:lnTo>
                  <a:pt x="4038" y="520"/>
                </a:lnTo>
                <a:lnTo>
                  <a:pt x="2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5" name="bg object 18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713424" y="5795030"/>
            <a:ext cx="122281" cy="194732"/>
          </a:xfrm>
          <a:prstGeom prst="rect">
            <a:avLst/>
          </a:prstGeom>
        </p:spPr>
      </p:pic>
      <p:sp>
        <p:nvSpPr>
          <p:cNvPr id="186" name="bg object 186"/>
          <p:cNvSpPr/>
          <p:nvPr/>
        </p:nvSpPr>
        <p:spPr>
          <a:xfrm>
            <a:off x="10706510" y="5348404"/>
            <a:ext cx="144780" cy="166370"/>
          </a:xfrm>
          <a:custGeom>
            <a:avLst/>
            <a:gdLst/>
            <a:ahLst/>
            <a:cxnLst/>
            <a:rect l="l" t="t" r="r" b="b"/>
            <a:pathLst>
              <a:path w="144779" h="166370">
                <a:moveTo>
                  <a:pt x="34251" y="0"/>
                </a:moveTo>
                <a:lnTo>
                  <a:pt x="241" y="28448"/>
                </a:lnTo>
                <a:lnTo>
                  <a:pt x="0" y="30416"/>
                </a:lnTo>
                <a:lnTo>
                  <a:pt x="68" y="32260"/>
                </a:lnTo>
                <a:lnTo>
                  <a:pt x="317" y="34455"/>
                </a:lnTo>
                <a:lnTo>
                  <a:pt x="2299" y="56576"/>
                </a:lnTo>
                <a:lnTo>
                  <a:pt x="3404" y="79629"/>
                </a:lnTo>
                <a:lnTo>
                  <a:pt x="3947" y="101561"/>
                </a:lnTo>
                <a:lnTo>
                  <a:pt x="4384" y="123115"/>
                </a:lnTo>
                <a:lnTo>
                  <a:pt x="4500" y="124985"/>
                </a:lnTo>
                <a:lnTo>
                  <a:pt x="34505" y="155206"/>
                </a:lnTo>
                <a:lnTo>
                  <a:pt x="55981" y="156150"/>
                </a:lnTo>
                <a:lnTo>
                  <a:pt x="77376" y="158121"/>
                </a:lnTo>
                <a:lnTo>
                  <a:pt x="98697" y="161025"/>
                </a:lnTo>
                <a:lnTo>
                  <a:pt x="119951" y="164769"/>
                </a:lnTo>
                <a:lnTo>
                  <a:pt x="131785" y="166028"/>
                </a:lnTo>
                <a:lnTo>
                  <a:pt x="138996" y="163463"/>
                </a:lnTo>
                <a:lnTo>
                  <a:pt x="142695" y="156024"/>
                </a:lnTo>
                <a:lnTo>
                  <a:pt x="143601" y="146687"/>
                </a:lnTo>
                <a:lnTo>
                  <a:pt x="121083" y="146687"/>
                </a:lnTo>
                <a:lnTo>
                  <a:pt x="112191" y="146469"/>
                </a:lnTo>
                <a:lnTo>
                  <a:pt x="73791" y="142646"/>
                </a:lnTo>
                <a:lnTo>
                  <a:pt x="35420" y="138518"/>
                </a:lnTo>
                <a:lnTo>
                  <a:pt x="16431" y="99682"/>
                </a:lnTo>
                <a:lnTo>
                  <a:pt x="15273" y="76258"/>
                </a:lnTo>
                <a:lnTo>
                  <a:pt x="14469" y="61825"/>
                </a:lnTo>
                <a:lnTo>
                  <a:pt x="12933" y="43646"/>
                </a:lnTo>
                <a:lnTo>
                  <a:pt x="13054" y="34545"/>
                </a:lnTo>
                <a:lnTo>
                  <a:pt x="15482" y="28505"/>
                </a:lnTo>
                <a:lnTo>
                  <a:pt x="20249" y="24216"/>
                </a:lnTo>
                <a:lnTo>
                  <a:pt x="27330" y="21488"/>
                </a:lnTo>
                <a:lnTo>
                  <a:pt x="32550" y="20193"/>
                </a:lnTo>
                <a:lnTo>
                  <a:pt x="38023" y="19469"/>
                </a:lnTo>
                <a:lnTo>
                  <a:pt x="140397" y="19469"/>
                </a:lnTo>
                <a:lnTo>
                  <a:pt x="137147" y="16700"/>
                </a:lnTo>
                <a:lnTo>
                  <a:pt x="97496" y="5095"/>
                </a:lnTo>
                <a:lnTo>
                  <a:pt x="56890" y="2777"/>
                </a:lnTo>
                <a:lnTo>
                  <a:pt x="49333" y="2312"/>
                </a:lnTo>
                <a:lnTo>
                  <a:pt x="41794" y="1441"/>
                </a:lnTo>
                <a:lnTo>
                  <a:pt x="34251" y="0"/>
                </a:lnTo>
                <a:close/>
              </a:path>
              <a:path w="144779" h="166370">
                <a:moveTo>
                  <a:pt x="143923" y="77558"/>
                </a:moveTo>
                <a:lnTo>
                  <a:pt x="125920" y="77558"/>
                </a:lnTo>
                <a:lnTo>
                  <a:pt x="131330" y="79629"/>
                </a:lnTo>
                <a:lnTo>
                  <a:pt x="133858" y="92964"/>
                </a:lnTo>
                <a:lnTo>
                  <a:pt x="133273" y="99682"/>
                </a:lnTo>
                <a:lnTo>
                  <a:pt x="130098" y="114033"/>
                </a:lnTo>
                <a:lnTo>
                  <a:pt x="127698" y="121894"/>
                </a:lnTo>
                <a:lnTo>
                  <a:pt x="128805" y="129755"/>
                </a:lnTo>
                <a:lnTo>
                  <a:pt x="129073" y="136885"/>
                </a:lnTo>
                <a:lnTo>
                  <a:pt x="129135" y="139411"/>
                </a:lnTo>
                <a:lnTo>
                  <a:pt x="126658" y="144633"/>
                </a:lnTo>
                <a:lnTo>
                  <a:pt x="121083" y="146687"/>
                </a:lnTo>
                <a:lnTo>
                  <a:pt x="143601" y="146687"/>
                </a:lnTo>
                <a:lnTo>
                  <a:pt x="143992" y="142659"/>
                </a:lnTo>
                <a:lnTo>
                  <a:pt x="144212" y="129755"/>
                </a:lnTo>
                <a:lnTo>
                  <a:pt x="144094" y="88569"/>
                </a:lnTo>
                <a:lnTo>
                  <a:pt x="143916" y="88569"/>
                </a:lnTo>
                <a:lnTo>
                  <a:pt x="143923" y="77558"/>
                </a:lnTo>
                <a:close/>
              </a:path>
              <a:path w="144779" h="166370">
                <a:moveTo>
                  <a:pt x="109948" y="123594"/>
                </a:moveTo>
                <a:lnTo>
                  <a:pt x="73185" y="123594"/>
                </a:lnTo>
                <a:lnTo>
                  <a:pt x="84561" y="125046"/>
                </a:lnTo>
                <a:lnTo>
                  <a:pt x="95935" y="128714"/>
                </a:lnTo>
                <a:lnTo>
                  <a:pt x="103309" y="130916"/>
                </a:lnTo>
                <a:lnTo>
                  <a:pt x="107926" y="129755"/>
                </a:lnTo>
                <a:lnTo>
                  <a:pt x="109966" y="125046"/>
                </a:lnTo>
                <a:lnTo>
                  <a:pt x="109948" y="123594"/>
                </a:lnTo>
                <a:close/>
              </a:path>
              <a:path w="144779" h="166370">
                <a:moveTo>
                  <a:pt x="42847" y="32260"/>
                </a:moveTo>
                <a:lnTo>
                  <a:pt x="31332" y="56576"/>
                </a:lnTo>
                <a:lnTo>
                  <a:pt x="32056" y="61825"/>
                </a:lnTo>
                <a:lnTo>
                  <a:pt x="32499" y="67792"/>
                </a:lnTo>
                <a:lnTo>
                  <a:pt x="32951" y="76258"/>
                </a:lnTo>
                <a:lnTo>
                  <a:pt x="32942" y="84677"/>
                </a:lnTo>
                <a:lnTo>
                  <a:pt x="32283" y="93095"/>
                </a:lnTo>
                <a:lnTo>
                  <a:pt x="30784" y="101561"/>
                </a:lnTo>
                <a:lnTo>
                  <a:pt x="28961" y="114963"/>
                </a:lnTo>
                <a:lnTo>
                  <a:pt x="31303" y="123115"/>
                </a:lnTo>
                <a:lnTo>
                  <a:pt x="38216" y="126516"/>
                </a:lnTo>
                <a:lnTo>
                  <a:pt x="50101" y="125666"/>
                </a:lnTo>
                <a:lnTo>
                  <a:pt x="61726" y="123940"/>
                </a:lnTo>
                <a:lnTo>
                  <a:pt x="73185" y="123594"/>
                </a:lnTo>
                <a:lnTo>
                  <a:pt x="109948" y="123594"/>
                </a:lnTo>
                <a:lnTo>
                  <a:pt x="109796" y="118884"/>
                </a:lnTo>
                <a:lnTo>
                  <a:pt x="109755" y="114033"/>
                </a:lnTo>
                <a:lnTo>
                  <a:pt x="125920" y="77558"/>
                </a:lnTo>
                <a:lnTo>
                  <a:pt x="143923" y="77558"/>
                </a:lnTo>
                <a:lnTo>
                  <a:pt x="143929" y="68618"/>
                </a:lnTo>
                <a:lnTo>
                  <a:pt x="52247" y="68618"/>
                </a:lnTo>
                <a:lnTo>
                  <a:pt x="45808" y="68021"/>
                </a:lnTo>
                <a:lnTo>
                  <a:pt x="44462" y="64947"/>
                </a:lnTo>
                <a:lnTo>
                  <a:pt x="44466" y="60210"/>
                </a:lnTo>
                <a:lnTo>
                  <a:pt x="44767" y="58775"/>
                </a:lnTo>
                <a:lnTo>
                  <a:pt x="44170" y="55041"/>
                </a:lnTo>
                <a:lnTo>
                  <a:pt x="121680" y="55041"/>
                </a:lnTo>
                <a:lnTo>
                  <a:pt x="118449" y="53266"/>
                </a:lnTo>
                <a:lnTo>
                  <a:pt x="112868" y="49857"/>
                </a:lnTo>
                <a:lnTo>
                  <a:pt x="107086" y="48450"/>
                </a:lnTo>
                <a:lnTo>
                  <a:pt x="96616" y="47651"/>
                </a:lnTo>
                <a:lnTo>
                  <a:pt x="86687" y="44886"/>
                </a:lnTo>
                <a:lnTo>
                  <a:pt x="77000" y="41233"/>
                </a:lnTo>
                <a:lnTo>
                  <a:pt x="67259" y="37769"/>
                </a:lnTo>
                <a:lnTo>
                  <a:pt x="62077" y="36182"/>
                </a:lnTo>
                <a:lnTo>
                  <a:pt x="56997" y="34023"/>
                </a:lnTo>
                <a:lnTo>
                  <a:pt x="51727" y="32981"/>
                </a:lnTo>
                <a:lnTo>
                  <a:pt x="42847" y="32260"/>
                </a:lnTo>
                <a:close/>
              </a:path>
              <a:path w="144779" h="166370">
                <a:moveTo>
                  <a:pt x="121680" y="55041"/>
                </a:moveTo>
                <a:lnTo>
                  <a:pt x="44170" y="55041"/>
                </a:lnTo>
                <a:lnTo>
                  <a:pt x="51130" y="55740"/>
                </a:lnTo>
                <a:lnTo>
                  <a:pt x="51117" y="60210"/>
                </a:lnTo>
                <a:lnTo>
                  <a:pt x="53606" y="66052"/>
                </a:lnTo>
                <a:lnTo>
                  <a:pt x="52247" y="68618"/>
                </a:lnTo>
                <a:lnTo>
                  <a:pt x="143929" y="68618"/>
                </a:lnTo>
                <a:lnTo>
                  <a:pt x="143936" y="57683"/>
                </a:lnTo>
                <a:lnTo>
                  <a:pt x="131584" y="57683"/>
                </a:lnTo>
                <a:lnTo>
                  <a:pt x="124474" y="56576"/>
                </a:lnTo>
                <a:lnTo>
                  <a:pt x="121680" y="55041"/>
                </a:lnTo>
                <a:close/>
              </a:path>
              <a:path w="144779" h="166370">
                <a:moveTo>
                  <a:pt x="140397" y="19469"/>
                </a:moveTo>
                <a:lnTo>
                  <a:pt x="38023" y="19469"/>
                </a:lnTo>
                <a:lnTo>
                  <a:pt x="55443" y="20033"/>
                </a:lnTo>
                <a:lnTo>
                  <a:pt x="67540" y="20550"/>
                </a:lnTo>
                <a:lnTo>
                  <a:pt x="107226" y="24168"/>
                </a:lnTo>
                <a:lnTo>
                  <a:pt x="131886" y="47651"/>
                </a:lnTo>
                <a:lnTo>
                  <a:pt x="131584" y="57683"/>
                </a:lnTo>
                <a:lnTo>
                  <a:pt x="143936" y="57683"/>
                </a:lnTo>
                <a:lnTo>
                  <a:pt x="143862" y="34023"/>
                </a:lnTo>
                <a:lnTo>
                  <a:pt x="143365" y="25738"/>
                </a:lnTo>
                <a:lnTo>
                  <a:pt x="141392" y="20316"/>
                </a:lnTo>
                <a:lnTo>
                  <a:pt x="140397" y="19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7" name="bg object 18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723763" y="5583603"/>
            <a:ext cx="71728" cy="114058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441953" y="5354539"/>
            <a:ext cx="179386" cy="148313"/>
          </a:xfrm>
          <a:prstGeom prst="rect">
            <a:avLst/>
          </a:prstGeom>
        </p:spPr>
      </p:pic>
      <p:sp>
        <p:nvSpPr>
          <p:cNvPr id="189" name="bg object 189"/>
          <p:cNvSpPr/>
          <p:nvPr/>
        </p:nvSpPr>
        <p:spPr>
          <a:xfrm>
            <a:off x="12020736" y="6746491"/>
            <a:ext cx="41910" cy="111760"/>
          </a:xfrm>
          <a:custGeom>
            <a:avLst/>
            <a:gdLst/>
            <a:ahLst/>
            <a:cxnLst/>
            <a:rect l="l" t="t" r="r" b="b"/>
            <a:pathLst>
              <a:path w="41909" h="111759">
                <a:moveTo>
                  <a:pt x="31723" y="0"/>
                </a:moveTo>
                <a:lnTo>
                  <a:pt x="1505" y="23691"/>
                </a:lnTo>
                <a:lnTo>
                  <a:pt x="941" y="42072"/>
                </a:lnTo>
                <a:lnTo>
                  <a:pt x="1072" y="49076"/>
                </a:lnTo>
                <a:lnTo>
                  <a:pt x="463" y="60818"/>
                </a:lnTo>
                <a:lnTo>
                  <a:pt x="0" y="71923"/>
                </a:lnTo>
                <a:lnTo>
                  <a:pt x="594" y="83386"/>
                </a:lnTo>
                <a:lnTo>
                  <a:pt x="382" y="105496"/>
                </a:lnTo>
                <a:lnTo>
                  <a:pt x="285" y="108509"/>
                </a:lnTo>
                <a:lnTo>
                  <a:pt x="128" y="111508"/>
                </a:lnTo>
                <a:lnTo>
                  <a:pt x="9387" y="111508"/>
                </a:lnTo>
                <a:lnTo>
                  <a:pt x="9537" y="105496"/>
                </a:lnTo>
                <a:lnTo>
                  <a:pt x="10225" y="83396"/>
                </a:lnTo>
                <a:lnTo>
                  <a:pt x="10309" y="56423"/>
                </a:lnTo>
                <a:lnTo>
                  <a:pt x="10701" y="49076"/>
                </a:lnTo>
                <a:lnTo>
                  <a:pt x="12273" y="42072"/>
                </a:lnTo>
                <a:lnTo>
                  <a:pt x="14933" y="35535"/>
                </a:lnTo>
                <a:lnTo>
                  <a:pt x="18590" y="29588"/>
                </a:lnTo>
                <a:lnTo>
                  <a:pt x="41354" y="29588"/>
                </a:lnTo>
                <a:lnTo>
                  <a:pt x="41551" y="15796"/>
                </a:lnTo>
                <a:lnTo>
                  <a:pt x="40499" y="7746"/>
                </a:lnTo>
                <a:lnTo>
                  <a:pt x="37156" y="2440"/>
                </a:lnTo>
                <a:lnTo>
                  <a:pt x="31723" y="0"/>
                </a:lnTo>
                <a:close/>
              </a:path>
              <a:path w="41909" h="111759">
                <a:moveTo>
                  <a:pt x="41354" y="29588"/>
                </a:moveTo>
                <a:lnTo>
                  <a:pt x="18590" y="29588"/>
                </a:lnTo>
                <a:lnTo>
                  <a:pt x="22374" y="29982"/>
                </a:lnTo>
                <a:lnTo>
                  <a:pt x="24305" y="31925"/>
                </a:lnTo>
                <a:lnTo>
                  <a:pt x="24737" y="34554"/>
                </a:lnTo>
                <a:lnTo>
                  <a:pt x="27120" y="47746"/>
                </a:lnTo>
                <a:lnTo>
                  <a:pt x="29309" y="60818"/>
                </a:lnTo>
                <a:lnTo>
                  <a:pt x="30498" y="74134"/>
                </a:lnTo>
                <a:lnTo>
                  <a:pt x="29842" y="87805"/>
                </a:lnTo>
                <a:lnTo>
                  <a:pt x="27349" y="108509"/>
                </a:lnTo>
                <a:lnTo>
                  <a:pt x="27042" y="111508"/>
                </a:lnTo>
                <a:lnTo>
                  <a:pt x="39311" y="111508"/>
                </a:lnTo>
                <a:lnTo>
                  <a:pt x="39487" y="105496"/>
                </a:lnTo>
                <a:lnTo>
                  <a:pt x="40408" y="79563"/>
                </a:lnTo>
                <a:lnTo>
                  <a:pt x="40866" y="63691"/>
                </a:lnTo>
                <a:lnTo>
                  <a:pt x="41112" y="48960"/>
                </a:lnTo>
                <a:lnTo>
                  <a:pt x="41354" y="29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bg object 190"/>
          <p:cNvSpPr/>
          <p:nvPr/>
        </p:nvSpPr>
        <p:spPr>
          <a:xfrm>
            <a:off x="11735529" y="6128153"/>
            <a:ext cx="49530" cy="212725"/>
          </a:xfrm>
          <a:custGeom>
            <a:avLst/>
            <a:gdLst/>
            <a:ahLst/>
            <a:cxnLst/>
            <a:rect l="l" t="t" r="r" b="b"/>
            <a:pathLst>
              <a:path w="49529" h="212725">
                <a:moveTo>
                  <a:pt x="29797" y="0"/>
                </a:moveTo>
                <a:lnTo>
                  <a:pt x="10429" y="40767"/>
                </a:lnTo>
                <a:lnTo>
                  <a:pt x="4364" y="101446"/>
                </a:lnTo>
                <a:lnTo>
                  <a:pt x="3286" y="132346"/>
                </a:lnTo>
                <a:lnTo>
                  <a:pt x="1831" y="162420"/>
                </a:lnTo>
                <a:lnTo>
                  <a:pt x="1489" y="167081"/>
                </a:lnTo>
                <a:lnTo>
                  <a:pt x="2479" y="172161"/>
                </a:lnTo>
                <a:lnTo>
                  <a:pt x="1171" y="176390"/>
                </a:lnTo>
                <a:lnTo>
                  <a:pt x="21400" y="212264"/>
                </a:lnTo>
                <a:lnTo>
                  <a:pt x="27565" y="210058"/>
                </a:lnTo>
                <a:lnTo>
                  <a:pt x="36877" y="169714"/>
                </a:lnTo>
                <a:lnTo>
                  <a:pt x="38112" y="134594"/>
                </a:lnTo>
                <a:lnTo>
                  <a:pt x="19688" y="134594"/>
                </a:lnTo>
                <a:lnTo>
                  <a:pt x="18710" y="132346"/>
                </a:lnTo>
                <a:lnTo>
                  <a:pt x="15014" y="122504"/>
                </a:lnTo>
                <a:lnTo>
                  <a:pt x="18418" y="115150"/>
                </a:lnTo>
                <a:lnTo>
                  <a:pt x="17198" y="108673"/>
                </a:lnTo>
                <a:lnTo>
                  <a:pt x="18917" y="74960"/>
                </a:lnTo>
                <a:lnTo>
                  <a:pt x="19713" y="60706"/>
                </a:lnTo>
                <a:lnTo>
                  <a:pt x="20069" y="56705"/>
                </a:lnTo>
                <a:lnTo>
                  <a:pt x="28667" y="55308"/>
                </a:lnTo>
                <a:lnTo>
                  <a:pt x="40942" y="55308"/>
                </a:lnTo>
                <a:lnTo>
                  <a:pt x="41879" y="45220"/>
                </a:lnTo>
                <a:lnTo>
                  <a:pt x="46548" y="22136"/>
                </a:lnTo>
                <a:lnTo>
                  <a:pt x="49228" y="12420"/>
                </a:lnTo>
                <a:lnTo>
                  <a:pt x="44402" y="6616"/>
                </a:lnTo>
                <a:lnTo>
                  <a:pt x="29797" y="0"/>
                </a:lnTo>
                <a:close/>
              </a:path>
              <a:path w="49529" h="212725">
                <a:moveTo>
                  <a:pt x="40942" y="55308"/>
                </a:moveTo>
                <a:lnTo>
                  <a:pt x="28667" y="55308"/>
                </a:lnTo>
                <a:lnTo>
                  <a:pt x="29048" y="60134"/>
                </a:lnTo>
                <a:lnTo>
                  <a:pt x="30279" y="65824"/>
                </a:lnTo>
                <a:lnTo>
                  <a:pt x="30356" y="69862"/>
                </a:lnTo>
                <a:lnTo>
                  <a:pt x="29029" y="84776"/>
                </a:lnTo>
                <a:lnTo>
                  <a:pt x="27063" y="99626"/>
                </a:lnTo>
                <a:lnTo>
                  <a:pt x="25569" y="114527"/>
                </a:lnTo>
                <a:lnTo>
                  <a:pt x="25661" y="129646"/>
                </a:lnTo>
                <a:lnTo>
                  <a:pt x="25809" y="131368"/>
                </a:lnTo>
                <a:lnTo>
                  <a:pt x="24857" y="133553"/>
                </a:lnTo>
                <a:lnTo>
                  <a:pt x="19688" y="134594"/>
                </a:lnTo>
                <a:lnTo>
                  <a:pt x="38112" y="134594"/>
                </a:lnTo>
                <a:lnTo>
                  <a:pt x="38051" y="114527"/>
                </a:lnTo>
                <a:lnTo>
                  <a:pt x="38826" y="92075"/>
                </a:lnTo>
                <a:lnTo>
                  <a:pt x="39709" y="68575"/>
                </a:lnTo>
                <a:lnTo>
                  <a:pt x="40942" y="55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1" name="bg object 19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002365" y="6516668"/>
            <a:ext cx="106189" cy="169617"/>
          </a:xfrm>
          <a:prstGeom prst="rect">
            <a:avLst/>
          </a:prstGeom>
        </p:spPr>
      </p:pic>
      <p:sp>
        <p:nvSpPr>
          <p:cNvPr id="192" name="bg object 192"/>
          <p:cNvSpPr/>
          <p:nvPr/>
        </p:nvSpPr>
        <p:spPr>
          <a:xfrm>
            <a:off x="11826820" y="6474311"/>
            <a:ext cx="45720" cy="169545"/>
          </a:xfrm>
          <a:custGeom>
            <a:avLst/>
            <a:gdLst/>
            <a:ahLst/>
            <a:cxnLst/>
            <a:rect l="l" t="t" r="r" b="b"/>
            <a:pathLst>
              <a:path w="45720" h="169545">
                <a:moveTo>
                  <a:pt x="19624" y="0"/>
                </a:moveTo>
                <a:lnTo>
                  <a:pt x="3523" y="30167"/>
                </a:lnTo>
                <a:lnTo>
                  <a:pt x="2690" y="55935"/>
                </a:lnTo>
                <a:lnTo>
                  <a:pt x="1217" y="81100"/>
                </a:lnTo>
                <a:lnTo>
                  <a:pt x="0" y="106573"/>
                </a:lnTo>
                <a:lnTo>
                  <a:pt x="5" y="132110"/>
                </a:lnTo>
                <a:lnTo>
                  <a:pt x="18101" y="167492"/>
                </a:lnTo>
                <a:lnTo>
                  <a:pt x="26194" y="169493"/>
                </a:lnTo>
                <a:lnTo>
                  <a:pt x="33609" y="168559"/>
                </a:lnTo>
                <a:lnTo>
                  <a:pt x="38588" y="166603"/>
                </a:lnTo>
                <a:lnTo>
                  <a:pt x="39464" y="162285"/>
                </a:lnTo>
                <a:lnTo>
                  <a:pt x="39589" y="141495"/>
                </a:lnTo>
                <a:lnTo>
                  <a:pt x="29050" y="141495"/>
                </a:lnTo>
                <a:lnTo>
                  <a:pt x="10915" y="140974"/>
                </a:lnTo>
                <a:lnTo>
                  <a:pt x="13162" y="127817"/>
                </a:lnTo>
                <a:lnTo>
                  <a:pt x="12805" y="119486"/>
                </a:lnTo>
                <a:lnTo>
                  <a:pt x="12576" y="106573"/>
                </a:lnTo>
                <a:lnTo>
                  <a:pt x="12607" y="99928"/>
                </a:lnTo>
                <a:lnTo>
                  <a:pt x="12966" y="87010"/>
                </a:lnTo>
                <a:lnTo>
                  <a:pt x="13968" y="71196"/>
                </a:lnTo>
                <a:lnTo>
                  <a:pt x="15334" y="55935"/>
                </a:lnTo>
                <a:lnTo>
                  <a:pt x="15042" y="50030"/>
                </a:lnTo>
                <a:lnTo>
                  <a:pt x="14382" y="45991"/>
                </a:lnTo>
                <a:lnTo>
                  <a:pt x="15359" y="35933"/>
                </a:lnTo>
                <a:lnTo>
                  <a:pt x="16210" y="28567"/>
                </a:lnTo>
                <a:lnTo>
                  <a:pt x="30409" y="26890"/>
                </a:lnTo>
                <a:lnTo>
                  <a:pt x="44393" y="26890"/>
                </a:lnTo>
                <a:lnTo>
                  <a:pt x="42682" y="20156"/>
                </a:lnTo>
                <a:lnTo>
                  <a:pt x="37675" y="11651"/>
                </a:lnTo>
                <a:lnTo>
                  <a:pt x="30231" y="4233"/>
                </a:lnTo>
                <a:lnTo>
                  <a:pt x="24551" y="662"/>
                </a:lnTo>
                <a:lnTo>
                  <a:pt x="19624" y="0"/>
                </a:lnTo>
                <a:close/>
              </a:path>
              <a:path w="45720" h="169545">
                <a:moveTo>
                  <a:pt x="44393" y="26890"/>
                </a:moveTo>
                <a:lnTo>
                  <a:pt x="30409" y="26890"/>
                </a:lnTo>
                <a:lnTo>
                  <a:pt x="28174" y="35933"/>
                </a:lnTo>
                <a:lnTo>
                  <a:pt x="29444" y="40949"/>
                </a:lnTo>
                <a:lnTo>
                  <a:pt x="32050" y="60787"/>
                </a:lnTo>
                <a:lnTo>
                  <a:pt x="31201" y="80502"/>
                </a:lnTo>
                <a:lnTo>
                  <a:pt x="29024" y="100333"/>
                </a:lnTo>
                <a:lnTo>
                  <a:pt x="27709" y="119486"/>
                </a:lnTo>
                <a:lnTo>
                  <a:pt x="27595" y="127817"/>
                </a:lnTo>
                <a:lnTo>
                  <a:pt x="29050" y="141495"/>
                </a:lnTo>
                <a:lnTo>
                  <a:pt x="39589" y="141495"/>
                </a:lnTo>
                <a:lnTo>
                  <a:pt x="39566" y="119486"/>
                </a:lnTo>
                <a:lnTo>
                  <a:pt x="39249" y="99928"/>
                </a:lnTo>
                <a:lnTo>
                  <a:pt x="40687" y="80502"/>
                </a:lnTo>
                <a:lnTo>
                  <a:pt x="43617" y="55647"/>
                </a:lnTo>
                <a:lnTo>
                  <a:pt x="45217" y="41851"/>
                </a:lnTo>
                <a:lnTo>
                  <a:pt x="45210" y="30104"/>
                </a:lnTo>
                <a:lnTo>
                  <a:pt x="44393" y="2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3" name="bg object 19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514981" y="6665317"/>
            <a:ext cx="149250" cy="88315"/>
          </a:xfrm>
          <a:prstGeom prst="rect">
            <a:avLst/>
          </a:prstGeom>
        </p:spPr>
      </p:pic>
      <p:sp>
        <p:nvSpPr>
          <p:cNvPr id="194" name="bg object 194"/>
          <p:cNvSpPr/>
          <p:nvPr/>
        </p:nvSpPr>
        <p:spPr>
          <a:xfrm>
            <a:off x="10658288" y="58526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473" y="0"/>
                </a:moveTo>
                <a:lnTo>
                  <a:pt x="0" y="1498"/>
                </a:lnTo>
                <a:lnTo>
                  <a:pt x="1320" y="1701"/>
                </a:lnTo>
                <a:lnTo>
                  <a:pt x="1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bg object 195"/>
          <p:cNvSpPr/>
          <p:nvPr/>
        </p:nvSpPr>
        <p:spPr>
          <a:xfrm>
            <a:off x="7506434" y="5364359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16103" y="0"/>
                </a:moveTo>
                <a:lnTo>
                  <a:pt x="8051" y="0"/>
                </a:lnTo>
                <a:lnTo>
                  <a:pt x="12" y="0"/>
                </a:lnTo>
                <a:lnTo>
                  <a:pt x="0" y="12484"/>
                </a:lnTo>
                <a:lnTo>
                  <a:pt x="16090" y="12484"/>
                </a:lnTo>
                <a:lnTo>
                  <a:pt x="16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bg object 196"/>
          <p:cNvSpPr/>
          <p:nvPr/>
        </p:nvSpPr>
        <p:spPr>
          <a:xfrm>
            <a:off x="7095947" y="5495086"/>
            <a:ext cx="66040" cy="749935"/>
          </a:xfrm>
          <a:custGeom>
            <a:avLst/>
            <a:gdLst/>
            <a:ahLst/>
            <a:cxnLst/>
            <a:rect l="l" t="t" r="r" b="b"/>
            <a:pathLst>
              <a:path w="66040" h="749935">
                <a:moveTo>
                  <a:pt x="23952" y="735406"/>
                </a:moveTo>
                <a:lnTo>
                  <a:pt x="23266" y="733577"/>
                </a:lnTo>
                <a:lnTo>
                  <a:pt x="22123" y="732523"/>
                </a:lnTo>
                <a:lnTo>
                  <a:pt x="20929" y="731431"/>
                </a:lnTo>
                <a:lnTo>
                  <a:pt x="19367" y="730618"/>
                </a:lnTo>
                <a:lnTo>
                  <a:pt x="16052" y="730770"/>
                </a:lnTo>
                <a:lnTo>
                  <a:pt x="14490" y="731329"/>
                </a:lnTo>
                <a:lnTo>
                  <a:pt x="13296" y="732523"/>
                </a:lnTo>
                <a:lnTo>
                  <a:pt x="11684" y="733945"/>
                </a:lnTo>
                <a:lnTo>
                  <a:pt x="10058" y="735139"/>
                </a:lnTo>
                <a:lnTo>
                  <a:pt x="8318" y="736180"/>
                </a:lnTo>
                <a:lnTo>
                  <a:pt x="6096" y="737146"/>
                </a:lnTo>
                <a:lnTo>
                  <a:pt x="4546" y="737679"/>
                </a:lnTo>
                <a:lnTo>
                  <a:pt x="3200" y="738568"/>
                </a:lnTo>
                <a:lnTo>
                  <a:pt x="1574" y="741349"/>
                </a:lnTo>
                <a:lnTo>
                  <a:pt x="1244" y="743318"/>
                </a:lnTo>
                <a:lnTo>
                  <a:pt x="2222" y="746328"/>
                </a:lnTo>
                <a:lnTo>
                  <a:pt x="3149" y="747788"/>
                </a:lnTo>
                <a:lnTo>
                  <a:pt x="6032" y="749312"/>
                </a:lnTo>
                <a:lnTo>
                  <a:pt x="7823" y="749731"/>
                </a:lnTo>
                <a:lnTo>
                  <a:pt x="14173" y="747534"/>
                </a:lnTo>
                <a:lnTo>
                  <a:pt x="18542" y="744918"/>
                </a:lnTo>
                <a:lnTo>
                  <a:pt x="23253" y="740219"/>
                </a:lnTo>
                <a:lnTo>
                  <a:pt x="23952" y="738530"/>
                </a:lnTo>
                <a:lnTo>
                  <a:pt x="23952" y="735406"/>
                </a:lnTo>
                <a:close/>
              </a:path>
              <a:path w="66040" h="749935">
                <a:moveTo>
                  <a:pt x="33896" y="577430"/>
                </a:moveTo>
                <a:lnTo>
                  <a:pt x="31940" y="573328"/>
                </a:lnTo>
                <a:lnTo>
                  <a:pt x="27825" y="571360"/>
                </a:lnTo>
                <a:lnTo>
                  <a:pt x="23241" y="573176"/>
                </a:lnTo>
                <a:lnTo>
                  <a:pt x="8572" y="603186"/>
                </a:lnTo>
                <a:lnTo>
                  <a:pt x="9283" y="611733"/>
                </a:lnTo>
                <a:lnTo>
                  <a:pt x="12077" y="628738"/>
                </a:lnTo>
                <a:lnTo>
                  <a:pt x="12966" y="635279"/>
                </a:lnTo>
                <a:lnTo>
                  <a:pt x="12763" y="641959"/>
                </a:lnTo>
                <a:lnTo>
                  <a:pt x="13182" y="654761"/>
                </a:lnTo>
                <a:lnTo>
                  <a:pt x="13614" y="661289"/>
                </a:lnTo>
                <a:lnTo>
                  <a:pt x="11772" y="667308"/>
                </a:lnTo>
                <a:lnTo>
                  <a:pt x="8585" y="675373"/>
                </a:lnTo>
                <a:lnTo>
                  <a:pt x="4876" y="683082"/>
                </a:lnTo>
                <a:lnTo>
                  <a:pt x="1739" y="690981"/>
                </a:lnTo>
                <a:lnTo>
                  <a:pt x="254" y="699579"/>
                </a:lnTo>
                <a:lnTo>
                  <a:pt x="0" y="707618"/>
                </a:lnTo>
                <a:lnTo>
                  <a:pt x="12484" y="707618"/>
                </a:lnTo>
                <a:lnTo>
                  <a:pt x="12738" y="699579"/>
                </a:lnTo>
                <a:lnTo>
                  <a:pt x="14198" y="692023"/>
                </a:lnTo>
                <a:lnTo>
                  <a:pt x="17284" y="684860"/>
                </a:lnTo>
                <a:lnTo>
                  <a:pt x="20878" y="677811"/>
                </a:lnTo>
                <a:lnTo>
                  <a:pt x="23812" y="670623"/>
                </a:lnTo>
                <a:lnTo>
                  <a:pt x="25501" y="662114"/>
                </a:lnTo>
                <a:lnTo>
                  <a:pt x="25908" y="653237"/>
                </a:lnTo>
                <a:lnTo>
                  <a:pt x="25146" y="635584"/>
                </a:lnTo>
                <a:lnTo>
                  <a:pt x="24333" y="627202"/>
                </a:lnTo>
                <a:lnTo>
                  <a:pt x="21640" y="610552"/>
                </a:lnTo>
                <a:lnTo>
                  <a:pt x="21069" y="602145"/>
                </a:lnTo>
                <a:lnTo>
                  <a:pt x="21094" y="593166"/>
                </a:lnTo>
                <a:lnTo>
                  <a:pt x="32067" y="582002"/>
                </a:lnTo>
                <a:lnTo>
                  <a:pt x="33896" y="577430"/>
                </a:lnTo>
                <a:close/>
              </a:path>
              <a:path w="66040" h="749935">
                <a:moveTo>
                  <a:pt x="65697" y="4330"/>
                </a:moveTo>
                <a:lnTo>
                  <a:pt x="62649" y="812"/>
                </a:lnTo>
                <a:lnTo>
                  <a:pt x="58293" y="0"/>
                </a:lnTo>
                <a:lnTo>
                  <a:pt x="54635" y="3073"/>
                </a:lnTo>
                <a:lnTo>
                  <a:pt x="40640" y="54686"/>
                </a:lnTo>
                <a:lnTo>
                  <a:pt x="36474" y="94932"/>
                </a:lnTo>
                <a:lnTo>
                  <a:pt x="32842" y="186613"/>
                </a:lnTo>
                <a:lnTo>
                  <a:pt x="30759" y="217106"/>
                </a:lnTo>
                <a:lnTo>
                  <a:pt x="30911" y="223964"/>
                </a:lnTo>
                <a:lnTo>
                  <a:pt x="24295" y="233578"/>
                </a:lnTo>
                <a:lnTo>
                  <a:pt x="20713" y="236804"/>
                </a:lnTo>
                <a:lnTo>
                  <a:pt x="18427" y="241134"/>
                </a:lnTo>
                <a:lnTo>
                  <a:pt x="15887" y="247954"/>
                </a:lnTo>
                <a:lnTo>
                  <a:pt x="15532" y="254457"/>
                </a:lnTo>
                <a:lnTo>
                  <a:pt x="17170" y="260731"/>
                </a:lnTo>
                <a:lnTo>
                  <a:pt x="20624" y="266903"/>
                </a:lnTo>
                <a:lnTo>
                  <a:pt x="24599" y="272592"/>
                </a:lnTo>
                <a:lnTo>
                  <a:pt x="23507" y="278155"/>
                </a:lnTo>
                <a:lnTo>
                  <a:pt x="22402" y="289915"/>
                </a:lnTo>
                <a:lnTo>
                  <a:pt x="22987" y="295490"/>
                </a:lnTo>
                <a:lnTo>
                  <a:pt x="18034" y="305562"/>
                </a:lnTo>
                <a:lnTo>
                  <a:pt x="13004" y="308965"/>
                </a:lnTo>
                <a:lnTo>
                  <a:pt x="7556" y="319087"/>
                </a:lnTo>
                <a:lnTo>
                  <a:pt x="6832" y="325450"/>
                </a:lnTo>
                <a:lnTo>
                  <a:pt x="7759" y="338023"/>
                </a:lnTo>
                <a:lnTo>
                  <a:pt x="10591" y="343789"/>
                </a:lnTo>
                <a:lnTo>
                  <a:pt x="14719" y="348627"/>
                </a:lnTo>
                <a:lnTo>
                  <a:pt x="13182" y="351675"/>
                </a:lnTo>
                <a:lnTo>
                  <a:pt x="12344" y="353974"/>
                </a:lnTo>
                <a:lnTo>
                  <a:pt x="13690" y="357720"/>
                </a:lnTo>
                <a:lnTo>
                  <a:pt x="18148" y="359435"/>
                </a:lnTo>
                <a:lnTo>
                  <a:pt x="17678" y="362242"/>
                </a:lnTo>
                <a:lnTo>
                  <a:pt x="18669" y="390537"/>
                </a:lnTo>
                <a:lnTo>
                  <a:pt x="17678" y="418617"/>
                </a:lnTo>
                <a:lnTo>
                  <a:pt x="15240" y="446633"/>
                </a:lnTo>
                <a:lnTo>
                  <a:pt x="9664" y="493268"/>
                </a:lnTo>
                <a:lnTo>
                  <a:pt x="9118" y="513270"/>
                </a:lnTo>
                <a:lnTo>
                  <a:pt x="12471" y="532422"/>
                </a:lnTo>
                <a:lnTo>
                  <a:pt x="21996" y="548398"/>
                </a:lnTo>
                <a:lnTo>
                  <a:pt x="26543" y="550252"/>
                </a:lnTo>
                <a:lnTo>
                  <a:pt x="30645" y="548297"/>
                </a:lnTo>
                <a:lnTo>
                  <a:pt x="32626" y="544182"/>
                </a:lnTo>
                <a:lnTo>
                  <a:pt x="30835" y="539572"/>
                </a:lnTo>
                <a:lnTo>
                  <a:pt x="26022" y="532498"/>
                </a:lnTo>
                <a:lnTo>
                  <a:pt x="23368" y="524192"/>
                </a:lnTo>
                <a:lnTo>
                  <a:pt x="22212" y="515391"/>
                </a:lnTo>
                <a:lnTo>
                  <a:pt x="21920" y="506818"/>
                </a:lnTo>
                <a:lnTo>
                  <a:pt x="22123" y="497459"/>
                </a:lnTo>
                <a:lnTo>
                  <a:pt x="22783" y="488111"/>
                </a:lnTo>
                <a:lnTo>
                  <a:pt x="28409" y="442772"/>
                </a:lnTo>
                <a:lnTo>
                  <a:pt x="30556" y="416001"/>
                </a:lnTo>
                <a:lnTo>
                  <a:pt x="31242" y="389166"/>
                </a:lnTo>
                <a:lnTo>
                  <a:pt x="30175" y="362242"/>
                </a:lnTo>
                <a:lnTo>
                  <a:pt x="29311" y="359473"/>
                </a:lnTo>
                <a:lnTo>
                  <a:pt x="31965" y="357911"/>
                </a:lnTo>
                <a:lnTo>
                  <a:pt x="34798" y="355269"/>
                </a:lnTo>
                <a:lnTo>
                  <a:pt x="35306" y="353225"/>
                </a:lnTo>
                <a:lnTo>
                  <a:pt x="35001" y="351294"/>
                </a:lnTo>
                <a:lnTo>
                  <a:pt x="46850" y="350583"/>
                </a:lnTo>
                <a:lnTo>
                  <a:pt x="46901" y="338086"/>
                </a:lnTo>
                <a:lnTo>
                  <a:pt x="34175" y="338848"/>
                </a:lnTo>
                <a:lnTo>
                  <a:pt x="29146" y="339445"/>
                </a:lnTo>
                <a:lnTo>
                  <a:pt x="24701" y="341045"/>
                </a:lnTo>
                <a:lnTo>
                  <a:pt x="20091" y="335902"/>
                </a:lnTo>
                <a:lnTo>
                  <a:pt x="17856" y="329145"/>
                </a:lnTo>
                <a:lnTo>
                  <a:pt x="22085" y="317296"/>
                </a:lnTo>
                <a:lnTo>
                  <a:pt x="26390" y="314121"/>
                </a:lnTo>
                <a:lnTo>
                  <a:pt x="29044" y="310349"/>
                </a:lnTo>
                <a:lnTo>
                  <a:pt x="30086" y="308508"/>
                </a:lnTo>
                <a:lnTo>
                  <a:pt x="33197" y="308483"/>
                </a:lnTo>
                <a:lnTo>
                  <a:pt x="36322" y="306489"/>
                </a:lnTo>
                <a:lnTo>
                  <a:pt x="36398" y="302488"/>
                </a:lnTo>
                <a:lnTo>
                  <a:pt x="37795" y="290741"/>
                </a:lnTo>
                <a:lnTo>
                  <a:pt x="39928" y="278599"/>
                </a:lnTo>
                <a:lnTo>
                  <a:pt x="40398" y="266611"/>
                </a:lnTo>
                <a:lnTo>
                  <a:pt x="36779" y="255358"/>
                </a:lnTo>
                <a:lnTo>
                  <a:pt x="35090" y="252844"/>
                </a:lnTo>
                <a:lnTo>
                  <a:pt x="36360" y="247815"/>
                </a:lnTo>
                <a:lnTo>
                  <a:pt x="39192" y="242938"/>
                </a:lnTo>
                <a:lnTo>
                  <a:pt x="41071" y="240538"/>
                </a:lnTo>
                <a:lnTo>
                  <a:pt x="44018" y="233857"/>
                </a:lnTo>
                <a:lnTo>
                  <a:pt x="44196" y="230251"/>
                </a:lnTo>
                <a:lnTo>
                  <a:pt x="43637" y="226136"/>
                </a:lnTo>
                <a:lnTo>
                  <a:pt x="42202" y="223570"/>
                </a:lnTo>
                <a:lnTo>
                  <a:pt x="43002" y="219163"/>
                </a:lnTo>
                <a:lnTo>
                  <a:pt x="44881" y="195097"/>
                </a:lnTo>
                <a:lnTo>
                  <a:pt x="45872" y="173507"/>
                </a:lnTo>
                <a:lnTo>
                  <a:pt x="47180" y="129489"/>
                </a:lnTo>
                <a:lnTo>
                  <a:pt x="48107" y="107492"/>
                </a:lnTo>
                <a:lnTo>
                  <a:pt x="51498" y="66217"/>
                </a:lnTo>
                <a:lnTo>
                  <a:pt x="58547" y="27482"/>
                </a:lnTo>
                <a:lnTo>
                  <a:pt x="65417" y="9372"/>
                </a:lnTo>
                <a:lnTo>
                  <a:pt x="65697" y="4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bg object 197"/>
          <p:cNvSpPr/>
          <p:nvPr/>
        </p:nvSpPr>
        <p:spPr>
          <a:xfrm>
            <a:off x="7097397" y="6345274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9677" y="0"/>
                </a:moveTo>
                <a:lnTo>
                  <a:pt x="2908" y="0"/>
                </a:lnTo>
                <a:lnTo>
                  <a:pt x="50" y="2857"/>
                </a:lnTo>
                <a:lnTo>
                  <a:pt x="0" y="13276"/>
                </a:lnTo>
                <a:lnTo>
                  <a:pt x="138" y="20418"/>
                </a:lnTo>
                <a:lnTo>
                  <a:pt x="25806" y="54584"/>
                </a:lnTo>
                <a:lnTo>
                  <a:pt x="28968" y="55765"/>
                </a:lnTo>
                <a:lnTo>
                  <a:pt x="32639" y="53276"/>
                </a:lnTo>
                <a:lnTo>
                  <a:pt x="34442" y="46735"/>
                </a:lnTo>
                <a:lnTo>
                  <a:pt x="32296" y="43726"/>
                </a:lnTo>
                <a:lnTo>
                  <a:pt x="29121" y="42544"/>
                </a:lnTo>
                <a:lnTo>
                  <a:pt x="26035" y="41274"/>
                </a:lnTo>
                <a:lnTo>
                  <a:pt x="23076" y="39725"/>
                </a:lnTo>
                <a:lnTo>
                  <a:pt x="20294" y="37922"/>
                </a:lnTo>
                <a:lnTo>
                  <a:pt x="20599" y="38176"/>
                </a:lnTo>
                <a:lnTo>
                  <a:pt x="12458" y="15328"/>
                </a:lnTo>
                <a:lnTo>
                  <a:pt x="12547" y="2870"/>
                </a:lnTo>
                <a:lnTo>
                  <a:pt x="9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bg object 198"/>
          <p:cNvSpPr/>
          <p:nvPr/>
        </p:nvSpPr>
        <p:spPr>
          <a:xfrm>
            <a:off x="7101130" y="6481648"/>
            <a:ext cx="31115" cy="67310"/>
          </a:xfrm>
          <a:custGeom>
            <a:avLst/>
            <a:gdLst/>
            <a:ahLst/>
            <a:cxnLst/>
            <a:rect l="l" t="t" r="r" b="b"/>
            <a:pathLst>
              <a:path w="31115" h="67309">
                <a:moveTo>
                  <a:pt x="17691" y="0"/>
                </a:moveTo>
                <a:lnTo>
                  <a:pt x="5943" y="18542"/>
                </a:lnTo>
                <a:lnTo>
                  <a:pt x="4394" y="19532"/>
                </a:lnTo>
                <a:lnTo>
                  <a:pt x="1371" y="24218"/>
                </a:lnTo>
                <a:lnTo>
                  <a:pt x="762" y="27597"/>
                </a:lnTo>
                <a:lnTo>
                  <a:pt x="787" y="30988"/>
                </a:lnTo>
                <a:lnTo>
                  <a:pt x="317" y="32994"/>
                </a:lnTo>
                <a:lnTo>
                  <a:pt x="0" y="35077"/>
                </a:lnTo>
                <a:lnTo>
                  <a:pt x="0" y="43789"/>
                </a:lnTo>
                <a:lnTo>
                  <a:pt x="1168" y="51079"/>
                </a:lnTo>
                <a:lnTo>
                  <a:pt x="9918" y="59232"/>
                </a:lnTo>
                <a:lnTo>
                  <a:pt x="15786" y="61582"/>
                </a:lnTo>
                <a:lnTo>
                  <a:pt x="21475" y="66395"/>
                </a:lnTo>
                <a:lnTo>
                  <a:pt x="24752" y="66916"/>
                </a:lnTo>
                <a:lnTo>
                  <a:pt x="29667" y="63004"/>
                </a:lnTo>
                <a:lnTo>
                  <a:pt x="30607" y="59512"/>
                </a:lnTo>
                <a:lnTo>
                  <a:pt x="28917" y="56819"/>
                </a:lnTo>
                <a:lnTo>
                  <a:pt x="27101" y="53924"/>
                </a:lnTo>
                <a:lnTo>
                  <a:pt x="19202" y="44069"/>
                </a:lnTo>
                <a:lnTo>
                  <a:pt x="15379" y="38188"/>
                </a:lnTo>
                <a:lnTo>
                  <a:pt x="13754" y="35013"/>
                </a:lnTo>
                <a:lnTo>
                  <a:pt x="13119" y="32524"/>
                </a:lnTo>
                <a:lnTo>
                  <a:pt x="13550" y="31280"/>
                </a:lnTo>
                <a:lnTo>
                  <a:pt x="15227" y="28397"/>
                </a:lnTo>
                <a:lnTo>
                  <a:pt x="21920" y="21170"/>
                </a:lnTo>
                <a:lnTo>
                  <a:pt x="25374" y="16751"/>
                </a:lnTo>
                <a:lnTo>
                  <a:pt x="29743" y="3289"/>
                </a:lnTo>
                <a:lnTo>
                  <a:pt x="17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bg object 213"/>
          <p:cNvSpPr/>
          <p:nvPr/>
        </p:nvSpPr>
        <p:spPr>
          <a:xfrm>
            <a:off x="765209" y="1278512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bg object 214"/>
          <p:cNvSpPr/>
          <p:nvPr/>
        </p:nvSpPr>
        <p:spPr>
          <a:xfrm>
            <a:off x="765209" y="3825770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510656"/>
            <a:ext cx="7476490" cy="1092607"/>
          </a:xfrm>
        </p:spPr>
        <p:txBody>
          <a:bodyPr lIns="0" tIns="0" rIns="0" bIns="0"/>
          <a:lstStyle>
            <a:lvl1pPr>
              <a:defRPr sz="71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pic>
        <p:nvPicPr>
          <p:cNvPr id="11" name="Grafika 10"/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04938" y="482523"/>
            <a:ext cx="2118975" cy="333899"/>
          </a:xfrm>
          <a:prstGeom prst="rect">
            <a:avLst/>
          </a:prstGeom>
        </p:spPr>
      </p:pic>
      <p:sp>
        <p:nvSpPr>
          <p:cNvPr id="220" name="Dowolny kształt: kształt 219"/>
          <p:cNvSpPr/>
          <p:nvPr/>
        </p:nvSpPr>
        <p:spPr>
          <a:xfrm>
            <a:off x="12127855" y="2577898"/>
            <a:ext cx="1145" cy="1096"/>
          </a:xfrm>
          <a:custGeom>
            <a:avLst/>
            <a:gdLst>
              <a:gd name="connsiteX0" fmla="*/ 763 w 1145"/>
              <a:gd name="connsiteY0" fmla="*/ 40 h 1096"/>
              <a:gd name="connsiteX1" fmla="*/ 382 w 1145"/>
              <a:gd name="connsiteY1" fmla="*/ 1056 h 1096"/>
              <a:gd name="connsiteX2" fmla="*/ 763 w 1145"/>
              <a:gd name="connsiteY2" fmla="*/ 40 h 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" h="1096">
                <a:moveTo>
                  <a:pt x="763" y="40"/>
                </a:moveTo>
                <a:cubicBezTo>
                  <a:pt x="129" y="-213"/>
                  <a:pt x="-379" y="802"/>
                  <a:pt x="382" y="1056"/>
                </a:cubicBezTo>
                <a:cubicBezTo>
                  <a:pt x="1017" y="1310"/>
                  <a:pt x="1525" y="294"/>
                  <a:pt x="763" y="40"/>
                </a:cubicBezTo>
              </a:path>
            </a:pathLst>
          </a:custGeom>
          <a:solidFill>
            <a:srgbClr val="6C925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261" name="Grafika 260"/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398349" y="45891"/>
            <a:ext cx="3793651" cy="4754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6"/>
          <p:cNvSpPr/>
          <p:nvPr userDrawn="1"/>
        </p:nvSpPr>
        <p:spPr>
          <a:xfrm>
            <a:off x="0" y="0"/>
            <a:ext cx="12190095" cy="6845300"/>
          </a:xfrm>
          <a:custGeom>
            <a:avLst/>
            <a:gdLst/>
            <a:ahLst/>
            <a:cxnLst/>
            <a:rect l="l" t="t" r="r" b="b"/>
            <a:pathLst>
              <a:path w="12190095" h="6845300">
                <a:moveTo>
                  <a:pt x="12189599" y="0"/>
                </a:moveTo>
                <a:lnTo>
                  <a:pt x="0" y="0"/>
                </a:lnTo>
                <a:lnTo>
                  <a:pt x="0" y="6845300"/>
                </a:lnTo>
                <a:lnTo>
                  <a:pt x="12189599" y="68453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FFF9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3"/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Grafika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/>
          <p:cNvSpPr>
            <a:spLocks noGrp="1"/>
          </p:cNvSpPr>
          <p:nvPr>
            <p:ph type="title"/>
          </p:nvPr>
        </p:nvSpPr>
        <p:spPr>
          <a:xfrm>
            <a:off x="678110" y="1234750"/>
            <a:ext cx="5096510" cy="41754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/>
          <p:cNvSpPr>
            <a:spLocks noGrp="1"/>
          </p:cNvSpPr>
          <p:nvPr>
            <p:ph type="body" idx="1"/>
          </p:nvPr>
        </p:nvSpPr>
        <p:spPr>
          <a:xfrm>
            <a:off x="6017769" y="1239576"/>
            <a:ext cx="4970145" cy="4475424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100" baseline="0">
                <a:solidFill>
                  <a:schemeClr val="tx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 userDrawn="1"/>
        </p:nvSpPr>
        <p:spPr>
          <a:xfrm>
            <a:off x="0" y="0"/>
            <a:ext cx="12190095" cy="6855459"/>
          </a:xfrm>
          <a:custGeom>
            <a:avLst/>
            <a:gdLst/>
            <a:ahLst/>
            <a:cxnLst/>
            <a:rect l="l" t="t" r="r" b="b"/>
            <a:pathLst>
              <a:path w="12190095" h="6855459">
                <a:moveTo>
                  <a:pt x="12189599" y="0"/>
                </a:moveTo>
                <a:lnTo>
                  <a:pt x="0" y="0"/>
                </a:lnTo>
                <a:lnTo>
                  <a:pt x="0" y="6855345"/>
                </a:lnTo>
                <a:lnTo>
                  <a:pt x="12189599" y="6855345"/>
                </a:lnTo>
                <a:lnTo>
                  <a:pt x="12189599" y="0"/>
                </a:lnTo>
                <a:close/>
              </a:path>
            </a:pathLst>
          </a:custGeom>
          <a:solidFill>
            <a:srgbClr val="3B63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3"/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chemeClr val="bg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chemeClr val="bg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Grafika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/>
          <p:cNvSpPr>
            <a:spLocks noGrp="1"/>
          </p:cNvSpPr>
          <p:nvPr>
            <p:ph type="title"/>
          </p:nvPr>
        </p:nvSpPr>
        <p:spPr>
          <a:xfrm>
            <a:off x="678110" y="1234749"/>
            <a:ext cx="5096510" cy="47850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bg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/>
          <p:cNvSpPr>
            <a:spLocks noGrp="1"/>
          </p:cNvSpPr>
          <p:nvPr>
            <p:ph type="body" idx="1"/>
          </p:nvPr>
        </p:nvSpPr>
        <p:spPr>
          <a:xfrm>
            <a:off x="6017769" y="1239574"/>
            <a:ext cx="4970145" cy="4780217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2190095" cy="6858000"/>
          </a:xfrm>
          <a:custGeom>
            <a:avLst/>
            <a:gdLst/>
            <a:ahLst/>
            <a:cxnLst/>
            <a:rect l="l" t="t" r="r" b="b"/>
            <a:pathLst>
              <a:path w="12190095" h="6858000">
                <a:moveTo>
                  <a:pt x="12189599" y="0"/>
                </a:moveTo>
                <a:lnTo>
                  <a:pt x="0" y="0"/>
                </a:lnTo>
                <a:lnTo>
                  <a:pt x="0" y="6858000"/>
                </a:lnTo>
                <a:lnTo>
                  <a:pt x="12189599" y="68580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>
            <a:endParaRPr lang="pl-PL"/>
          </a:p>
        </p:txBody>
      </p:sp>
      <p:sp>
        <p:nvSpPr>
          <p:cNvPr id="18" name="bg object 18"/>
          <p:cNvSpPr/>
          <p:nvPr/>
        </p:nvSpPr>
        <p:spPr>
          <a:xfrm>
            <a:off x="12124462" y="25734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431" y="0"/>
                </a:moveTo>
                <a:lnTo>
                  <a:pt x="0" y="1041"/>
                </a:lnTo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560" y="4958140"/>
            <a:ext cx="179221" cy="16939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04398" y="654699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71" y="0"/>
                </a:moveTo>
                <a:lnTo>
                  <a:pt x="0" y="1041"/>
                </a:lnTo>
                <a:lnTo>
                  <a:pt x="457" y="104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39801" y="6589693"/>
            <a:ext cx="68580" cy="268605"/>
          </a:xfrm>
          <a:custGeom>
            <a:avLst/>
            <a:gdLst/>
            <a:ahLst/>
            <a:cxnLst/>
            <a:rect l="l" t="t" r="r" b="b"/>
            <a:pathLst>
              <a:path w="68579" h="268604">
                <a:moveTo>
                  <a:pt x="38388" y="0"/>
                </a:moveTo>
                <a:lnTo>
                  <a:pt x="31915" y="2506"/>
                </a:lnTo>
                <a:lnTo>
                  <a:pt x="22867" y="9305"/>
                </a:lnTo>
                <a:lnTo>
                  <a:pt x="15389" y="17636"/>
                </a:lnTo>
                <a:lnTo>
                  <a:pt x="8658" y="26689"/>
                </a:lnTo>
                <a:lnTo>
                  <a:pt x="1854" y="35653"/>
                </a:lnTo>
                <a:lnTo>
                  <a:pt x="0" y="37888"/>
                </a:lnTo>
                <a:lnTo>
                  <a:pt x="190" y="42879"/>
                </a:lnTo>
                <a:lnTo>
                  <a:pt x="1015" y="46206"/>
                </a:lnTo>
                <a:lnTo>
                  <a:pt x="3716" y="62889"/>
                </a:lnTo>
                <a:lnTo>
                  <a:pt x="4091" y="73423"/>
                </a:lnTo>
                <a:lnTo>
                  <a:pt x="4186" y="85076"/>
                </a:lnTo>
                <a:lnTo>
                  <a:pt x="3921" y="96431"/>
                </a:lnTo>
                <a:lnTo>
                  <a:pt x="3793" y="104592"/>
                </a:lnTo>
                <a:lnTo>
                  <a:pt x="4208" y="147038"/>
                </a:lnTo>
                <a:lnTo>
                  <a:pt x="7188" y="189310"/>
                </a:lnTo>
                <a:lnTo>
                  <a:pt x="7152" y="190007"/>
                </a:lnTo>
                <a:lnTo>
                  <a:pt x="7027" y="225693"/>
                </a:lnTo>
                <a:lnTo>
                  <a:pt x="7265" y="268305"/>
                </a:lnTo>
                <a:lnTo>
                  <a:pt x="46068" y="268305"/>
                </a:lnTo>
                <a:lnTo>
                  <a:pt x="46708" y="265091"/>
                </a:lnTo>
                <a:lnTo>
                  <a:pt x="21412" y="265091"/>
                </a:lnTo>
                <a:lnTo>
                  <a:pt x="11087" y="257357"/>
                </a:lnTo>
                <a:lnTo>
                  <a:pt x="12064" y="251210"/>
                </a:lnTo>
                <a:lnTo>
                  <a:pt x="10985" y="247006"/>
                </a:lnTo>
                <a:lnTo>
                  <a:pt x="34924" y="210484"/>
                </a:lnTo>
                <a:lnTo>
                  <a:pt x="36807" y="209109"/>
                </a:lnTo>
                <a:lnTo>
                  <a:pt x="15989" y="209109"/>
                </a:lnTo>
                <a:lnTo>
                  <a:pt x="20147" y="203047"/>
                </a:lnTo>
                <a:lnTo>
                  <a:pt x="23806" y="196670"/>
                </a:lnTo>
                <a:lnTo>
                  <a:pt x="27169" y="190007"/>
                </a:lnTo>
                <a:lnTo>
                  <a:pt x="30441" y="183087"/>
                </a:lnTo>
                <a:lnTo>
                  <a:pt x="65675" y="183087"/>
                </a:lnTo>
                <a:lnTo>
                  <a:pt x="65861" y="166273"/>
                </a:lnTo>
                <a:lnTo>
                  <a:pt x="65880" y="151337"/>
                </a:lnTo>
                <a:lnTo>
                  <a:pt x="55295" y="151337"/>
                </a:lnTo>
                <a:lnTo>
                  <a:pt x="48005" y="147248"/>
                </a:lnTo>
                <a:lnTo>
                  <a:pt x="49479" y="141241"/>
                </a:lnTo>
                <a:lnTo>
                  <a:pt x="49695" y="136199"/>
                </a:lnTo>
                <a:lnTo>
                  <a:pt x="49734" y="119898"/>
                </a:lnTo>
                <a:lnTo>
                  <a:pt x="48675" y="104592"/>
                </a:lnTo>
                <a:lnTo>
                  <a:pt x="46544" y="88964"/>
                </a:lnTo>
                <a:lnTo>
                  <a:pt x="43484" y="73423"/>
                </a:lnTo>
                <a:lnTo>
                  <a:pt x="42837" y="70527"/>
                </a:lnTo>
                <a:lnTo>
                  <a:pt x="42367" y="67441"/>
                </a:lnTo>
                <a:lnTo>
                  <a:pt x="42479" y="66120"/>
                </a:lnTo>
                <a:lnTo>
                  <a:pt x="15392" y="66120"/>
                </a:lnTo>
                <a:lnTo>
                  <a:pt x="11074" y="62551"/>
                </a:lnTo>
                <a:lnTo>
                  <a:pt x="22313" y="20895"/>
                </a:lnTo>
                <a:lnTo>
                  <a:pt x="35090" y="14660"/>
                </a:lnTo>
                <a:lnTo>
                  <a:pt x="57270" y="14660"/>
                </a:lnTo>
                <a:lnTo>
                  <a:pt x="53695" y="7611"/>
                </a:lnTo>
                <a:lnTo>
                  <a:pt x="49601" y="2545"/>
                </a:lnTo>
                <a:lnTo>
                  <a:pt x="44391" y="10"/>
                </a:lnTo>
                <a:lnTo>
                  <a:pt x="38388" y="0"/>
                </a:lnTo>
                <a:close/>
              </a:path>
              <a:path w="68579" h="268604">
                <a:moveTo>
                  <a:pt x="67923" y="257623"/>
                </a:moveTo>
                <a:lnTo>
                  <a:pt x="54419" y="257623"/>
                </a:lnTo>
                <a:lnTo>
                  <a:pt x="59938" y="260820"/>
                </a:lnTo>
                <a:lnTo>
                  <a:pt x="61601" y="265772"/>
                </a:lnTo>
                <a:lnTo>
                  <a:pt x="61595" y="268305"/>
                </a:lnTo>
                <a:lnTo>
                  <a:pt x="68381" y="268305"/>
                </a:lnTo>
                <a:lnTo>
                  <a:pt x="67923" y="257623"/>
                </a:lnTo>
                <a:close/>
              </a:path>
              <a:path w="68579" h="268604">
                <a:moveTo>
                  <a:pt x="65733" y="196143"/>
                </a:moveTo>
                <a:lnTo>
                  <a:pt x="55994" y="196143"/>
                </a:lnTo>
                <a:lnTo>
                  <a:pt x="59410" y="198086"/>
                </a:lnTo>
                <a:lnTo>
                  <a:pt x="62610" y="213821"/>
                </a:lnTo>
                <a:lnTo>
                  <a:pt x="63753" y="219866"/>
                </a:lnTo>
                <a:lnTo>
                  <a:pt x="63588" y="234420"/>
                </a:lnTo>
                <a:lnTo>
                  <a:pt x="61785" y="242256"/>
                </a:lnTo>
                <a:lnTo>
                  <a:pt x="44564" y="249216"/>
                </a:lnTo>
                <a:lnTo>
                  <a:pt x="37515" y="253788"/>
                </a:lnTo>
                <a:lnTo>
                  <a:pt x="25768" y="260481"/>
                </a:lnTo>
                <a:lnTo>
                  <a:pt x="21412" y="265091"/>
                </a:lnTo>
                <a:lnTo>
                  <a:pt x="46708" y="265091"/>
                </a:lnTo>
                <a:lnTo>
                  <a:pt x="47417" y="261643"/>
                </a:lnTo>
                <a:lnTo>
                  <a:pt x="50217" y="258057"/>
                </a:lnTo>
                <a:lnTo>
                  <a:pt x="54419" y="257623"/>
                </a:lnTo>
                <a:lnTo>
                  <a:pt x="67923" y="257623"/>
                </a:lnTo>
                <a:lnTo>
                  <a:pt x="66422" y="222644"/>
                </a:lnTo>
                <a:lnTo>
                  <a:pt x="65733" y="196143"/>
                </a:lnTo>
                <a:close/>
              </a:path>
              <a:path w="68579" h="268604">
                <a:moveTo>
                  <a:pt x="65675" y="183087"/>
                </a:moveTo>
                <a:lnTo>
                  <a:pt x="30441" y="183087"/>
                </a:lnTo>
                <a:lnTo>
                  <a:pt x="34636" y="192377"/>
                </a:lnTo>
                <a:lnTo>
                  <a:pt x="34145" y="198903"/>
                </a:lnTo>
                <a:lnTo>
                  <a:pt x="28189" y="204027"/>
                </a:lnTo>
                <a:lnTo>
                  <a:pt x="15989" y="209109"/>
                </a:lnTo>
                <a:lnTo>
                  <a:pt x="36807" y="209109"/>
                </a:lnTo>
                <a:lnTo>
                  <a:pt x="41421" y="205741"/>
                </a:lnTo>
                <a:lnTo>
                  <a:pt x="48069" y="201248"/>
                </a:lnTo>
                <a:lnTo>
                  <a:pt x="55994" y="196143"/>
                </a:lnTo>
                <a:lnTo>
                  <a:pt x="65733" y="196143"/>
                </a:lnTo>
                <a:lnTo>
                  <a:pt x="65637" y="192377"/>
                </a:lnTo>
                <a:lnTo>
                  <a:pt x="65675" y="183087"/>
                </a:lnTo>
                <a:close/>
              </a:path>
              <a:path w="68579" h="268604">
                <a:moveTo>
                  <a:pt x="64871" y="55566"/>
                </a:moveTo>
                <a:lnTo>
                  <a:pt x="56121" y="55566"/>
                </a:lnTo>
                <a:lnTo>
                  <a:pt x="59016" y="58932"/>
                </a:lnTo>
                <a:lnTo>
                  <a:pt x="59499" y="63390"/>
                </a:lnTo>
                <a:lnTo>
                  <a:pt x="60379" y="70606"/>
                </a:lnTo>
                <a:lnTo>
                  <a:pt x="61172" y="77791"/>
                </a:lnTo>
                <a:lnTo>
                  <a:pt x="61512" y="85076"/>
                </a:lnTo>
                <a:lnTo>
                  <a:pt x="60985" y="92142"/>
                </a:lnTo>
                <a:lnTo>
                  <a:pt x="59447" y="106017"/>
                </a:lnTo>
                <a:lnTo>
                  <a:pt x="58758" y="119898"/>
                </a:lnTo>
                <a:lnTo>
                  <a:pt x="58404" y="133780"/>
                </a:lnTo>
                <a:lnTo>
                  <a:pt x="57823" y="148619"/>
                </a:lnTo>
                <a:lnTo>
                  <a:pt x="56591" y="149534"/>
                </a:lnTo>
                <a:lnTo>
                  <a:pt x="55295" y="151337"/>
                </a:lnTo>
                <a:lnTo>
                  <a:pt x="65880" y="151337"/>
                </a:lnTo>
                <a:lnTo>
                  <a:pt x="65848" y="147038"/>
                </a:lnTo>
                <a:lnTo>
                  <a:pt x="65016" y="133780"/>
                </a:lnTo>
                <a:lnTo>
                  <a:pt x="64207" y="122543"/>
                </a:lnTo>
                <a:lnTo>
                  <a:pt x="63861" y="113199"/>
                </a:lnTo>
                <a:lnTo>
                  <a:pt x="63975" y="88964"/>
                </a:lnTo>
                <a:lnTo>
                  <a:pt x="64228" y="77791"/>
                </a:lnTo>
                <a:lnTo>
                  <a:pt x="64871" y="55566"/>
                </a:lnTo>
                <a:close/>
              </a:path>
              <a:path w="68579" h="268604">
                <a:moveTo>
                  <a:pt x="57270" y="14660"/>
                </a:moveTo>
                <a:lnTo>
                  <a:pt x="35090" y="14660"/>
                </a:lnTo>
                <a:lnTo>
                  <a:pt x="50457" y="17936"/>
                </a:lnTo>
                <a:lnTo>
                  <a:pt x="51244" y="25163"/>
                </a:lnTo>
                <a:lnTo>
                  <a:pt x="54711" y="37609"/>
                </a:lnTo>
                <a:lnTo>
                  <a:pt x="52273" y="42485"/>
                </a:lnTo>
                <a:lnTo>
                  <a:pt x="42332" y="49955"/>
                </a:lnTo>
                <a:lnTo>
                  <a:pt x="36837" y="53906"/>
                </a:lnTo>
                <a:lnTo>
                  <a:pt x="31203" y="57614"/>
                </a:lnTo>
                <a:lnTo>
                  <a:pt x="25374" y="60938"/>
                </a:lnTo>
                <a:lnTo>
                  <a:pt x="15392" y="66120"/>
                </a:lnTo>
                <a:lnTo>
                  <a:pt x="42479" y="66120"/>
                </a:lnTo>
                <a:lnTo>
                  <a:pt x="43027" y="59694"/>
                </a:lnTo>
                <a:lnTo>
                  <a:pt x="46304" y="57116"/>
                </a:lnTo>
                <a:lnTo>
                  <a:pt x="56121" y="55566"/>
                </a:lnTo>
                <a:lnTo>
                  <a:pt x="64871" y="55566"/>
                </a:lnTo>
                <a:lnTo>
                  <a:pt x="65024" y="49955"/>
                </a:lnTo>
                <a:lnTo>
                  <a:pt x="64936" y="42485"/>
                </a:lnTo>
                <a:lnTo>
                  <a:pt x="64380" y="35207"/>
                </a:lnTo>
                <a:lnTo>
                  <a:pt x="61904" y="25632"/>
                </a:lnTo>
                <a:lnTo>
                  <a:pt x="58187" y="16467"/>
                </a:lnTo>
                <a:lnTo>
                  <a:pt x="57270" y="14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929841" y="6551930"/>
            <a:ext cx="435609" cy="306070"/>
          </a:xfrm>
          <a:custGeom>
            <a:avLst/>
            <a:gdLst/>
            <a:ahLst/>
            <a:cxnLst/>
            <a:rect l="l" t="t" r="r" b="b"/>
            <a:pathLst>
              <a:path w="435610" h="306070">
                <a:moveTo>
                  <a:pt x="269724" y="0"/>
                </a:moveTo>
                <a:lnTo>
                  <a:pt x="261978" y="1269"/>
                </a:lnTo>
                <a:lnTo>
                  <a:pt x="231624" y="11429"/>
                </a:lnTo>
                <a:lnTo>
                  <a:pt x="201564" y="24129"/>
                </a:lnTo>
                <a:lnTo>
                  <a:pt x="194681" y="26669"/>
                </a:lnTo>
                <a:lnTo>
                  <a:pt x="194871" y="30479"/>
                </a:lnTo>
                <a:lnTo>
                  <a:pt x="194958" y="40639"/>
                </a:lnTo>
                <a:lnTo>
                  <a:pt x="194853" y="57149"/>
                </a:lnTo>
                <a:lnTo>
                  <a:pt x="191798" y="104139"/>
                </a:lnTo>
                <a:lnTo>
                  <a:pt x="173243" y="120649"/>
                </a:lnTo>
                <a:lnTo>
                  <a:pt x="169636" y="120649"/>
                </a:lnTo>
                <a:lnTo>
                  <a:pt x="153458" y="121919"/>
                </a:lnTo>
                <a:lnTo>
                  <a:pt x="111928" y="144779"/>
                </a:lnTo>
                <a:lnTo>
                  <a:pt x="76466" y="180339"/>
                </a:lnTo>
                <a:lnTo>
                  <a:pt x="59164" y="199389"/>
                </a:lnTo>
                <a:lnTo>
                  <a:pt x="40871" y="217169"/>
                </a:lnTo>
                <a:lnTo>
                  <a:pt x="33965" y="223519"/>
                </a:lnTo>
                <a:lnTo>
                  <a:pt x="20795" y="236219"/>
                </a:lnTo>
                <a:lnTo>
                  <a:pt x="14011" y="243839"/>
                </a:lnTo>
                <a:lnTo>
                  <a:pt x="7788" y="248919"/>
                </a:lnTo>
                <a:lnTo>
                  <a:pt x="588" y="295909"/>
                </a:lnTo>
                <a:lnTo>
                  <a:pt x="0" y="306069"/>
                </a:lnTo>
                <a:lnTo>
                  <a:pt x="313961" y="306069"/>
                </a:lnTo>
                <a:lnTo>
                  <a:pt x="319235" y="300989"/>
                </a:lnTo>
                <a:lnTo>
                  <a:pt x="331115" y="290829"/>
                </a:lnTo>
                <a:lnTo>
                  <a:pt x="343488" y="281939"/>
                </a:lnTo>
                <a:lnTo>
                  <a:pt x="355945" y="271779"/>
                </a:lnTo>
                <a:lnTo>
                  <a:pt x="362372" y="266699"/>
                </a:lnTo>
                <a:lnTo>
                  <a:pt x="167591" y="266699"/>
                </a:lnTo>
                <a:lnTo>
                  <a:pt x="138556" y="265429"/>
                </a:lnTo>
                <a:lnTo>
                  <a:pt x="109859" y="260349"/>
                </a:lnTo>
                <a:lnTo>
                  <a:pt x="88928" y="253999"/>
                </a:lnTo>
                <a:lnTo>
                  <a:pt x="94973" y="248919"/>
                </a:lnTo>
                <a:lnTo>
                  <a:pt x="100472" y="243839"/>
                </a:lnTo>
                <a:lnTo>
                  <a:pt x="106594" y="238759"/>
                </a:lnTo>
                <a:lnTo>
                  <a:pt x="114490" y="234949"/>
                </a:lnTo>
                <a:lnTo>
                  <a:pt x="295036" y="234949"/>
                </a:lnTo>
                <a:lnTo>
                  <a:pt x="295989" y="228599"/>
                </a:lnTo>
                <a:lnTo>
                  <a:pt x="301297" y="226059"/>
                </a:lnTo>
                <a:lnTo>
                  <a:pt x="387854" y="226059"/>
                </a:lnTo>
                <a:lnTo>
                  <a:pt x="388356" y="224789"/>
                </a:lnTo>
                <a:lnTo>
                  <a:pt x="320271" y="224789"/>
                </a:lnTo>
                <a:lnTo>
                  <a:pt x="319363" y="223519"/>
                </a:lnTo>
                <a:lnTo>
                  <a:pt x="118363" y="223519"/>
                </a:lnTo>
                <a:lnTo>
                  <a:pt x="112512" y="222249"/>
                </a:lnTo>
                <a:lnTo>
                  <a:pt x="110912" y="220979"/>
                </a:lnTo>
                <a:lnTo>
                  <a:pt x="110747" y="218439"/>
                </a:lnTo>
                <a:lnTo>
                  <a:pt x="112207" y="217169"/>
                </a:lnTo>
                <a:lnTo>
                  <a:pt x="118697" y="213359"/>
                </a:lnTo>
                <a:lnTo>
                  <a:pt x="125377" y="210819"/>
                </a:lnTo>
                <a:lnTo>
                  <a:pt x="133632" y="207009"/>
                </a:lnTo>
                <a:lnTo>
                  <a:pt x="292237" y="207009"/>
                </a:lnTo>
                <a:lnTo>
                  <a:pt x="291277" y="205739"/>
                </a:lnTo>
                <a:lnTo>
                  <a:pt x="294681" y="200659"/>
                </a:lnTo>
                <a:lnTo>
                  <a:pt x="299875" y="198119"/>
                </a:lnTo>
                <a:lnTo>
                  <a:pt x="310378" y="194309"/>
                </a:lnTo>
                <a:lnTo>
                  <a:pt x="425890" y="194309"/>
                </a:lnTo>
                <a:lnTo>
                  <a:pt x="426019" y="193039"/>
                </a:lnTo>
                <a:lnTo>
                  <a:pt x="155339" y="193039"/>
                </a:lnTo>
                <a:lnTo>
                  <a:pt x="147005" y="190499"/>
                </a:lnTo>
                <a:lnTo>
                  <a:pt x="153660" y="184149"/>
                </a:lnTo>
                <a:lnTo>
                  <a:pt x="159248" y="181609"/>
                </a:lnTo>
                <a:lnTo>
                  <a:pt x="165509" y="179069"/>
                </a:lnTo>
                <a:lnTo>
                  <a:pt x="325745" y="179069"/>
                </a:lnTo>
                <a:lnTo>
                  <a:pt x="327256" y="176529"/>
                </a:lnTo>
                <a:lnTo>
                  <a:pt x="304579" y="176529"/>
                </a:lnTo>
                <a:lnTo>
                  <a:pt x="297555" y="173989"/>
                </a:lnTo>
                <a:lnTo>
                  <a:pt x="292547" y="171449"/>
                </a:lnTo>
                <a:lnTo>
                  <a:pt x="289207" y="167639"/>
                </a:lnTo>
                <a:lnTo>
                  <a:pt x="290744" y="162559"/>
                </a:lnTo>
                <a:lnTo>
                  <a:pt x="295811" y="161289"/>
                </a:lnTo>
                <a:lnTo>
                  <a:pt x="319255" y="161289"/>
                </a:lnTo>
                <a:lnTo>
                  <a:pt x="324615" y="160019"/>
                </a:lnTo>
                <a:lnTo>
                  <a:pt x="434729" y="160019"/>
                </a:lnTo>
                <a:lnTo>
                  <a:pt x="435057" y="154939"/>
                </a:lnTo>
                <a:lnTo>
                  <a:pt x="434681" y="148589"/>
                </a:lnTo>
                <a:lnTo>
                  <a:pt x="434050" y="142239"/>
                </a:lnTo>
                <a:lnTo>
                  <a:pt x="433327" y="134619"/>
                </a:lnTo>
                <a:lnTo>
                  <a:pt x="427459" y="130809"/>
                </a:lnTo>
                <a:lnTo>
                  <a:pt x="420830" y="128269"/>
                </a:lnTo>
                <a:lnTo>
                  <a:pt x="389064" y="123189"/>
                </a:lnTo>
                <a:lnTo>
                  <a:pt x="372974" y="121919"/>
                </a:lnTo>
                <a:lnTo>
                  <a:pt x="356860" y="121919"/>
                </a:lnTo>
                <a:lnTo>
                  <a:pt x="325481" y="119379"/>
                </a:lnTo>
                <a:lnTo>
                  <a:pt x="309786" y="119379"/>
                </a:lnTo>
                <a:lnTo>
                  <a:pt x="294084" y="118109"/>
                </a:lnTo>
                <a:lnTo>
                  <a:pt x="285346" y="118109"/>
                </a:lnTo>
                <a:lnTo>
                  <a:pt x="280774" y="115569"/>
                </a:lnTo>
                <a:lnTo>
                  <a:pt x="280848" y="104139"/>
                </a:lnTo>
                <a:lnTo>
                  <a:pt x="281108" y="90169"/>
                </a:lnTo>
                <a:lnTo>
                  <a:pt x="281213" y="72389"/>
                </a:lnTo>
                <a:lnTo>
                  <a:pt x="280559" y="57149"/>
                </a:lnTo>
                <a:lnTo>
                  <a:pt x="278234" y="40639"/>
                </a:lnTo>
                <a:lnTo>
                  <a:pt x="277921" y="34289"/>
                </a:lnTo>
                <a:lnTo>
                  <a:pt x="278465" y="30479"/>
                </a:lnTo>
                <a:lnTo>
                  <a:pt x="265369" y="30479"/>
                </a:lnTo>
                <a:lnTo>
                  <a:pt x="265255" y="20319"/>
                </a:lnTo>
                <a:lnTo>
                  <a:pt x="264480" y="15239"/>
                </a:lnTo>
                <a:lnTo>
                  <a:pt x="280622" y="15239"/>
                </a:lnTo>
                <a:lnTo>
                  <a:pt x="279291" y="7619"/>
                </a:lnTo>
                <a:lnTo>
                  <a:pt x="275577" y="2539"/>
                </a:lnTo>
                <a:lnTo>
                  <a:pt x="269724" y="0"/>
                </a:lnTo>
                <a:close/>
              </a:path>
              <a:path w="435610" h="306070">
                <a:moveTo>
                  <a:pt x="422627" y="246379"/>
                </a:moveTo>
                <a:lnTo>
                  <a:pt x="398859" y="246379"/>
                </a:lnTo>
                <a:lnTo>
                  <a:pt x="401907" y="247649"/>
                </a:lnTo>
                <a:lnTo>
                  <a:pt x="401945" y="260349"/>
                </a:lnTo>
                <a:lnTo>
                  <a:pt x="401828" y="265429"/>
                </a:lnTo>
                <a:lnTo>
                  <a:pt x="401483" y="271779"/>
                </a:lnTo>
                <a:lnTo>
                  <a:pt x="400510" y="288289"/>
                </a:lnTo>
                <a:lnTo>
                  <a:pt x="399783" y="306069"/>
                </a:lnTo>
                <a:lnTo>
                  <a:pt x="423287" y="306069"/>
                </a:lnTo>
                <a:lnTo>
                  <a:pt x="423226" y="288289"/>
                </a:lnTo>
                <a:lnTo>
                  <a:pt x="423019" y="279399"/>
                </a:lnTo>
                <a:lnTo>
                  <a:pt x="422665" y="266699"/>
                </a:lnTo>
                <a:lnTo>
                  <a:pt x="422544" y="252729"/>
                </a:lnTo>
                <a:lnTo>
                  <a:pt x="422627" y="246379"/>
                </a:lnTo>
                <a:close/>
              </a:path>
              <a:path w="435610" h="306070">
                <a:moveTo>
                  <a:pt x="376186" y="264159"/>
                </a:moveTo>
                <a:lnTo>
                  <a:pt x="368087" y="264159"/>
                </a:lnTo>
                <a:lnTo>
                  <a:pt x="372925" y="274319"/>
                </a:lnTo>
                <a:lnTo>
                  <a:pt x="374891" y="266699"/>
                </a:lnTo>
                <a:lnTo>
                  <a:pt x="376186" y="264159"/>
                </a:lnTo>
                <a:close/>
              </a:path>
              <a:path w="435610" h="306070">
                <a:moveTo>
                  <a:pt x="179733" y="247649"/>
                </a:moveTo>
                <a:lnTo>
                  <a:pt x="156265" y="247649"/>
                </a:lnTo>
                <a:lnTo>
                  <a:pt x="166950" y="251459"/>
                </a:lnTo>
                <a:lnTo>
                  <a:pt x="177531" y="257809"/>
                </a:lnTo>
                <a:lnTo>
                  <a:pt x="189537" y="264159"/>
                </a:lnTo>
                <a:lnTo>
                  <a:pt x="167591" y="266699"/>
                </a:lnTo>
                <a:lnTo>
                  <a:pt x="265534" y="266699"/>
                </a:lnTo>
                <a:lnTo>
                  <a:pt x="261292" y="264159"/>
                </a:lnTo>
                <a:lnTo>
                  <a:pt x="261518" y="262889"/>
                </a:lnTo>
                <a:lnTo>
                  <a:pt x="226329" y="262889"/>
                </a:lnTo>
                <a:lnTo>
                  <a:pt x="220170" y="260349"/>
                </a:lnTo>
                <a:lnTo>
                  <a:pt x="219979" y="257809"/>
                </a:lnTo>
                <a:lnTo>
                  <a:pt x="222081" y="253999"/>
                </a:lnTo>
                <a:lnTo>
                  <a:pt x="189982" y="253999"/>
                </a:lnTo>
                <a:lnTo>
                  <a:pt x="183162" y="251459"/>
                </a:lnTo>
                <a:lnTo>
                  <a:pt x="181409" y="250189"/>
                </a:lnTo>
                <a:lnTo>
                  <a:pt x="179733" y="247649"/>
                </a:lnTo>
                <a:close/>
              </a:path>
              <a:path w="435610" h="306070">
                <a:moveTo>
                  <a:pt x="391636" y="250189"/>
                </a:moveTo>
                <a:lnTo>
                  <a:pt x="279415" y="250189"/>
                </a:lnTo>
                <a:lnTo>
                  <a:pt x="282959" y="251459"/>
                </a:lnTo>
                <a:lnTo>
                  <a:pt x="281777" y="262889"/>
                </a:lnTo>
                <a:lnTo>
                  <a:pt x="276177" y="265429"/>
                </a:lnTo>
                <a:lnTo>
                  <a:pt x="270030" y="265429"/>
                </a:lnTo>
                <a:lnTo>
                  <a:pt x="265534" y="266699"/>
                </a:lnTo>
                <a:lnTo>
                  <a:pt x="362372" y="266699"/>
                </a:lnTo>
                <a:lnTo>
                  <a:pt x="368087" y="264159"/>
                </a:lnTo>
                <a:lnTo>
                  <a:pt x="376186" y="264159"/>
                </a:lnTo>
                <a:lnTo>
                  <a:pt x="378775" y="259079"/>
                </a:lnTo>
                <a:lnTo>
                  <a:pt x="384414" y="253999"/>
                </a:lnTo>
                <a:lnTo>
                  <a:pt x="391636" y="250189"/>
                </a:lnTo>
                <a:close/>
              </a:path>
              <a:path w="435610" h="306070">
                <a:moveTo>
                  <a:pt x="422650" y="245109"/>
                </a:moveTo>
                <a:lnTo>
                  <a:pt x="239893" y="245109"/>
                </a:lnTo>
                <a:lnTo>
                  <a:pt x="240820" y="248919"/>
                </a:lnTo>
                <a:lnTo>
                  <a:pt x="240845" y="256539"/>
                </a:lnTo>
                <a:lnTo>
                  <a:pt x="239004" y="259079"/>
                </a:lnTo>
                <a:lnTo>
                  <a:pt x="235435" y="260349"/>
                </a:lnTo>
                <a:lnTo>
                  <a:pt x="230977" y="262889"/>
                </a:lnTo>
                <a:lnTo>
                  <a:pt x="261518" y="262889"/>
                </a:lnTo>
                <a:lnTo>
                  <a:pt x="263553" y="251459"/>
                </a:lnTo>
                <a:lnTo>
                  <a:pt x="269344" y="250189"/>
                </a:lnTo>
                <a:lnTo>
                  <a:pt x="391636" y="250189"/>
                </a:lnTo>
                <a:lnTo>
                  <a:pt x="398859" y="246379"/>
                </a:lnTo>
                <a:lnTo>
                  <a:pt x="422627" y="246379"/>
                </a:lnTo>
                <a:lnTo>
                  <a:pt x="422650" y="245109"/>
                </a:lnTo>
                <a:close/>
              </a:path>
              <a:path w="435610" h="306070">
                <a:moveTo>
                  <a:pt x="294465" y="238759"/>
                </a:moveTo>
                <a:lnTo>
                  <a:pt x="205285" y="238759"/>
                </a:lnTo>
                <a:lnTo>
                  <a:pt x="199830" y="246379"/>
                </a:lnTo>
                <a:lnTo>
                  <a:pt x="195133" y="251459"/>
                </a:lnTo>
                <a:lnTo>
                  <a:pt x="189982" y="253999"/>
                </a:lnTo>
                <a:lnTo>
                  <a:pt x="222081" y="253999"/>
                </a:lnTo>
                <a:lnTo>
                  <a:pt x="224183" y="250189"/>
                </a:lnTo>
                <a:lnTo>
                  <a:pt x="230012" y="247649"/>
                </a:lnTo>
                <a:lnTo>
                  <a:pt x="239893" y="245109"/>
                </a:lnTo>
                <a:lnTo>
                  <a:pt x="422650" y="245109"/>
                </a:lnTo>
                <a:lnTo>
                  <a:pt x="422697" y="242569"/>
                </a:lnTo>
                <a:lnTo>
                  <a:pt x="297576" y="242569"/>
                </a:lnTo>
                <a:lnTo>
                  <a:pt x="294274" y="240029"/>
                </a:lnTo>
                <a:lnTo>
                  <a:pt x="294465" y="238759"/>
                </a:lnTo>
                <a:close/>
              </a:path>
              <a:path w="435610" h="306070">
                <a:moveTo>
                  <a:pt x="295036" y="234949"/>
                </a:moveTo>
                <a:lnTo>
                  <a:pt x="122900" y="234949"/>
                </a:lnTo>
                <a:lnTo>
                  <a:pt x="130882" y="238759"/>
                </a:lnTo>
                <a:lnTo>
                  <a:pt x="137493" y="243839"/>
                </a:lnTo>
                <a:lnTo>
                  <a:pt x="139334" y="246379"/>
                </a:lnTo>
                <a:lnTo>
                  <a:pt x="140807" y="250189"/>
                </a:lnTo>
                <a:lnTo>
                  <a:pt x="143944" y="248919"/>
                </a:lnTo>
                <a:lnTo>
                  <a:pt x="156265" y="247649"/>
                </a:lnTo>
                <a:lnTo>
                  <a:pt x="179733" y="247649"/>
                </a:lnTo>
                <a:lnTo>
                  <a:pt x="179187" y="243839"/>
                </a:lnTo>
                <a:lnTo>
                  <a:pt x="181816" y="242569"/>
                </a:lnTo>
                <a:lnTo>
                  <a:pt x="189779" y="241299"/>
                </a:lnTo>
                <a:lnTo>
                  <a:pt x="195481" y="240029"/>
                </a:lnTo>
                <a:lnTo>
                  <a:pt x="205285" y="238759"/>
                </a:lnTo>
                <a:lnTo>
                  <a:pt x="294465" y="238759"/>
                </a:lnTo>
                <a:lnTo>
                  <a:pt x="295036" y="234949"/>
                </a:lnTo>
                <a:close/>
              </a:path>
              <a:path w="435610" h="306070">
                <a:moveTo>
                  <a:pt x="387854" y="226059"/>
                </a:moveTo>
                <a:lnTo>
                  <a:pt x="312016" y="226059"/>
                </a:lnTo>
                <a:lnTo>
                  <a:pt x="313667" y="228599"/>
                </a:lnTo>
                <a:lnTo>
                  <a:pt x="314251" y="232409"/>
                </a:lnTo>
                <a:lnTo>
                  <a:pt x="312550" y="240029"/>
                </a:lnTo>
                <a:lnTo>
                  <a:pt x="307838" y="242569"/>
                </a:lnTo>
                <a:lnTo>
                  <a:pt x="422697" y="242569"/>
                </a:lnTo>
                <a:lnTo>
                  <a:pt x="422767" y="238759"/>
                </a:lnTo>
                <a:lnTo>
                  <a:pt x="382400" y="238759"/>
                </a:lnTo>
                <a:lnTo>
                  <a:pt x="380380" y="231139"/>
                </a:lnTo>
                <a:lnTo>
                  <a:pt x="386349" y="229869"/>
                </a:lnTo>
                <a:lnTo>
                  <a:pt x="387854" y="226059"/>
                </a:lnTo>
                <a:close/>
              </a:path>
              <a:path w="435610" h="306070">
                <a:moveTo>
                  <a:pt x="423890" y="217169"/>
                </a:moveTo>
                <a:lnTo>
                  <a:pt x="391531" y="217169"/>
                </a:lnTo>
                <a:lnTo>
                  <a:pt x="400497" y="223519"/>
                </a:lnTo>
                <a:lnTo>
                  <a:pt x="398490" y="228599"/>
                </a:lnTo>
                <a:lnTo>
                  <a:pt x="395239" y="232409"/>
                </a:lnTo>
                <a:lnTo>
                  <a:pt x="392229" y="236219"/>
                </a:lnTo>
                <a:lnTo>
                  <a:pt x="388673" y="238759"/>
                </a:lnTo>
                <a:lnTo>
                  <a:pt x="422767" y="238759"/>
                </a:lnTo>
                <a:lnTo>
                  <a:pt x="422881" y="234949"/>
                </a:lnTo>
                <a:lnTo>
                  <a:pt x="423624" y="220979"/>
                </a:lnTo>
                <a:lnTo>
                  <a:pt x="423890" y="217169"/>
                </a:lnTo>
                <a:close/>
              </a:path>
              <a:path w="435610" h="306070">
                <a:moveTo>
                  <a:pt x="424333" y="210819"/>
                </a:moveTo>
                <a:lnTo>
                  <a:pt x="331117" y="210819"/>
                </a:lnTo>
                <a:lnTo>
                  <a:pt x="333098" y="213359"/>
                </a:lnTo>
                <a:lnTo>
                  <a:pt x="333124" y="215899"/>
                </a:lnTo>
                <a:lnTo>
                  <a:pt x="331879" y="220979"/>
                </a:lnTo>
                <a:lnTo>
                  <a:pt x="327904" y="223519"/>
                </a:lnTo>
                <a:lnTo>
                  <a:pt x="322951" y="223519"/>
                </a:lnTo>
                <a:lnTo>
                  <a:pt x="320271" y="224789"/>
                </a:lnTo>
                <a:lnTo>
                  <a:pt x="388356" y="224789"/>
                </a:lnTo>
                <a:lnTo>
                  <a:pt x="389359" y="222249"/>
                </a:lnTo>
                <a:lnTo>
                  <a:pt x="391531" y="217169"/>
                </a:lnTo>
                <a:lnTo>
                  <a:pt x="423890" y="217169"/>
                </a:lnTo>
                <a:lnTo>
                  <a:pt x="424333" y="210819"/>
                </a:lnTo>
                <a:close/>
              </a:path>
              <a:path w="435610" h="306070">
                <a:moveTo>
                  <a:pt x="292237" y="207009"/>
                </a:moveTo>
                <a:lnTo>
                  <a:pt x="133632" y="207009"/>
                </a:lnTo>
                <a:lnTo>
                  <a:pt x="135359" y="208279"/>
                </a:lnTo>
                <a:lnTo>
                  <a:pt x="136185" y="209549"/>
                </a:lnTo>
                <a:lnTo>
                  <a:pt x="136337" y="212089"/>
                </a:lnTo>
                <a:lnTo>
                  <a:pt x="135131" y="214629"/>
                </a:lnTo>
                <a:lnTo>
                  <a:pt x="132641" y="214629"/>
                </a:lnTo>
                <a:lnTo>
                  <a:pt x="127512" y="217169"/>
                </a:lnTo>
                <a:lnTo>
                  <a:pt x="123058" y="219709"/>
                </a:lnTo>
                <a:lnTo>
                  <a:pt x="118363" y="223519"/>
                </a:lnTo>
                <a:lnTo>
                  <a:pt x="319363" y="223519"/>
                </a:lnTo>
                <a:lnTo>
                  <a:pt x="318455" y="222249"/>
                </a:lnTo>
                <a:lnTo>
                  <a:pt x="319293" y="213359"/>
                </a:lnTo>
                <a:lnTo>
                  <a:pt x="302034" y="213359"/>
                </a:lnTo>
                <a:lnTo>
                  <a:pt x="296078" y="212089"/>
                </a:lnTo>
                <a:lnTo>
                  <a:pt x="292237" y="207009"/>
                </a:lnTo>
                <a:close/>
              </a:path>
              <a:path w="435610" h="306070">
                <a:moveTo>
                  <a:pt x="425890" y="194309"/>
                </a:moveTo>
                <a:lnTo>
                  <a:pt x="310378" y="194309"/>
                </a:lnTo>
                <a:lnTo>
                  <a:pt x="314620" y="198119"/>
                </a:lnTo>
                <a:lnTo>
                  <a:pt x="317858" y="209549"/>
                </a:lnTo>
                <a:lnTo>
                  <a:pt x="312677" y="212089"/>
                </a:lnTo>
                <a:lnTo>
                  <a:pt x="307965" y="212089"/>
                </a:lnTo>
                <a:lnTo>
                  <a:pt x="302034" y="213359"/>
                </a:lnTo>
                <a:lnTo>
                  <a:pt x="319293" y="213359"/>
                </a:lnTo>
                <a:lnTo>
                  <a:pt x="323916" y="212089"/>
                </a:lnTo>
                <a:lnTo>
                  <a:pt x="331117" y="210819"/>
                </a:lnTo>
                <a:lnTo>
                  <a:pt x="424333" y="210819"/>
                </a:lnTo>
                <a:lnTo>
                  <a:pt x="424599" y="207009"/>
                </a:lnTo>
                <a:lnTo>
                  <a:pt x="425890" y="194309"/>
                </a:lnTo>
                <a:close/>
              </a:path>
              <a:path w="435610" h="306070">
                <a:moveTo>
                  <a:pt x="325745" y="179069"/>
                </a:moveTo>
                <a:lnTo>
                  <a:pt x="166855" y="179069"/>
                </a:lnTo>
                <a:lnTo>
                  <a:pt x="169294" y="180339"/>
                </a:lnTo>
                <a:lnTo>
                  <a:pt x="170970" y="181609"/>
                </a:lnTo>
                <a:lnTo>
                  <a:pt x="170906" y="184149"/>
                </a:lnTo>
                <a:lnTo>
                  <a:pt x="170259" y="185419"/>
                </a:lnTo>
                <a:lnTo>
                  <a:pt x="166668" y="190499"/>
                </a:lnTo>
                <a:lnTo>
                  <a:pt x="161794" y="193039"/>
                </a:lnTo>
                <a:lnTo>
                  <a:pt x="426019" y="193039"/>
                </a:lnTo>
                <a:lnTo>
                  <a:pt x="426274" y="191769"/>
                </a:lnTo>
                <a:lnTo>
                  <a:pt x="328259" y="191769"/>
                </a:lnTo>
                <a:lnTo>
                  <a:pt x="324234" y="181609"/>
                </a:lnTo>
                <a:lnTo>
                  <a:pt x="325745" y="179069"/>
                </a:lnTo>
                <a:close/>
              </a:path>
              <a:path w="435610" h="306070">
                <a:moveTo>
                  <a:pt x="431178" y="172719"/>
                </a:moveTo>
                <a:lnTo>
                  <a:pt x="352262" y="172719"/>
                </a:lnTo>
                <a:lnTo>
                  <a:pt x="353634" y="179069"/>
                </a:lnTo>
                <a:lnTo>
                  <a:pt x="352555" y="181609"/>
                </a:lnTo>
                <a:lnTo>
                  <a:pt x="350510" y="182879"/>
                </a:lnTo>
                <a:lnTo>
                  <a:pt x="342674" y="187959"/>
                </a:lnTo>
                <a:lnTo>
                  <a:pt x="333873" y="191769"/>
                </a:lnTo>
                <a:lnTo>
                  <a:pt x="426274" y="191769"/>
                </a:lnTo>
                <a:lnTo>
                  <a:pt x="428565" y="180339"/>
                </a:lnTo>
                <a:lnTo>
                  <a:pt x="431178" y="172719"/>
                </a:lnTo>
                <a:close/>
              </a:path>
              <a:path w="435610" h="306070">
                <a:moveTo>
                  <a:pt x="434729" y="160019"/>
                </a:moveTo>
                <a:lnTo>
                  <a:pt x="324615" y="160019"/>
                </a:lnTo>
                <a:lnTo>
                  <a:pt x="325338" y="171449"/>
                </a:lnTo>
                <a:lnTo>
                  <a:pt x="321630" y="173989"/>
                </a:lnTo>
                <a:lnTo>
                  <a:pt x="317706" y="175259"/>
                </a:lnTo>
                <a:lnTo>
                  <a:pt x="311876" y="176529"/>
                </a:lnTo>
                <a:lnTo>
                  <a:pt x="327256" y="176529"/>
                </a:lnTo>
                <a:lnTo>
                  <a:pt x="341506" y="172719"/>
                </a:lnTo>
                <a:lnTo>
                  <a:pt x="431178" y="172719"/>
                </a:lnTo>
                <a:lnTo>
                  <a:pt x="432920" y="167639"/>
                </a:lnTo>
                <a:lnTo>
                  <a:pt x="434647" y="161289"/>
                </a:lnTo>
                <a:lnTo>
                  <a:pt x="434729" y="160019"/>
                </a:lnTo>
                <a:close/>
              </a:path>
              <a:path w="435610" h="306070">
                <a:moveTo>
                  <a:pt x="280622" y="15239"/>
                </a:moveTo>
                <a:lnTo>
                  <a:pt x="273624" y="15239"/>
                </a:lnTo>
                <a:lnTo>
                  <a:pt x="273268" y="19049"/>
                </a:lnTo>
                <a:lnTo>
                  <a:pt x="273624" y="22859"/>
                </a:lnTo>
                <a:lnTo>
                  <a:pt x="273332" y="25399"/>
                </a:lnTo>
                <a:lnTo>
                  <a:pt x="274005" y="30479"/>
                </a:lnTo>
                <a:lnTo>
                  <a:pt x="278465" y="30479"/>
                </a:lnTo>
                <a:lnTo>
                  <a:pt x="278828" y="27939"/>
                </a:lnTo>
                <a:lnTo>
                  <a:pt x="280034" y="21589"/>
                </a:lnTo>
                <a:lnTo>
                  <a:pt x="280622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981" y="6626123"/>
            <a:ext cx="85989" cy="23187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0" y="6330950"/>
            <a:ext cx="1764664" cy="527050"/>
          </a:xfrm>
          <a:custGeom>
            <a:avLst/>
            <a:gdLst/>
            <a:ahLst/>
            <a:cxnLst/>
            <a:rect l="l" t="t" r="r" b="b"/>
            <a:pathLst>
              <a:path w="1764664" h="527050">
                <a:moveTo>
                  <a:pt x="287414" y="214630"/>
                </a:moveTo>
                <a:lnTo>
                  <a:pt x="285185" y="214630"/>
                </a:lnTo>
                <a:lnTo>
                  <a:pt x="275896" y="218440"/>
                </a:lnTo>
                <a:lnTo>
                  <a:pt x="263015" y="226060"/>
                </a:lnTo>
                <a:lnTo>
                  <a:pt x="250013" y="236220"/>
                </a:lnTo>
                <a:lnTo>
                  <a:pt x="246406" y="238760"/>
                </a:lnTo>
                <a:lnTo>
                  <a:pt x="246381" y="243840"/>
                </a:lnTo>
                <a:lnTo>
                  <a:pt x="247282" y="247650"/>
                </a:lnTo>
                <a:lnTo>
                  <a:pt x="250367" y="269240"/>
                </a:lnTo>
                <a:lnTo>
                  <a:pt x="251402" y="290830"/>
                </a:lnTo>
                <a:lnTo>
                  <a:pt x="251616" y="353060"/>
                </a:lnTo>
                <a:lnTo>
                  <a:pt x="250741" y="370902"/>
                </a:lnTo>
                <a:lnTo>
                  <a:pt x="248720" y="389890"/>
                </a:lnTo>
                <a:lnTo>
                  <a:pt x="245479" y="408940"/>
                </a:lnTo>
                <a:lnTo>
                  <a:pt x="240096" y="434340"/>
                </a:lnTo>
                <a:lnTo>
                  <a:pt x="235089" y="461010"/>
                </a:lnTo>
                <a:lnTo>
                  <a:pt x="230650" y="488950"/>
                </a:lnTo>
                <a:lnTo>
                  <a:pt x="226975" y="515620"/>
                </a:lnTo>
                <a:lnTo>
                  <a:pt x="226327" y="520700"/>
                </a:lnTo>
                <a:lnTo>
                  <a:pt x="224700" y="527050"/>
                </a:lnTo>
                <a:lnTo>
                  <a:pt x="244929" y="527050"/>
                </a:lnTo>
                <a:lnTo>
                  <a:pt x="244147" y="523240"/>
                </a:lnTo>
                <a:lnTo>
                  <a:pt x="243188" y="514350"/>
                </a:lnTo>
                <a:lnTo>
                  <a:pt x="243076" y="508000"/>
                </a:lnTo>
                <a:lnTo>
                  <a:pt x="243131" y="505460"/>
                </a:lnTo>
                <a:lnTo>
                  <a:pt x="243903" y="492760"/>
                </a:lnTo>
                <a:lnTo>
                  <a:pt x="245136" y="477520"/>
                </a:lnTo>
                <a:lnTo>
                  <a:pt x="247036" y="463550"/>
                </a:lnTo>
                <a:lnTo>
                  <a:pt x="249886" y="449580"/>
                </a:lnTo>
                <a:lnTo>
                  <a:pt x="252159" y="436880"/>
                </a:lnTo>
                <a:lnTo>
                  <a:pt x="253377" y="424180"/>
                </a:lnTo>
                <a:lnTo>
                  <a:pt x="254335" y="411480"/>
                </a:lnTo>
                <a:lnTo>
                  <a:pt x="255830" y="398780"/>
                </a:lnTo>
                <a:lnTo>
                  <a:pt x="258499" y="372110"/>
                </a:lnTo>
                <a:lnTo>
                  <a:pt x="258951" y="349250"/>
                </a:lnTo>
                <a:lnTo>
                  <a:pt x="259070" y="340360"/>
                </a:lnTo>
                <a:lnTo>
                  <a:pt x="259255" y="318770"/>
                </a:lnTo>
                <a:lnTo>
                  <a:pt x="261024" y="292100"/>
                </a:lnTo>
                <a:lnTo>
                  <a:pt x="261811" y="285750"/>
                </a:lnTo>
                <a:lnTo>
                  <a:pt x="262980" y="279400"/>
                </a:lnTo>
                <a:lnTo>
                  <a:pt x="263602" y="265430"/>
                </a:lnTo>
                <a:lnTo>
                  <a:pt x="265609" y="259080"/>
                </a:lnTo>
                <a:lnTo>
                  <a:pt x="251981" y="251460"/>
                </a:lnTo>
                <a:lnTo>
                  <a:pt x="253048" y="246380"/>
                </a:lnTo>
                <a:lnTo>
                  <a:pt x="258382" y="245110"/>
                </a:lnTo>
                <a:lnTo>
                  <a:pt x="273534" y="241300"/>
                </a:lnTo>
                <a:lnTo>
                  <a:pt x="331177" y="241300"/>
                </a:lnTo>
                <a:lnTo>
                  <a:pt x="331204" y="240030"/>
                </a:lnTo>
                <a:lnTo>
                  <a:pt x="335484" y="238760"/>
                </a:lnTo>
                <a:lnTo>
                  <a:pt x="346468" y="238760"/>
                </a:lnTo>
                <a:lnTo>
                  <a:pt x="353223" y="237490"/>
                </a:lnTo>
                <a:lnTo>
                  <a:pt x="485846" y="237490"/>
                </a:lnTo>
                <a:lnTo>
                  <a:pt x="423431" y="232410"/>
                </a:lnTo>
                <a:lnTo>
                  <a:pt x="401134" y="231140"/>
                </a:lnTo>
                <a:lnTo>
                  <a:pt x="378840" y="228600"/>
                </a:lnTo>
                <a:lnTo>
                  <a:pt x="305563" y="228600"/>
                </a:lnTo>
                <a:lnTo>
                  <a:pt x="300177" y="227330"/>
                </a:lnTo>
                <a:lnTo>
                  <a:pt x="293317" y="223520"/>
                </a:lnTo>
                <a:lnTo>
                  <a:pt x="288043" y="219710"/>
                </a:lnTo>
                <a:lnTo>
                  <a:pt x="287414" y="214630"/>
                </a:lnTo>
                <a:close/>
              </a:path>
              <a:path w="1764664" h="527050">
                <a:moveTo>
                  <a:pt x="371868" y="285750"/>
                </a:moveTo>
                <a:lnTo>
                  <a:pt x="356228" y="288290"/>
                </a:lnTo>
                <a:lnTo>
                  <a:pt x="325972" y="298450"/>
                </a:lnTo>
                <a:lnTo>
                  <a:pt x="319139" y="300990"/>
                </a:lnTo>
                <a:lnTo>
                  <a:pt x="319076" y="313690"/>
                </a:lnTo>
                <a:lnTo>
                  <a:pt x="318592" y="339090"/>
                </a:lnTo>
                <a:lnTo>
                  <a:pt x="318471" y="342900"/>
                </a:lnTo>
                <a:lnTo>
                  <a:pt x="317005" y="368300"/>
                </a:lnTo>
                <a:lnTo>
                  <a:pt x="314229" y="394970"/>
                </a:lnTo>
                <a:lnTo>
                  <a:pt x="309982" y="420370"/>
                </a:lnTo>
                <a:lnTo>
                  <a:pt x="307586" y="436880"/>
                </a:lnTo>
                <a:lnTo>
                  <a:pt x="305945" y="453390"/>
                </a:lnTo>
                <a:lnTo>
                  <a:pt x="304098" y="468630"/>
                </a:lnTo>
                <a:lnTo>
                  <a:pt x="301080" y="485140"/>
                </a:lnTo>
                <a:lnTo>
                  <a:pt x="299760" y="494030"/>
                </a:lnTo>
                <a:lnTo>
                  <a:pt x="299635" y="509270"/>
                </a:lnTo>
                <a:lnTo>
                  <a:pt x="300011" y="516890"/>
                </a:lnTo>
                <a:lnTo>
                  <a:pt x="300115" y="519430"/>
                </a:lnTo>
                <a:lnTo>
                  <a:pt x="300361" y="527050"/>
                </a:lnTo>
                <a:lnTo>
                  <a:pt x="308192" y="527050"/>
                </a:lnTo>
                <a:lnTo>
                  <a:pt x="321849" y="515620"/>
                </a:lnTo>
                <a:lnTo>
                  <a:pt x="337087" y="511810"/>
                </a:lnTo>
                <a:lnTo>
                  <a:pt x="400245" y="511810"/>
                </a:lnTo>
                <a:lnTo>
                  <a:pt x="399479" y="505460"/>
                </a:lnTo>
                <a:lnTo>
                  <a:pt x="397717" y="491490"/>
                </a:lnTo>
                <a:lnTo>
                  <a:pt x="397591" y="483870"/>
                </a:lnTo>
                <a:lnTo>
                  <a:pt x="397618" y="477520"/>
                </a:lnTo>
                <a:lnTo>
                  <a:pt x="398608" y="466090"/>
                </a:lnTo>
                <a:lnTo>
                  <a:pt x="400775" y="453390"/>
                </a:lnTo>
                <a:lnTo>
                  <a:pt x="404351" y="427990"/>
                </a:lnTo>
                <a:lnTo>
                  <a:pt x="405851" y="405130"/>
                </a:lnTo>
                <a:lnTo>
                  <a:pt x="405969" y="402590"/>
                </a:lnTo>
                <a:lnTo>
                  <a:pt x="406683" y="377190"/>
                </a:lnTo>
                <a:lnTo>
                  <a:pt x="407569" y="353060"/>
                </a:lnTo>
                <a:lnTo>
                  <a:pt x="407812" y="345440"/>
                </a:lnTo>
                <a:lnTo>
                  <a:pt x="345149" y="345440"/>
                </a:lnTo>
                <a:lnTo>
                  <a:pt x="336402" y="344170"/>
                </a:lnTo>
                <a:lnTo>
                  <a:pt x="330866" y="341630"/>
                </a:lnTo>
                <a:lnTo>
                  <a:pt x="328109" y="336550"/>
                </a:lnTo>
                <a:lnTo>
                  <a:pt x="327699" y="327660"/>
                </a:lnTo>
                <a:lnTo>
                  <a:pt x="329395" y="316230"/>
                </a:lnTo>
                <a:lnTo>
                  <a:pt x="333247" y="307340"/>
                </a:lnTo>
                <a:lnTo>
                  <a:pt x="339574" y="300990"/>
                </a:lnTo>
                <a:lnTo>
                  <a:pt x="348692" y="297180"/>
                </a:lnTo>
                <a:lnTo>
                  <a:pt x="364971" y="294640"/>
                </a:lnTo>
                <a:lnTo>
                  <a:pt x="405847" y="294640"/>
                </a:lnTo>
                <a:lnTo>
                  <a:pt x="399213" y="289560"/>
                </a:lnTo>
                <a:lnTo>
                  <a:pt x="388418" y="287020"/>
                </a:lnTo>
                <a:lnTo>
                  <a:pt x="371868" y="285750"/>
                </a:lnTo>
                <a:close/>
              </a:path>
              <a:path w="1764664" h="527050">
                <a:moveTo>
                  <a:pt x="400245" y="511810"/>
                </a:moveTo>
                <a:lnTo>
                  <a:pt x="337087" y="511810"/>
                </a:lnTo>
                <a:lnTo>
                  <a:pt x="353169" y="513080"/>
                </a:lnTo>
                <a:lnTo>
                  <a:pt x="369355" y="515620"/>
                </a:lnTo>
                <a:lnTo>
                  <a:pt x="376581" y="516890"/>
                </a:lnTo>
                <a:lnTo>
                  <a:pt x="376556" y="524510"/>
                </a:lnTo>
                <a:lnTo>
                  <a:pt x="376183" y="527050"/>
                </a:lnTo>
                <a:lnTo>
                  <a:pt x="398672" y="527050"/>
                </a:lnTo>
                <a:lnTo>
                  <a:pt x="400178" y="519430"/>
                </a:lnTo>
                <a:lnTo>
                  <a:pt x="400398" y="513080"/>
                </a:lnTo>
                <a:lnTo>
                  <a:pt x="400245" y="511810"/>
                </a:lnTo>
                <a:close/>
              </a:path>
              <a:path w="1764664" h="527050">
                <a:moveTo>
                  <a:pt x="297723" y="259080"/>
                </a:moveTo>
                <a:lnTo>
                  <a:pt x="289256" y="259080"/>
                </a:lnTo>
                <a:lnTo>
                  <a:pt x="292634" y="262890"/>
                </a:lnTo>
                <a:lnTo>
                  <a:pt x="296190" y="265430"/>
                </a:lnTo>
                <a:lnTo>
                  <a:pt x="411974" y="265430"/>
                </a:lnTo>
                <a:lnTo>
                  <a:pt x="459144" y="273050"/>
                </a:lnTo>
                <a:lnTo>
                  <a:pt x="469903" y="276860"/>
                </a:lnTo>
                <a:lnTo>
                  <a:pt x="476611" y="284480"/>
                </a:lnTo>
                <a:lnTo>
                  <a:pt x="478659" y="293370"/>
                </a:lnTo>
                <a:lnTo>
                  <a:pt x="475438" y="303530"/>
                </a:lnTo>
                <a:lnTo>
                  <a:pt x="467890" y="322580"/>
                </a:lnTo>
                <a:lnTo>
                  <a:pt x="463895" y="341630"/>
                </a:lnTo>
                <a:lnTo>
                  <a:pt x="462256" y="360680"/>
                </a:lnTo>
                <a:lnTo>
                  <a:pt x="461773" y="379730"/>
                </a:lnTo>
                <a:lnTo>
                  <a:pt x="460070" y="417830"/>
                </a:lnTo>
                <a:lnTo>
                  <a:pt x="456767" y="455930"/>
                </a:lnTo>
                <a:lnTo>
                  <a:pt x="452777" y="494030"/>
                </a:lnTo>
                <a:lnTo>
                  <a:pt x="449389" y="527050"/>
                </a:lnTo>
                <a:lnTo>
                  <a:pt x="468761" y="527050"/>
                </a:lnTo>
                <a:lnTo>
                  <a:pt x="476975" y="519430"/>
                </a:lnTo>
                <a:lnTo>
                  <a:pt x="484023" y="515620"/>
                </a:lnTo>
                <a:lnTo>
                  <a:pt x="511786" y="511810"/>
                </a:lnTo>
                <a:lnTo>
                  <a:pt x="520917" y="509270"/>
                </a:lnTo>
                <a:lnTo>
                  <a:pt x="526721" y="508000"/>
                </a:lnTo>
                <a:lnTo>
                  <a:pt x="542524" y="508000"/>
                </a:lnTo>
                <a:lnTo>
                  <a:pt x="543989" y="477520"/>
                </a:lnTo>
                <a:lnTo>
                  <a:pt x="544724" y="458470"/>
                </a:lnTo>
                <a:lnTo>
                  <a:pt x="545835" y="436880"/>
                </a:lnTo>
                <a:lnTo>
                  <a:pt x="547853" y="416560"/>
                </a:lnTo>
                <a:lnTo>
                  <a:pt x="550130" y="394970"/>
                </a:lnTo>
                <a:lnTo>
                  <a:pt x="551453" y="375920"/>
                </a:lnTo>
                <a:lnTo>
                  <a:pt x="551576" y="373380"/>
                </a:lnTo>
                <a:lnTo>
                  <a:pt x="552061" y="355600"/>
                </a:lnTo>
                <a:lnTo>
                  <a:pt x="552031" y="341630"/>
                </a:lnTo>
                <a:lnTo>
                  <a:pt x="488519" y="341630"/>
                </a:lnTo>
                <a:lnTo>
                  <a:pt x="482436" y="339090"/>
                </a:lnTo>
                <a:lnTo>
                  <a:pt x="480861" y="325120"/>
                </a:lnTo>
                <a:lnTo>
                  <a:pt x="482156" y="317500"/>
                </a:lnTo>
                <a:lnTo>
                  <a:pt x="488951" y="313690"/>
                </a:lnTo>
                <a:lnTo>
                  <a:pt x="494780" y="311150"/>
                </a:lnTo>
                <a:lnTo>
                  <a:pt x="500955" y="309880"/>
                </a:lnTo>
                <a:lnTo>
                  <a:pt x="507507" y="308610"/>
                </a:lnTo>
                <a:lnTo>
                  <a:pt x="549087" y="308610"/>
                </a:lnTo>
                <a:lnTo>
                  <a:pt x="548836" y="307340"/>
                </a:lnTo>
                <a:lnTo>
                  <a:pt x="544572" y="295910"/>
                </a:lnTo>
                <a:lnTo>
                  <a:pt x="540289" y="289560"/>
                </a:lnTo>
                <a:lnTo>
                  <a:pt x="486436" y="289560"/>
                </a:lnTo>
                <a:lnTo>
                  <a:pt x="480607" y="288290"/>
                </a:lnTo>
                <a:lnTo>
                  <a:pt x="481674" y="275590"/>
                </a:lnTo>
                <a:lnTo>
                  <a:pt x="532715" y="275590"/>
                </a:lnTo>
                <a:lnTo>
                  <a:pt x="532842" y="273050"/>
                </a:lnTo>
                <a:lnTo>
                  <a:pt x="532321" y="270510"/>
                </a:lnTo>
                <a:lnTo>
                  <a:pt x="492788" y="270510"/>
                </a:lnTo>
                <a:lnTo>
                  <a:pt x="479946" y="269240"/>
                </a:lnTo>
                <a:lnTo>
                  <a:pt x="415907" y="261620"/>
                </a:lnTo>
                <a:lnTo>
                  <a:pt x="399862" y="260350"/>
                </a:lnTo>
                <a:lnTo>
                  <a:pt x="305942" y="260350"/>
                </a:lnTo>
                <a:lnTo>
                  <a:pt x="297723" y="259080"/>
                </a:lnTo>
                <a:close/>
              </a:path>
              <a:path w="1764664" h="527050">
                <a:moveTo>
                  <a:pt x="542524" y="508000"/>
                </a:moveTo>
                <a:lnTo>
                  <a:pt x="526721" y="508000"/>
                </a:lnTo>
                <a:lnTo>
                  <a:pt x="531445" y="510540"/>
                </a:lnTo>
                <a:lnTo>
                  <a:pt x="532334" y="523240"/>
                </a:lnTo>
                <a:lnTo>
                  <a:pt x="532434" y="527050"/>
                </a:lnTo>
                <a:lnTo>
                  <a:pt x="542089" y="527050"/>
                </a:lnTo>
                <a:lnTo>
                  <a:pt x="542340" y="511810"/>
                </a:lnTo>
                <a:lnTo>
                  <a:pt x="542524" y="508000"/>
                </a:lnTo>
                <a:close/>
              </a:path>
              <a:path w="1764664" h="527050">
                <a:moveTo>
                  <a:pt x="758357" y="245110"/>
                </a:moveTo>
                <a:lnTo>
                  <a:pt x="696659" y="245110"/>
                </a:lnTo>
                <a:lnTo>
                  <a:pt x="700304" y="259080"/>
                </a:lnTo>
                <a:lnTo>
                  <a:pt x="694830" y="261620"/>
                </a:lnTo>
                <a:lnTo>
                  <a:pt x="688823" y="265430"/>
                </a:lnTo>
                <a:lnTo>
                  <a:pt x="688061" y="265430"/>
                </a:lnTo>
                <a:lnTo>
                  <a:pt x="685686" y="267970"/>
                </a:lnTo>
                <a:lnTo>
                  <a:pt x="701144" y="295910"/>
                </a:lnTo>
                <a:lnTo>
                  <a:pt x="700759" y="306070"/>
                </a:lnTo>
                <a:lnTo>
                  <a:pt x="700428" y="317500"/>
                </a:lnTo>
                <a:lnTo>
                  <a:pt x="699894" y="328930"/>
                </a:lnTo>
                <a:lnTo>
                  <a:pt x="698945" y="341630"/>
                </a:lnTo>
                <a:lnTo>
                  <a:pt x="697754" y="360680"/>
                </a:lnTo>
                <a:lnTo>
                  <a:pt x="697893" y="381000"/>
                </a:lnTo>
                <a:lnTo>
                  <a:pt x="698806" y="398780"/>
                </a:lnTo>
                <a:lnTo>
                  <a:pt x="700660" y="421640"/>
                </a:lnTo>
                <a:lnTo>
                  <a:pt x="701422" y="425450"/>
                </a:lnTo>
                <a:lnTo>
                  <a:pt x="701117" y="427990"/>
                </a:lnTo>
                <a:lnTo>
                  <a:pt x="699753" y="454660"/>
                </a:lnTo>
                <a:lnTo>
                  <a:pt x="699648" y="463550"/>
                </a:lnTo>
                <a:lnTo>
                  <a:pt x="699522" y="515620"/>
                </a:lnTo>
                <a:lnTo>
                  <a:pt x="699199" y="527050"/>
                </a:lnTo>
                <a:lnTo>
                  <a:pt x="712679" y="527050"/>
                </a:lnTo>
                <a:lnTo>
                  <a:pt x="712805" y="490220"/>
                </a:lnTo>
                <a:lnTo>
                  <a:pt x="711841" y="427990"/>
                </a:lnTo>
                <a:lnTo>
                  <a:pt x="709522" y="370840"/>
                </a:lnTo>
                <a:lnTo>
                  <a:pt x="709575" y="349250"/>
                </a:lnTo>
                <a:lnTo>
                  <a:pt x="714795" y="297180"/>
                </a:lnTo>
                <a:lnTo>
                  <a:pt x="741592" y="255270"/>
                </a:lnTo>
                <a:lnTo>
                  <a:pt x="756607" y="246380"/>
                </a:lnTo>
                <a:lnTo>
                  <a:pt x="758357" y="245110"/>
                </a:lnTo>
                <a:close/>
              </a:path>
              <a:path w="1764664" h="527050">
                <a:moveTo>
                  <a:pt x="886029" y="271780"/>
                </a:moveTo>
                <a:lnTo>
                  <a:pt x="886191" y="307340"/>
                </a:lnTo>
                <a:lnTo>
                  <a:pt x="885106" y="345440"/>
                </a:lnTo>
                <a:lnTo>
                  <a:pt x="884990" y="360680"/>
                </a:lnTo>
                <a:lnTo>
                  <a:pt x="886272" y="422910"/>
                </a:lnTo>
                <a:lnTo>
                  <a:pt x="888496" y="471170"/>
                </a:lnTo>
                <a:lnTo>
                  <a:pt x="892342" y="527050"/>
                </a:lnTo>
                <a:lnTo>
                  <a:pt x="899476" y="527050"/>
                </a:lnTo>
                <a:lnTo>
                  <a:pt x="896737" y="504190"/>
                </a:lnTo>
                <a:lnTo>
                  <a:pt x="894438" y="481330"/>
                </a:lnTo>
                <a:lnTo>
                  <a:pt x="893714" y="461010"/>
                </a:lnTo>
                <a:lnTo>
                  <a:pt x="893740" y="457200"/>
                </a:lnTo>
                <a:lnTo>
                  <a:pt x="894205" y="452120"/>
                </a:lnTo>
                <a:lnTo>
                  <a:pt x="896008" y="445770"/>
                </a:lnTo>
                <a:lnTo>
                  <a:pt x="899378" y="440690"/>
                </a:lnTo>
                <a:lnTo>
                  <a:pt x="904660" y="435610"/>
                </a:lnTo>
                <a:lnTo>
                  <a:pt x="913029" y="430530"/>
                </a:lnTo>
                <a:lnTo>
                  <a:pt x="934777" y="430530"/>
                </a:lnTo>
                <a:lnTo>
                  <a:pt x="935021" y="426720"/>
                </a:lnTo>
                <a:lnTo>
                  <a:pt x="893255" y="426720"/>
                </a:lnTo>
                <a:lnTo>
                  <a:pt x="891553" y="424180"/>
                </a:lnTo>
                <a:lnTo>
                  <a:pt x="889979" y="415290"/>
                </a:lnTo>
                <a:lnTo>
                  <a:pt x="889852" y="408940"/>
                </a:lnTo>
                <a:lnTo>
                  <a:pt x="904114" y="397510"/>
                </a:lnTo>
                <a:lnTo>
                  <a:pt x="911467" y="391160"/>
                </a:lnTo>
                <a:lnTo>
                  <a:pt x="914375" y="387350"/>
                </a:lnTo>
                <a:lnTo>
                  <a:pt x="936479" y="387350"/>
                </a:lnTo>
                <a:lnTo>
                  <a:pt x="936597" y="381000"/>
                </a:lnTo>
                <a:lnTo>
                  <a:pt x="937424" y="303530"/>
                </a:lnTo>
                <a:lnTo>
                  <a:pt x="937544" y="294640"/>
                </a:lnTo>
                <a:lnTo>
                  <a:pt x="937600" y="292100"/>
                </a:lnTo>
                <a:lnTo>
                  <a:pt x="892392" y="292100"/>
                </a:lnTo>
                <a:lnTo>
                  <a:pt x="890880" y="289560"/>
                </a:lnTo>
                <a:lnTo>
                  <a:pt x="888391" y="283210"/>
                </a:lnTo>
                <a:lnTo>
                  <a:pt x="892074" y="278130"/>
                </a:lnTo>
                <a:lnTo>
                  <a:pt x="886029" y="271780"/>
                </a:lnTo>
                <a:close/>
              </a:path>
              <a:path w="1764664" h="527050">
                <a:moveTo>
                  <a:pt x="934777" y="430530"/>
                </a:moveTo>
                <a:lnTo>
                  <a:pt x="913029" y="430530"/>
                </a:lnTo>
                <a:lnTo>
                  <a:pt x="918579" y="431800"/>
                </a:lnTo>
                <a:lnTo>
                  <a:pt x="919481" y="441960"/>
                </a:lnTo>
                <a:lnTo>
                  <a:pt x="919728" y="447040"/>
                </a:lnTo>
                <a:lnTo>
                  <a:pt x="919797" y="459740"/>
                </a:lnTo>
                <a:lnTo>
                  <a:pt x="919673" y="468630"/>
                </a:lnTo>
                <a:lnTo>
                  <a:pt x="919158" y="487680"/>
                </a:lnTo>
                <a:lnTo>
                  <a:pt x="919032" y="490220"/>
                </a:lnTo>
                <a:lnTo>
                  <a:pt x="917679" y="509270"/>
                </a:lnTo>
                <a:lnTo>
                  <a:pt x="915828" y="527050"/>
                </a:lnTo>
                <a:lnTo>
                  <a:pt x="1207288" y="527050"/>
                </a:lnTo>
                <a:lnTo>
                  <a:pt x="1207417" y="521970"/>
                </a:lnTo>
                <a:lnTo>
                  <a:pt x="1191400" y="521970"/>
                </a:lnTo>
                <a:lnTo>
                  <a:pt x="1180847" y="520700"/>
                </a:lnTo>
                <a:lnTo>
                  <a:pt x="1181329" y="515620"/>
                </a:lnTo>
                <a:lnTo>
                  <a:pt x="1180174" y="509270"/>
                </a:lnTo>
                <a:lnTo>
                  <a:pt x="1180125" y="506730"/>
                </a:lnTo>
                <a:lnTo>
                  <a:pt x="1179825" y="502920"/>
                </a:lnTo>
                <a:lnTo>
                  <a:pt x="945478" y="502920"/>
                </a:lnTo>
                <a:lnTo>
                  <a:pt x="934899" y="501650"/>
                </a:lnTo>
                <a:lnTo>
                  <a:pt x="932689" y="499110"/>
                </a:lnTo>
                <a:lnTo>
                  <a:pt x="932447" y="488950"/>
                </a:lnTo>
                <a:lnTo>
                  <a:pt x="930822" y="482600"/>
                </a:lnTo>
                <a:lnTo>
                  <a:pt x="944271" y="476250"/>
                </a:lnTo>
                <a:lnTo>
                  <a:pt x="949935" y="474980"/>
                </a:lnTo>
                <a:lnTo>
                  <a:pt x="1208645" y="474980"/>
                </a:lnTo>
                <a:lnTo>
                  <a:pt x="1208445" y="466090"/>
                </a:lnTo>
                <a:lnTo>
                  <a:pt x="941268" y="466090"/>
                </a:lnTo>
                <a:lnTo>
                  <a:pt x="936215" y="463550"/>
                </a:lnTo>
                <a:lnTo>
                  <a:pt x="933687" y="458470"/>
                </a:lnTo>
                <a:lnTo>
                  <a:pt x="933582" y="454660"/>
                </a:lnTo>
                <a:lnTo>
                  <a:pt x="933639" y="448310"/>
                </a:lnTo>
                <a:lnTo>
                  <a:pt x="934777" y="430530"/>
                </a:lnTo>
                <a:close/>
              </a:path>
              <a:path w="1764664" h="527050">
                <a:moveTo>
                  <a:pt x="1450138" y="467360"/>
                </a:moveTo>
                <a:lnTo>
                  <a:pt x="1439343" y="480060"/>
                </a:lnTo>
                <a:lnTo>
                  <a:pt x="1438250" y="487680"/>
                </a:lnTo>
                <a:lnTo>
                  <a:pt x="1439965" y="504190"/>
                </a:lnTo>
                <a:lnTo>
                  <a:pt x="1440543" y="513080"/>
                </a:lnTo>
                <a:lnTo>
                  <a:pt x="1440600" y="523240"/>
                </a:lnTo>
                <a:lnTo>
                  <a:pt x="1440089" y="527050"/>
                </a:lnTo>
                <a:lnTo>
                  <a:pt x="1466622" y="527050"/>
                </a:lnTo>
                <a:lnTo>
                  <a:pt x="1468235" y="523240"/>
                </a:lnTo>
                <a:lnTo>
                  <a:pt x="1471795" y="513080"/>
                </a:lnTo>
                <a:lnTo>
                  <a:pt x="1472567" y="504190"/>
                </a:lnTo>
                <a:lnTo>
                  <a:pt x="1472458" y="497840"/>
                </a:lnTo>
                <a:lnTo>
                  <a:pt x="1471941" y="485140"/>
                </a:lnTo>
                <a:lnTo>
                  <a:pt x="1471880" y="477520"/>
                </a:lnTo>
                <a:lnTo>
                  <a:pt x="1471131" y="471170"/>
                </a:lnTo>
                <a:lnTo>
                  <a:pt x="1457516" y="469900"/>
                </a:lnTo>
                <a:lnTo>
                  <a:pt x="1450138" y="467360"/>
                </a:lnTo>
                <a:close/>
              </a:path>
              <a:path w="1764664" h="527050">
                <a:moveTo>
                  <a:pt x="1507262" y="468630"/>
                </a:moveTo>
                <a:lnTo>
                  <a:pt x="1493559" y="480060"/>
                </a:lnTo>
                <a:lnTo>
                  <a:pt x="1491184" y="486410"/>
                </a:lnTo>
                <a:lnTo>
                  <a:pt x="1491093" y="501650"/>
                </a:lnTo>
                <a:lnTo>
                  <a:pt x="1490478" y="527050"/>
                </a:lnTo>
                <a:lnTo>
                  <a:pt x="1513673" y="527050"/>
                </a:lnTo>
                <a:lnTo>
                  <a:pt x="1514228" y="514350"/>
                </a:lnTo>
                <a:lnTo>
                  <a:pt x="1514342" y="509270"/>
                </a:lnTo>
                <a:lnTo>
                  <a:pt x="1514219" y="495300"/>
                </a:lnTo>
                <a:lnTo>
                  <a:pt x="1514077" y="491490"/>
                </a:lnTo>
                <a:lnTo>
                  <a:pt x="1512837" y="481330"/>
                </a:lnTo>
                <a:lnTo>
                  <a:pt x="1510971" y="469900"/>
                </a:lnTo>
                <a:lnTo>
                  <a:pt x="1507262" y="468630"/>
                </a:lnTo>
                <a:close/>
              </a:path>
              <a:path w="1764664" h="527050">
                <a:moveTo>
                  <a:pt x="1556132" y="464820"/>
                </a:moveTo>
                <a:lnTo>
                  <a:pt x="1547305" y="464820"/>
                </a:lnTo>
                <a:lnTo>
                  <a:pt x="1543876" y="466090"/>
                </a:lnTo>
                <a:lnTo>
                  <a:pt x="1541184" y="477520"/>
                </a:lnTo>
                <a:lnTo>
                  <a:pt x="1539088" y="483870"/>
                </a:lnTo>
                <a:lnTo>
                  <a:pt x="1528801" y="491490"/>
                </a:lnTo>
                <a:lnTo>
                  <a:pt x="1531087" y="499110"/>
                </a:lnTo>
                <a:lnTo>
                  <a:pt x="1531405" y="510540"/>
                </a:lnTo>
                <a:lnTo>
                  <a:pt x="1533881" y="516890"/>
                </a:lnTo>
                <a:lnTo>
                  <a:pt x="1531634" y="527050"/>
                </a:lnTo>
                <a:lnTo>
                  <a:pt x="1582931" y="527050"/>
                </a:lnTo>
                <a:lnTo>
                  <a:pt x="1583798" y="514350"/>
                </a:lnTo>
                <a:lnTo>
                  <a:pt x="1584630" y="490220"/>
                </a:lnTo>
                <a:lnTo>
                  <a:pt x="1561009" y="490220"/>
                </a:lnTo>
                <a:lnTo>
                  <a:pt x="1562799" y="482600"/>
                </a:lnTo>
                <a:lnTo>
                  <a:pt x="1561275" y="476250"/>
                </a:lnTo>
                <a:lnTo>
                  <a:pt x="1561085" y="473710"/>
                </a:lnTo>
                <a:lnTo>
                  <a:pt x="1559243" y="466090"/>
                </a:lnTo>
                <a:lnTo>
                  <a:pt x="1556132" y="464820"/>
                </a:lnTo>
                <a:close/>
              </a:path>
              <a:path w="1764664" h="527050">
                <a:moveTo>
                  <a:pt x="1626127" y="378460"/>
                </a:moveTo>
                <a:lnTo>
                  <a:pt x="1598562" y="378460"/>
                </a:lnTo>
                <a:lnTo>
                  <a:pt x="1604874" y="379730"/>
                </a:lnTo>
                <a:lnTo>
                  <a:pt x="1605751" y="388620"/>
                </a:lnTo>
                <a:lnTo>
                  <a:pt x="1606118" y="393700"/>
                </a:lnTo>
                <a:lnTo>
                  <a:pt x="1606161" y="405130"/>
                </a:lnTo>
                <a:lnTo>
                  <a:pt x="1606040" y="462280"/>
                </a:lnTo>
                <a:lnTo>
                  <a:pt x="1605920" y="473710"/>
                </a:lnTo>
                <a:lnTo>
                  <a:pt x="1605799" y="497840"/>
                </a:lnTo>
                <a:lnTo>
                  <a:pt x="1605916" y="505460"/>
                </a:lnTo>
                <a:lnTo>
                  <a:pt x="1606380" y="518160"/>
                </a:lnTo>
                <a:lnTo>
                  <a:pt x="1606603" y="527050"/>
                </a:lnTo>
                <a:lnTo>
                  <a:pt x="1610008" y="527050"/>
                </a:lnTo>
                <a:lnTo>
                  <a:pt x="1610878" y="520700"/>
                </a:lnTo>
                <a:lnTo>
                  <a:pt x="1612194" y="509270"/>
                </a:lnTo>
                <a:lnTo>
                  <a:pt x="1612327" y="497840"/>
                </a:lnTo>
                <a:lnTo>
                  <a:pt x="1610234" y="485140"/>
                </a:lnTo>
                <a:lnTo>
                  <a:pt x="1609421" y="482600"/>
                </a:lnTo>
                <a:lnTo>
                  <a:pt x="1609586" y="478790"/>
                </a:lnTo>
                <a:lnTo>
                  <a:pt x="1613079" y="471170"/>
                </a:lnTo>
                <a:lnTo>
                  <a:pt x="1617943" y="467360"/>
                </a:lnTo>
                <a:lnTo>
                  <a:pt x="1646147" y="467360"/>
                </a:lnTo>
                <a:lnTo>
                  <a:pt x="1645103" y="461010"/>
                </a:lnTo>
                <a:lnTo>
                  <a:pt x="1644979" y="457200"/>
                </a:lnTo>
                <a:lnTo>
                  <a:pt x="1621067" y="457200"/>
                </a:lnTo>
                <a:lnTo>
                  <a:pt x="1617612" y="455930"/>
                </a:lnTo>
                <a:lnTo>
                  <a:pt x="1615834" y="441960"/>
                </a:lnTo>
                <a:lnTo>
                  <a:pt x="1616139" y="434340"/>
                </a:lnTo>
                <a:lnTo>
                  <a:pt x="1622540" y="429260"/>
                </a:lnTo>
                <a:lnTo>
                  <a:pt x="1642200" y="408940"/>
                </a:lnTo>
                <a:lnTo>
                  <a:pt x="1622807" y="408940"/>
                </a:lnTo>
                <a:lnTo>
                  <a:pt x="1617320" y="406400"/>
                </a:lnTo>
                <a:lnTo>
                  <a:pt x="1616469" y="402590"/>
                </a:lnTo>
                <a:lnTo>
                  <a:pt x="1617612" y="400050"/>
                </a:lnTo>
                <a:lnTo>
                  <a:pt x="1620822" y="391160"/>
                </a:lnTo>
                <a:lnTo>
                  <a:pt x="1624116" y="382270"/>
                </a:lnTo>
                <a:lnTo>
                  <a:pt x="1626127" y="378460"/>
                </a:lnTo>
                <a:close/>
              </a:path>
              <a:path w="1764664" h="527050">
                <a:moveTo>
                  <a:pt x="1760668" y="430530"/>
                </a:moveTo>
                <a:lnTo>
                  <a:pt x="1721854" y="430530"/>
                </a:lnTo>
                <a:lnTo>
                  <a:pt x="1732459" y="433070"/>
                </a:lnTo>
                <a:lnTo>
                  <a:pt x="1732145" y="435610"/>
                </a:lnTo>
                <a:lnTo>
                  <a:pt x="1732090" y="438150"/>
                </a:lnTo>
                <a:lnTo>
                  <a:pt x="1732395" y="441960"/>
                </a:lnTo>
                <a:lnTo>
                  <a:pt x="1732826" y="452120"/>
                </a:lnTo>
                <a:lnTo>
                  <a:pt x="1731774" y="462280"/>
                </a:lnTo>
                <a:lnTo>
                  <a:pt x="1728754" y="471170"/>
                </a:lnTo>
                <a:lnTo>
                  <a:pt x="1723276" y="478790"/>
                </a:lnTo>
                <a:lnTo>
                  <a:pt x="1718281" y="488950"/>
                </a:lnTo>
                <a:lnTo>
                  <a:pt x="1717630" y="497840"/>
                </a:lnTo>
                <a:lnTo>
                  <a:pt x="1718796" y="508000"/>
                </a:lnTo>
                <a:lnTo>
                  <a:pt x="1719251" y="516890"/>
                </a:lnTo>
                <a:lnTo>
                  <a:pt x="1725185" y="523240"/>
                </a:lnTo>
                <a:lnTo>
                  <a:pt x="1726626" y="527050"/>
                </a:lnTo>
                <a:lnTo>
                  <a:pt x="1756335" y="527050"/>
                </a:lnTo>
                <a:lnTo>
                  <a:pt x="1756665" y="511810"/>
                </a:lnTo>
                <a:lnTo>
                  <a:pt x="1756974" y="490220"/>
                </a:lnTo>
                <a:lnTo>
                  <a:pt x="1757100" y="483870"/>
                </a:lnTo>
                <a:lnTo>
                  <a:pt x="1758052" y="461010"/>
                </a:lnTo>
                <a:lnTo>
                  <a:pt x="1760424" y="435610"/>
                </a:lnTo>
                <a:lnTo>
                  <a:pt x="1760668" y="430530"/>
                </a:lnTo>
                <a:close/>
              </a:path>
              <a:path w="1764664" h="527050">
                <a:moveTo>
                  <a:pt x="1208672" y="482600"/>
                </a:moveTo>
                <a:lnTo>
                  <a:pt x="1191502" y="482600"/>
                </a:lnTo>
                <a:lnTo>
                  <a:pt x="1192696" y="485140"/>
                </a:lnTo>
                <a:lnTo>
                  <a:pt x="1193140" y="486410"/>
                </a:lnTo>
                <a:lnTo>
                  <a:pt x="1194565" y="492760"/>
                </a:lnTo>
                <a:lnTo>
                  <a:pt x="1195514" y="499110"/>
                </a:lnTo>
                <a:lnTo>
                  <a:pt x="1195603" y="506730"/>
                </a:lnTo>
                <a:lnTo>
                  <a:pt x="1194448" y="513080"/>
                </a:lnTo>
                <a:lnTo>
                  <a:pt x="1193217" y="518160"/>
                </a:lnTo>
                <a:lnTo>
                  <a:pt x="1191400" y="521970"/>
                </a:lnTo>
                <a:lnTo>
                  <a:pt x="1207417" y="521970"/>
                </a:lnTo>
                <a:lnTo>
                  <a:pt x="1207514" y="518160"/>
                </a:lnTo>
                <a:lnTo>
                  <a:pt x="1208415" y="495300"/>
                </a:lnTo>
                <a:lnTo>
                  <a:pt x="1208535" y="491490"/>
                </a:lnTo>
                <a:lnTo>
                  <a:pt x="1208672" y="482600"/>
                </a:lnTo>
                <a:close/>
              </a:path>
              <a:path w="1764664" h="527050">
                <a:moveTo>
                  <a:pt x="1646147" y="467360"/>
                </a:moveTo>
                <a:lnTo>
                  <a:pt x="1617943" y="467360"/>
                </a:lnTo>
                <a:lnTo>
                  <a:pt x="1630020" y="468630"/>
                </a:lnTo>
                <a:lnTo>
                  <a:pt x="1627887" y="474980"/>
                </a:lnTo>
                <a:lnTo>
                  <a:pt x="1627379" y="485140"/>
                </a:lnTo>
                <a:lnTo>
                  <a:pt x="1625512" y="490220"/>
                </a:lnTo>
                <a:lnTo>
                  <a:pt x="1624267" y="502920"/>
                </a:lnTo>
                <a:lnTo>
                  <a:pt x="1631125" y="511810"/>
                </a:lnTo>
                <a:lnTo>
                  <a:pt x="1644168" y="510540"/>
                </a:lnTo>
                <a:lnTo>
                  <a:pt x="1647330" y="505460"/>
                </a:lnTo>
                <a:lnTo>
                  <a:pt x="1648664" y="497840"/>
                </a:lnTo>
                <a:lnTo>
                  <a:pt x="1649022" y="485140"/>
                </a:lnTo>
                <a:lnTo>
                  <a:pt x="1647191" y="473710"/>
                </a:lnTo>
                <a:lnTo>
                  <a:pt x="1646147" y="467360"/>
                </a:lnTo>
                <a:close/>
              </a:path>
              <a:path w="1764664" h="527050">
                <a:moveTo>
                  <a:pt x="972338" y="474980"/>
                </a:moveTo>
                <a:lnTo>
                  <a:pt x="949935" y="474980"/>
                </a:lnTo>
                <a:lnTo>
                  <a:pt x="957073" y="477520"/>
                </a:lnTo>
                <a:lnTo>
                  <a:pt x="954545" y="483870"/>
                </a:lnTo>
                <a:lnTo>
                  <a:pt x="952475" y="488950"/>
                </a:lnTo>
                <a:lnTo>
                  <a:pt x="950710" y="494030"/>
                </a:lnTo>
                <a:lnTo>
                  <a:pt x="948729" y="499110"/>
                </a:lnTo>
                <a:lnTo>
                  <a:pt x="945478" y="502920"/>
                </a:lnTo>
                <a:lnTo>
                  <a:pt x="1179825" y="502920"/>
                </a:lnTo>
                <a:lnTo>
                  <a:pt x="1179526" y="499110"/>
                </a:lnTo>
                <a:lnTo>
                  <a:pt x="1182244" y="491490"/>
                </a:lnTo>
                <a:lnTo>
                  <a:pt x="1183484" y="488950"/>
                </a:lnTo>
                <a:lnTo>
                  <a:pt x="970776" y="488950"/>
                </a:lnTo>
                <a:lnTo>
                  <a:pt x="968109" y="486410"/>
                </a:lnTo>
                <a:lnTo>
                  <a:pt x="968134" y="476250"/>
                </a:lnTo>
                <a:lnTo>
                  <a:pt x="972338" y="474980"/>
                </a:lnTo>
                <a:close/>
              </a:path>
              <a:path w="1764664" h="527050">
                <a:moveTo>
                  <a:pt x="1585243" y="455930"/>
                </a:moveTo>
                <a:lnTo>
                  <a:pt x="1567206" y="455930"/>
                </a:lnTo>
                <a:lnTo>
                  <a:pt x="1570991" y="459740"/>
                </a:lnTo>
                <a:lnTo>
                  <a:pt x="1571905" y="471170"/>
                </a:lnTo>
                <a:lnTo>
                  <a:pt x="1572388" y="473710"/>
                </a:lnTo>
                <a:lnTo>
                  <a:pt x="1573061" y="481330"/>
                </a:lnTo>
                <a:lnTo>
                  <a:pt x="1573201" y="488950"/>
                </a:lnTo>
                <a:lnTo>
                  <a:pt x="1561009" y="490220"/>
                </a:lnTo>
                <a:lnTo>
                  <a:pt x="1584630" y="490220"/>
                </a:lnTo>
                <a:lnTo>
                  <a:pt x="1584980" y="480060"/>
                </a:lnTo>
                <a:lnTo>
                  <a:pt x="1585097" y="471170"/>
                </a:lnTo>
                <a:lnTo>
                  <a:pt x="1585243" y="455930"/>
                </a:lnTo>
                <a:close/>
              </a:path>
              <a:path w="1764664" h="527050">
                <a:moveTo>
                  <a:pt x="1208645" y="474980"/>
                </a:moveTo>
                <a:lnTo>
                  <a:pt x="972338" y="474980"/>
                </a:lnTo>
                <a:lnTo>
                  <a:pt x="980060" y="476250"/>
                </a:lnTo>
                <a:lnTo>
                  <a:pt x="981952" y="478790"/>
                </a:lnTo>
                <a:lnTo>
                  <a:pt x="981762" y="482600"/>
                </a:lnTo>
                <a:lnTo>
                  <a:pt x="981266" y="486410"/>
                </a:lnTo>
                <a:lnTo>
                  <a:pt x="978536" y="488950"/>
                </a:lnTo>
                <a:lnTo>
                  <a:pt x="1183484" y="488950"/>
                </a:lnTo>
                <a:lnTo>
                  <a:pt x="1185965" y="483870"/>
                </a:lnTo>
                <a:lnTo>
                  <a:pt x="1188137" y="483870"/>
                </a:lnTo>
                <a:lnTo>
                  <a:pt x="1191502" y="482600"/>
                </a:lnTo>
                <a:lnTo>
                  <a:pt x="1208672" y="482600"/>
                </a:lnTo>
                <a:lnTo>
                  <a:pt x="1208645" y="474980"/>
                </a:lnTo>
                <a:close/>
              </a:path>
              <a:path w="1764664" h="527050">
                <a:moveTo>
                  <a:pt x="1686561" y="379730"/>
                </a:moveTo>
                <a:lnTo>
                  <a:pt x="1679931" y="379730"/>
                </a:lnTo>
                <a:lnTo>
                  <a:pt x="1683919" y="382270"/>
                </a:lnTo>
                <a:lnTo>
                  <a:pt x="1685329" y="389890"/>
                </a:lnTo>
                <a:lnTo>
                  <a:pt x="1661260" y="429260"/>
                </a:lnTo>
                <a:lnTo>
                  <a:pt x="1657303" y="434340"/>
                </a:lnTo>
                <a:lnTo>
                  <a:pt x="1657190" y="440690"/>
                </a:lnTo>
                <a:lnTo>
                  <a:pt x="1660081" y="452120"/>
                </a:lnTo>
                <a:lnTo>
                  <a:pt x="1662075" y="458470"/>
                </a:lnTo>
                <a:lnTo>
                  <a:pt x="1664501" y="464820"/>
                </a:lnTo>
                <a:lnTo>
                  <a:pt x="1662316" y="478790"/>
                </a:lnTo>
                <a:lnTo>
                  <a:pt x="1667092" y="482600"/>
                </a:lnTo>
                <a:lnTo>
                  <a:pt x="1680592" y="485140"/>
                </a:lnTo>
                <a:lnTo>
                  <a:pt x="1682636" y="480060"/>
                </a:lnTo>
                <a:lnTo>
                  <a:pt x="1686002" y="469900"/>
                </a:lnTo>
                <a:lnTo>
                  <a:pt x="1687310" y="466090"/>
                </a:lnTo>
                <a:lnTo>
                  <a:pt x="1693152" y="453390"/>
                </a:lnTo>
                <a:lnTo>
                  <a:pt x="1707528" y="453390"/>
                </a:lnTo>
                <a:lnTo>
                  <a:pt x="1708392" y="452120"/>
                </a:lnTo>
                <a:lnTo>
                  <a:pt x="1688491" y="452120"/>
                </a:lnTo>
                <a:lnTo>
                  <a:pt x="1685672" y="447040"/>
                </a:lnTo>
                <a:lnTo>
                  <a:pt x="1683894" y="440690"/>
                </a:lnTo>
                <a:lnTo>
                  <a:pt x="1681100" y="433070"/>
                </a:lnTo>
                <a:lnTo>
                  <a:pt x="1677569" y="426720"/>
                </a:lnTo>
                <a:lnTo>
                  <a:pt x="1691514" y="420370"/>
                </a:lnTo>
                <a:lnTo>
                  <a:pt x="1711783" y="420370"/>
                </a:lnTo>
                <a:lnTo>
                  <a:pt x="1711173" y="417830"/>
                </a:lnTo>
                <a:lnTo>
                  <a:pt x="1709853" y="410210"/>
                </a:lnTo>
                <a:lnTo>
                  <a:pt x="1710992" y="403860"/>
                </a:lnTo>
                <a:lnTo>
                  <a:pt x="1714184" y="397510"/>
                </a:lnTo>
                <a:lnTo>
                  <a:pt x="1719022" y="391160"/>
                </a:lnTo>
                <a:lnTo>
                  <a:pt x="1709865" y="391160"/>
                </a:lnTo>
                <a:lnTo>
                  <a:pt x="1704493" y="384810"/>
                </a:lnTo>
                <a:lnTo>
                  <a:pt x="1702360" y="383540"/>
                </a:lnTo>
                <a:lnTo>
                  <a:pt x="1688351" y="382270"/>
                </a:lnTo>
                <a:lnTo>
                  <a:pt x="1686561" y="379730"/>
                </a:lnTo>
                <a:close/>
              </a:path>
              <a:path w="1764664" h="527050">
                <a:moveTo>
                  <a:pt x="1049014" y="461010"/>
                </a:moveTo>
                <a:lnTo>
                  <a:pt x="963678" y="461010"/>
                </a:lnTo>
                <a:lnTo>
                  <a:pt x="949059" y="464820"/>
                </a:lnTo>
                <a:lnTo>
                  <a:pt x="941268" y="466090"/>
                </a:lnTo>
                <a:lnTo>
                  <a:pt x="1208445" y="466090"/>
                </a:lnTo>
                <a:lnTo>
                  <a:pt x="1208388" y="463550"/>
                </a:lnTo>
                <a:lnTo>
                  <a:pt x="1180644" y="463550"/>
                </a:lnTo>
                <a:lnTo>
                  <a:pt x="1170841" y="462280"/>
                </a:lnTo>
                <a:lnTo>
                  <a:pt x="1062851" y="462280"/>
                </a:lnTo>
                <a:lnTo>
                  <a:pt x="1049014" y="461010"/>
                </a:lnTo>
                <a:close/>
              </a:path>
              <a:path w="1764664" h="527050">
                <a:moveTo>
                  <a:pt x="1373925" y="163830"/>
                </a:moveTo>
                <a:lnTo>
                  <a:pt x="1367981" y="165100"/>
                </a:lnTo>
                <a:lnTo>
                  <a:pt x="1357250" y="173990"/>
                </a:lnTo>
                <a:lnTo>
                  <a:pt x="1351027" y="179070"/>
                </a:lnTo>
                <a:lnTo>
                  <a:pt x="1316775" y="199390"/>
                </a:lnTo>
                <a:lnTo>
                  <a:pt x="1280888" y="242570"/>
                </a:lnTo>
                <a:lnTo>
                  <a:pt x="1246658" y="285750"/>
                </a:lnTo>
                <a:lnTo>
                  <a:pt x="1236924" y="298450"/>
                </a:lnTo>
                <a:lnTo>
                  <a:pt x="1227715" y="312420"/>
                </a:lnTo>
                <a:lnTo>
                  <a:pt x="1218931" y="326390"/>
                </a:lnTo>
                <a:lnTo>
                  <a:pt x="1210476" y="340360"/>
                </a:lnTo>
                <a:lnTo>
                  <a:pt x="1204594" y="347980"/>
                </a:lnTo>
                <a:lnTo>
                  <a:pt x="1198236" y="356870"/>
                </a:lnTo>
                <a:lnTo>
                  <a:pt x="1192245" y="364490"/>
                </a:lnTo>
                <a:lnTo>
                  <a:pt x="1187463" y="374650"/>
                </a:lnTo>
                <a:lnTo>
                  <a:pt x="1184700" y="381000"/>
                </a:lnTo>
                <a:lnTo>
                  <a:pt x="1182936" y="387350"/>
                </a:lnTo>
                <a:lnTo>
                  <a:pt x="1184134" y="393700"/>
                </a:lnTo>
                <a:lnTo>
                  <a:pt x="1190257" y="398780"/>
                </a:lnTo>
                <a:lnTo>
                  <a:pt x="1191553" y="400050"/>
                </a:lnTo>
                <a:lnTo>
                  <a:pt x="1192556" y="402590"/>
                </a:lnTo>
                <a:lnTo>
                  <a:pt x="1192670" y="403860"/>
                </a:lnTo>
                <a:lnTo>
                  <a:pt x="1193333" y="416560"/>
                </a:lnTo>
                <a:lnTo>
                  <a:pt x="1193403" y="431800"/>
                </a:lnTo>
                <a:lnTo>
                  <a:pt x="1192619" y="444500"/>
                </a:lnTo>
                <a:lnTo>
                  <a:pt x="1190511" y="458470"/>
                </a:lnTo>
                <a:lnTo>
                  <a:pt x="1189661" y="462280"/>
                </a:lnTo>
                <a:lnTo>
                  <a:pt x="1186638" y="463550"/>
                </a:lnTo>
                <a:lnTo>
                  <a:pt x="1208388" y="463550"/>
                </a:lnTo>
                <a:lnTo>
                  <a:pt x="1207388" y="450850"/>
                </a:lnTo>
                <a:lnTo>
                  <a:pt x="1207286" y="441960"/>
                </a:lnTo>
                <a:lnTo>
                  <a:pt x="1209053" y="425450"/>
                </a:lnTo>
                <a:lnTo>
                  <a:pt x="1208622" y="416560"/>
                </a:lnTo>
                <a:lnTo>
                  <a:pt x="1207669" y="411480"/>
                </a:lnTo>
                <a:lnTo>
                  <a:pt x="1208749" y="406400"/>
                </a:lnTo>
                <a:lnTo>
                  <a:pt x="1194474" y="398780"/>
                </a:lnTo>
                <a:lnTo>
                  <a:pt x="1197179" y="386080"/>
                </a:lnTo>
                <a:lnTo>
                  <a:pt x="1204837" y="384810"/>
                </a:lnTo>
                <a:lnTo>
                  <a:pt x="1217585" y="379730"/>
                </a:lnTo>
                <a:lnTo>
                  <a:pt x="1245833" y="379730"/>
                </a:lnTo>
                <a:lnTo>
                  <a:pt x="1250887" y="375920"/>
                </a:lnTo>
                <a:lnTo>
                  <a:pt x="1307360" y="375920"/>
                </a:lnTo>
                <a:lnTo>
                  <a:pt x="1315154" y="374650"/>
                </a:lnTo>
                <a:lnTo>
                  <a:pt x="1330719" y="373380"/>
                </a:lnTo>
                <a:lnTo>
                  <a:pt x="1629215" y="373380"/>
                </a:lnTo>
                <a:lnTo>
                  <a:pt x="1633526" y="368300"/>
                </a:lnTo>
                <a:lnTo>
                  <a:pt x="1638212" y="363220"/>
                </a:lnTo>
                <a:lnTo>
                  <a:pt x="1640066" y="358140"/>
                </a:lnTo>
                <a:lnTo>
                  <a:pt x="1220649" y="358140"/>
                </a:lnTo>
                <a:lnTo>
                  <a:pt x="1215403" y="356870"/>
                </a:lnTo>
                <a:lnTo>
                  <a:pt x="1217905" y="344170"/>
                </a:lnTo>
                <a:lnTo>
                  <a:pt x="1221779" y="341630"/>
                </a:lnTo>
                <a:lnTo>
                  <a:pt x="1644981" y="341630"/>
                </a:lnTo>
                <a:lnTo>
                  <a:pt x="1646672" y="337820"/>
                </a:lnTo>
                <a:lnTo>
                  <a:pt x="1650750" y="331470"/>
                </a:lnTo>
                <a:lnTo>
                  <a:pt x="1655001" y="325120"/>
                </a:lnTo>
                <a:lnTo>
                  <a:pt x="1656944" y="322580"/>
                </a:lnTo>
                <a:lnTo>
                  <a:pt x="1659738" y="318770"/>
                </a:lnTo>
                <a:lnTo>
                  <a:pt x="1670325" y="318770"/>
                </a:lnTo>
                <a:lnTo>
                  <a:pt x="1670218" y="316230"/>
                </a:lnTo>
                <a:lnTo>
                  <a:pt x="1670290" y="312420"/>
                </a:lnTo>
                <a:lnTo>
                  <a:pt x="1670415" y="309880"/>
                </a:lnTo>
                <a:lnTo>
                  <a:pt x="1438244" y="309880"/>
                </a:lnTo>
                <a:lnTo>
                  <a:pt x="1419637" y="306070"/>
                </a:lnTo>
                <a:lnTo>
                  <a:pt x="1396188" y="298450"/>
                </a:lnTo>
                <a:lnTo>
                  <a:pt x="1672776" y="298450"/>
                </a:lnTo>
                <a:lnTo>
                  <a:pt x="1673619" y="295910"/>
                </a:lnTo>
                <a:lnTo>
                  <a:pt x="1679631" y="289560"/>
                </a:lnTo>
                <a:lnTo>
                  <a:pt x="1532027" y="289560"/>
                </a:lnTo>
                <a:lnTo>
                  <a:pt x="1529144" y="283210"/>
                </a:lnTo>
                <a:lnTo>
                  <a:pt x="1532218" y="283210"/>
                </a:lnTo>
                <a:lnTo>
                  <a:pt x="1537374" y="281940"/>
                </a:lnTo>
                <a:lnTo>
                  <a:pt x="1692073" y="281940"/>
                </a:lnTo>
                <a:lnTo>
                  <a:pt x="1711719" y="255270"/>
                </a:lnTo>
                <a:lnTo>
                  <a:pt x="1711928" y="247650"/>
                </a:lnTo>
                <a:lnTo>
                  <a:pt x="1713072" y="240030"/>
                </a:lnTo>
                <a:lnTo>
                  <a:pt x="1715712" y="233680"/>
                </a:lnTo>
                <a:lnTo>
                  <a:pt x="1720368" y="228600"/>
                </a:lnTo>
                <a:lnTo>
                  <a:pt x="1724966" y="223520"/>
                </a:lnTo>
                <a:lnTo>
                  <a:pt x="1763698" y="223520"/>
                </a:lnTo>
                <a:lnTo>
                  <a:pt x="1764100" y="220980"/>
                </a:lnTo>
                <a:lnTo>
                  <a:pt x="1763565" y="218440"/>
                </a:lnTo>
                <a:lnTo>
                  <a:pt x="1704353" y="218440"/>
                </a:lnTo>
                <a:lnTo>
                  <a:pt x="1703401" y="217170"/>
                </a:lnTo>
                <a:lnTo>
                  <a:pt x="1704976" y="217170"/>
                </a:lnTo>
                <a:lnTo>
                  <a:pt x="1705852" y="209550"/>
                </a:lnTo>
                <a:lnTo>
                  <a:pt x="1706576" y="201930"/>
                </a:lnTo>
                <a:lnTo>
                  <a:pt x="1708316" y="194310"/>
                </a:lnTo>
                <a:lnTo>
                  <a:pt x="1709287" y="185420"/>
                </a:lnTo>
                <a:lnTo>
                  <a:pt x="1672019" y="185420"/>
                </a:lnTo>
                <a:lnTo>
                  <a:pt x="1671880" y="180340"/>
                </a:lnTo>
                <a:lnTo>
                  <a:pt x="1674153" y="179070"/>
                </a:lnTo>
                <a:lnTo>
                  <a:pt x="1705414" y="179070"/>
                </a:lnTo>
                <a:lnTo>
                  <a:pt x="1701851" y="176530"/>
                </a:lnTo>
                <a:lnTo>
                  <a:pt x="1693063" y="175260"/>
                </a:lnTo>
                <a:lnTo>
                  <a:pt x="1458888" y="167640"/>
                </a:lnTo>
                <a:lnTo>
                  <a:pt x="1419846" y="165100"/>
                </a:lnTo>
                <a:lnTo>
                  <a:pt x="1373925" y="163830"/>
                </a:lnTo>
                <a:close/>
              </a:path>
              <a:path w="1764664" h="527050">
                <a:moveTo>
                  <a:pt x="1151237" y="459740"/>
                </a:moveTo>
                <a:lnTo>
                  <a:pt x="1121785" y="459740"/>
                </a:lnTo>
                <a:lnTo>
                  <a:pt x="1062851" y="462280"/>
                </a:lnTo>
                <a:lnTo>
                  <a:pt x="1170841" y="462280"/>
                </a:lnTo>
                <a:lnTo>
                  <a:pt x="1151237" y="459740"/>
                </a:lnTo>
                <a:close/>
              </a:path>
              <a:path w="1764664" h="527050">
                <a:moveTo>
                  <a:pt x="1547712" y="450850"/>
                </a:moveTo>
                <a:lnTo>
                  <a:pt x="1545248" y="452120"/>
                </a:lnTo>
                <a:lnTo>
                  <a:pt x="1542047" y="452120"/>
                </a:lnTo>
                <a:lnTo>
                  <a:pt x="1541336" y="453390"/>
                </a:lnTo>
                <a:lnTo>
                  <a:pt x="1539673" y="454660"/>
                </a:lnTo>
                <a:lnTo>
                  <a:pt x="1546111" y="458470"/>
                </a:lnTo>
                <a:lnTo>
                  <a:pt x="1552601" y="457200"/>
                </a:lnTo>
                <a:lnTo>
                  <a:pt x="1567206" y="455930"/>
                </a:lnTo>
                <a:lnTo>
                  <a:pt x="1585243" y="455930"/>
                </a:lnTo>
                <a:lnTo>
                  <a:pt x="1585268" y="453390"/>
                </a:lnTo>
                <a:lnTo>
                  <a:pt x="1564225" y="453390"/>
                </a:lnTo>
                <a:lnTo>
                  <a:pt x="1550023" y="452120"/>
                </a:lnTo>
                <a:lnTo>
                  <a:pt x="1547712" y="450850"/>
                </a:lnTo>
                <a:close/>
              </a:path>
              <a:path w="1764664" h="527050">
                <a:moveTo>
                  <a:pt x="1636091" y="445770"/>
                </a:moveTo>
                <a:lnTo>
                  <a:pt x="1631443" y="452120"/>
                </a:lnTo>
                <a:lnTo>
                  <a:pt x="1621067" y="457200"/>
                </a:lnTo>
                <a:lnTo>
                  <a:pt x="1644979" y="457200"/>
                </a:lnTo>
                <a:lnTo>
                  <a:pt x="1644689" y="448310"/>
                </a:lnTo>
                <a:lnTo>
                  <a:pt x="1636091" y="445770"/>
                </a:lnTo>
                <a:close/>
              </a:path>
              <a:path w="1764664" h="527050">
                <a:moveTo>
                  <a:pt x="1585033" y="416560"/>
                </a:moveTo>
                <a:lnTo>
                  <a:pt x="1567308" y="416560"/>
                </a:lnTo>
                <a:lnTo>
                  <a:pt x="1568933" y="417830"/>
                </a:lnTo>
                <a:lnTo>
                  <a:pt x="1571219" y="427990"/>
                </a:lnTo>
                <a:lnTo>
                  <a:pt x="1571562" y="429260"/>
                </a:lnTo>
                <a:lnTo>
                  <a:pt x="1571594" y="441960"/>
                </a:lnTo>
                <a:lnTo>
                  <a:pt x="1570286" y="449580"/>
                </a:lnTo>
                <a:lnTo>
                  <a:pt x="1564225" y="453390"/>
                </a:lnTo>
                <a:lnTo>
                  <a:pt x="1585268" y="453390"/>
                </a:lnTo>
                <a:lnTo>
                  <a:pt x="1585144" y="425450"/>
                </a:lnTo>
                <a:lnTo>
                  <a:pt x="1585033" y="416560"/>
                </a:lnTo>
                <a:close/>
              </a:path>
              <a:path w="1764664" h="527050">
                <a:moveTo>
                  <a:pt x="1711783" y="420370"/>
                </a:moveTo>
                <a:lnTo>
                  <a:pt x="1691514" y="420370"/>
                </a:lnTo>
                <a:lnTo>
                  <a:pt x="1698181" y="426720"/>
                </a:lnTo>
                <a:lnTo>
                  <a:pt x="1700175" y="436880"/>
                </a:lnTo>
                <a:lnTo>
                  <a:pt x="1700197" y="441960"/>
                </a:lnTo>
                <a:lnTo>
                  <a:pt x="1699883" y="449580"/>
                </a:lnTo>
                <a:lnTo>
                  <a:pt x="1688491" y="452120"/>
                </a:lnTo>
                <a:lnTo>
                  <a:pt x="1708392" y="452120"/>
                </a:lnTo>
                <a:lnTo>
                  <a:pt x="1711846" y="447040"/>
                </a:lnTo>
                <a:lnTo>
                  <a:pt x="1716952" y="433070"/>
                </a:lnTo>
                <a:lnTo>
                  <a:pt x="1721854" y="430530"/>
                </a:lnTo>
                <a:lnTo>
                  <a:pt x="1760668" y="430530"/>
                </a:lnTo>
                <a:lnTo>
                  <a:pt x="1760912" y="425450"/>
                </a:lnTo>
                <a:lnTo>
                  <a:pt x="1720914" y="425450"/>
                </a:lnTo>
                <a:lnTo>
                  <a:pt x="1713320" y="424180"/>
                </a:lnTo>
                <a:lnTo>
                  <a:pt x="1712088" y="421640"/>
                </a:lnTo>
                <a:lnTo>
                  <a:pt x="1711783" y="420370"/>
                </a:lnTo>
                <a:close/>
              </a:path>
              <a:path w="1764664" h="527050">
                <a:moveTo>
                  <a:pt x="1556156" y="427990"/>
                </a:moveTo>
                <a:lnTo>
                  <a:pt x="1477890" y="427990"/>
                </a:lnTo>
                <a:lnTo>
                  <a:pt x="1489892" y="429260"/>
                </a:lnTo>
                <a:lnTo>
                  <a:pt x="1501725" y="431800"/>
                </a:lnTo>
                <a:lnTo>
                  <a:pt x="1506259" y="433070"/>
                </a:lnTo>
                <a:lnTo>
                  <a:pt x="1512114" y="434340"/>
                </a:lnTo>
                <a:lnTo>
                  <a:pt x="1515035" y="436880"/>
                </a:lnTo>
                <a:lnTo>
                  <a:pt x="1521454" y="441960"/>
                </a:lnTo>
                <a:lnTo>
                  <a:pt x="1528201" y="443230"/>
                </a:lnTo>
                <a:lnTo>
                  <a:pt x="1541920" y="440690"/>
                </a:lnTo>
                <a:lnTo>
                  <a:pt x="1552995" y="439420"/>
                </a:lnTo>
                <a:lnTo>
                  <a:pt x="1555827" y="434340"/>
                </a:lnTo>
                <a:lnTo>
                  <a:pt x="1556156" y="427990"/>
                </a:lnTo>
                <a:close/>
              </a:path>
              <a:path w="1764664" h="527050">
                <a:moveTo>
                  <a:pt x="1245833" y="379730"/>
                </a:moveTo>
                <a:lnTo>
                  <a:pt x="1223950" y="379730"/>
                </a:lnTo>
                <a:lnTo>
                  <a:pt x="1230008" y="382270"/>
                </a:lnTo>
                <a:lnTo>
                  <a:pt x="1233448" y="388620"/>
                </a:lnTo>
                <a:lnTo>
                  <a:pt x="1234306" y="393700"/>
                </a:lnTo>
                <a:lnTo>
                  <a:pt x="1233304" y="400050"/>
                </a:lnTo>
                <a:lnTo>
                  <a:pt x="1231164" y="406400"/>
                </a:lnTo>
                <a:lnTo>
                  <a:pt x="1230026" y="414020"/>
                </a:lnTo>
                <a:lnTo>
                  <a:pt x="1231667" y="419100"/>
                </a:lnTo>
                <a:lnTo>
                  <a:pt x="1234531" y="425450"/>
                </a:lnTo>
                <a:lnTo>
                  <a:pt x="1237057" y="431800"/>
                </a:lnTo>
                <a:lnTo>
                  <a:pt x="1238200" y="422910"/>
                </a:lnTo>
                <a:lnTo>
                  <a:pt x="1242988" y="419100"/>
                </a:lnTo>
                <a:lnTo>
                  <a:pt x="1496810" y="419100"/>
                </a:lnTo>
                <a:lnTo>
                  <a:pt x="1496256" y="417830"/>
                </a:lnTo>
                <a:lnTo>
                  <a:pt x="1483475" y="417830"/>
                </a:lnTo>
                <a:lnTo>
                  <a:pt x="1477100" y="416560"/>
                </a:lnTo>
                <a:lnTo>
                  <a:pt x="1447115" y="416560"/>
                </a:lnTo>
                <a:lnTo>
                  <a:pt x="1431621" y="415290"/>
                </a:lnTo>
                <a:lnTo>
                  <a:pt x="1404151" y="415290"/>
                </a:lnTo>
                <a:lnTo>
                  <a:pt x="1377740" y="414020"/>
                </a:lnTo>
                <a:lnTo>
                  <a:pt x="1351330" y="414020"/>
                </a:lnTo>
                <a:lnTo>
                  <a:pt x="1298614" y="411480"/>
                </a:lnTo>
                <a:lnTo>
                  <a:pt x="1286379" y="410210"/>
                </a:lnTo>
                <a:lnTo>
                  <a:pt x="1261999" y="405130"/>
                </a:lnTo>
                <a:lnTo>
                  <a:pt x="1250163" y="401320"/>
                </a:lnTo>
                <a:lnTo>
                  <a:pt x="1241299" y="401320"/>
                </a:lnTo>
                <a:lnTo>
                  <a:pt x="1240802" y="391160"/>
                </a:lnTo>
                <a:lnTo>
                  <a:pt x="1240778" y="383540"/>
                </a:lnTo>
                <a:lnTo>
                  <a:pt x="1245833" y="379730"/>
                </a:lnTo>
                <a:close/>
              </a:path>
              <a:path w="1764664" h="527050">
                <a:moveTo>
                  <a:pt x="1589378" y="388620"/>
                </a:moveTo>
                <a:lnTo>
                  <a:pt x="1477904" y="388620"/>
                </a:lnTo>
                <a:lnTo>
                  <a:pt x="1494278" y="389890"/>
                </a:lnTo>
                <a:lnTo>
                  <a:pt x="1526884" y="394970"/>
                </a:lnTo>
                <a:lnTo>
                  <a:pt x="1533178" y="397510"/>
                </a:lnTo>
                <a:lnTo>
                  <a:pt x="1538147" y="402590"/>
                </a:lnTo>
                <a:lnTo>
                  <a:pt x="1541037" y="408940"/>
                </a:lnTo>
                <a:lnTo>
                  <a:pt x="1541095" y="416560"/>
                </a:lnTo>
                <a:lnTo>
                  <a:pt x="1539482" y="422910"/>
                </a:lnTo>
                <a:lnTo>
                  <a:pt x="1332128" y="422910"/>
                </a:lnTo>
                <a:lnTo>
                  <a:pt x="1359358" y="424180"/>
                </a:lnTo>
                <a:lnTo>
                  <a:pt x="1382952" y="426720"/>
                </a:lnTo>
                <a:lnTo>
                  <a:pt x="1430254" y="429260"/>
                </a:lnTo>
                <a:lnTo>
                  <a:pt x="1453998" y="429260"/>
                </a:lnTo>
                <a:lnTo>
                  <a:pt x="1465874" y="427990"/>
                </a:lnTo>
                <a:lnTo>
                  <a:pt x="1556156" y="427990"/>
                </a:lnTo>
                <a:lnTo>
                  <a:pt x="1556485" y="421640"/>
                </a:lnTo>
                <a:lnTo>
                  <a:pt x="1548613" y="421640"/>
                </a:lnTo>
                <a:lnTo>
                  <a:pt x="1547127" y="417830"/>
                </a:lnTo>
                <a:lnTo>
                  <a:pt x="1550976" y="411480"/>
                </a:lnTo>
                <a:lnTo>
                  <a:pt x="1548270" y="410210"/>
                </a:lnTo>
                <a:lnTo>
                  <a:pt x="1545438" y="410210"/>
                </a:lnTo>
                <a:lnTo>
                  <a:pt x="1544359" y="403860"/>
                </a:lnTo>
                <a:lnTo>
                  <a:pt x="1544664" y="400050"/>
                </a:lnTo>
                <a:lnTo>
                  <a:pt x="1584748" y="400050"/>
                </a:lnTo>
                <a:lnTo>
                  <a:pt x="1584719" y="398780"/>
                </a:lnTo>
                <a:lnTo>
                  <a:pt x="1587082" y="391160"/>
                </a:lnTo>
                <a:lnTo>
                  <a:pt x="1589378" y="388620"/>
                </a:lnTo>
                <a:close/>
              </a:path>
              <a:path w="1764664" h="527050">
                <a:moveTo>
                  <a:pt x="936479" y="387350"/>
                </a:moveTo>
                <a:lnTo>
                  <a:pt x="914375" y="387350"/>
                </a:lnTo>
                <a:lnTo>
                  <a:pt x="922313" y="392430"/>
                </a:lnTo>
                <a:lnTo>
                  <a:pt x="922554" y="397510"/>
                </a:lnTo>
                <a:lnTo>
                  <a:pt x="896887" y="426720"/>
                </a:lnTo>
                <a:lnTo>
                  <a:pt x="935021" y="426720"/>
                </a:lnTo>
                <a:lnTo>
                  <a:pt x="935509" y="419100"/>
                </a:lnTo>
                <a:lnTo>
                  <a:pt x="935628" y="416560"/>
                </a:lnTo>
                <a:lnTo>
                  <a:pt x="936479" y="387350"/>
                </a:lnTo>
                <a:close/>
              </a:path>
              <a:path w="1764664" h="527050">
                <a:moveTo>
                  <a:pt x="1760514" y="328930"/>
                </a:moveTo>
                <a:lnTo>
                  <a:pt x="1731963" y="328930"/>
                </a:lnTo>
                <a:lnTo>
                  <a:pt x="1734795" y="330200"/>
                </a:lnTo>
                <a:lnTo>
                  <a:pt x="1735189" y="334010"/>
                </a:lnTo>
                <a:lnTo>
                  <a:pt x="1736463" y="345440"/>
                </a:lnTo>
                <a:lnTo>
                  <a:pt x="1736904" y="355600"/>
                </a:lnTo>
                <a:lnTo>
                  <a:pt x="1734525" y="365760"/>
                </a:lnTo>
                <a:lnTo>
                  <a:pt x="1727340" y="375920"/>
                </a:lnTo>
                <a:lnTo>
                  <a:pt x="1722908" y="379730"/>
                </a:lnTo>
                <a:lnTo>
                  <a:pt x="1723607" y="386080"/>
                </a:lnTo>
                <a:lnTo>
                  <a:pt x="1719162" y="391160"/>
                </a:lnTo>
                <a:lnTo>
                  <a:pt x="1719022" y="391160"/>
                </a:lnTo>
                <a:lnTo>
                  <a:pt x="1723951" y="397510"/>
                </a:lnTo>
                <a:lnTo>
                  <a:pt x="1726332" y="403860"/>
                </a:lnTo>
                <a:lnTo>
                  <a:pt x="1726535" y="411480"/>
                </a:lnTo>
                <a:lnTo>
                  <a:pt x="1724927" y="419100"/>
                </a:lnTo>
                <a:lnTo>
                  <a:pt x="1723772" y="422910"/>
                </a:lnTo>
                <a:lnTo>
                  <a:pt x="1720914" y="425450"/>
                </a:lnTo>
                <a:lnTo>
                  <a:pt x="1760912" y="425450"/>
                </a:lnTo>
                <a:lnTo>
                  <a:pt x="1761523" y="412750"/>
                </a:lnTo>
                <a:lnTo>
                  <a:pt x="1761447" y="406400"/>
                </a:lnTo>
                <a:lnTo>
                  <a:pt x="1759079" y="363220"/>
                </a:lnTo>
                <a:lnTo>
                  <a:pt x="1759179" y="356870"/>
                </a:lnTo>
                <a:lnTo>
                  <a:pt x="1759827" y="337820"/>
                </a:lnTo>
                <a:lnTo>
                  <a:pt x="1760458" y="330200"/>
                </a:lnTo>
                <a:lnTo>
                  <a:pt x="1760514" y="328930"/>
                </a:lnTo>
                <a:close/>
              </a:path>
              <a:path w="1764664" h="527050">
                <a:moveTo>
                  <a:pt x="1496810" y="419100"/>
                </a:moveTo>
                <a:lnTo>
                  <a:pt x="1242988" y="419100"/>
                </a:lnTo>
                <a:lnTo>
                  <a:pt x="1250303" y="420370"/>
                </a:lnTo>
                <a:lnTo>
                  <a:pt x="1277505" y="424180"/>
                </a:lnTo>
                <a:lnTo>
                  <a:pt x="1304811" y="424180"/>
                </a:lnTo>
                <a:lnTo>
                  <a:pt x="1332128" y="422910"/>
                </a:lnTo>
                <a:lnTo>
                  <a:pt x="1539482" y="422910"/>
                </a:lnTo>
                <a:lnTo>
                  <a:pt x="1534186" y="421640"/>
                </a:lnTo>
                <a:lnTo>
                  <a:pt x="1532268" y="421640"/>
                </a:lnTo>
                <a:lnTo>
                  <a:pt x="1522350" y="420370"/>
                </a:lnTo>
                <a:lnTo>
                  <a:pt x="1503185" y="420370"/>
                </a:lnTo>
                <a:lnTo>
                  <a:pt x="1496810" y="419100"/>
                </a:lnTo>
                <a:close/>
              </a:path>
              <a:path w="1764664" h="527050">
                <a:moveTo>
                  <a:pt x="1555776" y="420370"/>
                </a:moveTo>
                <a:lnTo>
                  <a:pt x="1548613" y="421640"/>
                </a:lnTo>
                <a:lnTo>
                  <a:pt x="1556068" y="421640"/>
                </a:lnTo>
                <a:lnTo>
                  <a:pt x="1555776" y="420370"/>
                </a:lnTo>
                <a:close/>
              </a:path>
              <a:path w="1764664" h="527050">
                <a:moveTo>
                  <a:pt x="1556551" y="420370"/>
                </a:moveTo>
                <a:lnTo>
                  <a:pt x="1556068" y="421640"/>
                </a:lnTo>
                <a:lnTo>
                  <a:pt x="1556485" y="421640"/>
                </a:lnTo>
                <a:lnTo>
                  <a:pt x="1556551" y="420370"/>
                </a:lnTo>
                <a:close/>
              </a:path>
              <a:path w="1764664" h="527050">
                <a:moveTo>
                  <a:pt x="1515543" y="419100"/>
                </a:moveTo>
                <a:lnTo>
                  <a:pt x="1503185" y="420370"/>
                </a:lnTo>
                <a:lnTo>
                  <a:pt x="1522350" y="420370"/>
                </a:lnTo>
                <a:lnTo>
                  <a:pt x="1515543" y="419100"/>
                </a:lnTo>
                <a:close/>
              </a:path>
              <a:path w="1764664" h="527050">
                <a:moveTo>
                  <a:pt x="1584748" y="400050"/>
                </a:moveTo>
                <a:lnTo>
                  <a:pt x="1551141" y="400050"/>
                </a:lnTo>
                <a:lnTo>
                  <a:pt x="1552741" y="402590"/>
                </a:lnTo>
                <a:lnTo>
                  <a:pt x="1552627" y="406400"/>
                </a:lnTo>
                <a:lnTo>
                  <a:pt x="1551585" y="408940"/>
                </a:lnTo>
                <a:lnTo>
                  <a:pt x="1550976" y="411480"/>
                </a:lnTo>
                <a:lnTo>
                  <a:pt x="1550836" y="415290"/>
                </a:lnTo>
                <a:lnTo>
                  <a:pt x="1553985" y="417830"/>
                </a:lnTo>
                <a:lnTo>
                  <a:pt x="1555776" y="420370"/>
                </a:lnTo>
                <a:lnTo>
                  <a:pt x="1556551" y="420370"/>
                </a:lnTo>
                <a:lnTo>
                  <a:pt x="1567308" y="416560"/>
                </a:lnTo>
                <a:lnTo>
                  <a:pt x="1585033" y="416560"/>
                </a:lnTo>
                <a:lnTo>
                  <a:pt x="1584923" y="407670"/>
                </a:lnTo>
                <a:lnTo>
                  <a:pt x="1584748" y="400050"/>
                </a:lnTo>
                <a:close/>
              </a:path>
              <a:path w="1764664" h="527050">
                <a:moveTo>
                  <a:pt x="1490714" y="405130"/>
                </a:moveTo>
                <a:lnTo>
                  <a:pt x="1491324" y="414020"/>
                </a:lnTo>
                <a:lnTo>
                  <a:pt x="1489393" y="417830"/>
                </a:lnTo>
                <a:lnTo>
                  <a:pt x="1496256" y="417830"/>
                </a:lnTo>
                <a:lnTo>
                  <a:pt x="1490714" y="405130"/>
                </a:lnTo>
                <a:close/>
              </a:path>
              <a:path w="1764664" h="527050">
                <a:moveTo>
                  <a:pt x="1466023" y="411480"/>
                </a:moveTo>
                <a:lnTo>
                  <a:pt x="1461034" y="411480"/>
                </a:lnTo>
                <a:lnTo>
                  <a:pt x="1453503" y="415290"/>
                </a:lnTo>
                <a:lnTo>
                  <a:pt x="1447115" y="416560"/>
                </a:lnTo>
                <a:lnTo>
                  <a:pt x="1477100" y="416560"/>
                </a:lnTo>
                <a:lnTo>
                  <a:pt x="1471331" y="414020"/>
                </a:lnTo>
                <a:lnTo>
                  <a:pt x="1466023" y="411480"/>
                </a:lnTo>
                <a:close/>
              </a:path>
              <a:path w="1764664" h="527050">
                <a:moveTo>
                  <a:pt x="1597414" y="379730"/>
                </a:moveTo>
                <a:lnTo>
                  <a:pt x="1404697" y="379730"/>
                </a:lnTo>
                <a:lnTo>
                  <a:pt x="1420648" y="382270"/>
                </a:lnTo>
                <a:lnTo>
                  <a:pt x="1421715" y="383540"/>
                </a:lnTo>
                <a:lnTo>
                  <a:pt x="1422142" y="392430"/>
                </a:lnTo>
                <a:lnTo>
                  <a:pt x="1422258" y="400050"/>
                </a:lnTo>
                <a:lnTo>
                  <a:pt x="1422146" y="406400"/>
                </a:lnTo>
                <a:lnTo>
                  <a:pt x="1419781" y="411480"/>
                </a:lnTo>
                <a:lnTo>
                  <a:pt x="1414145" y="414020"/>
                </a:lnTo>
                <a:lnTo>
                  <a:pt x="1404151" y="415290"/>
                </a:lnTo>
                <a:lnTo>
                  <a:pt x="1431621" y="415290"/>
                </a:lnTo>
                <a:lnTo>
                  <a:pt x="1429538" y="412750"/>
                </a:lnTo>
                <a:lnTo>
                  <a:pt x="1428636" y="405130"/>
                </a:lnTo>
                <a:lnTo>
                  <a:pt x="1428243" y="391160"/>
                </a:lnTo>
                <a:lnTo>
                  <a:pt x="1431440" y="384810"/>
                </a:lnTo>
                <a:lnTo>
                  <a:pt x="1438938" y="383540"/>
                </a:lnTo>
                <a:lnTo>
                  <a:pt x="1593970" y="383540"/>
                </a:lnTo>
                <a:lnTo>
                  <a:pt x="1597414" y="379730"/>
                </a:lnTo>
                <a:close/>
              </a:path>
              <a:path w="1764664" h="527050">
                <a:moveTo>
                  <a:pt x="1663577" y="370902"/>
                </a:moveTo>
                <a:lnTo>
                  <a:pt x="1637221" y="397510"/>
                </a:lnTo>
                <a:lnTo>
                  <a:pt x="1632929" y="402590"/>
                </a:lnTo>
                <a:lnTo>
                  <a:pt x="1624991" y="407670"/>
                </a:lnTo>
                <a:lnTo>
                  <a:pt x="1622807" y="408940"/>
                </a:lnTo>
                <a:lnTo>
                  <a:pt x="1642200" y="408940"/>
                </a:lnTo>
                <a:lnTo>
                  <a:pt x="1651926" y="398780"/>
                </a:lnTo>
                <a:lnTo>
                  <a:pt x="1664704" y="384810"/>
                </a:lnTo>
                <a:lnTo>
                  <a:pt x="1679931" y="379730"/>
                </a:lnTo>
                <a:lnTo>
                  <a:pt x="1686561" y="379730"/>
                </a:lnTo>
                <a:lnTo>
                  <a:pt x="1684770" y="377190"/>
                </a:lnTo>
                <a:lnTo>
                  <a:pt x="1687680" y="372110"/>
                </a:lnTo>
                <a:lnTo>
                  <a:pt x="1669508" y="372110"/>
                </a:lnTo>
                <a:lnTo>
                  <a:pt x="1663577" y="370902"/>
                </a:lnTo>
                <a:close/>
              </a:path>
              <a:path w="1764664" h="527050">
                <a:moveTo>
                  <a:pt x="1246684" y="398780"/>
                </a:moveTo>
                <a:lnTo>
                  <a:pt x="1241299" y="401320"/>
                </a:lnTo>
                <a:lnTo>
                  <a:pt x="1250163" y="401320"/>
                </a:lnTo>
                <a:lnTo>
                  <a:pt x="1246684" y="398780"/>
                </a:lnTo>
                <a:close/>
              </a:path>
              <a:path w="1764664" h="527050">
                <a:moveTo>
                  <a:pt x="1307360" y="375920"/>
                </a:moveTo>
                <a:lnTo>
                  <a:pt x="1250887" y="375920"/>
                </a:lnTo>
                <a:lnTo>
                  <a:pt x="1261314" y="377190"/>
                </a:lnTo>
                <a:lnTo>
                  <a:pt x="1271893" y="392430"/>
                </a:lnTo>
                <a:lnTo>
                  <a:pt x="1283907" y="398780"/>
                </a:lnTo>
                <a:lnTo>
                  <a:pt x="1287908" y="396240"/>
                </a:lnTo>
                <a:lnTo>
                  <a:pt x="1288047" y="391160"/>
                </a:lnTo>
                <a:lnTo>
                  <a:pt x="1289648" y="381000"/>
                </a:lnTo>
                <a:lnTo>
                  <a:pt x="1293953" y="378460"/>
                </a:lnTo>
                <a:lnTo>
                  <a:pt x="1299566" y="377190"/>
                </a:lnTo>
                <a:lnTo>
                  <a:pt x="1307360" y="375920"/>
                </a:lnTo>
                <a:close/>
              </a:path>
              <a:path w="1764664" h="527050">
                <a:moveTo>
                  <a:pt x="1629215" y="373380"/>
                </a:moveTo>
                <a:lnTo>
                  <a:pt x="1330719" y="373380"/>
                </a:lnTo>
                <a:lnTo>
                  <a:pt x="1346276" y="374650"/>
                </a:lnTo>
                <a:lnTo>
                  <a:pt x="1361834" y="377190"/>
                </a:lnTo>
                <a:lnTo>
                  <a:pt x="1366584" y="378460"/>
                </a:lnTo>
                <a:lnTo>
                  <a:pt x="1368464" y="381000"/>
                </a:lnTo>
                <a:lnTo>
                  <a:pt x="1372134" y="389890"/>
                </a:lnTo>
                <a:lnTo>
                  <a:pt x="1370724" y="394970"/>
                </a:lnTo>
                <a:lnTo>
                  <a:pt x="1376401" y="397510"/>
                </a:lnTo>
                <a:lnTo>
                  <a:pt x="1377910" y="387350"/>
                </a:lnTo>
                <a:lnTo>
                  <a:pt x="1380610" y="382270"/>
                </a:lnTo>
                <a:lnTo>
                  <a:pt x="1386479" y="379730"/>
                </a:lnTo>
                <a:lnTo>
                  <a:pt x="1597414" y="379730"/>
                </a:lnTo>
                <a:lnTo>
                  <a:pt x="1598562" y="378460"/>
                </a:lnTo>
                <a:lnTo>
                  <a:pt x="1626127" y="378460"/>
                </a:lnTo>
                <a:lnTo>
                  <a:pt x="1628137" y="374650"/>
                </a:lnTo>
                <a:lnTo>
                  <a:pt x="1629215" y="373380"/>
                </a:lnTo>
                <a:close/>
              </a:path>
              <a:path w="1764664" h="527050">
                <a:moveTo>
                  <a:pt x="1593970" y="383540"/>
                </a:moveTo>
                <a:lnTo>
                  <a:pt x="1438938" y="383540"/>
                </a:lnTo>
                <a:lnTo>
                  <a:pt x="1451446" y="386080"/>
                </a:lnTo>
                <a:lnTo>
                  <a:pt x="1454697" y="387350"/>
                </a:lnTo>
                <a:lnTo>
                  <a:pt x="1457148" y="389890"/>
                </a:lnTo>
                <a:lnTo>
                  <a:pt x="1461301" y="389890"/>
                </a:lnTo>
                <a:lnTo>
                  <a:pt x="1477904" y="388620"/>
                </a:lnTo>
                <a:lnTo>
                  <a:pt x="1589378" y="388620"/>
                </a:lnTo>
                <a:lnTo>
                  <a:pt x="1593970" y="383540"/>
                </a:lnTo>
                <a:close/>
              </a:path>
              <a:path w="1764664" h="527050">
                <a:moveTo>
                  <a:pt x="1696339" y="358140"/>
                </a:moveTo>
                <a:lnTo>
                  <a:pt x="1679246" y="358140"/>
                </a:lnTo>
                <a:lnTo>
                  <a:pt x="1682522" y="361950"/>
                </a:lnTo>
                <a:lnTo>
                  <a:pt x="1678633" y="367030"/>
                </a:lnTo>
                <a:lnTo>
                  <a:pt x="1674462" y="369570"/>
                </a:lnTo>
                <a:lnTo>
                  <a:pt x="1669508" y="372110"/>
                </a:lnTo>
                <a:lnTo>
                  <a:pt x="1687680" y="372110"/>
                </a:lnTo>
                <a:lnTo>
                  <a:pt x="1689863" y="368300"/>
                </a:lnTo>
                <a:lnTo>
                  <a:pt x="1693749" y="361950"/>
                </a:lnTo>
                <a:lnTo>
                  <a:pt x="1696339" y="358140"/>
                </a:lnTo>
                <a:close/>
              </a:path>
              <a:path w="1764664" h="527050">
                <a:moveTo>
                  <a:pt x="1663777" y="370840"/>
                </a:moveTo>
                <a:lnTo>
                  <a:pt x="1663269" y="370840"/>
                </a:lnTo>
                <a:lnTo>
                  <a:pt x="1663577" y="370902"/>
                </a:lnTo>
                <a:lnTo>
                  <a:pt x="1663777" y="370840"/>
                </a:lnTo>
                <a:close/>
              </a:path>
              <a:path w="1764664" h="527050">
                <a:moveTo>
                  <a:pt x="1675702" y="342900"/>
                </a:moveTo>
                <a:lnTo>
                  <a:pt x="1673302" y="346710"/>
                </a:lnTo>
                <a:lnTo>
                  <a:pt x="1670813" y="360680"/>
                </a:lnTo>
                <a:lnTo>
                  <a:pt x="1679246" y="358140"/>
                </a:lnTo>
                <a:lnTo>
                  <a:pt x="1696339" y="358140"/>
                </a:lnTo>
                <a:lnTo>
                  <a:pt x="1698065" y="355600"/>
                </a:lnTo>
                <a:lnTo>
                  <a:pt x="1700318" y="353060"/>
                </a:lnTo>
                <a:lnTo>
                  <a:pt x="1698054" y="353060"/>
                </a:lnTo>
                <a:lnTo>
                  <a:pt x="1694276" y="344170"/>
                </a:lnTo>
                <a:lnTo>
                  <a:pt x="1684922" y="344170"/>
                </a:lnTo>
                <a:lnTo>
                  <a:pt x="1675702" y="342900"/>
                </a:lnTo>
                <a:close/>
              </a:path>
              <a:path w="1764664" h="527050">
                <a:moveTo>
                  <a:pt x="1644981" y="341630"/>
                </a:moveTo>
                <a:lnTo>
                  <a:pt x="1221779" y="341630"/>
                </a:lnTo>
                <a:lnTo>
                  <a:pt x="1228281" y="342900"/>
                </a:lnTo>
                <a:lnTo>
                  <a:pt x="1235001" y="346710"/>
                </a:lnTo>
                <a:lnTo>
                  <a:pt x="1241521" y="349250"/>
                </a:lnTo>
                <a:lnTo>
                  <a:pt x="1248384" y="353060"/>
                </a:lnTo>
                <a:lnTo>
                  <a:pt x="1256132" y="353060"/>
                </a:lnTo>
                <a:lnTo>
                  <a:pt x="1248178" y="356870"/>
                </a:lnTo>
                <a:lnTo>
                  <a:pt x="1240237" y="358140"/>
                </a:lnTo>
                <a:lnTo>
                  <a:pt x="1640066" y="358140"/>
                </a:lnTo>
                <a:lnTo>
                  <a:pt x="1641133" y="353060"/>
                </a:lnTo>
                <a:lnTo>
                  <a:pt x="1643291" y="345440"/>
                </a:lnTo>
                <a:lnTo>
                  <a:pt x="1644981" y="341630"/>
                </a:lnTo>
                <a:close/>
              </a:path>
              <a:path w="1764664" h="527050">
                <a:moveTo>
                  <a:pt x="1702893" y="342900"/>
                </a:moveTo>
                <a:lnTo>
                  <a:pt x="1698054" y="353060"/>
                </a:lnTo>
                <a:lnTo>
                  <a:pt x="1700318" y="353060"/>
                </a:lnTo>
                <a:lnTo>
                  <a:pt x="1702570" y="350520"/>
                </a:lnTo>
                <a:lnTo>
                  <a:pt x="1707020" y="345440"/>
                </a:lnTo>
                <a:lnTo>
                  <a:pt x="1702893" y="342900"/>
                </a:lnTo>
                <a:close/>
              </a:path>
              <a:path w="1764664" h="527050">
                <a:moveTo>
                  <a:pt x="405847" y="294640"/>
                </a:moveTo>
                <a:lnTo>
                  <a:pt x="364971" y="294640"/>
                </a:lnTo>
                <a:lnTo>
                  <a:pt x="375921" y="299720"/>
                </a:lnTo>
                <a:lnTo>
                  <a:pt x="382432" y="311150"/>
                </a:lnTo>
                <a:lnTo>
                  <a:pt x="385395" y="326390"/>
                </a:lnTo>
                <a:lnTo>
                  <a:pt x="385776" y="330200"/>
                </a:lnTo>
                <a:lnTo>
                  <a:pt x="383884" y="336550"/>
                </a:lnTo>
                <a:lnTo>
                  <a:pt x="379616" y="336550"/>
                </a:lnTo>
                <a:lnTo>
                  <a:pt x="370852" y="337820"/>
                </a:lnTo>
                <a:lnTo>
                  <a:pt x="362402" y="341630"/>
                </a:lnTo>
                <a:lnTo>
                  <a:pt x="353942" y="344170"/>
                </a:lnTo>
                <a:lnTo>
                  <a:pt x="345149" y="345440"/>
                </a:lnTo>
                <a:lnTo>
                  <a:pt x="407812" y="345440"/>
                </a:lnTo>
                <a:lnTo>
                  <a:pt x="407936" y="332740"/>
                </a:lnTo>
                <a:lnTo>
                  <a:pt x="408110" y="322580"/>
                </a:lnTo>
                <a:lnTo>
                  <a:pt x="408737" y="313690"/>
                </a:lnTo>
                <a:lnTo>
                  <a:pt x="408859" y="303530"/>
                </a:lnTo>
                <a:lnTo>
                  <a:pt x="408868" y="300990"/>
                </a:lnTo>
                <a:lnTo>
                  <a:pt x="405847" y="294640"/>
                </a:lnTo>
                <a:close/>
              </a:path>
              <a:path w="1764664" h="527050">
                <a:moveTo>
                  <a:pt x="1690498" y="335280"/>
                </a:moveTo>
                <a:lnTo>
                  <a:pt x="1684922" y="344170"/>
                </a:lnTo>
                <a:lnTo>
                  <a:pt x="1694276" y="344170"/>
                </a:lnTo>
                <a:lnTo>
                  <a:pt x="1690498" y="335280"/>
                </a:lnTo>
                <a:close/>
              </a:path>
              <a:path w="1764664" h="527050">
                <a:moveTo>
                  <a:pt x="549087" y="308610"/>
                </a:moveTo>
                <a:lnTo>
                  <a:pt x="519151" y="308610"/>
                </a:lnTo>
                <a:lnTo>
                  <a:pt x="525108" y="309880"/>
                </a:lnTo>
                <a:lnTo>
                  <a:pt x="540551" y="313690"/>
                </a:lnTo>
                <a:lnTo>
                  <a:pt x="543624" y="317500"/>
                </a:lnTo>
                <a:lnTo>
                  <a:pt x="543104" y="336550"/>
                </a:lnTo>
                <a:lnTo>
                  <a:pt x="537846" y="341630"/>
                </a:lnTo>
                <a:lnTo>
                  <a:pt x="552031" y="341630"/>
                </a:lnTo>
                <a:lnTo>
                  <a:pt x="551943" y="331470"/>
                </a:lnTo>
                <a:lnTo>
                  <a:pt x="551097" y="318770"/>
                </a:lnTo>
                <a:lnTo>
                  <a:pt x="549087" y="308610"/>
                </a:lnTo>
                <a:close/>
              </a:path>
              <a:path w="1764664" h="527050">
                <a:moveTo>
                  <a:pt x="1760796" y="322580"/>
                </a:moveTo>
                <a:lnTo>
                  <a:pt x="1717511" y="322580"/>
                </a:lnTo>
                <a:lnTo>
                  <a:pt x="1716482" y="327660"/>
                </a:lnTo>
                <a:lnTo>
                  <a:pt x="1717244" y="330200"/>
                </a:lnTo>
                <a:lnTo>
                  <a:pt x="1727721" y="328930"/>
                </a:lnTo>
                <a:lnTo>
                  <a:pt x="1760514" y="328930"/>
                </a:lnTo>
                <a:lnTo>
                  <a:pt x="1760796" y="322580"/>
                </a:lnTo>
                <a:close/>
              </a:path>
              <a:path w="1764664" h="527050">
                <a:moveTo>
                  <a:pt x="1763698" y="223520"/>
                </a:moveTo>
                <a:lnTo>
                  <a:pt x="1728979" y="223520"/>
                </a:lnTo>
                <a:lnTo>
                  <a:pt x="1731392" y="229870"/>
                </a:lnTo>
                <a:lnTo>
                  <a:pt x="1736552" y="245110"/>
                </a:lnTo>
                <a:lnTo>
                  <a:pt x="1738694" y="260350"/>
                </a:lnTo>
                <a:lnTo>
                  <a:pt x="1735932" y="275590"/>
                </a:lnTo>
                <a:lnTo>
                  <a:pt x="1726375" y="290830"/>
                </a:lnTo>
                <a:lnTo>
                  <a:pt x="1721426" y="295910"/>
                </a:lnTo>
                <a:lnTo>
                  <a:pt x="1716758" y="303530"/>
                </a:lnTo>
                <a:lnTo>
                  <a:pt x="1711809" y="308610"/>
                </a:lnTo>
                <a:lnTo>
                  <a:pt x="1706017" y="314960"/>
                </a:lnTo>
                <a:lnTo>
                  <a:pt x="1703553" y="316230"/>
                </a:lnTo>
                <a:lnTo>
                  <a:pt x="1702842" y="320040"/>
                </a:lnTo>
                <a:lnTo>
                  <a:pt x="1704087" y="322580"/>
                </a:lnTo>
                <a:lnTo>
                  <a:pt x="1705877" y="327660"/>
                </a:lnTo>
                <a:lnTo>
                  <a:pt x="1708964" y="325120"/>
                </a:lnTo>
                <a:lnTo>
                  <a:pt x="1717511" y="322580"/>
                </a:lnTo>
                <a:lnTo>
                  <a:pt x="1760796" y="322580"/>
                </a:lnTo>
                <a:lnTo>
                  <a:pt x="1760853" y="321310"/>
                </a:lnTo>
                <a:lnTo>
                  <a:pt x="1761424" y="313690"/>
                </a:lnTo>
                <a:lnTo>
                  <a:pt x="1762583" y="304800"/>
                </a:lnTo>
                <a:lnTo>
                  <a:pt x="1764069" y="297180"/>
                </a:lnTo>
                <a:lnTo>
                  <a:pt x="1763307" y="289560"/>
                </a:lnTo>
                <a:lnTo>
                  <a:pt x="1763237" y="284480"/>
                </a:lnTo>
                <a:lnTo>
                  <a:pt x="1754988" y="284480"/>
                </a:lnTo>
                <a:lnTo>
                  <a:pt x="1753522" y="270510"/>
                </a:lnTo>
                <a:lnTo>
                  <a:pt x="1751744" y="257810"/>
                </a:lnTo>
                <a:lnTo>
                  <a:pt x="1751013" y="246380"/>
                </a:lnTo>
                <a:lnTo>
                  <a:pt x="1752690" y="233680"/>
                </a:lnTo>
                <a:lnTo>
                  <a:pt x="1753401" y="231140"/>
                </a:lnTo>
                <a:lnTo>
                  <a:pt x="1751991" y="226060"/>
                </a:lnTo>
                <a:lnTo>
                  <a:pt x="1763295" y="226060"/>
                </a:lnTo>
                <a:lnTo>
                  <a:pt x="1763698" y="223520"/>
                </a:lnTo>
                <a:close/>
              </a:path>
              <a:path w="1764664" h="527050">
                <a:moveTo>
                  <a:pt x="1670325" y="318770"/>
                </a:moveTo>
                <a:lnTo>
                  <a:pt x="1659738" y="318770"/>
                </a:lnTo>
                <a:lnTo>
                  <a:pt x="1667816" y="321310"/>
                </a:lnTo>
                <a:lnTo>
                  <a:pt x="1670432" y="321310"/>
                </a:lnTo>
                <a:lnTo>
                  <a:pt x="1670325" y="318770"/>
                </a:lnTo>
                <a:close/>
              </a:path>
              <a:path w="1764664" h="527050">
                <a:moveTo>
                  <a:pt x="1672776" y="298450"/>
                </a:moveTo>
                <a:lnTo>
                  <a:pt x="1431629" y="298450"/>
                </a:lnTo>
                <a:lnTo>
                  <a:pt x="1448221" y="300990"/>
                </a:lnTo>
                <a:lnTo>
                  <a:pt x="1464489" y="306070"/>
                </a:lnTo>
                <a:lnTo>
                  <a:pt x="1452899" y="309880"/>
                </a:lnTo>
                <a:lnTo>
                  <a:pt x="1670415" y="309880"/>
                </a:lnTo>
                <a:lnTo>
                  <a:pt x="1670666" y="304800"/>
                </a:lnTo>
                <a:lnTo>
                  <a:pt x="1672776" y="298450"/>
                </a:lnTo>
                <a:close/>
              </a:path>
              <a:path w="1764664" h="527050">
                <a:moveTo>
                  <a:pt x="941019" y="240030"/>
                </a:moveTo>
                <a:lnTo>
                  <a:pt x="890004" y="240030"/>
                </a:lnTo>
                <a:lnTo>
                  <a:pt x="896468" y="241300"/>
                </a:lnTo>
                <a:lnTo>
                  <a:pt x="896265" y="243840"/>
                </a:lnTo>
                <a:lnTo>
                  <a:pt x="896837" y="246380"/>
                </a:lnTo>
                <a:lnTo>
                  <a:pt x="898396" y="256540"/>
                </a:lnTo>
                <a:lnTo>
                  <a:pt x="898523" y="261620"/>
                </a:lnTo>
                <a:lnTo>
                  <a:pt x="898650" y="278130"/>
                </a:lnTo>
                <a:lnTo>
                  <a:pt x="899123" y="285750"/>
                </a:lnTo>
                <a:lnTo>
                  <a:pt x="899440" y="288290"/>
                </a:lnTo>
                <a:lnTo>
                  <a:pt x="897891" y="290830"/>
                </a:lnTo>
                <a:lnTo>
                  <a:pt x="892392" y="292100"/>
                </a:lnTo>
                <a:lnTo>
                  <a:pt x="937600" y="292100"/>
                </a:lnTo>
                <a:lnTo>
                  <a:pt x="937991" y="274320"/>
                </a:lnTo>
                <a:lnTo>
                  <a:pt x="939455" y="251460"/>
                </a:lnTo>
                <a:lnTo>
                  <a:pt x="941019" y="240030"/>
                </a:lnTo>
                <a:close/>
              </a:path>
              <a:path w="1764664" h="527050">
                <a:moveTo>
                  <a:pt x="532715" y="275590"/>
                </a:moveTo>
                <a:lnTo>
                  <a:pt x="502286" y="275590"/>
                </a:lnTo>
                <a:lnTo>
                  <a:pt x="502692" y="288290"/>
                </a:lnTo>
                <a:lnTo>
                  <a:pt x="496393" y="289560"/>
                </a:lnTo>
                <a:lnTo>
                  <a:pt x="540289" y="289560"/>
                </a:lnTo>
                <a:lnTo>
                  <a:pt x="537719" y="285750"/>
                </a:lnTo>
                <a:lnTo>
                  <a:pt x="532524" y="279400"/>
                </a:lnTo>
                <a:lnTo>
                  <a:pt x="532715" y="275590"/>
                </a:lnTo>
                <a:close/>
              </a:path>
              <a:path w="1764664" h="527050">
                <a:moveTo>
                  <a:pt x="1692073" y="281940"/>
                </a:moveTo>
                <a:lnTo>
                  <a:pt x="1537374" y="281940"/>
                </a:lnTo>
                <a:lnTo>
                  <a:pt x="1540130" y="283210"/>
                </a:lnTo>
                <a:lnTo>
                  <a:pt x="1541793" y="284480"/>
                </a:lnTo>
                <a:lnTo>
                  <a:pt x="1541425" y="288290"/>
                </a:lnTo>
                <a:lnTo>
                  <a:pt x="1540320" y="289560"/>
                </a:lnTo>
                <a:lnTo>
                  <a:pt x="1679631" y="289560"/>
                </a:lnTo>
                <a:lnTo>
                  <a:pt x="1689304" y="285750"/>
                </a:lnTo>
                <a:lnTo>
                  <a:pt x="1692784" y="284480"/>
                </a:lnTo>
                <a:lnTo>
                  <a:pt x="1692263" y="283210"/>
                </a:lnTo>
                <a:lnTo>
                  <a:pt x="1692073" y="281940"/>
                </a:lnTo>
                <a:close/>
              </a:path>
              <a:path w="1764664" h="527050">
                <a:moveTo>
                  <a:pt x="1761783" y="276860"/>
                </a:moveTo>
                <a:lnTo>
                  <a:pt x="1757312" y="279400"/>
                </a:lnTo>
                <a:lnTo>
                  <a:pt x="1756677" y="281940"/>
                </a:lnTo>
                <a:lnTo>
                  <a:pt x="1754988" y="284480"/>
                </a:lnTo>
                <a:lnTo>
                  <a:pt x="1763237" y="284480"/>
                </a:lnTo>
                <a:lnTo>
                  <a:pt x="1763167" y="279400"/>
                </a:lnTo>
                <a:lnTo>
                  <a:pt x="1761783" y="276860"/>
                </a:lnTo>
                <a:close/>
              </a:path>
              <a:path w="1764664" h="527050">
                <a:moveTo>
                  <a:pt x="502286" y="275590"/>
                </a:moveTo>
                <a:lnTo>
                  <a:pt x="481674" y="275590"/>
                </a:lnTo>
                <a:lnTo>
                  <a:pt x="488417" y="278130"/>
                </a:lnTo>
                <a:lnTo>
                  <a:pt x="492418" y="276860"/>
                </a:lnTo>
                <a:lnTo>
                  <a:pt x="496418" y="276860"/>
                </a:lnTo>
                <a:lnTo>
                  <a:pt x="502286" y="275590"/>
                </a:lnTo>
                <a:close/>
              </a:path>
              <a:path w="1764664" h="527050">
                <a:moveTo>
                  <a:pt x="531280" y="265430"/>
                </a:moveTo>
                <a:lnTo>
                  <a:pt x="518589" y="269240"/>
                </a:lnTo>
                <a:lnTo>
                  <a:pt x="505713" y="270510"/>
                </a:lnTo>
                <a:lnTo>
                  <a:pt x="532321" y="270510"/>
                </a:lnTo>
                <a:lnTo>
                  <a:pt x="531280" y="265430"/>
                </a:lnTo>
                <a:close/>
              </a:path>
              <a:path w="1764664" h="527050">
                <a:moveTo>
                  <a:pt x="331177" y="241300"/>
                </a:moveTo>
                <a:lnTo>
                  <a:pt x="288491" y="241300"/>
                </a:lnTo>
                <a:lnTo>
                  <a:pt x="303224" y="245110"/>
                </a:lnTo>
                <a:lnTo>
                  <a:pt x="317704" y="250190"/>
                </a:lnTo>
                <a:lnTo>
                  <a:pt x="319952" y="251460"/>
                </a:lnTo>
                <a:lnTo>
                  <a:pt x="320981" y="254000"/>
                </a:lnTo>
                <a:lnTo>
                  <a:pt x="321057" y="256540"/>
                </a:lnTo>
                <a:lnTo>
                  <a:pt x="313768" y="260350"/>
                </a:lnTo>
                <a:lnTo>
                  <a:pt x="399862" y="260350"/>
                </a:lnTo>
                <a:lnTo>
                  <a:pt x="383817" y="259080"/>
                </a:lnTo>
                <a:lnTo>
                  <a:pt x="351562" y="257810"/>
                </a:lnTo>
                <a:lnTo>
                  <a:pt x="342050" y="257810"/>
                </a:lnTo>
                <a:lnTo>
                  <a:pt x="333274" y="254000"/>
                </a:lnTo>
                <a:lnTo>
                  <a:pt x="330988" y="250190"/>
                </a:lnTo>
                <a:lnTo>
                  <a:pt x="331177" y="241300"/>
                </a:lnTo>
                <a:close/>
              </a:path>
              <a:path w="1764664" h="527050">
                <a:moveTo>
                  <a:pt x="884289" y="208280"/>
                </a:moveTo>
                <a:lnTo>
                  <a:pt x="883279" y="218440"/>
                </a:lnTo>
                <a:lnTo>
                  <a:pt x="883174" y="220980"/>
                </a:lnTo>
                <a:lnTo>
                  <a:pt x="883301" y="228600"/>
                </a:lnTo>
                <a:lnTo>
                  <a:pt x="883407" y="232410"/>
                </a:lnTo>
                <a:lnTo>
                  <a:pt x="883728" y="238760"/>
                </a:lnTo>
                <a:lnTo>
                  <a:pt x="883816" y="243840"/>
                </a:lnTo>
                <a:lnTo>
                  <a:pt x="883692" y="251460"/>
                </a:lnTo>
                <a:lnTo>
                  <a:pt x="888417" y="251460"/>
                </a:lnTo>
                <a:lnTo>
                  <a:pt x="885813" y="247650"/>
                </a:lnTo>
                <a:lnTo>
                  <a:pt x="888391" y="242570"/>
                </a:lnTo>
                <a:lnTo>
                  <a:pt x="890004" y="240030"/>
                </a:lnTo>
                <a:lnTo>
                  <a:pt x="941019" y="240030"/>
                </a:lnTo>
                <a:lnTo>
                  <a:pt x="942582" y="228600"/>
                </a:lnTo>
                <a:lnTo>
                  <a:pt x="943513" y="223520"/>
                </a:lnTo>
                <a:lnTo>
                  <a:pt x="923049" y="223520"/>
                </a:lnTo>
                <a:lnTo>
                  <a:pt x="913851" y="220980"/>
                </a:lnTo>
                <a:lnTo>
                  <a:pt x="905441" y="218440"/>
                </a:lnTo>
                <a:lnTo>
                  <a:pt x="889280" y="215900"/>
                </a:lnTo>
                <a:lnTo>
                  <a:pt x="887997" y="215900"/>
                </a:lnTo>
                <a:lnTo>
                  <a:pt x="886753" y="212090"/>
                </a:lnTo>
                <a:lnTo>
                  <a:pt x="884289" y="208280"/>
                </a:lnTo>
                <a:close/>
              </a:path>
              <a:path w="1764664" h="527050">
                <a:moveTo>
                  <a:pt x="633119" y="232410"/>
                </a:moveTo>
                <a:lnTo>
                  <a:pt x="604916" y="232410"/>
                </a:lnTo>
                <a:lnTo>
                  <a:pt x="576735" y="234950"/>
                </a:lnTo>
                <a:lnTo>
                  <a:pt x="517175" y="237490"/>
                </a:lnTo>
                <a:lnTo>
                  <a:pt x="359953" y="237490"/>
                </a:lnTo>
                <a:lnTo>
                  <a:pt x="366624" y="238760"/>
                </a:lnTo>
                <a:lnTo>
                  <a:pt x="405292" y="242570"/>
                </a:lnTo>
                <a:lnTo>
                  <a:pt x="417920" y="246380"/>
                </a:lnTo>
                <a:lnTo>
                  <a:pt x="420726" y="247650"/>
                </a:lnTo>
                <a:lnTo>
                  <a:pt x="426733" y="247650"/>
                </a:lnTo>
                <a:lnTo>
                  <a:pt x="449544" y="246380"/>
                </a:lnTo>
                <a:lnTo>
                  <a:pt x="553043" y="246380"/>
                </a:lnTo>
                <a:lnTo>
                  <a:pt x="588001" y="245110"/>
                </a:lnTo>
                <a:lnTo>
                  <a:pt x="758357" y="245110"/>
                </a:lnTo>
                <a:lnTo>
                  <a:pt x="770607" y="236220"/>
                </a:lnTo>
                <a:lnTo>
                  <a:pt x="773614" y="233680"/>
                </a:lnTo>
                <a:lnTo>
                  <a:pt x="661315" y="233680"/>
                </a:lnTo>
                <a:lnTo>
                  <a:pt x="633119" y="232410"/>
                </a:lnTo>
                <a:close/>
              </a:path>
              <a:path w="1764664" h="527050">
                <a:moveTo>
                  <a:pt x="553043" y="246380"/>
                </a:moveTo>
                <a:lnTo>
                  <a:pt x="472361" y="246380"/>
                </a:lnTo>
                <a:lnTo>
                  <a:pt x="495203" y="247650"/>
                </a:lnTo>
                <a:lnTo>
                  <a:pt x="518085" y="247650"/>
                </a:lnTo>
                <a:lnTo>
                  <a:pt x="553043" y="246380"/>
                </a:lnTo>
                <a:close/>
              </a:path>
              <a:path w="1764664" h="527050">
                <a:moveTo>
                  <a:pt x="696659" y="245110"/>
                </a:moveTo>
                <a:lnTo>
                  <a:pt x="623005" y="245110"/>
                </a:lnTo>
                <a:lnTo>
                  <a:pt x="664729" y="246380"/>
                </a:lnTo>
                <a:lnTo>
                  <a:pt x="690119" y="246380"/>
                </a:lnTo>
                <a:lnTo>
                  <a:pt x="696659" y="245110"/>
                </a:lnTo>
                <a:close/>
              </a:path>
              <a:path w="1764664" h="527050">
                <a:moveTo>
                  <a:pt x="945778" y="82550"/>
                </a:moveTo>
                <a:lnTo>
                  <a:pt x="896252" y="82550"/>
                </a:lnTo>
                <a:lnTo>
                  <a:pt x="904520" y="86360"/>
                </a:lnTo>
                <a:lnTo>
                  <a:pt x="905549" y="90170"/>
                </a:lnTo>
                <a:lnTo>
                  <a:pt x="893878" y="101600"/>
                </a:lnTo>
                <a:lnTo>
                  <a:pt x="888010" y="107950"/>
                </a:lnTo>
                <a:lnTo>
                  <a:pt x="858719" y="129540"/>
                </a:lnTo>
                <a:lnTo>
                  <a:pt x="815308" y="165100"/>
                </a:lnTo>
                <a:lnTo>
                  <a:pt x="793255" y="181610"/>
                </a:lnTo>
                <a:lnTo>
                  <a:pt x="782303" y="189230"/>
                </a:lnTo>
                <a:lnTo>
                  <a:pt x="760041" y="204470"/>
                </a:lnTo>
                <a:lnTo>
                  <a:pt x="743916" y="215900"/>
                </a:lnTo>
                <a:lnTo>
                  <a:pt x="738087" y="217170"/>
                </a:lnTo>
                <a:lnTo>
                  <a:pt x="732473" y="227330"/>
                </a:lnTo>
                <a:lnTo>
                  <a:pt x="727977" y="228600"/>
                </a:lnTo>
                <a:lnTo>
                  <a:pt x="723748" y="228600"/>
                </a:lnTo>
                <a:lnTo>
                  <a:pt x="692675" y="231140"/>
                </a:lnTo>
                <a:lnTo>
                  <a:pt x="677110" y="233680"/>
                </a:lnTo>
                <a:lnTo>
                  <a:pt x="773614" y="233680"/>
                </a:lnTo>
                <a:lnTo>
                  <a:pt x="797764" y="213360"/>
                </a:lnTo>
                <a:lnTo>
                  <a:pt x="803314" y="209550"/>
                </a:lnTo>
                <a:lnTo>
                  <a:pt x="808775" y="204470"/>
                </a:lnTo>
                <a:lnTo>
                  <a:pt x="810947" y="196850"/>
                </a:lnTo>
                <a:lnTo>
                  <a:pt x="810756" y="195580"/>
                </a:lnTo>
                <a:lnTo>
                  <a:pt x="813627" y="195580"/>
                </a:lnTo>
                <a:lnTo>
                  <a:pt x="829332" y="187960"/>
                </a:lnTo>
                <a:lnTo>
                  <a:pt x="845067" y="173990"/>
                </a:lnTo>
                <a:lnTo>
                  <a:pt x="859546" y="160020"/>
                </a:lnTo>
                <a:lnTo>
                  <a:pt x="874104" y="144780"/>
                </a:lnTo>
                <a:lnTo>
                  <a:pt x="884908" y="135890"/>
                </a:lnTo>
                <a:lnTo>
                  <a:pt x="896137" y="127000"/>
                </a:lnTo>
                <a:lnTo>
                  <a:pt x="907849" y="118110"/>
                </a:lnTo>
                <a:lnTo>
                  <a:pt x="920103" y="110490"/>
                </a:lnTo>
                <a:lnTo>
                  <a:pt x="926136" y="107950"/>
                </a:lnTo>
                <a:lnTo>
                  <a:pt x="944903" y="107950"/>
                </a:lnTo>
                <a:lnTo>
                  <a:pt x="944662" y="102870"/>
                </a:lnTo>
                <a:lnTo>
                  <a:pt x="944541" y="97790"/>
                </a:lnTo>
                <a:lnTo>
                  <a:pt x="944481" y="93980"/>
                </a:lnTo>
                <a:lnTo>
                  <a:pt x="945298" y="87630"/>
                </a:lnTo>
                <a:lnTo>
                  <a:pt x="945778" y="82550"/>
                </a:lnTo>
                <a:close/>
              </a:path>
              <a:path w="1764664" h="527050">
                <a:moveTo>
                  <a:pt x="1763295" y="226060"/>
                </a:moveTo>
                <a:lnTo>
                  <a:pt x="1760665" y="226060"/>
                </a:lnTo>
                <a:lnTo>
                  <a:pt x="1760703" y="229870"/>
                </a:lnTo>
                <a:lnTo>
                  <a:pt x="1762088" y="233680"/>
                </a:lnTo>
                <a:lnTo>
                  <a:pt x="1763295" y="226060"/>
                </a:lnTo>
                <a:close/>
              </a:path>
              <a:path w="1764664" h="527050">
                <a:moveTo>
                  <a:pt x="334163" y="226060"/>
                </a:moveTo>
                <a:lnTo>
                  <a:pt x="327021" y="226060"/>
                </a:lnTo>
                <a:lnTo>
                  <a:pt x="319868" y="227330"/>
                </a:lnTo>
                <a:lnTo>
                  <a:pt x="305563" y="228600"/>
                </a:lnTo>
                <a:lnTo>
                  <a:pt x="378840" y="228600"/>
                </a:lnTo>
                <a:lnTo>
                  <a:pt x="334163" y="226060"/>
                </a:lnTo>
                <a:close/>
              </a:path>
              <a:path w="1764664" h="527050">
                <a:moveTo>
                  <a:pt x="943319" y="166370"/>
                </a:moveTo>
                <a:lnTo>
                  <a:pt x="917779" y="166370"/>
                </a:lnTo>
                <a:lnTo>
                  <a:pt x="919709" y="172720"/>
                </a:lnTo>
                <a:lnTo>
                  <a:pt x="921703" y="182880"/>
                </a:lnTo>
                <a:lnTo>
                  <a:pt x="922148" y="185420"/>
                </a:lnTo>
                <a:lnTo>
                  <a:pt x="921881" y="186690"/>
                </a:lnTo>
                <a:lnTo>
                  <a:pt x="920194" y="195580"/>
                </a:lnTo>
                <a:lnTo>
                  <a:pt x="918470" y="205740"/>
                </a:lnTo>
                <a:lnTo>
                  <a:pt x="918743" y="214630"/>
                </a:lnTo>
                <a:lnTo>
                  <a:pt x="923049" y="223520"/>
                </a:lnTo>
                <a:lnTo>
                  <a:pt x="943513" y="223520"/>
                </a:lnTo>
                <a:lnTo>
                  <a:pt x="943979" y="220980"/>
                </a:lnTo>
                <a:lnTo>
                  <a:pt x="943166" y="212090"/>
                </a:lnTo>
                <a:lnTo>
                  <a:pt x="942669" y="205740"/>
                </a:lnTo>
                <a:lnTo>
                  <a:pt x="942550" y="201930"/>
                </a:lnTo>
                <a:lnTo>
                  <a:pt x="942424" y="185420"/>
                </a:lnTo>
                <a:lnTo>
                  <a:pt x="942470" y="177800"/>
                </a:lnTo>
                <a:lnTo>
                  <a:pt x="943319" y="166370"/>
                </a:lnTo>
                <a:close/>
              </a:path>
              <a:path w="1764664" h="527050">
                <a:moveTo>
                  <a:pt x="396520" y="93980"/>
                </a:moveTo>
                <a:lnTo>
                  <a:pt x="381252" y="109220"/>
                </a:lnTo>
                <a:lnTo>
                  <a:pt x="350240" y="143510"/>
                </a:lnTo>
                <a:lnTo>
                  <a:pt x="319159" y="179070"/>
                </a:lnTo>
                <a:lnTo>
                  <a:pt x="303683" y="199390"/>
                </a:lnTo>
                <a:lnTo>
                  <a:pt x="313059" y="200660"/>
                </a:lnTo>
                <a:lnTo>
                  <a:pt x="325913" y="203200"/>
                </a:lnTo>
                <a:lnTo>
                  <a:pt x="338364" y="207010"/>
                </a:lnTo>
                <a:lnTo>
                  <a:pt x="346533" y="208280"/>
                </a:lnTo>
                <a:lnTo>
                  <a:pt x="377498" y="208280"/>
                </a:lnTo>
                <a:lnTo>
                  <a:pt x="439228" y="210820"/>
                </a:lnTo>
                <a:lnTo>
                  <a:pt x="470015" y="213360"/>
                </a:lnTo>
                <a:lnTo>
                  <a:pt x="512615" y="215900"/>
                </a:lnTo>
                <a:lnTo>
                  <a:pt x="597747" y="215900"/>
                </a:lnTo>
                <a:lnTo>
                  <a:pt x="640297" y="217170"/>
                </a:lnTo>
                <a:lnTo>
                  <a:pt x="647447" y="217170"/>
                </a:lnTo>
                <a:lnTo>
                  <a:pt x="654584" y="218440"/>
                </a:lnTo>
                <a:lnTo>
                  <a:pt x="675674" y="218440"/>
                </a:lnTo>
                <a:lnTo>
                  <a:pt x="688500" y="215900"/>
                </a:lnTo>
                <a:lnTo>
                  <a:pt x="700068" y="209550"/>
                </a:lnTo>
                <a:lnTo>
                  <a:pt x="710236" y="199390"/>
                </a:lnTo>
                <a:lnTo>
                  <a:pt x="715137" y="193040"/>
                </a:lnTo>
                <a:lnTo>
                  <a:pt x="485890" y="193040"/>
                </a:lnTo>
                <a:lnTo>
                  <a:pt x="481966" y="191770"/>
                </a:lnTo>
                <a:lnTo>
                  <a:pt x="481832" y="190500"/>
                </a:lnTo>
                <a:lnTo>
                  <a:pt x="414757" y="190500"/>
                </a:lnTo>
                <a:lnTo>
                  <a:pt x="410693" y="189230"/>
                </a:lnTo>
                <a:lnTo>
                  <a:pt x="411379" y="180340"/>
                </a:lnTo>
                <a:lnTo>
                  <a:pt x="416980" y="180340"/>
                </a:lnTo>
                <a:lnTo>
                  <a:pt x="424371" y="179070"/>
                </a:lnTo>
                <a:lnTo>
                  <a:pt x="567405" y="179070"/>
                </a:lnTo>
                <a:lnTo>
                  <a:pt x="565544" y="177800"/>
                </a:lnTo>
                <a:lnTo>
                  <a:pt x="565456" y="172720"/>
                </a:lnTo>
                <a:lnTo>
                  <a:pt x="567178" y="163830"/>
                </a:lnTo>
                <a:lnTo>
                  <a:pt x="574819" y="129540"/>
                </a:lnTo>
                <a:lnTo>
                  <a:pt x="576492" y="120650"/>
                </a:lnTo>
                <a:lnTo>
                  <a:pt x="578253" y="111760"/>
                </a:lnTo>
                <a:lnTo>
                  <a:pt x="579824" y="102870"/>
                </a:lnTo>
                <a:lnTo>
                  <a:pt x="578564" y="101600"/>
                </a:lnTo>
                <a:lnTo>
                  <a:pt x="556705" y="101600"/>
                </a:lnTo>
                <a:lnTo>
                  <a:pt x="506146" y="97790"/>
                </a:lnTo>
                <a:lnTo>
                  <a:pt x="456539" y="95250"/>
                </a:lnTo>
                <a:lnTo>
                  <a:pt x="416968" y="95250"/>
                </a:lnTo>
                <a:lnTo>
                  <a:pt x="396520" y="93980"/>
                </a:lnTo>
                <a:close/>
              </a:path>
              <a:path w="1764664" h="527050">
                <a:moveTo>
                  <a:pt x="1731354" y="193040"/>
                </a:moveTo>
                <a:lnTo>
                  <a:pt x="1725359" y="208280"/>
                </a:lnTo>
                <a:lnTo>
                  <a:pt x="1720076" y="210820"/>
                </a:lnTo>
                <a:lnTo>
                  <a:pt x="1710322" y="212090"/>
                </a:lnTo>
                <a:lnTo>
                  <a:pt x="1707059" y="213360"/>
                </a:lnTo>
                <a:lnTo>
                  <a:pt x="1704976" y="217170"/>
                </a:lnTo>
                <a:lnTo>
                  <a:pt x="1704392" y="217170"/>
                </a:lnTo>
                <a:lnTo>
                  <a:pt x="1704353" y="218440"/>
                </a:lnTo>
                <a:lnTo>
                  <a:pt x="1763565" y="218440"/>
                </a:lnTo>
                <a:lnTo>
                  <a:pt x="1761959" y="210820"/>
                </a:lnTo>
                <a:lnTo>
                  <a:pt x="1755710" y="203200"/>
                </a:lnTo>
                <a:lnTo>
                  <a:pt x="1745400" y="196850"/>
                </a:lnTo>
                <a:lnTo>
                  <a:pt x="1738796" y="195580"/>
                </a:lnTo>
                <a:lnTo>
                  <a:pt x="1731354" y="193040"/>
                </a:lnTo>
                <a:close/>
              </a:path>
              <a:path w="1764664" h="527050">
                <a:moveTo>
                  <a:pt x="813627" y="195580"/>
                </a:moveTo>
                <a:lnTo>
                  <a:pt x="810756" y="195580"/>
                </a:lnTo>
                <a:lnTo>
                  <a:pt x="810997" y="196850"/>
                </a:lnTo>
                <a:lnTo>
                  <a:pt x="813627" y="195580"/>
                </a:lnTo>
                <a:close/>
              </a:path>
              <a:path w="1764664" h="527050">
                <a:moveTo>
                  <a:pt x="916661" y="151130"/>
                </a:moveTo>
                <a:lnTo>
                  <a:pt x="909554" y="151130"/>
                </a:lnTo>
                <a:lnTo>
                  <a:pt x="902969" y="154940"/>
                </a:lnTo>
                <a:lnTo>
                  <a:pt x="896303" y="160020"/>
                </a:lnTo>
                <a:lnTo>
                  <a:pt x="888564" y="167640"/>
                </a:lnTo>
                <a:lnTo>
                  <a:pt x="884227" y="175260"/>
                </a:lnTo>
                <a:lnTo>
                  <a:pt x="883064" y="182880"/>
                </a:lnTo>
                <a:lnTo>
                  <a:pt x="884848" y="191770"/>
                </a:lnTo>
                <a:lnTo>
                  <a:pt x="885280" y="194310"/>
                </a:lnTo>
                <a:lnTo>
                  <a:pt x="887020" y="194310"/>
                </a:lnTo>
                <a:lnTo>
                  <a:pt x="888277" y="196850"/>
                </a:lnTo>
                <a:lnTo>
                  <a:pt x="895808" y="191770"/>
                </a:lnTo>
                <a:lnTo>
                  <a:pt x="893865" y="184150"/>
                </a:lnTo>
                <a:lnTo>
                  <a:pt x="897713" y="171450"/>
                </a:lnTo>
                <a:lnTo>
                  <a:pt x="901371" y="166370"/>
                </a:lnTo>
                <a:lnTo>
                  <a:pt x="943319" y="166370"/>
                </a:lnTo>
                <a:lnTo>
                  <a:pt x="943790" y="160020"/>
                </a:lnTo>
                <a:lnTo>
                  <a:pt x="928726" y="160020"/>
                </a:lnTo>
                <a:lnTo>
                  <a:pt x="924891" y="156210"/>
                </a:lnTo>
                <a:lnTo>
                  <a:pt x="916661" y="151130"/>
                </a:lnTo>
                <a:close/>
              </a:path>
              <a:path w="1764664" h="527050">
                <a:moveTo>
                  <a:pt x="569266" y="180340"/>
                </a:moveTo>
                <a:lnTo>
                  <a:pt x="492812" y="180340"/>
                </a:lnTo>
                <a:lnTo>
                  <a:pt x="495809" y="184150"/>
                </a:lnTo>
                <a:lnTo>
                  <a:pt x="496406" y="187960"/>
                </a:lnTo>
                <a:lnTo>
                  <a:pt x="495923" y="191770"/>
                </a:lnTo>
                <a:lnTo>
                  <a:pt x="493688" y="193040"/>
                </a:lnTo>
                <a:lnTo>
                  <a:pt x="715137" y="193040"/>
                </a:lnTo>
                <a:lnTo>
                  <a:pt x="720039" y="186690"/>
                </a:lnTo>
                <a:lnTo>
                  <a:pt x="724259" y="182880"/>
                </a:lnTo>
                <a:lnTo>
                  <a:pt x="579527" y="182880"/>
                </a:lnTo>
                <a:lnTo>
                  <a:pt x="569266" y="180340"/>
                </a:lnTo>
                <a:close/>
              </a:path>
              <a:path w="1764664" h="527050">
                <a:moveTo>
                  <a:pt x="567405" y="179070"/>
                </a:moveTo>
                <a:lnTo>
                  <a:pt x="424371" y="179070"/>
                </a:lnTo>
                <a:lnTo>
                  <a:pt x="427064" y="180340"/>
                </a:lnTo>
                <a:lnTo>
                  <a:pt x="428194" y="184150"/>
                </a:lnTo>
                <a:lnTo>
                  <a:pt x="426594" y="189230"/>
                </a:lnTo>
                <a:lnTo>
                  <a:pt x="422682" y="190500"/>
                </a:lnTo>
                <a:lnTo>
                  <a:pt x="481832" y="190500"/>
                </a:lnTo>
                <a:lnTo>
                  <a:pt x="481026" y="182880"/>
                </a:lnTo>
                <a:lnTo>
                  <a:pt x="484518" y="180340"/>
                </a:lnTo>
                <a:lnTo>
                  <a:pt x="569266" y="180340"/>
                </a:lnTo>
                <a:lnTo>
                  <a:pt x="567405" y="179070"/>
                </a:lnTo>
                <a:close/>
              </a:path>
              <a:path w="1764664" h="527050">
                <a:moveTo>
                  <a:pt x="1705414" y="179070"/>
                </a:moveTo>
                <a:lnTo>
                  <a:pt x="1678217" y="179070"/>
                </a:lnTo>
                <a:lnTo>
                  <a:pt x="1679754" y="180340"/>
                </a:lnTo>
                <a:lnTo>
                  <a:pt x="1680135" y="182880"/>
                </a:lnTo>
                <a:lnTo>
                  <a:pt x="1679881" y="185420"/>
                </a:lnTo>
                <a:lnTo>
                  <a:pt x="1709287" y="185420"/>
                </a:lnTo>
                <a:lnTo>
                  <a:pt x="1707195" y="180340"/>
                </a:lnTo>
                <a:lnTo>
                  <a:pt x="1705414" y="179070"/>
                </a:lnTo>
                <a:close/>
              </a:path>
              <a:path w="1764664" h="527050">
                <a:moveTo>
                  <a:pt x="647200" y="0"/>
                </a:moveTo>
                <a:lnTo>
                  <a:pt x="611815" y="33020"/>
                </a:lnTo>
                <a:lnTo>
                  <a:pt x="596685" y="81280"/>
                </a:lnTo>
                <a:lnTo>
                  <a:pt x="593886" y="102870"/>
                </a:lnTo>
                <a:lnTo>
                  <a:pt x="584544" y="172720"/>
                </a:lnTo>
                <a:lnTo>
                  <a:pt x="582461" y="179070"/>
                </a:lnTo>
                <a:lnTo>
                  <a:pt x="579527" y="182880"/>
                </a:lnTo>
                <a:lnTo>
                  <a:pt x="724259" y="182880"/>
                </a:lnTo>
                <a:lnTo>
                  <a:pt x="731292" y="176530"/>
                </a:lnTo>
                <a:lnTo>
                  <a:pt x="743536" y="167640"/>
                </a:lnTo>
                <a:lnTo>
                  <a:pt x="756311" y="158750"/>
                </a:lnTo>
                <a:lnTo>
                  <a:pt x="768351" y="151130"/>
                </a:lnTo>
                <a:lnTo>
                  <a:pt x="701777" y="151130"/>
                </a:lnTo>
                <a:lnTo>
                  <a:pt x="694297" y="147320"/>
                </a:lnTo>
                <a:lnTo>
                  <a:pt x="693383" y="143510"/>
                </a:lnTo>
                <a:lnTo>
                  <a:pt x="694272" y="132080"/>
                </a:lnTo>
                <a:lnTo>
                  <a:pt x="693878" y="124460"/>
                </a:lnTo>
                <a:lnTo>
                  <a:pt x="699987" y="74930"/>
                </a:lnTo>
                <a:lnTo>
                  <a:pt x="702057" y="33020"/>
                </a:lnTo>
                <a:lnTo>
                  <a:pt x="702260" y="22860"/>
                </a:lnTo>
                <a:lnTo>
                  <a:pt x="701371" y="21590"/>
                </a:lnTo>
                <a:lnTo>
                  <a:pt x="632054" y="21590"/>
                </a:lnTo>
                <a:lnTo>
                  <a:pt x="629756" y="20320"/>
                </a:lnTo>
                <a:lnTo>
                  <a:pt x="630022" y="12700"/>
                </a:lnTo>
                <a:lnTo>
                  <a:pt x="633451" y="11430"/>
                </a:lnTo>
                <a:lnTo>
                  <a:pt x="689509" y="11430"/>
                </a:lnTo>
                <a:lnTo>
                  <a:pt x="675851" y="3810"/>
                </a:lnTo>
                <a:lnTo>
                  <a:pt x="661718" y="1270"/>
                </a:lnTo>
                <a:lnTo>
                  <a:pt x="647200" y="0"/>
                </a:lnTo>
                <a:close/>
              </a:path>
              <a:path w="1764664" h="527050">
                <a:moveTo>
                  <a:pt x="944903" y="107950"/>
                </a:moveTo>
                <a:lnTo>
                  <a:pt x="931343" y="107950"/>
                </a:lnTo>
                <a:lnTo>
                  <a:pt x="932587" y="115570"/>
                </a:lnTo>
                <a:lnTo>
                  <a:pt x="934091" y="124460"/>
                </a:lnTo>
                <a:lnTo>
                  <a:pt x="935083" y="133350"/>
                </a:lnTo>
                <a:lnTo>
                  <a:pt x="935141" y="142240"/>
                </a:lnTo>
                <a:lnTo>
                  <a:pt x="933844" y="151130"/>
                </a:lnTo>
                <a:lnTo>
                  <a:pt x="932676" y="156210"/>
                </a:lnTo>
                <a:lnTo>
                  <a:pt x="928726" y="160020"/>
                </a:lnTo>
                <a:lnTo>
                  <a:pt x="943790" y="160020"/>
                </a:lnTo>
                <a:lnTo>
                  <a:pt x="944262" y="153670"/>
                </a:lnTo>
                <a:lnTo>
                  <a:pt x="945809" y="127000"/>
                </a:lnTo>
                <a:lnTo>
                  <a:pt x="944903" y="107950"/>
                </a:lnTo>
                <a:close/>
              </a:path>
              <a:path w="1764664" h="527050">
                <a:moveTo>
                  <a:pt x="940918" y="59690"/>
                </a:moveTo>
                <a:lnTo>
                  <a:pt x="932536" y="63500"/>
                </a:lnTo>
                <a:lnTo>
                  <a:pt x="916552" y="66040"/>
                </a:lnTo>
                <a:lnTo>
                  <a:pt x="887023" y="66040"/>
                </a:lnTo>
                <a:lnTo>
                  <a:pt x="873888" y="68580"/>
                </a:lnTo>
                <a:lnTo>
                  <a:pt x="871094" y="69850"/>
                </a:lnTo>
                <a:lnTo>
                  <a:pt x="867982" y="71120"/>
                </a:lnTo>
                <a:lnTo>
                  <a:pt x="865125" y="71120"/>
                </a:lnTo>
                <a:lnTo>
                  <a:pt x="832136" y="73660"/>
                </a:lnTo>
                <a:lnTo>
                  <a:pt x="748114" y="91440"/>
                </a:lnTo>
                <a:lnTo>
                  <a:pt x="715011" y="93980"/>
                </a:lnTo>
                <a:lnTo>
                  <a:pt x="711279" y="96520"/>
                </a:lnTo>
                <a:lnTo>
                  <a:pt x="712547" y="106680"/>
                </a:lnTo>
                <a:lnTo>
                  <a:pt x="714819" y="120650"/>
                </a:lnTo>
                <a:lnTo>
                  <a:pt x="714922" y="137160"/>
                </a:lnTo>
                <a:lnTo>
                  <a:pt x="714109" y="140970"/>
                </a:lnTo>
                <a:lnTo>
                  <a:pt x="711277" y="144780"/>
                </a:lnTo>
                <a:lnTo>
                  <a:pt x="704902" y="148590"/>
                </a:lnTo>
                <a:lnTo>
                  <a:pt x="701777" y="151130"/>
                </a:lnTo>
                <a:lnTo>
                  <a:pt x="768351" y="151130"/>
                </a:lnTo>
                <a:lnTo>
                  <a:pt x="784497" y="140970"/>
                </a:lnTo>
                <a:lnTo>
                  <a:pt x="812864" y="124460"/>
                </a:lnTo>
                <a:lnTo>
                  <a:pt x="818884" y="120650"/>
                </a:lnTo>
                <a:lnTo>
                  <a:pt x="822813" y="118110"/>
                </a:lnTo>
                <a:lnTo>
                  <a:pt x="737909" y="118110"/>
                </a:lnTo>
                <a:lnTo>
                  <a:pt x="736690" y="111760"/>
                </a:lnTo>
                <a:lnTo>
                  <a:pt x="759205" y="104140"/>
                </a:lnTo>
                <a:lnTo>
                  <a:pt x="810885" y="92710"/>
                </a:lnTo>
                <a:lnTo>
                  <a:pt x="865358" y="83820"/>
                </a:lnTo>
                <a:lnTo>
                  <a:pt x="896252" y="82550"/>
                </a:lnTo>
                <a:lnTo>
                  <a:pt x="945778" y="82550"/>
                </a:lnTo>
                <a:lnTo>
                  <a:pt x="946018" y="80010"/>
                </a:lnTo>
                <a:lnTo>
                  <a:pt x="945605" y="72390"/>
                </a:lnTo>
                <a:lnTo>
                  <a:pt x="944131" y="64770"/>
                </a:lnTo>
                <a:lnTo>
                  <a:pt x="940918" y="59690"/>
                </a:lnTo>
                <a:close/>
              </a:path>
              <a:path w="1764664" h="527050">
                <a:moveTo>
                  <a:pt x="774752" y="106680"/>
                </a:moveTo>
                <a:lnTo>
                  <a:pt x="770230" y="110490"/>
                </a:lnTo>
                <a:lnTo>
                  <a:pt x="759156" y="111760"/>
                </a:lnTo>
                <a:lnTo>
                  <a:pt x="753250" y="113030"/>
                </a:lnTo>
                <a:lnTo>
                  <a:pt x="741427" y="114300"/>
                </a:lnTo>
                <a:lnTo>
                  <a:pt x="737909" y="118110"/>
                </a:lnTo>
                <a:lnTo>
                  <a:pt x="822813" y="118110"/>
                </a:lnTo>
                <a:lnTo>
                  <a:pt x="824777" y="116840"/>
                </a:lnTo>
                <a:lnTo>
                  <a:pt x="829247" y="110490"/>
                </a:lnTo>
                <a:lnTo>
                  <a:pt x="828401" y="109220"/>
                </a:lnTo>
                <a:lnTo>
                  <a:pt x="789052" y="109220"/>
                </a:lnTo>
                <a:lnTo>
                  <a:pt x="780581" y="107950"/>
                </a:lnTo>
                <a:lnTo>
                  <a:pt x="774752" y="106680"/>
                </a:lnTo>
                <a:close/>
              </a:path>
              <a:path w="1764664" h="527050">
                <a:moveTo>
                  <a:pt x="825018" y="104140"/>
                </a:moveTo>
                <a:lnTo>
                  <a:pt x="819671" y="105410"/>
                </a:lnTo>
                <a:lnTo>
                  <a:pt x="805907" y="107950"/>
                </a:lnTo>
                <a:lnTo>
                  <a:pt x="797493" y="109220"/>
                </a:lnTo>
                <a:lnTo>
                  <a:pt x="828401" y="109220"/>
                </a:lnTo>
                <a:lnTo>
                  <a:pt x="825018" y="104140"/>
                </a:lnTo>
                <a:close/>
              </a:path>
              <a:path w="1764664" h="527050">
                <a:moveTo>
                  <a:pt x="574783" y="97790"/>
                </a:moveTo>
                <a:lnTo>
                  <a:pt x="556705" y="101600"/>
                </a:lnTo>
                <a:lnTo>
                  <a:pt x="578564" y="101600"/>
                </a:lnTo>
                <a:lnTo>
                  <a:pt x="574783" y="97790"/>
                </a:lnTo>
                <a:close/>
              </a:path>
              <a:path w="1764664" h="527050">
                <a:moveTo>
                  <a:pt x="689509" y="11430"/>
                </a:moveTo>
                <a:lnTo>
                  <a:pt x="633451" y="11430"/>
                </a:lnTo>
                <a:lnTo>
                  <a:pt x="639547" y="12700"/>
                </a:lnTo>
                <a:lnTo>
                  <a:pt x="642341" y="12700"/>
                </a:lnTo>
                <a:lnTo>
                  <a:pt x="641897" y="20320"/>
                </a:lnTo>
                <a:lnTo>
                  <a:pt x="637934" y="20320"/>
                </a:lnTo>
                <a:lnTo>
                  <a:pt x="635229" y="21590"/>
                </a:lnTo>
                <a:lnTo>
                  <a:pt x="701371" y="21590"/>
                </a:lnTo>
                <a:lnTo>
                  <a:pt x="697815" y="16510"/>
                </a:lnTo>
                <a:lnTo>
                  <a:pt x="689509" y="11430"/>
                </a:lnTo>
                <a:close/>
              </a:path>
              <a:path w="1764664" h="527050">
                <a:moveTo>
                  <a:pt x="182123" y="516851"/>
                </a:moveTo>
                <a:lnTo>
                  <a:pt x="85223" y="516851"/>
                </a:lnTo>
                <a:lnTo>
                  <a:pt x="112620" y="517385"/>
                </a:lnTo>
                <a:lnTo>
                  <a:pt x="139980" y="519283"/>
                </a:lnTo>
                <a:lnTo>
                  <a:pt x="151862" y="521208"/>
                </a:lnTo>
                <a:lnTo>
                  <a:pt x="158690" y="525089"/>
                </a:lnTo>
                <a:lnTo>
                  <a:pt x="159466" y="527050"/>
                </a:lnTo>
                <a:lnTo>
                  <a:pt x="183836" y="527050"/>
                </a:lnTo>
                <a:lnTo>
                  <a:pt x="183880" y="525089"/>
                </a:lnTo>
                <a:lnTo>
                  <a:pt x="183605" y="523322"/>
                </a:lnTo>
                <a:lnTo>
                  <a:pt x="182123" y="516851"/>
                </a:lnTo>
                <a:close/>
              </a:path>
              <a:path w="1764664" h="527050">
                <a:moveTo>
                  <a:pt x="53872" y="101479"/>
                </a:moveTo>
                <a:lnTo>
                  <a:pt x="4192" y="101479"/>
                </a:lnTo>
                <a:lnTo>
                  <a:pt x="7024" y="109213"/>
                </a:lnTo>
                <a:lnTo>
                  <a:pt x="725" y="115906"/>
                </a:lnTo>
                <a:lnTo>
                  <a:pt x="0" y="116743"/>
                </a:lnTo>
                <a:lnTo>
                  <a:pt x="0" y="520544"/>
                </a:lnTo>
                <a:lnTo>
                  <a:pt x="30608" y="519182"/>
                </a:lnTo>
                <a:lnTo>
                  <a:pt x="57861" y="517508"/>
                </a:lnTo>
                <a:lnTo>
                  <a:pt x="85223" y="516851"/>
                </a:lnTo>
                <a:lnTo>
                  <a:pt x="182123" y="516851"/>
                </a:lnTo>
                <a:lnTo>
                  <a:pt x="181264" y="513101"/>
                </a:lnTo>
                <a:lnTo>
                  <a:pt x="177290" y="506663"/>
                </a:lnTo>
                <a:lnTo>
                  <a:pt x="170653" y="503230"/>
                </a:lnTo>
                <a:lnTo>
                  <a:pt x="169460" y="503091"/>
                </a:lnTo>
                <a:lnTo>
                  <a:pt x="19013" y="503091"/>
                </a:lnTo>
                <a:lnTo>
                  <a:pt x="16930" y="502939"/>
                </a:lnTo>
                <a:lnTo>
                  <a:pt x="11621" y="500678"/>
                </a:lnTo>
                <a:lnTo>
                  <a:pt x="9818" y="498570"/>
                </a:lnTo>
                <a:lnTo>
                  <a:pt x="11621" y="492931"/>
                </a:lnTo>
                <a:lnTo>
                  <a:pt x="13107" y="490670"/>
                </a:lnTo>
                <a:lnTo>
                  <a:pt x="31187" y="490670"/>
                </a:lnTo>
                <a:lnTo>
                  <a:pt x="31941" y="487597"/>
                </a:lnTo>
                <a:lnTo>
                  <a:pt x="32500" y="483419"/>
                </a:lnTo>
                <a:lnTo>
                  <a:pt x="35091" y="473411"/>
                </a:lnTo>
                <a:lnTo>
                  <a:pt x="39193" y="469601"/>
                </a:lnTo>
                <a:lnTo>
                  <a:pt x="55653" y="469601"/>
                </a:lnTo>
                <a:lnTo>
                  <a:pt x="57024" y="463403"/>
                </a:lnTo>
                <a:lnTo>
                  <a:pt x="59932" y="443052"/>
                </a:lnTo>
                <a:lnTo>
                  <a:pt x="60305" y="422681"/>
                </a:lnTo>
                <a:lnTo>
                  <a:pt x="59133" y="402339"/>
                </a:lnTo>
                <a:lnTo>
                  <a:pt x="58272" y="392245"/>
                </a:lnTo>
                <a:lnTo>
                  <a:pt x="43968" y="392245"/>
                </a:lnTo>
                <a:lnTo>
                  <a:pt x="42278" y="384756"/>
                </a:lnTo>
                <a:lnTo>
                  <a:pt x="42192" y="382073"/>
                </a:lnTo>
                <a:lnTo>
                  <a:pt x="42119" y="377767"/>
                </a:lnTo>
                <a:lnTo>
                  <a:pt x="43106" y="371593"/>
                </a:lnTo>
                <a:lnTo>
                  <a:pt x="44679" y="365766"/>
                </a:lnTo>
                <a:lnTo>
                  <a:pt x="56591" y="365766"/>
                </a:lnTo>
                <a:lnTo>
                  <a:pt x="55864" y="351222"/>
                </a:lnTo>
                <a:lnTo>
                  <a:pt x="55646" y="320374"/>
                </a:lnTo>
                <a:lnTo>
                  <a:pt x="55649" y="315766"/>
                </a:lnTo>
                <a:lnTo>
                  <a:pt x="42343" y="315766"/>
                </a:lnTo>
                <a:lnTo>
                  <a:pt x="41517" y="314039"/>
                </a:lnTo>
                <a:lnTo>
                  <a:pt x="40653" y="310038"/>
                </a:lnTo>
                <a:lnTo>
                  <a:pt x="40577" y="307790"/>
                </a:lnTo>
                <a:lnTo>
                  <a:pt x="43041" y="306406"/>
                </a:lnTo>
                <a:lnTo>
                  <a:pt x="55655" y="306406"/>
                </a:lnTo>
                <a:lnTo>
                  <a:pt x="55665" y="289534"/>
                </a:lnTo>
                <a:lnTo>
                  <a:pt x="54839" y="258705"/>
                </a:lnTo>
                <a:lnTo>
                  <a:pt x="53723" y="235646"/>
                </a:lnTo>
                <a:lnTo>
                  <a:pt x="52793" y="212574"/>
                </a:lnTo>
                <a:lnTo>
                  <a:pt x="52052" y="189494"/>
                </a:lnTo>
                <a:lnTo>
                  <a:pt x="51499" y="166414"/>
                </a:lnTo>
                <a:lnTo>
                  <a:pt x="51292" y="155085"/>
                </a:lnTo>
                <a:lnTo>
                  <a:pt x="51293" y="151364"/>
                </a:lnTo>
                <a:lnTo>
                  <a:pt x="9551" y="151364"/>
                </a:lnTo>
                <a:lnTo>
                  <a:pt x="8002" y="145853"/>
                </a:lnTo>
                <a:lnTo>
                  <a:pt x="8370" y="135756"/>
                </a:lnTo>
                <a:lnTo>
                  <a:pt x="9018" y="129470"/>
                </a:lnTo>
                <a:lnTo>
                  <a:pt x="21946" y="127095"/>
                </a:lnTo>
                <a:lnTo>
                  <a:pt x="52355" y="127095"/>
                </a:lnTo>
                <a:lnTo>
                  <a:pt x="53011" y="121100"/>
                </a:lnTo>
                <a:lnTo>
                  <a:pt x="53793" y="115906"/>
                </a:lnTo>
                <a:lnTo>
                  <a:pt x="54395" y="111499"/>
                </a:lnTo>
                <a:lnTo>
                  <a:pt x="54369" y="106699"/>
                </a:lnTo>
                <a:lnTo>
                  <a:pt x="53872" y="101479"/>
                </a:lnTo>
                <a:close/>
              </a:path>
              <a:path w="1764664" h="527050">
                <a:moveTo>
                  <a:pt x="31187" y="490670"/>
                </a:moveTo>
                <a:lnTo>
                  <a:pt x="13107" y="490670"/>
                </a:lnTo>
                <a:lnTo>
                  <a:pt x="19610" y="493325"/>
                </a:lnTo>
                <a:lnTo>
                  <a:pt x="20841" y="496385"/>
                </a:lnTo>
                <a:lnTo>
                  <a:pt x="20805" y="496906"/>
                </a:lnTo>
                <a:lnTo>
                  <a:pt x="20372" y="500132"/>
                </a:lnTo>
                <a:lnTo>
                  <a:pt x="19013" y="503091"/>
                </a:lnTo>
                <a:lnTo>
                  <a:pt x="169460" y="503091"/>
                </a:lnTo>
                <a:lnTo>
                  <a:pt x="163479" y="502392"/>
                </a:lnTo>
                <a:lnTo>
                  <a:pt x="41276" y="502392"/>
                </a:lnTo>
                <a:lnTo>
                  <a:pt x="32284" y="499713"/>
                </a:lnTo>
                <a:lnTo>
                  <a:pt x="29655" y="496906"/>
                </a:lnTo>
                <a:lnTo>
                  <a:pt x="31187" y="490670"/>
                </a:lnTo>
                <a:close/>
              </a:path>
              <a:path w="1764664" h="527050">
                <a:moveTo>
                  <a:pt x="55653" y="469601"/>
                </a:moveTo>
                <a:lnTo>
                  <a:pt x="39193" y="469601"/>
                </a:lnTo>
                <a:lnTo>
                  <a:pt x="51702" y="471671"/>
                </a:lnTo>
                <a:lnTo>
                  <a:pt x="49150" y="478186"/>
                </a:lnTo>
                <a:lnTo>
                  <a:pt x="50775" y="482707"/>
                </a:lnTo>
                <a:lnTo>
                  <a:pt x="49556" y="487229"/>
                </a:lnTo>
                <a:lnTo>
                  <a:pt x="48667" y="491966"/>
                </a:lnTo>
                <a:lnTo>
                  <a:pt x="45225" y="500983"/>
                </a:lnTo>
                <a:lnTo>
                  <a:pt x="41276" y="502392"/>
                </a:lnTo>
                <a:lnTo>
                  <a:pt x="163479" y="502392"/>
                </a:lnTo>
                <a:lnTo>
                  <a:pt x="160543" y="502050"/>
                </a:lnTo>
                <a:lnTo>
                  <a:pt x="92698" y="502050"/>
                </a:lnTo>
                <a:lnTo>
                  <a:pt x="84316" y="501859"/>
                </a:lnTo>
                <a:lnTo>
                  <a:pt x="65888" y="501846"/>
                </a:lnTo>
                <a:lnTo>
                  <a:pt x="60389" y="496525"/>
                </a:lnTo>
                <a:lnTo>
                  <a:pt x="57468" y="479088"/>
                </a:lnTo>
                <a:lnTo>
                  <a:pt x="55297" y="471214"/>
                </a:lnTo>
                <a:lnTo>
                  <a:pt x="55653" y="469601"/>
                </a:lnTo>
                <a:close/>
              </a:path>
              <a:path w="1764664" h="527050">
                <a:moveTo>
                  <a:pt x="145520" y="501796"/>
                </a:moveTo>
                <a:lnTo>
                  <a:pt x="101080" y="502050"/>
                </a:lnTo>
                <a:lnTo>
                  <a:pt x="160543" y="502050"/>
                </a:lnTo>
                <a:lnTo>
                  <a:pt x="160326" y="502024"/>
                </a:lnTo>
                <a:lnTo>
                  <a:pt x="145520" y="501796"/>
                </a:lnTo>
                <a:close/>
              </a:path>
              <a:path w="1764664" h="527050">
                <a:moveTo>
                  <a:pt x="56591" y="365766"/>
                </a:moveTo>
                <a:lnTo>
                  <a:pt x="44679" y="365766"/>
                </a:lnTo>
                <a:lnTo>
                  <a:pt x="46245" y="371777"/>
                </a:lnTo>
                <a:lnTo>
                  <a:pt x="47081" y="378020"/>
                </a:lnTo>
                <a:lnTo>
                  <a:pt x="46539" y="384756"/>
                </a:lnTo>
                <a:lnTo>
                  <a:pt x="43968" y="392245"/>
                </a:lnTo>
                <a:lnTo>
                  <a:pt x="58272" y="392245"/>
                </a:lnTo>
                <a:lnTo>
                  <a:pt x="57405" y="382073"/>
                </a:lnTo>
                <a:lnTo>
                  <a:pt x="56591" y="365766"/>
                </a:lnTo>
                <a:close/>
              </a:path>
              <a:path w="1764664" h="527050">
                <a:moveTo>
                  <a:pt x="55655" y="306406"/>
                </a:moveTo>
                <a:lnTo>
                  <a:pt x="43041" y="306406"/>
                </a:lnTo>
                <a:lnTo>
                  <a:pt x="45835" y="306851"/>
                </a:lnTo>
                <a:lnTo>
                  <a:pt x="47054" y="313226"/>
                </a:lnTo>
                <a:lnTo>
                  <a:pt x="46330" y="314890"/>
                </a:lnTo>
                <a:lnTo>
                  <a:pt x="42343" y="315766"/>
                </a:lnTo>
                <a:lnTo>
                  <a:pt x="55649" y="315766"/>
                </a:lnTo>
                <a:lnTo>
                  <a:pt x="55655" y="306406"/>
                </a:lnTo>
                <a:close/>
              </a:path>
              <a:path w="1764664" h="527050">
                <a:moveTo>
                  <a:pt x="52355" y="127095"/>
                </a:moveTo>
                <a:lnTo>
                  <a:pt x="21946" y="127095"/>
                </a:lnTo>
                <a:lnTo>
                  <a:pt x="22099" y="133076"/>
                </a:lnTo>
                <a:lnTo>
                  <a:pt x="22975" y="137864"/>
                </a:lnTo>
                <a:lnTo>
                  <a:pt x="22861" y="143275"/>
                </a:lnTo>
                <a:lnTo>
                  <a:pt x="21845" y="149091"/>
                </a:lnTo>
                <a:lnTo>
                  <a:pt x="9551" y="151364"/>
                </a:lnTo>
                <a:lnTo>
                  <a:pt x="51293" y="151364"/>
                </a:lnTo>
                <a:lnTo>
                  <a:pt x="51313" y="143275"/>
                </a:lnTo>
                <a:lnTo>
                  <a:pt x="51774" y="132408"/>
                </a:lnTo>
                <a:lnTo>
                  <a:pt x="52355" y="127095"/>
                </a:lnTo>
                <a:close/>
              </a:path>
              <a:path w="1764664" h="527050">
                <a:moveTo>
                  <a:pt x="26315" y="80371"/>
                </a:moveTo>
                <a:lnTo>
                  <a:pt x="0" y="81968"/>
                </a:lnTo>
                <a:lnTo>
                  <a:pt x="0" y="101733"/>
                </a:lnTo>
                <a:lnTo>
                  <a:pt x="4192" y="101479"/>
                </a:lnTo>
                <a:lnTo>
                  <a:pt x="53872" y="101479"/>
                </a:lnTo>
                <a:lnTo>
                  <a:pt x="53061" y="92969"/>
                </a:lnTo>
                <a:lnTo>
                  <a:pt x="48658" y="84648"/>
                </a:lnTo>
                <a:lnTo>
                  <a:pt x="40096" y="80770"/>
                </a:lnTo>
                <a:lnTo>
                  <a:pt x="26315" y="80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6867366" y="6789813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17983" y="0"/>
                </a:moveTo>
                <a:lnTo>
                  <a:pt x="3213" y="1231"/>
                </a:lnTo>
                <a:lnTo>
                  <a:pt x="2336" y="8166"/>
                </a:lnTo>
                <a:lnTo>
                  <a:pt x="1079" y="19024"/>
                </a:lnTo>
                <a:lnTo>
                  <a:pt x="0" y="24117"/>
                </a:lnTo>
                <a:lnTo>
                  <a:pt x="977" y="28663"/>
                </a:lnTo>
                <a:lnTo>
                  <a:pt x="3523" y="43884"/>
                </a:lnTo>
                <a:lnTo>
                  <a:pt x="4748" y="59121"/>
                </a:lnTo>
                <a:lnTo>
                  <a:pt x="4869" y="68186"/>
                </a:lnTo>
                <a:lnTo>
                  <a:pt x="24234" y="68186"/>
                </a:lnTo>
                <a:lnTo>
                  <a:pt x="26873" y="66294"/>
                </a:lnTo>
                <a:lnTo>
                  <a:pt x="34531" y="62674"/>
                </a:lnTo>
                <a:lnTo>
                  <a:pt x="34328" y="52412"/>
                </a:lnTo>
                <a:lnTo>
                  <a:pt x="23545" y="4241"/>
                </a:lnTo>
                <a:lnTo>
                  <a:pt x="17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038947" y="6432562"/>
            <a:ext cx="365125" cy="425450"/>
          </a:xfrm>
          <a:custGeom>
            <a:avLst/>
            <a:gdLst/>
            <a:ahLst/>
            <a:cxnLst/>
            <a:rect l="l" t="t" r="r" b="b"/>
            <a:pathLst>
              <a:path w="365125" h="425450">
                <a:moveTo>
                  <a:pt x="147955" y="416826"/>
                </a:moveTo>
                <a:lnTo>
                  <a:pt x="147878" y="402793"/>
                </a:lnTo>
                <a:lnTo>
                  <a:pt x="147586" y="388708"/>
                </a:lnTo>
                <a:lnTo>
                  <a:pt x="147066" y="374548"/>
                </a:lnTo>
                <a:lnTo>
                  <a:pt x="144589" y="396049"/>
                </a:lnTo>
                <a:lnTo>
                  <a:pt x="143548" y="406806"/>
                </a:lnTo>
                <a:lnTo>
                  <a:pt x="143052" y="417576"/>
                </a:lnTo>
                <a:lnTo>
                  <a:pt x="142760" y="425437"/>
                </a:lnTo>
                <a:lnTo>
                  <a:pt x="147840" y="425437"/>
                </a:lnTo>
                <a:lnTo>
                  <a:pt x="147955" y="416826"/>
                </a:lnTo>
                <a:close/>
              </a:path>
              <a:path w="365125" h="425450">
                <a:moveTo>
                  <a:pt x="364540" y="58420"/>
                </a:moveTo>
                <a:lnTo>
                  <a:pt x="359206" y="50800"/>
                </a:lnTo>
                <a:lnTo>
                  <a:pt x="355714" y="49530"/>
                </a:lnTo>
                <a:lnTo>
                  <a:pt x="354114" y="49390"/>
                </a:lnTo>
                <a:lnTo>
                  <a:pt x="354114" y="69850"/>
                </a:lnTo>
                <a:lnTo>
                  <a:pt x="352945" y="76200"/>
                </a:lnTo>
                <a:lnTo>
                  <a:pt x="344944" y="82550"/>
                </a:lnTo>
                <a:lnTo>
                  <a:pt x="342214" y="86194"/>
                </a:lnTo>
                <a:lnTo>
                  <a:pt x="342214" y="118110"/>
                </a:lnTo>
                <a:lnTo>
                  <a:pt x="341693" y="121920"/>
                </a:lnTo>
                <a:lnTo>
                  <a:pt x="340779" y="128270"/>
                </a:lnTo>
                <a:lnTo>
                  <a:pt x="339369" y="129755"/>
                </a:lnTo>
                <a:lnTo>
                  <a:pt x="339369" y="242570"/>
                </a:lnTo>
                <a:lnTo>
                  <a:pt x="336372" y="275590"/>
                </a:lnTo>
                <a:lnTo>
                  <a:pt x="330847" y="266700"/>
                </a:lnTo>
                <a:lnTo>
                  <a:pt x="330479" y="257810"/>
                </a:lnTo>
                <a:lnTo>
                  <a:pt x="331990" y="250190"/>
                </a:lnTo>
                <a:lnTo>
                  <a:pt x="332105" y="242570"/>
                </a:lnTo>
                <a:lnTo>
                  <a:pt x="330695" y="233680"/>
                </a:lnTo>
                <a:lnTo>
                  <a:pt x="330479" y="224790"/>
                </a:lnTo>
                <a:lnTo>
                  <a:pt x="331978" y="217170"/>
                </a:lnTo>
                <a:lnTo>
                  <a:pt x="335711" y="209550"/>
                </a:lnTo>
                <a:lnTo>
                  <a:pt x="339255" y="226060"/>
                </a:lnTo>
                <a:lnTo>
                  <a:pt x="339369" y="242570"/>
                </a:lnTo>
                <a:lnTo>
                  <a:pt x="339369" y="129755"/>
                </a:lnTo>
                <a:lnTo>
                  <a:pt x="337159" y="132080"/>
                </a:lnTo>
                <a:lnTo>
                  <a:pt x="330923" y="133350"/>
                </a:lnTo>
                <a:lnTo>
                  <a:pt x="326466" y="133350"/>
                </a:lnTo>
                <a:lnTo>
                  <a:pt x="325437" y="132080"/>
                </a:lnTo>
                <a:lnTo>
                  <a:pt x="324408" y="130810"/>
                </a:lnTo>
                <a:lnTo>
                  <a:pt x="323392" y="120650"/>
                </a:lnTo>
                <a:lnTo>
                  <a:pt x="327964" y="116840"/>
                </a:lnTo>
                <a:lnTo>
                  <a:pt x="331025" y="114300"/>
                </a:lnTo>
                <a:lnTo>
                  <a:pt x="341210" y="114300"/>
                </a:lnTo>
                <a:lnTo>
                  <a:pt x="342214" y="118110"/>
                </a:lnTo>
                <a:lnTo>
                  <a:pt x="342214" y="86194"/>
                </a:lnTo>
                <a:lnTo>
                  <a:pt x="342087" y="86360"/>
                </a:lnTo>
                <a:lnTo>
                  <a:pt x="334822" y="86360"/>
                </a:lnTo>
                <a:lnTo>
                  <a:pt x="333476" y="85090"/>
                </a:lnTo>
                <a:lnTo>
                  <a:pt x="332625" y="77470"/>
                </a:lnTo>
                <a:lnTo>
                  <a:pt x="334899" y="73660"/>
                </a:lnTo>
                <a:lnTo>
                  <a:pt x="340918" y="67310"/>
                </a:lnTo>
                <a:lnTo>
                  <a:pt x="344563" y="59690"/>
                </a:lnTo>
                <a:lnTo>
                  <a:pt x="354114" y="69850"/>
                </a:lnTo>
                <a:lnTo>
                  <a:pt x="354114" y="49390"/>
                </a:lnTo>
                <a:lnTo>
                  <a:pt x="327990" y="46990"/>
                </a:lnTo>
                <a:lnTo>
                  <a:pt x="304787" y="44450"/>
                </a:lnTo>
                <a:lnTo>
                  <a:pt x="286512" y="21590"/>
                </a:lnTo>
                <a:lnTo>
                  <a:pt x="286740" y="19050"/>
                </a:lnTo>
                <a:lnTo>
                  <a:pt x="285407" y="6350"/>
                </a:lnTo>
                <a:lnTo>
                  <a:pt x="284873" y="1270"/>
                </a:lnTo>
                <a:lnTo>
                  <a:pt x="283108" y="0"/>
                </a:lnTo>
                <a:lnTo>
                  <a:pt x="256451" y="0"/>
                </a:lnTo>
                <a:lnTo>
                  <a:pt x="251980" y="482"/>
                </a:lnTo>
                <a:lnTo>
                  <a:pt x="251980" y="139700"/>
                </a:lnTo>
                <a:lnTo>
                  <a:pt x="249567" y="142240"/>
                </a:lnTo>
                <a:lnTo>
                  <a:pt x="240766" y="146050"/>
                </a:lnTo>
                <a:lnTo>
                  <a:pt x="239725" y="145796"/>
                </a:lnTo>
                <a:lnTo>
                  <a:pt x="239725" y="283210"/>
                </a:lnTo>
                <a:lnTo>
                  <a:pt x="236232" y="359410"/>
                </a:lnTo>
                <a:lnTo>
                  <a:pt x="236804" y="363220"/>
                </a:lnTo>
                <a:lnTo>
                  <a:pt x="231355" y="368300"/>
                </a:lnTo>
                <a:lnTo>
                  <a:pt x="224434" y="361950"/>
                </a:lnTo>
                <a:lnTo>
                  <a:pt x="224218" y="355600"/>
                </a:lnTo>
                <a:lnTo>
                  <a:pt x="224332" y="351790"/>
                </a:lnTo>
                <a:lnTo>
                  <a:pt x="224485" y="349250"/>
                </a:lnTo>
                <a:lnTo>
                  <a:pt x="224574" y="346710"/>
                </a:lnTo>
                <a:lnTo>
                  <a:pt x="224701" y="340360"/>
                </a:lnTo>
                <a:lnTo>
                  <a:pt x="224701" y="320040"/>
                </a:lnTo>
                <a:lnTo>
                  <a:pt x="225018" y="307340"/>
                </a:lnTo>
                <a:lnTo>
                  <a:pt x="226745" y="293370"/>
                </a:lnTo>
                <a:lnTo>
                  <a:pt x="227152" y="287020"/>
                </a:lnTo>
                <a:lnTo>
                  <a:pt x="226187" y="279400"/>
                </a:lnTo>
                <a:lnTo>
                  <a:pt x="224955" y="271780"/>
                </a:lnTo>
                <a:lnTo>
                  <a:pt x="224612" y="266700"/>
                </a:lnTo>
                <a:lnTo>
                  <a:pt x="224650" y="256540"/>
                </a:lnTo>
                <a:lnTo>
                  <a:pt x="224993" y="250190"/>
                </a:lnTo>
                <a:lnTo>
                  <a:pt x="226047" y="247650"/>
                </a:lnTo>
                <a:lnTo>
                  <a:pt x="231673" y="247650"/>
                </a:lnTo>
                <a:lnTo>
                  <a:pt x="233667" y="248920"/>
                </a:lnTo>
                <a:lnTo>
                  <a:pt x="234124" y="251460"/>
                </a:lnTo>
                <a:lnTo>
                  <a:pt x="235940" y="260350"/>
                </a:lnTo>
                <a:lnTo>
                  <a:pt x="237807" y="267970"/>
                </a:lnTo>
                <a:lnTo>
                  <a:pt x="239255" y="276860"/>
                </a:lnTo>
                <a:lnTo>
                  <a:pt x="239725" y="283210"/>
                </a:lnTo>
                <a:lnTo>
                  <a:pt x="239725" y="145796"/>
                </a:lnTo>
                <a:lnTo>
                  <a:pt x="235597" y="144780"/>
                </a:lnTo>
                <a:lnTo>
                  <a:pt x="234403" y="143510"/>
                </a:lnTo>
                <a:lnTo>
                  <a:pt x="230835" y="139700"/>
                </a:lnTo>
                <a:lnTo>
                  <a:pt x="233603" y="133350"/>
                </a:lnTo>
                <a:lnTo>
                  <a:pt x="239445" y="133350"/>
                </a:lnTo>
                <a:lnTo>
                  <a:pt x="247332" y="132080"/>
                </a:lnTo>
                <a:lnTo>
                  <a:pt x="251129" y="132080"/>
                </a:lnTo>
                <a:lnTo>
                  <a:pt x="251980" y="139700"/>
                </a:lnTo>
                <a:lnTo>
                  <a:pt x="251980" y="482"/>
                </a:lnTo>
                <a:lnTo>
                  <a:pt x="244678" y="1270"/>
                </a:lnTo>
                <a:lnTo>
                  <a:pt x="233019" y="1270"/>
                </a:lnTo>
                <a:lnTo>
                  <a:pt x="221640" y="0"/>
                </a:lnTo>
                <a:lnTo>
                  <a:pt x="214376" y="0"/>
                </a:lnTo>
                <a:lnTo>
                  <a:pt x="208026" y="3810"/>
                </a:lnTo>
                <a:lnTo>
                  <a:pt x="201625" y="6350"/>
                </a:lnTo>
                <a:lnTo>
                  <a:pt x="194221" y="3810"/>
                </a:lnTo>
                <a:lnTo>
                  <a:pt x="191376" y="2108"/>
                </a:lnTo>
                <a:lnTo>
                  <a:pt x="191376" y="29210"/>
                </a:lnTo>
                <a:lnTo>
                  <a:pt x="191096" y="30480"/>
                </a:lnTo>
                <a:lnTo>
                  <a:pt x="190233" y="31750"/>
                </a:lnTo>
                <a:lnTo>
                  <a:pt x="189001" y="33020"/>
                </a:lnTo>
                <a:lnTo>
                  <a:pt x="187248" y="33020"/>
                </a:lnTo>
                <a:lnTo>
                  <a:pt x="186004" y="29210"/>
                </a:lnTo>
                <a:lnTo>
                  <a:pt x="186029" y="27940"/>
                </a:lnTo>
                <a:lnTo>
                  <a:pt x="186778" y="26670"/>
                </a:lnTo>
                <a:lnTo>
                  <a:pt x="190614" y="26670"/>
                </a:lnTo>
                <a:lnTo>
                  <a:pt x="191376" y="29210"/>
                </a:lnTo>
                <a:lnTo>
                  <a:pt x="191376" y="2108"/>
                </a:lnTo>
                <a:lnTo>
                  <a:pt x="189992" y="1270"/>
                </a:lnTo>
                <a:lnTo>
                  <a:pt x="187871" y="0"/>
                </a:lnTo>
                <a:lnTo>
                  <a:pt x="176441" y="0"/>
                </a:lnTo>
                <a:lnTo>
                  <a:pt x="176441" y="101600"/>
                </a:lnTo>
                <a:lnTo>
                  <a:pt x="175793" y="103797"/>
                </a:lnTo>
                <a:lnTo>
                  <a:pt x="175793" y="123190"/>
                </a:lnTo>
                <a:lnTo>
                  <a:pt x="174485" y="129540"/>
                </a:lnTo>
                <a:lnTo>
                  <a:pt x="169862" y="130810"/>
                </a:lnTo>
                <a:lnTo>
                  <a:pt x="166204" y="130810"/>
                </a:lnTo>
                <a:lnTo>
                  <a:pt x="165735" y="129540"/>
                </a:lnTo>
                <a:lnTo>
                  <a:pt x="165277" y="128270"/>
                </a:lnTo>
                <a:lnTo>
                  <a:pt x="164820" y="127000"/>
                </a:lnTo>
                <a:lnTo>
                  <a:pt x="164744" y="120650"/>
                </a:lnTo>
                <a:lnTo>
                  <a:pt x="166014" y="116840"/>
                </a:lnTo>
                <a:lnTo>
                  <a:pt x="174104" y="116840"/>
                </a:lnTo>
                <a:lnTo>
                  <a:pt x="175742" y="119380"/>
                </a:lnTo>
                <a:lnTo>
                  <a:pt x="175793" y="123190"/>
                </a:lnTo>
                <a:lnTo>
                  <a:pt x="175793" y="103797"/>
                </a:lnTo>
                <a:lnTo>
                  <a:pt x="175691" y="104140"/>
                </a:lnTo>
                <a:lnTo>
                  <a:pt x="174472" y="106680"/>
                </a:lnTo>
                <a:lnTo>
                  <a:pt x="173316" y="110490"/>
                </a:lnTo>
                <a:lnTo>
                  <a:pt x="166293" y="107950"/>
                </a:lnTo>
                <a:lnTo>
                  <a:pt x="165100" y="106680"/>
                </a:lnTo>
                <a:lnTo>
                  <a:pt x="166954" y="100330"/>
                </a:lnTo>
                <a:lnTo>
                  <a:pt x="169316" y="97790"/>
                </a:lnTo>
                <a:lnTo>
                  <a:pt x="176034" y="99060"/>
                </a:lnTo>
                <a:lnTo>
                  <a:pt x="176441" y="101600"/>
                </a:lnTo>
                <a:lnTo>
                  <a:pt x="176441" y="0"/>
                </a:lnTo>
                <a:lnTo>
                  <a:pt x="158864" y="0"/>
                </a:lnTo>
                <a:lnTo>
                  <a:pt x="150990" y="1270"/>
                </a:lnTo>
                <a:lnTo>
                  <a:pt x="148844" y="1092"/>
                </a:lnTo>
                <a:lnTo>
                  <a:pt x="148844" y="142240"/>
                </a:lnTo>
                <a:lnTo>
                  <a:pt x="146050" y="143510"/>
                </a:lnTo>
                <a:lnTo>
                  <a:pt x="139293" y="143510"/>
                </a:lnTo>
                <a:lnTo>
                  <a:pt x="135851" y="142240"/>
                </a:lnTo>
                <a:lnTo>
                  <a:pt x="136017" y="134620"/>
                </a:lnTo>
                <a:lnTo>
                  <a:pt x="138620" y="134620"/>
                </a:lnTo>
                <a:lnTo>
                  <a:pt x="140728" y="133350"/>
                </a:lnTo>
                <a:lnTo>
                  <a:pt x="144513" y="133350"/>
                </a:lnTo>
                <a:lnTo>
                  <a:pt x="148056" y="134620"/>
                </a:lnTo>
                <a:lnTo>
                  <a:pt x="148844" y="142240"/>
                </a:lnTo>
                <a:lnTo>
                  <a:pt x="148844" y="1092"/>
                </a:lnTo>
                <a:lnTo>
                  <a:pt x="136359" y="0"/>
                </a:lnTo>
                <a:lnTo>
                  <a:pt x="131343" y="2540"/>
                </a:lnTo>
                <a:lnTo>
                  <a:pt x="129247" y="8890"/>
                </a:lnTo>
                <a:lnTo>
                  <a:pt x="119202" y="33020"/>
                </a:lnTo>
                <a:lnTo>
                  <a:pt x="113207" y="42672"/>
                </a:lnTo>
                <a:lnTo>
                  <a:pt x="113207" y="121920"/>
                </a:lnTo>
                <a:lnTo>
                  <a:pt x="111620" y="127000"/>
                </a:lnTo>
                <a:lnTo>
                  <a:pt x="106476" y="127000"/>
                </a:lnTo>
                <a:lnTo>
                  <a:pt x="105879" y="127165"/>
                </a:lnTo>
                <a:lnTo>
                  <a:pt x="105879" y="132080"/>
                </a:lnTo>
                <a:lnTo>
                  <a:pt x="105778" y="201930"/>
                </a:lnTo>
                <a:lnTo>
                  <a:pt x="102196" y="208280"/>
                </a:lnTo>
                <a:lnTo>
                  <a:pt x="95897" y="207010"/>
                </a:lnTo>
                <a:lnTo>
                  <a:pt x="90068" y="208280"/>
                </a:lnTo>
                <a:lnTo>
                  <a:pt x="75323" y="208280"/>
                </a:lnTo>
                <a:lnTo>
                  <a:pt x="45910" y="210820"/>
                </a:lnTo>
                <a:lnTo>
                  <a:pt x="31318" y="213360"/>
                </a:lnTo>
                <a:lnTo>
                  <a:pt x="30581" y="213537"/>
                </a:lnTo>
                <a:lnTo>
                  <a:pt x="30581" y="242570"/>
                </a:lnTo>
                <a:lnTo>
                  <a:pt x="29489" y="254000"/>
                </a:lnTo>
                <a:lnTo>
                  <a:pt x="27457" y="265430"/>
                </a:lnTo>
                <a:lnTo>
                  <a:pt x="25806" y="276860"/>
                </a:lnTo>
                <a:lnTo>
                  <a:pt x="21717" y="265430"/>
                </a:lnTo>
                <a:lnTo>
                  <a:pt x="19519" y="254000"/>
                </a:lnTo>
                <a:lnTo>
                  <a:pt x="19138" y="243840"/>
                </a:lnTo>
                <a:lnTo>
                  <a:pt x="19177" y="240030"/>
                </a:lnTo>
                <a:lnTo>
                  <a:pt x="20167" y="229870"/>
                </a:lnTo>
                <a:lnTo>
                  <a:pt x="20561" y="227330"/>
                </a:lnTo>
                <a:lnTo>
                  <a:pt x="22593" y="224790"/>
                </a:lnTo>
                <a:lnTo>
                  <a:pt x="27787" y="224790"/>
                </a:lnTo>
                <a:lnTo>
                  <a:pt x="29464" y="227330"/>
                </a:lnTo>
                <a:lnTo>
                  <a:pt x="29921" y="229870"/>
                </a:lnTo>
                <a:lnTo>
                  <a:pt x="30530" y="238760"/>
                </a:lnTo>
                <a:lnTo>
                  <a:pt x="30581" y="242570"/>
                </a:lnTo>
                <a:lnTo>
                  <a:pt x="30581" y="213537"/>
                </a:lnTo>
                <a:lnTo>
                  <a:pt x="26035" y="214630"/>
                </a:lnTo>
                <a:lnTo>
                  <a:pt x="19748" y="214630"/>
                </a:lnTo>
                <a:lnTo>
                  <a:pt x="16192" y="199390"/>
                </a:lnTo>
                <a:lnTo>
                  <a:pt x="22720" y="198120"/>
                </a:lnTo>
                <a:lnTo>
                  <a:pt x="28371" y="195580"/>
                </a:lnTo>
                <a:lnTo>
                  <a:pt x="86067" y="195580"/>
                </a:lnTo>
                <a:lnTo>
                  <a:pt x="104508" y="199390"/>
                </a:lnTo>
                <a:lnTo>
                  <a:pt x="105778" y="201930"/>
                </a:lnTo>
                <a:lnTo>
                  <a:pt x="105778" y="132168"/>
                </a:lnTo>
                <a:lnTo>
                  <a:pt x="100901" y="135890"/>
                </a:lnTo>
                <a:lnTo>
                  <a:pt x="92557" y="135890"/>
                </a:lnTo>
                <a:lnTo>
                  <a:pt x="95732" y="146050"/>
                </a:lnTo>
                <a:lnTo>
                  <a:pt x="97599" y="151130"/>
                </a:lnTo>
                <a:lnTo>
                  <a:pt x="90766" y="154940"/>
                </a:lnTo>
                <a:lnTo>
                  <a:pt x="78994" y="152400"/>
                </a:lnTo>
                <a:lnTo>
                  <a:pt x="72301" y="152400"/>
                </a:lnTo>
                <a:lnTo>
                  <a:pt x="68694" y="142240"/>
                </a:lnTo>
                <a:lnTo>
                  <a:pt x="71145" y="138430"/>
                </a:lnTo>
                <a:lnTo>
                  <a:pt x="74447" y="137160"/>
                </a:lnTo>
                <a:lnTo>
                  <a:pt x="81432" y="133350"/>
                </a:lnTo>
                <a:lnTo>
                  <a:pt x="88709" y="130810"/>
                </a:lnTo>
                <a:lnTo>
                  <a:pt x="96710" y="129540"/>
                </a:lnTo>
                <a:lnTo>
                  <a:pt x="105879" y="132080"/>
                </a:lnTo>
                <a:lnTo>
                  <a:pt x="105879" y="127165"/>
                </a:lnTo>
                <a:lnTo>
                  <a:pt x="101803" y="128270"/>
                </a:lnTo>
                <a:lnTo>
                  <a:pt x="98005" y="125730"/>
                </a:lnTo>
                <a:lnTo>
                  <a:pt x="98259" y="115570"/>
                </a:lnTo>
                <a:lnTo>
                  <a:pt x="100469" y="111760"/>
                </a:lnTo>
                <a:lnTo>
                  <a:pt x="110172" y="111760"/>
                </a:lnTo>
                <a:lnTo>
                  <a:pt x="112407" y="114300"/>
                </a:lnTo>
                <a:lnTo>
                  <a:pt x="113207" y="121920"/>
                </a:lnTo>
                <a:lnTo>
                  <a:pt x="113207" y="42672"/>
                </a:lnTo>
                <a:lnTo>
                  <a:pt x="105778" y="54610"/>
                </a:lnTo>
                <a:lnTo>
                  <a:pt x="89966" y="74930"/>
                </a:lnTo>
                <a:lnTo>
                  <a:pt x="72771" y="93980"/>
                </a:lnTo>
                <a:lnTo>
                  <a:pt x="63246" y="104965"/>
                </a:lnTo>
                <a:lnTo>
                  <a:pt x="63246" y="168910"/>
                </a:lnTo>
                <a:lnTo>
                  <a:pt x="62547" y="172720"/>
                </a:lnTo>
                <a:lnTo>
                  <a:pt x="60007" y="173990"/>
                </a:lnTo>
                <a:lnTo>
                  <a:pt x="54025" y="172720"/>
                </a:lnTo>
                <a:lnTo>
                  <a:pt x="50190" y="173990"/>
                </a:lnTo>
                <a:lnTo>
                  <a:pt x="49364" y="165100"/>
                </a:lnTo>
                <a:lnTo>
                  <a:pt x="53416" y="165100"/>
                </a:lnTo>
                <a:lnTo>
                  <a:pt x="56921" y="163830"/>
                </a:lnTo>
                <a:lnTo>
                  <a:pt x="60147" y="163830"/>
                </a:lnTo>
                <a:lnTo>
                  <a:pt x="62395" y="166370"/>
                </a:lnTo>
                <a:lnTo>
                  <a:pt x="63246" y="168910"/>
                </a:lnTo>
                <a:lnTo>
                  <a:pt x="63246" y="104965"/>
                </a:lnTo>
                <a:lnTo>
                  <a:pt x="60655" y="107950"/>
                </a:lnTo>
                <a:lnTo>
                  <a:pt x="48907" y="123190"/>
                </a:lnTo>
                <a:lnTo>
                  <a:pt x="36791" y="137160"/>
                </a:lnTo>
                <a:lnTo>
                  <a:pt x="23583" y="149860"/>
                </a:lnTo>
                <a:lnTo>
                  <a:pt x="16395" y="156210"/>
                </a:lnTo>
                <a:lnTo>
                  <a:pt x="10744" y="163830"/>
                </a:lnTo>
                <a:lnTo>
                  <a:pt x="8305" y="172720"/>
                </a:lnTo>
                <a:lnTo>
                  <a:pt x="10833" y="184150"/>
                </a:lnTo>
                <a:lnTo>
                  <a:pt x="12814" y="187960"/>
                </a:lnTo>
                <a:lnTo>
                  <a:pt x="9906" y="191770"/>
                </a:lnTo>
                <a:lnTo>
                  <a:pt x="0" y="215900"/>
                </a:lnTo>
                <a:lnTo>
                  <a:pt x="457" y="222250"/>
                </a:lnTo>
                <a:lnTo>
                  <a:pt x="4648" y="265430"/>
                </a:lnTo>
                <a:lnTo>
                  <a:pt x="5549" y="300990"/>
                </a:lnTo>
                <a:lnTo>
                  <a:pt x="5664" y="311150"/>
                </a:lnTo>
                <a:lnTo>
                  <a:pt x="4445" y="351790"/>
                </a:lnTo>
                <a:lnTo>
                  <a:pt x="431" y="407670"/>
                </a:lnTo>
                <a:lnTo>
                  <a:pt x="50" y="416560"/>
                </a:lnTo>
                <a:lnTo>
                  <a:pt x="0" y="425437"/>
                </a:lnTo>
                <a:lnTo>
                  <a:pt x="41363" y="425437"/>
                </a:lnTo>
                <a:lnTo>
                  <a:pt x="41516" y="424180"/>
                </a:lnTo>
                <a:lnTo>
                  <a:pt x="42532" y="416560"/>
                </a:lnTo>
                <a:lnTo>
                  <a:pt x="43929" y="408940"/>
                </a:lnTo>
                <a:lnTo>
                  <a:pt x="45974" y="394970"/>
                </a:lnTo>
                <a:lnTo>
                  <a:pt x="46621" y="381000"/>
                </a:lnTo>
                <a:lnTo>
                  <a:pt x="46837" y="367030"/>
                </a:lnTo>
                <a:lnTo>
                  <a:pt x="47561" y="351790"/>
                </a:lnTo>
                <a:lnTo>
                  <a:pt x="49022" y="331470"/>
                </a:lnTo>
                <a:lnTo>
                  <a:pt x="50177" y="313690"/>
                </a:lnTo>
                <a:lnTo>
                  <a:pt x="51930" y="294640"/>
                </a:lnTo>
                <a:lnTo>
                  <a:pt x="54889" y="276860"/>
                </a:lnTo>
                <a:lnTo>
                  <a:pt x="55854" y="269240"/>
                </a:lnTo>
                <a:lnTo>
                  <a:pt x="56222" y="262890"/>
                </a:lnTo>
                <a:lnTo>
                  <a:pt x="56121" y="254000"/>
                </a:lnTo>
                <a:lnTo>
                  <a:pt x="55791" y="243840"/>
                </a:lnTo>
                <a:lnTo>
                  <a:pt x="57899" y="238760"/>
                </a:lnTo>
                <a:lnTo>
                  <a:pt x="70205" y="236220"/>
                </a:lnTo>
                <a:lnTo>
                  <a:pt x="76454" y="236220"/>
                </a:lnTo>
                <a:lnTo>
                  <a:pt x="84632" y="243840"/>
                </a:lnTo>
                <a:lnTo>
                  <a:pt x="84010" y="247650"/>
                </a:lnTo>
                <a:lnTo>
                  <a:pt x="77216" y="257810"/>
                </a:lnTo>
                <a:lnTo>
                  <a:pt x="75374" y="262890"/>
                </a:lnTo>
                <a:lnTo>
                  <a:pt x="88785" y="270510"/>
                </a:lnTo>
                <a:lnTo>
                  <a:pt x="88874" y="275590"/>
                </a:lnTo>
                <a:lnTo>
                  <a:pt x="89154" y="283210"/>
                </a:lnTo>
                <a:lnTo>
                  <a:pt x="89293" y="289560"/>
                </a:lnTo>
                <a:lnTo>
                  <a:pt x="89382" y="299720"/>
                </a:lnTo>
                <a:lnTo>
                  <a:pt x="89014" y="311150"/>
                </a:lnTo>
                <a:lnTo>
                  <a:pt x="87757" y="326390"/>
                </a:lnTo>
                <a:lnTo>
                  <a:pt x="85623" y="340360"/>
                </a:lnTo>
                <a:lnTo>
                  <a:pt x="85178" y="341630"/>
                </a:lnTo>
                <a:lnTo>
                  <a:pt x="76695" y="364490"/>
                </a:lnTo>
                <a:lnTo>
                  <a:pt x="73875" y="388620"/>
                </a:lnTo>
                <a:lnTo>
                  <a:pt x="73317" y="412750"/>
                </a:lnTo>
                <a:lnTo>
                  <a:pt x="72301" y="425437"/>
                </a:lnTo>
                <a:lnTo>
                  <a:pt x="83718" y="425437"/>
                </a:lnTo>
                <a:lnTo>
                  <a:pt x="85318" y="421640"/>
                </a:lnTo>
                <a:lnTo>
                  <a:pt x="78041" y="408940"/>
                </a:lnTo>
                <a:lnTo>
                  <a:pt x="80746" y="402590"/>
                </a:lnTo>
                <a:lnTo>
                  <a:pt x="84861" y="372110"/>
                </a:lnTo>
                <a:lnTo>
                  <a:pt x="88265" y="349250"/>
                </a:lnTo>
                <a:lnTo>
                  <a:pt x="95250" y="303530"/>
                </a:lnTo>
                <a:lnTo>
                  <a:pt x="95415" y="302260"/>
                </a:lnTo>
                <a:lnTo>
                  <a:pt x="95491" y="300990"/>
                </a:lnTo>
                <a:lnTo>
                  <a:pt x="96367" y="295910"/>
                </a:lnTo>
                <a:lnTo>
                  <a:pt x="98120" y="293370"/>
                </a:lnTo>
                <a:lnTo>
                  <a:pt x="104863" y="293370"/>
                </a:lnTo>
                <a:lnTo>
                  <a:pt x="106781" y="295910"/>
                </a:lnTo>
                <a:lnTo>
                  <a:pt x="107924" y="307340"/>
                </a:lnTo>
                <a:lnTo>
                  <a:pt x="109347" y="314960"/>
                </a:lnTo>
                <a:lnTo>
                  <a:pt x="109131" y="321310"/>
                </a:lnTo>
                <a:lnTo>
                  <a:pt x="108089" y="369570"/>
                </a:lnTo>
                <a:lnTo>
                  <a:pt x="107022" y="393700"/>
                </a:lnTo>
                <a:lnTo>
                  <a:pt x="104724" y="416560"/>
                </a:lnTo>
                <a:lnTo>
                  <a:pt x="103809" y="422910"/>
                </a:lnTo>
                <a:lnTo>
                  <a:pt x="103301" y="425437"/>
                </a:lnTo>
                <a:lnTo>
                  <a:pt x="109385" y="425437"/>
                </a:lnTo>
                <a:lnTo>
                  <a:pt x="112483" y="408940"/>
                </a:lnTo>
                <a:lnTo>
                  <a:pt x="116001" y="381000"/>
                </a:lnTo>
                <a:lnTo>
                  <a:pt x="117640" y="354330"/>
                </a:lnTo>
                <a:lnTo>
                  <a:pt x="117551" y="331470"/>
                </a:lnTo>
                <a:lnTo>
                  <a:pt x="117436" y="322580"/>
                </a:lnTo>
                <a:lnTo>
                  <a:pt x="117170" y="311150"/>
                </a:lnTo>
                <a:lnTo>
                  <a:pt x="117221" y="293370"/>
                </a:lnTo>
                <a:lnTo>
                  <a:pt x="119951" y="250190"/>
                </a:lnTo>
                <a:lnTo>
                  <a:pt x="135674" y="234950"/>
                </a:lnTo>
                <a:lnTo>
                  <a:pt x="144106" y="234950"/>
                </a:lnTo>
                <a:lnTo>
                  <a:pt x="149326" y="236220"/>
                </a:lnTo>
                <a:lnTo>
                  <a:pt x="151815" y="241300"/>
                </a:lnTo>
                <a:lnTo>
                  <a:pt x="152031" y="247650"/>
                </a:lnTo>
                <a:lnTo>
                  <a:pt x="152031" y="251460"/>
                </a:lnTo>
                <a:lnTo>
                  <a:pt x="149313" y="295910"/>
                </a:lnTo>
                <a:lnTo>
                  <a:pt x="156756" y="294640"/>
                </a:lnTo>
                <a:lnTo>
                  <a:pt x="155600" y="289560"/>
                </a:lnTo>
                <a:lnTo>
                  <a:pt x="156146" y="285750"/>
                </a:lnTo>
                <a:lnTo>
                  <a:pt x="157365" y="276860"/>
                </a:lnTo>
                <a:lnTo>
                  <a:pt x="169329" y="234950"/>
                </a:lnTo>
                <a:lnTo>
                  <a:pt x="170561" y="233680"/>
                </a:lnTo>
                <a:lnTo>
                  <a:pt x="178879" y="231140"/>
                </a:lnTo>
                <a:lnTo>
                  <a:pt x="188772" y="233680"/>
                </a:lnTo>
                <a:lnTo>
                  <a:pt x="195389" y="236220"/>
                </a:lnTo>
                <a:lnTo>
                  <a:pt x="195059" y="241300"/>
                </a:lnTo>
                <a:lnTo>
                  <a:pt x="196113" y="251460"/>
                </a:lnTo>
                <a:lnTo>
                  <a:pt x="196164" y="259080"/>
                </a:lnTo>
                <a:lnTo>
                  <a:pt x="179578" y="260350"/>
                </a:lnTo>
                <a:lnTo>
                  <a:pt x="181013" y="265430"/>
                </a:lnTo>
                <a:lnTo>
                  <a:pt x="185305" y="311150"/>
                </a:lnTo>
                <a:lnTo>
                  <a:pt x="187502" y="349250"/>
                </a:lnTo>
                <a:lnTo>
                  <a:pt x="188137" y="391160"/>
                </a:lnTo>
                <a:lnTo>
                  <a:pt x="186905" y="425437"/>
                </a:lnTo>
                <a:lnTo>
                  <a:pt x="279019" y="425437"/>
                </a:lnTo>
                <a:lnTo>
                  <a:pt x="279603" y="408940"/>
                </a:lnTo>
                <a:lnTo>
                  <a:pt x="279730" y="368300"/>
                </a:lnTo>
                <a:lnTo>
                  <a:pt x="281863" y="299720"/>
                </a:lnTo>
                <a:lnTo>
                  <a:pt x="282194" y="284480"/>
                </a:lnTo>
                <a:lnTo>
                  <a:pt x="282486" y="270510"/>
                </a:lnTo>
                <a:lnTo>
                  <a:pt x="282562" y="222250"/>
                </a:lnTo>
                <a:lnTo>
                  <a:pt x="283006" y="215900"/>
                </a:lnTo>
                <a:lnTo>
                  <a:pt x="279209" y="209550"/>
                </a:lnTo>
                <a:lnTo>
                  <a:pt x="275424" y="203200"/>
                </a:lnTo>
                <a:lnTo>
                  <a:pt x="273913" y="200660"/>
                </a:lnTo>
                <a:lnTo>
                  <a:pt x="277393" y="195580"/>
                </a:lnTo>
                <a:lnTo>
                  <a:pt x="286118" y="189230"/>
                </a:lnTo>
                <a:lnTo>
                  <a:pt x="287870" y="187960"/>
                </a:lnTo>
                <a:lnTo>
                  <a:pt x="289560" y="186690"/>
                </a:lnTo>
                <a:lnTo>
                  <a:pt x="291249" y="185420"/>
                </a:lnTo>
                <a:lnTo>
                  <a:pt x="292455" y="181610"/>
                </a:lnTo>
                <a:lnTo>
                  <a:pt x="285711" y="185420"/>
                </a:lnTo>
                <a:lnTo>
                  <a:pt x="278841" y="186690"/>
                </a:lnTo>
                <a:lnTo>
                  <a:pt x="271780" y="186690"/>
                </a:lnTo>
                <a:lnTo>
                  <a:pt x="264718" y="184238"/>
                </a:lnTo>
                <a:lnTo>
                  <a:pt x="264718" y="233680"/>
                </a:lnTo>
                <a:lnTo>
                  <a:pt x="263105" y="250190"/>
                </a:lnTo>
                <a:lnTo>
                  <a:pt x="259994" y="267970"/>
                </a:lnTo>
                <a:lnTo>
                  <a:pt x="255943" y="284480"/>
                </a:lnTo>
                <a:lnTo>
                  <a:pt x="252971" y="256540"/>
                </a:lnTo>
                <a:lnTo>
                  <a:pt x="252120" y="247650"/>
                </a:lnTo>
                <a:lnTo>
                  <a:pt x="250532" y="231140"/>
                </a:lnTo>
                <a:lnTo>
                  <a:pt x="249923" y="224790"/>
                </a:lnTo>
                <a:lnTo>
                  <a:pt x="249567" y="220980"/>
                </a:lnTo>
                <a:lnTo>
                  <a:pt x="250342" y="215900"/>
                </a:lnTo>
                <a:lnTo>
                  <a:pt x="252133" y="214630"/>
                </a:lnTo>
                <a:lnTo>
                  <a:pt x="259308" y="209550"/>
                </a:lnTo>
                <a:lnTo>
                  <a:pt x="264363" y="209550"/>
                </a:lnTo>
                <a:lnTo>
                  <a:pt x="264642" y="213360"/>
                </a:lnTo>
                <a:lnTo>
                  <a:pt x="264718" y="233680"/>
                </a:lnTo>
                <a:lnTo>
                  <a:pt x="264718" y="184238"/>
                </a:lnTo>
                <a:lnTo>
                  <a:pt x="264477" y="184150"/>
                </a:lnTo>
                <a:lnTo>
                  <a:pt x="263296" y="183565"/>
                </a:lnTo>
                <a:lnTo>
                  <a:pt x="263296" y="191770"/>
                </a:lnTo>
                <a:lnTo>
                  <a:pt x="263017" y="195580"/>
                </a:lnTo>
                <a:lnTo>
                  <a:pt x="262547" y="200660"/>
                </a:lnTo>
                <a:lnTo>
                  <a:pt x="257568" y="201930"/>
                </a:lnTo>
                <a:lnTo>
                  <a:pt x="253288" y="203200"/>
                </a:lnTo>
                <a:lnTo>
                  <a:pt x="250571" y="203200"/>
                </a:lnTo>
                <a:lnTo>
                  <a:pt x="248678" y="201930"/>
                </a:lnTo>
                <a:lnTo>
                  <a:pt x="248767" y="195580"/>
                </a:lnTo>
                <a:lnTo>
                  <a:pt x="248818" y="193040"/>
                </a:lnTo>
                <a:lnTo>
                  <a:pt x="251358" y="189230"/>
                </a:lnTo>
                <a:lnTo>
                  <a:pt x="260451" y="190500"/>
                </a:lnTo>
                <a:lnTo>
                  <a:pt x="263296" y="191770"/>
                </a:lnTo>
                <a:lnTo>
                  <a:pt x="263296" y="183565"/>
                </a:lnTo>
                <a:lnTo>
                  <a:pt x="259359" y="181610"/>
                </a:lnTo>
                <a:lnTo>
                  <a:pt x="258521" y="177800"/>
                </a:lnTo>
                <a:lnTo>
                  <a:pt x="263080" y="173990"/>
                </a:lnTo>
                <a:lnTo>
                  <a:pt x="272135" y="167640"/>
                </a:lnTo>
                <a:lnTo>
                  <a:pt x="275513" y="163830"/>
                </a:lnTo>
                <a:lnTo>
                  <a:pt x="300304" y="142240"/>
                </a:lnTo>
                <a:lnTo>
                  <a:pt x="302602" y="138430"/>
                </a:lnTo>
                <a:lnTo>
                  <a:pt x="311924" y="137160"/>
                </a:lnTo>
                <a:lnTo>
                  <a:pt x="317830" y="138430"/>
                </a:lnTo>
                <a:lnTo>
                  <a:pt x="315747" y="144780"/>
                </a:lnTo>
                <a:lnTo>
                  <a:pt x="313842" y="156210"/>
                </a:lnTo>
                <a:lnTo>
                  <a:pt x="315417" y="167640"/>
                </a:lnTo>
                <a:lnTo>
                  <a:pt x="318135" y="177800"/>
                </a:lnTo>
                <a:lnTo>
                  <a:pt x="319659" y="189230"/>
                </a:lnTo>
                <a:lnTo>
                  <a:pt x="319735" y="207010"/>
                </a:lnTo>
                <a:lnTo>
                  <a:pt x="319506" y="222250"/>
                </a:lnTo>
                <a:lnTo>
                  <a:pt x="318744" y="240030"/>
                </a:lnTo>
                <a:lnTo>
                  <a:pt x="316992" y="260350"/>
                </a:lnTo>
                <a:lnTo>
                  <a:pt x="316395" y="267970"/>
                </a:lnTo>
                <a:lnTo>
                  <a:pt x="316026" y="279400"/>
                </a:lnTo>
                <a:lnTo>
                  <a:pt x="315874" y="290830"/>
                </a:lnTo>
                <a:lnTo>
                  <a:pt x="314921" y="331470"/>
                </a:lnTo>
                <a:lnTo>
                  <a:pt x="314452" y="359410"/>
                </a:lnTo>
                <a:lnTo>
                  <a:pt x="313550" y="391160"/>
                </a:lnTo>
                <a:lnTo>
                  <a:pt x="311734" y="420370"/>
                </a:lnTo>
                <a:lnTo>
                  <a:pt x="311353" y="425437"/>
                </a:lnTo>
                <a:lnTo>
                  <a:pt x="351066" y="425437"/>
                </a:lnTo>
                <a:lnTo>
                  <a:pt x="351993" y="405130"/>
                </a:lnTo>
                <a:lnTo>
                  <a:pt x="353733" y="373380"/>
                </a:lnTo>
                <a:lnTo>
                  <a:pt x="358457" y="311150"/>
                </a:lnTo>
                <a:lnTo>
                  <a:pt x="360603" y="280670"/>
                </a:lnTo>
                <a:lnTo>
                  <a:pt x="361010" y="275590"/>
                </a:lnTo>
                <a:lnTo>
                  <a:pt x="361734" y="266700"/>
                </a:lnTo>
                <a:lnTo>
                  <a:pt x="362927" y="254000"/>
                </a:lnTo>
                <a:lnTo>
                  <a:pt x="363232" y="241300"/>
                </a:lnTo>
                <a:lnTo>
                  <a:pt x="361721" y="227330"/>
                </a:lnTo>
                <a:lnTo>
                  <a:pt x="360654" y="219710"/>
                </a:lnTo>
                <a:lnTo>
                  <a:pt x="360654" y="209550"/>
                </a:lnTo>
                <a:lnTo>
                  <a:pt x="360959" y="203200"/>
                </a:lnTo>
                <a:lnTo>
                  <a:pt x="361543" y="195580"/>
                </a:lnTo>
                <a:lnTo>
                  <a:pt x="362229" y="184150"/>
                </a:lnTo>
                <a:lnTo>
                  <a:pt x="362508" y="172720"/>
                </a:lnTo>
                <a:lnTo>
                  <a:pt x="361937" y="161290"/>
                </a:lnTo>
                <a:lnTo>
                  <a:pt x="360045" y="149860"/>
                </a:lnTo>
                <a:lnTo>
                  <a:pt x="358940" y="146050"/>
                </a:lnTo>
                <a:lnTo>
                  <a:pt x="358927" y="139700"/>
                </a:lnTo>
                <a:lnTo>
                  <a:pt x="359397" y="137160"/>
                </a:lnTo>
                <a:lnTo>
                  <a:pt x="359638" y="135890"/>
                </a:lnTo>
                <a:lnTo>
                  <a:pt x="359905" y="133350"/>
                </a:lnTo>
                <a:lnTo>
                  <a:pt x="361429" y="119380"/>
                </a:lnTo>
                <a:lnTo>
                  <a:pt x="361581" y="114300"/>
                </a:lnTo>
                <a:lnTo>
                  <a:pt x="361657" y="111760"/>
                </a:lnTo>
                <a:lnTo>
                  <a:pt x="361696" y="110490"/>
                </a:lnTo>
                <a:lnTo>
                  <a:pt x="361810" y="106680"/>
                </a:lnTo>
                <a:lnTo>
                  <a:pt x="361721" y="99060"/>
                </a:lnTo>
                <a:lnTo>
                  <a:pt x="361645" y="97790"/>
                </a:lnTo>
                <a:lnTo>
                  <a:pt x="361086" y="87630"/>
                </a:lnTo>
                <a:lnTo>
                  <a:pt x="360921" y="86360"/>
                </a:lnTo>
                <a:lnTo>
                  <a:pt x="358914" y="71120"/>
                </a:lnTo>
                <a:lnTo>
                  <a:pt x="358533" y="68580"/>
                </a:lnTo>
                <a:lnTo>
                  <a:pt x="359067" y="66040"/>
                </a:lnTo>
                <a:lnTo>
                  <a:pt x="361759" y="60960"/>
                </a:lnTo>
                <a:lnTo>
                  <a:pt x="363143" y="59690"/>
                </a:lnTo>
                <a:lnTo>
                  <a:pt x="36454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4330" y="6653975"/>
            <a:ext cx="93582" cy="204024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390295" y="6351270"/>
            <a:ext cx="618490" cy="506730"/>
          </a:xfrm>
          <a:custGeom>
            <a:avLst/>
            <a:gdLst/>
            <a:ahLst/>
            <a:cxnLst/>
            <a:rect l="l" t="t" r="r" b="b"/>
            <a:pathLst>
              <a:path w="618490" h="506729">
                <a:moveTo>
                  <a:pt x="309245" y="0"/>
                </a:moveTo>
                <a:lnTo>
                  <a:pt x="263976" y="5080"/>
                </a:lnTo>
                <a:lnTo>
                  <a:pt x="233689" y="36830"/>
                </a:lnTo>
                <a:lnTo>
                  <a:pt x="226656" y="80010"/>
                </a:lnTo>
                <a:lnTo>
                  <a:pt x="223118" y="130810"/>
                </a:lnTo>
                <a:lnTo>
                  <a:pt x="220307" y="156210"/>
                </a:lnTo>
                <a:lnTo>
                  <a:pt x="209234" y="194310"/>
                </a:lnTo>
                <a:lnTo>
                  <a:pt x="157411" y="201930"/>
                </a:lnTo>
                <a:lnTo>
                  <a:pt x="82207" y="207010"/>
                </a:lnTo>
                <a:lnTo>
                  <a:pt x="44538" y="208280"/>
                </a:lnTo>
                <a:lnTo>
                  <a:pt x="33327" y="209550"/>
                </a:lnTo>
                <a:lnTo>
                  <a:pt x="22960" y="213360"/>
                </a:lnTo>
                <a:lnTo>
                  <a:pt x="13390" y="218440"/>
                </a:lnTo>
                <a:lnTo>
                  <a:pt x="4572" y="224790"/>
                </a:lnTo>
                <a:lnTo>
                  <a:pt x="0" y="229870"/>
                </a:lnTo>
                <a:lnTo>
                  <a:pt x="200" y="233680"/>
                </a:lnTo>
                <a:lnTo>
                  <a:pt x="267" y="241300"/>
                </a:lnTo>
                <a:lnTo>
                  <a:pt x="844" y="252730"/>
                </a:lnTo>
                <a:lnTo>
                  <a:pt x="2714" y="264160"/>
                </a:lnTo>
                <a:lnTo>
                  <a:pt x="5303" y="276860"/>
                </a:lnTo>
                <a:lnTo>
                  <a:pt x="8102" y="288290"/>
                </a:lnTo>
                <a:lnTo>
                  <a:pt x="11861" y="308610"/>
                </a:lnTo>
                <a:lnTo>
                  <a:pt x="14035" y="328930"/>
                </a:lnTo>
                <a:lnTo>
                  <a:pt x="15087" y="349250"/>
                </a:lnTo>
                <a:lnTo>
                  <a:pt x="15358" y="363220"/>
                </a:lnTo>
                <a:lnTo>
                  <a:pt x="15472" y="370840"/>
                </a:lnTo>
                <a:lnTo>
                  <a:pt x="15352" y="387350"/>
                </a:lnTo>
                <a:lnTo>
                  <a:pt x="15233" y="397510"/>
                </a:lnTo>
                <a:lnTo>
                  <a:pt x="14665" y="420370"/>
                </a:lnTo>
                <a:lnTo>
                  <a:pt x="14326" y="441960"/>
                </a:lnTo>
                <a:lnTo>
                  <a:pt x="14292" y="447040"/>
                </a:lnTo>
                <a:lnTo>
                  <a:pt x="14782" y="471170"/>
                </a:lnTo>
                <a:lnTo>
                  <a:pt x="15365" y="485140"/>
                </a:lnTo>
                <a:lnTo>
                  <a:pt x="15765" y="500380"/>
                </a:lnTo>
                <a:lnTo>
                  <a:pt x="15897" y="506730"/>
                </a:lnTo>
                <a:lnTo>
                  <a:pt x="39988" y="506730"/>
                </a:lnTo>
                <a:lnTo>
                  <a:pt x="39153" y="497840"/>
                </a:lnTo>
                <a:lnTo>
                  <a:pt x="38036" y="486410"/>
                </a:lnTo>
                <a:lnTo>
                  <a:pt x="37179" y="472440"/>
                </a:lnTo>
                <a:lnTo>
                  <a:pt x="37569" y="457200"/>
                </a:lnTo>
                <a:lnTo>
                  <a:pt x="38336" y="441960"/>
                </a:lnTo>
                <a:lnTo>
                  <a:pt x="38608" y="426720"/>
                </a:lnTo>
                <a:lnTo>
                  <a:pt x="38196" y="367030"/>
                </a:lnTo>
                <a:lnTo>
                  <a:pt x="32423" y="308610"/>
                </a:lnTo>
                <a:lnTo>
                  <a:pt x="30741" y="299720"/>
                </a:lnTo>
                <a:lnTo>
                  <a:pt x="29238" y="290830"/>
                </a:lnTo>
                <a:lnTo>
                  <a:pt x="28083" y="281940"/>
                </a:lnTo>
                <a:lnTo>
                  <a:pt x="27444" y="273050"/>
                </a:lnTo>
                <a:lnTo>
                  <a:pt x="27063" y="261620"/>
                </a:lnTo>
                <a:lnTo>
                  <a:pt x="31978" y="259080"/>
                </a:lnTo>
                <a:lnTo>
                  <a:pt x="92185" y="259080"/>
                </a:lnTo>
                <a:lnTo>
                  <a:pt x="89161" y="255270"/>
                </a:lnTo>
                <a:lnTo>
                  <a:pt x="81368" y="247650"/>
                </a:lnTo>
                <a:lnTo>
                  <a:pt x="79133" y="245110"/>
                </a:lnTo>
                <a:lnTo>
                  <a:pt x="78892" y="241300"/>
                </a:lnTo>
                <a:lnTo>
                  <a:pt x="85090" y="236220"/>
                </a:lnTo>
                <a:lnTo>
                  <a:pt x="240238" y="236220"/>
                </a:lnTo>
                <a:lnTo>
                  <a:pt x="244223" y="233680"/>
                </a:lnTo>
                <a:lnTo>
                  <a:pt x="253758" y="231140"/>
                </a:lnTo>
                <a:lnTo>
                  <a:pt x="283133" y="226060"/>
                </a:lnTo>
                <a:lnTo>
                  <a:pt x="297028" y="224790"/>
                </a:lnTo>
                <a:lnTo>
                  <a:pt x="477809" y="224790"/>
                </a:lnTo>
                <a:lnTo>
                  <a:pt x="473379" y="219710"/>
                </a:lnTo>
                <a:lnTo>
                  <a:pt x="466823" y="213360"/>
                </a:lnTo>
                <a:lnTo>
                  <a:pt x="459568" y="208280"/>
                </a:lnTo>
                <a:lnTo>
                  <a:pt x="452180" y="203200"/>
                </a:lnTo>
                <a:lnTo>
                  <a:pt x="390842" y="203200"/>
                </a:lnTo>
                <a:lnTo>
                  <a:pt x="386765" y="201930"/>
                </a:lnTo>
                <a:lnTo>
                  <a:pt x="316217" y="201930"/>
                </a:lnTo>
                <a:lnTo>
                  <a:pt x="316242" y="200660"/>
                </a:lnTo>
                <a:lnTo>
                  <a:pt x="286756" y="199390"/>
                </a:lnTo>
                <a:lnTo>
                  <a:pt x="272019" y="199390"/>
                </a:lnTo>
                <a:lnTo>
                  <a:pt x="257289" y="198120"/>
                </a:lnTo>
                <a:lnTo>
                  <a:pt x="244348" y="196850"/>
                </a:lnTo>
                <a:lnTo>
                  <a:pt x="242963" y="195580"/>
                </a:lnTo>
                <a:lnTo>
                  <a:pt x="244411" y="182880"/>
                </a:lnTo>
                <a:lnTo>
                  <a:pt x="245636" y="172720"/>
                </a:lnTo>
                <a:lnTo>
                  <a:pt x="247056" y="162560"/>
                </a:lnTo>
                <a:lnTo>
                  <a:pt x="248547" y="152400"/>
                </a:lnTo>
                <a:lnTo>
                  <a:pt x="249986" y="143510"/>
                </a:lnTo>
                <a:lnTo>
                  <a:pt x="251040" y="135890"/>
                </a:lnTo>
                <a:lnTo>
                  <a:pt x="255447" y="130810"/>
                </a:lnTo>
                <a:lnTo>
                  <a:pt x="262686" y="129540"/>
                </a:lnTo>
                <a:lnTo>
                  <a:pt x="276423" y="128270"/>
                </a:lnTo>
                <a:lnTo>
                  <a:pt x="290168" y="125730"/>
                </a:lnTo>
                <a:lnTo>
                  <a:pt x="317715" y="123190"/>
                </a:lnTo>
                <a:lnTo>
                  <a:pt x="382756" y="123190"/>
                </a:lnTo>
                <a:lnTo>
                  <a:pt x="379048" y="114300"/>
                </a:lnTo>
                <a:lnTo>
                  <a:pt x="377924" y="109220"/>
                </a:lnTo>
                <a:lnTo>
                  <a:pt x="252247" y="109220"/>
                </a:lnTo>
                <a:lnTo>
                  <a:pt x="251790" y="107950"/>
                </a:lnTo>
                <a:lnTo>
                  <a:pt x="254115" y="82550"/>
                </a:lnTo>
                <a:lnTo>
                  <a:pt x="255111" y="72390"/>
                </a:lnTo>
                <a:lnTo>
                  <a:pt x="257048" y="49530"/>
                </a:lnTo>
                <a:lnTo>
                  <a:pt x="259387" y="39370"/>
                </a:lnTo>
                <a:lnTo>
                  <a:pt x="264337" y="31750"/>
                </a:lnTo>
                <a:lnTo>
                  <a:pt x="271764" y="27940"/>
                </a:lnTo>
                <a:lnTo>
                  <a:pt x="281533" y="26670"/>
                </a:lnTo>
                <a:lnTo>
                  <a:pt x="346573" y="26670"/>
                </a:lnTo>
                <a:lnTo>
                  <a:pt x="343801" y="22860"/>
                </a:lnTo>
                <a:lnTo>
                  <a:pt x="341668" y="19050"/>
                </a:lnTo>
                <a:lnTo>
                  <a:pt x="335757" y="10160"/>
                </a:lnTo>
                <a:lnTo>
                  <a:pt x="327985" y="3810"/>
                </a:lnTo>
                <a:lnTo>
                  <a:pt x="318949" y="1270"/>
                </a:lnTo>
                <a:lnTo>
                  <a:pt x="309245" y="0"/>
                </a:lnTo>
                <a:close/>
              </a:path>
              <a:path w="618490" h="506729">
                <a:moveTo>
                  <a:pt x="92185" y="259080"/>
                </a:moveTo>
                <a:lnTo>
                  <a:pt x="31978" y="259080"/>
                </a:lnTo>
                <a:lnTo>
                  <a:pt x="40855" y="264160"/>
                </a:lnTo>
                <a:lnTo>
                  <a:pt x="47902" y="269240"/>
                </a:lnTo>
                <a:lnTo>
                  <a:pt x="54382" y="275590"/>
                </a:lnTo>
                <a:lnTo>
                  <a:pt x="60399" y="281940"/>
                </a:lnTo>
                <a:lnTo>
                  <a:pt x="66052" y="288290"/>
                </a:lnTo>
                <a:lnTo>
                  <a:pt x="75785" y="298450"/>
                </a:lnTo>
                <a:lnTo>
                  <a:pt x="108394" y="328930"/>
                </a:lnTo>
                <a:lnTo>
                  <a:pt x="119557" y="336550"/>
                </a:lnTo>
                <a:lnTo>
                  <a:pt x="122542" y="345440"/>
                </a:lnTo>
                <a:lnTo>
                  <a:pt x="123913" y="346710"/>
                </a:lnTo>
                <a:lnTo>
                  <a:pt x="125171" y="347980"/>
                </a:lnTo>
                <a:lnTo>
                  <a:pt x="138959" y="353060"/>
                </a:lnTo>
                <a:lnTo>
                  <a:pt x="144386" y="363220"/>
                </a:lnTo>
                <a:lnTo>
                  <a:pt x="145027" y="374650"/>
                </a:lnTo>
                <a:lnTo>
                  <a:pt x="145019" y="378460"/>
                </a:lnTo>
                <a:lnTo>
                  <a:pt x="144821" y="384810"/>
                </a:lnTo>
                <a:lnTo>
                  <a:pt x="144797" y="388620"/>
                </a:lnTo>
                <a:lnTo>
                  <a:pt x="145469" y="403860"/>
                </a:lnTo>
                <a:lnTo>
                  <a:pt x="146383" y="420370"/>
                </a:lnTo>
                <a:lnTo>
                  <a:pt x="147063" y="435610"/>
                </a:lnTo>
                <a:lnTo>
                  <a:pt x="146978" y="457200"/>
                </a:lnTo>
                <a:lnTo>
                  <a:pt x="146649" y="472440"/>
                </a:lnTo>
                <a:lnTo>
                  <a:pt x="146391" y="490220"/>
                </a:lnTo>
                <a:lnTo>
                  <a:pt x="146230" y="506730"/>
                </a:lnTo>
                <a:lnTo>
                  <a:pt x="176709" y="506730"/>
                </a:lnTo>
                <a:lnTo>
                  <a:pt x="176594" y="500380"/>
                </a:lnTo>
                <a:lnTo>
                  <a:pt x="176523" y="497840"/>
                </a:lnTo>
                <a:lnTo>
                  <a:pt x="176043" y="485140"/>
                </a:lnTo>
                <a:lnTo>
                  <a:pt x="174859" y="447040"/>
                </a:lnTo>
                <a:lnTo>
                  <a:pt x="172823" y="402590"/>
                </a:lnTo>
                <a:lnTo>
                  <a:pt x="172078" y="381000"/>
                </a:lnTo>
                <a:lnTo>
                  <a:pt x="172122" y="378460"/>
                </a:lnTo>
                <a:lnTo>
                  <a:pt x="172740" y="369570"/>
                </a:lnTo>
                <a:lnTo>
                  <a:pt x="176045" y="363220"/>
                </a:lnTo>
                <a:lnTo>
                  <a:pt x="182701" y="360680"/>
                </a:lnTo>
                <a:lnTo>
                  <a:pt x="618000" y="360680"/>
                </a:lnTo>
                <a:lnTo>
                  <a:pt x="618277" y="359410"/>
                </a:lnTo>
                <a:lnTo>
                  <a:pt x="616511" y="354330"/>
                </a:lnTo>
                <a:lnTo>
                  <a:pt x="613705" y="350520"/>
                </a:lnTo>
                <a:lnTo>
                  <a:pt x="522743" y="350520"/>
                </a:lnTo>
                <a:lnTo>
                  <a:pt x="486979" y="347980"/>
                </a:lnTo>
                <a:lnTo>
                  <a:pt x="469087" y="347980"/>
                </a:lnTo>
                <a:lnTo>
                  <a:pt x="445351" y="346710"/>
                </a:lnTo>
                <a:lnTo>
                  <a:pt x="397783" y="346710"/>
                </a:lnTo>
                <a:lnTo>
                  <a:pt x="374040" y="345440"/>
                </a:lnTo>
                <a:lnTo>
                  <a:pt x="294262" y="342900"/>
                </a:lnTo>
                <a:lnTo>
                  <a:pt x="254407" y="340360"/>
                </a:lnTo>
                <a:lnTo>
                  <a:pt x="214655" y="336550"/>
                </a:lnTo>
                <a:lnTo>
                  <a:pt x="206120" y="335280"/>
                </a:lnTo>
                <a:lnTo>
                  <a:pt x="172034" y="335280"/>
                </a:lnTo>
                <a:lnTo>
                  <a:pt x="165569" y="332740"/>
                </a:lnTo>
                <a:lnTo>
                  <a:pt x="160261" y="325120"/>
                </a:lnTo>
                <a:lnTo>
                  <a:pt x="149208" y="313690"/>
                </a:lnTo>
                <a:lnTo>
                  <a:pt x="137434" y="300990"/>
                </a:lnTo>
                <a:lnTo>
                  <a:pt x="124958" y="290830"/>
                </a:lnTo>
                <a:lnTo>
                  <a:pt x="111798" y="280670"/>
                </a:lnTo>
                <a:lnTo>
                  <a:pt x="103455" y="273050"/>
                </a:lnTo>
                <a:lnTo>
                  <a:pt x="96216" y="264160"/>
                </a:lnTo>
                <a:lnTo>
                  <a:pt x="92185" y="259080"/>
                </a:lnTo>
                <a:close/>
              </a:path>
              <a:path w="618490" h="506729">
                <a:moveTo>
                  <a:pt x="618000" y="360680"/>
                </a:moveTo>
                <a:lnTo>
                  <a:pt x="193459" y="360680"/>
                </a:lnTo>
                <a:lnTo>
                  <a:pt x="258621" y="368300"/>
                </a:lnTo>
                <a:lnTo>
                  <a:pt x="291283" y="370840"/>
                </a:lnTo>
                <a:lnTo>
                  <a:pt x="363082" y="370840"/>
                </a:lnTo>
                <a:lnTo>
                  <a:pt x="480009" y="374650"/>
                </a:lnTo>
                <a:lnTo>
                  <a:pt x="495702" y="375920"/>
                </a:lnTo>
                <a:lnTo>
                  <a:pt x="551996" y="375920"/>
                </a:lnTo>
                <a:lnTo>
                  <a:pt x="557336" y="378460"/>
                </a:lnTo>
                <a:lnTo>
                  <a:pt x="562016" y="422910"/>
                </a:lnTo>
                <a:lnTo>
                  <a:pt x="562524" y="457200"/>
                </a:lnTo>
                <a:lnTo>
                  <a:pt x="562076" y="485140"/>
                </a:lnTo>
                <a:lnTo>
                  <a:pt x="560712" y="506730"/>
                </a:lnTo>
                <a:lnTo>
                  <a:pt x="600400" y="506730"/>
                </a:lnTo>
                <a:lnTo>
                  <a:pt x="601387" y="490220"/>
                </a:lnTo>
                <a:lnTo>
                  <a:pt x="603200" y="452120"/>
                </a:lnTo>
                <a:lnTo>
                  <a:pt x="604565" y="420370"/>
                </a:lnTo>
                <a:lnTo>
                  <a:pt x="606056" y="381000"/>
                </a:lnTo>
                <a:lnTo>
                  <a:pt x="608926" y="375920"/>
                </a:lnTo>
                <a:lnTo>
                  <a:pt x="613232" y="370840"/>
                </a:lnTo>
                <a:lnTo>
                  <a:pt x="617171" y="364490"/>
                </a:lnTo>
                <a:lnTo>
                  <a:pt x="618000" y="360680"/>
                </a:lnTo>
                <a:close/>
              </a:path>
              <a:path w="618490" h="506729">
                <a:moveTo>
                  <a:pt x="545452" y="349250"/>
                </a:moveTo>
                <a:lnTo>
                  <a:pt x="540664" y="350520"/>
                </a:lnTo>
                <a:lnTo>
                  <a:pt x="550367" y="350520"/>
                </a:lnTo>
                <a:lnTo>
                  <a:pt x="545452" y="349250"/>
                </a:lnTo>
                <a:close/>
              </a:path>
              <a:path w="618490" h="506729">
                <a:moveTo>
                  <a:pt x="484328" y="231140"/>
                </a:moveTo>
                <a:lnTo>
                  <a:pt x="434172" y="231140"/>
                </a:lnTo>
                <a:lnTo>
                  <a:pt x="445000" y="234950"/>
                </a:lnTo>
                <a:lnTo>
                  <a:pt x="454834" y="241300"/>
                </a:lnTo>
                <a:lnTo>
                  <a:pt x="464299" y="248920"/>
                </a:lnTo>
                <a:lnTo>
                  <a:pt x="477684" y="259080"/>
                </a:lnTo>
                <a:lnTo>
                  <a:pt x="490588" y="270510"/>
                </a:lnTo>
                <a:lnTo>
                  <a:pt x="503025" y="281940"/>
                </a:lnTo>
                <a:lnTo>
                  <a:pt x="515010" y="293370"/>
                </a:lnTo>
                <a:lnTo>
                  <a:pt x="523705" y="303530"/>
                </a:lnTo>
                <a:lnTo>
                  <a:pt x="532363" y="312420"/>
                </a:lnTo>
                <a:lnTo>
                  <a:pt x="549478" y="330200"/>
                </a:lnTo>
                <a:lnTo>
                  <a:pt x="553046" y="334010"/>
                </a:lnTo>
                <a:lnTo>
                  <a:pt x="556844" y="339090"/>
                </a:lnTo>
                <a:lnTo>
                  <a:pt x="553300" y="345440"/>
                </a:lnTo>
                <a:lnTo>
                  <a:pt x="550367" y="350520"/>
                </a:lnTo>
                <a:lnTo>
                  <a:pt x="613705" y="350520"/>
                </a:lnTo>
                <a:lnTo>
                  <a:pt x="585333" y="321310"/>
                </a:lnTo>
                <a:lnTo>
                  <a:pt x="531350" y="270510"/>
                </a:lnTo>
                <a:lnTo>
                  <a:pt x="494761" y="240030"/>
                </a:lnTo>
                <a:lnTo>
                  <a:pt x="487197" y="233680"/>
                </a:lnTo>
                <a:lnTo>
                  <a:pt x="484328" y="231140"/>
                </a:lnTo>
                <a:close/>
              </a:path>
              <a:path w="618490" h="506729">
                <a:moveTo>
                  <a:pt x="506975" y="312420"/>
                </a:moveTo>
                <a:lnTo>
                  <a:pt x="260020" y="312420"/>
                </a:lnTo>
                <a:lnTo>
                  <a:pt x="306189" y="313690"/>
                </a:lnTo>
                <a:lnTo>
                  <a:pt x="352231" y="317500"/>
                </a:lnTo>
                <a:lnTo>
                  <a:pt x="398157" y="322580"/>
                </a:lnTo>
                <a:lnTo>
                  <a:pt x="438372" y="325120"/>
                </a:lnTo>
                <a:lnTo>
                  <a:pt x="458422" y="325120"/>
                </a:lnTo>
                <a:lnTo>
                  <a:pt x="478396" y="327660"/>
                </a:lnTo>
                <a:lnTo>
                  <a:pt x="492561" y="330200"/>
                </a:lnTo>
                <a:lnTo>
                  <a:pt x="499675" y="330200"/>
                </a:lnTo>
                <a:lnTo>
                  <a:pt x="510908" y="331470"/>
                </a:lnTo>
                <a:lnTo>
                  <a:pt x="515759" y="331470"/>
                </a:lnTo>
                <a:lnTo>
                  <a:pt x="518541" y="321310"/>
                </a:lnTo>
                <a:lnTo>
                  <a:pt x="516039" y="317500"/>
                </a:lnTo>
                <a:lnTo>
                  <a:pt x="512419" y="316230"/>
                </a:lnTo>
                <a:lnTo>
                  <a:pt x="506975" y="312420"/>
                </a:lnTo>
                <a:close/>
              </a:path>
              <a:path w="618490" h="506729">
                <a:moveTo>
                  <a:pt x="240238" y="236220"/>
                </a:moveTo>
                <a:lnTo>
                  <a:pt x="90093" y="236220"/>
                </a:lnTo>
                <a:lnTo>
                  <a:pt x="91605" y="240030"/>
                </a:lnTo>
                <a:lnTo>
                  <a:pt x="102867" y="254000"/>
                </a:lnTo>
                <a:lnTo>
                  <a:pt x="117349" y="264160"/>
                </a:lnTo>
                <a:lnTo>
                  <a:pt x="133015" y="273050"/>
                </a:lnTo>
                <a:lnTo>
                  <a:pt x="147828" y="281940"/>
                </a:lnTo>
                <a:lnTo>
                  <a:pt x="153466" y="287020"/>
                </a:lnTo>
                <a:lnTo>
                  <a:pt x="158978" y="292100"/>
                </a:lnTo>
                <a:lnTo>
                  <a:pt x="163195" y="297180"/>
                </a:lnTo>
                <a:lnTo>
                  <a:pt x="169894" y="304800"/>
                </a:lnTo>
                <a:lnTo>
                  <a:pt x="177563" y="309880"/>
                </a:lnTo>
                <a:lnTo>
                  <a:pt x="186192" y="312420"/>
                </a:lnTo>
                <a:lnTo>
                  <a:pt x="195770" y="313690"/>
                </a:lnTo>
                <a:lnTo>
                  <a:pt x="213715" y="313690"/>
                </a:lnTo>
                <a:lnTo>
                  <a:pt x="260020" y="312420"/>
                </a:lnTo>
                <a:lnTo>
                  <a:pt x="506975" y="312420"/>
                </a:lnTo>
                <a:lnTo>
                  <a:pt x="501530" y="308610"/>
                </a:lnTo>
                <a:lnTo>
                  <a:pt x="492118" y="300990"/>
                </a:lnTo>
                <a:lnTo>
                  <a:pt x="483201" y="292100"/>
                </a:lnTo>
                <a:lnTo>
                  <a:pt x="473798" y="283210"/>
                </a:lnTo>
                <a:lnTo>
                  <a:pt x="464546" y="275590"/>
                </a:lnTo>
                <a:lnTo>
                  <a:pt x="332778" y="275590"/>
                </a:lnTo>
                <a:lnTo>
                  <a:pt x="319080" y="273050"/>
                </a:lnTo>
                <a:lnTo>
                  <a:pt x="241549" y="273050"/>
                </a:lnTo>
                <a:lnTo>
                  <a:pt x="235786" y="270510"/>
                </a:lnTo>
                <a:lnTo>
                  <a:pt x="233183" y="265430"/>
                </a:lnTo>
                <a:lnTo>
                  <a:pt x="233172" y="255270"/>
                </a:lnTo>
                <a:lnTo>
                  <a:pt x="234877" y="245110"/>
                </a:lnTo>
                <a:lnTo>
                  <a:pt x="238245" y="237490"/>
                </a:lnTo>
                <a:lnTo>
                  <a:pt x="240238" y="236220"/>
                </a:lnTo>
                <a:close/>
              </a:path>
              <a:path w="618490" h="506729">
                <a:moveTo>
                  <a:pt x="477809" y="224790"/>
                </a:moveTo>
                <a:lnTo>
                  <a:pt x="336182" y="224790"/>
                </a:lnTo>
                <a:lnTo>
                  <a:pt x="341606" y="226060"/>
                </a:lnTo>
                <a:lnTo>
                  <a:pt x="344394" y="231140"/>
                </a:lnTo>
                <a:lnTo>
                  <a:pt x="348639" y="269240"/>
                </a:lnTo>
                <a:lnTo>
                  <a:pt x="346324" y="274320"/>
                </a:lnTo>
                <a:lnTo>
                  <a:pt x="341221" y="275590"/>
                </a:lnTo>
                <a:lnTo>
                  <a:pt x="464546" y="275590"/>
                </a:lnTo>
                <a:lnTo>
                  <a:pt x="461462" y="273050"/>
                </a:lnTo>
                <a:lnTo>
                  <a:pt x="449629" y="261620"/>
                </a:lnTo>
                <a:lnTo>
                  <a:pt x="437574" y="251460"/>
                </a:lnTo>
                <a:lnTo>
                  <a:pt x="424573" y="241300"/>
                </a:lnTo>
                <a:lnTo>
                  <a:pt x="421652" y="240030"/>
                </a:lnTo>
                <a:lnTo>
                  <a:pt x="419684" y="236220"/>
                </a:lnTo>
                <a:lnTo>
                  <a:pt x="421728" y="231140"/>
                </a:lnTo>
                <a:lnTo>
                  <a:pt x="484328" y="231140"/>
                </a:lnTo>
                <a:lnTo>
                  <a:pt x="480024" y="227330"/>
                </a:lnTo>
                <a:lnTo>
                  <a:pt x="477809" y="224790"/>
                </a:lnTo>
                <a:close/>
              </a:path>
              <a:path w="618490" h="506729">
                <a:moveTo>
                  <a:pt x="291576" y="270510"/>
                </a:moveTo>
                <a:lnTo>
                  <a:pt x="271048" y="270510"/>
                </a:lnTo>
                <a:lnTo>
                  <a:pt x="264374" y="271780"/>
                </a:lnTo>
                <a:lnTo>
                  <a:pt x="257707" y="271780"/>
                </a:lnTo>
                <a:lnTo>
                  <a:pt x="251040" y="273050"/>
                </a:lnTo>
                <a:lnTo>
                  <a:pt x="319080" y="273050"/>
                </a:lnTo>
                <a:lnTo>
                  <a:pt x="291576" y="270510"/>
                </a:lnTo>
                <a:close/>
              </a:path>
              <a:path w="618490" h="506729">
                <a:moveTo>
                  <a:pt x="441706" y="194310"/>
                </a:moveTo>
                <a:lnTo>
                  <a:pt x="437476" y="195580"/>
                </a:lnTo>
                <a:lnTo>
                  <a:pt x="433273" y="195580"/>
                </a:lnTo>
                <a:lnTo>
                  <a:pt x="424438" y="198120"/>
                </a:lnTo>
                <a:lnTo>
                  <a:pt x="397878" y="201930"/>
                </a:lnTo>
                <a:lnTo>
                  <a:pt x="390842" y="203200"/>
                </a:lnTo>
                <a:lnTo>
                  <a:pt x="452180" y="203200"/>
                </a:lnTo>
                <a:lnTo>
                  <a:pt x="445223" y="196850"/>
                </a:lnTo>
                <a:lnTo>
                  <a:pt x="441706" y="194310"/>
                </a:lnTo>
                <a:close/>
              </a:path>
              <a:path w="618490" h="506729">
                <a:moveTo>
                  <a:pt x="382756" y="123190"/>
                </a:moveTo>
                <a:lnTo>
                  <a:pt x="326264" y="123190"/>
                </a:lnTo>
                <a:lnTo>
                  <a:pt x="331490" y="125730"/>
                </a:lnTo>
                <a:lnTo>
                  <a:pt x="334423" y="130810"/>
                </a:lnTo>
                <a:lnTo>
                  <a:pt x="339464" y="180340"/>
                </a:lnTo>
                <a:lnTo>
                  <a:pt x="339530" y="193040"/>
                </a:lnTo>
                <a:lnTo>
                  <a:pt x="337021" y="198120"/>
                </a:lnTo>
                <a:lnTo>
                  <a:pt x="331304" y="200660"/>
                </a:lnTo>
                <a:lnTo>
                  <a:pt x="321576" y="201930"/>
                </a:lnTo>
                <a:lnTo>
                  <a:pt x="386765" y="201930"/>
                </a:lnTo>
                <a:lnTo>
                  <a:pt x="385330" y="194310"/>
                </a:lnTo>
                <a:lnTo>
                  <a:pt x="383149" y="179070"/>
                </a:lnTo>
                <a:lnTo>
                  <a:pt x="381893" y="165100"/>
                </a:lnTo>
                <a:lnTo>
                  <a:pt x="381949" y="151130"/>
                </a:lnTo>
                <a:lnTo>
                  <a:pt x="383705" y="135890"/>
                </a:lnTo>
                <a:lnTo>
                  <a:pt x="384505" y="132080"/>
                </a:lnTo>
                <a:lnTo>
                  <a:pt x="385495" y="128270"/>
                </a:lnTo>
                <a:lnTo>
                  <a:pt x="383286" y="124460"/>
                </a:lnTo>
                <a:lnTo>
                  <a:pt x="382756" y="123190"/>
                </a:lnTo>
                <a:close/>
              </a:path>
              <a:path w="618490" h="506729">
                <a:moveTo>
                  <a:pt x="346573" y="26670"/>
                </a:moveTo>
                <a:lnTo>
                  <a:pt x="281533" y="26670"/>
                </a:lnTo>
                <a:lnTo>
                  <a:pt x="299364" y="34290"/>
                </a:lnTo>
                <a:lnTo>
                  <a:pt x="316393" y="46990"/>
                </a:lnTo>
                <a:lnTo>
                  <a:pt x="328534" y="64770"/>
                </a:lnTo>
                <a:lnTo>
                  <a:pt x="331698" y="82550"/>
                </a:lnTo>
                <a:lnTo>
                  <a:pt x="331520" y="97790"/>
                </a:lnTo>
                <a:lnTo>
                  <a:pt x="330708" y="99060"/>
                </a:lnTo>
                <a:lnTo>
                  <a:pt x="316115" y="100330"/>
                </a:lnTo>
                <a:lnTo>
                  <a:pt x="290420" y="102870"/>
                </a:lnTo>
                <a:lnTo>
                  <a:pt x="277646" y="105410"/>
                </a:lnTo>
                <a:lnTo>
                  <a:pt x="264858" y="106680"/>
                </a:lnTo>
                <a:lnTo>
                  <a:pt x="252247" y="109220"/>
                </a:lnTo>
                <a:lnTo>
                  <a:pt x="377924" y="109220"/>
                </a:lnTo>
                <a:lnTo>
                  <a:pt x="376520" y="102870"/>
                </a:lnTo>
                <a:lnTo>
                  <a:pt x="373240" y="82550"/>
                </a:lnTo>
                <a:lnTo>
                  <a:pt x="359754" y="43180"/>
                </a:lnTo>
                <a:lnTo>
                  <a:pt x="347497" y="27940"/>
                </a:lnTo>
                <a:lnTo>
                  <a:pt x="346573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662882" y="6604000"/>
            <a:ext cx="593725" cy="254000"/>
          </a:xfrm>
          <a:custGeom>
            <a:avLst/>
            <a:gdLst/>
            <a:ahLst/>
            <a:cxnLst/>
            <a:rect l="l" t="t" r="r" b="b"/>
            <a:pathLst>
              <a:path w="593725" h="254000">
                <a:moveTo>
                  <a:pt x="551405" y="0"/>
                </a:moveTo>
                <a:lnTo>
                  <a:pt x="503697" y="0"/>
                </a:lnTo>
                <a:lnTo>
                  <a:pt x="217970" y="6349"/>
                </a:lnTo>
                <a:lnTo>
                  <a:pt x="160905" y="6349"/>
                </a:lnTo>
                <a:lnTo>
                  <a:pt x="147427" y="7619"/>
                </a:lnTo>
                <a:lnTo>
                  <a:pt x="133966" y="7619"/>
                </a:lnTo>
                <a:lnTo>
                  <a:pt x="107083" y="10159"/>
                </a:lnTo>
                <a:lnTo>
                  <a:pt x="99539" y="10159"/>
                </a:lnTo>
                <a:lnTo>
                  <a:pt x="93583" y="12699"/>
                </a:lnTo>
                <a:lnTo>
                  <a:pt x="88147" y="19049"/>
                </a:lnTo>
                <a:lnTo>
                  <a:pt x="82034" y="24129"/>
                </a:lnTo>
                <a:lnTo>
                  <a:pt x="75785" y="30479"/>
                </a:lnTo>
                <a:lnTo>
                  <a:pt x="69368" y="35559"/>
                </a:lnTo>
                <a:lnTo>
                  <a:pt x="62747" y="41909"/>
                </a:lnTo>
                <a:lnTo>
                  <a:pt x="29852" y="82549"/>
                </a:lnTo>
                <a:lnTo>
                  <a:pt x="17704" y="116839"/>
                </a:lnTo>
                <a:lnTo>
                  <a:pt x="11398" y="134619"/>
                </a:lnTo>
                <a:lnTo>
                  <a:pt x="1021" y="186689"/>
                </a:lnTo>
                <a:lnTo>
                  <a:pt x="0" y="246379"/>
                </a:lnTo>
                <a:lnTo>
                  <a:pt x="192" y="253999"/>
                </a:lnTo>
                <a:lnTo>
                  <a:pt x="18667" y="253999"/>
                </a:lnTo>
                <a:lnTo>
                  <a:pt x="21242" y="242569"/>
                </a:lnTo>
                <a:lnTo>
                  <a:pt x="26171" y="231139"/>
                </a:lnTo>
                <a:lnTo>
                  <a:pt x="54159" y="231139"/>
                </a:lnTo>
                <a:lnTo>
                  <a:pt x="54797" y="229869"/>
                </a:lnTo>
                <a:lnTo>
                  <a:pt x="64512" y="224789"/>
                </a:lnTo>
                <a:lnTo>
                  <a:pt x="69288" y="220979"/>
                </a:lnTo>
                <a:lnTo>
                  <a:pt x="101762" y="220979"/>
                </a:lnTo>
                <a:lnTo>
                  <a:pt x="105876" y="217169"/>
                </a:lnTo>
                <a:lnTo>
                  <a:pt x="414749" y="217169"/>
                </a:lnTo>
                <a:lnTo>
                  <a:pt x="417453" y="212089"/>
                </a:lnTo>
                <a:lnTo>
                  <a:pt x="426083" y="201929"/>
                </a:lnTo>
                <a:lnTo>
                  <a:pt x="435695" y="191769"/>
                </a:lnTo>
                <a:lnTo>
                  <a:pt x="438769" y="189229"/>
                </a:lnTo>
                <a:lnTo>
                  <a:pt x="461605" y="189229"/>
                </a:lnTo>
                <a:lnTo>
                  <a:pt x="461816" y="179069"/>
                </a:lnTo>
                <a:lnTo>
                  <a:pt x="461057" y="167639"/>
                </a:lnTo>
                <a:lnTo>
                  <a:pt x="460651" y="165099"/>
                </a:lnTo>
                <a:lnTo>
                  <a:pt x="462226" y="161289"/>
                </a:lnTo>
                <a:lnTo>
                  <a:pt x="466290" y="151129"/>
                </a:lnTo>
                <a:lnTo>
                  <a:pt x="466858" y="149859"/>
                </a:lnTo>
                <a:lnTo>
                  <a:pt x="112988" y="149859"/>
                </a:lnTo>
                <a:lnTo>
                  <a:pt x="110436" y="148589"/>
                </a:lnTo>
                <a:lnTo>
                  <a:pt x="111579" y="142239"/>
                </a:lnTo>
                <a:lnTo>
                  <a:pt x="491492" y="142239"/>
                </a:lnTo>
                <a:lnTo>
                  <a:pt x="491400" y="139699"/>
                </a:lnTo>
                <a:lnTo>
                  <a:pt x="490763" y="132079"/>
                </a:lnTo>
                <a:lnTo>
                  <a:pt x="490293" y="128269"/>
                </a:lnTo>
                <a:lnTo>
                  <a:pt x="492553" y="125729"/>
                </a:lnTo>
                <a:lnTo>
                  <a:pt x="523629" y="125729"/>
                </a:lnTo>
                <a:lnTo>
                  <a:pt x="522894" y="119379"/>
                </a:lnTo>
                <a:lnTo>
                  <a:pt x="522338" y="113029"/>
                </a:lnTo>
                <a:lnTo>
                  <a:pt x="523446" y="105409"/>
                </a:lnTo>
                <a:lnTo>
                  <a:pt x="207692" y="105409"/>
                </a:lnTo>
                <a:lnTo>
                  <a:pt x="202434" y="102869"/>
                </a:lnTo>
                <a:lnTo>
                  <a:pt x="202714" y="101599"/>
                </a:lnTo>
                <a:lnTo>
                  <a:pt x="206156" y="97789"/>
                </a:lnTo>
                <a:lnTo>
                  <a:pt x="208518" y="96519"/>
                </a:lnTo>
                <a:lnTo>
                  <a:pt x="527412" y="96519"/>
                </a:lnTo>
                <a:lnTo>
                  <a:pt x="529599" y="92709"/>
                </a:lnTo>
                <a:lnTo>
                  <a:pt x="532736" y="87629"/>
                </a:lnTo>
                <a:lnTo>
                  <a:pt x="536927" y="83819"/>
                </a:lnTo>
                <a:lnTo>
                  <a:pt x="583254" y="83819"/>
                </a:lnTo>
                <a:lnTo>
                  <a:pt x="583440" y="78739"/>
                </a:lnTo>
                <a:lnTo>
                  <a:pt x="586863" y="63499"/>
                </a:lnTo>
                <a:lnTo>
                  <a:pt x="587542" y="46989"/>
                </a:lnTo>
                <a:lnTo>
                  <a:pt x="584748" y="39369"/>
                </a:lnTo>
                <a:lnTo>
                  <a:pt x="333918" y="39369"/>
                </a:lnTo>
                <a:lnTo>
                  <a:pt x="332419" y="34289"/>
                </a:lnTo>
                <a:lnTo>
                  <a:pt x="330527" y="29209"/>
                </a:lnTo>
                <a:lnTo>
                  <a:pt x="581023" y="29209"/>
                </a:lnTo>
                <a:lnTo>
                  <a:pt x="569706" y="12699"/>
                </a:lnTo>
                <a:lnTo>
                  <a:pt x="555990" y="1269"/>
                </a:lnTo>
                <a:lnTo>
                  <a:pt x="551405" y="0"/>
                </a:lnTo>
                <a:close/>
              </a:path>
              <a:path w="593725" h="254000">
                <a:moveTo>
                  <a:pt x="54159" y="231139"/>
                </a:moveTo>
                <a:lnTo>
                  <a:pt x="26171" y="231139"/>
                </a:lnTo>
                <a:lnTo>
                  <a:pt x="30379" y="242569"/>
                </a:lnTo>
                <a:lnTo>
                  <a:pt x="32534" y="253999"/>
                </a:lnTo>
                <a:lnTo>
                  <a:pt x="51009" y="253999"/>
                </a:lnTo>
                <a:lnTo>
                  <a:pt x="51132" y="247649"/>
                </a:lnTo>
                <a:lnTo>
                  <a:pt x="51177" y="246379"/>
                </a:lnTo>
                <a:lnTo>
                  <a:pt x="52244" y="234949"/>
                </a:lnTo>
                <a:lnTo>
                  <a:pt x="54159" y="231139"/>
                </a:lnTo>
                <a:close/>
              </a:path>
              <a:path w="593725" h="254000">
                <a:moveTo>
                  <a:pt x="101762" y="220979"/>
                </a:moveTo>
                <a:lnTo>
                  <a:pt x="69288" y="220979"/>
                </a:lnTo>
                <a:lnTo>
                  <a:pt x="79410" y="226059"/>
                </a:lnTo>
                <a:lnTo>
                  <a:pt x="78152" y="232409"/>
                </a:lnTo>
                <a:lnTo>
                  <a:pt x="78315" y="238759"/>
                </a:lnTo>
                <a:lnTo>
                  <a:pt x="78424" y="245109"/>
                </a:lnTo>
                <a:lnTo>
                  <a:pt x="78305" y="253999"/>
                </a:lnTo>
                <a:lnTo>
                  <a:pt x="97096" y="253999"/>
                </a:lnTo>
                <a:lnTo>
                  <a:pt x="97990" y="236219"/>
                </a:lnTo>
                <a:lnTo>
                  <a:pt x="98231" y="232409"/>
                </a:lnTo>
                <a:lnTo>
                  <a:pt x="98561" y="228599"/>
                </a:lnTo>
                <a:lnTo>
                  <a:pt x="101762" y="220979"/>
                </a:lnTo>
                <a:close/>
              </a:path>
              <a:path w="593725" h="254000">
                <a:moveTo>
                  <a:pt x="142363" y="217169"/>
                </a:moveTo>
                <a:lnTo>
                  <a:pt x="105876" y="217169"/>
                </a:lnTo>
                <a:lnTo>
                  <a:pt x="115833" y="218439"/>
                </a:lnTo>
                <a:lnTo>
                  <a:pt x="116481" y="223519"/>
                </a:lnTo>
                <a:lnTo>
                  <a:pt x="116462" y="232409"/>
                </a:lnTo>
                <a:lnTo>
                  <a:pt x="116348" y="237489"/>
                </a:lnTo>
                <a:lnTo>
                  <a:pt x="116120" y="243839"/>
                </a:lnTo>
                <a:lnTo>
                  <a:pt x="115642" y="253999"/>
                </a:lnTo>
                <a:lnTo>
                  <a:pt x="133018" y="253999"/>
                </a:lnTo>
                <a:lnTo>
                  <a:pt x="133842" y="237489"/>
                </a:lnTo>
                <a:lnTo>
                  <a:pt x="135645" y="232409"/>
                </a:lnTo>
                <a:lnTo>
                  <a:pt x="137385" y="219709"/>
                </a:lnTo>
                <a:lnTo>
                  <a:pt x="142363" y="217169"/>
                </a:lnTo>
                <a:close/>
              </a:path>
              <a:path w="593725" h="254000">
                <a:moveTo>
                  <a:pt x="278431" y="217169"/>
                </a:moveTo>
                <a:lnTo>
                  <a:pt x="142363" y="217169"/>
                </a:lnTo>
                <a:lnTo>
                  <a:pt x="155889" y="218439"/>
                </a:lnTo>
                <a:lnTo>
                  <a:pt x="157921" y="222249"/>
                </a:lnTo>
                <a:lnTo>
                  <a:pt x="159258" y="241299"/>
                </a:lnTo>
                <a:lnTo>
                  <a:pt x="160464" y="253999"/>
                </a:lnTo>
                <a:lnTo>
                  <a:pt x="164319" y="253999"/>
                </a:lnTo>
                <a:lnTo>
                  <a:pt x="164422" y="241299"/>
                </a:lnTo>
                <a:lnTo>
                  <a:pt x="164542" y="236219"/>
                </a:lnTo>
                <a:lnTo>
                  <a:pt x="164627" y="233679"/>
                </a:lnTo>
                <a:lnTo>
                  <a:pt x="164995" y="229869"/>
                </a:lnTo>
                <a:lnTo>
                  <a:pt x="165922" y="224789"/>
                </a:lnTo>
                <a:lnTo>
                  <a:pt x="166900" y="223519"/>
                </a:lnTo>
                <a:lnTo>
                  <a:pt x="196529" y="223519"/>
                </a:lnTo>
                <a:lnTo>
                  <a:pt x="209038" y="222249"/>
                </a:lnTo>
                <a:lnTo>
                  <a:pt x="266112" y="222249"/>
                </a:lnTo>
                <a:lnTo>
                  <a:pt x="269617" y="218439"/>
                </a:lnTo>
                <a:lnTo>
                  <a:pt x="278431" y="217169"/>
                </a:lnTo>
                <a:close/>
              </a:path>
              <a:path w="593725" h="254000">
                <a:moveTo>
                  <a:pt x="196529" y="223519"/>
                </a:moveTo>
                <a:lnTo>
                  <a:pt x="172094" y="223519"/>
                </a:lnTo>
                <a:lnTo>
                  <a:pt x="173542" y="224789"/>
                </a:lnTo>
                <a:lnTo>
                  <a:pt x="173859" y="227329"/>
                </a:lnTo>
                <a:lnTo>
                  <a:pt x="176039" y="242569"/>
                </a:lnTo>
                <a:lnTo>
                  <a:pt x="176908" y="250189"/>
                </a:lnTo>
                <a:lnTo>
                  <a:pt x="177140" y="253999"/>
                </a:lnTo>
                <a:lnTo>
                  <a:pt x="196269" y="253999"/>
                </a:lnTo>
                <a:lnTo>
                  <a:pt x="196898" y="245109"/>
                </a:lnTo>
                <a:lnTo>
                  <a:pt x="196846" y="232409"/>
                </a:lnTo>
                <a:lnTo>
                  <a:pt x="196643" y="229869"/>
                </a:lnTo>
                <a:lnTo>
                  <a:pt x="196529" y="223519"/>
                </a:lnTo>
                <a:close/>
              </a:path>
              <a:path w="593725" h="254000">
                <a:moveTo>
                  <a:pt x="266112" y="222249"/>
                </a:moveTo>
                <a:lnTo>
                  <a:pt x="209038" y="222249"/>
                </a:lnTo>
                <a:lnTo>
                  <a:pt x="209051" y="227329"/>
                </a:lnTo>
                <a:lnTo>
                  <a:pt x="209813" y="232409"/>
                </a:lnTo>
                <a:lnTo>
                  <a:pt x="212752" y="253999"/>
                </a:lnTo>
                <a:lnTo>
                  <a:pt x="245113" y="253999"/>
                </a:lnTo>
                <a:lnTo>
                  <a:pt x="246664" y="237489"/>
                </a:lnTo>
                <a:lnTo>
                  <a:pt x="248104" y="224789"/>
                </a:lnTo>
                <a:lnTo>
                  <a:pt x="264772" y="224789"/>
                </a:lnTo>
                <a:lnTo>
                  <a:pt x="264944" y="223519"/>
                </a:lnTo>
                <a:lnTo>
                  <a:pt x="266112" y="222249"/>
                </a:lnTo>
                <a:close/>
              </a:path>
              <a:path w="593725" h="254000">
                <a:moveTo>
                  <a:pt x="264772" y="224789"/>
                </a:moveTo>
                <a:lnTo>
                  <a:pt x="248104" y="224789"/>
                </a:lnTo>
                <a:lnTo>
                  <a:pt x="254568" y="228599"/>
                </a:lnTo>
                <a:lnTo>
                  <a:pt x="255152" y="232409"/>
                </a:lnTo>
                <a:lnTo>
                  <a:pt x="255613" y="246379"/>
                </a:lnTo>
                <a:lnTo>
                  <a:pt x="256029" y="253999"/>
                </a:lnTo>
                <a:lnTo>
                  <a:pt x="263151" y="253999"/>
                </a:lnTo>
                <a:lnTo>
                  <a:pt x="263049" y="248919"/>
                </a:lnTo>
                <a:lnTo>
                  <a:pt x="263123" y="241299"/>
                </a:lnTo>
                <a:lnTo>
                  <a:pt x="263737" y="232409"/>
                </a:lnTo>
                <a:lnTo>
                  <a:pt x="264772" y="224789"/>
                </a:lnTo>
                <a:close/>
              </a:path>
              <a:path w="593725" h="254000">
                <a:moveTo>
                  <a:pt x="414749" y="217169"/>
                </a:moveTo>
                <a:lnTo>
                  <a:pt x="287280" y="217169"/>
                </a:lnTo>
                <a:lnTo>
                  <a:pt x="293651" y="219709"/>
                </a:lnTo>
                <a:lnTo>
                  <a:pt x="297543" y="226059"/>
                </a:lnTo>
                <a:lnTo>
                  <a:pt x="298954" y="234949"/>
                </a:lnTo>
                <a:lnTo>
                  <a:pt x="299056" y="253999"/>
                </a:lnTo>
                <a:lnTo>
                  <a:pt x="323814" y="253999"/>
                </a:lnTo>
                <a:lnTo>
                  <a:pt x="323624" y="251459"/>
                </a:lnTo>
                <a:lnTo>
                  <a:pt x="323697" y="247649"/>
                </a:lnTo>
                <a:lnTo>
                  <a:pt x="323948" y="243839"/>
                </a:lnTo>
                <a:lnTo>
                  <a:pt x="324761" y="241299"/>
                </a:lnTo>
                <a:lnTo>
                  <a:pt x="395644" y="241299"/>
                </a:lnTo>
                <a:lnTo>
                  <a:pt x="395601" y="240029"/>
                </a:lnTo>
                <a:lnTo>
                  <a:pt x="396122" y="236219"/>
                </a:lnTo>
                <a:lnTo>
                  <a:pt x="402853" y="234949"/>
                </a:lnTo>
                <a:lnTo>
                  <a:pt x="409888" y="234949"/>
                </a:lnTo>
                <a:lnTo>
                  <a:pt x="411369" y="223519"/>
                </a:lnTo>
                <a:lnTo>
                  <a:pt x="414749" y="217169"/>
                </a:lnTo>
                <a:close/>
              </a:path>
              <a:path w="593725" h="254000">
                <a:moveTo>
                  <a:pt x="395644" y="241299"/>
                </a:moveTo>
                <a:lnTo>
                  <a:pt x="330920" y="241299"/>
                </a:lnTo>
                <a:lnTo>
                  <a:pt x="331466" y="243839"/>
                </a:lnTo>
                <a:lnTo>
                  <a:pt x="332722" y="253999"/>
                </a:lnTo>
                <a:lnTo>
                  <a:pt x="339564" y="253999"/>
                </a:lnTo>
                <a:lnTo>
                  <a:pt x="338236" y="248919"/>
                </a:lnTo>
                <a:lnTo>
                  <a:pt x="351177" y="245109"/>
                </a:lnTo>
                <a:lnTo>
                  <a:pt x="395738" y="245109"/>
                </a:lnTo>
                <a:lnTo>
                  <a:pt x="395644" y="241299"/>
                </a:lnTo>
                <a:close/>
              </a:path>
              <a:path w="593725" h="254000">
                <a:moveTo>
                  <a:pt x="395738" y="245109"/>
                </a:moveTo>
                <a:lnTo>
                  <a:pt x="351177" y="245109"/>
                </a:lnTo>
                <a:lnTo>
                  <a:pt x="357882" y="247649"/>
                </a:lnTo>
                <a:lnTo>
                  <a:pt x="361182" y="253999"/>
                </a:lnTo>
                <a:lnTo>
                  <a:pt x="395657" y="253999"/>
                </a:lnTo>
                <a:lnTo>
                  <a:pt x="395738" y="245109"/>
                </a:lnTo>
                <a:close/>
              </a:path>
              <a:path w="593725" h="254000">
                <a:moveTo>
                  <a:pt x="409888" y="234949"/>
                </a:moveTo>
                <a:lnTo>
                  <a:pt x="402853" y="234949"/>
                </a:lnTo>
                <a:lnTo>
                  <a:pt x="404517" y="253999"/>
                </a:lnTo>
                <a:lnTo>
                  <a:pt x="410139" y="253999"/>
                </a:lnTo>
                <a:lnTo>
                  <a:pt x="409738" y="246379"/>
                </a:lnTo>
                <a:lnTo>
                  <a:pt x="409394" y="238759"/>
                </a:lnTo>
                <a:lnTo>
                  <a:pt x="409888" y="234949"/>
                </a:lnTo>
                <a:close/>
              </a:path>
              <a:path w="593725" h="254000">
                <a:moveTo>
                  <a:pt x="461605" y="189229"/>
                </a:moveTo>
                <a:lnTo>
                  <a:pt x="438769" y="189229"/>
                </a:lnTo>
                <a:lnTo>
                  <a:pt x="442147" y="190499"/>
                </a:lnTo>
                <a:lnTo>
                  <a:pt x="444103" y="194309"/>
                </a:lnTo>
                <a:lnTo>
                  <a:pt x="449673" y="234949"/>
                </a:lnTo>
                <a:lnTo>
                  <a:pt x="449920" y="253999"/>
                </a:lnTo>
                <a:lnTo>
                  <a:pt x="466391" y="253999"/>
                </a:lnTo>
                <a:lnTo>
                  <a:pt x="466279" y="243839"/>
                </a:lnTo>
                <a:lnTo>
                  <a:pt x="465882" y="234949"/>
                </a:lnTo>
                <a:lnTo>
                  <a:pt x="464750" y="223519"/>
                </a:lnTo>
                <a:lnTo>
                  <a:pt x="462886" y="212089"/>
                </a:lnTo>
                <a:lnTo>
                  <a:pt x="461577" y="200659"/>
                </a:lnTo>
                <a:lnTo>
                  <a:pt x="461605" y="189229"/>
                </a:lnTo>
                <a:close/>
              </a:path>
              <a:path w="593725" h="254000">
                <a:moveTo>
                  <a:pt x="491492" y="142239"/>
                </a:moveTo>
                <a:lnTo>
                  <a:pt x="470265" y="142239"/>
                </a:lnTo>
                <a:lnTo>
                  <a:pt x="486394" y="143509"/>
                </a:lnTo>
                <a:lnTo>
                  <a:pt x="483981" y="153669"/>
                </a:lnTo>
                <a:lnTo>
                  <a:pt x="489859" y="218439"/>
                </a:lnTo>
                <a:lnTo>
                  <a:pt x="491766" y="253999"/>
                </a:lnTo>
                <a:lnTo>
                  <a:pt x="521295" y="253999"/>
                </a:lnTo>
                <a:lnTo>
                  <a:pt x="521410" y="247649"/>
                </a:lnTo>
                <a:lnTo>
                  <a:pt x="521637" y="227329"/>
                </a:lnTo>
                <a:lnTo>
                  <a:pt x="522060" y="198119"/>
                </a:lnTo>
                <a:lnTo>
                  <a:pt x="522805" y="171449"/>
                </a:lnTo>
                <a:lnTo>
                  <a:pt x="522886" y="170179"/>
                </a:lnTo>
                <a:lnTo>
                  <a:pt x="493341" y="170179"/>
                </a:lnTo>
                <a:lnTo>
                  <a:pt x="491604" y="161289"/>
                </a:lnTo>
                <a:lnTo>
                  <a:pt x="491443" y="153669"/>
                </a:lnTo>
                <a:lnTo>
                  <a:pt x="491492" y="142239"/>
                </a:lnTo>
                <a:close/>
              </a:path>
              <a:path w="593725" h="254000">
                <a:moveTo>
                  <a:pt x="583254" y="83819"/>
                </a:moveTo>
                <a:lnTo>
                  <a:pt x="536927" y="83819"/>
                </a:lnTo>
                <a:lnTo>
                  <a:pt x="549386" y="86359"/>
                </a:lnTo>
                <a:lnTo>
                  <a:pt x="548713" y="92709"/>
                </a:lnTo>
                <a:lnTo>
                  <a:pt x="551560" y="138429"/>
                </a:lnTo>
                <a:lnTo>
                  <a:pt x="554283" y="208279"/>
                </a:lnTo>
                <a:lnTo>
                  <a:pt x="555391" y="253999"/>
                </a:lnTo>
                <a:lnTo>
                  <a:pt x="564322" y="253999"/>
                </a:lnTo>
                <a:lnTo>
                  <a:pt x="562180" y="240029"/>
                </a:lnTo>
                <a:lnTo>
                  <a:pt x="561349" y="212089"/>
                </a:lnTo>
                <a:lnTo>
                  <a:pt x="561273" y="179069"/>
                </a:lnTo>
                <a:lnTo>
                  <a:pt x="560016" y="149859"/>
                </a:lnTo>
                <a:lnTo>
                  <a:pt x="558853" y="138429"/>
                </a:lnTo>
                <a:lnTo>
                  <a:pt x="557871" y="126999"/>
                </a:lnTo>
                <a:lnTo>
                  <a:pt x="557605" y="116839"/>
                </a:lnTo>
                <a:lnTo>
                  <a:pt x="557626" y="113029"/>
                </a:lnTo>
                <a:lnTo>
                  <a:pt x="558327" y="102869"/>
                </a:lnTo>
                <a:lnTo>
                  <a:pt x="558911" y="97789"/>
                </a:lnTo>
                <a:lnTo>
                  <a:pt x="557958" y="92709"/>
                </a:lnTo>
                <a:lnTo>
                  <a:pt x="564384" y="90169"/>
                </a:lnTo>
                <a:lnTo>
                  <a:pt x="583020" y="90169"/>
                </a:lnTo>
                <a:lnTo>
                  <a:pt x="583254" y="83819"/>
                </a:lnTo>
                <a:close/>
              </a:path>
              <a:path w="593725" h="254000">
                <a:moveTo>
                  <a:pt x="583020" y="90169"/>
                </a:moveTo>
                <a:lnTo>
                  <a:pt x="564384" y="90169"/>
                </a:lnTo>
                <a:lnTo>
                  <a:pt x="568161" y="97789"/>
                </a:lnTo>
                <a:lnTo>
                  <a:pt x="570671" y="105409"/>
                </a:lnTo>
                <a:lnTo>
                  <a:pt x="577369" y="149859"/>
                </a:lnTo>
                <a:lnTo>
                  <a:pt x="580759" y="199389"/>
                </a:lnTo>
                <a:lnTo>
                  <a:pt x="582230" y="222249"/>
                </a:lnTo>
                <a:lnTo>
                  <a:pt x="582350" y="246379"/>
                </a:lnTo>
                <a:lnTo>
                  <a:pt x="581273" y="253999"/>
                </a:lnTo>
                <a:lnTo>
                  <a:pt x="593185" y="253999"/>
                </a:lnTo>
                <a:lnTo>
                  <a:pt x="593424" y="243839"/>
                </a:lnTo>
                <a:lnTo>
                  <a:pt x="593315" y="212089"/>
                </a:lnTo>
                <a:lnTo>
                  <a:pt x="593188" y="205739"/>
                </a:lnTo>
                <a:lnTo>
                  <a:pt x="590548" y="165099"/>
                </a:lnTo>
                <a:lnTo>
                  <a:pt x="585974" y="123189"/>
                </a:lnTo>
                <a:lnTo>
                  <a:pt x="584090" y="107949"/>
                </a:lnTo>
                <a:lnTo>
                  <a:pt x="582880" y="93979"/>
                </a:lnTo>
                <a:lnTo>
                  <a:pt x="583020" y="90169"/>
                </a:lnTo>
                <a:close/>
              </a:path>
              <a:path w="593725" h="254000">
                <a:moveTo>
                  <a:pt x="523629" y="125729"/>
                </a:moveTo>
                <a:lnTo>
                  <a:pt x="499691" y="125729"/>
                </a:lnTo>
                <a:lnTo>
                  <a:pt x="500529" y="128269"/>
                </a:lnTo>
                <a:lnTo>
                  <a:pt x="497087" y="170179"/>
                </a:lnTo>
                <a:lnTo>
                  <a:pt x="522886" y="170179"/>
                </a:lnTo>
                <a:lnTo>
                  <a:pt x="524468" y="146049"/>
                </a:lnTo>
                <a:lnTo>
                  <a:pt x="524512" y="133349"/>
                </a:lnTo>
                <a:lnTo>
                  <a:pt x="523629" y="125729"/>
                </a:lnTo>
                <a:close/>
              </a:path>
              <a:path w="593725" h="254000">
                <a:moveTo>
                  <a:pt x="470265" y="142239"/>
                </a:moveTo>
                <a:lnTo>
                  <a:pt x="120050" y="142239"/>
                </a:lnTo>
                <a:lnTo>
                  <a:pt x="122920" y="143509"/>
                </a:lnTo>
                <a:lnTo>
                  <a:pt x="121789" y="148589"/>
                </a:lnTo>
                <a:lnTo>
                  <a:pt x="118310" y="149859"/>
                </a:lnTo>
                <a:lnTo>
                  <a:pt x="466858" y="149859"/>
                </a:lnTo>
                <a:lnTo>
                  <a:pt x="470265" y="142239"/>
                </a:lnTo>
                <a:close/>
              </a:path>
              <a:path w="593725" h="254000">
                <a:moveTo>
                  <a:pt x="527412" y="96519"/>
                </a:moveTo>
                <a:lnTo>
                  <a:pt x="208518" y="96519"/>
                </a:lnTo>
                <a:lnTo>
                  <a:pt x="212887" y="99059"/>
                </a:lnTo>
                <a:lnTo>
                  <a:pt x="212874" y="100329"/>
                </a:lnTo>
                <a:lnTo>
                  <a:pt x="211934" y="100329"/>
                </a:lnTo>
                <a:lnTo>
                  <a:pt x="210042" y="102869"/>
                </a:lnTo>
                <a:lnTo>
                  <a:pt x="207692" y="105409"/>
                </a:lnTo>
                <a:lnTo>
                  <a:pt x="523446" y="105409"/>
                </a:lnTo>
                <a:lnTo>
                  <a:pt x="525955" y="99059"/>
                </a:lnTo>
                <a:lnTo>
                  <a:pt x="527412" y="96519"/>
                </a:lnTo>
                <a:close/>
              </a:path>
              <a:path w="593725" h="254000">
                <a:moveTo>
                  <a:pt x="581489" y="30479"/>
                </a:moveTo>
                <a:lnTo>
                  <a:pt x="340115" y="30479"/>
                </a:lnTo>
                <a:lnTo>
                  <a:pt x="341157" y="31749"/>
                </a:lnTo>
                <a:lnTo>
                  <a:pt x="343417" y="33019"/>
                </a:lnTo>
                <a:lnTo>
                  <a:pt x="339201" y="36829"/>
                </a:lnTo>
                <a:lnTo>
                  <a:pt x="333918" y="39369"/>
                </a:lnTo>
                <a:lnTo>
                  <a:pt x="584748" y="39369"/>
                </a:lnTo>
                <a:lnTo>
                  <a:pt x="581489" y="30479"/>
                </a:lnTo>
                <a:close/>
              </a:path>
              <a:path w="593725" h="254000">
                <a:moveTo>
                  <a:pt x="581023" y="29209"/>
                </a:moveTo>
                <a:lnTo>
                  <a:pt x="330527" y="29209"/>
                </a:lnTo>
                <a:lnTo>
                  <a:pt x="336458" y="31749"/>
                </a:lnTo>
                <a:lnTo>
                  <a:pt x="340115" y="30479"/>
                </a:lnTo>
                <a:lnTo>
                  <a:pt x="581489" y="30479"/>
                </a:lnTo>
                <a:lnTo>
                  <a:pt x="581023" y="29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3528393" y="6457355"/>
            <a:ext cx="81915" cy="400685"/>
          </a:xfrm>
          <a:custGeom>
            <a:avLst/>
            <a:gdLst/>
            <a:ahLst/>
            <a:cxnLst/>
            <a:rect l="l" t="t" r="r" b="b"/>
            <a:pathLst>
              <a:path w="81914" h="400684">
                <a:moveTo>
                  <a:pt x="45355" y="0"/>
                </a:moveTo>
                <a:lnTo>
                  <a:pt x="45375" y="20204"/>
                </a:lnTo>
                <a:lnTo>
                  <a:pt x="43596" y="40279"/>
                </a:lnTo>
                <a:lnTo>
                  <a:pt x="40980" y="60309"/>
                </a:lnTo>
                <a:lnTo>
                  <a:pt x="38484" y="80378"/>
                </a:lnTo>
                <a:lnTo>
                  <a:pt x="27837" y="184227"/>
                </a:lnTo>
                <a:lnTo>
                  <a:pt x="22166" y="236110"/>
                </a:lnTo>
                <a:lnTo>
                  <a:pt x="15790" y="287896"/>
                </a:lnTo>
                <a:lnTo>
                  <a:pt x="6230" y="354944"/>
                </a:lnTo>
                <a:lnTo>
                  <a:pt x="1509" y="388482"/>
                </a:lnTo>
                <a:lnTo>
                  <a:pt x="0" y="400644"/>
                </a:lnTo>
                <a:lnTo>
                  <a:pt x="81857" y="400644"/>
                </a:lnTo>
                <a:lnTo>
                  <a:pt x="81693" y="375275"/>
                </a:lnTo>
                <a:lnTo>
                  <a:pt x="80637" y="344439"/>
                </a:lnTo>
                <a:lnTo>
                  <a:pt x="79241" y="313627"/>
                </a:lnTo>
                <a:lnTo>
                  <a:pt x="78020" y="282803"/>
                </a:lnTo>
                <a:lnTo>
                  <a:pt x="77301" y="263294"/>
                </a:lnTo>
                <a:lnTo>
                  <a:pt x="76531" y="243786"/>
                </a:lnTo>
                <a:lnTo>
                  <a:pt x="75984" y="224282"/>
                </a:lnTo>
                <a:lnTo>
                  <a:pt x="75937" y="204787"/>
                </a:lnTo>
                <a:lnTo>
                  <a:pt x="75714" y="175721"/>
                </a:lnTo>
                <a:lnTo>
                  <a:pt x="74979" y="158508"/>
                </a:lnTo>
                <a:lnTo>
                  <a:pt x="68952" y="158508"/>
                </a:lnTo>
                <a:lnTo>
                  <a:pt x="65703" y="154125"/>
                </a:lnTo>
                <a:lnTo>
                  <a:pt x="64343" y="150114"/>
                </a:lnTo>
                <a:lnTo>
                  <a:pt x="64624" y="144178"/>
                </a:lnTo>
                <a:lnTo>
                  <a:pt x="66297" y="134023"/>
                </a:lnTo>
                <a:lnTo>
                  <a:pt x="73679" y="134023"/>
                </a:lnTo>
                <a:lnTo>
                  <a:pt x="72658" y="117756"/>
                </a:lnTo>
                <a:lnTo>
                  <a:pt x="70692" y="88798"/>
                </a:lnTo>
                <a:lnTo>
                  <a:pt x="69797" y="73371"/>
                </a:lnTo>
                <a:lnTo>
                  <a:pt x="69349" y="60309"/>
                </a:lnTo>
                <a:lnTo>
                  <a:pt x="69425" y="40279"/>
                </a:lnTo>
                <a:lnTo>
                  <a:pt x="70120" y="27076"/>
                </a:lnTo>
                <a:lnTo>
                  <a:pt x="70222" y="25869"/>
                </a:lnTo>
                <a:lnTo>
                  <a:pt x="70539" y="24676"/>
                </a:lnTo>
                <a:lnTo>
                  <a:pt x="70603" y="23469"/>
                </a:lnTo>
                <a:lnTo>
                  <a:pt x="70142" y="11747"/>
                </a:lnTo>
                <a:lnTo>
                  <a:pt x="66490" y="4514"/>
                </a:lnTo>
                <a:lnTo>
                  <a:pt x="58582" y="891"/>
                </a:lnTo>
                <a:lnTo>
                  <a:pt x="45355" y="0"/>
                </a:lnTo>
                <a:close/>
              </a:path>
              <a:path w="81914" h="400684">
                <a:moveTo>
                  <a:pt x="73679" y="134023"/>
                </a:moveTo>
                <a:lnTo>
                  <a:pt x="66297" y="134023"/>
                </a:lnTo>
                <a:lnTo>
                  <a:pt x="69698" y="140636"/>
                </a:lnTo>
                <a:lnTo>
                  <a:pt x="70730" y="146785"/>
                </a:lnTo>
                <a:lnTo>
                  <a:pt x="70209" y="152673"/>
                </a:lnTo>
                <a:lnTo>
                  <a:pt x="68952" y="158508"/>
                </a:lnTo>
                <a:lnTo>
                  <a:pt x="74979" y="158508"/>
                </a:lnTo>
                <a:lnTo>
                  <a:pt x="74476" y="146721"/>
                </a:lnTo>
                <a:lnTo>
                  <a:pt x="73679" y="134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4367085" y="6463029"/>
            <a:ext cx="1897380" cy="394970"/>
          </a:xfrm>
          <a:custGeom>
            <a:avLst/>
            <a:gdLst/>
            <a:ahLst/>
            <a:cxnLst/>
            <a:rect l="l" t="t" r="r" b="b"/>
            <a:pathLst>
              <a:path w="1897379" h="394970">
                <a:moveTo>
                  <a:pt x="341368" y="0"/>
                </a:moveTo>
                <a:lnTo>
                  <a:pt x="273878" y="17779"/>
                </a:lnTo>
                <a:lnTo>
                  <a:pt x="255473" y="26669"/>
                </a:lnTo>
                <a:lnTo>
                  <a:pt x="253568" y="27939"/>
                </a:lnTo>
                <a:lnTo>
                  <a:pt x="248551" y="27939"/>
                </a:lnTo>
                <a:lnTo>
                  <a:pt x="223393" y="59689"/>
                </a:lnTo>
                <a:lnTo>
                  <a:pt x="214477" y="97789"/>
                </a:lnTo>
                <a:lnTo>
                  <a:pt x="214147" y="100329"/>
                </a:lnTo>
                <a:lnTo>
                  <a:pt x="214274" y="101599"/>
                </a:lnTo>
                <a:lnTo>
                  <a:pt x="213956" y="104139"/>
                </a:lnTo>
                <a:lnTo>
                  <a:pt x="209414" y="123189"/>
                </a:lnTo>
                <a:lnTo>
                  <a:pt x="202718" y="133349"/>
                </a:lnTo>
                <a:lnTo>
                  <a:pt x="191005" y="139699"/>
                </a:lnTo>
                <a:lnTo>
                  <a:pt x="171411" y="140969"/>
                </a:lnTo>
                <a:lnTo>
                  <a:pt x="87299" y="148589"/>
                </a:lnTo>
                <a:lnTo>
                  <a:pt x="59397" y="152399"/>
                </a:lnTo>
                <a:lnTo>
                  <a:pt x="46867" y="154939"/>
                </a:lnTo>
                <a:lnTo>
                  <a:pt x="34526" y="158749"/>
                </a:lnTo>
                <a:lnTo>
                  <a:pt x="22273" y="163829"/>
                </a:lnTo>
                <a:lnTo>
                  <a:pt x="10007" y="167639"/>
                </a:lnTo>
                <a:lnTo>
                  <a:pt x="2298" y="171449"/>
                </a:lnTo>
                <a:lnTo>
                  <a:pt x="0" y="176529"/>
                </a:lnTo>
                <a:lnTo>
                  <a:pt x="2603" y="184149"/>
                </a:lnTo>
                <a:lnTo>
                  <a:pt x="7084" y="200659"/>
                </a:lnTo>
                <a:lnTo>
                  <a:pt x="9696" y="217169"/>
                </a:lnTo>
                <a:lnTo>
                  <a:pt x="10793" y="233679"/>
                </a:lnTo>
                <a:lnTo>
                  <a:pt x="10852" y="251459"/>
                </a:lnTo>
                <a:lnTo>
                  <a:pt x="11335" y="256539"/>
                </a:lnTo>
                <a:lnTo>
                  <a:pt x="12960" y="264159"/>
                </a:lnTo>
                <a:lnTo>
                  <a:pt x="14671" y="270509"/>
                </a:lnTo>
                <a:lnTo>
                  <a:pt x="15532" y="276859"/>
                </a:lnTo>
                <a:lnTo>
                  <a:pt x="16380" y="321309"/>
                </a:lnTo>
                <a:lnTo>
                  <a:pt x="16746" y="344169"/>
                </a:lnTo>
                <a:lnTo>
                  <a:pt x="16964" y="375919"/>
                </a:lnTo>
                <a:lnTo>
                  <a:pt x="17088" y="382269"/>
                </a:lnTo>
                <a:lnTo>
                  <a:pt x="18043" y="394969"/>
                </a:lnTo>
                <a:lnTo>
                  <a:pt x="132673" y="394969"/>
                </a:lnTo>
                <a:lnTo>
                  <a:pt x="134581" y="393699"/>
                </a:lnTo>
                <a:lnTo>
                  <a:pt x="141960" y="391159"/>
                </a:lnTo>
                <a:lnTo>
                  <a:pt x="146596" y="388619"/>
                </a:lnTo>
                <a:lnTo>
                  <a:pt x="151256" y="388619"/>
                </a:lnTo>
                <a:lnTo>
                  <a:pt x="181562" y="386079"/>
                </a:lnTo>
                <a:lnTo>
                  <a:pt x="102260" y="386079"/>
                </a:lnTo>
                <a:lnTo>
                  <a:pt x="86873" y="384809"/>
                </a:lnTo>
                <a:lnTo>
                  <a:pt x="42418" y="373379"/>
                </a:lnTo>
                <a:lnTo>
                  <a:pt x="36982" y="369569"/>
                </a:lnTo>
                <a:lnTo>
                  <a:pt x="39801" y="364489"/>
                </a:lnTo>
                <a:lnTo>
                  <a:pt x="273055" y="364489"/>
                </a:lnTo>
                <a:lnTo>
                  <a:pt x="278895" y="363219"/>
                </a:lnTo>
                <a:lnTo>
                  <a:pt x="1437471" y="363219"/>
                </a:lnTo>
                <a:lnTo>
                  <a:pt x="1422222" y="351789"/>
                </a:lnTo>
                <a:lnTo>
                  <a:pt x="1416003" y="345439"/>
                </a:lnTo>
                <a:lnTo>
                  <a:pt x="1411401" y="340359"/>
                </a:lnTo>
                <a:lnTo>
                  <a:pt x="622731" y="340359"/>
                </a:lnTo>
                <a:lnTo>
                  <a:pt x="617016" y="335279"/>
                </a:lnTo>
                <a:lnTo>
                  <a:pt x="618096" y="331469"/>
                </a:lnTo>
                <a:lnTo>
                  <a:pt x="619506" y="330199"/>
                </a:lnTo>
                <a:lnTo>
                  <a:pt x="561873" y="330199"/>
                </a:lnTo>
                <a:lnTo>
                  <a:pt x="553529" y="328929"/>
                </a:lnTo>
                <a:lnTo>
                  <a:pt x="147853" y="328929"/>
                </a:lnTo>
                <a:lnTo>
                  <a:pt x="143637" y="327659"/>
                </a:lnTo>
                <a:lnTo>
                  <a:pt x="143903" y="320039"/>
                </a:lnTo>
                <a:lnTo>
                  <a:pt x="87641" y="320039"/>
                </a:lnTo>
                <a:lnTo>
                  <a:pt x="76365" y="317499"/>
                </a:lnTo>
                <a:lnTo>
                  <a:pt x="34671" y="307339"/>
                </a:lnTo>
                <a:lnTo>
                  <a:pt x="31470" y="306069"/>
                </a:lnTo>
                <a:lnTo>
                  <a:pt x="29057" y="304799"/>
                </a:lnTo>
                <a:lnTo>
                  <a:pt x="29184" y="297179"/>
                </a:lnTo>
                <a:lnTo>
                  <a:pt x="32677" y="294639"/>
                </a:lnTo>
                <a:lnTo>
                  <a:pt x="446583" y="294639"/>
                </a:lnTo>
                <a:lnTo>
                  <a:pt x="460905" y="293369"/>
                </a:lnTo>
                <a:lnTo>
                  <a:pt x="489610" y="293369"/>
                </a:lnTo>
                <a:lnTo>
                  <a:pt x="524476" y="290829"/>
                </a:lnTo>
                <a:lnTo>
                  <a:pt x="120967" y="290829"/>
                </a:lnTo>
                <a:lnTo>
                  <a:pt x="120332" y="287019"/>
                </a:lnTo>
                <a:lnTo>
                  <a:pt x="120815" y="279399"/>
                </a:lnTo>
                <a:lnTo>
                  <a:pt x="123266" y="276859"/>
                </a:lnTo>
                <a:lnTo>
                  <a:pt x="130784" y="275589"/>
                </a:lnTo>
                <a:lnTo>
                  <a:pt x="599460" y="275589"/>
                </a:lnTo>
                <a:lnTo>
                  <a:pt x="599278" y="274319"/>
                </a:lnTo>
                <a:lnTo>
                  <a:pt x="557047" y="274319"/>
                </a:lnTo>
                <a:lnTo>
                  <a:pt x="555180" y="266699"/>
                </a:lnTo>
                <a:lnTo>
                  <a:pt x="557068" y="264159"/>
                </a:lnTo>
                <a:lnTo>
                  <a:pt x="94030" y="264159"/>
                </a:lnTo>
                <a:lnTo>
                  <a:pt x="92557" y="261619"/>
                </a:lnTo>
                <a:lnTo>
                  <a:pt x="91897" y="259079"/>
                </a:lnTo>
                <a:lnTo>
                  <a:pt x="92087" y="256539"/>
                </a:lnTo>
                <a:lnTo>
                  <a:pt x="94068" y="253999"/>
                </a:lnTo>
                <a:lnTo>
                  <a:pt x="215226" y="253999"/>
                </a:lnTo>
                <a:lnTo>
                  <a:pt x="212686" y="252729"/>
                </a:lnTo>
                <a:lnTo>
                  <a:pt x="208610" y="247649"/>
                </a:lnTo>
                <a:lnTo>
                  <a:pt x="214741" y="245109"/>
                </a:lnTo>
                <a:lnTo>
                  <a:pt x="594822" y="245109"/>
                </a:lnTo>
                <a:lnTo>
                  <a:pt x="594399" y="242569"/>
                </a:lnTo>
                <a:lnTo>
                  <a:pt x="102260" y="242569"/>
                </a:lnTo>
                <a:lnTo>
                  <a:pt x="99783" y="240029"/>
                </a:lnTo>
                <a:lnTo>
                  <a:pt x="83199" y="229869"/>
                </a:lnTo>
                <a:lnTo>
                  <a:pt x="65522" y="220979"/>
                </a:lnTo>
                <a:lnTo>
                  <a:pt x="29260" y="205739"/>
                </a:lnTo>
                <a:lnTo>
                  <a:pt x="28841" y="205739"/>
                </a:lnTo>
                <a:lnTo>
                  <a:pt x="28714" y="204469"/>
                </a:lnTo>
                <a:lnTo>
                  <a:pt x="27660" y="203199"/>
                </a:lnTo>
                <a:lnTo>
                  <a:pt x="35303" y="199389"/>
                </a:lnTo>
                <a:lnTo>
                  <a:pt x="42721" y="198119"/>
                </a:lnTo>
                <a:lnTo>
                  <a:pt x="75470" y="198119"/>
                </a:lnTo>
                <a:lnTo>
                  <a:pt x="56121" y="186689"/>
                </a:lnTo>
                <a:lnTo>
                  <a:pt x="49733" y="181609"/>
                </a:lnTo>
                <a:lnTo>
                  <a:pt x="50622" y="177799"/>
                </a:lnTo>
                <a:lnTo>
                  <a:pt x="57937" y="175259"/>
                </a:lnTo>
                <a:lnTo>
                  <a:pt x="65290" y="171449"/>
                </a:lnTo>
                <a:lnTo>
                  <a:pt x="71488" y="170179"/>
                </a:lnTo>
                <a:lnTo>
                  <a:pt x="95408" y="170179"/>
                </a:lnTo>
                <a:lnTo>
                  <a:pt x="96138" y="166369"/>
                </a:lnTo>
                <a:lnTo>
                  <a:pt x="100266" y="165099"/>
                </a:lnTo>
                <a:lnTo>
                  <a:pt x="175112" y="165099"/>
                </a:lnTo>
                <a:lnTo>
                  <a:pt x="176174" y="161289"/>
                </a:lnTo>
                <a:lnTo>
                  <a:pt x="231127" y="161289"/>
                </a:lnTo>
                <a:lnTo>
                  <a:pt x="241007" y="160019"/>
                </a:lnTo>
                <a:lnTo>
                  <a:pt x="247396" y="157479"/>
                </a:lnTo>
                <a:lnTo>
                  <a:pt x="270596" y="157479"/>
                </a:lnTo>
                <a:lnTo>
                  <a:pt x="273202" y="156209"/>
                </a:lnTo>
                <a:lnTo>
                  <a:pt x="287331" y="156209"/>
                </a:lnTo>
                <a:lnTo>
                  <a:pt x="292747" y="154939"/>
                </a:lnTo>
                <a:lnTo>
                  <a:pt x="324624" y="154939"/>
                </a:lnTo>
                <a:lnTo>
                  <a:pt x="331800" y="153669"/>
                </a:lnTo>
                <a:lnTo>
                  <a:pt x="382650" y="153669"/>
                </a:lnTo>
                <a:lnTo>
                  <a:pt x="384327" y="151129"/>
                </a:lnTo>
                <a:lnTo>
                  <a:pt x="397395" y="148589"/>
                </a:lnTo>
                <a:lnTo>
                  <a:pt x="470909" y="148589"/>
                </a:lnTo>
                <a:lnTo>
                  <a:pt x="451878" y="144779"/>
                </a:lnTo>
                <a:lnTo>
                  <a:pt x="437162" y="140969"/>
                </a:lnTo>
                <a:lnTo>
                  <a:pt x="434451" y="139699"/>
                </a:lnTo>
                <a:lnTo>
                  <a:pt x="245910" y="139699"/>
                </a:lnTo>
                <a:lnTo>
                  <a:pt x="241706" y="138429"/>
                </a:lnTo>
                <a:lnTo>
                  <a:pt x="227787" y="138429"/>
                </a:lnTo>
                <a:lnTo>
                  <a:pt x="223862" y="137159"/>
                </a:lnTo>
                <a:lnTo>
                  <a:pt x="225729" y="124459"/>
                </a:lnTo>
                <a:lnTo>
                  <a:pt x="233349" y="124459"/>
                </a:lnTo>
                <a:lnTo>
                  <a:pt x="239623" y="123189"/>
                </a:lnTo>
                <a:lnTo>
                  <a:pt x="263406" y="123189"/>
                </a:lnTo>
                <a:lnTo>
                  <a:pt x="265315" y="121919"/>
                </a:lnTo>
                <a:lnTo>
                  <a:pt x="271576" y="120649"/>
                </a:lnTo>
                <a:lnTo>
                  <a:pt x="275602" y="119379"/>
                </a:lnTo>
                <a:lnTo>
                  <a:pt x="279730" y="119379"/>
                </a:lnTo>
                <a:lnTo>
                  <a:pt x="288455" y="118109"/>
                </a:lnTo>
                <a:lnTo>
                  <a:pt x="307848" y="118109"/>
                </a:lnTo>
                <a:lnTo>
                  <a:pt x="312026" y="116839"/>
                </a:lnTo>
                <a:lnTo>
                  <a:pt x="318306" y="114299"/>
                </a:lnTo>
                <a:lnTo>
                  <a:pt x="324785" y="113029"/>
                </a:lnTo>
                <a:lnTo>
                  <a:pt x="357716" y="113029"/>
                </a:lnTo>
                <a:lnTo>
                  <a:pt x="357794" y="111759"/>
                </a:lnTo>
                <a:lnTo>
                  <a:pt x="236308" y="111759"/>
                </a:lnTo>
                <a:lnTo>
                  <a:pt x="228892" y="102869"/>
                </a:lnTo>
                <a:lnTo>
                  <a:pt x="232054" y="99059"/>
                </a:lnTo>
                <a:lnTo>
                  <a:pt x="234467" y="95249"/>
                </a:lnTo>
                <a:lnTo>
                  <a:pt x="238315" y="90169"/>
                </a:lnTo>
                <a:lnTo>
                  <a:pt x="274942" y="90169"/>
                </a:lnTo>
                <a:lnTo>
                  <a:pt x="277177" y="88899"/>
                </a:lnTo>
                <a:lnTo>
                  <a:pt x="285445" y="88899"/>
                </a:lnTo>
                <a:lnTo>
                  <a:pt x="289598" y="87629"/>
                </a:lnTo>
                <a:lnTo>
                  <a:pt x="305219" y="87629"/>
                </a:lnTo>
                <a:lnTo>
                  <a:pt x="307936" y="83819"/>
                </a:lnTo>
                <a:lnTo>
                  <a:pt x="315518" y="82549"/>
                </a:lnTo>
                <a:lnTo>
                  <a:pt x="317881" y="82549"/>
                </a:lnTo>
                <a:lnTo>
                  <a:pt x="325374" y="81279"/>
                </a:lnTo>
                <a:lnTo>
                  <a:pt x="345503" y="81279"/>
                </a:lnTo>
                <a:lnTo>
                  <a:pt x="347294" y="80009"/>
                </a:lnTo>
                <a:lnTo>
                  <a:pt x="355955" y="77469"/>
                </a:lnTo>
                <a:lnTo>
                  <a:pt x="396409" y="77469"/>
                </a:lnTo>
                <a:lnTo>
                  <a:pt x="395344" y="73659"/>
                </a:lnTo>
                <a:lnTo>
                  <a:pt x="395337" y="71119"/>
                </a:lnTo>
                <a:lnTo>
                  <a:pt x="246189" y="71119"/>
                </a:lnTo>
                <a:lnTo>
                  <a:pt x="243827" y="69849"/>
                </a:lnTo>
                <a:lnTo>
                  <a:pt x="242989" y="64769"/>
                </a:lnTo>
                <a:lnTo>
                  <a:pt x="245173" y="63499"/>
                </a:lnTo>
                <a:lnTo>
                  <a:pt x="247459" y="63499"/>
                </a:lnTo>
                <a:lnTo>
                  <a:pt x="249720" y="62229"/>
                </a:lnTo>
                <a:lnTo>
                  <a:pt x="268131" y="62229"/>
                </a:lnTo>
                <a:lnTo>
                  <a:pt x="267970" y="58419"/>
                </a:lnTo>
                <a:lnTo>
                  <a:pt x="275996" y="52069"/>
                </a:lnTo>
                <a:lnTo>
                  <a:pt x="339329" y="52069"/>
                </a:lnTo>
                <a:lnTo>
                  <a:pt x="343650" y="49529"/>
                </a:lnTo>
                <a:lnTo>
                  <a:pt x="384313" y="49529"/>
                </a:lnTo>
                <a:lnTo>
                  <a:pt x="379442" y="41909"/>
                </a:lnTo>
                <a:lnTo>
                  <a:pt x="374634" y="33019"/>
                </a:lnTo>
                <a:lnTo>
                  <a:pt x="318091" y="33019"/>
                </a:lnTo>
                <a:lnTo>
                  <a:pt x="310045" y="31749"/>
                </a:lnTo>
                <a:lnTo>
                  <a:pt x="316905" y="26669"/>
                </a:lnTo>
                <a:lnTo>
                  <a:pt x="324535" y="22859"/>
                </a:lnTo>
                <a:lnTo>
                  <a:pt x="332651" y="22859"/>
                </a:lnTo>
                <a:lnTo>
                  <a:pt x="340969" y="21589"/>
                </a:lnTo>
                <a:lnTo>
                  <a:pt x="367588" y="21589"/>
                </a:lnTo>
                <a:lnTo>
                  <a:pt x="366674" y="20319"/>
                </a:lnTo>
                <a:lnTo>
                  <a:pt x="364667" y="15239"/>
                </a:lnTo>
                <a:lnTo>
                  <a:pt x="361442" y="11429"/>
                </a:lnTo>
                <a:lnTo>
                  <a:pt x="355463" y="6349"/>
                </a:lnTo>
                <a:lnTo>
                  <a:pt x="348980" y="1269"/>
                </a:lnTo>
                <a:lnTo>
                  <a:pt x="341368" y="0"/>
                </a:lnTo>
                <a:close/>
              </a:path>
              <a:path w="1897379" h="394970">
                <a:moveTo>
                  <a:pt x="323329" y="391159"/>
                </a:moveTo>
                <a:lnTo>
                  <a:pt x="317347" y="392429"/>
                </a:lnTo>
                <a:lnTo>
                  <a:pt x="311518" y="394969"/>
                </a:lnTo>
                <a:lnTo>
                  <a:pt x="335852" y="394969"/>
                </a:lnTo>
                <a:lnTo>
                  <a:pt x="329133" y="393699"/>
                </a:lnTo>
                <a:lnTo>
                  <a:pt x="323329" y="391159"/>
                </a:lnTo>
                <a:close/>
              </a:path>
              <a:path w="1897379" h="394970">
                <a:moveTo>
                  <a:pt x="433920" y="388619"/>
                </a:moveTo>
                <a:lnTo>
                  <a:pt x="390536" y="392429"/>
                </a:lnTo>
                <a:lnTo>
                  <a:pt x="376783" y="394969"/>
                </a:lnTo>
                <a:lnTo>
                  <a:pt x="685096" y="394969"/>
                </a:lnTo>
                <a:lnTo>
                  <a:pt x="686130" y="393699"/>
                </a:lnTo>
                <a:lnTo>
                  <a:pt x="759523" y="393699"/>
                </a:lnTo>
                <a:lnTo>
                  <a:pt x="790514" y="391159"/>
                </a:lnTo>
                <a:lnTo>
                  <a:pt x="805223" y="391159"/>
                </a:lnTo>
                <a:lnTo>
                  <a:pt x="823391" y="389889"/>
                </a:lnTo>
                <a:lnTo>
                  <a:pt x="442722" y="389889"/>
                </a:lnTo>
                <a:lnTo>
                  <a:pt x="433920" y="388619"/>
                </a:lnTo>
                <a:close/>
              </a:path>
              <a:path w="1897379" h="394970">
                <a:moveTo>
                  <a:pt x="759523" y="393699"/>
                </a:moveTo>
                <a:lnTo>
                  <a:pt x="686130" y="393699"/>
                </a:lnTo>
                <a:lnTo>
                  <a:pt x="690778" y="394969"/>
                </a:lnTo>
                <a:lnTo>
                  <a:pt x="757758" y="394969"/>
                </a:lnTo>
                <a:lnTo>
                  <a:pt x="759523" y="393699"/>
                </a:lnTo>
                <a:close/>
              </a:path>
              <a:path w="1897379" h="394970">
                <a:moveTo>
                  <a:pt x="1397520" y="373379"/>
                </a:moveTo>
                <a:lnTo>
                  <a:pt x="575729" y="373379"/>
                </a:lnTo>
                <a:lnTo>
                  <a:pt x="560631" y="375919"/>
                </a:lnTo>
                <a:lnTo>
                  <a:pt x="553079" y="375919"/>
                </a:lnTo>
                <a:lnTo>
                  <a:pt x="545515" y="377189"/>
                </a:lnTo>
                <a:lnTo>
                  <a:pt x="526787" y="378459"/>
                </a:lnTo>
                <a:lnTo>
                  <a:pt x="508052" y="380999"/>
                </a:lnTo>
                <a:lnTo>
                  <a:pt x="489310" y="382269"/>
                </a:lnTo>
                <a:lnTo>
                  <a:pt x="461008" y="386079"/>
                </a:lnTo>
                <a:lnTo>
                  <a:pt x="451740" y="388619"/>
                </a:lnTo>
                <a:lnTo>
                  <a:pt x="442722" y="389889"/>
                </a:lnTo>
                <a:lnTo>
                  <a:pt x="827798" y="389889"/>
                </a:lnTo>
                <a:lnTo>
                  <a:pt x="828004" y="394969"/>
                </a:lnTo>
                <a:lnTo>
                  <a:pt x="859983" y="394969"/>
                </a:lnTo>
                <a:lnTo>
                  <a:pt x="860564" y="388619"/>
                </a:lnTo>
                <a:lnTo>
                  <a:pt x="906259" y="388619"/>
                </a:lnTo>
                <a:lnTo>
                  <a:pt x="909396" y="386079"/>
                </a:lnTo>
                <a:lnTo>
                  <a:pt x="961936" y="386079"/>
                </a:lnTo>
                <a:lnTo>
                  <a:pt x="964666" y="384809"/>
                </a:lnTo>
                <a:lnTo>
                  <a:pt x="970597" y="383539"/>
                </a:lnTo>
                <a:lnTo>
                  <a:pt x="1065028" y="383539"/>
                </a:lnTo>
                <a:lnTo>
                  <a:pt x="1068717" y="382269"/>
                </a:lnTo>
                <a:lnTo>
                  <a:pt x="1081700" y="382269"/>
                </a:lnTo>
                <a:lnTo>
                  <a:pt x="1107665" y="380999"/>
                </a:lnTo>
                <a:lnTo>
                  <a:pt x="1120648" y="379729"/>
                </a:lnTo>
                <a:lnTo>
                  <a:pt x="1321743" y="379729"/>
                </a:lnTo>
                <a:lnTo>
                  <a:pt x="1340967" y="378459"/>
                </a:lnTo>
                <a:lnTo>
                  <a:pt x="1397520" y="373379"/>
                </a:lnTo>
                <a:close/>
              </a:path>
              <a:path w="1897379" h="394970">
                <a:moveTo>
                  <a:pt x="934923" y="386079"/>
                </a:moveTo>
                <a:lnTo>
                  <a:pt x="909396" y="386079"/>
                </a:lnTo>
                <a:lnTo>
                  <a:pt x="915225" y="389889"/>
                </a:lnTo>
                <a:lnTo>
                  <a:pt x="914819" y="394969"/>
                </a:lnTo>
                <a:lnTo>
                  <a:pt x="929982" y="394969"/>
                </a:lnTo>
                <a:lnTo>
                  <a:pt x="930935" y="387349"/>
                </a:lnTo>
                <a:lnTo>
                  <a:pt x="934923" y="386079"/>
                </a:lnTo>
                <a:close/>
              </a:path>
              <a:path w="1897379" h="394970">
                <a:moveTo>
                  <a:pt x="961936" y="386079"/>
                </a:moveTo>
                <a:lnTo>
                  <a:pt x="942149" y="386079"/>
                </a:lnTo>
                <a:lnTo>
                  <a:pt x="946886" y="387349"/>
                </a:lnTo>
                <a:lnTo>
                  <a:pt x="945778" y="394969"/>
                </a:lnTo>
                <a:lnTo>
                  <a:pt x="964476" y="394969"/>
                </a:lnTo>
                <a:lnTo>
                  <a:pt x="961644" y="393699"/>
                </a:lnTo>
                <a:lnTo>
                  <a:pt x="961936" y="386079"/>
                </a:lnTo>
                <a:close/>
              </a:path>
              <a:path w="1897379" h="394970">
                <a:moveTo>
                  <a:pt x="1065028" y="383539"/>
                </a:moveTo>
                <a:lnTo>
                  <a:pt x="1018095" y="383539"/>
                </a:lnTo>
                <a:lnTo>
                  <a:pt x="1020622" y="384809"/>
                </a:lnTo>
                <a:lnTo>
                  <a:pt x="1026109" y="386079"/>
                </a:lnTo>
                <a:lnTo>
                  <a:pt x="1028039" y="387349"/>
                </a:lnTo>
                <a:lnTo>
                  <a:pt x="1027595" y="394969"/>
                </a:lnTo>
                <a:lnTo>
                  <a:pt x="1422696" y="394969"/>
                </a:lnTo>
                <a:lnTo>
                  <a:pt x="1422244" y="393699"/>
                </a:lnTo>
                <a:lnTo>
                  <a:pt x="1065822" y="393699"/>
                </a:lnTo>
                <a:lnTo>
                  <a:pt x="1062685" y="392429"/>
                </a:lnTo>
                <a:lnTo>
                  <a:pt x="1043914" y="392429"/>
                </a:lnTo>
                <a:lnTo>
                  <a:pt x="1042263" y="391159"/>
                </a:lnTo>
                <a:lnTo>
                  <a:pt x="1041184" y="389889"/>
                </a:lnTo>
                <a:lnTo>
                  <a:pt x="1041844" y="387349"/>
                </a:lnTo>
                <a:lnTo>
                  <a:pt x="1042352" y="386079"/>
                </a:lnTo>
                <a:lnTo>
                  <a:pt x="1043698" y="384809"/>
                </a:lnTo>
                <a:lnTo>
                  <a:pt x="1061339" y="384809"/>
                </a:lnTo>
                <a:lnTo>
                  <a:pt x="1065028" y="383539"/>
                </a:lnTo>
                <a:close/>
              </a:path>
              <a:path w="1897379" h="394970">
                <a:moveTo>
                  <a:pt x="1440833" y="365759"/>
                </a:moveTo>
                <a:lnTo>
                  <a:pt x="581355" y="365759"/>
                </a:lnTo>
                <a:lnTo>
                  <a:pt x="580580" y="372109"/>
                </a:lnTo>
                <a:lnTo>
                  <a:pt x="578116" y="373379"/>
                </a:lnTo>
                <a:lnTo>
                  <a:pt x="1421866" y="373379"/>
                </a:lnTo>
                <a:lnTo>
                  <a:pt x="1438099" y="386079"/>
                </a:lnTo>
                <a:lnTo>
                  <a:pt x="1451996" y="394969"/>
                </a:lnTo>
                <a:lnTo>
                  <a:pt x="1478925" y="394969"/>
                </a:lnTo>
                <a:lnTo>
                  <a:pt x="1462639" y="382269"/>
                </a:lnTo>
                <a:lnTo>
                  <a:pt x="1440833" y="365759"/>
                </a:lnTo>
                <a:close/>
              </a:path>
              <a:path w="1897379" h="394970">
                <a:moveTo>
                  <a:pt x="1440744" y="297179"/>
                </a:moveTo>
                <a:lnTo>
                  <a:pt x="1411198" y="297179"/>
                </a:lnTo>
                <a:lnTo>
                  <a:pt x="1414360" y="298449"/>
                </a:lnTo>
                <a:lnTo>
                  <a:pt x="1416304" y="300989"/>
                </a:lnTo>
                <a:lnTo>
                  <a:pt x="1432388" y="312419"/>
                </a:lnTo>
                <a:lnTo>
                  <a:pt x="1449509" y="323849"/>
                </a:lnTo>
                <a:lnTo>
                  <a:pt x="1466833" y="334009"/>
                </a:lnTo>
                <a:lnTo>
                  <a:pt x="1483525" y="344169"/>
                </a:lnTo>
                <a:lnTo>
                  <a:pt x="1491798" y="351789"/>
                </a:lnTo>
                <a:lnTo>
                  <a:pt x="1497641" y="360679"/>
                </a:lnTo>
                <a:lnTo>
                  <a:pt x="1500559" y="369569"/>
                </a:lnTo>
                <a:lnTo>
                  <a:pt x="1500060" y="380999"/>
                </a:lnTo>
                <a:lnTo>
                  <a:pt x="1498904" y="387349"/>
                </a:lnTo>
                <a:lnTo>
                  <a:pt x="1504040" y="394969"/>
                </a:lnTo>
                <a:lnTo>
                  <a:pt x="1532031" y="394969"/>
                </a:lnTo>
                <a:lnTo>
                  <a:pt x="1532706" y="379729"/>
                </a:lnTo>
                <a:lnTo>
                  <a:pt x="1536049" y="370839"/>
                </a:lnTo>
                <a:lnTo>
                  <a:pt x="1544758" y="367029"/>
                </a:lnTo>
                <a:lnTo>
                  <a:pt x="1896099" y="367029"/>
                </a:lnTo>
                <a:lnTo>
                  <a:pt x="1895431" y="353059"/>
                </a:lnTo>
                <a:lnTo>
                  <a:pt x="1895299" y="349249"/>
                </a:lnTo>
                <a:lnTo>
                  <a:pt x="1798861" y="349249"/>
                </a:lnTo>
                <a:lnTo>
                  <a:pt x="1783702" y="347979"/>
                </a:lnTo>
                <a:lnTo>
                  <a:pt x="1759546" y="345439"/>
                </a:lnTo>
                <a:lnTo>
                  <a:pt x="1711150" y="345439"/>
                </a:lnTo>
                <a:lnTo>
                  <a:pt x="1686966" y="344169"/>
                </a:lnTo>
                <a:lnTo>
                  <a:pt x="1606386" y="344169"/>
                </a:lnTo>
                <a:lnTo>
                  <a:pt x="1579549" y="342899"/>
                </a:lnTo>
                <a:lnTo>
                  <a:pt x="1538046" y="342899"/>
                </a:lnTo>
                <a:lnTo>
                  <a:pt x="1535455" y="339089"/>
                </a:lnTo>
                <a:lnTo>
                  <a:pt x="1535895" y="326389"/>
                </a:lnTo>
                <a:lnTo>
                  <a:pt x="1491843" y="326389"/>
                </a:lnTo>
                <a:lnTo>
                  <a:pt x="1481442" y="321309"/>
                </a:lnTo>
                <a:lnTo>
                  <a:pt x="1477403" y="320039"/>
                </a:lnTo>
                <a:lnTo>
                  <a:pt x="1473936" y="318769"/>
                </a:lnTo>
                <a:lnTo>
                  <a:pt x="1459144" y="308609"/>
                </a:lnTo>
                <a:lnTo>
                  <a:pt x="1444336" y="299719"/>
                </a:lnTo>
                <a:lnTo>
                  <a:pt x="1440744" y="297179"/>
                </a:lnTo>
                <a:close/>
              </a:path>
              <a:path w="1897379" h="394970">
                <a:moveTo>
                  <a:pt x="1896342" y="372109"/>
                </a:moveTo>
                <a:lnTo>
                  <a:pt x="1862607" y="372109"/>
                </a:lnTo>
                <a:lnTo>
                  <a:pt x="1864880" y="389889"/>
                </a:lnTo>
                <a:lnTo>
                  <a:pt x="1865388" y="392429"/>
                </a:lnTo>
                <a:lnTo>
                  <a:pt x="1865713" y="394969"/>
                </a:lnTo>
                <a:lnTo>
                  <a:pt x="1897217" y="394969"/>
                </a:lnTo>
                <a:lnTo>
                  <a:pt x="1896464" y="374649"/>
                </a:lnTo>
                <a:lnTo>
                  <a:pt x="1896342" y="372109"/>
                </a:lnTo>
                <a:close/>
              </a:path>
              <a:path w="1897379" h="394970">
                <a:moveTo>
                  <a:pt x="1219759" y="389889"/>
                </a:moveTo>
                <a:lnTo>
                  <a:pt x="1121761" y="389889"/>
                </a:lnTo>
                <a:lnTo>
                  <a:pt x="1091316" y="392429"/>
                </a:lnTo>
                <a:lnTo>
                  <a:pt x="1073708" y="393699"/>
                </a:lnTo>
                <a:lnTo>
                  <a:pt x="1422244" y="393699"/>
                </a:lnTo>
                <a:lnTo>
                  <a:pt x="1422171" y="392429"/>
                </a:lnTo>
                <a:lnTo>
                  <a:pt x="1293987" y="392429"/>
                </a:lnTo>
                <a:lnTo>
                  <a:pt x="1270680" y="391159"/>
                </a:lnTo>
                <a:lnTo>
                  <a:pt x="1247406" y="391159"/>
                </a:lnTo>
                <a:lnTo>
                  <a:pt x="1219759" y="389889"/>
                </a:lnTo>
                <a:close/>
              </a:path>
              <a:path w="1897379" h="394970">
                <a:moveTo>
                  <a:pt x="1061339" y="384809"/>
                </a:moveTo>
                <a:lnTo>
                  <a:pt x="1043698" y="384809"/>
                </a:lnTo>
                <a:lnTo>
                  <a:pt x="1047203" y="386079"/>
                </a:lnTo>
                <a:lnTo>
                  <a:pt x="1047915" y="387349"/>
                </a:lnTo>
                <a:lnTo>
                  <a:pt x="1047153" y="391159"/>
                </a:lnTo>
                <a:lnTo>
                  <a:pt x="1045921" y="392429"/>
                </a:lnTo>
                <a:lnTo>
                  <a:pt x="1062685" y="392429"/>
                </a:lnTo>
                <a:lnTo>
                  <a:pt x="1061339" y="384809"/>
                </a:lnTo>
                <a:close/>
              </a:path>
              <a:path w="1897379" h="394970">
                <a:moveTo>
                  <a:pt x="1421866" y="373379"/>
                </a:moveTo>
                <a:lnTo>
                  <a:pt x="1397520" y="373379"/>
                </a:lnTo>
                <a:lnTo>
                  <a:pt x="1397000" y="387349"/>
                </a:lnTo>
                <a:lnTo>
                  <a:pt x="1395323" y="389889"/>
                </a:lnTo>
                <a:lnTo>
                  <a:pt x="1383626" y="391159"/>
                </a:lnTo>
                <a:lnTo>
                  <a:pt x="1372878" y="391159"/>
                </a:lnTo>
                <a:lnTo>
                  <a:pt x="1362125" y="392429"/>
                </a:lnTo>
                <a:lnTo>
                  <a:pt x="1422171" y="392429"/>
                </a:lnTo>
                <a:lnTo>
                  <a:pt x="1421731" y="384809"/>
                </a:lnTo>
                <a:lnTo>
                  <a:pt x="1421866" y="373379"/>
                </a:lnTo>
                <a:close/>
              </a:path>
              <a:path w="1897379" h="394970">
                <a:moveTo>
                  <a:pt x="906259" y="388619"/>
                </a:moveTo>
                <a:lnTo>
                  <a:pt x="860564" y="388619"/>
                </a:lnTo>
                <a:lnTo>
                  <a:pt x="865428" y="389889"/>
                </a:lnTo>
                <a:lnTo>
                  <a:pt x="897166" y="389889"/>
                </a:lnTo>
                <a:lnTo>
                  <a:pt x="903122" y="391159"/>
                </a:lnTo>
                <a:lnTo>
                  <a:pt x="906259" y="388619"/>
                </a:lnTo>
                <a:close/>
              </a:path>
              <a:path w="1897379" h="394970">
                <a:moveTo>
                  <a:pt x="360808" y="379729"/>
                </a:moveTo>
                <a:lnTo>
                  <a:pt x="100863" y="379729"/>
                </a:lnTo>
                <a:lnTo>
                  <a:pt x="102984" y="382269"/>
                </a:lnTo>
                <a:lnTo>
                  <a:pt x="103403" y="384809"/>
                </a:lnTo>
                <a:lnTo>
                  <a:pt x="102260" y="386079"/>
                </a:lnTo>
                <a:lnTo>
                  <a:pt x="196723" y="386079"/>
                </a:lnTo>
                <a:lnTo>
                  <a:pt x="226631" y="384809"/>
                </a:lnTo>
                <a:lnTo>
                  <a:pt x="241376" y="383539"/>
                </a:lnTo>
                <a:lnTo>
                  <a:pt x="256120" y="383539"/>
                </a:lnTo>
                <a:lnTo>
                  <a:pt x="270865" y="382269"/>
                </a:lnTo>
                <a:lnTo>
                  <a:pt x="330828" y="380999"/>
                </a:lnTo>
                <a:lnTo>
                  <a:pt x="360808" y="379729"/>
                </a:lnTo>
                <a:close/>
              </a:path>
              <a:path w="1897379" h="394970">
                <a:moveTo>
                  <a:pt x="1018095" y="383539"/>
                </a:moveTo>
                <a:lnTo>
                  <a:pt x="973658" y="383539"/>
                </a:lnTo>
                <a:lnTo>
                  <a:pt x="976591" y="384809"/>
                </a:lnTo>
                <a:lnTo>
                  <a:pt x="986395" y="384809"/>
                </a:lnTo>
                <a:lnTo>
                  <a:pt x="996191" y="386079"/>
                </a:lnTo>
                <a:lnTo>
                  <a:pt x="1005992" y="386079"/>
                </a:lnTo>
                <a:lnTo>
                  <a:pt x="1015809" y="384809"/>
                </a:lnTo>
                <a:lnTo>
                  <a:pt x="1018095" y="383539"/>
                </a:lnTo>
                <a:close/>
              </a:path>
              <a:path w="1897379" h="394970">
                <a:moveTo>
                  <a:pt x="1321743" y="379729"/>
                </a:moveTo>
                <a:lnTo>
                  <a:pt x="1156501" y="379729"/>
                </a:lnTo>
                <a:lnTo>
                  <a:pt x="1228136" y="382269"/>
                </a:lnTo>
                <a:lnTo>
                  <a:pt x="1283294" y="382269"/>
                </a:lnTo>
                <a:lnTo>
                  <a:pt x="1321743" y="379729"/>
                </a:lnTo>
                <a:close/>
              </a:path>
              <a:path w="1897379" h="394970">
                <a:moveTo>
                  <a:pt x="273055" y="364489"/>
                </a:moveTo>
                <a:lnTo>
                  <a:pt x="42659" y="364489"/>
                </a:lnTo>
                <a:lnTo>
                  <a:pt x="50330" y="365759"/>
                </a:lnTo>
                <a:lnTo>
                  <a:pt x="56108" y="365759"/>
                </a:lnTo>
                <a:lnTo>
                  <a:pt x="60655" y="368299"/>
                </a:lnTo>
                <a:lnTo>
                  <a:pt x="78493" y="375919"/>
                </a:lnTo>
                <a:lnTo>
                  <a:pt x="87856" y="378459"/>
                </a:lnTo>
                <a:lnTo>
                  <a:pt x="97713" y="379729"/>
                </a:lnTo>
                <a:lnTo>
                  <a:pt x="390791" y="379729"/>
                </a:lnTo>
                <a:lnTo>
                  <a:pt x="410947" y="378459"/>
                </a:lnTo>
                <a:lnTo>
                  <a:pt x="420975" y="377189"/>
                </a:lnTo>
                <a:lnTo>
                  <a:pt x="167190" y="377189"/>
                </a:lnTo>
                <a:lnTo>
                  <a:pt x="146611" y="374649"/>
                </a:lnTo>
                <a:lnTo>
                  <a:pt x="129412" y="369569"/>
                </a:lnTo>
                <a:lnTo>
                  <a:pt x="267221" y="369569"/>
                </a:lnTo>
                <a:lnTo>
                  <a:pt x="255536" y="368299"/>
                </a:lnTo>
                <a:lnTo>
                  <a:pt x="273055" y="364489"/>
                </a:lnTo>
                <a:close/>
              </a:path>
              <a:path w="1897379" h="394970">
                <a:moveTo>
                  <a:pt x="1437471" y="363219"/>
                </a:moveTo>
                <a:lnTo>
                  <a:pt x="278895" y="363219"/>
                </a:lnTo>
                <a:lnTo>
                  <a:pt x="290612" y="364489"/>
                </a:lnTo>
                <a:lnTo>
                  <a:pt x="302348" y="367029"/>
                </a:lnTo>
                <a:lnTo>
                  <a:pt x="290614" y="369569"/>
                </a:lnTo>
                <a:lnTo>
                  <a:pt x="203263" y="369569"/>
                </a:lnTo>
                <a:lnTo>
                  <a:pt x="187343" y="374649"/>
                </a:lnTo>
                <a:lnTo>
                  <a:pt x="167190" y="377189"/>
                </a:lnTo>
                <a:lnTo>
                  <a:pt x="420975" y="377189"/>
                </a:lnTo>
                <a:lnTo>
                  <a:pt x="431003" y="375919"/>
                </a:lnTo>
                <a:lnTo>
                  <a:pt x="471119" y="373379"/>
                </a:lnTo>
                <a:lnTo>
                  <a:pt x="496136" y="370839"/>
                </a:lnTo>
                <a:lnTo>
                  <a:pt x="546123" y="368299"/>
                </a:lnTo>
                <a:lnTo>
                  <a:pt x="572909" y="365759"/>
                </a:lnTo>
                <a:lnTo>
                  <a:pt x="1440833" y="365759"/>
                </a:lnTo>
                <a:lnTo>
                  <a:pt x="1437471" y="363219"/>
                </a:lnTo>
                <a:close/>
              </a:path>
              <a:path w="1897379" h="394970">
                <a:moveTo>
                  <a:pt x="1896099" y="367029"/>
                </a:moveTo>
                <a:lnTo>
                  <a:pt x="1568780" y="367029"/>
                </a:lnTo>
                <a:lnTo>
                  <a:pt x="1575943" y="368299"/>
                </a:lnTo>
                <a:lnTo>
                  <a:pt x="1583131" y="368299"/>
                </a:lnTo>
                <a:lnTo>
                  <a:pt x="1682378" y="372109"/>
                </a:lnTo>
                <a:lnTo>
                  <a:pt x="1781644" y="377189"/>
                </a:lnTo>
                <a:lnTo>
                  <a:pt x="1798152" y="377189"/>
                </a:lnTo>
                <a:lnTo>
                  <a:pt x="1814687" y="375919"/>
                </a:lnTo>
                <a:lnTo>
                  <a:pt x="1831226" y="375919"/>
                </a:lnTo>
                <a:lnTo>
                  <a:pt x="1862569" y="373379"/>
                </a:lnTo>
                <a:lnTo>
                  <a:pt x="1862607" y="372109"/>
                </a:lnTo>
                <a:lnTo>
                  <a:pt x="1896342" y="372109"/>
                </a:lnTo>
                <a:lnTo>
                  <a:pt x="1896099" y="367029"/>
                </a:lnTo>
                <a:close/>
              </a:path>
              <a:path w="1897379" h="394970">
                <a:moveTo>
                  <a:pt x="1892183" y="293369"/>
                </a:moveTo>
                <a:lnTo>
                  <a:pt x="1815713" y="293369"/>
                </a:lnTo>
                <a:lnTo>
                  <a:pt x="1839798" y="294639"/>
                </a:lnTo>
                <a:lnTo>
                  <a:pt x="1843938" y="295909"/>
                </a:lnTo>
                <a:lnTo>
                  <a:pt x="1848142" y="295909"/>
                </a:lnTo>
                <a:lnTo>
                  <a:pt x="1857171" y="297179"/>
                </a:lnTo>
                <a:lnTo>
                  <a:pt x="1859292" y="299719"/>
                </a:lnTo>
                <a:lnTo>
                  <a:pt x="1859038" y="304799"/>
                </a:lnTo>
                <a:lnTo>
                  <a:pt x="1858728" y="313689"/>
                </a:lnTo>
                <a:lnTo>
                  <a:pt x="1858414" y="328929"/>
                </a:lnTo>
                <a:lnTo>
                  <a:pt x="1858213" y="336549"/>
                </a:lnTo>
                <a:lnTo>
                  <a:pt x="1857857" y="344169"/>
                </a:lnTo>
                <a:lnTo>
                  <a:pt x="1853692" y="349249"/>
                </a:lnTo>
                <a:lnTo>
                  <a:pt x="1895299" y="349249"/>
                </a:lnTo>
                <a:lnTo>
                  <a:pt x="1894687" y="331469"/>
                </a:lnTo>
                <a:lnTo>
                  <a:pt x="1893494" y="307339"/>
                </a:lnTo>
                <a:lnTo>
                  <a:pt x="1892183" y="293369"/>
                </a:lnTo>
                <a:close/>
              </a:path>
              <a:path w="1897379" h="394970">
                <a:moveTo>
                  <a:pt x="1572415" y="341629"/>
                </a:moveTo>
                <a:lnTo>
                  <a:pt x="1565240" y="342899"/>
                </a:lnTo>
                <a:lnTo>
                  <a:pt x="1579549" y="342899"/>
                </a:lnTo>
                <a:lnTo>
                  <a:pt x="1572415" y="341629"/>
                </a:lnTo>
                <a:close/>
              </a:path>
              <a:path w="1897379" h="394970">
                <a:moveTo>
                  <a:pt x="1404175" y="300989"/>
                </a:moveTo>
                <a:lnTo>
                  <a:pt x="651167" y="300989"/>
                </a:lnTo>
                <a:lnTo>
                  <a:pt x="644550" y="311149"/>
                </a:lnTo>
                <a:lnTo>
                  <a:pt x="640029" y="320039"/>
                </a:lnTo>
                <a:lnTo>
                  <a:pt x="635279" y="328929"/>
                </a:lnTo>
                <a:lnTo>
                  <a:pt x="627976" y="335279"/>
                </a:lnTo>
                <a:lnTo>
                  <a:pt x="625436" y="336549"/>
                </a:lnTo>
                <a:lnTo>
                  <a:pt x="622731" y="340359"/>
                </a:lnTo>
                <a:lnTo>
                  <a:pt x="1411401" y="340359"/>
                </a:lnTo>
                <a:lnTo>
                  <a:pt x="1408666" y="332739"/>
                </a:lnTo>
                <a:lnTo>
                  <a:pt x="1408460" y="330199"/>
                </a:lnTo>
                <a:lnTo>
                  <a:pt x="1387386" y="330199"/>
                </a:lnTo>
                <a:lnTo>
                  <a:pt x="1387449" y="326389"/>
                </a:lnTo>
                <a:lnTo>
                  <a:pt x="1388872" y="325119"/>
                </a:lnTo>
                <a:lnTo>
                  <a:pt x="1389418" y="323849"/>
                </a:lnTo>
                <a:lnTo>
                  <a:pt x="1392428" y="322579"/>
                </a:lnTo>
                <a:lnTo>
                  <a:pt x="1408170" y="322579"/>
                </a:lnTo>
                <a:lnTo>
                  <a:pt x="1408353" y="318769"/>
                </a:lnTo>
                <a:lnTo>
                  <a:pt x="1406944" y="313689"/>
                </a:lnTo>
                <a:lnTo>
                  <a:pt x="1405902" y="304799"/>
                </a:lnTo>
                <a:lnTo>
                  <a:pt x="1404175" y="300989"/>
                </a:lnTo>
                <a:close/>
              </a:path>
              <a:path w="1897379" h="394970">
                <a:moveTo>
                  <a:pt x="631920" y="314959"/>
                </a:moveTo>
                <a:lnTo>
                  <a:pt x="572350" y="314959"/>
                </a:lnTo>
                <a:lnTo>
                  <a:pt x="577253" y="316229"/>
                </a:lnTo>
                <a:lnTo>
                  <a:pt x="579043" y="320039"/>
                </a:lnTo>
                <a:lnTo>
                  <a:pt x="579932" y="323849"/>
                </a:lnTo>
                <a:lnTo>
                  <a:pt x="578319" y="326389"/>
                </a:lnTo>
                <a:lnTo>
                  <a:pt x="573417" y="328929"/>
                </a:lnTo>
                <a:lnTo>
                  <a:pt x="570979" y="328929"/>
                </a:lnTo>
                <a:lnTo>
                  <a:pt x="561873" y="330199"/>
                </a:lnTo>
                <a:lnTo>
                  <a:pt x="619506" y="330199"/>
                </a:lnTo>
                <a:lnTo>
                  <a:pt x="620915" y="328929"/>
                </a:lnTo>
                <a:lnTo>
                  <a:pt x="626815" y="321309"/>
                </a:lnTo>
                <a:lnTo>
                  <a:pt x="631920" y="314959"/>
                </a:lnTo>
                <a:close/>
              </a:path>
              <a:path w="1897379" h="394970">
                <a:moveTo>
                  <a:pt x="1408170" y="322579"/>
                </a:moveTo>
                <a:lnTo>
                  <a:pt x="1392428" y="322579"/>
                </a:lnTo>
                <a:lnTo>
                  <a:pt x="1393342" y="323849"/>
                </a:lnTo>
                <a:lnTo>
                  <a:pt x="1393952" y="327659"/>
                </a:lnTo>
                <a:lnTo>
                  <a:pt x="1392999" y="330199"/>
                </a:lnTo>
                <a:lnTo>
                  <a:pt x="1408460" y="330199"/>
                </a:lnTo>
                <a:lnTo>
                  <a:pt x="1408151" y="326389"/>
                </a:lnTo>
                <a:lnTo>
                  <a:pt x="1408170" y="322579"/>
                </a:lnTo>
                <a:close/>
              </a:path>
              <a:path w="1897379" h="394970">
                <a:moveTo>
                  <a:pt x="600236" y="281939"/>
                </a:moveTo>
                <a:lnTo>
                  <a:pt x="572490" y="281939"/>
                </a:lnTo>
                <a:lnTo>
                  <a:pt x="576313" y="295909"/>
                </a:lnTo>
                <a:lnTo>
                  <a:pt x="568388" y="297179"/>
                </a:lnTo>
                <a:lnTo>
                  <a:pt x="561378" y="303529"/>
                </a:lnTo>
                <a:lnTo>
                  <a:pt x="557199" y="306069"/>
                </a:lnTo>
                <a:lnTo>
                  <a:pt x="553262" y="306069"/>
                </a:lnTo>
                <a:lnTo>
                  <a:pt x="474889" y="313689"/>
                </a:lnTo>
                <a:lnTo>
                  <a:pt x="424780" y="316229"/>
                </a:lnTo>
                <a:lnTo>
                  <a:pt x="399808" y="318769"/>
                </a:lnTo>
                <a:lnTo>
                  <a:pt x="384851" y="321309"/>
                </a:lnTo>
                <a:lnTo>
                  <a:pt x="369695" y="322579"/>
                </a:lnTo>
                <a:lnTo>
                  <a:pt x="339229" y="322579"/>
                </a:lnTo>
                <a:lnTo>
                  <a:pt x="302973" y="323849"/>
                </a:lnTo>
                <a:lnTo>
                  <a:pt x="230451" y="325119"/>
                </a:lnTo>
                <a:lnTo>
                  <a:pt x="194195" y="326389"/>
                </a:lnTo>
                <a:lnTo>
                  <a:pt x="186600" y="327659"/>
                </a:lnTo>
                <a:lnTo>
                  <a:pt x="179012" y="327659"/>
                </a:lnTo>
                <a:lnTo>
                  <a:pt x="171424" y="328929"/>
                </a:lnTo>
                <a:lnTo>
                  <a:pt x="553529" y="328929"/>
                </a:lnTo>
                <a:lnTo>
                  <a:pt x="553491" y="313689"/>
                </a:lnTo>
                <a:lnTo>
                  <a:pt x="632941" y="313689"/>
                </a:lnTo>
                <a:lnTo>
                  <a:pt x="634476" y="312419"/>
                </a:lnTo>
                <a:lnTo>
                  <a:pt x="610209" y="312419"/>
                </a:lnTo>
                <a:lnTo>
                  <a:pt x="602411" y="308609"/>
                </a:lnTo>
                <a:lnTo>
                  <a:pt x="602119" y="304799"/>
                </a:lnTo>
                <a:lnTo>
                  <a:pt x="601954" y="300989"/>
                </a:lnTo>
                <a:lnTo>
                  <a:pt x="600236" y="281939"/>
                </a:lnTo>
                <a:close/>
              </a:path>
              <a:path w="1897379" h="394970">
                <a:moveTo>
                  <a:pt x="1439799" y="229869"/>
                </a:moveTo>
                <a:lnTo>
                  <a:pt x="1404327" y="229869"/>
                </a:lnTo>
                <a:lnTo>
                  <a:pt x="1412989" y="232409"/>
                </a:lnTo>
                <a:lnTo>
                  <a:pt x="1417497" y="233679"/>
                </a:lnTo>
                <a:lnTo>
                  <a:pt x="1422984" y="234949"/>
                </a:lnTo>
                <a:lnTo>
                  <a:pt x="1425854" y="237489"/>
                </a:lnTo>
                <a:lnTo>
                  <a:pt x="1437917" y="248919"/>
                </a:lnTo>
                <a:lnTo>
                  <a:pt x="1451227" y="259079"/>
                </a:lnTo>
                <a:lnTo>
                  <a:pt x="1464953" y="267969"/>
                </a:lnTo>
                <a:lnTo>
                  <a:pt x="1478267" y="278129"/>
                </a:lnTo>
                <a:lnTo>
                  <a:pt x="1485598" y="284479"/>
                </a:lnTo>
                <a:lnTo>
                  <a:pt x="1491346" y="290829"/>
                </a:lnTo>
                <a:lnTo>
                  <a:pt x="1494606" y="298449"/>
                </a:lnTo>
                <a:lnTo>
                  <a:pt x="1494472" y="308609"/>
                </a:lnTo>
                <a:lnTo>
                  <a:pt x="1494929" y="312419"/>
                </a:lnTo>
                <a:lnTo>
                  <a:pt x="1495336" y="313689"/>
                </a:lnTo>
                <a:lnTo>
                  <a:pt x="1495856" y="325119"/>
                </a:lnTo>
                <a:lnTo>
                  <a:pt x="1491843" y="326389"/>
                </a:lnTo>
                <a:lnTo>
                  <a:pt x="1535895" y="326389"/>
                </a:lnTo>
                <a:lnTo>
                  <a:pt x="1555242" y="298449"/>
                </a:lnTo>
                <a:lnTo>
                  <a:pt x="1557045" y="298449"/>
                </a:lnTo>
                <a:lnTo>
                  <a:pt x="1606029" y="294639"/>
                </a:lnTo>
                <a:lnTo>
                  <a:pt x="1767570" y="294639"/>
                </a:lnTo>
                <a:lnTo>
                  <a:pt x="1791646" y="293369"/>
                </a:lnTo>
                <a:lnTo>
                  <a:pt x="1892183" y="293369"/>
                </a:lnTo>
                <a:lnTo>
                  <a:pt x="1891230" y="283209"/>
                </a:lnTo>
                <a:lnTo>
                  <a:pt x="1891091" y="281939"/>
                </a:lnTo>
                <a:lnTo>
                  <a:pt x="1538173" y="281939"/>
                </a:lnTo>
                <a:lnTo>
                  <a:pt x="1535417" y="278129"/>
                </a:lnTo>
                <a:lnTo>
                  <a:pt x="1537309" y="264159"/>
                </a:lnTo>
                <a:lnTo>
                  <a:pt x="1537851" y="262889"/>
                </a:lnTo>
                <a:lnTo>
                  <a:pt x="1487716" y="262889"/>
                </a:lnTo>
                <a:lnTo>
                  <a:pt x="1476794" y="257809"/>
                </a:lnTo>
                <a:lnTo>
                  <a:pt x="1464072" y="250189"/>
                </a:lnTo>
                <a:lnTo>
                  <a:pt x="1452373" y="241299"/>
                </a:lnTo>
                <a:lnTo>
                  <a:pt x="1439799" y="229869"/>
                </a:lnTo>
                <a:close/>
              </a:path>
              <a:path w="1897379" h="394970">
                <a:moveTo>
                  <a:pt x="432257" y="294639"/>
                </a:moveTo>
                <a:lnTo>
                  <a:pt x="32677" y="294639"/>
                </a:lnTo>
                <a:lnTo>
                  <a:pt x="43040" y="295909"/>
                </a:lnTo>
                <a:lnTo>
                  <a:pt x="49606" y="295909"/>
                </a:lnTo>
                <a:lnTo>
                  <a:pt x="55918" y="298449"/>
                </a:lnTo>
                <a:lnTo>
                  <a:pt x="67366" y="300989"/>
                </a:lnTo>
                <a:lnTo>
                  <a:pt x="78517" y="304799"/>
                </a:lnTo>
                <a:lnTo>
                  <a:pt x="89354" y="309879"/>
                </a:lnTo>
                <a:lnTo>
                  <a:pt x="99860" y="314959"/>
                </a:lnTo>
                <a:lnTo>
                  <a:pt x="93604" y="318769"/>
                </a:lnTo>
                <a:lnTo>
                  <a:pt x="87641" y="320039"/>
                </a:lnTo>
                <a:lnTo>
                  <a:pt x="143903" y="320039"/>
                </a:lnTo>
                <a:lnTo>
                  <a:pt x="147574" y="318769"/>
                </a:lnTo>
                <a:lnTo>
                  <a:pt x="150520" y="318769"/>
                </a:lnTo>
                <a:lnTo>
                  <a:pt x="171581" y="313689"/>
                </a:lnTo>
                <a:lnTo>
                  <a:pt x="214056" y="308609"/>
                </a:lnTo>
                <a:lnTo>
                  <a:pt x="246780" y="308609"/>
                </a:lnTo>
                <a:lnTo>
                  <a:pt x="280250" y="304799"/>
                </a:lnTo>
                <a:lnTo>
                  <a:pt x="299863" y="302259"/>
                </a:lnTo>
                <a:lnTo>
                  <a:pt x="339213" y="299719"/>
                </a:lnTo>
                <a:lnTo>
                  <a:pt x="377311" y="298449"/>
                </a:lnTo>
                <a:lnTo>
                  <a:pt x="432257" y="294639"/>
                </a:lnTo>
                <a:close/>
              </a:path>
              <a:path w="1897379" h="394970">
                <a:moveTo>
                  <a:pt x="632941" y="313689"/>
                </a:moveTo>
                <a:lnTo>
                  <a:pt x="553491" y="313689"/>
                </a:lnTo>
                <a:lnTo>
                  <a:pt x="562381" y="316229"/>
                </a:lnTo>
                <a:lnTo>
                  <a:pt x="567055" y="314959"/>
                </a:lnTo>
                <a:lnTo>
                  <a:pt x="631920" y="314959"/>
                </a:lnTo>
                <a:lnTo>
                  <a:pt x="632941" y="313689"/>
                </a:lnTo>
                <a:close/>
              </a:path>
              <a:path w="1897379" h="394970">
                <a:moveTo>
                  <a:pt x="738978" y="242569"/>
                </a:moveTo>
                <a:lnTo>
                  <a:pt x="719735" y="242569"/>
                </a:lnTo>
                <a:lnTo>
                  <a:pt x="681583" y="247649"/>
                </a:lnTo>
                <a:lnTo>
                  <a:pt x="672163" y="250189"/>
                </a:lnTo>
                <a:lnTo>
                  <a:pt x="663260" y="253999"/>
                </a:lnTo>
                <a:lnTo>
                  <a:pt x="655333" y="260349"/>
                </a:lnTo>
                <a:lnTo>
                  <a:pt x="648843" y="269239"/>
                </a:lnTo>
                <a:lnTo>
                  <a:pt x="641049" y="278129"/>
                </a:lnTo>
                <a:lnTo>
                  <a:pt x="632301" y="288289"/>
                </a:lnTo>
                <a:lnTo>
                  <a:pt x="623514" y="297179"/>
                </a:lnTo>
                <a:lnTo>
                  <a:pt x="615607" y="306069"/>
                </a:lnTo>
                <a:lnTo>
                  <a:pt x="613486" y="309879"/>
                </a:lnTo>
                <a:lnTo>
                  <a:pt x="610209" y="312419"/>
                </a:lnTo>
                <a:lnTo>
                  <a:pt x="634476" y="312419"/>
                </a:lnTo>
                <a:lnTo>
                  <a:pt x="640616" y="307339"/>
                </a:lnTo>
                <a:lnTo>
                  <a:pt x="651167" y="300989"/>
                </a:lnTo>
                <a:lnTo>
                  <a:pt x="1404175" y="300989"/>
                </a:lnTo>
                <a:lnTo>
                  <a:pt x="1411198" y="297179"/>
                </a:lnTo>
                <a:lnTo>
                  <a:pt x="1440744" y="297179"/>
                </a:lnTo>
                <a:lnTo>
                  <a:pt x="1429970" y="289559"/>
                </a:lnTo>
                <a:lnTo>
                  <a:pt x="1416507" y="278129"/>
                </a:lnTo>
                <a:lnTo>
                  <a:pt x="1410893" y="273049"/>
                </a:lnTo>
                <a:lnTo>
                  <a:pt x="1409678" y="271779"/>
                </a:lnTo>
                <a:lnTo>
                  <a:pt x="1332117" y="271779"/>
                </a:lnTo>
                <a:lnTo>
                  <a:pt x="1318429" y="270509"/>
                </a:lnTo>
                <a:lnTo>
                  <a:pt x="1314894" y="269239"/>
                </a:lnTo>
                <a:lnTo>
                  <a:pt x="1206482" y="269239"/>
                </a:lnTo>
                <a:lnTo>
                  <a:pt x="1195390" y="267969"/>
                </a:lnTo>
                <a:lnTo>
                  <a:pt x="822072" y="267969"/>
                </a:lnTo>
                <a:lnTo>
                  <a:pt x="797953" y="265429"/>
                </a:lnTo>
                <a:lnTo>
                  <a:pt x="789680" y="264159"/>
                </a:lnTo>
                <a:lnTo>
                  <a:pt x="764438" y="264159"/>
                </a:lnTo>
                <a:lnTo>
                  <a:pt x="748467" y="262889"/>
                </a:lnTo>
                <a:lnTo>
                  <a:pt x="700125" y="260349"/>
                </a:lnTo>
                <a:lnTo>
                  <a:pt x="702500" y="253999"/>
                </a:lnTo>
                <a:lnTo>
                  <a:pt x="711047" y="253999"/>
                </a:lnTo>
                <a:lnTo>
                  <a:pt x="723994" y="252729"/>
                </a:lnTo>
                <a:lnTo>
                  <a:pt x="1404734" y="252729"/>
                </a:lnTo>
                <a:lnTo>
                  <a:pt x="1402981" y="248919"/>
                </a:lnTo>
                <a:lnTo>
                  <a:pt x="1402651" y="247649"/>
                </a:lnTo>
                <a:lnTo>
                  <a:pt x="1311732" y="247649"/>
                </a:lnTo>
                <a:lnTo>
                  <a:pt x="1279001" y="246379"/>
                </a:lnTo>
                <a:lnTo>
                  <a:pt x="787857" y="246379"/>
                </a:lnTo>
                <a:lnTo>
                  <a:pt x="758355" y="243839"/>
                </a:lnTo>
                <a:lnTo>
                  <a:pt x="738978" y="242569"/>
                </a:lnTo>
                <a:close/>
              </a:path>
              <a:path w="1897379" h="394970">
                <a:moveTo>
                  <a:pt x="1767570" y="294639"/>
                </a:moveTo>
                <a:lnTo>
                  <a:pt x="1708167" y="294639"/>
                </a:lnTo>
                <a:lnTo>
                  <a:pt x="1743494" y="295909"/>
                </a:lnTo>
                <a:lnTo>
                  <a:pt x="1767570" y="294639"/>
                </a:lnTo>
                <a:close/>
              </a:path>
              <a:path w="1897379" h="394970">
                <a:moveTo>
                  <a:pt x="599460" y="275589"/>
                </a:moveTo>
                <a:lnTo>
                  <a:pt x="130784" y="275589"/>
                </a:lnTo>
                <a:lnTo>
                  <a:pt x="130251" y="279399"/>
                </a:lnTo>
                <a:lnTo>
                  <a:pt x="130784" y="280669"/>
                </a:lnTo>
                <a:lnTo>
                  <a:pt x="129222" y="284479"/>
                </a:lnTo>
                <a:lnTo>
                  <a:pt x="129400" y="289559"/>
                </a:lnTo>
                <a:lnTo>
                  <a:pt x="124485" y="290829"/>
                </a:lnTo>
                <a:lnTo>
                  <a:pt x="524476" y="290829"/>
                </a:lnTo>
                <a:lnTo>
                  <a:pt x="559142" y="285749"/>
                </a:lnTo>
                <a:lnTo>
                  <a:pt x="564565" y="284479"/>
                </a:lnTo>
                <a:lnTo>
                  <a:pt x="572490" y="281939"/>
                </a:lnTo>
                <a:lnTo>
                  <a:pt x="600236" y="281939"/>
                </a:lnTo>
                <a:lnTo>
                  <a:pt x="600006" y="279399"/>
                </a:lnTo>
                <a:lnTo>
                  <a:pt x="599460" y="275589"/>
                </a:lnTo>
                <a:close/>
              </a:path>
              <a:path w="1897379" h="394970">
                <a:moveTo>
                  <a:pt x="1619017" y="271779"/>
                </a:moveTo>
                <a:lnTo>
                  <a:pt x="1547304" y="280669"/>
                </a:lnTo>
                <a:lnTo>
                  <a:pt x="1538173" y="281939"/>
                </a:lnTo>
                <a:lnTo>
                  <a:pt x="1891091" y="281939"/>
                </a:lnTo>
                <a:lnTo>
                  <a:pt x="1890262" y="274319"/>
                </a:lnTo>
                <a:lnTo>
                  <a:pt x="1646490" y="274319"/>
                </a:lnTo>
                <a:lnTo>
                  <a:pt x="1629003" y="273049"/>
                </a:lnTo>
                <a:lnTo>
                  <a:pt x="1619017" y="271779"/>
                </a:lnTo>
                <a:close/>
              </a:path>
              <a:path w="1897379" h="394970">
                <a:moveTo>
                  <a:pt x="595669" y="250189"/>
                </a:moveTo>
                <a:lnTo>
                  <a:pt x="563448" y="250189"/>
                </a:lnTo>
                <a:lnTo>
                  <a:pt x="573366" y="253999"/>
                </a:lnTo>
                <a:lnTo>
                  <a:pt x="573100" y="259079"/>
                </a:lnTo>
                <a:lnTo>
                  <a:pt x="571677" y="267969"/>
                </a:lnTo>
                <a:lnTo>
                  <a:pt x="570357" y="269239"/>
                </a:lnTo>
                <a:lnTo>
                  <a:pt x="557047" y="274319"/>
                </a:lnTo>
                <a:lnTo>
                  <a:pt x="599278" y="274319"/>
                </a:lnTo>
                <a:lnTo>
                  <a:pt x="596726" y="256539"/>
                </a:lnTo>
                <a:lnTo>
                  <a:pt x="595669" y="250189"/>
                </a:lnTo>
                <a:close/>
              </a:path>
              <a:path w="1897379" h="394970">
                <a:moveTo>
                  <a:pt x="1719162" y="273049"/>
                </a:moveTo>
                <a:lnTo>
                  <a:pt x="1698574" y="274319"/>
                </a:lnTo>
                <a:lnTo>
                  <a:pt x="1739742" y="274319"/>
                </a:lnTo>
                <a:lnTo>
                  <a:pt x="1719162" y="273049"/>
                </a:lnTo>
                <a:close/>
              </a:path>
              <a:path w="1897379" h="394970">
                <a:moveTo>
                  <a:pt x="1885027" y="226059"/>
                </a:moveTo>
                <a:lnTo>
                  <a:pt x="1858924" y="226059"/>
                </a:lnTo>
                <a:lnTo>
                  <a:pt x="1858748" y="238759"/>
                </a:lnTo>
                <a:lnTo>
                  <a:pt x="1858622" y="243839"/>
                </a:lnTo>
                <a:lnTo>
                  <a:pt x="1857673" y="260349"/>
                </a:lnTo>
                <a:lnTo>
                  <a:pt x="1853555" y="270509"/>
                </a:lnTo>
                <a:lnTo>
                  <a:pt x="1843765" y="274319"/>
                </a:lnTo>
                <a:lnTo>
                  <a:pt x="1890262" y="274319"/>
                </a:lnTo>
                <a:lnTo>
                  <a:pt x="1888465" y="257809"/>
                </a:lnTo>
                <a:lnTo>
                  <a:pt x="1885772" y="233679"/>
                </a:lnTo>
                <a:lnTo>
                  <a:pt x="1885027" y="226059"/>
                </a:lnTo>
                <a:close/>
              </a:path>
              <a:path w="1897379" h="394970">
                <a:moveTo>
                  <a:pt x="1406147" y="257809"/>
                </a:moveTo>
                <a:lnTo>
                  <a:pt x="1360360" y="257809"/>
                </a:lnTo>
                <a:lnTo>
                  <a:pt x="1363891" y="260349"/>
                </a:lnTo>
                <a:lnTo>
                  <a:pt x="1366024" y="267969"/>
                </a:lnTo>
                <a:lnTo>
                  <a:pt x="1361706" y="270509"/>
                </a:lnTo>
                <a:lnTo>
                  <a:pt x="1358582" y="270509"/>
                </a:lnTo>
                <a:lnTo>
                  <a:pt x="1345464" y="271779"/>
                </a:lnTo>
                <a:lnTo>
                  <a:pt x="1409678" y="271779"/>
                </a:lnTo>
                <a:lnTo>
                  <a:pt x="1407248" y="269239"/>
                </a:lnTo>
                <a:lnTo>
                  <a:pt x="1406147" y="257809"/>
                </a:lnTo>
                <a:close/>
              </a:path>
              <a:path w="1897379" h="394970">
                <a:moveTo>
                  <a:pt x="1310627" y="260349"/>
                </a:moveTo>
                <a:lnTo>
                  <a:pt x="1294130" y="260349"/>
                </a:lnTo>
                <a:lnTo>
                  <a:pt x="1295273" y="266699"/>
                </a:lnTo>
                <a:lnTo>
                  <a:pt x="1291666" y="267969"/>
                </a:lnTo>
                <a:lnTo>
                  <a:pt x="1275016" y="267969"/>
                </a:lnTo>
                <a:lnTo>
                  <a:pt x="1261148" y="269239"/>
                </a:lnTo>
                <a:lnTo>
                  <a:pt x="1314894" y="269239"/>
                </a:lnTo>
                <a:lnTo>
                  <a:pt x="1304290" y="265429"/>
                </a:lnTo>
                <a:lnTo>
                  <a:pt x="1307960" y="262889"/>
                </a:lnTo>
                <a:lnTo>
                  <a:pt x="1309230" y="261619"/>
                </a:lnTo>
                <a:lnTo>
                  <a:pt x="1310627" y="260349"/>
                </a:lnTo>
                <a:close/>
              </a:path>
              <a:path w="1897379" h="394970">
                <a:moveTo>
                  <a:pt x="935621" y="264159"/>
                </a:moveTo>
                <a:lnTo>
                  <a:pt x="890844" y="264159"/>
                </a:lnTo>
                <a:lnTo>
                  <a:pt x="868466" y="265429"/>
                </a:lnTo>
                <a:lnTo>
                  <a:pt x="834088" y="266699"/>
                </a:lnTo>
                <a:lnTo>
                  <a:pt x="822072" y="267969"/>
                </a:lnTo>
                <a:lnTo>
                  <a:pt x="1195390" y="267969"/>
                </a:lnTo>
                <a:lnTo>
                  <a:pt x="1173205" y="265429"/>
                </a:lnTo>
                <a:lnTo>
                  <a:pt x="951734" y="265429"/>
                </a:lnTo>
                <a:lnTo>
                  <a:pt x="935621" y="264159"/>
                </a:lnTo>
                <a:close/>
              </a:path>
              <a:path w="1897379" h="394970">
                <a:moveTo>
                  <a:pt x="1405318" y="253999"/>
                </a:moveTo>
                <a:lnTo>
                  <a:pt x="1058646" y="253999"/>
                </a:lnTo>
                <a:lnTo>
                  <a:pt x="1066038" y="259079"/>
                </a:lnTo>
                <a:lnTo>
                  <a:pt x="1056948" y="260349"/>
                </a:lnTo>
                <a:lnTo>
                  <a:pt x="1048702" y="261619"/>
                </a:lnTo>
                <a:lnTo>
                  <a:pt x="1016781" y="261619"/>
                </a:lnTo>
                <a:lnTo>
                  <a:pt x="999985" y="264159"/>
                </a:lnTo>
                <a:lnTo>
                  <a:pt x="983922" y="265429"/>
                </a:lnTo>
                <a:lnTo>
                  <a:pt x="1173205" y="265429"/>
                </a:lnTo>
                <a:lnTo>
                  <a:pt x="1122945" y="262889"/>
                </a:lnTo>
                <a:lnTo>
                  <a:pt x="1096822" y="259079"/>
                </a:lnTo>
                <a:lnTo>
                  <a:pt x="1106029" y="256539"/>
                </a:lnTo>
                <a:lnTo>
                  <a:pt x="1406025" y="256539"/>
                </a:lnTo>
                <a:lnTo>
                  <a:pt x="1405902" y="255269"/>
                </a:lnTo>
                <a:lnTo>
                  <a:pt x="1405318" y="253999"/>
                </a:lnTo>
                <a:close/>
              </a:path>
              <a:path w="1897379" h="394970">
                <a:moveTo>
                  <a:pt x="215226" y="253999"/>
                </a:moveTo>
                <a:lnTo>
                  <a:pt x="99085" y="253999"/>
                </a:lnTo>
                <a:lnTo>
                  <a:pt x="100342" y="255269"/>
                </a:lnTo>
                <a:lnTo>
                  <a:pt x="100469" y="260349"/>
                </a:lnTo>
                <a:lnTo>
                  <a:pt x="99542" y="264159"/>
                </a:lnTo>
                <a:lnTo>
                  <a:pt x="557068" y="264159"/>
                </a:lnTo>
                <a:lnTo>
                  <a:pt x="558012" y="262889"/>
                </a:lnTo>
                <a:lnTo>
                  <a:pt x="559117" y="257809"/>
                </a:lnTo>
                <a:lnTo>
                  <a:pt x="559820" y="255269"/>
                </a:lnTo>
                <a:lnTo>
                  <a:pt x="217766" y="255269"/>
                </a:lnTo>
                <a:lnTo>
                  <a:pt x="215226" y="253999"/>
                </a:lnTo>
                <a:close/>
              </a:path>
              <a:path w="1897379" h="394970">
                <a:moveTo>
                  <a:pt x="1470664" y="140969"/>
                </a:moveTo>
                <a:lnTo>
                  <a:pt x="1407332" y="140969"/>
                </a:lnTo>
                <a:lnTo>
                  <a:pt x="1413217" y="144779"/>
                </a:lnTo>
                <a:lnTo>
                  <a:pt x="1448746" y="170179"/>
                </a:lnTo>
                <a:lnTo>
                  <a:pt x="1481416" y="199389"/>
                </a:lnTo>
                <a:lnTo>
                  <a:pt x="1491018" y="214629"/>
                </a:lnTo>
                <a:lnTo>
                  <a:pt x="1489468" y="222249"/>
                </a:lnTo>
                <a:lnTo>
                  <a:pt x="1490380" y="228599"/>
                </a:lnTo>
                <a:lnTo>
                  <a:pt x="1491716" y="236219"/>
                </a:lnTo>
                <a:lnTo>
                  <a:pt x="1492490" y="242569"/>
                </a:lnTo>
                <a:lnTo>
                  <a:pt x="1491716" y="250189"/>
                </a:lnTo>
                <a:lnTo>
                  <a:pt x="1488617" y="262889"/>
                </a:lnTo>
                <a:lnTo>
                  <a:pt x="1537851" y="262889"/>
                </a:lnTo>
                <a:lnTo>
                  <a:pt x="1538935" y="260349"/>
                </a:lnTo>
                <a:lnTo>
                  <a:pt x="1539025" y="250189"/>
                </a:lnTo>
                <a:lnTo>
                  <a:pt x="1539217" y="243839"/>
                </a:lnTo>
                <a:lnTo>
                  <a:pt x="1541581" y="237489"/>
                </a:lnTo>
                <a:lnTo>
                  <a:pt x="1547238" y="233679"/>
                </a:lnTo>
                <a:lnTo>
                  <a:pt x="1557464" y="232409"/>
                </a:lnTo>
                <a:lnTo>
                  <a:pt x="1577175" y="231139"/>
                </a:lnTo>
                <a:lnTo>
                  <a:pt x="1748411" y="231139"/>
                </a:lnTo>
                <a:lnTo>
                  <a:pt x="1768935" y="229869"/>
                </a:lnTo>
                <a:lnTo>
                  <a:pt x="1779181" y="229869"/>
                </a:lnTo>
                <a:lnTo>
                  <a:pt x="1794718" y="228599"/>
                </a:lnTo>
                <a:lnTo>
                  <a:pt x="1810250" y="226059"/>
                </a:lnTo>
                <a:lnTo>
                  <a:pt x="1885027" y="226059"/>
                </a:lnTo>
                <a:lnTo>
                  <a:pt x="1884908" y="224789"/>
                </a:lnTo>
                <a:lnTo>
                  <a:pt x="1885759" y="219709"/>
                </a:lnTo>
                <a:lnTo>
                  <a:pt x="1886674" y="210819"/>
                </a:lnTo>
                <a:lnTo>
                  <a:pt x="1885488" y="204469"/>
                </a:lnTo>
                <a:lnTo>
                  <a:pt x="1881675" y="199389"/>
                </a:lnTo>
                <a:lnTo>
                  <a:pt x="1874710" y="194309"/>
                </a:lnTo>
                <a:lnTo>
                  <a:pt x="1870951" y="191769"/>
                </a:lnTo>
                <a:lnTo>
                  <a:pt x="1567459" y="191769"/>
                </a:lnTo>
                <a:lnTo>
                  <a:pt x="1546566" y="190499"/>
                </a:lnTo>
                <a:lnTo>
                  <a:pt x="1511034" y="172719"/>
                </a:lnTo>
                <a:lnTo>
                  <a:pt x="1472742" y="143509"/>
                </a:lnTo>
                <a:lnTo>
                  <a:pt x="1470431" y="142239"/>
                </a:lnTo>
                <a:lnTo>
                  <a:pt x="1470664" y="140969"/>
                </a:lnTo>
                <a:close/>
              </a:path>
              <a:path w="1897379" h="394970">
                <a:moveTo>
                  <a:pt x="1406025" y="256539"/>
                </a:moveTo>
                <a:lnTo>
                  <a:pt x="1238037" y="256539"/>
                </a:lnTo>
                <a:lnTo>
                  <a:pt x="1289024" y="260349"/>
                </a:lnTo>
                <a:lnTo>
                  <a:pt x="1322107" y="260349"/>
                </a:lnTo>
                <a:lnTo>
                  <a:pt x="1333592" y="259079"/>
                </a:lnTo>
                <a:lnTo>
                  <a:pt x="1345081" y="259079"/>
                </a:lnTo>
                <a:lnTo>
                  <a:pt x="1356575" y="257809"/>
                </a:lnTo>
                <a:lnTo>
                  <a:pt x="1406147" y="257809"/>
                </a:lnTo>
                <a:lnTo>
                  <a:pt x="1406025" y="256539"/>
                </a:lnTo>
                <a:close/>
              </a:path>
              <a:path w="1897379" h="394970">
                <a:moveTo>
                  <a:pt x="1220978" y="256539"/>
                </a:moveTo>
                <a:lnTo>
                  <a:pt x="1122218" y="256539"/>
                </a:lnTo>
                <a:lnTo>
                  <a:pt x="1129639" y="257809"/>
                </a:lnTo>
                <a:lnTo>
                  <a:pt x="1198153" y="257809"/>
                </a:lnTo>
                <a:lnTo>
                  <a:pt x="1220978" y="256539"/>
                </a:lnTo>
                <a:close/>
              </a:path>
              <a:path w="1897379" h="394970">
                <a:moveTo>
                  <a:pt x="1404734" y="252729"/>
                </a:moveTo>
                <a:lnTo>
                  <a:pt x="749879" y="252729"/>
                </a:lnTo>
                <a:lnTo>
                  <a:pt x="762876" y="253999"/>
                </a:lnTo>
                <a:lnTo>
                  <a:pt x="781641" y="256539"/>
                </a:lnTo>
                <a:lnTo>
                  <a:pt x="819319" y="256539"/>
                </a:lnTo>
                <a:lnTo>
                  <a:pt x="838098" y="255269"/>
                </a:lnTo>
                <a:lnTo>
                  <a:pt x="862309" y="253999"/>
                </a:lnTo>
                <a:lnTo>
                  <a:pt x="1405318" y="253999"/>
                </a:lnTo>
                <a:lnTo>
                  <a:pt x="1404734" y="252729"/>
                </a:lnTo>
                <a:close/>
              </a:path>
              <a:path w="1897379" h="394970">
                <a:moveTo>
                  <a:pt x="1058646" y="253999"/>
                </a:moveTo>
                <a:lnTo>
                  <a:pt x="886471" y="253999"/>
                </a:lnTo>
                <a:lnTo>
                  <a:pt x="934720" y="256539"/>
                </a:lnTo>
                <a:lnTo>
                  <a:pt x="992097" y="256539"/>
                </a:lnTo>
                <a:lnTo>
                  <a:pt x="1020761" y="255269"/>
                </a:lnTo>
                <a:lnTo>
                  <a:pt x="1053884" y="255269"/>
                </a:lnTo>
                <a:lnTo>
                  <a:pt x="1058646" y="253999"/>
                </a:lnTo>
                <a:close/>
              </a:path>
              <a:path w="1897379" h="394970">
                <a:moveTo>
                  <a:pt x="594822" y="245109"/>
                </a:moveTo>
                <a:lnTo>
                  <a:pt x="214741" y="245109"/>
                </a:lnTo>
                <a:lnTo>
                  <a:pt x="218976" y="247649"/>
                </a:lnTo>
                <a:lnTo>
                  <a:pt x="222626" y="251459"/>
                </a:lnTo>
                <a:lnTo>
                  <a:pt x="226999" y="255269"/>
                </a:lnTo>
                <a:lnTo>
                  <a:pt x="559820" y="255269"/>
                </a:lnTo>
                <a:lnTo>
                  <a:pt x="560171" y="253999"/>
                </a:lnTo>
                <a:lnTo>
                  <a:pt x="563448" y="250189"/>
                </a:lnTo>
                <a:lnTo>
                  <a:pt x="595669" y="250189"/>
                </a:lnTo>
                <a:lnTo>
                  <a:pt x="594822" y="245109"/>
                </a:lnTo>
                <a:close/>
              </a:path>
              <a:path w="1897379" h="394970">
                <a:moveTo>
                  <a:pt x="1383866" y="104139"/>
                </a:moveTo>
                <a:lnTo>
                  <a:pt x="1376105" y="107949"/>
                </a:lnTo>
                <a:lnTo>
                  <a:pt x="1372902" y="115569"/>
                </a:lnTo>
                <a:lnTo>
                  <a:pt x="1374254" y="128269"/>
                </a:lnTo>
                <a:lnTo>
                  <a:pt x="1377870" y="149859"/>
                </a:lnTo>
                <a:lnTo>
                  <a:pt x="1378105" y="161289"/>
                </a:lnTo>
                <a:lnTo>
                  <a:pt x="1378221" y="172719"/>
                </a:lnTo>
                <a:lnTo>
                  <a:pt x="1376749" y="193039"/>
                </a:lnTo>
                <a:lnTo>
                  <a:pt x="1374140" y="215899"/>
                </a:lnTo>
                <a:lnTo>
                  <a:pt x="1373581" y="218439"/>
                </a:lnTo>
                <a:lnTo>
                  <a:pt x="1373339" y="219709"/>
                </a:lnTo>
                <a:lnTo>
                  <a:pt x="1344472" y="246379"/>
                </a:lnTo>
                <a:lnTo>
                  <a:pt x="1311732" y="247649"/>
                </a:lnTo>
                <a:lnTo>
                  <a:pt x="1402651" y="247649"/>
                </a:lnTo>
                <a:lnTo>
                  <a:pt x="1399349" y="234949"/>
                </a:lnTo>
                <a:lnTo>
                  <a:pt x="1404327" y="229869"/>
                </a:lnTo>
                <a:lnTo>
                  <a:pt x="1439799" y="229869"/>
                </a:lnTo>
                <a:lnTo>
                  <a:pt x="1430020" y="220979"/>
                </a:lnTo>
                <a:lnTo>
                  <a:pt x="1426413" y="218439"/>
                </a:lnTo>
                <a:lnTo>
                  <a:pt x="1423263" y="214629"/>
                </a:lnTo>
                <a:lnTo>
                  <a:pt x="1419186" y="212089"/>
                </a:lnTo>
                <a:lnTo>
                  <a:pt x="1405399" y="200659"/>
                </a:lnTo>
                <a:lnTo>
                  <a:pt x="1398585" y="185419"/>
                </a:lnTo>
                <a:lnTo>
                  <a:pt x="1396789" y="168909"/>
                </a:lnTo>
                <a:lnTo>
                  <a:pt x="1398054" y="152399"/>
                </a:lnTo>
                <a:lnTo>
                  <a:pt x="1399789" y="144779"/>
                </a:lnTo>
                <a:lnTo>
                  <a:pt x="1402868" y="140969"/>
                </a:lnTo>
                <a:lnTo>
                  <a:pt x="1470664" y="140969"/>
                </a:lnTo>
                <a:lnTo>
                  <a:pt x="1471129" y="138429"/>
                </a:lnTo>
                <a:lnTo>
                  <a:pt x="1471879" y="134619"/>
                </a:lnTo>
                <a:lnTo>
                  <a:pt x="1475384" y="134619"/>
                </a:lnTo>
                <a:lnTo>
                  <a:pt x="1485330" y="133349"/>
                </a:lnTo>
                <a:lnTo>
                  <a:pt x="1492492" y="133349"/>
                </a:lnTo>
                <a:lnTo>
                  <a:pt x="1499657" y="132079"/>
                </a:lnTo>
                <a:lnTo>
                  <a:pt x="1529719" y="132079"/>
                </a:lnTo>
                <a:lnTo>
                  <a:pt x="1552503" y="130809"/>
                </a:lnTo>
                <a:lnTo>
                  <a:pt x="1575209" y="126999"/>
                </a:lnTo>
                <a:lnTo>
                  <a:pt x="1597875" y="124459"/>
                </a:lnTo>
                <a:lnTo>
                  <a:pt x="1614627" y="121919"/>
                </a:lnTo>
                <a:lnTo>
                  <a:pt x="1745867" y="121919"/>
                </a:lnTo>
                <a:lnTo>
                  <a:pt x="1731673" y="111759"/>
                </a:lnTo>
                <a:lnTo>
                  <a:pt x="1722447" y="107949"/>
                </a:lnTo>
                <a:lnTo>
                  <a:pt x="1417620" y="107949"/>
                </a:lnTo>
                <a:lnTo>
                  <a:pt x="1396187" y="105409"/>
                </a:lnTo>
                <a:lnTo>
                  <a:pt x="1383866" y="104139"/>
                </a:lnTo>
                <a:close/>
              </a:path>
              <a:path w="1897379" h="394970">
                <a:moveTo>
                  <a:pt x="921450" y="243839"/>
                </a:moveTo>
                <a:lnTo>
                  <a:pt x="854263" y="243839"/>
                </a:lnTo>
                <a:lnTo>
                  <a:pt x="817511" y="246379"/>
                </a:lnTo>
                <a:lnTo>
                  <a:pt x="1246274" y="246379"/>
                </a:lnTo>
                <a:lnTo>
                  <a:pt x="1213548" y="245109"/>
                </a:lnTo>
                <a:lnTo>
                  <a:pt x="951966" y="245109"/>
                </a:lnTo>
                <a:lnTo>
                  <a:pt x="921450" y="243839"/>
                </a:lnTo>
                <a:close/>
              </a:path>
              <a:path w="1897379" h="394970">
                <a:moveTo>
                  <a:pt x="1076111" y="243839"/>
                </a:moveTo>
                <a:lnTo>
                  <a:pt x="1034062" y="243839"/>
                </a:lnTo>
                <a:lnTo>
                  <a:pt x="1013040" y="245109"/>
                </a:lnTo>
                <a:lnTo>
                  <a:pt x="1097140" y="245109"/>
                </a:lnTo>
                <a:lnTo>
                  <a:pt x="1076111" y="243839"/>
                </a:lnTo>
                <a:close/>
              </a:path>
              <a:path w="1897379" h="394970">
                <a:moveTo>
                  <a:pt x="75470" y="198119"/>
                </a:moveTo>
                <a:lnTo>
                  <a:pt x="42721" y="198119"/>
                </a:lnTo>
                <a:lnTo>
                  <a:pt x="50222" y="199389"/>
                </a:lnTo>
                <a:lnTo>
                  <a:pt x="58115" y="201929"/>
                </a:lnTo>
                <a:lnTo>
                  <a:pt x="70565" y="208279"/>
                </a:lnTo>
                <a:lnTo>
                  <a:pt x="82492" y="215899"/>
                </a:lnTo>
                <a:lnTo>
                  <a:pt x="105841" y="229869"/>
                </a:lnTo>
                <a:lnTo>
                  <a:pt x="108902" y="232409"/>
                </a:lnTo>
                <a:lnTo>
                  <a:pt x="110934" y="236219"/>
                </a:lnTo>
                <a:lnTo>
                  <a:pt x="107810" y="240029"/>
                </a:lnTo>
                <a:lnTo>
                  <a:pt x="105435" y="242569"/>
                </a:lnTo>
                <a:lnTo>
                  <a:pt x="594399" y="242569"/>
                </a:lnTo>
                <a:lnTo>
                  <a:pt x="593764" y="238759"/>
                </a:lnTo>
                <a:lnTo>
                  <a:pt x="541502" y="238759"/>
                </a:lnTo>
                <a:lnTo>
                  <a:pt x="538848" y="236219"/>
                </a:lnTo>
                <a:lnTo>
                  <a:pt x="541731" y="233679"/>
                </a:lnTo>
                <a:lnTo>
                  <a:pt x="143306" y="233679"/>
                </a:lnTo>
                <a:lnTo>
                  <a:pt x="137655" y="232409"/>
                </a:lnTo>
                <a:lnTo>
                  <a:pt x="130911" y="231139"/>
                </a:lnTo>
                <a:lnTo>
                  <a:pt x="125349" y="227329"/>
                </a:lnTo>
                <a:lnTo>
                  <a:pt x="75470" y="198119"/>
                </a:lnTo>
                <a:close/>
              </a:path>
              <a:path w="1897379" h="394970">
                <a:moveTo>
                  <a:pt x="95408" y="170179"/>
                </a:moveTo>
                <a:lnTo>
                  <a:pt x="71488" y="170179"/>
                </a:lnTo>
                <a:lnTo>
                  <a:pt x="78803" y="177799"/>
                </a:lnTo>
                <a:lnTo>
                  <a:pt x="115555" y="194309"/>
                </a:lnTo>
                <a:lnTo>
                  <a:pt x="126730" y="200659"/>
                </a:lnTo>
                <a:lnTo>
                  <a:pt x="148577" y="213359"/>
                </a:lnTo>
                <a:lnTo>
                  <a:pt x="150012" y="214629"/>
                </a:lnTo>
                <a:lnTo>
                  <a:pt x="153568" y="218439"/>
                </a:lnTo>
                <a:lnTo>
                  <a:pt x="159994" y="220979"/>
                </a:lnTo>
                <a:lnTo>
                  <a:pt x="156044" y="232409"/>
                </a:lnTo>
                <a:lnTo>
                  <a:pt x="546138" y="232409"/>
                </a:lnTo>
                <a:lnTo>
                  <a:pt x="547331" y="236219"/>
                </a:lnTo>
                <a:lnTo>
                  <a:pt x="548487" y="238759"/>
                </a:lnTo>
                <a:lnTo>
                  <a:pt x="593764" y="238759"/>
                </a:lnTo>
                <a:lnTo>
                  <a:pt x="593130" y="234949"/>
                </a:lnTo>
                <a:lnTo>
                  <a:pt x="592107" y="227329"/>
                </a:lnTo>
                <a:lnTo>
                  <a:pt x="179387" y="227329"/>
                </a:lnTo>
                <a:lnTo>
                  <a:pt x="176860" y="224789"/>
                </a:lnTo>
                <a:lnTo>
                  <a:pt x="159808" y="209549"/>
                </a:lnTo>
                <a:lnTo>
                  <a:pt x="141095" y="196849"/>
                </a:lnTo>
                <a:lnTo>
                  <a:pt x="121294" y="186689"/>
                </a:lnTo>
                <a:lnTo>
                  <a:pt x="98323" y="175259"/>
                </a:lnTo>
                <a:lnTo>
                  <a:pt x="94678" y="173989"/>
                </a:lnTo>
                <a:lnTo>
                  <a:pt x="95408" y="170179"/>
                </a:lnTo>
                <a:close/>
              </a:path>
              <a:path w="1897379" h="394970">
                <a:moveTo>
                  <a:pt x="148920" y="231139"/>
                </a:moveTo>
                <a:lnTo>
                  <a:pt x="143306" y="233679"/>
                </a:lnTo>
                <a:lnTo>
                  <a:pt x="541731" y="233679"/>
                </a:lnTo>
                <a:lnTo>
                  <a:pt x="546138" y="232409"/>
                </a:lnTo>
                <a:lnTo>
                  <a:pt x="156044" y="232409"/>
                </a:lnTo>
                <a:lnTo>
                  <a:pt x="148920" y="231139"/>
                </a:lnTo>
                <a:close/>
              </a:path>
              <a:path w="1897379" h="394970">
                <a:moveTo>
                  <a:pt x="1738172" y="231139"/>
                </a:moveTo>
                <a:lnTo>
                  <a:pt x="1636318" y="231139"/>
                </a:lnTo>
                <a:lnTo>
                  <a:pt x="1687274" y="233679"/>
                </a:lnTo>
                <a:lnTo>
                  <a:pt x="1738172" y="231139"/>
                </a:lnTo>
                <a:close/>
              </a:path>
              <a:path w="1897379" h="394970">
                <a:moveTo>
                  <a:pt x="175112" y="165099"/>
                </a:moveTo>
                <a:lnTo>
                  <a:pt x="133743" y="165099"/>
                </a:lnTo>
                <a:lnTo>
                  <a:pt x="148166" y="167639"/>
                </a:lnTo>
                <a:lnTo>
                  <a:pt x="161323" y="175259"/>
                </a:lnTo>
                <a:lnTo>
                  <a:pt x="173304" y="184149"/>
                </a:lnTo>
                <a:lnTo>
                  <a:pt x="179559" y="190499"/>
                </a:lnTo>
                <a:lnTo>
                  <a:pt x="185988" y="195579"/>
                </a:lnTo>
                <a:lnTo>
                  <a:pt x="192945" y="199389"/>
                </a:lnTo>
                <a:lnTo>
                  <a:pt x="200787" y="203199"/>
                </a:lnTo>
                <a:lnTo>
                  <a:pt x="204647" y="204469"/>
                </a:lnTo>
                <a:lnTo>
                  <a:pt x="208000" y="207009"/>
                </a:lnTo>
                <a:lnTo>
                  <a:pt x="214083" y="210819"/>
                </a:lnTo>
                <a:lnTo>
                  <a:pt x="216484" y="213359"/>
                </a:lnTo>
                <a:lnTo>
                  <a:pt x="215646" y="220979"/>
                </a:lnTo>
                <a:lnTo>
                  <a:pt x="192874" y="224789"/>
                </a:lnTo>
                <a:lnTo>
                  <a:pt x="185178" y="224789"/>
                </a:lnTo>
                <a:lnTo>
                  <a:pt x="182372" y="226059"/>
                </a:lnTo>
                <a:lnTo>
                  <a:pt x="179387" y="227329"/>
                </a:lnTo>
                <a:lnTo>
                  <a:pt x="592107" y="227329"/>
                </a:lnTo>
                <a:lnTo>
                  <a:pt x="590914" y="218439"/>
                </a:lnTo>
                <a:lnTo>
                  <a:pt x="237502" y="218439"/>
                </a:lnTo>
                <a:lnTo>
                  <a:pt x="233651" y="215899"/>
                </a:lnTo>
                <a:lnTo>
                  <a:pt x="228663" y="209549"/>
                </a:lnTo>
                <a:lnTo>
                  <a:pt x="224590" y="203199"/>
                </a:lnTo>
                <a:lnTo>
                  <a:pt x="223481" y="198119"/>
                </a:lnTo>
                <a:lnTo>
                  <a:pt x="224129" y="196849"/>
                </a:lnTo>
                <a:lnTo>
                  <a:pt x="225894" y="195579"/>
                </a:lnTo>
                <a:lnTo>
                  <a:pt x="227228" y="195579"/>
                </a:lnTo>
                <a:lnTo>
                  <a:pt x="238346" y="194309"/>
                </a:lnTo>
                <a:lnTo>
                  <a:pt x="309778" y="194309"/>
                </a:lnTo>
                <a:lnTo>
                  <a:pt x="313410" y="193039"/>
                </a:lnTo>
                <a:lnTo>
                  <a:pt x="319874" y="190499"/>
                </a:lnTo>
                <a:lnTo>
                  <a:pt x="336050" y="190499"/>
                </a:lnTo>
                <a:lnTo>
                  <a:pt x="336626" y="185419"/>
                </a:lnTo>
                <a:lnTo>
                  <a:pt x="339674" y="184149"/>
                </a:lnTo>
                <a:lnTo>
                  <a:pt x="342633" y="184149"/>
                </a:lnTo>
                <a:lnTo>
                  <a:pt x="354166" y="182879"/>
                </a:lnTo>
                <a:lnTo>
                  <a:pt x="212928" y="182879"/>
                </a:lnTo>
                <a:lnTo>
                  <a:pt x="212806" y="179069"/>
                </a:lnTo>
                <a:lnTo>
                  <a:pt x="181787" y="179069"/>
                </a:lnTo>
                <a:lnTo>
                  <a:pt x="173342" y="171449"/>
                </a:lnTo>
                <a:lnTo>
                  <a:pt x="175112" y="165099"/>
                </a:lnTo>
                <a:close/>
              </a:path>
              <a:path w="1897379" h="394970">
                <a:moveTo>
                  <a:pt x="297967" y="194309"/>
                </a:moveTo>
                <a:lnTo>
                  <a:pt x="238346" y="194309"/>
                </a:lnTo>
                <a:lnTo>
                  <a:pt x="260077" y="196849"/>
                </a:lnTo>
                <a:lnTo>
                  <a:pt x="270344" y="201929"/>
                </a:lnTo>
                <a:lnTo>
                  <a:pt x="273418" y="204469"/>
                </a:lnTo>
                <a:lnTo>
                  <a:pt x="275742" y="207009"/>
                </a:lnTo>
                <a:lnTo>
                  <a:pt x="275209" y="212089"/>
                </a:lnTo>
                <a:lnTo>
                  <a:pt x="266145" y="214629"/>
                </a:lnTo>
                <a:lnTo>
                  <a:pt x="237502" y="218439"/>
                </a:lnTo>
                <a:lnTo>
                  <a:pt x="590914" y="218439"/>
                </a:lnTo>
                <a:lnTo>
                  <a:pt x="590232" y="213359"/>
                </a:lnTo>
                <a:lnTo>
                  <a:pt x="589995" y="212089"/>
                </a:lnTo>
                <a:lnTo>
                  <a:pt x="308917" y="212089"/>
                </a:lnTo>
                <a:lnTo>
                  <a:pt x="299472" y="207009"/>
                </a:lnTo>
                <a:lnTo>
                  <a:pt x="289534" y="199389"/>
                </a:lnTo>
                <a:lnTo>
                  <a:pt x="297967" y="194309"/>
                </a:lnTo>
                <a:close/>
              </a:path>
              <a:path w="1897379" h="394970">
                <a:moveTo>
                  <a:pt x="336050" y="190499"/>
                </a:moveTo>
                <a:lnTo>
                  <a:pt x="319874" y="190499"/>
                </a:lnTo>
                <a:lnTo>
                  <a:pt x="323494" y="195579"/>
                </a:lnTo>
                <a:lnTo>
                  <a:pt x="331584" y="201929"/>
                </a:lnTo>
                <a:lnTo>
                  <a:pt x="331025" y="205739"/>
                </a:lnTo>
                <a:lnTo>
                  <a:pt x="326415" y="208279"/>
                </a:lnTo>
                <a:lnTo>
                  <a:pt x="317891" y="212089"/>
                </a:lnTo>
                <a:lnTo>
                  <a:pt x="589995" y="212089"/>
                </a:lnTo>
                <a:lnTo>
                  <a:pt x="589521" y="209549"/>
                </a:lnTo>
                <a:lnTo>
                  <a:pt x="389509" y="209549"/>
                </a:lnTo>
                <a:lnTo>
                  <a:pt x="375618" y="208279"/>
                </a:lnTo>
                <a:lnTo>
                  <a:pt x="363312" y="205739"/>
                </a:lnTo>
                <a:lnTo>
                  <a:pt x="352057" y="200659"/>
                </a:lnTo>
                <a:lnTo>
                  <a:pt x="338658" y="194309"/>
                </a:lnTo>
                <a:lnTo>
                  <a:pt x="335762" y="193039"/>
                </a:lnTo>
                <a:lnTo>
                  <a:pt x="336050" y="190499"/>
                </a:lnTo>
                <a:close/>
              </a:path>
              <a:path w="1897379" h="394970">
                <a:moveTo>
                  <a:pt x="393647" y="208279"/>
                </a:moveTo>
                <a:lnTo>
                  <a:pt x="389509" y="209549"/>
                </a:lnTo>
                <a:lnTo>
                  <a:pt x="398976" y="209549"/>
                </a:lnTo>
                <a:lnTo>
                  <a:pt x="393647" y="208279"/>
                </a:lnTo>
                <a:close/>
              </a:path>
              <a:path w="1897379" h="394970">
                <a:moveTo>
                  <a:pt x="324624" y="154939"/>
                </a:moveTo>
                <a:lnTo>
                  <a:pt x="292747" y="154939"/>
                </a:lnTo>
                <a:lnTo>
                  <a:pt x="294868" y="158749"/>
                </a:lnTo>
                <a:lnTo>
                  <a:pt x="295795" y="161289"/>
                </a:lnTo>
                <a:lnTo>
                  <a:pt x="297281" y="166369"/>
                </a:lnTo>
                <a:lnTo>
                  <a:pt x="298894" y="171449"/>
                </a:lnTo>
                <a:lnTo>
                  <a:pt x="300850" y="177799"/>
                </a:lnTo>
                <a:lnTo>
                  <a:pt x="292925" y="180339"/>
                </a:lnTo>
                <a:lnTo>
                  <a:pt x="219341" y="180339"/>
                </a:lnTo>
                <a:lnTo>
                  <a:pt x="212928" y="182879"/>
                </a:lnTo>
                <a:lnTo>
                  <a:pt x="365588" y="182879"/>
                </a:lnTo>
                <a:lnTo>
                  <a:pt x="376762" y="184149"/>
                </a:lnTo>
                <a:lnTo>
                  <a:pt x="387553" y="189229"/>
                </a:lnTo>
                <a:lnTo>
                  <a:pt x="389026" y="190499"/>
                </a:lnTo>
                <a:lnTo>
                  <a:pt x="390867" y="191769"/>
                </a:lnTo>
                <a:lnTo>
                  <a:pt x="397065" y="196849"/>
                </a:lnTo>
                <a:lnTo>
                  <a:pt x="409359" y="198119"/>
                </a:lnTo>
                <a:lnTo>
                  <a:pt x="407263" y="205739"/>
                </a:lnTo>
                <a:lnTo>
                  <a:pt x="404010" y="209549"/>
                </a:lnTo>
                <a:lnTo>
                  <a:pt x="589521" y="209549"/>
                </a:lnTo>
                <a:lnTo>
                  <a:pt x="589047" y="207009"/>
                </a:lnTo>
                <a:lnTo>
                  <a:pt x="432587" y="207009"/>
                </a:lnTo>
                <a:lnTo>
                  <a:pt x="429717" y="205739"/>
                </a:lnTo>
                <a:lnTo>
                  <a:pt x="423053" y="199389"/>
                </a:lnTo>
                <a:lnTo>
                  <a:pt x="416459" y="194309"/>
                </a:lnTo>
                <a:lnTo>
                  <a:pt x="409687" y="187959"/>
                </a:lnTo>
                <a:lnTo>
                  <a:pt x="402488" y="181609"/>
                </a:lnTo>
                <a:lnTo>
                  <a:pt x="443488" y="181609"/>
                </a:lnTo>
                <a:lnTo>
                  <a:pt x="438937" y="176529"/>
                </a:lnTo>
                <a:lnTo>
                  <a:pt x="313156" y="176529"/>
                </a:lnTo>
                <a:lnTo>
                  <a:pt x="311886" y="172719"/>
                </a:lnTo>
                <a:lnTo>
                  <a:pt x="310972" y="162559"/>
                </a:lnTo>
                <a:lnTo>
                  <a:pt x="309753" y="156209"/>
                </a:lnTo>
                <a:lnTo>
                  <a:pt x="324624" y="154939"/>
                </a:lnTo>
                <a:close/>
              </a:path>
              <a:path w="1897379" h="394970">
                <a:moveTo>
                  <a:pt x="443488" y="181609"/>
                </a:moveTo>
                <a:lnTo>
                  <a:pt x="415675" y="181609"/>
                </a:lnTo>
                <a:lnTo>
                  <a:pt x="427253" y="184149"/>
                </a:lnTo>
                <a:lnTo>
                  <a:pt x="437307" y="190499"/>
                </a:lnTo>
                <a:lnTo>
                  <a:pt x="445922" y="198119"/>
                </a:lnTo>
                <a:lnTo>
                  <a:pt x="447408" y="200659"/>
                </a:lnTo>
                <a:lnTo>
                  <a:pt x="449249" y="201929"/>
                </a:lnTo>
                <a:lnTo>
                  <a:pt x="446722" y="207009"/>
                </a:lnTo>
                <a:lnTo>
                  <a:pt x="489191" y="207009"/>
                </a:lnTo>
                <a:lnTo>
                  <a:pt x="474615" y="201929"/>
                </a:lnTo>
                <a:lnTo>
                  <a:pt x="461173" y="195579"/>
                </a:lnTo>
                <a:lnTo>
                  <a:pt x="449177" y="187959"/>
                </a:lnTo>
                <a:lnTo>
                  <a:pt x="443488" y="181609"/>
                </a:lnTo>
                <a:close/>
              </a:path>
              <a:path w="1897379" h="394970">
                <a:moveTo>
                  <a:pt x="522075" y="165099"/>
                </a:moveTo>
                <a:lnTo>
                  <a:pt x="449135" y="165099"/>
                </a:lnTo>
                <a:lnTo>
                  <a:pt x="452221" y="167639"/>
                </a:lnTo>
                <a:lnTo>
                  <a:pt x="465479" y="173989"/>
                </a:lnTo>
                <a:lnTo>
                  <a:pt x="479385" y="177799"/>
                </a:lnTo>
                <a:lnTo>
                  <a:pt x="493146" y="182879"/>
                </a:lnTo>
                <a:lnTo>
                  <a:pt x="505968" y="189229"/>
                </a:lnTo>
                <a:lnTo>
                  <a:pt x="507898" y="191769"/>
                </a:lnTo>
                <a:lnTo>
                  <a:pt x="510260" y="191769"/>
                </a:lnTo>
                <a:lnTo>
                  <a:pt x="514616" y="196849"/>
                </a:lnTo>
                <a:lnTo>
                  <a:pt x="515556" y="200659"/>
                </a:lnTo>
                <a:lnTo>
                  <a:pt x="503669" y="204469"/>
                </a:lnTo>
                <a:lnTo>
                  <a:pt x="496836" y="207009"/>
                </a:lnTo>
                <a:lnTo>
                  <a:pt x="589047" y="207009"/>
                </a:lnTo>
                <a:lnTo>
                  <a:pt x="588100" y="201929"/>
                </a:lnTo>
                <a:lnTo>
                  <a:pt x="546088" y="171449"/>
                </a:lnTo>
                <a:lnTo>
                  <a:pt x="525729" y="166369"/>
                </a:lnTo>
                <a:lnTo>
                  <a:pt x="522075" y="165099"/>
                </a:lnTo>
                <a:close/>
              </a:path>
              <a:path w="1897379" h="394970">
                <a:moveTo>
                  <a:pt x="309778" y="194309"/>
                </a:moveTo>
                <a:lnTo>
                  <a:pt x="297967" y="194309"/>
                </a:lnTo>
                <a:lnTo>
                  <a:pt x="306146" y="195579"/>
                </a:lnTo>
                <a:lnTo>
                  <a:pt x="309778" y="194309"/>
                </a:lnTo>
                <a:close/>
              </a:path>
              <a:path w="1897379" h="394970">
                <a:moveTo>
                  <a:pt x="1745867" y="121919"/>
                </a:moveTo>
                <a:lnTo>
                  <a:pt x="1614627" y="121919"/>
                </a:lnTo>
                <a:lnTo>
                  <a:pt x="1622844" y="123189"/>
                </a:lnTo>
                <a:lnTo>
                  <a:pt x="1635802" y="123189"/>
                </a:lnTo>
                <a:lnTo>
                  <a:pt x="1661727" y="125729"/>
                </a:lnTo>
                <a:lnTo>
                  <a:pt x="1674685" y="125729"/>
                </a:lnTo>
                <a:lnTo>
                  <a:pt x="1687470" y="128269"/>
                </a:lnTo>
                <a:lnTo>
                  <a:pt x="1699685" y="132079"/>
                </a:lnTo>
                <a:lnTo>
                  <a:pt x="1711386" y="137159"/>
                </a:lnTo>
                <a:lnTo>
                  <a:pt x="1722628" y="144779"/>
                </a:lnTo>
                <a:lnTo>
                  <a:pt x="1732016" y="149859"/>
                </a:lnTo>
                <a:lnTo>
                  <a:pt x="1741651" y="156209"/>
                </a:lnTo>
                <a:lnTo>
                  <a:pt x="1751397" y="161289"/>
                </a:lnTo>
                <a:lnTo>
                  <a:pt x="1763725" y="168909"/>
                </a:lnTo>
                <a:lnTo>
                  <a:pt x="1766493" y="170179"/>
                </a:lnTo>
                <a:lnTo>
                  <a:pt x="1771764" y="172719"/>
                </a:lnTo>
                <a:lnTo>
                  <a:pt x="1774024" y="175259"/>
                </a:lnTo>
                <a:lnTo>
                  <a:pt x="1772462" y="181609"/>
                </a:lnTo>
                <a:lnTo>
                  <a:pt x="1769275" y="182879"/>
                </a:lnTo>
                <a:lnTo>
                  <a:pt x="1743013" y="185419"/>
                </a:lnTo>
                <a:lnTo>
                  <a:pt x="1731385" y="186689"/>
                </a:lnTo>
                <a:lnTo>
                  <a:pt x="1669529" y="186689"/>
                </a:lnTo>
                <a:lnTo>
                  <a:pt x="1669529" y="187959"/>
                </a:lnTo>
                <a:lnTo>
                  <a:pt x="1643997" y="187959"/>
                </a:lnTo>
                <a:lnTo>
                  <a:pt x="1567459" y="191769"/>
                </a:lnTo>
                <a:lnTo>
                  <a:pt x="1870951" y="191769"/>
                </a:lnTo>
                <a:lnTo>
                  <a:pt x="1869071" y="190499"/>
                </a:lnTo>
                <a:lnTo>
                  <a:pt x="1856955" y="185419"/>
                </a:lnTo>
                <a:lnTo>
                  <a:pt x="1836761" y="176529"/>
                </a:lnTo>
                <a:lnTo>
                  <a:pt x="1817517" y="165099"/>
                </a:lnTo>
                <a:lnTo>
                  <a:pt x="1798286" y="152399"/>
                </a:lnTo>
                <a:lnTo>
                  <a:pt x="1778127" y="143509"/>
                </a:lnTo>
                <a:lnTo>
                  <a:pt x="1770844" y="139699"/>
                </a:lnTo>
                <a:lnTo>
                  <a:pt x="1763815" y="135889"/>
                </a:lnTo>
                <a:lnTo>
                  <a:pt x="1757208" y="130809"/>
                </a:lnTo>
                <a:lnTo>
                  <a:pt x="1751190" y="125729"/>
                </a:lnTo>
                <a:lnTo>
                  <a:pt x="1745867" y="121919"/>
                </a:lnTo>
                <a:close/>
              </a:path>
              <a:path w="1897379" h="394970">
                <a:moveTo>
                  <a:pt x="233743" y="179069"/>
                </a:moveTo>
                <a:lnTo>
                  <a:pt x="227203" y="179069"/>
                </a:lnTo>
                <a:lnTo>
                  <a:pt x="225437" y="180339"/>
                </a:lnTo>
                <a:lnTo>
                  <a:pt x="245237" y="180339"/>
                </a:lnTo>
                <a:lnTo>
                  <a:pt x="233743" y="179069"/>
                </a:lnTo>
                <a:close/>
              </a:path>
              <a:path w="1897379" h="394970">
                <a:moveTo>
                  <a:pt x="270596" y="157479"/>
                </a:moveTo>
                <a:lnTo>
                  <a:pt x="247396" y="157479"/>
                </a:lnTo>
                <a:lnTo>
                  <a:pt x="247357" y="173989"/>
                </a:lnTo>
                <a:lnTo>
                  <a:pt x="245237" y="180339"/>
                </a:lnTo>
                <a:lnTo>
                  <a:pt x="261264" y="180339"/>
                </a:lnTo>
                <a:lnTo>
                  <a:pt x="262013" y="170179"/>
                </a:lnTo>
                <a:lnTo>
                  <a:pt x="260172" y="162559"/>
                </a:lnTo>
                <a:lnTo>
                  <a:pt x="270596" y="157479"/>
                </a:lnTo>
                <a:close/>
              </a:path>
              <a:path w="1897379" h="394970">
                <a:moveTo>
                  <a:pt x="221615" y="161289"/>
                </a:moveTo>
                <a:lnTo>
                  <a:pt x="191808" y="161289"/>
                </a:lnTo>
                <a:lnTo>
                  <a:pt x="194056" y="163829"/>
                </a:lnTo>
                <a:lnTo>
                  <a:pt x="192709" y="172719"/>
                </a:lnTo>
                <a:lnTo>
                  <a:pt x="192150" y="177799"/>
                </a:lnTo>
                <a:lnTo>
                  <a:pt x="181787" y="179069"/>
                </a:lnTo>
                <a:lnTo>
                  <a:pt x="212806" y="179069"/>
                </a:lnTo>
                <a:lnTo>
                  <a:pt x="212483" y="168909"/>
                </a:lnTo>
                <a:lnTo>
                  <a:pt x="213893" y="162559"/>
                </a:lnTo>
                <a:lnTo>
                  <a:pt x="221615" y="161289"/>
                </a:lnTo>
                <a:close/>
              </a:path>
              <a:path w="1897379" h="394970">
                <a:moveTo>
                  <a:pt x="470909" y="148589"/>
                </a:moveTo>
                <a:lnTo>
                  <a:pt x="397395" y="148589"/>
                </a:lnTo>
                <a:lnTo>
                  <a:pt x="401828" y="152399"/>
                </a:lnTo>
                <a:lnTo>
                  <a:pt x="403021" y="153669"/>
                </a:lnTo>
                <a:lnTo>
                  <a:pt x="403593" y="154939"/>
                </a:lnTo>
                <a:lnTo>
                  <a:pt x="404317" y="156209"/>
                </a:lnTo>
                <a:lnTo>
                  <a:pt x="403199" y="162559"/>
                </a:lnTo>
                <a:lnTo>
                  <a:pt x="398932" y="165099"/>
                </a:lnTo>
                <a:lnTo>
                  <a:pt x="388493" y="166369"/>
                </a:lnTo>
                <a:lnTo>
                  <a:pt x="354952" y="166369"/>
                </a:lnTo>
                <a:lnTo>
                  <a:pt x="318643" y="176529"/>
                </a:lnTo>
                <a:lnTo>
                  <a:pt x="438937" y="176529"/>
                </a:lnTo>
                <a:lnTo>
                  <a:pt x="436270" y="172719"/>
                </a:lnTo>
                <a:lnTo>
                  <a:pt x="437959" y="168909"/>
                </a:lnTo>
                <a:lnTo>
                  <a:pt x="441858" y="167639"/>
                </a:lnTo>
                <a:lnTo>
                  <a:pt x="445350" y="165099"/>
                </a:lnTo>
                <a:lnTo>
                  <a:pt x="522075" y="165099"/>
                </a:lnTo>
                <a:lnTo>
                  <a:pt x="489313" y="153669"/>
                </a:lnTo>
                <a:lnTo>
                  <a:pt x="470909" y="148589"/>
                </a:lnTo>
                <a:close/>
              </a:path>
              <a:path w="1897379" h="394970">
                <a:moveTo>
                  <a:pt x="133743" y="165099"/>
                </a:moveTo>
                <a:lnTo>
                  <a:pt x="100266" y="165099"/>
                </a:lnTo>
                <a:lnTo>
                  <a:pt x="103886" y="166369"/>
                </a:lnTo>
                <a:lnTo>
                  <a:pt x="108597" y="167639"/>
                </a:lnTo>
                <a:lnTo>
                  <a:pt x="113118" y="167639"/>
                </a:lnTo>
                <a:lnTo>
                  <a:pt x="117970" y="166369"/>
                </a:lnTo>
                <a:lnTo>
                  <a:pt x="133743" y="165099"/>
                </a:lnTo>
                <a:close/>
              </a:path>
              <a:path w="1897379" h="394970">
                <a:moveTo>
                  <a:pt x="382650" y="153669"/>
                </a:moveTo>
                <a:lnTo>
                  <a:pt x="348488" y="153669"/>
                </a:lnTo>
                <a:lnTo>
                  <a:pt x="356527" y="154939"/>
                </a:lnTo>
                <a:lnTo>
                  <a:pt x="358800" y="156209"/>
                </a:lnTo>
                <a:lnTo>
                  <a:pt x="359752" y="162559"/>
                </a:lnTo>
                <a:lnTo>
                  <a:pt x="357974" y="166369"/>
                </a:lnTo>
                <a:lnTo>
                  <a:pt x="388493" y="166369"/>
                </a:lnTo>
                <a:lnTo>
                  <a:pt x="383628" y="163829"/>
                </a:lnTo>
                <a:lnTo>
                  <a:pt x="380339" y="158749"/>
                </a:lnTo>
                <a:lnTo>
                  <a:pt x="380974" y="156209"/>
                </a:lnTo>
                <a:lnTo>
                  <a:pt x="382650" y="153669"/>
                </a:lnTo>
                <a:close/>
              </a:path>
              <a:path w="1897379" h="394970">
                <a:moveTo>
                  <a:pt x="186982" y="161289"/>
                </a:moveTo>
                <a:lnTo>
                  <a:pt x="176174" y="161289"/>
                </a:lnTo>
                <a:lnTo>
                  <a:pt x="182587" y="162559"/>
                </a:lnTo>
                <a:lnTo>
                  <a:pt x="186982" y="161289"/>
                </a:lnTo>
                <a:close/>
              </a:path>
              <a:path w="1897379" h="394970">
                <a:moveTo>
                  <a:pt x="287331" y="156209"/>
                </a:moveTo>
                <a:lnTo>
                  <a:pt x="273202" y="156209"/>
                </a:lnTo>
                <a:lnTo>
                  <a:pt x="281914" y="157479"/>
                </a:lnTo>
                <a:lnTo>
                  <a:pt x="287331" y="156209"/>
                </a:lnTo>
                <a:close/>
              </a:path>
              <a:path w="1897379" h="394970">
                <a:moveTo>
                  <a:pt x="263406" y="123189"/>
                </a:moveTo>
                <a:lnTo>
                  <a:pt x="244881" y="123189"/>
                </a:lnTo>
                <a:lnTo>
                  <a:pt x="248297" y="125729"/>
                </a:lnTo>
                <a:lnTo>
                  <a:pt x="245910" y="139699"/>
                </a:lnTo>
                <a:lnTo>
                  <a:pt x="434451" y="139699"/>
                </a:lnTo>
                <a:lnTo>
                  <a:pt x="431740" y="138429"/>
                </a:lnTo>
                <a:lnTo>
                  <a:pt x="262585" y="138429"/>
                </a:lnTo>
                <a:lnTo>
                  <a:pt x="259587" y="125729"/>
                </a:lnTo>
                <a:lnTo>
                  <a:pt x="263406" y="123189"/>
                </a:lnTo>
                <a:close/>
              </a:path>
              <a:path w="1897379" h="394970">
                <a:moveTo>
                  <a:pt x="237502" y="137159"/>
                </a:moveTo>
                <a:lnTo>
                  <a:pt x="231978" y="138429"/>
                </a:lnTo>
                <a:lnTo>
                  <a:pt x="241706" y="138429"/>
                </a:lnTo>
                <a:lnTo>
                  <a:pt x="237502" y="137159"/>
                </a:lnTo>
                <a:close/>
              </a:path>
              <a:path w="1897379" h="394970">
                <a:moveTo>
                  <a:pt x="269189" y="134619"/>
                </a:moveTo>
                <a:lnTo>
                  <a:pt x="262585" y="138429"/>
                </a:lnTo>
                <a:lnTo>
                  <a:pt x="431740" y="138429"/>
                </a:lnTo>
                <a:lnTo>
                  <a:pt x="429029" y="137159"/>
                </a:lnTo>
                <a:lnTo>
                  <a:pt x="274015" y="137159"/>
                </a:lnTo>
                <a:lnTo>
                  <a:pt x="269189" y="134619"/>
                </a:lnTo>
                <a:close/>
              </a:path>
              <a:path w="1897379" h="394970">
                <a:moveTo>
                  <a:pt x="277469" y="135889"/>
                </a:moveTo>
                <a:lnTo>
                  <a:pt x="274015" y="137159"/>
                </a:lnTo>
                <a:lnTo>
                  <a:pt x="281686" y="137159"/>
                </a:lnTo>
                <a:lnTo>
                  <a:pt x="277469" y="135889"/>
                </a:lnTo>
                <a:close/>
              </a:path>
              <a:path w="1897379" h="394970">
                <a:moveTo>
                  <a:pt x="307848" y="118109"/>
                </a:moveTo>
                <a:lnTo>
                  <a:pt x="288455" y="118109"/>
                </a:lnTo>
                <a:lnTo>
                  <a:pt x="292061" y="119379"/>
                </a:lnTo>
                <a:lnTo>
                  <a:pt x="293636" y="130809"/>
                </a:lnTo>
                <a:lnTo>
                  <a:pt x="290906" y="134619"/>
                </a:lnTo>
                <a:lnTo>
                  <a:pt x="281686" y="137159"/>
                </a:lnTo>
                <a:lnTo>
                  <a:pt x="429029" y="137159"/>
                </a:lnTo>
                <a:lnTo>
                  <a:pt x="423606" y="134619"/>
                </a:lnTo>
                <a:lnTo>
                  <a:pt x="421201" y="132079"/>
                </a:lnTo>
                <a:lnTo>
                  <a:pt x="311302" y="132079"/>
                </a:lnTo>
                <a:lnTo>
                  <a:pt x="307962" y="130809"/>
                </a:lnTo>
                <a:lnTo>
                  <a:pt x="306019" y="121919"/>
                </a:lnTo>
                <a:lnTo>
                  <a:pt x="307848" y="118109"/>
                </a:lnTo>
                <a:close/>
              </a:path>
              <a:path w="1897379" h="394970">
                <a:moveTo>
                  <a:pt x="357716" y="113029"/>
                </a:moveTo>
                <a:lnTo>
                  <a:pt x="341972" y="113029"/>
                </a:lnTo>
                <a:lnTo>
                  <a:pt x="342417" y="118109"/>
                </a:lnTo>
                <a:lnTo>
                  <a:pt x="343750" y="125729"/>
                </a:lnTo>
                <a:lnTo>
                  <a:pt x="342760" y="129539"/>
                </a:lnTo>
                <a:lnTo>
                  <a:pt x="332727" y="132079"/>
                </a:lnTo>
                <a:lnTo>
                  <a:pt x="421201" y="132079"/>
                </a:lnTo>
                <a:lnTo>
                  <a:pt x="419998" y="130809"/>
                </a:lnTo>
                <a:lnTo>
                  <a:pt x="375526" y="130809"/>
                </a:lnTo>
                <a:lnTo>
                  <a:pt x="361416" y="129539"/>
                </a:lnTo>
                <a:lnTo>
                  <a:pt x="356933" y="125729"/>
                </a:lnTo>
                <a:lnTo>
                  <a:pt x="357716" y="113029"/>
                </a:lnTo>
                <a:close/>
              </a:path>
              <a:path w="1897379" h="394970">
                <a:moveTo>
                  <a:pt x="406260" y="107949"/>
                </a:moveTo>
                <a:lnTo>
                  <a:pt x="363131" y="107949"/>
                </a:lnTo>
                <a:lnTo>
                  <a:pt x="373976" y="109219"/>
                </a:lnTo>
                <a:lnTo>
                  <a:pt x="379857" y="109219"/>
                </a:lnTo>
                <a:lnTo>
                  <a:pt x="389991" y="110489"/>
                </a:lnTo>
                <a:lnTo>
                  <a:pt x="390893" y="116839"/>
                </a:lnTo>
                <a:lnTo>
                  <a:pt x="391566" y="128269"/>
                </a:lnTo>
                <a:lnTo>
                  <a:pt x="386842" y="129539"/>
                </a:lnTo>
                <a:lnTo>
                  <a:pt x="379107" y="130809"/>
                </a:lnTo>
                <a:lnTo>
                  <a:pt x="419998" y="130809"/>
                </a:lnTo>
                <a:lnTo>
                  <a:pt x="412782" y="123189"/>
                </a:lnTo>
                <a:lnTo>
                  <a:pt x="406260" y="107949"/>
                </a:lnTo>
                <a:close/>
              </a:path>
              <a:path w="1897379" h="394970">
                <a:moveTo>
                  <a:pt x="274942" y="90169"/>
                </a:moveTo>
                <a:lnTo>
                  <a:pt x="238315" y="90169"/>
                </a:lnTo>
                <a:lnTo>
                  <a:pt x="244068" y="92709"/>
                </a:lnTo>
                <a:lnTo>
                  <a:pt x="251917" y="92709"/>
                </a:lnTo>
                <a:lnTo>
                  <a:pt x="253174" y="93979"/>
                </a:lnTo>
                <a:lnTo>
                  <a:pt x="253517" y="96519"/>
                </a:lnTo>
                <a:lnTo>
                  <a:pt x="253860" y="101599"/>
                </a:lnTo>
                <a:lnTo>
                  <a:pt x="251320" y="105409"/>
                </a:lnTo>
                <a:lnTo>
                  <a:pt x="242112" y="107949"/>
                </a:lnTo>
                <a:lnTo>
                  <a:pt x="236308" y="111759"/>
                </a:lnTo>
                <a:lnTo>
                  <a:pt x="357794" y="111759"/>
                </a:lnTo>
                <a:lnTo>
                  <a:pt x="357873" y="110489"/>
                </a:lnTo>
                <a:lnTo>
                  <a:pt x="363131" y="107949"/>
                </a:lnTo>
                <a:lnTo>
                  <a:pt x="406260" y="107949"/>
                </a:lnTo>
                <a:lnTo>
                  <a:pt x="405882" y="106679"/>
                </a:lnTo>
                <a:lnTo>
                  <a:pt x="268897" y="106679"/>
                </a:lnTo>
                <a:lnTo>
                  <a:pt x="265239" y="93979"/>
                </a:lnTo>
                <a:lnTo>
                  <a:pt x="270205" y="91439"/>
                </a:lnTo>
                <a:lnTo>
                  <a:pt x="274942" y="90169"/>
                </a:lnTo>
                <a:close/>
              </a:path>
              <a:path w="1897379" h="394970">
                <a:moveTo>
                  <a:pt x="1664881" y="93979"/>
                </a:moveTo>
                <a:lnTo>
                  <a:pt x="1657743" y="93979"/>
                </a:lnTo>
                <a:lnTo>
                  <a:pt x="1622048" y="99059"/>
                </a:lnTo>
                <a:lnTo>
                  <a:pt x="1586220" y="101599"/>
                </a:lnTo>
                <a:lnTo>
                  <a:pt x="1514449" y="104139"/>
                </a:lnTo>
                <a:lnTo>
                  <a:pt x="1495611" y="104139"/>
                </a:lnTo>
                <a:lnTo>
                  <a:pt x="1439100" y="107949"/>
                </a:lnTo>
                <a:lnTo>
                  <a:pt x="1722447" y="107949"/>
                </a:lnTo>
                <a:lnTo>
                  <a:pt x="1710145" y="102869"/>
                </a:lnTo>
                <a:lnTo>
                  <a:pt x="1687562" y="99059"/>
                </a:lnTo>
                <a:lnTo>
                  <a:pt x="1664881" y="93979"/>
                </a:lnTo>
                <a:close/>
              </a:path>
              <a:path w="1897379" h="394970">
                <a:moveTo>
                  <a:pt x="305219" y="87629"/>
                </a:moveTo>
                <a:lnTo>
                  <a:pt x="289598" y="87629"/>
                </a:lnTo>
                <a:lnTo>
                  <a:pt x="290436" y="97789"/>
                </a:lnTo>
                <a:lnTo>
                  <a:pt x="287388" y="99059"/>
                </a:lnTo>
                <a:lnTo>
                  <a:pt x="282016" y="100329"/>
                </a:lnTo>
                <a:lnTo>
                  <a:pt x="280301" y="101599"/>
                </a:lnTo>
                <a:lnTo>
                  <a:pt x="274332" y="102869"/>
                </a:lnTo>
                <a:lnTo>
                  <a:pt x="268897" y="106679"/>
                </a:lnTo>
                <a:lnTo>
                  <a:pt x="405882" y="106679"/>
                </a:lnTo>
                <a:lnTo>
                  <a:pt x="403613" y="99059"/>
                </a:lnTo>
                <a:lnTo>
                  <a:pt x="306565" y="99059"/>
                </a:lnTo>
                <a:lnTo>
                  <a:pt x="305219" y="87629"/>
                </a:lnTo>
                <a:close/>
              </a:path>
              <a:path w="1897379" h="394970">
                <a:moveTo>
                  <a:pt x="311683" y="97789"/>
                </a:moveTo>
                <a:lnTo>
                  <a:pt x="306565" y="99059"/>
                </a:lnTo>
                <a:lnTo>
                  <a:pt x="316204" y="99059"/>
                </a:lnTo>
                <a:lnTo>
                  <a:pt x="311683" y="97789"/>
                </a:lnTo>
                <a:close/>
              </a:path>
              <a:path w="1897379" h="394970">
                <a:moveTo>
                  <a:pt x="345503" y="81279"/>
                </a:moveTo>
                <a:lnTo>
                  <a:pt x="325374" y="81279"/>
                </a:lnTo>
                <a:lnTo>
                  <a:pt x="329603" y="82549"/>
                </a:lnTo>
                <a:lnTo>
                  <a:pt x="331863" y="95249"/>
                </a:lnTo>
                <a:lnTo>
                  <a:pt x="327393" y="96519"/>
                </a:lnTo>
                <a:lnTo>
                  <a:pt x="322465" y="97789"/>
                </a:lnTo>
                <a:lnTo>
                  <a:pt x="320179" y="97789"/>
                </a:lnTo>
                <a:lnTo>
                  <a:pt x="316204" y="99059"/>
                </a:lnTo>
                <a:lnTo>
                  <a:pt x="403613" y="99059"/>
                </a:lnTo>
                <a:lnTo>
                  <a:pt x="402856" y="96519"/>
                </a:lnTo>
                <a:lnTo>
                  <a:pt x="401897" y="93979"/>
                </a:lnTo>
                <a:lnTo>
                  <a:pt x="351472" y="93979"/>
                </a:lnTo>
                <a:lnTo>
                  <a:pt x="345884" y="90169"/>
                </a:lnTo>
                <a:lnTo>
                  <a:pt x="345008" y="86359"/>
                </a:lnTo>
                <a:lnTo>
                  <a:pt x="345503" y="81279"/>
                </a:lnTo>
                <a:close/>
              </a:path>
              <a:path w="1897379" h="394970">
                <a:moveTo>
                  <a:pt x="396409" y="77469"/>
                </a:moveTo>
                <a:lnTo>
                  <a:pt x="372033" y="77469"/>
                </a:lnTo>
                <a:lnTo>
                  <a:pt x="374192" y="80009"/>
                </a:lnTo>
                <a:lnTo>
                  <a:pt x="374840" y="82549"/>
                </a:lnTo>
                <a:lnTo>
                  <a:pt x="375615" y="86359"/>
                </a:lnTo>
                <a:lnTo>
                  <a:pt x="374459" y="90169"/>
                </a:lnTo>
                <a:lnTo>
                  <a:pt x="366966" y="92709"/>
                </a:lnTo>
                <a:lnTo>
                  <a:pt x="362775" y="92709"/>
                </a:lnTo>
                <a:lnTo>
                  <a:pt x="361086" y="93979"/>
                </a:lnTo>
                <a:lnTo>
                  <a:pt x="401897" y="93979"/>
                </a:lnTo>
                <a:lnTo>
                  <a:pt x="398538" y="85089"/>
                </a:lnTo>
                <a:lnTo>
                  <a:pt x="396409" y="77469"/>
                </a:lnTo>
                <a:close/>
              </a:path>
              <a:path w="1897379" h="394970">
                <a:moveTo>
                  <a:pt x="268131" y="62229"/>
                </a:moveTo>
                <a:lnTo>
                  <a:pt x="249720" y="62229"/>
                </a:lnTo>
                <a:lnTo>
                  <a:pt x="251866" y="63499"/>
                </a:lnTo>
                <a:lnTo>
                  <a:pt x="252641" y="66039"/>
                </a:lnTo>
                <a:lnTo>
                  <a:pt x="252361" y="68579"/>
                </a:lnTo>
                <a:lnTo>
                  <a:pt x="250913" y="69849"/>
                </a:lnTo>
                <a:lnTo>
                  <a:pt x="246189" y="71119"/>
                </a:lnTo>
                <a:lnTo>
                  <a:pt x="395337" y="71119"/>
                </a:lnTo>
                <a:lnTo>
                  <a:pt x="395330" y="68579"/>
                </a:lnTo>
                <a:lnTo>
                  <a:pt x="269176" y="68579"/>
                </a:lnTo>
                <a:lnTo>
                  <a:pt x="268185" y="63499"/>
                </a:lnTo>
                <a:lnTo>
                  <a:pt x="268131" y="62229"/>
                </a:lnTo>
                <a:close/>
              </a:path>
              <a:path w="1897379" h="394970">
                <a:moveTo>
                  <a:pt x="309359" y="52069"/>
                </a:moveTo>
                <a:lnTo>
                  <a:pt x="285305" y="52069"/>
                </a:lnTo>
                <a:lnTo>
                  <a:pt x="287680" y="54609"/>
                </a:lnTo>
                <a:lnTo>
                  <a:pt x="288061" y="66039"/>
                </a:lnTo>
                <a:lnTo>
                  <a:pt x="282486" y="67309"/>
                </a:lnTo>
                <a:lnTo>
                  <a:pt x="273138" y="67309"/>
                </a:lnTo>
                <a:lnTo>
                  <a:pt x="269176" y="68579"/>
                </a:lnTo>
                <a:lnTo>
                  <a:pt x="395330" y="68579"/>
                </a:lnTo>
                <a:lnTo>
                  <a:pt x="395312" y="62229"/>
                </a:lnTo>
                <a:lnTo>
                  <a:pt x="395541" y="60959"/>
                </a:lnTo>
                <a:lnTo>
                  <a:pt x="303237" y="60959"/>
                </a:lnTo>
                <a:lnTo>
                  <a:pt x="303085" y="53339"/>
                </a:lnTo>
                <a:lnTo>
                  <a:pt x="306273" y="53339"/>
                </a:lnTo>
                <a:lnTo>
                  <a:pt x="309359" y="52069"/>
                </a:lnTo>
                <a:close/>
              </a:path>
              <a:path w="1897379" h="394970">
                <a:moveTo>
                  <a:pt x="339329" y="52069"/>
                </a:moveTo>
                <a:lnTo>
                  <a:pt x="312000" y="52069"/>
                </a:lnTo>
                <a:lnTo>
                  <a:pt x="314286" y="53339"/>
                </a:lnTo>
                <a:lnTo>
                  <a:pt x="314718" y="60959"/>
                </a:lnTo>
                <a:lnTo>
                  <a:pt x="395541" y="60959"/>
                </a:lnTo>
                <a:lnTo>
                  <a:pt x="394233" y="58419"/>
                </a:lnTo>
                <a:lnTo>
                  <a:pt x="392963" y="57149"/>
                </a:lnTo>
                <a:lnTo>
                  <a:pt x="389828" y="54609"/>
                </a:lnTo>
                <a:lnTo>
                  <a:pt x="334949" y="54609"/>
                </a:lnTo>
                <a:lnTo>
                  <a:pt x="339329" y="52069"/>
                </a:lnTo>
                <a:close/>
              </a:path>
              <a:path w="1897379" h="394970">
                <a:moveTo>
                  <a:pt x="384313" y="49529"/>
                </a:moveTo>
                <a:lnTo>
                  <a:pt x="362419" y="49529"/>
                </a:lnTo>
                <a:lnTo>
                  <a:pt x="355136" y="53339"/>
                </a:lnTo>
                <a:lnTo>
                  <a:pt x="348337" y="54609"/>
                </a:lnTo>
                <a:lnTo>
                  <a:pt x="389828" y="54609"/>
                </a:lnTo>
                <a:lnTo>
                  <a:pt x="385124" y="50799"/>
                </a:lnTo>
                <a:lnTo>
                  <a:pt x="384313" y="49529"/>
                </a:lnTo>
                <a:close/>
              </a:path>
              <a:path w="1897379" h="394970">
                <a:moveTo>
                  <a:pt x="367588" y="21589"/>
                </a:moveTo>
                <a:lnTo>
                  <a:pt x="343471" y="21589"/>
                </a:lnTo>
                <a:lnTo>
                  <a:pt x="345490" y="24129"/>
                </a:lnTo>
                <a:lnTo>
                  <a:pt x="346202" y="29209"/>
                </a:lnTo>
                <a:lnTo>
                  <a:pt x="344081" y="31749"/>
                </a:lnTo>
                <a:lnTo>
                  <a:pt x="341757" y="31749"/>
                </a:lnTo>
                <a:lnTo>
                  <a:pt x="333917" y="33019"/>
                </a:lnTo>
                <a:lnTo>
                  <a:pt x="374634" y="33019"/>
                </a:lnTo>
                <a:lnTo>
                  <a:pt x="369417" y="24129"/>
                </a:lnTo>
                <a:lnTo>
                  <a:pt x="367588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232758" y="6806376"/>
            <a:ext cx="6350" cy="52069"/>
          </a:xfrm>
          <a:custGeom>
            <a:avLst/>
            <a:gdLst/>
            <a:ahLst/>
            <a:cxnLst/>
            <a:rect l="l" t="t" r="r" b="b"/>
            <a:pathLst>
              <a:path w="6350" h="52070">
                <a:moveTo>
                  <a:pt x="1385" y="0"/>
                </a:moveTo>
                <a:lnTo>
                  <a:pt x="0" y="15264"/>
                </a:lnTo>
                <a:lnTo>
                  <a:pt x="142" y="29559"/>
                </a:lnTo>
                <a:lnTo>
                  <a:pt x="686" y="43187"/>
                </a:lnTo>
                <a:lnTo>
                  <a:pt x="573" y="51622"/>
                </a:lnTo>
                <a:lnTo>
                  <a:pt x="5631" y="51622"/>
                </a:lnTo>
                <a:lnTo>
                  <a:pt x="5381" y="48001"/>
                </a:lnTo>
                <a:lnTo>
                  <a:pt x="4420" y="35465"/>
                </a:lnTo>
                <a:lnTo>
                  <a:pt x="3353" y="22936"/>
                </a:lnTo>
                <a:lnTo>
                  <a:pt x="2769" y="16497"/>
                </a:lnTo>
                <a:lnTo>
                  <a:pt x="5792" y="9855"/>
                </a:lnTo>
                <a:lnTo>
                  <a:pt x="1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826927" y="6535549"/>
            <a:ext cx="46355" cy="322580"/>
          </a:xfrm>
          <a:custGeom>
            <a:avLst/>
            <a:gdLst/>
            <a:ahLst/>
            <a:cxnLst/>
            <a:rect l="l" t="t" r="r" b="b"/>
            <a:pathLst>
              <a:path w="46355" h="322579">
                <a:moveTo>
                  <a:pt x="14262" y="0"/>
                </a:moveTo>
                <a:lnTo>
                  <a:pt x="1638" y="4152"/>
                </a:lnTo>
                <a:lnTo>
                  <a:pt x="1079" y="10541"/>
                </a:lnTo>
                <a:lnTo>
                  <a:pt x="112" y="44808"/>
                </a:lnTo>
                <a:lnTo>
                  <a:pt x="0" y="61582"/>
                </a:lnTo>
                <a:lnTo>
                  <a:pt x="214" y="73990"/>
                </a:lnTo>
                <a:lnTo>
                  <a:pt x="1426" y="104514"/>
                </a:lnTo>
                <a:lnTo>
                  <a:pt x="2857" y="135321"/>
                </a:lnTo>
                <a:lnTo>
                  <a:pt x="4364" y="166123"/>
                </a:lnTo>
                <a:lnTo>
                  <a:pt x="6058" y="202336"/>
                </a:lnTo>
                <a:lnTo>
                  <a:pt x="6807" y="208241"/>
                </a:lnTo>
                <a:lnTo>
                  <a:pt x="2413" y="220789"/>
                </a:lnTo>
                <a:lnTo>
                  <a:pt x="3543" y="227139"/>
                </a:lnTo>
                <a:lnTo>
                  <a:pt x="10287" y="239255"/>
                </a:lnTo>
                <a:lnTo>
                  <a:pt x="10345" y="240601"/>
                </a:lnTo>
                <a:lnTo>
                  <a:pt x="10462" y="246888"/>
                </a:lnTo>
                <a:lnTo>
                  <a:pt x="10193" y="251180"/>
                </a:lnTo>
                <a:lnTo>
                  <a:pt x="9850" y="263791"/>
                </a:lnTo>
                <a:lnTo>
                  <a:pt x="9757" y="275158"/>
                </a:lnTo>
                <a:lnTo>
                  <a:pt x="10118" y="290541"/>
                </a:lnTo>
                <a:lnTo>
                  <a:pt x="10944" y="310028"/>
                </a:lnTo>
                <a:lnTo>
                  <a:pt x="11318" y="322450"/>
                </a:lnTo>
                <a:lnTo>
                  <a:pt x="46006" y="322450"/>
                </a:lnTo>
                <a:lnTo>
                  <a:pt x="44404" y="303976"/>
                </a:lnTo>
                <a:lnTo>
                  <a:pt x="43512" y="284467"/>
                </a:lnTo>
                <a:lnTo>
                  <a:pt x="22885" y="284467"/>
                </a:lnTo>
                <a:lnTo>
                  <a:pt x="16192" y="283895"/>
                </a:lnTo>
                <a:lnTo>
                  <a:pt x="15468" y="280543"/>
                </a:lnTo>
                <a:lnTo>
                  <a:pt x="15684" y="275158"/>
                </a:lnTo>
                <a:lnTo>
                  <a:pt x="16560" y="272199"/>
                </a:lnTo>
                <a:lnTo>
                  <a:pt x="23177" y="271995"/>
                </a:lnTo>
                <a:lnTo>
                  <a:pt x="43757" y="271995"/>
                </a:lnTo>
                <a:lnTo>
                  <a:pt x="44182" y="254203"/>
                </a:lnTo>
                <a:lnTo>
                  <a:pt x="23063" y="254203"/>
                </a:lnTo>
                <a:lnTo>
                  <a:pt x="11430" y="250456"/>
                </a:lnTo>
                <a:lnTo>
                  <a:pt x="12115" y="244995"/>
                </a:lnTo>
                <a:lnTo>
                  <a:pt x="11392" y="238620"/>
                </a:lnTo>
                <a:lnTo>
                  <a:pt x="11557" y="236804"/>
                </a:lnTo>
                <a:lnTo>
                  <a:pt x="11537" y="230708"/>
                </a:lnTo>
                <a:lnTo>
                  <a:pt x="11315" y="226453"/>
                </a:lnTo>
                <a:lnTo>
                  <a:pt x="15506" y="214845"/>
                </a:lnTo>
                <a:lnTo>
                  <a:pt x="22402" y="212229"/>
                </a:lnTo>
                <a:lnTo>
                  <a:pt x="43879" y="212229"/>
                </a:lnTo>
                <a:lnTo>
                  <a:pt x="43538" y="203380"/>
                </a:lnTo>
                <a:lnTo>
                  <a:pt x="41238" y="173237"/>
                </a:lnTo>
                <a:lnTo>
                  <a:pt x="38582" y="143103"/>
                </a:lnTo>
                <a:lnTo>
                  <a:pt x="36702" y="122679"/>
                </a:lnTo>
                <a:lnTo>
                  <a:pt x="35058" y="102190"/>
                </a:lnTo>
                <a:lnTo>
                  <a:pt x="34414" y="81778"/>
                </a:lnTo>
                <a:lnTo>
                  <a:pt x="34846" y="73990"/>
                </a:lnTo>
                <a:lnTo>
                  <a:pt x="24587" y="73990"/>
                </a:lnTo>
                <a:lnTo>
                  <a:pt x="21044" y="73812"/>
                </a:lnTo>
                <a:lnTo>
                  <a:pt x="18288" y="73469"/>
                </a:lnTo>
                <a:lnTo>
                  <a:pt x="16738" y="71539"/>
                </a:lnTo>
                <a:lnTo>
                  <a:pt x="17526" y="66001"/>
                </a:lnTo>
                <a:lnTo>
                  <a:pt x="19443" y="63690"/>
                </a:lnTo>
                <a:lnTo>
                  <a:pt x="35417" y="63690"/>
                </a:lnTo>
                <a:lnTo>
                  <a:pt x="35511" y="55854"/>
                </a:lnTo>
                <a:lnTo>
                  <a:pt x="15976" y="55854"/>
                </a:lnTo>
                <a:lnTo>
                  <a:pt x="5892" y="53911"/>
                </a:lnTo>
                <a:lnTo>
                  <a:pt x="5325" y="44808"/>
                </a:lnTo>
                <a:lnTo>
                  <a:pt x="5321" y="37604"/>
                </a:lnTo>
                <a:lnTo>
                  <a:pt x="5753" y="33223"/>
                </a:lnTo>
                <a:lnTo>
                  <a:pt x="4902" y="25679"/>
                </a:lnTo>
                <a:lnTo>
                  <a:pt x="19100" y="23545"/>
                </a:lnTo>
                <a:lnTo>
                  <a:pt x="27692" y="23545"/>
                </a:lnTo>
                <a:lnTo>
                  <a:pt x="26955" y="21898"/>
                </a:lnTo>
                <a:lnTo>
                  <a:pt x="20294" y="10223"/>
                </a:lnTo>
                <a:lnTo>
                  <a:pt x="17627" y="5740"/>
                </a:lnTo>
                <a:lnTo>
                  <a:pt x="14262" y="0"/>
                </a:lnTo>
                <a:close/>
              </a:path>
              <a:path w="46355" h="322579">
                <a:moveTo>
                  <a:pt x="43757" y="271995"/>
                </a:moveTo>
                <a:lnTo>
                  <a:pt x="23177" y="271995"/>
                </a:lnTo>
                <a:lnTo>
                  <a:pt x="23876" y="274269"/>
                </a:lnTo>
                <a:lnTo>
                  <a:pt x="23838" y="277025"/>
                </a:lnTo>
                <a:lnTo>
                  <a:pt x="23164" y="280212"/>
                </a:lnTo>
                <a:lnTo>
                  <a:pt x="22885" y="284467"/>
                </a:lnTo>
                <a:lnTo>
                  <a:pt x="43512" y="284467"/>
                </a:lnTo>
                <a:lnTo>
                  <a:pt x="43571" y="280212"/>
                </a:lnTo>
                <a:lnTo>
                  <a:pt x="43757" y="271995"/>
                </a:lnTo>
                <a:close/>
              </a:path>
              <a:path w="46355" h="322579">
                <a:moveTo>
                  <a:pt x="43879" y="212229"/>
                </a:moveTo>
                <a:lnTo>
                  <a:pt x="22402" y="212229"/>
                </a:lnTo>
                <a:lnTo>
                  <a:pt x="37033" y="213156"/>
                </a:lnTo>
                <a:lnTo>
                  <a:pt x="36512" y="220306"/>
                </a:lnTo>
                <a:lnTo>
                  <a:pt x="38125" y="233006"/>
                </a:lnTo>
                <a:lnTo>
                  <a:pt x="36626" y="240601"/>
                </a:lnTo>
                <a:lnTo>
                  <a:pt x="27355" y="251180"/>
                </a:lnTo>
                <a:lnTo>
                  <a:pt x="23063" y="254203"/>
                </a:lnTo>
                <a:lnTo>
                  <a:pt x="44182" y="254203"/>
                </a:lnTo>
                <a:lnTo>
                  <a:pt x="44619" y="236804"/>
                </a:lnTo>
                <a:lnTo>
                  <a:pt x="44591" y="230708"/>
                </a:lnTo>
                <a:lnTo>
                  <a:pt x="43879" y="212229"/>
                </a:lnTo>
                <a:close/>
              </a:path>
              <a:path w="46355" h="322579">
                <a:moveTo>
                  <a:pt x="11557" y="230708"/>
                </a:moveTo>
                <a:lnTo>
                  <a:pt x="11544" y="230847"/>
                </a:lnTo>
                <a:lnTo>
                  <a:pt x="11557" y="230708"/>
                </a:lnTo>
                <a:close/>
              </a:path>
              <a:path w="46355" h="322579">
                <a:moveTo>
                  <a:pt x="35417" y="63690"/>
                </a:moveTo>
                <a:lnTo>
                  <a:pt x="19443" y="63690"/>
                </a:lnTo>
                <a:lnTo>
                  <a:pt x="25857" y="64109"/>
                </a:lnTo>
                <a:lnTo>
                  <a:pt x="27228" y="66446"/>
                </a:lnTo>
                <a:lnTo>
                  <a:pt x="26632" y="71818"/>
                </a:lnTo>
                <a:lnTo>
                  <a:pt x="24587" y="73990"/>
                </a:lnTo>
                <a:lnTo>
                  <a:pt x="34846" y="73990"/>
                </a:lnTo>
                <a:lnTo>
                  <a:pt x="35417" y="63690"/>
                </a:lnTo>
                <a:close/>
              </a:path>
              <a:path w="46355" h="322579">
                <a:moveTo>
                  <a:pt x="27692" y="23545"/>
                </a:moveTo>
                <a:lnTo>
                  <a:pt x="19100" y="23545"/>
                </a:lnTo>
                <a:lnTo>
                  <a:pt x="24650" y="31851"/>
                </a:lnTo>
                <a:lnTo>
                  <a:pt x="24578" y="43180"/>
                </a:lnTo>
                <a:lnTo>
                  <a:pt x="24155" y="46393"/>
                </a:lnTo>
                <a:lnTo>
                  <a:pt x="20167" y="52946"/>
                </a:lnTo>
                <a:lnTo>
                  <a:pt x="15976" y="55854"/>
                </a:lnTo>
                <a:lnTo>
                  <a:pt x="35511" y="55854"/>
                </a:lnTo>
                <a:lnTo>
                  <a:pt x="35475" y="46849"/>
                </a:lnTo>
                <a:lnTo>
                  <a:pt x="32315" y="33864"/>
                </a:lnTo>
                <a:lnTo>
                  <a:pt x="27692" y="23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469052" y="6365240"/>
            <a:ext cx="433705" cy="492759"/>
          </a:xfrm>
          <a:custGeom>
            <a:avLst/>
            <a:gdLst/>
            <a:ahLst/>
            <a:cxnLst/>
            <a:rect l="l" t="t" r="r" b="b"/>
            <a:pathLst>
              <a:path w="433705" h="492759">
                <a:moveTo>
                  <a:pt x="141534" y="109219"/>
                </a:moveTo>
                <a:lnTo>
                  <a:pt x="129727" y="109219"/>
                </a:lnTo>
                <a:lnTo>
                  <a:pt x="119307" y="111759"/>
                </a:lnTo>
                <a:lnTo>
                  <a:pt x="109742" y="116839"/>
                </a:lnTo>
                <a:lnTo>
                  <a:pt x="100500" y="125729"/>
                </a:lnTo>
                <a:lnTo>
                  <a:pt x="85654" y="139699"/>
                </a:lnTo>
                <a:lnTo>
                  <a:pt x="55377" y="167639"/>
                </a:lnTo>
                <a:lnTo>
                  <a:pt x="40302" y="182879"/>
                </a:lnTo>
                <a:lnTo>
                  <a:pt x="32522" y="190499"/>
                </a:lnTo>
                <a:lnTo>
                  <a:pt x="25400" y="198119"/>
                </a:lnTo>
                <a:lnTo>
                  <a:pt x="19919" y="207009"/>
                </a:lnTo>
                <a:lnTo>
                  <a:pt x="17061" y="218439"/>
                </a:lnTo>
                <a:lnTo>
                  <a:pt x="16629" y="222249"/>
                </a:lnTo>
                <a:lnTo>
                  <a:pt x="13759" y="224789"/>
                </a:lnTo>
                <a:lnTo>
                  <a:pt x="576" y="229869"/>
                </a:lnTo>
                <a:lnTo>
                  <a:pt x="16" y="236219"/>
                </a:lnTo>
                <a:lnTo>
                  <a:pt x="0" y="238759"/>
                </a:lnTo>
                <a:lnTo>
                  <a:pt x="576" y="246379"/>
                </a:lnTo>
                <a:lnTo>
                  <a:pt x="2252" y="273049"/>
                </a:lnTo>
                <a:lnTo>
                  <a:pt x="3415" y="298449"/>
                </a:lnTo>
                <a:lnTo>
                  <a:pt x="4364" y="326389"/>
                </a:lnTo>
                <a:lnTo>
                  <a:pt x="4982" y="350519"/>
                </a:lnTo>
                <a:lnTo>
                  <a:pt x="5099" y="384809"/>
                </a:lnTo>
                <a:lnTo>
                  <a:pt x="4376" y="412749"/>
                </a:lnTo>
                <a:lnTo>
                  <a:pt x="2170" y="473709"/>
                </a:lnTo>
                <a:lnTo>
                  <a:pt x="1684" y="492759"/>
                </a:lnTo>
                <a:lnTo>
                  <a:pt x="17150" y="492759"/>
                </a:lnTo>
                <a:lnTo>
                  <a:pt x="17381" y="455929"/>
                </a:lnTo>
                <a:lnTo>
                  <a:pt x="17505" y="430529"/>
                </a:lnTo>
                <a:lnTo>
                  <a:pt x="17379" y="364489"/>
                </a:lnTo>
                <a:lnTo>
                  <a:pt x="16540" y="313689"/>
                </a:lnTo>
                <a:lnTo>
                  <a:pt x="16439" y="312419"/>
                </a:lnTo>
                <a:lnTo>
                  <a:pt x="16477" y="303529"/>
                </a:lnTo>
                <a:lnTo>
                  <a:pt x="17125" y="298449"/>
                </a:lnTo>
                <a:lnTo>
                  <a:pt x="27856" y="297179"/>
                </a:lnTo>
                <a:lnTo>
                  <a:pt x="249824" y="297179"/>
                </a:lnTo>
                <a:lnTo>
                  <a:pt x="246868" y="293369"/>
                </a:lnTo>
                <a:lnTo>
                  <a:pt x="240200" y="292099"/>
                </a:lnTo>
                <a:lnTo>
                  <a:pt x="240918" y="290829"/>
                </a:lnTo>
                <a:lnTo>
                  <a:pt x="17226" y="290829"/>
                </a:lnTo>
                <a:lnTo>
                  <a:pt x="15181" y="289559"/>
                </a:lnTo>
                <a:lnTo>
                  <a:pt x="14572" y="283209"/>
                </a:lnTo>
                <a:lnTo>
                  <a:pt x="15512" y="281939"/>
                </a:lnTo>
                <a:lnTo>
                  <a:pt x="337349" y="281939"/>
                </a:lnTo>
                <a:lnTo>
                  <a:pt x="340124" y="278129"/>
                </a:lnTo>
                <a:lnTo>
                  <a:pt x="345577" y="271779"/>
                </a:lnTo>
                <a:lnTo>
                  <a:pt x="34155" y="271779"/>
                </a:lnTo>
                <a:lnTo>
                  <a:pt x="32123" y="270509"/>
                </a:lnTo>
                <a:lnTo>
                  <a:pt x="27280" y="269239"/>
                </a:lnTo>
                <a:lnTo>
                  <a:pt x="21739" y="267969"/>
                </a:lnTo>
                <a:lnTo>
                  <a:pt x="17330" y="266699"/>
                </a:lnTo>
                <a:lnTo>
                  <a:pt x="15880" y="261619"/>
                </a:lnTo>
                <a:lnTo>
                  <a:pt x="16617" y="252729"/>
                </a:lnTo>
                <a:lnTo>
                  <a:pt x="37830" y="252729"/>
                </a:lnTo>
                <a:lnTo>
                  <a:pt x="43058" y="251459"/>
                </a:lnTo>
                <a:lnTo>
                  <a:pt x="183912" y="251459"/>
                </a:lnTo>
                <a:lnTo>
                  <a:pt x="180561" y="250189"/>
                </a:lnTo>
                <a:lnTo>
                  <a:pt x="178910" y="248919"/>
                </a:lnTo>
                <a:lnTo>
                  <a:pt x="158818" y="248919"/>
                </a:lnTo>
                <a:lnTo>
                  <a:pt x="145453" y="246379"/>
                </a:lnTo>
                <a:lnTo>
                  <a:pt x="136662" y="245109"/>
                </a:lnTo>
                <a:lnTo>
                  <a:pt x="127925" y="242569"/>
                </a:lnTo>
                <a:lnTo>
                  <a:pt x="119283" y="241299"/>
                </a:lnTo>
                <a:lnTo>
                  <a:pt x="111346" y="238759"/>
                </a:lnTo>
                <a:lnTo>
                  <a:pt x="110675" y="234949"/>
                </a:lnTo>
                <a:lnTo>
                  <a:pt x="46014" y="234949"/>
                </a:lnTo>
                <a:lnTo>
                  <a:pt x="39221" y="232409"/>
                </a:lnTo>
                <a:lnTo>
                  <a:pt x="32619" y="229869"/>
                </a:lnTo>
                <a:lnTo>
                  <a:pt x="24884" y="227329"/>
                </a:lnTo>
                <a:lnTo>
                  <a:pt x="23957" y="222249"/>
                </a:lnTo>
                <a:lnTo>
                  <a:pt x="29685" y="215899"/>
                </a:lnTo>
                <a:lnTo>
                  <a:pt x="35123" y="210819"/>
                </a:lnTo>
                <a:lnTo>
                  <a:pt x="41121" y="207009"/>
                </a:lnTo>
                <a:lnTo>
                  <a:pt x="47976" y="204469"/>
                </a:lnTo>
                <a:lnTo>
                  <a:pt x="99749" y="204469"/>
                </a:lnTo>
                <a:lnTo>
                  <a:pt x="90030" y="200659"/>
                </a:lnTo>
                <a:lnTo>
                  <a:pt x="80619" y="196849"/>
                </a:lnTo>
                <a:lnTo>
                  <a:pt x="71747" y="191769"/>
                </a:lnTo>
                <a:lnTo>
                  <a:pt x="68433" y="189229"/>
                </a:lnTo>
                <a:lnTo>
                  <a:pt x="64584" y="186689"/>
                </a:lnTo>
                <a:lnTo>
                  <a:pt x="66909" y="181609"/>
                </a:lnTo>
                <a:lnTo>
                  <a:pt x="68712" y="177799"/>
                </a:lnTo>
                <a:lnTo>
                  <a:pt x="201275" y="177799"/>
                </a:lnTo>
                <a:lnTo>
                  <a:pt x="199268" y="176529"/>
                </a:lnTo>
                <a:lnTo>
                  <a:pt x="199128" y="175259"/>
                </a:lnTo>
                <a:lnTo>
                  <a:pt x="82936" y="175259"/>
                </a:lnTo>
                <a:lnTo>
                  <a:pt x="79901" y="171449"/>
                </a:lnTo>
                <a:lnTo>
                  <a:pt x="81552" y="166369"/>
                </a:lnTo>
                <a:lnTo>
                  <a:pt x="83292" y="161289"/>
                </a:lnTo>
                <a:lnTo>
                  <a:pt x="87368" y="158749"/>
                </a:lnTo>
                <a:lnTo>
                  <a:pt x="91026" y="156209"/>
                </a:lnTo>
                <a:lnTo>
                  <a:pt x="97416" y="151129"/>
                </a:lnTo>
                <a:lnTo>
                  <a:pt x="104027" y="146049"/>
                </a:lnTo>
                <a:lnTo>
                  <a:pt x="110425" y="142239"/>
                </a:lnTo>
                <a:lnTo>
                  <a:pt x="116172" y="135889"/>
                </a:lnTo>
                <a:lnTo>
                  <a:pt x="120020" y="130809"/>
                </a:lnTo>
                <a:lnTo>
                  <a:pt x="347834" y="130809"/>
                </a:lnTo>
                <a:lnTo>
                  <a:pt x="344390" y="124459"/>
                </a:lnTo>
                <a:lnTo>
                  <a:pt x="342308" y="114299"/>
                </a:lnTo>
                <a:lnTo>
                  <a:pt x="342084" y="111759"/>
                </a:lnTo>
                <a:lnTo>
                  <a:pt x="151237" y="111759"/>
                </a:lnTo>
                <a:lnTo>
                  <a:pt x="141534" y="109219"/>
                </a:lnTo>
                <a:close/>
              </a:path>
              <a:path w="433705" h="492759">
                <a:moveTo>
                  <a:pt x="249824" y="297179"/>
                </a:moveTo>
                <a:lnTo>
                  <a:pt x="27856" y="297179"/>
                </a:lnTo>
                <a:lnTo>
                  <a:pt x="28758" y="307339"/>
                </a:lnTo>
                <a:lnTo>
                  <a:pt x="31331" y="331469"/>
                </a:lnTo>
                <a:lnTo>
                  <a:pt x="32249" y="344169"/>
                </a:lnTo>
                <a:lnTo>
                  <a:pt x="32273" y="345439"/>
                </a:lnTo>
                <a:lnTo>
                  <a:pt x="32399" y="364489"/>
                </a:lnTo>
                <a:lnTo>
                  <a:pt x="32276" y="394969"/>
                </a:lnTo>
                <a:lnTo>
                  <a:pt x="32400" y="414019"/>
                </a:lnTo>
                <a:lnTo>
                  <a:pt x="32519" y="453389"/>
                </a:lnTo>
                <a:lnTo>
                  <a:pt x="32274" y="473709"/>
                </a:lnTo>
                <a:lnTo>
                  <a:pt x="32155" y="481329"/>
                </a:lnTo>
                <a:lnTo>
                  <a:pt x="32042" y="486409"/>
                </a:lnTo>
                <a:lnTo>
                  <a:pt x="31931" y="492759"/>
                </a:lnTo>
                <a:lnTo>
                  <a:pt x="46883" y="492759"/>
                </a:lnTo>
                <a:lnTo>
                  <a:pt x="45877" y="486409"/>
                </a:lnTo>
                <a:lnTo>
                  <a:pt x="46894" y="471169"/>
                </a:lnTo>
                <a:lnTo>
                  <a:pt x="50551" y="453389"/>
                </a:lnTo>
                <a:lnTo>
                  <a:pt x="97156" y="453389"/>
                </a:lnTo>
                <a:lnTo>
                  <a:pt x="97528" y="449579"/>
                </a:lnTo>
                <a:lnTo>
                  <a:pt x="99408" y="447039"/>
                </a:lnTo>
                <a:lnTo>
                  <a:pt x="112235" y="444499"/>
                </a:lnTo>
                <a:lnTo>
                  <a:pt x="128199" y="441959"/>
                </a:lnTo>
                <a:lnTo>
                  <a:pt x="98862" y="441959"/>
                </a:lnTo>
                <a:lnTo>
                  <a:pt x="96766" y="424179"/>
                </a:lnTo>
                <a:lnTo>
                  <a:pt x="103091" y="422909"/>
                </a:lnTo>
                <a:lnTo>
                  <a:pt x="112400" y="421639"/>
                </a:lnTo>
                <a:lnTo>
                  <a:pt x="115384" y="420369"/>
                </a:lnTo>
                <a:lnTo>
                  <a:pt x="252312" y="420369"/>
                </a:lnTo>
                <a:lnTo>
                  <a:pt x="252365" y="419099"/>
                </a:lnTo>
                <a:lnTo>
                  <a:pt x="182306" y="419099"/>
                </a:lnTo>
                <a:lnTo>
                  <a:pt x="170304" y="417829"/>
                </a:lnTo>
                <a:lnTo>
                  <a:pt x="158300" y="417829"/>
                </a:lnTo>
                <a:lnTo>
                  <a:pt x="146296" y="416559"/>
                </a:lnTo>
                <a:lnTo>
                  <a:pt x="110431" y="416559"/>
                </a:lnTo>
                <a:lnTo>
                  <a:pt x="102202" y="415289"/>
                </a:lnTo>
                <a:lnTo>
                  <a:pt x="97262" y="412749"/>
                </a:lnTo>
                <a:lnTo>
                  <a:pt x="100983" y="400049"/>
                </a:lnTo>
                <a:lnTo>
                  <a:pt x="254519" y="400049"/>
                </a:lnTo>
                <a:lnTo>
                  <a:pt x="256637" y="384809"/>
                </a:lnTo>
                <a:lnTo>
                  <a:pt x="156554" y="384809"/>
                </a:lnTo>
                <a:lnTo>
                  <a:pt x="111536" y="380999"/>
                </a:lnTo>
                <a:lnTo>
                  <a:pt x="101491" y="379729"/>
                </a:lnTo>
                <a:lnTo>
                  <a:pt x="101249" y="378459"/>
                </a:lnTo>
                <a:lnTo>
                  <a:pt x="104120" y="365759"/>
                </a:lnTo>
                <a:lnTo>
                  <a:pt x="105009" y="364489"/>
                </a:lnTo>
                <a:lnTo>
                  <a:pt x="106215" y="360679"/>
                </a:lnTo>
                <a:lnTo>
                  <a:pt x="102210" y="358139"/>
                </a:lnTo>
                <a:lnTo>
                  <a:pt x="88892" y="358139"/>
                </a:lnTo>
                <a:lnTo>
                  <a:pt x="78453" y="356869"/>
                </a:lnTo>
                <a:lnTo>
                  <a:pt x="78577" y="353059"/>
                </a:lnTo>
                <a:lnTo>
                  <a:pt x="78472" y="346709"/>
                </a:lnTo>
                <a:lnTo>
                  <a:pt x="78399" y="344169"/>
                </a:lnTo>
                <a:lnTo>
                  <a:pt x="78453" y="330199"/>
                </a:lnTo>
                <a:lnTo>
                  <a:pt x="78897" y="330199"/>
                </a:lnTo>
                <a:lnTo>
                  <a:pt x="79024" y="308609"/>
                </a:lnTo>
                <a:lnTo>
                  <a:pt x="79799" y="306069"/>
                </a:lnTo>
                <a:lnTo>
                  <a:pt x="87762" y="304799"/>
                </a:lnTo>
                <a:lnTo>
                  <a:pt x="115101" y="304799"/>
                </a:lnTo>
                <a:lnTo>
                  <a:pt x="118560" y="303529"/>
                </a:lnTo>
                <a:lnTo>
                  <a:pt x="339768" y="303529"/>
                </a:lnTo>
                <a:lnTo>
                  <a:pt x="333139" y="300989"/>
                </a:lnTo>
                <a:lnTo>
                  <a:pt x="332718" y="299719"/>
                </a:lnTo>
                <a:lnTo>
                  <a:pt x="251795" y="299719"/>
                </a:lnTo>
                <a:lnTo>
                  <a:pt x="249824" y="297179"/>
                </a:lnTo>
                <a:close/>
              </a:path>
              <a:path w="433705" h="492759">
                <a:moveTo>
                  <a:pt x="97156" y="453389"/>
                </a:moveTo>
                <a:lnTo>
                  <a:pt x="50551" y="453389"/>
                </a:lnTo>
                <a:lnTo>
                  <a:pt x="53527" y="467359"/>
                </a:lnTo>
                <a:lnTo>
                  <a:pt x="54760" y="478789"/>
                </a:lnTo>
                <a:lnTo>
                  <a:pt x="54773" y="483869"/>
                </a:lnTo>
                <a:lnTo>
                  <a:pt x="54482" y="492759"/>
                </a:lnTo>
                <a:lnTo>
                  <a:pt x="94101" y="492759"/>
                </a:lnTo>
                <a:lnTo>
                  <a:pt x="94175" y="487679"/>
                </a:lnTo>
                <a:lnTo>
                  <a:pt x="94671" y="478789"/>
                </a:lnTo>
                <a:lnTo>
                  <a:pt x="97156" y="453389"/>
                </a:lnTo>
                <a:close/>
              </a:path>
              <a:path w="433705" h="492759">
                <a:moveTo>
                  <a:pt x="251460" y="440689"/>
                </a:moveTo>
                <a:lnTo>
                  <a:pt x="217188" y="440689"/>
                </a:lnTo>
                <a:lnTo>
                  <a:pt x="218470" y="441959"/>
                </a:lnTo>
                <a:lnTo>
                  <a:pt x="219416" y="455929"/>
                </a:lnTo>
                <a:lnTo>
                  <a:pt x="219521" y="459739"/>
                </a:lnTo>
                <a:lnTo>
                  <a:pt x="219388" y="462279"/>
                </a:lnTo>
                <a:lnTo>
                  <a:pt x="219321" y="464819"/>
                </a:lnTo>
                <a:lnTo>
                  <a:pt x="217821" y="481329"/>
                </a:lnTo>
                <a:lnTo>
                  <a:pt x="214524" y="491489"/>
                </a:lnTo>
                <a:lnTo>
                  <a:pt x="212072" y="492759"/>
                </a:lnTo>
                <a:lnTo>
                  <a:pt x="252210" y="492759"/>
                </a:lnTo>
                <a:lnTo>
                  <a:pt x="251812" y="477519"/>
                </a:lnTo>
                <a:lnTo>
                  <a:pt x="251690" y="471169"/>
                </a:lnTo>
                <a:lnTo>
                  <a:pt x="251356" y="448309"/>
                </a:lnTo>
                <a:lnTo>
                  <a:pt x="251460" y="440689"/>
                </a:lnTo>
                <a:close/>
              </a:path>
              <a:path w="433705" h="492759">
                <a:moveTo>
                  <a:pt x="272417" y="382269"/>
                </a:moveTo>
                <a:lnTo>
                  <a:pt x="256989" y="382269"/>
                </a:lnTo>
                <a:lnTo>
                  <a:pt x="262186" y="402589"/>
                </a:lnTo>
                <a:lnTo>
                  <a:pt x="262882" y="426719"/>
                </a:lnTo>
                <a:lnTo>
                  <a:pt x="262989" y="435609"/>
                </a:lnTo>
                <a:lnTo>
                  <a:pt x="259840" y="471169"/>
                </a:lnTo>
                <a:lnTo>
                  <a:pt x="255009" y="492759"/>
                </a:lnTo>
                <a:lnTo>
                  <a:pt x="265009" y="492759"/>
                </a:lnTo>
                <a:lnTo>
                  <a:pt x="265267" y="491489"/>
                </a:lnTo>
                <a:lnTo>
                  <a:pt x="266272" y="478789"/>
                </a:lnTo>
                <a:lnTo>
                  <a:pt x="268057" y="445769"/>
                </a:lnTo>
                <a:lnTo>
                  <a:pt x="271250" y="401319"/>
                </a:lnTo>
                <a:lnTo>
                  <a:pt x="272417" y="382269"/>
                </a:lnTo>
                <a:close/>
              </a:path>
              <a:path w="433705" h="492759">
                <a:moveTo>
                  <a:pt x="422119" y="363219"/>
                </a:moveTo>
                <a:lnTo>
                  <a:pt x="278237" y="363219"/>
                </a:lnTo>
                <a:lnTo>
                  <a:pt x="287292" y="364489"/>
                </a:lnTo>
                <a:lnTo>
                  <a:pt x="287293" y="372109"/>
                </a:lnTo>
                <a:lnTo>
                  <a:pt x="283408" y="461009"/>
                </a:lnTo>
                <a:lnTo>
                  <a:pt x="282401" y="492759"/>
                </a:lnTo>
                <a:lnTo>
                  <a:pt x="297587" y="492759"/>
                </a:lnTo>
                <a:lnTo>
                  <a:pt x="297287" y="487679"/>
                </a:lnTo>
                <a:lnTo>
                  <a:pt x="299623" y="483869"/>
                </a:lnTo>
                <a:lnTo>
                  <a:pt x="304195" y="482599"/>
                </a:lnTo>
                <a:lnTo>
                  <a:pt x="415132" y="482599"/>
                </a:lnTo>
                <a:lnTo>
                  <a:pt x="415209" y="480059"/>
                </a:lnTo>
                <a:lnTo>
                  <a:pt x="359304" y="480059"/>
                </a:lnTo>
                <a:lnTo>
                  <a:pt x="355053" y="478789"/>
                </a:lnTo>
                <a:lnTo>
                  <a:pt x="348899" y="474979"/>
                </a:lnTo>
                <a:lnTo>
                  <a:pt x="336949" y="474979"/>
                </a:lnTo>
                <a:lnTo>
                  <a:pt x="335628" y="472439"/>
                </a:lnTo>
                <a:lnTo>
                  <a:pt x="336060" y="469899"/>
                </a:lnTo>
                <a:lnTo>
                  <a:pt x="299179" y="469899"/>
                </a:lnTo>
                <a:lnTo>
                  <a:pt x="297845" y="467359"/>
                </a:lnTo>
                <a:lnTo>
                  <a:pt x="298036" y="455929"/>
                </a:lnTo>
                <a:lnTo>
                  <a:pt x="298228" y="448309"/>
                </a:lnTo>
                <a:lnTo>
                  <a:pt x="298527" y="440689"/>
                </a:lnTo>
                <a:lnTo>
                  <a:pt x="298988" y="433069"/>
                </a:lnTo>
                <a:lnTo>
                  <a:pt x="300695" y="414019"/>
                </a:lnTo>
                <a:lnTo>
                  <a:pt x="302735" y="394969"/>
                </a:lnTo>
                <a:lnTo>
                  <a:pt x="338318" y="394969"/>
                </a:lnTo>
                <a:lnTo>
                  <a:pt x="341611" y="388619"/>
                </a:lnTo>
                <a:lnTo>
                  <a:pt x="348716" y="383539"/>
                </a:lnTo>
                <a:lnTo>
                  <a:pt x="339184" y="383539"/>
                </a:lnTo>
                <a:lnTo>
                  <a:pt x="336923" y="382269"/>
                </a:lnTo>
                <a:lnTo>
                  <a:pt x="337279" y="374649"/>
                </a:lnTo>
                <a:lnTo>
                  <a:pt x="340835" y="373379"/>
                </a:lnTo>
                <a:lnTo>
                  <a:pt x="344226" y="372109"/>
                </a:lnTo>
                <a:lnTo>
                  <a:pt x="399695" y="372109"/>
                </a:lnTo>
                <a:lnTo>
                  <a:pt x="399801" y="370839"/>
                </a:lnTo>
                <a:lnTo>
                  <a:pt x="400296" y="368299"/>
                </a:lnTo>
                <a:lnTo>
                  <a:pt x="421648" y="368299"/>
                </a:lnTo>
                <a:lnTo>
                  <a:pt x="422119" y="363219"/>
                </a:lnTo>
                <a:close/>
              </a:path>
              <a:path w="433705" h="492759">
                <a:moveTo>
                  <a:pt x="415132" y="482599"/>
                </a:moveTo>
                <a:lnTo>
                  <a:pt x="304195" y="482599"/>
                </a:lnTo>
                <a:lnTo>
                  <a:pt x="309250" y="483869"/>
                </a:lnTo>
                <a:lnTo>
                  <a:pt x="309999" y="487679"/>
                </a:lnTo>
                <a:lnTo>
                  <a:pt x="310130" y="492759"/>
                </a:lnTo>
                <a:lnTo>
                  <a:pt x="414824" y="492759"/>
                </a:lnTo>
                <a:lnTo>
                  <a:pt x="415132" y="482599"/>
                </a:lnTo>
                <a:close/>
              </a:path>
              <a:path w="433705" h="492759">
                <a:moveTo>
                  <a:pt x="415525" y="469899"/>
                </a:moveTo>
                <a:lnTo>
                  <a:pt x="367022" y="469899"/>
                </a:lnTo>
                <a:lnTo>
                  <a:pt x="362883" y="477519"/>
                </a:lnTo>
                <a:lnTo>
                  <a:pt x="359304" y="480059"/>
                </a:lnTo>
                <a:lnTo>
                  <a:pt x="415209" y="480059"/>
                </a:lnTo>
                <a:lnTo>
                  <a:pt x="415525" y="469899"/>
                </a:lnTo>
                <a:close/>
              </a:path>
              <a:path w="433705" h="492759">
                <a:moveTo>
                  <a:pt x="348442" y="473709"/>
                </a:moveTo>
                <a:lnTo>
                  <a:pt x="345496" y="474979"/>
                </a:lnTo>
                <a:lnTo>
                  <a:pt x="347960" y="474979"/>
                </a:lnTo>
                <a:lnTo>
                  <a:pt x="348442" y="473709"/>
                </a:lnTo>
                <a:close/>
              </a:path>
              <a:path w="433705" h="492759">
                <a:moveTo>
                  <a:pt x="415987" y="457199"/>
                </a:moveTo>
                <a:lnTo>
                  <a:pt x="356850" y="457199"/>
                </a:lnTo>
                <a:lnTo>
                  <a:pt x="359148" y="458469"/>
                </a:lnTo>
                <a:lnTo>
                  <a:pt x="360190" y="461009"/>
                </a:lnTo>
                <a:lnTo>
                  <a:pt x="355402" y="467359"/>
                </a:lnTo>
                <a:lnTo>
                  <a:pt x="351833" y="469899"/>
                </a:lnTo>
                <a:lnTo>
                  <a:pt x="348442" y="473709"/>
                </a:lnTo>
                <a:lnTo>
                  <a:pt x="348899" y="474979"/>
                </a:lnTo>
                <a:lnTo>
                  <a:pt x="367022" y="469899"/>
                </a:lnTo>
                <a:lnTo>
                  <a:pt x="415525" y="469899"/>
                </a:lnTo>
                <a:lnTo>
                  <a:pt x="415987" y="457199"/>
                </a:lnTo>
                <a:close/>
              </a:path>
              <a:path w="433705" h="492759">
                <a:moveTo>
                  <a:pt x="338318" y="394969"/>
                </a:moveTo>
                <a:lnTo>
                  <a:pt x="302735" y="394969"/>
                </a:lnTo>
                <a:lnTo>
                  <a:pt x="309974" y="398779"/>
                </a:lnTo>
                <a:lnTo>
                  <a:pt x="310710" y="402589"/>
                </a:lnTo>
                <a:lnTo>
                  <a:pt x="310190" y="405129"/>
                </a:lnTo>
                <a:lnTo>
                  <a:pt x="309385" y="415289"/>
                </a:lnTo>
                <a:lnTo>
                  <a:pt x="309291" y="424179"/>
                </a:lnTo>
                <a:lnTo>
                  <a:pt x="309398" y="430529"/>
                </a:lnTo>
                <a:lnTo>
                  <a:pt x="309995" y="443229"/>
                </a:lnTo>
                <a:lnTo>
                  <a:pt x="310101" y="457199"/>
                </a:lnTo>
                <a:lnTo>
                  <a:pt x="309982" y="459739"/>
                </a:lnTo>
                <a:lnTo>
                  <a:pt x="309821" y="462279"/>
                </a:lnTo>
                <a:lnTo>
                  <a:pt x="308501" y="468629"/>
                </a:lnTo>
                <a:lnTo>
                  <a:pt x="306164" y="469899"/>
                </a:lnTo>
                <a:lnTo>
                  <a:pt x="336060" y="469899"/>
                </a:lnTo>
                <a:lnTo>
                  <a:pt x="338944" y="464819"/>
                </a:lnTo>
                <a:lnTo>
                  <a:pt x="344740" y="459739"/>
                </a:lnTo>
                <a:lnTo>
                  <a:pt x="351394" y="457199"/>
                </a:lnTo>
                <a:lnTo>
                  <a:pt x="415987" y="457199"/>
                </a:lnTo>
                <a:lnTo>
                  <a:pt x="416126" y="453389"/>
                </a:lnTo>
                <a:lnTo>
                  <a:pt x="343877" y="453389"/>
                </a:lnTo>
                <a:lnTo>
                  <a:pt x="336420" y="452119"/>
                </a:lnTo>
                <a:lnTo>
                  <a:pt x="333514" y="445769"/>
                </a:lnTo>
                <a:lnTo>
                  <a:pt x="333621" y="426719"/>
                </a:lnTo>
                <a:lnTo>
                  <a:pt x="333875" y="422909"/>
                </a:lnTo>
                <a:lnTo>
                  <a:pt x="334345" y="422909"/>
                </a:lnTo>
                <a:lnTo>
                  <a:pt x="334371" y="412749"/>
                </a:lnTo>
                <a:lnTo>
                  <a:pt x="336342" y="398779"/>
                </a:lnTo>
                <a:lnTo>
                  <a:pt x="338318" y="394969"/>
                </a:lnTo>
                <a:close/>
              </a:path>
              <a:path w="433705" h="492759">
                <a:moveTo>
                  <a:pt x="399680" y="375919"/>
                </a:moveTo>
                <a:lnTo>
                  <a:pt x="368711" y="375919"/>
                </a:lnTo>
                <a:lnTo>
                  <a:pt x="370921" y="378459"/>
                </a:lnTo>
                <a:lnTo>
                  <a:pt x="371810" y="383539"/>
                </a:lnTo>
                <a:lnTo>
                  <a:pt x="373426" y="394969"/>
                </a:lnTo>
                <a:lnTo>
                  <a:pt x="374271" y="406399"/>
                </a:lnTo>
                <a:lnTo>
                  <a:pt x="374330" y="422909"/>
                </a:lnTo>
                <a:lnTo>
                  <a:pt x="374083" y="430529"/>
                </a:lnTo>
                <a:lnTo>
                  <a:pt x="373563" y="440689"/>
                </a:lnTo>
                <a:lnTo>
                  <a:pt x="366717" y="447039"/>
                </a:lnTo>
                <a:lnTo>
                  <a:pt x="343877" y="453389"/>
                </a:lnTo>
                <a:lnTo>
                  <a:pt x="416126" y="453389"/>
                </a:lnTo>
                <a:lnTo>
                  <a:pt x="416373" y="447039"/>
                </a:lnTo>
                <a:lnTo>
                  <a:pt x="417378" y="426719"/>
                </a:lnTo>
                <a:lnTo>
                  <a:pt x="419121" y="400049"/>
                </a:lnTo>
                <a:lnTo>
                  <a:pt x="420899" y="377189"/>
                </a:lnTo>
                <a:lnTo>
                  <a:pt x="399877" y="377189"/>
                </a:lnTo>
                <a:lnTo>
                  <a:pt x="399680" y="375919"/>
                </a:lnTo>
                <a:close/>
              </a:path>
              <a:path w="433705" h="492759">
                <a:moveTo>
                  <a:pt x="160965" y="434339"/>
                </a:moveTo>
                <a:lnTo>
                  <a:pt x="144606" y="434339"/>
                </a:lnTo>
                <a:lnTo>
                  <a:pt x="128281" y="435609"/>
                </a:lnTo>
                <a:lnTo>
                  <a:pt x="111968" y="438149"/>
                </a:lnTo>
                <a:lnTo>
                  <a:pt x="106799" y="438149"/>
                </a:lnTo>
                <a:lnTo>
                  <a:pt x="98862" y="441959"/>
                </a:lnTo>
                <a:lnTo>
                  <a:pt x="144248" y="441959"/>
                </a:lnTo>
                <a:lnTo>
                  <a:pt x="183589" y="440689"/>
                </a:lnTo>
                <a:lnTo>
                  <a:pt x="251460" y="440689"/>
                </a:lnTo>
                <a:lnTo>
                  <a:pt x="251673" y="435609"/>
                </a:lnTo>
                <a:lnTo>
                  <a:pt x="177386" y="435609"/>
                </a:lnTo>
                <a:lnTo>
                  <a:pt x="160965" y="434339"/>
                </a:lnTo>
                <a:close/>
              </a:path>
              <a:path w="433705" h="492759">
                <a:moveTo>
                  <a:pt x="211054" y="431799"/>
                </a:moveTo>
                <a:lnTo>
                  <a:pt x="202551" y="431799"/>
                </a:lnTo>
                <a:lnTo>
                  <a:pt x="177386" y="435609"/>
                </a:lnTo>
                <a:lnTo>
                  <a:pt x="251673" y="435609"/>
                </a:lnTo>
                <a:lnTo>
                  <a:pt x="251779" y="433069"/>
                </a:lnTo>
                <a:lnTo>
                  <a:pt x="213746" y="433069"/>
                </a:lnTo>
                <a:lnTo>
                  <a:pt x="211054" y="431799"/>
                </a:lnTo>
                <a:close/>
              </a:path>
              <a:path w="433705" h="492759">
                <a:moveTo>
                  <a:pt x="252312" y="420369"/>
                </a:moveTo>
                <a:lnTo>
                  <a:pt x="118217" y="420369"/>
                </a:lnTo>
                <a:lnTo>
                  <a:pt x="153791" y="422909"/>
                </a:lnTo>
                <a:lnTo>
                  <a:pt x="171596" y="422909"/>
                </a:lnTo>
                <a:lnTo>
                  <a:pt x="189375" y="424179"/>
                </a:lnTo>
                <a:lnTo>
                  <a:pt x="213035" y="424179"/>
                </a:lnTo>
                <a:lnTo>
                  <a:pt x="215372" y="425449"/>
                </a:lnTo>
                <a:lnTo>
                  <a:pt x="215854" y="430529"/>
                </a:lnTo>
                <a:lnTo>
                  <a:pt x="213746" y="433069"/>
                </a:lnTo>
                <a:lnTo>
                  <a:pt x="251779" y="433069"/>
                </a:lnTo>
                <a:lnTo>
                  <a:pt x="252312" y="420369"/>
                </a:lnTo>
                <a:close/>
              </a:path>
              <a:path w="433705" h="492759">
                <a:moveTo>
                  <a:pt x="254166" y="402589"/>
                </a:moveTo>
                <a:lnTo>
                  <a:pt x="214190" y="402589"/>
                </a:lnTo>
                <a:lnTo>
                  <a:pt x="214330" y="410209"/>
                </a:lnTo>
                <a:lnTo>
                  <a:pt x="212296" y="415289"/>
                </a:lnTo>
                <a:lnTo>
                  <a:pt x="207083" y="416559"/>
                </a:lnTo>
                <a:lnTo>
                  <a:pt x="194302" y="416559"/>
                </a:lnTo>
                <a:lnTo>
                  <a:pt x="182306" y="419099"/>
                </a:lnTo>
                <a:lnTo>
                  <a:pt x="252365" y="419099"/>
                </a:lnTo>
                <a:lnTo>
                  <a:pt x="252578" y="414019"/>
                </a:lnTo>
                <a:lnTo>
                  <a:pt x="254166" y="402589"/>
                </a:lnTo>
                <a:close/>
              </a:path>
              <a:path w="433705" h="492759">
                <a:moveTo>
                  <a:pt x="254519" y="400049"/>
                </a:moveTo>
                <a:lnTo>
                  <a:pt x="100983" y="400049"/>
                </a:lnTo>
                <a:lnTo>
                  <a:pt x="104716" y="401319"/>
                </a:lnTo>
                <a:lnTo>
                  <a:pt x="109187" y="403859"/>
                </a:lnTo>
                <a:lnTo>
                  <a:pt x="115448" y="406399"/>
                </a:lnTo>
                <a:lnTo>
                  <a:pt x="122344" y="405129"/>
                </a:lnTo>
                <a:lnTo>
                  <a:pt x="128643" y="403859"/>
                </a:lnTo>
                <a:lnTo>
                  <a:pt x="144686" y="402589"/>
                </a:lnTo>
                <a:lnTo>
                  <a:pt x="254166" y="402589"/>
                </a:lnTo>
                <a:lnTo>
                  <a:pt x="254519" y="400049"/>
                </a:lnTo>
                <a:close/>
              </a:path>
              <a:path w="433705" h="492759">
                <a:moveTo>
                  <a:pt x="214190" y="402589"/>
                </a:moveTo>
                <a:lnTo>
                  <a:pt x="176744" y="402589"/>
                </a:lnTo>
                <a:lnTo>
                  <a:pt x="192766" y="403859"/>
                </a:lnTo>
                <a:lnTo>
                  <a:pt x="200551" y="403859"/>
                </a:lnTo>
                <a:lnTo>
                  <a:pt x="214190" y="402589"/>
                </a:lnTo>
                <a:close/>
              </a:path>
              <a:path w="433705" h="492759">
                <a:moveTo>
                  <a:pt x="206494" y="383539"/>
                </a:moveTo>
                <a:lnTo>
                  <a:pt x="171125" y="383539"/>
                </a:lnTo>
                <a:lnTo>
                  <a:pt x="156554" y="384809"/>
                </a:lnTo>
                <a:lnTo>
                  <a:pt x="213568" y="384809"/>
                </a:lnTo>
                <a:lnTo>
                  <a:pt x="206494" y="383539"/>
                </a:lnTo>
                <a:close/>
              </a:path>
              <a:path w="433705" h="492759">
                <a:moveTo>
                  <a:pt x="422355" y="360679"/>
                </a:moveTo>
                <a:lnTo>
                  <a:pt x="195166" y="360679"/>
                </a:lnTo>
                <a:lnTo>
                  <a:pt x="201160" y="361949"/>
                </a:lnTo>
                <a:lnTo>
                  <a:pt x="215753" y="361949"/>
                </a:lnTo>
                <a:lnTo>
                  <a:pt x="218597" y="367029"/>
                </a:lnTo>
                <a:lnTo>
                  <a:pt x="218534" y="382269"/>
                </a:lnTo>
                <a:lnTo>
                  <a:pt x="213568" y="384809"/>
                </a:lnTo>
                <a:lnTo>
                  <a:pt x="256637" y="384809"/>
                </a:lnTo>
                <a:lnTo>
                  <a:pt x="256989" y="382269"/>
                </a:lnTo>
                <a:lnTo>
                  <a:pt x="272417" y="382269"/>
                </a:lnTo>
                <a:lnTo>
                  <a:pt x="272712" y="377189"/>
                </a:lnTo>
                <a:lnTo>
                  <a:pt x="272953" y="374649"/>
                </a:lnTo>
                <a:lnTo>
                  <a:pt x="274960" y="367029"/>
                </a:lnTo>
                <a:lnTo>
                  <a:pt x="278237" y="363219"/>
                </a:lnTo>
                <a:lnTo>
                  <a:pt x="422119" y="363219"/>
                </a:lnTo>
                <a:lnTo>
                  <a:pt x="422355" y="360679"/>
                </a:lnTo>
                <a:close/>
              </a:path>
              <a:path w="433705" h="492759">
                <a:moveTo>
                  <a:pt x="399695" y="372109"/>
                </a:moveTo>
                <a:lnTo>
                  <a:pt x="348785" y="372109"/>
                </a:lnTo>
                <a:lnTo>
                  <a:pt x="349903" y="375919"/>
                </a:lnTo>
                <a:lnTo>
                  <a:pt x="349484" y="380999"/>
                </a:lnTo>
                <a:lnTo>
                  <a:pt x="345661" y="382269"/>
                </a:lnTo>
                <a:lnTo>
                  <a:pt x="339184" y="383539"/>
                </a:lnTo>
                <a:lnTo>
                  <a:pt x="348716" y="383539"/>
                </a:lnTo>
                <a:lnTo>
                  <a:pt x="350492" y="382269"/>
                </a:lnTo>
                <a:lnTo>
                  <a:pt x="363301" y="377189"/>
                </a:lnTo>
                <a:lnTo>
                  <a:pt x="368711" y="375919"/>
                </a:lnTo>
                <a:lnTo>
                  <a:pt x="399680" y="375919"/>
                </a:lnTo>
                <a:lnTo>
                  <a:pt x="399695" y="372109"/>
                </a:lnTo>
                <a:close/>
              </a:path>
              <a:path w="433705" h="492759">
                <a:moveTo>
                  <a:pt x="421648" y="368299"/>
                </a:moveTo>
                <a:lnTo>
                  <a:pt x="403433" y="368299"/>
                </a:lnTo>
                <a:lnTo>
                  <a:pt x="404182" y="369569"/>
                </a:lnTo>
                <a:lnTo>
                  <a:pt x="405186" y="370839"/>
                </a:lnTo>
                <a:lnTo>
                  <a:pt x="404246" y="372109"/>
                </a:lnTo>
                <a:lnTo>
                  <a:pt x="403636" y="374649"/>
                </a:lnTo>
                <a:lnTo>
                  <a:pt x="399877" y="377189"/>
                </a:lnTo>
                <a:lnTo>
                  <a:pt x="420899" y="377189"/>
                </a:lnTo>
                <a:lnTo>
                  <a:pt x="421294" y="372109"/>
                </a:lnTo>
                <a:lnTo>
                  <a:pt x="421648" y="368299"/>
                </a:lnTo>
                <a:close/>
              </a:path>
              <a:path w="433705" h="492759">
                <a:moveTo>
                  <a:pt x="133747" y="349249"/>
                </a:moveTo>
                <a:lnTo>
                  <a:pt x="117061" y="349249"/>
                </a:lnTo>
                <a:lnTo>
                  <a:pt x="127886" y="351789"/>
                </a:lnTo>
                <a:lnTo>
                  <a:pt x="133730" y="353059"/>
                </a:lnTo>
                <a:lnTo>
                  <a:pt x="138325" y="355599"/>
                </a:lnTo>
                <a:lnTo>
                  <a:pt x="140073" y="363219"/>
                </a:lnTo>
                <a:lnTo>
                  <a:pt x="140022" y="364489"/>
                </a:lnTo>
                <a:lnTo>
                  <a:pt x="146195" y="364489"/>
                </a:lnTo>
                <a:lnTo>
                  <a:pt x="156946" y="363219"/>
                </a:lnTo>
                <a:lnTo>
                  <a:pt x="178445" y="361949"/>
                </a:lnTo>
                <a:lnTo>
                  <a:pt x="189197" y="361949"/>
                </a:lnTo>
                <a:lnTo>
                  <a:pt x="195166" y="360679"/>
                </a:lnTo>
                <a:lnTo>
                  <a:pt x="422355" y="360679"/>
                </a:lnTo>
                <a:lnTo>
                  <a:pt x="422709" y="356869"/>
                </a:lnTo>
                <a:lnTo>
                  <a:pt x="186797" y="356869"/>
                </a:lnTo>
                <a:lnTo>
                  <a:pt x="133747" y="349249"/>
                </a:lnTo>
                <a:close/>
              </a:path>
              <a:path w="433705" h="492759">
                <a:moveTo>
                  <a:pt x="115101" y="304799"/>
                </a:moveTo>
                <a:lnTo>
                  <a:pt x="87762" y="304799"/>
                </a:lnTo>
                <a:lnTo>
                  <a:pt x="89896" y="307339"/>
                </a:lnTo>
                <a:lnTo>
                  <a:pt x="91343" y="314959"/>
                </a:lnTo>
                <a:lnTo>
                  <a:pt x="91559" y="320039"/>
                </a:lnTo>
                <a:lnTo>
                  <a:pt x="90899" y="331469"/>
                </a:lnTo>
                <a:lnTo>
                  <a:pt x="89261" y="349249"/>
                </a:lnTo>
                <a:lnTo>
                  <a:pt x="88990" y="351789"/>
                </a:lnTo>
                <a:lnTo>
                  <a:pt x="88892" y="358139"/>
                </a:lnTo>
                <a:lnTo>
                  <a:pt x="102210" y="358139"/>
                </a:lnTo>
                <a:lnTo>
                  <a:pt x="100208" y="356869"/>
                </a:lnTo>
                <a:lnTo>
                  <a:pt x="105123" y="353059"/>
                </a:lnTo>
                <a:lnTo>
                  <a:pt x="110266" y="349249"/>
                </a:lnTo>
                <a:lnTo>
                  <a:pt x="133747" y="349249"/>
                </a:lnTo>
                <a:lnTo>
                  <a:pt x="116121" y="345439"/>
                </a:lnTo>
                <a:lnTo>
                  <a:pt x="107646" y="344169"/>
                </a:lnTo>
                <a:lnTo>
                  <a:pt x="103365" y="340359"/>
                </a:lnTo>
                <a:lnTo>
                  <a:pt x="102250" y="335279"/>
                </a:lnTo>
                <a:lnTo>
                  <a:pt x="103269" y="326389"/>
                </a:lnTo>
                <a:lnTo>
                  <a:pt x="103459" y="325119"/>
                </a:lnTo>
                <a:lnTo>
                  <a:pt x="103840" y="323849"/>
                </a:lnTo>
                <a:lnTo>
                  <a:pt x="104056" y="322579"/>
                </a:lnTo>
                <a:lnTo>
                  <a:pt x="107028" y="312419"/>
                </a:lnTo>
                <a:lnTo>
                  <a:pt x="111643" y="306069"/>
                </a:lnTo>
                <a:lnTo>
                  <a:pt x="115101" y="304799"/>
                </a:lnTo>
                <a:close/>
              </a:path>
              <a:path w="433705" h="492759">
                <a:moveTo>
                  <a:pt x="339768" y="303529"/>
                </a:moveTo>
                <a:lnTo>
                  <a:pt x="214368" y="303529"/>
                </a:lnTo>
                <a:lnTo>
                  <a:pt x="222560" y="308609"/>
                </a:lnTo>
                <a:lnTo>
                  <a:pt x="224135" y="312419"/>
                </a:lnTo>
                <a:lnTo>
                  <a:pt x="217776" y="337819"/>
                </a:lnTo>
                <a:lnTo>
                  <a:pt x="218000" y="344169"/>
                </a:lnTo>
                <a:lnTo>
                  <a:pt x="218635" y="351789"/>
                </a:lnTo>
                <a:lnTo>
                  <a:pt x="213873" y="355599"/>
                </a:lnTo>
                <a:lnTo>
                  <a:pt x="186924" y="355599"/>
                </a:lnTo>
                <a:lnTo>
                  <a:pt x="186797" y="356869"/>
                </a:lnTo>
                <a:lnTo>
                  <a:pt x="422709" y="356869"/>
                </a:lnTo>
                <a:lnTo>
                  <a:pt x="422944" y="354329"/>
                </a:lnTo>
                <a:lnTo>
                  <a:pt x="341267" y="354329"/>
                </a:lnTo>
                <a:lnTo>
                  <a:pt x="338968" y="351789"/>
                </a:lnTo>
                <a:lnTo>
                  <a:pt x="359594" y="328929"/>
                </a:lnTo>
                <a:lnTo>
                  <a:pt x="277690" y="328929"/>
                </a:lnTo>
                <a:lnTo>
                  <a:pt x="276446" y="326389"/>
                </a:lnTo>
                <a:lnTo>
                  <a:pt x="276103" y="320039"/>
                </a:lnTo>
                <a:lnTo>
                  <a:pt x="277640" y="316229"/>
                </a:lnTo>
                <a:lnTo>
                  <a:pt x="426521" y="316229"/>
                </a:lnTo>
                <a:lnTo>
                  <a:pt x="427428" y="304799"/>
                </a:lnTo>
                <a:lnTo>
                  <a:pt x="352785" y="304799"/>
                </a:lnTo>
                <a:lnTo>
                  <a:pt x="339768" y="303529"/>
                </a:lnTo>
                <a:close/>
              </a:path>
              <a:path w="433705" h="492759">
                <a:moveTo>
                  <a:pt x="425456" y="327659"/>
                </a:moveTo>
                <a:lnTo>
                  <a:pt x="365765" y="327659"/>
                </a:lnTo>
                <a:lnTo>
                  <a:pt x="367962" y="328929"/>
                </a:lnTo>
                <a:lnTo>
                  <a:pt x="371048" y="334009"/>
                </a:lnTo>
                <a:lnTo>
                  <a:pt x="345496" y="354329"/>
                </a:lnTo>
                <a:lnTo>
                  <a:pt x="422944" y="354329"/>
                </a:lnTo>
                <a:lnTo>
                  <a:pt x="425456" y="327659"/>
                </a:lnTo>
                <a:close/>
              </a:path>
              <a:path w="433705" h="492759">
                <a:moveTo>
                  <a:pt x="426521" y="316229"/>
                </a:moveTo>
                <a:lnTo>
                  <a:pt x="285425" y="316229"/>
                </a:lnTo>
                <a:lnTo>
                  <a:pt x="287342" y="318769"/>
                </a:lnTo>
                <a:lnTo>
                  <a:pt x="287228" y="326389"/>
                </a:lnTo>
                <a:lnTo>
                  <a:pt x="284955" y="328929"/>
                </a:lnTo>
                <a:lnTo>
                  <a:pt x="359594" y="328929"/>
                </a:lnTo>
                <a:lnTo>
                  <a:pt x="363149" y="327659"/>
                </a:lnTo>
                <a:lnTo>
                  <a:pt x="425456" y="327659"/>
                </a:lnTo>
                <a:lnTo>
                  <a:pt x="426420" y="317499"/>
                </a:lnTo>
                <a:lnTo>
                  <a:pt x="426521" y="316229"/>
                </a:lnTo>
                <a:close/>
              </a:path>
              <a:path w="433705" h="492759">
                <a:moveTo>
                  <a:pt x="210914" y="303529"/>
                </a:moveTo>
                <a:lnTo>
                  <a:pt x="118560" y="303529"/>
                </a:lnTo>
                <a:lnTo>
                  <a:pt x="128440" y="304799"/>
                </a:lnTo>
                <a:lnTo>
                  <a:pt x="142977" y="308609"/>
                </a:lnTo>
                <a:lnTo>
                  <a:pt x="186936" y="312419"/>
                </a:lnTo>
                <a:lnTo>
                  <a:pt x="194607" y="312419"/>
                </a:lnTo>
                <a:lnTo>
                  <a:pt x="202494" y="314959"/>
                </a:lnTo>
                <a:lnTo>
                  <a:pt x="210914" y="303529"/>
                </a:lnTo>
                <a:close/>
              </a:path>
              <a:path w="433705" h="492759">
                <a:moveTo>
                  <a:pt x="429814" y="256539"/>
                </a:moveTo>
                <a:lnTo>
                  <a:pt x="365435" y="256539"/>
                </a:lnTo>
                <a:lnTo>
                  <a:pt x="369702" y="259079"/>
                </a:lnTo>
                <a:lnTo>
                  <a:pt x="370491" y="267969"/>
                </a:lnTo>
                <a:lnTo>
                  <a:pt x="370521" y="270509"/>
                </a:lnTo>
                <a:lnTo>
                  <a:pt x="370356" y="273049"/>
                </a:lnTo>
                <a:lnTo>
                  <a:pt x="370273" y="278129"/>
                </a:lnTo>
                <a:lnTo>
                  <a:pt x="370794" y="278129"/>
                </a:lnTo>
                <a:lnTo>
                  <a:pt x="370794" y="280669"/>
                </a:lnTo>
                <a:lnTo>
                  <a:pt x="368736" y="293369"/>
                </a:lnTo>
                <a:lnTo>
                  <a:pt x="362587" y="302259"/>
                </a:lnTo>
                <a:lnTo>
                  <a:pt x="352785" y="304799"/>
                </a:lnTo>
                <a:lnTo>
                  <a:pt x="427428" y="304799"/>
                </a:lnTo>
                <a:lnTo>
                  <a:pt x="428436" y="292099"/>
                </a:lnTo>
                <a:lnTo>
                  <a:pt x="429522" y="266699"/>
                </a:lnTo>
                <a:lnTo>
                  <a:pt x="429814" y="256539"/>
                </a:lnTo>
                <a:close/>
              </a:path>
              <a:path w="433705" h="492759">
                <a:moveTo>
                  <a:pt x="334574" y="285749"/>
                </a:moveTo>
                <a:lnTo>
                  <a:pt x="254386" y="285749"/>
                </a:lnTo>
                <a:lnTo>
                  <a:pt x="259669" y="290829"/>
                </a:lnTo>
                <a:lnTo>
                  <a:pt x="258958" y="293369"/>
                </a:lnTo>
                <a:lnTo>
                  <a:pt x="251795" y="299719"/>
                </a:lnTo>
                <a:lnTo>
                  <a:pt x="332718" y="299719"/>
                </a:lnTo>
                <a:lnTo>
                  <a:pt x="331876" y="297179"/>
                </a:lnTo>
                <a:lnTo>
                  <a:pt x="271861" y="297179"/>
                </a:lnTo>
                <a:lnTo>
                  <a:pt x="271506" y="292099"/>
                </a:lnTo>
                <a:lnTo>
                  <a:pt x="271315" y="288289"/>
                </a:lnTo>
                <a:lnTo>
                  <a:pt x="274211" y="288289"/>
                </a:lnTo>
                <a:lnTo>
                  <a:pt x="279951" y="287019"/>
                </a:lnTo>
                <a:lnTo>
                  <a:pt x="333697" y="287019"/>
                </a:lnTo>
                <a:lnTo>
                  <a:pt x="334574" y="285749"/>
                </a:lnTo>
                <a:close/>
              </a:path>
              <a:path w="433705" h="492759">
                <a:moveTo>
                  <a:pt x="333697" y="287019"/>
                </a:moveTo>
                <a:lnTo>
                  <a:pt x="279951" y="287019"/>
                </a:lnTo>
                <a:lnTo>
                  <a:pt x="283278" y="288289"/>
                </a:lnTo>
                <a:lnTo>
                  <a:pt x="284345" y="292099"/>
                </a:lnTo>
                <a:lnTo>
                  <a:pt x="283990" y="294639"/>
                </a:lnTo>
                <a:lnTo>
                  <a:pt x="283075" y="297179"/>
                </a:lnTo>
                <a:lnTo>
                  <a:pt x="331876" y="297179"/>
                </a:lnTo>
                <a:lnTo>
                  <a:pt x="330192" y="292099"/>
                </a:lnTo>
                <a:lnTo>
                  <a:pt x="333697" y="287019"/>
                </a:lnTo>
                <a:close/>
              </a:path>
              <a:path w="433705" h="492759">
                <a:moveTo>
                  <a:pt x="337349" y="281939"/>
                </a:moveTo>
                <a:lnTo>
                  <a:pt x="21023" y="281939"/>
                </a:lnTo>
                <a:lnTo>
                  <a:pt x="23106" y="283209"/>
                </a:lnTo>
                <a:lnTo>
                  <a:pt x="23640" y="285749"/>
                </a:lnTo>
                <a:lnTo>
                  <a:pt x="23576" y="288289"/>
                </a:lnTo>
                <a:lnTo>
                  <a:pt x="22535" y="290829"/>
                </a:lnTo>
                <a:lnTo>
                  <a:pt x="240918" y="290829"/>
                </a:lnTo>
                <a:lnTo>
                  <a:pt x="241635" y="289559"/>
                </a:lnTo>
                <a:lnTo>
                  <a:pt x="241762" y="288289"/>
                </a:lnTo>
                <a:lnTo>
                  <a:pt x="242169" y="288289"/>
                </a:lnTo>
                <a:lnTo>
                  <a:pt x="248379" y="285749"/>
                </a:lnTo>
                <a:lnTo>
                  <a:pt x="334574" y="285749"/>
                </a:lnTo>
                <a:lnTo>
                  <a:pt x="337349" y="281939"/>
                </a:lnTo>
                <a:close/>
              </a:path>
              <a:path w="433705" h="492759">
                <a:moveTo>
                  <a:pt x="183912" y="251459"/>
                </a:moveTo>
                <a:lnTo>
                  <a:pt x="43058" y="251459"/>
                </a:lnTo>
                <a:lnTo>
                  <a:pt x="41356" y="261619"/>
                </a:lnTo>
                <a:lnTo>
                  <a:pt x="43655" y="271779"/>
                </a:lnTo>
                <a:lnTo>
                  <a:pt x="345577" y="271779"/>
                </a:lnTo>
                <a:lnTo>
                  <a:pt x="346667" y="270509"/>
                </a:lnTo>
                <a:lnTo>
                  <a:pt x="97666" y="270509"/>
                </a:lnTo>
                <a:lnTo>
                  <a:pt x="84469" y="266699"/>
                </a:lnTo>
                <a:lnTo>
                  <a:pt x="79507" y="262889"/>
                </a:lnTo>
                <a:lnTo>
                  <a:pt x="57003" y="262889"/>
                </a:lnTo>
                <a:lnTo>
                  <a:pt x="55250" y="261619"/>
                </a:lnTo>
                <a:lnTo>
                  <a:pt x="54145" y="260349"/>
                </a:lnTo>
                <a:lnTo>
                  <a:pt x="54983" y="256539"/>
                </a:lnTo>
                <a:lnTo>
                  <a:pt x="56977" y="255269"/>
                </a:lnTo>
                <a:lnTo>
                  <a:pt x="201305" y="255269"/>
                </a:lnTo>
                <a:lnTo>
                  <a:pt x="187263" y="252729"/>
                </a:lnTo>
                <a:lnTo>
                  <a:pt x="183912" y="251459"/>
                </a:lnTo>
                <a:close/>
              </a:path>
              <a:path w="433705" h="492759">
                <a:moveTo>
                  <a:pt x="262355" y="257809"/>
                </a:moveTo>
                <a:lnTo>
                  <a:pt x="72890" y="257809"/>
                </a:lnTo>
                <a:lnTo>
                  <a:pt x="87427" y="259079"/>
                </a:lnTo>
                <a:lnTo>
                  <a:pt x="101105" y="259079"/>
                </a:lnTo>
                <a:lnTo>
                  <a:pt x="114462" y="261619"/>
                </a:lnTo>
                <a:lnTo>
                  <a:pt x="128034" y="266699"/>
                </a:lnTo>
                <a:lnTo>
                  <a:pt x="112261" y="270509"/>
                </a:lnTo>
                <a:lnTo>
                  <a:pt x="346667" y="270509"/>
                </a:lnTo>
                <a:lnTo>
                  <a:pt x="353873" y="265429"/>
                </a:lnTo>
                <a:lnTo>
                  <a:pt x="355380" y="264159"/>
                </a:lnTo>
                <a:lnTo>
                  <a:pt x="276573" y="264159"/>
                </a:lnTo>
                <a:lnTo>
                  <a:pt x="271353" y="261619"/>
                </a:lnTo>
                <a:lnTo>
                  <a:pt x="266464" y="260349"/>
                </a:lnTo>
                <a:lnTo>
                  <a:pt x="263898" y="259079"/>
                </a:lnTo>
                <a:lnTo>
                  <a:pt x="262355" y="257809"/>
                </a:lnTo>
                <a:close/>
              </a:path>
              <a:path w="433705" h="492759">
                <a:moveTo>
                  <a:pt x="287114" y="250189"/>
                </a:moveTo>
                <a:lnTo>
                  <a:pt x="279087" y="250189"/>
                </a:lnTo>
                <a:lnTo>
                  <a:pt x="282161" y="253999"/>
                </a:lnTo>
                <a:lnTo>
                  <a:pt x="281170" y="259079"/>
                </a:lnTo>
                <a:lnTo>
                  <a:pt x="276573" y="264159"/>
                </a:lnTo>
                <a:lnTo>
                  <a:pt x="355380" y="264159"/>
                </a:lnTo>
                <a:lnTo>
                  <a:pt x="361409" y="259079"/>
                </a:lnTo>
                <a:lnTo>
                  <a:pt x="363422" y="257809"/>
                </a:lnTo>
                <a:lnTo>
                  <a:pt x="345889" y="257809"/>
                </a:lnTo>
                <a:lnTo>
                  <a:pt x="346485" y="253999"/>
                </a:lnTo>
                <a:lnTo>
                  <a:pt x="293997" y="253999"/>
                </a:lnTo>
                <a:lnTo>
                  <a:pt x="287114" y="250189"/>
                </a:lnTo>
                <a:close/>
              </a:path>
              <a:path w="433705" h="492759">
                <a:moveTo>
                  <a:pt x="201305" y="255269"/>
                </a:moveTo>
                <a:lnTo>
                  <a:pt x="56977" y="255269"/>
                </a:lnTo>
                <a:lnTo>
                  <a:pt x="61295" y="256539"/>
                </a:lnTo>
                <a:lnTo>
                  <a:pt x="61409" y="257809"/>
                </a:lnTo>
                <a:lnTo>
                  <a:pt x="60838" y="260349"/>
                </a:lnTo>
                <a:lnTo>
                  <a:pt x="60266" y="261619"/>
                </a:lnTo>
                <a:lnTo>
                  <a:pt x="58946" y="262889"/>
                </a:lnTo>
                <a:lnTo>
                  <a:pt x="79507" y="262889"/>
                </a:lnTo>
                <a:lnTo>
                  <a:pt x="72890" y="257809"/>
                </a:lnTo>
                <a:lnTo>
                  <a:pt x="262355" y="257809"/>
                </a:lnTo>
                <a:lnTo>
                  <a:pt x="260812" y="256539"/>
                </a:lnTo>
                <a:lnTo>
                  <a:pt x="208171" y="256539"/>
                </a:lnTo>
                <a:lnTo>
                  <a:pt x="201305" y="255269"/>
                </a:lnTo>
                <a:close/>
              </a:path>
              <a:path w="433705" h="492759">
                <a:moveTo>
                  <a:pt x="430426" y="233679"/>
                </a:moveTo>
                <a:lnTo>
                  <a:pt x="363669" y="233679"/>
                </a:lnTo>
                <a:lnTo>
                  <a:pt x="368699" y="238759"/>
                </a:lnTo>
                <a:lnTo>
                  <a:pt x="368800" y="241299"/>
                </a:lnTo>
                <a:lnTo>
                  <a:pt x="367276" y="243839"/>
                </a:lnTo>
                <a:lnTo>
                  <a:pt x="363806" y="250189"/>
                </a:lnTo>
                <a:lnTo>
                  <a:pt x="359459" y="253999"/>
                </a:lnTo>
                <a:lnTo>
                  <a:pt x="353675" y="256539"/>
                </a:lnTo>
                <a:lnTo>
                  <a:pt x="345889" y="257809"/>
                </a:lnTo>
                <a:lnTo>
                  <a:pt x="363422" y="257809"/>
                </a:lnTo>
                <a:lnTo>
                  <a:pt x="365435" y="256539"/>
                </a:lnTo>
                <a:lnTo>
                  <a:pt x="429814" y="256539"/>
                </a:lnTo>
                <a:lnTo>
                  <a:pt x="430426" y="233679"/>
                </a:lnTo>
                <a:close/>
              </a:path>
              <a:path w="433705" h="492759">
                <a:moveTo>
                  <a:pt x="237160" y="231139"/>
                </a:moveTo>
                <a:lnTo>
                  <a:pt x="199420" y="231139"/>
                </a:lnTo>
                <a:lnTo>
                  <a:pt x="208679" y="232409"/>
                </a:lnTo>
                <a:lnTo>
                  <a:pt x="226897" y="237489"/>
                </a:lnTo>
                <a:lnTo>
                  <a:pt x="235234" y="241299"/>
                </a:lnTo>
                <a:lnTo>
                  <a:pt x="237939" y="243839"/>
                </a:lnTo>
                <a:lnTo>
                  <a:pt x="238346" y="247649"/>
                </a:lnTo>
                <a:lnTo>
                  <a:pt x="234790" y="248919"/>
                </a:lnTo>
                <a:lnTo>
                  <a:pt x="228189" y="251459"/>
                </a:lnTo>
                <a:lnTo>
                  <a:pt x="221914" y="253999"/>
                </a:lnTo>
                <a:lnTo>
                  <a:pt x="215421" y="256539"/>
                </a:lnTo>
                <a:lnTo>
                  <a:pt x="260812" y="256539"/>
                </a:lnTo>
                <a:lnTo>
                  <a:pt x="263174" y="250189"/>
                </a:lnTo>
                <a:lnTo>
                  <a:pt x="287114" y="250189"/>
                </a:lnTo>
                <a:lnTo>
                  <a:pt x="272471" y="245109"/>
                </a:lnTo>
                <a:lnTo>
                  <a:pt x="271353" y="237489"/>
                </a:lnTo>
                <a:lnTo>
                  <a:pt x="256012" y="237489"/>
                </a:lnTo>
                <a:lnTo>
                  <a:pt x="244950" y="236219"/>
                </a:lnTo>
                <a:lnTo>
                  <a:pt x="236784" y="236219"/>
                </a:lnTo>
                <a:lnTo>
                  <a:pt x="237160" y="231139"/>
                </a:lnTo>
                <a:close/>
              </a:path>
              <a:path w="433705" h="492759">
                <a:moveTo>
                  <a:pt x="37830" y="252729"/>
                </a:moveTo>
                <a:lnTo>
                  <a:pt x="16617" y="252729"/>
                </a:lnTo>
                <a:lnTo>
                  <a:pt x="27373" y="255269"/>
                </a:lnTo>
                <a:lnTo>
                  <a:pt x="37830" y="252729"/>
                </a:lnTo>
                <a:close/>
              </a:path>
              <a:path w="433705" h="492759">
                <a:moveTo>
                  <a:pt x="384558" y="208279"/>
                </a:moveTo>
                <a:lnTo>
                  <a:pt x="300563" y="208279"/>
                </a:lnTo>
                <a:lnTo>
                  <a:pt x="308653" y="209549"/>
                </a:lnTo>
                <a:lnTo>
                  <a:pt x="314876" y="213359"/>
                </a:lnTo>
                <a:lnTo>
                  <a:pt x="321226" y="217169"/>
                </a:lnTo>
                <a:lnTo>
                  <a:pt x="324934" y="222249"/>
                </a:lnTo>
                <a:lnTo>
                  <a:pt x="321150" y="232409"/>
                </a:lnTo>
                <a:lnTo>
                  <a:pt x="318775" y="233679"/>
                </a:lnTo>
                <a:lnTo>
                  <a:pt x="317365" y="251459"/>
                </a:lnTo>
                <a:lnTo>
                  <a:pt x="315028" y="253999"/>
                </a:lnTo>
                <a:lnTo>
                  <a:pt x="346485" y="253999"/>
                </a:lnTo>
                <a:lnTo>
                  <a:pt x="347477" y="247649"/>
                </a:lnTo>
                <a:lnTo>
                  <a:pt x="352735" y="242569"/>
                </a:lnTo>
                <a:lnTo>
                  <a:pt x="358666" y="237489"/>
                </a:lnTo>
                <a:lnTo>
                  <a:pt x="360888" y="234949"/>
                </a:lnTo>
                <a:lnTo>
                  <a:pt x="363669" y="233679"/>
                </a:lnTo>
                <a:lnTo>
                  <a:pt x="430426" y="233679"/>
                </a:lnTo>
                <a:lnTo>
                  <a:pt x="430902" y="215899"/>
                </a:lnTo>
                <a:lnTo>
                  <a:pt x="387203" y="215899"/>
                </a:lnTo>
                <a:lnTo>
                  <a:pt x="385056" y="213359"/>
                </a:lnTo>
                <a:lnTo>
                  <a:pt x="384558" y="208279"/>
                </a:lnTo>
                <a:close/>
              </a:path>
              <a:path w="433705" h="492759">
                <a:moveTo>
                  <a:pt x="279087" y="250189"/>
                </a:moveTo>
                <a:lnTo>
                  <a:pt x="269702" y="250189"/>
                </a:lnTo>
                <a:lnTo>
                  <a:pt x="273868" y="251459"/>
                </a:lnTo>
                <a:lnTo>
                  <a:pt x="279087" y="250189"/>
                </a:lnTo>
                <a:close/>
              </a:path>
              <a:path w="433705" h="492759">
                <a:moveTo>
                  <a:pt x="295721" y="217169"/>
                </a:moveTo>
                <a:lnTo>
                  <a:pt x="136012" y="217169"/>
                </a:lnTo>
                <a:lnTo>
                  <a:pt x="143413" y="218439"/>
                </a:lnTo>
                <a:lnTo>
                  <a:pt x="145610" y="218439"/>
                </a:lnTo>
                <a:lnTo>
                  <a:pt x="157845" y="219709"/>
                </a:lnTo>
                <a:lnTo>
                  <a:pt x="163549" y="222249"/>
                </a:lnTo>
                <a:lnTo>
                  <a:pt x="164729" y="229869"/>
                </a:lnTo>
                <a:lnTo>
                  <a:pt x="162806" y="241299"/>
                </a:lnTo>
                <a:lnTo>
                  <a:pt x="161765" y="246379"/>
                </a:lnTo>
                <a:lnTo>
                  <a:pt x="158818" y="248919"/>
                </a:lnTo>
                <a:lnTo>
                  <a:pt x="178910" y="248919"/>
                </a:lnTo>
                <a:lnTo>
                  <a:pt x="177259" y="247649"/>
                </a:lnTo>
                <a:lnTo>
                  <a:pt x="176497" y="243839"/>
                </a:lnTo>
                <a:lnTo>
                  <a:pt x="178961" y="243839"/>
                </a:lnTo>
                <a:lnTo>
                  <a:pt x="184643" y="241299"/>
                </a:lnTo>
                <a:lnTo>
                  <a:pt x="189038" y="236219"/>
                </a:lnTo>
                <a:lnTo>
                  <a:pt x="193509" y="232409"/>
                </a:lnTo>
                <a:lnTo>
                  <a:pt x="199420" y="231139"/>
                </a:lnTo>
                <a:lnTo>
                  <a:pt x="237160" y="231139"/>
                </a:lnTo>
                <a:lnTo>
                  <a:pt x="237838" y="220979"/>
                </a:lnTo>
                <a:lnTo>
                  <a:pt x="293411" y="220979"/>
                </a:lnTo>
                <a:lnTo>
                  <a:pt x="295721" y="217169"/>
                </a:lnTo>
                <a:close/>
              </a:path>
              <a:path w="433705" h="492759">
                <a:moveTo>
                  <a:pt x="292262" y="222249"/>
                </a:moveTo>
                <a:lnTo>
                  <a:pt x="256354" y="222249"/>
                </a:lnTo>
                <a:lnTo>
                  <a:pt x="260685" y="223519"/>
                </a:lnTo>
                <a:lnTo>
                  <a:pt x="259974" y="233679"/>
                </a:lnTo>
                <a:lnTo>
                  <a:pt x="256012" y="237489"/>
                </a:lnTo>
                <a:lnTo>
                  <a:pt x="271353" y="237489"/>
                </a:lnTo>
                <a:lnTo>
                  <a:pt x="277843" y="233679"/>
                </a:lnTo>
                <a:lnTo>
                  <a:pt x="283586" y="229869"/>
                </a:lnTo>
                <a:lnTo>
                  <a:pt x="288814" y="226059"/>
                </a:lnTo>
                <a:lnTo>
                  <a:pt x="292262" y="222249"/>
                </a:lnTo>
                <a:close/>
              </a:path>
              <a:path w="433705" h="492759">
                <a:moveTo>
                  <a:pt x="99749" y="204469"/>
                </a:moveTo>
                <a:lnTo>
                  <a:pt x="55987" y="204469"/>
                </a:lnTo>
                <a:lnTo>
                  <a:pt x="65489" y="207009"/>
                </a:lnTo>
                <a:lnTo>
                  <a:pt x="84517" y="210819"/>
                </a:lnTo>
                <a:lnTo>
                  <a:pt x="93998" y="213359"/>
                </a:lnTo>
                <a:lnTo>
                  <a:pt x="98557" y="214629"/>
                </a:lnTo>
                <a:lnTo>
                  <a:pt x="103548" y="215899"/>
                </a:lnTo>
                <a:lnTo>
                  <a:pt x="102684" y="228599"/>
                </a:lnTo>
                <a:lnTo>
                  <a:pt x="98100" y="231139"/>
                </a:lnTo>
                <a:lnTo>
                  <a:pt x="93464" y="231139"/>
                </a:lnTo>
                <a:lnTo>
                  <a:pt x="68847" y="234949"/>
                </a:lnTo>
                <a:lnTo>
                  <a:pt x="110675" y="234949"/>
                </a:lnTo>
                <a:lnTo>
                  <a:pt x="110228" y="232409"/>
                </a:lnTo>
                <a:lnTo>
                  <a:pt x="116896" y="227329"/>
                </a:lnTo>
                <a:lnTo>
                  <a:pt x="122968" y="223519"/>
                </a:lnTo>
                <a:lnTo>
                  <a:pt x="129269" y="219709"/>
                </a:lnTo>
                <a:lnTo>
                  <a:pt x="136012" y="217169"/>
                </a:lnTo>
                <a:lnTo>
                  <a:pt x="295721" y="217169"/>
                </a:lnTo>
                <a:lnTo>
                  <a:pt x="297261" y="214629"/>
                </a:lnTo>
                <a:lnTo>
                  <a:pt x="153827" y="214629"/>
                </a:lnTo>
                <a:lnTo>
                  <a:pt x="152151" y="213359"/>
                </a:lnTo>
                <a:lnTo>
                  <a:pt x="152430" y="208279"/>
                </a:lnTo>
                <a:lnTo>
                  <a:pt x="153180" y="207009"/>
                </a:lnTo>
                <a:lnTo>
                  <a:pt x="109542" y="207009"/>
                </a:lnTo>
                <a:lnTo>
                  <a:pt x="99749" y="204469"/>
                </a:lnTo>
                <a:close/>
              </a:path>
              <a:path w="433705" h="492759">
                <a:moveTo>
                  <a:pt x="293411" y="220979"/>
                </a:moveTo>
                <a:lnTo>
                  <a:pt x="237838" y="220979"/>
                </a:lnTo>
                <a:lnTo>
                  <a:pt x="247058" y="223519"/>
                </a:lnTo>
                <a:lnTo>
                  <a:pt x="251351" y="222249"/>
                </a:lnTo>
                <a:lnTo>
                  <a:pt x="292262" y="222249"/>
                </a:lnTo>
                <a:lnTo>
                  <a:pt x="293411" y="220979"/>
                </a:lnTo>
                <a:close/>
              </a:path>
              <a:path w="433705" h="492759">
                <a:moveTo>
                  <a:pt x="406392" y="200659"/>
                </a:moveTo>
                <a:lnTo>
                  <a:pt x="395813" y="200659"/>
                </a:lnTo>
                <a:lnTo>
                  <a:pt x="397210" y="203199"/>
                </a:lnTo>
                <a:lnTo>
                  <a:pt x="397477" y="210819"/>
                </a:lnTo>
                <a:lnTo>
                  <a:pt x="396054" y="214629"/>
                </a:lnTo>
                <a:lnTo>
                  <a:pt x="387203" y="215899"/>
                </a:lnTo>
                <a:lnTo>
                  <a:pt x="430902" y="215899"/>
                </a:lnTo>
                <a:lnTo>
                  <a:pt x="431241" y="203199"/>
                </a:lnTo>
                <a:lnTo>
                  <a:pt x="406799" y="203199"/>
                </a:lnTo>
                <a:lnTo>
                  <a:pt x="406392" y="200659"/>
                </a:lnTo>
                <a:close/>
              </a:path>
              <a:path w="433705" h="492759">
                <a:moveTo>
                  <a:pt x="385469" y="205739"/>
                </a:moveTo>
                <a:lnTo>
                  <a:pt x="158526" y="205739"/>
                </a:lnTo>
                <a:lnTo>
                  <a:pt x="159555" y="209549"/>
                </a:lnTo>
                <a:lnTo>
                  <a:pt x="159682" y="212089"/>
                </a:lnTo>
                <a:lnTo>
                  <a:pt x="159199" y="214629"/>
                </a:lnTo>
                <a:lnTo>
                  <a:pt x="297261" y="214629"/>
                </a:lnTo>
                <a:lnTo>
                  <a:pt x="300563" y="208279"/>
                </a:lnTo>
                <a:lnTo>
                  <a:pt x="384558" y="208279"/>
                </a:lnTo>
                <a:lnTo>
                  <a:pt x="384434" y="207009"/>
                </a:lnTo>
                <a:lnTo>
                  <a:pt x="385469" y="205739"/>
                </a:lnTo>
                <a:close/>
              </a:path>
              <a:path w="433705" h="492759">
                <a:moveTo>
                  <a:pt x="363974" y="168909"/>
                </a:moveTo>
                <a:lnTo>
                  <a:pt x="207625" y="168909"/>
                </a:lnTo>
                <a:lnTo>
                  <a:pt x="208552" y="170179"/>
                </a:lnTo>
                <a:lnTo>
                  <a:pt x="207891" y="176529"/>
                </a:lnTo>
                <a:lnTo>
                  <a:pt x="205821" y="177799"/>
                </a:lnTo>
                <a:lnTo>
                  <a:pt x="68712" y="177799"/>
                </a:lnTo>
                <a:lnTo>
                  <a:pt x="85666" y="182879"/>
                </a:lnTo>
                <a:lnTo>
                  <a:pt x="103785" y="187959"/>
                </a:lnTo>
                <a:lnTo>
                  <a:pt x="112870" y="189229"/>
                </a:lnTo>
                <a:lnTo>
                  <a:pt x="118369" y="190499"/>
                </a:lnTo>
                <a:lnTo>
                  <a:pt x="124122" y="191769"/>
                </a:lnTo>
                <a:lnTo>
                  <a:pt x="121011" y="205739"/>
                </a:lnTo>
                <a:lnTo>
                  <a:pt x="115461" y="207009"/>
                </a:lnTo>
                <a:lnTo>
                  <a:pt x="153180" y="207009"/>
                </a:lnTo>
                <a:lnTo>
                  <a:pt x="153929" y="205739"/>
                </a:lnTo>
                <a:lnTo>
                  <a:pt x="385469" y="205739"/>
                </a:lnTo>
                <a:lnTo>
                  <a:pt x="388574" y="201929"/>
                </a:lnTo>
                <a:lnTo>
                  <a:pt x="391711" y="201929"/>
                </a:lnTo>
                <a:lnTo>
                  <a:pt x="395813" y="200659"/>
                </a:lnTo>
                <a:lnTo>
                  <a:pt x="406392" y="200659"/>
                </a:lnTo>
                <a:lnTo>
                  <a:pt x="405986" y="198119"/>
                </a:lnTo>
                <a:lnTo>
                  <a:pt x="405976" y="194309"/>
                </a:lnTo>
                <a:lnTo>
                  <a:pt x="263688" y="194309"/>
                </a:lnTo>
                <a:lnTo>
                  <a:pt x="253827" y="191769"/>
                </a:lnTo>
                <a:lnTo>
                  <a:pt x="263097" y="187959"/>
                </a:lnTo>
                <a:lnTo>
                  <a:pt x="280518" y="185419"/>
                </a:lnTo>
                <a:lnTo>
                  <a:pt x="288524" y="184149"/>
                </a:lnTo>
                <a:lnTo>
                  <a:pt x="290111" y="182879"/>
                </a:lnTo>
                <a:lnTo>
                  <a:pt x="361752" y="182879"/>
                </a:lnTo>
                <a:lnTo>
                  <a:pt x="359694" y="180339"/>
                </a:lnTo>
                <a:lnTo>
                  <a:pt x="361155" y="171449"/>
                </a:lnTo>
                <a:lnTo>
                  <a:pt x="363974" y="168909"/>
                </a:lnTo>
                <a:close/>
              </a:path>
              <a:path w="433705" h="492759">
                <a:moveTo>
                  <a:pt x="432261" y="181609"/>
                </a:moveTo>
                <a:lnTo>
                  <a:pt x="406189" y="181609"/>
                </a:lnTo>
                <a:lnTo>
                  <a:pt x="412577" y="182879"/>
                </a:lnTo>
                <a:lnTo>
                  <a:pt x="417848" y="182879"/>
                </a:lnTo>
                <a:lnTo>
                  <a:pt x="416159" y="189229"/>
                </a:lnTo>
                <a:lnTo>
                  <a:pt x="417276" y="191769"/>
                </a:lnTo>
                <a:lnTo>
                  <a:pt x="416578" y="196849"/>
                </a:lnTo>
                <a:lnTo>
                  <a:pt x="417949" y="203199"/>
                </a:lnTo>
                <a:lnTo>
                  <a:pt x="431241" y="203199"/>
                </a:lnTo>
                <a:lnTo>
                  <a:pt x="431541" y="193039"/>
                </a:lnTo>
                <a:lnTo>
                  <a:pt x="432122" y="182879"/>
                </a:lnTo>
                <a:lnTo>
                  <a:pt x="432261" y="181609"/>
                </a:lnTo>
                <a:close/>
              </a:path>
              <a:path w="433705" h="492759">
                <a:moveTo>
                  <a:pt x="361752" y="182879"/>
                </a:moveTo>
                <a:lnTo>
                  <a:pt x="290111" y="182879"/>
                </a:lnTo>
                <a:lnTo>
                  <a:pt x="292067" y="184149"/>
                </a:lnTo>
                <a:lnTo>
                  <a:pt x="293007" y="189229"/>
                </a:lnTo>
                <a:lnTo>
                  <a:pt x="291889" y="190499"/>
                </a:lnTo>
                <a:lnTo>
                  <a:pt x="289311" y="191769"/>
                </a:lnTo>
                <a:lnTo>
                  <a:pt x="272688" y="194309"/>
                </a:lnTo>
                <a:lnTo>
                  <a:pt x="405976" y="194309"/>
                </a:lnTo>
                <a:lnTo>
                  <a:pt x="406006" y="186689"/>
                </a:lnTo>
                <a:lnTo>
                  <a:pt x="364838" y="186689"/>
                </a:lnTo>
                <a:lnTo>
                  <a:pt x="361752" y="182879"/>
                </a:lnTo>
                <a:close/>
              </a:path>
              <a:path w="433705" h="492759">
                <a:moveTo>
                  <a:pt x="433310" y="170179"/>
                </a:moveTo>
                <a:lnTo>
                  <a:pt x="378833" y="170179"/>
                </a:lnTo>
                <a:lnTo>
                  <a:pt x="378592" y="181609"/>
                </a:lnTo>
                <a:lnTo>
                  <a:pt x="375074" y="185419"/>
                </a:lnTo>
                <a:lnTo>
                  <a:pt x="369677" y="185419"/>
                </a:lnTo>
                <a:lnTo>
                  <a:pt x="364838" y="186689"/>
                </a:lnTo>
                <a:lnTo>
                  <a:pt x="406006" y="186689"/>
                </a:lnTo>
                <a:lnTo>
                  <a:pt x="406189" y="181609"/>
                </a:lnTo>
                <a:lnTo>
                  <a:pt x="432261" y="181609"/>
                </a:lnTo>
                <a:lnTo>
                  <a:pt x="433227" y="172719"/>
                </a:lnTo>
                <a:lnTo>
                  <a:pt x="433310" y="170179"/>
                </a:lnTo>
                <a:close/>
              </a:path>
              <a:path w="433705" h="492759">
                <a:moveTo>
                  <a:pt x="102983" y="171449"/>
                </a:moveTo>
                <a:lnTo>
                  <a:pt x="94675" y="171449"/>
                </a:lnTo>
                <a:lnTo>
                  <a:pt x="86238" y="173989"/>
                </a:lnTo>
                <a:lnTo>
                  <a:pt x="82936" y="175259"/>
                </a:lnTo>
                <a:lnTo>
                  <a:pt x="199128" y="175259"/>
                </a:lnTo>
                <a:lnTo>
                  <a:pt x="198989" y="173989"/>
                </a:lnTo>
                <a:lnTo>
                  <a:pt x="119499" y="173989"/>
                </a:lnTo>
                <a:lnTo>
                  <a:pt x="102983" y="171449"/>
                </a:lnTo>
                <a:close/>
              </a:path>
              <a:path w="433705" h="492759">
                <a:moveTo>
                  <a:pt x="347834" y="130809"/>
                </a:moveTo>
                <a:lnTo>
                  <a:pt x="120020" y="130809"/>
                </a:lnTo>
                <a:lnTo>
                  <a:pt x="135082" y="132079"/>
                </a:lnTo>
                <a:lnTo>
                  <a:pt x="139413" y="135889"/>
                </a:lnTo>
                <a:lnTo>
                  <a:pt x="141191" y="139699"/>
                </a:lnTo>
                <a:lnTo>
                  <a:pt x="141331" y="142239"/>
                </a:lnTo>
                <a:lnTo>
                  <a:pt x="141839" y="146049"/>
                </a:lnTo>
                <a:lnTo>
                  <a:pt x="140683" y="146049"/>
                </a:lnTo>
                <a:lnTo>
                  <a:pt x="136459" y="152399"/>
                </a:lnTo>
                <a:lnTo>
                  <a:pt x="135714" y="158749"/>
                </a:lnTo>
                <a:lnTo>
                  <a:pt x="134764" y="166369"/>
                </a:lnTo>
                <a:lnTo>
                  <a:pt x="129926" y="171449"/>
                </a:lnTo>
                <a:lnTo>
                  <a:pt x="126776" y="172719"/>
                </a:lnTo>
                <a:lnTo>
                  <a:pt x="123004" y="172719"/>
                </a:lnTo>
                <a:lnTo>
                  <a:pt x="119499" y="173989"/>
                </a:lnTo>
                <a:lnTo>
                  <a:pt x="198989" y="173989"/>
                </a:lnTo>
                <a:lnTo>
                  <a:pt x="199611" y="170179"/>
                </a:lnTo>
                <a:lnTo>
                  <a:pt x="201414" y="168909"/>
                </a:lnTo>
                <a:lnTo>
                  <a:pt x="433352" y="168909"/>
                </a:lnTo>
                <a:lnTo>
                  <a:pt x="433476" y="165099"/>
                </a:lnTo>
                <a:lnTo>
                  <a:pt x="269816" y="165099"/>
                </a:lnTo>
                <a:lnTo>
                  <a:pt x="268826" y="160019"/>
                </a:lnTo>
                <a:lnTo>
                  <a:pt x="271480" y="158749"/>
                </a:lnTo>
                <a:lnTo>
                  <a:pt x="433684" y="158749"/>
                </a:lnTo>
                <a:lnTo>
                  <a:pt x="429906" y="148589"/>
                </a:lnTo>
                <a:lnTo>
                  <a:pt x="421462" y="143509"/>
                </a:lnTo>
                <a:lnTo>
                  <a:pt x="407916" y="140969"/>
                </a:lnTo>
                <a:lnTo>
                  <a:pt x="386461" y="139699"/>
                </a:lnTo>
                <a:lnTo>
                  <a:pt x="365016" y="137159"/>
                </a:lnTo>
                <a:lnTo>
                  <a:pt x="355226" y="135889"/>
                </a:lnTo>
                <a:lnTo>
                  <a:pt x="348523" y="132079"/>
                </a:lnTo>
                <a:lnTo>
                  <a:pt x="347834" y="130809"/>
                </a:lnTo>
                <a:close/>
              </a:path>
              <a:path w="433705" h="492759">
                <a:moveTo>
                  <a:pt x="433352" y="168909"/>
                </a:moveTo>
                <a:lnTo>
                  <a:pt x="368368" y="168909"/>
                </a:lnTo>
                <a:lnTo>
                  <a:pt x="372090" y="171449"/>
                </a:lnTo>
                <a:lnTo>
                  <a:pt x="378833" y="170179"/>
                </a:lnTo>
                <a:lnTo>
                  <a:pt x="433310" y="170179"/>
                </a:lnTo>
                <a:lnTo>
                  <a:pt x="433352" y="168909"/>
                </a:lnTo>
                <a:close/>
              </a:path>
              <a:path w="433705" h="492759">
                <a:moveTo>
                  <a:pt x="433684" y="158749"/>
                </a:moveTo>
                <a:lnTo>
                  <a:pt x="278122" y="158749"/>
                </a:lnTo>
                <a:lnTo>
                  <a:pt x="278846" y="160019"/>
                </a:lnTo>
                <a:lnTo>
                  <a:pt x="278313" y="162559"/>
                </a:lnTo>
                <a:lnTo>
                  <a:pt x="276255" y="163829"/>
                </a:lnTo>
                <a:lnTo>
                  <a:pt x="272204" y="165099"/>
                </a:lnTo>
                <a:lnTo>
                  <a:pt x="433476" y="165099"/>
                </a:lnTo>
                <a:lnTo>
                  <a:pt x="433684" y="158749"/>
                </a:lnTo>
                <a:close/>
              </a:path>
              <a:path w="433705" h="492759">
                <a:moveTo>
                  <a:pt x="315125" y="0"/>
                </a:moveTo>
                <a:lnTo>
                  <a:pt x="306367" y="0"/>
                </a:lnTo>
                <a:lnTo>
                  <a:pt x="289488" y="3809"/>
                </a:lnTo>
                <a:lnTo>
                  <a:pt x="272549" y="5079"/>
                </a:lnTo>
                <a:lnTo>
                  <a:pt x="255573" y="5079"/>
                </a:lnTo>
                <a:lnTo>
                  <a:pt x="238587" y="6349"/>
                </a:lnTo>
                <a:lnTo>
                  <a:pt x="230070" y="6349"/>
                </a:lnTo>
                <a:lnTo>
                  <a:pt x="188495" y="17779"/>
                </a:lnTo>
                <a:lnTo>
                  <a:pt x="175344" y="46989"/>
                </a:lnTo>
                <a:lnTo>
                  <a:pt x="171709" y="58419"/>
                </a:lnTo>
                <a:lnTo>
                  <a:pt x="166665" y="69849"/>
                </a:lnTo>
                <a:lnTo>
                  <a:pt x="159149" y="80009"/>
                </a:lnTo>
                <a:lnTo>
                  <a:pt x="155097" y="85089"/>
                </a:lnTo>
                <a:lnTo>
                  <a:pt x="155885" y="91439"/>
                </a:lnTo>
                <a:lnTo>
                  <a:pt x="154551" y="106679"/>
                </a:lnTo>
                <a:lnTo>
                  <a:pt x="151237" y="111759"/>
                </a:lnTo>
                <a:lnTo>
                  <a:pt x="342084" y="111759"/>
                </a:lnTo>
                <a:lnTo>
                  <a:pt x="341299" y="102869"/>
                </a:lnTo>
                <a:lnTo>
                  <a:pt x="340827" y="91439"/>
                </a:lnTo>
                <a:lnTo>
                  <a:pt x="341181" y="81279"/>
                </a:lnTo>
                <a:lnTo>
                  <a:pt x="342651" y="69849"/>
                </a:lnTo>
                <a:lnTo>
                  <a:pt x="268953" y="69849"/>
                </a:lnTo>
                <a:lnTo>
                  <a:pt x="265321" y="68579"/>
                </a:lnTo>
                <a:lnTo>
                  <a:pt x="264559" y="67309"/>
                </a:lnTo>
                <a:lnTo>
                  <a:pt x="243794" y="67309"/>
                </a:lnTo>
                <a:lnTo>
                  <a:pt x="242461" y="66039"/>
                </a:lnTo>
                <a:lnTo>
                  <a:pt x="243159" y="62229"/>
                </a:lnTo>
                <a:lnTo>
                  <a:pt x="244531" y="60959"/>
                </a:lnTo>
                <a:lnTo>
                  <a:pt x="343384" y="60959"/>
                </a:lnTo>
                <a:lnTo>
                  <a:pt x="343143" y="55879"/>
                </a:lnTo>
                <a:lnTo>
                  <a:pt x="341751" y="49529"/>
                </a:lnTo>
                <a:lnTo>
                  <a:pt x="339273" y="43179"/>
                </a:lnTo>
                <a:lnTo>
                  <a:pt x="336319" y="36829"/>
                </a:lnTo>
                <a:lnTo>
                  <a:pt x="333885" y="29209"/>
                </a:lnTo>
                <a:lnTo>
                  <a:pt x="331808" y="22859"/>
                </a:lnTo>
                <a:lnTo>
                  <a:pt x="329926" y="15239"/>
                </a:lnTo>
                <a:lnTo>
                  <a:pt x="326618" y="7619"/>
                </a:lnTo>
                <a:lnTo>
                  <a:pt x="321780" y="1269"/>
                </a:lnTo>
                <a:lnTo>
                  <a:pt x="315125" y="0"/>
                </a:lnTo>
                <a:close/>
              </a:path>
              <a:path w="433705" h="492759">
                <a:moveTo>
                  <a:pt x="343312" y="63499"/>
                </a:moveTo>
                <a:lnTo>
                  <a:pt x="269956" y="63499"/>
                </a:lnTo>
                <a:lnTo>
                  <a:pt x="271252" y="64769"/>
                </a:lnTo>
                <a:lnTo>
                  <a:pt x="270769" y="67309"/>
                </a:lnTo>
                <a:lnTo>
                  <a:pt x="270083" y="68579"/>
                </a:lnTo>
                <a:lnTo>
                  <a:pt x="268953" y="69849"/>
                </a:lnTo>
                <a:lnTo>
                  <a:pt x="342651" y="69849"/>
                </a:lnTo>
                <a:lnTo>
                  <a:pt x="343312" y="63499"/>
                </a:lnTo>
                <a:close/>
              </a:path>
              <a:path w="433705" h="492759">
                <a:moveTo>
                  <a:pt x="343384" y="60959"/>
                </a:moveTo>
                <a:lnTo>
                  <a:pt x="248163" y="60959"/>
                </a:lnTo>
                <a:lnTo>
                  <a:pt x="249077" y="63499"/>
                </a:lnTo>
                <a:lnTo>
                  <a:pt x="248988" y="64769"/>
                </a:lnTo>
                <a:lnTo>
                  <a:pt x="248607" y="66039"/>
                </a:lnTo>
                <a:lnTo>
                  <a:pt x="247312" y="67309"/>
                </a:lnTo>
                <a:lnTo>
                  <a:pt x="264559" y="67309"/>
                </a:lnTo>
                <a:lnTo>
                  <a:pt x="265346" y="64769"/>
                </a:lnTo>
                <a:lnTo>
                  <a:pt x="268064" y="63499"/>
                </a:lnTo>
                <a:lnTo>
                  <a:pt x="343312" y="63499"/>
                </a:lnTo>
                <a:lnTo>
                  <a:pt x="343384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6577139" y="6724827"/>
            <a:ext cx="356235" cy="133350"/>
          </a:xfrm>
          <a:custGeom>
            <a:avLst/>
            <a:gdLst/>
            <a:ahLst/>
            <a:cxnLst/>
            <a:rect l="l" t="t" r="r" b="b"/>
            <a:pathLst>
              <a:path w="356234" h="133350">
                <a:moveTo>
                  <a:pt x="195973" y="133172"/>
                </a:moveTo>
                <a:lnTo>
                  <a:pt x="195834" y="132473"/>
                </a:lnTo>
                <a:lnTo>
                  <a:pt x="193662" y="127254"/>
                </a:lnTo>
                <a:lnTo>
                  <a:pt x="181660" y="124650"/>
                </a:lnTo>
                <a:lnTo>
                  <a:pt x="179501" y="130136"/>
                </a:lnTo>
                <a:lnTo>
                  <a:pt x="176784" y="133172"/>
                </a:lnTo>
                <a:lnTo>
                  <a:pt x="195973" y="133172"/>
                </a:lnTo>
                <a:close/>
              </a:path>
              <a:path w="356234" h="133350">
                <a:moveTo>
                  <a:pt x="355803" y="115684"/>
                </a:moveTo>
                <a:lnTo>
                  <a:pt x="353339" y="59359"/>
                </a:lnTo>
                <a:lnTo>
                  <a:pt x="349415" y="29654"/>
                </a:lnTo>
                <a:lnTo>
                  <a:pt x="344817" y="22606"/>
                </a:lnTo>
                <a:lnTo>
                  <a:pt x="336765" y="17805"/>
                </a:lnTo>
                <a:lnTo>
                  <a:pt x="325767" y="16002"/>
                </a:lnTo>
                <a:lnTo>
                  <a:pt x="321894" y="15938"/>
                </a:lnTo>
                <a:lnTo>
                  <a:pt x="316344" y="15849"/>
                </a:lnTo>
                <a:lnTo>
                  <a:pt x="306920" y="15849"/>
                </a:lnTo>
                <a:lnTo>
                  <a:pt x="288061" y="15938"/>
                </a:lnTo>
                <a:lnTo>
                  <a:pt x="260324" y="15684"/>
                </a:lnTo>
                <a:lnTo>
                  <a:pt x="246456" y="15125"/>
                </a:lnTo>
                <a:lnTo>
                  <a:pt x="232295" y="13804"/>
                </a:lnTo>
                <a:lnTo>
                  <a:pt x="219240" y="12801"/>
                </a:lnTo>
                <a:lnTo>
                  <a:pt x="205816" y="12763"/>
                </a:lnTo>
                <a:lnTo>
                  <a:pt x="178879" y="13652"/>
                </a:lnTo>
                <a:lnTo>
                  <a:pt x="149301" y="13804"/>
                </a:lnTo>
                <a:lnTo>
                  <a:pt x="119761" y="13106"/>
                </a:lnTo>
                <a:lnTo>
                  <a:pt x="90233" y="11658"/>
                </a:lnTo>
                <a:lnTo>
                  <a:pt x="60744" y="9575"/>
                </a:lnTo>
                <a:lnTo>
                  <a:pt x="43103" y="9232"/>
                </a:lnTo>
                <a:lnTo>
                  <a:pt x="34417" y="7670"/>
                </a:lnTo>
                <a:lnTo>
                  <a:pt x="26098" y="3225"/>
                </a:lnTo>
                <a:lnTo>
                  <a:pt x="21996" y="0"/>
                </a:lnTo>
                <a:lnTo>
                  <a:pt x="16979" y="4318"/>
                </a:lnTo>
                <a:lnTo>
                  <a:pt x="1282" y="56857"/>
                </a:lnTo>
                <a:lnTo>
                  <a:pt x="0" y="102019"/>
                </a:lnTo>
                <a:lnTo>
                  <a:pt x="1041" y="123837"/>
                </a:lnTo>
                <a:lnTo>
                  <a:pt x="1701" y="133172"/>
                </a:lnTo>
                <a:lnTo>
                  <a:pt x="29972" y="133172"/>
                </a:lnTo>
                <a:lnTo>
                  <a:pt x="29794" y="123837"/>
                </a:lnTo>
                <a:lnTo>
                  <a:pt x="29667" y="97142"/>
                </a:lnTo>
                <a:lnTo>
                  <a:pt x="29451" y="85458"/>
                </a:lnTo>
                <a:lnTo>
                  <a:pt x="28879" y="63728"/>
                </a:lnTo>
                <a:lnTo>
                  <a:pt x="28892" y="56857"/>
                </a:lnTo>
                <a:lnTo>
                  <a:pt x="29032" y="52806"/>
                </a:lnTo>
                <a:lnTo>
                  <a:pt x="30708" y="47523"/>
                </a:lnTo>
                <a:lnTo>
                  <a:pt x="34480" y="42799"/>
                </a:lnTo>
                <a:lnTo>
                  <a:pt x="41046" y="37122"/>
                </a:lnTo>
                <a:lnTo>
                  <a:pt x="37439" y="50304"/>
                </a:lnTo>
                <a:lnTo>
                  <a:pt x="37401" y="63728"/>
                </a:lnTo>
                <a:lnTo>
                  <a:pt x="38696" y="74739"/>
                </a:lnTo>
                <a:lnTo>
                  <a:pt x="39662" y="85458"/>
                </a:lnTo>
                <a:lnTo>
                  <a:pt x="39789" y="87731"/>
                </a:lnTo>
                <a:lnTo>
                  <a:pt x="39890" y="90919"/>
                </a:lnTo>
                <a:lnTo>
                  <a:pt x="40627" y="95021"/>
                </a:lnTo>
                <a:lnTo>
                  <a:pt x="44246" y="104660"/>
                </a:lnTo>
                <a:lnTo>
                  <a:pt x="47561" y="110439"/>
                </a:lnTo>
                <a:lnTo>
                  <a:pt x="61277" y="108712"/>
                </a:lnTo>
                <a:lnTo>
                  <a:pt x="59461" y="102019"/>
                </a:lnTo>
                <a:lnTo>
                  <a:pt x="61912" y="95592"/>
                </a:lnTo>
                <a:lnTo>
                  <a:pt x="62217" y="93154"/>
                </a:lnTo>
                <a:lnTo>
                  <a:pt x="62763" y="90919"/>
                </a:lnTo>
                <a:lnTo>
                  <a:pt x="62839" y="90678"/>
                </a:lnTo>
                <a:lnTo>
                  <a:pt x="62928" y="89331"/>
                </a:lnTo>
                <a:lnTo>
                  <a:pt x="63754" y="88252"/>
                </a:lnTo>
                <a:lnTo>
                  <a:pt x="63017" y="90170"/>
                </a:lnTo>
                <a:lnTo>
                  <a:pt x="63220" y="90919"/>
                </a:lnTo>
                <a:lnTo>
                  <a:pt x="68491" y="94068"/>
                </a:lnTo>
                <a:lnTo>
                  <a:pt x="71716" y="99174"/>
                </a:lnTo>
                <a:lnTo>
                  <a:pt x="74841" y="104660"/>
                </a:lnTo>
                <a:lnTo>
                  <a:pt x="79641" y="108851"/>
                </a:lnTo>
                <a:lnTo>
                  <a:pt x="85344" y="111607"/>
                </a:lnTo>
                <a:lnTo>
                  <a:pt x="89154" y="112179"/>
                </a:lnTo>
                <a:lnTo>
                  <a:pt x="99263" y="106781"/>
                </a:lnTo>
                <a:lnTo>
                  <a:pt x="101282" y="102285"/>
                </a:lnTo>
                <a:lnTo>
                  <a:pt x="97421" y="88252"/>
                </a:lnTo>
                <a:lnTo>
                  <a:pt x="85077" y="51739"/>
                </a:lnTo>
                <a:lnTo>
                  <a:pt x="76619" y="51219"/>
                </a:lnTo>
                <a:lnTo>
                  <a:pt x="66954" y="49123"/>
                </a:lnTo>
                <a:lnTo>
                  <a:pt x="48399" y="31305"/>
                </a:lnTo>
                <a:lnTo>
                  <a:pt x="54851" y="29743"/>
                </a:lnTo>
                <a:lnTo>
                  <a:pt x="61480" y="29756"/>
                </a:lnTo>
                <a:lnTo>
                  <a:pt x="79616" y="29743"/>
                </a:lnTo>
                <a:lnTo>
                  <a:pt x="141300" y="29718"/>
                </a:lnTo>
                <a:lnTo>
                  <a:pt x="305562" y="32778"/>
                </a:lnTo>
                <a:lnTo>
                  <a:pt x="337553" y="63728"/>
                </a:lnTo>
                <a:lnTo>
                  <a:pt x="339090" y="108851"/>
                </a:lnTo>
                <a:lnTo>
                  <a:pt x="339305" y="133172"/>
                </a:lnTo>
                <a:lnTo>
                  <a:pt x="353682" y="133172"/>
                </a:lnTo>
                <a:lnTo>
                  <a:pt x="353847" y="131914"/>
                </a:lnTo>
                <a:lnTo>
                  <a:pt x="355206" y="123837"/>
                </a:lnTo>
                <a:lnTo>
                  <a:pt x="355803" y="115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44493" y="667184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673" y="0"/>
                </a:moveTo>
                <a:lnTo>
                  <a:pt x="0" y="762"/>
                </a:lnTo>
                <a:lnTo>
                  <a:pt x="317" y="2286"/>
                </a:lnTo>
                <a:lnTo>
                  <a:pt x="1574" y="5143"/>
                </a:lnTo>
                <a:lnTo>
                  <a:pt x="2654" y="5676"/>
                </a:lnTo>
                <a:lnTo>
                  <a:pt x="3555" y="4584"/>
                </a:lnTo>
                <a:lnTo>
                  <a:pt x="3276" y="3098"/>
                </a:lnTo>
                <a:lnTo>
                  <a:pt x="2019" y="50"/>
                </a:lnTo>
                <a:lnTo>
                  <a:pt x="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41631" y="6736594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1650" y="0"/>
                </a:moveTo>
                <a:lnTo>
                  <a:pt x="0" y="2298"/>
                </a:lnTo>
                <a:lnTo>
                  <a:pt x="1117" y="5054"/>
                </a:lnTo>
                <a:lnTo>
                  <a:pt x="3301" y="5664"/>
                </a:lnTo>
                <a:lnTo>
                  <a:pt x="3860" y="3949"/>
                </a:lnTo>
                <a:lnTo>
                  <a:pt x="3568" y="2260"/>
                </a:lnTo>
                <a:lnTo>
                  <a:pt x="1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6462915" y="6821970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3670" y="2298"/>
                </a:moveTo>
                <a:lnTo>
                  <a:pt x="3314" y="952"/>
                </a:lnTo>
                <a:lnTo>
                  <a:pt x="2070" y="25"/>
                </a:lnTo>
                <a:lnTo>
                  <a:pt x="660" y="0"/>
                </a:lnTo>
                <a:lnTo>
                  <a:pt x="0" y="711"/>
                </a:lnTo>
                <a:lnTo>
                  <a:pt x="368" y="2057"/>
                </a:lnTo>
                <a:lnTo>
                  <a:pt x="1625" y="2971"/>
                </a:lnTo>
                <a:lnTo>
                  <a:pt x="2984" y="3086"/>
                </a:lnTo>
                <a:lnTo>
                  <a:pt x="3670" y="2298"/>
                </a:lnTo>
                <a:close/>
              </a:path>
              <a:path w="29845" h="4445">
                <a:moveTo>
                  <a:pt x="29667" y="4000"/>
                </a:moveTo>
                <a:lnTo>
                  <a:pt x="29476" y="1308"/>
                </a:lnTo>
                <a:lnTo>
                  <a:pt x="28143" y="1638"/>
                </a:lnTo>
                <a:lnTo>
                  <a:pt x="28333" y="4279"/>
                </a:lnTo>
                <a:lnTo>
                  <a:pt x="29667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5102726" y="685692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179" y="0"/>
                </a:moveTo>
                <a:lnTo>
                  <a:pt x="0" y="1079"/>
                </a:lnTo>
                <a:lnTo>
                  <a:pt x="3121" y="1079"/>
                </a:lnTo>
                <a:lnTo>
                  <a:pt x="2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4977181" y="6809257"/>
            <a:ext cx="11430" cy="26034"/>
          </a:xfrm>
          <a:custGeom>
            <a:avLst/>
            <a:gdLst/>
            <a:ahLst/>
            <a:cxnLst/>
            <a:rect l="l" t="t" r="r" b="b"/>
            <a:pathLst>
              <a:path w="11429" h="26034">
                <a:moveTo>
                  <a:pt x="5969" y="1346"/>
                </a:moveTo>
                <a:lnTo>
                  <a:pt x="4991" y="0"/>
                </a:lnTo>
                <a:lnTo>
                  <a:pt x="3035" y="228"/>
                </a:lnTo>
                <a:lnTo>
                  <a:pt x="1346" y="431"/>
                </a:lnTo>
                <a:lnTo>
                  <a:pt x="0" y="1587"/>
                </a:lnTo>
                <a:lnTo>
                  <a:pt x="88" y="3416"/>
                </a:lnTo>
                <a:lnTo>
                  <a:pt x="1689" y="5664"/>
                </a:lnTo>
                <a:lnTo>
                  <a:pt x="3683" y="5829"/>
                </a:lnTo>
                <a:lnTo>
                  <a:pt x="5054" y="4838"/>
                </a:lnTo>
                <a:lnTo>
                  <a:pt x="5969" y="1346"/>
                </a:lnTo>
                <a:close/>
              </a:path>
              <a:path w="11429" h="26034">
                <a:moveTo>
                  <a:pt x="11328" y="21539"/>
                </a:moveTo>
                <a:lnTo>
                  <a:pt x="11188" y="20383"/>
                </a:lnTo>
                <a:lnTo>
                  <a:pt x="7200" y="18859"/>
                </a:lnTo>
                <a:lnTo>
                  <a:pt x="5499" y="20294"/>
                </a:lnTo>
                <a:lnTo>
                  <a:pt x="4025" y="22237"/>
                </a:lnTo>
                <a:lnTo>
                  <a:pt x="3086" y="23495"/>
                </a:lnTo>
                <a:lnTo>
                  <a:pt x="3187" y="24638"/>
                </a:lnTo>
                <a:lnTo>
                  <a:pt x="7112" y="25984"/>
                </a:lnTo>
                <a:lnTo>
                  <a:pt x="9004" y="24904"/>
                </a:lnTo>
                <a:lnTo>
                  <a:pt x="10375" y="22771"/>
                </a:lnTo>
                <a:lnTo>
                  <a:pt x="11328" y="2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4894021" y="6698208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4" h="3809">
                <a:moveTo>
                  <a:pt x="4025" y="660"/>
                </a:moveTo>
                <a:lnTo>
                  <a:pt x="3124" y="0"/>
                </a:lnTo>
                <a:lnTo>
                  <a:pt x="1828" y="368"/>
                </a:lnTo>
                <a:lnTo>
                  <a:pt x="685" y="1308"/>
                </a:lnTo>
                <a:lnTo>
                  <a:pt x="0" y="2489"/>
                </a:lnTo>
                <a:lnTo>
                  <a:pt x="304" y="3314"/>
                </a:lnTo>
                <a:lnTo>
                  <a:pt x="1485" y="3708"/>
                </a:lnTo>
                <a:lnTo>
                  <a:pt x="3619" y="1828"/>
                </a:lnTo>
                <a:lnTo>
                  <a:pt x="4025" y="660"/>
                </a:lnTo>
                <a:close/>
              </a:path>
              <a:path w="31114" h="3809">
                <a:moveTo>
                  <a:pt x="30581" y="241"/>
                </a:moveTo>
                <a:lnTo>
                  <a:pt x="29552" y="114"/>
                </a:lnTo>
                <a:lnTo>
                  <a:pt x="29946" y="1193"/>
                </a:lnTo>
                <a:lnTo>
                  <a:pt x="30581" y="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3976484" y="6634663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6019" y="0"/>
                </a:moveTo>
                <a:lnTo>
                  <a:pt x="4495" y="190"/>
                </a:lnTo>
                <a:lnTo>
                  <a:pt x="2984" y="368"/>
                </a:lnTo>
                <a:lnTo>
                  <a:pt x="431" y="1104"/>
                </a:lnTo>
                <a:lnTo>
                  <a:pt x="0" y="3746"/>
                </a:lnTo>
                <a:lnTo>
                  <a:pt x="2006" y="4089"/>
                </a:lnTo>
                <a:lnTo>
                  <a:pt x="4368" y="4279"/>
                </a:lnTo>
                <a:lnTo>
                  <a:pt x="7861" y="2451"/>
                </a:lnTo>
                <a:lnTo>
                  <a:pt x="8127" y="749"/>
                </a:lnTo>
                <a:lnTo>
                  <a:pt x="6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3907844" y="664694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117" y="0"/>
                </a:moveTo>
                <a:lnTo>
                  <a:pt x="0" y="990"/>
                </a:lnTo>
                <a:lnTo>
                  <a:pt x="2413" y="2311"/>
                </a:lnTo>
                <a:lnTo>
                  <a:pt x="3543" y="1231"/>
                </a:lnTo>
                <a:lnTo>
                  <a:pt x="1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3834879" y="675216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854" y="0"/>
                </a:moveTo>
                <a:lnTo>
                  <a:pt x="355" y="609"/>
                </a:lnTo>
                <a:lnTo>
                  <a:pt x="0" y="1917"/>
                </a:lnTo>
                <a:lnTo>
                  <a:pt x="800" y="2425"/>
                </a:lnTo>
                <a:lnTo>
                  <a:pt x="2400" y="1866"/>
                </a:lnTo>
                <a:lnTo>
                  <a:pt x="3365" y="800"/>
                </a:lnTo>
                <a:lnTo>
                  <a:pt x="1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3824837" y="665073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2882" y="0"/>
                </a:moveTo>
                <a:lnTo>
                  <a:pt x="1524" y="749"/>
                </a:lnTo>
                <a:lnTo>
                  <a:pt x="482" y="2120"/>
                </a:lnTo>
                <a:lnTo>
                  <a:pt x="0" y="3530"/>
                </a:lnTo>
                <a:lnTo>
                  <a:pt x="596" y="4787"/>
                </a:lnTo>
                <a:lnTo>
                  <a:pt x="1841" y="4559"/>
                </a:lnTo>
                <a:lnTo>
                  <a:pt x="3835" y="2070"/>
                </a:lnTo>
                <a:lnTo>
                  <a:pt x="3683" y="508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3791394" y="6709041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4">
                <a:moveTo>
                  <a:pt x="4622" y="29260"/>
                </a:moveTo>
                <a:lnTo>
                  <a:pt x="3886" y="28016"/>
                </a:lnTo>
                <a:lnTo>
                  <a:pt x="2730" y="27495"/>
                </a:lnTo>
                <a:lnTo>
                  <a:pt x="1612" y="28359"/>
                </a:lnTo>
                <a:lnTo>
                  <a:pt x="0" y="31115"/>
                </a:lnTo>
                <a:lnTo>
                  <a:pt x="3009" y="32029"/>
                </a:lnTo>
                <a:lnTo>
                  <a:pt x="4622" y="29260"/>
                </a:lnTo>
                <a:close/>
              </a:path>
              <a:path w="21589" h="32384">
                <a:moveTo>
                  <a:pt x="21069" y="723"/>
                </a:moveTo>
                <a:lnTo>
                  <a:pt x="19723" y="0"/>
                </a:lnTo>
                <a:lnTo>
                  <a:pt x="19608" y="1270"/>
                </a:lnTo>
                <a:lnTo>
                  <a:pt x="21069" y="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3552520" y="6748119"/>
            <a:ext cx="41275" cy="21590"/>
          </a:xfrm>
          <a:custGeom>
            <a:avLst/>
            <a:gdLst/>
            <a:ahLst/>
            <a:cxnLst/>
            <a:rect l="l" t="t" r="r" b="b"/>
            <a:pathLst>
              <a:path w="41275" h="21590">
                <a:moveTo>
                  <a:pt x="2324" y="9588"/>
                </a:moveTo>
                <a:lnTo>
                  <a:pt x="1219" y="8496"/>
                </a:lnTo>
                <a:lnTo>
                  <a:pt x="0" y="11087"/>
                </a:lnTo>
                <a:lnTo>
                  <a:pt x="1003" y="12204"/>
                </a:lnTo>
                <a:lnTo>
                  <a:pt x="2324" y="9588"/>
                </a:lnTo>
                <a:close/>
              </a:path>
              <a:path w="41275" h="21590">
                <a:moveTo>
                  <a:pt x="27647" y="2032"/>
                </a:moveTo>
                <a:lnTo>
                  <a:pt x="27457" y="584"/>
                </a:lnTo>
                <a:lnTo>
                  <a:pt x="26644" y="0"/>
                </a:lnTo>
                <a:lnTo>
                  <a:pt x="25298" y="482"/>
                </a:lnTo>
                <a:lnTo>
                  <a:pt x="24206" y="1625"/>
                </a:lnTo>
                <a:lnTo>
                  <a:pt x="24993" y="3009"/>
                </a:lnTo>
                <a:lnTo>
                  <a:pt x="26200" y="3771"/>
                </a:lnTo>
                <a:lnTo>
                  <a:pt x="27127" y="3365"/>
                </a:lnTo>
                <a:lnTo>
                  <a:pt x="27647" y="2032"/>
                </a:lnTo>
                <a:close/>
              </a:path>
              <a:path w="41275" h="21590">
                <a:moveTo>
                  <a:pt x="41148" y="21361"/>
                </a:moveTo>
                <a:lnTo>
                  <a:pt x="40843" y="20205"/>
                </a:lnTo>
                <a:lnTo>
                  <a:pt x="40220" y="21209"/>
                </a:lnTo>
                <a:lnTo>
                  <a:pt x="41148" y="21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3275901" y="674705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844" y="0"/>
                </a:moveTo>
                <a:lnTo>
                  <a:pt x="1511" y="622"/>
                </a:lnTo>
                <a:lnTo>
                  <a:pt x="355" y="1790"/>
                </a:lnTo>
                <a:lnTo>
                  <a:pt x="0" y="3111"/>
                </a:lnTo>
                <a:lnTo>
                  <a:pt x="723" y="3848"/>
                </a:lnTo>
                <a:lnTo>
                  <a:pt x="3670" y="3822"/>
                </a:lnTo>
                <a:lnTo>
                  <a:pt x="4406" y="3086"/>
                </a:lnTo>
                <a:lnTo>
                  <a:pt x="4394" y="1727"/>
                </a:lnTo>
                <a:lnTo>
                  <a:pt x="3835" y="431"/>
                </a:lnTo>
                <a:lnTo>
                  <a:pt x="2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2880664" y="65974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0"/>
                </a:moveTo>
                <a:lnTo>
                  <a:pt x="406" y="1422"/>
                </a:lnTo>
                <a:lnTo>
                  <a:pt x="1257" y="2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2815525" y="657153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3555" y="0"/>
                </a:moveTo>
                <a:lnTo>
                  <a:pt x="888" y="1358"/>
                </a:lnTo>
                <a:lnTo>
                  <a:pt x="0" y="2374"/>
                </a:lnTo>
                <a:lnTo>
                  <a:pt x="406" y="3683"/>
                </a:lnTo>
                <a:lnTo>
                  <a:pt x="1727" y="3873"/>
                </a:lnTo>
                <a:lnTo>
                  <a:pt x="4317" y="2705"/>
                </a:lnTo>
                <a:lnTo>
                  <a:pt x="3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2708008" y="647606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2882" y="0"/>
                </a:moveTo>
                <a:lnTo>
                  <a:pt x="0" y="355"/>
                </a:lnTo>
                <a:lnTo>
                  <a:pt x="1104" y="2616"/>
                </a:lnTo>
                <a:lnTo>
                  <a:pt x="3886" y="1282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2550668" y="673402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4521" y="3149"/>
                </a:moveTo>
                <a:lnTo>
                  <a:pt x="4279" y="1079"/>
                </a:lnTo>
                <a:lnTo>
                  <a:pt x="3136" y="0"/>
                </a:lnTo>
                <a:lnTo>
                  <a:pt x="1333" y="482"/>
                </a:lnTo>
                <a:lnTo>
                  <a:pt x="0" y="2971"/>
                </a:lnTo>
                <a:lnTo>
                  <a:pt x="190" y="4749"/>
                </a:lnTo>
                <a:lnTo>
                  <a:pt x="1562" y="5880"/>
                </a:lnTo>
                <a:lnTo>
                  <a:pt x="3302" y="5600"/>
                </a:lnTo>
                <a:lnTo>
                  <a:pt x="4521" y="3149"/>
                </a:lnTo>
                <a:close/>
              </a:path>
              <a:path w="25400" h="25400">
                <a:moveTo>
                  <a:pt x="24803" y="22948"/>
                </a:moveTo>
                <a:lnTo>
                  <a:pt x="21996" y="21717"/>
                </a:lnTo>
                <a:lnTo>
                  <a:pt x="20751" y="22771"/>
                </a:lnTo>
                <a:lnTo>
                  <a:pt x="20358" y="24155"/>
                </a:lnTo>
                <a:lnTo>
                  <a:pt x="21082" y="25234"/>
                </a:lnTo>
                <a:lnTo>
                  <a:pt x="22440" y="24968"/>
                </a:lnTo>
                <a:lnTo>
                  <a:pt x="24803" y="22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2615448" y="663408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139" y="304"/>
                </a:lnTo>
                <a:lnTo>
                  <a:pt x="0" y="1638"/>
                </a:lnTo>
                <a:lnTo>
                  <a:pt x="2019" y="3213"/>
                </a:lnTo>
                <a:lnTo>
                  <a:pt x="2997" y="2171"/>
                </a:lnTo>
                <a:lnTo>
                  <a:pt x="2362" y="825"/>
                </a:lnTo>
                <a:lnTo>
                  <a:pt x="1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2688774" y="6649337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3568" y="0"/>
                </a:moveTo>
                <a:lnTo>
                  <a:pt x="1917" y="431"/>
                </a:lnTo>
                <a:lnTo>
                  <a:pt x="571" y="787"/>
                </a:lnTo>
                <a:lnTo>
                  <a:pt x="0" y="1727"/>
                </a:lnTo>
                <a:lnTo>
                  <a:pt x="1358" y="4673"/>
                </a:lnTo>
                <a:lnTo>
                  <a:pt x="2921" y="5181"/>
                </a:lnTo>
                <a:lnTo>
                  <a:pt x="4445" y="4432"/>
                </a:lnTo>
                <a:lnTo>
                  <a:pt x="5905" y="1892"/>
                </a:lnTo>
                <a:lnTo>
                  <a:pt x="4978" y="279"/>
                </a:lnTo>
                <a:lnTo>
                  <a:pt x="3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2340890" y="654585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609" y="0"/>
                </a:moveTo>
                <a:lnTo>
                  <a:pt x="0" y="1333"/>
                </a:lnTo>
                <a:lnTo>
                  <a:pt x="1295" y="1295"/>
                </a:lnTo>
                <a:lnTo>
                  <a:pt x="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2265495" y="68112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25" y="0"/>
                </a:moveTo>
                <a:lnTo>
                  <a:pt x="0" y="1651"/>
                </a:lnTo>
                <a:lnTo>
                  <a:pt x="1320" y="1790"/>
                </a:lnTo>
                <a:lnTo>
                  <a:pt x="1384" y="165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2188742" y="6474302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308" y="0"/>
                </a:moveTo>
                <a:lnTo>
                  <a:pt x="0" y="711"/>
                </a:lnTo>
                <a:lnTo>
                  <a:pt x="431" y="3543"/>
                </a:lnTo>
                <a:lnTo>
                  <a:pt x="1447" y="4432"/>
                </a:lnTo>
                <a:lnTo>
                  <a:pt x="2476" y="3822"/>
                </a:lnTo>
                <a:lnTo>
                  <a:pt x="2882" y="2438"/>
                </a:lnTo>
                <a:lnTo>
                  <a:pt x="1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793946" y="67702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44" y="0"/>
                </a:moveTo>
                <a:lnTo>
                  <a:pt x="0" y="508"/>
                </a:lnTo>
                <a:lnTo>
                  <a:pt x="507" y="1803"/>
                </a:lnTo>
                <a:lnTo>
                  <a:pt x="1638" y="1828"/>
                </a:lnTo>
                <a:lnTo>
                  <a:pt x="1612" y="520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1566953" y="6832665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130" y="0"/>
                </a:moveTo>
                <a:lnTo>
                  <a:pt x="126" y="889"/>
                </a:lnTo>
                <a:lnTo>
                  <a:pt x="0" y="2222"/>
                </a:lnTo>
                <a:lnTo>
                  <a:pt x="647" y="2755"/>
                </a:lnTo>
                <a:lnTo>
                  <a:pt x="1625" y="2222"/>
                </a:lnTo>
                <a:lnTo>
                  <a:pt x="2133" y="927"/>
                </a:lnTo>
                <a:lnTo>
                  <a:pt x="1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333480" y="6808592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447" y="0"/>
                </a:moveTo>
                <a:lnTo>
                  <a:pt x="279" y="292"/>
                </a:lnTo>
                <a:lnTo>
                  <a:pt x="0" y="1714"/>
                </a:lnTo>
                <a:lnTo>
                  <a:pt x="749" y="2920"/>
                </a:lnTo>
                <a:lnTo>
                  <a:pt x="1549" y="2768"/>
                </a:lnTo>
                <a:lnTo>
                  <a:pt x="1930" y="1320"/>
                </a:lnTo>
                <a:lnTo>
                  <a:pt x="1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2817007" y="683879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482" y="0"/>
                </a:moveTo>
                <a:lnTo>
                  <a:pt x="0" y="507"/>
                </a:lnTo>
                <a:lnTo>
                  <a:pt x="939" y="304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1718969" y="672092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17" y="0"/>
                </a:moveTo>
                <a:lnTo>
                  <a:pt x="190" y="12"/>
                </a:lnTo>
                <a:lnTo>
                  <a:pt x="0" y="228"/>
                </a:lnTo>
                <a:lnTo>
                  <a:pt x="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1550962" y="674171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59">
                <a:moveTo>
                  <a:pt x="127" y="25"/>
                </a:moveTo>
                <a:lnTo>
                  <a:pt x="0" y="38"/>
                </a:lnTo>
                <a:lnTo>
                  <a:pt x="12" y="228"/>
                </a:lnTo>
                <a:lnTo>
                  <a:pt x="127" y="25"/>
                </a:lnTo>
                <a:close/>
              </a:path>
              <a:path w="5715" h="10159">
                <a:moveTo>
                  <a:pt x="5588" y="9283"/>
                </a:moveTo>
                <a:lnTo>
                  <a:pt x="4813" y="9309"/>
                </a:lnTo>
                <a:lnTo>
                  <a:pt x="5092" y="9753"/>
                </a:lnTo>
                <a:lnTo>
                  <a:pt x="5575" y="9563"/>
                </a:lnTo>
                <a:lnTo>
                  <a:pt x="5588" y="9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2331406" y="66130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241" y="0"/>
                </a:moveTo>
                <a:lnTo>
                  <a:pt x="0" y="825"/>
                </a:lnTo>
                <a:lnTo>
                  <a:pt x="685" y="431"/>
                </a:lnTo>
                <a:lnTo>
                  <a:pt x="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810756" y="652624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90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531275" y="65959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0" y="25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6640079" y="681306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825" y="0"/>
                </a:moveTo>
                <a:lnTo>
                  <a:pt x="0" y="1092"/>
                </a:lnTo>
                <a:lnTo>
                  <a:pt x="88" y="1930"/>
                </a:lnTo>
                <a:lnTo>
                  <a:pt x="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1778889" y="6581978"/>
            <a:ext cx="8890" cy="276225"/>
          </a:xfrm>
          <a:custGeom>
            <a:avLst/>
            <a:gdLst/>
            <a:ahLst/>
            <a:cxnLst/>
            <a:rect l="l" t="t" r="r" b="b"/>
            <a:pathLst>
              <a:path w="8889" h="276225">
                <a:moveTo>
                  <a:pt x="2895" y="274764"/>
                </a:moveTo>
                <a:lnTo>
                  <a:pt x="2514" y="265404"/>
                </a:lnTo>
                <a:lnTo>
                  <a:pt x="1625" y="256146"/>
                </a:lnTo>
                <a:lnTo>
                  <a:pt x="444" y="265442"/>
                </a:lnTo>
                <a:lnTo>
                  <a:pt x="0" y="274802"/>
                </a:lnTo>
                <a:lnTo>
                  <a:pt x="38" y="276021"/>
                </a:lnTo>
                <a:lnTo>
                  <a:pt x="2857" y="276021"/>
                </a:lnTo>
                <a:lnTo>
                  <a:pt x="2895" y="274764"/>
                </a:lnTo>
                <a:close/>
              </a:path>
              <a:path w="8889" h="276225">
                <a:moveTo>
                  <a:pt x="4838" y="206768"/>
                </a:moveTo>
                <a:lnTo>
                  <a:pt x="4051" y="197510"/>
                </a:lnTo>
                <a:lnTo>
                  <a:pt x="1854" y="188074"/>
                </a:lnTo>
                <a:lnTo>
                  <a:pt x="1854" y="224726"/>
                </a:lnTo>
                <a:lnTo>
                  <a:pt x="4140" y="215849"/>
                </a:lnTo>
                <a:lnTo>
                  <a:pt x="4838" y="206768"/>
                </a:lnTo>
                <a:close/>
              </a:path>
              <a:path w="8889" h="276225">
                <a:moveTo>
                  <a:pt x="6731" y="147523"/>
                </a:moveTo>
                <a:lnTo>
                  <a:pt x="6489" y="140830"/>
                </a:lnTo>
                <a:lnTo>
                  <a:pt x="6286" y="126009"/>
                </a:lnTo>
                <a:lnTo>
                  <a:pt x="5664" y="118630"/>
                </a:lnTo>
                <a:lnTo>
                  <a:pt x="3987" y="111340"/>
                </a:lnTo>
                <a:lnTo>
                  <a:pt x="1625" y="139776"/>
                </a:lnTo>
                <a:lnTo>
                  <a:pt x="1587" y="154762"/>
                </a:lnTo>
                <a:lnTo>
                  <a:pt x="3975" y="170675"/>
                </a:lnTo>
                <a:lnTo>
                  <a:pt x="5854" y="162166"/>
                </a:lnTo>
                <a:lnTo>
                  <a:pt x="6642" y="154533"/>
                </a:lnTo>
                <a:lnTo>
                  <a:pt x="6731" y="147523"/>
                </a:lnTo>
                <a:close/>
              </a:path>
              <a:path w="8889" h="276225">
                <a:moveTo>
                  <a:pt x="8229" y="88303"/>
                </a:moveTo>
                <a:lnTo>
                  <a:pt x="6680" y="88417"/>
                </a:lnTo>
                <a:lnTo>
                  <a:pt x="4914" y="88290"/>
                </a:lnTo>
                <a:lnTo>
                  <a:pt x="4521" y="90309"/>
                </a:lnTo>
                <a:lnTo>
                  <a:pt x="5740" y="92151"/>
                </a:lnTo>
                <a:lnTo>
                  <a:pt x="7442" y="89522"/>
                </a:lnTo>
                <a:lnTo>
                  <a:pt x="8229" y="88315"/>
                </a:lnTo>
                <a:close/>
              </a:path>
              <a:path w="8889" h="276225">
                <a:moveTo>
                  <a:pt x="8242" y="79857"/>
                </a:moveTo>
                <a:lnTo>
                  <a:pt x="4991" y="0"/>
                </a:lnTo>
                <a:lnTo>
                  <a:pt x="2857" y="16090"/>
                </a:lnTo>
                <a:lnTo>
                  <a:pt x="2197" y="24079"/>
                </a:lnTo>
                <a:lnTo>
                  <a:pt x="2451" y="32016"/>
                </a:lnTo>
                <a:lnTo>
                  <a:pt x="3098" y="44069"/>
                </a:lnTo>
                <a:lnTo>
                  <a:pt x="3352" y="56184"/>
                </a:lnTo>
                <a:lnTo>
                  <a:pt x="4597" y="68173"/>
                </a:lnTo>
                <a:lnTo>
                  <a:pt x="8242" y="79857"/>
                </a:lnTo>
                <a:close/>
              </a:path>
              <a:path w="8889" h="276225">
                <a:moveTo>
                  <a:pt x="8331" y="79933"/>
                </a:moveTo>
                <a:lnTo>
                  <a:pt x="8229" y="88303"/>
                </a:lnTo>
                <a:lnTo>
                  <a:pt x="8318" y="82677"/>
                </a:lnTo>
                <a:lnTo>
                  <a:pt x="8331" y="79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1258570" y="6766179"/>
            <a:ext cx="265430" cy="92075"/>
          </a:xfrm>
          <a:custGeom>
            <a:avLst/>
            <a:gdLst/>
            <a:ahLst/>
            <a:cxnLst/>
            <a:rect l="l" t="t" r="r" b="b"/>
            <a:pathLst>
              <a:path w="265430" h="92075">
                <a:moveTo>
                  <a:pt x="16484" y="2794"/>
                </a:moveTo>
                <a:lnTo>
                  <a:pt x="16154" y="1308"/>
                </a:lnTo>
                <a:lnTo>
                  <a:pt x="14655" y="1308"/>
                </a:lnTo>
                <a:lnTo>
                  <a:pt x="13081" y="1143"/>
                </a:lnTo>
                <a:lnTo>
                  <a:pt x="9766" y="1600"/>
                </a:lnTo>
                <a:lnTo>
                  <a:pt x="9626" y="2552"/>
                </a:lnTo>
                <a:lnTo>
                  <a:pt x="11239" y="3213"/>
                </a:lnTo>
                <a:lnTo>
                  <a:pt x="14478" y="3556"/>
                </a:lnTo>
                <a:lnTo>
                  <a:pt x="15900" y="3530"/>
                </a:lnTo>
                <a:lnTo>
                  <a:pt x="16484" y="2794"/>
                </a:lnTo>
                <a:close/>
              </a:path>
              <a:path w="265430" h="92075">
                <a:moveTo>
                  <a:pt x="115341" y="63512"/>
                </a:moveTo>
                <a:lnTo>
                  <a:pt x="114007" y="51701"/>
                </a:lnTo>
                <a:lnTo>
                  <a:pt x="113093" y="45910"/>
                </a:lnTo>
                <a:lnTo>
                  <a:pt x="113017" y="45173"/>
                </a:lnTo>
                <a:lnTo>
                  <a:pt x="112699" y="39382"/>
                </a:lnTo>
                <a:lnTo>
                  <a:pt x="113347" y="33134"/>
                </a:lnTo>
                <a:lnTo>
                  <a:pt x="114566" y="29235"/>
                </a:lnTo>
                <a:lnTo>
                  <a:pt x="115316" y="26822"/>
                </a:lnTo>
                <a:lnTo>
                  <a:pt x="110782" y="25590"/>
                </a:lnTo>
                <a:lnTo>
                  <a:pt x="110248" y="25387"/>
                </a:lnTo>
                <a:lnTo>
                  <a:pt x="107416" y="24218"/>
                </a:lnTo>
                <a:lnTo>
                  <a:pt x="103949" y="23825"/>
                </a:lnTo>
                <a:lnTo>
                  <a:pt x="81826" y="22948"/>
                </a:lnTo>
                <a:lnTo>
                  <a:pt x="41465" y="25184"/>
                </a:lnTo>
                <a:lnTo>
                  <a:pt x="41465" y="37579"/>
                </a:lnTo>
                <a:lnTo>
                  <a:pt x="41160" y="42392"/>
                </a:lnTo>
                <a:lnTo>
                  <a:pt x="40576" y="45910"/>
                </a:lnTo>
                <a:lnTo>
                  <a:pt x="39662" y="50965"/>
                </a:lnTo>
                <a:lnTo>
                  <a:pt x="30022" y="51155"/>
                </a:lnTo>
                <a:lnTo>
                  <a:pt x="30238" y="47129"/>
                </a:lnTo>
                <a:lnTo>
                  <a:pt x="29451" y="39712"/>
                </a:lnTo>
                <a:lnTo>
                  <a:pt x="31343" y="36195"/>
                </a:lnTo>
                <a:lnTo>
                  <a:pt x="39585" y="35382"/>
                </a:lnTo>
                <a:lnTo>
                  <a:pt x="41465" y="37579"/>
                </a:lnTo>
                <a:lnTo>
                  <a:pt x="41465" y="25184"/>
                </a:lnTo>
                <a:lnTo>
                  <a:pt x="37630" y="25387"/>
                </a:lnTo>
                <a:lnTo>
                  <a:pt x="15506" y="25044"/>
                </a:lnTo>
                <a:lnTo>
                  <a:pt x="13233" y="24866"/>
                </a:lnTo>
                <a:lnTo>
                  <a:pt x="10807" y="25857"/>
                </a:lnTo>
                <a:lnTo>
                  <a:pt x="5461" y="27406"/>
                </a:lnTo>
                <a:lnTo>
                  <a:pt x="2565" y="29413"/>
                </a:lnTo>
                <a:lnTo>
                  <a:pt x="2565" y="33134"/>
                </a:lnTo>
                <a:lnTo>
                  <a:pt x="2032" y="47485"/>
                </a:lnTo>
                <a:lnTo>
                  <a:pt x="812" y="62382"/>
                </a:lnTo>
                <a:lnTo>
                  <a:pt x="76" y="75196"/>
                </a:lnTo>
                <a:lnTo>
                  <a:pt x="0" y="78422"/>
                </a:lnTo>
                <a:lnTo>
                  <a:pt x="520" y="91821"/>
                </a:lnTo>
                <a:lnTo>
                  <a:pt x="27241" y="91821"/>
                </a:lnTo>
                <a:lnTo>
                  <a:pt x="27216" y="89979"/>
                </a:lnTo>
                <a:lnTo>
                  <a:pt x="28981" y="87452"/>
                </a:lnTo>
                <a:lnTo>
                  <a:pt x="32092" y="86258"/>
                </a:lnTo>
                <a:lnTo>
                  <a:pt x="35991" y="87274"/>
                </a:lnTo>
                <a:lnTo>
                  <a:pt x="37655" y="90144"/>
                </a:lnTo>
                <a:lnTo>
                  <a:pt x="37769" y="91821"/>
                </a:lnTo>
                <a:lnTo>
                  <a:pt x="67576" y="91821"/>
                </a:lnTo>
                <a:lnTo>
                  <a:pt x="68783" y="88366"/>
                </a:lnTo>
                <a:lnTo>
                  <a:pt x="69062" y="86258"/>
                </a:lnTo>
                <a:lnTo>
                  <a:pt x="69710" y="81280"/>
                </a:lnTo>
                <a:lnTo>
                  <a:pt x="69684" y="74117"/>
                </a:lnTo>
                <a:lnTo>
                  <a:pt x="69291" y="66878"/>
                </a:lnTo>
                <a:lnTo>
                  <a:pt x="68961" y="59651"/>
                </a:lnTo>
                <a:lnTo>
                  <a:pt x="68732" y="51155"/>
                </a:lnTo>
                <a:lnTo>
                  <a:pt x="68618" y="45173"/>
                </a:lnTo>
                <a:lnTo>
                  <a:pt x="68491" y="35382"/>
                </a:lnTo>
                <a:lnTo>
                  <a:pt x="68605" y="33540"/>
                </a:lnTo>
                <a:lnTo>
                  <a:pt x="69215" y="30251"/>
                </a:lnTo>
                <a:lnTo>
                  <a:pt x="78752" y="29235"/>
                </a:lnTo>
                <a:lnTo>
                  <a:pt x="79222" y="33134"/>
                </a:lnTo>
                <a:lnTo>
                  <a:pt x="79870" y="41249"/>
                </a:lnTo>
                <a:lnTo>
                  <a:pt x="79133" y="45173"/>
                </a:lnTo>
                <a:lnTo>
                  <a:pt x="79095" y="45910"/>
                </a:lnTo>
                <a:lnTo>
                  <a:pt x="79527" y="49720"/>
                </a:lnTo>
                <a:lnTo>
                  <a:pt x="80568" y="64198"/>
                </a:lnTo>
                <a:lnTo>
                  <a:pt x="82334" y="78422"/>
                </a:lnTo>
                <a:lnTo>
                  <a:pt x="87515" y="91401"/>
                </a:lnTo>
                <a:lnTo>
                  <a:pt x="87960" y="91821"/>
                </a:lnTo>
                <a:lnTo>
                  <a:pt x="112598" y="91821"/>
                </a:lnTo>
                <a:lnTo>
                  <a:pt x="113576" y="86804"/>
                </a:lnTo>
                <a:lnTo>
                  <a:pt x="115049" y="75196"/>
                </a:lnTo>
                <a:lnTo>
                  <a:pt x="115341" y="63512"/>
                </a:lnTo>
                <a:close/>
              </a:path>
              <a:path w="265430" h="92075">
                <a:moveTo>
                  <a:pt x="156362" y="2324"/>
                </a:moveTo>
                <a:lnTo>
                  <a:pt x="156286" y="698"/>
                </a:lnTo>
                <a:lnTo>
                  <a:pt x="151866" y="0"/>
                </a:lnTo>
                <a:lnTo>
                  <a:pt x="148983" y="88"/>
                </a:lnTo>
                <a:lnTo>
                  <a:pt x="146138" y="38"/>
                </a:lnTo>
                <a:lnTo>
                  <a:pt x="145630" y="38"/>
                </a:lnTo>
                <a:lnTo>
                  <a:pt x="145122" y="482"/>
                </a:lnTo>
                <a:lnTo>
                  <a:pt x="142913" y="1498"/>
                </a:lnTo>
                <a:lnTo>
                  <a:pt x="145249" y="2209"/>
                </a:lnTo>
                <a:lnTo>
                  <a:pt x="145796" y="2514"/>
                </a:lnTo>
                <a:lnTo>
                  <a:pt x="149199" y="2590"/>
                </a:lnTo>
                <a:lnTo>
                  <a:pt x="152095" y="2819"/>
                </a:lnTo>
                <a:lnTo>
                  <a:pt x="156362" y="2324"/>
                </a:lnTo>
                <a:close/>
              </a:path>
              <a:path w="265430" h="92075">
                <a:moveTo>
                  <a:pt x="160972" y="21501"/>
                </a:moveTo>
                <a:lnTo>
                  <a:pt x="159880" y="20624"/>
                </a:lnTo>
                <a:lnTo>
                  <a:pt x="159016" y="20662"/>
                </a:lnTo>
                <a:lnTo>
                  <a:pt x="160972" y="21501"/>
                </a:lnTo>
                <a:close/>
              </a:path>
              <a:path w="265430" h="92075">
                <a:moveTo>
                  <a:pt x="161264" y="91821"/>
                </a:moveTo>
                <a:lnTo>
                  <a:pt x="161048" y="78676"/>
                </a:lnTo>
                <a:lnTo>
                  <a:pt x="160401" y="59359"/>
                </a:lnTo>
                <a:lnTo>
                  <a:pt x="159461" y="40055"/>
                </a:lnTo>
                <a:lnTo>
                  <a:pt x="158229" y="20802"/>
                </a:lnTo>
                <a:lnTo>
                  <a:pt x="158394" y="20548"/>
                </a:lnTo>
                <a:lnTo>
                  <a:pt x="158229" y="20802"/>
                </a:lnTo>
                <a:lnTo>
                  <a:pt x="159004" y="20662"/>
                </a:lnTo>
                <a:lnTo>
                  <a:pt x="158470" y="20447"/>
                </a:lnTo>
                <a:lnTo>
                  <a:pt x="151269" y="22593"/>
                </a:lnTo>
                <a:lnTo>
                  <a:pt x="143751" y="23190"/>
                </a:lnTo>
                <a:lnTo>
                  <a:pt x="136093" y="23545"/>
                </a:lnTo>
                <a:lnTo>
                  <a:pt x="128460" y="24980"/>
                </a:lnTo>
                <a:lnTo>
                  <a:pt x="130289" y="59448"/>
                </a:lnTo>
                <a:lnTo>
                  <a:pt x="131114" y="76593"/>
                </a:lnTo>
                <a:lnTo>
                  <a:pt x="131673" y="91821"/>
                </a:lnTo>
                <a:lnTo>
                  <a:pt x="161264" y="91821"/>
                </a:lnTo>
                <a:close/>
              </a:path>
              <a:path w="265430" h="92075">
                <a:moveTo>
                  <a:pt x="238417" y="21539"/>
                </a:moveTo>
                <a:lnTo>
                  <a:pt x="236245" y="20408"/>
                </a:lnTo>
                <a:lnTo>
                  <a:pt x="235343" y="19570"/>
                </a:lnTo>
                <a:lnTo>
                  <a:pt x="230403" y="19405"/>
                </a:lnTo>
                <a:lnTo>
                  <a:pt x="226402" y="19507"/>
                </a:lnTo>
                <a:lnTo>
                  <a:pt x="222415" y="19519"/>
                </a:lnTo>
                <a:lnTo>
                  <a:pt x="219621" y="17348"/>
                </a:lnTo>
                <a:lnTo>
                  <a:pt x="214401" y="15062"/>
                </a:lnTo>
                <a:lnTo>
                  <a:pt x="214477" y="12992"/>
                </a:lnTo>
                <a:lnTo>
                  <a:pt x="214896" y="1536"/>
                </a:lnTo>
                <a:lnTo>
                  <a:pt x="207429" y="4686"/>
                </a:lnTo>
                <a:lnTo>
                  <a:pt x="200228" y="4864"/>
                </a:lnTo>
                <a:lnTo>
                  <a:pt x="195478" y="5334"/>
                </a:lnTo>
                <a:lnTo>
                  <a:pt x="192709" y="5257"/>
                </a:lnTo>
                <a:lnTo>
                  <a:pt x="192239" y="11188"/>
                </a:lnTo>
                <a:lnTo>
                  <a:pt x="193725" y="13474"/>
                </a:lnTo>
                <a:lnTo>
                  <a:pt x="196278" y="14008"/>
                </a:lnTo>
                <a:lnTo>
                  <a:pt x="202755" y="15735"/>
                </a:lnTo>
                <a:lnTo>
                  <a:pt x="209169" y="17678"/>
                </a:lnTo>
                <a:lnTo>
                  <a:pt x="215696" y="19177"/>
                </a:lnTo>
                <a:lnTo>
                  <a:pt x="222415" y="19532"/>
                </a:lnTo>
                <a:lnTo>
                  <a:pt x="238417" y="21539"/>
                </a:lnTo>
                <a:close/>
              </a:path>
              <a:path w="265430" h="92075">
                <a:moveTo>
                  <a:pt x="265010" y="19634"/>
                </a:moveTo>
                <a:lnTo>
                  <a:pt x="264020" y="20091"/>
                </a:lnTo>
                <a:lnTo>
                  <a:pt x="265010" y="20548"/>
                </a:lnTo>
                <a:lnTo>
                  <a:pt x="265010" y="19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592039" y="6592299"/>
            <a:ext cx="71755" cy="5715"/>
          </a:xfrm>
          <a:custGeom>
            <a:avLst/>
            <a:gdLst/>
            <a:ahLst/>
            <a:cxnLst/>
            <a:rect l="l" t="t" r="r" b="b"/>
            <a:pathLst>
              <a:path w="71754" h="5715">
                <a:moveTo>
                  <a:pt x="35645" y="0"/>
                </a:moveTo>
                <a:lnTo>
                  <a:pt x="17772" y="165"/>
                </a:lnTo>
                <a:lnTo>
                  <a:pt x="0" y="3822"/>
                </a:lnTo>
                <a:lnTo>
                  <a:pt x="17855" y="4778"/>
                </a:lnTo>
                <a:lnTo>
                  <a:pt x="35702" y="5481"/>
                </a:lnTo>
                <a:lnTo>
                  <a:pt x="53545" y="5053"/>
                </a:lnTo>
                <a:lnTo>
                  <a:pt x="71386" y="2616"/>
                </a:lnTo>
                <a:lnTo>
                  <a:pt x="53542" y="1443"/>
                </a:lnTo>
                <a:lnTo>
                  <a:pt x="35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531281" y="659595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3111" y="1054"/>
                </a:lnTo>
                <a:lnTo>
                  <a:pt x="5664" y="4559"/>
                </a:lnTo>
                <a:lnTo>
                  <a:pt x="10452" y="1778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6785292" y="6772567"/>
            <a:ext cx="75565" cy="85725"/>
          </a:xfrm>
          <a:custGeom>
            <a:avLst/>
            <a:gdLst/>
            <a:ahLst/>
            <a:cxnLst/>
            <a:rect l="l" t="t" r="r" b="b"/>
            <a:pathLst>
              <a:path w="75565" h="85725">
                <a:moveTo>
                  <a:pt x="35382" y="60909"/>
                </a:moveTo>
                <a:lnTo>
                  <a:pt x="34366" y="46685"/>
                </a:lnTo>
                <a:lnTo>
                  <a:pt x="29349" y="18669"/>
                </a:lnTo>
                <a:lnTo>
                  <a:pt x="28727" y="14376"/>
                </a:lnTo>
                <a:lnTo>
                  <a:pt x="26619" y="10782"/>
                </a:lnTo>
                <a:lnTo>
                  <a:pt x="18440" y="152"/>
                </a:lnTo>
                <a:lnTo>
                  <a:pt x="12420" y="0"/>
                </a:lnTo>
                <a:lnTo>
                  <a:pt x="3429" y="10972"/>
                </a:lnTo>
                <a:lnTo>
                  <a:pt x="2273" y="15722"/>
                </a:lnTo>
                <a:lnTo>
                  <a:pt x="2387" y="18669"/>
                </a:lnTo>
                <a:lnTo>
                  <a:pt x="2489" y="34061"/>
                </a:lnTo>
                <a:lnTo>
                  <a:pt x="2019" y="40792"/>
                </a:lnTo>
                <a:lnTo>
                  <a:pt x="1092" y="47536"/>
                </a:lnTo>
                <a:lnTo>
                  <a:pt x="381" y="51536"/>
                </a:lnTo>
                <a:lnTo>
                  <a:pt x="0" y="57810"/>
                </a:lnTo>
                <a:lnTo>
                  <a:pt x="2247" y="59728"/>
                </a:lnTo>
                <a:lnTo>
                  <a:pt x="8572" y="67703"/>
                </a:lnTo>
                <a:lnTo>
                  <a:pt x="10541" y="76174"/>
                </a:lnTo>
                <a:lnTo>
                  <a:pt x="9677" y="85001"/>
                </a:lnTo>
                <a:lnTo>
                  <a:pt x="9575" y="85432"/>
                </a:lnTo>
                <a:lnTo>
                  <a:pt x="32118" y="85432"/>
                </a:lnTo>
                <a:lnTo>
                  <a:pt x="32156" y="83324"/>
                </a:lnTo>
                <a:lnTo>
                  <a:pt x="33451" y="75653"/>
                </a:lnTo>
                <a:lnTo>
                  <a:pt x="35382" y="60909"/>
                </a:lnTo>
                <a:close/>
              </a:path>
              <a:path w="75565" h="85725">
                <a:moveTo>
                  <a:pt x="75412" y="52146"/>
                </a:moveTo>
                <a:lnTo>
                  <a:pt x="57213" y="16446"/>
                </a:lnTo>
                <a:lnTo>
                  <a:pt x="54127" y="14338"/>
                </a:lnTo>
                <a:lnTo>
                  <a:pt x="47421" y="18326"/>
                </a:lnTo>
                <a:lnTo>
                  <a:pt x="47180" y="21704"/>
                </a:lnTo>
                <a:lnTo>
                  <a:pt x="49364" y="46228"/>
                </a:lnTo>
                <a:lnTo>
                  <a:pt x="50558" y="57035"/>
                </a:lnTo>
                <a:lnTo>
                  <a:pt x="52095" y="67767"/>
                </a:lnTo>
                <a:lnTo>
                  <a:pt x="53314" y="75145"/>
                </a:lnTo>
                <a:lnTo>
                  <a:pt x="53581" y="81800"/>
                </a:lnTo>
                <a:lnTo>
                  <a:pt x="52539" y="85432"/>
                </a:lnTo>
                <a:lnTo>
                  <a:pt x="70866" y="85432"/>
                </a:lnTo>
                <a:lnTo>
                  <a:pt x="73609" y="80645"/>
                </a:lnTo>
                <a:lnTo>
                  <a:pt x="75158" y="73774"/>
                </a:lnTo>
                <a:lnTo>
                  <a:pt x="75311" y="66700"/>
                </a:lnTo>
                <a:lnTo>
                  <a:pt x="74891" y="59499"/>
                </a:lnTo>
                <a:lnTo>
                  <a:pt x="74904" y="55867"/>
                </a:lnTo>
                <a:lnTo>
                  <a:pt x="75412" y="52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6625688" y="6844159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70">
                <a:moveTo>
                  <a:pt x="28270" y="0"/>
                </a:moveTo>
                <a:lnTo>
                  <a:pt x="26784" y="4851"/>
                </a:lnTo>
                <a:lnTo>
                  <a:pt x="20723" y="13840"/>
                </a:lnTo>
                <a:lnTo>
                  <a:pt x="46033" y="13840"/>
                </a:lnTo>
                <a:lnTo>
                  <a:pt x="44056" y="5791"/>
                </a:lnTo>
                <a:lnTo>
                  <a:pt x="38456" y="4279"/>
                </a:lnTo>
                <a:lnTo>
                  <a:pt x="28270" y="0"/>
                </a:lnTo>
                <a:close/>
              </a:path>
              <a:path w="46354" h="13970">
                <a:moveTo>
                  <a:pt x="6350" y="4737"/>
                </a:moveTo>
                <a:lnTo>
                  <a:pt x="1130" y="5892"/>
                </a:lnTo>
                <a:lnTo>
                  <a:pt x="0" y="13840"/>
                </a:lnTo>
                <a:lnTo>
                  <a:pt x="20012" y="13840"/>
                </a:lnTo>
                <a:lnTo>
                  <a:pt x="16383" y="10426"/>
                </a:lnTo>
                <a:lnTo>
                  <a:pt x="6350" y="4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6685001" y="6772668"/>
            <a:ext cx="92075" cy="85725"/>
          </a:xfrm>
          <a:custGeom>
            <a:avLst/>
            <a:gdLst/>
            <a:ahLst/>
            <a:cxnLst/>
            <a:rect l="l" t="t" r="r" b="b"/>
            <a:pathLst>
              <a:path w="92075" h="85725">
                <a:moveTo>
                  <a:pt x="31369" y="85331"/>
                </a:moveTo>
                <a:lnTo>
                  <a:pt x="31102" y="84632"/>
                </a:lnTo>
                <a:lnTo>
                  <a:pt x="29540" y="80975"/>
                </a:lnTo>
                <a:lnTo>
                  <a:pt x="28041" y="77431"/>
                </a:lnTo>
                <a:lnTo>
                  <a:pt x="25755" y="72288"/>
                </a:lnTo>
                <a:lnTo>
                  <a:pt x="21729" y="71285"/>
                </a:lnTo>
                <a:lnTo>
                  <a:pt x="13462" y="80962"/>
                </a:lnTo>
                <a:lnTo>
                  <a:pt x="6451" y="79946"/>
                </a:lnTo>
                <a:lnTo>
                  <a:pt x="0" y="82169"/>
                </a:lnTo>
                <a:lnTo>
                  <a:pt x="508" y="85331"/>
                </a:lnTo>
                <a:lnTo>
                  <a:pt x="31369" y="85331"/>
                </a:lnTo>
                <a:close/>
              </a:path>
              <a:path w="92075" h="85725">
                <a:moveTo>
                  <a:pt x="42583" y="62496"/>
                </a:moveTo>
                <a:lnTo>
                  <a:pt x="42087" y="55283"/>
                </a:lnTo>
                <a:lnTo>
                  <a:pt x="42316" y="49352"/>
                </a:lnTo>
                <a:lnTo>
                  <a:pt x="41046" y="39865"/>
                </a:lnTo>
                <a:lnTo>
                  <a:pt x="24853" y="4114"/>
                </a:lnTo>
                <a:lnTo>
                  <a:pt x="18745" y="3035"/>
                </a:lnTo>
                <a:lnTo>
                  <a:pt x="12458" y="4203"/>
                </a:lnTo>
                <a:lnTo>
                  <a:pt x="4229" y="7353"/>
                </a:lnTo>
                <a:lnTo>
                  <a:pt x="5168" y="14795"/>
                </a:lnTo>
                <a:lnTo>
                  <a:pt x="19405" y="56311"/>
                </a:lnTo>
                <a:lnTo>
                  <a:pt x="28740" y="66751"/>
                </a:lnTo>
                <a:lnTo>
                  <a:pt x="42583" y="62496"/>
                </a:lnTo>
                <a:close/>
              </a:path>
              <a:path w="92075" h="85725">
                <a:moveTo>
                  <a:pt x="91935" y="57746"/>
                </a:moveTo>
                <a:lnTo>
                  <a:pt x="90360" y="46189"/>
                </a:lnTo>
                <a:lnTo>
                  <a:pt x="89281" y="34721"/>
                </a:lnTo>
                <a:lnTo>
                  <a:pt x="87604" y="23507"/>
                </a:lnTo>
                <a:lnTo>
                  <a:pt x="84239" y="12674"/>
                </a:lnTo>
                <a:lnTo>
                  <a:pt x="81572" y="6527"/>
                </a:lnTo>
                <a:lnTo>
                  <a:pt x="77774" y="0"/>
                </a:lnTo>
                <a:lnTo>
                  <a:pt x="70192" y="444"/>
                </a:lnTo>
                <a:lnTo>
                  <a:pt x="61633" y="939"/>
                </a:lnTo>
                <a:lnTo>
                  <a:pt x="58648" y="7734"/>
                </a:lnTo>
                <a:lnTo>
                  <a:pt x="57632" y="15633"/>
                </a:lnTo>
                <a:lnTo>
                  <a:pt x="56819" y="27470"/>
                </a:lnTo>
                <a:lnTo>
                  <a:pt x="57353" y="39179"/>
                </a:lnTo>
                <a:lnTo>
                  <a:pt x="59042" y="50787"/>
                </a:lnTo>
                <a:lnTo>
                  <a:pt x="61734" y="62293"/>
                </a:lnTo>
                <a:lnTo>
                  <a:pt x="63792" y="69875"/>
                </a:lnTo>
                <a:lnTo>
                  <a:pt x="68656" y="73304"/>
                </a:lnTo>
                <a:lnTo>
                  <a:pt x="85001" y="70853"/>
                </a:lnTo>
                <a:lnTo>
                  <a:pt x="91668" y="64325"/>
                </a:lnTo>
                <a:lnTo>
                  <a:pt x="91935" y="57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1652828" y="6828523"/>
            <a:ext cx="53340" cy="29845"/>
          </a:xfrm>
          <a:custGeom>
            <a:avLst/>
            <a:gdLst/>
            <a:ahLst/>
            <a:cxnLst/>
            <a:rect l="l" t="t" r="r" b="b"/>
            <a:pathLst>
              <a:path w="53339" h="29845">
                <a:moveTo>
                  <a:pt x="11785" y="29476"/>
                </a:moveTo>
                <a:lnTo>
                  <a:pt x="11493" y="27914"/>
                </a:lnTo>
                <a:lnTo>
                  <a:pt x="825" y="28359"/>
                </a:lnTo>
                <a:lnTo>
                  <a:pt x="0" y="29476"/>
                </a:lnTo>
                <a:lnTo>
                  <a:pt x="11785" y="29476"/>
                </a:lnTo>
                <a:close/>
              </a:path>
              <a:path w="53339" h="29845">
                <a:moveTo>
                  <a:pt x="53136" y="5651"/>
                </a:moveTo>
                <a:lnTo>
                  <a:pt x="35331" y="29476"/>
                </a:lnTo>
                <a:lnTo>
                  <a:pt x="51130" y="29476"/>
                </a:lnTo>
                <a:lnTo>
                  <a:pt x="52654" y="23825"/>
                </a:lnTo>
                <a:lnTo>
                  <a:pt x="52374" y="11836"/>
                </a:lnTo>
                <a:lnTo>
                  <a:pt x="53136" y="5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3314274" y="685789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917" y="0"/>
                </a:moveTo>
                <a:lnTo>
                  <a:pt x="0" y="2349"/>
                </a:lnTo>
                <a:lnTo>
                  <a:pt x="1447" y="2463"/>
                </a:lnTo>
                <a:lnTo>
                  <a:pt x="2832" y="2438"/>
                </a:lnTo>
                <a:lnTo>
                  <a:pt x="3302" y="469"/>
                </a:lnTo>
                <a:lnTo>
                  <a:pt x="1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2189449" y="6745647"/>
            <a:ext cx="1270" cy="26670"/>
          </a:xfrm>
          <a:custGeom>
            <a:avLst/>
            <a:gdLst/>
            <a:ahLst/>
            <a:cxnLst/>
            <a:rect l="l" t="t" r="r" b="b"/>
            <a:pathLst>
              <a:path w="1269" h="26670">
                <a:moveTo>
                  <a:pt x="1193" y="0"/>
                </a:moveTo>
                <a:lnTo>
                  <a:pt x="0" y="38"/>
                </a:lnTo>
                <a:lnTo>
                  <a:pt x="0" y="26174"/>
                </a:lnTo>
                <a:lnTo>
                  <a:pt x="1193" y="26111"/>
                </a:lnTo>
                <a:lnTo>
                  <a:pt x="11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2331656" y="660739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698" y="5562"/>
                </a:moveTo>
                <a:lnTo>
                  <a:pt x="0" y="5626"/>
                </a:lnTo>
                <a:lnTo>
                  <a:pt x="431" y="6057"/>
                </a:lnTo>
                <a:lnTo>
                  <a:pt x="698" y="5562"/>
                </a:lnTo>
                <a:close/>
              </a:path>
              <a:path w="8255" h="6350">
                <a:moveTo>
                  <a:pt x="7658" y="292"/>
                </a:moveTo>
                <a:lnTo>
                  <a:pt x="3657" y="0"/>
                </a:lnTo>
                <a:lnTo>
                  <a:pt x="2159" y="2743"/>
                </a:lnTo>
                <a:lnTo>
                  <a:pt x="698" y="5549"/>
                </a:lnTo>
                <a:lnTo>
                  <a:pt x="3937" y="5219"/>
                </a:lnTo>
                <a:lnTo>
                  <a:pt x="6819" y="4356"/>
                </a:lnTo>
                <a:lnTo>
                  <a:pt x="7658" y="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1711718" y="6585033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09">
                <a:moveTo>
                  <a:pt x="0" y="0"/>
                </a:moveTo>
                <a:lnTo>
                  <a:pt x="685" y="10236"/>
                </a:lnTo>
                <a:lnTo>
                  <a:pt x="7505" y="15900"/>
                </a:lnTo>
                <a:lnTo>
                  <a:pt x="5499" y="12953"/>
                </a:lnTo>
                <a:lnTo>
                  <a:pt x="3187" y="10185"/>
                </a:lnTo>
                <a:lnTo>
                  <a:pt x="533" y="4978"/>
                </a:lnTo>
                <a:lnTo>
                  <a:pt x="507" y="2400"/>
                </a:lnTo>
                <a:lnTo>
                  <a:pt x="38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1696897" y="6629310"/>
            <a:ext cx="17145" cy="46355"/>
          </a:xfrm>
          <a:custGeom>
            <a:avLst/>
            <a:gdLst/>
            <a:ahLst/>
            <a:cxnLst/>
            <a:rect l="l" t="t" r="r" b="b"/>
            <a:pathLst>
              <a:path w="17144" h="46354">
                <a:moveTo>
                  <a:pt x="2120" y="4152"/>
                </a:moveTo>
                <a:lnTo>
                  <a:pt x="1701" y="1168"/>
                </a:lnTo>
                <a:lnTo>
                  <a:pt x="1041" y="0"/>
                </a:lnTo>
                <a:lnTo>
                  <a:pt x="76" y="355"/>
                </a:lnTo>
                <a:lnTo>
                  <a:pt x="0" y="1879"/>
                </a:lnTo>
                <a:lnTo>
                  <a:pt x="876" y="4610"/>
                </a:lnTo>
                <a:lnTo>
                  <a:pt x="2120" y="4152"/>
                </a:lnTo>
                <a:close/>
              </a:path>
              <a:path w="17144" h="46354">
                <a:moveTo>
                  <a:pt x="17145" y="34569"/>
                </a:moveTo>
                <a:lnTo>
                  <a:pt x="13538" y="37744"/>
                </a:lnTo>
                <a:lnTo>
                  <a:pt x="11480" y="41935"/>
                </a:lnTo>
                <a:lnTo>
                  <a:pt x="9499" y="46202"/>
                </a:lnTo>
                <a:lnTo>
                  <a:pt x="12103" y="42354"/>
                </a:lnTo>
                <a:lnTo>
                  <a:pt x="16040" y="39420"/>
                </a:lnTo>
                <a:lnTo>
                  <a:pt x="17145" y="34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1319918" y="6715428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4">
                <a:moveTo>
                  <a:pt x="6883" y="0"/>
                </a:moveTo>
                <a:lnTo>
                  <a:pt x="3111" y="507"/>
                </a:lnTo>
                <a:lnTo>
                  <a:pt x="63" y="914"/>
                </a:lnTo>
                <a:lnTo>
                  <a:pt x="0" y="3543"/>
                </a:lnTo>
                <a:lnTo>
                  <a:pt x="330" y="8826"/>
                </a:lnTo>
                <a:lnTo>
                  <a:pt x="660" y="11785"/>
                </a:lnTo>
                <a:lnTo>
                  <a:pt x="4127" y="12839"/>
                </a:lnTo>
                <a:lnTo>
                  <a:pt x="7353" y="11607"/>
                </a:lnTo>
                <a:lnTo>
                  <a:pt x="8216" y="8826"/>
                </a:lnTo>
                <a:lnTo>
                  <a:pt x="8229" y="2539"/>
                </a:lnTo>
                <a:lnTo>
                  <a:pt x="6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2667654" y="6607091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219" y="0"/>
                </a:moveTo>
                <a:lnTo>
                  <a:pt x="0" y="520"/>
                </a:lnTo>
                <a:lnTo>
                  <a:pt x="990" y="1346"/>
                </a:lnTo>
                <a:lnTo>
                  <a:pt x="2222" y="850"/>
                </a:lnTo>
                <a:lnTo>
                  <a:pt x="1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0" y="4267199"/>
            <a:ext cx="7179309" cy="2590800"/>
          </a:xfrm>
          <a:custGeom>
            <a:avLst/>
            <a:gdLst/>
            <a:ahLst/>
            <a:cxnLst/>
            <a:rect l="l" t="t" r="r" b="b"/>
            <a:pathLst>
              <a:path w="7179309" h="2590800">
                <a:moveTo>
                  <a:pt x="37287" y="1371600"/>
                </a:moveTo>
                <a:lnTo>
                  <a:pt x="36537" y="1346200"/>
                </a:lnTo>
                <a:lnTo>
                  <a:pt x="35496" y="1333500"/>
                </a:lnTo>
                <a:lnTo>
                  <a:pt x="34848" y="1320800"/>
                </a:lnTo>
                <a:lnTo>
                  <a:pt x="33947" y="1308100"/>
                </a:lnTo>
                <a:lnTo>
                  <a:pt x="25539" y="1308100"/>
                </a:lnTo>
                <a:lnTo>
                  <a:pt x="25539" y="1346200"/>
                </a:lnTo>
                <a:lnTo>
                  <a:pt x="25298" y="1358900"/>
                </a:lnTo>
                <a:lnTo>
                  <a:pt x="25222" y="1384300"/>
                </a:lnTo>
                <a:lnTo>
                  <a:pt x="23850" y="1384300"/>
                </a:lnTo>
                <a:lnTo>
                  <a:pt x="23901" y="1422400"/>
                </a:lnTo>
                <a:lnTo>
                  <a:pt x="23774" y="1422400"/>
                </a:lnTo>
                <a:lnTo>
                  <a:pt x="23647" y="1435100"/>
                </a:lnTo>
                <a:lnTo>
                  <a:pt x="23888" y="1447800"/>
                </a:lnTo>
                <a:lnTo>
                  <a:pt x="6705" y="1447800"/>
                </a:lnTo>
                <a:lnTo>
                  <a:pt x="5549" y="1435100"/>
                </a:lnTo>
                <a:lnTo>
                  <a:pt x="2743" y="1422400"/>
                </a:lnTo>
                <a:lnTo>
                  <a:pt x="1828" y="1422400"/>
                </a:lnTo>
                <a:lnTo>
                  <a:pt x="1422" y="1384300"/>
                </a:lnTo>
                <a:lnTo>
                  <a:pt x="1231" y="1333500"/>
                </a:lnTo>
                <a:lnTo>
                  <a:pt x="2959" y="1333500"/>
                </a:lnTo>
                <a:lnTo>
                  <a:pt x="6934" y="1320800"/>
                </a:lnTo>
                <a:lnTo>
                  <a:pt x="21170" y="1320800"/>
                </a:lnTo>
                <a:lnTo>
                  <a:pt x="24485" y="1333500"/>
                </a:lnTo>
                <a:lnTo>
                  <a:pt x="25539" y="1346200"/>
                </a:lnTo>
                <a:lnTo>
                  <a:pt x="25539" y="1308100"/>
                </a:lnTo>
                <a:lnTo>
                  <a:pt x="0" y="1308100"/>
                </a:lnTo>
                <a:lnTo>
                  <a:pt x="0" y="1460500"/>
                </a:lnTo>
                <a:lnTo>
                  <a:pt x="36080" y="1460500"/>
                </a:lnTo>
                <a:lnTo>
                  <a:pt x="36372" y="1447800"/>
                </a:lnTo>
                <a:lnTo>
                  <a:pt x="36652" y="1435100"/>
                </a:lnTo>
                <a:lnTo>
                  <a:pt x="35979" y="1409700"/>
                </a:lnTo>
                <a:lnTo>
                  <a:pt x="37287" y="1371600"/>
                </a:lnTo>
                <a:close/>
              </a:path>
              <a:path w="7179309" h="2590800">
                <a:moveTo>
                  <a:pt x="854697" y="2286000"/>
                </a:moveTo>
                <a:lnTo>
                  <a:pt x="831240" y="2278138"/>
                </a:lnTo>
                <a:lnTo>
                  <a:pt x="832916" y="2286000"/>
                </a:lnTo>
                <a:lnTo>
                  <a:pt x="854697" y="2286000"/>
                </a:lnTo>
                <a:close/>
              </a:path>
              <a:path w="7179309" h="2590800">
                <a:moveTo>
                  <a:pt x="961136" y="2362200"/>
                </a:moveTo>
                <a:lnTo>
                  <a:pt x="924687" y="2362200"/>
                </a:lnTo>
                <a:lnTo>
                  <a:pt x="925474" y="2374900"/>
                </a:lnTo>
                <a:lnTo>
                  <a:pt x="948944" y="2374900"/>
                </a:lnTo>
                <a:lnTo>
                  <a:pt x="961136" y="2362200"/>
                </a:lnTo>
                <a:close/>
              </a:path>
              <a:path w="7179309" h="2590800">
                <a:moveTo>
                  <a:pt x="980427" y="2476500"/>
                </a:moveTo>
                <a:lnTo>
                  <a:pt x="959231" y="2476500"/>
                </a:lnTo>
                <a:lnTo>
                  <a:pt x="958354" y="2463800"/>
                </a:lnTo>
                <a:lnTo>
                  <a:pt x="960970" y="2451100"/>
                </a:lnTo>
                <a:lnTo>
                  <a:pt x="963193" y="2451100"/>
                </a:lnTo>
                <a:lnTo>
                  <a:pt x="959116" y="2438400"/>
                </a:lnTo>
                <a:lnTo>
                  <a:pt x="957135" y="2438400"/>
                </a:lnTo>
                <a:lnTo>
                  <a:pt x="957948" y="2425700"/>
                </a:lnTo>
                <a:lnTo>
                  <a:pt x="953693" y="2413000"/>
                </a:lnTo>
                <a:lnTo>
                  <a:pt x="927506" y="2413000"/>
                </a:lnTo>
                <a:lnTo>
                  <a:pt x="926388" y="2425700"/>
                </a:lnTo>
                <a:lnTo>
                  <a:pt x="923912" y="2451100"/>
                </a:lnTo>
                <a:lnTo>
                  <a:pt x="920216" y="2463800"/>
                </a:lnTo>
                <a:lnTo>
                  <a:pt x="915428" y="2489200"/>
                </a:lnTo>
                <a:lnTo>
                  <a:pt x="924839" y="2489200"/>
                </a:lnTo>
                <a:lnTo>
                  <a:pt x="926071" y="2501900"/>
                </a:lnTo>
                <a:lnTo>
                  <a:pt x="926604" y="2501900"/>
                </a:lnTo>
                <a:lnTo>
                  <a:pt x="926503" y="2514600"/>
                </a:lnTo>
                <a:lnTo>
                  <a:pt x="926045" y="2527300"/>
                </a:lnTo>
                <a:lnTo>
                  <a:pt x="925233" y="2527300"/>
                </a:lnTo>
                <a:lnTo>
                  <a:pt x="922934" y="2540000"/>
                </a:lnTo>
                <a:lnTo>
                  <a:pt x="912558" y="2540000"/>
                </a:lnTo>
                <a:lnTo>
                  <a:pt x="905535" y="2552700"/>
                </a:lnTo>
                <a:lnTo>
                  <a:pt x="898131" y="2552700"/>
                </a:lnTo>
                <a:lnTo>
                  <a:pt x="890282" y="2565400"/>
                </a:lnTo>
                <a:lnTo>
                  <a:pt x="885482" y="2578100"/>
                </a:lnTo>
                <a:lnTo>
                  <a:pt x="880973" y="2578100"/>
                </a:lnTo>
                <a:lnTo>
                  <a:pt x="877138" y="2590800"/>
                </a:lnTo>
                <a:lnTo>
                  <a:pt x="886256" y="2590800"/>
                </a:lnTo>
                <a:lnTo>
                  <a:pt x="887793" y="2578100"/>
                </a:lnTo>
                <a:lnTo>
                  <a:pt x="897432" y="2578100"/>
                </a:lnTo>
                <a:lnTo>
                  <a:pt x="902919" y="2565400"/>
                </a:lnTo>
                <a:lnTo>
                  <a:pt x="914171" y="2565400"/>
                </a:lnTo>
                <a:lnTo>
                  <a:pt x="920915" y="2552700"/>
                </a:lnTo>
                <a:lnTo>
                  <a:pt x="924890" y="2552700"/>
                </a:lnTo>
                <a:lnTo>
                  <a:pt x="926058" y="2565400"/>
                </a:lnTo>
                <a:lnTo>
                  <a:pt x="926769" y="2578100"/>
                </a:lnTo>
                <a:lnTo>
                  <a:pt x="926325" y="2590800"/>
                </a:lnTo>
                <a:lnTo>
                  <a:pt x="950683" y="2590800"/>
                </a:lnTo>
                <a:lnTo>
                  <a:pt x="951865" y="2578100"/>
                </a:lnTo>
                <a:lnTo>
                  <a:pt x="953643" y="2552700"/>
                </a:lnTo>
                <a:lnTo>
                  <a:pt x="956754" y="2527300"/>
                </a:lnTo>
                <a:lnTo>
                  <a:pt x="961910" y="2501900"/>
                </a:lnTo>
                <a:lnTo>
                  <a:pt x="966025" y="2489200"/>
                </a:lnTo>
                <a:lnTo>
                  <a:pt x="972235" y="2489200"/>
                </a:lnTo>
                <a:lnTo>
                  <a:pt x="980427" y="2476500"/>
                </a:lnTo>
                <a:close/>
              </a:path>
              <a:path w="7179309" h="2590800">
                <a:moveTo>
                  <a:pt x="1145527" y="2364740"/>
                </a:moveTo>
                <a:lnTo>
                  <a:pt x="1127366" y="2374900"/>
                </a:lnTo>
                <a:lnTo>
                  <a:pt x="1140955" y="2374900"/>
                </a:lnTo>
                <a:lnTo>
                  <a:pt x="1145527" y="2364740"/>
                </a:lnTo>
                <a:close/>
              </a:path>
              <a:path w="7179309" h="2590800">
                <a:moveTo>
                  <a:pt x="1150073" y="2362200"/>
                </a:moveTo>
                <a:lnTo>
                  <a:pt x="1146683" y="2362200"/>
                </a:lnTo>
                <a:lnTo>
                  <a:pt x="1145527" y="2364740"/>
                </a:lnTo>
                <a:lnTo>
                  <a:pt x="1150073" y="2362200"/>
                </a:lnTo>
                <a:close/>
              </a:path>
              <a:path w="7179309" h="2590800">
                <a:moveTo>
                  <a:pt x="1394333" y="1034491"/>
                </a:moveTo>
                <a:lnTo>
                  <a:pt x="1393850" y="1034072"/>
                </a:lnTo>
                <a:lnTo>
                  <a:pt x="1391843" y="1033208"/>
                </a:lnTo>
                <a:lnTo>
                  <a:pt x="1390294" y="1033653"/>
                </a:lnTo>
                <a:lnTo>
                  <a:pt x="1389113" y="1034770"/>
                </a:lnTo>
                <a:lnTo>
                  <a:pt x="1392605" y="1034592"/>
                </a:lnTo>
                <a:lnTo>
                  <a:pt x="1394333" y="1034491"/>
                </a:lnTo>
                <a:close/>
              </a:path>
              <a:path w="7179309" h="2590800">
                <a:moveTo>
                  <a:pt x="1638338" y="2197100"/>
                </a:moveTo>
                <a:lnTo>
                  <a:pt x="1616392" y="2184400"/>
                </a:lnTo>
                <a:lnTo>
                  <a:pt x="1604492" y="2184400"/>
                </a:lnTo>
                <a:lnTo>
                  <a:pt x="1598587" y="2197100"/>
                </a:lnTo>
                <a:lnTo>
                  <a:pt x="1638338" y="2197100"/>
                </a:lnTo>
                <a:close/>
              </a:path>
              <a:path w="7179309" h="2590800">
                <a:moveTo>
                  <a:pt x="2141232" y="2383028"/>
                </a:moveTo>
                <a:lnTo>
                  <a:pt x="2135543" y="2387600"/>
                </a:lnTo>
                <a:lnTo>
                  <a:pt x="2138197" y="2387600"/>
                </a:lnTo>
                <a:lnTo>
                  <a:pt x="2141232" y="2383028"/>
                </a:lnTo>
                <a:close/>
              </a:path>
              <a:path w="7179309" h="2590800">
                <a:moveTo>
                  <a:pt x="2160130" y="2362200"/>
                </a:moveTo>
                <a:lnTo>
                  <a:pt x="2154999" y="2362200"/>
                </a:lnTo>
                <a:lnTo>
                  <a:pt x="2141232" y="2383028"/>
                </a:lnTo>
                <a:lnTo>
                  <a:pt x="2151303" y="2374900"/>
                </a:lnTo>
                <a:lnTo>
                  <a:pt x="2160130" y="2362200"/>
                </a:lnTo>
                <a:close/>
              </a:path>
              <a:path w="7179309" h="2590800">
                <a:moveTo>
                  <a:pt x="2172119" y="2347468"/>
                </a:moveTo>
                <a:lnTo>
                  <a:pt x="2168969" y="2349500"/>
                </a:lnTo>
                <a:lnTo>
                  <a:pt x="2160130" y="2362200"/>
                </a:lnTo>
                <a:lnTo>
                  <a:pt x="2162314" y="2362200"/>
                </a:lnTo>
                <a:lnTo>
                  <a:pt x="2171712" y="2349500"/>
                </a:lnTo>
                <a:lnTo>
                  <a:pt x="2172119" y="2347468"/>
                </a:lnTo>
                <a:close/>
              </a:path>
              <a:path w="7179309" h="2590800">
                <a:moveTo>
                  <a:pt x="2453665" y="1993900"/>
                </a:moveTo>
                <a:lnTo>
                  <a:pt x="2413927" y="1993900"/>
                </a:lnTo>
                <a:lnTo>
                  <a:pt x="2407615" y="2006600"/>
                </a:lnTo>
                <a:lnTo>
                  <a:pt x="2453182" y="2006600"/>
                </a:lnTo>
                <a:lnTo>
                  <a:pt x="2453665" y="1993900"/>
                </a:lnTo>
                <a:close/>
              </a:path>
              <a:path w="7179309" h="2590800">
                <a:moveTo>
                  <a:pt x="2769324" y="977900"/>
                </a:moveTo>
                <a:lnTo>
                  <a:pt x="2703639" y="977900"/>
                </a:lnTo>
                <a:lnTo>
                  <a:pt x="2727439" y="990600"/>
                </a:lnTo>
                <a:lnTo>
                  <a:pt x="2748445" y="990600"/>
                </a:lnTo>
                <a:lnTo>
                  <a:pt x="2769324" y="977900"/>
                </a:lnTo>
                <a:close/>
              </a:path>
              <a:path w="7179309" h="2590800">
                <a:moveTo>
                  <a:pt x="2878556" y="2272881"/>
                </a:moveTo>
                <a:lnTo>
                  <a:pt x="2878277" y="2273198"/>
                </a:lnTo>
                <a:lnTo>
                  <a:pt x="2878556" y="2272881"/>
                </a:lnTo>
                <a:close/>
              </a:path>
              <a:path w="7179309" h="2590800">
                <a:moveTo>
                  <a:pt x="2888030" y="2235631"/>
                </a:moveTo>
                <a:lnTo>
                  <a:pt x="2887637" y="2235200"/>
                </a:lnTo>
                <a:lnTo>
                  <a:pt x="2886786" y="2237232"/>
                </a:lnTo>
                <a:lnTo>
                  <a:pt x="2888030" y="2235631"/>
                </a:lnTo>
                <a:close/>
              </a:path>
              <a:path w="7179309" h="2590800">
                <a:moveTo>
                  <a:pt x="2889466" y="2260600"/>
                </a:moveTo>
                <a:lnTo>
                  <a:pt x="2884652" y="2260600"/>
                </a:lnTo>
                <a:lnTo>
                  <a:pt x="2878556" y="2272881"/>
                </a:lnTo>
                <a:lnTo>
                  <a:pt x="2889466" y="2260600"/>
                </a:lnTo>
                <a:close/>
              </a:path>
              <a:path w="7179309" h="2590800">
                <a:moveTo>
                  <a:pt x="2966720" y="965200"/>
                </a:moveTo>
                <a:lnTo>
                  <a:pt x="2952127" y="965200"/>
                </a:lnTo>
                <a:lnTo>
                  <a:pt x="2938640" y="977900"/>
                </a:lnTo>
                <a:lnTo>
                  <a:pt x="2956712" y="977900"/>
                </a:lnTo>
                <a:lnTo>
                  <a:pt x="2966720" y="965200"/>
                </a:lnTo>
                <a:close/>
              </a:path>
              <a:path w="7179309" h="2590800">
                <a:moveTo>
                  <a:pt x="3150463" y="2438400"/>
                </a:moveTo>
                <a:lnTo>
                  <a:pt x="3087713" y="2438400"/>
                </a:lnTo>
                <a:lnTo>
                  <a:pt x="3106382" y="2451100"/>
                </a:lnTo>
                <a:lnTo>
                  <a:pt x="3144685" y="2451100"/>
                </a:lnTo>
                <a:lnTo>
                  <a:pt x="3150463" y="2438400"/>
                </a:lnTo>
                <a:close/>
              </a:path>
              <a:path w="7179309" h="2590800">
                <a:moveTo>
                  <a:pt x="3241103" y="1422400"/>
                </a:moveTo>
                <a:lnTo>
                  <a:pt x="3236430" y="1409700"/>
                </a:lnTo>
                <a:lnTo>
                  <a:pt x="3239579" y="1422400"/>
                </a:lnTo>
                <a:lnTo>
                  <a:pt x="3241103" y="1422400"/>
                </a:lnTo>
                <a:close/>
              </a:path>
              <a:path w="7179309" h="2590800">
                <a:moveTo>
                  <a:pt x="3293199" y="1460500"/>
                </a:moveTo>
                <a:close/>
              </a:path>
              <a:path w="7179309" h="2590800">
                <a:moveTo>
                  <a:pt x="3367748" y="2476500"/>
                </a:moveTo>
                <a:lnTo>
                  <a:pt x="3346183" y="2463800"/>
                </a:lnTo>
                <a:lnTo>
                  <a:pt x="3299968" y="2463800"/>
                </a:lnTo>
                <a:lnTo>
                  <a:pt x="3301923" y="2476500"/>
                </a:lnTo>
                <a:lnTo>
                  <a:pt x="3367748" y="2476500"/>
                </a:lnTo>
                <a:close/>
              </a:path>
              <a:path w="7179309" h="2590800">
                <a:moveTo>
                  <a:pt x="3375787" y="2400300"/>
                </a:moveTo>
                <a:lnTo>
                  <a:pt x="3346627" y="2387600"/>
                </a:lnTo>
                <a:lnTo>
                  <a:pt x="3314458" y="2387600"/>
                </a:lnTo>
                <a:lnTo>
                  <a:pt x="3322777" y="2400300"/>
                </a:lnTo>
                <a:lnTo>
                  <a:pt x="3375787" y="2400300"/>
                </a:lnTo>
                <a:close/>
              </a:path>
              <a:path w="7179309" h="2590800">
                <a:moveTo>
                  <a:pt x="3633863" y="1193800"/>
                </a:moveTo>
                <a:lnTo>
                  <a:pt x="3632784" y="1193800"/>
                </a:lnTo>
                <a:lnTo>
                  <a:pt x="3633190" y="1195158"/>
                </a:lnTo>
                <a:lnTo>
                  <a:pt x="3633863" y="1193800"/>
                </a:lnTo>
                <a:close/>
              </a:path>
              <a:path w="7179309" h="2590800">
                <a:moveTo>
                  <a:pt x="3636632" y="1206500"/>
                </a:moveTo>
                <a:lnTo>
                  <a:pt x="3633190" y="1195158"/>
                </a:lnTo>
                <a:lnTo>
                  <a:pt x="3627526" y="1206500"/>
                </a:lnTo>
                <a:lnTo>
                  <a:pt x="3636632" y="1206500"/>
                </a:lnTo>
                <a:close/>
              </a:path>
              <a:path w="7179309" h="2590800">
                <a:moveTo>
                  <a:pt x="3638677" y="1460500"/>
                </a:moveTo>
                <a:lnTo>
                  <a:pt x="3623741" y="1460500"/>
                </a:lnTo>
                <a:lnTo>
                  <a:pt x="3617468" y="1473200"/>
                </a:lnTo>
                <a:lnTo>
                  <a:pt x="3629863" y="1473200"/>
                </a:lnTo>
                <a:lnTo>
                  <a:pt x="3638677" y="1460500"/>
                </a:lnTo>
                <a:close/>
              </a:path>
              <a:path w="7179309" h="2590800">
                <a:moveTo>
                  <a:pt x="4572000" y="215900"/>
                </a:moveTo>
                <a:lnTo>
                  <a:pt x="4571911" y="216255"/>
                </a:lnTo>
                <a:lnTo>
                  <a:pt x="4572000" y="215900"/>
                </a:lnTo>
                <a:close/>
              </a:path>
              <a:path w="7179309" h="2590800">
                <a:moveTo>
                  <a:pt x="4587989" y="2340660"/>
                </a:moveTo>
                <a:lnTo>
                  <a:pt x="4586287" y="2339390"/>
                </a:lnTo>
                <a:lnTo>
                  <a:pt x="4584687" y="2337955"/>
                </a:lnTo>
                <a:lnTo>
                  <a:pt x="4583392" y="2335974"/>
                </a:lnTo>
                <a:lnTo>
                  <a:pt x="4576788" y="2332291"/>
                </a:lnTo>
                <a:lnTo>
                  <a:pt x="4564329" y="2327846"/>
                </a:lnTo>
                <a:lnTo>
                  <a:pt x="4551489" y="2324163"/>
                </a:lnTo>
                <a:lnTo>
                  <a:pt x="4543717" y="2322817"/>
                </a:lnTo>
                <a:lnTo>
                  <a:pt x="4532858" y="2323833"/>
                </a:lnTo>
                <a:lnTo>
                  <a:pt x="4527842" y="2328849"/>
                </a:lnTo>
                <a:lnTo>
                  <a:pt x="4527131" y="2346769"/>
                </a:lnTo>
                <a:lnTo>
                  <a:pt x="4527347" y="2353818"/>
                </a:lnTo>
                <a:lnTo>
                  <a:pt x="4527347" y="2360879"/>
                </a:lnTo>
                <a:lnTo>
                  <a:pt x="4527448" y="2362555"/>
                </a:lnTo>
                <a:lnTo>
                  <a:pt x="4541786" y="2355773"/>
                </a:lnTo>
                <a:lnTo>
                  <a:pt x="4556722" y="2349868"/>
                </a:lnTo>
                <a:lnTo>
                  <a:pt x="4572152" y="2344839"/>
                </a:lnTo>
                <a:lnTo>
                  <a:pt x="4587989" y="2340660"/>
                </a:lnTo>
                <a:close/>
              </a:path>
              <a:path w="7179309" h="2590800">
                <a:moveTo>
                  <a:pt x="4856340" y="685800"/>
                </a:moveTo>
                <a:lnTo>
                  <a:pt x="4786274" y="685800"/>
                </a:lnTo>
                <a:lnTo>
                  <a:pt x="4759553" y="698500"/>
                </a:lnTo>
                <a:lnTo>
                  <a:pt x="4732604" y="698500"/>
                </a:lnTo>
                <a:lnTo>
                  <a:pt x="4705451" y="711200"/>
                </a:lnTo>
                <a:lnTo>
                  <a:pt x="4763173" y="711200"/>
                </a:lnTo>
                <a:lnTo>
                  <a:pt x="4793894" y="698500"/>
                </a:lnTo>
                <a:lnTo>
                  <a:pt x="4835258" y="698500"/>
                </a:lnTo>
                <a:lnTo>
                  <a:pt x="4856340" y="685800"/>
                </a:lnTo>
                <a:close/>
              </a:path>
              <a:path w="7179309" h="2590800">
                <a:moveTo>
                  <a:pt x="4996764" y="977900"/>
                </a:moveTo>
                <a:lnTo>
                  <a:pt x="4995989" y="977900"/>
                </a:lnTo>
                <a:lnTo>
                  <a:pt x="4983873" y="965200"/>
                </a:lnTo>
                <a:lnTo>
                  <a:pt x="4981321" y="965200"/>
                </a:lnTo>
                <a:lnTo>
                  <a:pt x="4987810" y="977900"/>
                </a:lnTo>
                <a:lnTo>
                  <a:pt x="4993932" y="990600"/>
                </a:lnTo>
                <a:lnTo>
                  <a:pt x="4996764" y="977900"/>
                </a:lnTo>
                <a:close/>
              </a:path>
              <a:path w="7179309" h="2590800">
                <a:moveTo>
                  <a:pt x="5320017" y="2417051"/>
                </a:moveTo>
                <a:lnTo>
                  <a:pt x="5319560" y="2412250"/>
                </a:lnTo>
                <a:lnTo>
                  <a:pt x="5318836" y="2407437"/>
                </a:lnTo>
                <a:lnTo>
                  <a:pt x="5316893" y="2398204"/>
                </a:lnTo>
                <a:lnTo>
                  <a:pt x="5313375" y="2394000"/>
                </a:lnTo>
                <a:lnTo>
                  <a:pt x="5314670" y="2389200"/>
                </a:lnTo>
                <a:lnTo>
                  <a:pt x="5315140" y="2380259"/>
                </a:lnTo>
                <a:lnTo>
                  <a:pt x="5312080" y="2373058"/>
                </a:lnTo>
                <a:lnTo>
                  <a:pt x="5306898" y="2366848"/>
                </a:lnTo>
                <a:lnTo>
                  <a:pt x="5301005" y="2360853"/>
                </a:lnTo>
                <a:lnTo>
                  <a:pt x="5295925" y="2355443"/>
                </a:lnTo>
                <a:lnTo>
                  <a:pt x="5290159" y="2352421"/>
                </a:lnTo>
                <a:lnTo>
                  <a:pt x="5283809" y="2350998"/>
                </a:lnTo>
                <a:lnTo>
                  <a:pt x="5292788" y="2361158"/>
                </a:lnTo>
                <a:lnTo>
                  <a:pt x="5300573" y="2372068"/>
                </a:lnTo>
                <a:lnTo>
                  <a:pt x="5307038" y="2383383"/>
                </a:lnTo>
                <a:lnTo>
                  <a:pt x="5312067" y="2394775"/>
                </a:lnTo>
                <a:lnTo>
                  <a:pt x="5314835" y="2402090"/>
                </a:lnTo>
                <a:lnTo>
                  <a:pt x="5320017" y="2417051"/>
                </a:lnTo>
                <a:close/>
              </a:path>
              <a:path w="7179309" h="2590800">
                <a:moveTo>
                  <a:pt x="5392204" y="1562100"/>
                </a:moveTo>
                <a:lnTo>
                  <a:pt x="5369255" y="1549400"/>
                </a:lnTo>
                <a:lnTo>
                  <a:pt x="5346636" y="1524000"/>
                </a:lnTo>
                <a:lnTo>
                  <a:pt x="5323484" y="1511300"/>
                </a:lnTo>
                <a:lnTo>
                  <a:pt x="5298973" y="1498600"/>
                </a:lnTo>
                <a:lnTo>
                  <a:pt x="5290413" y="1498600"/>
                </a:lnTo>
                <a:lnTo>
                  <a:pt x="5295036" y="1511300"/>
                </a:lnTo>
                <a:lnTo>
                  <a:pt x="5316791" y="1524000"/>
                </a:lnTo>
                <a:lnTo>
                  <a:pt x="5334101" y="1524000"/>
                </a:lnTo>
                <a:lnTo>
                  <a:pt x="5351132" y="1536700"/>
                </a:lnTo>
                <a:lnTo>
                  <a:pt x="5367731" y="1549400"/>
                </a:lnTo>
                <a:lnTo>
                  <a:pt x="5375732" y="1562100"/>
                </a:lnTo>
                <a:lnTo>
                  <a:pt x="5392204" y="1562100"/>
                </a:lnTo>
                <a:close/>
              </a:path>
              <a:path w="7179309" h="2590800">
                <a:moveTo>
                  <a:pt x="5401297" y="1574800"/>
                </a:moveTo>
                <a:lnTo>
                  <a:pt x="5400967" y="1562100"/>
                </a:lnTo>
                <a:lnTo>
                  <a:pt x="5392204" y="1562100"/>
                </a:lnTo>
                <a:lnTo>
                  <a:pt x="5401297" y="1574800"/>
                </a:lnTo>
                <a:close/>
              </a:path>
              <a:path w="7179309" h="2590800">
                <a:moveTo>
                  <a:pt x="5683351" y="2336800"/>
                </a:moveTo>
                <a:lnTo>
                  <a:pt x="5673585" y="2336800"/>
                </a:lnTo>
                <a:lnTo>
                  <a:pt x="5674144" y="2349500"/>
                </a:lnTo>
                <a:lnTo>
                  <a:pt x="5683351" y="2336800"/>
                </a:lnTo>
                <a:close/>
              </a:path>
              <a:path w="7179309" h="2590800">
                <a:moveTo>
                  <a:pt x="5823623" y="177800"/>
                </a:moveTo>
                <a:lnTo>
                  <a:pt x="5823178" y="177800"/>
                </a:lnTo>
                <a:lnTo>
                  <a:pt x="5823153" y="179095"/>
                </a:lnTo>
                <a:lnTo>
                  <a:pt x="5823623" y="177800"/>
                </a:lnTo>
                <a:close/>
              </a:path>
              <a:path w="7179309" h="2590800">
                <a:moveTo>
                  <a:pt x="5846369" y="165100"/>
                </a:moveTo>
                <a:lnTo>
                  <a:pt x="5831738" y="165100"/>
                </a:lnTo>
                <a:lnTo>
                  <a:pt x="5829478" y="177800"/>
                </a:lnTo>
                <a:lnTo>
                  <a:pt x="5846369" y="165100"/>
                </a:lnTo>
                <a:close/>
              </a:path>
              <a:path w="7179309" h="2590800">
                <a:moveTo>
                  <a:pt x="6786372" y="2286000"/>
                </a:moveTo>
                <a:lnTo>
                  <a:pt x="6785457" y="2285301"/>
                </a:lnTo>
                <a:lnTo>
                  <a:pt x="6785445" y="2286000"/>
                </a:lnTo>
                <a:lnTo>
                  <a:pt x="6786372" y="2286000"/>
                </a:lnTo>
                <a:close/>
              </a:path>
              <a:path w="7179309" h="2590800">
                <a:moveTo>
                  <a:pt x="7149770" y="1041400"/>
                </a:moveTo>
                <a:lnTo>
                  <a:pt x="7146899" y="1028700"/>
                </a:lnTo>
                <a:lnTo>
                  <a:pt x="7091781" y="1028700"/>
                </a:lnTo>
                <a:lnTo>
                  <a:pt x="7075411" y="1041400"/>
                </a:lnTo>
                <a:lnTo>
                  <a:pt x="7149770" y="1041400"/>
                </a:lnTo>
                <a:close/>
              </a:path>
              <a:path w="7179309" h="2590800">
                <a:moveTo>
                  <a:pt x="7178802" y="889000"/>
                </a:moveTo>
                <a:lnTo>
                  <a:pt x="7178408" y="876300"/>
                </a:lnTo>
                <a:lnTo>
                  <a:pt x="7178307" y="850900"/>
                </a:lnTo>
                <a:lnTo>
                  <a:pt x="7177595" y="825500"/>
                </a:lnTo>
                <a:lnTo>
                  <a:pt x="7175500" y="800100"/>
                </a:lnTo>
                <a:lnTo>
                  <a:pt x="7171245" y="787400"/>
                </a:lnTo>
                <a:lnTo>
                  <a:pt x="7169239" y="774700"/>
                </a:lnTo>
                <a:lnTo>
                  <a:pt x="7166496" y="762000"/>
                </a:lnTo>
                <a:lnTo>
                  <a:pt x="7163054" y="762000"/>
                </a:lnTo>
                <a:lnTo>
                  <a:pt x="7161441" y="749300"/>
                </a:lnTo>
                <a:lnTo>
                  <a:pt x="7159498" y="749300"/>
                </a:lnTo>
                <a:lnTo>
                  <a:pt x="7156767" y="736600"/>
                </a:lnTo>
                <a:lnTo>
                  <a:pt x="7149554" y="723900"/>
                </a:lnTo>
                <a:lnTo>
                  <a:pt x="7140372" y="711200"/>
                </a:lnTo>
                <a:lnTo>
                  <a:pt x="7129462" y="711200"/>
                </a:lnTo>
                <a:lnTo>
                  <a:pt x="7117118" y="698500"/>
                </a:lnTo>
                <a:lnTo>
                  <a:pt x="7113791" y="698500"/>
                </a:lnTo>
                <a:lnTo>
                  <a:pt x="7051726" y="673100"/>
                </a:lnTo>
                <a:lnTo>
                  <a:pt x="7019823" y="647700"/>
                </a:lnTo>
                <a:lnTo>
                  <a:pt x="6987426" y="635000"/>
                </a:lnTo>
                <a:lnTo>
                  <a:pt x="6973417" y="635000"/>
                </a:lnTo>
                <a:lnTo>
                  <a:pt x="6906006" y="609600"/>
                </a:lnTo>
                <a:lnTo>
                  <a:pt x="6871792" y="596900"/>
                </a:lnTo>
                <a:lnTo>
                  <a:pt x="6829234" y="596900"/>
                </a:lnTo>
                <a:lnTo>
                  <a:pt x="6780441" y="584200"/>
                </a:lnTo>
                <a:lnTo>
                  <a:pt x="6765696" y="584200"/>
                </a:lnTo>
                <a:lnTo>
                  <a:pt x="6765696" y="800100"/>
                </a:lnTo>
                <a:lnTo>
                  <a:pt x="6764922" y="812800"/>
                </a:lnTo>
                <a:lnTo>
                  <a:pt x="6763804" y="812800"/>
                </a:lnTo>
                <a:lnTo>
                  <a:pt x="6763309" y="825500"/>
                </a:lnTo>
                <a:lnTo>
                  <a:pt x="6709245" y="825500"/>
                </a:lnTo>
                <a:lnTo>
                  <a:pt x="6711264" y="812774"/>
                </a:lnTo>
                <a:lnTo>
                  <a:pt x="6710616" y="800100"/>
                </a:lnTo>
                <a:lnTo>
                  <a:pt x="6747624" y="800100"/>
                </a:lnTo>
                <a:lnTo>
                  <a:pt x="6752387" y="787400"/>
                </a:lnTo>
                <a:lnTo>
                  <a:pt x="6765112" y="787400"/>
                </a:lnTo>
                <a:lnTo>
                  <a:pt x="6765696" y="800100"/>
                </a:lnTo>
                <a:lnTo>
                  <a:pt x="6765696" y="584200"/>
                </a:lnTo>
                <a:lnTo>
                  <a:pt x="6764668" y="584200"/>
                </a:lnTo>
                <a:lnTo>
                  <a:pt x="6764668" y="723900"/>
                </a:lnTo>
                <a:lnTo>
                  <a:pt x="6763994" y="736600"/>
                </a:lnTo>
                <a:lnTo>
                  <a:pt x="6728130" y="736600"/>
                </a:lnTo>
                <a:lnTo>
                  <a:pt x="6720687" y="749300"/>
                </a:lnTo>
                <a:lnTo>
                  <a:pt x="6711836" y="749300"/>
                </a:lnTo>
                <a:lnTo>
                  <a:pt x="6708559" y="736600"/>
                </a:lnTo>
                <a:lnTo>
                  <a:pt x="6708394" y="723900"/>
                </a:lnTo>
                <a:lnTo>
                  <a:pt x="6708889" y="711200"/>
                </a:lnTo>
                <a:lnTo>
                  <a:pt x="6710642" y="711200"/>
                </a:lnTo>
                <a:lnTo>
                  <a:pt x="6714807" y="698500"/>
                </a:lnTo>
                <a:lnTo>
                  <a:pt x="6763232" y="698500"/>
                </a:lnTo>
                <a:lnTo>
                  <a:pt x="6764375" y="711200"/>
                </a:lnTo>
                <a:lnTo>
                  <a:pt x="6764388" y="723900"/>
                </a:lnTo>
                <a:lnTo>
                  <a:pt x="6764668" y="723900"/>
                </a:lnTo>
                <a:lnTo>
                  <a:pt x="6764668" y="584200"/>
                </a:lnTo>
                <a:lnTo>
                  <a:pt x="6761848" y="584200"/>
                </a:lnTo>
                <a:lnTo>
                  <a:pt x="6761848" y="647700"/>
                </a:lnTo>
                <a:lnTo>
                  <a:pt x="6759029" y="660400"/>
                </a:lnTo>
                <a:lnTo>
                  <a:pt x="6707505" y="660400"/>
                </a:lnTo>
                <a:lnTo>
                  <a:pt x="6704762" y="647700"/>
                </a:lnTo>
                <a:lnTo>
                  <a:pt x="6704597" y="635000"/>
                </a:lnTo>
                <a:lnTo>
                  <a:pt x="6704800" y="635000"/>
                </a:lnTo>
                <a:lnTo>
                  <a:pt x="6705155" y="622300"/>
                </a:lnTo>
                <a:lnTo>
                  <a:pt x="6707289" y="622300"/>
                </a:lnTo>
                <a:lnTo>
                  <a:pt x="6712966" y="609600"/>
                </a:lnTo>
                <a:lnTo>
                  <a:pt x="6757568" y="609600"/>
                </a:lnTo>
                <a:lnTo>
                  <a:pt x="6759080" y="622300"/>
                </a:lnTo>
                <a:lnTo>
                  <a:pt x="6760019" y="635000"/>
                </a:lnTo>
                <a:lnTo>
                  <a:pt x="6761848" y="647700"/>
                </a:lnTo>
                <a:lnTo>
                  <a:pt x="6761848" y="584200"/>
                </a:lnTo>
                <a:lnTo>
                  <a:pt x="6665658" y="584200"/>
                </a:lnTo>
                <a:lnTo>
                  <a:pt x="6665658" y="901700"/>
                </a:lnTo>
                <a:lnTo>
                  <a:pt x="6665379" y="914400"/>
                </a:lnTo>
                <a:lnTo>
                  <a:pt x="6664934" y="927100"/>
                </a:lnTo>
                <a:lnTo>
                  <a:pt x="6662699" y="927100"/>
                </a:lnTo>
                <a:lnTo>
                  <a:pt x="6662699" y="1016000"/>
                </a:lnTo>
                <a:lnTo>
                  <a:pt x="6661759" y="1028700"/>
                </a:lnTo>
                <a:lnTo>
                  <a:pt x="6656832" y="1028700"/>
                </a:lnTo>
                <a:lnTo>
                  <a:pt x="6656832" y="1066800"/>
                </a:lnTo>
                <a:lnTo>
                  <a:pt x="6656667" y="1079500"/>
                </a:lnTo>
                <a:lnTo>
                  <a:pt x="6656248" y="1092200"/>
                </a:lnTo>
                <a:lnTo>
                  <a:pt x="6655714" y="1104900"/>
                </a:lnTo>
                <a:lnTo>
                  <a:pt x="6655206" y="1104900"/>
                </a:lnTo>
                <a:lnTo>
                  <a:pt x="6654432" y="1130300"/>
                </a:lnTo>
                <a:lnTo>
                  <a:pt x="6654940" y="1155700"/>
                </a:lnTo>
                <a:lnTo>
                  <a:pt x="6655930" y="1181100"/>
                </a:lnTo>
                <a:lnTo>
                  <a:pt x="6656578" y="1206500"/>
                </a:lnTo>
                <a:lnTo>
                  <a:pt x="6656603" y="1219200"/>
                </a:lnTo>
                <a:lnTo>
                  <a:pt x="6656400" y="1231900"/>
                </a:lnTo>
                <a:lnTo>
                  <a:pt x="6655803" y="1231900"/>
                </a:lnTo>
                <a:lnTo>
                  <a:pt x="6654660" y="1244600"/>
                </a:lnTo>
                <a:lnTo>
                  <a:pt x="6653162" y="1257300"/>
                </a:lnTo>
                <a:lnTo>
                  <a:pt x="6652628" y="1270000"/>
                </a:lnTo>
                <a:lnTo>
                  <a:pt x="6652031" y="1282700"/>
                </a:lnTo>
                <a:lnTo>
                  <a:pt x="6652019" y="1282903"/>
                </a:lnTo>
                <a:lnTo>
                  <a:pt x="6652019" y="2260600"/>
                </a:lnTo>
                <a:lnTo>
                  <a:pt x="6651193" y="2273300"/>
                </a:lnTo>
                <a:lnTo>
                  <a:pt x="6642824" y="2260600"/>
                </a:lnTo>
                <a:lnTo>
                  <a:pt x="6635280" y="2260600"/>
                </a:lnTo>
                <a:lnTo>
                  <a:pt x="6619646" y="2235200"/>
                </a:lnTo>
                <a:lnTo>
                  <a:pt x="6605308" y="2222500"/>
                </a:lnTo>
                <a:lnTo>
                  <a:pt x="6591821" y="2197100"/>
                </a:lnTo>
                <a:lnTo>
                  <a:pt x="6578701" y="2184400"/>
                </a:lnTo>
                <a:lnTo>
                  <a:pt x="6571120" y="2171700"/>
                </a:lnTo>
                <a:lnTo>
                  <a:pt x="6563296" y="2159000"/>
                </a:lnTo>
                <a:lnTo>
                  <a:pt x="6555079" y="2159000"/>
                </a:lnTo>
                <a:lnTo>
                  <a:pt x="6546329" y="2146300"/>
                </a:lnTo>
                <a:lnTo>
                  <a:pt x="6541325" y="2133600"/>
                </a:lnTo>
                <a:lnTo>
                  <a:pt x="6537655" y="2133600"/>
                </a:lnTo>
                <a:lnTo>
                  <a:pt x="6535407" y="2120900"/>
                </a:lnTo>
                <a:lnTo>
                  <a:pt x="6534620" y="2120900"/>
                </a:lnTo>
                <a:lnTo>
                  <a:pt x="6534442" y="2108200"/>
                </a:lnTo>
                <a:lnTo>
                  <a:pt x="6533883" y="2108200"/>
                </a:lnTo>
                <a:lnTo>
                  <a:pt x="6532854" y="2095500"/>
                </a:lnTo>
                <a:lnTo>
                  <a:pt x="6530708" y="2095500"/>
                </a:lnTo>
                <a:lnTo>
                  <a:pt x="6531483" y="2082800"/>
                </a:lnTo>
                <a:lnTo>
                  <a:pt x="6538773" y="2082800"/>
                </a:lnTo>
                <a:lnTo>
                  <a:pt x="6545885" y="2095500"/>
                </a:lnTo>
                <a:lnTo>
                  <a:pt x="6551384" y="2095500"/>
                </a:lnTo>
                <a:lnTo>
                  <a:pt x="6576161" y="2120900"/>
                </a:lnTo>
                <a:lnTo>
                  <a:pt x="6636093" y="2197100"/>
                </a:lnTo>
                <a:lnTo>
                  <a:pt x="6640970" y="2197100"/>
                </a:lnTo>
                <a:lnTo>
                  <a:pt x="6644627" y="2209800"/>
                </a:lnTo>
                <a:lnTo>
                  <a:pt x="6647015" y="2209800"/>
                </a:lnTo>
                <a:lnTo>
                  <a:pt x="6648043" y="2222500"/>
                </a:lnTo>
                <a:lnTo>
                  <a:pt x="6649212" y="2235200"/>
                </a:lnTo>
                <a:lnTo>
                  <a:pt x="6650952" y="2247900"/>
                </a:lnTo>
                <a:lnTo>
                  <a:pt x="6652019" y="2260600"/>
                </a:lnTo>
                <a:lnTo>
                  <a:pt x="6652019" y="1282903"/>
                </a:lnTo>
                <a:lnTo>
                  <a:pt x="6650342" y="1308100"/>
                </a:lnTo>
                <a:lnTo>
                  <a:pt x="6648856" y="1320800"/>
                </a:lnTo>
                <a:lnTo>
                  <a:pt x="6648285" y="1333500"/>
                </a:lnTo>
                <a:lnTo>
                  <a:pt x="6648539" y="1346200"/>
                </a:lnTo>
                <a:lnTo>
                  <a:pt x="6648666" y="1384300"/>
                </a:lnTo>
                <a:lnTo>
                  <a:pt x="6647802" y="1422400"/>
                </a:lnTo>
                <a:lnTo>
                  <a:pt x="6646621" y="1460500"/>
                </a:lnTo>
                <a:lnTo>
                  <a:pt x="6645783" y="1498600"/>
                </a:lnTo>
                <a:lnTo>
                  <a:pt x="6645973" y="1511300"/>
                </a:lnTo>
                <a:lnTo>
                  <a:pt x="6646748" y="1524000"/>
                </a:lnTo>
                <a:lnTo>
                  <a:pt x="6647802" y="1549400"/>
                </a:lnTo>
                <a:lnTo>
                  <a:pt x="6648793" y="1562100"/>
                </a:lnTo>
                <a:lnTo>
                  <a:pt x="6648971" y="1574800"/>
                </a:lnTo>
                <a:lnTo>
                  <a:pt x="6648628" y="1587500"/>
                </a:lnTo>
                <a:lnTo>
                  <a:pt x="6647777" y="1587500"/>
                </a:lnTo>
                <a:lnTo>
                  <a:pt x="6646392" y="1600200"/>
                </a:lnTo>
                <a:lnTo>
                  <a:pt x="6645161" y="1612900"/>
                </a:lnTo>
                <a:lnTo>
                  <a:pt x="6641198" y="1612900"/>
                </a:lnTo>
                <a:lnTo>
                  <a:pt x="6641198" y="2146300"/>
                </a:lnTo>
                <a:lnTo>
                  <a:pt x="6641071" y="2159000"/>
                </a:lnTo>
                <a:lnTo>
                  <a:pt x="6631152" y="2159000"/>
                </a:lnTo>
                <a:lnTo>
                  <a:pt x="6625209" y="2146300"/>
                </a:lnTo>
                <a:lnTo>
                  <a:pt x="6619329" y="2133600"/>
                </a:lnTo>
                <a:lnTo>
                  <a:pt x="6613411" y="2133600"/>
                </a:lnTo>
                <a:lnTo>
                  <a:pt x="6607340" y="2120900"/>
                </a:lnTo>
                <a:lnTo>
                  <a:pt x="6591465" y="2108200"/>
                </a:lnTo>
                <a:lnTo>
                  <a:pt x="6575298" y="2082800"/>
                </a:lnTo>
                <a:lnTo>
                  <a:pt x="6558648" y="2070100"/>
                </a:lnTo>
                <a:lnTo>
                  <a:pt x="6541287" y="2057400"/>
                </a:lnTo>
                <a:lnTo>
                  <a:pt x="6535902" y="2044700"/>
                </a:lnTo>
                <a:lnTo>
                  <a:pt x="6532486" y="2044700"/>
                </a:lnTo>
                <a:lnTo>
                  <a:pt x="6530403" y="2032000"/>
                </a:lnTo>
                <a:lnTo>
                  <a:pt x="6527965" y="2032000"/>
                </a:lnTo>
                <a:lnTo>
                  <a:pt x="6526212" y="2019300"/>
                </a:lnTo>
                <a:lnTo>
                  <a:pt x="6524853" y="2006600"/>
                </a:lnTo>
                <a:lnTo>
                  <a:pt x="6523596" y="1993900"/>
                </a:lnTo>
                <a:lnTo>
                  <a:pt x="6534099" y="2006600"/>
                </a:lnTo>
                <a:lnTo>
                  <a:pt x="6542519" y="2006600"/>
                </a:lnTo>
                <a:lnTo>
                  <a:pt x="6549606" y="2019300"/>
                </a:lnTo>
                <a:lnTo>
                  <a:pt x="6556121" y="2019300"/>
                </a:lnTo>
                <a:lnTo>
                  <a:pt x="6574396" y="2044700"/>
                </a:lnTo>
                <a:lnTo>
                  <a:pt x="6610655" y="2082800"/>
                </a:lnTo>
                <a:lnTo>
                  <a:pt x="6628955" y="2108200"/>
                </a:lnTo>
                <a:lnTo>
                  <a:pt x="6635102" y="2120900"/>
                </a:lnTo>
                <a:lnTo>
                  <a:pt x="6638836" y="2133600"/>
                </a:lnTo>
                <a:lnTo>
                  <a:pt x="6640690" y="2133600"/>
                </a:lnTo>
                <a:lnTo>
                  <a:pt x="6641185" y="2146300"/>
                </a:lnTo>
                <a:lnTo>
                  <a:pt x="6641198" y="1612900"/>
                </a:lnTo>
                <a:lnTo>
                  <a:pt x="6635216" y="1612900"/>
                </a:lnTo>
                <a:lnTo>
                  <a:pt x="6635216" y="2070100"/>
                </a:lnTo>
                <a:lnTo>
                  <a:pt x="6634404" y="2070100"/>
                </a:lnTo>
                <a:lnTo>
                  <a:pt x="6626174" y="2082800"/>
                </a:lnTo>
                <a:lnTo>
                  <a:pt x="6623977" y="2070100"/>
                </a:lnTo>
                <a:lnTo>
                  <a:pt x="6602895" y="2044700"/>
                </a:lnTo>
                <a:lnTo>
                  <a:pt x="6585356" y="2019300"/>
                </a:lnTo>
                <a:lnTo>
                  <a:pt x="6562039" y="1993900"/>
                </a:lnTo>
                <a:lnTo>
                  <a:pt x="6550380" y="1981200"/>
                </a:lnTo>
                <a:lnTo>
                  <a:pt x="6544996" y="1981200"/>
                </a:lnTo>
                <a:lnTo>
                  <a:pt x="6539395" y="1968500"/>
                </a:lnTo>
                <a:lnTo>
                  <a:pt x="6534213" y="1968500"/>
                </a:lnTo>
                <a:lnTo>
                  <a:pt x="6530149" y="1955800"/>
                </a:lnTo>
                <a:lnTo>
                  <a:pt x="6528270" y="1955800"/>
                </a:lnTo>
                <a:lnTo>
                  <a:pt x="6525908" y="1943100"/>
                </a:lnTo>
                <a:lnTo>
                  <a:pt x="6529946" y="1943100"/>
                </a:lnTo>
                <a:lnTo>
                  <a:pt x="6544259" y="1955800"/>
                </a:lnTo>
                <a:lnTo>
                  <a:pt x="6560363" y="1968500"/>
                </a:lnTo>
                <a:lnTo>
                  <a:pt x="6576504" y="1993900"/>
                </a:lnTo>
                <a:lnTo>
                  <a:pt x="6590944" y="2006600"/>
                </a:lnTo>
                <a:lnTo>
                  <a:pt x="6598221" y="2006600"/>
                </a:lnTo>
                <a:lnTo>
                  <a:pt x="6606222" y="2019300"/>
                </a:lnTo>
                <a:lnTo>
                  <a:pt x="6614566" y="2032000"/>
                </a:lnTo>
                <a:lnTo>
                  <a:pt x="6622872" y="2032000"/>
                </a:lnTo>
                <a:lnTo>
                  <a:pt x="6629628" y="2044700"/>
                </a:lnTo>
                <a:lnTo>
                  <a:pt x="6633680" y="2057400"/>
                </a:lnTo>
                <a:lnTo>
                  <a:pt x="6635216" y="2070100"/>
                </a:lnTo>
                <a:lnTo>
                  <a:pt x="6635216" y="1612900"/>
                </a:lnTo>
                <a:lnTo>
                  <a:pt x="6634607" y="1612900"/>
                </a:lnTo>
                <a:lnTo>
                  <a:pt x="6634607" y="1930400"/>
                </a:lnTo>
                <a:lnTo>
                  <a:pt x="6629908" y="1930400"/>
                </a:lnTo>
                <a:lnTo>
                  <a:pt x="6629908" y="2006600"/>
                </a:lnTo>
                <a:lnTo>
                  <a:pt x="6618287" y="2006600"/>
                </a:lnTo>
                <a:lnTo>
                  <a:pt x="6610413" y="1993900"/>
                </a:lnTo>
                <a:lnTo>
                  <a:pt x="6605448" y="1981200"/>
                </a:lnTo>
                <a:lnTo>
                  <a:pt x="6600380" y="1981200"/>
                </a:lnTo>
                <a:lnTo>
                  <a:pt x="6567894" y="1943100"/>
                </a:lnTo>
                <a:lnTo>
                  <a:pt x="6541389" y="1917700"/>
                </a:lnTo>
                <a:lnTo>
                  <a:pt x="6536372" y="1905000"/>
                </a:lnTo>
                <a:lnTo>
                  <a:pt x="6531369" y="1892300"/>
                </a:lnTo>
                <a:lnTo>
                  <a:pt x="6529032" y="1879600"/>
                </a:lnTo>
                <a:lnTo>
                  <a:pt x="6526708" y="1866900"/>
                </a:lnTo>
                <a:lnTo>
                  <a:pt x="6527139" y="1854200"/>
                </a:lnTo>
                <a:lnTo>
                  <a:pt x="6527559" y="1841500"/>
                </a:lnTo>
                <a:lnTo>
                  <a:pt x="6534912" y="1854200"/>
                </a:lnTo>
                <a:lnTo>
                  <a:pt x="6541757" y="1866900"/>
                </a:lnTo>
                <a:lnTo>
                  <a:pt x="6547967" y="1866900"/>
                </a:lnTo>
                <a:lnTo>
                  <a:pt x="6553390" y="1879600"/>
                </a:lnTo>
                <a:lnTo>
                  <a:pt x="6568110" y="1892300"/>
                </a:lnTo>
                <a:lnTo>
                  <a:pt x="6583502" y="1917700"/>
                </a:lnTo>
                <a:lnTo>
                  <a:pt x="6598971" y="1930400"/>
                </a:lnTo>
                <a:lnTo>
                  <a:pt x="6613957" y="1955800"/>
                </a:lnTo>
                <a:lnTo>
                  <a:pt x="6621589" y="1955800"/>
                </a:lnTo>
                <a:lnTo>
                  <a:pt x="6623812" y="1968500"/>
                </a:lnTo>
                <a:lnTo>
                  <a:pt x="6624269" y="1981200"/>
                </a:lnTo>
                <a:lnTo>
                  <a:pt x="6626860" y="1981200"/>
                </a:lnTo>
                <a:lnTo>
                  <a:pt x="6628701" y="1993900"/>
                </a:lnTo>
                <a:lnTo>
                  <a:pt x="6629908" y="2006600"/>
                </a:lnTo>
                <a:lnTo>
                  <a:pt x="6629908" y="1930400"/>
                </a:lnTo>
                <a:lnTo>
                  <a:pt x="6623685" y="1930400"/>
                </a:lnTo>
                <a:lnTo>
                  <a:pt x="6612458" y="1905000"/>
                </a:lnTo>
                <a:lnTo>
                  <a:pt x="6588163" y="1879600"/>
                </a:lnTo>
                <a:lnTo>
                  <a:pt x="6577101" y="1866900"/>
                </a:lnTo>
                <a:lnTo>
                  <a:pt x="6569748" y="1854200"/>
                </a:lnTo>
                <a:lnTo>
                  <a:pt x="6561315" y="1841500"/>
                </a:lnTo>
                <a:lnTo>
                  <a:pt x="6552806" y="1841500"/>
                </a:lnTo>
                <a:lnTo>
                  <a:pt x="6545148" y="1828800"/>
                </a:lnTo>
                <a:lnTo>
                  <a:pt x="6540894" y="1816100"/>
                </a:lnTo>
                <a:lnTo>
                  <a:pt x="6536461" y="1816100"/>
                </a:lnTo>
                <a:lnTo>
                  <a:pt x="6531953" y="1803400"/>
                </a:lnTo>
                <a:lnTo>
                  <a:pt x="6523418" y="1803400"/>
                </a:lnTo>
                <a:lnTo>
                  <a:pt x="6523139" y="1790700"/>
                </a:lnTo>
                <a:lnTo>
                  <a:pt x="6523355" y="1778000"/>
                </a:lnTo>
                <a:lnTo>
                  <a:pt x="6532740" y="1790700"/>
                </a:lnTo>
                <a:lnTo>
                  <a:pt x="6539370" y="1790700"/>
                </a:lnTo>
                <a:lnTo>
                  <a:pt x="6544348" y="1803400"/>
                </a:lnTo>
                <a:lnTo>
                  <a:pt x="6548742" y="1816100"/>
                </a:lnTo>
                <a:lnTo>
                  <a:pt x="6565468" y="1841500"/>
                </a:lnTo>
                <a:lnTo>
                  <a:pt x="6583286" y="1866900"/>
                </a:lnTo>
                <a:lnTo>
                  <a:pt x="6602222" y="1892300"/>
                </a:lnTo>
                <a:lnTo>
                  <a:pt x="6622250" y="1905000"/>
                </a:lnTo>
                <a:lnTo>
                  <a:pt x="6626796" y="1917700"/>
                </a:lnTo>
                <a:lnTo>
                  <a:pt x="6630987" y="1917700"/>
                </a:lnTo>
                <a:lnTo>
                  <a:pt x="6634607" y="1930400"/>
                </a:lnTo>
                <a:lnTo>
                  <a:pt x="6634607" y="1612900"/>
                </a:lnTo>
                <a:lnTo>
                  <a:pt x="6628435" y="1612900"/>
                </a:lnTo>
                <a:lnTo>
                  <a:pt x="6629984" y="1600200"/>
                </a:lnTo>
                <a:lnTo>
                  <a:pt x="6631292" y="1600200"/>
                </a:lnTo>
                <a:lnTo>
                  <a:pt x="6633921" y="1587500"/>
                </a:lnTo>
                <a:lnTo>
                  <a:pt x="6633819" y="1562100"/>
                </a:lnTo>
                <a:lnTo>
                  <a:pt x="6632473" y="1549400"/>
                </a:lnTo>
                <a:lnTo>
                  <a:pt x="6631356" y="1536700"/>
                </a:lnTo>
                <a:lnTo>
                  <a:pt x="6630975" y="1511300"/>
                </a:lnTo>
                <a:lnTo>
                  <a:pt x="6630886" y="1485900"/>
                </a:lnTo>
                <a:lnTo>
                  <a:pt x="6630848" y="1473200"/>
                </a:lnTo>
                <a:lnTo>
                  <a:pt x="6630479" y="1447800"/>
                </a:lnTo>
                <a:lnTo>
                  <a:pt x="6629692" y="1409700"/>
                </a:lnTo>
                <a:lnTo>
                  <a:pt x="6629781" y="1371600"/>
                </a:lnTo>
                <a:lnTo>
                  <a:pt x="6630225" y="1346200"/>
                </a:lnTo>
                <a:lnTo>
                  <a:pt x="6630657" y="1320800"/>
                </a:lnTo>
                <a:lnTo>
                  <a:pt x="6632232" y="1282700"/>
                </a:lnTo>
                <a:lnTo>
                  <a:pt x="6631978" y="1270000"/>
                </a:lnTo>
                <a:lnTo>
                  <a:pt x="6631279" y="1257300"/>
                </a:lnTo>
                <a:lnTo>
                  <a:pt x="6630263" y="1257300"/>
                </a:lnTo>
                <a:lnTo>
                  <a:pt x="6628816" y="1244600"/>
                </a:lnTo>
                <a:lnTo>
                  <a:pt x="6628587" y="1244600"/>
                </a:lnTo>
                <a:lnTo>
                  <a:pt x="6629070" y="1231900"/>
                </a:lnTo>
                <a:lnTo>
                  <a:pt x="6629616" y="1219200"/>
                </a:lnTo>
                <a:lnTo>
                  <a:pt x="6629667" y="1206500"/>
                </a:lnTo>
                <a:lnTo>
                  <a:pt x="6628752" y="1193800"/>
                </a:lnTo>
                <a:lnTo>
                  <a:pt x="6626415" y="1193800"/>
                </a:lnTo>
                <a:lnTo>
                  <a:pt x="6623913" y="1181100"/>
                </a:lnTo>
                <a:lnTo>
                  <a:pt x="6627419" y="1168400"/>
                </a:lnTo>
                <a:lnTo>
                  <a:pt x="6628066" y="1168400"/>
                </a:lnTo>
                <a:lnTo>
                  <a:pt x="6629476" y="1143000"/>
                </a:lnTo>
                <a:lnTo>
                  <a:pt x="6630098" y="1117600"/>
                </a:lnTo>
                <a:lnTo>
                  <a:pt x="6630136" y="1092200"/>
                </a:lnTo>
                <a:lnTo>
                  <a:pt x="6629755" y="1066800"/>
                </a:lnTo>
                <a:lnTo>
                  <a:pt x="6630416" y="1054100"/>
                </a:lnTo>
                <a:lnTo>
                  <a:pt x="6649656" y="1054100"/>
                </a:lnTo>
                <a:lnTo>
                  <a:pt x="6654838" y="1066800"/>
                </a:lnTo>
                <a:lnTo>
                  <a:pt x="6656832" y="1066800"/>
                </a:lnTo>
                <a:lnTo>
                  <a:pt x="6656832" y="1028700"/>
                </a:lnTo>
                <a:lnTo>
                  <a:pt x="6644424" y="1028700"/>
                </a:lnTo>
                <a:lnTo>
                  <a:pt x="6630378" y="1016000"/>
                </a:lnTo>
                <a:lnTo>
                  <a:pt x="6616344" y="1003300"/>
                </a:lnTo>
                <a:lnTo>
                  <a:pt x="6609245" y="1000175"/>
                </a:lnTo>
                <a:lnTo>
                  <a:pt x="6609245" y="1587500"/>
                </a:lnTo>
                <a:lnTo>
                  <a:pt x="6608077" y="1600200"/>
                </a:lnTo>
                <a:lnTo>
                  <a:pt x="6604660" y="1612900"/>
                </a:lnTo>
                <a:lnTo>
                  <a:pt x="6575501" y="1612900"/>
                </a:lnTo>
                <a:lnTo>
                  <a:pt x="6574002" y="1587500"/>
                </a:lnTo>
                <a:lnTo>
                  <a:pt x="6574460" y="1574800"/>
                </a:lnTo>
                <a:lnTo>
                  <a:pt x="6574485" y="1562100"/>
                </a:lnTo>
                <a:lnTo>
                  <a:pt x="6571843" y="1536700"/>
                </a:lnTo>
                <a:lnTo>
                  <a:pt x="6568021" y="1524000"/>
                </a:lnTo>
                <a:lnTo>
                  <a:pt x="6564490" y="1498600"/>
                </a:lnTo>
                <a:lnTo>
                  <a:pt x="6562941" y="1485900"/>
                </a:lnTo>
                <a:lnTo>
                  <a:pt x="6582651" y="1485900"/>
                </a:lnTo>
                <a:lnTo>
                  <a:pt x="6589166" y="1498600"/>
                </a:lnTo>
                <a:lnTo>
                  <a:pt x="6607188" y="1498600"/>
                </a:lnTo>
                <a:lnTo>
                  <a:pt x="6607302" y="1511300"/>
                </a:lnTo>
                <a:lnTo>
                  <a:pt x="6607391" y="1524000"/>
                </a:lnTo>
                <a:lnTo>
                  <a:pt x="6607378" y="1549400"/>
                </a:lnTo>
                <a:lnTo>
                  <a:pt x="6609194" y="1549400"/>
                </a:lnTo>
                <a:lnTo>
                  <a:pt x="6609245" y="1587500"/>
                </a:lnTo>
                <a:lnTo>
                  <a:pt x="6609245" y="1000175"/>
                </a:lnTo>
                <a:lnTo>
                  <a:pt x="6605689" y="998613"/>
                </a:lnTo>
                <a:lnTo>
                  <a:pt x="6605689" y="1054100"/>
                </a:lnTo>
                <a:lnTo>
                  <a:pt x="6604775" y="1066800"/>
                </a:lnTo>
                <a:lnTo>
                  <a:pt x="6604394" y="1066800"/>
                </a:lnTo>
                <a:lnTo>
                  <a:pt x="6603403" y="1079500"/>
                </a:lnTo>
                <a:lnTo>
                  <a:pt x="6603339" y="1080058"/>
                </a:lnTo>
                <a:lnTo>
                  <a:pt x="6603339" y="1308100"/>
                </a:lnTo>
                <a:lnTo>
                  <a:pt x="6603327" y="1320800"/>
                </a:lnTo>
                <a:lnTo>
                  <a:pt x="6602971" y="1320800"/>
                </a:lnTo>
                <a:lnTo>
                  <a:pt x="6601955" y="1346200"/>
                </a:lnTo>
                <a:lnTo>
                  <a:pt x="6583820" y="1346200"/>
                </a:lnTo>
                <a:lnTo>
                  <a:pt x="6576593" y="1333500"/>
                </a:lnTo>
                <a:lnTo>
                  <a:pt x="6563893" y="1333500"/>
                </a:lnTo>
                <a:lnTo>
                  <a:pt x="6560490" y="1320800"/>
                </a:lnTo>
                <a:lnTo>
                  <a:pt x="6561722" y="1308100"/>
                </a:lnTo>
                <a:lnTo>
                  <a:pt x="6561849" y="1295400"/>
                </a:lnTo>
                <a:lnTo>
                  <a:pt x="6560617" y="1295400"/>
                </a:lnTo>
                <a:lnTo>
                  <a:pt x="6559575" y="1282700"/>
                </a:lnTo>
                <a:lnTo>
                  <a:pt x="6558127" y="1270000"/>
                </a:lnTo>
                <a:lnTo>
                  <a:pt x="6555689" y="1257300"/>
                </a:lnTo>
                <a:lnTo>
                  <a:pt x="6554203" y="1257300"/>
                </a:lnTo>
                <a:lnTo>
                  <a:pt x="6554140" y="1244600"/>
                </a:lnTo>
                <a:lnTo>
                  <a:pt x="6554825" y="1244600"/>
                </a:lnTo>
                <a:lnTo>
                  <a:pt x="6555587" y="1231900"/>
                </a:lnTo>
                <a:lnTo>
                  <a:pt x="6556159" y="1231900"/>
                </a:lnTo>
                <a:lnTo>
                  <a:pt x="6561620" y="1219200"/>
                </a:lnTo>
                <a:lnTo>
                  <a:pt x="6568440" y="1231900"/>
                </a:lnTo>
                <a:lnTo>
                  <a:pt x="6590055" y="1231900"/>
                </a:lnTo>
                <a:lnTo>
                  <a:pt x="6602222" y="1244600"/>
                </a:lnTo>
                <a:lnTo>
                  <a:pt x="6602768" y="1257300"/>
                </a:lnTo>
                <a:lnTo>
                  <a:pt x="6602857" y="1282700"/>
                </a:lnTo>
                <a:lnTo>
                  <a:pt x="6602819" y="1295400"/>
                </a:lnTo>
                <a:lnTo>
                  <a:pt x="6603339" y="1308100"/>
                </a:lnTo>
                <a:lnTo>
                  <a:pt x="6603339" y="1080058"/>
                </a:lnTo>
                <a:lnTo>
                  <a:pt x="6601930" y="1092200"/>
                </a:lnTo>
                <a:lnTo>
                  <a:pt x="6599352" y="1092200"/>
                </a:lnTo>
                <a:lnTo>
                  <a:pt x="6589204" y="1079500"/>
                </a:lnTo>
                <a:lnTo>
                  <a:pt x="6570891" y="1079500"/>
                </a:lnTo>
                <a:lnTo>
                  <a:pt x="6564655" y="1066800"/>
                </a:lnTo>
                <a:lnTo>
                  <a:pt x="6560540" y="1066800"/>
                </a:lnTo>
                <a:lnTo>
                  <a:pt x="6558966" y="1054100"/>
                </a:lnTo>
                <a:lnTo>
                  <a:pt x="6559969" y="1041400"/>
                </a:lnTo>
                <a:lnTo>
                  <a:pt x="6562128" y="1041400"/>
                </a:lnTo>
                <a:lnTo>
                  <a:pt x="6564058" y="1028700"/>
                </a:lnTo>
                <a:lnTo>
                  <a:pt x="6564960" y="1016000"/>
                </a:lnTo>
                <a:lnTo>
                  <a:pt x="6569215" y="1016000"/>
                </a:lnTo>
                <a:lnTo>
                  <a:pt x="6574574" y="1028700"/>
                </a:lnTo>
                <a:lnTo>
                  <a:pt x="6586093" y="1028700"/>
                </a:lnTo>
                <a:lnTo>
                  <a:pt x="6597523" y="1041400"/>
                </a:lnTo>
                <a:lnTo>
                  <a:pt x="6602565" y="1041400"/>
                </a:lnTo>
                <a:lnTo>
                  <a:pt x="6604533" y="1054100"/>
                </a:lnTo>
                <a:lnTo>
                  <a:pt x="6605689" y="1054100"/>
                </a:lnTo>
                <a:lnTo>
                  <a:pt x="6605689" y="998613"/>
                </a:lnTo>
                <a:lnTo>
                  <a:pt x="6558674" y="977900"/>
                </a:lnTo>
                <a:lnTo>
                  <a:pt x="6539065" y="960247"/>
                </a:lnTo>
                <a:lnTo>
                  <a:pt x="6539065" y="1600200"/>
                </a:lnTo>
                <a:lnTo>
                  <a:pt x="6537807" y="1612900"/>
                </a:lnTo>
                <a:lnTo>
                  <a:pt x="6513004" y="1612900"/>
                </a:lnTo>
                <a:lnTo>
                  <a:pt x="6515900" y="1600200"/>
                </a:lnTo>
                <a:lnTo>
                  <a:pt x="6518173" y="1600200"/>
                </a:lnTo>
                <a:lnTo>
                  <a:pt x="6519862" y="1587500"/>
                </a:lnTo>
                <a:lnTo>
                  <a:pt x="6521094" y="1587500"/>
                </a:lnTo>
                <a:lnTo>
                  <a:pt x="6521958" y="1574800"/>
                </a:lnTo>
                <a:lnTo>
                  <a:pt x="6523114" y="1549400"/>
                </a:lnTo>
                <a:lnTo>
                  <a:pt x="6522606" y="1524000"/>
                </a:lnTo>
                <a:lnTo>
                  <a:pt x="6520891" y="1498600"/>
                </a:lnTo>
                <a:lnTo>
                  <a:pt x="6518478" y="1485900"/>
                </a:lnTo>
                <a:lnTo>
                  <a:pt x="6517475" y="1473200"/>
                </a:lnTo>
                <a:lnTo>
                  <a:pt x="6516560" y="1460449"/>
                </a:lnTo>
                <a:lnTo>
                  <a:pt x="6515900" y="1447800"/>
                </a:lnTo>
                <a:lnTo>
                  <a:pt x="6515608" y="1447800"/>
                </a:lnTo>
                <a:lnTo>
                  <a:pt x="6515659" y="1371600"/>
                </a:lnTo>
                <a:lnTo>
                  <a:pt x="6515760" y="1358900"/>
                </a:lnTo>
                <a:lnTo>
                  <a:pt x="6516459" y="1295400"/>
                </a:lnTo>
                <a:lnTo>
                  <a:pt x="6516230" y="1270000"/>
                </a:lnTo>
                <a:lnTo>
                  <a:pt x="6515862" y="1257300"/>
                </a:lnTo>
                <a:lnTo>
                  <a:pt x="6515506" y="1244600"/>
                </a:lnTo>
                <a:lnTo>
                  <a:pt x="6514249" y="1219200"/>
                </a:lnTo>
                <a:lnTo>
                  <a:pt x="6513728" y="1206500"/>
                </a:lnTo>
                <a:lnTo>
                  <a:pt x="6513855" y="1193800"/>
                </a:lnTo>
                <a:lnTo>
                  <a:pt x="6515176" y="1181100"/>
                </a:lnTo>
                <a:lnTo>
                  <a:pt x="6518199" y="1168400"/>
                </a:lnTo>
                <a:lnTo>
                  <a:pt x="6519634" y="1155700"/>
                </a:lnTo>
                <a:lnTo>
                  <a:pt x="6520066" y="1155700"/>
                </a:lnTo>
                <a:lnTo>
                  <a:pt x="6518859" y="1130300"/>
                </a:lnTo>
                <a:lnTo>
                  <a:pt x="6518491" y="1104900"/>
                </a:lnTo>
                <a:lnTo>
                  <a:pt x="6518199" y="1092200"/>
                </a:lnTo>
                <a:lnTo>
                  <a:pt x="6517221" y="1066800"/>
                </a:lnTo>
                <a:lnTo>
                  <a:pt x="6515900" y="1054100"/>
                </a:lnTo>
                <a:lnTo>
                  <a:pt x="6515036" y="1041400"/>
                </a:lnTo>
                <a:lnTo>
                  <a:pt x="6515316" y="1028700"/>
                </a:lnTo>
                <a:lnTo>
                  <a:pt x="6515595" y="1016000"/>
                </a:lnTo>
                <a:lnTo>
                  <a:pt x="6518529" y="1003300"/>
                </a:lnTo>
                <a:lnTo>
                  <a:pt x="6519697" y="1003300"/>
                </a:lnTo>
                <a:lnTo>
                  <a:pt x="6518478" y="990600"/>
                </a:lnTo>
                <a:lnTo>
                  <a:pt x="6531902" y="990600"/>
                </a:lnTo>
                <a:lnTo>
                  <a:pt x="6534683" y="1003300"/>
                </a:lnTo>
                <a:lnTo>
                  <a:pt x="6535140" y="1028700"/>
                </a:lnTo>
                <a:lnTo>
                  <a:pt x="6535763" y="1041400"/>
                </a:lnTo>
                <a:lnTo>
                  <a:pt x="6536144" y="1054100"/>
                </a:lnTo>
                <a:lnTo>
                  <a:pt x="6535826" y="1079500"/>
                </a:lnTo>
                <a:lnTo>
                  <a:pt x="6535560" y="1092200"/>
                </a:lnTo>
                <a:lnTo>
                  <a:pt x="6536068" y="1117600"/>
                </a:lnTo>
                <a:lnTo>
                  <a:pt x="6536830" y="1130300"/>
                </a:lnTo>
                <a:lnTo>
                  <a:pt x="6537338" y="1143000"/>
                </a:lnTo>
                <a:lnTo>
                  <a:pt x="6537211" y="1181100"/>
                </a:lnTo>
                <a:lnTo>
                  <a:pt x="6537096" y="1231900"/>
                </a:lnTo>
                <a:lnTo>
                  <a:pt x="6537706" y="1257300"/>
                </a:lnTo>
                <a:lnTo>
                  <a:pt x="6537795" y="1270000"/>
                </a:lnTo>
                <a:lnTo>
                  <a:pt x="6537261" y="1282700"/>
                </a:lnTo>
                <a:lnTo>
                  <a:pt x="6536601" y="1308100"/>
                </a:lnTo>
                <a:lnTo>
                  <a:pt x="6536309" y="1320800"/>
                </a:lnTo>
                <a:lnTo>
                  <a:pt x="6536410" y="1346200"/>
                </a:lnTo>
                <a:lnTo>
                  <a:pt x="6536588" y="1371600"/>
                </a:lnTo>
                <a:lnTo>
                  <a:pt x="6536931" y="1397000"/>
                </a:lnTo>
                <a:lnTo>
                  <a:pt x="6537579" y="1422400"/>
                </a:lnTo>
                <a:lnTo>
                  <a:pt x="6537833" y="1447800"/>
                </a:lnTo>
                <a:lnTo>
                  <a:pt x="6537376" y="1460500"/>
                </a:lnTo>
                <a:lnTo>
                  <a:pt x="6536652" y="1485900"/>
                </a:lnTo>
                <a:lnTo>
                  <a:pt x="6536271" y="1503756"/>
                </a:lnTo>
                <a:lnTo>
                  <a:pt x="6536220" y="1536700"/>
                </a:lnTo>
                <a:lnTo>
                  <a:pt x="6536868" y="1549400"/>
                </a:lnTo>
                <a:lnTo>
                  <a:pt x="6537731" y="1574800"/>
                </a:lnTo>
                <a:lnTo>
                  <a:pt x="6538646" y="1600200"/>
                </a:lnTo>
                <a:lnTo>
                  <a:pt x="6539065" y="1600200"/>
                </a:lnTo>
                <a:lnTo>
                  <a:pt x="6539065" y="960247"/>
                </a:lnTo>
                <a:lnTo>
                  <a:pt x="6530480" y="952500"/>
                </a:lnTo>
                <a:lnTo>
                  <a:pt x="6499873" y="939800"/>
                </a:lnTo>
                <a:lnTo>
                  <a:pt x="6495516" y="936282"/>
                </a:lnTo>
                <a:lnTo>
                  <a:pt x="6495516" y="990600"/>
                </a:lnTo>
                <a:lnTo>
                  <a:pt x="6495339" y="1003300"/>
                </a:lnTo>
                <a:lnTo>
                  <a:pt x="6494551" y="1016000"/>
                </a:lnTo>
                <a:lnTo>
                  <a:pt x="6494335" y="1028700"/>
                </a:lnTo>
                <a:lnTo>
                  <a:pt x="6491008" y="1028700"/>
                </a:lnTo>
                <a:lnTo>
                  <a:pt x="6491008" y="1219200"/>
                </a:lnTo>
                <a:lnTo>
                  <a:pt x="6489725" y="1219200"/>
                </a:lnTo>
                <a:lnTo>
                  <a:pt x="6489789" y="1244600"/>
                </a:lnTo>
                <a:lnTo>
                  <a:pt x="6489649" y="1244600"/>
                </a:lnTo>
                <a:lnTo>
                  <a:pt x="6489433" y="1257300"/>
                </a:lnTo>
                <a:lnTo>
                  <a:pt x="6484620" y="1257300"/>
                </a:lnTo>
                <a:lnTo>
                  <a:pt x="6484620" y="1562100"/>
                </a:lnTo>
                <a:lnTo>
                  <a:pt x="6483718" y="1562100"/>
                </a:lnTo>
                <a:lnTo>
                  <a:pt x="6480429" y="1574800"/>
                </a:lnTo>
                <a:lnTo>
                  <a:pt x="6478143" y="1587500"/>
                </a:lnTo>
                <a:lnTo>
                  <a:pt x="6476822" y="1600200"/>
                </a:lnTo>
                <a:lnTo>
                  <a:pt x="6476365" y="1600200"/>
                </a:lnTo>
                <a:lnTo>
                  <a:pt x="6476352" y="1612900"/>
                </a:lnTo>
                <a:lnTo>
                  <a:pt x="6463932" y="1612900"/>
                </a:lnTo>
                <a:lnTo>
                  <a:pt x="6463932" y="2019300"/>
                </a:lnTo>
                <a:lnTo>
                  <a:pt x="6463373" y="2032000"/>
                </a:lnTo>
                <a:lnTo>
                  <a:pt x="6462916" y="2057400"/>
                </a:lnTo>
                <a:lnTo>
                  <a:pt x="6463335" y="2070100"/>
                </a:lnTo>
                <a:lnTo>
                  <a:pt x="6463487" y="2082800"/>
                </a:lnTo>
                <a:lnTo>
                  <a:pt x="6458623" y="2082800"/>
                </a:lnTo>
                <a:lnTo>
                  <a:pt x="6456794" y="2070100"/>
                </a:lnTo>
                <a:lnTo>
                  <a:pt x="6455664" y="2070100"/>
                </a:lnTo>
                <a:lnTo>
                  <a:pt x="6454102" y="2044700"/>
                </a:lnTo>
                <a:lnTo>
                  <a:pt x="6452743" y="2032000"/>
                </a:lnTo>
                <a:lnTo>
                  <a:pt x="6451397" y="2019300"/>
                </a:lnTo>
                <a:lnTo>
                  <a:pt x="6449835" y="2006600"/>
                </a:lnTo>
                <a:lnTo>
                  <a:pt x="6447777" y="1993900"/>
                </a:lnTo>
                <a:lnTo>
                  <a:pt x="6445542" y="1968500"/>
                </a:lnTo>
                <a:lnTo>
                  <a:pt x="6446202" y="1955800"/>
                </a:lnTo>
                <a:lnTo>
                  <a:pt x="6448844" y="1930400"/>
                </a:lnTo>
                <a:lnTo>
                  <a:pt x="6452514" y="1905000"/>
                </a:lnTo>
                <a:lnTo>
                  <a:pt x="6459931" y="1905000"/>
                </a:lnTo>
                <a:lnTo>
                  <a:pt x="6461290" y="1917700"/>
                </a:lnTo>
                <a:lnTo>
                  <a:pt x="6461290" y="1943100"/>
                </a:lnTo>
                <a:lnTo>
                  <a:pt x="6462001" y="1955800"/>
                </a:lnTo>
                <a:lnTo>
                  <a:pt x="6462928" y="1981200"/>
                </a:lnTo>
                <a:lnTo>
                  <a:pt x="6463754" y="1993900"/>
                </a:lnTo>
                <a:lnTo>
                  <a:pt x="6463932" y="2019300"/>
                </a:lnTo>
                <a:lnTo>
                  <a:pt x="6463932" y="1612900"/>
                </a:lnTo>
                <a:lnTo>
                  <a:pt x="6458013" y="1612900"/>
                </a:lnTo>
                <a:lnTo>
                  <a:pt x="6458013" y="1778000"/>
                </a:lnTo>
                <a:lnTo>
                  <a:pt x="6448399" y="1790700"/>
                </a:lnTo>
                <a:lnTo>
                  <a:pt x="6446698" y="1778000"/>
                </a:lnTo>
                <a:lnTo>
                  <a:pt x="6443891" y="1778000"/>
                </a:lnTo>
                <a:lnTo>
                  <a:pt x="6433096" y="1765300"/>
                </a:lnTo>
                <a:lnTo>
                  <a:pt x="6428778" y="1759813"/>
                </a:lnTo>
                <a:lnTo>
                  <a:pt x="6428778" y="1828800"/>
                </a:lnTo>
                <a:lnTo>
                  <a:pt x="6426822" y="1841500"/>
                </a:lnTo>
                <a:lnTo>
                  <a:pt x="6332118" y="1841500"/>
                </a:lnTo>
                <a:lnTo>
                  <a:pt x="6321031" y="1828800"/>
                </a:lnTo>
                <a:lnTo>
                  <a:pt x="6310071" y="1806067"/>
                </a:lnTo>
                <a:lnTo>
                  <a:pt x="6310071" y="1841500"/>
                </a:lnTo>
                <a:lnTo>
                  <a:pt x="6286881" y="1841500"/>
                </a:lnTo>
                <a:lnTo>
                  <a:pt x="6275260" y="1854200"/>
                </a:lnTo>
                <a:lnTo>
                  <a:pt x="6161125" y="1854200"/>
                </a:lnTo>
                <a:lnTo>
                  <a:pt x="6155258" y="1841500"/>
                </a:lnTo>
                <a:lnTo>
                  <a:pt x="6125413" y="1816100"/>
                </a:lnTo>
                <a:lnTo>
                  <a:pt x="6096139" y="1778000"/>
                </a:lnTo>
                <a:lnTo>
                  <a:pt x="6067679" y="1739900"/>
                </a:lnTo>
                <a:lnTo>
                  <a:pt x="6040336" y="1714500"/>
                </a:lnTo>
                <a:lnTo>
                  <a:pt x="6032538" y="1701800"/>
                </a:lnTo>
                <a:lnTo>
                  <a:pt x="6016764" y="1676400"/>
                </a:lnTo>
                <a:lnTo>
                  <a:pt x="6009081" y="1663700"/>
                </a:lnTo>
                <a:lnTo>
                  <a:pt x="6005233" y="1663700"/>
                </a:lnTo>
                <a:lnTo>
                  <a:pt x="6004928" y="1651000"/>
                </a:lnTo>
                <a:lnTo>
                  <a:pt x="6021997" y="1651000"/>
                </a:lnTo>
                <a:lnTo>
                  <a:pt x="6028563" y="1638300"/>
                </a:lnTo>
                <a:lnTo>
                  <a:pt x="6091872" y="1638300"/>
                </a:lnTo>
                <a:lnTo>
                  <a:pt x="6085383" y="1651000"/>
                </a:lnTo>
                <a:lnTo>
                  <a:pt x="6085814" y="1663700"/>
                </a:lnTo>
                <a:lnTo>
                  <a:pt x="6091415" y="1676400"/>
                </a:lnTo>
                <a:lnTo>
                  <a:pt x="6100013" y="1689100"/>
                </a:lnTo>
                <a:lnTo>
                  <a:pt x="6110211" y="1714500"/>
                </a:lnTo>
                <a:lnTo>
                  <a:pt x="6121590" y="1727200"/>
                </a:lnTo>
                <a:lnTo>
                  <a:pt x="6133719" y="1752600"/>
                </a:lnTo>
                <a:lnTo>
                  <a:pt x="6143726" y="1765300"/>
                </a:lnTo>
                <a:lnTo>
                  <a:pt x="6153226" y="1778000"/>
                </a:lnTo>
                <a:lnTo>
                  <a:pt x="6162091" y="1790700"/>
                </a:lnTo>
                <a:lnTo>
                  <a:pt x="6170206" y="1803400"/>
                </a:lnTo>
                <a:lnTo>
                  <a:pt x="6172238" y="1816100"/>
                </a:lnTo>
                <a:lnTo>
                  <a:pt x="6173152" y="1816100"/>
                </a:lnTo>
                <a:lnTo>
                  <a:pt x="6168021" y="1828800"/>
                </a:lnTo>
                <a:lnTo>
                  <a:pt x="6198374" y="1828800"/>
                </a:lnTo>
                <a:lnTo>
                  <a:pt x="6204826" y="1816100"/>
                </a:lnTo>
                <a:lnTo>
                  <a:pt x="6225565" y="1816100"/>
                </a:lnTo>
                <a:lnTo>
                  <a:pt x="6231064" y="1828800"/>
                </a:lnTo>
                <a:lnTo>
                  <a:pt x="6239459" y="1828800"/>
                </a:lnTo>
                <a:lnTo>
                  <a:pt x="6242431" y="1841500"/>
                </a:lnTo>
                <a:lnTo>
                  <a:pt x="6262459" y="1841500"/>
                </a:lnTo>
                <a:lnTo>
                  <a:pt x="6266827" y="1828800"/>
                </a:lnTo>
                <a:lnTo>
                  <a:pt x="6307760" y="1828800"/>
                </a:lnTo>
                <a:lnTo>
                  <a:pt x="6310071" y="1841500"/>
                </a:lnTo>
                <a:lnTo>
                  <a:pt x="6310071" y="1806067"/>
                </a:lnTo>
                <a:lnTo>
                  <a:pt x="6308788" y="1803400"/>
                </a:lnTo>
                <a:lnTo>
                  <a:pt x="6296622" y="1790700"/>
                </a:lnTo>
                <a:lnTo>
                  <a:pt x="6285750" y="1778000"/>
                </a:lnTo>
                <a:lnTo>
                  <a:pt x="6283058" y="1778000"/>
                </a:lnTo>
                <a:lnTo>
                  <a:pt x="6281559" y="1768640"/>
                </a:lnTo>
                <a:lnTo>
                  <a:pt x="6281559" y="1803400"/>
                </a:lnTo>
                <a:lnTo>
                  <a:pt x="6235992" y="1803400"/>
                </a:lnTo>
                <a:lnTo>
                  <a:pt x="6232995" y="1790700"/>
                </a:lnTo>
                <a:lnTo>
                  <a:pt x="6233236" y="1790700"/>
                </a:lnTo>
                <a:lnTo>
                  <a:pt x="6236716" y="1778000"/>
                </a:lnTo>
                <a:lnTo>
                  <a:pt x="6242355" y="1778000"/>
                </a:lnTo>
                <a:lnTo>
                  <a:pt x="6248374" y="1765300"/>
                </a:lnTo>
                <a:lnTo>
                  <a:pt x="6259436" y="1765300"/>
                </a:lnTo>
                <a:lnTo>
                  <a:pt x="6265253" y="1778000"/>
                </a:lnTo>
                <a:lnTo>
                  <a:pt x="6269672" y="1778000"/>
                </a:lnTo>
                <a:lnTo>
                  <a:pt x="6273876" y="1790700"/>
                </a:lnTo>
                <a:lnTo>
                  <a:pt x="6281559" y="1803400"/>
                </a:lnTo>
                <a:lnTo>
                  <a:pt x="6281559" y="1768640"/>
                </a:lnTo>
                <a:lnTo>
                  <a:pt x="6281026" y="1765300"/>
                </a:lnTo>
                <a:lnTo>
                  <a:pt x="6281407" y="1765300"/>
                </a:lnTo>
                <a:lnTo>
                  <a:pt x="6285941" y="1752600"/>
                </a:lnTo>
                <a:lnTo>
                  <a:pt x="6277165" y="1752600"/>
                </a:lnTo>
                <a:lnTo>
                  <a:pt x="6261671" y="1739900"/>
                </a:lnTo>
                <a:lnTo>
                  <a:pt x="6250902" y="1739900"/>
                </a:lnTo>
                <a:lnTo>
                  <a:pt x="6247435" y="1734299"/>
                </a:lnTo>
                <a:lnTo>
                  <a:pt x="6247435" y="1752600"/>
                </a:lnTo>
                <a:lnTo>
                  <a:pt x="6237376" y="1752600"/>
                </a:lnTo>
                <a:lnTo>
                  <a:pt x="6232106" y="1765300"/>
                </a:lnTo>
                <a:lnTo>
                  <a:pt x="6213919" y="1765300"/>
                </a:lnTo>
                <a:lnTo>
                  <a:pt x="6208255" y="1752600"/>
                </a:lnTo>
                <a:lnTo>
                  <a:pt x="6201778" y="1739900"/>
                </a:lnTo>
                <a:lnTo>
                  <a:pt x="6197841" y="1739900"/>
                </a:lnTo>
                <a:lnTo>
                  <a:pt x="6197841" y="1765300"/>
                </a:lnTo>
                <a:lnTo>
                  <a:pt x="6196876" y="1778000"/>
                </a:lnTo>
                <a:lnTo>
                  <a:pt x="6169698" y="1778000"/>
                </a:lnTo>
                <a:lnTo>
                  <a:pt x="6165189" y="1765300"/>
                </a:lnTo>
                <a:lnTo>
                  <a:pt x="6160948" y="1765300"/>
                </a:lnTo>
                <a:lnTo>
                  <a:pt x="6156579" y="1752600"/>
                </a:lnTo>
                <a:lnTo>
                  <a:pt x="6151740" y="1739900"/>
                </a:lnTo>
                <a:lnTo>
                  <a:pt x="6146063" y="1739900"/>
                </a:lnTo>
                <a:lnTo>
                  <a:pt x="6140170" y="1727200"/>
                </a:lnTo>
                <a:lnTo>
                  <a:pt x="6150241" y="1727200"/>
                </a:lnTo>
                <a:lnTo>
                  <a:pt x="6158662" y="1714500"/>
                </a:lnTo>
                <a:lnTo>
                  <a:pt x="6165456" y="1714500"/>
                </a:lnTo>
                <a:lnTo>
                  <a:pt x="6171336" y="1727200"/>
                </a:lnTo>
                <a:lnTo>
                  <a:pt x="6177038" y="1727200"/>
                </a:lnTo>
                <a:lnTo>
                  <a:pt x="6181839" y="1739900"/>
                </a:lnTo>
                <a:lnTo>
                  <a:pt x="6186398" y="1752600"/>
                </a:lnTo>
                <a:lnTo>
                  <a:pt x="6190793" y="1752600"/>
                </a:lnTo>
                <a:lnTo>
                  <a:pt x="6195098" y="1765300"/>
                </a:lnTo>
                <a:lnTo>
                  <a:pt x="6197841" y="1765300"/>
                </a:lnTo>
                <a:lnTo>
                  <a:pt x="6197841" y="1739900"/>
                </a:lnTo>
                <a:lnTo>
                  <a:pt x="6195466" y="1739900"/>
                </a:lnTo>
                <a:lnTo>
                  <a:pt x="6190285" y="1727200"/>
                </a:lnTo>
                <a:lnTo>
                  <a:pt x="6185636" y="1714500"/>
                </a:lnTo>
                <a:lnTo>
                  <a:pt x="6186576" y="1714500"/>
                </a:lnTo>
                <a:lnTo>
                  <a:pt x="6200876" y="1701800"/>
                </a:lnTo>
                <a:lnTo>
                  <a:pt x="6211049" y="1701800"/>
                </a:lnTo>
                <a:lnTo>
                  <a:pt x="6215659" y="1714500"/>
                </a:lnTo>
                <a:lnTo>
                  <a:pt x="6224714" y="1714500"/>
                </a:lnTo>
                <a:lnTo>
                  <a:pt x="6229121" y="1727200"/>
                </a:lnTo>
                <a:lnTo>
                  <a:pt x="6233096" y="1727200"/>
                </a:lnTo>
                <a:lnTo>
                  <a:pt x="6236627" y="1739900"/>
                </a:lnTo>
                <a:lnTo>
                  <a:pt x="6238989" y="1739900"/>
                </a:lnTo>
                <a:lnTo>
                  <a:pt x="6247435" y="1752600"/>
                </a:lnTo>
                <a:lnTo>
                  <a:pt x="6247435" y="1734299"/>
                </a:lnTo>
                <a:lnTo>
                  <a:pt x="6243040" y="1727200"/>
                </a:lnTo>
                <a:lnTo>
                  <a:pt x="6236259" y="1714500"/>
                </a:lnTo>
                <a:lnTo>
                  <a:pt x="6233846" y="1701800"/>
                </a:lnTo>
                <a:lnTo>
                  <a:pt x="6247638" y="1701800"/>
                </a:lnTo>
                <a:lnTo>
                  <a:pt x="6247396" y="1689100"/>
                </a:lnTo>
                <a:lnTo>
                  <a:pt x="6222022" y="1689100"/>
                </a:lnTo>
                <a:lnTo>
                  <a:pt x="6211532" y="1676400"/>
                </a:lnTo>
                <a:lnTo>
                  <a:pt x="6203670" y="1663700"/>
                </a:lnTo>
                <a:lnTo>
                  <a:pt x="6199937" y="1657540"/>
                </a:lnTo>
                <a:lnTo>
                  <a:pt x="6199937" y="1689100"/>
                </a:lnTo>
                <a:lnTo>
                  <a:pt x="6169672" y="1689100"/>
                </a:lnTo>
                <a:lnTo>
                  <a:pt x="6163996" y="1676400"/>
                </a:lnTo>
                <a:lnTo>
                  <a:pt x="6159652" y="1676400"/>
                </a:lnTo>
                <a:lnTo>
                  <a:pt x="6155461" y="1663700"/>
                </a:lnTo>
                <a:lnTo>
                  <a:pt x="6153531" y="1656562"/>
                </a:lnTo>
                <a:lnTo>
                  <a:pt x="6153531" y="1689100"/>
                </a:lnTo>
                <a:lnTo>
                  <a:pt x="6152908" y="1701800"/>
                </a:lnTo>
                <a:lnTo>
                  <a:pt x="6118784" y="1701800"/>
                </a:lnTo>
                <a:lnTo>
                  <a:pt x="6112129" y="1689100"/>
                </a:lnTo>
                <a:lnTo>
                  <a:pt x="6110630" y="1689100"/>
                </a:lnTo>
                <a:lnTo>
                  <a:pt x="6108598" y="1676400"/>
                </a:lnTo>
                <a:lnTo>
                  <a:pt x="6104991" y="1663700"/>
                </a:lnTo>
                <a:lnTo>
                  <a:pt x="6109741" y="1663700"/>
                </a:lnTo>
                <a:lnTo>
                  <a:pt x="6117348" y="1651000"/>
                </a:lnTo>
                <a:lnTo>
                  <a:pt x="6130976" y="1651000"/>
                </a:lnTo>
                <a:lnTo>
                  <a:pt x="6136691" y="1663700"/>
                </a:lnTo>
                <a:lnTo>
                  <a:pt x="6141605" y="1663700"/>
                </a:lnTo>
                <a:lnTo>
                  <a:pt x="6145047" y="1676400"/>
                </a:lnTo>
                <a:lnTo>
                  <a:pt x="6148527" y="1689100"/>
                </a:lnTo>
                <a:lnTo>
                  <a:pt x="6153531" y="1689100"/>
                </a:lnTo>
                <a:lnTo>
                  <a:pt x="6153531" y="1656562"/>
                </a:lnTo>
                <a:lnTo>
                  <a:pt x="6152032" y="1651000"/>
                </a:lnTo>
                <a:lnTo>
                  <a:pt x="6155741" y="1651000"/>
                </a:lnTo>
                <a:lnTo>
                  <a:pt x="6171527" y="1638300"/>
                </a:lnTo>
                <a:lnTo>
                  <a:pt x="6175743" y="1638300"/>
                </a:lnTo>
                <a:lnTo>
                  <a:pt x="6183084" y="1651000"/>
                </a:lnTo>
                <a:lnTo>
                  <a:pt x="6187605" y="1663700"/>
                </a:lnTo>
                <a:lnTo>
                  <a:pt x="6192063" y="1676400"/>
                </a:lnTo>
                <a:lnTo>
                  <a:pt x="6199937" y="1689100"/>
                </a:lnTo>
                <a:lnTo>
                  <a:pt x="6199937" y="1657540"/>
                </a:lnTo>
                <a:lnTo>
                  <a:pt x="6195974" y="1651000"/>
                </a:lnTo>
                <a:lnTo>
                  <a:pt x="6191516" y="1638300"/>
                </a:lnTo>
                <a:lnTo>
                  <a:pt x="6208725" y="1638300"/>
                </a:lnTo>
                <a:lnTo>
                  <a:pt x="6223343" y="1625600"/>
                </a:lnTo>
                <a:lnTo>
                  <a:pt x="6240513" y="1625600"/>
                </a:lnTo>
                <a:lnTo>
                  <a:pt x="6244183" y="1638300"/>
                </a:lnTo>
                <a:lnTo>
                  <a:pt x="6265850" y="1663700"/>
                </a:lnTo>
                <a:lnTo>
                  <a:pt x="6276784" y="1663700"/>
                </a:lnTo>
                <a:lnTo>
                  <a:pt x="6288049" y="1676400"/>
                </a:lnTo>
                <a:lnTo>
                  <a:pt x="6299111" y="1689100"/>
                </a:lnTo>
                <a:lnTo>
                  <a:pt x="6309296" y="1701800"/>
                </a:lnTo>
                <a:lnTo>
                  <a:pt x="6320269" y="1714500"/>
                </a:lnTo>
                <a:lnTo>
                  <a:pt x="6333731" y="1727200"/>
                </a:lnTo>
                <a:lnTo>
                  <a:pt x="6337059" y="1727200"/>
                </a:lnTo>
                <a:lnTo>
                  <a:pt x="6338659" y="1739900"/>
                </a:lnTo>
                <a:lnTo>
                  <a:pt x="6345060" y="1752600"/>
                </a:lnTo>
                <a:lnTo>
                  <a:pt x="6353721" y="1752600"/>
                </a:lnTo>
                <a:lnTo>
                  <a:pt x="6362090" y="1765300"/>
                </a:lnTo>
                <a:lnTo>
                  <a:pt x="6370472" y="1765300"/>
                </a:lnTo>
                <a:lnTo>
                  <a:pt x="6373203" y="1778000"/>
                </a:lnTo>
                <a:lnTo>
                  <a:pt x="6382779" y="1790700"/>
                </a:lnTo>
                <a:lnTo>
                  <a:pt x="6393637" y="1790700"/>
                </a:lnTo>
                <a:lnTo>
                  <a:pt x="6416789" y="1816100"/>
                </a:lnTo>
                <a:lnTo>
                  <a:pt x="6421044" y="1816100"/>
                </a:lnTo>
                <a:lnTo>
                  <a:pt x="6427102" y="1828800"/>
                </a:lnTo>
                <a:lnTo>
                  <a:pt x="6428778" y="1828800"/>
                </a:lnTo>
                <a:lnTo>
                  <a:pt x="6428778" y="1759813"/>
                </a:lnTo>
                <a:lnTo>
                  <a:pt x="6423101" y="1752600"/>
                </a:lnTo>
                <a:lnTo>
                  <a:pt x="6413614" y="1739900"/>
                </a:lnTo>
                <a:lnTo>
                  <a:pt x="6404292" y="1727200"/>
                </a:lnTo>
                <a:lnTo>
                  <a:pt x="6393599" y="1727200"/>
                </a:lnTo>
                <a:lnTo>
                  <a:pt x="6389573" y="1714500"/>
                </a:lnTo>
                <a:lnTo>
                  <a:pt x="6393485" y="1701800"/>
                </a:lnTo>
                <a:lnTo>
                  <a:pt x="6439662" y="1701800"/>
                </a:lnTo>
                <a:lnTo>
                  <a:pt x="6448044" y="1714500"/>
                </a:lnTo>
                <a:lnTo>
                  <a:pt x="6452616" y="1714500"/>
                </a:lnTo>
                <a:lnTo>
                  <a:pt x="6454064" y="1727200"/>
                </a:lnTo>
                <a:lnTo>
                  <a:pt x="6454114" y="1739900"/>
                </a:lnTo>
                <a:lnTo>
                  <a:pt x="6454076" y="1752600"/>
                </a:lnTo>
                <a:lnTo>
                  <a:pt x="6454648" y="1752600"/>
                </a:lnTo>
                <a:lnTo>
                  <a:pt x="6455461" y="1765300"/>
                </a:lnTo>
                <a:lnTo>
                  <a:pt x="6456083" y="1778000"/>
                </a:lnTo>
                <a:lnTo>
                  <a:pt x="6458013" y="1778000"/>
                </a:lnTo>
                <a:lnTo>
                  <a:pt x="6458013" y="1612900"/>
                </a:lnTo>
                <a:lnTo>
                  <a:pt x="6455435" y="1612900"/>
                </a:lnTo>
                <a:lnTo>
                  <a:pt x="6444056" y="1625600"/>
                </a:lnTo>
                <a:lnTo>
                  <a:pt x="6437681" y="1625600"/>
                </a:lnTo>
                <a:lnTo>
                  <a:pt x="6435979" y="1638300"/>
                </a:lnTo>
                <a:lnTo>
                  <a:pt x="6438659" y="1638300"/>
                </a:lnTo>
                <a:lnTo>
                  <a:pt x="6440818" y="1651000"/>
                </a:lnTo>
                <a:lnTo>
                  <a:pt x="6442316" y="1651000"/>
                </a:lnTo>
                <a:lnTo>
                  <a:pt x="6440551" y="1676400"/>
                </a:lnTo>
                <a:lnTo>
                  <a:pt x="6362141" y="1676400"/>
                </a:lnTo>
                <a:lnTo>
                  <a:pt x="6361062" y="1663700"/>
                </a:lnTo>
                <a:lnTo>
                  <a:pt x="6360236" y="1651000"/>
                </a:lnTo>
                <a:lnTo>
                  <a:pt x="6359487" y="1638300"/>
                </a:lnTo>
                <a:lnTo>
                  <a:pt x="6359233" y="1625600"/>
                </a:lnTo>
                <a:lnTo>
                  <a:pt x="6359906" y="1625600"/>
                </a:lnTo>
                <a:lnTo>
                  <a:pt x="6358839" y="1600200"/>
                </a:lnTo>
                <a:lnTo>
                  <a:pt x="6356972" y="1574800"/>
                </a:lnTo>
                <a:lnTo>
                  <a:pt x="6356020" y="1549400"/>
                </a:lnTo>
                <a:lnTo>
                  <a:pt x="6355588" y="1549400"/>
                </a:lnTo>
                <a:lnTo>
                  <a:pt x="6355905" y="1536700"/>
                </a:lnTo>
                <a:lnTo>
                  <a:pt x="6357277" y="1524000"/>
                </a:lnTo>
                <a:lnTo>
                  <a:pt x="6359957" y="1511300"/>
                </a:lnTo>
                <a:lnTo>
                  <a:pt x="6362179" y="1498600"/>
                </a:lnTo>
                <a:lnTo>
                  <a:pt x="6446202" y="1498600"/>
                </a:lnTo>
                <a:lnTo>
                  <a:pt x="6477838" y="1485900"/>
                </a:lnTo>
                <a:lnTo>
                  <a:pt x="6480873" y="1498600"/>
                </a:lnTo>
                <a:lnTo>
                  <a:pt x="6480353" y="1498600"/>
                </a:lnTo>
                <a:lnTo>
                  <a:pt x="6480048" y="1511300"/>
                </a:lnTo>
                <a:lnTo>
                  <a:pt x="6480708" y="1524000"/>
                </a:lnTo>
                <a:lnTo>
                  <a:pt x="6482042" y="1536700"/>
                </a:lnTo>
                <a:lnTo>
                  <a:pt x="6484620" y="1562100"/>
                </a:lnTo>
                <a:lnTo>
                  <a:pt x="6484620" y="1257300"/>
                </a:lnTo>
                <a:lnTo>
                  <a:pt x="6468377" y="1257300"/>
                </a:lnTo>
                <a:lnTo>
                  <a:pt x="6468250" y="1244600"/>
                </a:lnTo>
                <a:lnTo>
                  <a:pt x="6467932" y="1231900"/>
                </a:lnTo>
                <a:lnTo>
                  <a:pt x="6467081" y="1219200"/>
                </a:lnTo>
                <a:lnTo>
                  <a:pt x="6466802" y="1206500"/>
                </a:lnTo>
                <a:lnTo>
                  <a:pt x="6468275" y="1193800"/>
                </a:lnTo>
                <a:lnTo>
                  <a:pt x="6472479" y="1193800"/>
                </a:lnTo>
                <a:lnTo>
                  <a:pt x="6478740" y="1181100"/>
                </a:lnTo>
                <a:lnTo>
                  <a:pt x="6490132" y="1181100"/>
                </a:lnTo>
                <a:lnTo>
                  <a:pt x="6490970" y="1193800"/>
                </a:lnTo>
                <a:lnTo>
                  <a:pt x="6491008" y="1219200"/>
                </a:lnTo>
                <a:lnTo>
                  <a:pt x="6491008" y="1028700"/>
                </a:lnTo>
                <a:lnTo>
                  <a:pt x="6469583" y="1028700"/>
                </a:lnTo>
                <a:lnTo>
                  <a:pt x="6470497" y="1016000"/>
                </a:lnTo>
                <a:lnTo>
                  <a:pt x="6471209" y="1003300"/>
                </a:lnTo>
                <a:lnTo>
                  <a:pt x="6471298" y="990600"/>
                </a:lnTo>
                <a:lnTo>
                  <a:pt x="6471767" y="977900"/>
                </a:lnTo>
                <a:lnTo>
                  <a:pt x="6473622" y="965200"/>
                </a:lnTo>
                <a:lnTo>
                  <a:pt x="6485890" y="977900"/>
                </a:lnTo>
                <a:lnTo>
                  <a:pt x="6492557" y="977900"/>
                </a:lnTo>
                <a:lnTo>
                  <a:pt x="6495224" y="990600"/>
                </a:lnTo>
                <a:lnTo>
                  <a:pt x="6495516" y="990600"/>
                </a:lnTo>
                <a:lnTo>
                  <a:pt x="6495516" y="936282"/>
                </a:lnTo>
                <a:lnTo>
                  <a:pt x="6491237" y="932802"/>
                </a:lnTo>
                <a:lnTo>
                  <a:pt x="6491237" y="952500"/>
                </a:lnTo>
                <a:lnTo>
                  <a:pt x="6479718" y="952500"/>
                </a:lnTo>
                <a:lnTo>
                  <a:pt x="6473711" y="939800"/>
                </a:lnTo>
                <a:lnTo>
                  <a:pt x="6462928" y="939800"/>
                </a:lnTo>
                <a:lnTo>
                  <a:pt x="6456362" y="927100"/>
                </a:lnTo>
                <a:lnTo>
                  <a:pt x="6439636" y="927100"/>
                </a:lnTo>
                <a:lnTo>
                  <a:pt x="6439636" y="1041400"/>
                </a:lnTo>
                <a:lnTo>
                  <a:pt x="6439636" y="1117600"/>
                </a:lnTo>
                <a:lnTo>
                  <a:pt x="6439471" y="1143000"/>
                </a:lnTo>
                <a:lnTo>
                  <a:pt x="6438735" y="1168400"/>
                </a:lnTo>
                <a:lnTo>
                  <a:pt x="6437795" y="1206500"/>
                </a:lnTo>
                <a:lnTo>
                  <a:pt x="6436411" y="1231900"/>
                </a:lnTo>
                <a:lnTo>
                  <a:pt x="6434023" y="1257300"/>
                </a:lnTo>
                <a:lnTo>
                  <a:pt x="6432156" y="1269238"/>
                </a:lnTo>
                <a:lnTo>
                  <a:pt x="6432156" y="1435100"/>
                </a:lnTo>
                <a:lnTo>
                  <a:pt x="6413932" y="1435100"/>
                </a:lnTo>
                <a:lnTo>
                  <a:pt x="6410109" y="1422400"/>
                </a:lnTo>
                <a:lnTo>
                  <a:pt x="6407226" y="1422400"/>
                </a:lnTo>
                <a:lnTo>
                  <a:pt x="6386690" y="1397000"/>
                </a:lnTo>
                <a:lnTo>
                  <a:pt x="6380366" y="1387462"/>
                </a:lnTo>
                <a:lnTo>
                  <a:pt x="6380366" y="1422400"/>
                </a:lnTo>
                <a:lnTo>
                  <a:pt x="6377114" y="1422400"/>
                </a:lnTo>
                <a:lnTo>
                  <a:pt x="6368605" y="1435100"/>
                </a:lnTo>
                <a:lnTo>
                  <a:pt x="6320980" y="1435100"/>
                </a:lnTo>
                <a:lnTo>
                  <a:pt x="6320980" y="1638300"/>
                </a:lnTo>
                <a:lnTo>
                  <a:pt x="6310782" y="1638300"/>
                </a:lnTo>
                <a:lnTo>
                  <a:pt x="6297003" y="1625600"/>
                </a:lnTo>
                <a:lnTo>
                  <a:pt x="6284011" y="1612900"/>
                </a:lnTo>
                <a:lnTo>
                  <a:pt x="6271793" y="1600200"/>
                </a:lnTo>
                <a:lnTo>
                  <a:pt x="6260325" y="1574800"/>
                </a:lnTo>
                <a:lnTo>
                  <a:pt x="6252832" y="1574800"/>
                </a:lnTo>
                <a:lnTo>
                  <a:pt x="6249416" y="1562100"/>
                </a:lnTo>
                <a:lnTo>
                  <a:pt x="6246482" y="1562100"/>
                </a:lnTo>
                <a:lnTo>
                  <a:pt x="6240475" y="1549400"/>
                </a:lnTo>
                <a:lnTo>
                  <a:pt x="6232626" y="1549400"/>
                </a:lnTo>
                <a:lnTo>
                  <a:pt x="6223266" y="1536700"/>
                </a:lnTo>
                <a:lnTo>
                  <a:pt x="6187999" y="1536700"/>
                </a:lnTo>
                <a:lnTo>
                  <a:pt x="6185992" y="1524000"/>
                </a:lnTo>
                <a:lnTo>
                  <a:pt x="6186068" y="1511300"/>
                </a:lnTo>
                <a:lnTo>
                  <a:pt x="6186983" y="1498600"/>
                </a:lnTo>
                <a:lnTo>
                  <a:pt x="6314579" y="1498600"/>
                </a:lnTo>
                <a:lnTo>
                  <a:pt x="6317704" y="1524000"/>
                </a:lnTo>
                <a:lnTo>
                  <a:pt x="6319240" y="1536700"/>
                </a:lnTo>
                <a:lnTo>
                  <a:pt x="6319812" y="1549400"/>
                </a:lnTo>
                <a:lnTo>
                  <a:pt x="6319888" y="1574800"/>
                </a:lnTo>
                <a:lnTo>
                  <a:pt x="6319494" y="1600200"/>
                </a:lnTo>
                <a:lnTo>
                  <a:pt x="6319482" y="1612900"/>
                </a:lnTo>
                <a:lnTo>
                  <a:pt x="6320510" y="1625600"/>
                </a:lnTo>
                <a:lnTo>
                  <a:pt x="6320891" y="1625600"/>
                </a:lnTo>
                <a:lnTo>
                  <a:pt x="6320980" y="1638300"/>
                </a:lnTo>
                <a:lnTo>
                  <a:pt x="6320980" y="1435100"/>
                </a:lnTo>
                <a:lnTo>
                  <a:pt x="6244183" y="1435100"/>
                </a:lnTo>
                <a:lnTo>
                  <a:pt x="6244183" y="1460500"/>
                </a:lnTo>
                <a:lnTo>
                  <a:pt x="6227762" y="1473200"/>
                </a:lnTo>
                <a:lnTo>
                  <a:pt x="6171387" y="1473200"/>
                </a:lnTo>
                <a:lnTo>
                  <a:pt x="6171387" y="1511300"/>
                </a:lnTo>
                <a:lnTo>
                  <a:pt x="6171323" y="1536700"/>
                </a:lnTo>
                <a:lnTo>
                  <a:pt x="6160694" y="1536700"/>
                </a:lnTo>
                <a:lnTo>
                  <a:pt x="6160643" y="1524000"/>
                </a:lnTo>
                <a:lnTo>
                  <a:pt x="6159335" y="1498600"/>
                </a:lnTo>
                <a:lnTo>
                  <a:pt x="6171044" y="1498600"/>
                </a:lnTo>
                <a:lnTo>
                  <a:pt x="6171184" y="1511300"/>
                </a:lnTo>
                <a:lnTo>
                  <a:pt x="6171387" y="1511300"/>
                </a:lnTo>
                <a:lnTo>
                  <a:pt x="6171387" y="1473200"/>
                </a:lnTo>
                <a:lnTo>
                  <a:pt x="6107379" y="1473200"/>
                </a:lnTo>
                <a:lnTo>
                  <a:pt x="6107379" y="1524000"/>
                </a:lnTo>
                <a:lnTo>
                  <a:pt x="6105563" y="1536700"/>
                </a:lnTo>
                <a:lnTo>
                  <a:pt x="6100965" y="1536700"/>
                </a:lnTo>
                <a:lnTo>
                  <a:pt x="6094793" y="1549400"/>
                </a:lnTo>
                <a:lnTo>
                  <a:pt x="6050864" y="1549400"/>
                </a:lnTo>
                <a:lnTo>
                  <a:pt x="6032373" y="1562100"/>
                </a:lnTo>
                <a:lnTo>
                  <a:pt x="5985649" y="1562100"/>
                </a:lnTo>
                <a:lnTo>
                  <a:pt x="5979452" y="1549400"/>
                </a:lnTo>
                <a:lnTo>
                  <a:pt x="5977318" y="1549400"/>
                </a:lnTo>
                <a:lnTo>
                  <a:pt x="5977382" y="1536700"/>
                </a:lnTo>
                <a:lnTo>
                  <a:pt x="5977115" y="1536700"/>
                </a:lnTo>
                <a:lnTo>
                  <a:pt x="5977420" y="1524000"/>
                </a:lnTo>
                <a:lnTo>
                  <a:pt x="5979109" y="1511300"/>
                </a:lnTo>
                <a:lnTo>
                  <a:pt x="5999175" y="1511300"/>
                </a:lnTo>
                <a:lnTo>
                  <a:pt x="6021413" y="1498600"/>
                </a:lnTo>
                <a:lnTo>
                  <a:pt x="6095873" y="1498600"/>
                </a:lnTo>
                <a:lnTo>
                  <a:pt x="6101943" y="1511300"/>
                </a:lnTo>
                <a:lnTo>
                  <a:pt x="6105969" y="1524000"/>
                </a:lnTo>
                <a:lnTo>
                  <a:pt x="6107379" y="1524000"/>
                </a:lnTo>
                <a:lnTo>
                  <a:pt x="6107379" y="1473200"/>
                </a:lnTo>
                <a:lnTo>
                  <a:pt x="6034684" y="1473200"/>
                </a:lnTo>
                <a:lnTo>
                  <a:pt x="6041733" y="1460500"/>
                </a:lnTo>
                <a:lnTo>
                  <a:pt x="6244183" y="1460500"/>
                </a:lnTo>
                <a:lnTo>
                  <a:pt x="6244183" y="1435100"/>
                </a:lnTo>
                <a:lnTo>
                  <a:pt x="6222936" y="1435100"/>
                </a:lnTo>
                <a:lnTo>
                  <a:pt x="6182169" y="1447800"/>
                </a:lnTo>
                <a:lnTo>
                  <a:pt x="6168999" y="1447800"/>
                </a:lnTo>
                <a:lnTo>
                  <a:pt x="6162637" y="1435100"/>
                </a:lnTo>
                <a:lnTo>
                  <a:pt x="6147232" y="1447800"/>
                </a:lnTo>
                <a:lnTo>
                  <a:pt x="5983148" y="1447800"/>
                </a:lnTo>
                <a:lnTo>
                  <a:pt x="5975058" y="1435100"/>
                </a:lnTo>
                <a:lnTo>
                  <a:pt x="5967158" y="1435100"/>
                </a:lnTo>
                <a:lnTo>
                  <a:pt x="5960224" y="1422400"/>
                </a:lnTo>
                <a:lnTo>
                  <a:pt x="5953976" y="1422400"/>
                </a:lnTo>
                <a:lnTo>
                  <a:pt x="5957138" y="1409700"/>
                </a:lnTo>
                <a:lnTo>
                  <a:pt x="5974994" y="1409700"/>
                </a:lnTo>
                <a:lnTo>
                  <a:pt x="5980950" y="1397000"/>
                </a:lnTo>
                <a:lnTo>
                  <a:pt x="5985014" y="1397000"/>
                </a:lnTo>
                <a:lnTo>
                  <a:pt x="5986818" y="1384300"/>
                </a:lnTo>
                <a:lnTo>
                  <a:pt x="5986958" y="1371600"/>
                </a:lnTo>
                <a:lnTo>
                  <a:pt x="5985764" y="1358900"/>
                </a:lnTo>
                <a:lnTo>
                  <a:pt x="5983859" y="1346200"/>
                </a:lnTo>
                <a:lnTo>
                  <a:pt x="5981814" y="1333500"/>
                </a:lnTo>
                <a:lnTo>
                  <a:pt x="5979274" y="1308100"/>
                </a:lnTo>
                <a:lnTo>
                  <a:pt x="5975985" y="1295400"/>
                </a:lnTo>
                <a:lnTo>
                  <a:pt x="5971845" y="1282700"/>
                </a:lnTo>
                <a:lnTo>
                  <a:pt x="5966714" y="1270000"/>
                </a:lnTo>
                <a:lnTo>
                  <a:pt x="5965368" y="1257300"/>
                </a:lnTo>
                <a:lnTo>
                  <a:pt x="5964021" y="1257300"/>
                </a:lnTo>
                <a:lnTo>
                  <a:pt x="5961824" y="1244600"/>
                </a:lnTo>
                <a:lnTo>
                  <a:pt x="5959919" y="1231900"/>
                </a:lnTo>
                <a:lnTo>
                  <a:pt x="5957405" y="1219200"/>
                </a:lnTo>
                <a:lnTo>
                  <a:pt x="5953391" y="1206500"/>
                </a:lnTo>
                <a:lnTo>
                  <a:pt x="5951829" y="1201610"/>
                </a:lnTo>
                <a:lnTo>
                  <a:pt x="5951829" y="1460500"/>
                </a:lnTo>
                <a:lnTo>
                  <a:pt x="5944298" y="1460500"/>
                </a:lnTo>
                <a:lnTo>
                  <a:pt x="5944298" y="1549400"/>
                </a:lnTo>
                <a:lnTo>
                  <a:pt x="5944095" y="1549400"/>
                </a:lnTo>
                <a:lnTo>
                  <a:pt x="5942165" y="1562100"/>
                </a:lnTo>
                <a:lnTo>
                  <a:pt x="5921489" y="1562100"/>
                </a:lnTo>
                <a:lnTo>
                  <a:pt x="5907722" y="1574800"/>
                </a:lnTo>
                <a:lnTo>
                  <a:pt x="5905119" y="1578152"/>
                </a:lnTo>
                <a:lnTo>
                  <a:pt x="5905119" y="2311400"/>
                </a:lnTo>
                <a:lnTo>
                  <a:pt x="5905081" y="2374900"/>
                </a:lnTo>
                <a:lnTo>
                  <a:pt x="5903315" y="2374900"/>
                </a:lnTo>
                <a:lnTo>
                  <a:pt x="5900217" y="2387600"/>
                </a:lnTo>
                <a:lnTo>
                  <a:pt x="5895276" y="2374900"/>
                </a:lnTo>
                <a:lnTo>
                  <a:pt x="5892000" y="2374900"/>
                </a:lnTo>
                <a:lnTo>
                  <a:pt x="5885548" y="2362200"/>
                </a:lnTo>
                <a:lnTo>
                  <a:pt x="5878068" y="2349500"/>
                </a:lnTo>
                <a:lnTo>
                  <a:pt x="5869190" y="2336800"/>
                </a:lnTo>
                <a:lnTo>
                  <a:pt x="5858573" y="2324100"/>
                </a:lnTo>
                <a:lnTo>
                  <a:pt x="5845099" y="2324100"/>
                </a:lnTo>
                <a:lnTo>
                  <a:pt x="5837707" y="2311400"/>
                </a:lnTo>
                <a:lnTo>
                  <a:pt x="5832703" y="2298700"/>
                </a:lnTo>
                <a:lnTo>
                  <a:pt x="5830392" y="2286000"/>
                </a:lnTo>
                <a:lnTo>
                  <a:pt x="5831040" y="2273300"/>
                </a:lnTo>
                <a:lnTo>
                  <a:pt x="5833199" y="2260600"/>
                </a:lnTo>
                <a:lnTo>
                  <a:pt x="5834024" y="2247900"/>
                </a:lnTo>
                <a:lnTo>
                  <a:pt x="5834265" y="2222500"/>
                </a:lnTo>
                <a:lnTo>
                  <a:pt x="5834634" y="2209800"/>
                </a:lnTo>
                <a:lnTo>
                  <a:pt x="5834177" y="2197100"/>
                </a:lnTo>
                <a:lnTo>
                  <a:pt x="5852211" y="2197100"/>
                </a:lnTo>
                <a:lnTo>
                  <a:pt x="5859869" y="2209800"/>
                </a:lnTo>
                <a:lnTo>
                  <a:pt x="5867374" y="2209800"/>
                </a:lnTo>
                <a:lnTo>
                  <a:pt x="5875706" y="2222500"/>
                </a:lnTo>
                <a:lnTo>
                  <a:pt x="5900051" y="2222500"/>
                </a:lnTo>
                <a:lnTo>
                  <a:pt x="5900344" y="2237232"/>
                </a:lnTo>
                <a:lnTo>
                  <a:pt x="5900458" y="2311400"/>
                </a:lnTo>
                <a:lnTo>
                  <a:pt x="5905119" y="2311400"/>
                </a:lnTo>
                <a:lnTo>
                  <a:pt x="5905119" y="1578152"/>
                </a:lnTo>
                <a:lnTo>
                  <a:pt x="5897829" y="1587500"/>
                </a:lnTo>
                <a:lnTo>
                  <a:pt x="5897461" y="1588198"/>
                </a:lnTo>
                <a:lnTo>
                  <a:pt x="5897461" y="2171700"/>
                </a:lnTo>
                <a:lnTo>
                  <a:pt x="5896978" y="2184400"/>
                </a:lnTo>
                <a:lnTo>
                  <a:pt x="5890768" y="2184400"/>
                </a:lnTo>
                <a:lnTo>
                  <a:pt x="5884888" y="2197100"/>
                </a:lnTo>
                <a:lnTo>
                  <a:pt x="5877953" y="2184400"/>
                </a:lnTo>
                <a:lnTo>
                  <a:pt x="5862294" y="2184400"/>
                </a:lnTo>
                <a:lnTo>
                  <a:pt x="5847258" y="2171700"/>
                </a:lnTo>
                <a:lnTo>
                  <a:pt x="5839498" y="2171700"/>
                </a:lnTo>
                <a:lnTo>
                  <a:pt x="5836958" y="2159000"/>
                </a:lnTo>
                <a:lnTo>
                  <a:pt x="5837529" y="2133600"/>
                </a:lnTo>
                <a:lnTo>
                  <a:pt x="5838926" y="2120900"/>
                </a:lnTo>
                <a:lnTo>
                  <a:pt x="5840730" y="2095500"/>
                </a:lnTo>
                <a:lnTo>
                  <a:pt x="5842241" y="2082800"/>
                </a:lnTo>
                <a:lnTo>
                  <a:pt x="5842711" y="2070100"/>
                </a:lnTo>
                <a:lnTo>
                  <a:pt x="5842698" y="2057400"/>
                </a:lnTo>
                <a:lnTo>
                  <a:pt x="5842546" y="2044700"/>
                </a:lnTo>
                <a:lnTo>
                  <a:pt x="5842051" y="2032000"/>
                </a:lnTo>
                <a:lnTo>
                  <a:pt x="5841771" y="2019300"/>
                </a:lnTo>
                <a:lnTo>
                  <a:pt x="5843384" y="2006600"/>
                </a:lnTo>
                <a:lnTo>
                  <a:pt x="5846026" y="1993900"/>
                </a:lnTo>
                <a:lnTo>
                  <a:pt x="5848794" y="1981200"/>
                </a:lnTo>
                <a:lnTo>
                  <a:pt x="5850661" y="1968500"/>
                </a:lnTo>
                <a:lnTo>
                  <a:pt x="5855093" y="1968500"/>
                </a:lnTo>
                <a:lnTo>
                  <a:pt x="5864263" y="1981200"/>
                </a:lnTo>
                <a:lnTo>
                  <a:pt x="5882779" y="1993900"/>
                </a:lnTo>
                <a:lnTo>
                  <a:pt x="5891974" y="1993900"/>
                </a:lnTo>
                <a:lnTo>
                  <a:pt x="5894781" y="2006600"/>
                </a:lnTo>
                <a:lnTo>
                  <a:pt x="5894108" y="2032000"/>
                </a:lnTo>
                <a:lnTo>
                  <a:pt x="5893917" y="2032000"/>
                </a:lnTo>
                <a:lnTo>
                  <a:pt x="5894082" y="2044700"/>
                </a:lnTo>
                <a:lnTo>
                  <a:pt x="5894794" y="2070100"/>
                </a:lnTo>
                <a:lnTo>
                  <a:pt x="5894946" y="2108200"/>
                </a:lnTo>
                <a:lnTo>
                  <a:pt x="5895378" y="2133600"/>
                </a:lnTo>
                <a:lnTo>
                  <a:pt x="5896927" y="2159000"/>
                </a:lnTo>
                <a:lnTo>
                  <a:pt x="5897346" y="2171700"/>
                </a:lnTo>
                <a:lnTo>
                  <a:pt x="5897461" y="1588198"/>
                </a:lnTo>
                <a:lnTo>
                  <a:pt x="5894273" y="1594192"/>
                </a:lnTo>
                <a:lnTo>
                  <a:pt x="5894273" y="1879600"/>
                </a:lnTo>
                <a:lnTo>
                  <a:pt x="5894082" y="1905000"/>
                </a:lnTo>
                <a:lnTo>
                  <a:pt x="5893473" y="1917700"/>
                </a:lnTo>
                <a:lnTo>
                  <a:pt x="5892965" y="1943100"/>
                </a:lnTo>
                <a:lnTo>
                  <a:pt x="5892800" y="1955800"/>
                </a:lnTo>
                <a:lnTo>
                  <a:pt x="5878055" y="1955800"/>
                </a:lnTo>
                <a:lnTo>
                  <a:pt x="5875159" y="1943100"/>
                </a:lnTo>
                <a:lnTo>
                  <a:pt x="5862790" y="1943100"/>
                </a:lnTo>
                <a:lnTo>
                  <a:pt x="5857227" y="1930400"/>
                </a:lnTo>
                <a:lnTo>
                  <a:pt x="5854789" y="1917700"/>
                </a:lnTo>
                <a:lnTo>
                  <a:pt x="5854966" y="1917700"/>
                </a:lnTo>
                <a:lnTo>
                  <a:pt x="5856656" y="1892300"/>
                </a:lnTo>
                <a:lnTo>
                  <a:pt x="5857443" y="1866900"/>
                </a:lnTo>
                <a:lnTo>
                  <a:pt x="5857633" y="1854200"/>
                </a:lnTo>
                <a:lnTo>
                  <a:pt x="5857532" y="1828800"/>
                </a:lnTo>
                <a:lnTo>
                  <a:pt x="5858624" y="1803400"/>
                </a:lnTo>
                <a:lnTo>
                  <a:pt x="5861380" y="1790700"/>
                </a:lnTo>
                <a:lnTo>
                  <a:pt x="5864644" y="1765300"/>
                </a:lnTo>
                <a:lnTo>
                  <a:pt x="5867285" y="1739900"/>
                </a:lnTo>
                <a:lnTo>
                  <a:pt x="5878258" y="1739900"/>
                </a:lnTo>
                <a:lnTo>
                  <a:pt x="5882373" y="1752600"/>
                </a:lnTo>
                <a:lnTo>
                  <a:pt x="5885789" y="1752600"/>
                </a:lnTo>
                <a:lnTo>
                  <a:pt x="5888177" y="1765300"/>
                </a:lnTo>
                <a:lnTo>
                  <a:pt x="5889168" y="1765300"/>
                </a:lnTo>
                <a:lnTo>
                  <a:pt x="5889904" y="1790700"/>
                </a:lnTo>
                <a:lnTo>
                  <a:pt x="5890933" y="1816100"/>
                </a:lnTo>
                <a:lnTo>
                  <a:pt x="5893562" y="1866900"/>
                </a:lnTo>
                <a:lnTo>
                  <a:pt x="5894273" y="1879600"/>
                </a:lnTo>
                <a:lnTo>
                  <a:pt x="5894273" y="1594192"/>
                </a:lnTo>
                <a:lnTo>
                  <a:pt x="5891073" y="1600200"/>
                </a:lnTo>
                <a:lnTo>
                  <a:pt x="5886678" y="1612900"/>
                </a:lnTo>
                <a:lnTo>
                  <a:pt x="5885573" y="1625600"/>
                </a:lnTo>
                <a:lnTo>
                  <a:pt x="5885713" y="1625600"/>
                </a:lnTo>
                <a:lnTo>
                  <a:pt x="5884176" y="1638300"/>
                </a:lnTo>
                <a:lnTo>
                  <a:pt x="5882792" y="1638300"/>
                </a:lnTo>
                <a:lnTo>
                  <a:pt x="5885104" y="1651000"/>
                </a:lnTo>
                <a:lnTo>
                  <a:pt x="5885764" y="1663700"/>
                </a:lnTo>
                <a:lnTo>
                  <a:pt x="5885548" y="1676400"/>
                </a:lnTo>
                <a:lnTo>
                  <a:pt x="5885243" y="1689100"/>
                </a:lnTo>
                <a:lnTo>
                  <a:pt x="5885205" y="1701800"/>
                </a:lnTo>
                <a:lnTo>
                  <a:pt x="5881890" y="1701800"/>
                </a:lnTo>
                <a:lnTo>
                  <a:pt x="5874385" y="1689100"/>
                </a:lnTo>
                <a:lnTo>
                  <a:pt x="5870422" y="1689100"/>
                </a:lnTo>
                <a:lnTo>
                  <a:pt x="5868492" y="1676400"/>
                </a:lnTo>
                <a:lnTo>
                  <a:pt x="5870194" y="1663700"/>
                </a:lnTo>
                <a:lnTo>
                  <a:pt x="5875109" y="1651000"/>
                </a:lnTo>
                <a:lnTo>
                  <a:pt x="5882792" y="1638300"/>
                </a:lnTo>
                <a:lnTo>
                  <a:pt x="5876531" y="1638300"/>
                </a:lnTo>
                <a:lnTo>
                  <a:pt x="5877014" y="1625600"/>
                </a:lnTo>
                <a:lnTo>
                  <a:pt x="5877877" y="1612900"/>
                </a:lnTo>
                <a:lnTo>
                  <a:pt x="5878754" y="1587500"/>
                </a:lnTo>
                <a:lnTo>
                  <a:pt x="5879719" y="1574800"/>
                </a:lnTo>
                <a:lnTo>
                  <a:pt x="5881179" y="1549400"/>
                </a:lnTo>
                <a:lnTo>
                  <a:pt x="5883503" y="1536700"/>
                </a:lnTo>
                <a:lnTo>
                  <a:pt x="5884900" y="1524000"/>
                </a:lnTo>
                <a:lnTo>
                  <a:pt x="5885942" y="1511300"/>
                </a:lnTo>
                <a:lnTo>
                  <a:pt x="5886767" y="1498600"/>
                </a:lnTo>
                <a:lnTo>
                  <a:pt x="5887910" y="1485900"/>
                </a:lnTo>
                <a:lnTo>
                  <a:pt x="5888964" y="1485900"/>
                </a:lnTo>
                <a:lnTo>
                  <a:pt x="5893371" y="1473200"/>
                </a:lnTo>
                <a:lnTo>
                  <a:pt x="5902515" y="1473200"/>
                </a:lnTo>
                <a:lnTo>
                  <a:pt x="5911253" y="1485900"/>
                </a:lnTo>
                <a:lnTo>
                  <a:pt x="5919825" y="1485900"/>
                </a:lnTo>
                <a:lnTo>
                  <a:pt x="5928093" y="1498600"/>
                </a:lnTo>
                <a:lnTo>
                  <a:pt x="5939726" y="1498600"/>
                </a:lnTo>
                <a:lnTo>
                  <a:pt x="5941682" y="1511300"/>
                </a:lnTo>
                <a:lnTo>
                  <a:pt x="5943092" y="1524000"/>
                </a:lnTo>
                <a:lnTo>
                  <a:pt x="5943892" y="1524000"/>
                </a:lnTo>
                <a:lnTo>
                  <a:pt x="5943612" y="1536700"/>
                </a:lnTo>
                <a:lnTo>
                  <a:pt x="5943803" y="1536700"/>
                </a:lnTo>
                <a:lnTo>
                  <a:pt x="5944298" y="1549400"/>
                </a:lnTo>
                <a:lnTo>
                  <a:pt x="5944298" y="1460500"/>
                </a:lnTo>
                <a:lnTo>
                  <a:pt x="5934329" y="1460500"/>
                </a:lnTo>
                <a:lnTo>
                  <a:pt x="5920714" y="1447800"/>
                </a:lnTo>
                <a:lnTo>
                  <a:pt x="5907570" y="1435100"/>
                </a:lnTo>
                <a:lnTo>
                  <a:pt x="5894946" y="1422400"/>
                </a:lnTo>
                <a:lnTo>
                  <a:pt x="5882881" y="1409700"/>
                </a:lnTo>
                <a:lnTo>
                  <a:pt x="5869775" y="1409700"/>
                </a:lnTo>
                <a:lnTo>
                  <a:pt x="5866155" y="1397000"/>
                </a:lnTo>
                <a:lnTo>
                  <a:pt x="5873204" y="1397000"/>
                </a:lnTo>
                <a:lnTo>
                  <a:pt x="5884342" y="1409700"/>
                </a:lnTo>
                <a:lnTo>
                  <a:pt x="5897118" y="1422400"/>
                </a:lnTo>
                <a:lnTo>
                  <a:pt x="5910910" y="1422400"/>
                </a:lnTo>
                <a:lnTo>
                  <a:pt x="5925070" y="1435100"/>
                </a:lnTo>
                <a:lnTo>
                  <a:pt x="5932132" y="1435100"/>
                </a:lnTo>
                <a:lnTo>
                  <a:pt x="5938710" y="1447800"/>
                </a:lnTo>
                <a:lnTo>
                  <a:pt x="5945162" y="1447800"/>
                </a:lnTo>
                <a:lnTo>
                  <a:pt x="5951829" y="1460500"/>
                </a:lnTo>
                <a:lnTo>
                  <a:pt x="5951829" y="1201610"/>
                </a:lnTo>
                <a:lnTo>
                  <a:pt x="5949340" y="1193800"/>
                </a:lnTo>
                <a:lnTo>
                  <a:pt x="5947778" y="1181100"/>
                </a:lnTo>
                <a:lnTo>
                  <a:pt x="5948159" y="1168400"/>
                </a:lnTo>
                <a:lnTo>
                  <a:pt x="5949861" y="1155700"/>
                </a:lnTo>
                <a:lnTo>
                  <a:pt x="5951423" y="1143000"/>
                </a:lnTo>
                <a:lnTo>
                  <a:pt x="6039904" y="1143000"/>
                </a:lnTo>
                <a:lnTo>
                  <a:pt x="6057671" y="1130300"/>
                </a:lnTo>
                <a:lnTo>
                  <a:pt x="6119584" y="1130300"/>
                </a:lnTo>
                <a:lnTo>
                  <a:pt x="6126645" y="1143000"/>
                </a:lnTo>
                <a:lnTo>
                  <a:pt x="6128664" y="1155700"/>
                </a:lnTo>
                <a:lnTo>
                  <a:pt x="6127559" y="1181100"/>
                </a:lnTo>
                <a:lnTo>
                  <a:pt x="6126251" y="1193800"/>
                </a:lnTo>
                <a:lnTo>
                  <a:pt x="6125591" y="1206500"/>
                </a:lnTo>
                <a:lnTo>
                  <a:pt x="6126391" y="1231900"/>
                </a:lnTo>
                <a:lnTo>
                  <a:pt x="6128118" y="1244600"/>
                </a:lnTo>
                <a:lnTo>
                  <a:pt x="6129401" y="1270000"/>
                </a:lnTo>
                <a:lnTo>
                  <a:pt x="6130722" y="1282700"/>
                </a:lnTo>
                <a:lnTo>
                  <a:pt x="6132538" y="1308100"/>
                </a:lnTo>
                <a:lnTo>
                  <a:pt x="6134405" y="1320800"/>
                </a:lnTo>
                <a:lnTo>
                  <a:pt x="6136144" y="1333500"/>
                </a:lnTo>
                <a:lnTo>
                  <a:pt x="6137097" y="1358900"/>
                </a:lnTo>
                <a:lnTo>
                  <a:pt x="6136614" y="1371600"/>
                </a:lnTo>
                <a:lnTo>
                  <a:pt x="6136195" y="1371600"/>
                </a:lnTo>
                <a:lnTo>
                  <a:pt x="6136856" y="1384300"/>
                </a:lnTo>
                <a:lnTo>
                  <a:pt x="6138418" y="1384300"/>
                </a:lnTo>
                <a:lnTo>
                  <a:pt x="6142380" y="1397000"/>
                </a:lnTo>
                <a:lnTo>
                  <a:pt x="6152896" y="1384300"/>
                </a:lnTo>
                <a:lnTo>
                  <a:pt x="6175984" y="1384300"/>
                </a:lnTo>
                <a:lnTo>
                  <a:pt x="6178778" y="1371600"/>
                </a:lnTo>
                <a:lnTo>
                  <a:pt x="6178448" y="1371600"/>
                </a:lnTo>
                <a:lnTo>
                  <a:pt x="6175184" y="1358900"/>
                </a:lnTo>
                <a:lnTo>
                  <a:pt x="6174371" y="1346200"/>
                </a:lnTo>
                <a:lnTo>
                  <a:pt x="6174575" y="1320800"/>
                </a:lnTo>
                <a:lnTo>
                  <a:pt x="6174346" y="1308100"/>
                </a:lnTo>
                <a:lnTo>
                  <a:pt x="6173851" y="1295400"/>
                </a:lnTo>
                <a:lnTo>
                  <a:pt x="6173597" y="1295400"/>
                </a:lnTo>
                <a:lnTo>
                  <a:pt x="6173863" y="1282700"/>
                </a:lnTo>
                <a:lnTo>
                  <a:pt x="6174892" y="1270000"/>
                </a:lnTo>
                <a:lnTo>
                  <a:pt x="6176264" y="1257300"/>
                </a:lnTo>
                <a:lnTo>
                  <a:pt x="6261443" y="1257300"/>
                </a:lnTo>
                <a:lnTo>
                  <a:pt x="6268796" y="1270000"/>
                </a:lnTo>
                <a:lnTo>
                  <a:pt x="6275692" y="1270000"/>
                </a:lnTo>
                <a:lnTo>
                  <a:pt x="6294285" y="1295400"/>
                </a:lnTo>
                <a:lnTo>
                  <a:pt x="6311100" y="1320800"/>
                </a:lnTo>
                <a:lnTo>
                  <a:pt x="6342964" y="1371600"/>
                </a:lnTo>
                <a:lnTo>
                  <a:pt x="6351625" y="1371600"/>
                </a:lnTo>
                <a:lnTo>
                  <a:pt x="6360744" y="1384300"/>
                </a:lnTo>
                <a:lnTo>
                  <a:pt x="6369431" y="1397000"/>
                </a:lnTo>
                <a:lnTo>
                  <a:pt x="6376784" y="1409700"/>
                </a:lnTo>
                <a:lnTo>
                  <a:pt x="6380366" y="1422400"/>
                </a:lnTo>
                <a:lnTo>
                  <a:pt x="6380366" y="1387462"/>
                </a:lnTo>
                <a:lnTo>
                  <a:pt x="6369850" y="1371600"/>
                </a:lnTo>
                <a:lnTo>
                  <a:pt x="6354585" y="1346200"/>
                </a:lnTo>
                <a:lnTo>
                  <a:pt x="6338760" y="1320800"/>
                </a:lnTo>
                <a:lnTo>
                  <a:pt x="6331394" y="1308100"/>
                </a:lnTo>
                <a:lnTo>
                  <a:pt x="6324143" y="1295400"/>
                </a:lnTo>
                <a:lnTo>
                  <a:pt x="6317450" y="1282700"/>
                </a:lnTo>
                <a:lnTo>
                  <a:pt x="6311722" y="1270000"/>
                </a:lnTo>
                <a:lnTo>
                  <a:pt x="6309715" y="1270000"/>
                </a:lnTo>
                <a:lnTo>
                  <a:pt x="6303645" y="1257300"/>
                </a:lnTo>
                <a:lnTo>
                  <a:pt x="6325806" y="1257300"/>
                </a:lnTo>
                <a:lnTo>
                  <a:pt x="6327711" y="1270000"/>
                </a:lnTo>
                <a:lnTo>
                  <a:pt x="6330442" y="1270000"/>
                </a:lnTo>
                <a:lnTo>
                  <a:pt x="6333604" y="1282700"/>
                </a:lnTo>
                <a:lnTo>
                  <a:pt x="6336830" y="1282700"/>
                </a:lnTo>
                <a:lnTo>
                  <a:pt x="6339726" y="1295400"/>
                </a:lnTo>
                <a:lnTo>
                  <a:pt x="6345288" y="1308100"/>
                </a:lnTo>
                <a:lnTo>
                  <a:pt x="6351879" y="1320800"/>
                </a:lnTo>
                <a:lnTo>
                  <a:pt x="6360109" y="1333500"/>
                </a:lnTo>
                <a:lnTo>
                  <a:pt x="6370574" y="1346200"/>
                </a:lnTo>
                <a:lnTo>
                  <a:pt x="6376238" y="1346200"/>
                </a:lnTo>
                <a:lnTo>
                  <a:pt x="6380670" y="1358900"/>
                </a:lnTo>
                <a:lnTo>
                  <a:pt x="6383185" y="1371600"/>
                </a:lnTo>
                <a:lnTo>
                  <a:pt x="6382118" y="1384300"/>
                </a:lnTo>
                <a:lnTo>
                  <a:pt x="6403162" y="1384300"/>
                </a:lnTo>
                <a:lnTo>
                  <a:pt x="6406794" y="1397000"/>
                </a:lnTo>
                <a:lnTo>
                  <a:pt x="6414389" y="1397000"/>
                </a:lnTo>
                <a:lnTo>
                  <a:pt x="6422123" y="1409700"/>
                </a:lnTo>
                <a:lnTo>
                  <a:pt x="6428537" y="1422400"/>
                </a:lnTo>
                <a:lnTo>
                  <a:pt x="6432156" y="1435100"/>
                </a:lnTo>
                <a:lnTo>
                  <a:pt x="6432156" y="1269238"/>
                </a:lnTo>
                <a:lnTo>
                  <a:pt x="6430048" y="1282700"/>
                </a:lnTo>
                <a:lnTo>
                  <a:pt x="6428333" y="1257300"/>
                </a:lnTo>
                <a:lnTo>
                  <a:pt x="6426619" y="1231900"/>
                </a:lnTo>
                <a:lnTo>
                  <a:pt x="6424396" y="1181100"/>
                </a:lnTo>
                <a:lnTo>
                  <a:pt x="6423533" y="1143000"/>
                </a:lnTo>
                <a:lnTo>
                  <a:pt x="6424168" y="1092200"/>
                </a:lnTo>
                <a:lnTo>
                  <a:pt x="6426467" y="1041400"/>
                </a:lnTo>
                <a:lnTo>
                  <a:pt x="6429527" y="1003300"/>
                </a:lnTo>
                <a:lnTo>
                  <a:pt x="6430543" y="990600"/>
                </a:lnTo>
                <a:lnTo>
                  <a:pt x="6435204" y="1003300"/>
                </a:lnTo>
                <a:lnTo>
                  <a:pt x="6437973" y="1016000"/>
                </a:lnTo>
                <a:lnTo>
                  <a:pt x="6439294" y="1028700"/>
                </a:lnTo>
                <a:lnTo>
                  <a:pt x="6439636" y="1041400"/>
                </a:lnTo>
                <a:lnTo>
                  <a:pt x="6439636" y="927100"/>
                </a:lnTo>
                <a:lnTo>
                  <a:pt x="6438392" y="927100"/>
                </a:lnTo>
                <a:lnTo>
                  <a:pt x="6438392" y="952500"/>
                </a:lnTo>
                <a:lnTo>
                  <a:pt x="6436373" y="965200"/>
                </a:lnTo>
                <a:lnTo>
                  <a:pt x="6430886" y="965200"/>
                </a:lnTo>
                <a:lnTo>
                  <a:pt x="6429870" y="952500"/>
                </a:lnTo>
                <a:lnTo>
                  <a:pt x="6438392" y="952500"/>
                </a:lnTo>
                <a:lnTo>
                  <a:pt x="6438392" y="927100"/>
                </a:lnTo>
                <a:lnTo>
                  <a:pt x="6425768" y="927100"/>
                </a:lnTo>
                <a:lnTo>
                  <a:pt x="6420726" y="914400"/>
                </a:lnTo>
                <a:lnTo>
                  <a:pt x="6419101" y="914400"/>
                </a:lnTo>
                <a:lnTo>
                  <a:pt x="6419101" y="939800"/>
                </a:lnTo>
                <a:lnTo>
                  <a:pt x="6418593" y="952500"/>
                </a:lnTo>
                <a:lnTo>
                  <a:pt x="6417881" y="965200"/>
                </a:lnTo>
                <a:lnTo>
                  <a:pt x="6417030" y="965200"/>
                </a:lnTo>
                <a:lnTo>
                  <a:pt x="6415176" y="977900"/>
                </a:lnTo>
                <a:lnTo>
                  <a:pt x="6412382" y="977900"/>
                </a:lnTo>
                <a:lnTo>
                  <a:pt x="6412382" y="1231900"/>
                </a:lnTo>
                <a:lnTo>
                  <a:pt x="6391745" y="1231900"/>
                </a:lnTo>
                <a:lnTo>
                  <a:pt x="6392202" y="1219200"/>
                </a:lnTo>
                <a:lnTo>
                  <a:pt x="6392761" y="1206500"/>
                </a:lnTo>
                <a:lnTo>
                  <a:pt x="6392316" y="1181100"/>
                </a:lnTo>
                <a:lnTo>
                  <a:pt x="6391516" y="1168400"/>
                </a:lnTo>
                <a:lnTo>
                  <a:pt x="6390995" y="1143000"/>
                </a:lnTo>
                <a:lnTo>
                  <a:pt x="6401282" y="1143000"/>
                </a:lnTo>
                <a:lnTo>
                  <a:pt x="6407010" y="1155700"/>
                </a:lnTo>
                <a:lnTo>
                  <a:pt x="6410096" y="1168400"/>
                </a:lnTo>
                <a:lnTo>
                  <a:pt x="6410807" y="1168400"/>
                </a:lnTo>
                <a:lnTo>
                  <a:pt x="6410719" y="1181100"/>
                </a:lnTo>
                <a:lnTo>
                  <a:pt x="6411138" y="1193800"/>
                </a:lnTo>
                <a:lnTo>
                  <a:pt x="6411773" y="1206500"/>
                </a:lnTo>
                <a:lnTo>
                  <a:pt x="6412382" y="1231900"/>
                </a:lnTo>
                <a:lnTo>
                  <a:pt x="6412382" y="977900"/>
                </a:lnTo>
                <a:lnTo>
                  <a:pt x="6403238" y="977900"/>
                </a:lnTo>
                <a:lnTo>
                  <a:pt x="6400216" y="965200"/>
                </a:lnTo>
                <a:lnTo>
                  <a:pt x="6399987" y="965200"/>
                </a:lnTo>
                <a:lnTo>
                  <a:pt x="6400063" y="952500"/>
                </a:lnTo>
                <a:lnTo>
                  <a:pt x="6400660" y="952500"/>
                </a:lnTo>
                <a:lnTo>
                  <a:pt x="6400597" y="939800"/>
                </a:lnTo>
                <a:lnTo>
                  <a:pt x="6400330" y="939800"/>
                </a:lnTo>
                <a:lnTo>
                  <a:pt x="6408572" y="927100"/>
                </a:lnTo>
                <a:lnTo>
                  <a:pt x="6411544" y="939800"/>
                </a:lnTo>
                <a:lnTo>
                  <a:pt x="6419101" y="939800"/>
                </a:lnTo>
                <a:lnTo>
                  <a:pt x="6419101" y="914400"/>
                </a:lnTo>
                <a:lnTo>
                  <a:pt x="6415354" y="914400"/>
                </a:lnTo>
                <a:lnTo>
                  <a:pt x="6409283" y="902982"/>
                </a:lnTo>
                <a:lnTo>
                  <a:pt x="6407251" y="901700"/>
                </a:lnTo>
                <a:lnTo>
                  <a:pt x="6389052" y="901700"/>
                </a:lnTo>
                <a:lnTo>
                  <a:pt x="6389052" y="939800"/>
                </a:lnTo>
                <a:lnTo>
                  <a:pt x="6388748" y="952500"/>
                </a:lnTo>
                <a:lnTo>
                  <a:pt x="6386982" y="952500"/>
                </a:lnTo>
                <a:lnTo>
                  <a:pt x="6385941" y="955675"/>
                </a:lnTo>
                <a:lnTo>
                  <a:pt x="6385941" y="990600"/>
                </a:lnTo>
                <a:lnTo>
                  <a:pt x="6384557" y="1003300"/>
                </a:lnTo>
                <a:lnTo>
                  <a:pt x="6383452" y="1003300"/>
                </a:lnTo>
                <a:lnTo>
                  <a:pt x="6379426" y="990600"/>
                </a:lnTo>
                <a:lnTo>
                  <a:pt x="6379210" y="990600"/>
                </a:lnTo>
                <a:lnTo>
                  <a:pt x="6381509" y="977900"/>
                </a:lnTo>
                <a:lnTo>
                  <a:pt x="6385598" y="990600"/>
                </a:lnTo>
                <a:lnTo>
                  <a:pt x="6385941" y="990600"/>
                </a:lnTo>
                <a:lnTo>
                  <a:pt x="6385941" y="955675"/>
                </a:lnTo>
                <a:lnTo>
                  <a:pt x="6382817" y="965200"/>
                </a:lnTo>
                <a:lnTo>
                  <a:pt x="6378600" y="965200"/>
                </a:lnTo>
                <a:lnTo>
                  <a:pt x="6378651" y="927100"/>
                </a:lnTo>
                <a:lnTo>
                  <a:pt x="6388849" y="927100"/>
                </a:lnTo>
                <a:lnTo>
                  <a:pt x="6389052" y="939800"/>
                </a:lnTo>
                <a:lnTo>
                  <a:pt x="6389052" y="901700"/>
                </a:lnTo>
                <a:lnTo>
                  <a:pt x="6375857" y="901700"/>
                </a:lnTo>
                <a:lnTo>
                  <a:pt x="6375463" y="889000"/>
                </a:lnTo>
                <a:lnTo>
                  <a:pt x="6400355" y="889000"/>
                </a:lnTo>
                <a:lnTo>
                  <a:pt x="6407251" y="901700"/>
                </a:lnTo>
                <a:lnTo>
                  <a:pt x="6408598" y="901700"/>
                </a:lnTo>
                <a:lnTo>
                  <a:pt x="6409283" y="902982"/>
                </a:lnTo>
                <a:lnTo>
                  <a:pt x="6427381" y="914400"/>
                </a:lnTo>
                <a:lnTo>
                  <a:pt x="6447053" y="914400"/>
                </a:lnTo>
                <a:lnTo>
                  <a:pt x="6466459" y="927100"/>
                </a:lnTo>
                <a:lnTo>
                  <a:pt x="6488709" y="939800"/>
                </a:lnTo>
                <a:lnTo>
                  <a:pt x="6491237" y="952500"/>
                </a:lnTo>
                <a:lnTo>
                  <a:pt x="6491237" y="932802"/>
                </a:lnTo>
                <a:lnTo>
                  <a:pt x="6468529" y="914400"/>
                </a:lnTo>
                <a:lnTo>
                  <a:pt x="6436119" y="901700"/>
                </a:lnTo>
                <a:lnTo>
                  <a:pt x="6402298" y="889000"/>
                </a:lnTo>
                <a:lnTo>
                  <a:pt x="6396164" y="876300"/>
                </a:lnTo>
                <a:lnTo>
                  <a:pt x="6387528" y="876300"/>
                </a:lnTo>
                <a:lnTo>
                  <a:pt x="6385141" y="863600"/>
                </a:lnTo>
                <a:lnTo>
                  <a:pt x="6400254" y="863600"/>
                </a:lnTo>
                <a:lnTo>
                  <a:pt x="6415062" y="876300"/>
                </a:lnTo>
                <a:lnTo>
                  <a:pt x="6429324" y="876300"/>
                </a:lnTo>
                <a:lnTo>
                  <a:pt x="6442824" y="889000"/>
                </a:lnTo>
                <a:lnTo>
                  <a:pt x="6451714" y="889000"/>
                </a:lnTo>
                <a:lnTo>
                  <a:pt x="6460858" y="901700"/>
                </a:lnTo>
                <a:lnTo>
                  <a:pt x="6470282" y="901700"/>
                </a:lnTo>
                <a:lnTo>
                  <a:pt x="6479959" y="914400"/>
                </a:lnTo>
                <a:lnTo>
                  <a:pt x="6504508" y="927100"/>
                </a:lnTo>
                <a:lnTo>
                  <a:pt x="6528816" y="927100"/>
                </a:lnTo>
                <a:lnTo>
                  <a:pt x="6576911" y="952500"/>
                </a:lnTo>
                <a:lnTo>
                  <a:pt x="6607594" y="977900"/>
                </a:lnTo>
                <a:lnTo>
                  <a:pt x="6622974" y="977900"/>
                </a:lnTo>
                <a:lnTo>
                  <a:pt x="6638430" y="990600"/>
                </a:lnTo>
                <a:lnTo>
                  <a:pt x="6648945" y="990600"/>
                </a:lnTo>
                <a:lnTo>
                  <a:pt x="6653733" y="1003300"/>
                </a:lnTo>
                <a:lnTo>
                  <a:pt x="6658737" y="1003300"/>
                </a:lnTo>
                <a:lnTo>
                  <a:pt x="6661709" y="1016000"/>
                </a:lnTo>
                <a:lnTo>
                  <a:pt x="6662699" y="1016000"/>
                </a:lnTo>
                <a:lnTo>
                  <a:pt x="6662699" y="927100"/>
                </a:lnTo>
                <a:lnTo>
                  <a:pt x="6643294" y="927100"/>
                </a:lnTo>
                <a:lnTo>
                  <a:pt x="6643294" y="952500"/>
                </a:lnTo>
                <a:lnTo>
                  <a:pt x="6622021" y="952500"/>
                </a:lnTo>
                <a:lnTo>
                  <a:pt x="6578638" y="927100"/>
                </a:lnTo>
                <a:lnTo>
                  <a:pt x="6557619" y="914400"/>
                </a:lnTo>
                <a:lnTo>
                  <a:pt x="6541960" y="901700"/>
                </a:lnTo>
                <a:lnTo>
                  <a:pt x="6525615" y="889000"/>
                </a:lnTo>
                <a:lnTo>
                  <a:pt x="6508966" y="889000"/>
                </a:lnTo>
                <a:lnTo>
                  <a:pt x="6495885" y="878967"/>
                </a:lnTo>
                <a:lnTo>
                  <a:pt x="6495885" y="901700"/>
                </a:lnTo>
                <a:lnTo>
                  <a:pt x="6485102" y="901700"/>
                </a:lnTo>
                <a:lnTo>
                  <a:pt x="6466281" y="889000"/>
                </a:lnTo>
                <a:lnTo>
                  <a:pt x="6486715" y="889000"/>
                </a:lnTo>
                <a:lnTo>
                  <a:pt x="6495885" y="901700"/>
                </a:lnTo>
                <a:lnTo>
                  <a:pt x="6495885" y="878967"/>
                </a:lnTo>
                <a:lnTo>
                  <a:pt x="6492418" y="876300"/>
                </a:lnTo>
                <a:lnTo>
                  <a:pt x="6479857" y="876300"/>
                </a:lnTo>
                <a:lnTo>
                  <a:pt x="6455245" y="850900"/>
                </a:lnTo>
                <a:lnTo>
                  <a:pt x="6444742" y="850900"/>
                </a:lnTo>
                <a:lnTo>
                  <a:pt x="6444742" y="876300"/>
                </a:lnTo>
                <a:lnTo>
                  <a:pt x="6435623" y="876300"/>
                </a:lnTo>
                <a:lnTo>
                  <a:pt x="6430340" y="863600"/>
                </a:lnTo>
                <a:lnTo>
                  <a:pt x="6403327" y="863600"/>
                </a:lnTo>
                <a:lnTo>
                  <a:pt x="6393739" y="850900"/>
                </a:lnTo>
                <a:lnTo>
                  <a:pt x="6378943" y="850900"/>
                </a:lnTo>
                <a:lnTo>
                  <a:pt x="6374612" y="838200"/>
                </a:lnTo>
                <a:lnTo>
                  <a:pt x="6377749" y="838200"/>
                </a:lnTo>
                <a:lnTo>
                  <a:pt x="6380226" y="825500"/>
                </a:lnTo>
                <a:lnTo>
                  <a:pt x="6387122" y="825500"/>
                </a:lnTo>
                <a:lnTo>
                  <a:pt x="6401498" y="838200"/>
                </a:lnTo>
                <a:lnTo>
                  <a:pt x="6416776" y="850900"/>
                </a:lnTo>
                <a:lnTo>
                  <a:pt x="6431635" y="863600"/>
                </a:lnTo>
                <a:lnTo>
                  <a:pt x="6444742" y="876300"/>
                </a:lnTo>
                <a:lnTo>
                  <a:pt x="6444742" y="850900"/>
                </a:lnTo>
                <a:lnTo>
                  <a:pt x="6442748" y="850900"/>
                </a:lnTo>
                <a:lnTo>
                  <a:pt x="6428397" y="838200"/>
                </a:lnTo>
                <a:lnTo>
                  <a:pt x="6415125" y="838200"/>
                </a:lnTo>
                <a:lnTo>
                  <a:pt x="6401905" y="825500"/>
                </a:lnTo>
                <a:lnTo>
                  <a:pt x="6387693" y="812800"/>
                </a:lnTo>
                <a:lnTo>
                  <a:pt x="6377419" y="812800"/>
                </a:lnTo>
                <a:lnTo>
                  <a:pt x="6375870" y="800100"/>
                </a:lnTo>
                <a:lnTo>
                  <a:pt x="6388481" y="800100"/>
                </a:lnTo>
                <a:lnTo>
                  <a:pt x="6410096" y="812800"/>
                </a:lnTo>
                <a:lnTo>
                  <a:pt x="6420752" y="812800"/>
                </a:lnTo>
                <a:lnTo>
                  <a:pt x="6453784" y="838200"/>
                </a:lnTo>
                <a:lnTo>
                  <a:pt x="6500508" y="863600"/>
                </a:lnTo>
                <a:lnTo>
                  <a:pt x="6527647" y="876300"/>
                </a:lnTo>
                <a:lnTo>
                  <a:pt x="6550088" y="901700"/>
                </a:lnTo>
                <a:lnTo>
                  <a:pt x="6574066" y="914400"/>
                </a:lnTo>
                <a:lnTo>
                  <a:pt x="6598526" y="927100"/>
                </a:lnTo>
                <a:lnTo>
                  <a:pt x="6622415" y="939800"/>
                </a:lnTo>
                <a:lnTo>
                  <a:pt x="6636372" y="939800"/>
                </a:lnTo>
                <a:lnTo>
                  <a:pt x="6643294" y="952500"/>
                </a:lnTo>
                <a:lnTo>
                  <a:pt x="6643294" y="927100"/>
                </a:lnTo>
                <a:lnTo>
                  <a:pt x="6632207" y="927100"/>
                </a:lnTo>
                <a:lnTo>
                  <a:pt x="6625234" y="914400"/>
                </a:lnTo>
                <a:lnTo>
                  <a:pt x="6618059" y="914400"/>
                </a:lnTo>
                <a:lnTo>
                  <a:pt x="6577851" y="889000"/>
                </a:lnTo>
                <a:lnTo>
                  <a:pt x="6538836" y="876300"/>
                </a:lnTo>
                <a:lnTo>
                  <a:pt x="6462522" y="825500"/>
                </a:lnTo>
                <a:lnTo>
                  <a:pt x="6442888" y="812774"/>
                </a:lnTo>
                <a:lnTo>
                  <a:pt x="6423520" y="800100"/>
                </a:lnTo>
                <a:lnTo>
                  <a:pt x="6404242" y="787400"/>
                </a:lnTo>
                <a:lnTo>
                  <a:pt x="6380658" y="774700"/>
                </a:lnTo>
                <a:lnTo>
                  <a:pt x="6376441" y="774700"/>
                </a:lnTo>
                <a:lnTo>
                  <a:pt x="6376073" y="762000"/>
                </a:lnTo>
                <a:lnTo>
                  <a:pt x="6376467" y="762000"/>
                </a:lnTo>
                <a:lnTo>
                  <a:pt x="6378994" y="749300"/>
                </a:lnTo>
                <a:lnTo>
                  <a:pt x="6415354" y="749300"/>
                </a:lnTo>
                <a:lnTo>
                  <a:pt x="6422352" y="762000"/>
                </a:lnTo>
                <a:lnTo>
                  <a:pt x="6484810" y="800100"/>
                </a:lnTo>
                <a:lnTo>
                  <a:pt x="6504889" y="812800"/>
                </a:lnTo>
                <a:lnTo>
                  <a:pt x="6521805" y="812800"/>
                </a:lnTo>
                <a:lnTo>
                  <a:pt x="6557810" y="838200"/>
                </a:lnTo>
                <a:lnTo>
                  <a:pt x="6575438" y="838200"/>
                </a:lnTo>
                <a:lnTo>
                  <a:pt x="6587858" y="850900"/>
                </a:lnTo>
                <a:lnTo>
                  <a:pt x="6600101" y="850900"/>
                </a:lnTo>
                <a:lnTo>
                  <a:pt x="6612102" y="863600"/>
                </a:lnTo>
                <a:lnTo>
                  <a:pt x="6623736" y="876300"/>
                </a:lnTo>
                <a:lnTo>
                  <a:pt x="6634581" y="876300"/>
                </a:lnTo>
                <a:lnTo>
                  <a:pt x="6640246" y="889000"/>
                </a:lnTo>
                <a:lnTo>
                  <a:pt x="6656006" y="889000"/>
                </a:lnTo>
                <a:lnTo>
                  <a:pt x="6662509" y="901700"/>
                </a:lnTo>
                <a:lnTo>
                  <a:pt x="6665658" y="901700"/>
                </a:lnTo>
                <a:lnTo>
                  <a:pt x="6665658" y="584200"/>
                </a:lnTo>
                <a:lnTo>
                  <a:pt x="6585191" y="584200"/>
                </a:lnTo>
                <a:lnTo>
                  <a:pt x="6584251" y="596900"/>
                </a:lnTo>
                <a:lnTo>
                  <a:pt x="6583235" y="609600"/>
                </a:lnTo>
                <a:lnTo>
                  <a:pt x="6582118" y="622300"/>
                </a:lnTo>
                <a:lnTo>
                  <a:pt x="6580886" y="635000"/>
                </a:lnTo>
                <a:lnTo>
                  <a:pt x="6580124" y="635000"/>
                </a:lnTo>
                <a:lnTo>
                  <a:pt x="6577444" y="647700"/>
                </a:lnTo>
                <a:lnTo>
                  <a:pt x="6562293" y="647700"/>
                </a:lnTo>
                <a:lnTo>
                  <a:pt x="6562230" y="635000"/>
                </a:lnTo>
                <a:lnTo>
                  <a:pt x="6561429" y="635000"/>
                </a:lnTo>
                <a:lnTo>
                  <a:pt x="6560375" y="622300"/>
                </a:lnTo>
                <a:lnTo>
                  <a:pt x="6560007" y="609600"/>
                </a:lnTo>
                <a:lnTo>
                  <a:pt x="6560159" y="609600"/>
                </a:lnTo>
                <a:lnTo>
                  <a:pt x="6560680" y="596900"/>
                </a:lnTo>
                <a:lnTo>
                  <a:pt x="6561023" y="584200"/>
                </a:lnTo>
                <a:lnTo>
                  <a:pt x="6545516" y="584200"/>
                </a:lnTo>
                <a:lnTo>
                  <a:pt x="6543345" y="609600"/>
                </a:lnTo>
                <a:lnTo>
                  <a:pt x="6542176" y="622300"/>
                </a:lnTo>
                <a:lnTo>
                  <a:pt x="6540906" y="635000"/>
                </a:lnTo>
                <a:lnTo>
                  <a:pt x="6538481" y="635000"/>
                </a:lnTo>
                <a:lnTo>
                  <a:pt x="6532664" y="647700"/>
                </a:lnTo>
                <a:lnTo>
                  <a:pt x="6501295" y="647700"/>
                </a:lnTo>
                <a:lnTo>
                  <a:pt x="6499822" y="635000"/>
                </a:lnTo>
                <a:lnTo>
                  <a:pt x="6501155" y="622300"/>
                </a:lnTo>
                <a:lnTo>
                  <a:pt x="6500736" y="622300"/>
                </a:lnTo>
                <a:lnTo>
                  <a:pt x="6503517" y="584200"/>
                </a:lnTo>
                <a:lnTo>
                  <a:pt x="6504699" y="584200"/>
                </a:lnTo>
                <a:lnTo>
                  <a:pt x="6505067" y="571500"/>
                </a:lnTo>
                <a:lnTo>
                  <a:pt x="6490170" y="571500"/>
                </a:lnTo>
                <a:lnTo>
                  <a:pt x="6489522" y="584200"/>
                </a:lnTo>
                <a:lnTo>
                  <a:pt x="6488989" y="596900"/>
                </a:lnTo>
                <a:lnTo>
                  <a:pt x="6488417" y="609600"/>
                </a:lnTo>
                <a:lnTo>
                  <a:pt x="6488011" y="622300"/>
                </a:lnTo>
                <a:lnTo>
                  <a:pt x="6488138" y="622300"/>
                </a:lnTo>
                <a:lnTo>
                  <a:pt x="6487096" y="635000"/>
                </a:lnTo>
                <a:lnTo>
                  <a:pt x="6483617" y="647700"/>
                </a:lnTo>
                <a:lnTo>
                  <a:pt x="6455372" y="647700"/>
                </a:lnTo>
                <a:lnTo>
                  <a:pt x="6454838" y="635000"/>
                </a:lnTo>
                <a:lnTo>
                  <a:pt x="6454064" y="635000"/>
                </a:lnTo>
                <a:lnTo>
                  <a:pt x="6453873" y="622300"/>
                </a:lnTo>
                <a:lnTo>
                  <a:pt x="6454153" y="622300"/>
                </a:lnTo>
                <a:lnTo>
                  <a:pt x="6455346" y="596900"/>
                </a:lnTo>
                <a:lnTo>
                  <a:pt x="6455550" y="596900"/>
                </a:lnTo>
                <a:lnTo>
                  <a:pt x="6455448" y="584200"/>
                </a:lnTo>
                <a:lnTo>
                  <a:pt x="6455118" y="571500"/>
                </a:lnTo>
                <a:lnTo>
                  <a:pt x="6453987" y="571500"/>
                </a:lnTo>
                <a:lnTo>
                  <a:pt x="6451041" y="558800"/>
                </a:lnTo>
                <a:lnTo>
                  <a:pt x="6445707" y="558800"/>
                </a:lnTo>
                <a:lnTo>
                  <a:pt x="6440284" y="550494"/>
                </a:lnTo>
                <a:lnTo>
                  <a:pt x="6440284" y="609600"/>
                </a:lnTo>
                <a:lnTo>
                  <a:pt x="6439535" y="622300"/>
                </a:lnTo>
                <a:lnTo>
                  <a:pt x="6435306" y="647700"/>
                </a:lnTo>
                <a:lnTo>
                  <a:pt x="6431127" y="635000"/>
                </a:lnTo>
                <a:lnTo>
                  <a:pt x="6428283" y="622300"/>
                </a:lnTo>
                <a:lnTo>
                  <a:pt x="6426530" y="609600"/>
                </a:lnTo>
                <a:lnTo>
                  <a:pt x="6425641" y="596900"/>
                </a:lnTo>
                <a:lnTo>
                  <a:pt x="6425336" y="596900"/>
                </a:lnTo>
                <a:lnTo>
                  <a:pt x="6426860" y="571500"/>
                </a:lnTo>
                <a:lnTo>
                  <a:pt x="6437528" y="571500"/>
                </a:lnTo>
                <a:lnTo>
                  <a:pt x="6439103" y="596900"/>
                </a:lnTo>
                <a:lnTo>
                  <a:pt x="6440284" y="609600"/>
                </a:lnTo>
                <a:lnTo>
                  <a:pt x="6440284" y="550494"/>
                </a:lnTo>
                <a:lnTo>
                  <a:pt x="6437427" y="546100"/>
                </a:lnTo>
                <a:lnTo>
                  <a:pt x="6432740" y="546100"/>
                </a:lnTo>
                <a:lnTo>
                  <a:pt x="6435204" y="533400"/>
                </a:lnTo>
                <a:lnTo>
                  <a:pt x="6445021" y="533400"/>
                </a:lnTo>
                <a:lnTo>
                  <a:pt x="6442862" y="520700"/>
                </a:lnTo>
                <a:lnTo>
                  <a:pt x="6430746" y="469900"/>
                </a:lnTo>
                <a:lnTo>
                  <a:pt x="6416370" y="431800"/>
                </a:lnTo>
                <a:lnTo>
                  <a:pt x="6407417" y="406400"/>
                </a:lnTo>
                <a:lnTo>
                  <a:pt x="6403695" y="406400"/>
                </a:lnTo>
                <a:lnTo>
                  <a:pt x="6399911" y="393700"/>
                </a:lnTo>
                <a:lnTo>
                  <a:pt x="6396050" y="393700"/>
                </a:lnTo>
                <a:lnTo>
                  <a:pt x="6392088" y="381000"/>
                </a:lnTo>
                <a:lnTo>
                  <a:pt x="6388773" y="381000"/>
                </a:lnTo>
                <a:lnTo>
                  <a:pt x="6383464" y="368300"/>
                </a:lnTo>
                <a:lnTo>
                  <a:pt x="6377127" y="356120"/>
                </a:lnTo>
                <a:lnTo>
                  <a:pt x="6377127" y="558800"/>
                </a:lnTo>
                <a:lnTo>
                  <a:pt x="6376860" y="571500"/>
                </a:lnTo>
                <a:lnTo>
                  <a:pt x="6375247" y="609600"/>
                </a:lnTo>
                <a:lnTo>
                  <a:pt x="6370282" y="647700"/>
                </a:lnTo>
                <a:lnTo>
                  <a:pt x="6367754" y="647700"/>
                </a:lnTo>
                <a:lnTo>
                  <a:pt x="6365151" y="660400"/>
                </a:lnTo>
                <a:lnTo>
                  <a:pt x="6347244" y="660400"/>
                </a:lnTo>
                <a:lnTo>
                  <a:pt x="6339421" y="673100"/>
                </a:lnTo>
                <a:lnTo>
                  <a:pt x="6338176" y="673100"/>
                </a:lnTo>
                <a:lnTo>
                  <a:pt x="6340107" y="698500"/>
                </a:lnTo>
                <a:lnTo>
                  <a:pt x="6340869" y="723900"/>
                </a:lnTo>
                <a:lnTo>
                  <a:pt x="6340551" y="736600"/>
                </a:lnTo>
                <a:lnTo>
                  <a:pt x="6339230" y="762000"/>
                </a:lnTo>
                <a:lnTo>
                  <a:pt x="6338798" y="787400"/>
                </a:lnTo>
                <a:lnTo>
                  <a:pt x="6340310" y="812800"/>
                </a:lnTo>
                <a:lnTo>
                  <a:pt x="6342240" y="838200"/>
                </a:lnTo>
                <a:lnTo>
                  <a:pt x="6343040" y="850900"/>
                </a:lnTo>
                <a:lnTo>
                  <a:pt x="6342570" y="876300"/>
                </a:lnTo>
                <a:lnTo>
                  <a:pt x="6341770" y="901700"/>
                </a:lnTo>
                <a:lnTo>
                  <a:pt x="6340869" y="914400"/>
                </a:lnTo>
                <a:lnTo>
                  <a:pt x="6340043" y="939800"/>
                </a:lnTo>
                <a:lnTo>
                  <a:pt x="6339891" y="952500"/>
                </a:lnTo>
                <a:lnTo>
                  <a:pt x="6340195" y="965263"/>
                </a:lnTo>
                <a:lnTo>
                  <a:pt x="6340830" y="977900"/>
                </a:lnTo>
                <a:lnTo>
                  <a:pt x="6341669" y="990600"/>
                </a:lnTo>
                <a:lnTo>
                  <a:pt x="6344882" y="1041400"/>
                </a:lnTo>
                <a:lnTo>
                  <a:pt x="6348158" y="1079500"/>
                </a:lnTo>
                <a:lnTo>
                  <a:pt x="6351117" y="1130300"/>
                </a:lnTo>
                <a:lnTo>
                  <a:pt x="6353353" y="1168400"/>
                </a:lnTo>
                <a:lnTo>
                  <a:pt x="6353416" y="1181100"/>
                </a:lnTo>
                <a:lnTo>
                  <a:pt x="6353137" y="1193800"/>
                </a:lnTo>
                <a:lnTo>
                  <a:pt x="6352743" y="1193800"/>
                </a:lnTo>
                <a:lnTo>
                  <a:pt x="6352426" y="1206500"/>
                </a:lnTo>
                <a:lnTo>
                  <a:pt x="6322885" y="1206500"/>
                </a:lnTo>
                <a:lnTo>
                  <a:pt x="6322885" y="1219200"/>
                </a:lnTo>
                <a:lnTo>
                  <a:pt x="6316510" y="1231900"/>
                </a:lnTo>
                <a:lnTo>
                  <a:pt x="6294044" y="1231900"/>
                </a:lnTo>
                <a:lnTo>
                  <a:pt x="6302527" y="1219200"/>
                </a:lnTo>
                <a:lnTo>
                  <a:pt x="6322885" y="1219200"/>
                </a:lnTo>
                <a:lnTo>
                  <a:pt x="6322885" y="1206500"/>
                </a:lnTo>
                <a:lnTo>
                  <a:pt x="6291961" y="1206500"/>
                </a:lnTo>
                <a:lnTo>
                  <a:pt x="6289294" y="1193800"/>
                </a:lnTo>
                <a:lnTo>
                  <a:pt x="6287516" y="1181100"/>
                </a:lnTo>
                <a:lnTo>
                  <a:pt x="6287236" y="1168400"/>
                </a:lnTo>
                <a:lnTo>
                  <a:pt x="6286182" y="1153020"/>
                </a:lnTo>
                <a:lnTo>
                  <a:pt x="6286182" y="1206500"/>
                </a:lnTo>
                <a:lnTo>
                  <a:pt x="6278753" y="1206500"/>
                </a:lnTo>
                <a:lnTo>
                  <a:pt x="6278753" y="1231900"/>
                </a:lnTo>
                <a:lnTo>
                  <a:pt x="6257315" y="1231900"/>
                </a:lnTo>
                <a:lnTo>
                  <a:pt x="6254686" y="1219200"/>
                </a:lnTo>
                <a:lnTo>
                  <a:pt x="6278346" y="1219200"/>
                </a:lnTo>
                <a:lnTo>
                  <a:pt x="6278753" y="1231900"/>
                </a:lnTo>
                <a:lnTo>
                  <a:pt x="6278753" y="1206500"/>
                </a:lnTo>
                <a:lnTo>
                  <a:pt x="6257061" y="1206500"/>
                </a:lnTo>
                <a:lnTo>
                  <a:pt x="6256540" y="1193800"/>
                </a:lnTo>
                <a:lnTo>
                  <a:pt x="6256185" y="1181100"/>
                </a:lnTo>
                <a:lnTo>
                  <a:pt x="6256159" y="1168400"/>
                </a:lnTo>
                <a:lnTo>
                  <a:pt x="6256337" y="1155700"/>
                </a:lnTo>
                <a:lnTo>
                  <a:pt x="6254318" y="1130300"/>
                </a:lnTo>
                <a:lnTo>
                  <a:pt x="6254229" y="1104900"/>
                </a:lnTo>
                <a:lnTo>
                  <a:pt x="6255969" y="1066800"/>
                </a:lnTo>
                <a:lnTo>
                  <a:pt x="6255753" y="1041400"/>
                </a:lnTo>
                <a:lnTo>
                  <a:pt x="6254420" y="1028700"/>
                </a:lnTo>
                <a:lnTo>
                  <a:pt x="6252921" y="1003300"/>
                </a:lnTo>
                <a:lnTo>
                  <a:pt x="6252146" y="977900"/>
                </a:lnTo>
                <a:lnTo>
                  <a:pt x="6251410" y="939800"/>
                </a:lnTo>
                <a:lnTo>
                  <a:pt x="6249746" y="901700"/>
                </a:lnTo>
                <a:lnTo>
                  <a:pt x="6247587" y="863600"/>
                </a:lnTo>
                <a:lnTo>
                  <a:pt x="6245364" y="825500"/>
                </a:lnTo>
                <a:lnTo>
                  <a:pt x="6243993" y="787400"/>
                </a:lnTo>
                <a:lnTo>
                  <a:pt x="6243269" y="749300"/>
                </a:lnTo>
                <a:lnTo>
                  <a:pt x="6242393" y="721042"/>
                </a:lnTo>
                <a:lnTo>
                  <a:pt x="6242393" y="1181100"/>
                </a:lnTo>
                <a:lnTo>
                  <a:pt x="6241986" y="1193800"/>
                </a:lnTo>
                <a:lnTo>
                  <a:pt x="6241313" y="1202118"/>
                </a:lnTo>
                <a:lnTo>
                  <a:pt x="6241313" y="1219200"/>
                </a:lnTo>
                <a:lnTo>
                  <a:pt x="6226911" y="1231900"/>
                </a:lnTo>
                <a:lnTo>
                  <a:pt x="6178969" y="1231900"/>
                </a:lnTo>
                <a:lnTo>
                  <a:pt x="6179959" y="1219200"/>
                </a:lnTo>
                <a:lnTo>
                  <a:pt x="6241313" y="1219200"/>
                </a:lnTo>
                <a:lnTo>
                  <a:pt x="6241313" y="1202118"/>
                </a:lnTo>
                <a:lnTo>
                  <a:pt x="6240958" y="1206500"/>
                </a:lnTo>
                <a:lnTo>
                  <a:pt x="6170688" y="1206500"/>
                </a:lnTo>
                <a:lnTo>
                  <a:pt x="6173381" y="1143000"/>
                </a:lnTo>
                <a:lnTo>
                  <a:pt x="6174524" y="1117600"/>
                </a:lnTo>
                <a:lnTo>
                  <a:pt x="6175337" y="1104900"/>
                </a:lnTo>
                <a:lnTo>
                  <a:pt x="6176137" y="1092200"/>
                </a:lnTo>
                <a:lnTo>
                  <a:pt x="6175984" y="1092200"/>
                </a:lnTo>
                <a:lnTo>
                  <a:pt x="6160516" y="1079500"/>
                </a:lnTo>
                <a:lnTo>
                  <a:pt x="6160198" y="1079500"/>
                </a:lnTo>
                <a:lnTo>
                  <a:pt x="6159246" y="1066800"/>
                </a:lnTo>
                <a:lnTo>
                  <a:pt x="6157303" y="1054100"/>
                </a:lnTo>
                <a:lnTo>
                  <a:pt x="6156426" y="1028700"/>
                </a:lnTo>
                <a:lnTo>
                  <a:pt x="6155753" y="1003300"/>
                </a:lnTo>
                <a:lnTo>
                  <a:pt x="6154394" y="990600"/>
                </a:lnTo>
                <a:lnTo>
                  <a:pt x="6153455" y="977900"/>
                </a:lnTo>
                <a:lnTo>
                  <a:pt x="6152807" y="965200"/>
                </a:lnTo>
                <a:lnTo>
                  <a:pt x="6152286" y="952500"/>
                </a:lnTo>
                <a:lnTo>
                  <a:pt x="6151664" y="939800"/>
                </a:lnTo>
                <a:lnTo>
                  <a:pt x="6151969" y="939800"/>
                </a:lnTo>
                <a:lnTo>
                  <a:pt x="6151384" y="927100"/>
                </a:lnTo>
                <a:lnTo>
                  <a:pt x="6146508" y="927100"/>
                </a:lnTo>
                <a:lnTo>
                  <a:pt x="6145682" y="914400"/>
                </a:lnTo>
                <a:lnTo>
                  <a:pt x="6147092" y="901700"/>
                </a:lnTo>
                <a:lnTo>
                  <a:pt x="6148946" y="889000"/>
                </a:lnTo>
                <a:lnTo>
                  <a:pt x="6149581" y="876300"/>
                </a:lnTo>
                <a:lnTo>
                  <a:pt x="6148946" y="863600"/>
                </a:lnTo>
                <a:lnTo>
                  <a:pt x="6147638" y="850900"/>
                </a:lnTo>
                <a:lnTo>
                  <a:pt x="6146266" y="838200"/>
                </a:lnTo>
                <a:lnTo>
                  <a:pt x="6145047" y="825500"/>
                </a:lnTo>
                <a:lnTo>
                  <a:pt x="6144349" y="812774"/>
                </a:lnTo>
                <a:lnTo>
                  <a:pt x="6144145" y="800100"/>
                </a:lnTo>
                <a:lnTo>
                  <a:pt x="6144425" y="787400"/>
                </a:lnTo>
                <a:lnTo>
                  <a:pt x="6144641" y="762000"/>
                </a:lnTo>
                <a:lnTo>
                  <a:pt x="6143815" y="736600"/>
                </a:lnTo>
                <a:lnTo>
                  <a:pt x="6142355" y="711200"/>
                </a:lnTo>
                <a:lnTo>
                  <a:pt x="6140691" y="685800"/>
                </a:lnTo>
                <a:lnTo>
                  <a:pt x="6138964" y="660400"/>
                </a:lnTo>
                <a:lnTo>
                  <a:pt x="6137999" y="622300"/>
                </a:lnTo>
                <a:lnTo>
                  <a:pt x="6138329" y="596900"/>
                </a:lnTo>
                <a:lnTo>
                  <a:pt x="6141212" y="558800"/>
                </a:lnTo>
                <a:lnTo>
                  <a:pt x="6141288" y="546100"/>
                </a:lnTo>
                <a:lnTo>
                  <a:pt x="6140843" y="533400"/>
                </a:lnTo>
                <a:lnTo>
                  <a:pt x="6140005" y="533400"/>
                </a:lnTo>
                <a:lnTo>
                  <a:pt x="6139256" y="520700"/>
                </a:lnTo>
                <a:lnTo>
                  <a:pt x="6195314" y="520700"/>
                </a:lnTo>
                <a:lnTo>
                  <a:pt x="6210554" y="508000"/>
                </a:lnTo>
                <a:lnTo>
                  <a:pt x="6215634" y="508000"/>
                </a:lnTo>
                <a:lnTo>
                  <a:pt x="6218390" y="520700"/>
                </a:lnTo>
                <a:lnTo>
                  <a:pt x="6219736" y="533400"/>
                </a:lnTo>
                <a:lnTo>
                  <a:pt x="6221069" y="533400"/>
                </a:lnTo>
                <a:lnTo>
                  <a:pt x="6220777" y="558800"/>
                </a:lnTo>
                <a:lnTo>
                  <a:pt x="6220930" y="571500"/>
                </a:lnTo>
                <a:lnTo>
                  <a:pt x="6221590" y="584200"/>
                </a:lnTo>
                <a:lnTo>
                  <a:pt x="6223012" y="622300"/>
                </a:lnTo>
                <a:lnTo>
                  <a:pt x="6225146" y="660400"/>
                </a:lnTo>
                <a:lnTo>
                  <a:pt x="6227534" y="698500"/>
                </a:lnTo>
                <a:lnTo>
                  <a:pt x="6229705" y="736600"/>
                </a:lnTo>
                <a:lnTo>
                  <a:pt x="6231407" y="774700"/>
                </a:lnTo>
                <a:lnTo>
                  <a:pt x="6232817" y="800100"/>
                </a:lnTo>
                <a:lnTo>
                  <a:pt x="6234100" y="838200"/>
                </a:lnTo>
                <a:lnTo>
                  <a:pt x="6236805" y="914400"/>
                </a:lnTo>
                <a:lnTo>
                  <a:pt x="6238240" y="939800"/>
                </a:lnTo>
                <a:lnTo>
                  <a:pt x="6239548" y="977900"/>
                </a:lnTo>
                <a:lnTo>
                  <a:pt x="6240589" y="1003300"/>
                </a:lnTo>
                <a:lnTo>
                  <a:pt x="6241059" y="1041400"/>
                </a:lnTo>
                <a:lnTo>
                  <a:pt x="6241123" y="1054100"/>
                </a:lnTo>
                <a:lnTo>
                  <a:pt x="6241326" y="1117600"/>
                </a:lnTo>
                <a:lnTo>
                  <a:pt x="6242101" y="1168400"/>
                </a:lnTo>
                <a:lnTo>
                  <a:pt x="6242393" y="1181100"/>
                </a:lnTo>
                <a:lnTo>
                  <a:pt x="6242393" y="721042"/>
                </a:lnTo>
                <a:lnTo>
                  <a:pt x="6242088" y="711200"/>
                </a:lnTo>
                <a:lnTo>
                  <a:pt x="6239345" y="673100"/>
                </a:lnTo>
                <a:lnTo>
                  <a:pt x="6238926" y="660400"/>
                </a:lnTo>
                <a:lnTo>
                  <a:pt x="6239256" y="647700"/>
                </a:lnTo>
                <a:lnTo>
                  <a:pt x="6239116" y="635000"/>
                </a:lnTo>
                <a:lnTo>
                  <a:pt x="6237630" y="609600"/>
                </a:lnTo>
                <a:lnTo>
                  <a:pt x="6234404" y="558800"/>
                </a:lnTo>
                <a:lnTo>
                  <a:pt x="6232855" y="533400"/>
                </a:lnTo>
                <a:lnTo>
                  <a:pt x="6232499" y="533400"/>
                </a:lnTo>
                <a:lnTo>
                  <a:pt x="6233947" y="520700"/>
                </a:lnTo>
                <a:lnTo>
                  <a:pt x="6236576" y="508000"/>
                </a:lnTo>
                <a:lnTo>
                  <a:pt x="6244018" y="508000"/>
                </a:lnTo>
                <a:lnTo>
                  <a:pt x="6245961" y="520700"/>
                </a:lnTo>
                <a:lnTo>
                  <a:pt x="6249225" y="533400"/>
                </a:lnTo>
                <a:lnTo>
                  <a:pt x="6250444" y="546100"/>
                </a:lnTo>
                <a:lnTo>
                  <a:pt x="6251410" y="546100"/>
                </a:lnTo>
                <a:lnTo>
                  <a:pt x="6253607" y="571500"/>
                </a:lnTo>
                <a:lnTo>
                  <a:pt x="6255702" y="584200"/>
                </a:lnTo>
                <a:lnTo>
                  <a:pt x="6257709" y="609600"/>
                </a:lnTo>
                <a:lnTo>
                  <a:pt x="6259614" y="622300"/>
                </a:lnTo>
                <a:lnTo>
                  <a:pt x="6260236" y="635000"/>
                </a:lnTo>
                <a:lnTo>
                  <a:pt x="6260477" y="647700"/>
                </a:lnTo>
                <a:lnTo>
                  <a:pt x="6260173" y="647700"/>
                </a:lnTo>
                <a:lnTo>
                  <a:pt x="6259157" y="660400"/>
                </a:lnTo>
                <a:lnTo>
                  <a:pt x="6258268" y="673100"/>
                </a:lnTo>
                <a:lnTo>
                  <a:pt x="6259119" y="685800"/>
                </a:lnTo>
                <a:lnTo>
                  <a:pt x="6260770" y="698500"/>
                </a:lnTo>
                <a:lnTo>
                  <a:pt x="6262230" y="698500"/>
                </a:lnTo>
                <a:lnTo>
                  <a:pt x="6263602" y="723900"/>
                </a:lnTo>
                <a:lnTo>
                  <a:pt x="6264338" y="736600"/>
                </a:lnTo>
                <a:lnTo>
                  <a:pt x="6264364" y="762000"/>
                </a:lnTo>
                <a:lnTo>
                  <a:pt x="6263564" y="774700"/>
                </a:lnTo>
                <a:lnTo>
                  <a:pt x="6263017" y="800100"/>
                </a:lnTo>
                <a:lnTo>
                  <a:pt x="6264122" y="825500"/>
                </a:lnTo>
                <a:lnTo>
                  <a:pt x="6265951" y="850900"/>
                </a:lnTo>
                <a:lnTo>
                  <a:pt x="6267564" y="876300"/>
                </a:lnTo>
                <a:lnTo>
                  <a:pt x="6267729" y="889000"/>
                </a:lnTo>
                <a:lnTo>
                  <a:pt x="6267843" y="902982"/>
                </a:lnTo>
                <a:lnTo>
                  <a:pt x="6267513" y="914400"/>
                </a:lnTo>
                <a:lnTo>
                  <a:pt x="6267577" y="939800"/>
                </a:lnTo>
                <a:lnTo>
                  <a:pt x="6269152" y="965263"/>
                </a:lnTo>
                <a:lnTo>
                  <a:pt x="6271958" y="990600"/>
                </a:lnTo>
                <a:lnTo>
                  <a:pt x="6273089" y="1028700"/>
                </a:lnTo>
                <a:lnTo>
                  <a:pt x="6273889" y="1054100"/>
                </a:lnTo>
                <a:lnTo>
                  <a:pt x="6275692" y="1092200"/>
                </a:lnTo>
                <a:lnTo>
                  <a:pt x="6277368" y="1117600"/>
                </a:lnTo>
                <a:lnTo>
                  <a:pt x="6278600" y="1143000"/>
                </a:lnTo>
                <a:lnTo>
                  <a:pt x="6280010" y="1168400"/>
                </a:lnTo>
                <a:lnTo>
                  <a:pt x="6282233" y="1193800"/>
                </a:lnTo>
                <a:lnTo>
                  <a:pt x="6282995" y="1193800"/>
                </a:lnTo>
                <a:lnTo>
                  <a:pt x="6286182" y="1206500"/>
                </a:lnTo>
                <a:lnTo>
                  <a:pt x="6286182" y="1153020"/>
                </a:lnTo>
                <a:lnTo>
                  <a:pt x="6285496" y="1143000"/>
                </a:lnTo>
                <a:lnTo>
                  <a:pt x="6282931" y="1117600"/>
                </a:lnTo>
                <a:lnTo>
                  <a:pt x="6280759" y="1092200"/>
                </a:lnTo>
                <a:lnTo>
                  <a:pt x="6280175" y="1066800"/>
                </a:lnTo>
                <a:lnTo>
                  <a:pt x="6277800" y="1066800"/>
                </a:lnTo>
                <a:lnTo>
                  <a:pt x="6280099" y="1054100"/>
                </a:lnTo>
                <a:lnTo>
                  <a:pt x="6279705" y="1041400"/>
                </a:lnTo>
                <a:lnTo>
                  <a:pt x="6279451" y="1016000"/>
                </a:lnTo>
                <a:lnTo>
                  <a:pt x="6278651" y="1003300"/>
                </a:lnTo>
                <a:lnTo>
                  <a:pt x="6276645" y="977900"/>
                </a:lnTo>
                <a:lnTo>
                  <a:pt x="6275298" y="965200"/>
                </a:lnTo>
                <a:lnTo>
                  <a:pt x="6274486" y="965200"/>
                </a:lnTo>
                <a:lnTo>
                  <a:pt x="6274219" y="952500"/>
                </a:lnTo>
                <a:lnTo>
                  <a:pt x="6274549" y="937704"/>
                </a:lnTo>
                <a:lnTo>
                  <a:pt x="6274955" y="914400"/>
                </a:lnTo>
                <a:lnTo>
                  <a:pt x="6273927" y="889000"/>
                </a:lnTo>
                <a:lnTo>
                  <a:pt x="6270460" y="838200"/>
                </a:lnTo>
                <a:lnTo>
                  <a:pt x="6269736" y="825500"/>
                </a:lnTo>
                <a:lnTo>
                  <a:pt x="6269545" y="800100"/>
                </a:lnTo>
                <a:lnTo>
                  <a:pt x="6269888" y="787400"/>
                </a:lnTo>
                <a:lnTo>
                  <a:pt x="6270790" y="774700"/>
                </a:lnTo>
                <a:lnTo>
                  <a:pt x="6271539" y="762000"/>
                </a:lnTo>
                <a:lnTo>
                  <a:pt x="6271653" y="736600"/>
                </a:lnTo>
                <a:lnTo>
                  <a:pt x="6271069" y="723900"/>
                </a:lnTo>
                <a:lnTo>
                  <a:pt x="6269761" y="711200"/>
                </a:lnTo>
                <a:lnTo>
                  <a:pt x="6267780" y="685800"/>
                </a:lnTo>
                <a:lnTo>
                  <a:pt x="6267043" y="660400"/>
                </a:lnTo>
                <a:lnTo>
                  <a:pt x="6267120" y="635000"/>
                </a:lnTo>
                <a:lnTo>
                  <a:pt x="6267640" y="609600"/>
                </a:lnTo>
                <a:lnTo>
                  <a:pt x="6268097" y="596900"/>
                </a:lnTo>
                <a:lnTo>
                  <a:pt x="6266459" y="596900"/>
                </a:lnTo>
                <a:lnTo>
                  <a:pt x="6261100" y="571500"/>
                </a:lnTo>
                <a:lnTo>
                  <a:pt x="6261366" y="558800"/>
                </a:lnTo>
                <a:lnTo>
                  <a:pt x="6263564" y="533400"/>
                </a:lnTo>
                <a:lnTo>
                  <a:pt x="6263970" y="520700"/>
                </a:lnTo>
                <a:lnTo>
                  <a:pt x="6263525" y="508000"/>
                </a:lnTo>
                <a:lnTo>
                  <a:pt x="6333350" y="508000"/>
                </a:lnTo>
                <a:lnTo>
                  <a:pt x="6353848" y="495300"/>
                </a:lnTo>
                <a:lnTo>
                  <a:pt x="6369964" y="495300"/>
                </a:lnTo>
                <a:lnTo>
                  <a:pt x="6373000" y="508000"/>
                </a:lnTo>
                <a:lnTo>
                  <a:pt x="6374701" y="520700"/>
                </a:lnTo>
                <a:lnTo>
                  <a:pt x="6376479" y="533400"/>
                </a:lnTo>
                <a:lnTo>
                  <a:pt x="6377127" y="558800"/>
                </a:lnTo>
                <a:lnTo>
                  <a:pt x="6377127" y="356120"/>
                </a:lnTo>
                <a:lnTo>
                  <a:pt x="6376860" y="355600"/>
                </a:lnTo>
                <a:lnTo>
                  <a:pt x="6369647" y="342900"/>
                </a:lnTo>
                <a:lnTo>
                  <a:pt x="6360541" y="342900"/>
                </a:lnTo>
                <a:lnTo>
                  <a:pt x="6358026" y="331774"/>
                </a:lnTo>
                <a:lnTo>
                  <a:pt x="6358026" y="444500"/>
                </a:lnTo>
                <a:lnTo>
                  <a:pt x="6341504" y="444500"/>
                </a:lnTo>
                <a:lnTo>
                  <a:pt x="6290335" y="457200"/>
                </a:lnTo>
                <a:lnTo>
                  <a:pt x="6190170" y="457200"/>
                </a:lnTo>
                <a:lnTo>
                  <a:pt x="6139929" y="469900"/>
                </a:lnTo>
                <a:lnTo>
                  <a:pt x="6134138" y="469900"/>
                </a:lnTo>
                <a:lnTo>
                  <a:pt x="6134138" y="876300"/>
                </a:lnTo>
                <a:lnTo>
                  <a:pt x="6132525" y="876300"/>
                </a:lnTo>
                <a:lnTo>
                  <a:pt x="6132525" y="1079500"/>
                </a:lnTo>
                <a:lnTo>
                  <a:pt x="6123330" y="1092200"/>
                </a:lnTo>
                <a:lnTo>
                  <a:pt x="6113462" y="1092200"/>
                </a:lnTo>
                <a:lnTo>
                  <a:pt x="6104902" y="1054100"/>
                </a:lnTo>
                <a:lnTo>
                  <a:pt x="6103874" y="1016000"/>
                </a:lnTo>
                <a:lnTo>
                  <a:pt x="6104509" y="990600"/>
                </a:lnTo>
                <a:lnTo>
                  <a:pt x="6104471" y="965200"/>
                </a:lnTo>
                <a:lnTo>
                  <a:pt x="6102375" y="939800"/>
                </a:lnTo>
                <a:lnTo>
                  <a:pt x="6103213" y="927100"/>
                </a:lnTo>
                <a:lnTo>
                  <a:pt x="6117526" y="927100"/>
                </a:lnTo>
                <a:lnTo>
                  <a:pt x="6118720" y="939800"/>
                </a:lnTo>
                <a:lnTo>
                  <a:pt x="6124321" y="952500"/>
                </a:lnTo>
                <a:lnTo>
                  <a:pt x="6127661" y="977900"/>
                </a:lnTo>
                <a:lnTo>
                  <a:pt x="6129452" y="1003300"/>
                </a:lnTo>
                <a:lnTo>
                  <a:pt x="6130391" y="1028700"/>
                </a:lnTo>
                <a:lnTo>
                  <a:pt x="6131128" y="1041400"/>
                </a:lnTo>
                <a:lnTo>
                  <a:pt x="6131230" y="1066800"/>
                </a:lnTo>
                <a:lnTo>
                  <a:pt x="6130925" y="1079500"/>
                </a:lnTo>
                <a:lnTo>
                  <a:pt x="6132525" y="1079500"/>
                </a:lnTo>
                <a:lnTo>
                  <a:pt x="6132525" y="876300"/>
                </a:lnTo>
                <a:lnTo>
                  <a:pt x="6127559" y="876300"/>
                </a:lnTo>
                <a:lnTo>
                  <a:pt x="6127458" y="863600"/>
                </a:lnTo>
                <a:lnTo>
                  <a:pt x="6133604" y="863600"/>
                </a:lnTo>
                <a:lnTo>
                  <a:pt x="6134138" y="876300"/>
                </a:lnTo>
                <a:lnTo>
                  <a:pt x="6134138" y="469900"/>
                </a:lnTo>
                <a:lnTo>
                  <a:pt x="6133185" y="469900"/>
                </a:lnTo>
                <a:lnTo>
                  <a:pt x="6133185" y="787400"/>
                </a:lnTo>
                <a:lnTo>
                  <a:pt x="6132284" y="838200"/>
                </a:lnTo>
                <a:lnTo>
                  <a:pt x="6119507" y="838200"/>
                </a:lnTo>
                <a:lnTo>
                  <a:pt x="6115545" y="812800"/>
                </a:lnTo>
                <a:lnTo>
                  <a:pt x="6113081" y="800100"/>
                </a:lnTo>
                <a:lnTo>
                  <a:pt x="6112688" y="796950"/>
                </a:lnTo>
                <a:lnTo>
                  <a:pt x="6112688" y="902982"/>
                </a:lnTo>
                <a:lnTo>
                  <a:pt x="6112129" y="914400"/>
                </a:lnTo>
                <a:lnTo>
                  <a:pt x="6097816" y="914400"/>
                </a:lnTo>
                <a:lnTo>
                  <a:pt x="6099683" y="901700"/>
                </a:lnTo>
                <a:lnTo>
                  <a:pt x="6098273" y="901700"/>
                </a:lnTo>
                <a:lnTo>
                  <a:pt x="6097295" y="889000"/>
                </a:lnTo>
                <a:lnTo>
                  <a:pt x="6112586" y="889000"/>
                </a:lnTo>
                <a:lnTo>
                  <a:pt x="6112688" y="902982"/>
                </a:lnTo>
                <a:lnTo>
                  <a:pt x="6112688" y="796950"/>
                </a:lnTo>
                <a:lnTo>
                  <a:pt x="6111494" y="787400"/>
                </a:lnTo>
                <a:lnTo>
                  <a:pt x="6110198" y="762000"/>
                </a:lnTo>
                <a:lnTo>
                  <a:pt x="6108700" y="736600"/>
                </a:lnTo>
                <a:lnTo>
                  <a:pt x="6108230" y="711200"/>
                </a:lnTo>
                <a:lnTo>
                  <a:pt x="6107735" y="673100"/>
                </a:lnTo>
                <a:lnTo>
                  <a:pt x="6106134" y="647700"/>
                </a:lnTo>
                <a:lnTo>
                  <a:pt x="6105055" y="635000"/>
                </a:lnTo>
                <a:lnTo>
                  <a:pt x="6103823" y="622300"/>
                </a:lnTo>
                <a:lnTo>
                  <a:pt x="6102705" y="609600"/>
                </a:lnTo>
                <a:lnTo>
                  <a:pt x="6101169" y="571500"/>
                </a:lnTo>
                <a:lnTo>
                  <a:pt x="6101004" y="533400"/>
                </a:lnTo>
                <a:lnTo>
                  <a:pt x="6101931" y="533400"/>
                </a:lnTo>
                <a:lnTo>
                  <a:pt x="6104623" y="520700"/>
                </a:lnTo>
                <a:lnTo>
                  <a:pt x="6125146" y="520700"/>
                </a:lnTo>
                <a:lnTo>
                  <a:pt x="6126873" y="533400"/>
                </a:lnTo>
                <a:lnTo>
                  <a:pt x="6127978" y="546100"/>
                </a:lnTo>
                <a:lnTo>
                  <a:pt x="6128474" y="558800"/>
                </a:lnTo>
                <a:lnTo>
                  <a:pt x="6128385" y="571500"/>
                </a:lnTo>
                <a:lnTo>
                  <a:pt x="6128258" y="584200"/>
                </a:lnTo>
                <a:lnTo>
                  <a:pt x="6128232" y="622300"/>
                </a:lnTo>
                <a:lnTo>
                  <a:pt x="6128131" y="647700"/>
                </a:lnTo>
                <a:lnTo>
                  <a:pt x="6129629" y="685800"/>
                </a:lnTo>
                <a:lnTo>
                  <a:pt x="6131687" y="723900"/>
                </a:lnTo>
                <a:lnTo>
                  <a:pt x="6133096" y="762000"/>
                </a:lnTo>
                <a:lnTo>
                  <a:pt x="6133185" y="787400"/>
                </a:lnTo>
                <a:lnTo>
                  <a:pt x="6133185" y="469900"/>
                </a:lnTo>
                <a:lnTo>
                  <a:pt x="6100445" y="469900"/>
                </a:lnTo>
                <a:lnTo>
                  <a:pt x="6100445" y="812800"/>
                </a:lnTo>
                <a:lnTo>
                  <a:pt x="6091682" y="812800"/>
                </a:lnTo>
                <a:lnTo>
                  <a:pt x="6091186" y="812355"/>
                </a:lnTo>
                <a:lnTo>
                  <a:pt x="6091186" y="1079500"/>
                </a:lnTo>
                <a:lnTo>
                  <a:pt x="6063056" y="1079500"/>
                </a:lnTo>
                <a:lnTo>
                  <a:pt x="6061811" y="1066800"/>
                </a:lnTo>
                <a:lnTo>
                  <a:pt x="6060262" y="1054100"/>
                </a:lnTo>
                <a:lnTo>
                  <a:pt x="5951436" y="1054100"/>
                </a:lnTo>
                <a:lnTo>
                  <a:pt x="5947664" y="1066800"/>
                </a:lnTo>
                <a:lnTo>
                  <a:pt x="5946038" y="1079500"/>
                </a:lnTo>
                <a:lnTo>
                  <a:pt x="5943295" y="1079500"/>
                </a:lnTo>
                <a:lnTo>
                  <a:pt x="5943295" y="1346200"/>
                </a:lnTo>
                <a:lnTo>
                  <a:pt x="5942698" y="1371600"/>
                </a:lnTo>
                <a:lnTo>
                  <a:pt x="5942000" y="1384300"/>
                </a:lnTo>
                <a:lnTo>
                  <a:pt x="5941212" y="1384300"/>
                </a:lnTo>
                <a:lnTo>
                  <a:pt x="5941085" y="1397000"/>
                </a:lnTo>
                <a:lnTo>
                  <a:pt x="5942355" y="1409700"/>
                </a:lnTo>
                <a:lnTo>
                  <a:pt x="5915914" y="1384300"/>
                </a:lnTo>
                <a:lnTo>
                  <a:pt x="5902769" y="1384300"/>
                </a:lnTo>
                <a:lnTo>
                  <a:pt x="5890018" y="1371600"/>
                </a:lnTo>
                <a:lnTo>
                  <a:pt x="5856198" y="1348270"/>
                </a:lnTo>
                <a:lnTo>
                  <a:pt x="5856198" y="1536700"/>
                </a:lnTo>
                <a:lnTo>
                  <a:pt x="5854344" y="1549400"/>
                </a:lnTo>
                <a:lnTo>
                  <a:pt x="5851537" y="1562100"/>
                </a:lnTo>
                <a:lnTo>
                  <a:pt x="5848693" y="1574800"/>
                </a:lnTo>
                <a:lnTo>
                  <a:pt x="5847385" y="1562100"/>
                </a:lnTo>
                <a:lnTo>
                  <a:pt x="5848553" y="1549400"/>
                </a:lnTo>
                <a:lnTo>
                  <a:pt x="5851652" y="1536700"/>
                </a:lnTo>
                <a:lnTo>
                  <a:pt x="5856173" y="1511300"/>
                </a:lnTo>
                <a:lnTo>
                  <a:pt x="5856198" y="1536700"/>
                </a:lnTo>
                <a:lnTo>
                  <a:pt x="5856198" y="1348270"/>
                </a:lnTo>
                <a:lnTo>
                  <a:pt x="5853938" y="1346708"/>
                </a:lnTo>
                <a:lnTo>
                  <a:pt x="5853938" y="1447800"/>
                </a:lnTo>
                <a:lnTo>
                  <a:pt x="5849391" y="1460500"/>
                </a:lnTo>
                <a:lnTo>
                  <a:pt x="5846419" y="1473200"/>
                </a:lnTo>
                <a:lnTo>
                  <a:pt x="5845048" y="1473200"/>
                </a:lnTo>
                <a:lnTo>
                  <a:pt x="5844743" y="1485900"/>
                </a:lnTo>
                <a:lnTo>
                  <a:pt x="5841238" y="1536700"/>
                </a:lnTo>
                <a:lnTo>
                  <a:pt x="5835751" y="1574800"/>
                </a:lnTo>
                <a:lnTo>
                  <a:pt x="5834697" y="1587500"/>
                </a:lnTo>
                <a:lnTo>
                  <a:pt x="5833719" y="1612900"/>
                </a:lnTo>
                <a:lnTo>
                  <a:pt x="5832983" y="1625600"/>
                </a:lnTo>
                <a:lnTo>
                  <a:pt x="5832665" y="1651000"/>
                </a:lnTo>
                <a:lnTo>
                  <a:pt x="5832030" y="1651000"/>
                </a:lnTo>
                <a:lnTo>
                  <a:pt x="5834469" y="1663700"/>
                </a:lnTo>
                <a:lnTo>
                  <a:pt x="5831040" y="1663700"/>
                </a:lnTo>
                <a:lnTo>
                  <a:pt x="5831040" y="1993900"/>
                </a:lnTo>
                <a:lnTo>
                  <a:pt x="5830989" y="2006600"/>
                </a:lnTo>
                <a:lnTo>
                  <a:pt x="5830227" y="2006600"/>
                </a:lnTo>
                <a:lnTo>
                  <a:pt x="5829338" y="2019300"/>
                </a:lnTo>
                <a:lnTo>
                  <a:pt x="5828665" y="2032000"/>
                </a:lnTo>
                <a:lnTo>
                  <a:pt x="5828411" y="2032000"/>
                </a:lnTo>
                <a:lnTo>
                  <a:pt x="5828474" y="2044700"/>
                </a:lnTo>
                <a:lnTo>
                  <a:pt x="5828766" y="2057400"/>
                </a:lnTo>
                <a:lnTo>
                  <a:pt x="5828677" y="2082800"/>
                </a:lnTo>
                <a:lnTo>
                  <a:pt x="5826442" y="2095500"/>
                </a:lnTo>
                <a:lnTo>
                  <a:pt x="5821692" y="2120900"/>
                </a:lnTo>
                <a:lnTo>
                  <a:pt x="5818340" y="2132025"/>
                </a:lnTo>
                <a:lnTo>
                  <a:pt x="5818340" y="2222500"/>
                </a:lnTo>
                <a:lnTo>
                  <a:pt x="5818263" y="2247900"/>
                </a:lnTo>
                <a:lnTo>
                  <a:pt x="5816714" y="2260600"/>
                </a:lnTo>
                <a:lnTo>
                  <a:pt x="5814580" y="2286000"/>
                </a:lnTo>
                <a:lnTo>
                  <a:pt x="5806719" y="2286000"/>
                </a:lnTo>
                <a:lnTo>
                  <a:pt x="5806160" y="2273300"/>
                </a:lnTo>
                <a:lnTo>
                  <a:pt x="5804535" y="2260600"/>
                </a:lnTo>
                <a:lnTo>
                  <a:pt x="5806059" y="2247900"/>
                </a:lnTo>
                <a:lnTo>
                  <a:pt x="5810110" y="2222500"/>
                </a:lnTo>
                <a:lnTo>
                  <a:pt x="5816054" y="2209800"/>
                </a:lnTo>
                <a:lnTo>
                  <a:pt x="5818340" y="2222500"/>
                </a:lnTo>
                <a:lnTo>
                  <a:pt x="5818340" y="2132025"/>
                </a:lnTo>
                <a:lnTo>
                  <a:pt x="5814034" y="2146300"/>
                </a:lnTo>
                <a:lnTo>
                  <a:pt x="5808129" y="2146300"/>
                </a:lnTo>
                <a:lnTo>
                  <a:pt x="5808218" y="2133600"/>
                </a:lnTo>
                <a:lnTo>
                  <a:pt x="5812282" y="2095500"/>
                </a:lnTo>
                <a:lnTo>
                  <a:pt x="5814326" y="2082800"/>
                </a:lnTo>
                <a:lnTo>
                  <a:pt x="5818251" y="2044700"/>
                </a:lnTo>
                <a:lnTo>
                  <a:pt x="5819584" y="2032000"/>
                </a:lnTo>
                <a:lnTo>
                  <a:pt x="5822010" y="2006600"/>
                </a:lnTo>
                <a:lnTo>
                  <a:pt x="5822670" y="2006600"/>
                </a:lnTo>
                <a:lnTo>
                  <a:pt x="5822835" y="1993900"/>
                </a:lnTo>
                <a:lnTo>
                  <a:pt x="5829732" y="1981200"/>
                </a:lnTo>
                <a:lnTo>
                  <a:pt x="5831040" y="1993900"/>
                </a:lnTo>
                <a:lnTo>
                  <a:pt x="5831040" y="1663700"/>
                </a:lnTo>
                <a:lnTo>
                  <a:pt x="5830494" y="1663700"/>
                </a:lnTo>
                <a:lnTo>
                  <a:pt x="5830494" y="1701800"/>
                </a:lnTo>
                <a:lnTo>
                  <a:pt x="5830074" y="1714500"/>
                </a:lnTo>
                <a:lnTo>
                  <a:pt x="5824144" y="1739900"/>
                </a:lnTo>
                <a:lnTo>
                  <a:pt x="5819927" y="1778000"/>
                </a:lnTo>
                <a:lnTo>
                  <a:pt x="5815800" y="1803400"/>
                </a:lnTo>
                <a:lnTo>
                  <a:pt x="5810148" y="1841500"/>
                </a:lnTo>
                <a:lnTo>
                  <a:pt x="5809056" y="1841500"/>
                </a:lnTo>
                <a:lnTo>
                  <a:pt x="5808700" y="1854200"/>
                </a:lnTo>
                <a:lnTo>
                  <a:pt x="5808561" y="1866900"/>
                </a:lnTo>
                <a:lnTo>
                  <a:pt x="5808256" y="1879600"/>
                </a:lnTo>
                <a:lnTo>
                  <a:pt x="5808091" y="1879600"/>
                </a:lnTo>
                <a:lnTo>
                  <a:pt x="5806668" y="1889417"/>
                </a:lnTo>
                <a:lnTo>
                  <a:pt x="5806668" y="2006600"/>
                </a:lnTo>
                <a:lnTo>
                  <a:pt x="5805614" y="2019300"/>
                </a:lnTo>
                <a:lnTo>
                  <a:pt x="5802617" y="2044700"/>
                </a:lnTo>
                <a:lnTo>
                  <a:pt x="5797562" y="2057400"/>
                </a:lnTo>
                <a:lnTo>
                  <a:pt x="5794375" y="2082800"/>
                </a:lnTo>
                <a:lnTo>
                  <a:pt x="5792419" y="2095500"/>
                </a:lnTo>
                <a:lnTo>
                  <a:pt x="5791022" y="2108200"/>
                </a:lnTo>
                <a:lnTo>
                  <a:pt x="5789447" y="2120900"/>
                </a:lnTo>
                <a:lnTo>
                  <a:pt x="5788533" y="2120900"/>
                </a:lnTo>
                <a:lnTo>
                  <a:pt x="5789561" y="2133600"/>
                </a:lnTo>
                <a:lnTo>
                  <a:pt x="5777357" y="2133600"/>
                </a:lnTo>
                <a:lnTo>
                  <a:pt x="5777357" y="2159000"/>
                </a:lnTo>
                <a:lnTo>
                  <a:pt x="5775007" y="2171700"/>
                </a:lnTo>
                <a:lnTo>
                  <a:pt x="5767362" y="2171700"/>
                </a:lnTo>
                <a:lnTo>
                  <a:pt x="5767121" y="2159000"/>
                </a:lnTo>
                <a:lnTo>
                  <a:pt x="5777357" y="2159000"/>
                </a:lnTo>
                <a:lnTo>
                  <a:pt x="5777357" y="2133600"/>
                </a:lnTo>
                <a:lnTo>
                  <a:pt x="5768187" y="2133600"/>
                </a:lnTo>
                <a:lnTo>
                  <a:pt x="5769457" y="2120900"/>
                </a:lnTo>
                <a:lnTo>
                  <a:pt x="5771045" y="2108200"/>
                </a:lnTo>
                <a:lnTo>
                  <a:pt x="5772861" y="2095500"/>
                </a:lnTo>
                <a:lnTo>
                  <a:pt x="5774868" y="2095500"/>
                </a:lnTo>
                <a:lnTo>
                  <a:pt x="5777839" y="2070100"/>
                </a:lnTo>
                <a:lnTo>
                  <a:pt x="5776696" y="2070100"/>
                </a:lnTo>
                <a:lnTo>
                  <a:pt x="5773394" y="2057400"/>
                </a:lnTo>
                <a:lnTo>
                  <a:pt x="5771794" y="2057400"/>
                </a:lnTo>
                <a:lnTo>
                  <a:pt x="5771566" y="2044700"/>
                </a:lnTo>
                <a:lnTo>
                  <a:pt x="5772340" y="2044700"/>
                </a:lnTo>
                <a:lnTo>
                  <a:pt x="5773153" y="2032000"/>
                </a:lnTo>
                <a:lnTo>
                  <a:pt x="5772759" y="2019300"/>
                </a:lnTo>
                <a:lnTo>
                  <a:pt x="5770816" y="2006600"/>
                </a:lnTo>
                <a:lnTo>
                  <a:pt x="5770296" y="1981200"/>
                </a:lnTo>
                <a:lnTo>
                  <a:pt x="5771134" y="1955800"/>
                </a:lnTo>
                <a:lnTo>
                  <a:pt x="5772442" y="1943100"/>
                </a:lnTo>
                <a:lnTo>
                  <a:pt x="5773305" y="1917700"/>
                </a:lnTo>
                <a:lnTo>
                  <a:pt x="5788330" y="1917700"/>
                </a:lnTo>
                <a:lnTo>
                  <a:pt x="5793651" y="1930400"/>
                </a:lnTo>
                <a:lnTo>
                  <a:pt x="5805563" y="1930400"/>
                </a:lnTo>
                <a:lnTo>
                  <a:pt x="5804814" y="1943100"/>
                </a:lnTo>
                <a:lnTo>
                  <a:pt x="5804039" y="1955800"/>
                </a:lnTo>
                <a:lnTo>
                  <a:pt x="5804205" y="1968500"/>
                </a:lnTo>
                <a:lnTo>
                  <a:pt x="5804941" y="1968500"/>
                </a:lnTo>
                <a:lnTo>
                  <a:pt x="5805881" y="1981200"/>
                </a:lnTo>
                <a:lnTo>
                  <a:pt x="5806668" y="2006600"/>
                </a:lnTo>
                <a:lnTo>
                  <a:pt x="5806668" y="1889417"/>
                </a:lnTo>
                <a:lnTo>
                  <a:pt x="5806249" y="1892300"/>
                </a:lnTo>
                <a:lnTo>
                  <a:pt x="5802122" y="1905000"/>
                </a:lnTo>
                <a:lnTo>
                  <a:pt x="5795784" y="1892300"/>
                </a:lnTo>
                <a:lnTo>
                  <a:pt x="5787161" y="1892300"/>
                </a:lnTo>
                <a:lnTo>
                  <a:pt x="5780354" y="1879600"/>
                </a:lnTo>
                <a:lnTo>
                  <a:pt x="5776404" y="1879600"/>
                </a:lnTo>
                <a:lnTo>
                  <a:pt x="5776303" y="1866900"/>
                </a:lnTo>
                <a:lnTo>
                  <a:pt x="5776798" y="1866900"/>
                </a:lnTo>
                <a:lnTo>
                  <a:pt x="5776074" y="1854200"/>
                </a:lnTo>
                <a:lnTo>
                  <a:pt x="5775922" y="1854200"/>
                </a:lnTo>
                <a:lnTo>
                  <a:pt x="5774601" y="1841500"/>
                </a:lnTo>
                <a:lnTo>
                  <a:pt x="5774055" y="1828800"/>
                </a:lnTo>
                <a:lnTo>
                  <a:pt x="5774321" y="1816100"/>
                </a:lnTo>
                <a:lnTo>
                  <a:pt x="5775439" y="1790700"/>
                </a:lnTo>
                <a:lnTo>
                  <a:pt x="5777154" y="1765300"/>
                </a:lnTo>
                <a:lnTo>
                  <a:pt x="5777573" y="1739900"/>
                </a:lnTo>
                <a:lnTo>
                  <a:pt x="5778271" y="1714500"/>
                </a:lnTo>
                <a:lnTo>
                  <a:pt x="5780798" y="1689100"/>
                </a:lnTo>
                <a:lnTo>
                  <a:pt x="5784278" y="1676400"/>
                </a:lnTo>
                <a:lnTo>
                  <a:pt x="5790743" y="1663700"/>
                </a:lnTo>
                <a:lnTo>
                  <a:pt x="5799975" y="1663700"/>
                </a:lnTo>
                <a:lnTo>
                  <a:pt x="5811736" y="1676400"/>
                </a:lnTo>
                <a:lnTo>
                  <a:pt x="5820600" y="1676400"/>
                </a:lnTo>
                <a:lnTo>
                  <a:pt x="5827090" y="1689100"/>
                </a:lnTo>
                <a:lnTo>
                  <a:pt x="5830494" y="1701800"/>
                </a:lnTo>
                <a:lnTo>
                  <a:pt x="5830494" y="1663700"/>
                </a:lnTo>
                <a:lnTo>
                  <a:pt x="5821134" y="1663700"/>
                </a:lnTo>
                <a:lnTo>
                  <a:pt x="5814911" y="1651000"/>
                </a:lnTo>
                <a:lnTo>
                  <a:pt x="5815279" y="1651000"/>
                </a:lnTo>
                <a:lnTo>
                  <a:pt x="5816041" y="1638300"/>
                </a:lnTo>
                <a:lnTo>
                  <a:pt x="5816625" y="1638300"/>
                </a:lnTo>
                <a:lnTo>
                  <a:pt x="5816003" y="1625600"/>
                </a:lnTo>
                <a:lnTo>
                  <a:pt x="5814276" y="1625600"/>
                </a:lnTo>
                <a:lnTo>
                  <a:pt x="5810770" y="1612900"/>
                </a:lnTo>
                <a:lnTo>
                  <a:pt x="5804751" y="1612900"/>
                </a:lnTo>
                <a:lnTo>
                  <a:pt x="5799518" y="1600200"/>
                </a:lnTo>
                <a:lnTo>
                  <a:pt x="5792038" y="1600200"/>
                </a:lnTo>
                <a:lnTo>
                  <a:pt x="5782132" y="1587500"/>
                </a:lnTo>
                <a:lnTo>
                  <a:pt x="5776607" y="1574800"/>
                </a:lnTo>
                <a:lnTo>
                  <a:pt x="5775122" y="1549400"/>
                </a:lnTo>
                <a:lnTo>
                  <a:pt x="5777369" y="1536700"/>
                </a:lnTo>
                <a:lnTo>
                  <a:pt x="5779579" y="1524000"/>
                </a:lnTo>
                <a:lnTo>
                  <a:pt x="5780570" y="1511300"/>
                </a:lnTo>
                <a:lnTo>
                  <a:pt x="5781027" y="1498600"/>
                </a:lnTo>
                <a:lnTo>
                  <a:pt x="5781662" y="1485900"/>
                </a:lnTo>
                <a:lnTo>
                  <a:pt x="5784354" y="1460449"/>
                </a:lnTo>
                <a:lnTo>
                  <a:pt x="5787999" y="1435100"/>
                </a:lnTo>
                <a:lnTo>
                  <a:pt x="5791466" y="1409700"/>
                </a:lnTo>
                <a:lnTo>
                  <a:pt x="5793549" y="1384300"/>
                </a:lnTo>
                <a:lnTo>
                  <a:pt x="5801004" y="1371600"/>
                </a:lnTo>
                <a:lnTo>
                  <a:pt x="5803620" y="1384300"/>
                </a:lnTo>
                <a:lnTo>
                  <a:pt x="5805970" y="1384300"/>
                </a:lnTo>
                <a:lnTo>
                  <a:pt x="5813666" y="1397000"/>
                </a:lnTo>
                <a:lnTo>
                  <a:pt x="5821235" y="1397000"/>
                </a:lnTo>
                <a:lnTo>
                  <a:pt x="5829046" y="1409700"/>
                </a:lnTo>
                <a:lnTo>
                  <a:pt x="5837440" y="1422400"/>
                </a:lnTo>
                <a:lnTo>
                  <a:pt x="5847219" y="1422400"/>
                </a:lnTo>
                <a:lnTo>
                  <a:pt x="5852960" y="1435100"/>
                </a:lnTo>
                <a:lnTo>
                  <a:pt x="5853938" y="1447800"/>
                </a:lnTo>
                <a:lnTo>
                  <a:pt x="5853938" y="1346708"/>
                </a:lnTo>
                <a:lnTo>
                  <a:pt x="5853214" y="1346200"/>
                </a:lnTo>
                <a:lnTo>
                  <a:pt x="5834291" y="1320800"/>
                </a:lnTo>
                <a:lnTo>
                  <a:pt x="5814530" y="1308100"/>
                </a:lnTo>
                <a:lnTo>
                  <a:pt x="5805119" y="1308100"/>
                </a:lnTo>
                <a:lnTo>
                  <a:pt x="5796737" y="1295400"/>
                </a:lnTo>
                <a:lnTo>
                  <a:pt x="5788990" y="1295400"/>
                </a:lnTo>
                <a:lnTo>
                  <a:pt x="5777420" y="1282700"/>
                </a:lnTo>
                <a:lnTo>
                  <a:pt x="5777446" y="1270000"/>
                </a:lnTo>
                <a:lnTo>
                  <a:pt x="5927877" y="1270000"/>
                </a:lnTo>
                <a:lnTo>
                  <a:pt x="5932398" y="1282700"/>
                </a:lnTo>
                <a:lnTo>
                  <a:pt x="5938825" y="1308100"/>
                </a:lnTo>
                <a:lnTo>
                  <a:pt x="5942228" y="1333500"/>
                </a:lnTo>
                <a:lnTo>
                  <a:pt x="5943295" y="1346200"/>
                </a:lnTo>
                <a:lnTo>
                  <a:pt x="5943295" y="1079500"/>
                </a:lnTo>
                <a:lnTo>
                  <a:pt x="5924867" y="1079500"/>
                </a:lnTo>
                <a:lnTo>
                  <a:pt x="5924550" y="1066800"/>
                </a:lnTo>
                <a:lnTo>
                  <a:pt x="5921476" y="1054100"/>
                </a:lnTo>
                <a:lnTo>
                  <a:pt x="5919381" y="1054100"/>
                </a:lnTo>
                <a:lnTo>
                  <a:pt x="5919381" y="1244600"/>
                </a:lnTo>
                <a:lnTo>
                  <a:pt x="5915914" y="1257300"/>
                </a:lnTo>
                <a:lnTo>
                  <a:pt x="5913513" y="1244600"/>
                </a:lnTo>
                <a:lnTo>
                  <a:pt x="5822581" y="1244600"/>
                </a:lnTo>
                <a:lnTo>
                  <a:pt x="5844400" y="1231900"/>
                </a:lnTo>
                <a:lnTo>
                  <a:pt x="5910364" y="1231900"/>
                </a:lnTo>
                <a:lnTo>
                  <a:pt x="5917679" y="1244600"/>
                </a:lnTo>
                <a:lnTo>
                  <a:pt x="5919381" y="1244600"/>
                </a:lnTo>
                <a:lnTo>
                  <a:pt x="5919381" y="1054100"/>
                </a:lnTo>
                <a:lnTo>
                  <a:pt x="5904585" y="1054100"/>
                </a:lnTo>
                <a:lnTo>
                  <a:pt x="5904585" y="1168400"/>
                </a:lnTo>
                <a:lnTo>
                  <a:pt x="5902744" y="1181100"/>
                </a:lnTo>
                <a:lnTo>
                  <a:pt x="5837250" y="1181100"/>
                </a:lnTo>
                <a:lnTo>
                  <a:pt x="5835713" y="1168400"/>
                </a:lnTo>
                <a:lnTo>
                  <a:pt x="5862828" y="1168400"/>
                </a:lnTo>
                <a:lnTo>
                  <a:pt x="5872886" y="1155700"/>
                </a:lnTo>
                <a:lnTo>
                  <a:pt x="5904319" y="1155700"/>
                </a:lnTo>
                <a:lnTo>
                  <a:pt x="5904585" y="1168400"/>
                </a:lnTo>
                <a:lnTo>
                  <a:pt x="5904585" y="1054100"/>
                </a:lnTo>
                <a:lnTo>
                  <a:pt x="5901956" y="1054100"/>
                </a:lnTo>
                <a:lnTo>
                  <a:pt x="5901956" y="1092200"/>
                </a:lnTo>
                <a:lnTo>
                  <a:pt x="5857405" y="1092200"/>
                </a:lnTo>
                <a:lnTo>
                  <a:pt x="5868721" y="1079500"/>
                </a:lnTo>
                <a:lnTo>
                  <a:pt x="5899353" y="1079500"/>
                </a:lnTo>
                <a:lnTo>
                  <a:pt x="5901956" y="1092200"/>
                </a:lnTo>
                <a:lnTo>
                  <a:pt x="5901956" y="1054100"/>
                </a:lnTo>
                <a:lnTo>
                  <a:pt x="5815508" y="1054100"/>
                </a:lnTo>
                <a:lnTo>
                  <a:pt x="5811825" y="1066800"/>
                </a:lnTo>
                <a:lnTo>
                  <a:pt x="5809208" y="1079500"/>
                </a:lnTo>
                <a:lnTo>
                  <a:pt x="5805284" y="1079500"/>
                </a:lnTo>
                <a:lnTo>
                  <a:pt x="5801436" y="1066800"/>
                </a:lnTo>
                <a:lnTo>
                  <a:pt x="5805830" y="1066800"/>
                </a:lnTo>
                <a:lnTo>
                  <a:pt x="5797575" y="1054100"/>
                </a:lnTo>
                <a:lnTo>
                  <a:pt x="5782653" y="1054100"/>
                </a:lnTo>
                <a:lnTo>
                  <a:pt x="5782653" y="1092200"/>
                </a:lnTo>
                <a:lnTo>
                  <a:pt x="5781357" y="1104900"/>
                </a:lnTo>
                <a:lnTo>
                  <a:pt x="5717425" y="1104900"/>
                </a:lnTo>
                <a:lnTo>
                  <a:pt x="5714200" y="1079500"/>
                </a:lnTo>
                <a:lnTo>
                  <a:pt x="5774728" y="1079500"/>
                </a:lnTo>
                <a:lnTo>
                  <a:pt x="5780113" y="1092200"/>
                </a:lnTo>
                <a:lnTo>
                  <a:pt x="5782653" y="1092200"/>
                </a:lnTo>
                <a:lnTo>
                  <a:pt x="5782653" y="1054100"/>
                </a:lnTo>
                <a:lnTo>
                  <a:pt x="5731256" y="1054100"/>
                </a:lnTo>
                <a:lnTo>
                  <a:pt x="5714606" y="1066800"/>
                </a:lnTo>
                <a:lnTo>
                  <a:pt x="5689346" y="1066800"/>
                </a:lnTo>
                <a:lnTo>
                  <a:pt x="5690806" y="1092200"/>
                </a:lnTo>
                <a:lnTo>
                  <a:pt x="5692343" y="1104900"/>
                </a:lnTo>
                <a:lnTo>
                  <a:pt x="5695048" y="1117600"/>
                </a:lnTo>
                <a:lnTo>
                  <a:pt x="5699582" y="1130300"/>
                </a:lnTo>
                <a:lnTo>
                  <a:pt x="5702605" y="1130300"/>
                </a:lnTo>
                <a:lnTo>
                  <a:pt x="5707215" y="1143000"/>
                </a:lnTo>
                <a:lnTo>
                  <a:pt x="5717591" y="1117600"/>
                </a:lnTo>
                <a:lnTo>
                  <a:pt x="5725312" y="1117600"/>
                </a:lnTo>
                <a:lnTo>
                  <a:pt x="5733935" y="1130300"/>
                </a:lnTo>
                <a:lnTo>
                  <a:pt x="5784202" y="1130300"/>
                </a:lnTo>
                <a:lnTo>
                  <a:pt x="5792990" y="1117600"/>
                </a:lnTo>
                <a:lnTo>
                  <a:pt x="5901131" y="1117600"/>
                </a:lnTo>
                <a:lnTo>
                  <a:pt x="5903074" y="1130300"/>
                </a:lnTo>
                <a:lnTo>
                  <a:pt x="5894375" y="1130300"/>
                </a:lnTo>
                <a:lnTo>
                  <a:pt x="5881332" y="1143000"/>
                </a:lnTo>
                <a:lnTo>
                  <a:pt x="5817552" y="1143000"/>
                </a:lnTo>
                <a:lnTo>
                  <a:pt x="5811850" y="1155700"/>
                </a:lnTo>
                <a:lnTo>
                  <a:pt x="5810758" y="1168400"/>
                </a:lnTo>
                <a:lnTo>
                  <a:pt x="5810999" y="1181100"/>
                </a:lnTo>
                <a:lnTo>
                  <a:pt x="5811977" y="1181100"/>
                </a:lnTo>
                <a:lnTo>
                  <a:pt x="5813603" y="1193800"/>
                </a:lnTo>
                <a:lnTo>
                  <a:pt x="5816866" y="1206500"/>
                </a:lnTo>
                <a:lnTo>
                  <a:pt x="5866879" y="1206500"/>
                </a:lnTo>
                <a:lnTo>
                  <a:pt x="5846381" y="1219200"/>
                </a:lnTo>
                <a:lnTo>
                  <a:pt x="5815762" y="1219200"/>
                </a:lnTo>
                <a:lnTo>
                  <a:pt x="5815762" y="1244600"/>
                </a:lnTo>
                <a:lnTo>
                  <a:pt x="5791225" y="1257300"/>
                </a:lnTo>
                <a:lnTo>
                  <a:pt x="5762637" y="1257300"/>
                </a:lnTo>
                <a:lnTo>
                  <a:pt x="5762637" y="1346200"/>
                </a:lnTo>
                <a:lnTo>
                  <a:pt x="5761723" y="1347622"/>
                </a:lnTo>
                <a:lnTo>
                  <a:pt x="5761723" y="1676400"/>
                </a:lnTo>
                <a:lnTo>
                  <a:pt x="5761672" y="1689100"/>
                </a:lnTo>
                <a:lnTo>
                  <a:pt x="5761101" y="1697151"/>
                </a:lnTo>
                <a:lnTo>
                  <a:pt x="5761101" y="1727200"/>
                </a:lnTo>
                <a:lnTo>
                  <a:pt x="5759462" y="1739900"/>
                </a:lnTo>
                <a:lnTo>
                  <a:pt x="5758408" y="1765300"/>
                </a:lnTo>
                <a:lnTo>
                  <a:pt x="5757380" y="1778000"/>
                </a:lnTo>
                <a:lnTo>
                  <a:pt x="5756376" y="1790700"/>
                </a:lnTo>
                <a:lnTo>
                  <a:pt x="5755729" y="1803400"/>
                </a:lnTo>
                <a:lnTo>
                  <a:pt x="5750268" y="1803400"/>
                </a:lnTo>
                <a:lnTo>
                  <a:pt x="5750268" y="2019300"/>
                </a:lnTo>
                <a:lnTo>
                  <a:pt x="5749988" y="2032000"/>
                </a:lnTo>
                <a:lnTo>
                  <a:pt x="5749747" y="2044700"/>
                </a:lnTo>
                <a:lnTo>
                  <a:pt x="5748490" y="2049691"/>
                </a:lnTo>
                <a:lnTo>
                  <a:pt x="5748490" y="2209800"/>
                </a:lnTo>
                <a:lnTo>
                  <a:pt x="5745137" y="2222500"/>
                </a:lnTo>
                <a:lnTo>
                  <a:pt x="5730087" y="2222500"/>
                </a:lnTo>
                <a:lnTo>
                  <a:pt x="5711507" y="2235200"/>
                </a:lnTo>
                <a:lnTo>
                  <a:pt x="5655691" y="2235200"/>
                </a:lnTo>
                <a:lnTo>
                  <a:pt x="5639930" y="2247862"/>
                </a:lnTo>
                <a:lnTo>
                  <a:pt x="5637974" y="2222500"/>
                </a:lnTo>
                <a:lnTo>
                  <a:pt x="5636793" y="2222500"/>
                </a:lnTo>
                <a:lnTo>
                  <a:pt x="5635815" y="2209800"/>
                </a:lnTo>
                <a:lnTo>
                  <a:pt x="5697817" y="2209800"/>
                </a:lnTo>
                <a:lnTo>
                  <a:pt x="5714174" y="2197100"/>
                </a:lnTo>
                <a:lnTo>
                  <a:pt x="5720766" y="2209800"/>
                </a:lnTo>
                <a:lnTo>
                  <a:pt x="5748490" y="2209800"/>
                </a:lnTo>
                <a:lnTo>
                  <a:pt x="5748490" y="2049691"/>
                </a:lnTo>
                <a:lnTo>
                  <a:pt x="5746547" y="2057400"/>
                </a:lnTo>
                <a:lnTo>
                  <a:pt x="5737695" y="2057400"/>
                </a:lnTo>
                <a:lnTo>
                  <a:pt x="5704840" y="2070100"/>
                </a:lnTo>
                <a:lnTo>
                  <a:pt x="5638368" y="2070100"/>
                </a:lnTo>
                <a:lnTo>
                  <a:pt x="5637568" y="2057400"/>
                </a:lnTo>
                <a:lnTo>
                  <a:pt x="5637276" y="2044700"/>
                </a:lnTo>
                <a:lnTo>
                  <a:pt x="5639803" y="2044700"/>
                </a:lnTo>
                <a:lnTo>
                  <a:pt x="5640489" y="2032000"/>
                </a:lnTo>
                <a:lnTo>
                  <a:pt x="5640603" y="2019300"/>
                </a:lnTo>
                <a:lnTo>
                  <a:pt x="5638990" y="1993900"/>
                </a:lnTo>
                <a:lnTo>
                  <a:pt x="5637187" y="1981200"/>
                </a:lnTo>
                <a:lnTo>
                  <a:pt x="5636692" y="1968500"/>
                </a:lnTo>
                <a:lnTo>
                  <a:pt x="5637784" y="1955800"/>
                </a:lnTo>
                <a:lnTo>
                  <a:pt x="5677154" y="1955800"/>
                </a:lnTo>
                <a:lnTo>
                  <a:pt x="5684558" y="1943100"/>
                </a:lnTo>
                <a:lnTo>
                  <a:pt x="5714581" y="1943100"/>
                </a:lnTo>
                <a:lnTo>
                  <a:pt x="5721731" y="1955800"/>
                </a:lnTo>
                <a:lnTo>
                  <a:pt x="5747804" y="1955800"/>
                </a:lnTo>
                <a:lnTo>
                  <a:pt x="5747588" y="1968500"/>
                </a:lnTo>
                <a:lnTo>
                  <a:pt x="5747766" y="1968500"/>
                </a:lnTo>
                <a:lnTo>
                  <a:pt x="5747575" y="1981200"/>
                </a:lnTo>
                <a:lnTo>
                  <a:pt x="5750268" y="2019300"/>
                </a:lnTo>
                <a:lnTo>
                  <a:pt x="5750268" y="1803400"/>
                </a:lnTo>
                <a:lnTo>
                  <a:pt x="5656897" y="1803400"/>
                </a:lnTo>
                <a:lnTo>
                  <a:pt x="5653925" y="1790700"/>
                </a:lnTo>
                <a:lnTo>
                  <a:pt x="5652592" y="1790700"/>
                </a:lnTo>
                <a:lnTo>
                  <a:pt x="5652655" y="1778000"/>
                </a:lnTo>
                <a:lnTo>
                  <a:pt x="5653862" y="1765300"/>
                </a:lnTo>
                <a:lnTo>
                  <a:pt x="5655411" y="1765300"/>
                </a:lnTo>
                <a:lnTo>
                  <a:pt x="5656516" y="1752600"/>
                </a:lnTo>
                <a:lnTo>
                  <a:pt x="5657037" y="1752600"/>
                </a:lnTo>
                <a:lnTo>
                  <a:pt x="5656872" y="1739900"/>
                </a:lnTo>
                <a:lnTo>
                  <a:pt x="5657278" y="1727200"/>
                </a:lnTo>
                <a:lnTo>
                  <a:pt x="5761101" y="1727200"/>
                </a:lnTo>
                <a:lnTo>
                  <a:pt x="5761101" y="1697151"/>
                </a:lnTo>
                <a:lnTo>
                  <a:pt x="5760771" y="1701800"/>
                </a:lnTo>
                <a:lnTo>
                  <a:pt x="5752706" y="1701800"/>
                </a:lnTo>
                <a:lnTo>
                  <a:pt x="5744896" y="1714500"/>
                </a:lnTo>
                <a:lnTo>
                  <a:pt x="5642330" y="1714500"/>
                </a:lnTo>
                <a:lnTo>
                  <a:pt x="5642330" y="1727200"/>
                </a:lnTo>
                <a:lnTo>
                  <a:pt x="5641797" y="1739900"/>
                </a:lnTo>
                <a:lnTo>
                  <a:pt x="5641924" y="1739900"/>
                </a:lnTo>
                <a:lnTo>
                  <a:pt x="5640857" y="1752600"/>
                </a:lnTo>
                <a:lnTo>
                  <a:pt x="5639955" y="1765300"/>
                </a:lnTo>
                <a:lnTo>
                  <a:pt x="5639282" y="1778000"/>
                </a:lnTo>
                <a:lnTo>
                  <a:pt x="5638901" y="1790700"/>
                </a:lnTo>
                <a:lnTo>
                  <a:pt x="5638736" y="1803400"/>
                </a:lnTo>
                <a:lnTo>
                  <a:pt x="5627255" y="1803400"/>
                </a:lnTo>
                <a:lnTo>
                  <a:pt x="5627255" y="2209800"/>
                </a:lnTo>
                <a:lnTo>
                  <a:pt x="5621096" y="2222500"/>
                </a:lnTo>
                <a:lnTo>
                  <a:pt x="5622836" y="2222500"/>
                </a:lnTo>
                <a:lnTo>
                  <a:pt x="5622849" y="2237232"/>
                </a:lnTo>
                <a:lnTo>
                  <a:pt x="5623014" y="2247900"/>
                </a:lnTo>
                <a:lnTo>
                  <a:pt x="5600382" y="2247900"/>
                </a:lnTo>
                <a:lnTo>
                  <a:pt x="5600382" y="2311400"/>
                </a:lnTo>
                <a:lnTo>
                  <a:pt x="5592838" y="2311400"/>
                </a:lnTo>
                <a:lnTo>
                  <a:pt x="5586323" y="2324100"/>
                </a:lnTo>
                <a:lnTo>
                  <a:pt x="5579415" y="2336800"/>
                </a:lnTo>
                <a:lnTo>
                  <a:pt x="5570664" y="2349500"/>
                </a:lnTo>
                <a:lnTo>
                  <a:pt x="5561990" y="2349500"/>
                </a:lnTo>
                <a:lnTo>
                  <a:pt x="5560060" y="2362200"/>
                </a:lnTo>
                <a:lnTo>
                  <a:pt x="5563044" y="2362200"/>
                </a:lnTo>
                <a:lnTo>
                  <a:pt x="5557812" y="2374900"/>
                </a:lnTo>
                <a:lnTo>
                  <a:pt x="5551563" y="2387600"/>
                </a:lnTo>
                <a:lnTo>
                  <a:pt x="5545188" y="2387600"/>
                </a:lnTo>
                <a:lnTo>
                  <a:pt x="5538851" y="2400300"/>
                </a:lnTo>
                <a:lnTo>
                  <a:pt x="5532044" y="2413000"/>
                </a:lnTo>
                <a:lnTo>
                  <a:pt x="5525059" y="2413000"/>
                </a:lnTo>
                <a:lnTo>
                  <a:pt x="5518188" y="2425700"/>
                </a:lnTo>
                <a:lnTo>
                  <a:pt x="5514784" y="2425700"/>
                </a:lnTo>
                <a:lnTo>
                  <a:pt x="5511025" y="2438400"/>
                </a:lnTo>
                <a:lnTo>
                  <a:pt x="5506821" y="2425700"/>
                </a:lnTo>
                <a:lnTo>
                  <a:pt x="5503062" y="2425700"/>
                </a:lnTo>
                <a:lnTo>
                  <a:pt x="5497957" y="2413000"/>
                </a:lnTo>
                <a:lnTo>
                  <a:pt x="5511558" y="2413000"/>
                </a:lnTo>
                <a:lnTo>
                  <a:pt x="5520423" y="2400300"/>
                </a:lnTo>
                <a:lnTo>
                  <a:pt x="5526341" y="2400300"/>
                </a:lnTo>
                <a:lnTo>
                  <a:pt x="5529415" y="2387600"/>
                </a:lnTo>
                <a:lnTo>
                  <a:pt x="5520398" y="2387600"/>
                </a:lnTo>
                <a:lnTo>
                  <a:pt x="5516080" y="2400300"/>
                </a:lnTo>
                <a:lnTo>
                  <a:pt x="5493512" y="2400300"/>
                </a:lnTo>
                <a:lnTo>
                  <a:pt x="5493512" y="2463800"/>
                </a:lnTo>
                <a:lnTo>
                  <a:pt x="5492712" y="2476500"/>
                </a:lnTo>
                <a:lnTo>
                  <a:pt x="5475630" y="2451100"/>
                </a:lnTo>
                <a:lnTo>
                  <a:pt x="5460009" y="2425700"/>
                </a:lnTo>
                <a:lnTo>
                  <a:pt x="5446357" y="2413000"/>
                </a:lnTo>
                <a:lnTo>
                  <a:pt x="5435219" y="2387600"/>
                </a:lnTo>
                <a:lnTo>
                  <a:pt x="5450764" y="2387600"/>
                </a:lnTo>
                <a:lnTo>
                  <a:pt x="5452745" y="2400300"/>
                </a:lnTo>
                <a:lnTo>
                  <a:pt x="5460263" y="2413000"/>
                </a:lnTo>
                <a:lnTo>
                  <a:pt x="5469572" y="2425700"/>
                </a:lnTo>
                <a:lnTo>
                  <a:pt x="5479402" y="2438400"/>
                </a:lnTo>
                <a:lnTo>
                  <a:pt x="5488444" y="2451100"/>
                </a:lnTo>
                <a:lnTo>
                  <a:pt x="5491772" y="2463800"/>
                </a:lnTo>
                <a:lnTo>
                  <a:pt x="5493512" y="2463800"/>
                </a:lnTo>
                <a:lnTo>
                  <a:pt x="5493512" y="2400300"/>
                </a:lnTo>
                <a:lnTo>
                  <a:pt x="5490299" y="2400300"/>
                </a:lnTo>
                <a:lnTo>
                  <a:pt x="5487746" y="2387600"/>
                </a:lnTo>
                <a:lnTo>
                  <a:pt x="5485447" y="2387600"/>
                </a:lnTo>
                <a:lnTo>
                  <a:pt x="5483237" y="2374900"/>
                </a:lnTo>
                <a:lnTo>
                  <a:pt x="5480901" y="2374900"/>
                </a:lnTo>
                <a:lnTo>
                  <a:pt x="5478653" y="2362200"/>
                </a:lnTo>
                <a:lnTo>
                  <a:pt x="5481307" y="2362200"/>
                </a:lnTo>
                <a:lnTo>
                  <a:pt x="5483390" y="2349500"/>
                </a:lnTo>
                <a:lnTo>
                  <a:pt x="5489613" y="2336800"/>
                </a:lnTo>
                <a:lnTo>
                  <a:pt x="5497195" y="2336800"/>
                </a:lnTo>
                <a:lnTo>
                  <a:pt x="5505628" y="2324100"/>
                </a:lnTo>
                <a:lnTo>
                  <a:pt x="5517756" y="2311400"/>
                </a:lnTo>
                <a:lnTo>
                  <a:pt x="5553176" y="2311400"/>
                </a:lnTo>
                <a:lnTo>
                  <a:pt x="5566029" y="2298700"/>
                </a:lnTo>
                <a:lnTo>
                  <a:pt x="5591911" y="2298700"/>
                </a:lnTo>
                <a:lnTo>
                  <a:pt x="5600382" y="2311400"/>
                </a:lnTo>
                <a:lnTo>
                  <a:pt x="5600382" y="2247900"/>
                </a:lnTo>
                <a:lnTo>
                  <a:pt x="5596191" y="2247900"/>
                </a:lnTo>
                <a:lnTo>
                  <a:pt x="5592623" y="2235200"/>
                </a:lnTo>
                <a:lnTo>
                  <a:pt x="5591251" y="2235200"/>
                </a:lnTo>
                <a:lnTo>
                  <a:pt x="5591302" y="2222500"/>
                </a:lnTo>
                <a:lnTo>
                  <a:pt x="5593334" y="2209800"/>
                </a:lnTo>
                <a:lnTo>
                  <a:pt x="5627255" y="2209800"/>
                </a:lnTo>
                <a:lnTo>
                  <a:pt x="5627255" y="1803400"/>
                </a:lnTo>
                <a:lnTo>
                  <a:pt x="5616499" y="1803400"/>
                </a:lnTo>
                <a:lnTo>
                  <a:pt x="5617908" y="1790700"/>
                </a:lnTo>
                <a:lnTo>
                  <a:pt x="5620143" y="1778000"/>
                </a:lnTo>
                <a:lnTo>
                  <a:pt x="5621591" y="1765300"/>
                </a:lnTo>
                <a:lnTo>
                  <a:pt x="5622531" y="1752600"/>
                </a:lnTo>
                <a:lnTo>
                  <a:pt x="5623217" y="1739900"/>
                </a:lnTo>
                <a:lnTo>
                  <a:pt x="5623611" y="1727200"/>
                </a:lnTo>
                <a:lnTo>
                  <a:pt x="5642330" y="1727200"/>
                </a:lnTo>
                <a:lnTo>
                  <a:pt x="5642330" y="1714500"/>
                </a:lnTo>
                <a:lnTo>
                  <a:pt x="5612879" y="1714500"/>
                </a:lnTo>
                <a:lnTo>
                  <a:pt x="5612879" y="1955800"/>
                </a:lnTo>
                <a:lnTo>
                  <a:pt x="5612739" y="1968500"/>
                </a:lnTo>
                <a:lnTo>
                  <a:pt x="5612549" y="1981200"/>
                </a:lnTo>
                <a:lnTo>
                  <a:pt x="5612206" y="1981200"/>
                </a:lnTo>
                <a:lnTo>
                  <a:pt x="5611596" y="1993900"/>
                </a:lnTo>
                <a:lnTo>
                  <a:pt x="5610225" y="2006600"/>
                </a:lnTo>
                <a:lnTo>
                  <a:pt x="5609310" y="2019300"/>
                </a:lnTo>
                <a:lnTo>
                  <a:pt x="5608879" y="2044700"/>
                </a:lnTo>
                <a:lnTo>
                  <a:pt x="5608904" y="2057400"/>
                </a:lnTo>
                <a:lnTo>
                  <a:pt x="5608078" y="2070100"/>
                </a:lnTo>
                <a:lnTo>
                  <a:pt x="5588089" y="2070100"/>
                </a:lnTo>
                <a:lnTo>
                  <a:pt x="5588444" y="2057400"/>
                </a:lnTo>
                <a:lnTo>
                  <a:pt x="5588609" y="2044700"/>
                </a:lnTo>
                <a:lnTo>
                  <a:pt x="5589206" y="2019300"/>
                </a:lnTo>
                <a:lnTo>
                  <a:pt x="5590870" y="2006600"/>
                </a:lnTo>
                <a:lnTo>
                  <a:pt x="5593156" y="1993900"/>
                </a:lnTo>
                <a:lnTo>
                  <a:pt x="5598934" y="1968500"/>
                </a:lnTo>
                <a:lnTo>
                  <a:pt x="5601284" y="1955800"/>
                </a:lnTo>
                <a:lnTo>
                  <a:pt x="5612879" y="1955800"/>
                </a:lnTo>
                <a:lnTo>
                  <a:pt x="5612879" y="1714500"/>
                </a:lnTo>
                <a:lnTo>
                  <a:pt x="5608701" y="1714500"/>
                </a:lnTo>
                <a:lnTo>
                  <a:pt x="5608701" y="1752600"/>
                </a:lnTo>
                <a:lnTo>
                  <a:pt x="5606300" y="1765300"/>
                </a:lnTo>
                <a:lnTo>
                  <a:pt x="5602376" y="1778000"/>
                </a:lnTo>
                <a:lnTo>
                  <a:pt x="5598299" y="1803400"/>
                </a:lnTo>
                <a:lnTo>
                  <a:pt x="5574322" y="1803400"/>
                </a:lnTo>
                <a:lnTo>
                  <a:pt x="5574322" y="2209800"/>
                </a:lnTo>
                <a:lnTo>
                  <a:pt x="5574068" y="2222500"/>
                </a:lnTo>
                <a:lnTo>
                  <a:pt x="5573636" y="2235200"/>
                </a:lnTo>
                <a:lnTo>
                  <a:pt x="5571604" y="2235200"/>
                </a:lnTo>
                <a:lnTo>
                  <a:pt x="5566397" y="2247900"/>
                </a:lnTo>
                <a:lnTo>
                  <a:pt x="5497703" y="2247900"/>
                </a:lnTo>
                <a:lnTo>
                  <a:pt x="5497703" y="2311400"/>
                </a:lnTo>
                <a:lnTo>
                  <a:pt x="5492013" y="2324100"/>
                </a:lnTo>
                <a:lnTo>
                  <a:pt x="5484901" y="2324100"/>
                </a:lnTo>
                <a:lnTo>
                  <a:pt x="5477218" y="2336800"/>
                </a:lnTo>
                <a:lnTo>
                  <a:pt x="5460517" y="2336800"/>
                </a:lnTo>
                <a:lnTo>
                  <a:pt x="5459450" y="2324100"/>
                </a:lnTo>
                <a:lnTo>
                  <a:pt x="5456072" y="2311400"/>
                </a:lnTo>
                <a:lnTo>
                  <a:pt x="5497703" y="2311400"/>
                </a:lnTo>
                <a:lnTo>
                  <a:pt x="5497703" y="2247900"/>
                </a:lnTo>
                <a:lnTo>
                  <a:pt x="5466245" y="2247900"/>
                </a:lnTo>
                <a:lnTo>
                  <a:pt x="5465851" y="2209800"/>
                </a:lnTo>
                <a:lnTo>
                  <a:pt x="5574322" y="2209800"/>
                </a:lnTo>
                <a:lnTo>
                  <a:pt x="5574322" y="1803400"/>
                </a:lnTo>
                <a:lnTo>
                  <a:pt x="5570055" y="1803400"/>
                </a:lnTo>
                <a:lnTo>
                  <a:pt x="5570055" y="1955800"/>
                </a:lnTo>
                <a:lnTo>
                  <a:pt x="5570017" y="1993900"/>
                </a:lnTo>
                <a:lnTo>
                  <a:pt x="5569305" y="2006600"/>
                </a:lnTo>
                <a:lnTo>
                  <a:pt x="5566956" y="2032000"/>
                </a:lnTo>
                <a:lnTo>
                  <a:pt x="5564365" y="2044700"/>
                </a:lnTo>
                <a:lnTo>
                  <a:pt x="5562917" y="2057400"/>
                </a:lnTo>
                <a:lnTo>
                  <a:pt x="5561508" y="2070100"/>
                </a:lnTo>
                <a:lnTo>
                  <a:pt x="5557507" y="2082800"/>
                </a:lnTo>
                <a:lnTo>
                  <a:pt x="5481142" y="2082800"/>
                </a:lnTo>
                <a:lnTo>
                  <a:pt x="5484177" y="2070100"/>
                </a:lnTo>
                <a:lnTo>
                  <a:pt x="5488381" y="2057400"/>
                </a:lnTo>
                <a:lnTo>
                  <a:pt x="5489829" y="2044700"/>
                </a:lnTo>
                <a:lnTo>
                  <a:pt x="5489791" y="2032000"/>
                </a:lnTo>
                <a:lnTo>
                  <a:pt x="5489562" y="2006600"/>
                </a:lnTo>
                <a:lnTo>
                  <a:pt x="5490248" y="2006600"/>
                </a:lnTo>
                <a:lnTo>
                  <a:pt x="5491289" y="1993900"/>
                </a:lnTo>
                <a:lnTo>
                  <a:pt x="5491480" y="1981200"/>
                </a:lnTo>
                <a:lnTo>
                  <a:pt x="5489575" y="1968500"/>
                </a:lnTo>
                <a:lnTo>
                  <a:pt x="5491048" y="1968500"/>
                </a:lnTo>
                <a:lnTo>
                  <a:pt x="5495747" y="1955800"/>
                </a:lnTo>
                <a:lnTo>
                  <a:pt x="5570055" y="1955800"/>
                </a:lnTo>
                <a:lnTo>
                  <a:pt x="5570055" y="1803400"/>
                </a:lnTo>
                <a:lnTo>
                  <a:pt x="5527649" y="1803400"/>
                </a:lnTo>
                <a:lnTo>
                  <a:pt x="5527649" y="1816100"/>
                </a:lnTo>
                <a:lnTo>
                  <a:pt x="5527294" y="1828800"/>
                </a:lnTo>
                <a:lnTo>
                  <a:pt x="5481332" y="1828800"/>
                </a:lnTo>
                <a:lnTo>
                  <a:pt x="5467172" y="1837461"/>
                </a:lnTo>
                <a:lnTo>
                  <a:pt x="5467172" y="1968500"/>
                </a:lnTo>
                <a:lnTo>
                  <a:pt x="5466283" y="1981200"/>
                </a:lnTo>
                <a:lnTo>
                  <a:pt x="5464556" y="2006600"/>
                </a:lnTo>
                <a:lnTo>
                  <a:pt x="5462943" y="2019300"/>
                </a:lnTo>
                <a:lnTo>
                  <a:pt x="5461444" y="2044700"/>
                </a:lnTo>
                <a:lnTo>
                  <a:pt x="5460073" y="2057400"/>
                </a:lnTo>
                <a:lnTo>
                  <a:pt x="5458803" y="2070100"/>
                </a:lnTo>
                <a:lnTo>
                  <a:pt x="5455399" y="2082800"/>
                </a:lnTo>
                <a:lnTo>
                  <a:pt x="5451957" y="2082800"/>
                </a:lnTo>
                <a:lnTo>
                  <a:pt x="5451957" y="2222500"/>
                </a:lnTo>
                <a:lnTo>
                  <a:pt x="5450395" y="2235200"/>
                </a:lnTo>
                <a:lnTo>
                  <a:pt x="5449989" y="2235200"/>
                </a:lnTo>
                <a:lnTo>
                  <a:pt x="5447931" y="2247900"/>
                </a:lnTo>
                <a:lnTo>
                  <a:pt x="5439308" y="2260600"/>
                </a:lnTo>
                <a:lnTo>
                  <a:pt x="5427167" y="2260600"/>
                </a:lnTo>
                <a:lnTo>
                  <a:pt x="5425567" y="2247900"/>
                </a:lnTo>
                <a:lnTo>
                  <a:pt x="5425097" y="2247900"/>
                </a:lnTo>
                <a:lnTo>
                  <a:pt x="5425833" y="2235200"/>
                </a:lnTo>
                <a:lnTo>
                  <a:pt x="5425338" y="2222500"/>
                </a:lnTo>
                <a:lnTo>
                  <a:pt x="5426900" y="2209800"/>
                </a:lnTo>
                <a:lnTo>
                  <a:pt x="5451589" y="2209800"/>
                </a:lnTo>
                <a:lnTo>
                  <a:pt x="5451957" y="2222500"/>
                </a:lnTo>
                <a:lnTo>
                  <a:pt x="5451957" y="2082800"/>
                </a:lnTo>
                <a:lnTo>
                  <a:pt x="5432018" y="2082800"/>
                </a:lnTo>
                <a:lnTo>
                  <a:pt x="5436298" y="2070100"/>
                </a:lnTo>
                <a:lnTo>
                  <a:pt x="5438267" y="2057400"/>
                </a:lnTo>
                <a:lnTo>
                  <a:pt x="5438749" y="2044700"/>
                </a:lnTo>
                <a:lnTo>
                  <a:pt x="5438559" y="2032000"/>
                </a:lnTo>
                <a:lnTo>
                  <a:pt x="5438927" y="2019300"/>
                </a:lnTo>
                <a:lnTo>
                  <a:pt x="5440388" y="2006600"/>
                </a:lnTo>
                <a:lnTo>
                  <a:pt x="5442585" y="1993900"/>
                </a:lnTo>
                <a:lnTo>
                  <a:pt x="5445163" y="1981200"/>
                </a:lnTo>
                <a:lnTo>
                  <a:pt x="5446179" y="1968500"/>
                </a:lnTo>
                <a:lnTo>
                  <a:pt x="5434050" y="1968500"/>
                </a:lnTo>
                <a:lnTo>
                  <a:pt x="5433682" y="1955800"/>
                </a:lnTo>
                <a:lnTo>
                  <a:pt x="5465254" y="1955800"/>
                </a:lnTo>
                <a:lnTo>
                  <a:pt x="5467172" y="1968500"/>
                </a:lnTo>
                <a:lnTo>
                  <a:pt x="5467172" y="1837461"/>
                </a:lnTo>
                <a:lnTo>
                  <a:pt x="5460568" y="1841500"/>
                </a:lnTo>
                <a:lnTo>
                  <a:pt x="5439803" y="1841500"/>
                </a:lnTo>
                <a:lnTo>
                  <a:pt x="5439803" y="1879600"/>
                </a:lnTo>
                <a:lnTo>
                  <a:pt x="5432056" y="1892300"/>
                </a:lnTo>
                <a:lnTo>
                  <a:pt x="5416486" y="1892300"/>
                </a:lnTo>
                <a:lnTo>
                  <a:pt x="5416486" y="1968500"/>
                </a:lnTo>
                <a:lnTo>
                  <a:pt x="5416004" y="1981200"/>
                </a:lnTo>
                <a:lnTo>
                  <a:pt x="5414619" y="2006600"/>
                </a:lnTo>
                <a:lnTo>
                  <a:pt x="5413438" y="2019300"/>
                </a:lnTo>
                <a:lnTo>
                  <a:pt x="5412575" y="2032000"/>
                </a:lnTo>
                <a:lnTo>
                  <a:pt x="5412168" y="2057400"/>
                </a:lnTo>
                <a:lnTo>
                  <a:pt x="5411990" y="2057400"/>
                </a:lnTo>
                <a:lnTo>
                  <a:pt x="5410632" y="2070100"/>
                </a:lnTo>
                <a:lnTo>
                  <a:pt x="5410174" y="2071446"/>
                </a:lnTo>
                <a:lnTo>
                  <a:pt x="5410174" y="2235200"/>
                </a:lnTo>
                <a:lnTo>
                  <a:pt x="5408752" y="2247900"/>
                </a:lnTo>
                <a:lnTo>
                  <a:pt x="5404828" y="2260600"/>
                </a:lnTo>
                <a:lnTo>
                  <a:pt x="5392496" y="2260600"/>
                </a:lnTo>
                <a:lnTo>
                  <a:pt x="5386413" y="2273300"/>
                </a:lnTo>
                <a:lnTo>
                  <a:pt x="5369420" y="2273300"/>
                </a:lnTo>
                <a:lnTo>
                  <a:pt x="5365775" y="2286000"/>
                </a:lnTo>
                <a:lnTo>
                  <a:pt x="5362130" y="2286000"/>
                </a:lnTo>
                <a:lnTo>
                  <a:pt x="5357101" y="2298700"/>
                </a:lnTo>
                <a:lnTo>
                  <a:pt x="5347424" y="2286000"/>
                </a:lnTo>
                <a:lnTo>
                  <a:pt x="5339816" y="2260600"/>
                </a:lnTo>
                <a:lnTo>
                  <a:pt x="5333174" y="2247862"/>
                </a:lnTo>
                <a:lnTo>
                  <a:pt x="5329390" y="2240775"/>
                </a:lnTo>
                <a:lnTo>
                  <a:pt x="5329390" y="2298700"/>
                </a:lnTo>
                <a:lnTo>
                  <a:pt x="5323611" y="2298700"/>
                </a:lnTo>
                <a:lnTo>
                  <a:pt x="5319268" y="2311400"/>
                </a:lnTo>
                <a:lnTo>
                  <a:pt x="5304485" y="2311400"/>
                </a:lnTo>
                <a:lnTo>
                  <a:pt x="5300230" y="2298700"/>
                </a:lnTo>
                <a:lnTo>
                  <a:pt x="5295849" y="2298700"/>
                </a:lnTo>
                <a:lnTo>
                  <a:pt x="5302047" y="2286000"/>
                </a:lnTo>
                <a:lnTo>
                  <a:pt x="5304307" y="2273300"/>
                </a:lnTo>
                <a:lnTo>
                  <a:pt x="5302770" y="2260600"/>
                </a:lnTo>
                <a:lnTo>
                  <a:pt x="5297576" y="2247900"/>
                </a:lnTo>
                <a:lnTo>
                  <a:pt x="5295201" y="2247900"/>
                </a:lnTo>
                <a:lnTo>
                  <a:pt x="5293538" y="2235200"/>
                </a:lnTo>
                <a:lnTo>
                  <a:pt x="5309146" y="2235200"/>
                </a:lnTo>
                <a:lnTo>
                  <a:pt x="5313261" y="2247900"/>
                </a:lnTo>
                <a:lnTo>
                  <a:pt x="5314937" y="2260600"/>
                </a:lnTo>
                <a:lnTo>
                  <a:pt x="5316677" y="2260600"/>
                </a:lnTo>
                <a:lnTo>
                  <a:pt x="5318798" y="2273300"/>
                </a:lnTo>
                <a:lnTo>
                  <a:pt x="5321655" y="2286000"/>
                </a:lnTo>
                <a:lnTo>
                  <a:pt x="5325618" y="2286000"/>
                </a:lnTo>
                <a:lnTo>
                  <a:pt x="5329390" y="2298700"/>
                </a:lnTo>
                <a:lnTo>
                  <a:pt x="5329390" y="2240775"/>
                </a:lnTo>
                <a:lnTo>
                  <a:pt x="5326418" y="2235200"/>
                </a:lnTo>
                <a:lnTo>
                  <a:pt x="5324780" y="2235200"/>
                </a:lnTo>
                <a:lnTo>
                  <a:pt x="5326812" y="2222500"/>
                </a:lnTo>
                <a:lnTo>
                  <a:pt x="5406377" y="2222500"/>
                </a:lnTo>
                <a:lnTo>
                  <a:pt x="5408942" y="2235200"/>
                </a:lnTo>
                <a:lnTo>
                  <a:pt x="5410174" y="2235200"/>
                </a:lnTo>
                <a:lnTo>
                  <a:pt x="5410174" y="2071446"/>
                </a:lnTo>
                <a:lnTo>
                  <a:pt x="5406301" y="2082800"/>
                </a:lnTo>
                <a:lnTo>
                  <a:pt x="5354307" y="2082800"/>
                </a:lnTo>
                <a:lnTo>
                  <a:pt x="5352847" y="2070100"/>
                </a:lnTo>
                <a:lnTo>
                  <a:pt x="5350738" y="2057400"/>
                </a:lnTo>
                <a:lnTo>
                  <a:pt x="5350497" y="2032000"/>
                </a:lnTo>
                <a:lnTo>
                  <a:pt x="5351742" y="2019300"/>
                </a:lnTo>
                <a:lnTo>
                  <a:pt x="5354040" y="1993900"/>
                </a:lnTo>
                <a:lnTo>
                  <a:pt x="5355196" y="1993900"/>
                </a:lnTo>
                <a:lnTo>
                  <a:pt x="5355285" y="1981200"/>
                </a:lnTo>
                <a:lnTo>
                  <a:pt x="5356136" y="1968500"/>
                </a:lnTo>
                <a:lnTo>
                  <a:pt x="5416486" y="1968500"/>
                </a:lnTo>
                <a:lnTo>
                  <a:pt x="5416486" y="1892300"/>
                </a:lnTo>
                <a:lnTo>
                  <a:pt x="5409666" y="1892300"/>
                </a:lnTo>
                <a:lnTo>
                  <a:pt x="5409666" y="1905000"/>
                </a:lnTo>
                <a:lnTo>
                  <a:pt x="5398605" y="1917700"/>
                </a:lnTo>
                <a:lnTo>
                  <a:pt x="5378437" y="1917700"/>
                </a:lnTo>
                <a:lnTo>
                  <a:pt x="5379923" y="1905000"/>
                </a:lnTo>
                <a:lnTo>
                  <a:pt x="5409666" y="1905000"/>
                </a:lnTo>
                <a:lnTo>
                  <a:pt x="5409666" y="1892300"/>
                </a:lnTo>
                <a:lnTo>
                  <a:pt x="5378272" y="1892300"/>
                </a:lnTo>
                <a:lnTo>
                  <a:pt x="5378272" y="1917700"/>
                </a:lnTo>
                <a:lnTo>
                  <a:pt x="5362397" y="1917700"/>
                </a:lnTo>
                <a:lnTo>
                  <a:pt x="5368582" y="1905000"/>
                </a:lnTo>
                <a:lnTo>
                  <a:pt x="5373471" y="1905000"/>
                </a:lnTo>
                <a:lnTo>
                  <a:pt x="5378272" y="1917700"/>
                </a:lnTo>
                <a:lnTo>
                  <a:pt x="5378272" y="1892300"/>
                </a:lnTo>
                <a:lnTo>
                  <a:pt x="5341810" y="1892300"/>
                </a:lnTo>
                <a:lnTo>
                  <a:pt x="5341810" y="1968500"/>
                </a:lnTo>
                <a:lnTo>
                  <a:pt x="5336273" y="1981200"/>
                </a:lnTo>
                <a:lnTo>
                  <a:pt x="5333784" y="1981200"/>
                </a:lnTo>
                <a:lnTo>
                  <a:pt x="5333200" y="1993900"/>
                </a:lnTo>
                <a:lnTo>
                  <a:pt x="5333377" y="2006600"/>
                </a:lnTo>
                <a:lnTo>
                  <a:pt x="5333530" y="2019300"/>
                </a:lnTo>
                <a:lnTo>
                  <a:pt x="5333111" y="2044700"/>
                </a:lnTo>
                <a:lnTo>
                  <a:pt x="5331904" y="2057400"/>
                </a:lnTo>
                <a:lnTo>
                  <a:pt x="5329694" y="2082800"/>
                </a:lnTo>
                <a:lnTo>
                  <a:pt x="5328475" y="2082800"/>
                </a:lnTo>
                <a:lnTo>
                  <a:pt x="5325846" y="2095500"/>
                </a:lnTo>
                <a:lnTo>
                  <a:pt x="5308638" y="2082800"/>
                </a:lnTo>
                <a:lnTo>
                  <a:pt x="5305272" y="2082800"/>
                </a:lnTo>
                <a:lnTo>
                  <a:pt x="5304891" y="2070100"/>
                </a:lnTo>
                <a:lnTo>
                  <a:pt x="5303101" y="2057400"/>
                </a:lnTo>
                <a:lnTo>
                  <a:pt x="5300954" y="2044700"/>
                </a:lnTo>
                <a:lnTo>
                  <a:pt x="5299494" y="2044700"/>
                </a:lnTo>
                <a:lnTo>
                  <a:pt x="5298478" y="2032000"/>
                </a:lnTo>
                <a:lnTo>
                  <a:pt x="5297703" y="2019300"/>
                </a:lnTo>
                <a:lnTo>
                  <a:pt x="5297970" y="2006600"/>
                </a:lnTo>
                <a:lnTo>
                  <a:pt x="5300040" y="1993900"/>
                </a:lnTo>
                <a:lnTo>
                  <a:pt x="5301107" y="1993900"/>
                </a:lnTo>
                <a:lnTo>
                  <a:pt x="5301196" y="1981200"/>
                </a:lnTo>
                <a:lnTo>
                  <a:pt x="5295417" y="1968500"/>
                </a:lnTo>
                <a:lnTo>
                  <a:pt x="5341810" y="1968500"/>
                </a:lnTo>
                <a:lnTo>
                  <a:pt x="5341810" y="1892300"/>
                </a:lnTo>
                <a:lnTo>
                  <a:pt x="5331091" y="1892300"/>
                </a:lnTo>
                <a:lnTo>
                  <a:pt x="5331091" y="1943100"/>
                </a:lnTo>
                <a:lnTo>
                  <a:pt x="5323510" y="1955800"/>
                </a:lnTo>
                <a:lnTo>
                  <a:pt x="5308727" y="1955800"/>
                </a:lnTo>
                <a:lnTo>
                  <a:pt x="5301361" y="1943100"/>
                </a:lnTo>
                <a:lnTo>
                  <a:pt x="5331091" y="1943100"/>
                </a:lnTo>
                <a:lnTo>
                  <a:pt x="5331091" y="1892300"/>
                </a:lnTo>
                <a:lnTo>
                  <a:pt x="5291988" y="1892300"/>
                </a:lnTo>
                <a:lnTo>
                  <a:pt x="5297716" y="1879600"/>
                </a:lnTo>
                <a:lnTo>
                  <a:pt x="5439803" y="1879600"/>
                </a:lnTo>
                <a:lnTo>
                  <a:pt x="5439803" y="1841500"/>
                </a:lnTo>
                <a:lnTo>
                  <a:pt x="5288610" y="1841500"/>
                </a:lnTo>
                <a:lnTo>
                  <a:pt x="5288610" y="2197100"/>
                </a:lnTo>
                <a:lnTo>
                  <a:pt x="5288343" y="2209800"/>
                </a:lnTo>
                <a:lnTo>
                  <a:pt x="5285994" y="2209800"/>
                </a:lnTo>
                <a:lnTo>
                  <a:pt x="5285994" y="2286000"/>
                </a:lnTo>
                <a:lnTo>
                  <a:pt x="5284863" y="2298700"/>
                </a:lnTo>
                <a:lnTo>
                  <a:pt x="5257063" y="2298700"/>
                </a:lnTo>
                <a:lnTo>
                  <a:pt x="5237454" y="2286000"/>
                </a:lnTo>
                <a:lnTo>
                  <a:pt x="5111039" y="2286000"/>
                </a:lnTo>
                <a:lnTo>
                  <a:pt x="5084229" y="2298700"/>
                </a:lnTo>
                <a:lnTo>
                  <a:pt x="4961496" y="2298700"/>
                </a:lnTo>
                <a:lnTo>
                  <a:pt x="4937239" y="2311400"/>
                </a:lnTo>
                <a:lnTo>
                  <a:pt x="4808271" y="2311400"/>
                </a:lnTo>
                <a:lnTo>
                  <a:pt x="4781664" y="2324100"/>
                </a:lnTo>
                <a:lnTo>
                  <a:pt x="4681372" y="2324100"/>
                </a:lnTo>
                <a:lnTo>
                  <a:pt x="4676102" y="2311400"/>
                </a:lnTo>
                <a:lnTo>
                  <a:pt x="4729861" y="2311400"/>
                </a:lnTo>
                <a:lnTo>
                  <a:pt x="4745418" y="2298700"/>
                </a:lnTo>
                <a:lnTo>
                  <a:pt x="4892726" y="2298700"/>
                </a:lnTo>
                <a:lnTo>
                  <a:pt x="4902708" y="2286000"/>
                </a:lnTo>
                <a:lnTo>
                  <a:pt x="4968341" y="2286000"/>
                </a:lnTo>
                <a:lnTo>
                  <a:pt x="4987899" y="2273300"/>
                </a:lnTo>
                <a:lnTo>
                  <a:pt x="5042217" y="2273300"/>
                </a:lnTo>
                <a:lnTo>
                  <a:pt x="5062347" y="2260600"/>
                </a:lnTo>
                <a:lnTo>
                  <a:pt x="5187086" y="2260600"/>
                </a:lnTo>
                <a:lnTo>
                  <a:pt x="5199926" y="2273300"/>
                </a:lnTo>
                <a:lnTo>
                  <a:pt x="5262346" y="2273300"/>
                </a:lnTo>
                <a:lnTo>
                  <a:pt x="5268061" y="2286000"/>
                </a:lnTo>
                <a:lnTo>
                  <a:pt x="5285994" y="2286000"/>
                </a:lnTo>
                <a:lnTo>
                  <a:pt x="5285994" y="2209800"/>
                </a:lnTo>
                <a:lnTo>
                  <a:pt x="5283555" y="2209800"/>
                </a:lnTo>
                <a:lnTo>
                  <a:pt x="5288051" y="2197100"/>
                </a:lnTo>
                <a:lnTo>
                  <a:pt x="5279288" y="2197100"/>
                </a:lnTo>
                <a:lnTo>
                  <a:pt x="5273776" y="2184400"/>
                </a:lnTo>
                <a:lnTo>
                  <a:pt x="5283060" y="2184400"/>
                </a:lnTo>
                <a:lnTo>
                  <a:pt x="5288610" y="2197100"/>
                </a:lnTo>
                <a:lnTo>
                  <a:pt x="5288610" y="1841500"/>
                </a:lnTo>
                <a:lnTo>
                  <a:pt x="5278145" y="1841500"/>
                </a:lnTo>
                <a:lnTo>
                  <a:pt x="5278145" y="2057400"/>
                </a:lnTo>
                <a:lnTo>
                  <a:pt x="5278094" y="2070100"/>
                </a:lnTo>
                <a:lnTo>
                  <a:pt x="5277091" y="2082800"/>
                </a:lnTo>
                <a:lnTo>
                  <a:pt x="5275427" y="2095500"/>
                </a:lnTo>
                <a:lnTo>
                  <a:pt x="5271084" y="2095500"/>
                </a:lnTo>
                <a:lnTo>
                  <a:pt x="5271084" y="2235200"/>
                </a:lnTo>
                <a:lnTo>
                  <a:pt x="5263197" y="2222500"/>
                </a:lnTo>
                <a:lnTo>
                  <a:pt x="5261775" y="2222500"/>
                </a:lnTo>
                <a:lnTo>
                  <a:pt x="5261775" y="2260600"/>
                </a:lnTo>
                <a:lnTo>
                  <a:pt x="5225593" y="2260600"/>
                </a:lnTo>
                <a:lnTo>
                  <a:pt x="5208448" y="2247900"/>
                </a:lnTo>
                <a:lnTo>
                  <a:pt x="5122062" y="2247900"/>
                </a:lnTo>
                <a:lnTo>
                  <a:pt x="5121656" y="2235200"/>
                </a:lnTo>
                <a:lnTo>
                  <a:pt x="5119738" y="2235200"/>
                </a:lnTo>
                <a:lnTo>
                  <a:pt x="5115826" y="2222500"/>
                </a:lnTo>
                <a:lnTo>
                  <a:pt x="5109451" y="2222500"/>
                </a:lnTo>
                <a:lnTo>
                  <a:pt x="5103914" y="2209800"/>
                </a:lnTo>
                <a:lnTo>
                  <a:pt x="5100383" y="2197100"/>
                </a:lnTo>
                <a:lnTo>
                  <a:pt x="5097932" y="2197100"/>
                </a:lnTo>
                <a:lnTo>
                  <a:pt x="5095595" y="2184400"/>
                </a:lnTo>
                <a:lnTo>
                  <a:pt x="5184521" y="2184400"/>
                </a:lnTo>
                <a:lnTo>
                  <a:pt x="5192560" y="2171700"/>
                </a:lnTo>
                <a:lnTo>
                  <a:pt x="5200523" y="2184400"/>
                </a:lnTo>
                <a:lnTo>
                  <a:pt x="5220843" y="2184400"/>
                </a:lnTo>
                <a:lnTo>
                  <a:pt x="5233746" y="2197100"/>
                </a:lnTo>
                <a:lnTo>
                  <a:pt x="5244655" y="2222500"/>
                </a:lnTo>
                <a:lnTo>
                  <a:pt x="5253888" y="2235200"/>
                </a:lnTo>
                <a:lnTo>
                  <a:pt x="5261775" y="2260600"/>
                </a:lnTo>
                <a:lnTo>
                  <a:pt x="5261775" y="2222500"/>
                </a:lnTo>
                <a:lnTo>
                  <a:pt x="5256923" y="2222500"/>
                </a:lnTo>
                <a:lnTo>
                  <a:pt x="5252898" y="2209800"/>
                </a:lnTo>
                <a:lnTo>
                  <a:pt x="5249545" y="2197100"/>
                </a:lnTo>
                <a:lnTo>
                  <a:pt x="5246001" y="2197100"/>
                </a:lnTo>
                <a:lnTo>
                  <a:pt x="5241353" y="2184400"/>
                </a:lnTo>
                <a:lnTo>
                  <a:pt x="5240540" y="2184400"/>
                </a:lnTo>
                <a:lnTo>
                  <a:pt x="5244439" y="2171700"/>
                </a:lnTo>
                <a:lnTo>
                  <a:pt x="5246992" y="2184400"/>
                </a:lnTo>
                <a:lnTo>
                  <a:pt x="5257254" y="2184400"/>
                </a:lnTo>
                <a:lnTo>
                  <a:pt x="5264378" y="2197100"/>
                </a:lnTo>
                <a:lnTo>
                  <a:pt x="5269090" y="2209800"/>
                </a:lnTo>
                <a:lnTo>
                  <a:pt x="5271084" y="2235200"/>
                </a:lnTo>
                <a:lnTo>
                  <a:pt x="5271084" y="2095500"/>
                </a:lnTo>
                <a:lnTo>
                  <a:pt x="5270398" y="2095500"/>
                </a:lnTo>
                <a:lnTo>
                  <a:pt x="5270398" y="2159000"/>
                </a:lnTo>
                <a:lnTo>
                  <a:pt x="5268874" y="2171700"/>
                </a:lnTo>
                <a:lnTo>
                  <a:pt x="5263870" y="2171700"/>
                </a:lnTo>
                <a:lnTo>
                  <a:pt x="5255692" y="2159000"/>
                </a:lnTo>
                <a:lnTo>
                  <a:pt x="5270398" y="2159000"/>
                </a:lnTo>
                <a:lnTo>
                  <a:pt x="5270398" y="2095500"/>
                </a:lnTo>
                <a:lnTo>
                  <a:pt x="5241175" y="2095500"/>
                </a:lnTo>
                <a:lnTo>
                  <a:pt x="5231308" y="2082800"/>
                </a:lnTo>
                <a:lnTo>
                  <a:pt x="5205819" y="2082800"/>
                </a:lnTo>
                <a:lnTo>
                  <a:pt x="5208054" y="2070100"/>
                </a:lnTo>
                <a:lnTo>
                  <a:pt x="5210251" y="2057400"/>
                </a:lnTo>
                <a:lnTo>
                  <a:pt x="5211191" y="2044700"/>
                </a:lnTo>
                <a:lnTo>
                  <a:pt x="5212232" y="2019300"/>
                </a:lnTo>
                <a:lnTo>
                  <a:pt x="5214721" y="2006600"/>
                </a:lnTo>
                <a:lnTo>
                  <a:pt x="5216309" y="1993900"/>
                </a:lnTo>
                <a:lnTo>
                  <a:pt x="5217211" y="1993900"/>
                </a:lnTo>
                <a:lnTo>
                  <a:pt x="5214124" y="1981200"/>
                </a:lnTo>
                <a:lnTo>
                  <a:pt x="5216169" y="1968500"/>
                </a:lnTo>
                <a:lnTo>
                  <a:pt x="5273027" y="1968500"/>
                </a:lnTo>
                <a:lnTo>
                  <a:pt x="5275440" y="1981200"/>
                </a:lnTo>
                <a:lnTo>
                  <a:pt x="5276875" y="1993900"/>
                </a:lnTo>
                <a:lnTo>
                  <a:pt x="5277561" y="2006600"/>
                </a:lnTo>
                <a:lnTo>
                  <a:pt x="5277637" y="2019300"/>
                </a:lnTo>
                <a:lnTo>
                  <a:pt x="5277269" y="2032000"/>
                </a:lnTo>
                <a:lnTo>
                  <a:pt x="5276786" y="2044700"/>
                </a:lnTo>
                <a:lnTo>
                  <a:pt x="5277396" y="2057400"/>
                </a:lnTo>
                <a:lnTo>
                  <a:pt x="5278145" y="2057400"/>
                </a:lnTo>
                <a:lnTo>
                  <a:pt x="5278145" y="1841500"/>
                </a:lnTo>
                <a:lnTo>
                  <a:pt x="5245176" y="1841500"/>
                </a:lnTo>
                <a:lnTo>
                  <a:pt x="5265217" y="1828800"/>
                </a:lnTo>
                <a:lnTo>
                  <a:pt x="5448643" y="1828800"/>
                </a:lnTo>
                <a:lnTo>
                  <a:pt x="5490730" y="1816100"/>
                </a:lnTo>
                <a:lnTo>
                  <a:pt x="5527649" y="1816100"/>
                </a:lnTo>
                <a:lnTo>
                  <a:pt x="5527649" y="1803400"/>
                </a:lnTo>
                <a:lnTo>
                  <a:pt x="5500497" y="1803400"/>
                </a:lnTo>
                <a:lnTo>
                  <a:pt x="5502999" y="1778000"/>
                </a:lnTo>
                <a:lnTo>
                  <a:pt x="5504967" y="1765300"/>
                </a:lnTo>
                <a:lnTo>
                  <a:pt x="5507621" y="1752600"/>
                </a:lnTo>
                <a:lnTo>
                  <a:pt x="5511355" y="1739900"/>
                </a:lnTo>
                <a:lnTo>
                  <a:pt x="5512816" y="1727200"/>
                </a:lnTo>
                <a:lnTo>
                  <a:pt x="5606351" y="1727200"/>
                </a:lnTo>
                <a:lnTo>
                  <a:pt x="5608193" y="1739900"/>
                </a:lnTo>
                <a:lnTo>
                  <a:pt x="5608701" y="1752600"/>
                </a:lnTo>
                <a:lnTo>
                  <a:pt x="5608701" y="1714500"/>
                </a:lnTo>
                <a:lnTo>
                  <a:pt x="5495061" y="1714500"/>
                </a:lnTo>
                <a:lnTo>
                  <a:pt x="5495061" y="1727200"/>
                </a:lnTo>
                <a:lnTo>
                  <a:pt x="5492940" y="1739900"/>
                </a:lnTo>
                <a:lnTo>
                  <a:pt x="5493766" y="1739900"/>
                </a:lnTo>
                <a:lnTo>
                  <a:pt x="5491810" y="1752600"/>
                </a:lnTo>
                <a:lnTo>
                  <a:pt x="5489727" y="1765300"/>
                </a:lnTo>
                <a:lnTo>
                  <a:pt x="5487352" y="1778000"/>
                </a:lnTo>
                <a:lnTo>
                  <a:pt x="5484469" y="1803400"/>
                </a:lnTo>
                <a:lnTo>
                  <a:pt x="5461876" y="1803400"/>
                </a:lnTo>
                <a:lnTo>
                  <a:pt x="5463337" y="1778000"/>
                </a:lnTo>
                <a:lnTo>
                  <a:pt x="5465915" y="1765300"/>
                </a:lnTo>
                <a:lnTo>
                  <a:pt x="5468912" y="1752600"/>
                </a:lnTo>
                <a:lnTo>
                  <a:pt x="5471655" y="1739900"/>
                </a:lnTo>
                <a:lnTo>
                  <a:pt x="5473065" y="1727200"/>
                </a:lnTo>
                <a:lnTo>
                  <a:pt x="5495061" y="1727200"/>
                </a:lnTo>
                <a:lnTo>
                  <a:pt x="5495061" y="1714500"/>
                </a:lnTo>
                <a:lnTo>
                  <a:pt x="5456250" y="1714500"/>
                </a:lnTo>
                <a:lnTo>
                  <a:pt x="5456250" y="1739900"/>
                </a:lnTo>
                <a:lnTo>
                  <a:pt x="5456174" y="1752600"/>
                </a:lnTo>
                <a:lnTo>
                  <a:pt x="5454434" y="1765300"/>
                </a:lnTo>
                <a:lnTo>
                  <a:pt x="5451551" y="1778000"/>
                </a:lnTo>
                <a:lnTo>
                  <a:pt x="5447919" y="1790700"/>
                </a:lnTo>
                <a:lnTo>
                  <a:pt x="5442128" y="1803400"/>
                </a:lnTo>
                <a:lnTo>
                  <a:pt x="5438140" y="1803400"/>
                </a:lnTo>
                <a:lnTo>
                  <a:pt x="5432082" y="1816100"/>
                </a:lnTo>
                <a:lnTo>
                  <a:pt x="5373154" y="1816100"/>
                </a:lnTo>
                <a:lnTo>
                  <a:pt x="5373001" y="1790700"/>
                </a:lnTo>
                <a:lnTo>
                  <a:pt x="5371198" y="1778000"/>
                </a:lnTo>
                <a:lnTo>
                  <a:pt x="5372011" y="1765300"/>
                </a:lnTo>
                <a:lnTo>
                  <a:pt x="5374564" y="1752600"/>
                </a:lnTo>
                <a:lnTo>
                  <a:pt x="5377942" y="1739900"/>
                </a:lnTo>
                <a:lnTo>
                  <a:pt x="5379923" y="1727200"/>
                </a:lnTo>
                <a:lnTo>
                  <a:pt x="5453570" y="1727200"/>
                </a:lnTo>
                <a:lnTo>
                  <a:pt x="5456250" y="1739900"/>
                </a:lnTo>
                <a:lnTo>
                  <a:pt x="5456250" y="1714500"/>
                </a:lnTo>
                <a:lnTo>
                  <a:pt x="5365140" y="1714500"/>
                </a:lnTo>
                <a:lnTo>
                  <a:pt x="5365140" y="1727200"/>
                </a:lnTo>
                <a:lnTo>
                  <a:pt x="5362803" y="1739900"/>
                </a:lnTo>
                <a:lnTo>
                  <a:pt x="5362245" y="1739900"/>
                </a:lnTo>
                <a:lnTo>
                  <a:pt x="5360670" y="1752600"/>
                </a:lnTo>
                <a:lnTo>
                  <a:pt x="5357380" y="1778000"/>
                </a:lnTo>
                <a:lnTo>
                  <a:pt x="5355793" y="1778000"/>
                </a:lnTo>
                <a:lnTo>
                  <a:pt x="5354713" y="1790700"/>
                </a:lnTo>
                <a:lnTo>
                  <a:pt x="5352046" y="1790700"/>
                </a:lnTo>
                <a:lnTo>
                  <a:pt x="5355818" y="1816100"/>
                </a:lnTo>
                <a:lnTo>
                  <a:pt x="5340845" y="1816100"/>
                </a:lnTo>
                <a:lnTo>
                  <a:pt x="5340286" y="1803400"/>
                </a:lnTo>
                <a:lnTo>
                  <a:pt x="5341925" y="1790700"/>
                </a:lnTo>
                <a:lnTo>
                  <a:pt x="5342140" y="1765300"/>
                </a:lnTo>
                <a:lnTo>
                  <a:pt x="5341556" y="1752600"/>
                </a:lnTo>
                <a:lnTo>
                  <a:pt x="5340883" y="1739900"/>
                </a:lnTo>
                <a:lnTo>
                  <a:pt x="5340705" y="1739900"/>
                </a:lnTo>
                <a:lnTo>
                  <a:pt x="5340693" y="1727200"/>
                </a:lnTo>
                <a:lnTo>
                  <a:pt x="5365140" y="1727200"/>
                </a:lnTo>
                <a:lnTo>
                  <a:pt x="5365140" y="1714500"/>
                </a:lnTo>
                <a:lnTo>
                  <a:pt x="5327688" y="1714500"/>
                </a:lnTo>
                <a:lnTo>
                  <a:pt x="5327688" y="1765300"/>
                </a:lnTo>
                <a:lnTo>
                  <a:pt x="5327332" y="1778000"/>
                </a:lnTo>
                <a:lnTo>
                  <a:pt x="5325745" y="1790700"/>
                </a:lnTo>
                <a:lnTo>
                  <a:pt x="5322760" y="1803400"/>
                </a:lnTo>
                <a:lnTo>
                  <a:pt x="5320766" y="1816100"/>
                </a:lnTo>
                <a:lnTo>
                  <a:pt x="5237226" y="1816100"/>
                </a:lnTo>
                <a:lnTo>
                  <a:pt x="5237785" y="1803400"/>
                </a:lnTo>
                <a:lnTo>
                  <a:pt x="5239499" y="1790700"/>
                </a:lnTo>
                <a:lnTo>
                  <a:pt x="5242230" y="1778000"/>
                </a:lnTo>
                <a:lnTo>
                  <a:pt x="5245557" y="1752600"/>
                </a:lnTo>
                <a:lnTo>
                  <a:pt x="5249037" y="1739900"/>
                </a:lnTo>
                <a:lnTo>
                  <a:pt x="5250142" y="1727200"/>
                </a:lnTo>
                <a:lnTo>
                  <a:pt x="5322951" y="1727200"/>
                </a:lnTo>
                <a:lnTo>
                  <a:pt x="5325694" y="1739900"/>
                </a:lnTo>
                <a:lnTo>
                  <a:pt x="5326951" y="1752600"/>
                </a:lnTo>
                <a:lnTo>
                  <a:pt x="5327688" y="1765300"/>
                </a:lnTo>
                <a:lnTo>
                  <a:pt x="5327688" y="1714500"/>
                </a:lnTo>
                <a:lnTo>
                  <a:pt x="5229784" y="1714500"/>
                </a:lnTo>
                <a:lnTo>
                  <a:pt x="5229784" y="1739900"/>
                </a:lnTo>
                <a:lnTo>
                  <a:pt x="5229720" y="1752600"/>
                </a:lnTo>
                <a:lnTo>
                  <a:pt x="5227853" y="1765300"/>
                </a:lnTo>
                <a:lnTo>
                  <a:pt x="5226075" y="1778000"/>
                </a:lnTo>
                <a:lnTo>
                  <a:pt x="5223776" y="1790700"/>
                </a:lnTo>
                <a:lnTo>
                  <a:pt x="5220309" y="1803400"/>
                </a:lnTo>
                <a:lnTo>
                  <a:pt x="5219370" y="1816100"/>
                </a:lnTo>
                <a:lnTo>
                  <a:pt x="5205298" y="1816100"/>
                </a:lnTo>
                <a:lnTo>
                  <a:pt x="5204980" y="1803400"/>
                </a:lnTo>
                <a:lnTo>
                  <a:pt x="5207635" y="1790700"/>
                </a:lnTo>
                <a:lnTo>
                  <a:pt x="5212283" y="1752600"/>
                </a:lnTo>
                <a:lnTo>
                  <a:pt x="5214531" y="1739900"/>
                </a:lnTo>
                <a:lnTo>
                  <a:pt x="5215242" y="1727200"/>
                </a:lnTo>
                <a:lnTo>
                  <a:pt x="5229022" y="1727200"/>
                </a:lnTo>
                <a:lnTo>
                  <a:pt x="5229784" y="1739900"/>
                </a:lnTo>
                <a:lnTo>
                  <a:pt x="5229784" y="1714500"/>
                </a:lnTo>
                <a:lnTo>
                  <a:pt x="5199126" y="1714500"/>
                </a:lnTo>
                <a:lnTo>
                  <a:pt x="5199126" y="1739900"/>
                </a:lnTo>
                <a:lnTo>
                  <a:pt x="5198249" y="1739900"/>
                </a:lnTo>
                <a:lnTo>
                  <a:pt x="5196624" y="1765300"/>
                </a:lnTo>
                <a:lnTo>
                  <a:pt x="5194770" y="1778000"/>
                </a:lnTo>
                <a:lnTo>
                  <a:pt x="5192115" y="1789645"/>
                </a:lnTo>
                <a:lnTo>
                  <a:pt x="5192115" y="1981200"/>
                </a:lnTo>
                <a:lnTo>
                  <a:pt x="5188788" y="2019300"/>
                </a:lnTo>
                <a:lnTo>
                  <a:pt x="5184229" y="2044700"/>
                </a:lnTo>
                <a:lnTo>
                  <a:pt x="5182590" y="2057400"/>
                </a:lnTo>
                <a:lnTo>
                  <a:pt x="5181346" y="2070100"/>
                </a:lnTo>
                <a:lnTo>
                  <a:pt x="5178869" y="2082800"/>
                </a:lnTo>
                <a:lnTo>
                  <a:pt x="5169801" y="2082800"/>
                </a:lnTo>
                <a:lnTo>
                  <a:pt x="5168925" y="2071116"/>
                </a:lnTo>
                <a:lnTo>
                  <a:pt x="5168925" y="2159000"/>
                </a:lnTo>
                <a:lnTo>
                  <a:pt x="5158727" y="2171700"/>
                </a:lnTo>
                <a:lnTo>
                  <a:pt x="5138305" y="2171700"/>
                </a:lnTo>
                <a:lnTo>
                  <a:pt x="5119675" y="2159000"/>
                </a:lnTo>
                <a:lnTo>
                  <a:pt x="5168925" y="2159000"/>
                </a:lnTo>
                <a:lnTo>
                  <a:pt x="5168925" y="2071116"/>
                </a:lnTo>
                <a:lnTo>
                  <a:pt x="5168849" y="2070100"/>
                </a:lnTo>
                <a:lnTo>
                  <a:pt x="5168874" y="2057400"/>
                </a:lnTo>
                <a:lnTo>
                  <a:pt x="5169217" y="2057400"/>
                </a:lnTo>
                <a:lnTo>
                  <a:pt x="5169395" y="2019300"/>
                </a:lnTo>
                <a:lnTo>
                  <a:pt x="5170487" y="2006600"/>
                </a:lnTo>
                <a:lnTo>
                  <a:pt x="5173726" y="1993900"/>
                </a:lnTo>
                <a:lnTo>
                  <a:pt x="5174272" y="1993900"/>
                </a:lnTo>
                <a:lnTo>
                  <a:pt x="5176532" y="1981200"/>
                </a:lnTo>
                <a:lnTo>
                  <a:pt x="5192115" y="1981200"/>
                </a:lnTo>
                <a:lnTo>
                  <a:pt x="5192115" y="1789645"/>
                </a:lnTo>
                <a:lnTo>
                  <a:pt x="5191874" y="1790700"/>
                </a:lnTo>
                <a:lnTo>
                  <a:pt x="5187099" y="1816100"/>
                </a:lnTo>
                <a:lnTo>
                  <a:pt x="5184394" y="1816100"/>
                </a:lnTo>
                <a:lnTo>
                  <a:pt x="5179834" y="1828800"/>
                </a:lnTo>
                <a:lnTo>
                  <a:pt x="5157152" y="1828800"/>
                </a:lnTo>
                <a:lnTo>
                  <a:pt x="5157152" y="1981200"/>
                </a:lnTo>
                <a:lnTo>
                  <a:pt x="5156339" y="1993900"/>
                </a:lnTo>
                <a:lnTo>
                  <a:pt x="5155984" y="2006600"/>
                </a:lnTo>
                <a:lnTo>
                  <a:pt x="5155831" y="2006600"/>
                </a:lnTo>
                <a:lnTo>
                  <a:pt x="5155628" y="2019300"/>
                </a:lnTo>
                <a:lnTo>
                  <a:pt x="5155044" y="2032000"/>
                </a:lnTo>
                <a:lnTo>
                  <a:pt x="5153507" y="2044700"/>
                </a:lnTo>
                <a:lnTo>
                  <a:pt x="5151628" y="2057400"/>
                </a:lnTo>
                <a:lnTo>
                  <a:pt x="5149989" y="2070100"/>
                </a:lnTo>
                <a:lnTo>
                  <a:pt x="5149215" y="2082800"/>
                </a:lnTo>
                <a:lnTo>
                  <a:pt x="5146218" y="2095500"/>
                </a:lnTo>
                <a:lnTo>
                  <a:pt x="5074043" y="2095500"/>
                </a:lnTo>
                <a:lnTo>
                  <a:pt x="5074399" y="2082800"/>
                </a:lnTo>
                <a:lnTo>
                  <a:pt x="5074907" y="2070100"/>
                </a:lnTo>
                <a:lnTo>
                  <a:pt x="5075631" y="2057400"/>
                </a:lnTo>
                <a:lnTo>
                  <a:pt x="5076685" y="2044700"/>
                </a:lnTo>
                <a:lnTo>
                  <a:pt x="5078158" y="2019300"/>
                </a:lnTo>
                <a:lnTo>
                  <a:pt x="5079314" y="2019300"/>
                </a:lnTo>
                <a:lnTo>
                  <a:pt x="5080609" y="2006600"/>
                </a:lnTo>
                <a:lnTo>
                  <a:pt x="5081829" y="2006600"/>
                </a:lnTo>
                <a:lnTo>
                  <a:pt x="5082730" y="1993900"/>
                </a:lnTo>
                <a:lnTo>
                  <a:pt x="5083886" y="1981200"/>
                </a:lnTo>
                <a:lnTo>
                  <a:pt x="5157152" y="1981200"/>
                </a:lnTo>
                <a:lnTo>
                  <a:pt x="5157152" y="1828800"/>
                </a:lnTo>
                <a:lnTo>
                  <a:pt x="5122443" y="1828800"/>
                </a:lnTo>
                <a:lnTo>
                  <a:pt x="5122443" y="1905000"/>
                </a:lnTo>
                <a:lnTo>
                  <a:pt x="5107203" y="1917700"/>
                </a:lnTo>
                <a:lnTo>
                  <a:pt x="5074336" y="1917700"/>
                </a:lnTo>
                <a:lnTo>
                  <a:pt x="5087531" y="1905000"/>
                </a:lnTo>
                <a:lnTo>
                  <a:pt x="5122443" y="1905000"/>
                </a:lnTo>
                <a:lnTo>
                  <a:pt x="5122443" y="1828800"/>
                </a:lnTo>
                <a:lnTo>
                  <a:pt x="5111547" y="1828800"/>
                </a:lnTo>
                <a:lnTo>
                  <a:pt x="5110873" y="1816100"/>
                </a:lnTo>
                <a:lnTo>
                  <a:pt x="5110492" y="1816100"/>
                </a:lnTo>
                <a:lnTo>
                  <a:pt x="5110797" y="1803400"/>
                </a:lnTo>
                <a:lnTo>
                  <a:pt x="5110810" y="1790700"/>
                </a:lnTo>
                <a:lnTo>
                  <a:pt x="5111978" y="1778000"/>
                </a:lnTo>
                <a:lnTo>
                  <a:pt x="5113782" y="1765300"/>
                </a:lnTo>
                <a:lnTo>
                  <a:pt x="5115661" y="1752600"/>
                </a:lnTo>
                <a:lnTo>
                  <a:pt x="5116334" y="1739900"/>
                </a:lnTo>
                <a:lnTo>
                  <a:pt x="5154561" y="1739900"/>
                </a:lnTo>
                <a:lnTo>
                  <a:pt x="5170119" y="1727200"/>
                </a:lnTo>
                <a:lnTo>
                  <a:pt x="5195252" y="1727200"/>
                </a:lnTo>
                <a:lnTo>
                  <a:pt x="5199126" y="1739900"/>
                </a:lnTo>
                <a:lnTo>
                  <a:pt x="5199126" y="1714500"/>
                </a:lnTo>
                <a:lnTo>
                  <a:pt x="5125872" y="1714500"/>
                </a:lnTo>
                <a:lnTo>
                  <a:pt x="5103990" y="1727200"/>
                </a:lnTo>
                <a:lnTo>
                  <a:pt x="5101958" y="1727200"/>
                </a:lnTo>
                <a:lnTo>
                  <a:pt x="5101958" y="1739900"/>
                </a:lnTo>
                <a:lnTo>
                  <a:pt x="5101539" y="1752600"/>
                </a:lnTo>
                <a:lnTo>
                  <a:pt x="5100777" y="1752600"/>
                </a:lnTo>
                <a:lnTo>
                  <a:pt x="5098694" y="1778000"/>
                </a:lnTo>
                <a:lnTo>
                  <a:pt x="5097589" y="1790700"/>
                </a:lnTo>
                <a:lnTo>
                  <a:pt x="5096307" y="1803400"/>
                </a:lnTo>
                <a:lnTo>
                  <a:pt x="5095583" y="1816100"/>
                </a:lnTo>
                <a:lnTo>
                  <a:pt x="5093957" y="1816100"/>
                </a:lnTo>
                <a:lnTo>
                  <a:pt x="5089410" y="1828800"/>
                </a:lnTo>
                <a:lnTo>
                  <a:pt x="5072824" y="1828800"/>
                </a:lnTo>
                <a:lnTo>
                  <a:pt x="5074729" y="1803400"/>
                </a:lnTo>
                <a:lnTo>
                  <a:pt x="5076253" y="1790700"/>
                </a:lnTo>
                <a:lnTo>
                  <a:pt x="5077993" y="1790700"/>
                </a:lnTo>
                <a:lnTo>
                  <a:pt x="5080063" y="1778000"/>
                </a:lnTo>
                <a:lnTo>
                  <a:pt x="5081346" y="1765300"/>
                </a:lnTo>
                <a:lnTo>
                  <a:pt x="5083835" y="1765300"/>
                </a:lnTo>
                <a:lnTo>
                  <a:pt x="5085372" y="1752600"/>
                </a:lnTo>
                <a:lnTo>
                  <a:pt x="5086401" y="1739900"/>
                </a:lnTo>
                <a:lnTo>
                  <a:pt x="5101958" y="1739900"/>
                </a:lnTo>
                <a:lnTo>
                  <a:pt x="5101958" y="1727200"/>
                </a:lnTo>
                <a:lnTo>
                  <a:pt x="5067566" y="1727200"/>
                </a:lnTo>
                <a:lnTo>
                  <a:pt x="5067566" y="1752600"/>
                </a:lnTo>
                <a:lnTo>
                  <a:pt x="5067071" y="1760004"/>
                </a:lnTo>
                <a:lnTo>
                  <a:pt x="5067071" y="2133600"/>
                </a:lnTo>
                <a:lnTo>
                  <a:pt x="5066474" y="2146300"/>
                </a:lnTo>
                <a:lnTo>
                  <a:pt x="5000168" y="2146300"/>
                </a:lnTo>
                <a:lnTo>
                  <a:pt x="5000168" y="2184400"/>
                </a:lnTo>
                <a:lnTo>
                  <a:pt x="4993437" y="2184400"/>
                </a:lnTo>
                <a:lnTo>
                  <a:pt x="4993437" y="2260600"/>
                </a:lnTo>
                <a:lnTo>
                  <a:pt x="4987709" y="2273300"/>
                </a:lnTo>
                <a:lnTo>
                  <a:pt x="4971186" y="2273300"/>
                </a:lnTo>
                <a:lnTo>
                  <a:pt x="4977015" y="2260600"/>
                </a:lnTo>
                <a:lnTo>
                  <a:pt x="4993437" y="2260600"/>
                </a:lnTo>
                <a:lnTo>
                  <a:pt x="4993437" y="2184400"/>
                </a:lnTo>
                <a:lnTo>
                  <a:pt x="4955438" y="2184400"/>
                </a:lnTo>
                <a:lnTo>
                  <a:pt x="4955438" y="2260600"/>
                </a:lnTo>
                <a:lnTo>
                  <a:pt x="4955349" y="2273300"/>
                </a:lnTo>
                <a:lnTo>
                  <a:pt x="4941875" y="2273300"/>
                </a:lnTo>
                <a:lnTo>
                  <a:pt x="4907991" y="2273300"/>
                </a:lnTo>
                <a:lnTo>
                  <a:pt x="4886706" y="2286000"/>
                </a:lnTo>
                <a:lnTo>
                  <a:pt x="4759147" y="2286000"/>
                </a:lnTo>
                <a:lnTo>
                  <a:pt x="4740605" y="2298700"/>
                </a:lnTo>
                <a:lnTo>
                  <a:pt x="4723358" y="2298700"/>
                </a:lnTo>
                <a:lnTo>
                  <a:pt x="4715421" y="2286000"/>
                </a:lnTo>
                <a:lnTo>
                  <a:pt x="4707775" y="2286000"/>
                </a:lnTo>
                <a:lnTo>
                  <a:pt x="4697196" y="2273198"/>
                </a:lnTo>
                <a:lnTo>
                  <a:pt x="4686401" y="2260600"/>
                </a:lnTo>
                <a:lnTo>
                  <a:pt x="4685030" y="2260600"/>
                </a:lnTo>
                <a:lnTo>
                  <a:pt x="4685030" y="2286000"/>
                </a:lnTo>
                <a:lnTo>
                  <a:pt x="4684382" y="2286000"/>
                </a:lnTo>
                <a:lnTo>
                  <a:pt x="4684065" y="2285669"/>
                </a:lnTo>
                <a:lnTo>
                  <a:pt x="4673803" y="2282164"/>
                </a:lnTo>
                <a:lnTo>
                  <a:pt x="4673803" y="2311400"/>
                </a:lnTo>
                <a:lnTo>
                  <a:pt x="4647743" y="2311400"/>
                </a:lnTo>
                <a:lnTo>
                  <a:pt x="4636655" y="2298700"/>
                </a:lnTo>
                <a:lnTo>
                  <a:pt x="4624502" y="2298700"/>
                </a:lnTo>
                <a:lnTo>
                  <a:pt x="4612360" y="2286000"/>
                </a:lnTo>
                <a:lnTo>
                  <a:pt x="4601261" y="2273300"/>
                </a:lnTo>
                <a:lnTo>
                  <a:pt x="4592256" y="2273300"/>
                </a:lnTo>
                <a:lnTo>
                  <a:pt x="4582363" y="2260600"/>
                </a:lnTo>
                <a:lnTo>
                  <a:pt x="4572101" y="2260600"/>
                </a:lnTo>
                <a:lnTo>
                  <a:pt x="4562030" y="2247900"/>
                </a:lnTo>
                <a:lnTo>
                  <a:pt x="4551870" y="2247900"/>
                </a:lnTo>
                <a:lnTo>
                  <a:pt x="4532985" y="2235200"/>
                </a:lnTo>
                <a:lnTo>
                  <a:pt x="4522863" y="2222500"/>
                </a:lnTo>
                <a:lnTo>
                  <a:pt x="4514837" y="2222500"/>
                </a:lnTo>
                <a:lnTo>
                  <a:pt x="4517682" y="2209800"/>
                </a:lnTo>
                <a:lnTo>
                  <a:pt x="4545558" y="2209800"/>
                </a:lnTo>
                <a:lnTo>
                  <a:pt x="4552289" y="2222500"/>
                </a:lnTo>
                <a:lnTo>
                  <a:pt x="4562754" y="2222500"/>
                </a:lnTo>
                <a:lnTo>
                  <a:pt x="4573143" y="2235200"/>
                </a:lnTo>
                <a:lnTo>
                  <a:pt x="4582807" y="2247900"/>
                </a:lnTo>
                <a:lnTo>
                  <a:pt x="4591113" y="2260600"/>
                </a:lnTo>
                <a:lnTo>
                  <a:pt x="4597578" y="2260600"/>
                </a:lnTo>
                <a:lnTo>
                  <a:pt x="4605769" y="2273300"/>
                </a:lnTo>
                <a:lnTo>
                  <a:pt x="4634014" y="2273300"/>
                </a:lnTo>
                <a:lnTo>
                  <a:pt x="4644123" y="2286000"/>
                </a:lnTo>
                <a:lnTo>
                  <a:pt x="4653483" y="2286000"/>
                </a:lnTo>
                <a:lnTo>
                  <a:pt x="4661814" y="2298700"/>
                </a:lnTo>
                <a:lnTo>
                  <a:pt x="4667085" y="2298700"/>
                </a:lnTo>
                <a:lnTo>
                  <a:pt x="4673803" y="2311400"/>
                </a:lnTo>
                <a:lnTo>
                  <a:pt x="4673803" y="2282164"/>
                </a:lnTo>
                <a:lnTo>
                  <a:pt x="4647870" y="2273300"/>
                </a:lnTo>
                <a:lnTo>
                  <a:pt x="4613910" y="2247900"/>
                </a:lnTo>
                <a:lnTo>
                  <a:pt x="4582274" y="2235200"/>
                </a:lnTo>
                <a:lnTo>
                  <a:pt x="4562170" y="2209800"/>
                </a:lnTo>
                <a:lnTo>
                  <a:pt x="4552112" y="2197100"/>
                </a:lnTo>
                <a:lnTo>
                  <a:pt x="4590847" y="2197100"/>
                </a:lnTo>
                <a:lnTo>
                  <a:pt x="4600765" y="2209800"/>
                </a:lnTo>
                <a:lnTo>
                  <a:pt x="4606849" y="2209800"/>
                </a:lnTo>
                <a:lnTo>
                  <a:pt x="4613453" y="2222500"/>
                </a:lnTo>
                <a:lnTo>
                  <a:pt x="4620285" y="2222500"/>
                </a:lnTo>
                <a:lnTo>
                  <a:pt x="4627067" y="2235200"/>
                </a:lnTo>
                <a:lnTo>
                  <a:pt x="4642231" y="2247900"/>
                </a:lnTo>
                <a:lnTo>
                  <a:pt x="4657534" y="2260600"/>
                </a:lnTo>
                <a:lnTo>
                  <a:pt x="4671936" y="2273300"/>
                </a:lnTo>
                <a:lnTo>
                  <a:pt x="4684065" y="2285669"/>
                </a:lnTo>
                <a:lnTo>
                  <a:pt x="4685030" y="2286000"/>
                </a:lnTo>
                <a:lnTo>
                  <a:pt x="4685030" y="2260600"/>
                </a:lnTo>
                <a:lnTo>
                  <a:pt x="4675200" y="2260600"/>
                </a:lnTo>
                <a:lnTo>
                  <a:pt x="4663694" y="2247862"/>
                </a:lnTo>
                <a:lnTo>
                  <a:pt x="4651934" y="2235200"/>
                </a:lnTo>
                <a:lnTo>
                  <a:pt x="4640618" y="2235200"/>
                </a:lnTo>
                <a:lnTo>
                  <a:pt x="4629404" y="2222500"/>
                </a:lnTo>
                <a:lnTo>
                  <a:pt x="4617948" y="2209800"/>
                </a:lnTo>
                <a:lnTo>
                  <a:pt x="4612246" y="2209800"/>
                </a:lnTo>
                <a:lnTo>
                  <a:pt x="4607788" y="2197100"/>
                </a:lnTo>
                <a:lnTo>
                  <a:pt x="4689221" y="2197100"/>
                </a:lnTo>
                <a:lnTo>
                  <a:pt x="4704575" y="2184400"/>
                </a:lnTo>
                <a:lnTo>
                  <a:pt x="4713122" y="2184400"/>
                </a:lnTo>
                <a:lnTo>
                  <a:pt x="4727308" y="2197100"/>
                </a:lnTo>
                <a:lnTo>
                  <a:pt x="4738751" y="2197100"/>
                </a:lnTo>
                <a:lnTo>
                  <a:pt x="4749965" y="2184400"/>
                </a:lnTo>
                <a:lnTo>
                  <a:pt x="4757445" y="2197100"/>
                </a:lnTo>
                <a:lnTo>
                  <a:pt x="4761446" y="2197100"/>
                </a:lnTo>
                <a:lnTo>
                  <a:pt x="4762195" y="2209800"/>
                </a:lnTo>
                <a:lnTo>
                  <a:pt x="4761941" y="2209800"/>
                </a:lnTo>
                <a:lnTo>
                  <a:pt x="4761052" y="2222500"/>
                </a:lnTo>
                <a:lnTo>
                  <a:pt x="4760214" y="2222500"/>
                </a:lnTo>
                <a:lnTo>
                  <a:pt x="4761738" y="2235200"/>
                </a:lnTo>
                <a:lnTo>
                  <a:pt x="4773777" y="2235200"/>
                </a:lnTo>
                <a:lnTo>
                  <a:pt x="4778743" y="2247900"/>
                </a:lnTo>
                <a:lnTo>
                  <a:pt x="4786884" y="2247900"/>
                </a:lnTo>
                <a:lnTo>
                  <a:pt x="4791443" y="2260600"/>
                </a:lnTo>
                <a:lnTo>
                  <a:pt x="4934953" y="2260600"/>
                </a:lnTo>
                <a:lnTo>
                  <a:pt x="4941875" y="2273300"/>
                </a:lnTo>
                <a:lnTo>
                  <a:pt x="4948809" y="2260600"/>
                </a:lnTo>
                <a:lnTo>
                  <a:pt x="4955438" y="2260600"/>
                </a:lnTo>
                <a:lnTo>
                  <a:pt x="4955438" y="2184400"/>
                </a:lnTo>
                <a:lnTo>
                  <a:pt x="4942243" y="2184400"/>
                </a:lnTo>
                <a:lnTo>
                  <a:pt x="4953965" y="2171700"/>
                </a:lnTo>
                <a:lnTo>
                  <a:pt x="4977371" y="2171700"/>
                </a:lnTo>
                <a:lnTo>
                  <a:pt x="5000168" y="2184400"/>
                </a:lnTo>
                <a:lnTo>
                  <a:pt x="5000168" y="2146300"/>
                </a:lnTo>
                <a:lnTo>
                  <a:pt x="4997843" y="2146300"/>
                </a:lnTo>
                <a:lnTo>
                  <a:pt x="4994884" y="2133600"/>
                </a:lnTo>
                <a:lnTo>
                  <a:pt x="5067071" y="2133600"/>
                </a:lnTo>
                <a:lnTo>
                  <a:pt x="5067071" y="1760004"/>
                </a:lnTo>
                <a:lnTo>
                  <a:pt x="5066716" y="1765300"/>
                </a:lnTo>
                <a:lnTo>
                  <a:pt x="5062906" y="1778000"/>
                </a:lnTo>
                <a:lnTo>
                  <a:pt x="5061763" y="1785785"/>
                </a:lnTo>
                <a:lnTo>
                  <a:pt x="5061763" y="1981200"/>
                </a:lnTo>
                <a:lnTo>
                  <a:pt x="5060874" y="1993900"/>
                </a:lnTo>
                <a:lnTo>
                  <a:pt x="5058842" y="1993900"/>
                </a:lnTo>
                <a:lnTo>
                  <a:pt x="5057419" y="2006600"/>
                </a:lnTo>
                <a:lnTo>
                  <a:pt x="5056606" y="2019300"/>
                </a:lnTo>
                <a:lnTo>
                  <a:pt x="5056352" y="2019300"/>
                </a:lnTo>
                <a:lnTo>
                  <a:pt x="5056048" y="2032000"/>
                </a:lnTo>
                <a:lnTo>
                  <a:pt x="5055159" y="2057400"/>
                </a:lnTo>
                <a:lnTo>
                  <a:pt x="5054016" y="2070100"/>
                </a:lnTo>
                <a:lnTo>
                  <a:pt x="5052885" y="2082800"/>
                </a:lnTo>
                <a:lnTo>
                  <a:pt x="5052136" y="2082800"/>
                </a:lnTo>
                <a:lnTo>
                  <a:pt x="5050256" y="2095500"/>
                </a:lnTo>
                <a:lnTo>
                  <a:pt x="5039487" y="2095500"/>
                </a:lnTo>
                <a:lnTo>
                  <a:pt x="5035816" y="2082800"/>
                </a:lnTo>
                <a:lnTo>
                  <a:pt x="5036045" y="2070100"/>
                </a:lnTo>
                <a:lnTo>
                  <a:pt x="5036845" y="2070100"/>
                </a:lnTo>
                <a:lnTo>
                  <a:pt x="5037493" y="2057400"/>
                </a:lnTo>
                <a:lnTo>
                  <a:pt x="5038026" y="2044700"/>
                </a:lnTo>
                <a:lnTo>
                  <a:pt x="5039030" y="2032000"/>
                </a:lnTo>
                <a:lnTo>
                  <a:pt x="5041049" y="2019300"/>
                </a:lnTo>
                <a:lnTo>
                  <a:pt x="5042611" y="2006600"/>
                </a:lnTo>
                <a:lnTo>
                  <a:pt x="5041938" y="2006600"/>
                </a:lnTo>
                <a:lnTo>
                  <a:pt x="5041773" y="1993900"/>
                </a:lnTo>
                <a:lnTo>
                  <a:pt x="5041582" y="1993900"/>
                </a:lnTo>
                <a:lnTo>
                  <a:pt x="5043627" y="1981200"/>
                </a:lnTo>
                <a:lnTo>
                  <a:pt x="5061763" y="1981200"/>
                </a:lnTo>
                <a:lnTo>
                  <a:pt x="5061763" y="1785785"/>
                </a:lnTo>
                <a:lnTo>
                  <a:pt x="5061204" y="1789582"/>
                </a:lnTo>
                <a:lnTo>
                  <a:pt x="5061204" y="1917700"/>
                </a:lnTo>
                <a:lnTo>
                  <a:pt x="5031714" y="1917700"/>
                </a:lnTo>
                <a:lnTo>
                  <a:pt x="5060848" y="1905000"/>
                </a:lnTo>
                <a:lnTo>
                  <a:pt x="5061204" y="1917700"/>
                </a:lnTo>
                <a:lnTo>
                  <a:pt x="5061204" y="1789582"/>
                </a:lnTo>
                <a:lnTo>
                  <a:pt x="5061039" y="1790700"/>
                </a:lnTo>
                <a:lnTo>
                  <a:pt x="5058232" y="1816100"/>
                </a:lnTo>
                <a:lnTo>
                  <a:pt x="5056721" y="1816100"/>
                </a:lnTo>
                <a:lnTo>
                  <a:pt x="5051272" y="1828800"/>
                </a:lnTo>
                <a:lnTo>
                  <a:pt x="5040388" y="1828800"/>
                </a:lnTo>
                <a:lnTo>
                  <a:pt x="5032387" y="1841500"/>
                </a:lnTo>
                <a:lnTo>
                  <a:pt x="5023091" y="1841500"/>
                </a:lnTo>
                <a:lnTo>
                  <a:pt x="5023091" y="1993900"/>
                </a:lnTo>
                <a:lnTo>
                  <a:pt x="5022697" y="1993900"/>
                </a:lnTo>
                <a:lnTo>
                  <a:pt x="5019954" y="2032000"/>
                </a:lnTo>
                <a:lnTo>
                  <a:pt x="5018608" y="2044700"/>
                </a:lnTo>
                <a:lnTo>
                  <a:pt x="5016639" y="2070100"/>
                </a:lnTo>
                <a:lnTo>
                  <a:pt x="5016106" y="2070100"/>
                </a:lnTo>
                <a:lnTo>
                  <a:pt x="5019091" y="2082800"/>
                </a:lnTo>
                <a:lnTo>
                  <a:pt x="5022634" y="2095500"/>
                </a:lnTo>
                <a:lnTo>
                  <a:pt x="4983378" y="2095500"/>
                </a:lnTo>
                <a:lnTo>
                  <a:pt x="4983378" y="2133600"/>
                </a:lnTo>
                <a:lnTo>
                  <a:pt x="4973421" y="2146300"/>
                </a:lnTo>
                <a:lnTo>
                  <a:pt x="4965941" y="2146300"/>
                </a:lnTo>
                <a:lnTo>
                  <a:pt x="4958626" y="2133600"/>
                </a:lnTo>
                <a:lnTo>
                  <a:pt x="4983378" y="2133600"/>
                </a:lnTo>
                <a:lnTo>
                  <a:pt x="4983378" y="2095500"/>
                </a:lnTo>
                <a:lnTo>
                  <a:pt x="4957432" y="2095500"/>
                </a:lnTo>
                <a:lnTo>
                  <a:pt x="4957750" y="2082800"/>
                </a:lnTo>
                <a:lnTo>
                  <a:pt x="4957788" y="2070100"/>
                </a:lnTo>
                <a:lnTo>
                  <a:pt x="4957610" y="2057400"/>
                </a:lnTo>
                <a:lnTo>
                  <a:pt x="4959274" y="2044700"/>
                </a:lnTo>
                <a:lnTo>
                  <a:pt x="4958969" y="2032000"/>
                </a:lnTo>
                <a:lnTo>
                  <a:pt x="4958486" y="2006600"/>
                </a:lnTo>
                <a:lnTo>
                  <a:pt x="4959604" y="1993900"/>
                </a:lnTo>
                <a:lnTo>
                  <a:pt x="4961864" y="1981200"/>
                </a:lnTo>
                <a:lnTo>
                  <a:pt x="5021351" y="1981200"/>
                </a:lnTo>
                <a:lnTo>
                  <a:pt x="5023091" y="1993900"/>
                </a:lnTo>
                <a:lnTo>
                  <a:pt x="5023091" y="1841500"/>
                </a:lnTo>
                <a:lnTo>
                  <a:pt x="4978997" y="1841500"/>
                </a:lnTo>
                <a:lnTo>
                  <a:pt x="4978997" y="1917700"/>
                </a:lnTo>
                <a:lnTo>
                  <a:pt x="4971466" y="1930400"/>
                </a:lnTo>
                <a:lnTo>
                  <a:pt x="4957661" y="1930400"/>
                </a:lnTo>
                <a:lnTo>
                  <a:pt x="4951107" y="1917700"/>
                </a:lnTo>
                <a:lnTo>
                  <a:pt x="4978997" y="1917700"/>
                </a:lnTo>
                <a:lnTo>
                  <a:pt x="4978997" y="1841500"/>
                </a:lnTo>
                <a:lnTo>
                  <a:pt x="4974107" y="1841500"/>
                </a:lnTo>
                <a:lnTo>
                  <a:pt x="4970056" y="1828800"/>
                </a:lnTo>
                <a:lnTo>
                  <a:pt x="4969840" y="1828800"/>
                </a:lnTo>
                <a:lnTo>
                  <a:pt x="4969967" y="1803400"/>
                </a:lnTo>
                <a:lnTo>
                  <a:pt x="4971186" y="1790700"/>
                </a:lnTo>
                <a:lnTo>
                  <a:pt x="4973180" y="1778000"/>
                </a:lnTo>
                <a:lnTo>
                  <a:pt x="4975682" y="1752600"/>
                </a:lnTo>
                <a:lnTo>
                  <a:pt x="5018316" y="1752600"/>
                </a:lnTo>
                <a:lnTo>
                  <a:pt x="5035321" y="1739900"/>
                </a:lnTo>
                <a:lnTo>
                  <a:pt x="5061229" y="1739900"/>
                </a:lnTo>
                <a:lnTo>
                  <a:pt x="5066017" y="1752600"/>
                </a:lnTo>
                <a:lnTo>
                  <a:pt x="5067566" y="1752600"/>
                </a:lnTo>
                <a:lnTo>
                  <a:pt x="5067566" y="1727200"/>
                </a:lnTo>
                <a:lnTo>
                  <a:pt x="5034546" y="1727200"/>
                </a:lnTo>
                <a:lnTo>
                  <a:pt x="4982667" y="1739900"/>
                </a:lnTo>
                <a:lnTo>
                  <a:pt x="4958943" y="1739900"/>
                </a:lnTo>
                <a:lnTo>
                  <a:pt x="4958943" y="1778000"/>
                </a:lnTo>
                <a:lnTo>
                  <a:pt x="4956149" y="1816100"/>
                </a:lnTo>
                <a:lnTo>
                  <a:pt x="4955184" y="1828800"/>
                </a:lnTo>
                <a:lnTo>
                  <a:pt x="4952619" y="1828800"/>
                </a:lnTo>
                <a:lnTo>
                  <a:pt x="4950384" y="1841500"/>
                </a:lnTo>
                <a:lnTo>
                  <a:pt x="4943919" y="1841500"/>
                </a:lnTo>
                <a:lnTo>
                  <a:pt x="4943919" y="1993900"/>
                </a:lnTo>
                <a:lnTo>
                  <a:pt x="4939804" y="2006600"/>
                </a:lnTo>
                <a:lnTo>
                  <a:pt x="4939042" y="2032000"/>
                </a:lnTo>
                <a:lnTo>
                  <a:pt x="4939030" y="2034120"/>
                </a:lnTo>
                <a:lnTo>
                  <a:pt x="4939030" y="2159000"/>
                </a:lnTo>
                <a:lnTo>
                  <a:pt x="4930203" y="2171700"/>
                </a:lnTo>
                <a:lnTo>
                  <a:pt x="4802670" y="2171700"/>
                </a:lnTo>
                <a:lnTo>
                  <a:pt x="4802670" y="2222500"/>
                </a:lnTo>
                <a:lnTo>
                  <a:pt x="4793869" y="2222500"/>
                </a:lnTo>
                <a:lnTo>
                  <a:pt x="4794123" y="2209800"/>
                </a:lnTo>
                <a:lnTo>
                  <a:pt x="4801565" y="2209800"/>
                </a:lnTo>
                <a:lnTo>
                  <a:pt x="4802670" y="2222500"/>
                </a:lnTo>
                <a:lnTo>
                  <a:pt x="4802670" y="2171700"/>
                </a:lnTo>
                <a:lnTo>
                  <a:pt x="4678616" y="2171700"/>
                </a:lnTo>
                <a:lnTo>
                  <a:pt x="4660265" y="2184400"/>
                </a:lnTo>
                <a:lnTo>
                  <a:pt x="4550816" y="2184400"/>
                </a:lnTo>
                <a:lnTo>
                  <a:pt x="4526610" y="2197100"/>
                </a:lnTo>
                <a:lnTo>
                  <a:pt x="4519282" y="2197100"/>
                </a:lnTo>
                <a:lnTo>
                  <a:pt x="4517936" y="2184400"/>
                </a:lnTo>
                <a:lnTo>
                  <a:pt x="4524286" y="2184400"/>
                </a:lnTo>
                <a:lnTo>
                  <a:pt x="4545000" y="2171700"/>
                </a:lnTo>
                <a:lnTo>
                  <a:pt x="4586033" y="2171700"/>
                </a:lnTo>
                <a:lnTo>
                  <a:pt x="4607636" y="2159000"/>
                </a:lnTo>
                <a:lnTo>
                  <a:pt x="4939030" y="2159000"/>
                </a:lnTo>
                <a:lnTo>
                  <a:pt x="4939030" y="2034120"/>
                </a:lnTo>
                <a:lnTo>
                  <a:pt x="4938966" y="2044700"/>
                </a:lnTo>
                <a:lnTo>
                  <a:pt x="4936883" y="2070100"/>
                </a:lnTo>
                <a:lnTo>
                  <a:pt x="4935664" y="2070100"/>
                </a:lnTo>
                <a:lnTo>
                  <a:pt x="4934496" y="2082800"/>
                </a:lnTo>
                <a:lnTo>
                  <a:pt x="4932959" y="2095500"/>
                </a:lnTo>
                <a:lnTo>
                  <a:pt x="4930673" y="2095500"/>
                </a:lnTo>
                <a:lnTo>
                  <a:pt x="4924717" y="2082800"/>
                </a:lnTo>
                <a:lnTo>
                  <a:pt x="4923040" y="2057400"/>
                </a:lnTo>
                <a:lnTo>
                  <a:pt x="4922786" y="2044700"/>
                </a:lnTo>
                <a:lnTo>
                  <a:pt x="4921072" y="2019300"/>
                </a:lnTo>
                <a:lnTo>
                  <a:pt x="4920640" y="2019300"/>
                </a:lnTo>
                <a:lnTo>
                  <a:pt x="4921555" y="2006600"/>
                </a:lnTo>
                <a:lnTo>
                  <a:pt x="4922786" y="2006600"/>
                </a:lnTo>
                <a:lnTo>
                  <a:pt x="4923294" y="1993900"/>
                </a:lnTo>
                <a:lnTo>
                  <a:pt x="4923117" y="1981200"/>
                </a:lnTo>
                <a:lnTo>
                  <a:pt x="4928044" y="1981200"/>
                </a:lnTo>
                <a:lnTo>
                  <a:pt x="4943919" y="1993900"/>
                </a:lnTo>
                <a:lnTo>
                  <a:pt x="4943919" y="1841500"/>
                </a:lnTo>
                <a:lnTo>
                  <a:pt x="4941240" y="1841500"/>
                </a:lnTo>
                <a:lnTo>
                  <a:pt x="4938433" y="1828800"/>
                </a:lnTo>
                <a:lnTo>
                  <a:pt x="4938560" y="1828800"/>
                </a:lnTo>
                <a:lnTo>
                  <a:pt x="4938496" y="1816100"/>
                </a:lnTo>
                <a:lnTo>
                  <a:pt x="4938230" y="1803400"/>
                </a:lnTo>
                <a:lnTo>
                  <a:pt x="4938725" y="1790700"/>
                </a:lnTo>
                <a:lnTo>
                  <a:pt x="4940973" y="1778000"/>
                </a:lnTo>
                <a:lnTo>
                  <a:pt x="4943259" y="1778000"/>
                </a:lnTo>
                <a:lnTo>
                  <a:pt x="4945989" y="1752600"/>
                </a:lnTo>
                <a:lnTo>
                  <a:pt x="4958499" y="1752600"/>
                </a:lnTo>
                <a:lnTo>
                  <a:pt x="4958537" y="1778000"/>
                </a:lnTo>
                <a:lnTo>
                  <a:pt x="4958943" y="1778000"/>
                </a:lnTo>
                <a:lnTo>
                  <a:pt x="4958943" y="1739900"/>
                </a:lnTo>
                <a:lnTo>
                  <a:pt x="4926863" y="1739900"/>
                </a:lnTo>
                <a:lnTo>
                  <a:pt x="4926863" y="1765300"/>
                </a:lnTo>
                <a:lnTo>
                  <a:pt x="4926419" y="1765300"/>
                </a:lnTo>
                <a:lnTo>
                  <a:pt x="4926787" y="1778000"/>
                </a:lnTo>
                <a:lnTo>
                  <a:pt x="4926177" y="1778000"/>
                </a:lnTo>
                <a:lnTo>
                  <a:pt x="4922393" y="1790700"/>
                </a:lnTo>
                <a:lnTo>
                  <a:pt x="4920259" y="1803400"/>
                </a:lnTo>
                <a:lnTo>
                  <a:pt x="4919345" y="1816100"/>
                </a:lnTo>
                <a:lnTo>
                  <a:pt x="4919205" y="1828800"/>
                </a:lnTo>
                <a:lnTo>
                  <a:pt x="4915230" y="1841500"/>
                </a:lnTo>
                <a:lnTo>
                  <a:pt x="4904117" y="1841500"/>
                </a:lnTo>
                <a:lnTo>
                  <a:pt x="4904117" y="2044700"/>
                </a:lnTo>
                <a:lnTo>
                  <a:pt x="4903609" y="2057400"/>
                </a:lnTo>
                <a:lnTo>
                  <a:pt x="4901857" y="2070100"/>
                </a:lnTo>
                <a:lnTo>
                  <a:pt x="4900130" y="2082800"/>
                </a:lnTo>
                <a:lnTo>
                  <a:pt x="4899520" y="2095500"/>
                </a:lnTo>
                <a:lnTo>
                  <a:pt x="4816678" y="2095500"/>
                </a:lnTo>
                <a:lnTo>
                  <a:pt x="4819358" y="2057400"/>
                </a:lnTo>
                <a:lnTo>
                  <a:pt x="4822964" y="2032000"/>
                </a:lnTo>
                <a:lnTo>
                  <a:pt x="4824273" y="2019300"/>
                </a:lnTo>
                <a:lnTo>
                  <a:pt x="4825530" y="2019300"/>
                </a:lnTo>
                <a:lnTo>
                  <a:pt x="4826330" y="2006600"/>
                </a:lnTo>
                <a:lnTo>
                  <a:pt x="4825631" y="1993900"/>
                </a:lnTo>
                <a:lnTo>
                  <a:pt x="4829340" y="1993900"/>
                </a:lnTo>
                <a:lnTo>
                  <a:pt x="4842916" y="1981200"/>
                </a:lnTo>
                <a:lnTo>
                  <a:pt x="4896980" y="1981200"/>
                </a:lnTo>
                <a:lnTo>
                  <a:pt x="4902428" y="1993900"/>
                </a:lnTo>
                <a:lnTo>
                  <a:pt x="4904105" y="1993900"/>
                </a:lnTo>
                <a:lnTo>
                  <a:pt x="4902301" y="2006600"/>
                </a:lnTo>
                <a:lnTo>
                  <a:pt x="4900003" y="2006600"/>
                </a:lnTo>
                <a:lnTo>
                  <a:pt x="4900422" y="2019300"/>
                </a:lnTo>
                <a:lnTo>
                  <a:pt x="4902124" y="2032000"/>
                </a:lnTo>
                <a:lnTo>
                  <a:pt x="4904117" y="2044700"/>
                </a:lnTo>
                <a:lnTo>
                  <a:pt x="4904117" y="1841500"/>
                </a:lnTo>
                <a:lnTo>
                  <a:pt x="4847082" y="1841500"/>
                </a:lnTo>
                <a:lnTo>
                  <a:pt x="4844821" y="1828800"/>
                </a:lnTo>
                <a:lnTo>
                  <a:pt x="4843996" y="1828800"/>
                </a:lnTo>
                <a:lnTo>
                  <a:pt x="4844288" y="1816100"/>
                </a:lnTo>
                <a:lnTo>
                  <a:pt x="4845926" y="1790700"/>
                </a:lnTo>
                <a:lnTo>
                  <a:pt x="4848161" y="1778000"/>
                </a:lnTo>
                <a:lnTo>
                  <a:pt x="4850231" y="1765300"/>
                </a:lnTo>
                <a:lnTo>
                  <a:pt x="4869637" y="1765300"/>
                </a:lnTo>
                <a:lnTo>
                  <a:pt x="4878070" y="1752600"/>
                </a:lnTo>
                <a:lnTo>
                  <a:pt x="4886503" y="1752600"/>
                </a:lnTo>
                <a:lnTo>
                  <a:pt x="4894948" y="1765300"/>
                </a:lnTo>
                <a:lnTo>
                  <a:pt x="4909274" y="1765300"/>
                </a:lnTo>
                <a:lnTo>
                  <a:pt x="4924704" y="1752600"/>
                </a:lnTo>
                <a:lnTo>
                  <a:pt x="4926863" y="1765300"/>
                </a:lnTo>
                <a:lnTo>
                  <a:pt x="4926863" y="1739900"/>
                </a:lnTo>
                <a:lnTo>
                  <a:pt x="4834991" y="1739900"/>
                </a:lnTo>
                <a:lnTo>
                  <a:pt x="4834991" y="1765300"/>
                </a:lnTo>
                <a:lnTo>
                  <a:pt x="4834648" y="1790700"/>
                </a:lnTo>
                <a:lnTo>
                  <a:pt x="4833277" y="1803400"/>
                </a:lnTo>
                <a:lnTo>
                  <a:pt x="4830711" y="1816100"/>
                </a:lnTo>
                <a:lnTo>
                  <a:pt x="4826825" y="1841500"/>
                </a:lnTo>
                <a:lnTo>
                  <a:pt x="4813566" y="1841500"/>
                </a:lnTo>
                <a:lnTo>
                  <a:pt x="4813566" y="1930400"/>
                </a:lnTo>
                <a:lnTo>
                  <a:pt x="4807991" y="1938997"/>
                </a:lnTo>
                <a:lnTo>
                  <a:pt x="4807991" y="1993900"/>
                </a:lnTo>
                <a:lnTo>
                  <a:pt x="4804549" y="2006600"/>
                </a:lnTo>
                <a:lnTo>
                  <a:pt x="4803889" y="2006600"/>
                </a:lnTo>
                <a:lnTo>
                  <a:pt x="4803140" y="2019300"/>
                </a:lnTo>
                <a:lnTo>
                  <a:pt x="4803610" y="2032000"/>
                </a:lnTo>
                <a:lnTo>
                  <a:pt x="4804765" y="2032000"/>
                </a:lnTo>
                <a:lnTo>
                  <a:pt x="4806099" y="2044700"/>
                </a:lnTo>
                <a:lnTo>
                  <a:pt x="4805083" y="2070100"/>
                </a:lnTo>
                <a:lnTo>
                  <a:pt x="4802416" y="2082800"/>
                </a:lnTo>
                <a:lnTo>
                  <a:pt x="4798809" y="2095500"/>
                </a:lnTo>
                <a:lnTo>
                  <a:pt x="4781512" y="2095500"/>
                </a:lnTo>
                <a:lnTo>
                  <a:pt x="4781753" y="2082800"/>
                </a:lnTo>
                <a:lnTo>
                  <a:pt x="4782172" y="2082800"/>
                </a:lnTo>
                <a:lnTo>
                  <a:pt x="4782464" y="2070100"/>
                </a:lnTo>
                <a:lnTo>
                  <a:pt x="4783912" y="2044700"/>
                </a:lnTo>
                <a:lnTo>
                  <a:pt x="4784750" y="2044700"/>
                </a:lnTo>
                <a:lnTo>
                  <a:pt x="4785804" y="2032000"/>
                </a:lnTo>
                <a:lnTo>
                  <a:pt x="4786655" y="2019300"/>
                </a:lnTo>
                <a:lnTo>
                  <a:pt x="4792040" y="1993900"/>
                </a:lnTo>
                <a:lnTo>
                  <a:pt x="4807991" y="1993900"/>
                </a:lnTo>
                <a:lnTo>
                  <a:pt x="4807991" y="1938997"/>
                </a:lnTo>
                <a:lnTo>
                  <a:pt x="4805324" y="1943100"/>
                </a:lnTo>
                <a:lnTo>
                  <a:pt x="4787951" y="1943100"/>
                </a:lnTo>
                <a:lnTo>
                  <a:pt x="4793881" y="1930400"/>
                </a:lnTo>
                <a:lnTo>
                  <a:pt x="4813566" y="1930400"/>
                </a:lnTo>
                <a:lnTo>
                  <a:pt x="4813566" y="1841500"/>
                </a:lnTo>
                <a:lnTo>
                  <a:pt x="4813351" y="1841500"/>
                </a:lnTo>
                <a:lnTo>
                  <a:pt x="4813579" y="1828800"/>
                </a:lnTo>
                <a:lnTo>
                  <a:pt x="4814963" y="1828800"/>
                </a:lnTo>
                <a:lnTo>
                  <a:pt x="4814633" y="1803400"/>
                </a:lnTo>
                <a:lnTo>
                  <a:pt x="4814925" y="1790700"/>
                </a:lnTo>
                <a:lnTo>
                  <a:pt x="4816081" y="1778000"/>
                </a:lnTo>
                <a:lnTo>
                  <a:pt x="4818316" y="1765300"/>
                </a:lnTo>
                <a:lnTo>
                  <a:pt x="4834991" y="1765300"/>
                </a:lnTo>
                <a:lnTo>
                  <a:pt x="4834991" y="1739900"/>
                </a:lnTo>
                <a:lnTo>
                  <a:pt x="4800460" y="1739900"/>
                </a:lnTo>
                <a:lnTo>
                  <a:pt x="4800460" y="1765300"/>
                </a:lnTo>
                <a:lnTo>
                  <a:pt x="4800422" y="1778000"/>
                </a:lnTo>
                <a:lnTo>
                  <a:pt x="4799800" y="1778000"/>
                </a:lnTo>
                <a:lnTo>
                  <a:pt x="4796663" y="1790700"/>
                </a:lnTo>
                <a:lnTo>
                  <a:pt x="4794872" y="1803400"/>
                </a:lnTo>
                <a:lnTo>
                  <a:pt x="4794097" y="1816100"/>
                </a:lnTo>
                <a:lnTo>
                  <a:pt x="4793996" y="1828800"/>
                </a:lnTo>
                <a:lnTo>
                  <a:pt x="4793551" y="1841500"/>
                </a:lnTo>
                <a:lnTo>
                  <a:pt x="4782655" y="1841500"/>
                </a:lnTo>
                <a:lnTo>
                  <a:pt x="4782655" y="1993900"/>
                </a:lnTo>
                <a:lnTo>
                  <a:pt x="4779873" y="2006600"/>
                </a:lnTo>
                <a:lnTo>
                  <a:pt x="4774628" y="2019300"/>
                </a:lnTo>
                <a:lnTo>
                  <a:pt x="4770628" y="2032000"/>
                </a:lnTo>
                <a:lnTo>
                  <a:pt x="4768139" y="2044700"/>
                </a:lnTo>
                <a:lnTo>
                  <a:pt x="4767364" y="2070100"/>
                </a:lnTo>
                <a:lnTo>
                  <a:pt x="4766919" y="2070100"/>
                </a:lnTo>
                <a:lnTo>
                  <a:pt x="4763744" y="2082800"/>
                </a:lnTo>
                <a:lnTo>
                  <a:pt x="4759376" y="2095500"/>
                </a:lnTo>
                <a:lnTo>
                  <a:pt x="4701946" y="2095500"/>
                </a:lnTo>
                <a:lnTo>
                  <a:pt x="4701959" y="2082800"/>
                </a:lnTo>
                <a:lnTo>
                  <a:pt x="4701972" y="2070100"/>
                </a:lnTo>
                <a:lnTo>
                  <a:pt x="4702962" y="2057400"/>
                </a:lnTo>
                <a:lnTo>
                  <a:pt x="4703254" y="2057400"/>
                </a:lnTo>
                <a:lnTo>
                  <a:pt x="4703521" y="2044700"/>
                </a:lnTo>
                <a:lnTo>
                  <a:pt x="4704270" y="2044700"/>
                </a:lnTo>
                <a:lnTo>
                  <a:pt x="4704385" y="2019300"/>
                </a:lnTo>
                <a:lnTo>
                  <a:pt x="4704004" y="2019300"/>
                </a:lnTo>
                <a:lnTo>
                  <a:pt x="4703229" y="2006600"/>
                </a:lnTo>
                <a:lnTo>
                  <a:pt x="4707191" y="1993900"/>
                </a:lnTo>
                <a:lnTo>
                  <a:pt x="4782655" y="1993900"/>
                </a:lnTo>
                <a:lnTo>
                  <a:pt x="4782655" y="1841500"/>
                </a:lnTo>
                <a:lnTo>
                  <a:pt x="4749571" y="1841500"/>
                </a:lnTo>
                <a:lnTo>
                  <a:pt x="4749571" y="1905000"/>
                </a:lnTo>
                <a:lnTo>
                  <a:pt x="4742967" y="1917700"/>
                </a:lnTo>
                <a:lnTo>
                  <a:pt x="4711928" y="1917700"/>
                </a:lnTo>
                <a:lnTo>
                  <a:pt x="4714164" y="1892300"/>
                </a:lnTo>
                <a:lnTo>
                  <a:pt x="4727359" y="1892300"/>
                </a:lnTo>
                <a:lnTo>
                  <a:pt x="4733709" y="1905000"/>
                </a:lnTo>
                <a:lnTo>
                  <a:pt x="4749571" y="1905000"/>
                </a:lnTo>
                <a:lnTo>
                  <a:pt x="4749571" y="1841500"/>
                </a:lnTo>
                <a:lnTo>
                  <a:pt x="4737963" y="1841500"/>
                </a:lnTo>
                <a:lnTo>
                  <a:pt x="4722533" y="1854200"/>
                </a:lnTo>
                <a:lnTo>
                  <a:pt x="4718939" y="1841500"/>
                </a:lnTo>
                <a:lnTo>
                  <a:pt x="4720069" y="1841500"/>
                </a:lnTo>
                <a:lnTo>
                  <a:pt x="4721504" y="1828800"/>
                </a:lnTo>
                <a:lnTo>
                  <a:pt x="4721758" y="1816100"/>
                </a:lnTo>
                <a:lnTo>
                  <a:pt x="4721822" y="1803400"/>
                </a:lnTo>
                <a:lnTo>
                  <a:pt x="4722711" y="1790700"/>
                </a:lnTo>
                <a:lnTo>
                  <a:pt x="4725746" y="1778000"/>
                </a:lnTo>
                <a:lnTo>
                  <a:pt x="4731791" y="1765300"/>
                </a:lnTo>
                <a:lnTo>
                  <a:pt x="4800460" y="1765300"/>
                </a:lnTo>
                <a:lnTo>
                  <a:pt x="4800460" y="1739900"/>
                </a:lnTo>
                <a:lnTo>
                  <a:pt x="4723219" y="1739900"/>
                </a:lnTo>
                <a:lnTo>
                  <a:pt x="4725492" y="1727200"/>
                </a:lnTo>
                <a:lnTo>
                  <a:pt x="4726165" y="1727200"/>
                </a:lnTo>
                <a:lnTo>
                  <a:pt x="4728210" y="1714500"/>
                </a:lnTo>
                <a:lnTo>
                  <a:pt x="4732502" y="1714500"/>
                </a:lnTo>
                <a:lnTo>
                  <a:pt x="4738954" y="1701800"/>
                </a:lnTo>
                <a:lnTo>
                  <a:pt x="4879645" y="1701800"/>
                </a:lnTo>
                <a:lnTo>
                  <a:pt x="4898364" y="1689100"/>
                </a:lnTo>
                <a:lnTo>
                  <a:pt x="5361279" y="1689100"/>
                </a:lnTo>
                <a:lnTo>
                  <a:pt x="5409679" y="1676400"/>
                </a:lnTo>
                <a:lnTo>
                  <a:pt x="5761723" y="1676400"/>
                </a:lnTo>
                <a:lnTo>
                  <a:pt x="5761723" y="1347622"/>
                </a:lnTo>
                <a:lnTo>
                  <a:pt x="5754433" y="1358900"/>
                </a:lnTo>
                <a:lnTo>
                  <a:pt x="5749087" y="1371600"/>
                </a:lnTo>
                <a:lnTo>
                  <a:pt x="5745823" y="1384300"/>
                </a:lnTo>
                <a:lnTo>
                  <a:pt x="5743803" y="1397000"/>
                </a:lnTo>
                <a:lnTo>
                  <a:pt x="5743372" y="1397000"/>
                </a:lnTo>
                <a:lnTo>
                  <a:pt x="5750915" y="1409700"/>
                </a:lnTo>
                <a:lnTo>
                  <a:pt x="5748553" y="1409700"/>
                </a:lnTo>
                <a:lnTo>
                  <a:pt x="5744222" y="1422400"/>
                </a:lnTo>
                <a:lnTo>
                  <a:pt x="5742711" y="1447800"/>
                </a:lnTo>
                <a:lnTo>
                  <a:pt x="5742889" y="1460500"/>
                </a:lnTo>
                <a:lnTo>
                  <a:pt x="5743613" y="1473200"/>
                </a:lnTo>
                <a:lnTo>
                  <a:pt x="5744464" y="1485900"/>
                </a:lnTo>
                <a:lnTo>
                  <a:pt x="5744807" y="1511300"/>
                </a:lnTo>
                <a:lnTo>
                  <a:pt x="5742889" y="1524000"/>
                </a:lnTo>
                <a:lnTo>
                  <a:pt x="5736907" y="1536700"/>
                </a:lnTo>
                <a:lnTo>
                  <a:pt x="5726836" y="1524000"/>
                </a:lnTo>
                <a:lnTo>
                  <a:pt x="5717768" y="1511300"/>
                </a:lnTo>
                <a:lnTo>
                  <a:pt x="5709412" y="1511300"/>
                </a:lnTo>
                <a:lnTo>
                  <a:pt x="5701462" y="1498600"/>
                </a:lnTo>
                <a:lnTo>
                  <a:pt x="5698858" y="1491449"/>
                </a:lnTo>
                <a:lnTo>
                  <a:pt x="5698858" y="1612900"/>
                </a:lnTo>
                <a:lnTo>
                  <a:pt x="5679008" y="1612900"/>
                </a:lnTo>
                <a:lnTo>
                  <a:pt x="5675973" y="1625600"/>
                </a:lnTo>
                <a:lnTo>
                  <a:pt x="5602008" y="1625600"/>
                </a:lnTo>
                <a:lnTo>
                  <a:pt x="5604827" y="1612900"/>
                </a:lnTo>
                <a:lnTo>
                  <a:pt x="5602325" y="1600200"/>
                </a:lnTo>
                <a:lnTo>
                  <a:pt x="5607875" y="1600200"/>
                </a:lnTo>
                <a:lnTo>
                  <a:pt x="5611406" y="1612900"/>
                </a:lnTo>
                <a:lnTo>
                  <a:pt x="5630342" y="1612900"/>
                </a:lnTo>
                <a:lnTo>
                  <a:pt x="5632386" y="1600200"/>
                </a:lnTo>
                <a:lnTo>
                  <a:pt x="5630977" y="1600200"/>
                </a:lnTo>
                <a:lnTo>
                  <a:pt x="5628144" y="1587500"/>
                </a:lnTo>
                <a:lnTo>
                  <a:pt x="5625249" y="1574800"/>
                </a:lnTo>
                <a:lnTo>
                  <a:pt x="5622290" y="1574800"/>
                </a:lnTo>
                <a:lnTo>
                  <a:pt x="5611546" y="1549400"/>
                </a:lnTo>
                <a:lnTo>
                  <a:pt x="5604053" y="1524000"/>
                </a:lnTo>
                <a:lnTo>
                  <a:pt x="5596864" y="1511300"/>
                </a:lnTo>
                <a:lnTo>
                  <a:pt x="5590044" y="1485900"/>
                </a:lnTo>
                <a:lnTo>
                  <a:pt x="5596102" y="1485900"/>
                </a:lnTo>
                <a:lnTo>
                  <a:pt x="5598769" y="1498600"/>
                </a:lnTo>
                <a:lnTo>
                  <a:pt x="5611482" y="1498600"/>
                </a:lnTo>
                <a:lnTo>
                  <a:pt x="5622137" y="1511300"/>
                </a:lnTo>
                <a:lnTo>
                  <a:pt x="5630189" y="1524000"/>
                </a:lnTo>
                <a:lnTo>
                  <a:pt x="5635091" y="1536700"/>
                </a:lnTo>
                <a:lnTo>
                  <a:pt x="5636006" y="1549400"/>
                </a:lnTo>
                <a:lnTo>
                  <a:pt x="5652274" y="1549400"/>
                </a:lnTo>
                <a:lnTo>
                  <a:pt x="5661634" y="1562100"/>
                </a:lnTo>
                <a:lnTo>
                  <a:pt x="5669572" y="1562100"/>
                </a:lnTo>
                <a:lnTo>
                  <a:pt x="5676265" y="1574800"/>
                </a:lnTo>
                <a:lnTo>
                  <a:pt x="5682170" y="1587500"/>
                </a:lnTo>
                <a:lnTo>
                  <a:pt x="5688304" y="1600200"/>
                </a:lnTo>
                <a:lnTo>
                  <a:pt x="5694070" y="1600200"/>
                </a:lnTo>
                <a:lnTo>
                  <a:pt x="5698858" y="1612900"/>
                </a:lnTo>
                <a:lnTo>
                  <a:pt x="5698858" y="1491449"/>
                </a:lnTo>
                <a:lnTo>
                  <a:pt x="5696839" y="1485900"/>
                </a:lnTo>
                <a:lnTo>
                  <a:pt x="5694502" y="1473200"/>
                </a:lnTo>
                <a:lnTo>
                  <a:pt x="5693854" y="1473200"/>
                </a:lnTo>
                <a:lnTo>
                  <a:pt x="5694273" y="1460449"/>
                </a:lnTo>
                <a:lnTo>
                  <a:pt x="5696610" y="1422400"/>
                </a:lnTo>
                <a:lnTo>
                  <a:pt x="5698414" y="1384300"/>
                </a:lnTo>
                <a:lnTo>
                  <a:pt x="5701246" y="1346200"/>
                </a:lnTo>
                <a:lnTo>
                  <a:pt x="5706669" y="1308100"/>
                </a:lnTo>
                <a:lnTo>
                  <a:pt x="5720346" y="1308100"/>
                </a:lnTo>
                <a:lnTo>
                  <a:pt x="5728563" y="1320800"/>
                </a:lnTo>
                <a:lnTo>
                  <a:pt x="5737479" y="1320800"/>
                </a:lnTo>
                <a:lnTo>
                  <a:pt x="5746483" y="1333500"/>
                </a:lnTo>
                <a:lnTo>
                  <a:pt x="5757837" y="1333500"/>
                </a:lnTo>
                <a:lnTo>
                  <a:pt x="5761355" y="1346200"/>
                </a:lnTo>
                <a:lnTo>
                  <a:pt x="5762637" y="1346200"/>
                </a:lnTo>
                <a:lnTo>
                  <a:pt x="5762637" y="1257300"/>
                </a:lnTo>
                <a:lnTo>
                  <a:pt x="5756148" y="1257300"/>
                </a:lnTo>
                <a:lnTo>
                  <a:pt x="5756148" y="1295400"/>
                </a:lnTo>
                <a:lnTo>
                  <a:pt x="5747651" y="1295400"/>
                </a:lnTo>
                <a:lnTo>
                  <a:pt x="5743181" y="1282700"/>
                </a:lnTo>
                <a:lnTo>
                  <a:pt x="5751093" y="1282700"/>
                </a:lnTo>
                <a:lnTo>
                  <a:pt x="5756148" y="1295400"/>
                </a:lnTo>
                <a:lnTo>
                  <a:pt x="5756148" y="1257300"/>
                </a:lnTo>
                <a:lnTo>
                  <a:pt x="5721489" y="1257300"/>
                </a:lnTo>
                <a:lnTo>
                  <a:pt x="5721261" y="1244600"/>
                </a:lnTo>
                <a:lnTo>
                  <a:pt x="5815762" y="1244600"/>
                </a:lnTo>
                <a:lnTo>
                  <a:pt x="5815762" y="1219200"/>
                </a:lnTo>
                <a:lnTo>
                  <a:pt x="5705983" y="1219200"/>
                </a:lnTo>
                <a:lnTo>
                  <a:pt x="5685536" y="1231900"/>
                </a:lnTo>
                <a:lnTo>
                  <a:pt x="5670766" y="1231900"/>
                </a:lnTo>
                <a:lnTo>
                  <a:pt x="5669915" y="1244600"/>
                </a:lnTo>
                <a:lnTo>
                  <a:pt x="5668670" y="1257300"/>
                </a:lnTo>
                <a:lnTo>
                  <a:pt x="5668022" y="1257300"/>
                </a:lnTo>
                <a:lnTo>
                  <a:pt x="5672887" y="1270000"/>
                </a:lnTo>
                <a:lnTo>
                  <a:pt x="5675503" y="1270000"/>
                </a:lnTo>
                <a:lnTo>
                  <a:pt x="5674639" y="1282700"/>
                </a:lnTo>
                <a:lnTo>
                  <a:pt x="5672404" y="1295400"/>
                </a:lnTo>
                <a:lnTo>
                  <a:pt x="5672137" y="1308100"/>
                </a:lnTo>
                <a:lnTo>
                  <a:pt x="5672607" y="1320800"/>
                </a:lnTo>
                <a:lnTo>
                  <a:pt x="5672594" y="1333500"/>
                </a:lnTo>
                <a:lnTo>
                  <a:pt x="5671553" y="1358900"/>
                </a:lnTo>
                <a:lnTo>
                  <a:pt x="5670004" y="1384300"/>
                </a:lnTo>
                <a:lnTo>
                  <a:pt x="5666816" y="1409700"/>
                </a:lnTo>
                <a:lnTo>
                  <a:pt x="5660923" y="1435100"/>
                </a:lnTo>
                <a:lnTo>
                  <a:pt x="5654065" y="1435100"/>
                </a:lnTo>
                <a:lnTo>
                  <a:pt x="5653748" y="1384300"/>
                </a:lnTo>
                <a:lnTo>
                  <a:pt x="5653011" y="1333500"/>
                </a:lnTo>
                <a:lnTo>
                  <a:pt x="5651690" y="1295400"/>
                </a:lnTo>
                <a:lnTo>
                  <a:pt x="5649633" y="1244600"/>
                </a:lnTo>
                <a:lnTo>
                  <a:pt x="5648960" y="1231900"/>
                </a:lnTo>
                <a:lnTo>
                  <a:pt x="5648820" y="1219200"/>
                </a:lnTo>
                <a:lnTo>
                  <a:pt x="5649201" y="1193800"/>
                </a:lnTo>
                <a:lnTo>
                  <a:pt x="5650090" y="1181100"/>
                </a:lnTo>
                <a:lnTo>
                  <a:pt x="5650649" y="1168400"/>
                </a:lnTo>
                <a:lnTo>
                  <a:pt x="5650763" y="1155700"/>
                </a:lnTo>
                <a:lnTo>
                  <a:pt x="5650776" y="1143000"/>
                </a:lnTo>
                <a:lnTo>
                  <a:pt x="5650979" y="1130300"/>
                </a:lnTo>
                <a:lnTo>
                  <a:pt x="5651741" y="1104900"/>
                </a:lnTo>
                <a:lnTo>
                  <a:pt x="5652567" y="1079500"/>
                </a:lnTo>
                <a:lnTo>
                  <a:pt x="5653494" y="1054100"/>
                </a:lnTo>
                <a:lnTo>
                  <a:pt x="5654573" y="1041400"/>
                </a:lnTo>
                <a:lnTo>
                  <a:pt x="5654560" y="1028700"/>
                </a:lnTo>
                <a:lnTo>
                  <a:pt x="5653875" y="1016000"/>
                </a:lnTo>
                <a:lnTo>
                  <a:pt x="5653519" y="1003300"/>
                </a:lnTo>
                <a:lnTo>
                  <a:pt x="5654472" y="990600"/>
                </a:lnTo>
                <a:lnTo>
                  <a:pt x="5656567" y="977900"/>
                </a:lnTo>
                <a:lnTo>
                  <a:pt x="5659958" y="965200"/>
                </a:lnTo>
                <a:lnTo>
                  <a:pt x="5743930" y="965200"/>
                </a:lnTo>
                <a:lnTo>
                  <a:pt x="5777395" y="952500"/>
                </a:lnTo>
                <a:lnTo>
                  <a:pt x="5891187" y="952500"/>
                </a:lnTo>
                <a:lnTo>
                  <a:pt x="5900166" y="939800"/>
                </a:lnTo>
                <a:lnTo>
                  <a:pt x="6015177" y="939800"/>
                </a:lnTo>
                <a:lnTo>
                  <a:pt x="6032436" y="927100"/>
                </a:lnTo>
                <a:lnTo>
                  <a:pt x="6087999" y="927100"/>
                </a:lnTo>
                <a:lnTo>
                  <a:pt x="6089091" y="939800"/>
                </a:lnTo>
                <a:lnTo>
                  <a:pt x="6090145" y="965200"/>
                </a:lnTo>
                <a:lnTo>
                  <a:pt x="6090412" y="977900"/>
                </a:lnTo>
                <a:lnTo>
                  <a:pt x="6090056" y="1003300"/>
                </a:lnTo>
                <a:lnTo>
                  <a:pt x="6089256" y="1016000"/>
                </a:lnTo>
                <a:lnTo>
                  <a:pt x="6088900" y="1028700"/>
                </a:lnTo>
                <a:lnTo>
                  <a:pt x="6089002" y="1041400"/>
                </a:lnTo>
                <a:lnTo>
                  <a:pt x="6089510" y="1054100"/>
                </a:lnTo>
                <a:lnTo>
                  <a:pt x="6090323" y="1066800"/>
                </a:lnTo>
                <a:lnTo>
                  <a:pt x="6091186" y="1079500"/>
                </a:lnTo>
                <a:lnTo>
                  <a:pt x="6091186" y="812355"/>
                </a:lnTo>
                <a:lnTo>
                  <a:pt x="6082830" y="804849"/>
                </a:lnTo>
                <a:lnTo>
                  <a:pt x="6082830" y="914400"/>
                </a:lnTo>
                <a:lnTo>
                  <a:pt x="6051169" y="914400"/>
                </a:lnTo>
                <a:lnTo>
                  <a:pt x="6027305" y="927100"/>
                </a:lnTo>
                <a:lnTo>
                  <a:pt x="5921603" y="927100"/>
                </a:lnTo>
                <a:lnTo>
                  <a:pt x="5890819" y="939800"/>
                </a:lnTo>
                <a:lnTo>
                  <a:pt x="5786247" y="939800"/>
                </a:lnTo>
                <a:lnTo>
                  <a:pt x="5753760" y="952500"/>
                </a:lnTo>
                <a:lnTo>
                  <a:pt x="5655996" y="952500"/>
                </a:lnTo>
                <a:lnTo>
                  <a:pt x="5652973" y="939800"/>
                </a:lnTo>
                <a:lnTo>
                  <a:pt x="5724220" y="939800"/>
                </a:lnTo>
                <a:lnTo>
                  <a:pt x="5734723" y="927100"/>
                </a:lnTo>
                <a:lnTo>
                  <a:pt x="5831713" y="927100"/>
                </a:lnTo>
                <a:lnTo>
                  <a:pt x="5856478" y="914400"/>
                </a:lnTo>
                <a:lnTo>
                  <a:pt x="5905449" y="914400"/>
                </a:lnTo>
                <a:lnTo>
                  <a:pt x="5921654" y="901700"/>
                </a:lnTo>
                <a:lnTo>
                  <a:pt x="5981852" y="901700"/>
                </a:lnTo>
                <a:lnTo>
                  <a:pt x="6024537" y="889000"/>
                </a:lnTo>
                <a:lnTo>
                  <a:pt x="6074308" y="889000"/>
                </a:lnTo>
                <a:lnTo>
                  <a:pt x="6079591" y="901700"/>
                </a:lnTo>
                <a:lnTo>
                  <a:pt x="6082665" y="901700"/>
                </a:lnTo>
                <a:lnTo>
                  <a:pt x="6082830" y="914400"/>
                </a:lnTo>
                <a:lnTo>
                  <a:pt x="6082830" y="804849"/>
                </a:lnTo>
                <a:lnTo>
                  <a:pt x="6077559" y="800100"/>
                </a:lnTo>
                <a:lnTo>
                  <a:pt x="6062078" y="787400"/>
                </a:lnTo>
                <a:lnTo>
                  <a:pt x="6046241" y="774700"/>
                </a:lnTo>
                <a:lnTo>
                  <a:pt x="6031052" y="762000"/>
                </a:lnTo>
                <a:lnTo>
                  <a:pt x="6024638" y="762000"/>
                </a:lnTo>
                <a:lnTo>
                  <a:pt x="6020562" y="751941"/>
                </a:lnTo>
                <a:lnTo>
                  <a:pt x="6020562" y="850900"/>
                </a:lnTo>
                <a:lnTo>
                  <a:pt x="6014326" y="863600"/>
                </a:lnTo>
                <a:lnTo>
                  <a:pt x="5851334" y="863600"/>
                </a:lnTo>
                <a:lnTo>
                  <a:pt x="5812599" y="876300"/>
                </a:lnTo>
                <a:lnTo>
                  <a:pt x="5636971" y="876300"/>
                </a:lnTo>
                <a:lnTo>
                  <a:pt x="5636971" y="952500"/>
                </a:lnTo>
                <a:lnTo>
                  <a:pt x="5636514" y="952500"/>
                </a:lnTo>
                <a:lnTo>
                  <a:pt x="5636514" y="990600"/>
                </a:lnTo>
                <a:lnTo>
                  <a:pt x="5636044" y="1016000"/>
                </a:lnTo>
                <a:lnTo>
                  <a:pt x="5634139" y="1054100"/>
                </a:lnTo>
                <a:lnTo>
                  <a:pt x="5632094" y="1092200"/>
                </a:lnTo>
                <a:lnTo>
                  <a:pt x="5631192" y="1117600"/>
                </a:lnTo>
                <a:lnTo>
                  <a:pt x="5630494" y="1155700"/>
                </a:lnTo>
                <a:lnTo>
                  <a:pt x="5629186" y="1193800"/>
                </a:lnTo>
                <a:lnTo>
                  <a:pt x="5628741" y="1231900"/>
                </a:lnTo>
                <a:lnTo>
                  <a:pt x="5630672" y="1270000"/>
                </a:lnTo>
                <a:lnTo>
                  <a:pt x="5630989" y="1270000"/>
                </a:lnTo>
                <a:lnTo>
                  <a:pt x="5630507" y="1282700"/>
                </a:lnTo>
                <a:lnTo>
                  <a:pt x="5629770" y="1295400"/>
                </a:lnTo>
                <a:lnTo>
                  <a:pt x="5628843" y="1320800"/>
                </a:lnTo>
                <a:lnTo>
                  <a:pt x="5628475" y="1333500"/>
                </a:lnTo>
                <a:lnTo>
                  <a:pt x="5628995" y="1346200"/>
                </a:lnTo>
                <a:lnTo>
                  <a:pt x="5631167" y="1358900"/>
                </a:lnTo>
                <a:lnTo>
                  <a:pt x="5632691" y="1371600"/>
                </a:lnTo>
                <a:lnTo>
                  <a:pt x="5632793" y="1384300"/>
                </a:lnTo>
                <a:lnTo>
                  <a:pt x="5631675" y="1397000"/>
                </a:lnTo>
                <a:lnTo>
                  <a:pt x="5629491" y="1409700"/>
                </a:lnTo>
                <a:lnTo>
                  <a:pt x="5618797" y="1397000"/>
                </a:lnTo>
                <a:lnTo>
                  <a:pt x="5609996" y="1384300"/>
                </a:lnTo>
                <a:lnTo>
                  <a:pt x="5604192" y="1371600"/>
                </a:lnTo>
                <a:lnTo>
                  <a:pt x="5602440" y="1358900"/>
                </a:lnTo>
                <a:lnTo>
                  <a:pt x="5603278" y="1320800"/>
                </a:lnTo>
                <a:lnTo>
                  <a:pt x="5603176" y="1244600"/>
                </a:lnTo>
                <a:lnTo>
                  <a:pt x="5603646" y="1206500"/>
                </a:lnTo>
                <a:lnTo>
                  <a:pt x="5603506" y="1181100"/>
                </a:lnTo>
                <a:lnTo>
                  <a:pt x="5602744" y="1168400"/>
                </a:lnTo>
                <a:lnTo>
                  <a:pt x="5602427" y="1143000"/>
                </a:lnTo>
                <a:lnTo>
                  <a:pt x="5603633" y="1130300"/>
                </a:lnTo>
                <a:lnTo>
                  <a:pt x="5605335" y="1104900"/>
                </a:lnTo>
                <a:lnTo>
                  <a:pt x="5606389" y="1092200"/>
                </a:lnTo>
                <a:lnTo>
                  <a:pt x="5606453" y="1079500"/>
                </a:lnTo>
                <a:lnTo>
                  <a:pt x="5605208" y="1066800"/>
                </a:lnTo>
                <a:lnTo>
                  <a:pt x="5604611" y="1041400"/>
                </a:lnTo>
                <a:lnTo>
                  <a:pt x="5606161" y="1028700"/>
                </a:lnTo>
                <a:lnTo>
                  <a:pt x="5607888" y="1003300"/>
                </a:lnTo>
                <a:lnTo>
                  <a:pt x="5607863" y="990600"/>
                </a:lnTo>
                <a:lnTo>
                  <a:pt x="5607228" y="977900"/>
                </a:lnTo>
                <a:lnTo>
                  <a:pt x="5609539" y="977900"/>
                </a:lnTo>
                <a:lnTo>
                  <a:pt x="5634380" y="965200"/>
                </a:lnTo>
                <a:lnTo>
                  <a:pt x="5636234" y="965200"/>
                </a:lnTo>
                <a:lnTo>
                  <a:pt x="5636514" y="990600"/>
                </a:lnTo>
                <a:lnTo>
                  <a:pt x="5636514" y="952500"/>
                </a:lnTo>
                <a:lnTo>
                  <a:pt x="5618734" y="952500"/>
                </a:lnTo>
                <a:lnTo>
                  <a:pt x="5618632" y="939800"/>
                </a:lnTo>
                <a:lnTo>
                  <a:pt x="5635803" y="939800"/>
                </a:lnTo>
                <a:lnTo>
                  <a:pt x="5636971" y="952500"/>
                </a:lnTo>
                <a:lnTo>
                  <a:pt x="5636971" y="876300"/>
                </a:lnTo>
                <a:lnTo>
                  <a:pt x="5631243" y="876300"/>
                </a:lnTo>
                <a:lnTo>
                  <a:pt x="5627128" y="863600"/>
                </a:lnTo>
                <a:lnTo>
                  <a:pt x="5621337" y="863600"/>
                </a:lnTo>
                <a:lnTo>
                  <a:pt x="5614340" y="850900"/>
                </a:lnTo>
                <a:lnTo>
                  <a:pt x="5612092" y="850900"/>
                </a:lnTo>
                <a:lnTo>
                  <a:pt x="5610263" y="838200"/>
                </a:lnTo>
                <a:lnTo>
                  <a:pt x="5610999" y="838200"/>
                </a:lnTo>
                <a:lnTo>
                  <a:pt x="5622061" y="825500"/>
                </a:lnTo>
                <a:lnTo>
                  <a:pt x="5624182" y="838200"/>
                </a:lnTo>
                <a:lnTo>
                  <a:pt x="5625389" y="838200"/>
                </a:lnTo>
                <a:lnTo>
                  <a:pt x="5629033" y="850900"/>
                </a:lnTo>
                <a:lnTo>
                  <a:pt x="5647220" y="850900"/>
                </a:lnTo>
                <a:lnTo>
                  <a:pt x="5666664" y="838200"/>
                </a:lnTo>
                <a:lnTo>
                  <a:pt x="5811266" y="838200"/>
                </a:lnTo>
                <a:lnTo>
                  <a:pt x="5841695" y="825500"/>
                </a:lnTo>
                <a:lnTo>
                  <a:pt x="5951118" y="825500"/>
                </a:lnTo>
                <a:lnTo>
                  <a:pt x="5951359" y="812800"/>
                </a:lnTo>
                <a:lnTo>
                  <a:pt x="5945937" y="812800"/>
                </a:lnTo>
                <a:lnTo>
                  <a:pt x="5923521" y="787400"/>
                </a:lnTo>
                <a:lnTo>
                  <a:pt x="5914517" y="787400"/>
                </a:lnTo>
                <a:lnTo>
                  <a:pt x="5901995" y="774700"/>
                </a:lnTo>
                <a:lnTo>
                  <a:pt x="5898553" y="774700"/>
                </a:lnTo>
                <a:lnTo>
                  <a:pt x="5894159" y="763409"/>
                </a:lnTo>
                <a:lnTo>
                  <a:pt x="5894159" y="812800"/>
                </a:lnTo>
                <a:lnTo>
                  <a:pt x="5816181" y="812800"/>
                </a:lnTo>
                <a:lnTo>
                  <a:pt x="5789028" y="825500"/>
                </a:lnTo>
                <a:lnTo>
                  <a:pt x="5650255" y="825500"/>
                </a:lnTo>
                <a:lnTo>
                  <a:pt x="5651525" y="812800"/>
                </a:lnTo>
                <a:lnTo>
                  <a:pt x="5749531" y="812800"/>
                </a:lnTo>
                <a:lnTo>
                  <a:pt x="5778017" y="800100"/>
                </a:lnTo>
                <a:lnTo>
                  <a:pt x="5886843" y="800100"/>
                </a:lnTo>
                <a:lnTo>
                  <a:pt x="5894159" y="812800"/>
                </a:lnTo>
                <a:lnTo>
                  <a:pt x="5894159" y="763409"/>
                </a:lnTo>
                <a:lnTo>
                  <a:pt x="5893613" y="762000"/>
                </a:lnTo>
                <a:lnTo>
                  <a:pt x="5894603" y="762000"/>
                </a:lnTo>
                <a:lnTo>
                  <a:pt x="5898731" y="749300"/>
                </a:lnTo>
                <a:lnTo>
                  <a:pt x="5901169" y="749300"/>
                </a:lnTo>
                <a:lnTo>
                  <a:pt x="5907329" y="762000"/>
                </a:lnTo>
                <a:lnTo>
                  <a:pt x="5915063" y="762000"/>
                </a:lnTo>
                <a:lnTo>
                  <a:pt x="5926213" y="774700"/>
                </a:lnTo>
                <a:lnTo>
                  <a:pt x="5937923" y="787400"/>
                </a:lnTo>
                <a:lnTo>
                  <a:pt x="5949962" y="787400"/>
                </a:lnTo>
                <a:lnTo>
                  <a:pt x="5962078" y="800100"/>
                </a:lnTo>
                <a:lnTo>
                  <a:pt x="5976645" y="812800"/>
                </a:lnTo>
                <a:lnTo>
                  <a:pt x="5990425" y="825500"/>
                </a:lnTo>
                <a:lnTo>
                  <a:pt x="6003912" y="838200"/>
                </a:lnTo>
                <a:lnTo>
                  <a:pt x="6017577" y="850900"/>
                </a:lnTo>
                <a:lnTo>
                  <a:pt x="6020562" y="850900"/>
                </a:lnTo>
                <a:lnTo>
                  <a:pt x="6020562" y="751941"/>
                </a:lnTo>
                <a:lnTo>
                  <a:pt x="6019495" y="749300"/>
                </a:lnTo>
                <a:lnTo>
                  <a:pt x="6015850" y="736600"/>
                </a:lnTo>
                <a:lnTo>
                  <a:pt x="6013920" y="736600"/>
                </a:lnTo>
                <a:lnTo>
                  <a:pt x="6010364" y="698500"/>
                </a:lnTo>
                <a:lnTo>
                  <a:pt x="6006668" y="660400"/>
                </a:lnTo>
                <a:lnTo>
                  <a:pt x="6003239" y="622300"/>
                </a:lnTo>
                <a:lnTo>
                  <a:pt x="6000661" y="598322"/>
                </a:lnTo>
                <a:lnTo>
                  <a:pt x="6000661" y="736600"/>
                </a:lnTo>
                <a:lnTo>
                  <a:pt x="5989828" y="736600"/>
                </a:lnTo>
                <a:lnTo>
                  <a:pt x="5978969" y="723900"/>
                </a:lnTo>
                <a:lnTo>
                  <a:pt x="5977204" y="723900"/>
                </a:lnTo>
                <a:lnTo>
                  <a:pt x="5976861" y="711200"/>
                </a:lnTo>
                <a:lnTo>
                  <a:pt x="5974600" y="673100"/>
                </a:lnTo>
                <a:lnTo>
                  <a:pt x="5971959" y="647700"/>
                </a:lnTo>
                <a:lnTo>
                  <a:pt x="5970130" y="609600"/>
                </a:lnTo>
                <a:lnTo>
                  <a:pt x="5970282" y="571500"/>
                </a:lnTo>
                <a:lnTo>
                  <a:pt x="5971006" y="571500"/>
                </a:lnTo>
                <a:lnTo>
                  <a:pt x="5971895" y="558800"/>
                </a:lnTo>
                <a:lnTo>
                  <a:pt x="5972289" y="546100"/>
                </a:lnTo>
                <a:lnTo>
                  <a:pt x="5971502" y="533400"/>
                </a:lnTo>
                <a:lnTo>
                  <a:pt x="5972632" y="533400"/>
                </a:lnTo>
                <a:lnTo>
                  <a:pt x="5974359" y="520700"/>
                </a:lnTo>
                <a:lnTo>
                  <a:pt x="5982373" y="520700"/>
                </a:lnTo>
                <a:lnTo>
                  <a:pt x="5983948" y="533400"/>
                </a:lnTo>
                <a:lnTo>
                  <a:pt x="5984710" y="533400"/>
                </a:lnTo>
                <a:lnTo>
                  <a:pt x="5995467" y="673100"/>
                </a:lnTo>
                <a:lnTo>
                  <a:pt x="5995352" y="685800"/>
                </a:lnTo>
                <a:lnTo>
                  <a:pt x="5996851" y="698500"/>
                </a:lnTo>
                <a:lnTo>
                  <a:pt x="5998654" y="711200"/>
                </a:lnTo>
                <a:lnTo>
                  <a:pt x="5999480" y="723900"/>
                </a:lnTo>
                <a:lnTo>
                  <a:pt x="6000661" y="736600"/>
                </a:lnTo>
                <a:lnTo>
                  <a:pt x="6000661" y="598322"/>
                </a:lnTo>
                <a:lnTo>
                  <a:pt x="6000508" y="596900"/>
                </a:lnTo>
                <a:lnTo>
                  <a:pt x="5999543" y="584200"/>
                </a:lnTo>
                <a:lnTo>
                  <a:pt x="5998464" y="571500"/>
                </a:lnTo>
                <a:lnTo>
                  <a:pt x="5997448" y="558800"/>
                </a:lnTo>
                <a:lnTo>
                  <a:pt x="5996686" y="533400"/>
                </a:lnTo>
                <a:lnTo>
                  <a:pt x="5996013" y="520700"/>
                </a:lnTo>
                <a:lnTo>
                  <a:pt x="6090742" y="520700"/>
                </a:lnTo>
                <a:lnTo>
                  <a:pt x="6090590" y="533400"/>
                </a:lnTo>
                <a:lnTo>
                  <a:pt x="6090259" y="546100"/>
                </a:lnTo>
                <a:lnTo>
                  <a:pt x="6089866" y="546100"/>
                </a:lnTo>
                <a:lnTo>
                  <a:pt x="6089332" y="558800"/>
                </a:lnTo>
                <a:lnTo>
                  <a:pt x="6089878" y="571500"/>
                </a:lnTo>
                <a:lnTo>
                  <a:pt x="6090818" y="596900"/>
                </a:lnTo>
                <a:lnTo>
                  <a:pt x="6092241" y="609600"/>
                </a:lnTo>
                <a:lnTo>
                  <a:pt x="6094273" y="635000"/>
                </a:lnTo>
                <a:lnTo>
                  <a:pt x="6096190" y="660400"/>
                </a:lnTo>
                <a:lnTo>
                  <a:pt x="6096165" y="689483"/>
                </a:lnTo>
                <a:lnTo>
                  <a:pt x="6095835" y="711200"/>
                </a:lnTo>
                <a:lnTo>
                  <a:pt x="6096508" y="736600"/>
                </a:lnTo>
                <a:lnTo>
                  <a:pt x="6097562" y="749300"/>
                </a:lnTo>
                <a:lnTo>
                  <a:pt x="6098438" y="762000"/>
                </a:lnTo>
                <a:lnTo>
                  <a:pt x="6100203" y="800100"/>
                </a:lnTo>
                <a:lnTo>
                  <a:pt x="6100445" y="812800"/>
                </a:lnTo>
                <a:lnTo>
                  <a:pt x="6100445" y="469900"/>
                </a:lnTo>
                <a:lnTo>
                  <a:pt x="5966257" y="469900"/>
                </a:lnTo>
                <a:lnTo>
                  <a:pt x="5966257" y="698500"/>
                </a:lnTo>
                <a:lnTo>
                  <a:pt x="5952058" y="711200"/>
                </a:lnTo>
                <a:lnTo>
                  <a:pt x="5944603" y="698500"/>
                </a:lnTo>
                <a:lnTo>
                  <a:pt x="5939269" y="698500"/>
                </a:lnTo>
                <a:lnTo>
                  <a:pt x="5926379" y="685800"/>
                </a:lnTo>
                <a:lnTo>
                  <a:pt x="5913259" y="673100"/>
                </a:lnTo>
                <a:lnTo>
                  <a:pt x="5901271" y="660400"/>
                </a:lnTo>
                <a:lnTo>
                  <a:pt x="5891733" y="647700"/>
                </a:lnTo>
                <a:lnTo>
                  <a:pt x="5889549" y="647700"/>
                </a:lnTo>
                <a:lnTo>
                  <a:pt x="5888139" y="635762"/>
                </a:lnTo>
                <a:lnTo>
                  <a:pt x="5888139" y="749300"/>
                </a:lnTo>
                <a:lnTo>
                  <a:pt x="5877547" y="749300"/>
                </a:lnTo>
                <a:lnTo>
                  <a:pt x="5869737" y="736600"/>
                </a:lnTo>
                <a:lnTo>
                  <a:pt x="5862028" y="736600"/>
                </a:lnTo>
                <a:lnTo>
                  <a:pt x="5855513" y="723900"/>
                </a:lnTo>
                <a:lnTo>
                  <a:pt x="5870943" y="723900"/>
                </a:lnTo>
                <a:lnTo>
                  <a:pt x="5879084" y="736600"/>
                </a:lnTo>
                <a:lnTo>
                  <a:pt x="5888139" y="749300"/>
                </a:lnTo>
                <a:lnTo>
                  <a:pt x="5888139" y="635762"/>
                </a:lnTo>
                <a:lnTo>
                  <a:pt x="5888050" y="635000"/>
                </a:lnTo>
                <a:lnTo>
                  <a:pt x="5877103" y="635000"/>
                </a:lnTo>
                <a:lnTo>
                  <a:pt x="5871388" y="622300"/>
                </a:lnTo>
                <a:lnTo>
                  <a:pt x="5869063" y="609600"/>
                </a:lnTo>
                <a:lnTo>
                  <a:pt x="5868327" y="609600"/>
                </a:lnTo>
                <a:lnTo>
                  <a:pt x="5867844" y="584200"/>
                </a:lnTo>
                <a:lnTo>
                  <a:pt x="5868098" y="571500"/>
                </a:lnTo>
                <a:lnTo>
                  <a:pt x="5869051" y="546100"/>
                </a:lnTo>
                <a:lnTo>
                  <a:pt x="5870613" y="533400"/>
                </a:lnTo>
                <a:lnTo>
                  <a:pt x="5871426" y="520700"/>
                </a:lnTo>
                <a:lnTo>
                  <a:pt x="5959589" y="520700"/>
                </a:lnTo>
                <a:lnTo>
                  <a:pt x="5959716" y="533400"/>
                </a:lnTo>
                <a:lnTo>
                  <a:pt x="5960008" y="546100"/>
                </a:lnTo>
                <a:lnTo>
                  <a:pt x="5960376" y="546100"/>
                </a:lnTo>
                <a:lnTo>
                  <a:pt x="5960580" y="558800"/>
                </a:lnTo>
                <a:lnTo>
                  <a:pt x="5960364" y="558800"/>
                </a:lnTo>
                <a:lnTo>
                  <a:pt x="5959957" y="571500"/>
                </a:lnTo>
                <a:lnTo>
                  <a:pt x="5959843" y="584200"/>
                </a:lnTo>
                <a:lnTo>
                  <a:pt x="5960059" y="584200"/>
                </a:lnTo>
                <a:lnTo>
                  <a:pt x="5960618" y="596900"/>
                </a:lnTo>
                <a:lnTo>
                  <a:pt x="5959475" y="622300"/>
                </a:lnTo>
                <a:lnTo>
                  <a:pt x="5960021" y="647700"/>
                </a:lnTo>
                <a:lnTo>
                  <a:pt x="5961507" y="660400"/>
                </a:lnTo>
                <a:lnTo>
                  <a:pt x="5963158" y="685800"/>
                </a:lnTo>
                <a:lnTo>
                  <a:pt x="5963666" y="698500"/>
                </a:lnTo>
                <a:lnTo>
                  <a:pt x="5966257" y="698500"/>
                </a:lnTo>
                <a:lnTo>
                  <a:pt x="5966257" y="469900"/>
                </a:lnTo>
                <a:lnTo>
                  <a:pt x="5858395" y="469900"/>
                </a:lnTo>
                <a:lnTo>
                  <a:pt x="5858395" y="635000"/>
                </a:lnTo>
                <a:lnTo>
                  <a:pt x="5850636" y="635000"/>
                </a:lnTo>
                <a:lnTo>
                  <a:pt x="5850636" y="723900"/>
                </a:lnTo>
                <a:lnTo>
                  <a:pt x="5844667" y="711200"/>
                </a:lnTo>
                <a:lnTo>
                  <a:pt x="5848655" y="711200"/>
                </a:lnTo>
                <a:lnTo>
                  <a:pt x="5850636" y="723900"/>
                </a:lnTo>
                <a:lnTo>
                  <a:pt x="5850636" y="635000"/>
                </a:lnTo>
                <a:lnTo>
                  <a:pt x="5843422" y="635000"/>
                </a:lnTo>
                <a:lnTo>
                  <a:pt x="5842203" y="609600"/>
                </a:lnTo>
                <a:lnTo>
                  <a:pt x="5841771" y="596900"/>
                </a:lnTo>
                <a:lnTo>
                  <a:pt x="5841403" y="584200"/>
                </a:lnTo>
                <a:lnTo>
                  <a:pt x="5841085" y="571500"/>
                </a:lnTo>
                <a:lnTo>
                  <a:pt x="5841085" y="546100"/>
                </a:lnTo>
                <a:lnTo>
                  <a:pt x="5841390" y="533400"/>
                </a:lnTo>
                <a:lnTo>
                  <a:pt x="5841238" y="533400"/>
                </a:lnTo>
                <a:lnTo>
                  <a:pt x="5843155" y="520700"/>
                </a:lnTo>
                <a:lnTo>
                  <a:pt x="5857824" y="520700"/>
                </a:lnTo>
                <a:lnTo>
                  <a:pt x="5858192" y="533400"/>
                </a:lnTo>
                <a:lnTo>
                  <a:pt x="5858040" y="533400"/>
                </a:lnTo>
                <a:lnTo>
                  <a:pt x="5858040" y="546100"/>
                </a:lnTo>
                <a:lnTo>
                  <a:pt x="5855894" y="558800"/>
                </a:lnTo>
                <a:lnTo>
                  <a:pt x="5855563" y="584200"/>
                </a:lnTo>
                <a:lnTo>
                  <a:pt x="5856427" y="596900"/>
                </a:lnTo>
                <a:lnTo>
                  <a:pt x="5857862" y="622300"/>
                </a:lnTo>
                <a:lnTo>
                  <a:pt x="5858395" y="635000"/>
                </a:lnTo>
                <a:lnTo>
                  <a:pt x="5858395" y="469900"/>
                </a:lnTo>
                <a:lnTo>
                  <a:pt x="5833097" y="469900"/>
                </a:lnTo>
                <a:lnTo>
                  <a:pt x="5833097" y="622300"/>
                </a:lnTo>
                <a:lnTo>
                  <a:pt x="5830836" y="635000"/>
                </a:lnTo>
                <a:lnTo>
                  <a:pt x="5807214" y="635000"/>
                </a:lnTo>
                <a:lnTo>
                  <a:pt x="5807214" y="736600"/>
                </a:lnTo>
                <a:lnTo>
                  <a:pt x="5801233" y="749300"/>
                </a:lnTo>
                <a:lnTo>
                  <a:pt x="5789485" y="749300"/>
                </a:lnTo>
                <a:lnTo>
                  <a:pt x="5762345" y="762000"/>
                </a:lnTo>
                <a:lnTo>
                  <a:pt x="5706872" y="762000"/>
                </a:lnTo>
                <a:lnTo>
                  <a:pt x="5678919" y="774700"/>
                </a:lnTo>
                <a:lnTo>
                  <a:pt x="5646344" y="774700"/>
                </a:lnTo>
                <a:lnTo>
                  <a:pt x="5645886" y="762000"/>
                </a:lnTo>
                <a:lnTo>
                  <a:pt x="5646331" y="762000"/>
                </a:lnTo>
                <a:lnTo>
                  <a:pt x="5649823" y="749300"/>
                </a:lnTo>
                <a:lnTo>
                  <a:pt x="5657405" y="749300"/>
                </a:lnTo>
                <a:lnTo>
                  <a:pt x="5670169" y="736600"/>
                </a:lnTo>
                <a:lnTo>
                  <a:pt x="5807214" y="736600"/>
                </a:lnTo>
                <a:lnTo>
                  <a:pt x="5807214" y="635000"/>
                </a:lnTo>
                <a:lnTo>
                  <a:pt x="5757646" y="635000"/>
                </a:lnTo>
                <a:lnTo>
                  <a:pt x="5755665" y="622300"/>
                </a:lnTo>
                <a:lnTo>
                  <a:pt x="5755792" y="584200"/>
                </a:lnTo>
                <a:lnTo>
                  <a:pt x="5756948" y="584200"/>
                </a:lnTo>
                <a:lnTo>
                  <a:pt x="5756846" y="546100"/>
                </a:lnTo>
                <a:lnTo>
                  <a:pt x="5757049" y="546100"/>
                </a:lnTo>
                <a:lnTo>
                  <a:pt x="5757481" y="533400"/>
                </a:lnTo>
                <a:lnTo>
                  <a:pt x="5760910" y="520700"/>
                </a:lnTo>
                <a:lnTo>
                  <a:pt x="5827484" y="520700"/>
                </a:lnTo>
                <a:lnTo>
                  <a:pt x="5828741" y="546100"/>
                </a:lnTo>
                <a:lnTo>
                  <a:pt x="5829897" y="546100"/>
                </a:lnTo>
                <a:lnTo>
                  <a:pt x="5830303" y="558800"/>
                </a:lnTo>
                <a:lnTo>
                  <a:pt x="5830760" y="571500"/>
                </a:lnTo>
                <a:lnTo>
                  <a:pt x="5830963" y="584200"/>
                </a:lnTo>
                <a:lnTo>
                  <a:pt x="5831243" y="596900"/>
                </a:lnTo>
                <a:lnTo>
                  <a:pt x="5831967" y="609600"/>
                </a:lnTo>
                <a:lnTo>
                  <a:pt x="5833097" y="622300"/>
                </a:lnTo>
                <a:lnTo>
                  <a:pt x="5833097" y="469900"/>
                </a:lnTo>
                <a:lnTo>
                  <a:pt x="5745277" y="469900"/>
                </a:lnTo>
                <a:lnTo>
                  <a:pt x="5745277" y="584200"/>
                </a:lnTo>
                <a:lnTo>
                  <a:pt x="5743575" y="609600"/>
                </a:lnTo>
                <a:lnTo>
                  <a:pt x="5738355" y="635000"/>
                </a:lnTo>
                <a:lnTo>
                  <a:pt x="5737745" y="609600"/>
                </a:lnTo>
                <a:lnTo>
                  <a:pt x="5736488" y="584200"/>
                </a:lnTo>
                <a:lnTo>
                  <a:pt x="5736183" y="571500"/>
                </a:lnTo>
                <a:lnTo>
                  <a:pt x="5738444" y="546100"/>
                </a:lnTo>
                <a:lnTo>
                  <a:pt x="5743537" y="558800"/>
                </a:lnTo>
                <a:lnTo>
                  <a:pt x="5745277" y="584200"/>
                </a:lnTo>
                <a:lnTo>
                  <a:pt x="5745277" y="469900"/>
                </a:lnTo>
                <a:lnTo>
                  <a:pt x="5723610" y="469900"/>
                </a:lnTo>
                <a:lnTo>
                  <a:pt x="5717413" y="457200"/>
                </a:lnTo>
                <a:lnTo>
                  <a:pt x="5717413" y="533400"/>
                </a:lnTo>
                <a:lnTo>
                  <a:pt x="5716917" y="546100"/>
                </a:lnTo>
                <a:lnTo>
                  <a:pt x="5709082" y="546100"/>
                </a:lnTo>
                <a:lnTo>
                  <a:pt x="5708777" y="533400"/>
                </a:lnTo>
                <a:lnTo>
                  <a:pt x="5717413" y="533400"/>
                </a:lnTo>
                <a:lnTo>
                  <a:pt x="5717413" y="457200"/>
                </a:lnTo>
                <a:lnTo>
                  <a:pt x="5709082" y="444500"/>
                </a:lnTo>
                <a:lnTo>
                  <a:pt x="5699823" y="431800"/>
                </a:lnTo>
                <a:lnTo>
                  <a:pt x="5680430" y="406400"/>
                </a:lnTo>
                <a:lnTo>
                  <a:pt x="5678817" y="403517"/>
                </a:lnTo>
                <a:lnTo>
                  <a:pt x="5678817" y="558800"/>
                </a:lnTo>
                <a:lnTo>
                  <a:pt x="5677154" y="571500"/>
                </a:lnTo>
                <a:lnTo>
                  <a:pt x="5672861" y="584200"/>
                </a:lnTo>
                <a:lnTo>
                  <a:pt x="5669458" y="571500"/>
                </a:lnTo>
                <a:lnTo>
                  <a:pt x="5668492" y="546100"/>
                </a:lnTo>
                <a:lnTo>
                  <a:pt x="5670004" y="533400"/>
                </a:lnTo>
                <a:lnTo>
                  <a:pt x="5674068" y="508000"/>
                </a:lnTo>
                <a:lnTo>
                  <a:pt x="5677801" y="533400"/>
                </a:lnTo>
                <a:lnTo>
                  <a:pt x="5678817" y="558800"/>
                </a:lnTo>
                <a:lnTo>
                  <a:pt x="5678817" y="403517"/>
                </a:lnTo>
                <a:lnTo>
                  <a:pt x="5666257" y="381000"/>
                </a:lnTo>
                <a:lnTo>
                  <a:pt x="5654294" y="359968"/>
                </a:lnTo>
                <a:lnTo>
                  <a:pt x="5654294" y="495300"/>
                </a:lnTo>
                <a:lnTo>
                  <a:pt x="5654243" y="508000"/>
                </a:lnTo>
                <a:lnTo>
                  <a:pt x="5653989" y="508000"/>
                </a:lnTo>
                <a:lnTo>
                  <a:pt x="5652935" y="533400"/>
                </a:lnTo>
                <a:lnTo>
                  <a:pt x="5652770" y="546100"/>
                </a:lnTo>
                <a:lnTo>
                  <a:pt x="5653354" y="558800"/>
                </a:lnTo>
                <a:lnTo>
                  <a:pt x="5652846" y="571500"/>
                </a:lnTo>
                <a:lnTo>
                  <a:pt x="5652871" y="596900"/>
                </a:lnTo>
                <a:lnTo>
                  <a:pt x="5652617" y="609600"/>
                </a:lnTo>
                <a:lnTo>
                  <a:pt x="5651246" y="635000"/>
                </a:lnTo>
                <a:lnTo>
                  <a:pt x="5650217" y="635000"/>
                </a:lnTo>
                <a:lnTo>
                  <a:pt x="5646229" y="647700"/>
                </a:lnTo>
                <a:lnTo>
                  <a:pt x="5605767" y="647700"/>
                </a:lnTo>
                <a:lnTo>
                  <a:pt x="5605767" y="812800"/>
                </a:lnTo>
                <a:lnTo>
                  <a:pt x="5604726" y="825500"/>
                </a:lnTo>
                <a:lnTo>
                  <a:pt x="5596293" y="825500"/>
                </a:lnTo>
                <a:lnTo>
                  <a:pt x="5594515" y="812800"/>
                </a:lnTo>
                <a:lnTo>
                  <a:pt x="5594362" y="812800"/>
                </a:lnTo>
                <a:lnTo>
                  <a:pt x="5595556" y="800100"/>
                </a:lnTo>
                <a:lnTo>
                  <a:pt x="5602821" y="812800"/>
                </a:lnTo>
                <a:lnTo>
                  <a:pt x="5605767" y="812800"/>
                </a:lnTo>
                <a:lnTo>
                  <a:pt x="5605767" y="647700"/>
                </a:lnTo>
                <a:lnTo>
                  <a:pt x="5592153" y="647700"/>
                </a:lnTo>
                <a:lnTo>
                  <a:pt x="5592153" y="952500"/>
                </a:lnTo>
                <a:lnTo>
                  <a:pt x="5587758" y="952500"/>
                </a:lnTo>
                <a:lnTo>
                  <a:pt x="5587758" y="1003300"/>
                </a:lnTo>
                <a:lnTo>
                  <a:pt x="5585955" y="1022591"/>
                </a:lnTo>
                <a:lnTo>
                  <a:pt x="5585955" y="1612900"/>
                </a:lnTo>
                <a:lnTo>
                  <a:pt x="5584393" y="1625600"/>
                </a:lnTo>
                <a:lnTo>
                  <a:pt x="5564352" y="1625600"/>
                </a:lnTo>
                <a:lnTo>
                  <a:pt x="5558612" y="1612900"/>
                </a:lnTo>
                <a:lnTo>
                  <a:pt x="5552618" y="1612900"/>
                </a:lnTo>
                <a:lnTo>
                  <a:pt x="5544617" y="1600200"/>
                </a:lnTo>
                <a:lnTo>
                  <a:pt x="5538762" y="1587500"/>
                </a:lnTo>
                <a:lnTo>
                  <a:pt x="5533606" y="1574800"/>
                </a:lnTo>
                <a:lnTo>
                  <a:pt x="5530532" y="1568259"/>
                </a:lnTo>
                <a:lnTo>
                  <a:pt x="5530532" y="1625600"/>
                </a:lnTo>
                <a:lnTo>
                  <a:pt x="5489130" y="1625600"/>
                </a:lnTo>
                <a:lnTo>
                  <a:pt x="5488546" y="1612900"/>
                </a:lnTo>
                <a:lnTo>
                  <a:pt x="5484406" y="1600200"/>
                </a:lnTo>
                <a:lnTo>
                  <a:pt x="5481332" y="1574800"/>
                </a:lnTo>
                <a:lnTo>
                  <a:pt x="5478856" y="1562100"/>
                </a:lnTo>
                <a:lnTo>
                  <a:pt x="5477294" y="1536700"/>
                </a:lnTo>
                <a:lnTo>
                  <a:pt x="5477675" y="1536700"/>
                </a:lnTo>
                <a:lnTo>
                  <a:pt x="5477865" y="1524000"/>
                </a:lnTo>
                <a:lnTo>
                  <a:pt x="5478869" y="1524000"/>
                </a:lnTo>
                <a:lnTo>
                  <a:pt x="5479808" y="1511300"/>
                </a:lnTo>
                <a:lnTo>
                  <a:pt x="5487086" y="1511300"/>
                </a:lnTo>
                <a:lnTo>
                  <a:pt x="5488368" y="1524000"/>
                </a:lnTo>
                <a:lnTo>
                  <a:pt x="5489753" y="1524000"/>
                </a:lnTo>
                <a:lnTo>
                  <a:pt x="5494667" y="1536700"/>
                </a:lnTo>
                <a:lnTo>
                  <a:pt x="5499112" y="1536700"/>
                </a:lnTo>
                <a:lnTo>
                  <a:pt x="5503291" y="1549400"/>
                </a:lnTo>
                <a:lnTo>
                  <a:pt x="5512460" y="1574800"/>
                </a:lnTo>
                <a:lnTo>
                  <a:pt x="5517451" y="1587500"/>
                </a:lnTo>
                <a:lnTo>
                  <a:pt x="5522341" y="1600200"/>
                </a:lnTo>
                <a:lnTo>
                  <a:pt x="5527103" y="1612900"/>
                </a:lnTo>
                <a:lnTo>
                  <a:pt x="5530532" y="1625600"/>
                </a:lnTo>
                <a:lnTo>
                  <a:pt x="5530532" y="1568259"/>
                </a:lnTo>
                <a:lnTo>
                  <a:pt x="5527649" y="1562100"/>
                </a:lnTo>
                <a:lnTo>
                  <a:pt x="5521896" y="1549400"/>
                </a:lnTo>
                <a:lnTo>
                  <a:pt x="5516981" y="1536700"/>
                </a:lnTo>
                <a:lnTo>
                  <a:pt x="5511749" y="1524000"/>
                </a:lnTo>
                <a:lnTo>
                  <a:pt x="5505031" y="1511300"/>
                </a:lnTo>
                <a:lnTo>
                  <a:pt x="5503189" y="1511300"/>
                </a:lnTo>
                <a:lnTo>
                  <a:pt x="5502148" y="1498600"/>
                </a:lnTo>
                <a:lnTo>
                  <a:pt x="5515572" y="1498600"/>
                </a:lnTo>
                <a:lnTo>
                  <a:pt x="5522531" y="1511300"/>
                </a:lnTo>
                <a:lnTo>
                  <a:pt x="5528081" y="1524000"/>
                </a:lnTo>
                <a:lnTo>
                  <a:pt x="5532806" y="1524000"/>
                </a:lnTo>
                <a:lnTo>
                  <a:pt x="5542775" y="1549400"/>
                </a:lnTo>
                <a:lnTo>
                  <a:pt x="5553253" y="1562100"/>
                </a:lnTo>
                <a:lnTo>
                  <a:pt x="5565216" y="1587500"/>
                </a:lnTo>
                <a:lnTo>
                  <a:pt x="5579643" y="1600200"/>
                </a:lnTo>
                <a:lnTo>
                  <a:pt x="5581980" y="1612900"/>
                </a:lnTo>
                <a:lnTo>
                  <a:pt x="5585955" y="1612900"/>
                </a:lnTo>
                <a:lnTo>
                  <a:pt x="5585955" y="1022591"/>
                </a:lnTo>
                <a:lnTo>
                  <a:pt x="5585384" y="1028700"/>
                </a:lnTo>
                <a:lnTo>
                  <a:pt x="5584926" y="1054100"/>
                </a:lnTo>
                <a:lnTo>
                  <a:pt x="5585142" y="1092200"/>
                </a:lnTo>
                <a:lnTo>
                  <a:pt x="5584787" y="1117600"/>
                </a:lnTo>
                <a:lnTo>
                  <a:pt x="5583606" y="1130300"/>
                </a:lnTo>
                <a:lnTo>
                  <a:pt x="5581840" y="1155700"/>
                </a:lnTo>
                <a:lnTo>
                  <a:pt x="5579923" y="1181100"/>
                </a:lnTo>
                <a:lnTo>
                  <a:pt x="5579224" y="1186434"/>
                </a:lnTo>
                <a:lnTo>
                  <a:pt x="5579224" y="1562100"/>
                </a:lnTo>
                <a:lnTo>
                  <a:pt x="5577065" y="1574800"/>
                </a:lnTo>
                <a:lnTo>
                  <a:pt x="5569318" y="1562100"/>
                </a:lnTo>
                <a:lnTo>
                  <a:pt x="5563819" y="1549400"/>
                </a:lnTo>
                <a:lnTo>
                  <a:pt x="5559666" y="1549400"/>
                </a:lnTo>
                <a:lnTo>
                  <a:pt x="5555920" y="1536700"/>
                </a:lnTo>
                <a:lnTo>
                  <a:pt x="5547474" y="1524000"/>
                </a:lnTo>
                <a:lnTo>
                  <a:pt x="5537606" y="1498600"/>
                </a:lnTo>
                <a:lnTo>
                  <a:pt x="5526532" y="1485900"/>
                </a:lnTo>
                <a:lnTo>
                  <a:pt x="5514454" y="1473200"/>
                </a:lnTo>
                <a:lnTo>
                  <a:pt x="5506758" y="1473200"/>
                </a:lnTo>
                <a:lnTo>
                  <a:pt x="5515902" y="1460500"/>
                </a:lnTo>
                <a:lnTo>
                  <a:pt x="5521261" y="1460500"/>
                </a:lnTo>
                <a:lnTo>
                  <a:pt x="5524906" y="1473200"/>
                </a:lnTo>
                <a:lnTo>
                  <a:pt x="5528221" y="1473200"/>
                </a:lnTo>
                <a:lnTo>
                  <a:pt x="5531345" y="1485900"/>
                </a:lnTo>
                <a:lnTo>
                  <a:pt x="5538368" y="1485900"/>
                </a:lnTo>
                <a:lnTo>
                  <a:pt x="5549747" y="1511300"/>
                </a:lnTo>
                <a:lnTo>
                  <a:pt x="5559831" y="1524000"/>
                </a:lnTo>
                <a:lnTo>
                  <a:pt x="5568899" y="1536700"/>
                </a:lnTo>
                <a:lnTo>
                  <a:pt x="5577243" y="1562100"/>
                </a:lnTo>
                <a:lnTo>
                  <a:pt x="5579224" y="1562100"/>
                </a:lnTo>
                <a:lnTo>
                  <a:pt x="5579224" y="1186434"/>
                </a:lnTo>
                <a:lnTo>
                  <a:pt x="5578259" y="1193800"/>
                </a:lnTo>
                <a:lnTo>
                  <a:pt x="5576938" y="1219200"/>
                </a:lnTo>
                <a:lnTo>
                  <a:pt x="5576125" y="1244600"/>
                </a:lnTo>
                <a:lnTo>
                  <a:pt x="5576240" y="1270000"/>
                </a:lnTo>
                <a:lnTo>
                  <a:pt x="5577700" y="1282700"/>
                </a:lnTo>
                <a:lnTo>
                  <a:pt x="5578297" y="1295400"/>
                </a:lnTo>
                <a:lnTo>
                  <a:pt x="5578437" y="1308100"/>
                </a:lnTo>
                <a:lnTo>
                  <a:pt x="5578145" y="1308100"/>
                </a:lnTo>
                <a:lnTo>
                  <a:pt x="5577408" y="1320800"/>
                </a:lnTo>
                <a:lnTo>
                  <a:pt x="5576582" y="1320800"/>
                </a:lnTo>
                <a:lnTo>
                  <a:pt x="5573547" y="1333500"/>
                </a:lnTo>
                <a:lnTo>
                  <a:pt x="5571769" y="1333500"/>
                </a:lnTo>
                <a:lnTo>
                  <a:pt x="5571769" y="1511300"/>
                </a:lnTo>
                <a:lnTo>
                  <a:pt x="5565102" y="1498600"/>
                </a:lnTo>
                <a:lnTo>
                  <a:pt x="5557215" y="1498600"/>
                </a:lnTo>
                <a:lnTo>
                  <a:pt x="5549531" y="1485900"/>
                </a:lnTo>
                <a:lnTo>
                  <a:pt x="5543461" y="1473200"/>
                </a:lnTo>
                <a:lnTo>
                  <a:pt x="5540883" y="1473200"/>
                </a:lnTo>
                <a:lnTo>
                  <a:pt x="5538368" y="1460500"/>
                </a:lnTo>
                <a:lnTo>
                  <a:pt x="5550433" y="1460500"/>
                </a:lnTo>
                <a:lnTo>
                  <a:pt x="5558231" y="1473200"/>
                </a:lnTo>
                <a:lnTo>
                  <a:pt x="5564263" y="1485900"/>
                </a:lnTo>
                <a:lnTo>
                  <a:pt x="5568708" y="1498600"/>
                </a:lnTo>
                <a:lnTo>
                  <a:pt x="5571769" y="1511300"/>
                </a:lnTo>
                <a:lnTo>
                  <a:pt x="5571769" y="1333500"/>
                </a:lnTo>
                <a:lnTo>
                  <a:pt x="5569013" y="1333500"/>
                </a:lnTo>
                <a:lnTo>
                  <a:pt x="5569013" y="1346200"/>
                </a:lnTo>
                <a:lnTo>
                  <a:pt x="5560631" y="1358900"/>
                </a:lnTo>
                <a:lnTo>
                  <a:pt x="5559437" y="1358900"/>
                </a:lnTo>
                <a:lnTo>
                  <a:pt x="5559755" y="1371600"/>
                </a:lnTo>
                <a:lnTo>
                  <a:pt x="5553024" y="1371600"/>
                </a:lnTo>
                <a:lnTo>
                  <a:pt x="5546814" y="1358900"/>
                </a:lnTo>
                <a:lnTo>
                  <a:pt x="5546356" y="1358900"/>
                </a:lnTo>
                <a:lnTo>
                  <a:pt x="5551030" y="1346200"/>
                </a:lnTo>
                <a:lnTo>
                  <a:pt x="5569013" y="1346200"/>
                </a:lnTo>
                <a:lnTo>
                  <a:pt x="5569013" y="1333500"/>
                </a:lnTo>
                <a:lnTo>
                  <a:pt x="5543524" y="1333500"/>
                </a:lnTo>
                <a:lnTo>
                  <a:pt x="5541315" y="1320800"/>
                </a:lnTo>
                <a:lnTo>
                  <a:pt x="5539549" y="1320800"/>
                </a:lnTo>
                <a:lnTo>
                  <a:pt x="5537212" y="1308100"/>
                </a:lnTo>
                <a:lnTo>
                  <a:pt x="5535003" y="1295400"/>
                </a:lnTo>
                <a:lnTo>
                  <a:pt x="5532196" y="1270000"/>
                </a:lnTo>
                <a:lnTo>
                  <a:pt x="5528081" y="1257300"/>
                </a:lnTo>
                <a:lnTo>
                  <a:pt x="5525668" y="1257300"/>
                </a:lnTo>
                <a:lnTo>
                  <a:pt x="5524373" y="1244600"/>
                </a:lnTo>
                <a:lnTo>
                  <a:pt x="5524322" y="1231900"/>
                </a:lnTo>
                <a:lnTo>
                  <a:pt x="5525681" y="1231900"/>
                </a:lnTo>
                <a:lnTo>
                  <a:pt x="5526519" y="1219200"/>
                </a:lnTo>
                <a:lnTo>
                  <a:pt x="5526659" y="1219200"/>
                </a:lnTo>
                <a:lnTo>
                  <a:pt x="5523433" y="1206500"/>
                </a:lnTo>
                <a:lnTo>
                  <a:pt x="5521058" y="1181100"/>
                </a:lnTo>
                <a:lnTo>
                  <a:pt x="5519750" y="1168400"/>
                </a:lnTo>
                <a:lnTo>
                  <a:pt x="5519788" y="1143000"/>
                </a:lnTo>
                <a:lnTo>
                  <a:pt x="5519585" y="1143000"/>
                </a:lnTo>
                <a:lnTo>
                  <a:pt x="5519585" y="1384300"/>
                </a:lnTo>
                <a:lnTo>
                  <a:pt x="5517032" y="1397000"/>
                </a:lnTo>
                <a:lnTo>
                  <a:pt x="5508422" y="1397000"/>
                </a:lnTo>
                <a:lnTo>
                  <a:pt x="5503392" y="1388516"/>
                </a:lnTo>
                <a:lnTo>
                  <a:pt x="5503392" y="1409700"/>
                </a:lnTo>
                <a:lnTo>
                  <a:pt x="5459615" y="1409700"/>
                </a:lnTo>
                <a:lnTo>
                  <a:pt x="5459615" y="1473200"/>
                </a:lnTo>
                <a:lnTo>
                  <a:pt x="5458930" y="1479550"/>
                </a:lnTo>
                <a:lnTo>
                  <a:pt x="5458930" y="1562100"/>
                </a:lnTo>
                <a:lnTo>
                  <a:pt x="5452935" y="1562100"/>
                </a:lnTo>
                <a:lnTo>
                  <a:pt x="5451246" y="1549400"/>
                </a:lnTo>
                <a:lnTo>
                  <a:pt x="5448846" y="1549400"/>
                </a:lnTo>
                <a:lnTo>
                  <a:pt x="5448414" y="1545805"/>
                </a:lnTo>
                <a:lnTo>
                  <a:pt x="5448414" y="1625600"/>
                </a:lnTo>
                <a:lnTo>
                  <a:pt x="5407177" y="1625600"/>
                </a:lnTo>
                <a:lnTo>
                  <a:pt x="5396966" y="1612900"/>
                </a:lnTo>
                <a:lnTo>
                  <a:pt x="5391061" y="1612900"/>
                </a:lnTo>
                <a:lnTo>
                  <a:pt x="5384889" y="1600200"/>
                </a:lnTo>
                <a:lnTo>
                  <a:pt x="5375186" y="1600200"/>
                </a:lnTo>
                <a:lnTo>
                  <a:pt x="5379580" y="1612900"/>
                </a:lnTo>
                <a:lnTo>
                  <a:pt x="5390680" y="1612900"/>
                </a:lnTo>
                <a:lnTo>
                  <a:pt x="5393868" y="1625600"/>
                </a:lnTo>
                <a:lnTo>
                  <a:pt x="5362283" y="1625600"/>
                </a:lnTo>
                <a:lnTo>
                  <a:pt x="5356682" y="1612900"/>
                </a:lnTo>
                <a:lnTo>
                  <a:pt x="5351805" y="1600200"/>
                </a:lnTo>
                <a:lnTo>
                  <a:pt x="5364734" y="1600200"/>
                </a:lnTo>
                <a:lnTo>
                  <a:pt x="5364188" y="1587500"/>
                </a:lnTo>
                <a:lnTo>
                  <a:pt x="5359057" y="1587500"/>
                </a:lnTo>
                <a:lnTo>
                  <a:pt x="5340718" y="1574800"/>
                </a:lnTo>
                <a:lnTo>
                  <a:pt x="5339791" y="1574025"/>
                </a:lnTo>
                <a:lnTo>
                  <a:pt x="5339791" y="1612900"/>
                </a:lnTo>
                <a:lnTo>
                  <a:pt x="5337607" y="1625600"/>
                </a:lnTo>
                <a:lnTo>
                  <a:pt x="5300446" y="1625600"/>
                </a:lnTo>
                <a:lnTo>
                  <a:pt x="5294909" y="1612900"/>
                </a:lnTo>
                <a:lnTo>
                  <a:pt x="5290274" y="1612900"/>
                </a:lnTo>
                <a:lnTo>
                  <a:pt x="5281155" y="1600200"/>
                </a:lnTo>
                <a:lnTo>
                  <a:pt x="5281015" y="1600009"/>
                </a:lnTo>
                <a:lnTo>
                  <a:pt x="5281015" y="1625600"/>
                </a:lnTo>
                <a:lnTo>
                  <a:pt x="5269712" y="1625600"/>
                </a:lnTo>
                <a:lnTo>
                  <a:pt x="5265204" y="1612900"/>
                </a:lnTo>
                <a:lnTo>
                  <a:pt x="5261902" y="1600200"/>
                </a:lnTo>
                <a:lnTo>
                  <a:pt x="5268671" y="1600200"/>
                </a:lnTo>
                <a:lnTo>
                  <a:pt x="5273764" y="1612900"/>
                </a:lnTo>
                <a:lnTo>
                  <a:pt x="5277713" y="1612900"/>
                </a:lnTo>
                <a:lnTo>
                  <a:pt x="5281015" y="1625600"/>
                </a:lnTo>
                <a:lnTo>
                  <a:pt x="5281015" y="1600009"/>
                </a:lnTo>
                <a:lnTo>
                  <a:pt x="5263197" y="1574800"/>
                </a:lnTo>
                <a:lnTo>
                  <a:pt x="5254053" y="1562100"/>
                </a:lnTo>
                <a:lnTo>
                  <a:pt x="5250485" y="1555140"/>
                </a:lnTo>
                <a:lnTo>
                  <a:pt x="5250485" y="1625600"/>
                </a:lnTo>
                <a:lnTo>
                  <a:pt x="5228920" y="1625600"/>
                </a:lnTo>
                <a:lnTo>
                  <a:pt x="5226761" y="1612900"/>
                </a:lnTo>
                <a:lnTo>
                  <a:pt x="5224551" y="1612900"/>
                </a:lnTo>
                <a:lnTo>
                  <a:pt x="5222595" y="1600200"/>
                </a:lnTo>
                <a:lnTo>
                  <a:pt x="5220728" y="1587500"/>
                </a:lnTo>
                <a:lnTo>
                  <a:pt x="5218671" y="1587500"/>
                </a:lnTo>
                <a:lnTo>
                  <a:pt x="5219065" y="1574800"/>
                </a:lnTo>
                <a:lnTo>
                  <a:pt x="5226215" y="1574800"/>
                </a:lnTo>
                <a:lnTo>
                  <a:pt x="5227663" y="1587500"/>
                </a:lnTo>
                <a:lnTo>
                  <a:pt x="5234089" y="1587500"/>
                </a:lnTo>
                <a:lnTo>
                  <a:pt x="5239474" y="1600200"/>
                </a:lnTo>
                <a:lnTo>
                  <a:pt x="5244211" y="1612900"/>
                </a:lnTo>
                <a:lnTo>
                  <a:pt x="5250485" y="1625600"/>
                </a:lnTo>
                <a:lnTo>
                  <a:pt x="5250485" y="1555140"/>
                </a:lnTo>
                <a:lnTo>
                  <a:pt x="5247551" y="1549400"/>
                </a:lnTo>
                <a:lnTo>
                  <a:pt x="5240820" y="1536700"/>
                </a:lnTo>
                <a:lnTo>
                  <a:pt x="5234025" y="1524000"/>
                </a:lnTo>
                <a:lnTo>
                  <a:pt x="5227332" y="1524000"/>
                </a:lnTo>
                <a:lnTo>
                  <a:pt x="5224043" y="1511300"/>
                </a:lnTo>
                <a:lnTo>
                  <a:pt x="5219052" y="1511300"/>
                </a:lnTo>
                <a:lnTo>
                  <a:pt x="5228856" y="1498600"/>
                </a:lnTo>
                <a:lnTo>
                  <a:pt x="5249392" y="1498600"/>
                </a:lnTo>
                <a:lnTo>
                  <a:pt x="5254117" y="1511300"/>
                </a:lnTo>
                <a:lnTo>
                  <a:pt x="5258105" y="1511300"/>
                </a:lnTo>
                <a:lnTo>
                  <a:pt x="5263477" y="1524000"/>
                </a:lnTo>
                <a:lnTo>
                  <a:pt x="5268417" y="1524000"/>
                </a:lnTo>
                <a:lnTo>
                  <a:pt x="5273014" y="1536700"/>
                </a:lnTo>
                <a:lnTo>
                  <a:pt x="5277383" y="1549400"/>
                </a:lnTo>
                <a:lnTo>
                  <a:pt x="5283047" y="1549400"/>
                </a:lnTo>
                <a:lnTo>
                  <a:pt x="5289080" y="1562100"/>
                </a:lnTo>
                <a:lnTo>
                  <a:pt x="5295557" y="1574800"/>
                </a:lnTo>
                <a:lnTo>
                  <a:pt x="5302593" y="1587500"/>
                </a:lnTo>
                <a:lnTo>
                  <a:pt x="5306669" y="1587500"/>
                </a:lnTo>
                <a:lnTo>
                  <a:pt x="5310987" y="1600200"/>
                </a:lnTo>
                <a:lnTo>
                  <a:pt x="5329339" y="1600200"/>
                </a:lnTo>
                <a:lnTo>
                  <a:pt x="5339791" y="1612900"/>
                </a:lnTo>
                <a:lnTo>
                  <a:pt x="5339791" y="1574025"/>
                </a:lnTo>
                <a:lnTo>
                  <a:pt x="5325542" y="1562100"/>
                </a:lnTo>
                <a:lnTo>
                  <a:pt x="5312689" y="1549400"/>
                </a:lnTo>
                <a:lnTo>
                  <a:pt x="5301246" y="1536700"/>
                </a:lnTo>
                <a:lnTo>
                  <a:pt x="5296725" y="1524000"/>
                </a:lnTo>
                <a:lnTo>
                  <a:pt x="5291785" y="1524000"/>
                </a:lnTo>
                <a:lnTo>
                  <a:pt x="5287200" y="1511300"/>
                </a:lnTo>
                <a:lnTo>
                  <a:pt x="5283682" y="1511300"/>
                </a:lnTo>
                <a:lnTo>
                  <a:pt x="5290413" y="1498600"/>
                </a:lnTo>
                <a:lnTo>
                  <a:pt x="5276989" y="1498600"/>
                </a:lnTo>
                <a:lnTo>
                  <a:pt x="5270055" y="1485900"/>
                </a:lnTo>
                <a:lnTo>
                  <a:pt x="5264734" y="1485900"/>
                </a:lnTo>
                <a:lnTo>
                  <a:pt x="5258714" y="1473200"/>
                </a:lnTo>
                <a:lnTo>
                  <a:pt x="5327408" y="1473200"/>
                </a:lnTo>
                <a:lnTo>
                  <a:pt x="5344909" y="1485900"/>
                </a:lnTo>
                <a:lnTo>
                  <a:pt x="5359324" y="1485900"/>
                </a:lnTo>
                <a:lnTo>
                  <a:pt x="5351919" y="1473200"/>
                </a:lnTo>
                <a:lnTo>
                  <a:pt x="5344490" y="1473200"/>
                </a:lnTo>
                <a:lnTo>
                  <a:pt x="5337467" y="1460500"/>
                </a:lnTo>
                <a:lnTo>
                  <a:pt x="5384838" y="1460500"/>
                </a:lnTo>
                <a:lnTo>
                  <a:pt x="5393956" y="1473200"/>
                </a:lnTo>
                <a:lnTo>
                  <a:pt x="5403393" y="1473200"/>
                </a:lnTo>
                <a:lnTo>
                  <a:pt x="5403748" y="1485900"/>
                </a:lnTo>
                <a:lnTo>
                  <a:pt x="5403126" y="1498600"/>
                </a:lnTo>
                <a:lnTo>
                  <a:pt x="5387022" y="1498600"/>
                </a:lnTo>
                <a:lnTo>
                  <a:pt x="5379758" y="1485900"/>
                </a:lnTo>
                <a:lnTo>
                  <a:pt x="5362943" y="1485900"/>
                </a:lnTo>
                <a:lnTo>
                  <a:pt x="5399697" y="1511300"/>
                </a:lnTo>
                <a:lnTo>
                  <a:pt x="5414632" y="1511300"/>
                </a:lnTo>
                <a:lnTo>
                  <a:pt x="5417515" y="1524000"/>
                </a:lnTo>
                <a:lnTo>
                  <a:pt x="5423840" y="1536700"/>
                </a:lnTo>
                <a:lnTo>
                  <a:pt x="5430075" y="1562100"/>
                </a:lnTo>
                <a:lnTo>
                  <a:pt x="5435295" y="1574800"/>
                </a:lnTo>
                <a:lnTo>
                  <a:pt x="5438622" y="1587500"/>
                </a:lnTo>
                <a:lnTo>
                  <a:pt x="5439943" y="1600200"/>
                </a:lnTo>
                <a:lnTo>
                  <a:pt x="5442051" y="1600200"/>
                </a:lnTo>
                <a:lnTo>
                  <a:pt x="5444477" y="1612900"/>
                </a:lnTo>
                <a:lnTo>
                  <a:pt x="5446750" y="1612900"/>
                </a:lnTo>
                <a:lnTo>
                  <a:pt x="5448414" y="1625600"/>
                </a:lnTo>
                <a:lnTo>
                  <a:pt x="5448414" y="1545805"/>
                </a:lnTo>
                <a:lnTo>
                  <a:pt x="5447322" y="1536700"/>
                </a:lnTo>
                <a:lnTo>
                  <a:pt x="5448300" y="1524000"/>
                </a:lnTo>
                <a:lnTo>
                  <a:pt x="5453799" y="1536700"/>
                </a:lnTo>
                <a:lnTo>
                  <a:pt x="5456707" y="1549400"/>
                </a:lnTo>
                <a:lnTo>
                  <a:pt x="5458066" y="1549400"/>
                </a:lnTo>
                <a:lnTo>
                  <a:pt x="5458930" y="1562100"/>
                </a:lnTo>
                <a:lnTo>
                  <a:pt x="5458930" y="1479550"/>
                </a:lnTo>
                <a:lnTo>
                  <a:pt x="5458244" y="1485900"/>
                </a:lnTo>
                <a:lnTo>
                  <a:pt x="5456796" y="1485900"/>
                </a:lnTo>
                <a:lnTo>
                  <a:pt x="5456745" y="1498600"/>
                </a:lnTo>
                <a:lnTo>
                  <a:pt x="5456961" y="1498600"/>
                </a:lnTo>
                <a:lnTo>
                  <a:pt x="5456377" y="1511300"/>
                </a:lnTo>
                <a:lnTo>
                  <a:pt x="5455132" y="1511300"/>
                </a:lnTo>
                <a:lnTo>
                  <a:pt x="5451729" y="1524000"/>
                </a:lnTo>
                <a:lnTo>
                  <a:pt x="5443029" y="1511300"/>
                </a:lnTo>
                <a:lnTo>
                  <a:pt x="5432158" y="1511300"/>
                </a:lnTo>
                <a:lnTo>
                  <a:pt x="5429948" y="1498600"/>
                </a:lnTo>
                <a:lnTo>
                  <a:pt x="5429859" y="1485900"/>
                </a:lnTo>
                <a:lnTo>
                  <a:pt x="5435016" y="1485900"/>
                </a:lnTo>
                <a:lnTo>
                  <a:pt x="5439156" y="1473200"/>
                </a:lnTo>
                <a:lnTo>
                  <a:pt x="5459615" y="1473200"/>
                </a:lnTo>
                <a:lnTo>
                  <a:pt x="5459615" y="1409700"/>
                </a:lnTo>
                <a:lnTo>
                  <a:pt x="5380418" y="1409700"/>
                </a:lnTo>
                <a:lnTo>
                  <a:pt x="5366550" y="1422400"/>
                </a:lnTo>
                <a:lnTo>
                  <a:pt x="5207609" y="1422400"/>
                </a:lnTo>
                <a:lnTo>
                  <a:pt x="5207609" y="1625600"/>
                </a:lnTo>
                <a:lnTo>
                  <a:pt x="5174386" y="1625600"/>
                </a:lnTo>
                <a:lnTo>
                  <a:pt x="5173484" y="1612900"/>
                </a:lnTo>
                <a:lnTo>
                  <a:pt x="5173383" y="1587500"/>
                </a:lnTo>
                <a:lnTo>
                  <a:pt x="5173345" y="1549400"/>
                </a:lnTo>
                <a:lnTo>
                  <a:pt x="5173510" y="1536700"/>
                </a:lnTo>
                <a:lnTo>
                  <a:pt x="5173611" y="1524000"/>
                </a:lnTo>
                <a:lnTo>
                  <a:pt x="5172380" y="1511300"/>
                </a:lnTo>
                <a:lnTo>
                  <a:pt x="5185168" y="1511300"/>
                </a:lnTo>
                <a:lnTo>
                  <a:pt x="5186096" y="1524000"/>
                </a:lnTo>
                <a:lnTo>
                  <a:pt x="5190896" y="1549400"/>
                </a:lnTo>
                <a:lnTo>
                  <a:pt x="5195646" y="1562100"/>
                </a:lnTo>
                <a:lnTo>
                  <a:pt x="5200320" y="1587500"/>
                </a:lnTo>
                <a:lnTo>
                  <a:pt x="5204942" y="1612900"/>
                </a:lnTo>
                <a:lnTo>
                  <a:pt x="5207609" y="1625600"/>
                </a:lnTo>
                <a:lnTo>
                  <a:pt x="5207609" y="1422400"/>
                </a:lnTo>
                <a:lnTo>
                  <a:pt x="5164950" y="1422400"/>
                </a:lnTo>
                <a:lnTo>
                  <a:pt x="5159768" y="1424482"/>
                </a:lnTo>
                <a:lnTo>
                  <a:pt x="5159768" y="1600200"/>
                </a:lnTo>
                <a:lnTo>
                  <a:pt x="5158778" y="1612900"/>
                </a:lnTo>
                <a:lnTo>
                  <a:pt x="5157736" y="1625600"/>
                </a:lnTo>
                <a:lnTo>
                  <a:pt x="5153482" y="1625600"/>
                </a:lnTo>
                <a:lnTo>
                  <a:pt x="5136921" y="1638300"/>
                </a:lnTo>
                <a:lnTo>
                  <a:pt x="5132463" y="1625600"/>
                </a:lnTo>
                <a:lnTo>
                  <a:pt x="5131689" y="1612900"/>
                </a:lnTo>
                <a:lnTo>
                  <a:pt x="5130076" y="1612900"/>
                </a:lnTo>
                <a:lnTo>
                  <a:pt x="5125034" y="1600200"/>
                </a:lnTo>
                <a:lnTo>
                  <a:pt x="5126812" y="1600200"/>
                </a:lnTo>
                <a:lnTo>
                  <a:pt x="5133556" y="1574800"/>
                </a:lnTo>
                <a:lnTo>
                  <a:pt x="5139918" y="1562100"/>
                </a:lnTo>
                <a:lnTo>
                  <a:pt x="5146687" y="1549400"/>
                </a:lnTo>
                <a:lnTo>
                  <a:pt x="5154650" y="1536700"/>
                </a:lnTo>
                <a:lnTo>
                  <a:pt x="5159095" y="1536700"/>
                </a:lnTo>
                <a:lnTo>
                  <a:pt x="5158968" y="1549400"/>
                </a:lnTo>
                <a:lnTo>
                  <a:pt x="5158549" y="1562100"/>
                </a:lnTo>
                <a:lnTo>
                  <a:pt x="5159260" y="1574800"/>
                </a:lnTo>
                <a:lnTo>
                  <a:pt x="5159768" y="1600200"/>
                </a:lnTo>
                <a:lnTo>
                  <a:pt x="5159768" y="1424482"/>
                </a:lnTo>
                <a:lnTo>
                  <a:pt x="5146014" y="1429994"/>
                </a:lnTo>
                <a:lnTo>
                  <a:pt x="5146014" y="1511300"/>
                </a:lnTo>
                <a:lnTo>
                  <a:pt x="5141976" y="1536700"/>
                </a:lnTo>
                <a:lnTo>
                  <a:pt x="5137074" y="1549400"/>
                </a:lnTo>
                <a:lnTo>
                  <a:pt x="5131003" y="1562100"/>
                </a:lnTo>
                <a:lnTo>
                  <a:pt x="5123472" y="1574800"/>
                </a:lnTo>
                <a:lnTo>
                  <a:pt x="5116347" y="1574800"/>
                </a:lnTo>
                <a:lnTo>
                  <a:pt x="5116398" y="1562100"/>
                </a:lnTo>
                <a:lnTo>
                  <a:pt x="5116220" y="1562100"/>
                </a:lnTo>
                <a:lnTo>
                  <a:pt x="5115839" y="1549400"/>
                </a:lnTo>
                <a:lnTo>
                  <a:pt x="5115496" y="1536700"/>
                </a:lnTo>
                <a:lnTo>
                  <a:pt x="5115166" y="1524000"/>
                </a:lnTo>
                <a:lnTo>
                  <a:pt x="5114531" y="1511300"/>
                </a:lnTo>
                <a:lnTo>
                  <a:pt x="5117503" y="1498600"/>
                </a:lnTo>
                <a:lnTo>
                  <a:pt x="5124310" y="1511300"/>
                </a:lnTo>
                <a:lnTo>
                  <a:pt x="5146014" y="1511300"/>
                </a:lnTo>
                <a:lnTo>
                  <a:pt x="5146014" y="1429994"/>
                </a:lnTo>
                <a:lnTo>
                  <a:pt x="5133238" y="1435100"/>
                </a:lnTo>
                <a:lnTo>
                  <a:pt x="5130228" y="1435100"/>
                </a:lnTo>
                <a:lnTo>
                  <a:pt x="5130228" y="1447800"/>
                </a:lnTo>
                <a:lnTo>
                  <a:pt x="5130152" y="1460500"/>
                </a:lnTo>
                <a:lnTo>
                  <a:pt x="5110734" y="1460500"/>
                </a:lnTo>
                <a:lnTo>
                  <a:pt x="5110734" y="1625600"/>
                </a:lnTo>
                <a:lnTo>
                  <a:pt x="5108194" y="1638300"/>
                </a:lnTo>
                <a:lnTo>
                  <a:pt x="5012093" y="1638300"/>
                </a:lnTo>
                <a:lnTo>
                  <a:pt x="5006975" y="1625600"/>
                </a:lnTo>
                <a:lnTo>
                  <a:pt x="5004143" y="1612900"/>
                </a:lnTo>
                <a:lnTo>
                  <a:pt x="5002161" y="1612900"/>
                </a:lnTo>
                <a:lnTo>
                  <a:pt x="4999761" y="1600200"/>
                </a:lnTo>
                <a:lnTo>
                  <a:pt x="4995697" y="1587500"/>
                </a:lnTo>
                <a:lnTo>
                  <a:pt x="5001526" y="1587500"/>
                </a:lnTo>
                <a:lnTo>
                  <a:pt x="5022278" y="1600200"/>
                </a:lnTo>
                <a:lnTo>
                  <a:pt x="5031664" y="1612900"/>
                </a:lnTo>
                <a:lnTo>
                  <a:pt x="5045570" y="1625600"/>
                </a:lnTo>
                <a:lnTo>
                  <a:pt x="5058372" y="1625600"/>
                </a:lnTo>
                <a:lnTo>
                  <a:pt x="5055197" y="1612900"/>
                </a:lnTo>
                <a:lnTo>
                  <a:pt x="5052199" y="1612900"/>
                </a:lnTo>
                <a:lnTo>
                  <a:pt x="5034229" y="1600200"/>
                </a:lnTo>
                <a:lnTo>
                  <a:pt x="4999888" y="1574800"/>
                </a:lnTo>
                <a:lnTo>
                  <a:pt x="4994592" y="1571002"/>
                </a:lnTo>
                <a:lnTo>
                  <a:pt x="4994592" y="1638300"/>
                </a:lnTo>
                <a:lnTo>
                  <a:pt x="4971161" y="1638300"/>
                </a:lnTo>
                <a:lnTo>
                  <a:pt x="4966767" y="1625600"/>
                </a:lnTo>
                <a:lnTo>
                  <a:pt x="4957369" y="1612900"/>
                </a:lnTo>
                <a:lnTo>
                  <a:pt x="4947374" y="1587500"/>
                </a:lnTo>
                <a:lnTo>
                  <a:pt x="4940224" y="1578978"/>
                </a:lnTo>
                <a:lnTo>
                  <a:pt x="4940224" y="1638300"/>
                </a:lnTo>
                <a:lnTo>
                  <a:pt x="4927206" y="1651000"/>
                </a:lnTo>
                <a:lnTo>
                  <a:pt x="4919256" y="1651000"/>
                </a:lnTo>
                <a:lnTo>
                  <a:pt x="4911610" y="1638300"/>
                </a:lnTo>
                <a:lnTo>
                  <a:pt x="4910112" y="1638300"/>
                </a:lnTo>
                <a:lnTo>
                  <a:pt x="4900409" y="1612900"/>
                </a:lnTo>
                <a:lnTo>
                  <a:pt x="4890160" y="1589316"/>
                </a:lnTo>
                <a:lnTo>
                  <a:pt x="4890160" y="1638300"/>
                </a:lnTo>
                <a:lnTo>
                  <a:pt x="4885639" y="1651000"/>
                </a:lnTo>
                <a:lnTo>
                  <a:pt x="4860607" y="1651000"/>
                </a:lnTo>
                <a:lnTo>
                  <a:pt x="4859413" y="1638300"/>
                </a:lnTo>
                <a:lnTo>
                  <a:pt x="4856581" y="1625600"/>
                </a:lnTo>
                <a:lnTo>
                  <a:pt x="4854753" y="1612900"/>
                </a:lnTo>
                <a:lnTo>
                  <a:pt x="4854753" y="1587500"/>
                </a:lnTo>
                <a:lnTo>
                  <a:pt x="4857432" y="1574800"/>
                </a:lnTo>
                <a:lnTo>
                  <a:pt x="4867643" y="1587500"/>
                </a:lnTo>
                <a:lnTo>
                  <a:pt x="4875796" y="1600200"/>
                </a:lnTo>
                <a:lnTo>
                  <a:pt x="4882781" y="1625600"/>
                </a:lnTo>
                <a:lnTo>
                  <a:pt x="4889474" y="1638300"/>
                </a:lnTo>
                <a:lnTo>
                  <a:pt x="4890160" y="1638300"/>
                </a:lnTo>
                <a:lnTo>
                  <a:pt x="4890160" y="1589316"/>
                </a:lnTo>
                <a:lnTo>
                  <a:pt x="4889373" y="1587500"/>
                </a:lnTo>
                <a:lnTo>
                  <a:pt x="4883747" y="1574800"/>
                </a:lnTo>
                <a:lnTo>
                  <a:pt x="4878108" y="1562100"/>
                </a:lnTo>
                <a:lnTo>
                  <a:pt x="4867719" y="1549400"/>
                </a:lnTo>
                <a:lnTo>
                  <a:pt x="4864659" y="1536700"/>
                </a:lnTo>
                <a:lnTo>
                  <a:pt x="4862754" y="1524000"/>
                </a:lnTo>
                <a:lnTo>
                  <a:pt x="4861496" y="1511300"/>
                </a:lnTo>
                <a:lnTo>
                  <a:pt x="4868723" y="1511300"/>
                </a:lnTo>
                <a:lnTo>
                  <a:pt x="4874349" y="1524000"/>
                </a:lnTo>
                <a:lnTo>
                  <a:pt x="4881892" y="1524000"/>
                </a:lnTo>
                <a:lnTo>
                  <a:pt x="4896675" y="1549400"/>
                </a:lnTo>
                <a:lnTo>
                  <a:pt x="4910633" y="1562100"/>
                </a:lnTo>
                <a:lnTo>
                  <a:pt x="4922786" y="1587500"/>
                </a:lnTo>
                <a:lnTo>
                  <a:pt x="4932172" y="1600200"/>
                </a:lnTo>
                <a:lnTo>
                  <a:pt x="4934801" y="1612900"/>
                </a:lnTo>
                <a:lnTo>
                  <a:pt x="4937176" y="1625600"/>
                </a:lnTo>
                <a:lnTo>
                  <a:pt x="4938827" y="1625600"/>
                </a:lnTo>
                <a:lnTo>
                  <a:pt x="4939677" y="1638300"/>
                </a:lnTo>
                <a:lnTo>
                  <a:pt x="4940224" y="1638300"/>
                </a:lnTo>
                <a:lnTo>
                  <a:pt x="4940224" y="1578978"/>
                </a:lnTo>
                <a:lnTo>
                  <a:pt x="4936718" y="1574800"/>
                </a:lnTo>
                <a:lnTo>
                  <a:pt x="4925365" y="1562100"/>
                </a:lnTo>
                <a:lnTo>
                  <a:pt x="4920310" y="1549400"/>
                </a:lnTo>
                <a:lnTo>
                  <a:pt x="4916246" y="1536700"/>
                </a:lnTo>
                <a:lnTo>
                  <a:pt x="4912538" y="1524000"/>
                </a:lnTo>
                <a:lnTo>
                  <a:pt x="4908550" y="1524000"/>
                </a:lnTo>
                <a:lnTo>
                  <a:pt x="4904003" y="1511300"/>
                </a:lnTo>
                <a:lnTo>
                  <a:pt x="4899901" y="1498600"/>
                </a:lnTo>
                <a:lnTo>
                  <a:pt x="4925022" y="1498600"/>
                </a:lnTo>
                <a:lnTo>
                  <a:pt x="4934140" y="1524000"/>
                </a:lnTo>
                <a:lnTo>
                  <a:pt x="4944732" y="1549400"/>
                </a:lnTo>
                <a:lnTo>
                  <a:pt x="4955908" y="1562100"/>
                </a:lnTo>
                <a:lnTo>
                  <a:pt x="4966767" y="1574800"/>
                </a:lnTo>
                <a:lnTo>
                  <a:pt x="4968748" y="1587500"/>
                </a:lnTo>
                <a:lnTo>
                  <a:pt x="4971275" y="1587500"/>
                </a:lnTo>
                <a:lnTo>
                  <a:pt x="4972824" y="1600200"/>
                </a:lnTo>
                <a:lnTo>
                  <a:pt x="4976431" y="1612900"/>
                </a:lnTo>
                <a:lnTo>
                  <a:pt x="4981638" y="1612900"/>
                </a:lnTo>
                <a:lnTo>
                  <a:pt x="4987976" y="1625600"/>
                </a:lnTo>
                <a:lnTo>
                  <a:pt x="4993271" y="1625600"/>
                </a:lnTo>
                <a:lnTo>
                  <a:pt x="4994592" y="1638300"/>
                </a:lnTo>
                <a:lnTo>
                  <a:pt x="4994592" y="1571002"/>
                </a:lnTo>
                <a:lnTo>
                  <a:pt x="4982197" y="1562100"/>
                </a:lnTo>
                <a:lnTo>
                  <a:pt x="4973917" y="1549400"/>
                </a:lnTo>
                <a:lnTo>
                  <a:pt x="4967605" y="1549400"/>
                </a:lnTo>
                <a:lnTo>
                  <a:pt x="4962372" y="1536700"/>
                </a:lnTo>
                <a:lnTo>
                  <a:pt x="4957330" y="1524000"/>
                </a:lnTo>
                <a:lnTo>
                  <a:pt x="4955438" y="1524000"/>
                </a:lnTo>
                <a:lnTo>
                  <a:pt x="4954282" y="1511300"/>
                </a:lnTo>
                <a:lnTo>
                  <a:pt x="4952555" y="1511300"/>
                </a:lnTo>
                <a:lnTo>
                  <a:pt x="4948174" y="1498600"/>
                </a:lnTo>
                <a:lnTo>
                  <a:pt x="4953546" y="1498600"/>
                </a:lnTo>
                <a:lnTo>
                  <a:pt x="4965547" y="1485900"/>
                </a:lnTo>
                <a:lnTo>
                  <a:pt x="5008334" y="1485900"/>
                </a:lnTo>
                <a:lnTo>
                  <a:pt x="5014620" y="1498600"/>
                </a:lnTo>
                <a:lnTo>
                  <a:pt x="5020488" y="1498600"/>
                </a:lnTo>
                <a:lnTo>
                  <a:pt x="5067998" y="1536700"/>
                </a:lnTo>
                <a:lnTo>
                  <a:pt x="5087099" y="1549400"/>
                </a:lnTo>
                <a:lnTo>
                  <a:pt x="5090731" y="1549400"/>
                </a:lnTo>
                <a:lnTo>
                  <a:pt x="5096256" y="1574800"/>
                </a:lnTo>
                <a:lnTo>
                  <a:pt x="5110734" y="1625600"/>
                </a:lnTo>
                <a:lnTo>
                  <a:pt x="5110734" y="1460500"/>
                </a:lnTo>
                <a:lnTo>
                  <a:pt x="5084356" y="1460500"/>
                </a:lnTo>
                <a:lnTo>
                  <a:pt x="5084356" y="1524000"/>
                </a:lnTo>
                <a:lnTo>
                  <a:pt x="5078666" y="1536700"/>
                </a:lnTo>
                <a:lnTo>
                  <a:pt x="5075936" y="1524000"/>
                </a:lnTo>
                <a:lnTo>
                  <a:pt x="5061470" y="1524000"/>
                </a:lnTo>
                <a:lnTo>
                  <a:pt x="5049799" y="1511300"/>
                </a:lnTo>
                <a:lnTo>
                  <a:pt x="5038496" y="1498600"/>
                </a:lnTo>
                <a:lnTo>
                  <a:pt x="5027688" y="1485900"/>
                </a:lnTo>
                <a:lnTo>
                  <a:pt x="5050764" y="1485900"/>
                </a:lnTo>
                <a:lnTo>
                  <a:pt x="5058016" y="1498600"/>
                </a:lnTo>
                <a:lnTo>
                  <a:pt x="5068265" y="1498600"/>
                </a:lnTo>
                <a:lnTo>
                  <a:pt x="5079543" y="1511300"/>
                </a:lnTo>
                <a:lnTo>
                  <a:pt x="5081333" y="1511300"/>
                </a:lnTo>
                <a:lnTo>
                  <a:pt x="5083607" y="1524000"/>
                </a:lnTo>
                <a:lnTo>
                  <a:pt x="5084356" y="1524000"/>
                </a:lnTo>
                <a:lnTo>
                  <a:pt x="5084356" y="1460500"/>
                </a:lnTo>
                <a:lnTo>
                  <a:pt x="5063515" y="1460500"/>
                </a:lnTo>
                <a:lnTo>
                  <a:pt x="5086629" y="1447800"/>
                </a:lnTo>
                <a:lnTo>
                  <a:pt x="5130228" y="1447800"/>
                </a:lnTo>
                <a:lnTo>
                  <a:pt x="5130228" y="1435100"/>
                </a:lnTo>
                <a:lnTo>
                  <a:pt x="5030025" y="1435100"/>
                </a:lnTo>
                <a:lnTo>
                  <a:pt x="5030025" y="1460500"/>
                </a:lnTo>
                <a:lnTo>
                  <a:pt x="5022926" y="1473200"/>
                </a:lnTo>
                <a:lnTo>
                  <a:pt x="5008626" y="1473200"/>
                </a:lnTo>
                <a:lnTo>
                  <a:pt x="4996675" y="1460500"/>
                </a:lnTo>
                <a:lnTo>
                  <a:pt x="5030025" y="1460500"/>
                </a:lnTo>
                <a:lnTo>
                  <a:pt x="5030025" y="1435100"/>
                </a:lnTo>
                <a:lnTo>
                  <a:pt x="5023383" y="1435100"/>
                </a:lnTo>
                <a:lnTo>
                  <a:pt x="5046116" y="1422400"/>
                </a:lnTo>
                <a:lnTo>
                  <a:pt x="5104295" y="1422400"/>
                </a:lnTo>
                <a:lnTo>
                  <a:pt x="5117681" y="1409700"/>
                </a:lnTo>
                <a:lnTo>
                  <a:pt x="5054104" y="1409700"/>
                </a:lnTo>
                <a:lnTo>
                  <a:pt x="5043195" y="1422400"/>
                </a:lnTo>
                <a:lnTo>
                  <a:pt x="5003393" y="1422400"/>
                </a:lnTo>
                <a:lnTo>
                  <a:pt x="5002784" y="1409700"/>
                </a:lnTo>
                <a:lnTo>
                  <a:pt x="5013185" y="1409700"/>
                </a:lnTo>
                <a:lnTo>
                  <a:pt x="5017452" y="1397000"/>
                </a:lnTo>
                <a:lnTo>
                  <a:pt x="5169725" y="1397000"/>
                </a:lnTo>
                <a:lnTo>
                  <a:pt x="5151552" y="1409700"/>
                </a:lnTo>
                <a:lnTo>
                  <a:pt x="5256085" y="1409700"/>
                </a:lnTo>
                <a:lnTo>
                  <a:pt x="5272862" y="1397000"/>
                </a:lnTo>
                <a:lnTo>
                  <a:pt x="5493778" y="1397000"/>
                </a:lnTo>
                <a:lnTo>
                  <a:pt x="5503392" y="1409700"/>
                </a:lnTo>
                <a:lnTo>
                  <a:pt x="5503392" y="1388516"/>
                </a:lnTo>
                <a:lnTo>
                  <a:pt x="5500903" y="1384300"/>
                </a:lnTo>
                <a:lnTo>
                  <a:pt x="5519585" y="1384300"/>
                </a:lnTo>
                <a:lnTo>
                  <a:pt x="5519585" y="1143000"/>
                </a:lnTo>
                <a:lnTo>
                  <a:pt x="5513933" y="1130300"/>
                </a:lnTo>
                <a:lnTo>
                  <a:pt x="5510873" y="1117600"/>
                </a:lnTo>
                <a:lnTo>
                  <a:pt x="5510047" y="1113332"/>
                </a:lnTo>
                <a:lnTo>
                  <a:pt x="5510047" y="1333500"/>
                </a:lnTo>
                <a:lnTo>
                  <a:pt x="5508295" y="1333500"/>
                </a:lnTo>
                <a:lnTo>
                  <a:pt x="5503481" y="1346200"/>
                </a:lnTo>
                <a:lnTo>
                  <a:pt x="5497106" y="1346200"/>
                </a:lnTo>
                <a:lnTo>
                  <a:pt x="5501030" y="1358900"/>
                </a:lnTo>
                <a:lnTo>
                  <a:pt x="5493893" y="1358900"/>
                </a:lnTo>
                <a:lnTo>
                  <a:pt x="5497106" y="1346200"/>
                </a:lnTo>
                <a:lnTo>
                  <a:pt x="5478538" y="1346200"/>
                </a:lnTo>
                <a:lnTo>
                  <a:pt x="5491061" y="1358900"/>
                </a:lnTo>
                <a:lnTo>
                  <a:pt x="5466080" y="1358900"/>
                </a:lnTo>
                <a:lnTo>
                  <a:pt x="5478538" y="1346200"/>
                </a:lnTo>
                <a:lnTo>
                  <a:pt x="5439588" y="1346200"/>
                </a:lnTo>
                <a:lnTo>
                  <a:pt x="5440070" y="1333500"/>
                </a:lnTo>
                <a:lnTo>
                  <a:pt x="5441975" y="1320800"/>
                </a:lnTo>
                <a:lnTo>
                  <a:pt x="5453050" y="1308100"/>
                </a:lnTo>
                <a:lnTo>
                  <a:pt x="5452897" y="1308100"/>
                </a:lnTo>
                <a:lnTo>
                  <a:pt x="5451729" y="1295400"/>
                </a:lnTo>
                <a:lnTo>
                  <a:pt x="5450179" y="1282700"/>
                </a:lnTo>
                <a:lnTo>
                  <a:pt x="5449875" y="1270000"/>
                </a:lnTo>
                <a:lnTo>
                  <a:pt x="5451005" y="1257300"/>
                </a:lnTo>
                <a:lnTo>
                  <a:pt x="5453685" y="1244600"/>
                </a:lnTo>
                <a:lnTo>
                  <a:pt x="5454624" y="1244600"/>
                </a:lnTo>
                <a:lnTo>
                  <a:pt x="5452923" y="1231900"/>
                </a:lnTo>
                <a:lnTo>
                  <a:pt x="5430444" y="1231900"/>
                </a:lnTo>
                <a:lnTo>
                  <a:pt x="5430444" y="1333500"/>
                </a:lnTo>
                <a:lnTo>
                  <a:pt x="5429783" y="1346200"/>
                </a:lnTo>
                <a:lnTo>
                  <a:pt x="5419141" y="1346200"/>
                </a:lnTo>
                <a:lnTo>
                  <a:pt x="5419725" y="1333500"/>
                </a:lnTo>
                <a:lnTo>
                  <a:pt x="5430444" y="1333500"/>
                </a:lnTo>
                <a:lnTo>
                  <a:pt x="5430444" y="1231900"/>
                </a:lnTo>
                <a:lnTo>
                  <a:pt x="5427370" y="1231900"/>
                </a:lnTo>
                <a:lnTo>
                  <a:pt x="5422366" y="1219200"/>
                </a:lnTo>
                <a:lnTo>
                  <a:pt x="5417223" y="1219200"/>
                </a:lnTo>
                <a:lnTo>
                  <a:pt x="5411635" y="1231900"/>
                </a:lnTo>
                <a:lnTo>
                  <a:pt x="5405577" y="1231900"/>
                </a:lnTo>
                <a:lnTo>
                  <a:pt x="5400662" y="1244600"/>
                </a:lnTo>
                <a:lnTo>
                  <a:pt x="5397589" y="1257300"/>
                </a:lnTo>
                <a:lnTo>
                  <a:pt x="5397068" y="1257300"/>
                </a:lnTo>
                <a:lnTo>
                  <a:pt x="5397716" y="1270000"/>
                </a:lnTo>
                <a:lnTo>
                  <a:pt x="5397779" y="1295400"/>
                </a:lnTo>
                <a:lnTo>
                  <a:pt x="5397589" y="1295400"/>
                </a:lnTo>
                <a:lnTo>
                  <a:pt x="5396496" y="1308100"/>
                </a:lnTo>
                <a:lnTo>
                  <a:pt x="5394401" y="1320800"/>
                </a:lnTo>
                <a:lnTo>
                  <a:pt x="5392686" y="1333500"/>
                </a:lnTo>
                <a:lnTo>
                  <a:pt x="5392699" y="1346200"/>
                </a:lnTo>
                <a:lnTo>
                  <a:pt x="5194414" y="1346200"/>
                </a:lnTo>
                <a:lnTo>
                  <a:pt x="5201043" y="1333500"/>
                </a:lnTo>
                <a:lnTo>
                  <a:pt x="5204803" y="1320800"/>
                </a:lnTo>
                <a:lnTo>
                  <a:pt x="5206263" y="1320800"/>
                </a:lnTo>
                <a:lnTo>
                  <a:pt x="5205958" y="1308100"/>
                </a:lnTo>
                <a:lnTo>
                  <a:pt x="5205260" y="1295400"/>
                </a:lnTo>
                <a:lnTo>
                  <a:pt x="5205209" y="1282700"/>
                </a:lnTo>
                <a:lnTo>
                  <a:pt x="5205476" y="1270000"/>
                </a:lnTo>
                <a:lnTo>
                  <a:pt x="5205692" y="1257300"/>
                </a:lnTo>
                <a:lnTo>
                  <a:pt x="5205768" y="1244600"/>
                </a:lnTo>
                <a:lnTo>
                  <a:pt x="5176228" y="1244600"/>
                </a:lnTo>
                <a:lnTo>
                  <a:pt x="5165077" y="1257300"/>
                </a:lnTo>
                <a:lnTo>
                  <a:pt x="5159934" y="1270000"/>
                </a:lnTo>
                <a:lnTo>
                  <a:pt x="5159464" y="1295400"/>
                </a:lnTo>
                <a:lnTo>
                  <a:pt x="5159794" y="1295400"/>
                </a:lnTo>
                <a:lnTo>
                  <a:pt x="5159641" y="1308100"/>
                </a:lnTo>
                <a:lnTo>
                  <a:pt x="5158359" y="1308100"/>
                </a:lnTo>
                <a:lnTo>
                  <a:pt x="5157038" y="1320800"/>
                </a:lnTo>
                <a:lnTo>
                  <a:pt x="5156644" y="1333500"/>
                </a:lnTo>
                <a:lnTo>
                  <a:pt x="5157838" y="1346200"/>
                </a:lnTo>
                <a:lnTo>
                  <a:pt x="5161292" y="1346200"/>
                </a:lnTo>
                <a:lnTo>
                  <a:pt x="5165661" y="1358900"/>
                </a:lnTo>
                <a:lnTo>
                  <a:pt x="5047818" y="1358900"/>
                </a:lnTo>
                <a:lnTo>
                  <a:pt x="5042268" y="1371600"/>
                </a:lnTo>
                <a:lnTo>
                  <a:pt x="5175682" y="1371600"/>
                </a:lnTo>
                <a:lnTo>
                  <a:pt x="5200967" y="1358900"/>
                </a:lnTo>
                <a:lnTo>
                  <a:pt x="5416029" y="1358900"/>
                </a:lnTo>
                <a:lnTo>
                  <a:pt x="5386171" y="1371600"/>
                </a:lnTo>
                <a:lnTo>
                  <a:pt x="5277256" y="1371600"/>
                </a:lnTo>
                <a:lnTo>
                  <a:pt x="5257647" y="1384300"/>
                </a:lnTo>
                <a:lnTo>
                  <a:pt x="5027193" y="1384300"/>
                </a:lnTo>
                <a:lnTo>
                  <a:pt x="5038699" y="1371600"/>
                </a:lnTo>
                <a:lnTo>
                  <a:pt x="5042268" y="1371600"/>
                </a:lnTo>
                <a:lnTo>
                  <a:pt x="5036439" y="1358900"/>
                </a:lnTo>
                <a:lnTo>
                  <a:pt x="5041150" y="1358900"/>
                </a:lnTo>
                <a:lnTo>
                  <a:pt x="5045697" y="1346200"/>
                </a:lnTo>
                <a:lnTo>
                  <a:pt x="5046942" y="1333500"/>
                </a:lnTo>
                <a:lnTo>
                  <a:pt x="5048897" y="1333500"/>
                </a:lnTo>
                <a:lnTo>
                  <a:pt x="5052796" y="1320800"/>
                </a:lnTo>
                <a:lnTo>
                  <a:pt x="5053698" y="1308100"/>
                </a:lnTo>
                <a:lnTo>
                  <a:pt x="5053469" y="1282700"/>
                </a:lnTo>
                <a:lnTo>
                  <a:pt x="5053990" y="1270000"/>
                </a:lnTo>
                <a:lnTo>
                  <a:pt x="5053292" y="1270000"/>
                </a:lnTo>
                <a:lnTo>
                  <a:pt x="5049761" y="1257300"/>
                </a:lnTo>
                <a:lnTo>
                  <a:pt x="5031778" y="1257300"/>
                </a:lnTo>
                <a:lnTo>
                  <a:pt x="5027638" y="1270000"/>
                </a:lnTo>
                <a:lnTo>
                  <a:pt x="5012271" y="1270000"/>
                </a:lnTo>
                <a:lnTo>
                  <a:pt x="5013579" y="1282700"/>
                </a:lnTo>
                <a:lnTo>
                  <a:pt x="5015001" y="1295400"/>
                </a:lnTo>
                <a:lnTo>
                  <a:pt x="5013731" y="1320800"/>
                </a:lnTo>
                <a:lnTo>
                  <a:pt x="5011344" y="1333500"/>
                </a:lnTo>
                <a:lnTo>
                  <a:pt x="5009388" y="1346200"/>
                </a:lnTo>
                <a:lnTo>
                  <a:pt x="5008346" y="1358900"/>
                </a:lnTo>
                <a:lnTo>
                  <a:pt x="5024437" y="1358900"/>
                </a:lnTo>
                <a:lnTo>
                  <a:pt x="5024361" y="1359306"/>
                </a:lnTo>
                <a:lnTo>
                  <a:pt x="5024361" y="1384300"/>
                </a:lnTo>
                <a:lnTo>
                  <a:pt x="5014188" y="1397000"/>
                </a:lnTo>
                <a:lnTo>
                  <a:pt x="4995469" y="1397000"/>
                </a:lnTo>
                <a:lnTo>
                  <a:pt x="4994618" y="1384300"/>
                </a:lnTo>
                <a:lnTo>
                  <a:pt x="5024361" y="1384300"/>
                </a:lnTo>
                <a:lnTo>
                  <a:pt x="5024361" y="1359306"/>
                </a:lnTo>
                <a:lnTo>
                  <a:pt x="5022050" y="1371600"/>
                </a:lnTo>
                <a:lnTo>
                  <a:pt x="4993538" y="1371600"/>
                </a:lnTo>
                <a:lnTo>
                  <a:pt x="4994770" y="1358900"/>
                </a:lnTo>
                <a:lnTo>
                  <a:pt x="4995532" y="1346200"/>
                </a:lnTo>
                <a:lnTo>
                  <a:pt x="4996358" y="1333500"/>
                </a:lnTo>
                <a:lnTo>
                  <a:pt x="4994757" y="1308100"/>
                </a:lnTo>
                <a:lnTo>
                  <a:pt x="4992802" y="1282700"/>
                </a:lnTo>
                <a:lnTo>
                  <a:pt x="4992522" y="1257300"/>
                </a:lnTo>
                <a:lnTo>
                  <a:pt x="4992941" y="1244600"/>
                </a:lnTo>
                <a:lnTo>
                  <a:pt x="4992814" y="1219200"/>
                </a:lnTo>
                <a:lnTo>
                  <a:pt x="4992713" y="1206500"/>
                </a:lnTo>
                <a:lnTo>
                  <a:pt x="4993157" y="1195158"/>
                </a:lnTo>
                <a:lnTo>
                  <a:pt x="4993233" y="1181100"/>
                </a:lnTo>
                <a:lnTo>
                  <a:pt x="4992484" y="1168400"/>
                </a:lnTo>
                <a:lnTo>
                  <a:pt x="4991620" y="1168400"/>
                </a:lnTo>
                <a:lnTo>
                  <a:pt x="4991252" y="1155700"/>
                </a:lnTo>
                <a:lnTo>
                  <a:pt x="4991951" y="1143000"/>
                </a:lnTo>
                <a:lnTo>
                  <a:pt x="4994745" y="1130300"/>
                </a:lnTo>
                <a:lnTo>
                  <a:pt x="5257381" y="1130300"/>
                </a:lnTo>
                <a:lnTo>
                  <a:pt x="5272900" y="1117600"/>
                </a:lnTo>
                <a:lnTo>
                  <a:pt x="4990262" y="1117600"/>
                </a:lnTo>
                <a:lnTo>
                  <a:pt x="4994033" y="1104900"/>
                </a:lnTo>
                <a:lnTo>
                  <a:pt x="5010467" y="1104900"/>
                </a:lnTo>
                <a:lnTo>
                  <a:pt x="5024526" y="1092200"/>
                </a:lnTo>
                <a:lnTo>
                  <a:pt x="5324716" y="1092200"/>
                </a:lnTo>
                <a:lnTo>
                  <a:pt x="5351602" y="1079500"/>
                </a:lnTo>
                <a:lnTo>
                  <a:pt x="5365839" y="1079500"/>
                </a:lnTo>
                <a:lnTo>
                  <a:pt x="5370906" y="1092200"/>
                </a:lnTo>
                <a:lnTo>
                  <a:pt x="5403418" y="1092200"/>
                </a:lnTo>
                <a:lnTo>
                  <a:pt x="5422976" y="1079500"/>
                </a:lnTo>
                <a:lnTo>
                  <a:pt x="5475287" y="1079500"/>
                </a:lnTo>
                <a:lnTo>
                  <a:pt x="5483657" y="1092200"/>
                </a:lnTo>
                <a:lnTo>
                  <a:pt x="5467172" y="1092200"/>
                </a:lnTo>
                <a:lnTo>
                  <a:pt x="5455259" y="1104900"/>
                </a:lnTo>
                <a:lnTo>
                  <a:pt x="5295316" y="1104900"/>
                </a:lnTo>
                <a:lnTo>
                  <a:pt x="5279860" y="1117600"/>
                </a:lnTo>
                <a:lnTo>
                  <a:pt x="5438305" y="1117600"/>
                </a:lnTo>
                <a:lnTo>
                  <a:pt x="5455704" y="1104900"/>
                </a:lnTo>
                <a:lnTo>
                  <a:pt x="5484584" y="1104900"/>
                </a:lnTo>
                <a:lnTo>
                  <a:pt x="5488749" y="1117600"/>
                </a:lnTo>
                <a:lnTo>
                  <a:pt x="5495061" y="1155700"/>
                </a:lnTo>
                <a:lnTo>
                  <a:pt x="5497563" y="1181100"/>
                </a:lnTo>
                <a:lnTo>
                  <a:pt x="5498350" y="1206500"/>
                </a:lnTo>
                <a:lnTo>
                  <a:pt x="5499493" y="1231900"/>
                </a:lnTo>
                <a:lnTo>
                  <a:pt x="5501843" y="1257300"/>
                </a:lnTo>
                <a:lnTo>
                  <a:pt x="5504916" y="1282700"/>
                </a:lnTo>
                <a:lnTo>
                  <a:pt x="5507888" y="1295400"/>
                </a:lnTo>
                <a:lnTo>
                  <a:pt x="5509920" y="1320800"/>
                </a:lnTo>
                <a:lnTo>
                  <a:pt x="5510047" y="1333500"/>
                </a:lnTo>
                <a:lnTo>
                  <a:pt x="5510047" y="1113332"/>
                </a:lnTo>
                <a:lnTo>
                  <a:pt x="5508422" y="1104900"/>
                </a:lnTo>
                <a:lnTo>
                  <a:pt x="5504713" y="1092200"/>
                </a:lnTo>
                <a:lnTo>
                  <a:pt x="5503507" y="1079500"/>
                </a:lnTo>
                <a:lnTo>
                  <a:pt x="5501729" y="1079500"/>
                </a:lnTo>
                <a:lnTo>
                  <a:pt x="5513298" y="1066800"/>
                </a:lnTo>
                <a:lnTo>
                  <a:pt x="5508244" y="1066800"/>
                </a:lnTo>
                <a:lnTo>
                  <a:pt x="5496814" y="1054100"/>
                </a:lnTo>
                <a:lnTo>
                  <a:pt x="5482895" y="1054100"/>
                </a:lnTo>
                <a:lnTo>
                  <a:pt x="5474589" y="1041400"/>
                </a:lnTo>
                <a:lnTo>
                  <a:pt x="5468455" y="1041400"/>
                </a:lnTo>
                <a:lnTo>
                  <a:pt x="5464429" y="1028700"/>
                </a:lnTo>
                <a:lnTo>
                  <a:pt x="5462473" y="1016000"/>
                </a:lnTo>
                <a:lnTo>
                  <a:pt x="5459323" y="977900"/>
                </a:lnTo>
                <a:lnTo>
                  <a:pt x="5456428" y="939800"/>
                </a:lnTo>
                <a:lnTo>
                  <a:pt x="5453888" y="889000"/>
                </a:lnTo>
                <a:lnTo>
                  <a:pt x="5451767" y="850900"/>
                </a:lnTo>
                <a:lnTo>
                  <a:pt x="5451475" y="850900"/>
                </a:lnTo>
                <a:lnTo>
                  <a:pt x="5451500" y="838200"/>
                </a:lnTo>
                <a:lnTo>
                  <a:pt x="5462549" y="838200"/>
                </a:lnTo>
                <a:lnTo>
                  <a:pt x="5472531" y="850900"/>
                </a:lnTo>
                <a:lnTo>
                  <a:pt x="5481802" y="863600"/>
                </a:lnTo>
                <a:lnTo>
                  <a:pt x="5490667" y="876300"/>
                </a:lnTo>
                <a:lnTo>
                  <a:pt x="5499417" y="889000"/>
                </a:lnTo>
                <a:lnTo>
                  <a:pt x="5514619" y="901700"/>
                </a:lnTo>
                <a:lnTo>
                  <a:pt x="5530507" y="927100"/>
                </a:lnTo>
                <a:lnTo>
                  <a:pt x="5546623" y="939800"/>
                </a:lnTo>
                <a:lnTo>
                  <a:pt x="5562511" y="965200"/>
                </a:lnTo>
                <a:lnTo>
                  <a:pt x="5567400" y="965200"/>
                </a:lnTo>
                <a:lnTo>
                  <a:pt x="5572099" y="977900"/>
                </a:lnTo>
                <a:lnTo>
                  <a:pt x="5577586" y="977900"/>
                </a:lnTo>
                <a:lnTo>
                  <a:pt x="5584837" y="990600"/>
                </a:lnTo>
                <a:lnTo>
                  <a:pt x="5587123" y="990600"/>
                </a:lnTo>
                <a:lnTo>
                  <a:pt x="5587758" y="1003300"/>
                </a:lnTo>
                <a:lnTo>
                  <a:pt x="5587758" y="952500"/>
                </a:lnTo>
                <a:lnTo>
                  <a:pt x="5581218" y="952500"/>
                </a:lnTo>
                <a:lnTo>
                  <a:pt x="5571477" y="939800"/>
                </a:lnTo>
                <a:lnTo>
                  <a:pt x="5561622" y="927100"/>
                </a:lnTo>
                <a:lnTo>
                  <a:pt x="5552084" y="927100"/>
                </a:lnTo>
                <a:lnTo>
                  <a:pt x="5543258" y="914400"/>
                </a:lnTo>
                <a:lnTo>
                  <a:pt x="5525338" y="889000"/>
                </a:lnTo>
                <a:lnTo>
                  <a:pt x="5507202" y="863600"/>
                </a:lnTo>
                <a:lnTo>
                  <a:pt x="5488876" y="838200"/>
                </a:lnTo>
                <a:lnTo>
                  <a:pt x="5470360" y="812774"/>
                </a:lnTo>
                <a:lnTo>
                  <a:pt x="5462384" y="800100"/>
                </a:lnTo>
                <a:lnTo>
                  <a:pt x="5456364" y="787400"/>
                </a:lnTo>
                <a:lnTo>
                  <a:pt x="5453291" y="774700"/>
                </a:lnTo>
                <a:lnTo>
                  <a:pt x="5454116" y="762000"/>
                </a:lnTo>
                <a:lnTo>
                  <a:pt x="5462105" y="762000"/>
                </a:lnTo>
                <a:lnTo>
                  <a:pt x="5496687" y="812800"/>
                </a:lnTo>
                <a:lnTo>
                  <a:pt x="5513451" y="825500"/>
                </a:lnTo>
                <a:lnTo>
                  <a:pt x="5530100" y="850900"/>
                </a:lnTo>
                <a:lnTo>
                  <a:pt x="5540934" y="876300"/>
                </a:lnTo>
                <a:lnTo>
                  <a:pt x="5551805" y="889000"/>
                </a:lnTo>
                <a:lnTo>
                  <a:pt x="5562879" y="901700"/>
                </a:lnTo>
                <a:lnTo>
                  <a:pt x="5574309" y="914400"/>
                </a:lnTo>
                <a:lnTo>
                  <a:pt x="5578983" y="927100"/>
                </a:lnTo>
                <a:lnTo>
                  <a:pt x="5583072" y="927100"/>
                </a:lnTo>
                <a:lnTo>
                  <a:pt x="5590679" y="939800"/>
                </a:lnTo>
                <a:lnTo>
                  <a:pt x="5592153" y="952500"/>
                </a:lnTo>
                <a:lnTo>
                  <a:pt x="5592153" y="647700"/>
                </a:lnTo>
                <a:lnTo>
                  <a:pt x="5584279" y="647700"/>
                </a:lnTo>
                <a:lnTo>
                  <a:pt x="5584279" y="787400"/>
                </a:lnTo>
                <a:lnTo>
                  <a:pt x="5584279" y="800100"/>
                </a:lnTo>
                <a:lnTo>
                  <a:pt x="5583885" y="800100"/>
                </a:lnTo>
                <a:lnTo>
                  <a:pt x="5580939" y="812800"/>
                </a:lnTo>
                <a:lnTo>
                  <a:pt x="5572785" y="800100"/>
                </a:lnTo>
                <a:lnTo>
                  <a:pt x="5567223" y="800100"/>
                </a:lnTo>
                <a:lnTo>
                  <a:pt x="5558942" y="787400"/>
                </a:lnTo>
                <a:lnTo>
                  <a:pt x="5551741" y="774700"/>
                </a:lnTo>
                <a:lnTo>
                  <a:pt x="5545226" y="774700"/>
                </a:lnTo>
                <a:lnTo>
                  <a:pt x="5540959" y="762000"/>
                </a:lnTo>
                <a:lnTo>
                  <a:pt x="5536679" y="749300"/>
                </a:lnTo>
                <a:lnTo>
                  <a:pt x="5554942" y="749300"/>
                </a:lnTo>
                <a:lnTo>
                  <a:pt x="5567311" y="736600"/>
                </a:lnTo>
                <a:lnTo>
                  <a:pt x="5574881" y="736600"/>
                </a:lnTo>
                <a:lnTo>
                  <a:pt x="5579034" y="749300"/>
                </a:lnTo>
                <a:lnTo>
                  <a:pt x="5581129" y="762000"/>
                </a:lnTo>
                <a:lnTo>
                  <a:pt x="5581713" y="762000"/>
                </a:lnTo>
                <a:lnTo>
                  <a:pt x="5581650" y="774700"/>
                </a:lnTo>
                <a:lnTo>
                  <a:pt x="5582691" y="787400"/>
                </a:lnTo>
                <a:lnTo>
                  <a:pt x="5584279" y="787400"/>
                </a:lnTo>
                <a:lnTo>
                  <a:pt x="5584279" y="647700"/>
                </a:lnTo>
                <a:lnTo>
                  <a:pt x="5574106" y="647700"/>
                </a:lnTo>
                <a:lnTo>
                  <a:pt x="5575135" y="635000"/>
                </a:lnTo>
                <a:lnTo>
                  <a:pt x="5576316" y="609600"/>
                </a:lnTo>
                <a:lnTo>
                  <a:pt x="5577116" y="596900"/>
                </a:lnTo>
                <a:lnTo>
                  <a:pt x="5577649" y="571500"/>
                </a:lnTo>
                <a:lnTo>
                  <a:pt x="5577992" y="558800"/>
                </a:lnTo>
                <a:lnTo>
                  <a:pt x="5577624" y="546100"/>
                </a:lnTo>
                <a:lnTo>
                  <a:pt x="5576430" y="520700"/>
                </a:lnTo>
                <a:lnTo>
                  <a:pt x="5575046" y="508000"/>
                </a:lnTo>
                <a:lnTo>
                  <a:pt x="5574093" y="495300"/>
                </a:lnTo>
                <a:lnTo>
                  <a:pt x="5573712" y="482600"/>
                </a:lnTo>
                <a:lnTo>
                  <a:pt x="5573204" y="469900"/>
                </a:lnTo>
                <a:lnTo>
                  <a:pt x="5572023" y="457200"/>
                </a:lnTo>
                <a:lnTo>
                  <a:pt x="5571477" y="444500"/>
                </a:lnTo>
                <a:lnTo>
                  <a:pt x="5572010" y="444500"/>
                </a:lnTo>
                <a:lnTo>
                  <a:pt x="5577941" y="431800"/>
                </a:lnTo>
                <a:lnTo>
                  <a:pt x="5575033" y="419100"/>
                </a:lnTo>
                <a:lnTo>
                  <a:pt x="5571007" y="411137"/>
                </a:lnTo>
                <a:lnTo>
                  <a:pt x="5571007" y="558800"/>
                </a:lnTo>
                <a:lnTo>
                  <a:pt x="5570563" y="571500"/>
                </a:lnTo>
                <a:lnTo>
                  <a:pt x="5567743" y="596900"/>
                </a:lnTo>
                <a:lnTo>
                  <a:pt x="5564378" y="584200"/>
                </a:lnTo>
                <a:lnTo>
                  <a:pt x="5562562" y="558800"/>
                </a:lnTo>
                <a:lnTo>
                  <a:pt x="5562587" y="546100"/>
                </a:lnTo>
                <a:lnTo>
                  <a:pt x="5562625" y="533400"/>
                </a:lnTo>
                <a:lnTo>
                  <a:pt x="5564873" y="508000"/>
                </a:lnTo>
                <a:lnTo>
                  <a:pt x="5569102" y="533400"/>
                </a:lnTo>
                <a:lnTo>
                  <a:pt x="5571007" y="558800"/>
                </a:lnTo>
                <a:lnTo>
                  <a:pt x="5571007" y="411137"/>
                </a:lnTo>
                <a:lnTo>
                  <a:pt x="5568620" y="406400"/>
                </a:lnTo>
                <a:lnTo>
                  <a:pt x="5563984" y="381000"/>
                </a:lnTo>
                <a:lnTo>
                  <a:pt x="5545734" y="381000"/>
                </a:lnTo>
                <a:lnTo>
                  <a:pt x="5542305" y="368300"/>
                </a:lnTo>
                <a:lnTo>
                  <a:pt x="5533974" y="355600"/>
                </a:lnTo>
                <a:lnTo>
                  <a:pt x="5533466" y="355600"/>
                </a:lnTo>
                <a:lnTo>
                  <a:pt x="5535904" y="342900"/>
                </a:lnTo>
                <a:lnTo>
                  <a:pt x="5537047" y="330200"/>
                </a:lnTo>
                <a:lnTo>
                  <a:pt x="5537619" y="330200"/>
                </a:lnTo>
                <a:lnTo>
                  <a:pt x="5538267" y="317500"/>
                </a:lnTo>
                <a:lnTo>
                  <a:pt x="5538533" y="317500"/>
                </a:lnTo>
                <a:lnTo>
                  <a:pt x="5539562" y="304800"/>
                </a:lnTo>
                <a:lnTo>
                  <a:pt x="5548071" y="304800"/>
                </a:lnTo>
                <a:lnTo>
                  <a:pt x="5554332" y="317500"/>
                </a:lnTo>
                <a:lnTo>
                  <a:pt x="5559514" y="317500"/>
                </a:lnTo>
                <a:lnTo>
                  <a:pt x="5563070" y="330200"/>
                </a:lnTo>
                <a:lnTo>
                  <a:pt x="5577002" y="355600"/>
                </a:lnTo>
                <a:lnTo>
                  <a:pt x="5592026" y="381000"/>
                </a:lnTo>
                <a:lnTo>
                  <a:pt x="5607355" y="406400"/>
                </a:lnTo>
                <a:lnTo>
                  <a:pt x="5622150" y="419100"/>
                </a:lnTo>
                <a:lnTo>
                  <a:pt x="5631078" y="444500"/>
                </a:lnTo>
                <a:lnTo>
                  <a:pt x="5639409" y="457200"/>
                </a:lnTo>
                <a:lnTo>
                  <a:pt x="5646712" y="469900"/>
                </a:lnTo>
                <a:lnTo>
                  <a:pt x="5652554" y="482600"/>
                </a:lnTo>
                <a:lnTo>
                  <a:pt x="5653837" y="495300"/>
                </a:lnTo>
                <a:lnTo>
                  <a:pt x="5654294" y="495300"/>
                </a:lnTo>
                <a:lnTo>
                  <a:pt x="5654294" y="359968"/>
                </a:lnTo>
                <a:lnTo>
                  <a:pt x="5651817" y="355600"/>
                </a:lnTo>
                <a:lnTo>
                  <a:pt x="5637835" y="342900"/>
                </a:lnTo>
                <a:lnTo>
                  <a:pt x="5625046" y="317500"/>
                </a:lnTo>
                <a:lnTo>
                  <a:pt x="5621401" y="317500"/>
                </a:lnTo>
                <a:lnTo>
                  <a:pt x="5617553" y="304800"/>
                </a:lnTo>
                <a:lnTo>
                  <a:pt x="5613768" y="304800"/>
                </a:lnTo>
                <a:lnTo>
                  <a:pt x="5610288" y="292100"/>
                </a:lnTo>
                <a:lnTo>
                  <a:pt x="5606148" y="292100"/>
                </a:lnTo>
                <a:lnTo>
                  <a:pt x="5607672" y="279400"/>
                </a:lnTo>
                <a:lnTo>
                  <a:pt x="5698388" y="279400"/>
                </a:lnTo>
                <a:lnTo>
                  <a:pt x="5679745" y="292100"/>
                </a:lnTo>
                <a:lnTo>
                  <a:pt x="5666168" y="292100"/>
                </a:lnTo>
                <a:lnTo>
                  <a:pt x="5664835" y="304800"/>
                </a:lnTo>
                <a:lnTo>
                  <a:pt x="5667680" y="304800"/>
                </a:lnTo>
                <a:lnTo>
                  <a:pt x="5684177" y="342900"/>
                </a:lnTo>
                <a:lnTo>
                  <a:pt x="5698960" y="368300"/>
                </a:lnTo>
                <a:lnTo>
                  <a:pt x="5713285" y="393700"/>
                </a:lnTo>
                <a:lnTo>
                  <a:pt x="5728373" y="419100"/>
                </a:lnTo>
                <a:lnTo>
                  <a:pt x="5732513" y="431800"/>
                </a:lnTo>
                <a:lnTo>
                  <a:pt x="5959500" y="431800"/>
                </a:lnTo>
                <a:lnTo>
                  <a:pt x="6001613" y="419100"/>
                </a:lnTo>
                <a:lnTo>
                  <a:pt x="6288252" y="419100"/>
                </a:lnTo>
                <a:lnTo>
                  <a:pt x="6300178" y="431800"/>
                </a:lnTo>
                <a:lnTo>
                  <a:pt x="6318732" y="431800"/>
                </a:lnTo>
                <a:lnTo>
                  <a:pt x="6322568" y="419100"/>
                </a:lnTo>
                <a:lnTo>
                  <a:pt x="6322288" y="419100"/>
                </a:lnTo>
                <a:lnTo>
                  <a:pt x="6317767" y="406400"/>
                </a:lnTo>
                <a:lnTo>
                  <a:pt x="6302400" y="393700"/>
                </a:lnTo>
                <a:lnTo>
                  <a:pt x="6295568" y="381000"/>
                </a:lnTo>
                <a:lnTo>
                  <a:pt x="6288735" y="368300"/>
                </a:lnTo>
                <a:lnTo>
                  <a:pt x="6274740" y="355600"/>
                </a:lnTo>
                <a:lnTo>
                  <a:pt x="6258395" y="330200"/>
                </a:lnTo>
                <a:lnTo>
                  <a:pt x="6253442" y="330200"/>
                </a:lnTo>
                <a:lnTo>
                  <a:pt x="6253619" y="317500"/>
                </a:lnTo>
                <a:lnTo>
                  <a:pt x="6240208" y="317500"/>
                </a:lnTo>
                <a:lnTo>
                  <a:pt x="6235725" y="304800"/>
                </a:lnTo>
                <a:lnTo>
                  <a:pt x="6234811" y="303237"/>
                </a:lnTo>
                <a:lnTo>
                  <a:pt x="6234811" y="355600"/>
                </a:lnTo>
                <a:lnTo>
                  <a:pt x="6214211" y="368300"/>
                </a:lnTo>
                <a:lnTo>
                  <a:pt x="6151804" y="368300"/>
                </a:lnTo>
                <a:lnTo>
                  <a:pt x="6172301" y="355600"/>
                </a:lnTo>
                <a:lnTo>
                  <a:pt x="6234811" y="355600"/>
                </a:lnTo>
                <a:lnTo>
                  <a:pt x="6234811" y="303237"/>
                </a:lnTo>
                <a:lnTo>
                  <a:pt x="6228308" y="292100"/>
                </a:lnTo>
                <a:lnTo>
                  <a:pt x="6222187" y="292100"/>
                </a:lnTo>
                <a:lnTo>
                  <a:pt x="6222187" y="342900"/>
                </a:lnTo>
                <a:lnTo>
                  <a:pt x="6150876" y="342900"/>
                </a:lnTo>
                <a:lnTo>
                  <a:pt x="6150876" y="393700"/>
                </a:lnTo>
                <a:lnTo>
                  <a:pt x="6129350" y="406400"/>
                </a:lnTo>
                <a:lnTo>
                  <a:pt x="6107519" y="393700"/>
                </a:lnTo>
                <a:lnTo>
                  <a:pt x="6150876" y="393700"/>
                </a:lnTo>
                <a:lnTo>
                  <a:pt x="6150876" y="342900"/>
                </a:lnTo>
                <a:lnTo>
                  <a:pt x="6117183" y="342900"/>
                </a:lnTo>
                <a:lnTo>
                  <a:pt x="6127420" y="330200"/>
                </a:lnTo>
                <a:lnTo>
                  <a:pt x="6221806" y="330200"/>
                </a:lnTo>
                <a:lnTo>
                  <a:pt x="6222187" y="342900"/>
                </a:lnTo>
                <a:lnTo>
                  <a:pt x="6222187" y="292100"/>
                </a:lnTo>
                <a:lnTo>
                  <a:pt x="6218872" y="292100"/>
                </a:lnTo>
                <a:lnTo>
                  <a:pt x="6207963" y="279400"/>
                </a:lnTo>
                <a:lnTo>
                  <a:pt x="6202210" y="279400"/>
                </a:lnTo>
                <a:lnTo>
                  <a:pt x="6202210" y="317500"/>
                </a:lnTo>
                <a:lnTo>
                  <a:pt x="6115075" y="317500"/>
                </a:lnTo>
                <a:lnTo>
                  <a:pt x="6115075" y="342900"/>
                </a:lnTo>
                <a:lnTo>
                  <a:pt x="6107087" y="355600"/>
                </a:lnTo>
                <a:lnTo>
                  <a:pt x="6091453" y="355600"/>
                </a:lnTo>
                <a:lnTo>
                  <a:pt x="6090043" y="342900"/>
                </a:lnTo>
                <a:lnTo>
                  <a:pt x="6115075" y="342900"/>
                </a:lnTo>
                <a:lnTo>
                  <a:pt x="6115075" y="317500"/>
                </a:lnTo>
                <a:lnTo>
                  <a:pt x="6091339" y="317500"/>
                </a:lnTo>
                <a:lnTo>
                  <a:pt x="6091352" y="304800"/>
                </a:lnTo>
                <a:lnTo>
                  <a:pt x="6195593" y="304800"/>
                </a:lnTo>
                <a:lnTo>
                  <a:pt x="6202210" y="317500"/>
                </a:lnTo>
                <a:lnTo>
                  <a:pt x="6202210" y="279400"/>
                </a:lnTo>
                <a:lnTo>
                  <a:pt x="6083185" y="279400"/>
                </a:lnTo>
                <a:lnTo>
                  <a:pt x="6081471" y="254000"/>
                </a:lnTo>
                <a:lnTo>
                  <a:pt x="6230048" y="254000"/>
                </a:lnTo>
                <a:lnTo>
                  <a:pt x="6234608" y="266700"/>
                </a:lnTo>
                <a:lnTo>
                  <a:pt x="6249898" y="292100"/>
                </a:lnTo>
                <a:lnTo>
                  <a:pt x="6266904" y="304800"/>
                </a:lnTo>
                <a:lnTo>
                  <a:pt x="6284353" y="330200"/>
                </a:lnTo>
                <a:lnTo>
                  <a:pt x="6300965" y="355600"/>
                </a:lnTo>
                <a:lnTo>
                  <a:pt x="6311493" y="368300"/>
                </a:lnTo>
                <a:lnTo>
                  <a:pt x="6332779" y="393700"/>
                </a:lnTo>
                <a:lnTo>
                  <a:pt x="6343332" y="406400"/>
                </a:lnTo>
                <a:lnTo>
                  <a:pt x="6346952" y="419100"/>
                </a:lnTo>
                <a:lnTo>
                  <a:pt x="6350089" y="419100"/>
                </a:lnTo>
                <a:lnTo>
                  <a:pt x="6352730" y="431800"/>
                </a:lnTo>
                <a:lnTo>
                  <a:pt x="6354826" y="431800"/>
                </a:lnTo>
                <a:lnTo>
                  <a:pt x="6358026" y="444500"/>
                </a:lnTo>
                <a:lnTo>
                  <a:pt x="6358026" y="331774"/>
                </a:lnTo>
                <a:lnTo>
                  <a:pt x="6357671" y="330200"/>
                </a:lnTo>
                <a:lnTo>
                  <a:pt x="6348857" y="317500"/>
                </a:lnTo>
                <a:lnTo>
                  <a:pt x="6338887" y="304800"/>
                </a:lnTo>
                <a:lnTo>
                  <a:pt x="6328105" y="292100"/>
                </a:lnTo>
                <a:lnTo>
                  <a:pt x="6317513" y="280111"/>
                </a:lnTo>
                <a:lnTo>
                  <a:pt x="6317513" y="317500"/>
                </a:lnTo>
                <a:lnTo>
                  <a:pt x="6310604" y="317500"/>
                </a:lnTo>
                <a:lnTo>
                  <a:pt x="6309576" y="304800"/>
                </a:lnTo>
                <a:lnTo>
                  <a:pt x="6316954" y="304800"/>
                </a:lnTo>
                <a:lnTo>
                  <a:pt x="6317513" y="317500"/>
                </a:lnTo>
                <a:lnTo>
                  <a:pt x="6317513" y="280111"/>
                </a:lnTo>
                <a:lnTo>
                  <a:pt x="6290653" y="241300"/>
                </a:lnTo>
                <a:lnTo>
                  <a:pt x="6282995" y="228600"/>
                </a:lnTo>
                <a:lnTo>
                  <a:pt x="6263932" y="228600"/>
                </a:lnTo>
                <a:lnTo>
                  <a:pt x="6242037" y="215900"/>
                </a:lnTo>
                <a:lnTo>
                  <a:pt x="6220434" y="215900"/>
                </a:lnTo>
                <a:lnTo>
                  <a:pt x="6199060" y="203200"/>
                </a:lnTo>
                <a:lnTo>
                  <a:pt x="6114567" y="203200"/>
                </a:lnTo>
                <a:lnTo>
                  <a:pt x="6100419" y="215900"/>
                </a:lnTo>
                <a:lnTo>
                  <a:pt x="6077801" y="215900"/>
                </a:lnTo>
                <a:lnTo>
                  <a:pt x="6075616" y="212763"/>
                </a:lnTo>
                <a:lnTo>
                  <a:pt x="6075616" y="393700"/>
                </a:lnTo>
                <a:lnTo>
                  <a:pt x="6065723" y="406400"/>
                </a:lnTo>
                <a:lnTo>
                  <a:pt x="6034760" y="406400"/>
                </a:lnTo>
                <a:lnTo>
                  <a:pt x="6043663" y="393700"/>
                </a:lnTo>
                <a:lnTo>
                  <a:pt x="6075616" y="393700"/>
                </a:lnTo>
                <a:lnTo>
                  <a:pt x="6075616" y="212763"/>
                </a:lnTo>
                <a:lnTo>
                  <a:pt x="6068974" y="203200"/>
                </a:lnTo>
                <a:lnTo>
                  <a:pt x="6065672" y="203200"/>
                </a:lnTo>
                <a:lnTo>
                  <a:pt x="6065698" y="177800"/>
                </a:lnTo>
                <a:lnTo>
                  <a:pt x="6066155" y="177800"/>
                </a:lnTo>
                <a:lnTo>
                  <a:pt x="6066802" y="165100"/>
                </a:lnTo>
                <a:lnTo>
                  <a:pt x="6067577" y="165100"/>
                </a:lnTo>
                <a:lnTo>
                  <a:pt x="6068403" y="152400"/>
                </a:lnTo>
                <a:lnTo>
                  <a:pt x="6053467" y="152400"/>
                </a:lnTo>
                <a:lnTo>
                  <a:pt x="6045936" y="139700"/>
                </a:lnTo>
                <a:lnTo>
                  <a:pt x="5896991" y="139700"/>
                </a:lnTo>
                <a:lnTo>
                  <a:pt x="5880100" y="152400"/>
                </a:lnTo>
                <a:lnTo>
                  <a:pt x="5863221" y="152400"/>
                </a:lnTo>
                <a:lnTo>
                  <a:pt x="5846369" y="165100"/>
                </a:lnTo>
                <a:lnTo>
                  <a:pt x="6036843" y="165100"/>
                </a:lnTo>
                <a:lnTo>
                  <a:pt x="6039078" y="177800"/>
                </a:lnTo>
                <a:lnTo>
                  <a:pt x="6042622" y="177800"/>
                </a:lnTo>
                <a:lnTo>
                  <a:pt x="6045327" y="190500"/>
                </a:lnTo>
                <a:lnTo>
                  <a:pt x="6047270" y="203200"/>
                </a:lnTo>
                <a:lnTo>
                  <a:pt x="6048502" y="215900"/>
                </a:lnTo>
                <a:lnTo>
                  <a:pt x="6047930" y="215900"/>
                </a:lnTo>
                <a:lnTo>
                  <a:pt x="6042342" y="228600"/>
                </a:lnTo>
                <a:lnTo>
                  <a:pt x="6040209" y="215900"/>
                </a:lnTo>
                <a:lnTo>
                  <a:pt x="6036513" y="215900"/>
                </a:lnTo>
                <a:lnTo>
                  <a:pt x="6035002" y="203200"/>
                </a:lnTo>
                <a:lnTo>
                  <a:pt x="6028868" y="190500"/>
                </a:lnTo>
                <a:lnTo>
                  <a:pt x="5911964" y="190500"/>
                </a:lnTo>
                <a:lnTo>
                  <a:pt x="5881903" y="203200"/>
                </a:lnTo>
                <a:lnTo>
                  <a:pt x="5839053" y="203200"/>
                </a:lnTo>
                <a:lnTo>
                  <a:pt x="5838114" y="216255"/>
                </a:lnTo>
                <a:lnTo>
                  <a:pt x="5836082" y="241300"/>
                </a:lnTo>
                <a:lnTo>
                  <a:pt x="5834697" y="254000"/>
                </a:lnTo>
                <a:lnTo>
                  <a:pt x="5834621" y="279400"/>
                </a:lnTo>
                <a:lnTo>
                  <a:pt x="5836437" y="304800"/>
                </a:lnTo>
                <a:lnTo>
                  <a:pt x="5837898" y="304800"/>
                </a:lnTo>
                <a:lnTo>
                  <a:pt x="5839396" y="317500"/>
                </a:lnTo>
                <a:lnTo>
                  <a:pt x="5840692" y="330200"/>
                </a:lnTo>
                <a:lnTo>
                  <a:pt x="5841568" y="342900"/>
                </a:lnTo>
                <a:lnTo>
                  <a:pt x="5987529" y="342900"/>
                </a:lnTo>
                <a:lnTo>
                  <a:pt x="5998108" y="330200"/>
                </a:lnTo>
                <a:lnTo>
                  <a:pt x="6038012" y="330200"/>
                </a:lnTo>
                <a:lnTo>
                  <a:pt x="6047194" y="317500"/>
                </a:lnTo>
                <a:lnTo>
                  <a:pt x="6055157" y="330200"/>
                </a:lnTo>
                <a:lnTo>
                  <a:pt x="6059830" y="317500"/>
                </a:lnTo>
                <a:lnTo>
                  <a:pt x="6060059" y="304800"/>
                </a:lnTo>
                <a:lnTo>
                  <a:pt x="6057074" y="304800"/>
                </a:lnTo>
                <a:lnTo>
                  <a:pt x="6052515" y="292100"/>
                </a:lnTo>
                <a:lnTo>
                  <a:pt x="6050305" y="279400"/>
                </a:lnTo>
                <a:lnTo>
                  <a:pt x="6048502" y="266700"/>
                </a:lnTo>
                <a:lnTo>
                  <a:pt x="6045174" y="241300"/>
                </a:lnTo>
                <a:lnTo>
                  <a:pt x="6053391" y="241300"/>
                </a:lnTo>
                <a:lnTo>
                  <a:pt x="6059843" y="254000"/>
                </a:lnTo>
                <a:lnTo>
                  <a:pt x="6061494" y="254000"/>
                </a:lnTo>
                <a:lnTo>
                  <a:pt x="6062815" y="266700"/>
                </a:lnTo>
                <a:lnTo>
                  <a:pt x="6066472" y="279400"/>
                </a:lnTo>
                <a:lnTo>
                  <a:pt x="6069139" y="304800"/>
                </a:lnTo>
                <a:lnTo>
                  <a:pt x="6071146" y="330200"/>
                </a:lnTo>
                <a:lnTo>
                  <a:pt x="6073102" y="355600"/>
                </a:lnTo>
                <a:lnTo>
                  <a:pt x="6072378" y="355600"/>
                </a:lnTo>
                <a:lnTo>
                  <a:pt x="6069342" y="368300"/>
                </a:lnTo>
                <a:lnTo>
                  <a:pt x="6062675" y="355600"/>
                </a:lnTo>
                <a:lnTo>
                  <a:pt x="6048895" y="355600"/>
                </a:lnTo>
                <a:lnTo>
                  <a:pt x="6042037" y="368300"/>
                </a:lnTo>
                <a:lnTo>
                  <a:pt x="6001194" y="368300"/>
                </a:lnTo>
                <a:lnTo>
                  <a:pt x="6001194" y="393700"/>
                </a:lnTo>
                <a:lnTo>
                  <a:pt x="5951309" y="406400"/>
                </a:lnTo>
                <a:lnTo>
                  <a:pt x="5909221" y="406400"/>
                </a:lnTo>
                <a:lnTo>
                  <a:pt x="5858459" y="406400"/>
                </a:lnTo>
                <a:lnTo>
                  <a:pt x="5872619" y="393700"/>
                </a:lnTo>
                <a:lnTo>
                  <a:pt x="5885078" y="393700"/>
                </a:lnTo>
                <a:lnTo>
                  <a:pt x="5909221" y="406400"/>
                </a:lnTo>
                <a:lnTo>
                  <a:pt x="5933338" y="393700"/>
                </a:lnTo>
                <a:lnTo>
                  <a:pt x="6001194" y="393700"/>
                </a:lnTo>
                <a:lnTo>
                  <a:pt x="6001194" y="368300"/>
                </a:lnTo>
                <a:lnTo>
                  <a:pt x="5922810" y="368300"/>
                </a:lnTo>
                <a:lnTo>
                  <a:pt x="5894387" y="381000"/>
                </a:lnTo>
                <a:lnTo>
                  <a:pt x="5830138" y="381000"/>
                </a:lnTo>
                <a:lnTo>
                  <a:pt x="5830138" y="406400"/>
                </a:lnTo>
                <a:lnTo>
                  <a:pt x="5774017" y="406400"/>
                </a:lnTo>
                <a:lnTo>
                  <a:pt x="5785637" y="393700"/>
                </a:lnTo>
                <a:lnTo>
                  <a:pt x="5815990" y="393700"/>
                </a:lnTo>
                <a:lnTo>
                  <a:pt x="5830138" y="406400"/>
                </a:lnTo>
                <a:lnTo>
                  <a:pt x="5830138" y="381000"/>
                </a:lnTo>
                <a:lnTo>
                  <a:pt x="5822264" y="381000"/>
                </a:lnTo>
                <a:lnTo>
                  <a:pt x="5823382" y="368300"/>
                </a:lnTo>
                <a:lnTo>
                  <a:pt x="5823293" y="355600"/>
                </a:lnTo>
                <a:lnTo>
                  <a:pt x="5821934" y="355600"/>
                </a:lnTo>
                <a:lnTo>
                  <a:pt x="5820207" y="342900"/>
                </a:lnTo>
                <a:lnTo>
                  <a:pt x="5819038" y="330200"/>
                </a:lnTo>
                <a:lnTo>
                  <a:pt x="5817857" y="317500"/>
                </a:lnTo>
                <a:lnTo>
                  <a:pt x="5817159" y="304800"/>
                </a:lnTo>
                <a:lnTo>
                  <a:pt x="5817260" y="279400"/>
                </a:lnTo>
                <a:lnTo>
                  <a:pt x="5818479" y="266700"/>
                </a:lnTo>
                <a:lnTo>
                  <a:pt x="5819940" y="241300"/>
                </a:lnTo>
                <a:lnTo>
                  <a:pt x="5821096" y="203200"/>
                </a:lnTo>
                <a:lnTo>
                  <a:pt x="5822518" y="190500"/>
                </a:lnTo>
                <a:lnTo>
                  <a:pt x="5822835" y="190500"/>
                </a:lnTo>
                <a:lnTo>
                  <a:pt x="5823153" y="179095"/>
                </a:lnTo>
                <a:lnTo>
                  <a:pt x="5818924" y="190500"/>
                </a:lnTo>
                <a:lnTo>
                  <a:pt x="5814377" y="203200"/>
                </a:lnTo>
                <a:lnTo>
                  <a:pt x="5809983" y="203200"/>
                </a:lnTo>
                <a:lnTo>
                  <a:pt x="5805817" y="215646"/>
                </a:lnTo>
                <a:lnTo>
                  <a:pt x="5805817" y="342900"/>
                </a:lnTo>
                <a:lnTo>
                  <a:pt x="5805068" y="355600"/>
                </a:lnTo>
                <a:lnTo>
                  <a:pt x="5763387" y="355600"/>
                </a:lnTo>
                <a:lnTo>
                  <a:pt x="5745658" y="368300"/>
                </a:lnTo>
                <a:lnTo>
                  <a:pt x="5719381" y="368300"/>
                </a:lnTo>
                <a:lnTo>
                  <a:pt x="5713107" y="355600"/>
                </a:lnTo>
                <a:lnTo>
                  <a:pt x="5735421" y="355600"/>
                </a:lnTo>
                <a:lnTo>
                  <a:pt x="5762955" y="342900"/>
                </a:lnTo>
                <a:lnTo>
                  <a:pt x="5805817" y="342900"/>
                </a:lnTo>
                <a:lnTo>
                  <a:pt x="5805817" y="215646"/>
                </a:lnTo>
                <a:lnTo>
                  <a:pt x="5805729" y="215900"/>
                </a:lnTo>
                <a:lnTo>
                  <a:pt x="5803709" y="218224"/>
                </a:lnTo>
                <a:lnTo>
                  <a:pt x="5803709" y="317500"/>
                </a:lnTo>
                <a:lnTo>
                  <a:pt x="5792101" y="317500"/>
                </a:lnTo>
                <a:lnTo>
                  <a:pt x="5772912" y="330200"/>
                </a:lnTo>
                <a:lnTo>
                  <a:pt x="5695518" y="330200"/>
                </a:lnTo>
                <a:lnTo>
                  <a:pt x="5698248" y="317500"/>
                </a:lnTo>
                <a:lnTo>
                  <a:pt x="5718911" y="317500"/>
                </a:lnTo>
                <a:lnTo>
                  <a:pt x="5733567" y="304800"/>
                </a:lnTo>
                <a:lnTo>
                  <a:pt x="5801830" y="304800"/>
                </a:lnTo>
                <a:lnTo>
                  <a:pt x="5803709" y="317500"/>
                </a:lnTo>
                <a:lnTo>
                  <a:pt x="5803709" y="218224"/>
                </a:lnTo>
                <a:lnTo>
                  <a:pt x="5800953" y="221386"/>
                </a:lnTo>
                <a:lnTo>
                  <a:pt x="5800953" y="266700"/>
                </a:lnTo>
                <a:lnTo>
                  <a:pt x="5798731" y="266700"/>
                </a:lnTo>
                <a:lnTo>
                  <a:pt x="5784913" y="279400"/>
                </a:lnTo>
                <a:lnTo>
                  <a:pt x="5699747" y="279400"/>
                </a:lnTo>
                <a:lnTo>
                  <a:pt x="5719762" y="266700"/>
                </a:lnTo>
                <a:lnTo>
                  <a:pt x="5793829" y="266700"/>
                </a:lnTo>
                <a:lnTo>
                  <a:pt x="5796686" y="254000"/>
                </a:lnTo>
                <a:lnTo>
                  <a:pt x="5800953" y="266700"/>
                </a:lnTo>
                <a:lnTo>
                  <a:pt x="5800953" y="221386"/>
                </a:lnTo>
                <a:lnTo>
                  <a:pt x="5783580" y="241300"/>
                </a:lnTo>
                <a:lnTo>
                  <a:pt x="5750903" y="254000"/>
                </a:lnTo>
                <a:lnTo>
                  <a:pt x="5714746" y="254000"/>
                </a:lnTo>
                <a:lnTo>
                  <a:pt x="5682119" y="241300"/>
                </a:lnTo>
                <a:lnTo>
                  <a:pt x="5664479" y="241300"/>
                </a:lnTo>
                <a:lnTo>
                  <a:pt x="5664212" y="254000"/>
                </a:lnTo>
                <a:lnTo>
                  <a:pt x="5637415" y="254000"/>
                </a:lnTo>
                <a:lnTo>
                  <a:pt x="5639689" y="241300"/>
                </a:lnTo>
                <a:lnTo>
                  <a:pt x="5575541" y="266700"/>
                </a:lnTo>
                <a:lnTo>
                  <a:pt x="5517210" y="266700"/>
                </a:lnTo>
                <a:lnTo>
                  <a:pt x="5517210" y="571500"/>
                </a:lnTo>
                <a:lnTo>
                  <a:pt x="5516765" y="596900"/>
                </a:lnTo>
                <a:lnTo>
                  <a:pt x="5513679" y="609600"/>
                </a:lnTo>
                <a:lnTo>
                  <a:pt x="5511851" y="596900"/>
                </a:lnTo>
                <a:lnTo>
                  <a:pt x="5510047" y="571500"/>
                </a:lnTo>
                <a:lnTo>
                  <a:pt x="5509399" y="558800"/>
                </a:lnTo>
                <a:lnTo>
                  <a:pt x="5511063" y="546100"/>
                </a:lnTo>
                <a:lnTo>
                  <a:pt x="5515241" y="558800"/>
                </a:lnTo>
                <a:lnTo>
                  <a:pt x="5517210" y="571500"/>
                </a:lnTo>
                <a:lnTo>
                  <a:pt x="5517210" y="266700"/>
                </a:lnTo>
                <a:lnTo>
                  <a:pt x="5514086" y="266700"/>
                </a:lnTo>
                <a:lnTo>
                  <a:pt x="5512968" y="279400"/>
                </a:lnTo>
                <a:lnTo>
                  <a:pt x="5512155" y="292100"/>
                </a:lnTo>
                <a:lnTo>
                  <a:pt x="5511851" y="292100"/>
                </a:lnTo>
                <a:lnTo>
                  <a:pt x="5511825" y="304800"/>
                </a:lnTo>
                <a:lnTo>
                  <a:pt x="5511406" y="304800"/>
                </a:lnTo>
                <a:lnTo>
                  <a:pt x="5510225" y="317500"/>
                </a:lnTo>
                <a:lnTo>
                  <a:pt x="5508168" y="317500"/>
                </a:lnTo>
                <a:lnTo>
                  <a:pt x="5508168" y="495300"/>
                </a:lnTo>
                <a:lnTo>
                  <a:pt x="5507063" y="495300"/>
                </a:lnTo>
                <a:lnTo>
                  <a:pt x="5507063" y="660400"/>
                </a:lnTo>
                <a:lnTo>
                  <a:pt x="5477700" y="660400"/>
                </a:lnTo>
                <a:lnTo>
                  <a:pt x="5476760" y="647700"/>
                </a:lnTo>
                <a:lnTo>
                  <a:pt x="5476583" y="635000"/>
                </a:lnTo>
                <a:lnTo>
                  <a:pt x="5476456" y="596900"/>
                </a:lnTo>
                <a:lnTo>
                  <a:pt x="5472328" y="558800"/>
                </a:lnTo>
                <a:lnTo>
                  <a:pt x="5471973" y="546100"/>
                </a:lnTo>
                <a:lnTo>
                  <a:pt x="5474398" y="533400"/>
                </a:lnTo>
                <a:lnTo>
                  <a:pt x="5500662" y="533400"/>
                </a:lnTo>
                <a:lnTo>
                  <a:pt x="5501132" y="546100"/>
                </a:lnTo>
                <a:lnTo>
                  <a:pt x="5502846" y="571500"/>
                </a:lnTo>
                <a:lnTo>
                  <a:pt x="5504688" y="596900"/>
                </a:lnTo>
                <a:lnTo>
                  <a:pt x="5506224" y="622300"/>
                </a:lnTo>
                <a:lnTo>
                  <a:pt x="5506986" y="647700"/>
                </a:lnTo>
                <a:lnTo>
                  <a:pt x="5507063" y="660400"/>
                </a:lnTo>
                <a:lnTo>
                  <a:pt x="5507063" y="495300"/>
                </a:lnTo>
                <a:lnTo>
                  <a:pt x="5499900" y="495300"/>
                </a:lnTo>
                <a:lnTo>
                  <a:pt x="5498884" y="496531"/>
                </a:lnTo>
                <a:lnTo>
                  <a:pt x="5498884" y="520700"/>
                </a:lnTo>
                <a:lnTo>
                  <a:pt x="5476392" y="520700"/>
                </a:lnTo>
                <a:lnTo>
                  <a:pt x="5494121" y="508000"/>
                </a:lnTo>
                <a:lnTo>
                  <a:pt x="5496103" y="508000"/>
                </a:lnTo>
                <a:lnTo>
                  <a:pt x="5498884" y="520700"/>
                </a:lnTo>
                <a:lnTo>
                  <a:pt x="5498884" y="496531"/>
                </a:lnTo>
                <a:lnTo>
                  <a:pt x="5489410" y="508000"/>
                </a:lnTo>
                <a:lnTo>
                  <a:pt x="5469979" y="508000"/>
                </a:lnTo>
                <a:lnTo>
                  <a:pt x="5469979" y="609600"/>
                </a:lnTo>
                <a:lnTo>
                  <a:pt x="5469534" y="635000"/>
                </a:lnTo>
                <a:lnTo>
                  <a:pt x="5469407" y="635000"/>
                </a:lnTo>
                <a:lnTo>
                  <a:pt x="5469077" y="647700"/>
                </a:lnTo>
                <a:lnTo>
                  <a:pt x="5468544" y="660400"/>
                </a:lnTo>
                <a:lnTo>
                  <a:pt x="5466029" y="660400"/>
                </a:lnTo>
                <a:lnTo>
                  <a:pt x="5459349" y="673100"/>
                </a:lnTo>
                <a:lnTo>
                  <a:pt x="5448643" y="673100"/>
                </a:lnTo>
                <a:lnTo>
                  <a:pt x="5448643" y="1066800"/>
                </a:lnTo>
                <a:lnTo>
                  <a:pt x="5413362" y="1066800"/>
                </a:lnTo>
                <a:lnTo>
                  <a:pt x="5402986" y="1054100"/>
                </a:lnTo>
                <a:lnTo>
                  <a:pt x="5395493" y="1041400"/>
                </a:lnTo>
                <a:lnTo>
                  <a:pt x="5393017" y="1037564"/>
                </a:lnTo>
                <a:lnTo>
                  <a:pt x="5393017" y="1054100"/>
                </a:lnTo>
                <a:lnTo>
                  <a:pt x="5389003" y="1066800"/>
                </a:lnTo>
                <a:lnTo>
                  <a:pt x="5354523" y="1066800"/>
                </a:lnTo>
                <a:lnTo>
                  <a:pt x="5301996" y="1066800"/>
                </a:lnTo>
                <a:lnTo>
                  <a:pt x="5308524" y="1054100"/>
                </a:lnTo>
                <a:lnTo>
                  <a:pt x="5308739" y="1054100"/>
                </a:lnTo>
                <a:lnTo>
                  <a:pt x="5304625" y="1041400"/>
                </a:lnTo>
                <a:lnTo>
                  <a:pt x="5297716" y="1041400"/>
                </a:lnTo>
                <a:lnTo>
                  <a:pt x="5297716" y="1066800"/>
                </a:lnTo>
                <a:lnTo>
                  <a:pt x="5287467" y="1066800"/>
                </a:lnTo>
                <a:lnTo>
                  <a:pt x="5257101" y="1079500"/>
                </a:lnTo>
                <a:lnTo>
                  <a:pt x="5233784" y="1079500"/>
                </a:lnTo>
                <a:lnTo>
                  <a:pt x="5223319" y="1066800"/>
                </a:lnTo>
                <a:lnTo>
                  <a:pt x="5208968" y="1054100"/>
                </a:lnTo>
                <a:lnTo>
                  <a:pt x="5206784" y="1054100"/>
                </a:lnTo>
                <a:lnTo>
                  <a:pt x="5207292" y="1066800"/>
                </a:lnTo>
                <a:lnTo>
                  <a:pt x="5210784" y="1066800"/>
                </a:lnTo>
                <a:lnTo>
                  <a:pt x="5210886" y="1079500"/>
                </a:lnTo>
                <a:lnTo>
                  <a:pt x="5133822" y="1079500"/>
                </a:lnTo>
                <a:lnTo>
                  <a:pt x="5133645" y="1066800"/>
                </a:lnTo>
                <a:lnTo>
                  <a:pt x="5128844" y="1054100"/>
                </a:lnTo>
                <a:lnTo>
                  <a:pt x="5123015" y="1054100"/>
                </a:lnTo>
                <a:lnTo>
                  <a:pt x="5123015" y="1079500"/>
                </a:lnTo>
                <a:lnTo>
                  <a:pt x="5039855" y="1079500"/>
                </a:lnTo>
                <a:lnTo>
                  <a:pt x="5037277" y="1066800"/>
                </a:lnTo>
                <a:lnTo>
                  <a:pt x="5033035" y="1066800"/>
                </a:lnTo>
                <a:lnTo>
                  <a:pt x="5028755" y="1061377"/>
                </a:lnTo>
                <a:lnTo>
                  <a:pt x="5028755" y="1079500"/>
                </a:lnTo>
                <a:lnTo>
                  <a:pt x="5023574" y="1079500"/>
                </a:lnTo>
                <a:lnTo>
                  <a:pt x="5016436" y="1092200"/>
                </a:lnTo>
                <a:lnTo>
                  <a:pt x="5007254" y="1079500"/>
                </a:lnTo>
                <a:lnTo>
                  <a:pt x="5005095" y="1066800"/>
                </a:lnTo>
                <a:lnTo>
                  <a:pt x="4997348" y="1066800"/>
                </a:lnTo>
                <a:lnTo>
                  <a:pt x="4990846" y="1058887"/>
                </a:lnTo>
                <a:lnTo>
                  <a:pt x="4990846" y="1092200"/>
                </a:lnTo>
                <a:lnTo>
                  <a:pt x="4988090" y="1104900"/>
                </a:lnTo>
                <a:lnTo>
                  <a:pt x="4973828" y="1104900"/>
                </a:lnTo>
                <a:lnTo>
                  <a:pt x="4973828" y="1181100"/>
                </a:lnTo>
                <a:lnTo>
                  <a:pt x="4971847" y="1270000"/>
                </a:lnTo>
                <a:lnTo>
                  <a:pt x="4971008" y="1320800"/>
                </a:lnTo>
                <a:lnTo>
                  <a:pt x="4970716" y="1333500"/>
                </a:lnTo>
                <a:lnTo>
                  <a:pt x="4970475" y="1358900"/>
                </a:lnTo>
                <a:lnTo>
                  <a:pt x="4968087" y="1371536"/>
                </a:lnTo>
                <a:lnTo>
                  <a:pt x="4968087" y="1409700"/>
                </a:lnTo>
                <a:lnTo>
                  <a:pt x="4967135" y="1409700"/>
                </a:lnTo>
                <a:lnTo>
                  <a:pt x="4965090" y="1422400"/>
                </a:lnTo>
                <a:lnTo>
                  <a:pt x="4952022" y="1422400"/>
                </a:lnTo>
                <a:lnTo>
                  <a:pt x="4947018" y="1409700"/>
                </a:lnTo>
                <a:lnTo>
                  <a:pt x="4943335" y="1409700"/>
                </a:lnTo>
                <a:lnTo>
                  <a:pt x="4943335" y="1435100"/>
                </a:lnTo>
                <a:lnTo>
                  <a:pt x="4929225" y="1435100"/>
                </a:lnTo>
                <a:lnTo>
                  <a:pt x="4922507" y="1422400"/>
                </a:lnTo>
                <a:lnTo>
                  <a:pt x="4924907" y="1422400"/>
                </a:lnTo>
                <a:lnTo>
                  <a:pt x="4943335" y="1435100"/>
                </a:lnTo>
                <a:lnTo>
                  <a:pt x="4943335" y="1409700"/>
                </a:lnTo>
                <a:lnTo>
                  <a:pt x="4942725" y="1409700"/>
                </a:lnTo>
                <a:lnTo>
                  <a:pt x="4944503" y="1397000"/>
                </a:lnTo>
                <a:lnTo>
                  <a:pt x="4949799" y="1409700"/>
                </a:lnTo>
                <a:lnTo>
                  <a:pt x="4952784" y="1397000"/>
                </a:lnTo>
                <a:lnTo>
                  <a:pt x="4959705" y="1397000"/>
                </a:lnTo>
                <a:lnTo>
                  <a:pt x="4968087" y="1409700"/>
                </a:lnTo>
                <a:lnTo>
                  <a:pt x="4968087" y="1371536"/>
                </a:lnTo>
                <a:lnTo>
                  <a:pt x="4955756" y="1371600"/>
                </a:lnTo>
                <a:lnTo>
                  <a:pt x="4943335" y="1358900"/>
                </a:lnTo>
                <a:lnTo>
                  <a:pt x="4940820" y="1358900"/>
                </a:lnTo>
                <a:lnTo>
                  <a:pt x="4940820" y="1397000"/>
                </a:lnTo>
                <a:lnTo>
                  <a:pt x="4905718" y="1397000"/>
                </a:lnTo>
                <a:lnTo>
                  <a:pt x="4898466" y="1384300"/>
                </a:lnTo>
                <a:lnTo>
                  <a:pt x="4884318" y="1384300"/>
                </a:lnTo>
                <a:lnTo>
                  <a:pt x="4872266" y="1371600"/>
                </a:lnTo>
                <a:lnTo>
                  <a:pt x="4859655" y="1371600"/>
                </a:lnTo>
                <a:lnTo>
                  <a:pt x="4846739" y="1358900"/>
                </a:lnTo>
                <a:lnTo>
                  <a:pt x="4844529" y="1358900"/>
                </a:lnTo>
                <a:lnTo>
                  <a:pt x="4844529" y="1625600"/>
                </a:lnTo>
                <a:lnTo>
                  <a:pt x="4841976" y="1651000"/>
                </a:lnTo>
                <a:lnTo>
                  <a:pt x="4815649" y="1651000"/>
                </a:lnTo>
                <a:lnTo>
                  <a:pt x="4816335" y="1638300"/>
                </a:lnTo>
                <a:lnTo>
                  <a:pt x="4817757" y="1638300"/>
                </a:lnTo>
                <a:lnTo>
                  <a:pt x="4819027" y="1625600"/>
                </a:lnTo>
                <a:lnTo>
                  <a:pt x="4820971" y="1625600"/>
                </a:lnTo>
                <a:lnTo>
                  <a:pt x="4824387" y="1612900"/>
                </a:lnTo>
                <a:lnTo>
                  <a:pt x="4827981" y="1612900"/>
                </a:lnTo>
                <a:lnTo>
                  <a:pt x="4830965" y="1600200"/>
                </a:lnTo>
                <a:lnTo>
                  <a:pt x="4833899" y="1600200"/>
                </a:lnTo>
                <a:lnTo>
                  <a:pt x="4837341" y="1587500"/>
                </a:lnTo>
                <a:lnTo>
                  <a:pt x="4841494" y="1600200"/>
                </a:lnTo>
                <a:lnTo>
                  <a:pt x="4844123" y="1612900"/>
                </a:lnTo>
                <a:lnTo>
                  <a:pt x="4844529" y="1625600"/>
                </a:lnTo>
                <a:lnTo>
                  <a:pt x="4844529" y="1358900"/>
                </a:lnTo>
                <a:lnTo>
                  <a:pt x="4837138" y="1358900"/>
                </a:lnTo>
                <a:lnTo>
                  <a:pt x="4837138" y="1536700"/>
                </a:lnTo>
                <a:lnTo>
                  <a:pt x="4836668" y="1536700"/>
                </a:lnTo>
                <a:lnTo>
                  <a:pt x="4835055" y="1549400"/>
                </a:lnTo>
                <a:lnTo>
                  <a:pt x="4830978" y="1562100"/>
                </a:lnTo>
                <a:lnTo>
                  <a:pt x="4826152" y="1574800"/>
                </a:lnTo>
                <a:lnTo>
                  <a:pt x="4820666" y="1600200"/>
                </a:lnTo>
                <a:lnTo>
                  <a:pt x="4814646" y="1612900"/>
                </a:lnTo>
                <a:lnTo>
                  <a:pt x="4807928" y="1612900"/>
                </a:lnTo>
                <a:lnTo>
                  <a:pt x="4802035" y="1600200"/>
                </a:lnTo>
                <a:lnTo>
                  <a:pt x="4799203" y="1587500"/>
                </a:lnTo>
                <a:lnTo>
                  <a:pt x="4796485" y="1587500"/>
                </a:lnTo>
                <a:lnTo>
                  <a:pt x="4794770" y="1577759"/>
                </a:lnTo>
                <a:lnTo>
                  <a:pt x="4794770" y="1651000"/>
                </a:lnTo>
                <a:lnTo>
                  <a:pt x="4763757" y="1651000"/>
                </a:lnTo>
                <a:lnTo>
                  <a:pt x="4767275" y="1638300"/>
                </a:lnTo>
                <a:lnTo>
                  <a:pt x="4769269" y="1638300"/>
                </a:lnTo>
                <a:lnTo>
                  <a:pt x="4771542" y="1625600"/>
                </a:lnTo>
                <a:lnTo>
                  <a:pt x="4774057" y="1625600"/>
                </a:lnTo>
                <a:lnTo>
                  <a:pt x="4776800" y="1612900"/>
                </a:lnTo>
                <a:lnTo>
                  <a:pt x="4788154" y="1612900"/>
                </a:lnTo>
                <a:lnTo>
                  <a:pt x="4791189" y="1625600"/>
                </a:lnTo>
                <a:lnTo>
                  <a:pt x="4792802" y="1625600"/>
                </a:lnTo>
                <a:lnTo>
                  <a:pt x="4793742" y="1638300"/>
                </a:lnTo>
                <a:lnTo>
                  <a:pt x="4794770" y="1651000"/>
                </a:lnTo>
                <a:lnTo>
                  <a:pt x="4794770" y="1577759"/>
                </a:lnTo>
                <a:lnTo>
                  <a:pt x="4794250" y="1574800"/>
                </a:lnTo>
                <a:lnTo>
                  <a:pt x="4793983" y="1574800"/>
                </a:lnTo>
                <a:lnTo>
                  <a:pt x="4795964" y="1562100"/>
                </a:lnTo>
                <a:lnTo>
                  <a:pt x="4800473" y="1549400"/>
                </a:lnTo>
                <a:lnTo>
                  <a:pt x="4805832" y="1549400"/>
                </a:lnTo>
                <a:lnTo>
                  <a:pt x="4811014" y="1536700"/>
                </a:lnTo>
                <a:lnTo>
                  <a:pt x="4822952" y="1524000"/>
                </a:lnTo>
                <a:lnTo>
                  <a:pt x="4833302" y="1524000"/>
                </a:lnTo>
                <a:lnTo>
                  <a:pt x="4837138" y="1536700"/>
                </a:lnTo>
                <a:lnTo>
                  <a:pt x="4837138" y="1358900"/>
                </a:lnTo>
                <a:lnTo>
                  <a:pt x="4830178" y="1358900"/>
                </a:lnTo>
                <a:lnTo>
                  <a:pt x="4824654" y="1346200"/>
                </a:lnTo>
                <a:lnTo>
                  <a:pt x="4824260" y="1346200"/>
                </a:lnTo>
                <a:lnTo>
                  <a:pt x="4826533" y="1333500"/>
                </a:lnTo>
                <a:lnTo>
                  <a:pt x="4826203" y="1333500"/>
                </a:lnTo>
                <a:lnTo>
                  <a:pt x="4822672" y="1320800"/>
                </a:lnTo>
                <a:lnTo>
                  <a:pt x="4826355" y="1308100"/>
                </a:lnTo>
                <a:lnTo>
                  <a:pt x="4831727" y="1308100"/>
                </a:lnTo>
                <a:lnTo>
                  <a:pt x="4836134" y="1320800"/>
                </a:lnTo>
                <a:lnTo>
                  <a:pt x="4852924" y="1320800"/>
                </a:lnTo>
                <a:lnTo>
                  <a:pt x="4870043" y="1333500"/>
                </a:lnTo>
                <a:lnTo>
                  <a:pt x="4886909" y="1333500"/>
                </a:lnTo>
                <a:lnTo>
                  <a:pt x="4902936" y="1346200"/>
                </a:lnTo>
                <a:lnTo>
                  <a:pt x="4909413" y="1358900"/>
                </a:lnTo>
                <a:lnTo>
                  <a:pt x="4922659" y="1358900"/>
                </a:lnTo>
                <a:lnTo>
                  <a:pt x="4929276" y="1371600"/>
                </a:lnTo>
                <a:lnTo>
                  <a:pt x="4927257" y="1371600"/>
                </a:lnTo>
                <a:lnTo>
                  <a:pt x="4908601" y="1358900"/>
                </a:lnTo>
                <a:lnTo>
                  <a:pt x="4890274" y="1358900"/>
                </a:lnTo>
                <a:lnTo>
                  <a:pt x="4872545" y="1346200"/>
                </a:lnTo>
                <a:lnTo>
                  <a:pt x="4855692" y="1346200"/>
                </a:lnTo>
                <a:lnTo>
                  <a:pt x="4850219" y="1333500"/>
                </a:lnTo>
                <a:lnTo>
                  <a:pt x="4826533" y="1333500"/>
                </a:lnTo>
                <a:lnTo>
                  <a:pt x="4830826" y="1346200"/>
                </a:lnTo>
                <a:lnTo>
                  <a:pt x="4849546" y="1346200"/>
                </a:lnTo>
                <a:lnTo>
                  <a:pt x="4865751" y="1358900"/>
                </a:lnTo>
                <a:lnTo>
                  <a:pt x="4882185" y="1358900"/>
                </a:lnTo>
                <a:lnTo>
                  <a:pt x="4898644" y="1371600"/>
                </a:lnTo>
                <a:lnTo>
                  <a:pt x="4909375" y="1371600"/>
                </a:lnTo>
                <a:lnTo>
                  <a:pt x="4920043" y="1384300"/>
                </a:lnTo>
                <a:lnTo>
                  <a:pt x="4930559" y="1384300"/>
                </a:lnTo>
                <a:lnTo>
                  <a:pt x="4940820" y="1397000"/>
                </a:lnTo>
                <a:lnTo>
                  <a:pt x="4940820" y="1358900"/>
                </a:lnTo>
                <a:lnTo>
                  <a:pt x="4930013" y="1358900"/>
                </a:lnTo>
                <a:lnTo>
                  <a:pt x="4917059" y="1346200"/>
                </a:lnTo>
                <a:lnTo>
                  <a:pt x="4905718" y="1333500"/>
                </a:lnTo>
                <a:lnTo>
                  <a:pt x="4897920" y="1333500"/>
                </a:lnTo>
                <a:lnTo>
                  <a:pt x="4884064" y="1320800"/>
                </a:lnTo>
                <a:lnTo>
                  <a:pt x="4870640" y="1320800"/>
                </a:lnTo>
                <a:lnTo>
                  <a:pt x="4857648" y="1308100"/>
                </a:lnTo>
                <a:lnTo>
                  <a:pt x="4838814" y="1308100"/>
                </a:lnTo>
                <a:lnTo>
                  <a:pt x="4829708" y="1295400"/>
                </a:lnTo>
                <a:lnTo>
                  <a:pt x="4823307" y="1295400"/>
                </a:lnTo>
                <a:lnTo>
                  <a:pt x="4823930" y="1282700"/>
                </a:lnTo>
                <a:lnTo>
                  <a:pt x="4825085" y="1270000"/>
                </a:lnTo>
                <a:lnTo>
                  <a:pt x="4826355" y="1244600"/>
                </a:lnTo>
                <a:lnTo>
                  <a:pt x="4827511" y="1231900"/>
                </a:lnTo>
                <a:lnTo>
                  <a:pt x="4828032" y="1219200"/>
                </a:lnTo>
                <a:lnTo>
                  <a:pt x="4827587" y="1206500"/>
                </a:lnTo>
                <a:lnTo>
                  <a:pt x="4825822" y="1193800"/>
                </a:lnTo>
                <a:lnTo>
                  <a:pt x="4824920" y="1168400"/>
                </a:lnTo>
                <a:lnTo>
                  <a:pt x="4825581" y="1143000"/>
                </a:lnTo>
                <a:lnTo>
                  <a:pt x="4826940" y="1117600"/>
                </a:lnTo>
                <a:lnTo>
                  <a:pt x="4827536" y="1104900"/>
                </a:lnTo>
                <a:lnTo>
                  <a:pt x="4828121" y="1092200"/>
                </a:lnTo>
                <a:lnTo>
                  <a:pt x="4827917" y="1066800"/>
                </a:lnTo>
                <a:lnTo>
                  <a:pt x="4826762" y="1054100"/>
                </a:lnTo>
                <a:lnTo>
                  <a:pt x="4825339" y="1041400"/>
                </a:lnTo>
                <a:lnTo>
                  <a:pt x="4824298" y="1028700"/>
                </a:lnTo>
                <a:lnTo>
                  <a:pt x="4822495" y="1016000"/>
                </a:lnTo>
                <a:lnTo>
                  <a:pt x="4825898" y="1016000"/>
                </a:lnTo>
                <a:lnTo>
                  <a:pt x="4822406" y="1003300"/>
                </a:lnTo>
                <a:lnTo>
                  <a:pt x="4835372" y="1003300"/>
                </a:lnTo>
                <a:lnTo>
                  <a:pt x="4837811" y="1016000"/>
                </a:lnTo>
                <a:lnTo>
                  <a:pt x="4841608" y="1016000"/>
                </a:lnTo>
                <a:lnTo>
                  <a:pt x="4892954" y="1054100"/>
                </a:lnTo>
                <a:lnTo>
                  <a:pt x="4910163" y="1079500"/>
                </a:lnTo>
                <a:lnTo>
                  <a:pt x="4922164" y="1079500"/>
                </a:lnTo>
                <a:lnTo>
                  <a:pt x="4958435" y="1117600"/>
                </a:lnTo>
                <a:lnTo>
                  <a:pt x="4965319" y="1130300"/>
                </a:lnTo>
                <a:lnTo>
                  <a:pt x="4970030" y="1130300"/>
                </a:lnTo>
                <a:lnTo>
                  <a:pt x="4972558" y="1143000"/>
                </a:lnTo>
                <a:lnTo>
                  <a:pt x="4972913" y="1155700"/>
                </a:lnTo>
                <a:lnTo>
                  <a:pt x="4972634" y="1155700"/>
                </a:lnTo>
                <a:lnTo>
                  <a:pt x="4972621" y="1168400"/>
                </a:lnTo>
                <a:lnTo>
                  <a:pt x="4972799" y="1181100"/>
                </a:lnTo>
                <a:lnTo>
                  <a:pt x="4973828" y="1181100"/>
                </a:lnTo>
                <a:lnTo>
                  <a:pt x="4973828" y="1104900"/>
                </a:lnTo>
                <a:lnTo>
                  <a:pt x="4958981" y="1104900"/>
                </a:lnTo>
                <a:lnTo>
                  <a:pt x="4948504" y="1092200"/>
                </a:lnTo>
                <a:lnTo>
                  <a:pt x="4937899" y="1092200"/>
                </a:lnTo>
                <a:lnTo>
                  <a:pt x="4927435" y="1079500"/>
                </a:lnTo>
                <a:lnTo>
                  <a:pt x="4917338" y="1066800"/>
                </a:lnTo>
                <a:lnTo>
                  <a:pt x="4897196" y="1054100"/>
                </a:lnTo>
                <a:lnTo>
                  <a:pt x="4877244" y="1028700"/>
                </a:lnTo>
                <a:lnTo>
                  <a:pt x="4835868" y="990600"/>
                </a:lnTo>
                <a:lnTo>
                  <a:pt x="4849304" y="990600"/>
                </a:lnTo>
                <a:lnTo>
                  <a:pt x="4863223" y="1003300"/>
                </a:lnTo>
                <a:lnTo>
                  <a:pt x="4876597" y="1003300"/>
                </a:lnTo>
                <a:lnTo>
                  <a:pt x="4889347" y="1016000"/>
                </a:lnTo>
                <a:lnTo>
                  <a:pt x="4925161" y="1041400"/>
                </a:lnTo>
                <a:lnTo>
                  <a:pt x="4943399" y="1054100"/>
                </a:lnTo>
                <a:lnTo>
                  <a:pt x="4962233" y="1066800"/>
                </a:lnTo>
                <a:lnTo>
                  <a:pt x="4968189" y="1066800"/>
                </a:lnTo>
                <a:lnTo>
                  <a:pt x="4973675" y="1079500"/>
                </a:lnTo>
                <a:lnTo>
                  <a:pt x="4986299" y="1079500"/>
                </a:lnTo>
                <a:lnTo>
                  <a:pt x="4990389" y="1092200"/>
                </a:lnTo>
                <a:lnTo>
                  <a:pt x="4990846" y="1092200"/>
                </a:lnTo>
                <a:lnTo>
                  <a:pt x="4990846" y="1058887"/>
                </a:lnTo>
                <a:lnTo>
                  <a:pt x="4986921" y="1054100"/>
                </a:lnTo>
                <a:lnTo>
                  <a:pt x="4969383" y="1054100"/>
                </a:lnTo>
                <a:lnTo>
                  <a:pt x="4954041" y="1041400"/>
                </a:lnTo>
                <a:lnTo>
                  <a:pt x="4946561" y="1028700"/>
                </a:lnTo>
                <a:lnTo>
                  <a:pt x="4939754" y="1028700"/>
                </a:lnTo>
                <a:lnTo>
                  <a:pt x="4932870" y="1016000"/>
                </a:lnTo>
                <a:lnTo>
                  <a:pt x="4966411" y="1016000"/>
                </a:lnTo>
                <a:lnTo>
                  <a:pt x="4973421" y="1028700"/>
                </a:lnTo>
                <a:lnTo>
                  <a:pt x="4986401" y="1041400"/>
                </a:lnTo>
                <a:lnTo>
                  <a:pt x="5000295" y="1054100"/>
                </a:lnTo>
                <a:lnTo>
                  <a:pt x="5014201" y="1054100"/>
                </a:lnTo>
                <a:lnTo>
                  <a:pt x="5027231" y="1066800"/>
                </a:lnTo>
                <a:lnTo>
                  <a:pt x="5028755" y="1079500"/>
                </a:lnTo>
                <a:lnTo>
                  <a:pt x="5028755" y="1061377"/>
                </a:lnTo>
                <a:lnTo>
                  <a:pt x="5023028" y="1054100"/>
                </a:lnTo>
                <a:lnTo>
                  <a:pt x="5012207" y="1041400"/>
                </a:lnTo>
                <a:lnTo>
                  <a:pt x="5000676" y="1041400"/>
                </a:lnTo>
                <a:lnTo>
                  <a:pt x="4988522" y="1028700"/>
                </a:lnTo>
                <a:lnTo>
                  <a:pt x="4983315" y="1028700"/>
                </a:lnTo>
                <a:lnTo>
                  <a:pt x="4978019" y="1016000"/>
                </a:lnTo>
                <a:lnTo>
                  <a:pt x="4980673" y="1016000"/>
                </a:lnTo>
                <a:lnTo>
                  <a:pt x="4988865" y="1003300"/>
                </a:lnTo>
                <a:lnTo>
                  <a:pt x="4939462" y="1003300"/>
                </a:lnTo>
                <a:lnTo>
                  <a:pt x="4928311" y="1016000"/>
                </a:lnTo>
                <a:lnTo>
                  <a:pt x="4916436" y="1016000"/>
                </a:lnTo>
                <a:lnTo>
                  <a:pt x="4880229" y="990600"/>
                </a:lnTo>
                <a:lnTo>
                  <a:pt x="4843970" y="965200"/>
                </a:lnTo>
                <a:lnTo>
                  <a:pt x="4855591" y="952500"/>
                </a:lnTo>
                <a:lnTo>
                  <a:pt x="4874311" y="952500"/>
                </a:lnTo>
                <a:lnTo>
                  <a:pt x="4884674" y="965200"/>
                </a:lnTo>
                <a:lnTo>
                  <a:pt x="4924069" y="990600"/>
                </a:lnTo>
                <a:lnTo>
                  <a:pt x="4928425" y="977900"/>
                </a:lnTo>
                <a:lnTo>
                  <a:pt x="4913935" y="977900"/>
                </a:lnTo>
                <a:lnTo>
                  <a:pt x="4907013" y="965200"/>
                </a:lnTo>
                <a:lnTo>
                  <a:pt x="4891760" y="965200"/>
                </a:lnTo>
                <a:lnTo>
                  <a:pt x="4887595" y="952500"/>
                </a:lnTo>
                <a:lnTo>
                  <a:pt x="4901704" y="952500"/>
                </a:lnTo>
                <a:lnTo>
                  <a:pt x="4908664" y="939800"/>
                </a:lnTo>
                <a:lnTo>
                  <a:pt x="4939055" y="939800"/>
                </a:lnTo>
                <a:lnTo>
                  <a:pt x="4946421" y="952500"/>
                </a:lnTo>
                <a:lnTo>
                  <a:pt x="4954956" y="952500"/>
                </a:lnTo>
                <a:lnTo>
                  <a:pt x="4963299" y="965200"/>
                </a:lnTo>
                <a:lnTo>
                  <a:pt x="4977625" y="965200"/>
                </a:lnTo>
                <a:lnTo>
                  <a:pt x="4966589" y="952500"/>
                </a:lnTo>
                <a:lnTo>
                  <a:pt x="4960074" y="952500"/>
                </a:lnTo>
                <a:lnTo>
                  <a:pt x="4958131" y="939800"/>
                </a:lnTo>
                <a:lnTo>
                  <a:pt x="5001793" y="939800"/>
                </a:lnTo>
                <a:lnTo>
                  <a:pt x="5001907" y="952500"/>
                </a:lnTo>
                <a:lnTo>
                  <a:pt x="5003190" y="965263"/>
                </a:lnTo>
                <a:lnTo>
                  <a:pt x="5005133" y="977900"/>
                </a:lnTo>
                <a:lnTo>
                  <a:pt x="5007229" y="990600"/>
                </a:lnTo>
                <a:lnTo>
                  <a:pt x="5005552" y="990600"/>
                </a:lnTo>
                <a:lnTo>
                  <a:pt x="4993995" y="1003300"/>
                </a:lnTo>
                <a:lnTo>
                  <a:pt x="5004651" y="1003300"/>
                </a:lnTo>
                <a:lnTo>
                  <a:pt x="5011674" y="1016000"/>
                </a:lnTo>
                <a:lnTo>
                  <a:pt x="5018938" y="1016000"/>
                </a:lnTo>
                <a:lnTo>
                  <a:pt x="5028463" y="1028700"/>
                </a:lnTo>
                <a:lnTo>
                  <a:pt x="5049444" y="1028700"/>
                </a:lnTo>
                <a:lnTo>
                  <a:pt x="5059819" y="1041400"/>
                </a:lnTo>
                <a:lnTo>
                  <a:pt x="5069954" y="1041400"/>
                </a:lnTo>
                <a:lnTo>
                  <a:pt x="5074805" y="1054100"/>
                </a:lnTo>
                <a:lnTo>
                  <a:pt x="5089347" y="1054100"/>
                </a:lnTo>
                <a:lnTo>
                  <a:pt x="5097208" y="1066800"/>
                </a:lnTo>
                <a:lnTo>
                  <a:pt x="5117935" y="1066800"/>
                </a:lnTo>
                <a:lnTo>
                  <a:pt x="5123015" y="1079500"/>
                </a:lnTo>
                <a:lnTo>
                  <a:pt x="5123015" y="1054100"/>
                </a:lnTo>
                <a:lnTo>
                  <a:pt x="5105908" y="1054100"/>
                </a:lnTo>
                <a:lnTo>
                  <a:pt x="5090261" y="1041400"/>
                </a:lnTo>
                <a:lnTo>
                  <a:pt x="5075440" y="1028700"/>
                </a:lnTo>
                <a:lnTo>
                  <a:pt x="5060962" y="1028700"/>
                </a:lnTo>
                <a:lnTo>
                  <a:pt x="5053330" y="1016000"/>
                </a:lnTo>
                <a:lnTo>
                  <a:pt x="5045532" y="1016000"/>
                </a:lnTo>
                <a:lnTo>
                  <a:pt x="5037442" y="1003300"/>
                </a:lnTo>
                <a:lnTo>
                  <a:pt x="5037201" y="1003300"/>
                </a:lnTo>
                <a:lnTo>
                  <a:pt x="5040935" y="990600"/>
                </a:lnTo>
                <a:lnTo>
                  <a:pt x="5027828" y="990600"/>
                </a:lnTo>
                <a:lnTo>
                  <a:pt x="5024920" y="977900"/>
                </a:lnTo>
                <a:lnTo>
                  <a:pt x="5023510" y="977900"/>
                </a:lnTo>
                <a:lnTo>
                  <a:pt x="5021084" y="952500"/>
                </a:lnTo>
                <a:lnTo>
                  <a:pt x="5019256" y="927100"/>
                </a:lnTo>
                <a:lnTo>
                  <a:pt x="5018354" y="901700"/>
                </a:lnTo>
                <a:lnTo>
                  <a:pt x="5018722" y="876300"/>
                </a:lnTo>
                <a:lnTo>
                  <a:pt x="5019065" y="863600"/>
                </a:lnTo>
                <a:lnTo>
                  <a:pt x="5018710" y="863600"/>
                </a:lnTo>
                <a:lnTo>
                  <a:pt x="5018125" y="850900"/>
                </a:lnTo>
                <a:lnTo>
                  <a:pt x="5017338" y="838200"/>
                </a:lnTo>
                <a:lnTo>
                  <a:pt x="5017033" y="825500"/>
                </a:lnTo>
                <a:lnTo>
                  <a:pt x="5016589" y="787400"/>
                </a:lnTo>
                <a:lnTo>
                  <a:pt x="5016932" y="774700"/>
                </a:lnTo>
                <a:lnTo>
                  <a:pt x="5018024" y="762000"/>
                </a:lnTo>
                <a:lnTo>
                  <a:pt x="5018252" y="736600"/>
                </a:lnTo>
                <a:lnTo>
                  <a:pt x="5016004" y="723900"/>
                </a:lnTo>
                <a:lnTo>
                  <a:pt x="5014290" y="711200"/>
                </a:lnTo>
                <a:lnTo>
                  <a:pt x="5030482" y="711200"/>
                </a:lnTo>
                <a:lnTo>
                  <a:pt x="5031575" y="723900"/>
                </a:lnTo>
                <a:lnTo>
                  <a:pt x="5031384" y="723900"/>
                </a:lnTo>
                <a:lnTo>
                  <a:pt x="5030584" y="736600"/>
                </a:lnTo>
                <a:lnTo>
                  <a:pt x="5029416" y="736600"/>
                </a:lnTo>
                <a:lnTo>
                  <a:pt x="5028920" y="749300"/>
                </a:lnTo>
                <a:lnTo>
                  <a:pt x="5030089" y="749300"/>
                </a:lnTo>
                <a:lnTo>
                  <a:pt x="5032857" y="762000"/>
                </a:lnTo>
                <a:lnTo>
                  <a:pt x="5034204" y="774700"/>
                </a:lnTo>
                <a:lnTo>
                  <a:pt x="5035410" y="787400"/>
                </a:lnTo>
                <a:lnTo>
                  <a:pt x="5037772" y="800100"/>
                </a:lnTo>
                <a:lnTo>
                  <a:pt x="5038242" y="800100"/>
                </a:lnTo>
                <a:lnTo>
                  <a:pt x="5037988" y="812800"/>
                </a:lnTo>
                <a:lnTo>
                  <a:pt x="5038395" y="825500"/>
                </a:lnTo>
                <a:lnTo>
                  <a:pt x="5039411" y="838200"/>
                </a:lnTo>
                <a:lnTo>
                  <a:pt x="5041951" y="863600"/>
                </a:lnTo>
                <a:lnTo>
                  <a:pt x="5042649" y="876300"/>
                </a:lnTo>
                <a:lnTo>
                  <a:pt x="5043017" y="876300"/>
                </a:lnTo>
                <a:lnTo>
                  <a:pt x="5042941" y="901700"/>
                </a:lnTo>
                <a:lnTo>
                  <a:pt x="5030660" y="901700"/>
                </a:lnTo>
                <a:lnTo>
                  <a:pt x="5033086" y="914400"/>
                </a:lnTo>
                <a:lnTo>
                  <a:pt x="5043106" y="914400"/>
                </a:lnTo>
                <a:lnTo>
                  <a:pt x="5044821" y="927100"/>
                </a:lnTo>
                <a:lnTo>
                  <a:pt x="5047831" y="927100"/>
                </a:lnTo>
                <a:lnTo>
                  <a:pt x="5048059" y="939800"/>
                </a:lnTo>
                <a:lnTo>
                  <a:pt x="5045278" y="939800"/>
                </a:lnTo>
                <a:lnTo>
                  <a:pt x="5039233" y="952500"/>
                </a:lnTo>
                <a:lnTo>
                  <a:pt x="5030889" y="952500"/>
                </a:lnTo>
                <a:lnTo>
                  <a:pt x="5047297" y="965200"/>
                </a:lnTo>
                <a:lnTo>
                  <a:pt x="5049494" y="965200"/>
                </a:lnTo>
                <a:lnTo>
                  <a:pt x="5045176" y="977900"/>
                </a:lnTo>
                <a:lnTo>
                  <a:pt x="5044427" y="990600"/>
                </a:lnTo>
                <a:lnTo>
                  <a:pt x="5048059" y="990600"/>
                </a:lnTo>
                <a:lnTo>
                  <a:pt x="5054524" y="1003300"/>
                </a:lnTo>
                <a:lnTo>
                  <a:pt x="5062296" y="1016000"/>
                </a:lnTo>
                <a:lnTo>
                  <a:pt x="5067325" y="1016000"/>
                </a:lnTo>
                <a:lnTo>
                  <a:pt x="5076583" y="1003300"/>
                </a:lnTo>
                <a:lnTo>
                  <a:pt x="5082337" y="1003300"/>
                </a:lnTo>
                <a:lnTo>
                  <a:pt x="5086896" y="1016000"/>
                </a:lnTo>
                <a:lnTo>
                  <a:pt x="5092535" y="1016000"/>
                </a:lnTo>
                <a:lnTo>
                  <a:pt x="5095697" y="1028700"/>
                </a:lnTo>
                <a:lnTo>
                  <a:pt x="5098250" y="1028700"/>
                </a:lnTo>
                <a:lnTo>
                  <a:pt x="5107864" y="1016000"/>
                </a:lnTo>
                <a:lnTo>
                  <a:pt x="5118100" y="1016000"/>
                </a:lnTo>
                <a:lnTo>
                  <a:pt x="5129250" y="1028700"/>
                </a:lnTo>
                <a:lnTo>
                  <a:pt x="5152326" y="1028700"/>
                </a:lnTo>
                <a:lnTo>
                  <a:pt x="5163591" y="1041400"/>
                </a:lnTo>
                <a:lnTo>
                  <a:pt x="5201628" y="1041400"/>
                </a:lnTo>
                <a:lnTo>
                  <a:pt x="5207584" y="1028700"/>
                </a:lnTo>
                <a:lnTo>
                  <a:pt x="5211013" y="1028700"/>
                </a:lnTo>
                <a:lnTo>
                  <a:pt x="5211610" y="1016000"/>
                </a:lnTo>
                <a:lnTo>
                  <a:pt x="5148618" y="1016000"/>
                </a:lnTo>
                <a:lnTo>
                  <a:pt x="5148491" y="1003300"/>
                </a:lnTo>
                <a:lnTo>
                  <a:pt x="5148999" y="990600"/>
                </a:lnTo>
                <a:lnTo>
                  <a:pt x="5147615" y="977900"/>
                </a:lnTo>
                <a:lnTo>
                  <a:pt x="5142966" y="965200"/>
                </a:lnTo>
                <a:lnTo>
                  <a:pt x="5156962" y="965200"/>
                </a:lnTo>
                <a:lnTo>
                  <a:pt x="5157228" y="977900"/>
                </a:lnTo>
                <a:lnTo>
                  <a:pt x="5159692" y="990600"/>
                </a:lnTo>
                <a:lnTo>
                  <a:pt x="5168100" y="1003300"/>
                </a:lnTo>
                <a:lnTo>
                  <a:pt x="5185740" y="990600"/>
                </a:lnTo>
                <a:lnTo>
                  <a:pt x="5190134" y="990600"/>
                </a:lnTo>
                <a:lnTo>
                  <a:pt x="5235968" y="1028700"/>
                </a:lnTo>
                <a:lnTo>
                  <a:pt x="5278183" y="1054100"/>
                </a:lnTo>
                <a:lnTo>
                  <a:pt x="5288724" y="1054100"/>
                </a:lnTo>
                <a:lnTo>
                  <a:pt x="5297716" y="1066800"/>
                </a:lnTo>
                <a:lnTo>
                  <a:pt x="5297716" y="1041400"/>
                </a:lnTo>
                <a:lnTo>
                  <a:pt x="5294884" y="1041400"/>
                </a:lnTo>
                <a:lnTo>
                  <a:pt x="5279288" y="1028700"/>
                </a:lnTo>
                <a:lnTo>
                  <a:pt x="5264467" y="1028700"/>
                </a:lnTo>
                <a:lnTo>
                  <a:pt x="5249938" y="1016000"/>
                </a:lnTo>
                <a:lnTo>
                  <a:pt x="5235206" y="1003300"/>
                </a:lnTo>
                <a:lnTo>
                  <a:pt x="5227117" y="1003300"/>
                </a:lnTo>
                <a:lnTo>
                  <a:pt x="5217033" y="990600"/>
                </a:lnTo>
                <a:lnTo>
                  <a:pt x="5219928" y="977900"/>
                </a:lnTo>
                <a:lnTo>
                  <a:pt x="5191887" y="977900"/>
                </a:lnTo>
                <a:lnTo>
                  <a:pt x="5181943" y="965200"/>
                </a:lnTo>
                <a:lnTo>
                  <a:pt x="5176888" y="952500"/>
                </a:lnTo>
                <a:lnTo>
                  <a:pt x="5178285" y="939800"/>
                </a:lnTo>
                <a:lnTo>
                  <a:pt x="5196281" y="939800"/>
                </a:lnTo>
                <a:lnTo>
                  <a:pt x="5200485" y="952500"/>
                </a:lnTo>
                <a:lnTo>
                  <a:pt x="5207901" y="952500"/>
                </a:lnTo>
                <a:lnTo>
                  <a:pt x="5215928" y="965200"/>
                </a:lnTo>
                <a:lnTo>
                  <a:pt x="5224640" y="965200"/>
                </a:lnTo>
                <a:lnTo>
                  <a:pt x="5234089" y="977900"/>
                </a:lnTo>
                <a:lnTo>
                  <a:pt x="5283035" y="977900"/>
                </a:lnTo>
                <a:lnTo>
                  <a:pt x="5293868" y="990600"/>
                </a:lnTo>
                <a:lnTo>
                  <a:pt x="5303177" y="1003300"/>
                </a:lnTo>
                <a:lnTo>
                  <a:pt x="5312422" y="1016000"/>
                </a:lnTo>
                <a:lnTo>
                  <a:pt x="5322100" y="1016000"/>
                </a:lnTo>
                <a:lnTo>
                  <a:pt x="5330837" y="1028700"/>
                </a:lnTo>
                <a:lnTo>
                  <a:pt x="5337264" y="1054100"/>
                </a:lnTo>
                <a:lnTo>
                  <a:pt x="5348948" y="1054100"/>
                </a:lnTo>
                <a:lnTo>
                  <a:pt x="5354523" y="1066800"/>
                </a:lnTo>
                <a:lnTo>
                  <a:pt x="5365077" y="1054100"/>
                </a:lnTo>
                <a:lnTo>
                  <a:pt x="5355920" y="1041400"/>
                </a:lnTo>
                <a:lnTo>
                  <a:pt x="5346458" y="1041400"/>
                </a:lnTo>
                <a:lnTo>
                  <a:pt x="5341417" y="1028700"/>
                </a:lnTo>
                <a:lnTo>
                  <a:pt x="5337340" y="1028700"/>
                </a:lnTo>
                <a:lnTo>
                  <a:pt x="5330774" y="1016000"/>
                </a:lnTo>
                <a:lnTo>
                  <a:pt x="5323192" y="1003300"/>
                </a:lnTo>
                <a:lnTo>
                  <a:pt x="5314721" y="990600"/>
                </a:lnTo>
                <a:lnTo>
                  <a:pt x="5305476" y="990600"/>
                </a:lnTo>
                <a:lnTo>
                  <a:pt x="5299100" y="977900"/>
                </a:lnTo>
                <a:lnTo>
                  <a:pt x="5326964" y="977900"/>
                </a:lnTo>
                <a:lnTo>
                  <a:pt x="5326215" y="990600"/>
                </a:lnTo>
                <a:lnTo>
                  <a:pt x="5347284" y="990600"/>
                </a:lnTo>
                <a:lnTo>
                  <a:pt x="5352466" y="1003300"/>
                </a:lnTo>
                <a:lnTo>
                  <a:pt x="5357571" y="1003300"/>
                </a:lnTo>
                <a:lnTo>
                  <a:pt x="5365407" y="1016000"/>
                </a:lnTo>
                <a:lnTo>
                  <a:pt x="5372709" y="1028700"/>
                </a:lnTo>
                <a:lnTo>
                  <a:pt x="5380215" y="1041400"/>
                </a:lnTo>
                <a:lnTo>
                  <a:pt x="5388635" y="1054100"/>
                </a:lnTo>
                <a:lnTo>
                  <a:pt x="5393017" y="1054100"/>
                </a:lnTo>
                <a:lnTo>
                  <a:pt x="5393017" y="1037564"/>
                </a:lnTo>
                <a:lnTo>
                  <a:pt x="5379097" y="1016000"/>
                </a:lnTo>
                <a:lnTo>
                  <a:pt x="5386667" y="1016000"/>
                </a:lnTo>
                <a:lnTo>
                  <a:pt x="5401043" y="1028700"/>
                </a:lnTo>
                <a:lnTo>
                  <a:pt x="5416181" y="1028700"/>
                </a:lnTo>
                <a:lnTo>
                  <a:pt x="5431091" y="1041400"/>
                </a:lnTo>
                <a:lnTo>
                  <a:pt x="5444807" y="1054100"/>
                </a:lnTo>
                <a:lnTo>
                  <a:pt x="5448566" y="1054100"/>
                </a:lnTo>
                <a:lnTo>
                  <a:pt x="5448643" y="1066800"/>
                </a:lnTo>
                <a:lnTo>
                  <a:pt x="5448643" y="673100"/>
                </a:lnTo>
                <a:lnTo>
                  <a:pt x="5420449" y="673100"/>
                </a:lnTo>
                <a:lnTo>
                  <a:pt x="5418633" y="660400"/>
                </a:lnTo>
                <a:lnTo>
                  <a:pt x="5417070" y="647700"/>
                </a:lnTo>
                <a:lnTo>
                  <a:pt x="5416562" y="635000"/>
                </a:lnTo>
                <a:lnTo>
                  <a:pt x="5419331" y="609600"/>
                </a:lnTo>
                <a:lnTo>
                  <a:pt x="5418887" y="584200"/>
                </a:lnTo>
                <a:lnTo>
                  <a:pt x="5417401" y="571500"/>
                </a:lnTo>
                <a:lnTo>
                  <a:pt x="5415699" y="558800"/>
                </a:lnTo>
                <a:lnTo>
                  <a:pt x="5414416" y="546100"/>
                </a:lnTo>
                <a:lnTo>
                  <a:pt x="5442305" y="546100"/>
                </a:lnTo>
                <a:lnTo>
                  <a:pt x="5453316" y="533400"/>
                </a:lnTo>
                <a:lnTo>
                  <a:pt x="5459476" y="546100"/>
                </a:lnTo>
                <a:lnTo>
                  <a:pt x="5462740" y="546100"/>
                </a:lnTo>
                <a:lnTo>
                  <a:pt x="5465051" y="558800"/>
                </a:lnTo>
                <a:lnTo>
                  <a:pt x="5467832" y="571500"/>
                </a:lnTo>
                <a:lnTo>
                  <a:pt x="5469445" y="596900"/>
                </a:lnTo>
                <a:lnTo>
                  <a:pt x="5469979" y="609600"/>
                </a:lnTo>
                <a:lnTo>
                  <a:pt x="5469979" y="508000"/>
                </a:lnTo>
                <a:lnTo>
                  <a:pt x="5445061" y="508000"/>
                </a:lnTo>
                <a:lnTo>
                  <a:pt x="5445061" y="520700"/>
                </a:lnTo>
                <a:lnTo>
                  <a:pt x="5433847" y="533400"/>
                </a:lnTo>
                <a:lnTo>
                  <a:pt x="5414657" y="533400"/>
                </a:lnTo>
                <a:lnTo>
                  <a:pt x="5413400" y="520700"/>
                </a:lnTo>
                <a:lnTo>
                  <a:pt x="5445061" y="520700"/>
                </a:lnTo>
                <a:lnTo>
                  <a:pt x="5445061" y="508000"/>
                </a:lnTo>
                <a:lnTo>
                  <a:pt x="5412079" y="508000"/>
                </a:lnTo>
                <a:lnTo>
                  <a:pt x="5412079" y="596900"/>
                </a:lnTo>
                <a:lnTo>
                  <a:pt x="5411914" y="622300"/>
                </a:lnTo>
                <a:lnTo>
                  <a:pt x="5411140" y="635000"/>
                </a:lnTo>
                <a:lnTo>
                  <a:pt x="5410835" y="647700"/>
                </a:lnTo>
                <a:lnTo>
                  <a:pt x="5410911" y="660400"/>
                </a:lnTo>
                <a:lnTo>
                  <a:pt x="5411279" y="673100"/>
                </a:lnTo>
                <a:lnTo>
                  <a:pt x="5410873" y="685800"/>
                </a:lnTo>
                <a:lnTo>
                  <a:pt x="5407469" y="698500"/>
                </a:lnTo>
                <a:lnTo>
                  <a:pt x="5407431" y="850900"/>
                </a:lnTo>
                <a:lnTo>
                  <a:pt x="5406733" y="876300"/>
                </a:lnTo>
                <a:lnTo>
                  <a:pt x="5405412" y="901700"/>
                </a:lnTo>
                <a:lnTo>
                  <a:pt x="5404701" y="901700"/>
                </a:lnTo>
                <a:lnTo>
                  <a:pt x="5403367" y="910653"/>
                </a:lnTo>
                <a:lnTo>
                  <a:pt x="5403367" y="965200"/>
                </a:lnTo>
                <a:lnTo>
                  <a:pt x="5401513" y="990600"/>
                </a:lnTo>
                <a:lnTo>
                  <a:pt x="5388292" y="990600"/>
                </a:lnTo>
                <a:lnTo>
                  <a:pt x="5379453" y="977900"/>
                </a:lnTo>
                <a:lnTo>
                  <a:pt x="5372163" y="977900"/>
                </a:lnTo>
                <a:lnTo>
                  <a:pt x="5367871" y="965263"/>
                </a:lnTo>
                <a:lnTo>
                  <a:pt x="5367921" y="952500"/>
                </a:lnTo>
                <a:lnTo>
                  <a:pt x="5367337" y="952500"/>
                </a:lnTo>
                <a:lnTo>
                  <a:pt x="5366182" y="939800"/>
                </a:lnTo>
                <a:lnTo>
                  <a:pt x="5369395" y="927100"/>
                </a:lnTo>
                <a:lnTo>
                  <a:pt x="5402262" y="927100"/>
                </a:lnTo>
                <a:lnTo>
                  <a:pt x="5402326" y="952500"/>
                </a:lnTo>
                <a:lnTo>
                  <a:pt x="5402783" y="952500"/>
                </a:lnTo>
                <a:lnTo>
                  <a:pt x="5402783" y="965200"/>
                </a:lnTo>
                <a:lnTo>
                  <a:pt x="5403367" y="965200"/>
                </a:lnTo>
                <a:lnTo>
                  <a:pt x="5403367" y="910653"/>
                </a:lnTo>
                <a:lnTo>
                  <a:pt x="5402808" y="914400"/>
                </a:lnTo>
                <a:lnTo>
                  <a:pt x="5369090" y="914400"/>
                </a:lnTo>
                <a:lnTo>
                  <a:pt x="5365940" y="901700"/>
                </a:lnTo>
                <a:lnTo>
                  <a:pt x="5364810" y="889000"/>
                </a:lnTo>
                <a:lnTo>
                  <a:pt x="5364327" y="876300"/>
                </a:lnTo>
                <a:lnTo>
                  <a:pt x="5364289" y="850900"/>
                </a:lnTo>
                <a:lnTo>
                  <a:pt x="5364454" y="838200"/>
                </a:lnTo>
                <a:lnTo>
                  <a:pt x="5364569" y="825500"/>
                </a:lnTo>
                <a:lnTo>
                  <a:pt x="5363476" y="800100"/>
                </a:lnTo>
                <a:lnTo>
                  <a:pt x="5363108" y="787400"/>
                </a:lnTo>
                <a:lnTo>
                  <a:pt x="5362079" y="762000"/>
                </a:lnTo>
                <a:lnTo>
                  <a:pt x="5359857" y="743788"/>
                </a:lnTo>
                <a:lnTo>
                  <a:pt x="5359857" y="965200"/>
                </a:lnTo>
                <a:lnTo>
                  <a:pt x="5338267" y="965200"/>
                </a:lnTo>
                <a:lnTo>
                  <a:pt x="5327370" y="952500"/>
                </a:lnTo>
                <a:lnTo>
                  <a:pt x="5317325" y="952500"/>
                </a:lnTo>
                <a:lnTo>
                  <a:pt x="5307965" y="939800"/>
                </a:lnTo>
                <a:lnTo>
                  <a:pt x="5302707" y="927100"/>
                </a:lnTo>
                <a:lnTo>
                  <a:pt x="5356174" y="927100"/>
                </a:lnTo>
                <a:lnTo>
                  <a:pt x="5357431" y="939800"/>
                </a:lnTo>
                <a:lnTo>
                  <a:pt x="5357800" y="952500"/>
                </a:lnTo>
                <a:lnTo>
                  <a:pt x="5357990" y="952500"/>
                </a:lnTo>
                <a:lnTo>
                  <a:pt x="5359857" y="965200"/>
                </a:lnTo>
                <a:lnTo>
                  <a:pt x="5359857" y="743788"/>
                </a:lnTo>
                <a:lnTo>
                  <a:pt x="5358981" y="736600"/>
                </a:lnTo>
                <a:lnTo>
                  <a:pt x="5357901" y="736600"/>
                </a:lnTo>
                <a:lnTo>
                  <a:pt x="5359298" y="723900"/>
                </a:lnTo>
                <a:lnTo>
                  <a:pt x="5387149" y="723900"/>
                </a:lnTo>
                <a:lnTo>
                  <a:pt x="5397093" y="711200"/>
                </a:lnTo>
                <a:lnTo>
                  <a:pt x="5402631" y="711200"/>
                </a:lnTo>
                <a:lnTo>
                  <a:pt x="5404917" y="723900"/>
                </a:lnTo>
                <a:lnTo>
                  <a:pt x="5405145" y="736600"/>
                </a:lnTo>
                <a:lnTo>
                  <a:pt x="5404510" y="749300"/>
                </a:lnTo>
                <a:lnTo>
                  <a:pt x="5403697" y="762000"/>
                </a:lnTo>
                <a:lnTo>
                  <a:pt x="5402821" y="787400"/>
                </a:lnTo>
                <a:lnTo>
                  <a:pt x="5401602" y="800100"/>
                </a:lnTo>
                <a:lnTo>
                  <a:pt x="5402618" y="812800"/>
                </a:lnTo>
                <a:lnTo>
                  <a:pt x="5406428" y="825500"/>
                </a:lnTo>
                <a:lnTo>
                  <a:pt x="5407431" y="850900"/>
                </a:lnTo>
                <a:lnTo>
                  <a:pt x="5407431" y="698500"/>
                </a:lnTo>
                <a:lnTo>
                  <a:pt x="5399671" y="698500"/>
                </a:lnTo>
                <a:lnTo>
                  <a:pt x="5386082" y="711200"/>
                </a:lnTo>
                <a:lnTo>
                  <a:pt x="5363248" y="711200"/>
                </a:lnTo>
                <a:lnTo>
                  <a:pt x="5359933" y="698500"/>
                </a:lnTo>
                <a:lnTo>
                  <a:pt x="5359044" y="685800"/>
                </a:lnTo>
                <a:lnTo>
                  <a:pt x="5358917" y="673100"/>
                </a:lnTo>
                <a:lnTo>
                  <a:pt x="5358993" y="635000"/>
                </a:lnTo>
                <a:lnTo>
                  <a:pt x="5358562" y="622300"/>
                </a:lnTo>
                <a:lnTo>
                  <a:pt x="5358193" y="609600"/>
                </a:lnTo>
                <a:lnTo>
                  <a:pt x="5357038" y="586016"/>
                </a:lnTo>
                <a:lnTo>
                  <a:pt x="5357038" y="800100"/>
                </a:lnTo>
                <a:lnTo>
                  <a:pt x="5357012" y="889000"/>
                </a:lnTo>
                <a:lnTo>
                  <a:pt x="5356936" y="901700"/>
                </a:lnTo>
                <a:lnTo>
                  <a:pt x="5356834" y="914400"/>
                </a:lnTo>
                <a:lnTo>
                  <a:pt x="5303977" y="914400"/>
                </a:lnTo>
                <a:lnTo>
                  <a:pt x="5303850" y="901700"/>
                </a:lnTo>
                <a:lnTo>
                  <a:pt x="5303482" y="889000"/>
                </a:lnTo>
                <a:lnTo>
                  <a:pt x="5302999" y="876300"/>
                </a:lnTo>
                <a:lnTo>
                  <a:pt x="5302758" y="876300"/>
                </a:lnTo>
                <a:lnTo>
                  <a:pt x="5303952" y="838200"/>
                </a:lnTo>
                <a:lnTo>
                  <a:pt x="5303063" y="812774"/>
                </a:lnTo>
                <a:lnTo>
                  <a:pt x="5300865" y="800100"/>
                </a:lnTo>
                <a:lnTo>
                  <a:pt x="5299316" y="787704"/>
                </a:lnTo>
                <a:lnTo>
                  <a:pt x="5299316" y="965200"/>
                </a:lnTo>
                <a:lnTo>
                  <a:pt x="5237556" y="965200"/>
                </a:lnTo>
                <a:lnTo>
                  <a:pt x="5226634" y="952500"/>
                </a:lnTo>
                <a:lnTo>
                  <a:pt x="5215153" y="952500"/>
                </a:lnTo>
                <a:lnTo>
                  <a:pt x="5204053" y="939800"/>
                </a:lnTo>
                <a:lnTo>
                  <a:pt x="5194262" y="927100"/>
                </a:lnTo>
                <a:lnTo>
                  <a:pt x="5186057" y="927100"/>
                </a:lnTo>
                <a:lnTo>
                  <a:pt x="5194198" y="914400"/>
                </a:lnTo>
                <a:lnTo>
                  <a:pt x="5225834" y="914400"/>
                </a:lnTo>
                <a:lnTo>
                  <a:pt x="5235638" y="927100"/>
                </a:lnTo>
                <a:lnTo>
                  <a:pt x="5245417" y="927100"/>
                </a:lnTo>
                <a:lnTo>
                  <a:pt x="5258930" y="939800"/>
                </a:lnTo>
                <a:lnTo>
                  <a:pt x="5272240" y="939800"/>
                </a:lnTo>
                <a:lnTo>
                  <a:pt x="5285613" y="952500"/>
                </a:lnTo>
                <a:lnTo>
                  <a:pt x="5299316" y="965200"/>
                </a:lnTo>
                <a:lnTo>
                  <a:pt x="5299316" y="787704"/>
                </a:lnTo>
                <a:lnTo>
                  <a:pt x="5297690" y="774700"/>
                </a:lnTo>
                <a:lnTo>
                  <a:pt x="5297627" y="773671"/>
                </a:lnTo>
                <a:lnTo>
                  <a:pt x="5297627" y="901700"/>
                </a:lnTo>
                <a:lnTo>
                  <a:pt x="5296459" y="901700"/>
                </a:lnTo>
                <a:lnTo>
                  <a:pt x="5293055" y="914400"/>
                </a:lnTo>
                <a:lnTo>
                  <a:pt x="5257927" y="914400"/>
                </a:lnTo>
                <a:lnTo>
                  <a:pt x="5250904" y="901700"/>
                </a:lnTo>
                <a:lnTo>
                  <a:pt x="5235333" y="901700"/>
                </a:lnTo>
                <a:lnTo>
                  <a:pt x="5230139" y="889000"/>
                </a:lnTo>
                <a:lnTo>
                  <a:pt x="5227421" y="876300"/>
                </a:lnTo>
                <a:lnTo>
                  <a:pt x="5226570" y="876300"/>
                </a:lnTo>
                <a:lnTo>
                  <a:pt x="5226164" y="850900"/>
                </a:lnTo>
                <a:lnTo>
                  <a:pt x="5225262" y="838200"/>
                </a:lnTo>
                <a:lnTo>
                  <a:pt x="5223764" y="812774"/>
                </a:lnTo>
                <a:lnTo>
                  <a:pt x="5221567" y="800100"/>
                </a:lnTo>
                <a:lnTo>
                  <a:pt x="5221605" y="863600"/>
                </a:lnTo>
                <a:lnTo>
                  <a:pt x="5221211" y="876300"/>
                </a:lnTo>
                <a:lnTo>
                  <a:pt x="5218925" y="889000"/>
                </a:lnTo>
                <a:lnTo>
                  <a:pt x="5203190" y="889000"/>
                </a:lnTo>
                <a:lnTo>
                  <a:pt x="5187975" y="901700"/>
                </a:lnTo>
                <a:lnTo>
                  <a:pt x="5180088" y="901700"/>
                </a:lnTo>
                <a:lnTo>
                  <a:pt x="5177993" y="889000"/>
                </a:lnTo>
                <a:lnTo>
                  <a:pt x="5180152" y="876300"/>
                </a:lnTo>
                <a:lnTo>
                  <a:pt x="5181422" y="863600"/>
                </a:lnTo>
                <a:lnTo>
                  <a:pt x="5180622" y="863600"/>
                </a:lnTo>
                <a:lnTo>
                  <a:pt x="5180000" y="838200"/>
                </a:lnTo>
                <a:lnTo>
                  <a:pt x="5179796" y="838200"/>
                </a:lnTo>
                <a:lnTo>
                  <a:pt x="5180088" y="825500"/>
                </a:lnTo>
                <a:lnTo>
                  <a:pt x="5181206" y="812774"/>
                </a:lnTo>
                <a:lnTo>
                  <a:pt x="5182082" y="800100"/>
                </a:lnTo>
                <a:lnTo>
                  <a:pt x="5181409" y="787400"/>
                </a:lnTo>
                <a:lnTo>
                  <a:pt x="5179898" y="774700"/>
                </a:lnTo>
                <a:lnTo>
                  <a:pt x="5178234" y="762000"/>
                </a:lnTo>
                <a:lnTo>
                  <a:pt x="5177180" y="762000"/>
                </a:lnTo>
                <a:lnTo>
                  <a:pt x="5179403" y="749300"/>
                </a:lnTo>
                <a:lnTo>
                  <a:pt x="5217960" y="749300"/>
                </a:lnTo>
                <a:lnTo>
                  <a:pt x="5219255" y="762000"/>
                </a:lnTo>
                <a:lnTo>
                  <a:pt x="5220246" y="762000"/>
                </a:lnTo>
                <a:lnTo>
                  <a:pt x="5220741" y="774700"/>
                </a:lnTo>
                <a:lnTo>
                  <a:pt x="5226685" y="762000"/>
                </a:lnTo>
                <a:lnTo>
                  <a:pt x="5224970" y="762000"/>
                </a:lnTo>
                <a:lnTo>
                  <a:pt x="5225974" y="749300"/>
                </a:lnTo>
                <a:lnTo>
                  <a:pt x="5246954" y="749300"/>
                </a:lnTo>
                <a:lnTo>
                  <a:pt x="5253914" y="736600"/>
                </a:lnTo>
                <a:lnTo>
                  <a:pt x="5282006" y="736600"/>
                </a:lnTo>
                <a:lnTo>
                  <a:pt x="5293093" y="774700"/>
                </a:lnTo>
                <a:lnTo>
                  <a:pt x="5296662" y="825500"/>
                </a:lnTo>
                <a:lnTo>
                  <a:pt x="5296840" y="838200"/>
                </a:lnTo>
                <a:lnTo>
                  <a:pt x="5296522" y="850900"/>
                </a:lnTo>
                <a:lnTo>
                  <a:pt x="5296268" y="863600"/>
                </a:lnTo>
                <a:lnTo>
                  <a:pt x="5296408" y="876300"/>
                </a:lnTo>
                <a:lnTo>
                  <a:pt x="5297221" y="889000"/>
                </a:lnTo>
                <a:lnTo>
                  <a:pt x="5297627" y="901700"/>
                </a:lnTo>
                <a:lnTo>
                  <a:pt x="5297627" y="773671"/>
                </a:lnTo>
                <a:lnTo>
                  <a:pt x="5296916" y="762000"/>
                </a:lnTo>
                <a:lnTo>
                  <a:pt x="5296535" y="762000"/>
                </a:lnTo>
                <a:lnTo>
                  <a:pt x="5296293" y="749300"/>
                </a:lnTo>
                <a:lnTo>
                  <a:pt x="5295976" y="749300"/>
                </a:lnTo>
                <a:lnTo>
                  <a:pt x="5295506" y="736600"/>
                </a:lnTo>
                <a:lnTo>
                  <a:pt x="5354028" y="736600"/>
                </a:lnTo>
                <a:lnTo>
                  <a:pt x="5354764" y="749300"/>
                </a:lnTo>
                <a:lnTo>
                  <a:pt x="5355387" y="762000"/>
                </a:lnTo>
                <a:lnTo>
                  <a:pt x="5356669" y="787400"/>
                </a:lnTo>
                <a:lnTo>
                  <a:pt x="5356504" y="787400"/>
                </a:lnTo>
                <a:lnTo>
                  <a:pt x="5356504" y="800100"/>
                </a:lnTo>
                <a:lnTo>
                  <a:pt x="5357038" y="800100"/>
                </a:lnTo>
                <a:lnTo>
                  <a:pt x="5357038" y="586016"/>
                </a:lnTo>
                <a:lnTo>
                  <a:pt x="5356949" y="584200"/>
                </a:lnTo>
                <a:lnTo>
                  <a:pt x="5353875" y="571500"/>
                </a:lnTo>
                <a:lnTo>
                  <a:pt x="5353469" y="571500"/>
                </a:lnTo>
                <a:lnTo>
                  <a:pt x="5353469" y="558800"/>
                </a:lnTo>
                <a:lnTo>
                  <a:pt x="5354383" y="546100"/>
                </a:lnTo>
                <a:lnTo>
                  <a:pt x="5406275" y="546100"/>
                </a:lnTo>
                <a:lnTo>
                  <a:pt x="5406898" y="558800"/>
                </a:lnTo>
                <a:lnTo>
                  <a:pt x="5408688" y="571500"/>
                </a:lnTo>
                <a:lnTo>
                  <a:pt x="5410708" y="584200"/>
                </a:lnTo>
                <a:lnTo>
                  <a:pt x="5412079" y="596900"/>
                </a:lnTo>
                <a:lnTo>
                  <a:pt x="5412079" y="508000"/>
                </a:lnTo>
                <a:lnTo>
                  <a:pt x="5399456" y="508000"/>
                </a:lnTo>
                <a:lnTo>
                  <a:pt x="5399456" y="520700"/>
                </a:lnTo>
                <a:lnTo>
                  <a:pt x="5399278" y="533400"/>
                </a:lnTo>
                <a:lnTo>
                  <a:pt x="5351551" y="533400"/>
                </a:lnTo>
                <a:lnTo>
                  <a:pt x="5351551" y="635000"/>
                </a:lnTo>
                <a:lnTo>
                  <a:pt x="5351094" y="660400"/>
                </a:lnTo>
                <a:lnTo>
                  <a:pt x="5346382" y="698500"/>
                </a:lnTo>
                <a:lnTo>
                  <a:pt x="5344185" y="711200"/>
                </a:lnTo>
                <a:lnTo>
                  <a:pt x="5340616" y="711200"/>
                </a:lnTo>
                <a:lnTo>
                  <a:pt x="5335333" y="723900"/>
                </a:lnTo>
                <a:lnTo>
                  <a:pt x="5294274" y="723900"/>
                </a:lnTo>
                <a:lnTo>
                  <a:pt x="5289220" y="711200"/>
                </a:lnTo>
                <a:lnTo>
                  <a:pt x="5288851" y="685800"/>
                </a:lnTo>
                <a:lnTo>
                  <a:pt x="5289156" y="673100"/>
                </a:lnTo>
                <a:lnTo>
                  <a:pt x="5289042" y="647700"/>
                </a:lnTo>
                <a:lnTo>
                  <a:pt x="5288966" y="635000"/>
                </a:lnTo>
                <a:lnTo>
                  <a:pt x="5290172" y="622300"/>
                </a:lnTo>
                <a:lnTo>
                  <a:pt x="5289689" y="584200"/>
                </a:lnTo>
                <a:lnTo>
                  <a:pt x="5290820" y="571500"/>
                </a:lnTo>
                <a:lnTo>
                  <a:pt x="5292496" y="558800"/>
                </a:lnTo>
                <a:lnTo>
                  <a:pt x="5305907" y="546100"/>
                </a:lnTo>
                <a:lnTo>
                  <a:pt x="5342623" y="546100"/>
                </a:lnTo>
                <a:lnTo>
                  <a:pt x="5343652" y="558800"/>
                </a:lnTo>
                <a:lnTo>
                  <a:pt x="5348744" y="596900"/>
                </a:lnTo>
                <a:lnTo>
                  <a:pt x="5351551" y="635000"/>
                </a:lnTo>
                <a:lnTo>
                  <a:pt x="5351551" y="533400"/>
                </a:lnTo>
                <a:lnTo>
                  <a:pt x="5302948" y="533400"/>
                </a:lnTo>
                <a:lnTo>
                  <a:pt x="5291874" y="546100"/>
                </a:lnTo>
                <a:lnTo>
                  <a:pt x="5283530" y="546100"/>
                </a:lnTo>
                <a:lnTo>
                  <a:pt x="5283530" y="622300"/>
                </a:lnTo>
                <a:lnTo>
                  <a:pt x="5282336" y="622300"/>
                </a:lnTo>
                <a:lnTo>
                  <a:pt x="5281981" y="635000"/>
                </a:lnTo>
                <a:lnTo>
                  <a:pt x="5281485" y="647700"/>
                </a:lnTo>
                <a:lnTo>
                  <a:pt x="5281841" y="685800"/>
                </a:lnTo>
                <a:lnTo>
                  <a:pt x="5281384" y="698500"/>
                </a:lnTo>
                <a:lnTo>
                  <a:pt x="5279987" y="711200"/>
                </a:lnTo>
                <a:lnTo>
                  <a:pt x="5276634" y="711200"/>
                </a:lnTo>
                <a:lnTo>
                  <a:pt x="5270728" y="723900"/>
                </a:lnTo>
                <a:lnTo>
                  <a:pt x="5261648" y="723900"/>
                </a:lnTo>
                <a:lnTo>
                  <a:pt x="5239626" y="736600"/>
                </a:lnTo>
                <a:lnTo>
                  <a:pt x="5225821" y="736600"/>
                </a:lnTo>
                <a:lnTo>
                  <a:pt x="5218354" y="723900"/>
                </a:lnTo>
                <a:lnTo>
                  <a:pt x="5215331" y="698500"/>
                </a:lnTo>
                <a:lnTo>
                  <a:pt x="5215064" y="673100"/>
                </a:lnTo>
                <a:lnTo>
                  <a:pt x="5216499" y="635000"/>
                </a:lnTo>
                <a:lnTo>
                  <a:pt x="5218074" y="609600"/>
                </a:lnTo>
                <a:lnTo>
                  <a:pt x="5218239" y="571500"/>
                </a:lnTo>
                <a:lnTo>
                  <a:pt x="5217998" y="558800"/>
                </a:lnTo>
                <a:lnTo>
                  <a:pt x="5278171" y="558800"/>
                </a:lnTo>
                <a:lnTo>
                  <a:pt x="5281854" y="571500"/>
                </a:lnTo>
                <a:lnTo>
                  <a:pt x="5282768" y="584200"/>
                </a:lnTo>
                <a:lnTo>
                  <a:pt x="5282577" y="596900"/>
                </a:lnTo>
                <a:lnTo>
                  <a:pt x="5282908" y="609600"/>
                </a:lnTo>
                <a:lnTo>
                  <a:pt x="5283530" y="622300"/>
                </a:lnTo>
                <a:lnTo>
                  <a:pt x="5283530" y="546100"/>
                </a:lnTo>
                <a:lnTo>
                  <a:pt x="5211457" y="546100"/>
                </a:lnTo>
                <a:lnTo>
                  <a:pt x="5211457" y="635000"/>
                </a:lnTo>
                <a:lnTo>
                  <a:pt x="5210873" y="660400"/>
                </a:lnTo>
                <a:lnTo>
                  <a:pt x="5209489" y="673100"/>
                </a:lnTo>
                <a:lnTo>
                  <a:pt x="5208651" y="698500"/>
                </a:lnTo>
                <a:lnTo>
                  <a:pt x="5209654" y="711200"/>
                </a:lnTo>
                <a:lnTo>
                  <a:pt x="5208143" y="723900"/>
                </a:lnTo>
                <a:lnTo>
                  <a:pt x="5202136" y="736600"/>
                </a:lnTo>
                <a:lnTo>
                  <a:pt x="5177510" y="736600"/>
                </a:lnTo>
                <a:lnTo>
                  <a:pt x="5177320" y="723900"/>
                </a:lnTo>
                <a:lnTo>
                  <a:pt x="5173967" y="711200"/>
                </a:lnTo>
                <a:lnTo>
                  <a:pt x="5160657" y="711200"/>
                </a:lnTo>
                <a:lnTo>
                  <a:pt x="5160657" y="876300"/>
                </a:lnTo>
                <a:lnTo>
                  <a:pt x="5160035" y="876300"/>
                </a:lnTo>
                <a:lnTo>
                  <a:pt x="5159718" y="889000"/>
                </a:lnTo>
                <a:lnTo>
                  <a:pt x="5158206" y="897216"/>
                </a:lnTo>
                <a:lnTo>
                  <a:pt x="5158206" y="952500"/>
                </a:lnTo>
                <a:lnTo>
                  <a:pt x="5139118" y="952500"/>
                </a:lnTo>
                <a:lnTo>
                  <a:pt x="5139118" y="1003300"/>
                </a:lnTo>
                <a:lnTo>
                  <a:pt x="5105666" y="1003300"/>
                </a:lnTo>
                <a:lnTo>
                  <a:pt x="5100612" y="990600"/>
                </a:lnTo>
                <a:lnTo>
                  <a:pt x="5099189" y="977900"/>
                </a:lnTo>
                <a:lnTo>
                  <a:pt x="5099304" y="965200"/>
                </a:lnTo>
                <a:lnTo>
                  <a:pt x="5101704" y="952500"/>
                </a:lnTo>
                <a:lnTo>
                  <a:pt x="5107597" y="952500"/>
                </a:lnTo>
                <a:lnTo>
                  <a:pt x="5100739" y="939800"/>
                </a:lnTo>
                <a:lnTo>
                  <a:pt x="5097399" y="939800"/>
                </a:lnTo>
                <a:lnTo>
                  <a:pt x="5096713" y="927100"/>
                </a:lnTo>
                <a:lnTo>
                  <a:pt x="5097018" y="927100"/>
                </a:lnTo>
                <a:lnTo>
                  <a:pt x="5101768" y="914400"/>
                </a:lnTo>
                <a:lnTo>
                  <a:pt x="5116144" y="914400"/>
                </a:lnTo>
                <a:lnTo>
                  <a:pt x="5123485" y="927100"/>
                </a:lnTo>
                <a:lnTo>
                  <a:pt x="5131168" y="927100"/>
                </a:lnTo>
                <a:lnTo>
                  <a:pt x="5132235" y="939800"/>
                </a:lnTo>
                <a:lnTo>
                  <a:pt x="5132578" y="952500"/>
                </a:lnTo>
                <a:lnTo>
                  <a:pt x="5125364" y="952500"/>
                </a:lnTo>
                <a:lnTo>
                  <a:pt x="5131333" y="965200"/>
                </a:lnTo>
                <a:lnTo>
                  <a:pt x="5134445" y="965200"/>
                </a:lnTo>
                <a:lnTo>
                  <a:pt x="5136223" y="977900"/>
                </a:lnTo>
                <a:lnTo>
                  <a:pt x="5137264" y="990600"/>
                </a:lnTo>
                <a:lnTo>
                  <a:pt x="5138496" y="990600"/>
                </a:lnTo>
                <a:lnTo>
                  <a:pt x="5139118" y="1003300"/>
                </a:lnTo>
                <a:lnTo>
                  <a:pt x="5139118" y="952500"/>
                </a:lnTo>
                <a:lnTo>
                  <a:pt x="5137518" y="952500"/>
                </a:lnTo>
                <a:lnTo>
                  <a:pt x="5137620" y="927100"/>
                </a:lnTo>
                <a:lnTo>
                  <a:pt x="5157355" y="927100"/>
                </a:lnTo>
                <a:lnTo>
                  <a:pt x="5157317" y="939800"/>
                </a:lnTo>
                <a:lnTo>
                  <a:pt x="5157013" y="939800"/>
                </a:lnTo>
                <a:lnTo>
                  <a:pt x="5158206" y="952500"/>
                </a:lnTo>
                <a:lnTo>
                  <a:pt x="5158206" y="897216"/>
                </a:lnTo>
                <a:lnTo>
                  <a:pt x="5157381" y="901700"/>
                </a:lnTo>
                <a:lnTo>
                  <a:pt x="5135931" y="901700"/>
                </a:lnTo>
                <a:lnTo>
                  <a:pt x="5135804" y="889000"/>
                </a:lnTo>
                <a:lnTo>
                  <a:pt x="5135486" y="889000"/>
                </a:lnTo>
                <a:lnTo>
                  <a:pt x="5135638" y="876300"/>
                </a:lnTo>
                <a:lnTo>
                  <a:pt x="5137505" y="876300"/>
                </a:lnTo>
                <a:lnTo>
                  <a:pt x="5142306" y="863600"/>
                </a:lnTo>
                <a:lnTo>
                  <a:pt x="5146103" y="863600"/>
                </a:lnTo>
                <a:lnTo>
                  <a:pt x="5146306" y="850900"/>
                </a:lnTo>
                <a:lnTo>
                  <a:pt x="5141988" y="850900"/>
                </a:lnTo>
                <a:lnTo>
                  <a:pt x="5136096" y="838200"/>
                </a:lnTo>
                <a:lnTo>
                  <a:pt x="5134559" y="825500"/>
                </a:lnTo>
                <a:lnTo>
                  <a:pt x="5137251" y="812800"/>
                </a:lnTo>
                <a:lnTo>
                  <a:pt x="5143970" y="812800"/>
                </a:lnTo>
                <a:lnTo>
                  <a:pt x="5150345" y="800100"/>
                </a:lnTo>
                <a:lnTo>
                  <a:pt x="5149545" y="800100"/>
                </a:lnTo>
                <a:lnTo>
                  <a:pt x="5140122" y="787400"/>
                </a:lnTo>
                <a:lnTo>
                  <a:pt x="5132502" y="787400"/>
                </a:lnTo>
                <a:lnTo>
                  <a:pt x="5132502" y="863600"/>
                </a:lnTo>
                <a:lnTo>
                  <a:pt x="5128425" y="876300"/>
                </a:lnTo>
                <a:lnTo>
                  <a:pt x="5129466" y="889000"/>
                </a:lnTo>
                <a:lnTo>
                  <a:pt x="5128145" y="901700"/>
                </a:lnTo>
                <a:lnTo>
                  <a:pt x="5097805" y="901700"/>
                </a:lnTo>
                <a:lnTo>
                  <a:pt x="5095430" y="889000"/>
                </a:lnTo>
                <a:lnTo>
                  <a:pt x="5094490" y="876300"/>
                </a:lnTo>
                <a:lnTo>
                  <a:pt x="5095011" y="876300"/>
                </a:lnTo>
                <a:lnTo>
                  <a:pt x="5097069" y="863600"/>
                </a:lnTo>
                <a:lnTo>
                  <a:pt x="5132502" y="863600"/>
                </a:lnTo>
                <a:lnTo>
                  <a:pt x="5132502" y="787400"/>
                </a:lnTo>
                <a:lnTo>
                  <a:pt x="5130241" y="787400"/>
                </a:lnTo>
                <a:lnTo>
                  <a:pt x="5129200" y="777760"/>
                </a:lnTo>
                <a:lnTo>
                  <a:pt x="5129200" y="838200"/>
                </a:lnTo>
                <a:lnTo>
                  <a:pt x="5127485" y="838200"/>
                </a:lnTo>
                <a:lnTo>
                  <a:pt x="5122723" y="850900"/>
                </a:lnTo>
                <a:lnTo>
                  <a:pt x="5113845" y="838200"/>
                </a:lnTo>
                <a:lnTo>
                  <a:pt x="5103063" y="838200"/>
                </a:lnTo>
                <a:lnTo>
                  <a:pt x="5095900" y="825500"/>
                </a:lnTo>
                <a:lnTo>
                  <a:pt x="5093538" y="812800"/>
                </a:lnTo>
                <a:lnTo>
                  <a:pt x="5097196" y="812800"/>
                </a:lnTo>
                <a:lnTo>
                  <a:pt x="5098135" y="800100"/>
                </a:lnTo>
                <a:lnTo>
                  <a:pt x="5110010" y="800100"/>
                </a:lnTo>
                <a:lnTo>
                  <a:pt x="5118620" y="812800"/>
                </a:lnTo>
                <a:lnTo>
                  <a:pt x="5125390" y="812800"/>
                </a:lnTo>
                <a:lnTo>
                  <a:pt x="5128590" y="825500"/>
                </a:lnTo>
                <a:lnTo>
                  <a:pt x="5128907" y="825500"/>
                </a:lnTo>
                <a:lnTo>
                  <a:pt x="5129200" y="838200"/>
                </a:lnTo>
                <a:lnTo>
                  <a:pt x="5129200" y="777760"/>
                </a:lnTo>
                <a:lnTo>
                  <a:pt x="5128869" y="774700"/>
                </a:lnTo>
                <a:lnTo>
                  <a:pt x="5129581" y="762000"/>
                </a:lnTo>
                <a:lnTo>
                  <a:pt x="5153418" y="762000"/>
                </a:lnTo>
                <a:lnTo>
                  <a:pt x="5154384" y="774700"/>
                </a:lnTo>
                <a:lnTo>
                  <a:pt x="5154777" y="787400"/>
                </a:lnTo>
                <a:lnTo>
                  <a:pt x="5155133" y="800100"/>
                </a:lnTo>
                <a:lnTo>
                  <a:pt x="5155946" y="812800"/>
                </a:lnTo>
                <a:lnTo>
                  <a:pt x="5157533" y="825500"/>
                </a:lnTo>
                <a:lnTo>
                  <a:pt x="5158676" y="838200"/>
                </a:lnTo>
                <a:lnTo>
                  <a:pt x="5159629" y="850900"/>
                </a:lnTo>
                <a:lnTo>
                  <a:pt x="5160657" y="876300"/>
                </a:lnTo>
                <a:lnTo>
                  <a:pt x="5160657" y="711200"/>
                </a:lnTo>
                <a:lnTo>
                  <a:pt x="5152758" y="711200"/>
                </a:lnTo>
                <a:lnTo>
                  <a:pt x="5152352" y="698500"/>
                </a:lnTo>
                <a:lnTo>
                  <a:pt x="5151577" y="698500"/>
                </a:lnTo>
                <a:lnTo>
                  <a:pt x="5150243" y="685800"/>
                </a:lnTo>
                <a:lnTo>
                  <a:pt x="5148935" y="673100"/>
                </a:lnTo>
                <a:lnTo>
                  <a:pt x="5147703" y="673100"/>
                </a:lnTo>
                <a:lnTo>
                  <a:pt x="5147437" y="670242"/>
                </a:lnTo>
                <a:lnTo>
                  <a:pt x="5147437" y="736600"/>
                </a:lnTo>
                <a:lnTo>
                  <a:pt x="5124970" y="736600"/>
                </a:lnTo>
                <a:lnTo>
                  <a:pt x="5124793" y="734631"/>
                </a:lnTo>
                <a:lnTo>
                  <a:pt x="5124793" y="774700"/>
                </a:lnTo>
                <a:lnTo>
                  <a:pt x="5124539" y="787400"/>
                </a:lnTo>
                <a:lnTo>
                  <a:pt x="5099240" y="787400"/>
                </a:lnTo>
                <a:lnTo>
                  <a:pt x="5093119" y="776312"/>
                </a:lnTo>
                <a:lnTo>
                  <a:pt x="5093119" y="977900"/>
                </a:lnTo>
                <a:lnTo>
                  <a:pt x="5091785" y="990600"/>
                </a:lnTo>
                <a:lnTo>
                  <a:pt x="5076241" y="990600"/>
                </a:lnTo>
                <a:lnTo>
                  <a:pt x="5073853" y="977900"/>
                </a:lnTo>
                <a:lnTo>
                  <a:pt x="5067097" y="977900"/>
                </a:lnTo>
                <a:lnTo>
                  <a:pt x="5063731" y="965200"/>
                </a:lnTo>
                <a:lnTo>
                  <a:pt x="5067414" y="965200"/>
                </a:lnTo>
                <a:lnTo>
                  <a:pt x="5071427" y="952500"/>
                </a:lnTo>
                <a:lnTo>
                  <a:pt x="5066030" y="952500"/>
                </a:lnTo>
                <a:lnTo>
                  <a:pt x="5063388" y="939800"/>
                </a:lnTo>
                <a:lnTo>
                  <a:pt x="5063922" y="927100"/>
                </a:lnTo>
                <a:lnTo>
                  <a:pt x="5066284" y="914400"/>
                </a:lnTo>
                <a:lnTo>
                  <a:pt x="5087353" y="914400"/>
                </a:lnTo>
                <a:lnTo>
                  <a:pt x="5091900" y="927100"/>
                </a:lnTo>
                <a:lnTo>
                  <a:pt x="5091747" y="939800"/>
                </a:lnTo>
                <a:lnTo>
                  <a:pt x="5087937" y="952500"/>
                </a:lnTo>
                <a:lnTo>
                  <a:pt x="5079555" y="952500"/>
                </a:lnTo>
                <a:lnTo>
                  <a:pt x="5092611" y="965200"/>
                </a:lnTo>
                <a:lnTo>
                  <a:pt x="5092103" y="965200"/>
                </a:lnTo>
                <a:lnTo>
                  <a:pt x="5092992" y="977900"/>
                </a:lnTo>
                <a:lnTo>
                  <a:pt x="5093119" y="977900"/>
                </a:lnTo>
                <a:lnTo>
                  <a:pt x="5093119" y="776312"/>
                </a:lnTo>
                <a:lnTo>
                  <a:pt x="5092230" y="774700"/>
                </a:lnTo>
                <a:lnTo>
                  <a:pt x="5091481" y="770953"/>
                </a:lnTo>
                <a:lnTo>
                  <a:pt x="5091481" y="825500"/>
                </a:lnTo>
                <a:lnTo>
                  <a:pt x="5090744" y="838200"/>
                </a:lnTo>
                <a:lnTo>
                  <a:pt x="5090274" y="838200"/>
                </a:lnTo>
                <a:lnTo>
                  <a:pt x="5090274" y="863600"/>
                </a:lnTo>
                <a:lnTo>
                  <a:pt x="5089639" y="876300"/>
                </a:lnTo>
                <a:lnTo>
                  <a:pt x="5089969" y="876300"/>
                </a:lnTo>
                <a:lnTo>
                  <a:pt x="5090109" y="889000"/>
                </a:lnTo>
                <a:lnTo>
                  <a:pt x="5089271" y="901700"/>
                </a:lnTo>
                <a:lnTo>
                  <a:pt x="5061509" y="901700"/>
                </a:lnTo>
                <a:lnTo>
                  <a:pt x="5060556" y="876300"/>
                </a:lnTo>
                <a:lnTo>
                  <a:pt x="5060429" y="876300"/>
                </a:lnTo>
                <a:lnTo>
                  <a:pt x="5060531" y="863600"/>
                </a:lnTo>
                <a:lnTo>
                  <a:pt x="5060632" y="850900"/>
                </a:lnTo>
                <a:lnTo>
                  <a:pt x="5086731" y="850900"/>
                </a:lnTo>
                <a:lnTo>
                  <a:pt x="5090274" y="863600"/>
                </a:lnTo>
                <a:lnTo>
                  <a:pt x="5090274" y="838200"/>
                </a:lnTo>
                <a:lnTo>
                  <a:pt x="5061343" y="838200"/>
                </a:lnTo>
                <a:lnTo>
                  <a:pt x="5059375" y="825500"/>
                </a:lnTo>
                <a:lnTo>
                  <a:pt x="5059362" y="812774"/>
                </a:lnTo>
                <a:lnTo>
                  <a:pt x="5059883" y="800100"/>
                </a:lnTo>
                <a:lnTo>
                  <a:pt x="5088090" y="800100"/>
                </a:lnTo>
                <a:lnTo>
                  <a:pt x="5091023" y="812800"/>
                </a:lnTo>
                <a:lnTo>
                  <a:pt x="5091481" y="825500"/>
                </a:lnTo>
                <a:lnTo>
                  <a:pt x="5091481" y="770953"/>
                </a:lnTo>
                <a:lnTo>
                  <a:pt x="5089690" y="762000"/>
                </a:lnTo>
                <a:lnTo>
                  <a:pt x="5092738" y="749300"/>
                </a:lnTo>
                <a:lnTo>
                  <a:pt x="5109997" y="749300"/>
                </a:lnTo>
                <a:lnTo>
                  <a:pt x="5119344" y="762000"/>
                </a:lnTo>
                <a:lnTo>
                  <a:pt x="5124793" y="774700"/>
                </a:lnTo>
                <a:lnTo>
                  <a:pt x="5124793" y="734631"/>
                </a:lnTo>
                <a:lnTo>
                  <a:pt x="5123827" y="723900"/>
                </a:lnTo>
                <a:lnTo>
                  <a:pt x="5122176" y="723900"/>
                </a:lnTo>
                <a:lnTo>
                  <a:pt x="5113109" y="736600"/>
                </a:lnTo>
                <a:lnTo>
                  <a:pt x="5099570" y="736600"/>
                </a:lnTo>
                <a:lnTo>
                  <a:pt x="5095748" y="723900"/>
                </a:lnTo>
                <a:lnTo>
                  <a:pt x="5094084" y="711200"/>
                </a:lnTo>
                <a:lnTo>
                  <a:pt x="5118633" y="711200"/>
                </a:lnTo>
                <a:lnTo>
                  <a:pt x="5126609" y="723900"/>
                </a:lnTo>
                <a:lnTo>
                  <a:pt x="5146687" y="723900"/>
                </a:lnTo>
                <a:lnTo>
                  <a:pt x="5147437" y="736600"/>
                </a:lnTo>
                <a:lnTo>
                  <a:pt x="5147437" y="670242"/>
                </a:lnTo>
                <a:lnTo>
                  <a:pt x="5146522" y="660400"/>
                </a:lnTo>
                <a:lnTo>
                  <a:pt x="5143703" y="647700"/>
                </a:lnTo>
                <a:lnTo>
                  <a:pt x="5142395" y="635000"/>
                </a:lnTo>
                <a:lnTo>
                  <a:pt x="5142230" y="633412"/>
                </a:lnTo>
                <a:lnTo>
                  <a:pt x="5142230" y="685800"/>
                </a:lnTo>
                <a:lnTo>
                  <a:pt x="5134737" y="685800"/>
                </a:lnTo>
                <a:lnTo>
                  <a:pt x="5137378" y="673100"/>
                </a:lnTo>
                <a:lnTo>
                  <a:pt x="5141455" y="673100"/>
                </a:lnTo>
                <a:lnTo>
                  <a:pt x="5142230" y="685800"/>
                </a:lnTo>
                <a:lnTo>
                  <a:pt x="5142230" y="633412"/>
                </a:lnTo>
                <a:lnTo>
                  <a:pt x="5141074" y="622300"/>
                </a:lnTo>
                <a:lnTo>
                  <a:pt x="5138979" y="596900"/>
                </a:lnTo>
                <a:lnTo>
                  <a:pt x="5137734" y="584200"/>
                </a:lnTo>
                <a:lnTo>
                  <a:pt x="5138204" y="571500"/>
                </a:lnTo>
                <a:lnTo>
                  <a:pt x="5141252" y="558800"/>
                </a:lnTo>
                <a:lnTo>
                  <a:pt x="5202402" y="558800"/>
                </a:lnTo>
                <a:lnTo>
                  <a:pt x="5207901" y="571500"/>
                </a:lnTo>
                <a:lnTo>
                  <a:pt x="5210594" y="571500"/>
                </a:lnTo>
                <a:lnTo>
                  <a:pt x="5211394" y="584200"/>
                </a:lnTo>
                <a:lnTo>
                  <a:pt x="5211457" y="635000"/>
                </a:lnTo>
                <a:lnTo>
                  <a:pt x="5211457" y="546100"/>
                </a:lnTo>
                <a:lnTo>
                  <a:pt x="5164125" y="546100"/>
                </a:lnTo>
                <a:lnTo>
                  <a:pt x="5166931" y="533400"/>
                </a:lnTo>
                <a:lnTo>
                  <a:pt x="5202555" y="533400"/>
                </a:lnTo>
                <a:lnTo>
                  <a:pt x="5235359" y="520700"/>
                </a:lnTo>
                <a:lnTo>
                  <a:pt x="5399456" y="520700"/>
                </a:lnTo>
                <a:lnTo>
                  <a:pt x="5399456" y="508000"/>
                </a:lnTo>
                <a:lnTo>
                  <a:pt x="5306149" y="508000"/>
                </a:lnTo>
                <a:lnTo>
                  <a:pt x="5344287" y="495300"/>
                </a:lnTo>
                <a:lnTo>
                  <a:pt x="5420588" y="495300"/>
                </a:lnTo>
                <a:lnTo>
                  <a:pt x="5458828" y="482600"/>
                </a:lnTo>
                <a:lnTo>
                  <a:pt x="5507660" y="482600"/>
                </a:lnTo>
                <a:lnTo>
                  <a:pt x="5508168" y="495300"/>
                </a:lnTo>
                <a:lnTo>
                  <a:pt x="5508168" y="317500"/>
                </a:lnTo>
                <a:lnTo>
                  <a:pt x="5504713" y="317500"/>
                </a:lnTo>
                <a:lnTo>
                  <a:pt x="5504713" y="469900"/>
                </a:lnTo>
                <a:lnTo>
                  <a:pt x="5462536" y="469900"/>
                </a:lnTo>
                <a:lnTo>
                  <a:pt x="5470309" y="457200"/>
                </a:lnTo>
                <a:lnTo>
                  <a:pt x="5504142" y="457200"/>
                </a:lnTo>
                <a:lnTo>
                  <a:pt x="5504713" y="469900"/>
                </a:lnTo>
                <a:lnTo>
                  <a:pt x="5504713" y="317500"/>
                </a:lnTo>
                <a:lnTo>
                  <a:pt x="5497334" y="317500"/>
                </a:lnTo>
                <a:lnTo>
                  <a:pt x="5494452" y="304800"/>
                </a:lnTo>
                <a:lnTo>
                  <a:pt x="5493537" y="292100"/>
                </a:lnTo>
                <a:lnTo>
                  <a:pt x="5493994" y="292100"/>
                </a:lnTo>
                <a:lnTo>
                  <a:pt x="5494820" y="279400"/>
                </a:lnTo>
                <a:lnTo>
                  <a:pt x="5495810" y="266700"/>
                </a:lnTo>
                <a:lnTo>
                  <a:pt x="5496738" y="254000"/>
                </a:lnTo>
                <a:lnTo>
                  <a:pt x="5488140" y="254000"/>
                </a:lnTo>
                <a:lnTo>
                  <a:pt x="5484203" y="241300"/>
                </a:lnTo>
                <a:lnTo>
                  <a:pt x="5483415" y="254000"/>
                </a:lnTo>
                <a:lnTo>
                  <a:pt x="5482399" y="266700"/>
                </a:lnTo>
                <a:lnTo>
                  <a:pt x="5481459" y="266700"/>
                </a:lnTo>
                <a:lnTo>
                  <a:pt x="5480888" y="279400"/>
                </a:lnTo>
                <a:lnTo>
                  <a:pt x="5472646" y="279400"/>
                </a:lnTo>
                <a:lnTo>
                  <a:pt x="5471185" y="266700"/>
                </a:lnTo>
                <a:lnTo>
                  <a:pt x="5470449" y="266700"/>
                </a:lnTo>
                <a:lnTo>
                  <a:pt x="5470461" y="254000"/>
                </a:lnTo>
                <a:lnTo>
                  <a:pt x="5471084" y="254000"/>
                </a:lnTo>
                <a:lnTo>
                  <a:pt x="5471058" y="241300"/>
                </a:lnTo>
                <a:lnTo>
                  <a:pt x="5446496" y="241300"/>
                </a:lnTo>
                <a:lnTo>
                  <a:pt x="5446496" y="469900"/>
                </a:lnTo>
                <a:lnTo>
                  <a:pt x="5433301" y="469900"/>
                </a:lnTo>
                <a:lnTo>
                  <a:pt x="5439905" y="457200"/>
                </a:lnTo>
                <a:lnTo>
                  <a:pt x="5446496" y="469900"/>
                </a:lnTo>
                <a:lnTo>
                  <a:pt x="5446496" y="241300"/>
                </a:lnTo>
                <a:lnTo>
                  <a:pt x="5436070" y="241300"/>
                </a:lnTo>
                <a:lnTo>
                  <a:pt x="5436070" y="393700"/>
                </a:lnTo>
                <a:lnTo>
                  <a:pt x="5434254" y="393700"/>
                </a:lnTo>
                <a:lnTo>
                  <a:pt x="5429148" y="406400"/>
                </a:lnTo>
                <a:lnTo>
                  <a:pt x="5425999" y="395503"/>
                </a:lnTo>
                <a:lnTo>
                  <a:pt x="5425999" y="469900"/>
                </a:lnTo>
                <a:lnTo>
                  <a:pt x="5391277" y="482600"/>
                </a:lnTo>
                <a:lnTo>
                  <a:pt x="5351640" y="482600"/>
                </a:lnTo>
                <a:lnTo>
                  <a:pt x="5389232" y="469900"/>
                </a:lnTo>
                <a:lnTo>
                  <a:pt x="5425999" y="469900"/>
                </a:lnTo>
                <a:lnTo>
                  <a:pt x="5425999" y="395503"/>
                </a:lnTo>
                <a:lnTo>
                  <a:pt x="5425478" y="393700"/>
                </a:lnTo>
                <a:lnTo>
                  <a:pt x="5421338" y="393700"/>
                </a:lnTo>
                <a:lnTo>
                  <a:pt x="5418747" y="381000"/>
                </a:lnTo>
                <a:lnTo>
                  <a:pt x="5429961" y="381000"/>
                </a:lnTo>
                <a:lnTo>
                  <a:pt x="5436070" y="393700"/>
                </a:lnTo>
                <a:lnTo>
                  <a:pt x="5436070" y="241300"/>
                </a:lnTo>
                <a:lnTo>
                  <a:pt x="5414594" y="241300"/>
                </a:lnTo>
                <a:lnTo>
                  <a:pt x="5414594" y="419100"/>
                </a:lnTo>
                <a:lnTo>
                  <a:pt x="5391670" y="431800"/>
                </a:lnTo>
                <a:lnTo>
                  <a:pt x="5378932" y="431800"/>
                </a:lnTo>
                <a:lnTo>
                  <a:pt x="5414594" y="419100"/>
                </a:lnTo>
                <a:lnTo>
                  <a:pt x="5414594" y="241300"/>
                </a:lnTo>
                <a:lnTo>
                  <a:pt x="5380494" y="241300"/>
                </a:lnTo>
                <a:lnTo>
                  <a:pt x="5361838" y="233743"/>
                </a:lnTo>
                <a:lnTo>
                  <a:pt x="5361838" y="431800"/>
                </a:lnTo>
                <a:lnTo>
                  <a:pt x="5332425" y="444500"/>
                </a:lnTo>
                <a:lnTo>
                  <a:pt x="5310733" y="444500"/>
                </a:lnTo>
                <a:lnTo>
                  <a:pt x="5324741" y="431800"/>
                </a:lnTo>
                <a:lnTo>
                  <a:pt x="5361838" y="431800"/>
                </a:lnTo>
                <a:lnTo>
                  <a:pt x="5361838" y="233743"/>
                </a:lnTo>
                <a:lnTo>
                  <a:pt x="5349151" y="228600"/>
                </a:lnTo>
                <a:lnTo>
                  <a:pt x="5343626" y="228600"/>
                </a:lnTo>
                <a:lnTo>
                  <a:pt x="5343626" y="279400"/>
                </a:lnTo>
                <a:lnTo>
                  <a:pt x="5329339" y="279400"/>
                </a:lnTo>
                <a:lnTo>
                  <a:pt x="5325465" y="266700"/>
                </a:lnTo>
                <a:lnTo>
                  <a:pt x="5338343" y="266700"/>
                </a:lnTo>
                <a:lnTo>
                  <a:pt x="5343626" y="279400"/>
                </a:lnTo>
                <a:lnTo>
                  <a:pt x="5343626" y="228600"/>
                </a:lnTo>
                <a:lnTo>
                  <a:pt x="5298148" y="228600"/>
                </a:lnTo>
                <a:lnTo>
                  <a:pt x="5293144" y="241300"/>
                </a:lnTo>
                <a:lnTo>
                  <a:pt x="5289613" y="241300"/>
                </a:lnTo>
                <a:lnTo>
                  <a:pt x="5286146" y="228600"/>
                </a:lnTo>
                <a:lnTo>
                  <a:pt x="5283454" y="215900"/>
                </a:lnTo>
                <a:lnTo>
                  <a:pt x="5282933" y="203200"/>
                </a:lnTo>
                <a:lnTo>
                  <a:pt x="5283339" y="177800"/>
                </a:lnTo>
                <a:lnTo>
                  <a:pt x="5283441" y="165100"/>
                </a:lnTo>
                <a:lnTo>
                  <a:pt x="5281841" y="152400"/>
                </a:lnTo>
                <a:lnTo>
                  <a:pt x="5279021" y="127000"/>
                </a:lnTo>
                <a:lnTo>
                  <a:pt x="5276456" y="88900"/>
                </a:lnTo>
                <a:lnTo>
                  <a:pt x="5275605" y="63500"/>
                </a:lnTo>
                <a:lnTo>
                  <a:pt x="5272290" y="50800"/>
                </a:lnTo>
                <a:lnTo>
                  <a:pt x="5271808" y="38100"/>
                </a:lnTo>
                <a:lnTo>
                  <a:pt x="5276100" y="38100"/>
                </a:lnTo>
                <a:lnTo>
                  <a:pt x="5276227" y="25400"/>
                </a:lnTo>
                <a:lnTo>
                  <a:pt x="5268531" y="25400"/>
                </a:lnTo>
                <a:lnTo>
                  <a:pt x="5261407" y="12700"/>
                </a:lnTo>
                <a:lnTo>
                  <a:pt x="5243220" y="12700"/>
                </a:lnTo>
                <a:lnTo>
                  <a:pt x="5232184" y="0"/>
                </a:lnTo>
                <a:lnTo>
                  <a:pt x="5222913" y="0"/>
                </a:lnTo>
                <a:lnTo>
                  <a:pt x="5222913" y="215900"/>
                </a:lnTo>
                <a:lnTo>
                  <a:pt x="5220589" y="215900"/>
                </a:lnTo>
                <a:lnTo>
                  <a:pt x="5220589" y="330200"/>
                </a:lnTo>
                <a:lnTo>
                  <a:pt x="5218138" y="342900"/>
                </a:lnTo>
                <a:lnTo>
                  <a:pt x="5212626" y="342900"/>
                </a:lnTo>
                <a:lnTo>
                  <a:pt x="5212626" y="508000"/>
                </a:lnTo>
                <a:lnTo>
                  <a:pt x="5209603" y="520700"/>
                </a:lnTo>
                <a:lnTo>
                  <a:pt x="5192522" y="520700"/>
                </a:lnTo>
                <a:lnTo>
                  <a:pt x="5149837" y="533400"/>
                </a:lnTo>
                <a:lnTo>
                  <a:pt x="5140617" y="533400"/>
                </a:lnTo>
                <a:lnTo>
                  <a:pt x="5139537" y="520700"/>
                </a:lnTo>
                <a:lnTo>
                  <a:pt x="5138623" y="508000"/>
                </a:lnTo>
                <a:lnTo>
                  <a:pt x="5212626" y="508000"/>
                </a:lnTo>
                <a:lnTo>
                  <a:pt x="5212626" y="342900"/>
                </a:lnTo>
                <a:lnTo>
                  <a:pt x="5211775" y="342900"/>
                </a:lnTo>
                <a:lnTo>
                  <a:pt x="5202428" y="355600"/>
                </a:lnTo>
                <a:lnTo>
                  <a:pt x="5142192" y="355600"/>
                </a:lnTo>
                <a:lnTo>
                  <a:pt x="5142192" y="457200"/>
                </a:lnTo>
                <a:lnTo>
                  <a:pt x="5137975" y="469900"/>
                </a:lnTo>
                <a:lnTo>
                  <a:pt x="5126126" y="469900"/>
                </a:lnTo>
                <a:lnTo>
                  <a:pt x="5129746" y="457200"/>
                </a:lnTo>
                <a:lnTo>
                  <a:pt x="5142192" y="457200"/>
                </a:lnTo>
                <a:lnTo>
                  <a:pt x="5142192" y="355600"/>
                </a:lnTo>
                <a:lnTo>
                  <a:pt x="5111699" y="355600"/>
                </a:lnTo>
                <a:lnTo>
                  <a:pt x="5111699" y="571500"/>
                </a:lnTo>
                <a:lnTo>
                  <a:pt x="5108968" y="571500"/>
                </a:lnTo>
                <a:lnTo>
                  <a:pt x="5108968" y="596900"/>
                </a:lnTo>
                <a:lnTo>
                  <a:pt x="5104346" y="635000"/>
                </a:lnTo>
                <a:lnTo>
                  <a:pt x="5100269" y="635000"/>
                </a:lnTo>
                <a:lnTo>
                  <a:pt x="5098643" y="622300"/>
                </a:lnTo>
                <a:lnTo>
                  <a:pt x="5097919" y="609600"/>
                </a:lnTo>
                <a:lnTo>
                  <a:pt x="5098034" y="596900"/>
                </a:lnTo>
                <a:lnTo>
                  <a:pt x="5098897" y="584200"/>
                </a:lnTo>
                <a:lnTo>
                  <a:pt x="5108397" y="584200"/>
                </a:lnTo>
                <a:lnTo>
                  <a:pt x="5108968" y="596900"/>
                </a:lnTo>
                <a:lnTo>
                  <a:pt x="5108968" y="571500"/>
                </a:lnTo>
                <a:lnTo>
                  <a:pt x="5098262" y="571500"/>
                </a:lnTo>
                <a:lnTo>
                  <a:pt x="5101069" y="558800"/>
                </a:lnTo>
                <a:lnTo>
                  <a:pt x="5099723" y="558800"/>
                </a:lnTo>
                <a:lnTo>
                  <a:pt x="5099062" y="546100"/>
                </a:lnTo>
                <a:lnTo>
                  <a:pt x="5108156" y="546100"/>
                </a:lnTo>
                <a:lnTo>
                  <a:pt x="5108994" y="558800"/>
                </a:lnTo>
                <a:lnTo>
                  <a:pt x="5111699" y="571500"/>
                </a:lnTo>
                <a:lnTo>
                  <a:pt x="5111699" y="355600"/>
                </a:lnTo>
                <a:lnTo>
                  <a:pt x="5109083" y="355600"/>
                </a:lnTo>
                <a:lnTo>
                  <a:pt x="5109083" y="520700"/>
                </a:lnTo>
                <a:lnTo>
                  <a:pt x="5107800" y="533400"/>
                </a:lnTo>
                <a:lnTo>
                  <a:pt x="5104803" y="533400"/>
                </a:lnTo>
                <a:lnTo>
                  <a:pt x="5100561" y="520700"/>
                </a:lnTo>
                <a:lnTo>
                  <a:pt x="5101425" y="520700"/>
                </a:lnTo>
                <a:lnTo>
                  <a:pt x="5103749" y="508000"/>
                </a:lnTo>
                <a:lnTo>
                  <a:pt x="5107965" y="520700"/>
                </a:lnTo>
                <a:lnTo>
                  <a:pt x="5109083" y="520700"/>
                </a:lnTo>
                <a:lnTo>
                  <a:pt x="5109083" y="355600"/>
                </a:lnTo>
                <a:lnTo>
                  <a:pt x="5093906" y="355600"/>
                </a:lnTo>
                <a:lnTo>
                  <a:pt x="5093906" y="495300"/>
                </a:lnTo>
                <a:lnTo>
                  <a:pt x="5092039" y="497446"/>
                </a:lnTo>
                <a:lnTo>
                  <a:pt x="5092039" y="546100"/>
                </a:lnTo>
                <a:lnTo>
                  <a:pt x="5091735" y="558800"/>
                </a:lnTo>
                <a:lnTo>
                  <a:pt x="5089563" y="558800"/>
                </a:lnTo>
                <a:lnTo>
                  <a:pt x="5089563" y="584200"/>
                </a:lnTo>
                <a:lnTo>
                  <a:pt x="5089410" y="596900"/>
                </a:lnTo>
                <a:lnTo>
                  <a:pt x="5089347" y="618070"/>
                </a:lnTo>
                <a:lnTo>
                  <a:pt x="5089347" y="774700"/>
                </a:lnTo>
                <a:lnTo>
                  <a:pt x="5079479" y="787400"/>
                </a:lnTo>
                <a:lnTo>
                  <a:pt x="5065573" y="787400"/>
                </a:lnTo>
                <a:lnTo>
                  <a:pt x="5060721" y="774700"/>
                </a:lnTo>
                <a:lnTo>
                  <a:pt x="5056898" y="774700"/>
                </a:lnTo>
                <a:lnTo>
                  <a:pt x="5056327" y="764501"/>
                </a:lnTo>
                <a:lnTo>
                  <a:pt x="5056327" y="825500"/>
                </a:lnTo>
                <a:lnTo>
                  <a:pt x="5055171" y="830110"/>
                </a:lnTo>
                <a:lnTo>
                  <a:pt x="5055171" y="876300"/>
                </a:lnTo>
                <a:lnTo>
                  <a:pt x="5054536" y="889000"/>
                </a:lnTo>
                <a:lnTo>
                  <a:pt x="5051755" y="901700"/>
                </a:lnTo>
                <a:lnTo>
                  <a:pt x="5048669" y="889000"/>
                </a:lnTo>
                <a:lnTo>
                  <a:pt x="5046713" y="876300"/>
                </a:lnTo>
                <a:lnTo>
                  <a:pt x="5045646" y="876300"/>
                </a:lnTo>
                <a:lnTo>
                  <a:pt x="5045214" y="863600"/>
                </a:lnTo>
                <a:lnTo>
                  <a:pt x="5052974" y="863600"/>
                </a:lnTo>
                <a:lnTo>
                  <a:pt x="5054485" y="876300"/>
                </a:lnTo>
                <a:lnTo>
                  <a:pt x="5055171" y="876300"/>
                </a:lnTo>
                <a:lnTo>
                  <a:pt x="5055171" y="830110"/>
                </a:lnTo>
                <a:lnTo>
                  <a:pt x="5053139" y="838200"/>
                </a:lnTo>
                <a:lnTo>
                  <a:pt x="5038890" y="825500"/>
                </a:lnTo>
                <a:lnTo>
                  <a:pt x="5041290" y="825500"/>
                </a:lnTo>
                <a:lnTo>
                  <a:pt x="5039855" y="812774"/>
                </a:lnTo>
                <a:lnTo>
                  <a:pt x="5038318" y="800100"/>
                </a:lnTo>
                <a:lnTo>
                  <a:pt x="5054320" y="800100"/>
                </a:lnTo>
                <a:lnTo>
                  <a:pt x="5055425" y="812800"/>
                </a:lnTo>
                <a:lnTo>
                  <a:pt x="5056327" y="825500"/>
                </a:lnTo>
                <a:lnTo>
                  <a:pt x="5056327" y="764501"/>
                </a:lnTo>
                <a:lnTo>
                  <a:pt x="5056187" y="762000"/>
                </a:lnTo>
                <a:lnTo>
                  <a:pt x="5055413" y="762000"/>
                </a:lnTo>
                <a:lnTo>
                  <a:pt x="5052555" y="755294"/>
                </a:lnTo>
                <a:lnTo>
                  <a:pt x="5052555" y="774700"/>
                </a:lnTo>
                <a:lnTo>
                  <a:pt x="5036337" y="774700"/>
                </a:lnTo>
                <a:lnTo>
                  <a:pt x="5036642" y="762000"/>
                </a:lnTo>
                <a:lnTo>
                  <a:pt x="5049863" y="762000"/>
                </a:lnTo>
                <a:lnTo>
                  <a:pt x="5052555" y="774700"/>
                </a:lnTo>
                <a:lnTo>
                  <a:pt x="5052555" y="755294"/>
                </a:lnTo>
                <a:lnTo>
                  <a:pt x="5050002" y="749300"/>
                </a:lnTo>
                <a:lnTo>
                  <a:pt x="5087493" y="749300"/>
                </a:lnTo>
                <a:lnTo>
                  <a:pt x="5085766" y="762000"/>
                </a:lnTo>
                <a:lnTo>
                  <a:pt x="5086362" y="762000"/>
                </a:lnTo>
                <a:lnTo>
                  <a:pt x="5085499" y="774700"/>
                </a:lnTo>
                <a:lnTo>
                  <a:pt x="5089347" y="774700"/>
                </a:lnTo>
                <a:lnTo>
                  <a:pt x="5089347" y="618070"/>
                </a:lnTo>
                <a:lnTo>
                  <a:pt x="5089296" y="635000"/>
                </a:lnTo>
                <a:lnTo>
                  <a:pt x="5088801" y="660400"/>
                </a:lnTo>
                <a:lnTo>
                  <a:pt x="5088140" y="664756"/>
                </a:lnTo>
                <a:lnTo>
                  <a:pt x="5088140" y="723900"/>
                </a:lnTo>
                <a:lnTo>
                  <a:pt x="5051514" y="723900"/>
                </a:lnTo>
                <a:lnTo>
                  <a:pt x="5049977" y="711200"/>
                </a:lnTo>
                <a:lnTo>
                  <a:pt x="5036147" y="711200"/>
                </a:lnTo>
                <a:lnTo>
                  <a:pt x="5044554" y="698500"/>
                </a:lnTo>
                <a:lnTo>
                  <a:pt x="5070538" y="698500"/>
                </a:lnTo>
                <a:lnTo>
                  <a:pt x="5076177" y="711200"/>
                </a:lnTo>
                <a:lnTo>
                  <a:pt x="5085308" y="711200"/>
                </a:lnTo>
                <a:lnTo>
                  <a:pt x="5088140" y="723900"/>
                </a:lnTo>
                <a:lnTo>
                  <a:pt x="5088140" y="664756"/>
                </a:lnTo>
                <a:lnTo>
                  <a:pt x="5086870" y="673100"/>
                </a:lnTo>
                <a:lnTo>
                  <a:pt x="5085181" y="685800"/>
                </a:lnTo>
                <a:lnTo>
                  <a:pt x="5084140" y="698500"/>
                </a:lnTo>
                <a:lnTo>
                  <a:pt x="5071161" y="685800"/>
                </a:lnTo>
                <a:lnTo>
                  <a:pt x="5043017" y="685800"/>
                </a:lnTo>
                <a:lnTo>
                  <a:pt x="5038407" y="673100"/>
                </a:lnTo>
                <a:lnTo>
                  <a:pt x="5037010" y="660400"/>
                </a:lnTo>
                <a:lnTo>
                  <a:pt x="5036883" y="647700"/>
                </a:lnTo>
                <a:lnTo>
                  <a:pt x="5036959" y="622300"/>
                </a:lnTo>
                <a:lnTo>
                  <a:pt x="5037772" y="609600"/>
                </a:lnTo>
                <a:lnTo>
                  <a:pt x="5038382" y="584200"/>
                </a:lnTo>
                <a:lnTo>
                  <a:pt x="5041455" y="546100"/>
                </a:lnTo>
                <a:lnTo>
                  <a:pt x="5043754" y="533400"/>
                </a:lnTo>
                <a:lnTo>
                  <a:pt x="5052898" y="533400"/>
                </a:lnTo>
                <a:lnTo>
                  <a:pt x="5061077" y="546100"/>
                </a:lnTo>
                <a:lnTo>
                  <a:pt x="5069852" y="558800"/>
                </a:lnTo>
                <a:lnTo>
                  <a:pt x="5078857" y="571500"/>
                </a:lnTo>
                <a:lnTo>
                  <a:pt x="5087696" y="584200"/>
                </a:lnTo>
                <a:lnTo>
                  <a:pt x="5089563" y="584200"/>
                </a:lnTo>
                <a:lnTo>
                  <a:pt x="5089563" y="558800"/>
                </a:lnTo>
                <a:lnTo>
                  <a:pt x="5080762" y="558800"/>
                </a:lnTo>
                <a:lnTo>
                  <a:pt x="5079720" y="546100"/>
                </a:lnTo>
                <a:lnTo>
                  <a:pt x="5075771" y="546100"/>
                </a:lnTo>
                <a:lnTo>
                  <a:pt x="5071300" y="533400"/>
                </a:lnTo>
                <a:lnTo>
                  <a:pt x="5068684" y="520700"/>
                </a:lnTo>
                <a:lnTo>
                  <a:pt x="5078463" y="520700"/>
                </a:lnTo>
                <a:lnTo>
                  <a:pt x="5082794" y="533400"/>
                </a:lnTo>
                <a:lnTo>
                  <a:pt x="5087302" y="533400"/>
                </a:lnTo>
                <a:lnTo>
                  <a:pt x="5090477" y="546100"/>
                </a:lnTo>
                <a:lnTo>
                  <a:pt x="5092039" y="546100"/>
                </a:lnTo>
                <a:lnTo>
                  <a:pt x="5092039" y="497446"/>
                </a:lnTo>
                <a:lnTo>
                  <a:pt x="5082819" y="508000"/>
                </a:lnTo>
                <a:lnTo>
                  <a:pt x="5079238" y="508000"/>
                </a:lnTo>
                <a:lnTo>
                  <a:pt x="5075440" y="495300"/>
                </a:lnTo>
                <a:lnTo>
                  <a:pt x="5064404" y="495300"/>
                </a:lnTo>
                <a:lnTo>
                  <a:pt x="5062131" y="492544"/>
                </a:lnTo>
                <a:lnTo>
                  <a:pt x="5062131" y="508000"/>
                </a:lnTo>
                <a:lnTo>
                  <a:pt x="5061077" y="520700"/>
                </a:lnTo>
                <a:lnTo>
                  <a:pt x="5060924" y="508000"/>
                </a:lnTo>
                <a:lnTo>
                  <a:pt x="5062131" y="508000"/>
                </a:lnTo>
                <a:lnTo>
                  <a:pt x="5062131" y="492544"/>
                </a:lnTo>
                <a:lnTo>
                  <a:pt x="5053952" y="482600"/>
                </a:lnTo>
                <a:lnTo>
                  <a:pt x="5044059" y="469900"/>
                </a:lnTo>
                <a:lnTo>
                  <a:pt x="5034712" y="457200"/>
                </a:lnTo>
                <a:lnTo>
                  <a:pt x="5032756" y="457200"/>
                </a:lnTo>
                <a:lnTo>
                  <a:pt x="5032756" y="520700"/>
                </a:lnTo>
                <a:lnTo>
                  <a:pt x="5032286" y="546100"/>
                </a:lnTo>
                <a:lnTo>
                  <a:pt x="5032222" y="558800"/>
                </a:lnTo>
                <a:lnTo>
                  <a:pt x="5032362" y="571500"/>
                </a:lnTo>
                <a:lnTo>
                  <a:pt x="5032451" y="596900"/>
                </a:lnTo>
                <a:lnTo>
                  <a:pt x="5028920" y="596900"/>
                </a:lnTo>
                <a:lnTo>
                  <a:pt x="5028844" y="660400"/>
                </a:lnTo>
                <a:lnTo>
                  <a:pt x="5028158" y="673100"/>
                </a:lnTo>
                <a:lnTo>
                  <a:pt x="5026482" y="685800"/>
                </a:lnTo>
                <a:lnTo>
                  <a:pt x="5016258" y="685800"/>
                </a:lnTo>
                <a:lnTo>
                  <a:pt x="5008118" y="673100"/>
                </a:lnTo>
                <a:lnTo>
                  <a:pt x="4981130" y="673100"/>
                </a:lnTo>
                <a:lnTo>
                  <a:pt x="4989309" y="685800"/>
                </a:lnTo>
                <a:lnTo>
                  <a:pt x="4995100" y="685800"/>
                </a:lnTo>
                <a:lnTo>
                  <a:pt x="4995545" y="698500"/>
                </a:lnTo>
                <a:lnTo>
                  <a:pt x="4995900" y="711200"/>
                </a:lnTo>
                <a:lnTo>
                  <a:pt x="4996383" y="723900"/>
                </a:lnTo>
                <a:lnTo>
                  <a:pt x="4996967" y="723900"/>
                </a:lnTo>
                <a:lnTo>
                  <a:pt x="4997602" y="736600"/>
                </a:lnTo>
                <a:lnTo>
                  <a:pt x="4999482" y="774700"/>
                </a:lnTo>
                <a:lnTo>
                  <a:pt x="5000244" y="812774"/>
                </a:lnTo>
                <a:lnTo>
                  <a:pt x="5000599" y="850900"/>
                </a:lnTo>
                <a:lnTo>
                  <a:pt x="5001260" y="889000"/>
                </a:lnTo>
                <a:lnTo>
                  <a:pt x="5001349" y="901700"/>
                </a:lnTo>
                <a:lnTo>
                  <a:pt x="5001476" y="901700"/>
                </a:lnTo>
                <a:lnTo>
                  <a:pt x="4999152" y="914400"/>
                </a:lnTo>
                <a:lnTo>
                  <a:pt x="4980216" y="914400"/>
                </a:lnTo>
                <a:lnTo>
                  <a:pt x="4978971" y="901700"/>
                </a:lnTo>
                <a:lnTo>
                  <a:pt x="4978666" y="901700"/>
                </a:lnTo>
                <a:lnTo>
                  <a:pt x="4981016" y="889000"/>
                </a:lnTo>
                <a:lnTo>
                  <a:pt x="4985207" y="889000"/>
                </a:lnTo>
                <a:lnTo>
                  <a:pt x="4990376" y="876300"/>
                </a:lnTo>
                <a:lnTo>
                  <a:pt x="4973879" y="876300"/>
                </a:lnTo>
                <a:lnTo>
                  <a:pt x="4971161" y="863600"/>
                </a:lnTo>
                <a:lnTo>
                  <a:pt x="4969484" y="850900"/>
                </a:lnTo>
                <a:lnTo>
                  <a:pt x="4965573" y="838200"/>
                </a:lnTo>
                <a:lnTo>
                  <a:pt x="4962741" y="812774"/>
                </a:lnTo>
                <a:lnTo>
                  <a:pt x="4960988" y="787400"/>
                </a:lnTo>
                <a:lnTo>
                  <a:pt x="4960264" y="774700"/>
                </a:lnTo>
                <a:lnTo>
                  <a:pt x="4959997" y="762000"/>
                </a:lnTo>
                <a:lnTo>
                  <a:pt x="4959731" y="749300"/>
                </a:lnTo>
                <a:lnTo>
                  <a:pt x="4959401" y="723900"/>
                </a:lnTo>
                <a:lnTo>
                  <a:pt x="4960683" y="711200"/>
                </a:lnTo>
                <a:lnTo>
                  <a:pt x="4964963" y="685800"/>
                </a:lnTo>
                <a:lnTo>
                  <a:pt x="4968303" y="673100"/>
                </a:lnTo>
                <a:lnTo>
                  <a:pt x="4980330" y="673100"/>
                </a:lnTo>
                <a:lnTo>
                  <a:pt x="4977752" y="660400"/>
                </a:lnTo>
                <a:lnTo>
                  <a:pt x="4977066" y="647700"/>
                </a:lnTo>
                <a:lnTo>
                  <a:pt x="4975923" y="635000"/>
                </a:lnTo>
                <a:lnTo>
                  <a:pt x="4975580" y="622300"/>
                </a:lnTo>
                <a:lnTo>
                  <a:pt x="4977282" y="622300"/>
                </a:lnTo>
                <a:lnTo>
                  <a:pt x="4978070" y="609600"/>
                </a:lnTo>
                <a:lnTo>
                  <a:pt x="4980584" y="609600"/>
                </a:lnTo>
                <a:lnTo>
                  <a:pt x="4986477" y="596900"/>
                </a:lnTo>
                <a:lnTo>
                  <a:pt x="4988877" y="596900"/>
                </a:lnTo>
                <a:lnTo>
                  <a:pt x="4988725" y="584200"/>
                </a:lnTo>
                <a:lnTo>
                  <a:pt x="4986985" y="571500"/>
                </a:lnTo>
                <a:lnTo>
                  <a:pt x="4983353" y="558800"/>
                </a:lnTo>
                <a:lnTo>
                  <a:pt x="4980762" y="546100"/>
                </a:lnTo>
                <a:lnTo>
                  <a:pt x="4979479" y="533400"/>
                </a:lnTo>
                <a:lnTo>
                  <a:pt x="4979797" y="508000"/>
                </a:lnTo>
                <a:lnTo>
                  <a:pt x="4979721" y="495300"/>
                </a:lnTo>
                <a:lnTo>
                  <a:pt x="4978400" y="495300"/>
                </a:lnTo>
                <a:lnTo>
                  <a:pt x="4976482" y="482600"/>
                </a:lnTo>
                <a:lnTo>
                  <a:pt x="4974577" y="469900"/>
                </a:lnTo>
                <a:lnTo>
                  <a:pt x="4974056" y="469900"/>
                </a:lnTo>
                <a:lnTo>
                  <a:pt x="4973142" y="461594"/>
                </a:lnTo>
                <a:lnTo>
                  <a:pt x="4973142" y="571500"/>
                </a:lnTo>
                <a:lnTo>
                  <a:pt x="4972951" y="584200"/>
                </a:lnTo>
                <a:lnTo>
                  <a:pt x="4972164" y="609600"/>
                </a:lnTo>
                <a:lnTo>
                  <a:pt x="4970551" y="622300"/>
                </a:lnTo>
                <a:lnTo>
                  <a:pt x="4969662" y="622300"/>
                </a:lnTo>
                <a:lnTo>
                  <a:pt x="4968900" y="635000"/>
                </a:lnTo>
                <a:lnTo>
                  <a:pt x="4958588" y="635000"/>
                </a:lnTo>
                <a:lnTo>
                  <a:pt x="4956086" y="609600"/>
                </a:lnTo>
                <a:lnTo>
                  <a:pt x="4955603" y="596900"/>
                </a:lnTo>
                <a:lnTo>
                  <a:pt x="4957318" y="584200"/>
                </a:lnTo>
                <a:lnTo>
                  <a:pt x="4952492" y="584200"/>
                </a:lnTo>
                <a:lnTo>
                  <a:pt x="4952403" y="596900"/>
                </a:lnTo>
                <a:lnTo>
                  <a:pt x="4951692" y="596900"/>
                </a:lnTo>
                <a:lnTo>
                  <a:pt x="4950574" y="609600"/>
                </a:lnTo>
                <a:lnTo>
                  <a:pt x="4949825" y="622300"/>
                </a:lnTo>
                <a:lnTo>
                  <a:pt x="4950180" y="635000"/>
                </a:lnTo>
                <a:lnTo>
                  <a:pt x="4950549" y="635000"/>
                </a:lnTo>
                <a:lnTo>
                  <a:pt x="4950574" y="647700"/>
                </a:lnTo>
                <a:lnTo>
                  <a:pt x="4939182" y="647700"/>
                </a:lnTo>
                <a:lnTo>
                  <a:pt x="4946535" y="660400"/>
                </a:lnTo>
                <a:lnTo>
                  <a:pt x="4955260" y="660400"/>
                </a:lnTo>
                <a:lnTo>
                  <a:pt x="4955857" y="673100"/>
                </a:lnTo>
                <a:lnTo>
                  <a:pt x="4955362" y="673100"/>
                </a:lnTo>
                <a:lnTo>
                  <a:pt x="4955337" y="673735"/>
                </a:lnTo>
                <a:lnTo>
                  <a:pt x="4955337" y="901700"/>
                </a:lnTo>
                <a:lnTo>
                  <a:pt x="4905781" y="901700"/>
                </a:lnTo>
                <a:lnTo>
                  <a:pt x="4886376" y="914400"/>
                </a:lnTo>
                <a:lnTo>
                  <a:pt x="4935042" y="914400"/>
                </a:lnTo>
                <a:lnTo>
                  <a:pt x="4917364" y="927100"/>
                </a:lnTo>
                <a:lnTo>
                  <a:pt x="4849253" y="927100"/>
                </a:lnTo>
                <a:lnTo>
                  <a:pt x="4833023" y="939800"/>
                </a:lnTo>
                <a:lnTo>
                  <a:pt x="4806150" y="939800"/>
                </a:lnTo>
                <a:lnTo>
                  <a:pt x="4806150" y="1511300"/>
                </a:lnTo>
                <a:lnTo>
                  <a:pt x="4805959" y="1524000"/>
                </a:lnTo>
                <a:lnTo>
                  <a:pt x="4802289" y="1536700"/>
                </a:lnTo>
                <a:lnTo>
                  <a:pt x="4798326" y="1536700"/>
                </a:lnTo>
                <a:lnTo>
                  <a:pt x="4793577" y="1549400"/>
                </a:lnTo>
                <a:lnTo>
                  <a:pt x="4776203" y="1549400"/>
                </a:lnTo>
                <a:lnTo>
                  <a:pt x="4776203" y="1587500"/>
                </a:lnTo>
                <a:lnTo>
                  <a:pt x="4775974" y="1600200"/>
                </a:lnTo>
                <a:lnTo>
                  <a:pt x="4774666" y="1600200"/>
                </a:lnTo>
                <a:lnTo>
                  <a:pt x="4768050" y="1612900"/>
                </a:lnTo>
                <a:lnTo>
                  <a:pt x="4762843" y="1612900"/>
                </a:lnTo>
                <a:lnTo>
                  <a:pt x="4758690" y="1625600"/>
                </a:lnTo>
                <a:lnTo>
                  <a:pt x="4755210" y="1638300"/>
                </a:lnTo>
                <a:lnTo>
                  <a:pt x="4752949" y="1651000"/>
                </a:lnTo>
                <a:lnTo>
                  <a:pt x="4741875" y="1651000"/>
                </a:lnTo>
                <a:lnTo>
                  <a:pt x="4735334" y="1638300"/>
                </a:lnTo>
                <a:lnTo>
                  <a:pt x="4724806" y="1638300"/>
                </a:lnTo>
                <a:lnTo>
                  <a:pt x="4719739" y="1625600"/>
                </a:lnTo>
                <a:lnTo>
                  <a:pt x="4716577" y="1625600"/>
                </a:lnTo>
                <a:lnTo>
                  <a:pt x="4717974" y="1612900"/>
                </a:lnTo>
                <a:lnTo>
                  <a:pt x="4720260" y="1612900"/>
                </a:lnTo>
                <a:lnTo>
                  <a:pt x="4727676" y="1600200"/>
                </a:lnTo>
                <a:lnTo>
                  <a:pt x="4734649" y="1587500"/>
                </a:lnTo>
                <a:lnTo>
                  <a:pt x="4741367" y="1574800"/>
                </a:lnTo>
                <a:lnTo>
                  <a:pt x="4748022" y="1562100"/>
                </a:lnTo>
                <a:lnTo>
                  <a:pt x="4752949" y="1549400"/>
                </a:lnTo>
                <a:lnTo>
                  <a:pt x="4756810" y="1549400"/>
                </a:lnTo>
                <a:lnTo>
                  <a:pt x="4763300" y="1562100"/>
                </a:lnTo>
                <a:lnTo>
                  <a:pt x="4767846" y="1574800"/>
                </a:lnTo>
                <a:lnTo>
                  <a:pt x="4772164" y="1574800"/>
                </a:lnTo>
                <a:lnTo>
                  <a:pt x="4775339" y="1587500"/>
                </a:lnTo>
                <a:lnTo>
                  <a:pt x="4776203" y="1587500"/>
                </a:lnTo>
                <a:lnTo>
                  <a:pt x="4776203" y="1549400"/>
                </a:lnTo>
                <a:lnTo>
                  <a:pt x="4772164" y="1549400"/>
                </a:lnTo>
                <a:lnTo>
                  <a:pt x="4766551" y="1536700"/>
                </a:lnTo>
                <a:lnTo>
                  <a:pt x="4770158" y="1524000"/>
                </a:lnTo>
                <a:lnTo>
                  <a:pt x="4792599" y="1524000"/>
                </a:lnTo>
                <a:lnTo>
                  <a:pt x="4799038" y="1511300"/>
                </a:lnTo>
                <a:lnTo>
                  <a:pt x="4806150" y="1511300"/>
                </a:lnTo>
                <a:lnTo>
                  <a:pt x="4806150" y="939800"/>
                </a:lnTo>
                <a:lnTo>
                  <a:pt x="4804600" y="939800"/>
                </a:lnTo>
                <a:lnTo>
                  <a:pt x="4804600" y="1168400"/>
                </a:lnTo>
                <a:lnTo>
                  <a:pt x="4803978" y="1176286"/>
                </a:lnTo>
                <a:lnTo>
                  <a:pt x="4803978" y="1206500"/>
                </a:lnTo>
                <a:lnTo>
                  <a:pt x="4802175" y="1219200"/>
                </a:lnTo>
                <a:lnTo>
                  <a:pt x="4799609" y="1219200"/>
                </a:lnTo>
                <a:lnTo>
                  <a:pt x="4799609" y="1397000"/>
                </a:lnTo>
                <a:lnTo>
                  <a:pt x="4799025" y="1397000"/>
                </a:lnTo>
                <a:lnTo>
                  <a:pt x="4795583" y="1408518"/>
                </a:lnTo>
                <a:lnTo>
                  <a:pt x="4795583" y="1422400"/>
                </a:lnTo>
                <a:lnTo>
                  <a:pt x="4794631" y="1435100"/>
                </a:lnTo>
                <a:lnTo>
                  <a:pt x="4773422" y="1435100"/>
                </a:lnTo>
                <a:lnTo>
                  <a:pt x="4776267" y="1422400"/>
                </a:lnTo>
                <a:lnTo>
                  <a:pt x="4795583" y="1422400"/>
                </a:lnTo>
                <a:lnTo>
                  <a:pt x="4795583" y="1408518"/>
                </a:lnTo>
                <a:lnTo>
                  <a:pt x="4795228" y="1409700"/>
                </a:lnTo>
                <a:lnTo>
                  <a:pt x="4785741" y="1409700"/>
                </a:lnTo>
                <a:lnTo>
                  <a:pt x="4786503" y="1397000"/>
                </a:lnTo>
                <a:lnTo>
                  <a:pt x="4788522" y="1397000"/>
                </a:lnTo>
                <a:lnTo>
                  <a:pt x="4787925" y="1384300"/>
                </a:lnTo>
                <a:lnTo>
                  <a:pt x="4796053" y="1384300"/>
                </a:lnTo>
                <a:lnTo>
                  <a:pt x="4799609" y="1397000"/>
                </a:lnTo>
                <a:lnTo>
                  <a:pt x="4799609" y="1219200"/>
                </a:lnTo>
                <a:lnTo>
                  <a:pt x="4798238" y="1219200"/>
                </a:lnTo>
                <a:lnTo>
                  <a:pt x="4798238" y="1282700"/>
                </a:lnTo>
                <a:lnTo>
                  <a:pt x="4797679" y="1295400"/>
                </a:lnTo>
                <a:lnTo>
                  <a:pt x="4794974" y="1320800"/>
                </a:lnTo>
                <a:lnTo>
                  <a:pt x="4791265" y="1346200"/>
                </a:lnTo>
                <a:lnTo>
                  <a:pt x="4785728" y="1371600"/>
                </a:lnTo>
                <a:lnTo>
                  <a:pt x="4777511" y="1397000"/>
                </a:lnTo>
                <a:lnTo>
                  <a:pt x="4776063" y="1397000"/>
                </a:lnTo>
                <a:lnTo>
                  <a:pt x="4775314" y="1409700"/>
                </a:lnTo>
                <a:lnTo>
                  <a:pt x="4759134" y="1409700"/>
                </a:lnTo>
                <a:lnTo>
                  <a:pt x="4759134" y="1511300"/>
                </a:lnTo>
                <a:lnTo>
                  <a:pt x="4752441" y="1524000"/>
                </a:lnTo>
                <a:lnTo>
                  <a:pt x="4748288" y="1524000"/>
                </a:lnTo>
                <a:lnTo>
                  <a:pt x="4745533" y="1536700"/>
                </a:lnTo>
                <a:lnTo>
                  <a:pt x="4742967" y="1549400"/>
                </a:lnTo>
                <a:lnTo>
                  <a:pt x="4737201" y="1562100"/>
                </a:lnTo>
                <a:lnTo>
                  <a:pt x="4730381" y="1574800"/>
                </a:lnTo>
                <a:lnTo>
                  <a:pt x="4722698" y="1587500"/>
                </a:lnTo>
                <a:lnTo>
                  <a:pt x="4714341" y="1600200"/>
                </a:lnTo>
                <a:lnTo>
                  <a:pt x="4710671" y="1612900"/>
                </a:lnTo>
                <a:lnTo>
                  <a:pt x="4706607" y="1612900"/>
                </a:lnTo>
                <a:lnTo>
                  <a:pt x="4704727" y="1610093"/>
                </a:lnTo>
                <a:lnTo>
                  <a:pt x="4704727" y="1790700"/>
                </a:lnTo>
                <a:lnTo>
                  <a:pt x="4704143" y="1803400"/>
                </a:lnTo>
                <a:lnTo>
                  <a:pt x="4703584" y="1816100"/>
                </a:lnTo>
                <a:lnTo>
                  <a:pt x="4702886" y="1816100"/>
                </a:lnTo>
                <a:lnTo>
                  <a:pt x="4701845" y="1828800"/>
                </a:lnTo>
                <a:lnTo>
                  <a:pt x="4699736" y="1841500"/>
                </a:lnTo>
                <a:lnTo>
                  <a:pt x="4683645" y="1841500"/>
                </a:lnTo>
                <a:lnTo>
                  <a:pt x="4683645" y="2006600"/>
                </a:lnTo>
                <a:lnTo>
                  <a:pt x="4683455" y="2019300"/>
                </a:lnTo>
                <a:lnTo>
                  <a:pt x="4682782" y="2019300"/>
                </a:lnTo>
                <a:lnTo>
                  <a:pt x="4682388" y="2032000"/>
                </a:lnTo>
                <a:lnTo>
                  <a:pt x="4682541" y="2032000"/>
                </a:lnTo>
                <a:lnTo>
                  <a:pt x="4682541" y="2044700"/>
                </a:lnTo>
                <a:lnTo>
                  <a:pt x="4682198" y="2044700"/>
                </a:lnTo>
                <a:lnTo>
                  <a:pt x="4682274" y="2070100"/>
                </a:lnTo>
                <a:lnTo>
                  <a:pt x="4682007" y="2070100"/>
                </a:lnTo>
                <a:lnTo>
                  <a:pt x="4680623" y="2082800"/>
                </a:lnTo>
                <a:lnTo>
                  <a:pt x="4666310" y="2082800"/>
                </a:lnTo>
                <a:lnTo>
                  <a:pt x="4666310" y="2120900"/>
                </a:lnTo>
                <a:lnTo>
                  <a:pt x="4657928" y="2133600"/>
                </a:lnTo>
                <a:lnTo>
                  <a:pt x="4641354" y="2133600"/>
                </a:lnTo>
                <a:lnTo>
                  <a:pt x="4648695" y="2120900"/>
                </a:lnTo>
                <a:lnTo>
                  <a:pt x="4666310" y="2120900"/>
                </a:lnTo>
                <a:lnTo>
                  <a:pt x="4666310" y="2082800"/>
                </a:lnTo>
                <a:lnTo>
                  <a:pt x="4629975" y="2082800"/>
                </a:lnTo>
                <a:lnTo>
                  <a:pt x="4620653" y="2070100"/>
                </a:lnTo>
                <a:lnTo>
                  <a:pt x="4610366" y="2070100"/>
                </a:lnTo>
                <a:lnTo>
                  <a:pt x="4611941" y="2044700"/>
                </a:lnTo>
                <a:lnTo>
                  <a:pt x="4613211" y="2032000"/>
                </a:lnTo>
                <a:lnTo>
                  <a:pt x="4614900" y="2006600"/>
                </a:lnTo>
                <a:lnTo>
                  <a:pt x="4617288" y="1993900"/>
                </a:lnTo>
                <a:lnTo>
                  <a:pt x="4618367" y="1981200"/>
                </a:lnTo>
                <a:lnTo>
                  <a:pt x="4642497" y="1981200"/>
                </a:lnTo>
                <a:lnTo>
                  <a:pt x="4658931" y="1993900"/>
                </a:lnTo>
                <a:lnTo>
                  <a:pt x="4683023" y="1993900"/>
                </a:lnTo>
                <a:lnTo>
                  <a:pt x="4683645" y="2006600"/>
                </a:lnTo>
                <a:lnTo>
                  <a:pt x="4683645" y="1841500"/>
                </a:lnTo>
                <a:lnTo>
                  <a:pt x="4674679" y="1841500"/>
                </a:lnTo>
                <a:lnTo>
                  <a:pt x="4667504" y="1828800"/>
                </a:lnTo>
                <a:lnTo>
                  <a:pt x="4654245" y="1828800"/>
                </a:lnTo>
                <a:lnTo>
                  <a:pt x="4647273" y="1816100"/>
                </a:lnTo>
                <a:lnTo>
                  <a:pt x="4644123" y="1816100"/>
                </a:lnTo>
                <a:lnTo>
                  <a:pt x="4647209" y="1803400"/>
                </a:lnTo>
                <a:lnTo>
                  <a:pt x="4650041" y="1790700"/>
                </a:lnTo>
                <a:lnTo>
                  <a:pt x="4653318" y="1790700"/>
                </a:lnTo>
                <a:lnTo>
                  <a:pt x="4656925" y="1778000"/>
                </a:lnTo>
                <a:lnTo>
                  <a:pt x="4660747" y="1765300"/>
                </a:lnTo>
                <a:lnTo>
                  <a:pt x="4669129" y="1752600"/>
                </a:lnTo>
                <a:lnTo>
                  <a:pt x="4672419" y="1752600"/>
                </a:lnTo>
                <a:lnTo>
                  <a:pt x="4673879" y="1739900"/>
                </a:lnTo>
                <a:lnTo>
                  <a:pt x="4692523" y="1739900"/>
                </a:lnTo>
                <a:lnTo>
                  <a:pt x="4699876" y="1752600"/>
                </a:lnTo>
                <a:lnTo>
                  <a:pt x="4704397" y="1765300"/>
                </a:lnTo>
                <a:lnTo>
                  <a:pt x="4704486" y="1778000"/>
                </a:lnTo>
                <a:lnTo>
                  <a:pt x="4703280" y="1778000"/>
                </a:lnTo>
                <a:lnTo>
                  <a:pt x="4704296" y="1790700"/>
                </a:lnTo>
                <a:lnTo>
                  <a:pt x="4704727" y="1790700"/>
                </a:lnTo>
                <a:lnTo>
                  <a:pt x="4704727" y="1610093"/>
                </a:lnTo>
                <a:lnTo>
                  <a:pt x="4704664" y="1714500"/>
                </a:lnTo>
                <a:lnTo>
                  <a:pt x="4703889" y="1727200"/>
                </a:lnTo>
                <a:lnTo>
                  <a:pt x="4692078" y="1727200"/>
                </a:lnTo>
                <a:lnTo>
                  <a:pt x="4683671" y="1714500"/>
                </a:lnTo>
                <a:lnTo>
                  <a:pt x="4667288" y="1701800"/>
                </a:lnTo>
                <a:lnTo>
                  <a:pt x="4660404" y="1691436"/>
                </a:lnTo>
                <a:lnTo>
                  <a:pt x="4660404" y="1714500"/>
                </a:lnTo>
                <a:lnTo>
                  <a:pt x="4656556" y="1739900"/>
                </a:lnTo>
                <a:lnTo>
                  <a:pt x="4652937" y="1752600"/>
                </a:lnTo>
                <a:lnTo>
                  <a:pt x="4648378" y="1765300"/>
                </a:lnTo>
                <a:lnTo>
                  <a:pt x="4641710" y="1778000"/>
                </a:lnTo>
                <a:lnTo>
                  <a:pt x="4638611" y="1778000"/>
                </a:lnTo>
                <a:lnTo>
                  <a:pt x="4635919" y="1790700"/>
                </a:lnTo>
                <a:lnTo>
                  <a:pt x="4630839" y="1803400"/>
                </a:lnTo>
                <a:lnTo>
                  <a:pt x="4616386" y="1803400"/>
                </a:lnTo>
                <a:lnTo>
                  <a:pt x="4612513" y="1790700"/>
                </a:lnTo>
                <a:lnTo>
                  <a:pt x="4617758" y="1778000"/>
                </a:lnTo>
                <a:lnTo>
                  <a:pt x="4620184" y="1765300"/>
                </a:lnTo>
                <a:lnTo>
                  <a:pt x="4623143" y="1765300"/>
                </a:lnTo>
                <a:lnTo>
                  <a:pt x="4627105" y="1752600"/>
                </a:lnTo>
                <a:lnTo>
                  <a:pt x="4630458" y="1739900"/>
                </a:lnTo>
                <a:lnTo>
                  <a:pt x="4633925" y="1727200"/>
                </a:lnTo>
                <a:lnTo>
                  <a:pt x="4638268" y="1714500"/>
                </a:lnTo>
                <a:lnTo>
                  <a:pt x="4640186" y="1714500"/>
                </a:lnTo>
                <a:lnTo>
                  <a:pt x="4641088" y="1701800"/>
                </a:lnTo>
                <a:lnTo>
                  <a:pt x="4655261" y="1701800"/>
                </a:lnTo>
                <a:lnTo>
                  <a:pt x="4658614" y="1714500"/>
                </a:lnTo>
                <a:lnTo>
                  <a:pt x="4660404" y="1714500"/>
                </a:lnTo>
                <a:lnTo>
                  <a:pt x="4660404" y="1691436"/>
                </a:lnTo>
                <a:lnTo>
                  <a:pt x="4658855" y="1689100"/>
                </a:lnTo>
                <a:lnTo>
                  <a:pt x="4642015" y="1676400"/>
                </a:lnTo>
                <a:lnTo>
                  <a:pt x="4638192" y="1673479"/>
                </a:lnTo>
                <a:lnTo>
                  <a:pt x="4638192" y="1701800"/>
                </a:lnTo>
                <a:lnTo>
                  <a:pt x="4628350" y="1701800"/>
                </a:lnTo>
                <a:lnTo>
                  <a:pt x="4623765" y="1714500"/>
                </a:lnTo>
                <a:lnTo>
                  <a:pt x="4620768" y="1727200"/>
                </a:lnTo>
                <a:lnTo>
                  <a:pt x="4617669" y="1739900"/>
                </a:lnTo>
                <a:lnTo>
                  <a:pt x="4614456" y="1752600"/>
                </a:lnTo>
                <a:lnTo>
                  <a:pt x="4612398" y="1752600"/>
                </a:lnTo>
                <a:lnTo>
                  <a:pt x="4610163" y="1765300"/>
                </a:lnTo>
                <a:lnTo>
                  <a:pt x="4607750" y="1765300"/>
                </a:lnTo>
                <a:lnTo>
                  <a:pt x="4605134" y="1778000"/>
                </a:lnTo>
                <a:lnTo>
                  <a:pt x="4603381" y="1778000"/>
                </a:lnTo>
                <a:lnTo>
                  <a:pt x="4603381" y="1981200"/>
                </a:lnTo>
                <a:lnTo>
                  <a:pt x="4598111" y="2032000"/>
                </a:lnTo>
                <a:lnTo>
                  <a:pt x="4595838" y="2057400"/>
                </a:lnTo>
                <a:lnTo>
                  <a:pt x="4596562" y="2057400"/>
                </a:lnTo>
                <a:lnTo>
                  <a:pt x="4582541" y="2070100"/>
                </a:lnTo>
                <a:lnTo>
                  <a:pt x="4575378" y="2057400"/>
                </a:lnTo>
                <a:lnTo>
                  <a:pt x="4576203" y="2044700"/>
                </a:lnTo>
                <a:lnTo>
                  <a:pt x="4577258" y="2044700"/>
                </a:lnTo>
                <a:lnTo>
                  <a:pt x="4578591" y="2032000"/>
                </a:lnTo>
                <a:lnTo>
                  <a:pt x="4580204" y="2019300"/>
                </a:lnTo>
                <a:lnTo>
                  <a:pt x="4582122" y="2019300"/>
                </a:lnTo>
                <a:lnTo>
                  <a:pt x="4583811" y="2006600"/>
                </a:lnTo>
                <a:lnTo>
                  <a:pt x="4584471" y="1993900"/>
                </a:lnTo>
                <a:lnTo>
                  <a:pt x="4585182" y="1981200"/>
                </a:lnTo>
                <a:lnTo>
                  <a:pt x="4587024" y="1981200"/>
                </a:lnTo>
                <a:lnTo>
                  <a:pt x="4588053" y="1968500"/>
                </a:lnTo>
                <a:lnTo>
                  <a:pt x="4601680" y="1968500"/>
                </a:lnTo>
                <a:lnTo>
                  <a:pt x="4603369" y="1981200"/>
                </a:lnTo>
                <a:lnTo>
                  <a:pt x="4603381" y="1778000"/>
                </a:lnTo>
                <a:lnTo>
                  <a:pt x="4601400" y="1778000"/>
                </a:lnTo>
                <a:lnTo>
                  <a:pt x="4596650" y="1790700"/>
                </a:lnTo>
                <a:lnTo>
                  <a:pt x="4589831" y="1778000"/>
                </a:lnTo>
                <a:lnTo>
                  <a:pt x="4582642" y="1778000"/>
                </a:lnTo>
                <a:lnTo>
                  <a:pt x="4575581" y="1765300"/>
                </a:lnTo>
                <a:lnTo>
                  <a:pt x="4573486" y="1765300"/>
                </a:lnTo>
                <a:lnTo>
                  <a:pt x="4573486" y="1968500"/>
                </a:lnTo>
                <a:lnTo>
                  <a:pt x="4571504" y="1968500"/>
                </a:lnTo>
                <a:lnTo>
                  <a:pt x="4570425" y="1981200"/>
                </a:lnTo>
                <a:lnTo>
                  <a:pt x="4569866" y="1981200"/>
                </a:lnTo>
                <a:lnTo>
                  <a:pt x="4569599" y="1993900"/>
                </a:lnTo>
                <a:lnTo>
                  <a:pt x="4569422" y="2006600"/>
                </a:lnTo>
                <a:lnTo>
                  <a:pt x="4568317" y="2006600"/>
                </a:lnTo>
                <a:lnTo>
                  <a:pt x="4566005" y="2019300"/>
                </a:lnTo>
                <a:lnTo>
                  <a:pt x="4562881" y="2032000"/>
                </a:lnTo>
                <a:lnTo>
                  <a:pt x="4559351" y="2044700"/>
                </a:lnTo>
                <a:lnTo>
                  <a:pt x="4557966" y="2057400"/>
                </a:lnTo>
                <a:lnTo>
                  <a:pt x="4545546" y="2057400"/>
                </a:lnTo>
                <a:lnTo>
                  <a:pt x="4542663" y="2044700"/>
                </a:lnTo>
                <a:lnTo>
                  <a:pt x="4544212" y="1981200"/>
                </a:lnTo>
                <a:lnTo>
                  <a:pt x="4544746" y="1955800"/>
                </a:lnTo>
                <a:lnTo>
                  <a:pt x="4546422" y="1955800"/>
                </a:lnTo>
                <a:lnTo>
                  <a:pt x="4551019" y="1943100"/>
                </a:lnTo>
                <a:lnTo>
                  <a:pt x="4553610" y="1955800"/>
                </a:lnTo>
                <a:lnTo>
                  <a:pt x="4572597" y="1955800"/>
                </a:lnTo>
                <a:lnTo>
                  <a:pt x="4573486" y="1968500"/>
                </a:lnTo>
                <a:lnTo>
                  <a:pt x="4573486" y="1765300"/>
                </a:lnTo>
                <a:lnTo>
                  <a:pt x="4570476" y="1765300"/>
                </a:lnTo>
                <a:lnTo>
                  <a:pt x="4569142" y="1752600"/>
                </a:lnTo>
                <a:lnTo>
                  <a:pt x="4568964" y="1752600"/>
                </a:lnTo>
                <a:lnTo>
                  <a:pt x="4570196" y="1739900"/>
                </a:lnTo>
                <a:lnTo>
                  <a:pt x="4578375" y="1727200"/>
                </a:lnTo>
                <a:lnTo>
                  <a:pt x="4603039" y="1676400"/>
                </a:lnTo>
                <a:lnTo>
                  <a:pt x="4619676" y="1676400"/>
                </a:lnTo>
                <a:lnTo>
                  <a:pt x="4625543" y="1689100"/>
                </a:lnTo>
                <a:lnTo>
                  <a:pt x="4634687" y="1689100"/>
                </a:lnTo>
                <a:lnTo>
                  <a:pt x="4638192" y="1701800"/>
                </a:lnTo>
                <a:lnTo>
                  <a:pt x="4638192" y="1673479"/>
                </a:lnTo>
                <a:lnTo>
                  <a:pt x="4608893" y="1651000"/>
                </a:lnTo>
                <a:lnTo>
                  <a:pt x="4598454" y="1643214"/>
                </a:lnTo>
                <a:lnTo>
                  <a:pt x="4598454" y="1663700"/>
                </a:lnTo>
                <a:lnTo>
                  <a:pt x="4592980" y="1676400"/>
                </a:lnTo>
                <a:lnTo>
                  <a:pt x="4588548" y="1676400"/>
                </a:lnTo>
                <a:lnTo>
                  <a:pt x="4584357" y="1689100"/>
                </a:lnTo>
                <a:lnTo>
                  <a:pt x="4570057" y="1727200"/>
                </a:lnTo>
                <a:lnTo>
                  <a:pt x="4564316" y="1727200"/>
                </a:lnTo>
                <a:lnTo>
                  <a:pt x="4556696" y="1739900"/>
                </a:lnTo>
                <a:lnTo>
                  <a:pt x="4551819" y="1727200"/>
                </a:lnTo>
                <a:lnTo>
                  <a:pt x="4554791" y="1727200"/>
                </a:lnTo>
                <a:lnTo>
                  <a:pt x="4569282" y="1676400"/>
                </a:lnTo>
                <a:lnTo>
                  <a:pt x="4573486" y="1663700"/>
                </a:lnTo>
                <a:lnTo>
                  <a:pt x="4576711" y="1663700"/>
                </a:lnTo>
                <a:lnTo>
                  <a:pt x="4580128" y="1651000"/>
                </a:lnTo>
                <a:lnTo>
                  <a:pt x="4585589" y="1651000"/>
                </a:lnTo>
                <a:lnTo>
                  <a:pt x="4594961" y="1663700"/>
                </a:lnTo>
                <a:lnTo>
                  <a:pt x="4598454" y="1663700"/>
                </a:lnTo>
                <a:lnTo>
                  <a:pt x="4598454" y="1643214"/>
                </a:lnTo>
                <a:lnTo>
                  <a:pt x="4591888" y="1638300"/>
                </a:lnTo>
                <a:lnTo>
                  <a:pt x="4578096" y="1625600"/>
                </a:lnTo>
                <a:lnTo>
                  <a:pt x="4566005" y="1613547"/>
                </a:lnTo>
                <a:lnTo>
                  <a:pt x="4566005" y="1651000"/>
                </a:lnTo>
                <a:lnTo>
                  <a:pt x="4563897" y="1663700"/>
                </a:lnTo>
                <a:lnTo>
                  <a:pt x="4560176" y="1676400"/>
                </a:lnTo>
                <a:lnTo>
                  <a:pt x="4556137" y="1689100"/>
                </a:lnTo>
                <a:lnTo>
                  <a:pt x="4546587" y="1714500"/>
                </a:lnTo>
                <a:lnTo>
                  <a:pt x="4537392" y="1714500"/>
                </a:lnTo>
                <a:lnTo>
                  <a:pt x="4537253" y="1701800"/>
                </a:lnTo>
                <a:lnTo>
                  <a:pt x="4537608" y="1689100"/>
                </a:lnTo>
                <a:lnTo>
                  <a:pt x="4537672" y="1676400"/>
                </a:lnTo>
                <a:lnTo>
                  <a:pt x="4537354" y="1663700"/>
                </a:lnTo>
                <a:lnTo>
                  <a:pt x="4537253" y="1638300"/>
                </a:lnTo>
                <a:lnTo>
                  <a:pt x="4537443" y="1625600"/>
                </a:lnTo>
                <a:lnTo>
                  <a:pt x="4537583" y="1612900"/>
                </a:lnTo>
                <a:lnTo>
                  <a:pt x="4541558" y="1612900"/>
                </a:lnTo>
                <a:lnTo>
                  <a:pt x="4547819" y="1625600"/>
                </a:lnTo>
                <a:lnTo>
                  <a:pt x="4558195" y="1625600"/>
                </a:lnTo>
                <a:lnTo>
                  <a:pt x="4564189" y="1638300"/>
                </a:lnTo>
                <a:lnTo>
                  <a:pt x="4566005" y="1651000"/>
                </a:lnTo>
                <a:lnTo>
                  <a:pt x="4566005" y="1613547"/>
                </a:lnTo>
                <a:lnTo>
                  <a:pt x="4565358" y="1612900"/>
                </a:lnTo>
                <a:lnTo>
                  <a:pt x="4552708" y="1600200"/>
                </a:lnTo>
                <a:lnTo>
                  <a:pt x="4539196" y="1600200"/>
                </a:lnTo>
                <a:lnTo>
                  <a:pt x="4537443" y="1587500"/>
                </a:lnTo>
                <a:lnTo>
                  <a:pt x="4535475" y="1587500"/>
                </a:lnTo>
                <a:lnTo>
                  <a:pt x="4534560" y="1574800"/>
                </a:lnTo>
                <a:lnTo>
                  <a:pt x="4533760" y="1574800"/>
                </a:lnTo>
                <a:lnTo>
                  <a:pt x="4532261" y="1562100"/>
                </a:lnTo>
                <a:lnTo>
                  <a:pt x="4537405" y="1549400"/>
                </a:lnTo>
                <a:lnTo>
                  <a:pt x="4554321" y="1574800"/>
                </a:lnTo>
                <a:lnTo>
                  <a:pt x="4572724" y="1587500"/>
                </a:lnTo>
                <a:lnTo>
                  <a:pt x="4610836" y="1612900"/>
                </a:lnTo>
                <a:lnTo>
                  <a:pt x="4666716" y="1651000"/>
                </a:lnTo>
                <a:lnTo>
                  <a:pt x="4685500" y="1676400"/>
                </a:lnTo>
                <a:lnTo>
                  <a:pt x="4695253" y="1676400"/>
                </a:lnTo>
                <a:lnTo>
                  <a:pt x="4701451" y="1689100"/>
                </a:lnTo>
                <a:lnTo>
                  <a:pt x="4704473" y="1701800"/>
                </a:lnTo>
                <a:lnTo>
                  <a:pt x="4704664" y="1714500"/>
                </a:lnTo>
                <a:lnTo>
                  <a:pt x="4704664" y="1609991"/>
                </a:lnTo>
                <a:lnTo>
                  <a:pt x="4698123" y="1600200"/>
                </a:lnTo>
                <a:lnTo>
                  <a:pt x="4696714" y="1600200"/>
                </a:lnTo>
                <a:lnTo>
                  <a:pt x="4679975" y="1587500"/>
                </a:lnTo>
                <a:lnTo>
                  <a:pt x="4674019" y="1574800"/>
                </a:lnTo>
                <a:lnTo>
                  <a:pt x="4678565" y="1562100"/>
                </a:lnTo>
                <a:lnTo>
                  <a:pt x="4693310" y="1549400"/>
                </a:lnTo>
                <a:lnTo>
                  <a:pt x="4697857" y="1549400"/>
                </a:lnTo>
                <a:lnTo>
                  <a:pt x="4702429" y="1536700"/>
                </a:lnTo>
                <a:lnTo>
                  <a:pt x="4716615" y="1536700"/>
                </a:lnTo>
                <a:lnTo>
                  <a:pt x="4719726" y="1524000"/>
                </a:lnTo>
                <a:lnTo>
                  <a:pt x="4720196" y="1524000"/>
                </a:lnTo>
                <a:lnTo>
                  <a:pt x="4711001" y="1511300"/>
                </a:lnTo>
                <a:lnTo>
                  <a:pt x="4708614" y="1524000"/>
                </a:lnTo>
                <a:lnTo>
                  <a:pt x="4706734" y="1524000"/>
                </a:lnTo>
                <a:lnTo>
                  <a:pt x="4699559" y="1536700"/>
                </a:lnTo>
                <a:lnTo>
                  <a:pt x="4691405" y="1536700"/>
                </a:lnTo>
                <a:lnTo>
                  <a:pt x="4682756" y="1549400"/>
                </a:lnTo>
                <a:lnTo>
                  <a:pt x="4674044" y="1549400"/>
                </a:lnTo>
                <a:lnTo>
                  <a:pt x="4665396" y="1562100"/>
                </a:lnTo>
                <a:lnTo>
                  <a:pt x="4652581" y="1562100"/>
                </a:lnTo>
                <a:lnTo>
                  <a:pt x="4644707" y="1549400"/>
                </a:lnTo>
                <a:lnTo>
                  <a:pt x="4636986" y="1549400"/>
                </a:lnTo>
                <a:lnTo>
                  <a:pt x="4644479" y="1536700"/>
                </a:lnTo>
                <a:lnTo>
                  <a:pt x="4651959" y="1536700"/>
                </a:lnTo>
                <a:lnTo>
                  <a:pt x="4658804" y="1524000"/>
                </a:lnTo>
                <a:lnTo>
                  <a:pt x="4664380" y="1524000"/>
                </a:lnTo>
                <a:lnTo>
                  <a:pt x="4667478" y="1511300"/>
                </a:lnTo>
                <a:lnTo>
                  <a:pt x="4711001" y="1511300"/>
                </a:lnTo>
                <a:lnTo>
                  <a:pt x="4759134" y="1511300"/>
                </a:lnTo>
                <a:lnTo>
                  <a:pt x="4759134" y="1409700"/>
                </a:lnTo>
                <a:lnTo>
                  <a:pt x="4753762" y="1409700"/>
                </a:lnTo>
                <a:lnTo>
                  <a:pt x="4753622" y="1397000"/>
                </a:lnTo>
                <a:lnTo>
                  <a:pt x="4750486" y="1358900"/>
                </a:lnTo>
                <a:lnTo>
                  <a:pt x="4750879" y="1333500"/>
                </a:lnTo>
                <a:lnTo>
                  <a:pt x="4755223" y="1308100"/>
                </a:lnTo>
                <a:lnTo>
                  <a:pt x="4758106" y="1295400"/>
                </a:lnTo>
                <a:lnTo>
                  <a:pt x="4760176" y="1282700"/>
                </a:lnTo>
                <a:lnTo>
                  <a:pt x="4761293" y="1270000"/>
                </a:lnTo>
                <a:lnTo>
                  <a:pt x="4761357" y="1257300"/>
                </a:lnTo>
                <a:lnTo>
                  <a:pt x="4761001" y="1244600"/>
                </a:lnTo>
                <a:lnTo>
                  <a:pt x="4788255" y="1244600"/>
                </a:lnTo>
                <a:lnTo>
                  <a:pt x="4792370" y="1257300"/>
                </a:lnTo>
                <a:lnTo>
                  <a:pt x="4795545" y="1257300"/>
                </a:lnTo>
                <a:lnTo>
                  <a:pt x="4797514" y="1270000"/>
                </a:lnTo>
                <a:lnTo>
                  <a:pt x="4798238" y="1282700"/>
                </a:lnTo>
                <a:lnTo>
                  <a:pt x="4798238" y="1219200"/>
                </a:lnTo>
                <a:lnTo>
                  <a:pt x="4757001" y="1219200"/>
                </a:lnTo>
                <a:lnTo>
                  <a:pt x="4750714" y="1224114"/>
                </a:lnTo>
                <a:lnTo>
                  <a:pt x="4750714" y="1244600"/>
                </a:lnTo>
                <a:lnTo>
                  <a:pt x="4746764" y="1257300"/>
                </a:lnTo>
                <a:lnTo>
                  <a:pt x="4743691" y="1270000"/>
                </a:lnTo>
                <a:lnTo>
                  <a:pt x="4741710" y="1282700"/>
                </a:lnTo>
                <a:lnTo>
                  <a:pt x="4740999" y="1295400"/>
                </a:lnTo>
                <a:lnTo>
                  <a:pt x="4740795" y="1397000"/>
                </a:lnTo>
                <a:lnTo>
                  <a:pt x="4738802" y="1409700"/>
                </a:lnTo>
                <a:lnTo>
                  <a:pt x="4733302" y="1409700"/>
                </a:lnTo>
                <a:lnTo>
                  <a:pt x="4725086" y="1422400"/>
                </a:lnTo>
                <a:lnTo>
                  <a:pt x="4742180" y="1422400"/>
                </a:lnTo>
                <a:lnTo>
                  <a:pt x="4743805" y="1435100"/>
                </a:lnTo>
                <a:lnTo>
                  <a:pt x="4728210" y="1435100"/>
                </a:lnTo>
                <a:lnTo>
                  <a:pt x="4689500" y="1447800"/>
                </a:lnTo>
                <a:lnTo>
                  <a:pt x="4694694" y="1435100"/>
                </a:lnTo>
                <a:lnTo>
                  <a:pt x="4706912" y="1435100"/>
                </a:lnTo>
                <a:lnTo>
                  <a:pt x="4714608" y="1422400"/>
                </a:lnTo>
                <a:lnTo>
                  <a:pt x="4711408" y="1422400"/>
                </a:lnTo>
                <a:lnTo>
                  <a:pt x="4710188" y="1409700"/>
                </a:lnTo>
                <a:lnTo>
                  <a:pt x="4712551" y="1409700"/>
                </a:lnTo>
                <a:lnTo>
                  <a:pt x="4713567" y="1397000"/>
                </a:lnTo>
                <a:lnTo>
                  <a:pt x="4722444" y="1371600"/>
                </a:lnTo>
                <a:lnTo>
                  <a:pt x="4726013" y="1333500"/>
                </a:lnTo>
                <a:lnTo>
                  <a:pt x="4725009" y="1308100"/>
                </a:lnTo>
                <a:lnTo>
                  <a:pt x="4720196" y="1270000"/>
                </a:lnTo>
                <a:lnTo>
                  <a:pt x="4717999" y="1270000"/>
                </a:lnTo>
                <a:lnTo>
                  <a:pt x="4715929" y="1262989"/>
                </a:lnTo>
                <a:lnTo>
                  <a:pt x="4715929" y="1320800"/>
                </a:lnTo>
                <a:lnTo>
                  <a:pt x="4715802" y="1346200"/>
                </a:lnTo>
                <a:lnTo>
                  <a:pt x="4711890" y="1371600"/>
                </a:lnTo>
                <a:lnTo>
                  <a:pt x="4703623" y="1397000"/>
                </a:lnTo>
                <a:lnTo>
                  <a:pt x="4702378" y="1409700"/>
                </a:lnTo>
                <a:lnTo>
                  <a:pt x="4688929" y="1409700"/>
                </a:lnTo>
                <a:lnTo>
                  <a:pt x="4688814" y="1371600"/>
                </a:lnTo>
                <a:lnTo>
                  <a:pt x="4688116" y="1333500"/>
                </a:lnTo>
                <a:lnTo>
                  <a:pt x="4688700" y="1308100"/>
                </a:lnTo>
                <a:lnTo>
                  <a:pt x="4692256" y="1282700"/>
                </a:lnTo>
                <a:lnTo>
                  <a:pt x="4692802" y="1282700"/>
                </a:lnTo>
                <a:lnTo>
                  <a:pt x="4693805" y="1270000"/>
                </a:lnTo>
                <a:lnTo>
                  <a:pt x="4705312" y="1270000"/>
                </a:lnTo>
                <a:lnTo>
                  <a:pt x="4709109" y="1282700"/>
                </a:lnTo>
                <a:lnTo>
                  <a:pt x="4712830" y="1282700"/>
                </a:lnTo>
                <a:lnTo>
                  <a:pt x="4715929" y="1320800"/>
                </a:lnTo>
                <a:lnTo>
                  <a:pt x="4715929" y="1262989"/>
                </a:lnTo>
                <a:lnTo>
                  <a:pt x="4714252" y="1257300"/>
                </a:lnTo>
                <a:lnTo>
                  <a:pt x="4708957" y="1257300"/>
                </a:lnTo>
                <a:lnTo>
                  <a:pt x="4702111" y="1244600"/>
                </a:lnTo>
                <a:lnTo>
                  <a:pt x="4750714" y="1244600"/>
                </a:lnTo>
                <a:lnTo>
                  <a:pt x="4750714" y="1224114"/>
                </a:lnTo>
                <a:lnTo>
                  <a:pt x="4740745" y="1231900"/>
                </a:lnTo>
                <a:lnTo>
                  <a:pt x="4686224" y="1231900"/>
                </a:lnTo>
                <a:lnTo>
                  <a:pt x="4684293" y="1219200"/>
                </a:lnTo>
                <a:lnTo>
                  <a:pt x="4697196" y="1219200"/>
                </a:lnTo>
                <a:lnTo>
                  <a:pt x="4703165" y="1206500"/>
                </a:lnTo>
                <a:lnTo>
                  <a:pt x="4803978" y="1206500"/>
                </a:lnTo>
                <a:lnTo>
                  <a:pt x="4803978" y="1176286"/>
                </a:lnTo>
                <a:lnTo>
                  <a:pt x="4803597" y="1181100"/>
                </a:lnTo>
                <a:lnTo>
                  <a:pt x="4802175" y="1193800"/>
                </a:lnTo>
                <a:lnTo>
                  <a:pt x="4792611" y="1181100"/>
                </a:lnTo>
                <a:lnTo>
                  <a:pt x="4770501" y="1181100"/>
                </a:lnTo>
                <a:lnTo>
                  <a:pt x="4763173" y="1193800"/>
                </a:lnTo>
                <a:lnTo>
                  <a:pt x="4686439" y="1193800"/>
                </a:lnTo>
                <a:lnTo>
                  <a:pt x="4687735" y="1181100"/>
                </a:lnTo>
                <a:lnTo>
                  <a:pt x="4716056" y="1181100"/>
                </a:lnTo>
                <a:lnTo>
                  <a:pt x="4738802" y="1168400"/>
                </a:lnTo>
                <a:lnTo>
                  <a:pt x="4804600" y="1168400"/>
                </a:lnTo>
                <a:lnTo>
                  <a:pt x="4804600" y="939800"/>
                </a:lnTo>
                <a:lnTo>
                  <a:pt x="4804575" y="1104900"/>
                </a:lnTo>
                <a:lnTo>
                  <a:pt x="4804562" y="1143000"/>
                </a:lnTo>
                <a:lnTo>
                  <a:pt x="4798250" y="1143000"/>
                </a:lnTo>
                <a:lnTo>
                  <a:pt x="4792827" y="1155700"/>
                </a:lnTo>
                <a:lnTo>
                  <a:pt x="4772863" y="1155700"/>
                </a:lnTo>
                <a:lnTo>
                  <a:pt x="4783023" y="1143000"/>
                </a:lnTo>
                <a:lnTo>
                  <a:pt x="4790275" y="1130300"/>
                </a:lnTo>
                <a:lnTo>
                  <a:pt x="4795913" y="1117600"/>
                </a:lnTo>
                <a:lnTo>
                  <a:pt x="4801209" y="1104900"/>
                </a:lnTo>
                <a:lnTo>
                  <a:pt x="4804575" y="1104900"/>
                </a:lnTo>
                <a:lnTo>
                  <a:pt x="4804575" y="939800"/>
                </a:lnTo>
                <a:lnTo>
                  <a:pt x="4802937" y="939800"/>
                </a:lnTo>
                <a:lnTo>
                  <a:pt x="4802937" y="1016000"/>
                </a:lnTo>
                <a:lnTo>
                  <a:pt x="4802594" y="1028700"/>
                </a:lnTo>
                <a:lnTo>
                  <a:pt x="4799952" y="1054100"/>
                </a:lnTo>
                <a:lnTo>
                  <a:pt x="4796574" y="1066800"/>
                </a:lnTo>
                <a:lnTo>
                  <a:pt x="4792319" y="1092200"/>
                </a:lnTo>
                <a:lnTo>
                  <a:pt x="4787023" y="1117600"/>
                </a:lnTo>
                <a:lnTo>
                  <a:pt x="4784864" y="1117600"/>
                </a:lnTo>
                <a:lnTo>
                  <a:pt x="4784217" y="1130300"/>
                </a:lnTo>
                <a:lnTo>
                  <a:pt x="4766627" y="1130300"/>
                </a:lnTo>
                <a:lnTo>
                  <a:pt x="4766437" y="1117600"/>
                </a:lnTo>
                <a:lnTo>
                  <a:pt x="4764151" y="1117600"/>
                </a:lnTo>
                <a:lnTo>
                  <a:pt x="4764049" y="1116952"/>
                </a:lnTo>
                <a:lnTo>
                  <a:pt x="4764049" y="1143000"/>
                </a:lnTo>
                <a:lnTo>
                  <a:pt x="4763795" y="1155700"/>
                </a:lnTo>
                <a:lnTo>
                  <a:pt x="4740313" y="1155700"/>
                </a:lnTo>
                <a:lnTo>
                  <a:pt x="4725594" y="1168400"/>
                </a:lnTo>
                <a:lnTo>
                  <a:pt x="4685335" y="1168400"/>
                </a:lnTo>
                <a:lnTo>
                  <a:pt x="4686351" y="1155700"/>
                </a:lnTo>
                <a:lnTo>
                  <a:pt x="4687354" y="1143000"/>
                </a:lnTo>
                <a:lnTo>
                  <a:pt x="4687773" y="1117600"/>
                </a:lnTo>
                <a:lnTo>
                  <a:pt x="4687773" y="1092200"/>
                </a:lnTo>
                <a:lnTo>
                  <a:pt x="4688560" y="1066800"/>
                </a:lnTo>
                <a:lnTo>
                  <a:pt x="4695241" y="1066800"/>
                </a:lnTo>
                <a:lnTo>
                  <a:pt x="4696447" y="1079500"/>
                </a:lnTo>
                <a:lnTo>
                  <a:pt x="4697133" y="1092200"/>
                </a:lnTo>
                <a:lnTo>
                  <a:pt x="4697387" y="1104900"/>
                </a:lnTo>
                <a:lnTo>
                  <a:pt x="4697298" y="1117600"/>
                </a:lnTo>
                <a:lnTo>
                  <a:pt x="4697171" y="1130300"/>
                </a:lnTo>
                <a:lnTo>
                  <a:pt x="4697666" y="1130300"/>
                </a:lnTo>
                <a:lnTo>
                  <a:pt x="4703267" y="1143000"/>
                </a:lnTo>
                <a:lnTo>
                  <a:pt x="4709084" y="1143000"/>
                </a:lnTo>
                <a:lnTo>
                  <a:pt x="4715053" y="1155700"/>
                </a:lnTo>
                <a:lnTo>
                  <a:pt x="4719853" y="1143000"/>
                </a:lnTo>
                <a:lnTo>
                  <a:pt x="4721631" y="1143000"/>
                </a:lnTo>
                <a:lnTo>
                  <a:pt x="4727372" y="1130300"/>
                </a:lnTo>
                <a:lnTo>
                  <a:pt x="4732985" y="1117600"/>
                </a:lnTo>
                <a:lnTo>
                  <a:pt x="4737227" y="1104900"/>
                </a:lnTo>
                <a:lnTo>
                  <a:pt x="4738827" y="1092200"/>
                </a:lnTo>
                <a:lnTo>
                  <a:pt x="4739259" y="1079500"/>
                </a:lnTo>
                <a:lnTo>
                  <a:pt x="4740478" y="1066800"/>
                </a:lnTo>
                <a:lnTo>
                  <a:pt x="4743653" y="1041400"/>
                </a:lnTo>
                <a:lnTo>
                  <a:pt x="4754334" y="1041400"/>
                </a:lnTo>
                <a:lnTo>
                  <a:pt x="4751184" y="1054100"/>
                </a:lnTo>
                <a:lnTo>
                  <a:pt x="4751057" y="1054100"/>
                </a:lnTo>
                <a:lnTo>
                  <a:pt x="4750638" y="1079500"/>
                </a:lnTo>
                <a:lnTo>
                  <a:pt x="4751349" y="1104900"/>
                </a:lnTo>
                <a:lnTo>
                  <a:pt x="4754524" y="1117600"/>
                </a:lnTo>
                <a:lnTo>
                  <a:pt x="4761484" y="1143000"/>
                </a:lnTo>
                <a:lnTo>
                  <a:pt x="4764049" y="1143000"/>
                </a:lnTo>
                <a:lnTo>
                  <a:pt x="4764049" y="1116952"/>
                </a:lnTo>
                <a:lnTo>
                  <a:pt x="4762195" y="1104900"/>
                </a:lnTo>
                <a:lnTo>
                  <a:pt x="4761623" y="1092200"/>
                </a:lnTo>
                <a:lnTo>
                  <a:pt x="4761446" y="1079500"/>
                </a:lnTo>
                <a:lnTo>
                  <a:pt x="4760684" y="1066800"/>
                </a:lnTo>
                <a:lnTo>
                  <a:pt x="4760214" y="1054100"/>
                </a:lnTo>
                <a:lnTo>
                  <a:pt x="4761509" y="1041400"/>
                </a:lnTo>
                <a:lnTo>
                  <a:pt x="4763084" y="1028700"/>
                </a:lnTo>
                <a:lnTo>
                  <a:pt x="4763414" y="1016000"/>
                </a:lnTo>
                <a:lnTo>
                  <a:pt x="4763122" y="1003300"/>
                </a:lnTo>
                <a:lnTo>
                  <a:pt x="4763186" y="990600"/>
                </a:lnTo>
                <a:lnTo>
                  <a:pt x="4763478" y="990600"/>
                </a:lnTo>
                <a:lnTo>
                  <a:pt x="4764671" y="977900"/>
                </a:lnTo>
                <a:lnTo>
                  <a:pt x="4767846" y="965200"/>
                </a:lnTo>
                <a:lnTo>
                  <a:pt x="4787938" y="965200"/>
                </a:lnTo>
                <a:lnTo>
                  <a:pt x="4795952" y="977900"/>
                </a:lnTo>
                <a:lnTo>
                  <a:pt x="4798098" y="977900"/>
                </a:lnTo>
                <a:lnTo>
                  <a:pt x="4798695" y="990600"/>
                </a:lnTo>
                <a:lnTo>
                  <a:pt x="4800358" y="1003300"/>
                </a:lnTo>
                <a:lnTo>
                  <a:pt x="4801984" y="1003300"/>
                </a:lnTo>
                <a:lnTo>
                  <a:pt x="4802937" y="1016000"/>
                </a:lnTo>
                <a:lnTo>
                  <a:pt x="4802937" y="939800"/>
                </a:lnTo>
                <a:lnTo>
                  <a:pt x="4782045" y="939800"/>
                </a:lnTo>
                <a:lnTo>
                  <a:pt x="4772558" y="952500"/>
                </a:lnTo>
                <a:lnTo>
                  <a:pt x="4756620" y="952500"/>
                </a:lnTo>
                <a:lnTo>
                  <a:pt x="4756620" y="965200"/>
                </a:lnTo>
                <a:lnTo>
                  <a:pt x="4752518" y="977900"/>
                </a:lnTo>
                <a:lnTo>
                  <a:pt x="4750359" y="990600"/>
                </a:lnTo>
                <a:lnTo>
                  <a:pt x="4748530" y="1003300"/>
                </a:lnTo>
                <a:lnTo>
                  <a:pt x="4745380" y="1016000"/>
                </a:lnTo>
                <a:lnTo>
                  <a:pt x="4741100" y="1016000"/>
                </a:lnTo>
                <a:lnTo>
                  <a:pt x="4740173" y="1003300"/>
                </a:lnTo>
                <a:lnTo>
                  <a:pt x="4737836" y="990600"/>
                </a:lnTo>
                <a:lnTo>
                  <a:pt x="4736350" y="990600"/>
                </a:lnTo>
                <a:lnTo>
                  <a:pt x="4736350" y="1041400"/>
                </a:lnTo>
                <a:lnTo>
                  <a:pt x="4732604" y="1054100"/>
                </a:lnTo>
                <a:lnTo>
                  <a:pt x="4730813" y="1066800"/>
                </a:lnTo>
                <a:lnTo>
                  <a:pt x="4729137" y="1092200"/>
                </a:lnTo>
                <a:lnTo>
                  <a:pt x="4725733" y="1104900"/>
                </a:lnTo>
                <a:lnTo>
                  <a:pt x="4724184" y="1117600"/>
                </a:lnTo>
                <a:lnTo>
                  <a:pt x="4710227" y="1117600"/>
                </a:lnTo>
                <a:lnTo>
                  <a:pt x="4710125" y="1104900"/>
                </a:lnTo>
                <a:lnTo>
                  <a:pt x="4709820" y="1092200"/>
                </a:lnTo>
                <a:lnTo>
                  <a:pt x="4709198" y="1092200"/>
                </a:lnTo>
                <a:lnTo>
                  <a:pt x="4708283" y="1079500"/>
                </a:lnTo>
                <a:lnTo>
                  <a:pt x="4707090" y="1066800"/>
                </a:lnTo>
                <a:lnTo>
                  <a:pt x="4706150" y="1054100"/>
                </a:lnTo>
                <a:lnTo>
                  <a:pt x="4705934" y="1054100"/>
                </a:lnTo>
                <a:lnTo>
                  <a:pt x="4706455" y="1041400"/>
                </a:lnTo>
                <a:lnTo>
                  <a:pt x="4707725" y="1028700"/>
                </a:lnTo>
                <a:lnTo>
                  <a:pt x="4709211" y="1016000"/>
                </a:lnTo>
                <a:lnTo>
                  <a:pt x="4710138" y="1016000"/>
                </a:lnTo>
                <a:lnTo>
                  <a:pt x="4709922" y="1003300"/>
                </a:lnTo>
                <a:lnTo>
                  <a:pt x="4707902" y="990600"/>
                </a:lnTo>
                <a:lnTo>
                  <a:pt x="4727702" y="990600"/>
                </a:lnTo>
                <a:lnTo>
                  <a:pt x="4728883" y="1003300"/>
                </a:lnTo>
                <a:lnTo>
                  <a:pt x="4730597" y="1003300"/>
                </a:lnTo>
                <a:lnTo>
                  <a:pt x="4732452" y="1016000"/>
                </a:lnTo>
                <a:lnTo>
                  <a:pt x="4736350" y="1041400"/>
                </a:lnTo>
                <a:lnTo>
                  <a:pt x="4736350" y="990600"/>
                </a:lnTo>
                <a:lnTo>
                  <a:pt x="4733760" y="990600"/>
                </a:lnTo>
                <a:lnTo>
                  <a:pt x="4727651" y="977900"/>
                </a:lnTo>
                <a:lnTo>
                  <a:pt x="4721949" y="977900"/>
                </a:lnTo>
                <a:lnTo>
                  <a:pt x="4723549" y="965200"/>
                </a:lnTo>
                <a:lnTo>
                  <a:pt x="4756620" y="965200"/>
                </a:lnTo>
                <a:lnTo>
                  <a:pt x="4756620" y="952500"/>
                </a:lnTo>
                <a:lnTo>
                  <a:pt x="4699228" y="952500"/>
                </a:lnTo>
                <a:lnTo>
                  <a:pt x="4699736" y="939800"/>
                </a:lnTo>
                <a:lnTo>
                  <a:pt x="4710620" y="939800"/>
                </a:lnTo>
                <a:lnTo>
                  <a:pt x="4721441" y="927100"/>
                </a:lnTo>
                <a:lnTo>
                  <a:pt x="4818659" y="927100"/>
                </a:lnTo>
                <a:lnTo>
                  <a:pt x="4851298" y="914400"/>
                </a:lnTo>
                <a:lnTo>
                  <a:pt x="4726978" y="914400"/>
                </a:lnTo>
                <a:lnTo>
                  <a:pt x="4720971" y="927100"/>
                </a:lnTo>
                <a:lnTo>
                  <a:pt x="4711458" y="914400"/>
                </a:lnTo>
                <a:lnTo>
                  <a:pt x="4708474" y="914400"/>
                </a:lnTo>
                <a:lnTo>
                  <a:pt x="4708703" y="901700"/>
                </a:lnTo>
                <a:lnTo>
                  <a:pt x="4818519" y="901700"/>
                </a:lnTo>
                <a:lnTo>
                  <a:pt x="4821974" y="889000"/>
                </a:lnTo>
                <a:lnTo>
                  <a:pt x="4829175" y="889000"/>
                </a:lnTo>
                <a:lnTo>
                  <a:pt x="4850866" y="901700"/>
                </a:lnTo>
                <a:lnTo>
                  <a:pt x="4872355" y="889000"/>
                </a:lnTo>
                <a:lnTo>
                  <a:pt x="4954613" y="889000"/>
                </a:lnTo>
                <a:lnTo>
                  <a:pt x="4955337" y="901700"/>
                </a:lnTo>
                <a:lnTo>
                  <a:pt x="4955337" y="673735"/>
                </a:lnTo>
                <a:lnTo>
                  <a:pt x="4954346" y="698500"/>
                </a:lnTo>
                <a:lnTo>
                  <a:pt x="4953216" y="711200"/>
                </a:lnTo>
                <a:lnTo>
                  <a:pt x="4953012" y="714070"/>
                </a:lnTo>
                <a:lnTo>
                  <a:pt x="4953012" y="876300"/>
                </a:lnTo>
                <a:lnTo>
                  <a:pt x="4903444" y="876300"/>
                </a:lnTo>
                <a:lnTo>
                  <a:pt x="4906124" y="863600"/>
                </a:lnTo>
                <a:lnTo>
                  <a:pt x="4910404" y="863600"/>
                </a:lnTo>
                <a:lnTo>
                  <a:pt x="4913693" y="850900"/>
                </a:lnTo>
                <a:lnTo>
                  <a:pt x="4918049" y="838200"/>
                </a:lnTo>
                <a:lnTo>
                  <a:pt x="4920158" y="825500"/>
                </a:lnTo>
                <a:lnTo>
                  <a:pt x="4920666" y="800100"/>
                </a:lnTo>
                <a:lnTo>
                  <a:pt x="4920208" y="787400"/>
                </a:lnTo>
                <a:lnTo>
                  <a:pt x="4919561" y="774700"/>
                </a:lnTo>
                <a:lnTo>
                  <a:pt x="4919040" y="774700"/>
                </a:lnTo>
                <a:lnTo>
                  <a:pt x="4919942" y="762000"/>
                </a:lnTo>
                <a:lnTo>
                  <a:pt x="4923587" y="762000"/>
                </a:lnTo>
                <a:lnTo>
                  <a:pt x="4927155" y="774700"/>
                </a:lnTo>
                <a:lnTo>
                  <a:pt x="4930914" y="774700"/>
                </a:lnTo>
                <a:lnTo>
                  <a:pt x="4934928" y="787400"/>
                </a:lnTo>
                <a:lnTo>
                  <a:pt x="4939233" y="800100"/>
                </a:lnTo>
                <a:lnTo>
                  <a:pt x="4941608" y="812800"/>
                </a:lnTo>
                <a:lnTo>
                  <a:pt x="4943627" y="812800"/>
                </a:lnTo>
                <a:lnTo>
                  <a:pt x="4945278" y="825500"/>
                </a:lnTo>
                <a:lnTo>
                  <a:pt x="4946523" y="825500"/>
                </a:lnTo>
                <a:lnTo>
                  <a:pt x="4947869" y="838200"/>
                </a:lnTo>
                <a:lnTo>
                  <a:pt x="4949355" y="850900"/>
                </a:lnTo>
                <a:lnTo>
                  <a:pt x="4950752" y="850900"/>
                </a:lnTo>
                <a:lnTo>
                  <a:pt x="4951844" y="863600"/>
                </a:lnTo>
                <a:lnTo>
                  <a:pt x="4953012" y="876300"/>
                </a:lnTo>
                <a:lnTo>
                  <a:pt x="4953012" y="714070"/>
                </a:lnTo>
                <a:lnTo>
                  <a:pt x="4952314" y="723900"/>
                </a:lnTo>
                <a:lnTo>
                  <a:pt x="4952009" y="749300"/>
                </a:lnTo>
                <a:lnTo>
                  <a:pt x="4941303" y="749300"/>
                </a:lnTo>
                <a:lnTo>
                  <a:pt x="4941519" y="736600"/>
                </a:lnTo>
                <a:lnTo>
                  <a:pt x="4941367" y="736600"/>
                </a:lnTo>
                <a:lnTo>
                  <a:pt x="4939169" y="723900"/>
                </a:lnTo>
                <a:lnTo>
                  <a:pt x="4935969" y="698500"/>
                </a:lnTo>
                <a:lnTo>
                  <a:pt x="4932197" y="685800"/>
                </a:lnTo>
                <a:lnTo>
                  <a:pt x="4928311" y="673100"/>
                </a:lnTo>
                <a:lnTo>
                  <a:pt x="4927181" y="660400"/>
                </a:lnTo>
                <a:lnTo>
                  <a:pt x="4923218" y="660400"/>
                </a:lnTo>
                <a:lnTo>
                  <a:pt x="4932007" y="647700"/>
                </a:lnTo>
                <a:lnTo>
                  <a:pt x="4935817" y="647700"/>
                </a:lnTo>
                <a:lnTo>
                  <a:pt x="4929035" y="635000"/>
                </a:lnTo>
                <a:lnTo>
                  <a:pt x="4925352" y="635000"/>
                </a:lnTo>
                <a:lnTo>
                  <a:pt x="4936731" y="622300"/>
                </a:lnTo>
                <a:lnTo>
                  <a:pt x="4934356" y="609600"/>
                </a:lnTo>
                <a:lnTo>
                  <a:pt x="4933188" y="609600"/>
                </a:lnTo>
                <a:lnTo>
                  <a:pt x="4931156" y="596900"/>
                </a:lnTo>
                <a:lnTo>
                  <a:pt x="4930241" y="571500"/>
                </a:lnTo>
                <a:lnTo>
                  <a:pt x="4930178" y="558800"/>
                </a:lnTo>
                <a:lnTo>
                  <a:pt x="4930673" y="546100"/>
                </a:lnTo>
                <a:lnTo>
                  <a:pt x="4930330" y="520700"/>
                </a:lnTo>
                <a:lnTo>
                  <a:pt x="4928451" y="508000"/>
                </a:lnTo>
                <a:lnTo>
                  <a:pt x="4925898" y="495300"/>
                </a:lnTo>
                <a:lnTo>
                  <a:pt x="4923498" y="482600"/>
                </a:lnTo>
                <a:lnTo>
                  <a:pt x="4922215" y="469900"/>
                </a:lnTo>
                <a:lnTo>
                  <a:pt x="4921364" y="457200"/>
                </a:lnTo>
                <a:lnTo>
                  <a:pt x="4921275" y="444500"/>
                </a:lnTo>
                <a:lnTo>
                  <a:pt x="4922278" y="431800"/>
                </a:lnTo>
                <a:lnTo>
                  <a:pt x="4922913" y="431800"/>
                </a:lnTo>
                <a:lnTo>
                  <a:pt x="4923841" y="419100"/>
                </a:lnTo>
                <a:lnTo>
                  <a:pt x="4933848" y="419100"/>
                </a:lnTo>
                <a:lnTo>
                  <a:pt x="4938573" y="431800"/>
                </a:lnTo>
                <a:lnTo>
                  <a:pt x="4943983" y="431800"/>
                </a:lnTo>
                <a:lnTo>
                  <a:pt x="4957762" y="444500"/>
                </a:lnTo>
                <a:lnTo>
                  <a:pt x="4964506" y="457200"/>
                </a:lnTo>
                <a:lnTo>
                  <a:pt x="4966754" y="469900"/>
                </a:lnTo>
                <a:lnTo>
                  <a:pt x="4966995" y="482600"/>
                </a:lnTo>
                <a:lnTo>
                  <a:pt x="4969865" y="520700"/>
                </a:lnTo>
                <a:lnTo>
                  <a:pt x="4971847" y="533400"/>
                </a:lnTo>
                <a:lnTo>
                  <a:pt x="4972951" y="558800"/>
                </a:lnTo>
                <a:lnTo>
                  <a:pt x="4973142" y="571500"/>
                </a:lnTo>
                <a:lnTo>
                  <a:pt x="4973142" y="461594"/>
                </a:lnTo>
                <a:lnTo>
                  <a:pt x="4972659" y="457200"/>
                </a:lnTo>
                <a:lnTo>
                  <a:pt x="4982324" y="457200"/>
                </a:lnTo>
                <a:lnTo>
                  <a:pt x="4984686" y="469900"/>
                </a:lnTo>
                <a:lnTo>
                  <a:pt x="4994554" y="469900"/>
                </a:lnTo>
                <a:lnTo>
                  <a:pt x="5003647" y="482600"/>
                </a:lnTo>
                <a:lnTo>
                  <a:pt x="5012423" y="495300"/>
                </a:lnTo>
                <a:lnTo>
                  <a:pt x="5021326" y="495300"/>
                </a:lnTo>
                <a:lnTo>
                  <a:pt x="5026482" y="508000"/>
                </a:lnTo>
                <a:lnTo>
                  <a:pt x="5030165" y="508000"/>
                </a:lnTo>
                <a:lnTo>
                  <a:pt x="5032299" y="520700"/>
                </a:lnTo>
                <a:lnTo>
                  <a:pt x="5032756" y="520700"/>
                </a:lnTo>
                <a:lnTo>
                  <a:pt x="5032756" y="457200"/>
                </a:lnTo>
                <a:lnTo>
                  <a:pt x="5027968" y="457200"/>
                </a:lnTo>
                <a:lnTo>
                  <a:pt x="5027968" y="482600"/>
                </a:lnTo>
                <a:lnTo>
                  <a:pt x="5019738" y="469900"/>
                </a:lnTo>
                <a:lnTo>
                  <a:pt x="5023066" y="469900"/>
                </a:lnTo>
                <a:lnTo>
                  <a:pt x="5027968" y="482600"/>
                </a:lnTo>
                <a:lnTo>
                  <a:pt x="5027968" y="457200"/>
                </a:lnTo>
                <a:lnTo>
                  <a:pt x="5023713" y="457200"/>
                </a:lnTo>
                <a:lnTo>
                  <a:pt x="5017732" y="450723"/>
                </a:lnTo>
                <a:lnTo>
                  <a:pt x="5017732" y="469900"/>
                </a:lnTo>
                <a:lnTo>
                  <a:pt x="5013718" y="469900"/>
                </a:lnTo>
                <a:lnTo>
                  <a:pt x="5008372" y="457200"/>
                </a:lnTo>
                <a:lnTo>
                  <a:pt x="5011064" y="457200"/>
                </a:lnTo>
                <a:lnTo>
                  <a:pt x="5017732" y="469900"/>
                </a:lnTo>
                <a:lnTo>
                  <a:pt x="5017732" y="450723"/>
                </a:lnTo>
                <a:lnTo>
                  <a:pt x="5012004" y="444500"/>
                </a:lnTo>
                <a:lnTo>
                  <a:pt x="4993589" y="425208"/>
                </a:lnTo>
                <a:lnTo>
                  <a:pt x="4993589" y="444500"/>
                </a:lnTo>
                <a:lnTo>
                  <a:pt x="4982159" y="444500"/>
                </a:lnTo>
                <a:lnTo>
                  <a:pt x="4971021" y="431800"/>
                </a:lnTo>
                <a:lnTo>
                  <a:pt x="4961890" y="419100"/>
                </a:lnTo>
                <a:lnTo>
                  <a:pt x="4956518" y="406400"/>
                </a:lnTo>
                <a:lnTo>
                  <a:pt x="4967643" y="419100"/>
                </a:lnTo>
                <a:lnTo>
                  <a:pt x="4978070" y="431800"/>
                </a:lnTo>
                <a:lnTo>
                  <a:pt x="4986998" y="431800"/>
                </a:lnTo>
                <a:lnTo>
                  <a:pt x="4993589" y="444500"/>
                </a:lnTo>
                <a:lnTo>
                  <a:pt x="4993589" y="425208"/>
                </a:lnTo>
                <a:lnTo>
                  <a:pt x="4987772" y="419100"/>
                </a:lnTo>
                <a:lnTo>
                  <a:pt x="4975364" y="406400"/>
                </a:lnTo>
                <a:lnTo>
                  <a:pt x="4963122" y="393700"/>
                </a:lnTo>
                <a:lnTo>
                  <a:pt x="4951273" y="381000"/>
                </a:lnTo>
                <a:lnTo>
                  <a:pt x="4940071" y="368300"/>
                </a:lnTo>
                <a:lnTo>
                  <a:pt x="4934712" y="368300"/>
                </a:lnTo>
                <a:lnTo>
                  <a:pt x="4937226" y="355600"/>
                </a:lnTo>
                <a:lnTo>
                  <a:pt x="4950358" y="368300"/>
                </a:lnTo>
                <a:lnTo>
                  <a:pt x="4964404" y="381000"/>
                </a:lnTo>
                <a:lnTo>
                  <a:pt x="4978031" y="393700"/>
                </a:lnTo>
                <a:lnTo>
                  <a:pt x="4989931" y="406400"/>
                </a:lnTo>
                <a:lnTo>
                  <a:pt x="4997120" y="419100"/>
                </a:lnTo>
                <a:lnTo>
                  <a:pt x="5005540" y="419100"/>
                </a:lnTo>
                <a:lnTo>
                  <a:pt x="5015103" y="431800"/>
                </a:lnTo>
                <a:lnTo>
                  <a:pt x="5036909" y="431800"/>
                </a:lnTo>
                <a:lnTo>
                  <a:pt x="5047881" y="444500"/>
                </a:lnTo>
                <a:lnTo>
                  <a:pt x="5059083" y="457200"/>
                </a:lnTo>
                <a:lnTo>
                  <a:pt x="5070119" y="457200"/>
                </a:lnTo>
                <a:lnTo>
                  <a:pt x="5080647" y="469900"/>
                </a:lnTo>
                <a:lnTo>
                  <a:pt x="5085054" y="469900"/>
                </a:lnTo>
                <a:lnTo>
                  <a:pt x="5089258" y="482600"/>
                </a:lnTo>
                <a:lnTo>
                  <a:pt x="5086121" y="482600"/>
                </a:lnTo>
                <a:lnTo>
                  <a:pt x="5085994" y="495300"/>
                </a:lnTo>
                <a:lnTo>
                  <a:pt x="5093906" y="495300"/>
                </a:lnTo>
                <a:lnTo>
                  <a:pt x="5093906" y="355600"/>
                </a:lnTo>
                <a:lnTo>
                  <a:pt x="5093182" y="355600"/>
                </a:lnTo>
                <a:lnTo>
                  <a:pt x="5093208" y="342900"/>
                </a:lnTo>
                <a:lnTo>
                  <a:pt x="5093347" y="330200"/>
                </a:lnTo>
                <a:lnTo>
                  <a:pt x="5093005" y="317500"/>
                </a:lnTo>
                <a:lnTo>
                  <a:pt x="5215344" y="317500"/>
                </a:lnTo>
                <a:lnTo>
                  <a:pt x="5220589" y="330200"/>
                </a:lnTo>
                <a:lnTo>
                  <a:pt x="5220589" y="215900"/>
                </a:lnTo>
                <a:lnTo>
                  <a:pt x="5217807" y="215900"/>
                </a:lnTo>
                <a:lnTo>
                  <a:pt x="5217807" y="279400"/>
                </a:lnTo>
                <a:lnTo>
                  <a:pt x="5200993" y="279400"/>
                </a:lnTo>
                <a:lnTo>
                  <a:pt x="5175643" y="292100"/>
                </a:lnTo>
                <a:lnTo>
                  <a:pt x="5087518" y="292100"/>
                </a:lnTo>
                <a:lnTo>
                  <a:pt x="5092636" y="279400"/>
                </a:lnTo>
                <a:lnTo>
                  <a:pt x="5089068" y="266700"/>
                </a:lnTo>
                <a:lnTo>
                  <a:pt x="5100663" y="266700"/>
                </a:lnTo>
                <a:lnTo>
                  <a:pt x="5107711" y="254000"/>
                </a:lnTo>
                <a:lnTo>
                  <a:pt x="5114887" y="266700"/>
                </a:lnTo>
                <a:lnTo>
                  <a:pt x="5140782" y="266700"/>
                </a:lnTo>
                <a:lnTo>
                  <a:pt x="5161737" y="254000"/>
                </a:lnTo>
                <a:lnTo>
                  <a:pt x="5182070" y="266700"/>
                </a:lnTo>
                <a:lnTo>
                  <a:pt x="5217045" y="266700"/>
                </a:lnTo>
                <a:lnTo>
                  <a:pt x="5217807" y="279400"/>
                </a:lnTo>
                <a:lnTo>
                  <a:pt x="5217807" y="215900"/>
                </a:lnTo>
                <a:lnTo>
                  <a:pt x="5204561" y="215900"/>
                </a:lnTo>
                <a:lnTo>
                  <a:pt x="5204561" y="241300"/>
                </a:lnTo>
                <a:lnTo>
                  <a:pt x="5188458" y="241300"/>
                </a:lnTo>
                <a:lnTo>
                  <a:pt x="5197526" y="228600"/>
                </a:lnTo>
                <a:lnTo>
                  <a:pt x="5204561" y="241300"/>
                </a:lnTo>
                <a:lnTo>
                  <a:pt x="5204561" y="215900"/>
                </a:lnTo>
                <a:lnTo>
                  <a:pt x="5128387" y="215900"/>
                </a:lnTo>
                <a:lnTo>
                  <a:pt x="5111928" y="228600"/>
                </a:lnTo>
                <a:lnTo>
                  <a:pt x="5091531" y="228600"/>
                </a:lnTo>
                <a:lnTo>
                  <a:pt x="5092408" y="215900"/>
                </a:lnTo>
                <a:lnTo>
                  <a:pt x="5093322" y="203200"/>
                </a:lnTo>
                <a:lnTo>
                  <a:pt x="5094186" y="203200"/>
                </a:lnTo>
                <a:lnTo>
                  <a:pt x="5095113" y="190500"/>
                </a:lnTo>
                <a:lnTo>
                  <a:pt x="5118214" y="190500"/>
                </a:lnTo>
                <a:lnTo>
                  <a:pt x="5129276" y="177800"/>
                </a:lnTo>
                <a:lnTo>
                  <a:pt x="5217934" y="177800"/>
                </a:lnTo>
                <a:lnTo>
                  <a:pt x="5222303" y="190500"/>
                </a:lnTo>
                <a:lnTo>
                  <a:pt x="5222913" y="215900"/>
                </a:lnTo>
                <a:lnTo>
                  <a:pt x="5222913" y="0"/>
                </a:lnTo>
                <a:lnTo>
                  <a:pt x="5219128" y="0"/>
                </a:lnTo>
                <a:lnTo>
                  <a:pt x="5219128" y="114300"/>
                </a:lnTo>
                <a:lnTo>
                  <a:pt x="5218925" y="127000"/>
                </a:lnTo>
                <a:lnTo>
                  <a:pt x="5218557" y="127000"/>
                </a:lnTo>
                <a:lnTo>
                  <a:pt x="5218341" y="139700"/>
                </a:lnTo>
                <a:lnTo>
                  <a:pt x="5218658" y="139700"/>
                </a:lnTo>
                <a:lnTo>
                  <a:pt x="5218430" y="152400"/>
                </a:lnTo>
                <a:lnTo>
                  <a:pt x="5214683" y="165100"/>
                </a:lnTo>
                <a:lnTo>
                  <a:pt x="5200510" y="152400"/>
                </a:lnTo>
                <a:lnTo>
                  <a:pt x="5095684" y="152400"/>
                </a:lnTo>
                <a:lnTo>
                  <a:pt x="5094821" y="139700"/>
                </a:lnTo>
                <a:lnTo>
                  <a:pt x="5097500" y="127000"/>
                </a:lnTo>
                <a:lnTo>
                  <a:pt x="5207813" y="127000"/>
                </a:lnTo>
                <a:lnTo>
                  <a:pt x="5218519" y="114300"/>
                </a:lnTo>
                <a:lnTo>
                  <a:pt x="5219128" y="114300"/>
                </a:lnTo>
                <a:lnTo>
                  <a:pt x="5219128" y="0"/>
                </a:lnTo>
                <a:lnTo>
                  <a:pt x="5218138" y="0"/>
                </a:lnTo>
                <a:lnTo>
                  <a:pt x="5218138" y="88900"/>
                </a:lnTo>
                <a:lnTo>
                  <a:pt x="5217757" y="88900"/>
                </a:lnTo>
                <a:lnTo>
                  <a:pt x="5215928" y="101600"/>
                </a:lnTo>
                <a:lnTo>
                  <a:pt x="5150002" y="101600"/>
                </a:lnTo>
                <a:lnTo>
                  <a:pt x="5130241" y="114300"/>
                </a:lnTo>
                <a:lnTo>
                  <a:pt x="5123993" y="114300"/>
                </a:lnTo>
                <a:lnTo>
                  <a:pt x="5116677" y="101600"/>
                </a:lnTo>
                <a:lnTo>
                  <a:pt x="5110238" y="101600"/>
                </a:lnTo>
                <a:lnTo>
                  <a:pt x="5099990" y="114300"/>
                </a:lnTo>
                <a:lnTo>
                  <a:pt x="5095621" y="114300"/>
                </a:lnTo>
                <a:lnTo>
                  <a:pt x="5094109" y="101600"/>
                </a:lnTo>
                <a:lnTo>
                  <a:pt x="5096421" y="88900"/>
                </a:lnTo>
                <a:lnTo>
                  <a:pt x="5169751" y="88900"/>
                </a:lnTo>
                <a:lnTo>
                  <a:pt x="5182730" y="76200"/>
                </a:lnTo>
                <a:lnTo>
                  <a:pt x="5215674" y="76200"/>
                </a:lnTo>
                <a:lnTo>
                  <a:pt x="5218138" y="88900"/>
                </a:lnTo>
                <a:lnTo>
                  <a:pt x="5218138" y="0"/>
                </a:lnTo>
                <a:lnTo>
                  <a:pt x="5217579" y="0"/>
                </a:lnTo>
                <a:lnTo>
                  <a:pt x="5217579" y="50800"/>
                </a:lnTo>
                <a:lnTo>
                  <a:pt x="5217033" y="50800"/>
                </a:lnTo>
                <a:lnTo>
                  <a:pt x="5213553" y="63500"/>
                </a:lnTo>
                <a:lnTo>
                  <a:pt x="5170271" y="63500"/>
                </a:lnTo>
                <a:lnTo>
                  <a:pt x="5152034" y="76200"/>
                </a:lnTo>
                <a:lnTo>
                  <a:pt x="5104587" y="76200"/>
                </a:lnTo>
                <a:lnTo>
                  <a:pt x="5099278" y="63500"/>
                </a:lnTo>
                <a:lnTo>
                  <a:pt x="5099164" y="50800"/>
                </a:lnTo>
                <a:lnTo>
                  <a:pt x="5102415" y="38100"/>
                </a:lnTo>
                <a:lnTo>
                  <a:pt x="5198148" y="38100"/>
                </a:lnTo>
                <a:lnTo>
                  <a:pt x="5206377" y="25400"/>
                </a:lnTo>
                <a:lnTo>
                  <a:pt x="5213731" y="38100"/>
                </a:lnTo>
                <a:lnTo>
                  <a:pt x="5215928" y="38100"/>
                </a:lnTo>
                <a:lnTo>
                  <a:pt x="5217579" y="50800"/>
                </a:lnTo>
                <a:lnTo>
                  <a:pt x="5217579" y="0"/>
                </a:lnTo>
                <a:lnTo>
                  <a:pt x="5207952" y="0"/>
                </a:lnTo>
                <a:lnTo>
                  <a:pt x="5180584" y="12700"/>
                </a:lnTo>
                <a:lnTo>
                  <a:pt x="5076241" y="12700"/>
                </a:lnTo>
                <a:lnTo>
                  <a:pt x="5061255" y="63500"/>
                </a:lnTo>
                <a:lnTo>
                  <a:pt x="5056822" y="101600"/>
                </a:lnTo>
                <a:lnTo>
                  <a:pt x="5058867" y="101600"/>
                </a:lnTo>
                <a:lnTo>
                  <a:pt x="5059731" y="114300"/>
                </a:lnTo>
                <a:lnTo>
                  <a:pt x="5059451" y="125056"/>
                </a:lnTo>
                <a:lnTo>
                  <a:pt x="5059451" y="266700"/>
                </a:lnTo>
                <a:lnTo>
                  <a:pt x="5057013" y="279400"/>
                </a:lnTo>
                <a:lnTo>
                  <a:pt x="5052377" y="279400"/>
                </a:lnTo>
                <a:lnTo>
                  <a:pt x="5050193" y="266700"/>
                </a:lnTo>
                <a:lnTo>
                  <a:pt x="5059451" y="266700"/>
                </a:lnTo>
                <a:lnTo>
                  <a:pt x="5059451" y="125056"/>
                </a:lnTo>
                <a:lnTo>
                  <a:pt x="5059400" y="127000"/>
                </a:lnTo>
                <a:lnTo>
                  <a:pt x="5057902" y="127000"/>
                </a:lnTo>
                <a:lnTo>
                  <a:pt x="5056238" y="136245"/>
                </a:lnTo>
                <a:lnTo>
                  <a:pt x="5056238" y="241300"/>
                </a:lnTo>
                <a:lnTo>
                  <a:pt x="5051920" y="254000"/>
                </a:lnTo>
                <a:lnTo>
                  <a:pt x="5047818" y="242862"/>
                </a:lnTo>
                <a:lnTo>
                  <a:pt x="5047818" y="266700"/>
                </a:lnTo>
                <a:lnTo>
                  <a:pt x="5047323" y="279400"/>
                </a:lnTo>
                <a:lnTo>
                  <a:pt x="5047640" y="266700"/>
                </a:lnTo>
                <a:lnTo>
                  <a:pt x="5047818" y="266700"/>
                </a:lnTo>
                <a:lnTo>
                  <a:pt x="5047818" y="242862"/>
                </a:lnTo>
                <a:lnTo>
                  <a:pt x="5047246" y="241300"/>
                </a:lnTo>
                <a:lnTo>
                  <a:pt x="5056238" y="241300"/>
                </a:lnTo>
                <a:lnTo>
                  <a:pt x="5056238" y="136245"/>
                </a:lnTo>
                <a:lnTo>
                  <a:pt x="5055806" y="138645"/>
                </a:lnTo>
                <a:lnTo>
                  <a:pt x="5055806" y="215900"/>
                </a:lnTo>
                <a:lnTo>
                  <a:pt x="5055209" y="228600"/>
                </a:lnTo>
                <a:lnTo>
                  <a:pt x="5050333" y="228600"/>
                </a:lnTo>
                <a:lnTo>
                  <a:pt x="5049507" y="215900"/>
                </a:lnTo>
                <a:lnTo>
                  <a:pt x="5055806" y="215900"/>
                </a:lnTo>
                <a:lnTo>
                  <a:pt x="5055806" y="138645"/>
                </a:lnTo>
                <a:lnTo>
                  <a:pt x="5055616" y="139700"/>
                </a:lnTo>
                <a:lnTo>
                  <a:pt x="5051133" y="165100"/>
                </a:lnTo>
                <a:lnTo>
                  <a:pt x="5046586" y="177800"/>
                </a:lnTo>
                <a:lnTo>
                  <a:pt x="5044122" y="190500"/>
                </a:lnTo>
                <a:lnTo>
                  <a:pt x="5043894" y="190500"/>
                </a:lnTo>
                <a:lnTo>
                  <a:pt x="5043894" y="292100"/>
                </a:lnTo>
                <a:lnTo>
                  <a:pt x="5034077" y="304800"/>
                </a:lnTo>
                <a:lnTo>
                  <a:pt x="5012461" y="304800"/>
                </a:lnTo>
                <a:lnTo>
                  <a:pt x="5021859" y="292100"/>
                </a:lnTo>
                <a:lnTo>
                  <a:pt x="5043894" y="292100"/>
                </a:lnTo>
                <a:lnTo>
                  <a:pt x="5043894" y="190500"/>
                </a:lnTo>
                <a:lnTo>
                  <a:pt x="5042852" y="190500"/>
                </a:lnTo>
                <a:lnTo>
                  <a:pt x="5041303" y="203200"/>
                </a:lnTo>
                <a:lnTo>
                  <a:pt x="5039804" y="203200"/>
                </a:lnTo>
                <a:lnTo>
                  <a:pt x="5039220" y="215900"/>
                </a:lnTo>
                <a:lnTo>
                  <a:pt x="5038522" y="215900"/>
                </a:lnTo>
                <a:lnTo>
                  <a:pt x="5037569" y="228600"/>
                </a:lnTo>
                <a:lnTo>
                  <a:pt x="5036553" y="228600"/>
                </a:lnTo>
                <a:lnTo>
                  <a:pt x="5035245" y="241300"/>
                </a:lnTo>
                <a:lnTo>
                  <a:pt x="5034902" y="241300"/>
                </a:lnTo>
                <a:lnTo>
                  <a:pt x="5033988" y="254000"/>
                </a:lnTo>
                <a:lnTo>
                  <a:pt x="5032210" y="254000"/>
                </a:lnTo>
                <a:lnTo>
                  <a:pt x="5017948" y="266700"/>
                </a:lnTo>
                <a:lnTo>
                  <a:pt x="4991989" y="266700"/>
                </a:lnTo>
                <a:lnTo>
                  <a:pt x="4978603" y="279400"/>
                </a:lnTo>
                <a:lnTo>
                  <a:pt x="4963350" y="292100"/>
                </a:lnTo>
                <a:lnTo>
                  <a:pt x="4961064" y="293789"/>
                </a:lnTo>
                <a:lnTo>
                  <a:pt x="4961064" y="317500"/>
                </a:lnTo>
                <a:lnTo>
                  <a:pt x="4960404" y="330200"/>
                </a:lnTo>
                <a:lnTo>
                  <a:pt x="4955883" y="330200"/>
                </a:lnTo>
                <a:lnTo>
                  <a:pt x="4944745" y="342900"/>
                </a:lnTo>
                <a:lnTo>
                  <a:pt x="4938420" y="342900"/>
                </a:lnTo>
                <a:lnTo>
                  <a:pt x="4931740" y="330200"/>
                </a:lnTo>
                <a:lnTo>
                  <a:pt x="4934216" y="330200"/>
                </a:lnTo>
                <a:lnTo>
                  <a:pt x="4940135" y="317500"/>
                </a:lnTo>
                <a:lnTo>
                  <a:pt x="4961064" y="317500"/>
                </a:lnTo>
                <a:lnTo>
                  <a:pt x="4961064" y="293789"/>
                </a:lnTo>
                <a:lnTo>
                  <a:pt x="4946078" y="304800"/>
                </a:lnTo>
                <a:lnTo>
                  <a:pt x="4926647" y="317500"/>
                </a:lnTo>
                <a:lnTo>
                  <a:pt x="4919167" y="317500"/>
                </a:lnTo>
                <a:lnTo>
                  <a:pt x="4917364" y="320763"/>
                </a:lnTo>
                <a:lnTo>
                  <a:pt x="4917364" y="571500"/>
                </a:lnTo>
                <a:lnTo>
                  <a:pt x="4915928" y="596900"/>
                </a:lnTo>
                <a:lnTo>
                  <a:pt x="4914100" y="609600"/>
                </a:lnTo>
                <a:lnTo>
                  <a:pt x="4911890" y="596900"/>
                </a:lnTo>
                <a:lnTo>
                  <a:pt x="4911445" y="571500"/>
                </a:lnTo>
                <a:lnTo>
                  <a:pt x="4912195" y="558800"/>
                </a:lnTo>
                <a:lnTo>
                  <a:pt x="4913604" y="546100"/>
                </a:lnTo>
                <a:lnTo>
                  <a:pt x="4917046" y="558800"/>
                </a:lnTo>
                <a:lnTo>
                  <a:pt x="4917364" y="571500"/>
                </a:lnTo>
                <a:lnTo>
                  <a:pt x="4917364" y="320763"/>
                </a:lnTo>
                <a:lnTo>
                  <a:pt x="4910671" y="332867"/>
                </a:lnTo>
                <a:lnTo>
                  <a:pt x="4910671" y="812800"/>
                </a:lnTo>
                <a:lnTo>
                  <a:pt x="4908791" y="838200"/>
                </a:lnTo>
                <a:lnTo>
                  <a:pt x="4906988" y="838200"/>
                </a:lnTo>
                <a:lnTo>
                  <a:pt x="4905070" y="850900"/>
                </a:lnTo>
                <a:lnTo>
                  <a:pt x="4896815" y="850900"/>
                </a:lnTo>
                <a:lnTo>
                  <a:pt x="4894770" y="825500"/>
                </a:lnTo>
                <a:lnTo>
                  <a:pt x="4891176" y="800100"/>
                </a:lnTo>
                <a:lnTo>
                  <a:pt x="4890922" y="797496"/>
                </a:lnTo>
                <a:lnTo>
                  <a:pt x="4890922" y="876300"/>
                </a:lnTo>
                <a:lnTo>
                  <a:pt x="4883315" y="876300"/>
                </a:lnTo>
                <a:lnTo>
                  <a:pt x="4872304" y="889000"/>
                </a:lnTo>
                <a:lnTo>
                  <a:pt x="4850219" y="889000"/>
                </a:lnTo>
                <a:lnTo>
                  <a:pt x="4839259" y="876300"/>
                </a:lnTo>
                <a:lnTo>
                  <a:pt x="4840033" y="876300"/>
                </a:lnTo>
                <a:lnTo>
                  <a:pt x="4849126" y="863600"/>
                </a:lnTo>
                <a:lnTo>
                  <a:pt x="4854333" y="850900"/>
                </a:lnTo>
                <a:lnTo>
                  <a:pt x="4856797" y="825500"/>
                </a:lnTo>
                <a:lnTo>
                  <a:pt x="4857623" y="812800"/>
                </a:lnTo>
                <a:lnTo>
                  <a:pt x="4857572" y="800100"/>
                </a:lnTo>
                <a:lnTo>
                  <a:pt x="4857102" y="787400"/>
                </a:lnTo>
                <a:lnTo>
                  <a:pt x="4856518" y="774700"/>
                </a:lnTo>
                <a:lnTo>
                  <a:pt x="4856150" y="762000"/>
                </a:lnTo>
                <a:lnTo>
                  <a:pt x="4854626" y="762000"/>
                </a:lnTo>
                <a:lnTo>
                  <a:pt x="4850790" y="749300"/>
                </a:lnTo>
                <a:lnTo>
                  <a:pt x="4847158" y="740714"/>
                </a:lnTo>
                <a:lnTo>
                  <a:pt x="4847158" y="787400"/>
                </a:lnTo>
                <a:lnTo>
                  <a:pt x="4847133" y="825500"/>
                </a:lnTo>
                <a:lnTo>
                  <a:pt x="4846904" y="838200"/>
                </a:lnTo>
                <a:lnTo>
                  <a:pt x="4845342" y="850900"/>
                </a:lnTo>
                <a:lnTo>
                  <a:pt x="4840097" y="863600"/>
                </a:lnTo>
                <a:lnTo>
                  <a:pt x="4825936" y="863600"/>
                </a:lnTo>
                <a:lnTo>
                  <a:pt x="4825695" y="850900"/>
                </a:lnTo>
                <a:lnTo>
                  <a:pt x="4824603" y="825500"/>
                </a:lnTo>
                <a:lnTo>
                  <a:pt x="4823942" y="800100"/>
                </a:lnTo>
                <a:lnTo>
                  <a:pt x="4823955" y="787400"/>
                </a:lnTo>
                <a:lnTo>
                  <a:pt x="4824920" y="762000"/>
                </a:lnTo>
                <a:lnTo>
                  <a:pt x="4825123" y="749300"/>
                </a:lnTo>
                <a:lnTo>
                  <a:pt x="4834902" y="749300"/>
                </a:lnTo>
                <a:lnTo>
                  <a:pt x="4842408" y="762000"/>
                </a:lnTo>
                <a:lnTo>
                  <a:pt x="4845405" y="762000"/>
                </a:lnTo>
                <a:lnTo>
                  <a:pt x="4846713" y="774700"/>
                </a:lnTo>
                <a:lnTo>
                  <a:pt x="4847158" y="787400"/>
                </a:lnTo>
                <a:lnTo>
                  <a:pt x="4847158" y="740714"/>
                </a:lnTo>
                <a:lnTo>
                  <a:pt x="4845418" y="736600"/>
                </a:lnTo>
                <a:lnTo>
                  <a:pt x="4839322" y="736600"/>
                </a:lnTo>
                <a:lnTo>
                  <a:pt x="4832591" y="723900"/>
                </a:lnTo>
                <a:lnTo>
                  <a:pt x="4872406" y="723900"/>
                </a:lnTo>
                <a:lnTo>
                  <a:pt x="4875327" y="736600"/>
                </a:lnTo>
                <a:lnTo>
                  <a:pt x="4878451" y="749300"/>
                </a:lnTo>
                <a:lnTo>
                  <a:pt x="4879670" y="774700"/>
                </a:lnTo>
                <a:lnTo>
                  <a:pt x="4880153" y="787400"/>
                </a:lnTo>
                <a:lnTo>
                  <a:pt x="4881042" y="812800"/>
                </a:lnTo>
                <a:lnTo>
                  <a:pt x="4882591" y="825500"/>
                </a:lnTo>
                <a:lnTo>
                  <a:pt x="4884623" y="838200"/>
                </a:lnTo>
                <a:lnTo>
                  <a:pt x="4887341" y="850900"/>
                </a:lnTo>
                <a:lnTo>
                  <a:pt x="4890922" y="876300"/>
                </a:lnTo>
                <a:lnTo>
                  <a:pt x="4890922" y="797496"/>
                </a:lnTo>
                <a:lnTo>
                  <a:pt x="4888700" y="774700"/>
                </a:lnTo>
                <a:lnTo>
                  <a:pt x="4890033" y="762000"/>
                </a:lnTo>
                <a:lnTo>
                  <a:pt x="4889982" y="723900"/>
                </a:lnTo>
                <a:lnTo>
                  <a:pt x="4890617" y="723900"/>
                </a:lnTo>
                <a:lnTo>
                  <a:pt x="4898809" y="711200"/>
                </a:lnTo>
                <a:lnTo>
                  <a:pt x="4901527" y="723900"/>
                </a:lnTo>
                <a:lnTo>
                  <a:pt x="4906416" y="723900"/>
                </a:lnTo>
                <a:lnTo>
                  <a:pt x="4908778" y="736600"/>
                </a:lnTo>
                <a:lnTo>
                  <a:pt x="4908588" y="736600"/>
                </a:lnTo>
                <a:lnTo>
                  <a:pt x="4908905" y="762000"/>
                </a:lnTo>
                <a:lnTo>
                  <a:pt x="4910150" y="787400"/>
                </a:lnTo>
                <a:lnTo>
                  <a:pt x="4910671" y="812800"/>
                </a:lnTo>
                <a:lnTo>
                  <a:pt x="4910671" y="332867"/>
                </a:lnTo>
                <a:lnTo>
                  <a:pt x="4908410" y="336943"/>
                </a:lnTo>
                <a:lnTo>
                  <a:pt x="4908410" y="673100"/>
                </a:lnTo>
                <a:lnTo>
                  <a:pt x="4901336" y="673100"/>
                </a:lnTo>
                <a:lnTo>
                  <a:pt x="4893119" y="685800"/>
                </a:lnTo>
                <a:lnTo>
                  <a:pt x="4903609" y="685800"/>
                </a:lnTo>
                <a:lnTo>
                  <a:pt x="4896167" y="698500"/>
                </a:lnTo>
                <a:lnTo>
                  <a:pt x="4884877" y="698500"/>
                </a:lnTo>
                <a:lnTo>
                  <a:pt x="4880775" y="711200"/>
                </a:lnTo>
                <a:lnTo>
                  <a:pt x="4830877" y="711200"/>
                </a:lnTo>
                <a:lnTo>
                  <a:pt x="4813528" y="723900"/>
                </a:lnTo>
                <a:lnTo>
                  <a:pt x="4816157" y="723900"/>
                </a:lnTo>
                <a:lnTo>
                  <a:pt x="4815408" y="736600"/>
                </a:lnTo>
                <a:lnTo>
                  <a:pt x="4813693" y="762000"/>
                </a:lnTo>
                <a:lnTo>
                  <a:pt x="4814100" y="800100"/>
                </a:lnTo>
                <a:lnTo>
                  <a:pt x="4812792" y="825500"/>
                </a:lnTo>
                <a:lnTo>
                  <a:pt x="4812652" y="838200"/>
                </a:lnTo>
                <a:lnTo>
                  <a:pt x="4814074" y="850900"/>
                </a:lnTo>
                <a:lnTo>
                  <a:pt x="4815637" y="863600"/>
                </a:lnTo>
                <a:lnTo>
                  <a:pt x="4815954" y="876300"/>
                </a:lnTo>
                <a:lnTo>
                  <a:pt x="4815675" y="876300"/>
                </a:lnTo>
                <a:lnTo>
                  <a:pt x="4819116" y="889000"/>
                </a:lnTo>
                <a:lnTo>
                  <a:pt x="4787417" y="889000"/>
                </a:lnTo>
                <a:lnTo>
                  <a:pt x="4792065" y="850900"/>
                </a:lnTo>
                <a:lnTo>
                  <a:pt x="4794491" y="825500"/>
                </a:lnTo>
                <a:lnTo>
                  <a:pt x="4793920" y="825500"/>
                </a:lnTo>
                <a:lnTo>
                  <a:pt x="4795113" y="800100"/>
                </a:lnTo>
                <a:lnTo>
                  <a:pt x="4795659" y="787400"/>
                </a:lnTo>
                <a:lnTo>
                  <a:pt x="4796066" y="774700"/>
                </a:lnTo>
                <a:lnTo>
                  <a:pt x="4796142" y="762000"/>
                </a:lnTo>
                <a:lnTo>
                  <a:pt x="4795647" y="762000"/>
                </a:lnTo>
                <a:lnTo>
                  <a:pt x="4794186" y="749300"/>
                </a:lnTo>
                <a:lnTo>
                  <a:pt x="4791341" y="736600"/>
                </a:lnTo>
                <a:lnTo>
                  <a:pt x="4787798" y="736600"/>
                </a:lnTo>
                <a:lnTo>
                  <a:pt x="4789563" y="723900"/>
                </a:lnTo>
                <a:lnTo>
                  <a:pt x="4782782" y="723900"/>
                </a:lnTo>
                <a:lnTo>
                  <a:pt x="4782782" y="774700"/>
                </a:lnTo>
                <a:lnTo>
                  <a:pt x="4782363" y="787400"/>
                </a:lnTo>
                <a:lnTo>
                  <a:pt x="4781410" y="800100"/>
                </a:lnTo>
                <a:lnTo>
                  <a:pt x="4780216" y="812800"/>
                </a:lnTo>
                <a:lnTo>
                  <a:pt x="4779073" y="825500"/>
                </a:lnTo>
                <a:lnTo>
                  <a:pt x="4778807" y="838200"/>
                </a:lnTo>
                <a:lnTo>
                  <a:pt x="4770806" y="838200"/>
                </a:lnTo>
                <a:lnTo>
                  <a:pt x="4768812" y="825500"/>
                </a:lnTo>
                <a:lnTo>
                  <a:pt x="4767580" y="825500"/>
                </a:lnTo>
                <a:lnTo>
                  <a:pt x="4767072" y="812774"/>
                </a:lnTo>
                <a:lnTo>
                  <a:pt x="4766399" y="800100"/>
                </a:lnTo>
                <a:lnTo>
                  <a:pt x="4765586" y="787400"/>
                </a:lnTo>
                <a:lnTo>
                  <a:pt x="4765472" y="774700"/>
                </a:lnTo>
                <a:lnTo>
                  <a:pt x="4766881" y="749300"/>
                </a:lnTo>
                <a:lnTo>
                  <a:pt x="4768977" y="749300"/>
                </a:lnTo>
                <a:lnTo>
                  <a:pt x="4772787" y="736600"/>
                </a:lnTo>
                <a:lnTo>
                  <a:pt x="4777613" y="749300"/>
                </a:lnTo>
                <a:lnTo>
                  <a:pt x="4780699" y="749300"/>
                </a:lnTo>
                <a:lnTo>
                  <a:pt x="4782324" y="762000"/>
                </a:lnTo>
                <a:lnTo>
                  <a:pt x="4782782" y="774700"/>
                </a:lnTo>
                <a:lnTo>
                  <a:pt x="4782782" y="723900"/>
                </a:lnTo>
                <a:lnTo>
                  <a:pt x="4762639" y="723900"/>
                </a:lnTo>
                <a:lnTo>
                  <a:pt x="4762639" y="863600"/>
                </a:lnTo>
                <a:lnTo>
                  <a:pt x="4761852" y="876300"/>
                </a:lnTo>
                <a:lnTo>
                  <a:pt x="4757852" y="889000"/>
                </a:lnTo>
                <a:lnTo>
                  <a:pt x="4730826" y="889000"/>
                </a:lnTo>
                <a:lnTo>
                  <a:pt x="4734077" y="863600"/>
                </a:lnTo>
                <a:lnTo>
                  <a:pt x="4734242" y="825500"/>
                </a:lnTo>
                <a:lnTo>
                  <a:pt x="4733556" y="800100"/>
                </a:lnTo>
                <a:lnTo>
                  <a:pt x="4734242" y="774700"/>
                </a:lnTo>
                <a:lnTo>
                  <a:pt x="4734750" y="774700"/>
                </a:lnTo>
                <a:lnTo>
                  <a:pt x="4734357" y="762000"/>
                </a:lnTo>
                <a:lnTo>
                  <a:pt x="4732071" y="762000"/>
                </a:lnTo>
                <a:lnTo>
                  <a:pt x="4726927" y="749300"/>
                </a:lnTo>
                <a:lnTo>
                  <a:pt x="4724374" y="749300"/>
                </a:lnTo>
                <a:lnTo>
                  <a:pt x="4725632" y="736600"/>
                </a:lnTo>
                <a:lnTo>
                  <a:pt x="4754524" y="736600"/>
                </a:lnTo>
                <a:lnTo>
                  <a:pt x="4757572" y="749300"/>
                </a:lnTo>
                <a:lnTo>
                  <a:pt x="4757356" y="774700"/>
                </a:lnTo>
                <a:lnTo>
                  <a:pt x="4756912" y="787400"/>
                </a:lnTo>
                <a:lnTo>
                  <a:pt x="4757242" y="812800"/>
                </a:lnTo>
                <a:lnTo>
                  <a:pt x="4758588" y="825500"/>
                </a:lnTo>
                <a:lnTo>
                  <a:pt x="4761166" y="850900"/>
                </a:lnTo>
                <a:lnTo>
                  <a:pt x="4761992" y="850900"/>
                </a:lnTo>
                <a:lnTo>
                  <a:pt x="4762398" y="863600"/>
                </a:lnTo>
                <a:lnTo>
                  <a:pt x="4762639" y="863600"/>
                </a:lnTo>
                <a:lnTo>
                  <a:pt x="4762639" y="723900"/>
                </a:lnTo>
                <a:lnTo>
                  <a:pt x="4722863" y="723900"/>
                </a:lnTo>
                <a:lnTo>
                  <a:pt x="4722863" y="850900"/>
                </a:lnTo>
                <a:lnTo>
                  <a:pt x="4722609" y="863600"/>
                </a:lnTo>
                <a:lnTo>
                  <a:pt x="4722469" y="876300"/>
                </a:lnTo>
                <a:lnTo>
                  <a:pt x="4705743" y="876300"/>
                </a:lnTo>
                <a:lnTo>
                  <a:pt x="4704486" y="863600"/>
                </a:lnTo>
                <a:lnTo>
                  <a:pt x="4703216" y="863600"/>
                </a:lnTo>
                <a:lnTo>
                  <a:pt x="4702276" y="850900"/>
                </a:lnTo>
                <a:lnTo>
                  <a:pt x="4701679" y="850900"/>
                </a:lnTo>
                <a:lnTo>
                  <a:pt x="4701565" y="825500"/>
                </a:lnTo>
                <a:lnTo>
                  <a:pt x="4702721" y="774700"/>
                </a:lnTo>
                <a:lnTo>
                  <a:pt x="4702708" y="762000"/>
                </a:lnTo>
                <a:lnTo>
                  <a:pt x="4719904" y="762000"/>
                </a:lnTo>
                <a:lnTo>
                  <a:pt x="4722012" y="774700"/>
                </a:lnTo>
                <a:lnTo>
                  <a:pt x="4722177" y="774700"/>
                </a:lnTo>
                <a:lnTo>
                  <a:pt x="4722431" y="787400"/>
                </a:lnTo>
                <a:lnTo>
                  <a:pt x="4722368" y="825500"/>
                </a:lnTo>
                <a:lnTo>
                  <a:pt x="4722774" y="825500"/>
                </a:lnTo>
                <a:lnTo>
                  <a:pt x="4722863" y="850900"/>
                </a:lnTo>
                <a:lnTo>
                  <a:pt x="4722863" y="723900"/>
                </a:lnTo>
                <a:lnTo>
                  <a:pt x="4711370" y="723900"/>
                </a:lnTo>
                <a:lnTo>
                  <a:pt x="4711370" y="736600"/>
                </a:lnTo>
                <a:lnTo>
                  <a:pt x="4707153" y="749300"/>
                </a:lnTo>
                <a:lnTo>
                  <a:pt x="4699279" y="736600"/>
                </a:lnTo>
                <a:lnTo>
                  <a:pt x="4711370" y="736600"/>
                </a:lnTo>
                <a:lnTo>
                  <a:pt x="4711370" y="723900"/>
                </a:lnTo>
                <a:lnTo>
                  <a:pt x="4695329" y="723900"/>
                </a:lnTo>
                <a:lnTo>
                  <a:pt x="4695329" y="736600"/>
                </a:lnTo>
                <a:lnTo>
                  <a:pt x="4688598" y="749300"/>
                </a:lnTo>
                <a:lnTo>
                  <a:pt x="4689602" y="749300"/>
                </a:lnTo>
                <a:lnTo>
                  <a:pt x="4689894" y="774700"/>
                </a:lnTo>
                <a:lnTo>
                  <a:pt x="4690542" y="812800"/>
                </a:lnTo>
                <a:lnTo>
                  <a:pt x="4690834" y="838200"/>
                </a:lnTo>
                <a:lnTo>
                  <a:pt x="4690859" y="876300"/>
                </a:lnTo>
                <a:lnTo>
                  <a:pt x="4681906" y="876300"/>
                </a:lnTo>
                <a:lnTo>
                  <a:pt x="4679848" y="863600"/>
                </a:lnTo>
                <a:lnTo>
                  <a:pt x="4678705" y="851039"/>
                </a:lnTo>
                <a:lnTo>
                  <a:pt x="4678705" y="952500"/>
                </a:lnTo>
                <a:lnTo>
                  <a:pt x="4678667" y="977900"/>
                </a:lnTo>
                <a:lnTo>
                  <a:pt x="4677600" y="1016000"/>
                </a:lnTo>
                <a:lnTo>
                  <a:pt x="4675733" y="1041400"/>
                </a:lnTo>
                <a:lnTo>
                  <a:pt x="4673270" y="1066800"/>
                </a:lnTo>
                <a:lnTo>
                  <a:pt x="4672635" y="1079500"/>
                </a:lnTo>
                <a:lnTo>
                  <a:pt x="4672317" y="1092200"/>
                </a:lnTo>
                <a:lnTo>
                  <a:pt x="4672469" y="1092200"/>
                </a:lnTo>
                <a:lnTo>
                  <a:pt x="4673244" y="1104900"/>
                </a:lnTo>
                <a:lnTo>
                  <a:pt x="4673651" y="1117600"/>
                </a:lnTo>
                <a:lnTo>
                  <a:pt x="4672266" y="1130300"/>
                </a:lnTo>
                <a:lnTo>
                  <a:pt x="4670310" y="1143000"/>
                </a:lnTo>
                <a:lnTo>
                  <a:pt x="4669040" y="1155700"/>
                </a:lnTo>
                <a:lnTo>
                  <a:pt x="4662767" y="1104900"/>
                </a:lnTo>
                <a:lnTo>
                  <a:pt x="4661332" y="1066800"/>
                </a:lnTo>
                <a:lnTo>
                  <a:pt x="4662563" y="1016000"/>
                </a:lnTo>
                <a:lnTo>
                  <a:pt x="4664926" y="965200"/>
                </a:lnTo>
                <a:lnTo>
                  <a:pt x="4666056" y="965200"/>
                </a:lnTo>
                <a:lnTo>
                  <a:pt x="4667453" y="952500"/>
                </a:lnTo>
                <a:lnTo>
                  <a:pt x="4668786" y="939800"/>
                </a:lnTo>
                <a:lnTo>
                  <a:pt x="4677892" y="939800"/>
                </a:lnTo>
                <a:lnTo>
                  <a:pt x="4678515" y="952500"/>
                </a:lnTo>
                <a:lnTo>
                  <a:pt x="4678705" y="952500"/>
                </a:lnTo>
                <a:lnTo>
                  <a:pt x="4678705" y="851039"/>
                </a:lnTo>
                <a:lnTo>
                  <a:pt x="4678692" y="850900"/>
                </a:lnTo>
                <a:lnTo>
                  <a:pt x="4677880" y="850900"/>
                </a:lnTo>
                <a:lnTo>
                  <a:pt x="4677562" y="838200"/>
                </a:lnTo>
                <a:lnTo>
                  <a:pt x="4677473" y="825500"/>
                </a:lnTo>
                <a:lnTo>
                  <a:pt x="4677118" y="800100"/>
                </a:lnTo>
                <a:lnTo>
                  <a:pt x="4676419" y="787400"/>
                </a:lnTo>
                <a:lnTo>
                  <a:pt x="4675238" y="762000"/>
                </a:lnTo>
                <a:lnTo>
                  <a:pt x="4674298" y="762000"/>
                </a:lnTo>
                <a:lnTo>
                  <a:pt x="4672292" y="749300"/>
                </a:lnTo>
                <a:lnTo>
                  <a:pt x="4668990" y="749300"/>
                </a:lnTo>
                <a:lnTo>
                  <a:pt x="4667491" y="745388"/>
                </a:lnTo>
                <a:lnTo>
                  <a:pt x="4667491" y="800100"/>
                </a:lnTo>
                <a:lnTo>
                  <a:pt x="4666500" y="825500"/>
                </a:lnTo>
                <a:lnTo>
                  <a:pt x="4663567" y="850900"/>
                </a:lnTo>
                <a:lnTo>
                  <a:pt x="4647666" y="827100"/>
                </a:lnTo>
                <a:lnTo>
                  <a:pt x="4647666" y="939800"/>
                </a:lnTo>
                <a:lnTo>
                  <a:pt x="4647463" y="952500"/>
                </a:lnTo>
                <a:lnTo>
                  <a:pt x="4646841" y="965263"/>
                </a:lnTo>
                <a:lnTo>
                  <a:pt x="4645863" y="977900"/>
                </a:lnTo>
                <a:lnTo>
                  <a:pt x="4644809" y="990600"/>
                </a:lnTo>
                <a:lnTo>
                  <a:pt x="4643945" y="1003300"/>
                </a:lnTo>
                <a:lnTo>
                  <a:pt x="4643005" y="1028700"/>
                </a:lnTo>
                <a:lnTo>
                  <a:pt x="4642840" y="1041400"/>
                </a:lnTo>
                <a:lnTo>
                  <a:pt x="4642790" y="1066800"/>
                </a:lnTo>
                <a:lnTo>
                  <a:pt x="4642904" y="1079500"/>
                </a:lnTo>
                <a:lnTo>
                  <a:pt x="4643640" y="1104900"/>
                </a:lnTo>
                <a:lnTo>
                  <a:pt x="4644923" y="1155700"/>
                </a:lnTo>
                <a:lnTo>
                  <a:pt x="4645330" y="1206500"/>
                </a:lnTo>
                <a:lnTo>
                  <a:pt x="4645393" y="1244600"/>
                </a:lnTo>
                <a:lnTo>
                  <a:pt x="4645507" y="1270000"/>
                </a:lnTo>
                <a:lnTo>
                  <a:pt x="4645685" y="1295400"/>
                </a:lnTo>
                <a:lnTo>
                  <a:pt x="4645761" y="1333500"/>
                </a:lnTo>
                <a:lnTo>
                  <a:pt x="4645063" y="1371600"/>
                </a:lnTo>
                <a:lnTo>
                  <a:pt x="4643907" y="1397000"/>
                </a:lnTo>
                <a:lnTo>
                  <a:pt x="4642434" y="1435100"/>
                </a:lnTo>
                <a:lnTo>
                  <a:pt x="4642726" y="1435100"/>
                </a:lnTo>
                <a:lnTo>
                  <a:pt x="4642409" y="1447800"/>
                </a:lnTo>
                <a:lnTo>
                  <a:pt x="4640808" y="1447800"/>
                </a:lnTo>
                <a:lnTo>
                  <a:pt x="4640808" y="1524000"/>
                </a:lnTo>
                <a:lnTo>
                  <a:pt x="4633646" y="1524000"/>
                </a:lnTo>
                <a:lnTo>
                  <a:pt x="4628121" y="1536700"/>
                </a:lnTo>
                <a:lnTo>
                  <a:pt x="4624197" y="1536700"/>
                </a:lnTo>
                <a:lnTo>
                  <a:pt x="4621073" y="1524000"/>
                </a:lnTo>
                <a:lnTo>
                  <a:pt x="4629569" y="1524000"/>
                </a:lnTo>
                <a:lnTo>
                  <a:pt x="4634738" y="1511300"/>
                </a:lnTo>
                <a:lnTo>
                  <a:pt x="4640808" y="1524000"/>
                </a:lnTo>
                <a:lnTo>
                  <a:pt x="4640808" y="1447800"/>
                </a:lnTo>
                <a:lnTo>
                  <a:pt x="4637138" y="1447800"/>
                </a:lnTo>
                <a:lnTo>
                  <a:pt x="4637138" y="1485900"/>
                </a:lnTo>
                <a:lnTo>
                  <a:pt x="4590351" y="1485900"/>
                </a:lnTo>
                <a:lnTo>
                  <a:pt x="4601349" y="1473200"/>
                </a:lnTo>
                <a:lnTo>
                  <a:pt x="4636795" y="1473200"/>
                </a:lnTo>
                <a:lnTo>
                  <a:pt x="4637138" y="1485900"/>
                </a:lnTo>
                <a:lnTo>
                  <a:pt x="4637138" y="1447800"/>
                </a:lnTo>
                <a:lnTo>
                  <a:pt x="4634458" y="1447800"/>
                </a:lnTo>
                <a:lnTo>
                  <a:pt x="4632439" y="1435100"/>
                </a:lnTo>
                <a:lnTo>
                  <a:pt x="4630090" y="1422400"/>
                </a:lnTo>
                <a:lnTo>
                  <a:pt x="4628159" y="1422400"/>
                </a:lnTo>
                <a:lnTo>
                  <a:pt x="4627359" y="1409700"/>
                </a:lnTo>
                <a:lnTo>
                  <a:pt x="4627600" y="1397000"/>
                </a:lnTo>
                <a:lnTo>
                  <a:pt x="4627753" y="1384300"/>
                </a:lnTo>
                <a:lnTo>
                  <a:pt x="4627042" y="1371600"/>
                </a:lnTo>
                <a:lnTo>
                  <a:pt x="4624717" y="1346200"/>
                </a:lnTo>
                <a:lnTo>
                  <a:pt x="4622292" y="1333500"/>
                </a:lnTo>
                <a:lnTo>
                  <a:pt x="4621606" y="1320800"/>
                </a:lnTo>
                <a:lnTo>
                  <a:pt x="4621644" y="1308100"/>
                </a:lnTo>
                <a:lnTo>
                  <a:pt x="4621555" y="1282700"/>
                </a:lnTo>
                <a:lnTo>
                  <a:pt x="4620780" y="1244600"/>
                </a:lnTo>
                <a:lnTo>
                  <a:pt x="4620298" y="1219200"/>
                </a:lnTo>
                <a:lnTo>
                  <a:pt x="4620158" y="1193800"/>
                </a:lnTo>
                <a:lnTo>
                  <a:pt x="4620387" y="1168400"/>
                </a:lnTo>
                <a:lnTo>
                  <a:pt x="4620412" y="1155700"/>
                </a:lnTo>
                <a:lnTo>
                  <a:pt x="4620450" y="1130300"/>
                </a:lnTo>
                <a:lnTo>
                  <a:pt x="4620298" y="1104900"/>
                </a:lnTo>
                <a:lnTo>
                  <a:pt x="4620806" y="1079500"/>
                </a:lnTo>
                <a:lnTo>
                  <a:pt x="4622825" y="1041400"/>
                </a:lnTo>
                <a:lnTo>
                  <a:pt x="4623740" y="1028700"/>
                </a:lnTo>
                <a:lnTo>
                  <a:pt x="4623790" y="1016000"/>
                </a:lnTo>
                <a:lnTo>
                  <a:pt x="4622863" y="1003300"/>
                </a:lnTo>
                <a:lnTo>
                  <a:pt x="4620780" y="990600"/>
                </a:lnTo>
                <a:lnTo>
                  <a:pt x="4616081" y="977900"/>
                </a:lnTo>
                <a:lnTo>
                  <a:pt x="4614418" y="977900"/>
                </a:lnTo>
                <a:lnTo>
                  <a:pt x="4614418" y="1422400"/>
                </a:lnTo>
                <a:lnTo>
                  <a:pt x="4613199" y="1435100"/>
                </a:lnTo>
                <a:lnTo>
                  <a:pt x="4613580" y="1435100"/>
                </a:lnTo>
                <a:lnTo>
                  <a:pt x="4613338" y="1447800"/>
                </a:lnTo>
                <a:lnTo>
                  <a:pt x="4599178" y="1447800"/>
                </a:lnTo>
                <a:lnTo>
                  <a:pt x="4598619" y="1435100"/>
                </a:lnTo>
                <a:lnTo>
                  <a:pt x="4600372" y="1435100"/>
                </a:lnTo>
                <a:lnTo>
                  <a:pt x="4601222" y="1422400"/>
                </a:lnTo>
                <a:lnTo>
                  <a:pt x="4601984" y="1422400"/>
                </a:lnTo>
                <a:lnTo>
                  <a:pt x="4600943" y="1409700"/>
                </a:lnTo>
                <a:lnTo>
                  <a:pt x="4613707" y="1409700"/>
                </a:lnTo>
                <a:lnTo>
                  <a:pt x="4613757" y="1422400"/>
                </a:lnTo>
                <a:lnTo>
                  <a:pt x="4614418" y="1422400"/>
                </a:lnTo>
                <a:lnTo>
                  <a:pt x="4614418" y="977900"/>
                </a:lnTo>
                <a:lnTo>
                  <a:pt x="4614240" y="977900"/>
                </a:lnTo>
                <a:lnTo>
                  <a:pt x="4614240" y="1016000"/>
                </a:lnTo>
                <a:lnTo>
                  <a:pt x="4613935" y="1023099"/>
                </a:lnTo>
                <a:lnTo>
                  <a:pt x="4613935" y="1371600"/>
                </a:lnTo>
                <a:lnTo>
                  <a:pt x="4603648" y="1371600"/>
                </a:lnTo>
                <a:lnTo>
                  <a:pt x="4603877" y="1358900"/>
                </a:lnTo>
                <a:lnTo>
                  <a:pt x="4594098" y="1358900"/>
                </a:lnTo>
                <a:lnTo>
                  <a:pt x="4591926" y="1371600"/>
                </a:lnTo>
                <a:lnTo>
                  <a:pt x="4577956" y="1371600"/>
                </a:lnTo>
                <a:lnTo>
                  <a:pt x="4577956" y="1435100"/>
                </a:lnTo>
                <a:lnTo>
                  <a:pt x="4577385" y="1447800"/>
                </a:lnTo>
                <a:lnTo>
                  <a:pt x="4571924" y="1435100"/>
                </a:lnTo>
                <a:lnTo>
                  <a:pt x="4569803" y="1422400"/>
                </a:lnTo>
                <a:lnTo>
                  <a:pt x="4570298" y="1409700"/>
                </a:lnTo>
                <a:lnTo>
                  <a:pt x="4572660" y="1397000"/>
                </a:lnTo>
                <a:lnTo>
                  <a:pt x="4575873" y="1409700"/>
                </a:lnTo>
                <a:lnTo>
                  <a:pt x="4577550" y="1422400"/>
                </a:lnTo>
                <a:lnTo>
                  <a:pt x="4577956" y="1435100"/>
                </a:lnTo>
                <a:lnTo>
                  <a:pt x="4577956" y="1371600"/>
                </a:lnTo>
                <a:lnTo>
                  <a:pt x="4574578" y="1371600"/>
                </a:lnTo>
                <a:lnTo>
                  <a:pt x="4570679" y="1358900"/>
                </a:lnTo>
                <a:lnTo>
                  <a:pt x="4576584" y="1358900"/>
                </a:lnTo>
                <a:lnTo>
                  <a:pt x="4583887" y="1346200"/>
                </a:lnTo>
                <a:lnTo>
                  <a:pt x="4610608" y="1346200"/>
                </a:lnTo>
                <a:lnTo>
                  <a:pt x="4611840" y="1358900"/>
                </a:lnTo>
                <a:lnTo>
                  <a:pt x="4612894" y="1358900"/>
                </a:lnTo>
                <a:lnTo>
                  <a:pt x="4613935" y="1371600"/>
                </a:lnTo>
                <a:lnTo>
                  <a:pt x="4613935" y="1023099"/>
                </a:lnTo>
                <a:lnTo>
                  <a:pt x="4613694" y="1028700"/>
                </a:lnTo>
                <a:lnTo>
                  <a:pt x="4612271" y="1028700"/>
                </a:lnTo>
                <a:lnTo>
                  <a:pt x="4612271" y="1143000"/>
                </a:lnTo>
                <a:lnTo>
                  <a:pt x="4612094" y="1143000"/>
                </a:lnTo>
                <a:lnTo>
                  <a:pt x="4611649" y="1145387"/>
                </a:lnTo>
                <a:lnTo>
                  <a:pt x="4611649" y="1181100"/>
                </a:lnTo>
                <a:lnTo>
                  <a:pt x="4609427" y="1193800"/>
                </a:lnTo>
                <a:lnTo>
                  <a:pt x="4593564" y="1193800"/>
                </a:lnTo>
                <a:lnTo>
                  <a:pt x="4593564" y="1308100"/>
                </a:lnTo>
                <a:lnTo>
                  <a:pt x="4591837" y="1320800"/>
                </a:lnTo>
                <a:lnTo>
                  <a:pt x="4592840" y="1320800"/>
                </a:lnTo>
                <a:lnTo>
                  <a:pt x="4592917" y="1333500"/>
                </a:lnTo>
                <a:lnTo>
                  <a:pt x="4584649" y="1333500"/>
                </a:lnTo>
                <a:lnTo>
                  <a:pt x="4580890" y="1346200"/>
                </a:lnTo>
                <a:lnTo>
                  <a:pt x="4573879" y="1333500"/>
                </a:lnTo>
                <a:lnTo>
                  <a:pt x="4574019" y="1333500"/>
                </a:lnTo>
                <a:lnTo>
                  <a:pt x="4575657" y="1320800"/>
                </a:lnTo>
                <a:lnTo>
                  <a:pt x="4579340" y="1320800"/>
                </a:lnTo>
                <a:lnTo>
                  <a:pt x="4581664" y="1308100"/>
                </a:lnTo>
                <a:lnTo>
                  <a:pt x="4593564" y="1308100"/>
                </a:lnTo>
                <a:lnTo>
                  <a:pt x="4593564" y="1193800"/>
                </a:lnTo>
                <a:lnTo>
                  <a:pt x="4579099" y="1193800"/>
                </a:lnTo>
                <a:lnTo>
                  <a:pt x="4579074" y="1181100"/>
                </a:lnTo>
                <a:lnTo>
                  <a:pt x="4577372" y="1168400"/>
                </a:lnTo>
                <a:lnTo>
                  <a:pt x="4605337" y="1168400"/>
                </a:lnTo>
                <a:lnTo>
                  <a:pt x="4611649" y="1181100"/>
                </a:lnTo>
                <a:lnTo>
                  <a:pt x="4611649" y="1145387"/>
                </a:lnTo>
                <a:lnTo>
                  <a:pt x="4609719" y="1155700"/>
                </a:lnTo>
                <a:lnTo>
                  <a:pt x="4598454" y="1155700"/>
                </a:lnTo>
                <a:lnTo>
                  <a:pt x="4601007" y="1143000"/>
                </a:lnTo>
                <a:lnTo>
                  <a:pt x="4601375" y="1143000"/>
                </a:lnTo>
                <a:lnTo>
                  <a:pt x="4607877" y="1130300"/>
                </a:lnTo>
                <a:lnTo>
                  <a:pt x="4612271" y="1143000"/>
                </a:lnTo>
                <a:lnTo>
                  <a:pt x="4612271" y="1028700"/>
                </a:lnTo>
                <a:lnTo>
                  <a:pt x="4587316" y="1028700"/>
                </a:lnTo>
                <a:lnTo>
                  <a:pt x="4587316" y="1143000"/>
                </a:lnTo>
                <a:lnTo>
                  <a:pt x="4587049" y="1155700"/>
                </a:lnTo>
                <a:lnTo>
                  <a:pt x="4579505" y="1155700"/>
                </a:lnTo>
                <a:lnTo>
                  <a:pt x="4579163" y="1143000"/>
                </a:lnTo>
                <a:lnTo>
                  <a:pt x="4587316" y="1143000"/>
                </a:lnTo>
                <a:lnTo>
                  <a:pt x="4587316" y="1028700"/>
                </a:lnTo>
                <a:lnTo>
                  <a:pt x="4582376" y="1028700"/>
                </a:lnTo>
                <a:lnTo>
                  <a:pt x="4579759" y="1016000"/>
                </a:lnTo>
                <a:lnTo>
                  <a:pt x="4578604" y="1016000"/>
                </a:lnTo>
                <a:lnTo>
                  <a:pt x="4578794" y="1003300"/>
                </a:lnTo>
                <a:lnTo>
                  <a:pt x="4580115" y="990600"/>
                </a:lnTo>
                <a:lnTo>
                  <a:pt x="4582706" y="990600"/>
                </a:lnTo>
                <a:lnTo>
                  <a:pt x="4585665" y="977900"/>
                </a:lnTo>
                <a:lnTo>
                  <a:pt x="4597984" y="977900"/>
                </a:lnTo>
                <a:lnTo>
                  <a:pt x="4604309" y="990600"/>
                </a:lnTo>
                <a:lnTo>
                  <a:pt x="4609414" y="990600"/>
                </a:lnTo>
                <a:lnTo>
                  <a:pt x="4612881" y="1003300"/>
                </a:lnTo>
                <a:lnTo>
                  <a:pt x="4614240" y="1016000"/>
                </a:lnTo>
                <a:lnTo>
                  <a:pt x="4614240" y="977900"/>
                </a:lnTo>
                <a:lnTo>
                  <a:pt x="4608271" y="977900"/>
                </a:lnTo>
                <a:lnTo>
                  <a:pt x="4597895" y="965200"/>
                </a:lnTo>
                <a:lnTo>
                  <a:pt x="4572901" y="965200"/>
                </a:lnTo>
                <a:lnTo>
                  <a:pt x="4571276" y="977900"/>
                </a:lnTo>
                <a:lnTo>
                  <a:pt x="4570742" y="990600"/>
                </a:lnTo>
                <a:lnTo>
                  <a:pt x="4570679" y="1130300"/>
                </a:lnTo>
                <a:lnTo>
                  <a:pt x="4570247" y="1168400"/>
                </a:lnTo>
                <a:lnTo>
                  <a:pt x="4569536" y="1206500"/>
                </a:lnTo>
                <a:lnTo>
                  <a:pt x="4568418" y="1244600"/>
                </a:lnTo>
                <a:lnTo>
                  <a:pt x="4566818" y="1282700"/>
                </a:lnTo>
                <a:lnTo>
                  <a:pt x="4564659" y="1320800"/>
                </a:lnTo>
                <a:lnTo>
                  <a:pt x="4563821" y="1320800"/>
                </a:lnTo>
                <a:lnTo>
                  <a:pt x="4561560" y="1333500"/>
                </a:lnTo>
                <a:lnTo>
                  <a:pt x="4556785" y="1333500"/>
                </a:lnTo>
                <a:lnTo>
                  <a:pt x="4548365" y="1346200"/>
                </a:lnTo>
                <a:lnTo>
                  <a:pt x="4555922" y="1346200"/>
                </a:lnTo>
                <a:lnTo>
                  <a:pt x="4559909" y="1358900"/>
                </a:lnTo>
                <a:lnTo>
                  <a:pt x="4561332" y="1358900"/>
                </a:lnTo>
                <a:lnTo>
                  <a:pt x="4561192" y="1371600"/>
                </a:lnTo>
                <a:lnTo>
                  <a:pt x="4559897" y="1384300"/>
                </a:lnTo>
                <a:lnTo>
                  <a:pt x="4558741" y="1409700"/>
                </a:lnTo>
                <a:lnTo>
                  <a:pt x="4557725" y="1435100"/>
                </a:lnTo>
                <a:lnTo>
                  <a:pt x="4556480" y="1460500"/>
                </a:lnTo>
                <a:lnTo>
                  <a:pt x="4544593" y="1460500"/>
                </a:lnTo>
                <a:lnTo>
                  <a:pt x="4540834" y="1473200"/>
                </a:lnTo>
                <a:lnTo>
                  <a:pt x="4532960" y="1460500"/>
                </a:lnTo>
                <a:lnTo>
                  <a:pt x="4533811" y="1460500"/>
                </a:lnTo>
                <a:lnTo>
                  <a:pt x="4534370" y="1422400"/>
                </a:lnTo>
                <a:lnTo>
                  <a:pt x="4534547" y="1409700"/>
                </a:lnTo>
                <a:lnTo>
                  <a:pt x="4534624" y="1384300"/>
                </a:lnTo>
                <a:lnTo>
                  <a:pt x="4534205" y="1358900"/>
                </a:lnTo>
                <a:lnTo>
                  <a:pt x="4533544" y="1320800"/>
                </a:lnTo>
                <a:lnTo>
                  <a:pt x="4533392" y="1295400"/>
                </a:lnTo>
                <a:lnTo>
                  <a:pt x="4533595" y="1257300"/>
                </a:lnTo>
                <a:lnTo>
                  <a:pt x="4534065" y="1219200"/>
                </a:lnTo>
                <a:lnTo>
                  <a:pt x="4543018" y="1206500"/>
                </a:lnTo>
                <a:lnTo>
                  <a:pt x="4538472" y="1193800"/>
                </a:lnTo>
                <a:lnTo>
                  <a:pt x="4534039" y="1193800"/>
                </a:lnTo>
                <a:lnTo>
                  <a:pt x="4535271" y="1181100"/>
                </a:lnTo>
                <a:lnTo>
                  <a:pt x="4535563" y="1181100"/>
                </a:lnTo>
                <a:lnTo>
                  <a:pt x="4535881" y="1168400"/>
                </a:lnTo>
                <a:lnTo>
                  <a:pt x="4546384" y="1168400"/>
                </a:lnTo>
                <a:lnTo>
                  <a:pt x="4552175" y="1155700"/>
                </a:lnTo>
                <a:lnTo>
                  <a:pt x="4545787" y="1155700"/>
                </a:lnTo>
                <a:lnTo>
                  <a:pt x="4540313" y="1143000"/>
                </a:lnTo>
                <a:lnTo>
                  <a:pt x="4537557" y="1143000"/>
                </a:lnTo>
                <a:lnTo>
                  <a:pt x="4538230" y="1130300"/>
                </a:lnTo>
                <a:lnTo>
                  <a:pt x="4540161" y="1104900"/>
                </a:lnTo>
                <a:lnTo>
                  <a:pt x="4541164" y="1092200"/>
                </a:lnTo>
                <a:lnTo>
                  <a:pt x="4541329" y="1079500"/>
                </a:lnTo>
                <a:lnTo>
                  <a:pt x="4541482" y="1066800"/>
                </a:lnTo>
                <a:lnTo>
                  <a:pt x="4541329" y="1054100"/>
                </a:lnTo>
                <a:lnTo>
                  <a:pt x="4541228" y="1041400"/>
                </a:lnTo>
                <a:lnTo>
                  <a:pt x="4542688" y="1041400"/>
                </a:lnTo>
                <a:lnTo>
                  <a:pt x="4543349" y="1028700"/>
                </a:lnTo>
                <a:lnTo>
                  <a:pt x="4543869" y="1028700"/>
                </a:lnTo>
                <a:lnTo>
                  <a:pt x="4543704" y="1016000"/>
                </a:lnTo>
                <a:lnTo>
                  <a:pt x="4542574" y="1016000"/>
                </a:lnTo>
                <a:lnTo>
                  <a:pt x="4540237" y="1003300"/>
                </a:lnTo>
                <a:lnTo>
                  <a:pt x="4535919" y="997191"/>
                </a:lnTo>
                <a:lnTo>
                  <a:pt x="4535919" y="1028700"/>
                </a:lnTo>
                <a:lnTo>
                  <a:pt x="4534370" y="1028700"/>
                </a:lnTo>
                <a:lnTo>
                  <a:pt x="4527461" y="1040066"/>
                </a:lnTo>
                <a:lnTo>
                  <a:pt x="4527461" y="1181100"/>
                </a:lnTo>
                <a:lnTo>
                  <a:pt x="4526813" y="1193800"/>
                </a:lnTo>
                <a:lnTo>
                  <a:pt x="4525594" y="1193800"/>
                </a:lnTo>
                <a:lnTo>
                  <a:pt x="4525594" y="1371600"/>
                </a:lnTo>
                <a:lnTo>
                  <a:pt x="4518380" y="1371600"/>
                </a:lnTo>
                <a:lnTo>
                  <a:pt x="4518380" y="1663700"/>
                </a:lnTo>
                <a:lnTo>
                  <a:pt x="4517974" y="1671091"/>
                </a:lnTo>
                <a:lnTo>
                  <a:pt x="4517974" y="1778000"/>
                </a:lnTo>
                <a:lnTo>
                  <a:pt x="4517288" y="1790700"/>
                </a:lnTo>
                <a:lnTo>
                  <a:pt x="4495228" y="1790700"/>
                </a:lnTo>
                <a:lnTo>
                  <a:pt x="4495228" y="1816100"/>
                </a:lnTo>
                <a:lnTo>
                  <a:pt x="4492498" y="1828800"/>
                </a:lnTo>
                <a:lnTo>
                  <a:pt x="4490301" y="1828800"/>
                </a:lnTo>
                <a:lnTo>
                  <a:pt x="4487799" y="1841500"/>
                </a:lnTo>
                <a:lnTo>
                  <a:pt x="4483506" y="1828800"/>
                </a:lnTo>
                <a:lnTo>
                  <a:pt x="4483722" y="1816100"/>
                </a:lnTo>
                <a:lnTo>
                  <a:pt x="4495228" y="1816100"/>
                </a:lnTo>
                <a:lnTo>
                  <a:pt x="4495228" y="1790700"/>
                </a:lnTo>
                <a:lnTo>
                  <a:pt x="4483316" y="1790700"/>
                </a:lnTo>
                <a:lnTo>
                  <a:pt x="4482223" y="1778000"/>
                </a:lnTo>
                <a:lnTo>
                  <a:pt x="4481703" y="1778000"/>
                </a:lnTo>
                <a:lnTo>
                  <a:pt x="4481576" y="1765300"/>
                </a:lnTo>
                <a:lnTo>
                  <a:pt x="4478159" y="1752600"/>
                </a:lnTo>
                <a:lnTo>
                  <a:pt x="4484192" y="1752600"/>
                </a:lnTo>
                <a:lnTo>
                  <a:pt x="4490085" y="1739900"/>
                </a:lnTo>
                <a:lnTo>
                  <a:pt x="4516310" y="1739900"/>
                </a:lnTo>
                <a:lnTo>
                  <a:pt x="4516882" y="1752600"/>
                </a:lnTo>
                <a:lnTo>
                  <a:pt x="4516615" y="1765300"/>
                </a:lnTo>
                <a:lnTo>
                  <a:pt x="4517580" y="1765300"/>
                </a:lnTo>
                <a:lnTo>
                  <a:pt x="4517898" y="1778000"/>
                </a:lnTo>
                <a:lnTo>
                  <a:pt x="4517974" y="1671091"/>
                </a:lnTo>
                <a:lnTo>
                  <a:pt x="4517682" y="1676400"/>
                </a:lnTo>
                <a:lnTo>
                  <a:pt x="4516653" y="1689100"/>
                </a:lnTo>
                <a:lnTo>
                  <a:pt x="4514532" y="1701800"/>
                </a:lnTo>
                <a:lnTo>
                  <a:pt x="4510964" y="1701800"/>
                </a:lnTo>
                <a:lnTo>
                  <a:pt x="4505566" y="1714500"/>
                </a:lnTo>
                <a:lnTo>
                  <a:pt x="4503064" y="1701800"/>
                </a:lnTo>
                <a:lnTo>
                  <a:pt x="4503242" y="1689100"/>
                </a:lnTo>
                <a:lnTo>
                  <a:pt x="4503420" y="1676400"/>
                </a:lnTo>
                <a:lnTo>
                  <a:pt x="4504918" y="1663700"/>
                </a:lnTo>
                <a:lnTo>
                  <a:pt x="4505833" y="1651000"/>
                </a:lnTo>
                <a:lnTo>
                  <a:pt x="4505985" y="1638300"/>
                </a:lnTo>
                <a:lnTo>
                  <a:pt x="4506506" y="1612900"/>
                </a:lnTo>
                <a:lnTo>
                  <a:pt x="4507700" y="1600200"/>
                </a:lnTo>
                <a:lnTo>
                  <a:pt x="4509846" y="1587500"/>
                </a:lnTo>
                <a:lnTo>
                  <a:pt x="4517339" y="1587500"/>
                </a:lnTo>
                <a:lnTo>
                  <a:pt x="4516044" y="1600200"/>
                </a:lnTo>
                <a:lnTo>
                  <a:pt x="4516666" y="1625600"/>
                </a:lnTo>
                <a:lnTo>
                  <a:pt x="4517745" y="1638300"/>
                </a:lnTo>
                <a:lnTo>
                  <a:pt x="4518380" y="1663700"/>
                </a:lnTo>
                <a:lnTo>
                  <a:pt x="4518380" y="1371600"/>
                </a:lnTo>
                <a:lnTo>
                  <a:pt x="4512107" y="1371600"/>
                </a:lnTo>
                <a:lnTo>
                  <a:pt x="4512107" y="1549400"/>
                </a:lnTo>
                <a:lnTo>
                  <a:pt x="4511522" y="1574800"/>
                </a:lnTo>
                <a:lnTo>
                  <a:pt x="4486859" y="1574800"/>
                </a:lnTo>
                <a:lnTo>
                  <a:pt x="4486859" y="1714500"/>
                </a:lnTo>
                <a:lnTo>
                  <a:pt x="4485906" y="1714500"/>
                </a:lnTo>
                <a:lnTo>
                  <a:pt x="4484624" y="1727200"/>
                </a:lnTo>
                <a:lnTo>
                  <a:pt x="4480687" y="1714500"/>
                </a:lnTo>
                <a:lnTo>
                  <a:pt x="4479722" y="1714500"/>
                </a:lnTo>
                <a:lnTo>
                  <a:pt x="4480484" y="1701800"/>
                </a:lnTo>
                <a:lnTo>
                  <a:pt x="4481754" y="1689100"/>
                </a:lnTo>
                <a:lnTo>
                  <a:pt x="4485983" y="1701800"/>
                </a:lnTo>
                <a:lnTo>
                  <a:pt x="4486859" y="1714500"/>
                </a:lnTo>
                <a:lnTo>
                  <a:pt x="4486859" y="1574800"/>
                </a:lnTo>
                <a:lnTo>
                  <a:pt x="4480953" y="1574800"/>
                </a:lnTo>
                <a:lnTo>
                  <a:pt x="4481868" y="1549400"/>
                </a:lnTo>
                <a:lnTo>
                  <a:pt x="4512107" y="1549400"/>
                </a:lnTo>
                <a:lnTo>
                  <a:pt x="4512107" y="1371600"/>
                </a:lnTo>
                <a:lnTo>
                  <a:pt x="4505896" y="1371600"/>
                </a:lnTo>
                <a:lnTo>
                  <a:pt x="4505896" y="1524000"/>
                </a:lnTo>
                <a:lnTo>
                  <a:pt x="4505236" y="1536700"/>
                </a:lnTo>
                <a:lnTo>
                  <a:pt x="4481500" y="1536700"/>
                </a:lnTo>
                <a:lnTo>
                  <a:pt x="4481677" y="1524000"/>
                </a:lnTo>
                <a:lnTo>
                  <a:pt x="4493450" y="1524000"/>
                </a:lnTo>
                <a:lnTo>
                  <a:pt x="4495990" y="1511300"/>
                </a:lnTo>
                <a:lnTo>
                  <a:pt x="4504728" y="1511300"/>
                </a:lnTo>
                <a:lnTo>
                  <a:pt x="4505642" y="1524000"/>
                </a:lnTo>
                <a:lnTo>
                  <a:pt x="4505896" y="1524000"/>
                </a:lnTo>
                <a:lnTo>
                  <a:pt x="4505896" y="1371600"/>
                </a:lnTo>
                <a:lnTo>
                  <a:pt x="4500956" y="1371600"/>
                </a:lnTo>
                <a:lnTo>
                  <a:pt x="4500956" y="1397000"/>
                </a:lnTo>
                <a:lnTo>
                  <a:pt x="4498073" y="1409700"/>
                </a:lnTo>
                <a:lnTo>
                  <a:pt x="4495546" y="1397000"/>
                </a:lnTo>
                <a:lnTo>
                  <a:pt x="4491964" y="1397000"/>
                </a:lnTo>
                <a:lnTo>
                  <a:pt x="4491964" y="1460500"/>
                </a:lnTo>
                <a:lnTo>
                  <a:pt x="4490758" y="1485900"/>
                </a:lnTo>
                <a:lnTo>
                  <a:pt x="4487329" y="1498600"/>
                </a:lnTo>
                <a:lnTo>
                  <a:pt x="4483125" y="1485900"/>
                </a:lnTo>
                <a:lnTo>
                  <a:pt x="4480941" y="1460449"/>
                </a:lnTo>
                <a:lnTo>
                  <a:pt x="4481423" y="1447800"/>
                </a:lnTo>
                <a:lnTo>
                  <a:pt x="4485259" y="1422400"/>
                </a:lnTo>
                <a:lnTo>
                  <a:pt x="4490339" y="1447800"/>
                </a:lnTo>
                <a:lnTo>
                  <a:pt x="4491964" y="1460500"/>
                </a:lnTo>
                <a:lnTo>
                  <a:pt x="4491964" y="1397000"/>
                </a:lnTo>
                <a:lnTo>
                  <a:pt x="4483874" y="1397000"/>
                </a:lnTo>
                <a:lnTo>
                  <a:pt x="4484090" y="1384300"/>
                </a:lnTo>
                <a:lnTo>
                  <a:pt x="4499254" y="1384300"/>
                </a:lnTo>
                <a:lnTo>
                  <a:pt x="4500600" y="1397000"/>
                </a:lnTo>
                <a:lnTo>
                  <a:pt x="4500956" y="1397000"/>
                </a:lnTo>
                <a:lnTo>
                  <a:pt x="4500956" y="1371600"/>
                </a:lnTo>
                <a:lnTo>
                  <a:pt x="4486313" y="1371600"/>
                </a:lnTo>
                <a:lnTo>
                  <a:pt x="4479836" y="1384300"/>
                </a:lnTo>
                <a:lnTo>
                  <a:pt x="4480052" y="1358900"/>
                </a:lnTo>
                <a:lnTo>
                  <a:pt x="4517085" y="1358900"/>
                </a:lnTo>
                <a:lnTo>
                  <a:pt x="4521898" y="1346200"/>
                </a:lnTo>
                <a:lnTo>
                  <a:pt x="4524692" y="1358900"/>
                </a:lnTo>
                <a:lnTo>
                  <a:pt x="4525594" y="1371600"/>
                </a:lnTo>
                <a:lnTo>
                  <a:pt x="4525594" y="1193800"/>
                </a:lnTo>
                <a:lnTo>
                  <a:pt x="4524476" y="1193800"/>
                </a:lnTo>
                <a:lnTo>
                  <a:pt x="4524476" y="1333500"/>
                </a:lnTo>
                <a:lnTo>
                  <a:pt x="4514989" y="1333500"/>
                </a:lnTo>
                <a:lnTo>
                  <a:pt x="4519473" y="1320800"/>
                </a:lnTo>
                <a:lnTo>
                  <a:pt x="4521898" y="1320800"/>
                </a:lnTo>
                <a:lnTo>
                  <a:pt x="4524476" y="1333500"/>
                </a:lnTo>
                <a:lnTo>
                  <a:pt x="4524476" y="1193800"/>
                </a:lnTo>
                <a:lnTo>
                  <a:pt x="4519739" y="1193800"/>
                </a:lnTo>
                <a:lnTo>
                  <a:pt x="4519739" y="1308100"/>
                </a:lnTo>
                <a:lnTo>
                  <a:pt x="4516056" y="1308100"/>
                </a:lnTo>
                <a:lnTo>
                  <a:pt x="4514735" y="1320800"/>
                </a:lnTo>
                <a:lnTo>
                  <a:pt x="4507420" y="1320800"/>
                </a:lnTo>
                <a:lnTo>
                  <a:pt x="4507496" y="1308100"/>
                </a:lnTo>
                <a:lnTo>
                  <a:pt x="4507649" y="1308100"/>
                </a:lnTo>
                <a:lnTo>
                  <a:pt x="4506785" y="1295400"/>
                </a:lnTo>
                <a:lnTo>
                  <a:pt x="4516196" y="1295400"/>
                </a:lnTo>
                <a:lnTo>
                  <a:pt x="4519739" y="1308100"/>
                </a:lnTo>
                <a:lnTo>
                  <a:pt x="4519739" y="1193800"/>
                </a:lnTo>
                <a:lnTo>
                  <a:pt x="4513999" y="1193800"/>
                </a:lnTo>
                <a:lnTo>
                  <a:pt x="4513999" y="1219200"/>
                </a:lnTo>
                <a:lnTo>
                  <a:pt x="4513237" y="1219200"/>
                </a:lnTo>
                <a:lnTo>
                  <a:pt x="4512373" y="1231900"/>
                </a:lnTo>
                <a:lnTo>
                  <a:pt x="4511408" y="1231900"/>
                </a:lnTo>
                <a:lnTo>
                  <a:pt x="4509389" y="1257300"/>
                </a:lnTo>
                <a:lnTo>
                  <a:pt x="4505884" y="1257300"/>
                </a:lnTo>
                <a:lnTo>
                  <a:pt x="4505566" y="1244600"/>
                </a:lnTo>
                <a:lnTo>
                  <a:pt x="4503877" y="1231900"/>
                </a:lnTo>
                <a:lnTo>
                  <a:pt x="4503509" y="1231900"/>
                </a:lnTo>
                <a:lnTo>
                  <a:pt x="4498086" y="1227124"/>
                </a:lnTo>
                <a:lnTo>
                  <a:pt x="4498086" y="1320800"/>
                </a:lnTo>
                <a:lnTo>
                  <a:pt x="4495431" y="1333500"/>
                </a:lnTo>
                <a:lnTo>
                  <a:pt x="4493145" y="1333500"/>
                </a:lnTo>
                <a:lnTo>
                  <a:pt x="4487672" y="1346200"/>
                </a:lnTo>
                <a:lnTo>
                  <a:pt x="4485068" y="1346200"/>
                </a:lnTo>
                <a:lnTo>
                  <a:pt x="4481754" y="1333500"/>
                </a:lnTo>
                <a:lnTo>
                  <a:pt x="4482198" y="1333500"/>
                </a:lnTo>
                <a:lnTo>
                  <a:pt x="4486846" y="1320800"/>
                </a:lnTo>
                <a:lnTo>
                  <a:pt x="4498086" y="1320800"/>
                </a:lnTo>
                <a:lnTo>
                  <a:pt x="4498086" y="1227124"/>
                </a:lnTo>
                <a:lnTo>
                  <a:pt x="4489120" y="1219200"/>
                </a:lnTo>
                <a:lnTo>
                  <a:pt x="4489602" y="1219200"/>
                </a:lnTo>
                <a:lnTo>
                  <a:pt x="4499343" y="1206500"/>
                </a:lnTo>
                <a:lnTo>
                  <a:pt x="4504156" y="1206500"/>
                </a:lnTo>
                <a:lnTo>
                  <a:pt x="4513999" y="1219200"/>
                </a:lnTo>
                <a:lnTo>
                  <a:pt x="4513999" y="1193800"/>
                </a:lnTo>
                <a:lnTo>
                  <a:pt x="4491025" y="1193800"/>
                </a:lnTo>
                <a:lnTo>
                  <a:pt x="4490377" y="1181100"/>
                </a:lnTo>
                <a:lnTo>
                  <a:pt x="4490199" y="1168400"/>
                </a:lnTo>
                <a:lnTo>
                  <a:pt x="4527270" y="1168400"/>
                </a:lnTo>
                <a:lnTo>
                  <a:pt x="4527461" y="1181100"/>
                </a:lnTo>
                <a:lnTo>
                  <a:pt x="4527461" y="1040066"/>
                </a:lnTo>
                <a:lnTo>
                  <a:pt x="4527118" y="1040638"/>
                </a:lnTo>
                <a:lnTo>
                  <a:pt x="4527118" y="1054100"/>
                </a:lnTo>
                <a:lnTo>
                  <a:pt x="4525429" y="1066800"/>
                </a:lnTo>
                <a:lnTo>
                  <a:pt x="4523968" y="1079500"/>
                </a:lnTo>
                <a:lnTo>
                  <a:pt x="4517352" y="1079500"/>
                </a:lnTo>
                <a:lnTo>
                  <a:pt x="4517250" y="1066800"/>
                </a:lnTo>
                <a:lnTo>
                  <a:pt x="4517656" y="1066800"/>
                </a:lnTo>
                <a:lnTo>
                  <a:pt x="4517872" y="1054100"/>
                </a:lnTo>
                <a:lnTo>
                  <a:pt x="4527118" y="1054100"/>
                </a:lnTo>
                <a:lnTo>
                  <a:pt x="4527118" y="1040638"/>
                </a:lnTo>
                <a:lnTo>
                  <a:pt x="4526648" y="1041400"/>
                </a:lnTo>
                <a:lnTo>
                  <a:pt x="4499102" y="1041400"/>
                </a:lnTo>
                <a:lnTo>
                  <a:pt x="4499102" y="1066800"/>
                </a:lnTo>
                <a:lnTo>
                  <a:pt x="4486795" y="1066800"/>
                </a:lnTo>
                <a:lnTo>
                  <a:pt x="4486770" y="1054100"/>
                </a:lnTo>
                <a:lnTo>
                  <a:pt x="4498886" y="1054100"/>
                </a:lnTo>
                <a:lnTo>
                  <a:pt x="4499102" y="1066800"/>
                </a:lnTo>
                <a:lnTo>
                  <a:pt x="4499102" y="1041400"/>
                </a:lnTo>
                <a:lnTo>
                  <a:pt x="4486859" y="1041400"/>
                </a:lnTo>
                <a:lnTo>
                  <a:pt x="4485017" y="1028700"/>
                </a:lnTo>
                <a:lnTo>
                  <a:pt x="4486110" y="1016000"/>
                </a:lnTo>
                <a:lnTo>
                  <a:pt x="4486275" y="1016000"/>
                </a:lnTo>
                <a:lnTo>
                  <a:pt x="4487100" y="1003300"/>
                </a:lnTo>
                <a:lnTo>
                  <a:pt x="4486364" y="990600"/>
                </a:lnTo>
                <a:lnTo>
                  <a:pt x="4518469" y="990600"/>
                </a:lnTo>
                <a:lnTo>
                  <a:pt x="4524578" y="1003300"/>
                </a:lnTo>
                <a:lnTo>
                  <a:pt x="4529594" y="1003300"/>
                </a:lnTo>
                <a:lnTo>
                  <a:pt x="4531398" y="1016000"/>
                </a:lnTo>
                <a:lnTo>
                  <a:pt x="4535919" y="1028700"/>
                </a:lnTo>
                <a:lnTo>
                  <a:pt x="4535919" y="997191"/>
                </a:lnTo>
                <a:lnTo>
                  <a:pt x="4531271" y="990600"/>
                </a:lnTo>
                <a:lnTo>
                  <a:pt x="4518266" y="977900"/>
                </a:lnTo>
                <a:lnTo>
                  <a:pt x="4479861" y="977900"/>
                </a:lnTo>
                <a:lnTo>
                  <a:pt x="4476928" y="990600"/>
                </a:lnTo>
                <a:lnTo>
                  <a:pt x="4477334" y="1016000"/>
                </a:lnTo>
                <a:lnTo>
                  <a:pt x="4477613" y="1041400"/>
                </a:lnTo>
                <a:lnTo>
                  <a:pt x="4477702" y="1054100"/>
                </a:lnTo>
                <a:lnTo>
                  <a:pt x="4477817" y="1092200"/>
                </a:lnTo>
                <a:lnTo>
                  <a:pt x="4478426" y="1117600"/>
                </a:lnTo>
                <a:lnTo>
                  <a:pt x="4479785" y="1143000"/>
                </a:lnTo>
                <a:lnTo>
                  <a:pt x="4481068" y="1155700"/>
                </a:lnTo>
                <a:lnTo>
                  <a:pt x="4481411" y="1181100"/>
                </a:lnTo>
                <a:lnTo>
                  <a:pt x="4480471" y="1206500"/>
                </a:lnTo>
                <a:lnTo>
                  <a:pt x="4478934" y="1244600"/>
                </a:lnTo>
                <a:lnTo>
                  <a:pt x="4476953" y="1270000"/>
                </a:lnTo>
                <a:lnTo>
                  <a:pt x="4474692" y="1308100"/>
                </a:lnTo>
                <a:lnTo>
                  <a:pt x="4471873" y="1333500"/>
                </a:lnTo>
                <a:lnTo>
                  <a:pt x="4469117" y="1371600"/>
                </a:lnTo>
                <a:lnTo>
                  <a:pt x="4467352" y="1409700"/>
                </a:lnTo>
                <a:lnTo>
                  <a:pt x="4467466" y="1435100"/>
                </a:lnTo>
                <a:lnTo>
                  <a:pt x="4468850" y="1473200"/>
                </a:lnTo>
                <a:lnTo>
                  <a:pt x="4469917" y="1511300"/>
                </a:lnTo>
                <a:lnTo>
                  <a:pt x="4470806" y="1562100"/>
                </a:lnTo>
                <a:lnTo>
                  <a:pt x="4471594" y="1600200"/>
                </a:lnTo>
                <a:lnTo>
                  <a:pt x="4471708" y="1625600"/>
                </a:lnTo>
                <a:lnTo>
                  <a:pt x="4471619" y="1638300"/>
                </a:lnTo>
                <a:lnTo>
                  <a:pt x="4471111" y="1663700"/>
                </a:lnTo>
                <a:lnTo>
                  <a:pt x="4470387" y="1689100"/>
                </a:lnTo>
                <a:lnTo>
                  <a:pt x="4469828" y="1701800"/>
                </a:lnTo>
                <a:lnTo>
                  <a:pt x="4469777" y="1739900"/>
                </a:lnTo>
                <a:lnTo>
                  <a:pt x="4469854" y="1752600"/>
                </a:lnTo>
                <a:lnTo>
                  <a:pt x="4470120" y="1778000"/>
                </a:lnTo>
                <a:lnTo>
                  <a:pt x="4470882" y="1816100"/>
                </a:lnTo>
                <a:lnTo>
                  <a:pt x="4472165" y="1841500"/>
                </a:lnTo>
                <a:lnTo>
                  <a:pt x="4473791" y="1879600"/>
                </a:lnTo>
                <a:lnTo>
                  <a:pt x="4475505" y="1917700"/>
                </a:lnTo>
                <a:lnTo>
                  <a:pt x="4475861" y="1930400"/>
                </a:lnTo>
                <a:lnTo>
                  <a:pt x="4475886" y="1955800"/>
                </a:lnTo>
                <a:lnTo>
                  <a:pt x="4476826" y="1968500"/>
                </a:lnTo>
                <a:lnTo>
                  <a:pt x="4476864" y="1981200"/>
                </a:lnTo>
                <a:lnTo>
                  <a:pt x="4475188" y="1993900"/>
                </a:lnTo>
                <a:lnTo>
                  <a:pt x="4470120" y="2019300"/>
                </a:lnTo>
                <a:lnTo>
                  <a:pt x="4465663" y="2044700"/>
                </a:lnTo>
                <a:lnTo>
                  <a:pt x="4460735" y="2057400"/>
                </a:lnTo>
                <a:lnTo>
                  <a:pt x="4449800" y="2108200"/>
                </a:lnTo>
                <a:lnTo>
                  <a:pt x="4445419" y="2108200"/>
                </a:lnTo>
                <a:lnTo>
                  <a:pt x="4443184" y="2095500"/>
                </a:lnTo>
                <a:lnTo>
                  <a:pt x="4441482" y="2095500"/>
                </a:lnTo>
                <a:lnTo>
                  <a:pt x="4442041" y="2082800"/>
                </a:lnTo>
                <a:lnTo>
                  <a:pt x="4442866" y="2070100"/>
                </a:lnTo>
                <a:lnTo>
                  <a:pt x="4442980" y="2057400"/>
                </a:lnTo>
                <a:lnTo>
                  <a:pt x="4443869" y="2057400"/>
                </a:lnTo>
                <a:lnTo>
                  <a:pt x="4447032" y="2044700"/>
                </a:lnTo>
                <a:lnTo>
                  <a:pt x="4447298" y="2032000"/>
                </a:lnTo>
                <a:lnTo>
                  <a:pt x="4442168" y="2019300"/>
                </a:lnTo>
                <a:lnTo>
                  <a:pt x="4440987" y="2006600"/>
                </a:lnTo>
                <a:lnTo>
                  <a:pt x="4441622" y="1993900"/>
                </a:lnTo>
                <a:lnTo>
                  <a:pt x="4441863" y="1981200"/>
                </a:lnTo>
                <a:lnTo>
                  <a:pt x="4441507" y="1968500"/>
                </a:lnTo>
                <a:lnTo>
                  <a:pt x="4440771" y="1943100"/>
                </a:lnTo>
                <a:lnTo>
                  <a:pt x="4440504" y="1917700"/>
                </a:lnTo>
                <a:lnTo>
                  <a:pt x="4441088" y="1892300"/>
                </a:lnTo>
                <a:lnTo>
                  <a:pt x="4441393" y="1879600"/>
                </a:lnTo>
                <a:lnTo>
                  <a:pt x="4443781" y="1854200"/>
                </a:lnTo>
                <a:lnTo>
                  <a:pt x="4444060" y="1828800"/>
                </a:lnTo>
                <a:lnTo>
                  <a:pt x="4442142" y="1816100"/>
                </a:lnTo>
                <a:lnTo>
                  <a:pt x="4441037" y="1803400"/>
                </a:lnTo>
                <a:lnTo>
                  <a:pt x="4439945" y="1790700"/>
                </a:lnTo>
                <a:lnTo>
                  <a:pt x="4439399" y="1778000"/>
                </a:lnTo>
                <a:lnTo>
                  <a:pt x="4439678" y="1752600"/>
                </a:lnTo>
                <a:lnTo>
                  <a:pt x="4439818" y="1739900"/>
                </a:lnTo>
                <a:lnTo>
                  <a:pt x="4439018" y="1714500"/>
                </a:lnTo>
                <a:lnTo>
                  <a:pt x="4438878" y="1701800"/>
                </a:lnTo>
                <a:lnTo>
                  <a:pt x="4438586" y="1676400"/>
                </a:lnTo>
                <a:lnTo>
                  <a:pt x="4439348" y="1663700"/>
                </a:lnTo>
                <a:lnTo>
                  <a:pt x="4440110" y="1651000"/>
                </a:lnTo>
                <a:lnTo>
                  <a:pt x="4441571" y="1625600"/>
                </a:lnTo>
                <a:lnTo>
                  <a:pt x="4442434" y="1612900"/>
                </a:lnTo>
                <a:lnTo>
                  <a:pt x="4443146" y="1574800"/>
                </a:lnTo>
                <a:lnTo>
                  <a:pt x="4443146" y="1562100"/>
                </a:lnTo>
                <a:lnTo>
                  <a:pt x="4443133" y="1549400"/>
                </a:lnTo>
                <a:lnTo>
                  <a:pt x="4442841" y="1536700"/>
                </a:lnTo>
                <a:lnTo>
                  <a:pt x="4442320" y="1524000"/>
                </a:lnTo>
                <a:lnTo>
                  <a:pt x="4441685" y="1498600"/>
                </a:lnTo>
                <a:lnTo>
                  <a:pt x="4442155" y="1485900"/>
                </a:lnTo>
                <a:lnTo>
                  <a:pt x="4443057" y="1485900"/>
                </a:lnTo>
                <a:lnTo>
                  <a:pt x="4444301" y="1473200"/>
                </a:lnTo>
                <a:lnTo>
                  <a:pt x="4446232" y="1460500"/>
                </a:lnTo>
                <a:lnTo>
                  <a:pt x="4447476" y="1460500"/>
                </a:lnTo>
                <a:lnTo>
                  <a:pt x="4446714" y="1447800"/>
                </a:lnTo>
                <a:lnTo>
                  <a:pt x="4442612" y="1435100"/>
                </a:lnTo>
                <a:lnTo>
                  <a:pt x="4440923" y="1435100"/>
                </a:lnTo>
                <a:lnTo>
                  <a:pt x="4441418" y="1422400"/>
                </a:lnTo>
                <a:lnTo>
                  <a:pt x="4441837" y="1422400"/>
                </a:lnTo>
                <a:lnTo>
                  <a:pt x="4443539" y="1397000"/>
                </a:lnTo>
                <a:lnTo>
                  <a:pt x="4443539" y="1384300"/>
                </a:lnTo>
                <a:lnTo>
                  <a:pt x="4443539" y="1371600"/>
                </a:lnTo>
                <a:lnTo>
                  <a:pt x="4443387" y="1358900"/>
                </a:lnTo>
                <a:lnTo>
                  <a:pt x="4443234" y="1346200"/>
                </a:lnTo>
                <a:lnTo>
                  <a:pt x="4444111" y="1320800"/>
                </a:lnTo>
                <a:lnTo>
                  <a:pt x="4444987" y="1295400"/>
                </a:lnTo>
                <a:lnTo>
                  <a:pt x="4444504" y="1270000"/>
                </a:lnTo>
                <a:lnTo>
                  <a:pt x="4444276" y="1257300"/>
                </a:lnTo>
                <a:lnTo>
                  <a:pt x="4443641" y="1231900"/>
                </a:lnTo>
                <a:lnTo>
                  <a:pt x="4443336" y="1219200"/>
                </a:lnTo>
                <a:lnTo>
                  <a:pt x="4443501" y="1206500"/>
                </a:lnTo>
                <a:lnTo>
                  <a:pt x="4443654" y="1193800"/>
                </a:lnTo>
                <a:lnTo>
                  <a:pt x="4444212" y="1181100"/>
                </a:lnTo>
                <a:lnTo>
                  <a:pt x="4446473" y="1168400"/>
                </a:lnTo>
                <a:lnTo>
                  <a:pt x="4449610" y="1155700"/>
                </a:lnTo>
                <a:lnTo>
                  <a:pt x="4452747" y="1143000"/>
                </a:lnTo>
                <a:lnTo>
                  <a:pt x="4455274" y="1117600"/>
                </a:lnTo>
                <a:lnTo>
                  <a:pt x="4454233" y="1092200"/>
                </a:lnTo>
                <a:lnTo>
                  <a:pt x="4448454" y="1066800"/>
                </a:lnTo>
                <a:lnTo>
                  <a:pt x="4447984" y="1054100"/>
                </a:lnTo>
                <a:lnTo>
                  <a:pt x="4448187" y="1041400"/>
                </a:lnTo>
                <a:lnTo>
                  <a:pt x="4448848" y="1041400"/>
                </a:lnTo>
                <a:lnTo>
                  <a:pt x="4449597" y="1028700"/>
                </a:lnTo>
                <a:lnTo>
                  <a:pt x="4449026" y="1028700"/>
                </a:lnTo>
                <a:lnTo>
                  <a:pt x="4447781" y="1016000"/>
                </a:lnTo>
                <a:lnTo>
                  <a:pt x="4444111" y="1003300"/>
                </a:lnTo>
                <a:lnTo>
                  <a:pt x="4438472" y="1003300"/>
                </a:lnTo>
                <a:lnTo>
                  <a:pt x="4438104" y="1002779"/>
                </a:lnTo>
                <a:lnTo>
                  <a:pt x="4438104" y="1028700"/>
                </a:lnTo>
                <a:lnTo>
                  <a:pt x="4437939" y="1028700"/>
                </a:lnTo>
                <a:lnTo>
                  <a:pt x="4437469" y="1037577"/>
                </a:lnTo>
                <a:lnTo>
                  <a:pt x="4437469" y="1193800"/>
                </a:lnTo>
                <a:lnTo>
                  <a:pt x="4435792" y="1193800"/>
                </a:lnTo>
                <a:lnTo>
                  <a:pt x="4435792" y="1358900"/>
                </a:lnTo>
                <a:lnTo>
                  <a:pt x="4434421" y="1371600"/>
                </a:lnTo>
                <a:lnTo>
                  <a:pt x="4432605" y="1371600"/>
                </a:lnTo>
                <a:lnTo>
                  <a:pt x="4432605" y="1498600"/>
                </a:lnTo>
                <a:lnTo>
                  <a:pt x="4432287" y="1500403"/>
                </a:lnTo>
                <a:lnTo>
                  <a:pt x="4432287" y="1549400"/>
                </a:lnTo>
                <a:lnTo>
                  <a:pt x="4432122" y="1552841"/>
                </a:lnTo>
                <a:lnTo>
                  <a:pt x="4432122" y="1574800"/>
                </a:lnTo>
                <a:lnTo>
                  <a:pt x="4431804" y="1587500"/>
                </a:lnTo>
                <a:lnTo>
                  <a:pt x="4431436" y="1587500"/>
                </a:lnTo>
                <a:lnTo>
                  <a:pt x="4431436" y="2082800"/>
                </a:lnTo>
                <a:lnTo>
                  <a:pt x="4431131" y="2095500"/>
                </a:lnTo>
                <a:lnTo>
                  <a:pt x="4430026" y="2108200"/>
                </a:lnTo>
                <a:lnTo>
                  <a:pt x="4425035" y="2095500"/>
                </a:lnTo>
                <a:lnTo>
                  <a:pt x="4424743" y="2095500"/>
                </a:lnTo>
                <a:lnTo>
                  <a:pt x="4425556" y="2082800"/>
                </a:lnTo>
                <a:lnTo>
                  <a:pt x="4423727" y="2070100"/>
                </a:lnTo>
                <a:lnTo>
                  <a:pt x="4421505" y="2057400"/>
                </a:lnTo>
                <a:lnTo>
                  <a:pt x="4419435" y="2057400"/>
                </a:lnTo>
                <a:lnTo>
                  <a:pt x="4418000" y="2044700"/>
                </a:lnTo>
                <a:lnTo>
                  <a:pt x="4430687" y="2044700"/>
                </a:lnTo>
                <a:lnTo>
                  <a:pt x="4431233" y="2070100"/>
                </a:lnTo>
                <a:lnTo>
                  <a:pt x="4431436" y="2082800"/>
                </a:lnTo>
                <a:lnTo>
                  <a:pt x="4431436" y="1587500"/>
                </a:lnTo>
                <a:lnTo>
                  <a:pt x="4430255" y="1587500"/>
                </a:lnTo>
                <a:lnTo>
                  <a:pt x="4430255" y="2006600"/>
                </a:lnTo>
                <a:lnTo>
                  <a:pt x="4429506" y="2032000"/>
                </a:lnTo>
                <a:lnTo>
                  <a:pt x="4402480" y="2032000"/>
                </a:lnTo>
                <a:lnTo>
                  <a:pt x="4400816" y="2019300"/>
                </a:lnTo>
                <a:lnTo>
                  <a:pt x="4399826" y="2006600"/>
                </a:lnTo>
                <a:lnTo>
                  <a:pt x="4398975" y="2006600"/>
                </a:lnTo>
                <a:lnTo>
                  <a:pt x="4397133" y="1981200"/>
                </a:lnTo>
                <a:lnTo>
                  <a:pt x="4430242" y="1981200"/>
                </a:lnTo>
                <a:lnTo>
                  <a:pt x="4430230" y="2006600"/>
                </a:lnTo>
                <a:lnTo>
                  <a:pt x="4430255" y="1587500"/>
                </a:lnTo>
                <a:lnTo>
                  <a:pt x="4427601" y="1587500"/>
                </a:lnTo>
                <a:lnTo>
                  <a:pt x="4427601" y="1765300"/>
                </a:lnTo>
                <a:lnTo>
                  <a:pt x="4427461" y="1778000"/>
                </a:lnTo>
                <a:lnTo>
                  <a:pt x="4424756" y="1790700"/>
                </a:lnTo>
                <a:lnTo>
                  <a:pt x="4420857" y="1790700"/>
                </a:lnTo>
                <a:lnTo>
                  <a:pt x="4420857" y="1968500"/>
                </a:lnTo>
                <a:lnTo>
                  <a:pt x="4397781" y="1968500"/>
                </a:lnTo>
                <a:lnTo>
                  <a:pt x="4395825" y="1957387"/>
                </a:lnTo>
                <a:lnTo>
                  <a:pt x="4395825" y="2235200"/>
                </a:lnTo>
                <a:lnTo>
                  <a:pt x="4391241" y="2247900"/>
                </a:lnTo>
                <a:lnTo>
                  <a:pt x="4386351" y="2247900"/>
                </a:lnTo>
                <a:lnTo>
                  <a:pt x="4383913" y="2235200"/>
                </a:lnTo>
                <a:lnTo>
                  <a:pt x="4383125" y="2235200"/>
                </a:lnTo>
                <a:lnTo>
                  <a:pt x="4383125" y="2311400"/>
                </a:lnTo>
                <a:lnTo>
                  <a:pt x="4378922" y="2311400"/>
                </a:lnTo>
                <a:lnTo>
                  <a:pt x="4376293" y="2298700"/>
                </a:lnTo>
                <a:lnTo>
                  <a:pt x="4374375" y="2298700"/>
                </a:lnTo>
                <a:lnTo>
                  <a:pt x="4372368" y="2286000"/>
                </a:lnTo>
                <a:lnTo>
                  <a:pt x="4367873" y="2286000"/>
                </a:lnTo>
                <a:lnTo>
                  <a:pt x="4369143" y="2273300"/>
                </a:lnTo>
                <a:lnTo>
                  <a:pt x="4378439" y="2273300"/>
                </a:lnTo>
                <a:lnTo>
                  <a:pt x="4378998" y="2286000"/>
                </a:lnTo>
                <a:lnTo>
                  <a:pt x="4380115" y="2286000"/>
                </a:lnTo>
                <a:lnTo>
                  <a:pt x="4381144" y="2298700"/>
                </a:lnTo>
                <a:lnTo>
                  <a:pt x="4383125" y="2311400"/>
                </a:lnTo>
                <a:lnTo>
                  <a:pt x="4383125" y="2235200"/>
                </a:lnTo>
                <a:lnTo>
                  <a:pt x="4382694" y="2235200"/>
                </a:lnTo>
                <a:lnTo>
                  <a:pt x="4379150" y="2209800"/>
                </a:lnTo>
                <a:lnTo>
                  <a:pt x="4376191" y="2171700"/>
                </a:lnTo>
                <a:lnTo>
                  <a:pt x="4374985" y="2133600"/>
                </a:lnTo>
                <a:lnTo>
                  <a:pt x="4376699" y="2108200"/>
                </a:lnTo>
                <a:lnTo>
                  <a:pt x="4383773" y="2146300"/>
                </a:lnTo>
                <a:lnTo>
                  <a:pt x="4386097" y="2146300"/>
                </a:lnTo>
                <a:lnTo>
                  <a:pt x="4390174" y="2171700"/>
                </a:lnTo>
                <a:lnTo>
                  <a:pt x="4393565" y="2197100"/>
                </a:lnTo>
                <a:lnTo>
                  <a:pt x="4395622" y="2209800"/>
                </a:lnTo>
                <a:lnTo>
                  <a:pt x="4395711" y="2235200"/>
                </a:lnTo>
                <a:lnTo>
                  <a:pt x="4395825" y="1957387"/>
                </a:lnTo>
                <a:lnTo>
                  <a:pt x="4395546" y="1955800"/>
                </a:lnTo>
                <a:lnTo>
                  <a:pt x="4393870" y="1943100"/>
                </a:lnTo>
                <a:lnTo>
                  <a:pt x="4393222" y="1930400"/>
                </a:lnTo>
                <a:lnTo>
                  <a:pt x="4393069" y="1930400"/>
                </a:lnTo>
                <a:lnTo>
                  <a:pt x="4392892" y="1917700"/>
                </a:lnTo>
                <a:lnTo>
                  <a:pt x="4393158" y="1905000"/>
                </a:lnTo>
                <a:lnTo>
                  <a:pt x="4394276" y="1892300"/>
                </a:lnTo>
                <a:lnTo>
                  <a:pt x="4395711" y="1892300"/>
                </a:lnTo>
                <a:lnTo>
                  <a:pt x="4396905" y="1879600"/>
                </a:lnTo>
                <a:lnTo>
                  <a:pt x="4400143" y="1892300"/>
                </a:lnTo>
                <a:lnTo>
                  <a:pt x="4401426" y="1905000"/>
                </a:lnTo>
                <a:lnTo>
                  <a:pt x="4401871" y="1917700"/>
                </a:lnTo>
                <a:lnTo>
                  <a:pt x="4402569" y="1930400"/>
                </a:lnTo>
                <a:lnTo>
                  <a:pt x="4403242" y="1943100"/>
                </a:lnTo>
                <a:lnTo>
                  <a:pt x="4400232" y="1943100"/>
                </a:lnTo>
                <a:lnTo>
                  <a:pt x="4417606" y="1955800"/>
                </a:lnTo>
                <a:lnTo>
                  <a:pt x="4416857" y="1955800"/>
                </a:lnTo>
                <a:lnTo>
                  <a:pt x="4420857" y="1968500"/>
                </a:lnTo>
                <a:lnTo>
                  <a:pt x="4420857" y="1790700"/>
                </a:lnTo>
                <a:lnTo>
                  <a:pt x="4414329" y="1790700"/>
                </a:lnTo>
                <a:lnTo>
                  <a:pt x="4414329" y="1866900"/>
                </a:lnTo>
                <a:lnTo>
                  <a:pt x="4412412" y="1892300"/>
                </a:lnTo>
                <a:lnTo>
                  <a:pt x="4409287" y="1892300"/>
                </a:lnTo>
                <a:lnTo>
                  <a:pt x="4408233" y="1879600"/>
                </a:lnTo>
                <a:lnTo>
                  <a:pt x="4404004" y="1828800"/>
                </a:lnTo>
                <a:lnTo>
                  <a:pt x="4402912" y="1816100"/>
                </a:lnTo>
                <a:lnTo>
                  <a:pt x="4401578" y="1803400"/>
                </a:lnTo>
                <a:lnTo>
                  <a:pt x="4413529" y="1803400"/>
                </a:lnTo>
                <a:lnTo>
                  <a:pt x="4413110" y="1828800"/>
                </a:lnTo>
                <a:lnTo>
                  <a:pt x="4413974" y="1854200"/>
                </a:lnTo>
                <a:lnTo>
                  <a:pt x="4414329" y="1866900"/>
                </a:lnTo>
                <a:lnTo>
                  <a:pt x="4414329" y="1790700"/>
                </a:lnTo>
                <a:lnTo>
                  <a:pt x="4406062" y="1790700"/>
                </a:lnTo>
                <a:lnTo>
                  <a:pt x="4394809" y="1778000"/>
                </a:lnTo>
                <a:lnTo>
                  <a:pt x="4387621" y="1778000"/>
                </a:lnTo>
                <a:lnTo>
                  <a:pt x="4385272" y="1765300"/>
                </a:lnTo>
                <a:lnTo>
                  <a:pt x="4388497" y="1752600"/>
                </a:lnTo>
                <a:lnTo>
                  <a:pt x="4426813" y="1752600"/>
                </a:lnTo>
                <a:lnTo>
                  <a:pt x="4427232" y="1765300"/>
                </a:lnTo>
                <a:lnTo>
                  <a:pt x="4427601" y="1765300"/>
                </a:lnTo>
                <a:lnTo>
                  <a:pt x="4427601" y="1587500"/>
                </a:lnTo>
                <a:lnTo>
                  <a:pt x="4426915" y="1587500"/>
                </a:lnTo>
                <a:lnTo>
                  <a:pt x="4426915" y="1727200"/>
                </a:lnTo>
                <a:lnTo>
                  <a:pt x="4424375" y="1739900"/>
                </a:lnTo>
                <a:lnTo>
                  <a:pt x="4398950" y="1739900"/>
                </a:lnTo>
                <a:lnTo>
                  <a:pt x="4390326" y="1727200"/>
                </a:lnTo>
                <a:lnTo>
                  <a:pt x="4385221" y="1727200"/>
                </a:lnTo>
                <a:lnTo>
                  <a:pt x="4384052" y="1714500"/>
                </a:lnTo>
                <a:lnTo>
                  <a:pt x="4384383" y="1701800"/>
                </a:lnTo>
                <a:lnTo>
                  <a:pt x="4398988" y="1701800"/>
                </a:lnTo>
                <a:lnTo>
                  <a:pt x="4396194" y="1714500"/>
                </a:lnTo>
                <a:lnTo>
                  <a:pt x="4409503" y="1714500"/>
                </a:lnTo>
                <a:lnTo>
                  <a:pt x="4406849" y="1701800"/>
                </a:lnTo>
                <a:lnTo>
                  <a:pt x="4413288" y="1701800"/>
                </a:lnTo>
                <a:lnTo>
                  <a:pt x="4418215" y="1714500"/>
                </a:lnTo>
                <a:lnTo>
                  <a:pt x="4413186" y="1714500"/>
                </a:lnTo>
                <a:lnTo>
                  <a:pt x="4423626" y="1727200"/>
                </a:lnTo>
                <a:lnTo>
                  <a:pt x="4426915" y="1727200"/>
                </a:lnTo>
                <a:lnTo>
                  <a:pt x="4426915" y="1587500"/>
                </a:lnTo>
                <a:lnTo>
                  <a:pt x="4424604" y="1587500"/>
                </a:lnTo>
                <a:lnTo>
                  <a:pt x="4422686" y="1600200"/>
                </a:lnTo>
                <a:lnTo>
                  <a:pt x="4423092" y="1612900"/>
                </a:lnTo>
                <a:lnTo>
                  <a:pt x="4424667" y="1625600"/>
                </a:lnTo>
                <a:lnTo>
                  <a:pt x="4426001" y="1625600"/>
                </a:lnTo>
                <a:lnTo>
                  <a:pt x="4426153" y="1638300"/>
                </a:lnTo>
                <a:lnTo>
                  <a:pt x="4425112" y="1651000"/>
                </a:lnTo>
                <a:lnTo>
                  <a:pt x="4422876" y="1663700"/>
                </a:lnTo>
                <a:lnTo>
                  <a:pt x="4419854" y="1651000"/>
                </a:lnTo>
                <a:lnTo>
                  <a:pt x="4418952" y="1638300"/>
                </a:lnTo>
                <a:lnTo>
                  <a:pt x="4418889" y="1625600"/>
                </a:lnTo>
                <a:lnTo>
                  <a:pt x="4418647" y="1612900"/>
                </a:lnTo>
                <a:lnTo>
                  <a:pt x="4417949" y="1600200"/>
                </a:lnTo>
                <a:lnTo>
                  <a:pt x="4415307" y="1600200"/>
                </a:lnTo>
                <a:lnTo>
                  <a:pt x="4409237" y="1587500"/>
                </a:lnTo>
                <a:lnTo>
                  <a:pt x="4405109" y="1587500"/>
                </a:lnTo>
                <a:lnTo>
                  <a:pt x="4413936" y="1574800"/>
                </a:lnTo>
                <a:lnTo>
                  <a:pt x="4432122" y="1574800"/>
                </a:lnTo>
                <a:lnTo>
                  <a:pt x="4432122" y="1552841"/>
                </a:lnTo>
                <a:lnTo>
                  <a:pt x="4431677" y="1562100"/>
                </a:lnTo>
                <a:lnTo>
                  <a:pt x="4396321" y="1562100"/>
                </a:lnTo>
                <a:lnTo>
                  <a:pt x="4396321" y="1625600"/>
                </a:lnTo>
                <a:lnTo>
                  <a:pt x="4393425" y="1651000"/>
                </a:lnTo>
                <a:lnTo>
                  <a:pt x="4387418" y="1663700"/>
                </a:lnTo>
                <a:lnTo>
                  <a:pt x="4382897" y="1651000"/>
                </a:lnTo>
                <a:lnTo>
                  <a:pt x="4382211" y="1625600"/>
                </a:lnTo>
                <a:lnTo>
                  <a:pt x="4385310" y="1600200"/>
                </a:lnTo>
                <a:lnTo>
                  <a:pt x="4392142" y="1587500"/>
                </a:lnTo>
                <a:lnTo>
                  <a:pt x="4395940" y="1600200"/>
                </a:lnTo>
                <a:lnTo>
                  <a:pt x="4396321" y="1625600"/>
                </a:lnTo>
                <a:lnTo>
                  <a:pt x="4396321" y="1562100"/>
                </a:lnTo>
                <a:lnTo>
                  <a:pt x="4381182" y="1562100"/>
                </a:lnTo>
                <a:lnTo>
                  <a:pt x="4379709" y="1549400"/>
                </a:lnTo>
                <a:lnTo>
                  <a:pt x="4384840" y="1536700"/>
                </a:lnTo>
                <a:lnTo>
                  <a:pt x="4409897" y="1536700"/>
                </a:lnTo>
                <a:lnTo>
                  <a:pt x="4431462" y="1549400"/>
                </a:lnTo>
                <a:lnTo>
                  <a:pt x="4432287" y="1549400"/>
                </a:lnTo>
                <a:lnTo>
                  <a:pt x="4432287" y="1500403"/>
                </a:lnTo>
                <a:lnTo>
                  <a:pt x="4430357" y="1511300"/>
                </a:lnTo>
                <a:lnTo>
                  <a:pt x="4423994" y="1524000"/>
                </a:lnTo>
                <a:lnTo>
                  <a:pt x="4423029" y="1511300"/>
                </a:lnTo>
                <a:lnTo>
                  <a:pt x="4423194" y="1498600"/>
                </a:lnTo>
                <a:lnTo>
                  <a:pt x="4424997" y="1498600"/>
                </a:lnTo>
                <a:lnTo>
                  <a:pt x="4428972" y="1485900"/>
                </a:lnTo>
                <a:lnTo>
                  <a:pt x="4431792" y="1498600"/>
                </a:lnTo>
                <a:lnTo>
                  <a:pt x="4432605" y="1498600"/>
                </a:lnTo>
                <a:lnTo>
                  <a:pt x="4432605" y="1371600"/>
                </a:lnTo>
                <a:lnTo>
                  <a:pt x="4427080" y="1371600"/>
                </a:lnTo>
                <a:lnTo>
                  <a:pt x="4427080" y="1447800"/>
                </a:lnTo>
                <a:lnTo>
                  <a:pt x="4425975" y="1460500"/>
                </a:lnTo>
                <a:lnTo>
                  <a:pt x="4421606" y="1473200"/>
                </a:lnTo>
                <a:lnTo>
                  <a:pt x="4418635" y="1460500"/>
                </a:lnTo>
                <a:lnTo>
                  <a:pt x="4418444" y="1435100"/>
                </a:lnTo>
                <a:lnTo>
                  <a:pt x="4421009" y="1435100"/>
                </a:lnTo>
                <a:lnTo>
                  <a:pt x="4426280" y="1422400"/>
                </a:lnTo>
                <a:lnTo>
                  <a:pt x="4426623" y="1435100"/>
                </a:lnTo>
                <a:lnTo>
                  <a:pt x="4427080" y="1447800"/>
                </a:lnTo>
                <a:lnTo>
                  <a:pt x="4427080" y="1371600"/>
                </a:lnTo>
                <a:lnTo>
                  <a:pt x="4420768" y="1371600"/>
                </a:lnTo>
                <a:lnTo>
                  <a:pt x="4420768" y="1384300"/>
                </a:lnTo>
                <a:lnTo>
                  <a:pt x="4419600" y="1397000"/>
                </a:lnTo>
                <a:lnTo>
                  <a:pt x="4408881" y="1397000"/>
                </a:lnTo>
                <a:lnTo>
                  <a:pt x="4408881" y="1524000"/>
                </a:lnTo>
                <a:lnTo>
                  <a:pt x="4386656" y="1524000"/>
                </a:lnTo>
                <a:lnTo>
                  <a:pt x="4393654" y="1511300"/>
                </a:lnTo>
                <a:lnTo>
                  <a:pt x="4397286" y="1511300"/>
                </a:lnTo>
                <a:lnTo>
                  <a:pt x="4398759" y="1498600"/>
                </a:lnTo>
                <a:lnTo>
                  <a:pt x="4399458" y="1498600"/>
                </a:lnTo>
                <a:lnTo>
                  <a:pt x="4400220" y="1485900"/>
                </a:lnTo>
                <a:lnTo>
                  <a:pt x="4406684" y="1485900"/>
                </a:lnTo>
                <a:lnTo>
                  <a:pt x="4407814" y="1511300"/>
                </a:lnTo>
                <a:lnTo>
                  <a:pt x="4408309" y="1511300"/>
                </a:lnTo>
                <a:lnTo>
                  <a:pt x="4408881" y="1524000"/>
                </a:lnTo>
                <a:lnTo>
                  <a:pt x="4408881" y="1397000"/>
                </a:lnTo>
                <a:lnTo>
                  <a:pt x="4407471" y="1397000"/>
                </a:lnTo>
                <a:lnTo>
                  <a:pt x="4412589" y="1384300"/>
                </a:lnTo>
                <a:lnTo>
                  <a:pt x="4420768" y="1384300"/>
                </a:lnTo>
                <a:lnTo>
                  <a:pt x="4420768" y="1371600"/>
                </a:lnTo>
                <a:lnTo>
                  <a:pt x="4404753" y="1371600"/>
                </a:lnTo>
                <a:lnTo>
                  <a:pt x="4404753" y="1422400"/>
                </a:lnTo>
                <a:lnTo>
                  <a:pt x="4402099" y="1447800"/>
                </a:lnTo>
                <a:lnTo>
                  <a:pt x="4394632" y="1460500"/>
                </a:lnTo>
                <a:lnTo>
                  <a:pt x="4393616" y="1447800"/>
                </a:lnTo>
                <a:lnTo>
                  <a:pt x="4393387" y="1422400"/>
                </a:lnTo>
                <a:lnTo>
                  <a:pt x="4394149" y="1409700"/>
                </a:lnTo>
                <a:lnTo>
                  <a:pt x="4396117" y="1397000"/>
                </a:lnTo>
                <a:lnTo>
                  <a:pt x="4402721" y="1409700"/>
                </a:lnTo>
                <a:lnTo>
                  <a:pt x="4404753" y="1422400"/>
                </a:lnTo>
                <a:lnTo>
                  <a:pt x="4404753" y="1371600"/>
                </a:lnTo>
                <a:lnTo>
                  <a:pt x="4388967" y="1371600"/>
                </a:lnTo>
                <a:lnTo>
                  <a:pt x="4387583" y="1358900"/>
                </a:lnTo>
                <a:lnTo>
                  <a:pt x="4435792" y="1358900"/>
                </a:lnTo>
                <a:lnTo>
                  <a:pt x="4435792" y="1193800"/>
                </a:lnTo>
                <a:lnTo>
                  <a:pt x="4433455" y="1193800"/>
                </a:lnTo>
                <a:lnTo>
                  <a:pt x="4433455" y="1333500"/>
                </a:lnTo>
                <a:lnTo>
                  <a:pt x="4432071" y="1346200"/>
                </a:lnTo>
                <a:lnTo>
                  <a:pt x="4421454" y="1346200"/>
                </a:lnTo>
                <a:lnTo>
                  <a:pt x="4421200" y="1333500"/>
                </a:lnTo>
                <a:lnTo>
                  <a:pt x="4420857" y="1333500"/>
                </a:lnTo>
                <a:lnTo>
                  <a:pt x="4421708" y="1320800"/>
                </a:lnTo>
                <a:lnTo>
                  <a:pt x="4427525" y="1320800"/>
                </a:lnTo>
                <a:lnTo>
                  <a:pt x="4430293" y="1333500"/>
                </a:lnTo>
                <a:lnTo>
                  <a:pt x="4433455" y="1333500"/>
                </a:lnTo>
                <a:lnTo>
                  <a:pt x="4433455" y="1193800"/>
                </a:lnTo>
                <a:lnTo>
                  <a:pt x="4416222" y="1193800"/>
                </a:lnTo>
                <a:lnTo>
                  <a:pt x="4409567" y="1206500"/>
                </a:lnTo>
                <a:lnTo>
                  <a:pt x="4405300" y="1206500"/>
                </a:lnTo>
                <a:lnTo>
                  <a:pt x="4405300" y="1219200"/>
                </a:lnTo>
                <a:lnTo>
                  <a:pt x="4404779" y="1231900"/>
                </a:lnTo>
                <a:lnTo>
                  <a:pt x="4400105" y="1231900"/>
                </a:lnTo>
                <a:lnTo>
                  <a:pt x="4400105" y="1333500"/>
                </a:lnTo>
                <a:lnTo>
                  <a:pt x="4398327" y="1346200"/>
                </a:lnTo>
                <a:lnTo>
                  <a:pt x="4386199" y="1346200"/>
                </a:lnTo>
                <a:lnTo>
                  <a:pt x="4388015" y="1333500"/>
                </a:lnTo>
                <a:lnTo>
                  <a:pt x="4387748" y="1320800"/>
                </a:lnTo>
                <a:lnTo>
                  <a:pt x="4387507" y="1308100"/>
                </a:lnTo>
                <a:lnTo>
                  <a:pt x="4387304" y="1295400"/>
                </a:lnTo>
                <a:lnTo>
                  <a:pt x="4387240" y="1282700"/>
                </a:lnTo>
                <a:lnTo>
                  <a:pt x="4385970" y="1270000"/>
                </a:lnTo>
                <a:lnTo>
                  <a:pt x="4390314" y="1270000"/>
                </a:lnTo>
                <a:lnTo>
                  <a:pt x="4396689" y="1282700"/>
                </a:lnTo>
                <a:lnTo>
                  <a:pt x="4398530" y="1282700"/>
                </a:lnTo>
                <a:lnTo>
                  <a:pt x="4398835" y="1295400"/>
                </a:lnTo>
                <a:lnTo>
                  <a:pt x="4399191" y="1308100"/>
                </a:lnTo>
                <a:lnTo>
                  <a:pt x="4399966" y="1333500"/>
                </a:lnTo>
                <a:lnTo>
                  <a:pt x="4400105" y="1333500"/>
                </a:lnTo>
                <a:lnTo>
                  <a:pt x="4400105" y="1231900"/>
                </a:lnTo>
                <a:lnTo>
                  <a:pt x="4395838" y="1231900"/>
                </a:lnTo>
                <a:lnTo>
                  <a:pt x="4394517" y="1219200"/>
                </a:lnTo>
                <a:lnTo>
                  <a:pt x="4405300" y="1219200"/>
                </a:lnTo>
                <a:lnTo>
                  <a:pt x="4405300" y="1206500"/>
                </a:lnTo>
                <a:lnTo>
                  <a:pt x="4389196" y="1206500"/>
                </a:lnTo>
                <a:lnTo>
                  <a:pt x="4389615" y="1193800"/>
                </a:lnTo>
                <a:lnTo>
                  <a:pt x="4388955" y="1181100"/>
                </a:lnTo>
                <a:lnTo>
                  <a:pt x="4436554" y="1181100"/>
                </a:lnTo>
                <a:lnTo>
                  <a:pt x="4437469" y="1193800"/>
                </a:lnTo>
                <a:lnTo>
                  <a:pt x="4437469" y="1037577"/>
                </a:lnTo>
                <a:lnTo>
                  <a:pt x="4437265" y="1041400"/>
                </a:lnTo>
                <a:lnTo>
                  <a:pt x="4423156" y="1041400"/>
                </a:lnTo>
                <a:lnTo>
                  <a:pt x="4423156" y="1092200"/>
                </a:lnTo>
                <a:lnTo>
                  <a:pt x="4420984" y="1092200"/>
                </a:lnTo>
                <a:lnTo>
                  <a:pt x="4418965" y="1079500"/>
                </a:lnTo>
                <a:lnTo>
                  <a:pt x="4416552" y="1079500"/>
                </a:lnTo>
                <a:lnTo>
                  <a:pt x="4413212" y="1066800"/>
                </a:lnTo>
                <a:lnTo>
                  <a:pt x="4411218" y="1066800"/>
                </a:lnTo>
                <a:lnTo>
                  <a:pt x="4413148" y="1054100"/>
                </a:lnTo>
                <a:lnTo>
                  <a:pt x="4423054" y="1054100"/>
                </a:lnTo>
                <a:lnTo>
                  <a:pt x="4423105" y="1066800"/>
                </a:lnTo>
                <a:lnTo>
                  <a:pt x="4423156" y="1092200"/>
                </a:lnTo>
                <a:lnTo>
                  <a:pt x="4423156" y="1041400"/>
                </a:lnTo>
                <a:lnTo>
                  <a:pt x="4406163" y="1041400"/>
                </a:lnTo>
                <a:lnTo>
                  <a:pt x="4406163" y="1168400"/>
                </a:lnTo>
                <a:lnTo>
                  <a:pt x="4394022" y="1168400"/>
                </a:lnTo>
                <a:lnTo>
                  <a:pt x="4393946" y="1155700"/>
                </a:lnTo>
                <a:lnTo>
                  <a:pt x="4405769" y="1155700"/>
                </a:lnTo>
                <a:lnTo>
                  <a:pt x="4406163" y="1168400"/>
                </a:lnTo>
                <a:lnTo>
                  <a:pt x="4406163" y="1041400"/>
                </a:lnTo>
                <a:lnTo>
                  <a:pt x="4395965" y="1041400"/>
                </a:lnTo>
                <a:lnTo>
                  <a:pt x="4392066" y="1028700"/>
                </a:lnTo>
                <a:lnTo>
                  <a:pt x="4394695" y="1016000"/>
                </a:lnTo>
                <a:lnTo>
                  <a:pt x="4402874" y="1003300"/>
                </a:lnTo>
                <a:lnTo>
                  <a:pt x="4425683" y="1003300"/>
                </a:lnTo>
                <a:lnTo>
                  <a:pt x="4433608" y="1016000"/>
                </a:lnTo>
                <a:lnTo>
                  <a:pt x="4438104" y="1028700"/>
                </a:lnTo>
                <a:lnTo>
                  <a:pt x="4438104" y="1002779"/>
                </a:lnTo>
                <a:lnTo>
                  <a:pt x="4429531" y="990600"/>
                </a:lnTo>
                <a:lnTo>
                  <a:pt x="4387939" y="990600"/>
                </a:lnTo>
                <a:lnTo>
                  <a:pt x="4387062" y="1003300"/>
                </a:lnTo>
                <a:lnTo>
                  <a:pt x="4386046" y="1016000"/>
                </a:lnTo>
                <a:lnTo>
                  <a:pt x="4385208" y="1028700"/>
                </a:lnTo>
                <a:lnTo>
                  <a:pt x="4384586" y="1041400"/>
                </a:lnTo>
                <a:lnTo>
                  <a:pt x="4384192" y="1066800"/>
                </a:lnTo>
                <a:lnTo>
                  <a:pt x="4384027" y="1079500"/>
                </a:lnTo>
                <a:lnTo>
                  <a:pt x="4383798" y="1079500"/>
                </a:lnTo>
                <a:lnTo>
                  <a:pt x="4383265" y="1092200"/>
                </a:lnTo>
                <a:lnTo>
                  <a:pt x="4380192" y="1130300"/>
                </a:lnTo>
                <a:lnTo>
                  <a:pt x="4378591" y="1181100"/>
                </a:lnTo>
                <a:lnTo>
                  <a:pt x="4377880" y="1219200"/>
                </a:lnTo>
                <a:lnTo>
                  <a:pt x="4377474" y="1257300"/>
                </a:lnTo>
                <a:lnTo>
                  <a:pt x="4377169" y="1282700"/>
                </a:lnTo>
                <a:lnTo>
                  <a:pt x="4376725" y="1308100"/>
                </a:lnTo>
                <a:lnTo>
                  <a:pt x="4376204" y="1333500"/>
                </a:lnTo>
                <a:lnTo>
                  <a:pt x="4375645" y="1346200"/>
                </a:lnTo>
                <a:lnTo>
                  <a:pt x="4375505" y="1358900"/>
                </a:lnTo>
                <a:lnTo>
                  <a:pt x="4375416" y="1422400"/>
                </a:lnTo>
                <a:lnTo>
                  <a:pt x="4375543" y="1473200"/>
                </a:lnTo>
                <a:lnTo>
                  <a:pt x="4375480" y="1485900"/>
                </a:lnTo>
                <a:lnTo>
                  <a:pt x="4374337" y="1511300"/>
                </a:lnTo>
                <a:lnTo>
                  <a:pt x="4371429" y="1536700"/>
                </a:lnTo>
                <a:lnTo>
                  <a:pt x="4370362" y="1549400"/>
                </a:lnTo>
                <a:lnTo>
                  <a:pt x="4370603" y="1562100"/>
                </a:lnTo>
                <a:lnTo>
                  <a:pt x="4371391" y="1574800"/>
                </a:lnTo>
                <a:lnTo>
                  <a:pt x="4372013" y="1587500"/>
                </a:lnTo>
                <a:lnTo>
                  <a:pt x="4372686" y="1587500"/>
                </a:lnTo>
                <a:lnTo>
                  <a:pt x="4372445" y="1600200"/>
                </a:lnTo>
                <a:lnTo>
                  <a:pt x="4371137" y="1638300"/>
                </a:lnTo>
                <a:lnTo>
                  <a:pt x="4372178" y="1676400"/>
                </a:lnTo>
                <a:lnTo>
                  <a:pt x="4374083" y="1714500"/>
                </a:lnTo>
                <a:lnTo>
                  <a:pt x="4375378" y="1765300"/>
                </a:lnTo>
                <a:lnTo>
                  <a:pt x="4370133" y="1752600"/>
                </a:lnTo>
                <a:lnTo>
                  <a:pt x="4367250" y="1739900"/>
                </a:lnTo>
                <a:lnTo>
                  <a:pt x="4365942" y="1727200"/>
                </a:lnTo>
                <a:lnTo>
                  <a:pt x="4365409" y="1714500"/>
                </a:lnTo>
                <a:lnTo>
                  <a:pt x="4363796" y="1701800"/>
                </a:lnTo>
                <a:lnTo>
                  <a:pt x="4361231" y="1676400"/>
                </a:lnTo>
                <a:lnTo>
                  <a:pt x="4359884" y="1663700"/>
                </a:lnTo>
                <a:lnTo>
                  <a:pt x="4358538" y="1651000"/>
                </a:lnTo>
                <a:lnTo>
                  <a:pt x="4356544" y="1625600"/>
                </a:lnTo>
                <a:lnTo>
                  <a:pt x="4354360" y="1600200"/>
                </a:lnTo>
                <a:lnTo>
                  <a:pt x="4351934" y="1562100"/>
                </a:lnTo>
                <a:lnTo>
                  <a:pt x="4350131" y="1536700"/>
                </a:lnTo>
                <a:lnTo>
                  <a:pt x="4349801" y="1498600"/>
                </a:lnTo>
                <a:lnTo>
                  <a:pt x="4349547" y="1498600"/>
                </a:lnTo>
                <a:lnTo>
                  <a:pt x="4347997" y="1485900"/>
                </a:lnTo>
                <a:lnTo>
                  <a:pt x="4347870" y="1485430"/>
                </a:lnTo>
                <a:lnTo>
                  <a:pt x="4347870" y="2235200"/>
                </a:lnTo>
                <a:lnTo>
                  <a:pt x="4343628" y="2235200"/>
                </a:lnTo>
                <a:lnTo>
                  <a:pt x="4343628" y="2273300"/>
                </a:lnTo>
                <a:lnTo>
                  <a:pt x="4341215" y="2286000"/>
                </a:lnTo>
                <a:lnTo>
                  <a:pt x="4306963" y="2286000"/>
                </a:lnTo>
                <a:lnTo>
                  <a:pt x="4290860" y="2273300"/>
                </a:lnTo>
                <a:lnTo>
                  <a:pt x="4188968" y="2273300"/>
                </a:lnTo>
                <a:lnTo>
                  <a:pt x="4165777" y="2286000"/>
                </a:lnTo>
                <a:lnTo>
                  <a:pt x="4130319" y="2286000"/>
                </a:lnTo>
                <a:lnTo>
                  <a:pt x="4095013" y="2298700"/>
                </a:lnTo>
                <a:lnTo>
                  <a:pt x="4014305" y="2298700"/>
                </a:lnTo>
                <a:lnTo>
                  <a:pt x="4004449" y="2311400"/>
                </a:lnTo>
                <a:lnTo>
                  <a:pt x="3994632" y="2298700"/>
                </a:lnTo>
                <a:lnTo>
                  <a:pt x="3946525" y="2298700"/>
                </a:lnTo>
                <a:lnTo>
                  <a:pt x="3928326" y="2311400"/>
                </a:lnTo>
                <a:lnTo>
                  <a:pt x="3908272" y="2311400"/>
                </a:lnTo>
                <a:lnTo>
                  <a:pt x="3906532" y="2324100"/>
                </a:lnTo>
                <a:lnTo>
                  <a:pt x="3903903" y="2324100"/>
                </a:lnTo>
                <a:lnTo>
                  <a:pt x="3902138" y="2311400"/>
                </a:lnTo>
                <a:lnTo>
                  <a:pt x="3903764" y="2298700"/>
                </a:lnTo>
                <a:lnTo>
                  <a:pt x="3908729" y="2286000"/>
                </a:lnTo>
                <a:lnTo>
                  <a:pt x="3916959" y="2286000"/>
                </a:lnTo>
                <a:lnTo>
                  <a:pt x="3927906" y="2273300"/>
                </a:lnTo>
                <a:lnTo>
                  <a:pt x="4040949" y="2273300"/>
                </a:lnTo>
                <a:lnTo>
                  <a:pt x="4079786" y="2260600"/>
                </a:lnTo>
                <a:lnTo>
                  <a:pt x="4340707" y="2260600"/>
                </a:lnTo>
                <a:lnTo>
                  <a:pt x="4342930" y="2273300"/>
                </a:lnTo>
                <a:lnTo>
                  <a:pt x="4343628" y="2273300"/>
                </a:lnTo>
                <a:lnTo>
                  <a:pt x="4343628" y="2235200"/>
                </a:lnTo>
                <a:lnTo>
                  <a:pt x="4330408" y="2235200"/>
                </a:lnTo>
                <a:lnTo>
                  <a:pt x="4336504" y="2222500"/>
                </a:lnTo>
                <a:lnTo>
                  <a:pt x="4335907" y="2222500"/>
                </a:lnTo>
                <a:lnTo>
                  <a:pt x="4333532" y="2197100"/>
                </a:lnTo>
                <a:lnTo>
                  <a:pt x="4332478" y="2159000"/>
                </a:lnTo>
                <a:lnTo>
                  <a:pt x="4332325" y="2133600"/>
                </a:lnTo>
                <a:lnTo>
                  <a:pt x="4332592" y="2108200"/>
                </a:lnTo>
                <a:lnTo>
                  <a:pt x="4332529" y="2082800"/>
                </a:lnTo>
                <a:lnTo>
                  <a:pt x="4332338" y="2082800"/>
                </a:lnTo>
                <a:lnTo>
                  <a:pt x="4332059" y="2070100"/>
                </a:lnTo>
                <a:lnTo>
                  <a:pt x="4332503" y="2057400"/>
                </a:lnTo>
                <a:lnTo>
                  <a:pt x="4333506" y="2057400"/>
                </a:lnTo>
                <a:lnTo>
                  <a:pt x="4335183" y="2044700"/>
                </a:lnTo>
                <a:lnTo>
                  <a:pt x="4341342" y="2057400"/>
                </a:lnTo>
                <a:lnTo>
                  <a:pt x="4339958" y="2070100"/>
                </a:lnTo>
                <a:lnTo>
                  <a:pt x="4340098" y="2070100"/>
                </a:lnTo>
                <a:lnTo>
                  <a:pt x="4340745" y="2108200"/>
                </a:lnTo>
                <a:lnTo>
                  <a:pt x="4341457" y="2146300"/>
                </a:lnTo>
                <a:lnTo>
                  <a:pt x="4342689" y="2184400"/>
                </a:lnTo>
                <a:lnTo>
                  <a:pt x="4344873" y="2209800"/>
                </a:lnTo>
                <a:lnTo>
                  <a:pt x="4345178" y="2222500"/>
                </a:lnTo>
                <a:lnTo>
                  <a:pt x="4344365" y="2222500"/>
                </a:lnTo>
                <a:lnTo>
                  <a:pt x="4347870" y="2235200"/>
                </a:lnTo>
                <a:lnTo>
                  <a:pt x="4347870" y="1485430"/>
                </a:lnTo>
                <a:lnTo>
                  <a:pt x="4344594" y="1473200"/>
                </a:lnTo>
                <a:lnTo>
                  <a:pt x="4339945" y="1473200"/>
                </a:lnTo>
                <a:lnTo>
                  <a:pt x="4339945" y="1739900"/>
                </a:lnTo>
                <a:lnTo>
                  <a:pt x="4333049" y="1739900"/>
                </a:lnTo>
                <a:lnTo>
                  <a:pt x="4333430" y="1727200"/>
                </a:lnTo>
                <a:lnTo>
                  <a:pt x="4339641" y="1727200"/>
                </a:lnTo>
                <a:lnTo>
                  <a:pt x="4339945" y="1739900"/>
                </a:lnTo>
                <a:lnTo>
                  <a:pt x="4339945" y="1473200"/>
                </a:lnTo>
                <a:lnTo>
                  <a:pt x="4338777" y="1473200"/>
                </a:lnTo>
                <a:lnTo>
                  <a:pt x="4334662" y="1460500"/>
                </a:lnTo>
                <a:lnTo>
                  <a:pt x="4335805" y="1460500"/>
                </a:lnTo>
                <a:lnTo>
                  <a:pt x="4336212" y="1447800"/>
                </a:lnTo>
                <a:lnTo>
                  <a:pt x="4336999" y="1422400"/>
                </a:lnTo>
                <a:lnTo>
                  <a:pt x="4336389" y="1397000"/>
                </a:lnTo>
                <a:lnTo>
                  <a:pt x="4336059" y="1358900"/>
                </a:lnTo>
                <a:lnTo>
                  <a:pt x="4338104" y="1333500"/>
                </a:lnTo>
                <a:lnTo>
                  <a:pt x="4336529" y="1320800"/>
                </a:lnTo>
                <a:lnTo>
                  <a:pt x="4334942" y="1308100"/>
                </a:lnTo>
                <a:lnTo>
                  <a:pt x="4334370" y="1295400"/>
                </a:lnTo>
                <a:lnTo>
                  <a:pt x="4335170" y="1282700"/>
                </a:lnTo>
                <a:lnTo>
                  <a:pt x="4336148" y="1257300"/>
                </a:lnTo>
                <a:lnTo>
                  <a:pt x="4336745" y="1244600"/>
                </a:lnTo>
                <a:lnTo>
                  <a:pt x="4337761" y="1244600"/>
                </a:lnTo>
                <a:lnTo>
                  <a:pt x="4339475" y="1231900"/>
                </a:lnTo>
                <a:lnTo>
                  <a:pt x="4342193" y="1219200"/>
                </a:lnTo>
                <a:lnTo>
                  <a:pt x="4342816" y="1206500"/>
                </a:lnTo>
                <a:lnTo>
                  <a:pt x="4343438" y="1206500"/>
                </a:lnTo>
                <a:lnTo>
                  <a:pt x="4340072" y="1193800"/>
                </a:lnTo>
                <a:lnTo>
                  <a:pt x="4340669" y="1168400"/>
                </a:lnTo>
                <a:lnTo>
                  <a:pt x="4343006" y="1155700"/>
                </a:lnTo>
                <a:lnTo>
                  <a:pt x="4344848" y="1130300"/>
                </a:lnTo>
                <a:lnTo>
                  <a:pt x="4345406" y="1117600"/>
                </a:lnTo>
                <a:lnTo>
                  <a:pt x="4345635" y="1104900"/>
                </a:lnTo>
                <a:lnTo>
                  <a:pt x="4345317" y="1092200"/>
                </a:lnTo>
                <a:lnTo>
                  <a:pt x="4344238" y="1079500"/>
                </a:lnTo>
                <a:lnTo>
                  <a:pt x="4343489" y="1066800"/>
                </a:lnTo>
                <a:lnTo>
                  <a:pt x="4343336" y="1054100"/>
                </a:lnTo>
                <a:lnTo>
                  <a:pt x="4343260" y="1041400"/>
                </a:lnTo>
                <a:lnTo>
                  <a:pt x="4343057" y="1028700"/>
                </a:lnTo>
                <a:lnTo>
                  <a:pt x="4342219" y="1028700"/>
                </a:lnTo>
                <a:lnTo>
                  <a:pt x="4341571" y="1016000"/>
                </a:lnTo>
                <a:lnTo>
                  <a:pt x="4340923" y="1003300"/>
                </a:lnTo>
                <a:lnTo>
                  <a:pt x="4337088" y="1003300"/>
                </a:lnTo>
                <a:lnTo>
                  <a:pt x="4337088" y="1104900"/>
                </a:lnTo>
                <a:lnTo>
                  <a:pt x="4336313" y="1130300"/>
                </a:lnTo>
                <a:lnTo>
                  <a:pt x="4334815" y="1143000"/>
                </a:lnTo>
                <a:lnTo>
                  <a:pt x="4334611" y="1143000"/>
                </a:lnTo>
                <a:lnTo>
                  <a:pt x="4333545" y="1155700"/>
                </a:lnTo>
                <a:lnTo>
                  <a:pt x="4331805" y="1155700"/>
                </a:lnTo>
                <a:lnTo>
                  <a:pt x="4331805" y="1181100"/>
                </a:lnTo>
                <a:lnTo>
                  <a:pt x="4331436" y="1193800"/>
                </a:lnTo>
                <a:lnTo>
                  <a:pt x="4326864" y="1193800"/>
                </a:lnTo>
                <a:lnTo>
                  <a:pt x="4326864" y="1397000"/>
                </a:lnTo>
                <a:lnTo>
                  <a:pt x="4326521" y="1409700"/>
                </a:lnTo>
                <a:lnTo>
                  <a:pt x="4326204" y="1422400"/>
                </a:lnTo>
                <a:lnTo>
                  <a:pt x="4325378" y="1435100"/>
                </a:lnTo>
                <a:lnTo>
                  <a:pt x="4324070" y="1447800"/>
                </a:lnTo>
                <a:lnTo>
                  <a:pt x="4316514" y="1447800"/>
                </a:lnTo>
                <a:lnTo>
                  <a:pt x="4316514" y="1511300"/>
                </a:lnTo>
                <a:lnTo>
                  <a:pt x="4315460" y="1524000"/>
                </a:lnTo>
                <a:lnTo>
                  <a:pt x="4315104" y="1524000"/>
                </a:lnTo>
                <a:lnTo>
                  <a:pt x="4314863" y="1536700"/>
                </a:lnTo>
                <a:lnTo>
                  <a:pt x="4314152" y="1536700"/>
                </a:lnTo>
                <a:lnTo>
                  <a:pt x="4311218" y="1562100"/>
                </a:lnTo>
                <a:lnTo>
                  <a:pt x="4309173" y="1587500"/>
                </a:lnTo>
                <a:lnTo>
                  <a:pt x="4308830" y="1612900"/>
                </a:lnTo>
                <a:lnTo>
                  <a:pt x="4310964" y="1638300"/>
                </a:lnTo>
                <a:lnTo>
                  <a:pt x="4311688" y="1638300"/>
                </a:lnTo>
                <a:lnTo>
                  <a:pt x="4311154" y="1651000"/>
                </a:lnTo>
                <a:lnTo>
                  <a:pt x="4310748" y="1651000"/>
                </a:lnTo>
                <a:lnTo>
                  <a:pt x="4310748" y="2235200"/>
                </a:lnTo>
                <a:lnTo>
                  <a:pt x="4299940" y="2235200"/>
                </a:lnTo>
                <a:lnTo>
                  <a:pt x="4293336" y="2222500"/>
                </a:lnTo>
                <a:lnTo>
                  <a:pt x="4292473" y="2222500"/>
                </a:lnTo>
                <a:lnTo>
                  <a:pt x="4289018" y="2184400"/>
                </a:lnTo>
                <a:lnTo>
                  <a:pt x="4287228" y="2171700"/>
                </a:lnTo>
                <a:lnTo>
                  <a:pt x="4285272" y="2159000"/>
                </a:lnTo>
                <a:lnTo>
                  <a:pt x="4284535" y="2146300"/>
                </a:lnTo>
                <a:lnTo>
                  <a:pt x="4294378" y="2146300"/>
                </a:lnTo>
                <a:lnTo>
                  <a:pt x="4295483" y="2133600"/>
                </a:lnTo>
                <a:lnTo>
                  <a:pt x="4291228" y="2133600"/>
                </a:lnTo>
                <a:lnTo>
                  <a:pt x="4283227" y="2120900"/>
                </a:lnTo>
                <a:lnTo>
                  <a:pt x="4280103" y="2120900"/>
                </a:lnTo>
                <a:lnTo>
                  <a:pt x="4279976" y="2108200"/>
                </a:lnTo>
                <a:lnTo>
                  <a:pt x="4280979" y="2095500"/>
                </a:lnTo>
                <a:lnTo>
                  <a:pt x="4281538" y="2095500"/>
                </a:lnTo>
                <a:lnTo>
                  <a:pt x="4282668" y="2082800"/>
                </a:lnTo>
                <a:lnTo>
                  <a:pt x="4281640" y="2082800"/>
                </a:lnTo>
                <a:lnTo>
                  <a:pt x="4278084" y="2057400"/>
                </a:lnTo>
                <a:lnTo>
                  <a:pt x="4276890" y="2032000"/>
                </a:lnTo>
                <a:lnTo>
                  <a:pt x="4276293" y="2019300"/>
                </a:lnTo>
                <a:lnTo>
                  <a:pt x="4275582" y="2006600"/>
                </a:lnTo>
                <a:lnTo>
                  <a:pt x="4274871" y="1993900"/>
                </a:lnTo>
                <a:lnTo>
                  <a:pt x="4274667" y="1991766"/>
                </a:lnTo>
                <a:lnTo>
                  <a:pt x="4274667" y="2171700"/>
                </a:lnTo>
                <a:lnTo>
                  <a:pt x="4252201" y="2184400"/>
                </a:lnTo>
                <a:lnTo>
                  <a:pt x="4224058" y="2184400"/>
                </a:lnTo>
                <a:lnTo>
                  <a:pt x="4222928" y="2171700"/>
                </a:lnTo>
                <a:lnTo>
                  <a:pt x="4222343" y="2159000"/>
                </a:lnTo>
                <a:lnTo>
                  <a:pt x="4226280" y="2146300"/>
                </a:lnTo>
                <a:lnTo>
                  <a:pt x="4273435" y="2146300"/>
                </a:lnTo>
                <a:lnTo>
                  <a:pt x="4274197" y="2159000"/>
                </a:lnTo>
                <a:lnTo>
                  <a:pt x="4274667" y="2171700"/>
                </a:lnTo>
                <a:lnTo>
                  <a:pt x="4274667" y="1991766"/>
                </a:lnTo>
                <a:lnTo>
                  <a:pt x="4272458" y="1968500"/>
                </a:lnTo>
                <a:lnTo>
                  <a:pt x="4271175" y="1955800"/>
                </a:lnTo>
                <a:lnTo>
                  <a:pt x="4273601" y="1943100"/>
                </a:lnTo>
                <a:lnTo>
                  <a:pt x="4289539" y="1943100"/>
                </a:lnTo>
                <a:lnTo>
                  <a:pt x="4281970" y="1930400"/>
                </a:lnTo>
                <a:lnTo>
                  <a:pt x="4275734" y="1930400"/>
                </a:lnTo>
                <a:lnTo>
                  <a:pt x="4271861" y="1917700"/>
                </a:lnTo>
                <a:lnTo>
                  <a:pt x="4271784" y="1905000"/>
                </a:lnTo>
                <a:lnTo>
                  <a:pt x="4272242" y="1905000"/>
                </a:lnTo>
                <a:lnTo>
                  <a:pt x="4271645" y="1892300"/>
                </a:lnTo>
                <a:lnTo>
                  <a:pt x="4272292" y="1879600"/>
                </a:lnTo>
                <a:lnTo>
                  <a:pt x="4279608" y="1879600"/>
                </a:lnTo>
                <a:lnTo>
                  <a:pt x="4279874" y="1866900"/>
                </a:lnTo>
                <a:lnTo>
                  <a:pt x="4270857" y="1866900"/>
                </a:lnTo>
                <a:lnTo>
                  <a:pt x="4270883" y="1854200"/>
                </a:lnTo>
                <a:lnTo>
                  <a:pt x="4270451" y="1854200"/>
                </a:lnTo>
                <a:lnTo>
                  <a:pt x="4269105" y="1828800"/>
                </a:lnTo>
                <a:lnTo>
                  <a:pt x="4267720" y="1816100"/>
                </a:lnTo>
                <a:lnTo>
                  <a:pt x="4266641" y="1790700"/>
                </a:lnTo>
                <a:lnTo>
                  <a:pt x="4266171" y="1778000"/>
                </a:lnTo>
                <a:lnTo>
                  <a:pt x="4266514" y="1765300"/>
                </a:lnTo>
                <a:lnTo>
                  <a:pt x="4267238" y="1752600"/>
                </a:lnTo>
                <a:lnTo>
                  <a:pt x="4267860" y="1739900"/>
                </a:lnTo>
                <a:lnTo>
                  <a:pt x="4266819" y="1727200"/>
                </a:lnTo>
                <a:lnTo>
                  <a:pt x="4265092" y="1719922"/>
                </a:lnTo>
                <a:lnTo>
                  <a:pt x="4265092" y="2019300"/>
                </a:lnTo>
                <a:lnTo>
                  <a:pt x="4261586" y="2032000"/>
                </a:lnTo>
                <a:lnTo>
                  <a:pt x="4259542" y="2019300"/>
                </a:lnTo>
                <a:lnTo>
                  <a:pt x="4265092" y="2019300"/>
                </a:lnTo>
                <a:lnTo>
                  <a:pt x="4265092" y="1719922"/>
                </a:lnTo>
                <a:lnTo>
                  <a:pt x="4264406" y="1717027"/>
                </a:lnTo>
                <a:lnTo>
                  <a:pt x="4264406" y="1993900"/>
                </a:lnTo>
                <a:lnTo>
                  <a:pt x="4262374" y="1993900"/>
                </a:lnTo>
                <a:lnTo>
                  <a:pt x="4254068" y="2006600"/>
                </a:lnTo>
                <a:lnTo>
                  <a:pt x="4235323" y="2006600"/>
                </a:lnTo>
                <a:lnTo>
                  <a:pt x="4232605" y="2004085"/>
                </a:lnTo>
                <a:lnTo>
                  <a:pt x="4232605" y="2120900"/>
                </a:lnTo>
                <a:lnTo>
                  <a:pt x="4231868" y="2133600"/>
                </a:lnTo>
                <a:lnTo>
                  <a:pt x="4225328" y="2120900"/>
                </a:lnTo>
                <a:lnTo>
                  <a:pt x="4232605" y="2120900"/>
                </a:lnTo>
                <a:lnTo>
                  <a:pt x="4232605" y="2004085"/>
                </a:lnTo>
                <a:lnTo>
                  <a:pt x="4232389" y="2003882"/>
                </a:lnTo>
                <a:lnTo>
                  <a:pt x="4232389" y="2082800"/>
                </a:lnTo>
                <a:lnTo>
                  <a:pt x="4228566" y="2095500"/>
                </a:lnTo>
                <a:lnTo>
                  <a:pt x="4223029" y="2095500"/>
                </a:lnTo>
                <a:lnTo>
                  <a:pt x="4225976" y="2082800"/>
                </a:lnTo>
                <a:lnTo>
                  <a:pt x="4232389" y="2082800"/>
                </a:lnTo>
                <a:lnTo>
                  <a:pt x="4232389" y="2003882"/>
                </a:lnTo>
                <a:lnTo>
                  <a:pt x="4221632" y="1993900"/>
                </a:lnTo>
                <a:lnTo>
                  <a:pt x="4220718" y="1993900"/>
                </a:lnTo>
                <a:lnTo>
                  <a:pt x="4220134" y="1981200"/>
                </a:lnTo>
                <a:lnTo>
                  <a:pt x="4220172" y="1968500"/>
                </a:lnTo>
                <a:lnTo>
                  <a:pt x="4221759" y="1968500"/>
                </a:lnTo>
                <a:lnTo>
                  <a:pt x="4218063" y="1955800"/>
                </a:lnTo>
                <a:lnTo>
                  <a:pt x="4226026" y="1955800"/>
                </a:lnTo>
                <a:lnTo>
                  <a:pt x="4233380" y="1943100"/>
                </a:lnTo>
                <a:lnTo>
                  <a:pt x="4263110" y="1943100"/>
                </a:lnTo>
                <a:lnTo>
                  <a:pt x="4263961" y="1955800"/>
                </a:lnTo>
                <a:lnTo>
                  <a:pt x="4264139" y="1968500"/>
                </a:lnTo>
                <a:lnTo>
                  <a:pt x="4264355" y="1968500"/>
                </a:lnTo>
                <a:lnTo>
                  <a:pt x="4264406" y="1993900"/>
                </a:lnTo>
                <a:lnTo>
                  <a:pt x="4264406" y="1717027"/>
                </a:lnTo>
                <a:lnTo>
                  <a:pt x="4264012" y="1715363"/>
                </a:lnTo>
                <a:lnTo>
                  <a:pt x="4264012" y="1892300"/>
                </a:lnTo>
                <a:lnTo>
                  <a:pt x="4263809" y="1905000"/>
                </a:lnTo>
                <a:lnTo>
                  <a:pt x="4262564" y="1917700"/>
                </a:lnTo>
                <a:lnTo>
                  <a:pt x="4259465" y="1930400"/>
                </a:lnTo>
                <a:lnTo>
                  <a:pt x="4234535" y="1930400"/>
                </a:lnTo>
                <a:lnTo>
                  <a:pt x="4231068" y="1943100"/>
                </a:lnTo>
                <a:lnTo>
                  <a:pt x="4222648" y="1943100"/>
                </a:lnTo>
                <a:lnTo>
                  <a:pt x="4219499" y="1930400"/>
                </a:lnTo>
                <a:lnTo>
                  <a:pt x="4218457" y="1930400"/>
                </a:lnTo>
                <a:lnTo>
                  <a:pt x="4218178" y="1917700"/>
                </a:lnTo>
                <a:lnTo>
                  <a:pt x="4217695" y="1917700"/>
                </a:lnTo>
                <a:lnTo>
                  <a:pt x="4218203" y="1905000"/>
                </a:lnTo>
                <a:lnTo>
                  <a:pt x="4222521" y="1892300"/>
                </a:lnTo>
                <a:lnTo>
                  <a:pt x="4231005" y="1879600"/>
                </a:lnTo>
                <a:lnTo>
                  <a:pt x="4262285" y="1879600"/>
                </a:lnTo>
                <a:lnTo>
                  <a:pt x="4263783" y="1892300"/>
                </a:lnTo>
                <a:lnTo>
                  <a:pt x="4264012" y="1892300"/>
                </a:lnTo>
                <a:lnTo>
                  <a:pt x="4264012" y="1715363"/>
                </a:lnTo>
                <a:lnTo>
                  <a:pt x="4263809" y="1714500"/>
                </a:lnTo>
                <a:lnTo>
                  <a:pt x="4260405" y="1714500"/>
                </a:lnTo>
                <a:lnTo>
                  <a:pt x="4260405" y="1866900"/>
                </a:lnTo>
                <a:lnTo>
                  <a:pt x="4248543" y="1866900"/>
                </a:lnTo>
                <a:lnTo>
                  <a:pt x="4248289" y="1854200"/>
                </a:lnTo>
                <a:lnTo>
                  <a:pt x="4259999" y="1854200"/>
                </a:lnTo>
                <a:lnTo>
                  <a:pt x="4260405" y="1866900"/>
                </a:lnTo>
                <a:lnTo>
                  <a:pt x="4260405" y="1714500"/>
                </a:lnTo>
                <a:lnTo>
                  <a:pt x="4258640" y="1714500"/>
                </a:lnTo>
                <a:lnTo>
                  <a:pt x="4258640" y="1727200"/>
                </a:lnTo>
                <a:lnTo>
                  <a:pt x="4258386" y="1739900"/>
                </a:lnTo>
                <a:lnTo>
                  <a:pt x="4257370" y="1739900"/>
                </a:lnTo>
                <a:lnTo>
                  <a:pt x="4255452" y="1752600"/>
                </a:lnTo>
                <a:lnTo>
                  <a:pt x="4242613" y="1752600"/>
                </a:lnTo>
                <a:lnTo>
                  <a:pt x="4242613" y="1790700"/>
                </a:lnTo>
                <a:lnTo>
                  <a:pt x="4240174" y="1816100"/>
                </a:lnTo>
                <a:lnTo>
                  <a:pt x="4237939" y="1803400"/>
                </a:lnTo>
                <a:lnTo>
                  <a:pt x="4236148" y="1790700"/>
                </a:lnTo>
                <a:lnTo>
                  <a:pt x="4235081" y="1778000"/>
                </a:lnTo>
                <a:lnTo>
                  <a:pt x="4235005" y="1765300"/>
                </a:lnTo>
                <a:lnTo>
                  <a:pt x="4240022" y="1778000"/>
                </a:lnTo>
                <a:lnTo>
                  <a:pt x="4242562" y="1778000"/>
                </a:lnTo>
                <a:lnTo>
                  <a:pt x="4242613" y="1790700"/>
                </a:lnTo>
                <a:lnTo>
                  <a:pt x="4242613" y="1752600"/>
                </a:lnTo>
                <a:lnTo>
                  <a:pt x="4227830" y="1752600"/>
                </a:lnTo>
                <a:lnTo>
                  <a:pt x="4227830" y="1866900"/>
                </a:lnTo>
                <a:lnTo>
                  <a:pt x="4227639" y="1879600"/>
                </a:lnTo>
                <a:lnTo>
                  <a:pt x="4217200" y="1879600"/>
                </a:lnTo>
                <a:lnTo>
                  <a:pt x="4216095" y="1866900"/>
                </a:lnTo>
                <a:lnTo>
                  <a:pt x="4215371" y="1854200"/>
                </a:lnTo>
                <a:lnTo>
                  <a:pt x="4214838" y="1854200"/>
                </a:lnTo>
                <a:lnTo>
                  <a:pt x="4214736" y="1841500"/>
                </a:lnTo>
                <a:lnTo>
                  <a:pt x="4213669" y="1828800"/>
                </a:lnTo>
                <a:lnTo>
                  <a:pt x="4211536" y="1816100"/>
                </a:lnTo>
                <a:lnTo>
                  <a:pt x="4209199" y="1803400"/>
                </a:lnTo>
                <a:lnTo>
                  <a:pt x="4207535" y="1790700"/>
                </a:lnTo>
                <a:lnTo>
                  <a:pt x="4207103" y="1778000"/>
                </a:lnTo>
                <a:lnTo>
                  <a:pt x="4204512" y="1765300"/>
                </a:lnTo>
                <a:lnTo>
                  <a:pt x="4221073" y="1765300"/>
                </a:lnTo>
                <a:lnTo>
                  <a:pt x="4217873" y="1778000"/>
                </a:lnTo>
                <a:lnTo>
                  <a:pt x="4218343" y="1790700"/>
                </a:lnTo>
                <a:lnTo>
                  <a:pt x="4219270" y="1803400"/>
                </a:lnTo>
                <a:lnTo>
                  <a:pt x="4220057" y="1803400"/>
                </a:lnTo>
                <a:lnTo>
                  <a:pt x="4221467" y="1828800"/>
                </a:lnTo>
                <a:lnTo>
                  <a:pt x="4221454" y="1841500"/>
                </a:lnTo>
                <a:lnTo>
                  <a:pt x="4222750" y="1854200"/>
                </a:lnTo>
                <a:lnTo>
                  <a:pt x="4224718" y="1854200"/>
                </a:lnTo>
                <a:lnTo>
                  <a:pt x="4226763" y="1866900"/>
                </a:lnTo>
                <a:lnTo>
                  <a:pt x="4227830" y="1866900"/>
                </a:lnTo>
                <a:lnTo>
                  <a:pt x="4227830" y="1752600"/>
                </a:lnTo>
                <a:lnTo>
                  <a:pt x="4206748" y="1752600"/>
                </a:lnTo>
                <a:lnTo>
                  <a:pt x="4205135" y="1739900"/>
                </a:lnTo>
                <a:lnTo>
                  <a:pt x="4204817" y="1739900"/>
                </a:lnTo>
                <a:lnTo>
                  <a:pt x="4205884" y="1727200"/>
                </a:lnTo>
                <a:lnTo>
                  <a:pt x="4209834" y="1714500"/>
                </a:lnTo>
                <a:lnTo>
                  <a:pt x="4244314" y="1714500"/>
                </a:lnTo>
                <a:lnTo>
                  <a:pt x="4251261" y="1727200"/>
                </a:lnTo>
                <a:lnTo>
                  <a:pt x="4258640" y="1727200"/>
                </a:lnTo>
                <a:lnTo>
                  <a:pt x="4258640" y="1714500"/>
                </a:lnTo>
                <a:lnTo>
                  <a:pt x="4248493" y="1714500"/>
                </a:lnTo>
                <a:lnTo>
                  <a:pt x="4235386" y="1701800"/>
                </a:lnTo>
                <a:lnTo>
                  <a:pt x="4186250" y="1701800"/>
                </a:lnTo>
                <a:lnTo>
                  <a:pt x="4185183" y="1714500"/>
                </a:lnTo>
                <a:lnTo>
                  <a:pt x="4195673" y="1714500"/>
                </a:lnTo>
                <a:lnTo>
                  <a:pt x="4196867" y="1727200"/>
                </a:lnTo>
                <a:lnTo>
                  <a:pt x="4198493" y="1765300"/>
                </a:lnTo>
                <a:lnTo>
                  <a:pt x="4201947" y="1790700"/>
                </a:lnTo>
                <a:lnTo>
                  <a:pt x="4205567" y="1828800"/>
                </a:lnTo>
                <a:lnTo>
                  <a:pt x="4207624" y="1866900"/>
                </a:lnTo>
                <a:lnTo>
                  <a:pt x="4208742" y="1905000"/>
                </a:lnTo>
                <a:lnTo>
                  <a:pt x="4210113" y="1930400"/>
                </a:lnTo>
                <a:lnTo>
                  <a:pt x="4211078" y="1968500"/>
                </a:lnTo>
                <a:lnTo>
                  <a:pt x="4210951" y="2006600"/>
                </a:lnTo>
                <a:lnTo>
                  <a:pt x="4210621" y="2032000"/>
                </a:lnTo>
                <a:lnTo>
                  <a:pt x="4210570" y="2070100"/>
                </a:lnTo>
                <a:lnTo>
                  <a:pt x="4211396" y="2108200"/>
                </a:lnTo>
                <a:lnTo>
                  <a:pt x="4212971" y="2133600"/>
                </a:lnTo>
                <a:lnTo>
                  <a:pt x="4213504" y="2159000"/>
                </a:lnTo>
                <a:lnTo>
                  <a:pt x="4213618" y="2171700"/>
                </a:lnTo>
                <a:lnTo>
                  <a:pt x="4213657" y="2197100"/>
                </a:lnTo>
                <a:lnTo>
                  <a:pt x="4214304" y="2209800"/>
                </a:lnTo>
                <a:lnTo>
                  <a:pt x="4215003" y="2222500"/>
                </a:lnTo>
                <a:lnTo>
                  <a:pt x="4225506" y="2222500"/>
                </a:lnTo>
                <a:lnTo>
                  <a:pt x="4227334" y="2209800"/>
                </a:lnTo>
                <a:lnTo>
                  <a:pt x="4227919" y="2209800"/>
                </a:lnTo>
                <a:lnTo>
                  <a:pt x="4231106" y="2197100"/>
                </a:lnTo>
                <a:lnTo>
                  <a:pt x="4278744" y="2197100"/>
                </a:lnTo>
                <a:lnTo>
                  <a:pt x="4279697" y="2209800"/>
                </a:lnTo>
                <a:lnTo>
                  <a:pt x="4280281" y="2235200"/>
                </a:lnTo>
                <a:lnTo>
                  <a:pt x="4172013" y="2235200"/>
                </a:lnTo>
                <a:lnTo>
                  <a:pt x="4172635" y="2222500"/>
                </a:lnTo>
                <a:lnTo>
                  <a:pt x="4164444" y="2209800"/>
                </a:lnTo>
                <a:lnTo>
                  <a:pt x="4160964" y="2197100"/>
                </a:lnTo>
                <a:lnTo>
                  <a:pt x="4161117" y="2184400"/>
                </a:lnTo>
                <a:lnTo>
                  <a:pt x="4163733" y="2171700"/>
                </a:lnTo>
                <a:lnTo>
                  <a:pt x="4165777" y="2159000"/>
                </a:lnTo>
                <a:lnTo>
                  <a:pt x="4165409" y="2146300"/>
                </a:lnTo>
                <a:lnTo>
                  <a:pt x="4163212" y="2146300"/>
                </a:lnTo>
                <a:lnTo>
                  <a:pt x="4159783" y="2133600"/>
                </a:lnTo>
                <a:lnTo>
                  <a:pt x="4157053" y="2120900"/>
                </a:lnTo>
                <a:lnTo>
                  <a:pt x="4156164" y="2120900"/>
                </a:lnTo>
                <a:lnTo>
                  <a:pt x="4156405" y="2108200"/>
                </a:lnTo>
                <a:lnTo>
                  <a:pt x="4156341" y="2095500"/>
                </a:lnTo>
                <a:lnTo>
                  <a:pt x="4155363" y="2082800"/>
                </a:lnTo>
                <a:lnTo>
                  <a:pt x="4154043" y="2057400"/>
                </a:lnTo>
                <a:lnTo>
                  <a:pt x="4153598" y="2052294"/>
                </a:lnTo>
                <a:lnTo>
                  <a:pt x="4153598" y="2222500"/>
                </a:lnTo>
                <a:lnTo>
                  <a:pt x="4153344" y="2222500"/>
                </a:lnTo>
                <a:lnTo>
                  <a:pt x="4150715" y="2235200"/>
                </a:lnTo>
                <a:lnTo>
                  <a:pt x="4109580" y="2235200"/>
                </a:lnTo>
                <a:lnTo>
                  <a:pt x="4109504" y="2222500"/>
                </a:lnTo>
                <a:lnTo>
                  <a:pt x="4138117" y="2222500"/>
                </a:lnTo>
                <a:lnTo>
                  <a:pt x="4146423" y="2209800"/>
                </a:lnTo>
                <a:lnTo>
                  <a:pt x="4112069" y="2209800"/>
                </a:lnTo>
                <a:lnTo>
                  <a:pt x="4106481" y="2197100"/>
                </a:lnTo>
                <a:lnTo>
                  <a:pt x="4103967" y="2197100"/>
                </a:lnTo>
                <a:lnTo>
                  <a:pt x="4103141" y="2184400"/>
                </a:lnTo>
                <a:lnTo>
                  <a:pt x="4102925" y="2184400"/>
                </a:lnTo>
                <a:lnTo>
                  <a:pt x="4102798" y="2171700"/>
                </a:lnTo>
                <a:lnTo>
                  <a:pt x="4101477" y="2159000"/>
                </a:lnTo>
                <a:lnTo>
                  <a:pt x="4107065" y="2159000"/>
                </a:lnTo>
                <a:lnTo>
                  <a:pt x="4111739" y="2146300"/>
                </a:lnTo>
                <a:lnTo>
                  <a:pt x="4117225" y="2146300"/>
                </a:lnTo>
                <a:lnTo>
                  <a:pt x="4127258" y="2159000"/>
                </a:lnTo>
                <a:lnTo>
                  <a:pt x="4132059" y="2146300"/>
                </a:lnTo>
                <a:lnTo>
                  <a:pt x="4147972" y="2159000"/>
                </a:lnTo>
                <a:lnTo>
                  <a:pt x="4150436" y="2159000"/>
                </a:lnTo>
                <a:lnTo>
                  <a:pt x="4152417" y="2171700"/>
                </a:lnTo>
                <a:lnTo>
                  <a:pt x="4152633" y="2184400"/>
                </a:lnTo>
                <a:lnTo>
                  <a:pt x="4152773" y="2197100"/>
                </a:lnTo>
                <a:lnTo>
                  <a:pt x="4152036" y="2209800"/>
                </a:lnTo>
                <a:lnTo>
                  <a:pt x="4151299" y="2209800"/>
                </a:lnTo>
                <a:lnTo>
                  <a:pt x="4153598" y="2222500"/>
                </a:lnTo>
                <a:lnTo>
                  <a:pt x="4153598" y="2052294"/>
                </a:lnTo>
                <a:lnTo>
                  <a:pt x="4152938" y="2044700"/>
                </a:lnTo>
                <a:lnTo>
                  <a:pt x="4151871" y="2019300"/>
                </a:lnTo>
                <a:lnTo>
                  <a:pt x="4150982" y="1993900"/>
                </a:lnTo>
                <a:lnTo>
                  <a:pt x="4150868" y="1981200"/>
                </a:lnTo>
                <a:lnTo>
                  <a:pt x="4152138" y="1955800"/>
                </a:lnTo>
                <a:lnTo>
                  <a:pt x="4152696" y="1943100"/>
                </a:lnTo>
                <a:lnTo>
                  <a:pt x="4152201" y="1930400"/>
                </a:lnTo>
                <a:lnTo>
                  <a:pt x="4151553" y="1917700"/>
                </a:lnTo>
                <a:lnTo>
                  <a:pt x="4151503" y="1892300"/>
                </a:lnTo>
                <a:lnTo>
                  <a:pt x="4152963" y="1879600"/>
                </a:lnTo>
                <a:lnTo>
                  <a:pt x="4159796" y="1879600"/>
                </a:lnTo>
                <a:lnTo>
                  <a:pt x="4158589" y="1866900"/>
                </a:lnTo>
                <a:lnTo>
                  <a:pt x="4151604" y="1866900"/>
                </a:lnTo>
                <a:lnTo>
                  <a:pt x="4149407" y="1857400"/>
                </a:lnTo>
                <a:lnTo>
                  <a:pt x="4149407" y="2133600"/>
                </a:lnTo>
                <a:lnTo>
                  <a:pt x="4132707" y="2133600"/>
                </a:lnTo>
                <a:lnTo>
                  <a:pt x="4137291" y="2120900"/>
                </a:lnTo>
                <a:lnTo>
                  <a:pt x="4148988" y="2120900"/>
                </a:lnTo>
                <a:lnTo>
                  <a:pt x="4149407" y="2133600"/>
                </a:lnTo>
                <a:lnTo>
                  <a:pt x="4149407" y="1857400"/>
                </a:lnTo>
                <a:lnTo>
                  <a:pt x="4148671" y="1854200"/>
                </a:lnTo>
                <a:lnTo>
                  <a:pt x="4147312" y="1841500"/>
                </a:lnTo>
                <a:lnTo>
                  <a:pt x="4146727" y="1841500"/>
                </a:lnTo>
                <a:lnTo>
                  <a:pt x="4145127" y="1816100"/>
                </a:lnTo>
                <a:lnTo>
                  <a:pt x="4143718" y="1806511"/>
                </a:lnTo>
                <a:lnTo>
                  <a:pt x="4143718" y="1905000"/>
                </a:lnTo>
                <a:lnTo>
                  <a:pt x="4143514" y="1905000"/>
                </a:lnTo>
                <a:lnTo>
                  <a:pt x="4143273" y="1907984"/>
                </a:lnTo>
                <a:lnTo>
                  <a:pt x="4143273" y="1943100"/>
                </a:lnTo>
                <a:lnTo>
                  <a:pt x="4143159" y="1955800"/>
                </a:lnTo>
                <a:lnTo>
                  <a:pt x="4143121" y="1981200"/>
                </a:lnTo>
                <a:lnTo>
                  <a:pt x="4142778" y="1981200"/>
                </a:lnTo>
                <a:lnTo>
                  <a:pt x="4142994" y="1993900"/>
                </a:lnTo>
                <a:lnTo>
                  <a:pt x="4142333" y="2006600"/>
                </a:lnTo>
                <a:lnTo>
                  <a:pt x="4140644" y="2019300"/>
                </a:lnTo>
                <a:lnTo>
                  <a:pt x="4119575" y="2019300"/>
                </a:lnTo>
                <a:lnTo>
                  <a:pt x="4119575" y="2095500"/>
                </a:lnTo>
                <a:lnTo>
                  <a:pt x="4119575" y="2108200"/>
                </a:lnTo>
                <a:lnTo>
                  <a:pt x="4115231" y="2133600"/>
                </a:lnTo>
                <a:lnTo>
                  <a:pt x="4113593" y="2108200"/>
                </a:lnTo>
                <a:lnTo>
                  <a:pt x="4111256" y="2095500"/>
                </a:lnTo>
                <a:lnTo>
                  <a:pt x="4110164" y="2070100"/>
                </a:lnTo>
                <a:lnTo>
                  <a:pt x="4112260" y="2057400"/>
                </a:lnTo>
                <a:lnTo>
                  <a:pt x="4118546" y="2057400"/>
                </a:lnTo>
                <a:lnTo>
                  <a:pt x="4118241" y="2082800"/>
                </a:lnTo>
                <a:lnTo>
                  <a:pt x="4119575" y="2095500"/>
                </a:lnTo>
                <a:lnTo>
                  <a:pt x="4119575" y="2019300"/>
                </a:lnTo>
                <a:lnTo>
                  <a:pt x="4103624" y="2019300"/>
                </a:lnTo>
                <a:lnTo>
                  <a:pt x="4095927" y="2006600"/>
                </a:lnTo>
                <a:lnTo>
                  <a:pt x="4092905" y="2006600"/>
                </a:lnTo>
                <a:lnTo>
                  <a:pt x="4092397" y="1993900"/>
                </a:lnTo>
                <a:lnTo>
                  <a:pt x="4092359" y="1981200"/>
                </a:lnTo>
                <a:lnTo>
                  <a:pt x="4092105" y="1968500"/>
                </a:lnTo>
                <a:lnTo>
                  <a:pt x="4092029" y="1943100"/>
                </a:lnTo>
                <a:lnTo>
                  <a:pt x="4143273" y="1943100"/>
                </a:lnTo>
                <a:lnTo>
                  <a:pt x="4143273" y="1907984"/>
                </a:lnTo>
                <a:lnTo>
                  <a:pt x="4142486" y="1917700"/>
                </a:lnTo>
                <a:lnTo>
                  <a:pt x="4139577" y="1930400"/>
                </a:lnTo>
                <a:lnTo>
                  <a:pt x="4090898" y="1930400"/>
                </a:lnTo>
                <a:lnTo>
                  <a:pt x="4089044" y="1905000"/>
                </a:lnTo>
                <a:lnTo>
                  <a:pt x="4088688" y="1905000"/>
                </a:lnTo>
                <a:lnTo>
                  <a:pt x="4088612" y="1892300"/>
                </a:lnTo>
                <a:lnTo>
                  <a:pt x="4090860" y="1879600"/>
                </a:lnTo>
                <a:lnTo>
                  <a:pt x="4140276" y="1879600"/>
                </a:lnTo>
                <a:lnTo>
                  <a:pt x="4143514" y="1892300"/>
                </a:lnTo>
                <a:lnTo>
                  <a:pt x="4143718" y="1905000"/>
                </a:lnTo>
                <a:lnTo>
                  <a:pt x="4143718" y="1806511"/>
                </a:lnTo>
                <a:lnTo>
                  <a:pt x="4143260" y="1803400"/>
                </a:lnTo>
                <a:lnTo>
                  <a:pt x="4142321" y="1778000"/>
                </a:lnTo>
                <a:lnTo>
                  <a:pt x="4143527" y="1765300"/>
                </a:lnTo>
                <a:lnTo>
                  <a:pt x="4144403" y="1752600"/>
                </a:lnTo>
                <a:lnTo>
                  <a:pt x="4144683" y="1752600"/>
                </a:lnTo>
                <a:lnTo>
                  <a:pt x="4144734" y="1739900"/>
                </a:lnTo>
                <a:lnTo>
                  <a:pt x="4144924" y="1727200"/>
                </a:lnTo>
                <a:lnTo>
                  <a:pt x="4143832" y="1714500"/>
                </a:lnTo>
                <a:lnTo>
                  <a:pt x="4139666" y="1714500"/>
                </a:lnTo>
                <a:lnTo>
                  <a:pt x="4134637" y="1705521"/>
                </a:lnTo>
                <a:lnTo>
                  <a:pt x="4134637" y="1739900"/>
                </a:lnTo>
                <a:lnTo>
                  <a:pt x="4132618" y="1752600"/>
                </a:lnTo>
                <a:lnTo>
                  <a:pt x="4088930" y="1752600"/>
                </a:lnTo>
                <a:lnTo>
                  <a:pt x="4088930" y="1765300"/>
                </a:lnTo>
                <a:lnTo>
                  <a:pt x="4088434" y="1778000"/>
                </a:lnTo>
                <a:lnTo>
                  <a:pt x="4088650" y="1790700"/>
                </a:lnTo>
                <a:lnTo>
                  <a:pt x="4088396" y="1803400"/>
                </a:lnTo>
                <a:lnTo>
                  <a:pt x="4086491" y="1816100"/>
                </a:lnTo>
                <a:lnTo>
                  <a:pt x="4081691" y="1803400"/>
                </a:lnTo>
                <a:lnTo>
                  <a:pt x="4080433" y="1790700"/>
                </a:lnTo>
                <a:lnTo>
                  <a:pt x="4082834" y="1778000"/>
                </a:lnTo>
                <a:lnTo>
                  <a:pt x="4088930" y="1765300"/>
                </a:lnTo>
                <a:lnTo>
                  <a:pt x="4088930" y="1752600"/>
                </a:lnTo>
                <a:lnTo>
                  <a:pt x="4079506" y="1752600"/>
                </a:lnTo>
                <a:lnTo>
                  <a:pt x="4079278" y="1739900"/>
                </a:lnTo>
                <a:lnTo>
                  <a:pt x="4079456" y="1739900"/>
                </a:lnTo>
                <a:lnTo>
                  <a:pt x="4081246" y="1727200"/>
                </a:lnTo>
                <a:lnTo>
                  <a:pt x="4086352" y="1714500"/>
                </a:lnTo>
                <a:lnTo>
                  <a:pt x="4132757" y="1714500"/>
                </a:lnTo>
                <a:lnTo>
                  <a:pt x="4134104" y="1739900"/>
                </a:lnTo>
                <a:lnTo>
                  <a:pt x="4134637" y="1739900"/>
                </a:lnTo>
                <a:lnTo>
                  <a:pt x="4134637" y="1705521"/>
                </a:lnTo>
                <a:lnTo>
                  <a:pt x="4132554" y="1701800"/>
                </a:lnTo>
                <a:lnTo>
                  <a:pt x="4070134" y="1701800"/>
                </a:lnTo>
                <a:lnTo>
                  <a:pt x="4070400" y="1714500"/>
                </a:lnTo>
                <a:lnTo>
                  <a:pt x="4071480" y="1739900"/>
                </a:lnTo>
                <a:lnTo>
                  <a:pt x="4072674" y="1765300"/>
                </a:lnTo>
                <a:lnTo>
                  <a:pt x="4074299" y="1803400"/>
                </a:lnTo>
                <a:lnTo>
                  <a:pt x="4076700" y="1828800"/>
                </a:lnTo>
                <a:lnTo>
                  <a:pt x="4077741" y="1841500"/>
                </a:lnTo>
                <a:lnTo>
                  <a:pt x="4078313" y="1854200"/>
                </a:lnTo>
                <a:lnTo>
                  <a:pt x="4077843" y="1866900"/>
                </a:lnTo>
                <a:lnTo>
                  <a:pt x="4075722" y="1879600"/>
                </a:lnTo>
                <a:lnTo>
                  <a:pt x="4076484" y="1879600"/>
                </a:lnTo>
                <a:lnTo>
                  <a:pt x="4079303" y="1892300"/>
                </a:lnTo>
                <a:lnTo>
                  <a:pt x="4080649" y="1905000"/>
                </a:lnTo>
                <a:lnTo>
                  <a:pt x="4081005" y="1905000"/>
                </a:lnTo>
                <a:lnTo>
                  <a:pt x="4080840" y="1917700"/>
                </a:lnTo>
                <a:lnTo>
                  <a:pt x="4081183" y="1943100"/>
                </a:lnTo>
                <a:lnTo>
                  <a:pt x="4084396" y="1981200"/>
                </a:lnTo>
                <a:lnTo>
                  <a:pt x="4084802" y="2006600"/>
                </a:lnTo>
                <a:lnTo>
                  <a:pt x="4085069" y="2032000"/>
                </a:lnTo>
                <a:lnTo>
                  <a:pt x="4086415" y="2057400"/>
                </a:lnTo>
                <a:lnTo>
                  <a:pt x="4087952" y="2070100"/>
                </a:lnTo>
                <a:lnTo>
                  <a:pt x="4088777" y="2095500"/>
                </a:lnTo>
                <a:lnTo>
                  <a:pt x="4089857" y="2133600"/>
                </a:lnTo>
                <a:lnTo>
                  <a:pt x="4091724" y="2159000"/>
                </a:lnTo>
                <a:lnTo>
                  <a:pt x="4093032" y="2184400"/>
                </a:lnTo>
                <a:lnTo>
                  <a:pt x="4092448" y="2222500"/>
                </a:lnTo>
                <a:lnTo>
                  <a:pt x="4092613" y="2222500"/>
                </a:lnTo>
                <a:lnTo>
                  <a:pt x="4091355" y="2235200"/>
                </a:lnTo>
                <a:lnTo>
                  <a:pt x="4074274" y="2235200"/>
                </a:lnTo>
                <a:lnTo>
                  <a:pt x="4070921" y="2222500"/>
                </a:lnTo>
                <a:lnTo>
                  <a:pt x="4066971" y="2222500"/>
                </a:lnTo>
                <a:lnTo>
                  <a:pt x="4062120" y="2197100"/>
                </a:lnTo>
                <a:lnTo>
                  <a:pt x="4057142" y="2171700"/>
                </a:lnTo>
                <a:lnTo>
                  <a:pt x="4053916" y="2160841"/>
                </a:lnTo>
                <a:lnTo>
                  <a:pt x="4053916" y="2235200"/>
                </a:lnTo>
                <a:lnTo>
                  <a:pt x="3990048" y="2235200"/>
                </a:lnTo>
                <a:lnTo>
                  <a:pt x="3991051" y="2222500"/>
                </a:lnTo>
                <a:lnTo>
                  <a:pt x="4052709" y="2222500"/>
                </a:lnTo>
                <a:lnTo>
                  <a:pt x="4053916" y="2235200"/>
                </a:lnTo>
                <a:lnTo>
                  <a:pt x="4053916" y="2160841"/>
                </a:lnTo>
                <a:lnTo>
                  <a:pt x="4053370" y="2159000"/>
                </a:lnTo>
                <a:lnTo>
                  <a:pt x="4052125" y="2133600"/>
                </a:lnTo>
                <a:lnTo>
                  <a:pt x="4051312" y="2120900"/>
                </a:lnTo>
                <a:lnTo>
                  <a:pt x="4050665" y="2117229"/>
                </a:lnTo>
                <a:lnTo>
                  <a:pt x="4050665" y="2209800"/>
                </a:lnTo>
                <a:lnTo>
                  <a:pt x="4000639" y="2209800"/>
                </a:lnTo>
                <a:lnTo>
                  <a:pt x="3994543" y="2197100"/>
                </a:lnTo>
                <a:lnTo>
                  <a:pt x="3990238" y="2197100"/>
                </a:lnTo>
                <a:lnTo>
                  <a:pt x="3987520" y="2184400"/>
                </a:lnTo>
                <a:lnTo>
                  <a:pt x="3986873" y="2184400"/>
                </a:lnTo>
                <a:lnTo>
                  <a:pt x="3988282" y="2171700"/>
                </a:lnTo>
                <a:lnTo>
                  <a:pt x="3991724" y="2159000"/>
                </a:lnTo>
                <a:lnTo>
                  <a:pt x="4043540" y="2159000"/>
                </a:lnTo>
                <a:lnTo>
                  <a:pt x="4045915" y="2171700"/>
                </a:lnTo>
                <a:lnTo>
                  <a:pt x="4046944" y="2171700"/>
                </a:lnTo>
                <a:lnTo>
                  <a:pt x="4047845" y="2184400"/>
                </a:lnTo>
                <a:lnTo>
                  <a:pt x="4048709" y="2184400"/>
                </a:lnTo>
                <a:lnTo>
                  <a:pt x="4049611" y="2197100"/>
                </a:lnTo>
                <a:lnTo>
                  <a:pt x="4050665" y="2209800"/>
                </a:lnTo>
                <a:lnTo>
                  <a:pt x="4050665" y="2117229"/>
                </a:lnTo>
                <a:lnTo>
                  <a:pt x="4049077" y="2108200"/>
                </a:lnTo>
                <a:lnTo>
                  <a:pt x="4046461" y="2095500"/>
                </a:lnTo>
                <a:lnTo>
                  <a:pt x="4044556" y="2082800"/>
                </a:lnTo>
                <a:lnTo>
                  <a:pt x="4042968" y="2070100"/>
                </a:lnTo>
                <a:lnTo>
                  <a:pt x="4042460" y="2057400"/>
                </a:lnTo>
                <a:lnTo>
                  <a:pt x="4041965" y="2044700"/>
                </a:lnTo>
                <a:lnTo>
                  <a:pt x="4040848" y="2019300"/>
                </a:lnTo>
                <a:lnTo>
                  <a:pt x="4038879" y="1993900"/>
                </a:lnTo>
                <a:lnTo>
                  <a:pt x="4036085" y="1968500"/>
                </a:lnTo>
                <a:lnTo>
                  <a:pt x="4034764" y="1943100"/>
                </a:lnTo>
                <a:lnTo>
                  <a:pt x="4034548" y="1917700"/>
                </a:lnTo>
                <a:lnTo>
                  <a:pt x="4034561" y="1892300"/>
                </a:lnTo>
                <a:lnTo>
                  <a:pt x="4034675" y="1866900"/>
                </a:lnTo>
                <a:lnTo>
                  <a:pt x="4034383" y="1854200"/>
                </a:lnTo>
                <a:lnTo>
                  <a:pt x="4034231" y="1850898"/>
                </a:lnTo>
                <a:lnTo>
                  <a:pt x="4034231" y="2070100"/>
                </a:lnTo>
                <a:lnTo>
                  <a:pt x="4033875" y="2082800"/>
                </a:lnTo>
                <a:lnTo>
                  <a:pt x="4029240" y="2082800"/>
                </a:lnTo>
                <a:lnTo>
                  <a:pt x="4027792" y="2070100"/>
                </a:lnTo>
                <a:lnTo>
                  <a:pt x="4026331" y="2057400"/>
                </a:lnTo>
                <a:lnTo>
                  <a:pt x="4031678" y="2057400"/>
                </a:lnTo>
                <a:lnTo>
                  <a:pt x="4033901" y="2070100"/>
                </a:lnTo>
                <a:lnTo>
                  <a:pt x="4034231" y="2070100"/>
                </a:lnTo>
                <a:lnTo>
                  <a:pt x="4034231" y="1850898"/>
                </a:lnTo>
                <a:lnTo>
                  <a:pt x="4033799" y="1841500"/>
                </a:lnTo>
                <a:lnTo>
                  <a:pt x="4032935" y="1816100"/>
                </a:lnTo>
                <a:lnTo>
                  <a:pt x="4031678" y="1803400"/>
                </a:lnTo>
                <a:lnTo>
                  <a:pt x="4031170" y="1778000"/>
                </a:lnTo>
                <a:lnTo>
                  <a:pt x="4031094" y="1765300"/>
                </a:lnTo>
                <a:lnTo>
                  <a:pt x="4031018" y="1752600"/>
                </a:lnTo>
                <a:lnTo>
                  <a:pt x="4030802" y="1727200"/>
                </a:lnTo>
                <a:lnTo>
                  <a:pt x="4030726" y="1714500"/>
                </a:lnTo>
                <a:lnTo>
                  <a:pt x="4029799" y="1714500"/>
                </a:lnTo>
                <a:lnTo>
                  <a:pt x="4028325" y="1710245"/>
                </a:lnTo>
                <a:lnTo>
                  <a:pt x="4028325" y="1981200"/>
                </a:lnTo>
                <a:lnTo>
                  <a:pt x="4023830" y="2006600"/>
                </a:lnTo>
                <a:lnTo>
                  <a:pt x="4012273" y="2006600"/>
                </a:lnTo>
                <a:lnTo>
                  <a:pt x="4011930" y="2006892"/>
                </a:lnTo>
                <a:lnTo>
                  <a:pt x="4011930" y="2120900"/>
                </a:lnTo>
                <a:lnTo>
                  <a:pt x="4009212" y="2133600"/>
                </a:lnTo>
                <a:lnTo>
                  <a:pt x="4004030" y="2120900"/>
                </a:lnTo>
                <a:lnTo>
                  <a:pt x="4004221" y="2108200"/>
                </a:lnTo>
                <a:lnTo>
                  <a:pt x="4005808" y="2082800"/>
                </a:lnTo>
                <a:lnTo>
                  <a:pt x="4004792" y="2070100"/>
                </a:lnTo>
                <a:lnTo>
                  <a:pt x="4008056" y="2082800"/>
                </a:lnTo>
                <a:lnTo>
                  <a:pt x="4010990" y="2095500"/>
                </a:lnTo>
                <a:lnTo>
                  <a:pt x="4011930" y="2120900"/>
                </a:lnTo>
                <a:lnTo>
                  <a:pt x="4011930" y="2006892"/>
                </a:lnTo>
                <a:lnTo>
                  <a:pt x="3997198" y="2019300"/>
                </a:lnTo>
                <a:lnTo>
                  <a:pt x="3977652" y="2019300"/>
                </a:lnTo>
                <a:lnTo>
                  <a:pt x="3976065" y="2006600"/>
                </a:lnTo>
                <a:lnTo>
                  <a:pt x="3975531" y="1993900"/>
                </a:lnTo>
                <a:lnTo>
                  <a:pt x="3975189" y="1981200"/>
                </a:lnTo>
                <a:lnTo>
                  <a:pt x="3984764" y="1981200"/>
                </a:lnTo>
                <a:lnTo>
                  <a:pt x="3999534" y="1968500"/>
                </a:lnTo>
                <a:lnTo>
                  <a:pt x="4024338" y="1968500"/>
                </a:lnTo>
                <a:lnTo>
                  <a:pt x="4027424" y="1981200"/>
                </a:lnTo>
                <a:lnTo>
                  <a:pt x="4028325" y="1981200"/>
                </a:lnTo>
                <a:lnTo>
                  <a:pt x="4028325" y="1710245"/>
                </a:lnTo>
                <a:lnTo>
                  <a:pt x="4027157" y="1706867"/>
                </a:lnTo>
                <a:lnTo>
                  <a:pt x="4027157" y="1955800"/>
                </a:lnTo>
                <a:lnTo>
                  <a:pt x="3985234" y="1955800"/>
                </a:lnTo>
                <a:lnTo>
                  <a:pt x="3977614" y="1968500"/>
                </a:lnTo>
                <a:lnTo>
                  <a:pt x="3973004" y="1955800"/>
                </a:lnTo>
                <a:lnTo>
                  <a:pt x="3970604" y="1943100"/>
                </a:lnTo>
                <a:lnTo>
                  <a:pt x="3970693" y="1930400"/>
                </a:lnTo>
                <a:lnTo>
                  <a:pt x="3971569" y="1930400"/>
                </a:lnTo>
                <a:lnTo>
                  <a:pt x="3971188" y="1917700"/>
                </a:lnTo>
                <a:lnTo>
                  <a:pt x="3970617" y="1917700"/>
                </a:lnTo>
                <a:lnTo>
                  <a:pt x="3970744" y="1905000"/>
                </a:lnTo>
                <a:lnTo>
                  <a:pt x="3973499" y="1905000"/>
                </a:lnTo>
                <a:lnTo>
                  <a:pt x="3979748" y="1892300"/>
                </a:lnTo>
                <a:lnTo>
                  <a:pt x="4025366" y="1892300"/>
                </a:lnTo>
                <a:lnTo>
                  <a:pt x="4025595" y="1905000"/>
                </a:lnTo>
                <a:lnTo>
                  <a:pt x="4026039" y="1917700"/>
                </a:lnTo>
                <a:lnTo>
                  <a:pt x="4026408" y="1917700"/>
                </a:lnTo>
                <a:lnTo>
                  <a:pt x="4026725" y="1930400"/>
                </a:lnTo>
                <a:lnTo>
                  <a:pt x="4027157" y="1955800"/>
                </a:lnTo>
                <a:lnTo>
                  <a:pt x="4027157" y="1706867"/>
                </a:lnTo>
                <a:lnTo>
                  <a:pt x="4025404" y="1701800"/>
                </a:lnTo>
                <a:lnTo>
                  <a:pt x="4022839" y="1701800"/>
                </a:lnTo>
                <a:lnTo>
                  <a:pt x="4022839" y="1765300"/>
                </a:lnTo>
                <a:lnTo>
                  <a:pt x="4022687" y="1778000"/>
                </a:lnTo>
                <a:lnTo>
                  <a:pt x="4016489" y="1778000"/>
                </a:lnTo>
                <a:lnTo>
                  <a:pt x="4016298" y="1765300"/>
                </a:lnTo>
                <a:lnTo>
                  <a:pt x="4022839" y="1765300"/>
                </a:lnTo>
                <a:lnTo>
                  <a:pt x="4022839" y="1701800"/>
                </a:lnTo>
                <a:lnTo>
                  <a:pt x="4022445" y="1701800"/>
                </a:lnTo>
                <a:lnTo>
                  <a:pt x="4022445" y="1727200"/>
                </a:lnTo>
                <a:lnTo>
                  <a:pt x="4022166" y="1739900"/>
                </a:lnTo>
                <a:lnTo>
                  <a:pt x="4019219" y="1752600"/>
                </a:lnTo>
                <a:lnTo>
                  <a:pt x="4004602" y="1752600"/>
                </a:lnTo>
                <a:lnTo>
                  <a:pt x="3996804" y="1739900"/>
                </a:lnTo>
                <a:lnTo>
                  <a:pt x="3989451" y="1752600"/>
                </a:lnTo>
                <a:lnTo>
                  <a:pt x="3975824" y="1752600"/>
                </a:lnTo>
                <a:lnTo>
                  <a:pt x="3975824" y="1828800"/>
                </a:lnTo>
                <a:lnTo>
                  <a:pt x="3972979" y="1854200"/>
                </a:lnTo>
                <a:lnTo>
                  <a:pt x="3966743" y="1854200"/>
                </a:lnTo>
                <a:lnTo>
                  <a:pt x="3965194" y="1816100"/>
                </a:lnTo>
                <a:lnTo>
                  <a:pt x="3963746" y="1765300"/>
                </a:lnTo>
                <a:lnTo>
                  <a:pt x="3971036" y="1765300"/>
                </a:lnTo>
                <a:lnTo>
                  <a:pt x="3973957" y="1790700"/>
                </a:lnTo>
                <a:lnTo>
                  <a:pt x="3975798" y="1816100"/>
                </a:lnTo>
                <a:lnTo>
                  <a:pt x="3975824" y="1828800"/>
                </a:lnTo>
                <a:lnTo>
                  <a:pt x="3975824" y="1752600"/>
                </a:lnTo>
                <a:lnTo>
                  <a:pt x="3965511" y="1752600"/>
                </a:lnTo>
                <a:lnTo>
                  <a:pt x="3961981" y="1739900"/>
                </a:lnTo>
                <a:lnTo>
                  <a:pt x="3960825" y="1727200"/>
                </a:lnTo>
                <a:lnTo>
                  <a:pt x="3961612" y="1727200"/>
                </a:lnTo>
                <a:lnTo>
                  <a:pt x="3964876" y="1714500"/>
                </a:lnTo>
                <a:lnTo>
                  <a:pt x="4021378" y="1714500"/>
                </a:lnTo>
                <a:lnTo>
                  <a:pt x="4022445" y="1727200"/>
                </a:lnTo>
                <a:lnTo>
                  <a:pt x="4022445" y="1701800"/>
                </a:lnTo>
                <a:lnTo>
                  <a:pt x="3977106" y="1701800"/>
                </a:lnTo>
                <a:lnTo>
                  <a:pt x="3964317" y="1689100"/>
                </a:lnTo>
                <a:lnTo>
                  <a:pt x="3956456" y="1689100"/>
                </a:lnTo>
                <a:lnTo>
                  <a:pt x="3955148" y="1727200"/>
                </a:lnTo>
                <a:lnTo>
                  <a:pt x="3954678" y="1739900"/>
                </a:lnTo>
                <a:lnTo>
                  <a:pt x="3954729" y="1752600"/>
                </a:lnTo>
                <a:lnTo>
                  <a:pt x="3957294" y="1790700"/>
                </a:lnTo>
                <a:lnTo>
                  <a:pt x="3958412" y="1816100"/>
                </a:lnTo>
                <a:lnTo>
                  <a:pt x="3959174" y="1841500"/>
                </a:lnTo>
                <a:lnTo>
                  <a:pt x="3959783" y="1866900"/>
                </a:lnTo>
                <a:lnTo>
                  <a:pt x="3960469" y="1892300"/>
                </a:lnTo>
                <a:lnTo>
                  <a:pt x="3961333" y="1905000"/>
                </a:lnTo>
                <a:lnTo>
                  <a:pt x="3962349" y="1930400"/>
                </a:lnTo>
                <a:lnTo>
                  <a:pt x="3963454" y="1955800"/>
                </a:lnTo>
                <a:lnTo>
                  <a:pt x="3965740" y="1993900"/>
                </a:lnTo>
                <a:lnTo>
                  <a:pt x="3968318" y="2044700"/>
                </a:lnTo>
                <a:lnTo>
                  <a:pt x="3971429" y="2082800"/>
                </a:lnTo>
                <a:lnTo>
                  <a:pt x="3975290" y="2120900"/>
                </a:lnTo>
                <a:lnTo>
                  <a:pt x="3976497" y="2146300"/>
                </a:lnTo>
                <a:lnTo>
                  <a:pt x="3976789" y="2159000"/>
                </a:lnTo>
                <a:lnTo>
                  <a:pt x="3975887" y="2197100"/>
                </a:lnTo>
                <a:lnTo>
                  <a:pt x="3976243" y="2209800"/>
                </a:lnTo>
                <a:lnTo>
                  <a:pt x="3977398" y="2209800"/>
                </a:lnTo>
                <a:lnTo>
                  <a:pt x="3978643" y="2222500"/>
                </a:lnTo>
                <a:lnTo>
                  <a:pt x="3979265" y="2222500"/>
                </a:lnTo>
                <a:lnTo>
                  <a:pt x="3979354" y="2235631"/>
                </a:lnTo>
                <a:lnTo>
                  <a:pt x="3978338" y="2247900"/>
                </a:lnTo>
                <a:lnTo>
                  <a:pt x="3944975" y="2247900"/>
                </a:lnTo>
                <a:lnTo>
                  <a:pt x="3942042" y="2235200"/>
                </a:lnTo>
                <a:lnTo>
                  <a:pt x="3941356" y="2222500"/>
                </a:lnTo>
                <a:lnTo>
                  <a:pt x="3941178" y="2209800"/>
                </a:lnTo>
                <a:lnTo>
                  <a:pt x="3941076" y="2197100"/>
                </a:lnTo>
                <a:lnTo>
                  <a:pt x="3940810" y="2171700"/>
                </a:lnTo>
                <a:lnTo>
                  <a:pt x="3940124" y="2159000"/>
                </a:lnTo>
                <a:lnTo>
                  <a:pt x="3940175" y="2146300"/>
                </a:lnTo>
                <a:lnTo>
                  <a:pt x="3940949" y="2133600"/>
                </a:lnTo>
                <a:lnTo>
                  <a:pt x="3941153" y="2120900"/>
                </a:lnTo>
                <a:lnTo>
                  <a:pt x="3939514" y="2108200"/>
                </a:lnTo>
                <a:lnTo>
                  <a:pt x="3937685" y="2095500"/>
                </a:lnTo>
                <a:lnTo>
                  <a:pt x="3937216" y="2082800"/>
                </a:lnTo>
                <a:lnTo>
                  <a:pt x="3937279" y="2070100"/>
                </a:lnTo>
                <a:lnTo>
                  <a:pt x="3937114" y="2057400"/>
                </a:lnTo>
                <a:lnTo>
                  <a:pt x="3936835" y="2044700"/>
                </a:lnTo>
                <a:lnTo>
                  <a:pt x="3936796" y="2032000"/>
                </a:lnTo>
                <a:lnTo>
                  <a:pt x="3936492" y="2019300"/>
                </a:lnTo>
                <a:lnTo>
                  <a:pt x="3935425" y="2006600"/>
                </a:lnTo>
                <a:lnTo>
                  <a:pt x="3933901" y="1993900"/>
                </a:lnTo>
                <a:lnTo>
                  <a:pt x="3932517" y="1981200"/>
                </a:lnTo>
                <a:lnTo>
                  <a:pt x="3929888" y="1930400"/>
                </a:lnTo>
                <a:lnTo>
                  <a:pt x="3928961" y="1879600"/>
                </a:lnTo>
                <a:lnTo>
                  <a:pt x="3928160" y="1816100"/>
                </a:lnTo>
                <a:lnTo>
                  <a:pt x="3927195" y="1701800"/>
                </a:lnTo>
                <a:lnTo>
                  <a:pt x="3926967" y="1676400"/>
                </a:lnTo>
                <a:lnTo>
                  <a:pt x="3928072" y="1663700"/>
                </a:lnTo>
                <a:lnTo>
                  <a:pt x="4039755" y="1663700"/>
                </a:lnTo>
                <a:lnTo>
                  <a:pt x="4059593" y="1676400"/>
                </a:lnTo>
                <a:lnTo>
                  <a:pt x="4303750" y="1676400"/>
                </a:lnTo>
                <a:lnTo>
                  <a:pt x="4303636" y="1689100"/>
                </a:lnTo>
                <a:lnTo>
                  <a:pt x="4302747" y="1701800"/>
                </a:lnTo>
                <a:lnTo>
                  <a:pt x="4301985" y="1714500"/>
                </a:lnTo>
                <a:lnTo>
                  <a:pt x="4301553" y="1714500"/>
                </a:lnTo>
                <a:lnTo>
                  <a:pt x="4301617" y="1727200"/>
                </a:lnTo>
                <a:lnTo>
                  <a:pt x="4303217" y="1778000"/>
                </a:lnTo>
                <a:lnTo>
                  <a:pt x="4306214" y="1866900"/>
                </a:lnTo>
                <a:lnTo>
                  <a:pt x="4307814" y="1905000"/>
                </a:lnTo>
                <a:lnTo>
                  <a:pt x="4307624" y="1917700"/>
                </a:lnTo>
                <a:lnTo>
                  <a:pt x="4306709" y="1930400"/>
                </a:lnTo>
                <a:lnTo>
                  <a:pt x="4305706" y="1943100"/>
                </a:lnTo>
                <a:lnTo>
                  <a:pt x="4305185" y="1943100"/>
                </a:lnTo>
                <a:lnTo>
                  <a:pt x="4305211" y="1955800"/>
                </a:lnTo>
                <a:lnTo>
                  <a:pt x="4305312" y="1981200"/>
                </a:lnTo>
                <a:lnTo>
                  <a:pt x="4305490" y="2006600"/>
                </a:lnTo>
                <a:lnTo>
                  <a:pt x="4305211" y="2032000"/>
                </a:lnTo>
                <a:lnTo>
                  <a:pt x="4304462" y="2070100"/>
                </a:lnTo>
                <a:lnTo>
                  <a:pt x="4304106" y="2108200"/>
                </a:lnTo>
                <a:lnTo>
                  <a:pt x="4303776" y="2197100"/>
                </a:lnTo>
                <a:lnTo>
                  <a:pt x="4303954" y="2197100"/>
                </a:lnTo>
                <a:lnTo>
                  <a:pt x="4304728" y="2209800"/>
                </a:lnTo>
                <a:lnTo>
                  <a:pt x="4306316" y="2209800"/>
                </a:lnTo>
                <a:lnTo>
                  <a:pt x="4308957" y="2222500"/>
                </a:lnTo>
                <a:lnTo>
                  <a:pt x="4310646" y="2222500"/>
                </a:lnTo>
                <a:lnTo>
                  <a:pt x="4310748" y="2235200"/>
                </a:lnTo>
                <a:lnTo>
                  <a:pt x="4310748" y="1651000"/>
                </a:lnTo>
                <a:lnTo>
                  <a:pt x="4298734" y="1651000"/>
                </a:lnTo>
                <a:lnTo>
                  <a:pt x="4284980" y="1638300"/>
                </a:lnTo>
                <a:lnTo>
                  <a:pt x="4242168" y="1638300"/>
                </a:lnTo>
                <a:lnTo>
                  <a:pt x="4227487" y="1651000"/>
                </a:lnTo>
                <a:lnTo>
                  <a:pt x="4107865" y="1651000"/>
                </a:lnTo>
                <a:lnTo>
                  <a:pt x="4083227" y="1638300"/>
                </a:lnTo>
                <a:lnTo>
                  <a:pt x="3975963" y="1638300"/>
                </a:lnTo>
                <a:lnTo>
                  <a:pt x="3959390" y="1625600"/>
                </a:lnTo>
                <a:lnTo>
                  <a:pt x="3931818" y="1625600"/>
                </a:lnTo>
                <a:lnTo>
                  <a:pt x="3934777" y="1612900"/>
                </a:lnTo>
                <a:lnTo>
                  <a:pt x="3941508" y="1587500"/>
                </a:lnTo>
                <a:lnTo>
                  <a:pt x="3947198" y="1574800"/>
                </a:lnTo>
                <a:lnTo>
                  <a:pt x="3953129" y="1549400"/>
                </a:lnTo>
                <a:lnTo>
                  <a:pt x="3956862" y="1536700"/>
                </a:lnTo>
                <a:lnTo>
                  <a:pt x="3960584" y="1524000"/>
                </a:lnTo>
                <a:lnTo>
                  <a:pt x="3962920" y="1511300"/>
                </a:lnTo>
                <a:lnTo>
                  <a:pt x="3968165" y="1511300"/>
                </a:lnTo>
                <a:lnTo>
                  <a:pt x="3974185" y="1498600"/>
                </a:lnTo>
                <a:lnTo>
                  <a:pt x="3982453" y="1485900"/>
                </a:lnTo>
                <a:lnTo>
                  <a:pt x="4002976" y="1485900"/>
                </a:lnTo>
                <a:lnTo>
                  <a:pt x="4018216" y="1473200"/>
                </a:lnTo>
                <a:lnTo>
                  <a:pt x="4068762" y="1473200"/>
                </a:lnTo>
                <a:lnTo>
                  <a:pt x="4072699" y="1485900"/>
                </a:lnTo>
                <a:lnTo>
                  <a:pt x="4070972" y="1485900"/>
                </a:lnTo>
                <a:lnTo>
                  <a:pt x="4069575" y="1498600"/>
                </a:lnTo>
                <a:lnTo>
                  <a:pt x="4049611" y="1498600"/>
                </a:lnTo>
                <a:lnTo>
                  <a:pt x="4037800" y="1511300"/>
                </a:lnTo>
                <a:lnTo>
                  <a:pt x="4068749" y="1511300"/>
                </a:lnTo>
                <a:lnTo>
                  <a:pt x="4069778" y="1524000"/>
                </a:lnTo>
                <a:lnTo>
                  <a:pt x="4070375" y="1536700"/>
                </a:lnTo>
                <a:lnTo>
                  <a:pt x="4070896" y="1549400"/>
                </a:lnTo>
                <a:lnTo>
                  <a:pt x="4071823" y="1562100"/>
                </a:lnTo>
                <a:lnTo>
                  <a:pt x="4072750" y="1562100"/>
                </a:lnTo>
                <a:lnTo>
                  <a:pt x="4075099" y="1574800"/>
                </a:lnTo>
                <a:lnTo>
                  <a:pt x="4079506" y="1574800"/>
                </a:lnTo>
                <a:lnTo>
                  <a:pt x="4086644" y="1587500"/>
                </a:lnTo>
                <a:lnTo>
                  <a:pt x="4094594" y="1587500"/>
                </a:lnTo>
                <a:lnTo>
                  <a:pt x="4092422" y="1600200"/>
                </a:lnTo>
                <a:lnTo>
                  <a:pt x="3971925" y="1600200"/>
                </a:lnTo>
                <a:lnTo>
                  <a:pt x="3970312" y="1587500"/>
                </a:lnTo>
                <a:lnTo>
                  <a:pt x="3971887" y="1574800"/>
                </a:lnTo>
                <a:lnTo>
                  <a:pt x="3974858" y="1574800"/>
                </a:lnTo>
                <a:lnTo>
                  <a:pt x="3978046" y="1562100"/>
                </a:lnTo>
                <a:lnTo>
                  <a:pt x="3981043" y="1549400"/>
                </a:lnTo>
                <a:lnTo>
                  <a:pt x="3983431" y="1536700"/>
                </a:lnTo>
                <a:lnTo>
                  <a:pt x="3986555" y="1524000"/>
                </a:lnTo>
                <a:lnTo>
                  <a:pt x="3998772" y="1524000"/>
                </a:lnTo>
                <a:lnTo>
                  <a:pt x="4006799" y="1511300"/>
                </a:lnTo>
                <a:lnTo>
                  <a:pt x="3979862" y="1511300"/>
                </a:lnTo>
                <a:lnTo>
                  <a:pt x="3975443" y="1536700"/>
                </a:lnTo>
                <a:lnTo>
                  <a:pt x="3969880" y="1549400"/>
                </a:lnTo>
                <a:lnTo>
                  <a:pt x="3963581" y="1574800"/>
                </a:lnTo>
                <a:lnTo>
                  <a:pt x="3956964" y="1587500"/>
                </a:lnTo>
                <a:lnTo>
                  <a:pt x="3954627" y="1600200"/>
                </a:lnTo>
                <a:lnTo>
                  <a:pt x="3955453" y="1600200"/>
                </a:lnTo>
                <a:lnTo>
                  <a:pt x="3959898" y="1612900"/>
                </a:lnTo>
                <a:lnTo>
                  <a:pt x="4275531" y="1612900"/>
                </a:lnTo>
                <a:lnTo>
                  <a:pt x="4282402" y="1587500"/>
                </a:lnTo>
                <a:lnTo>
                  <a:pt x="4288472" y="1562100"/>
                </a:lnTo>
                <a:lnTo>
                  <a:pt x="4293463" y="1549400"/>
                </a:lnTo>
                <a:lnTo>
                  <a:pt x="4297070" y="1524000"/>
                </a:lnTo>
                <a:lnTo>
                  <a:pt x="4297591" y="1524000"/>
                </a:lnTo>
                <a:lnTo>
                  <a:pt x="4297731" y="1511300"/>
                </a:lnTo>
                <a:lnTo>
                  <a:pt x="4295127" y="1498600"/>
                </a:lnTo>
                <a:lnTo>
                  <a:pt x="4285234" y="1498600"/>
                </a:lnTo>
                <a:lnTo>
                  <a:pt x="4285234" y="1511300"/>
                </a:lnTo>
                <a:lnTo>
                  <a:pt x="4285094" y="1524000"/>
                </a:lnTo>
                <a:lnTo>
                  <a:pt x="4283900" y="1549400"/>
                </a:lnTo>
                <a:lnTo>
                  <a:pt x="4280967" y="1562100"/>
                </a:lnTo>
                <a:lnTo>
                  <a:pt x="4276763" y="1574800"/>
                </a:lnTo>
                <a:lnTo>
                  <a:pt x="4271784" y="1587500"/>
                </a:lnTo>
                <a:lnTo>
                  <a:pt x="4269587" y="1600200"/>
                </a:lnTo>
                <a:lnTo>
                  <a:pt x="4197781" y="1600200"/>
                </a:lnTo>
                <a:lnTo>
                  <a:pt x="4196296" y="1587500"/>
                </a:lnTo>
                <a:lnTo>
                  <a:pt x="4191660" y="1562100"/>
                </a:lnTo>
                <a:lnTo>
                  <a:pt x="4187621" y="1524000"/>
                </a:lnTo>
                <a:lnTo>
                  <a:pt x="4182757" y="1498600"/>
                </a:lnTo>
                <a:lnTo>
                  <a:pt x="4175620" y="1460449"/>
                </a:lnTo>
                <a:lnTo>
                  <a:pt x="4168190" y="1422400"/>
                </a:lnTo>
                <a:lnTo>
                  <a:pt x="4166197" y="1397000"/>
                </a:lnTo>
                <a:lnTo>
                  <a:pt x="4152874" y="1397000"/>
                </a:lnTo>
                <a:lnTo>
                  <a:pt x="4149509" y="1409700"/>
                </a:lnTo>
                <a:lnTo>
                  <a:pt x="4140314" y="1409700"/>
                </a:lnTo>
                <a:lnTo>
                  <a:pt x="4135297" y="1422400"/>
                </a:lnTo>
                <a:lnTo>
                  <a:pt x="4122242" y="1422400"/>
                </a:lnTo>
                <a:lnTo>
                  <a:pt x="4123486" y="1435100"/>
                </a:lnTo>
                <a:lnTo>
                  <a:pt x="4123791" y="1447800"/>
                </a:lnTo>
                <a:lnTo>
                  <a:pt x="4124591" y="1447800"/>
                </a:lnTo>
                <a:lnTo>
                  <a:pt x="4126941" y="1460500"/>
                </a:lnTo>
                <a:lnTo>
                  <a:pt x="4127487" y="1485900"/>
                </a:lnTo>
                <a:lnTo>
                  <a:pt x="4126166" y="1498600"/>
                </a:lnTo>
                <a:lnTo>
                  <a:pt x="4122940" y="1524000"/>
                </a:lnTo>
                <a:lnTo>
                  <a:pt x="4121708" y="1524000"/>
                </a:lnTo>
                <a:lnTo>
                  <a:pt x="4121531" y="1536700"/>
                </a:lnTo>
                <a:lnTo>
                  <a:pt x="4121950" y="1549400"/>
                </a:lnTo>
                <a:lnTo>
                  <a:pt x="4122534" y="1549400"/>
                </a:lnTo>
                <a:lnTo>
                  <a:pt x="4122597" y="1562100"/>
                </a:lnTo>
                <a:lnTo>
                  <a:pt x="4124909" y="1562100"/>
                </a:lnTo>
                <a:lnTo>
                  <a:pt x="4130103" y="1574800"/>
                </a:lnTo>
                <a:lnTo>
                  <a:pt x="4145318" y="1574800"/>
                </a:lnTo>
                <a:lnTo>
                  <a:pt x="4145076" y="1562100"/>
                </a:lnTo>
                <a:lnTo>
                  <a:pt x="4151109" y="1562100"/>
                </a:lnTo>
                <a:lnTo>
                  <a:pt x="4156125" y="1574800"/>
                </a:lnTo>
                <a:lnTo>
                  <a:pt x="4160355" y="1574800"/>
                </a:lnTo>
                <a:lnTo>
                  <a:pt x="4165168" y="1587500"/>
                </a:lnTo>
                <a:lnTo>
                  <a:pt x="4171937" y="1587500"/>
                </a:lnTo>
                <a:lnTo>
                  <a:pt x="4177093" y="1600200"/>
                </a:lnTo>
                <a:lnTo>
                  <a:pt x="4102646" y="1600200"/>
                </a:lnTo>
                <a:lnTo>
                  <a:pt x="4102506" y="1587500"/>
                </a:lnTo>
                <a:lnTo>
                  <a:pt x="4102036" y="1587500"/>
                </a:lnTo>
                <a:lnTo>
                  <a:pt x="4100868" y="1574800"/>
                </a:lnTo>
                <a:lnTo>
                  <a:pt x="4098937" y="1574800"/>
                </a:lnTo>
                <a:lnTo>
                  <a:pt x="4096194" y="1562100"/>
                </a:lnTo>
                <a:lnTo>
                  <a:pt x="4094124" y="1549400"/>
                </a:lnTo>
                <a:lnTo>
                  <a:pt x="4095216" y="1536700"/>
                </a:lnTo>
                <a:lnTo>
                  <a:pt x="4096651" y="1524000"/>
                </a:lnTo>
                <a:lnTo>
                  <a:pt x="4099839" y="1498600"/>
                </a:lnTo>
                <a:lnTo>
                  <a:pt x="4102735" y="1473200"/>
                </a:lnTo>
                <a:lnTo>
                  <a:pt x="4104983" y="1447800"/>
                </a:lnTo>
                <a:lnTo>
                  <a:pt x="4106227" y="1435100"/>
                </a:lnTo>
                <a:lnTo>
                  <a:pt x="4106875" y="1422400"/>
                </a:lnTo>
                <a:lnTo>
                  <a:pt x="4108132" y="1409700"/>
                </a:lnTo>
                <a:lnTo>
                  <a:pt x="4110063" y="1397000"/>
                </a:lnTo>
                <a:lnTo>
                  <a:pt x="4112666" y="1384300"/>
                </a:lnTo>
                <a:lnTo>
                  <a:pt x="4115397" y="1371600"/>
                </a:lnTo>
                <a:lnTo>
                  <a:pt x="4119397" y="1371600"/>
                </a:lnTo>
                <a:lnTo>
                  <a:pt x="4125074" y="1358900"/>
                </a:lnTo>
                <a:lnTo>
                  <a:pt x="4180840" y="1358900"/>
                </a:lnTo>
                <a:lnTo>
                  <a:pt x="4194860" y="1371600"/>
                </a:lnTo>
                <a:lnTo>
                  <a:pt x="4196473" y="1371600"/>
                </a:lnTo>
                <a:lnTo>
                  <a:pt x="4195915" y="1384300"/>
                </a:lnTo>
                <a:lnTo>
                  <a:pt x="4193743" y="1397000"/>
                </a:lnTo>
                <a:lnTo>
                  <a:pt x="4204779" y="1397000"/>
                </a:lnTo>
                <a:lnTo>
                  <a:pt x="4204258" y="1409700"/>
                </a:lnTo>
                <a:lnTo>
                  <a:pt x="4204398" y="1409700"/>
                </a:lnTo>
                <a:lnTo>
                  <a:pt x="4205097" y="1422400"/>
                </a:lnTo>
                <a:lnTo>
                  <a:pt x="4205833" y="1435100"/>
                </a:lnTo>
                <a:lnTo>
                  <a:pt x="4206748" y="1473200"/>
                </a:lnTo>
                <a:lnTo>
                  <a:pt x="4207535" y="1485900"/>
                </a:lnTo>
                <a:lnTo>
                  <a:pt x="4209211" y="1498600"/>
                </a:lnTo>
                <a:lnTo>
                  <a:pt x="4211078" y="1511300"/>
                </a:lnTo>
                <a:lnTo>
                  <a:pt x="4212412" y="1524000"/>
                </a:lnTo>
                <a:lnTo>
                  <a:pt x="4213098" y="1536700"/>
                </a:lnTo>
                <a:lnTo>
                  <a:pt x="4213987" y="1536700"/>
                </a:lnTo>
                <a:lnTo>
                  <a:pt x="4214939" y="1549400"/>
                </a:lnTo>
                <a:lnTo>
                  <a:pt x="4216806" y="1574800"/>
                </a:lnTo>
                <a:lnTo>
                  <a:pt x="4231881" y="1574800"/>
                </a:lnTo>
                <a:lnTo>
                  <a:pt x="4233240" y="1587500"/>
                </a:lnTo>
                <a:lnTo>
                  <a:pt x="4257154" y="1587500"/>
                </a:lnTo>
                <a:lnTo>
                  <a:pt x="4257840" y="1574800"/>
                </a:lnTo>
                <a:lnTo>
                  <a:pt x="4257548" y="1574800"/>
                </a:lnTo>
                <a:lnTo>
                  <a:pt x="4256798" y="1562100"/>
                </a:lnTo>
                <a:lnTo>
                  <a:pt x="4255706" y="1549400"/>
                </a:lnTo>
                <a:lnTo>
                  <a:pt x="4254551" y="1536700"/>
                </a:lnTo>
                <a:lnTo>
                  <a:pt x="4253623" y="1524000"/>
                </a:lnTo>
                <a:lnTo>
                  <a:pt x="4256100" y="1511300"/>
                </a:lnTo>
                <a:lnTo>
                  <a:pt x="4285234" y="1511300"/>
                </a:lnTo>
                <a:lnTo>
                  <a:pt x="4285234" y="1498600"/>
                </a:lnTo>
                <a:lnTo>
                  <a:pt x="4249712" y="1498600"/>
                </a:lnTo>
                <a:lnTo>
                  <a:pt x="4250233" y="1485900"/>
                </a:lnTo>
                <a:lnTo>
                  <a:pt x="4252036" y="1473200"/>
                </a:lnTo>
                <a:lnTo>
                  <a:pt x="4289463" y="1473200"/>
                </a:lnTo>
                <a:lnTo>
                  <a:pt x="4296295" y="1485900"/>
                </a:lnTo>
                <a:lnTo>
                  <a:pt x="4306405" y="1485900"/>
                </a:lnTo>
                <a:lnTo>
                  <a:pt x="4314799" y="1498600"/>
                </a:lnTo>
                <a:lnTo>
                  <a:pt x="4316514" y="1511300"/>
                </a:lnTo>
                <a:lnTo>
                  <a:pt x="4316514" y="1447800"/>
                </a:lnTo>
                <a:lnTo>
                  <a:pt x="4316044" y="1447800"/>
                </a:lnTo>
                <a:lnTo>
                  <a:pt x="4312297" y="1435100"/>
                </a:lnTo>
                <a:lnTo>
                  <a:pt x="4312120" y="1435100"/>
                </a:lnTo>
                <a:lnTo>
                  <a:pt x="4312844" y="1422400"/>
                </a:lnTo>
                <a:lnTo>
                  <a:pt x="4313707" y="1422400"/>
                </a:lnTo>
                <a:lnTo>
                  <a:pt x="4313339" y="1409700"/>
                </a:lnTo>
                <a:lnTo>
                  <a:pt x="4310646" y="1397000"/>
                </a:lnTo>
                <a:lnTo>
                  <a:pt x="4309453" y="1397000"/>
                </a:lnTo>
                <a:lnTo>
                  <a:pt x="4323181" y="1384300"/>
                </a:lnTo>
                <a:lnTo>
                  <a:pt x="4326864" y="1397000"/>
                </a:lnTo>
                <a:lnTo>
                  <a:pt x="4326864" y="1193800"/>
                </a:lnTo>
                <a:lnTo>
                  <a:pt x="4326255" y="1193800"/>
                </a:lnTo>
                <a:lnTo>
                  <a:pt x="4326255" y="1371600"/>
                </a:lnTo>
                <a:lnTo>
                  <a:pt x="4324286" y="1371600"/>
                </a:lnTo>
                <a:lnTo>
                  <a:pt x="4318978" y="1384300"/>
                </a:lnTo>
                <a:lnTo>
                  <a:pt x="4297972" y="1384300"/>
                </a:lnTo>
                <a:lnTo>
                  <a:pt x="4297972" y="1422400"/>
                </a:lnTo>
                <a:lnTo>
                  <a:pt x="4292333" y="1435100"/>
                </a:lnTo>
                <a:lnTo>
                  <a:pt x="4289209" y="1422400"/>
                </a:lnTo>
                <a:lnTo>
                  <a:pt x="4297972" y="1422400"/>
                </a:lnTo>
                <a:lnTo>
                  <a:pt x="4297972" y="1384300"/>
                </a:lnTo>
                <a:lnTo>
                  <a:pt x="4284446" y="1384300"/>
                </a:lnTo>
                <a:lnTo>
                  <a:pt x="4283062" y="1371600"/>
                </a:lnTo>
                <a:lnTo>
                  <a:pt x="4282643" y="1358900"/>
                </a:lnTo>
                <a:lnTo>
                  <a:pt x="4281170" y="1358900"/>
                </a:lnTo>
                <a:lnTo>
                  <a:pt x="4280979" y="1346200"/>
                </a:lnTo>
                <a:lnTo>
                  <a:pt x="4283519" y="1333500"/>
                </a:lnTo>
                <a:lnTo>
                  <a:pt x="4324870" y="1333500"/>
                </a:lnTo>
                <a:lnTo>
                  <a:pt x="4325556" y="1346200"/>
                </a:lnTo>
                <a:lnTo>
                  <a:pt x="4325988" y="1358900"/>
                </a:lnTo>
                <a:lnTo>
                  <a:pt x="4326204" y="1358900"/>
                </a:lnTo>
                <a:lnTo>
                  <a:pt x="4326255" y="1371600"/>
                </a:lnTo>
                <a:lnTo>
                  <a:pt x="4326255" y="1193800"/>
                </a:lnTo>
                <a:lnTo>
                  <a:pt x="4320616" y="1193800"/>
                </a:lnTo>
                <a:lnTo>
                  <a:pt x="4320616" y="1308100"/>
                </a:lnTo>
                <a:lnTo>
                  <a:pt x="4313974" y="1320800"/>
                </a:lnTo>
                <a:lnTo>
                  <a:pt x="4310685" y="1320800"/>
                </a:lnTo>
                <a:lnTo>
                  <a:pt x="4308386" y="1308100"/>
                </a:lnTo>
                <a:lnTo>
                  <a:pt x="4320616" y="1308100"/>
                </a:lnTo>
                <a:lnTo>
                  <a:pt x="4320616" y="1193800"/>
                </a:lnTo>
                <a:lnTo>
                  <a:pt x="4312805" y="1193800"/>
                </a:lnTo>
                <a:lnTo>
                  <a:pt x="4311980" y="1195285"/>
                </a:lnTo>
                <a:lnTo>
                  <a:pt x="4311980" y="1244600"/>
                </a:lnTo>
                <a:lnTo>
                  <a:pt x="4311662" y="1257300"/>
                </a:lnTo>
                <a:lnTo>
                  <a:pt x="4310545" y="1270000"/>
                </a:lnTo>
                <a:lnTo>
                  <a:pt x="4304017" y="1270000"/>
                </a:lnTo>
                <a:lnTo>
                  <a:pt x="4304169" y="1257300"/>
                </a:lnTo>
                <a:lnTo>
                  <a:pt x="4303954" y="1257300"/>
                </a:lnTo>
                <a:lnTo>
                  <a:pt x="4303039" y="1244600"/>
                </a:lnTo>
                <a:lnTo>
                  <a:pt x="4301121" y="1244600"/>
                </a:lnTo>
                <a:lnTo>
                  <a:pt x="4298416" y="1231900"/>
                </a:lnTo>
                <a:lnTo>
                  <a:pt x="4295140" y="1231900"/>
                </a:lnTo>
                <a:lnTo>
                  <a:pt x="4292473" y="1219200"/>
                </a:lnTo>
                <a:lnTo>
                  <a:pt x="4310304" y="1219200"/>
                </a:lnTo>
                <a:lnTo>
                  <a:pt x="4311523" y="1231900"/>
                </a:lnTo>
                <a:lnTo>
                  <a:pt x="4311980" y="1244600"/>
                </a:lnTo>
                <a:lnTo>
                  <a:pt x="4311980" y="1195285"/>
                </a:lnTo>
                <a:lnTo>
                  <a:pt x="4305706" y="1206500"/>
                </a:lnTo>
                <a:lnTo>
                  <a:pt x="4284916" y="1206500"/>
                </a:lnTo>
                <a:lnTo>
                  <a:pt x="4284916" y="1308100"/>
                </a:lnTo>
                <a:lnTo>
                  <a:pt x="4282948" y="1320800"/>
                </a:lnTo>
                <a:lnTo>
                  <a:pt x="4278452" y="1308100"/>
                </a:lnTo>
                <a:lnTo>
                  <a:pt x="4276255" y="1295400"/>
                </a:lnTo>
                <a:lnTo>
                  <a:pt x="4276204" y="1282700"/>
                </a:lnTo>
                <a:lnTo>
                  <a:pt x="4278134" y="1270000"/>
                </a:lnTo>
                <a:lnTo>
                  <a:pt x="4282300" y="1270000"/>
                </a:lnTo>
                <a:lnTo>
                  <a:pt x="4284637" y="1282700"/>
                </a:lnTo>
                <a:lnTo>
                  <a:pt x="4284916" y="1308100"/>
                </a:lnTo>
                <a:lnTo>
                  <a:pt x="4284916" y="1206500"/>
                </a:lnTo>
                <a:lnTo>
                  <a:pt x="4277322" y="1206500"/>
                </a:lnTo>
                <a:lnTo>
                  <a:pt x="4275340" y="1193800"/>
                </a:lnTo>
                <a:lnTo>
                  <a:pt x="4274667" y="1181100"/>
                </a:lnTo>
                <a:lnTo>
                  <a:pt x="4279976" y="1181100"/>
                </a:lnTo>
                <a:lnTo>
                  <a:pt x="4286199" y="1168400"/>
                </a:lnTo>
                <a:lnTo>
                  <a:pt x="4329188" y="1168400"/>
                </a:lnTo>
                <a:lnTo>
                  <a:pt x="4331805" y="1181100"/>
                </a:lnTo>
                <a:lnTo>
                  <a:pt x="4331805" y="1155700"/>
                </a:lnTo>
                <a:lnTo>
                  <a:pt x="4325315" y="1155700"/>
                </a:lnTo>
                <a:lnTo>
                  <a:pt x="4324820" y="1130300"/>
                </a:lnTo>
                <a:lnTo>
                  <a:pt x="4324464" y="1117600"/>
                </a:lnTo>
                <a:lnTo>
                  <a:pt x="4325340" y="1092200"/>
                </a:lnTo>
                <a:lnTo>
                  <a:pt x="4328807" y="1079500"/>
                </a:lnTo>
                <a:lnTo>
                  <a:pt x="4329506" y="1079500"/>
                </a:lnTo>
                <a:lnTo>
                  <a:pt x="4335183" y="1066800"/>
                </a:lnTo>
                <a:lnTo>
                  <a:pt x="4336821" y="1092200"/>
                </a:lnTo>
                <a:lnTo>
                  <a:pt x="4337088" y="1104900"/>
                </a:lnTo>
                <a:lnTo>
                  <a:pt x="4337088" y="1003300"/>
                </a:lnTo>
                <a:lnTo>
                  <a:pt x="4335792" y="1003300"/>
                </a:lnTo>
                <a:lnTo>
                  <a:pt x="4335792" y="1041400"/>
                </a:lnTo>
                <a:lnTo>
                  <a:pt x="4326534" y="1041400"/>
                </a:lnTo>
                <a:lnTo>
                  <a:pt x="4318152" y="1054100"/>
                </a:lnTo>
                <a:lnTo>
                  <a:pt x="4310265" y="1054100"/>
                </a:lnTo>
                <a:lnTo>
                  <a:pt x="4310265" y="1155700"/>
                </a:lnTo>
                <a:lnTo>
                  <a:pt x="4301083" y="1155700"/>
                </a:lnTo>
                <a:lnTo>
                  <a:pt x="4300791" y="1143000"/>
                </a:lnTo>
                <a:lnTo>
                  <a:pt x="4300994" y="1143000"/>
                </a:lnTo>
                <a:lnTo>
                  <a:pt x="4302696" y="1130300"/>
                </a:lnTo>
                <a:lnTo>
                  <a:pt x="4305592" y="1130300"/>
                </a:lnTo>
                <a:lnTo>
                  <a:pt x="4309338" y="1117600"/>
                </a:lnTo>
                <a:lnTo>
                  <a:pt x="4309148" y="1130300"/>
                </a:lnTo>
                <a:lnTo>
                  <a:pt x="4309592" y="1130300"/>
                </a:lnTo>
                <a:lnTo>
                  <a:pt x="4310138" y="1143000"/>
                </a:lnTo>
                <a:lnTo>
                  <a:pt x="4310265" y="1155700"/>
                </a:lnTo>
                <a:lnTo>
                  <a:pt x="4310265" y="1054100"/>
                </a:lnTo>
                <a:lnTo>
                  <a:pt x="4300956" y="1054100"/>
                </a:lnTo>
                <a:lnTo>
                  <a:pt x="4300956" y="1092200"/>
                </a:lnTo>
                <a:lnTo>
                  <a:pt x="4295584" y="1092200"/>
                </a:lnTo>
                <a:lnTo>
                  <a:pt x="4294327" y="1079500"/>
                </a:lnTo>
                <a:lnTo>
                  <a:pt x="4300410" y="1079500"/>
                </a:lnTo>
                <a:lnTo>
                  <a:pt x="4300956" y="1092200"/>
                </a:lnTo>
                <a:lnTo>
                  <a:pt x="4300956" y="1054100"/>
                </a:lnTo>
                <a:lnTo>
                  <a:pt x="4282554" y="1054100"/>
                </a:lnTo>
                <a:lnTo>
                  <a:pt x="4284980" y="1041400"/>
                </a:lnTo>
                <a:lnTo>
                  <a:pt x="4285234" y="1041400"/>
                </a:lnTo>
                <a:lnTo>
                  <a:pt x="4289844" y="1016000"/>
                </a:lnTo>
                <a:lnTo>
                  <a:pt x="4330751" y="1016000"/>
                </a:lnTo>
                <a:lnTo>
                  <a:pt x="4334116" y="1028700"/>
                </a:lnTo>
                <a:lnTo>
                  <a:pt x="4335272" y="1028700"/>
                </a:lnTo>
                <a:lnTo>
                  <a:pt x="4335792" y="1041400"/>
                </a:lnTo>
                <a:lnTo>
                  <a:pt x="4335792" y="1003300"/>
                </a:lnTo>
                <a:lnTo>
                  <a:pt x="4282198" y="1003300"/>
                </a:lnTo>
                <a:lnTo>
                  <a:pt x="4279925" y="1028700"/>
                </a:lnTo>
                <a:lnTo>
                  <a:pt x="4276483" y="1028700"/>
                </a:lnTo>
                <a:lnTo>
                  <a:pt x="4275531" y="1041400"/>
                </a:lnTo>
                <a:lnTo>
                  <a:pt x="4272280" y="1066800"/>
                </a:lnTo>
                <a:lnTo>
                  <a:pt x="4269600" y="1092200"/>
                </a:lnTo>
                <a:lnTo>
                  <a:pt x="4268063" y="1117600"/>
                </a:lnTo>
                <a:lnTo>
                  <a:pt x="4268152" y="1155700"/>
                </a:lnTo>
                <a:lnTo>
                  <a:pt x="4267200" y="1168400"/>
                </a:lnTo>
                <a:lnTo>
                  <a:pt x="4266146" y="1181100"/>
                </a:lnTo>
                <a:lnTo>
                  <a:pt x="4265752" y="1193800"/>
                </a:lnTo>
                <a:lnTo>
                  <a:pt x="4266108" y="1270000"/>
                </a:lnTo>
                <a:lnTo>
                  <a:pt x="4267416" y="1295400"/>
                </a:lnTo>
                <a:lnTo>
                  <a:pt x="4270984" y="1333500"/>
                </a:lnTo>
                <a:lnTo>
                  <a:pt x="4272648" y="1346200"/>
                </a:lnTo>
                <a:lnTo>
                  <a:pt x="4273067" y="1371600"/>
                </a:lnTo>
                <a:lnTo>
                  <a:pt x="4272940" y="1384300"/>
                </a:lnTo>
                <a:lnTo>
                  <a:pt x="4272927" y="1409700"/>
                </a:lnTo>
                <a:lnTo>
                  <a:pt x="4273054" y="1409700"/>
                </a:lnTo>
                <a:lnTo>
                  <a:pt x="4272394" y="1422400"/>
                </a:lnTo>
                <a:lnTo>
                  <a:pt x="4272902" y="1435100"/>
                </a:lnTo>
                <a:lnTo>
                  <a:pt x="4244759" y="1435100"/>
                </a:lnTo>
                <a:lnTo>
                  <a:pt x="4240835" y="1422400"/>
                </a:lnTo>
                <a:lnTo>
                  <a:pt x="4239984" y="1409700"/>
                </a:lnTo>
                <a:lnTo>
                  <a:pt x="4239438" y="1409700"/>
                </a:lnTo>
                <a:lnTo>
                  <a:pt x="4237825" y="1384300"/>
                </a:lnTo>
                <a:lnTo>
                  <a:pt x="4236288" y="1371600"/>
                </a:lnTo>
                <a:lnTo>
                  <a:pt x="4235488" y="1358900"/>
                </a:lnTo>
                <a:lnTo>
                  <a:pt x="4234688" y="1346200"/>
                </a:lnTo>
                <a:lnTo>
                  <a:pt x="4232872" y="1333500"/>
                </a:lnTo>
                <a:lnTo>
                  <a:pt x="4232300" y="1308100"/>
                </a:lnTo>
                <a:lnTo>
                  <a:pt x="4233253" y="1295400"/>
                </a:lnTo>
                <a:lnTo>
                  <a:pt x="4234358" y="1270000"/>
                </a:lnTo>
                <a:lnTo>
                  <a:pt x="4234205" y="1257300"/>
                </a:lnTo>
                <a:lnTo>
                  <a:pt x="4233113" y="1219200"/>
                </a:lnTo>
                <a:lnTo>
                  <a:pt x="4233989" y="1181100"/>
                </a:lnTo>
                <a:lnTo>
                  <a:pt x="4235602" y="1143000"/>
                </a:lnTo>
                <a:lnTo>
                  <a:pt x="4236720" y="1117600"/>
                </a:lnTo>
                <a:lnTo>
                  <a:pt x="4236834" y="1028700"/>
                </a:lnTo>
                <a:lnTo>
                  <a:pt x="4237240" y="1016000"/>
                </a:lnTo>
                <a:lnTo>
                  <a:pt x="4238053" y="1003300"/>
                </a:lnTo>
                <a:lnTo>
                  <a:pt x="4239184" y="1003300"/>
                </a:lnTo>
                <a:lnTo>
                  <a:pt x="4240517" y="990600"/>
                </a:lnTo>
                <a:lnTo>
                  <a:pt x="4242486" y="977900"/>
                </a:lnTo>
                <a:lnTo>
                  <a:pt x="4345775" y="977900"/>
                </a:lnTo>
                <a:lnTo>
                  <a:pt x="4374680" y="965200"/>
                </a:lnTo>
                <a:lnTo>
                  <a:pt x="4465891" y="965200"/>
                </a:lnTo>
                <a:lnTo>
                  <a:pt x="4496041" y="952500"/>
                </a:lnTo>
                <a:lnTo>
                  <a:pt x="4612843" y="952500"/>
                </a:lnTo>
                <a:lnTo>
                  <a:pt x="4620831" y="939800"/>
                </a:lnTo>
                <a:lnTo>
                  <a:pt x="4647666" y="939800"/>
                </a:lnTo>
                <a:lnTo>
                  <a:pt x="4647666" y="827100"/>
                </a:lnTo>
                <a:lnTo>
                  <a:pt x="4646600" y="825500"/>
                </a:lnTo>
                <a:lnTo>
                  <a:pt x="4643856" y="825500"/>
                </a:lnTo>
                <a:lnTo>
                  <a:pt x="4643856" y="889000"/>
                </a:lnTo>
                <a:lnTo>
                  <a:pt x="4642993" y="901700"/>
                </a:lnTo>
                <a:lnTo>
                  <a:pt x="4614697" y="901700"/>
                </a:lnTo>
                <a:lnTo>
                  <a:pt x="4614697" y="927100"/>
                </a:lnTo>
                <a:lnTo>
                  <a:pt x="4569422" y="937704"/>
                </a:lnTo>
                <a:lnTo>
                  <a:pt x="4566920" y="939800"/>
                </a:lnTo>
                <a:lnTo>
                  <a:pt x="4560468" y="939800"/>
                </a:lnTo>
                <a:lnTo>
                  <a:pt x="4491926" y="952500"/>
                </a:lnTo>
                <a:lnTo>
                  <a:pt x="4393501" y="952500"/>
                </a:lnTo>
                <a:lnTo>
                  <a:pt x="4436757" y="939800"/>
                </a:lnTo>
                <a:lnTo>
                  <a:pt x="4560468" y="939800"/>
                </a:lnTo>
                <a:lnTo>
                  <a:pt x="4569422" y="937704"/>
                </a:lnTo>
                <a:lnTo>
                  <a:pt x="4582045" y="927100"/>
                </a:lnTo>
                <a:lnTo>
                  <a:pt x="4614697" y="927100"/>
                </a:lnTo>
                <a:lnTo>
                  <a:pt x="4614697" y="901700"/>
                </a:lnTo>
                <a:lnTo>
                  <a:pt x="4614278" y="901700"/>
                </a:lnTo>
                <a:lnTo>
                  <a:pt x="4605871" y="914400"/>
                </a:lnTo>
                <a:lnTo>
                  <a:pt x="4450740" y="914400"/>
                </a:lnTo>
                <a:lnTo>
                  <a:pt x="4433506" y="927100"/>
                </a:lnTo>
                <a:lnTo>
                  <a:pt x="4367174" y="927100"/>
                </a:lnTo>
                <a:lnTo>
                  <a:pt x="4350842" y="939800"/>
                </a:lnTo>
                <a:lnTo>
                  <a:pt x="4287558" y="939800"/>
                </a:lnTo>
                <a:lnTo>
                  <a:pt x="4266476" y="952500"/>
                </a:lnTo>
                <a:lnTo>
                  <a:pt x="4251503" y="952500"/>
                </a:lnTo>
                <a:lnTo>
                  <a:pt x="4240708" y="939800"/>
                </a:lnTo>
                <a:lnTo>
                  <a:pt x="4232757" y="939800"/>
                </a:lnTo>
                <a:lnTo>
                  <a:pt x="4226293" y="927100"/>
                </a:lnTo>
                <a:lnTo>
                  <a:pt x="4221442" y="914781"/>
                </a:lnTo>
                <a:lnTo>
                  <a:pt x="4221442" y="990600"/>
                </a:lnTo>
                <a:lnTo>
                  <a:pt x="4219626" y="1016000"/>
                </a:lnTo>
                <a:lnTo>
                  <a:pt x="4219257" y="1028700"/>
                </a:lnTo>
                <a:lnTo>
                  <a:pt x="4219575" y="1054100"/>
                </a:lnTo>
                <a:lnTo>
                  <a:pt x="4219765" y="1066800"/>
                </a:lnTo>
                <a:lnTo>
                  <a:pt x="4218991" y="1092200"/>
                </a:lnTo>
                <a:lnTo>
                  <a:pt x="4217289" y="1117600"/>
                </a:lnTo>
                <a:lnTo>
                  <a:pt x="4215181" y="1143000"/>
                </a:lnTo>
                <a:lnTo>
                  <a:pt x="4214292" y="1154290"/>
                </a:lnTo>
                <a:lnTo>
                  <a:pt x="4214292" y="1282700"/>
                </a:lnTo>
                <a:lnTo>
                  <a:pt x="4214101" y="1320800"/>
                </a:lnTo>
                <a:lnTo>
                  <a:pt x="4213974" y="1333500"/>
                </a:lnTo>
                <a:lnTo>
                  <a:pt x="4203623" y="1333500"/>
                </a:lnTo>
                <a:lnTo>
                  <a:pt x="4203458" y="1320800"/>
                </a:lnTo>
                <a:lnTo>
                  <a:pt x="4203903" y="1308100"/>
                </a:lnTo>
                <a:lnTo>
                  <a:pt x="4205617" y="1295400"/>
                </a:lnTo>
                <a:lnTo>
                  <a:pt x="4208386" y="1282700"/>
                </a:lnTo>
                <a:lnTo>
                  <a:pt x="4211980" y="1257300"/>
                </a:lnTo>
                <a:lnTo>
                  <a:pt x="4213745" y="1270000"/>
                </a:lnTo>
                <a:lnTo>
                  <a:pt x="4214292" y="1282700"/>
                </a:lnTo>
                <a:lnTo>
                  <a:pt x="4214292" y="1154290"/>
                </a:lnTo>
                <a:lnTo>
                  <a:pt x="4210177" y="1206500"/>
                </a:lnTo>
                <a:lnTo>
                  <a:pt x="4206532" y="1244600"/>
                </a:lnTo>
                <a:lnTo>
                  <a:pt x="4203039" y="1282700"/>
                </a:lnTo>
                <a:lnTo>
                  <a:pt x="4200499" y="1308100"/>
                </a:lnTo>
                <a:lnTo>
                  <a:pt x="4200309" y="1320800"/>
                </a:lnTo>
                <a:lnTo>
                  <a:pt x="4199382" y="1320800"/>
                </a:lnTo>
                <a:lnTo>
                  <a:pt x="4196207" y="1333500"/>
                </a:lnTo>
                <a:lnTo>
                  <a:pt x="4170159" y="1333500"/>
                </a:lnTo>
                <a:lnTo>
                  <a:pt x="4171277" y="1308100"/>
                </a:lnTo>
                <a:lnTo>
                  <a:pt x="4172191" y="1295400"/>
                </a:lnTo>
                <a:lnTo>
                  <a:pt x="4173207" y="1270000"/>
                </a:lnTo>
                <a:lnTo>
                  <a:pt x="4174401" y="1257300"/>
                </a:lnTo>
                <a:lnTo>
                  <a:pt x="4176890" y="1219200"/>
                </a:lnTo>
                <a:lnTo>
                  <a:pt x="4179913" y="1193800"/>
                </a:lnTo>
                <a:lnTo>
                  <a:pt x="4183303" y="1168400"/>
                </a:lnTo>
                <a:lnTo>
                  <a:pt x="4186885" y="1143000"/>
                </a:lnTo>
                <a:lnTo>
                  <a:pt x="4190098" y="1104900"/>
                </a:lnTo>
                <a:lnTo>
                  <a:pt x="4192587" y="1079500"/>
                </a:lnTo>
                <a:lnTo>
                  <a:pt x="4194810" y="1054100"/>
                </a:lnTo>
                <a:lnTo>
                  <a:pt x="4197185" y="1016000"/>
                </a:lnTo>
                <a:lnTo>
                  <a:pt x="4190492" y="1028700"/>
                </a:lnTo>
                <a:lnTo>
                  <a:pt x="4190314" y="1028700"/>
                </a:lnTo>
                <a:lnTo>
                  <a:pt x="4189907" y="1041400"/>
                </a:lnTo>
                <a:lnTo>
                  <a:pt x="4188371" y="1066800"/>
                </a:lnTo>
                <a:lnTo>
                  <a:pt x="4186898" y="1079500"/>
                </a:lnTo>
                <a:lnTo>
                  <a:pt x="4185107" y="1104900"/>
                </a:lnTo>
                <a:lnTo>
                  <a:pt x="4182580" y="1130300"/>
                </a:lnTo>
                <a:lnTo>
                  <a:pt x="4179290" y="1168400"/>
                </a:lnTo>
                <a:lnTo>
                  <a:pt x="4176128" y="1193800"/>
                </a:lnTo>
                <a:lnTo>
                  <a:pt x="4173131" y="1219200"/>
                </a:lnTo>
                <a:lnTo>
                  <a:pt x="4170324" y="1244600"/>
                </a:lnTo>
                <a:lnTo>
                  <a:pt x="4168800" y="1257300"/>
                </a:lnTo>
                <a:lnTo>
                  <a:pt x="4166108" y="1295400"/>
                </a:lnTo>
                <a:lnTo>
                  <a:pt x="4158932" y="1333500"/>
                </a:lnTo>
                <a:lnTo>
                  <a:pt x="4127563" y="1333500"/>
                </a:lnTo>
                <a:lnTo>
                  <a:pt x="4128541" y="1320800"/>
                </a:lnTo>
                <a:lnTo>
                  <a:pt x="4129379" y="1308100"/>
                </a:lnTo>
                <a:lnTo>
                  <a:pt x="4129659" y="1282700"/>
                </a:lnTo>
                <a:lnTo>
                  <a:pt x="4130852" y="1257300"/>
                </a:lnTo>
                <a:lnTo>
                  <a:pt x="4134421" y="1244600"/>
                </a:lnTo>
                <a:lnTo>
                  <a:pt x="4137850" y="1231900"/>
                </a:lnTo>
                <a:lnTo>
                  <a:pt x="4140466" y="1219200"/>
                </a:lnTo>
                <a:lnTo>
                  <a:pt x="4142054" y="1206500"/>
                </a:lnTo>
                <a:lnTo>
                  <a:pt x="4142346" y="1193800"/>
                </a:lnTo>
                <a:lnTo>
                  <a:pt x="4139819" y="1193800"/>
                </a:lnTo>
                <a:lnTo>
                  <a:pt x="4137977" y="1206500"/>
                </a:lnTo>
                <a:lnTo>
                  <a:pt x="4136567" y="1206500"/>
                </a:lnTo>
                <a:lnTo>
                  <a:pt x="4135323" y="1219200"/>
                </a:lnTo>
                <a:lnTo>
                  <a:pt x="4130332" y="1244600"/>
                </a:lnTo>
                <a:lnTo>
                  <a:pt x="4124985" y="1270000"/>
                </a:lnTo>
                <a:lnTo>
                  <a:pt x="4120451" y="1295400"/>
                </a:lnTo>
                <a:lnTo>
                  <a:pt x="4117949" y="1320800"/>
                </a:lnTo>
                <a:lnTo>
                  <a:pt x="4117733" y="1333500"/>
                </a:lnTo>
                <a:lnTo>
                  <a:pt x="4100880" y="1333500"/>
                </a:lnTo>
                <a:lnTo>
                  <a:pt x="4099369" y="1320800"/>
                </a:lnTo>
                <a:lnTo>
                  <a:pt x="4100296" y="1320800"/>
                </a:lnTo>
                <a:lnTo>
                  <a:pt x="4102100" y="1308100"/>
                </a:lnTo>
                <a:lnTo>
                  <a:pt x="4104094" y="1295400"/>
                </a:lnTo>
                <a:lnTo>
                  <a:pt x="4109872" y="1270000"/>
                </a:lnTo>
                <a:lnTo>
                  <a:pt x="4110990" y="1257300"/>
                </a:lnTo>
                <a:lnTo>
                  <a:pt x="4113530" y="1257300"/>
                </a:lnTo>
                <a:lnTo>
                  <a:pt x="4117251" y="1231900"/>
                </a:lnTo>
                <a:lnTo>
                  <a:pt x="4118648" y="1219200"/>
                </a:lnTo>
                <a:lnTo>
                  <a:pt x="4119715" y="1206500"/>
                </a:lnTo>
                <a:lnTo>
                  <a:pt x="4122394" y="1181100"/>
                </a:lnTo>
                <a:lnTo>
                  <a:pt x="4128503" y="1155700"/>
                </a:lnTo>
                <a:lnTo>
                  <a:pt x="4132923" y="1117600"/>
                </a:lnTo>
                <a:lnTo>
                  <a:pt x="4137063" y="1092200"/>
                </a:lnTo>
                <a:lnTo>
                  <a:pt x="4142270" y="1054100"/>
                </a:lnTo>
                <a:lnTo>
                  <a:pt x="4147858" y="1028700"/>
                </a:lnTo>
                <a:lnTo>
                  <a:pt x="4152303" y="990600"/>
                </a:lnTo>
                <a:lnTo>
                  <a:pt x="4156405" y="965200"/>
                </a:lnTo>
                <a:lnTo>
                  <a:pt x="4160926" y="927100"/>
                </a:lnTo>
                <a:lnTo>
                  <a:pt x="4162475" y="927100"/>
                </a:lnTo>
                <a:lnTo>
                  <a:pt x="4164673" y="914400"/>
                </a:lnTo>
                <a:lnTo>
                  <a:pt x="4167276" y="914400"/>
                </a:lnTo>
                <a:lnTo>
                  <a:pt x="4170908" y="901700"/>
                </a:lnTo>
                <a:lnTo>
                  <a:pt x="4183634" y="901700"/>
                </a:lnTo>
                <a:lnTo>
                  <a:pt x="4183011" y="914400"/>
                </a:lnTo>
                <a:lnTo>
                  <a:pt x="4182110" y="914400"/>
                </a:lnTo>
                <a:lnTo>
                  <a:pt x="4176230" y="952500"/>
                </a:lnTo>
                <a:lnTo>
                  <a:pt x="4172394" y="977900"/>
                </a:lnTo>
                <a:lnTo>
                  <a:pt x="4169651" y="1016000"/>
                </a:lnTo>
                <a:lnTo>
                  <a:pt x="4167047" y="1041400"/>
                </a:lnTo>
                <a:lnTo>
                  <a:pt x="4173245" y="1041400"/>
                </a:lnTo>
                <a:lnTo>
                  <a:pt x="4171467" y="1028700"/>
                </a:lnTo>
                <a:lnTo>
                  <a:pt x="4172597" y="1028700"/>
                </a:lnTo>
                <a:lnTo>
                  <a:pt x="4175099" y="1003300"/>
                </a:lnTo>
                <a:lnTo>
                  <a:pt x="4177233" y="990600"/>
                </a:lnTo>
                <a:lnTo>
                  <a:pt x="4179112" y="977900"/>
                </a:lnTo>
                <a:lnTo>
                  <a:pt x="4180878" y="952500"/>
                </a:lnTo>
                <a:lnTo>
                  <a:pt x="4181703" y="952500"/>
                </a:lnTo>
                <a:lnTo>
                  <a:pt x="4182922" y="939800"/>
                </a:lnTo>
                <a:lnTo>
                  <a:pt x="4185488" y="927100"/>
                </a:lnTo>
                <a:lnTo>
                  <a:pt x="4196054" y="927100"/>
                </a:lnTo>
                <a:lnTo>
                  <a:pt x="4198912" y="939800"/>
                </a:lnTo>
                <a:lnTo>
                  <a:pt x="4199547" y="939800"/>
                </a:lnTo>
                <a:lnTo>
                  <a:pt x="4198556" y="952500"/>
                </a:lnTo>
                <a:lnTo>
                  <a:pt x="4196753" y="965200"/>
                </a:lnTo>
                <a:lnTo>
                  <a:pt x="4195305" y="965200"/>
                </a:lnTo>
                <a:lnTo>
                  <a:pt x="4194175" y="977900"/>
                </a:lnTo>
                <a:lnTo>
                  <a:pt x="4193362" y="990600"/>
                </a:lnTo>
                <a:lnTo>
                  <a:pt x="4193006" y="990600"/>
                </a:lnTo>
                <a:lnTo>
                  <a:pt x="4191673" y="1003300"/>
                </a:lnTo>
                <a:lnTo>
                  <a:pt x="4195381" y="1003300"/>
                </a:lnTo>
                <a:lnTo>
                  <a:pt x="4198518" y="990600"/>
                </a:lnTo>
                <a:lnTo>
                  <a:pt x="4199280" y="977900"/>
                </a:lnTo>
                <a:lnTo>
                  <a:pt x="4200537" y="977900"/>
                </a:lnTo>
                <a:lnTo>
                  <a:pt x="4205084" y="965200"/>
                </a:lnTo>
                <a:lnTo>
                  <a:pt x="4211891" y="965200"/>
                </a:lnTo>
                <a:lnTo>
                  <a:pt x="4217479" y="977900"/>
                </a:lnTo>
                <a:lnTo>
                  <a:pt x="4220972" y="977900"/>
                </a:lnTo>
                <a:lnTo>
                  <a:pt x="4221442" y="990600"/>
                </a:lnTo>
                <a:lnTo>
                  <a:pt x="4221442" y="914781"/>
                </a:lnTo>
                <a:lnTo>
                  <a:pt x="4216298" y="901700"/>
                </a:lnTo>
                <a:lnTo>
                  <a:pt x="4205376" y="876300"/>
                </a:lnTo>
                <a:lnTo>
                  <a:pt x="4193032" y="863600"/>
                </a:lnTo>
                <a:lnTo>
                  <a:pt x="4185894" y="850900"/>
                </a:lnTo>
                <a:lnTo>
                  <a:pt x="4178744" y="838200"/>
                </a:lnTo>
                <a:lnTo>
                  <a:pt x="4175709" y="838200"/>
                </a:lnTo>
                <a:lnTo>
                  <a:pt x="4174185" y="831316"/>
                </a:lnTo>
                <a:lnTo>
                  <a:pt x="4174185" y="889000"/>
                </a:lnTo>
                <a:lnTo>
                  <a:pt x="4160012" y="901700"/>
                </a:lnTo>
                <a:lnTo>
                  <a:pt x="4157675" y="901700"/>
                </a:lnTo>
                <a:lnTo>
                  <a:pt x="4154589" y="927100"/>
                </a:lnTo>
                <a:lnTo>
                  <a:pt x="4152011" y="939800"/>
                </a:lnTo>
                <a:lnTo>
                  <a:pt x="4149902" y="952500"/>
                </a:lnTo>
                <a:lnTo>
                  <a:pt x="4148213" y="977900"/>
                </a:lnTo>
                <a:lnTo>
                  <a:pt x="4143997" y="1003300"/>
                </a:lnTo>
                <a:lnTo>
                  <a:pt x="4138218" y="1041400"/>
                </a:lnTo>
                <a:lnTo>
                  <a:pt x="4132034" y="1079500"/>
                </a:lnTo>
                <a:lnTo>
                  <a:pt x="4126636" y="1104900"/>
                </a:lnTo>
                <a:lnTo>
                  <a:pt x="4121975" y="1143000"/>
                </a:lnTo>
                <a:lnTo>
                  <a:pt x="4117035" y="1168400"/>
                </a:lnTo>
                <a:lnTo>
                  <a:pt x="4111929" y="1206500"/>
                </a:lnTo>
                <a:lnTo>
                  <a:pt x="4105719" y="1244600"/>
                </a:lnTo>
                <a:lnTo>
                  <a:pt x="4103890" y="1257300"/>
                </a:lnTo>
                <a:lnTo>
                  <a:pt x="4101604" y="1257300"/>
                </a:lnTo>
                <a:lnTo>
                  <a:pt x="4097604" y="1270000"/>
                </a:lnTo>
                <a:lnTo>
                  <a:pt x="4094391" y="1282700"/>
                </a:lnTo>
                <a:lnTo>
                  <a:pt x="4092651" y="1295400"/>
                </a:lnTo>
                <a:lnTo>
                  <a:pt x="4093083" y="1308100"/>
                </a:lnTo>
                <a:lnTo>
                  <a:pt x="4093895" y="1320800"/>
                </a:lnTo>
                <a:lnTo>
                  <a:pt x="4093705" y="1320800"/>
                </a:lnTo>
                <a:lnTo>
                  <a:pt x="4086098" y="1333500"/>
                </a:lnTo>
                <a:lnTo>
                  <a:pt x="4082796" y="1320800"/>
                </a:lnTo>
                <a:lnTo>
                  <a:pt x="4081780" y="1308100"/>
                </a:lnTo>
                <a:lnTo>
                  <a:pt x="4082427" y="1308100"/>
                </a:lnTo>
                <a:lnTo>
                  <a:pt x="4084142" y="1295400"/>
                </a:lnTo>
                <a:lnTo>
                  <a:pt x="4089120" y="1282700"/>
                </a:lnTo>
                <a:lnTo>
                  <a:pt x="4093222" y="1257300"/>
                </a:lnTo>
                <a:lnTo>
                  <a:pt x="4096308" y="1244600"/>
                </a:lnTo>
                <a:lnTo>
                  <a:pt x="4098226" y="1219200"/>
                </a:lnTo>
                <a:lnTo>
                  <a:pt x="4107027" y="1155700"/>
                </a:lnTo>
                <a:lnTo>
                  <a:pt x="4112628" y="1130300"/>
                </a:lnTo>
                <a:lnTo>
                  <a:pt x="4117124" y="1092200"/>
                </a:lnTo>
                <a:lnTo>
                  <a:pt x="4120019" y="1066800"/>
                </a:lnTo>
                <a:lnTo>
                  <a:pt x="4123588" y="1041400"/>
                </a:lnTo>
                <a:lnTo>
                  <a:pt x="4127716" y="1016000"/>
                </a:lnTo>
                <a:lnTo>
                  <a:pt x="4132262" y="1003300"/>
                </a:lnTo>
                <a:lnTo>
                  <a:pt x="4137507" y="965200"/>
                </a:lnTo>
                <a:lnTo>
                  <a:pt x="4141470" y="939800"/>
                </a:lnTo>
                <a:lnTo>
                  <a:pt x="4145013" y="901700"/>
                </a:lnTo>
                <a:lnTo>
                  <a:pt x="4148963" y="876300"/>
                </a:lnTo>
                <a:lnTo>
                  <a:pt x="4149356" y="876300"/>
                </a:lnTo>
                <a:lnTo>
                  <a:pt x="4150156" y="863600"/>
                </a:lnTo>
                <a:lnTo>
                  <a:pt x="4159707" y="863600"/>
                </a:lnTo>
                <a:lnTo>
                  <a:pt x="4163707" y="876300"/>
                </a:lnTo>
                <a:lnTo>
                  <a:pt x="4165943" y="876300"/>
                </a:lnTo>
                <a:lnTo>
                  <a:pt x="4171873" y="889000"/>
                </a:lnTo>
                <a:lnTo>
                  <a:pt x="4174185" y="889000"/>
                </a:lnTo>
                <a:lnTo>
                  <a:pt x="4174185" y="831316"/>
                </a:lnTo>
                <a:lnTo>
                  <a:pt x="4172902" y="825500"/>
                </a:lnTo>
                <a:lnTo>
                  <a:pt x="4176382" y="825500"/>
                </a:lnTo>
                <a:lnTo>
                  <a:pt x="4183151" y="812800"/>
                </a:lnTo>
                <a:lnTo>
                  <a:pt x="4233913" y="812800"/>
                </a:lnTo>
                <a:lnTo>
                  <a:pt x="4246334" y="800100"/>
                </a:lnTo>
                <a:lnTo>
                  <a:pt x="4318635" y="800100"/>
                </a:lnTo>
                <a:lnTo>
                  <a:pt x="4334497" y="787400"/>
                </a:lnTo>
                <a:lnTo>
                  <a:pt x="4489386" y="787400"/>
                </a:lnTo>
                <a:lnTo>
                  <a:pt x="4500029" y="774700"/>
                </a:lnTo>
                <a:lnTo>
                  <a:pt x="4543018" y="774700"/>
                </a:lnTo>
                <a:lnTo>
                  <a:pt x="4549940" y="787400"/>
                </a:lnTo>
                <a:lnTo>
                  <a:pt x="4557357" y="800100"/>
                </a:lnTo>
                <a:lnTo>
                  <a:pt x="4564342" y="800100"/>
                </a:lnTo>
                <a:lnTo>
                  <a:pt x="4581944" y="812800"/>
                </a:lnTo>
                <a:lnTo>
                  <a:pt x="4598327" y="838200"/>
                </a:lnTo>
                <a:lnTo>
                  <a:pt x="4614405" y="850900"/>
                </a:lnTo>
                <a:lnTo>
                  <a:pt x="4631080" y="876300"/>
                </a:lnTo>
                <a:lnTo>
                  <a:pt x="4638789" y="876300"/>
                </a:lnTo>
                <a:lnTo>
                  <a:pt x="4641342" y="889000"/>
                </a:lnTo>
                <a:lnTo>
                  <a:pt x="4643856" y="889000"/>
                </a:lnTo>
                <a:lnTo>
                  <a:pt x="4643856" y="825500"/>
                </a:lnTo>
                <a:lnTo>
                  <a:pt x="4639246" y="825500"/>
                </a:lnTo>
                <a:lnTo>
                  <a:pt x="4632261" y="812800"/>
                </a:lnTo>
                <a:lnTo>
                  <a:pt x="4630140" y="812800"/>
                </a:lnTo>
                <a:lnTo>
                  <a:pt x="4631753" y="800100"/>
                </a:lnTo>
                <a:lnTo>
                  <a:pt x="4632439" y="774700"/>
                </a:lnTo>
                <a:lnTo>
                  <a:pt x="4634077" y="762000"/>
                </a:lnTo>
                <a:lnTo>
                  <a:pt x="4636008" y="762000"/>
                </a:lnTo>
                <a:lnTo>
                  <a:pt x="4638903" y="749300"/>
                </a:lnTo>
                <a:lnTo>
                  <a:pt x="4661941" y="749300"/>
                </a:lnTo>
                <a:lnTo>
                  <a:pt x="4663643" y="762000"/>
                </a:lnTo>
                <a:lnTo>
                  <a:pt x="4666539" y="787400"/>
                </a:lnTo>
                <a:lnTo>
                  <a:pt x="4667491" y="800100"/>
                </a:lnTo>
                <a:lnTo>
                  <a:pt x="4667491" y="745388"/>
                </a:lnTo>
                <a:lnTo>
                  <a:pt x="4664126" y="736600"/>
                </a:lnTo>
                <a:lnTo>
                  <a:pt x="4695329" y="736600"/>
                </a:lnTo>
                <a:lnTo>
                  <a:pt x="4695329" y="723900"/>
                </a:lnTo>
                <a:lnTo>
                  <a:pt x="4669917" y="723900"/>
                </a:lnTo>
                <a:lnTo>
                  <a:pt x="4701095" y="711200"/>
                </a:lnTo>
                <a:lnTo>
                  <a:pt x="4630737" y="711200"/>
                </a:lnTo>
                <a:lnTo>
                  <a:pt x="4630737" y="736600"/>
                </a:lnTo>
                <a:lnTo>
                  <a:pt x="4621835" y="749300"/>
                </a:lnTo>
                <a:lnTo>
                  <a:pt x="4618672" y="762000"/>
                </a:lnTo>
                <a:lnTo>
                  <a:pt x="4618025" y="774700"/>
                </a:lnTo>
                <a:lnTo>
                  <a:pt x="4616653" y="800100"/>
                </a:lnTo>
                <a:lnTo>
                  <a:pt x="4605756" y="787400"/>
                </a:lnTo>
                <a:lnTo>
                  <a:pt x="4595914" y="774700"/>
                </a:lnTo>
                <a:lnTo>
                  <a:pt x="4586986" y="762000"/>
                </a:lnTo>
                <a:lnTo>
                  <a:pt x="4578794" y="762000"/>
                </a:lnTo>
                <a:lnTo>
                  <a:pt x="4572381" y="749300"/>
                </a:lnTo>
                <a:lnTo>
                  <a:pt x="4583658" y="749300"/>
                </a:lnTo>
                <a:lnTo>
                  <a:pt x="4594720" y="736600"/>
                </a:lnTo>
                <a:lnTo>
                  <a:pt x="4523791" y="736600"/>
                </a:lnTo>
                <a:lnTo>
                  <a:pt x="4501324" y="749300"/>
                </a:lnTo>
                <a:lnTo>
                  <a:pt x="4327080" y="749300"/>
                </a:lnTo>
                <a:lnTo>
                  <a:pt x="4319930" y="762000"/>
                </a:lnTo>
                <a:lnTo>
                  <a:pt x="4243070" y="762000"/>
                </a:lnTo>
                <a:lnTo>
                  <a:pt x="4243070" y="787400"/>
                </a:lnTo>
                <a:lnTo>
                  <a:pt x="4219397" y="800100"/>
                </a:lnTo>
                <a:lnTo>
                  <a:pt x="4195775" y="800100"/>
                </a:lnTo>
                <a:lnTo>
                  <a:pt x="4172051" y="812800"/>
                </a:lnTo>
                <a:lnTo>
                  <a:pt x="4163123" y="812800"/>
                </a:lnTo>
                <a:lnTo>
                  <a:pt x="4159212" y="800100"/>
                </a:lnTo>
                <a:lnTo>
                  <a:pt x="4194479" y="800100"/>
                </a:lnTo>
                <a:lnTo>
                  <a:pt x="4215866" y="787400"/>
                </a:lnTo>
                <a:lnTo>
                  <a:pt x="4243070" y="787400"/>
                </a:lnTo>
                <a:lnTo>
                  <a:pt x="4243070" y="762000"/>
                </a:lnTo>
                <a:lnTo>
                  <a:pt x="4198785" y="762000"/>
                </a:lnTo>
                <a:lnTo>
                  <a:pt x="4175048" y="774700"/>
                </a:lnTo>
                <a:lnTo>
                  <a:pt x="4119905" y="774700"/>
                </a:lnTo>
                <a:lnTo>
                  <a:pt x="4119905" y="952500"/>
                </a:lnTo>
                <a:lnTo>
                  <a:pt x="4118965" y="952500"/>
                </a:lnTo>
                <a:lnTo>
                  <a:pt x="4115600" y="965200"/>
                </a:lnTo>
                <a:lnTo>
                  <a:pt x="4113644" y="952500"/>
                </a:lnTo>
                <a:lnTo>
                  <a:pt x="4113428" y="952500"/>
                </a:lnTo>
                <a:lnTo>
                  <a:pt x="4114660" y="939800"/>
                </a:lnTo>
                <a:lnTo>
                  <a:pt x="4119054" y="939800"/>
                </a:lnTo>
                <a:lnTo>
                  <a:pt x="4119905" y="952500"/>
                </a:lnTo>
                <a:lnTo>
                  <a:pt x="4119905" y="774700"/>
                </a:lnTo>
                <a:lnTo>
                  <a:pt x="4112361" y="774700"/>
                </a:lnTo>
                <a:lnTo>
                  <a:pt x="4112323" y="762000"/>
                </a:lnTo>
                <a:lnTo>
                  <a:pt x="4116717" y="749300"/>
                </a:lnTo>
                <a:lnTo>
                  <a:pt x="4118419" y="749300"/>
                </a:lnTo>
                <a:lnTo>
                  <a:pt x="4111371" y="736600"/>
                </a:lnTo>
                <a:lnTo>
                  <a:pt x="4109466" y="736600"/>
                </a:lnTo>
                <a:lnTo>
                  <a:pt x="4109682" y="723900"/>
                </a:lnTo>
                <a:lnTo>
                  <a:pt x="4132707" y="723900"/>
                </a:lnTo>
                <a:lnTo>
                  <a:pt x="4140314" y="736600"/>
                </a:lnTo>
                <a:lnTo>
                  <a:pt x="4136999" y="736600"/>
                </a:lnTo>
                <a:lnTo>
                  <a:pt x="4121988" y="749300"/>
                </a:lnTo>
                <a:lnTo>
                  <a:pt x="4278109" y="749300"/>
                </a:lnTo>
                <a:lnTo>
                  <a:pt x="4291228" y="736600"/>
                </a:lnTo>
                <a:lnTo>
                  <a:pt x="4388599" y="736600"/>
                </a:lnTo>
                <a:lnTo>
                  <a:pt x="4410278" y="723900"/>
                </a:lnTo>
                <a:lnTo>
                  <a:pt x="4322572" y="723900"/>
                </a:lnTo>
                <a:lnTo>
                  <a:pt x="4290847" y="736600"/>
                </a:lnTo>
                <a:lnTo>
                  <a:pt x="4147807" y="736600"/>
                </a:lnTo>
                <a:lnTo>
                  <a:pt x="4155173" y="723900"/>
                </a:lnTo>
                <a:lnTo>
                  <a:pt x="4289082" y="723900"/>
                </a:lnTo>
                <a:lnTo>
                  <a:pt x="4308462" y="711200"/>
                </a:lnTo>
                <a:lnTo>
                  <a:pt x="4463986" y="711200"/>
                </a:lnTo>
                <a:lnTo>
                  <a:pt x="4427334" y="723900"/>
                </a:lnTo>
                <a:lnTo>
                  <a:pt x="4603331" y="723900"/>
                </a:lnTo>
                <a:lnTo>
                  <a:pt x="4598568" y="736600"/>
                </a:lnTo>
                <a:lnTo>
                  <a:pt x="4630737" y="736600"/>
                </a:lnTo>
                <a:lnTo>
                  <a:pt x="4630737" y="711200"/>
                </a:lnTo>
                <a:lnTo>
                  <a:pt x="4478134" y="711200"/>
                </a:lnTo>
                <a:lnTo>
                  <a:pt x="4490605" y="698500"/>
                </a:lnTo>
                <a:lnTo>
                  <a:pt x="4646841" y="698500"/>
                </a:lnTo>
                <a:lnTo>
                  <a:pt x="4659998" y="685800"/>
                </a:lnTo>
                <a:lnTo>
                  <a:pt x="4781677" y="685800"/>
                </a:lnTo>
                <a:lnTo>
                  <a:pt x="4822825" y="673100"/>
                </a:lnTo>
                <a:lnTo>
                  <a:pt x="4873307" y="673100"/>
                </a:lnTo>
                <a:lnTo>
                  <a:pt x="4876139" y="660400"/>
                </a:lnTo>
                <a:lnTo>
                  <a:pt x="4903863" y="660400"/>
                </a:lnTo>
                <a:lnTo>
                  <a:pt x="4908410" y="673100"/>
                </a:lnTo>
                <a:lnTo>
                  <a:pt x="4908410" y="336943"/>
                </a:lnTo>
                <a:lnTo>
                  <a:pt x="4899584" y="352894"/>
                </a:lnTo>
                <a:lnTo>
                  <a:pt x="4899584" y="647700"/>
                </a:lnTo>
                <a:lnTo>
                  <a:pt x="4828667" y="647700"/>
                </a:lnTo>
                <a:lnTo>
                  <a:pt x="4809096" y="660400"/>
                </a:lnTo>
                <a:lnTo>
                  <a:pt x="4748758" y="660400"/>
                </a:lnTo>
                <a:lnTo>
                  <a:pt x="4753788" y="622300"/>
                </a:lnTo>
                <a:lnTo>
                  <a:pt x="4756213" y="596900"/>
                </a:lnTo>
                <a:lnTo>
                  <a:pt x="4758537" y="584200"/>
                </a:lnTo>
                <a:lnTo>
                  <a:pt x="4759363" y="571500"/>
                </a:lnTo>
                <a:lnTo>
                  <a:pt x="4758918" y="571500"/>
                </a:lnTo>
                <a:lnTo>
                  <a:pt x="4759274" y="558800"/>
                </a:lnTo>
                <a:lnTo>
                  <a:pt x="4761344" y="546100"/>
                </a:lnTo>
                <a:lnTo>
                  <a:pt x="4799673" y="546100"/>
                </a:lnTo>
                <a:lnTo>
                  <a:pt x="4833836" y="533400"/>
                </a:lnTo>
                <a:lnTo>
                  <a:pt x="4831410" y="546100"/>
                </a:lnTo>
                <a:lnTo>
                  <a:pt x="4830089" y="546100"/>
                </a:lnTo>
                <a:lnTo>
                  <a:pt x="4829492" y="558800"/>
                </a:lnTo>
                <a:lnTo>
                  <a:pt x="4829200" y="558800"/>
                </a:lnTo>
                <a:lnTo>
                  <a:pt x="4828870" y="571500"/>
                </a:lnTo>
                <a:lnTo>
                  <a:pt x="4828756" y="596900"/>
                </a:lnTo>
                <a:lnTo>
                  <a:pt x="4828387" y="609600"/>
                </a:lnTo>
                <a:lnTo>
                  <a:pt x="4827295" y="622300"/>
                </a:lnTo>
                <a:lnTo>
                  <a:pt x="4827498" y="622300"/>
                </a:lnTo>
                <a:lnTo>
                  <a:pt x="4830864" y="635000"/>
                </a:lnTo>
                <a:lnTo>
                  <a:pt x="4870399" y="635000"/>
                </a:lnTo>
                <a:lnTo>
                  <a:pt x="4872367" y="622300"/>
                </a:lnTo>
                <a:lnTo>
                  <a:pt x="4870856" y="609600"/>
                </a:lnTo>
                <a:lnTo>
                  <a:pt x="4868824" y="596900"/>
                </a:lnTo>
                <a:lnTo>
                  <a:pt x="4866386" y="571500"/>
                </a:lnTo>
                <a:lnTo>
                  <a:pt x="4863541" y="558800"/>
                </a:lnTo>
                <a:lnTo>
                  <a:pt x="4862106" y="553224"/>
                </a:lnTo>
                <a:lnTo>
                  <a:pt x="4862106" y="622300"/>
                </a:lnTo>
                <a:lnTo>
                  <a:pt x="4839119" y="622300"/>
                </a:lnTo>
                <a:lnTo>
                  <a:pt x="4839170" y="609600"/>
                </a:lnTo>
                <a:lnTo>
                  <a:pt x="4839195" y="596900"/>
                </a:lnTo>
                <a:lnTo>
                  <a:pt x="4838700" y="596900"/>
                </a:lnTo>
                <a:lnTo>
                  <a:pt x="4841329" y="571500"/>
                </a:lnTo>
                <a:lnTo>
                  <a:pt x="4842497" y="558800"/>
                </a:lnTo>
                <a:lnTo>
                  <a:pt x="4851158" y="558800"/>
                </a:lnTo>
                <a:lnTo>
                  <a:pt x="4854156" y="571500"/>
                </a:lnTo>
                <a:lnTo>
                  <a:pt x="4857394" y="584200"/>
                </a:lnTo>
                <a:lnTo>
                  <a:pt x="4860150" y="596900"/>
                </a:lnTo>
                <a:lnTo>
                  <a:pt x="4861712" y="609600"/>
                </a:lnTo>
                <a:lnTo>
                  <a:pt x="4862106" y="622300"/>
                </a:lnTo>
                <a:lnTo>
                  <a:pt x="4862106" y="553224"/>
                </a:lnTo>
                <a:lnTo>
                  <a:pt x="4860277" y="546100"/>
                </a:lnTo>
                <a:lnTo>
                  <a:pt x="4859299" y="546100"/>
                </a:lnTo>
                <a:lnTo>
                  <a:pt x="4855565" y="533400"/>
                </a:lnTo>
                <a:lnTo>
                  <a:pt x="4871123" y="533400"/>
                </a:lnTo>
                <a:lnTo>
                  <a:pt x="4879810" y="546100"/>
                </a:lnTo>
                <a:lnTo>
                  <a:pt x="4881257" y="546100"/>
                </a:lnTo>
                <a:lnTo>
                  <a:pt x="4886337" y="571500"/>
                </a:lnTo>
                <a:lnTo>
                  <a:pt x="4890274" y="596900"/>
                </a:lnTo>
                <a:lnTo>
                  <a:pt x="4894148" y="622300"/>
                </a:lnTo>
                <a:lnTo>
                  <a:pt x="4899584" y="647700"/>
                </a:lnTo>
                <a:lnTo>
                  <a:pt x="4899584" y="352894"/>
                </a:lnTo>
                <a:lnTo>
                  <a:pt x="4898085" y="355600"/>
                </a:lnTo>
                <a:lnTo>
                  <a:pt x="4896472" y="357200"/>
                </a:lnTo>
                <a:lnTo>
                  <a:pt x="4896472" y="406400"/>
                </a:lnTo>
                <a:lnTo>
                  <a:pt x="4892370" y="406400"/>
                </a:lnTo>
                <a:lnTo>
                  <a:pt x="4892370" y="431800"/>
                </a:lnTo>
                <a:lnTo>
                  <a:pt x="4891125" y="431800"/>
                </a:lnTo>
                <a:lnTo>
                  <a:pt x="4888865" y="444500"/>
                </a:lnTo>
                <a:lnTo>
                  <a:pt x="4885106" y="431800"/>
                </a:lnTo>
                <a:lnTo>
                  <a:pt x="4882908" y="431800"/>
                </a:lnTo>
                <a:lnTo>
                  <a:pt x="4884763" y="419100"/>
                </a:lnTo>
                <a:lnTo>
                  <a:pt x="4891837" y="419100"/>
                </a:lnTo>
                <a:lnTo>
                  <a:pt x="4892370" y="431800"/>
                </a:lnTo>
                <a:lnTo>
                  <a:pt x="4892370" y="406400"/>
                </a:lnTo>
                <a:lnTo>
                  <a:pt x="4889893" y="406400"/>
                </a:lnTo>
                <a:lnTo>
                  <a:pt x="4887493" y="393700"/>
                </a:lnTo>
                <a:lnTo>
                  <a:pt x="4886249" y="393700"/>
                </a:lnTo>
                <a:lnTo>
                  <a:pt x="4886553" y="381000"/>
                </a:lnTo>
                <a:lnTo>
                  <a:pt x="4895139" y="381000"/>
                </a:lnTo>
                <a:lnTo>
                  <a:pt x="4895469" y="393700"/>
                </a:lnTo>
                <a:lnTo>
                  <a:pt x="4896472" y="406400"/>
                </a:lnTo>
                <a:lnTo>
                  <a:pt x="4896472" y="357200"/>
                </a:lnTo>
                <a:lnTo>
                  <a:pt x="4873066" y="380326"/>
                </a:lnTo>
                <a:lnTo>
                  <a:pt x="4873066" y="520700"/>
                </a:lnTo>
                <a:lnTo>
                  <a:pt x="4818926" y="520700"/>
                </a:lnTo>
                <a:lnTo>
                  <a:pt x="4796371" y="533400"/>
                </a:lnTo>
                <a:lnTo>
                  <a:pt x="4760430" y="533400"/>
                </a:lnTo>
                <a:lnTo>
                  <a:pt x="4759591" y="508000"/>
                </a:lnTo>
                <a:lnTo>
                  <a:pt x="4858740" y="508000"/>
                </a:lnTo>
                <a:lnTo>
                  <a:pt x="4867834" y="495300"/>
                </a:lnTo>
                <a:lnTo>
                  <a:pt x="4873066" y="520700"/>
                </a:lnTo>
                <a:lnTo>
                  <a:pt x="4873066" y="380326"/>
                </a:lnTo>
                <a:lnTo>
                  <a:pt x="4872380" y="381000"/>
                </a:lnTo>
                <a:lnTo>
                  <a:pt x="4856492" y="387705"/>
                </a:lnTo>
                <a:lnTo>
                  <a:pt x="4856492" y="482600"/>
                </a:lnTo>
                <a:lnTo>
                  <a:pt x="4829848" y="482600"/>
                </a:lnTo>
                <a:lnTo>
                  <a:pt x="4829670" y="469900"/>
                </a:lnTo>
                <a:lnTo>
                  <a:pt x="4855756" y="469900"/>
                </a:lnTo>
                <a:lnTo>
                  <a:pt x="4856492" y="482600"/>
                </a:lnTo>
                <a:lnTo>
                  <a:pt x="4856492" y="387705"/>
                </a:lnTo>
                <a:lnTo>
                  <a:pt x="4845926" y="392163"/>
                </a:lnTo>
                <a:lnTo>
                  <a:pt x="4845926" y="444500"/>
                </a:lnTo>
                <a:lnTo>
                  <a:pt x="4844821" y="457200"/>
                </a:lnTo>
                <a:lnTo>
                  <a:pt x="4825974" y="457200"/>
                </a:lnTo>
                <a:lnTo>
                  <a:pt x="4825085" y="444500"/>
                </a:lnTo>
                <a:lnTo>
                  <a:pt x="4845926" y="444500"/>
                </a:lnTo>
                <a:lnTo>
                  <a:pt x="4845926" y="392163"/>
                </a:lnTo>
                <a:lnTo>
                  <a:pt x="4842268" y="393700"/>
                </a:lnTo>
                <a:lnTo>
                  <a:pt x="4812614" y="404660"/>
                </a:lnTo>
                <a:lnTo>
                  <a:pt x="4812614" y="482600"/>
                </a:lnTo>
                <a:lnTo>
                  <a:pt x="4797082" y="482600"/>
                </a:lnTo>
                <a:lnTo>
                  <a:pt x="4796701" y="469900"/>
                </a:lnTo>
                <a:lnTo>
                  <a:pt x="4812233" y="469900"/>
                </a:lnTo>
                <a:lnTo>
                  <a:pt x="4812614" y="482600"/>
                </a:lnTo>
                <a:lnTo>
                  <a:pt x="4812614" y="404660"/>
                </a:lnTo>
                <a:lnTo>
                  <a:pt x="4807877" y="406400"/>
                </a:lnTo>
                <a:lnTo>
                  <a:pt x="4800689" y="406400"/>
                </a:lnTo>
                <a:lnTo>
                  <a:pt x="4802822" y="419100"/>
                </a:lnTo>
                <a:lnTo>
                  <a:pt x="4804803" y="419100"/>
                </a:lnTo>
                <a:lnTo>
                  <a:pt x="4808182" y="431800"/>
                </a:lnTo>
                <a:lnTo>
                  <a:pt x="4809160" y="444500"/>
                </a:lnTo>
                <a:lnTo>
                  <a:pt x="4810442" y="444500"/>
                </a:lnTo>
                <a:lnTo>
                  <a:pt x="4810887" y="457200"/>
                </a:lnTo>
                <a:lnTo>
                  <a:pt x="4789944" y="457200"/>
                </a:lnTo>
                <a:lnTo>
                  <a:pt x="4786058" y="444500"/>
                </a:lnTo>
                <a:lnTo>
                  <a:pt x="4785919" y="431800"/>
                </a:lnTo>
                <a:lnTo>
                  <a:pt x="4778197" y="431800"/>
                </a:lnTo>
                <a:lnTo>
                  <a:pt x="4778197" y="469900"/>
                </a:lnTo>
                <a:lnTo>
                  <a:pt x="4777473" y="482600"/>
                </a:lnTo>
                <a:lnTo>
                  <a:pt x="4765941" y="482600"/>
                </a:lnTo>
                <a:lnTo>
                  <a:pt x="4766640" y="469900"/>
                </a:lnTo>
                <a:lnTo>
                  <a:pt x="4778197" y="469900"/>
                </a:lnTo>
                <a:lnTo>
                  <a:pt x="4778197" y="431800"/>
                </a:lnTo>
                <a:lnTo>
                  <a:pt x="4746409" y="431800"/>
                </a:lnTo>
                <a:lnTo>
                  <a:pt x="4746409" y="584200"/>
                </a:lnTo>
                <a:lnTo>
                  <a:pt x="4745190" y="596900"/>
                </a:lnTo>
                <a:lnTo>
                  <a:pt x="4742789" y="609600"/>
                </a:lnTo>
                <a:lnTo>
                  <a:pt x="4740580" y="622300"/>
                </a:lnTo>
                <a:lnTo>
                  <a:pt x="4738433" y="635000"/>
                </a:lnTo>
                <a:lnTo>
                  <a:pt x="4736160" y="660400"/>
                </a:lnTo>
                <a:lnTo>
                  <a:pt x="4734331" y="660400"/>
                </a:lnTo>
                <a:lnTo>
                  <a:pt x="4728362" y="673100"/>
                </a:lnTo>
                <a:lnTo>
                  <a:pt x="4716335" y="673100"/>
                </a:lnTo>
                <a:lnTo>
                  <a:pt x="4713744" y="660400"/>
                </a:lnTo>
                <a:lnTo>
                  <a:pt x="4715345" y="660400"/>
                </a:lnTo>
                <a:lnTo>
                  <a:pt x="4721212" y="647700"/>
                </a:lnTo>
                <a:lnTo>
                  <a:pt x="4722647" y="622300"/>
                </a:lnTo>
                <a:lnTo>
                  <a:pt x="4722114" y="596900"/>
                </a:lnTo>
                <a:lnTo>
                  <a:pt x="4722063" y="584200"/>
                </a:lnTo>
                <a:lnTo>
                  <a:pt x="4722444" y="571500"/>
                </a:lnTo>
                <a:lnTo>
                  <a:pt x="4722279" y="558800"/>
                </a:lnTo>
                <a:lnTo>
                  <a:pt x="4722076" y="546100"/>
                </a:lnTo>
                <a:lnTo>
                  <a:pt x="4711903" y="546100"/>
                </a:lnTo>
                <a:lnTo>
                  <a:pt x="4711903" y="635000"/>
                </a:lnTo>
                <a:lnTo>
                  <a:pt x="4710785" y="647700"/>
                </a:lnTo>
                <a:lnTo>
                  <a:pt x="4706759" y="647700"/>
                </a:lnTo>
                <a:lnTo>
                  <a:pt x="4704194" y="660400"/>
                </a:lnTo>
                <a:lnTo>
                  <a:pt x="4691329" y="660400"/>
                </a:lnTo>
                <a:lnTo>
                  <a:pt x="4687633" y="647700"/>
                </a:lnTo>
                <a:lnTo>
                  <a:pt x="4685157" y="635000"/>
                </a:lnTo>
                <a:lnTo>
                  <a:pt x="4684319" y="635000"/>
                </a:lnTo>
                <a:lnTo>
                  <a:pt x="4682515" y="622300"/>
                </a:lnTo>
                <a:lnTo>
                  <a:pt x="4682528" y="596900"/>
                </a:lnTo>
                <a:lnTo>
                  <a:pt x="4683798" y="584200"/>
                </a:lnTo>
                <a:lnTo>
                  <a:pt x="4685766" y="571500"/>
                </a:lnTo>
                <a:lnTo>
                  <a:pt x="4686503" y="558800"/>
                </a:lnTo>
                <a:lnTo>
                  <a:pt x="4709122" y="558800"/>
                </a:lnTo>
                <a:lnTo>
                  <a:pt x="4709947" y="571500"/>
                </a:lnTo>
                <a:lnTo>
                  <a:pt x="4709973" y="596900"/>
                </a:lnTo>
                <a:lnTo>
                  <a:pt x="4711890" y="596900"/>
                </a:lnTo>
                <a:lnTo>
                  <a:pt x="4711903" y="635000"/>
                </a:lnTo>
                <a:lnTo>
                  <a:pt x="4711903" y="546100"/>
                </a:lnTo>
                <a:lnTo>
                  <a:pt x="4684547" y="546100"/>
                </a:lnTo>
                <a:lnTo>
                  <a:pt x="4678565" y="558800"/>
                </a:lnTo>
                <a:lnTo>
                  <a:pt x="4675937" y="571500"/>
                </a:lnTo>
                <a:lnTo>
                  <a:pt x="4674870" y="584200"/>
                </a:lnTo>
                <a:lnTo>
                  <a:pt x="4673765" y="596900"/>
                </a:lnTo>
                <a:lnTo>
                  <a:pt x="4672850" y="609600"/>
                </a:lnTo>
                <a:lnTo>
                  <a:pt x="4672368" y="622300"/>
                </a:lnTo>
                <a:lnTo>
                  <a:pt x="4672635" y="635000"/>
                </a:lnTo>
                <a:lnTo>
                  <a:pt x="4674260" y="647700"/>
                </a:lnTo>
                <a:lnTo>
                  <a:pt x="4678057" y="660400"/>
                </a:lnTo>
                <a:lnTo>
                  <a:pt x="4684865" y="673100"/>
                </a:lnTo>
                <a:lnTo>
                  <a:pt x="4652302" y="673100"/>
                </a:lnTo>
                <a:lnTo>
                  <a:pt x="4642066" y="685800"/>
                </a:lnTo>
                <a:lnTo>
                  <a:pt x="4469981" y="685800"/>
                </a:lnTo>
                <a:lnTo>
                  <a:pt x="4466679" y="673100"/>
                </a:lnTo>
                <a:lnTo>
                  <a:pt x="4464304" y="673100"/>
                </a:lnTo>
                <a:lnTo>
                  <a:pt x="4462729" y="660400"/>
                </a:lnTo>
                <a:lnTo>
                  <a:pt x="4461853" y="660400"/>
                </a:lnTo>
                <a:lnTo>
                  <a:pt x="4461573" y="647700"/>
                </a:lnTo>
                <a:lnTo>
                  <a:pt x="4461459" y="635000"/>
                </a:lnTo>
                <a:lnTo>
                  <a:pt x="4460887" y="622300"/>
                </a:lnTo>
                <a:lnTo>
                  <a:pt x="4459503" y="609600"/>
                </a:lnTo>
                <a:lnTo>
                  <a:pt x="4456963" y="596900"/>
                </a:lnTo>
                <a:lnTo>
                  <a:pt x="4455769" y="596900"/>
                </a:lnTo>
                <a:lnTo>
                  <a:pt x="4456544" y="584200"/>
                </a:lnTo>
                <a:lnTo>
                  <a:pt x="4457585" y="571500"/>
                </a:lnTo>
                <a:lnTo>
                  <a:pt x="4457141" y="558800"/>
                </a:lnTo>
                <a:lnTo>
                  <a:pt x="4482439" y="558800"/>
                </a:lnTo>
                <a:lnTo>
                  <a:pt x="4500816" y="546100"/>
                </a:lnTo>
                <a:lnTo>
                  <a:pt x="4548098" y="546100"/>
                </a:lnTo>
                <a:lnTo>
                  <a:pt x="4541304" y="558800"/>
                </a:lnTo>
                <a:lnTo>
                  <a:pt x="4538040" y="571500"/>
                </a:lnTo>
                <a:lnTo>
                  <a:pt x="4537011" y="584200"/>
                </a:lnTo>
                <a:lnTo>
                  <a:pt x="4536897" y="596900"/>
                </a:lnTo>
                <a:lnTo>
                  <a:pt x="4537049" y="609600"/>
                </a:lnTo>
                <a:lnTo>
                  <a:pt x="4537481" y="622300"/>
                </a:lnTo>
                <a:lnTo>
                  <a:pt x="4538015" y="635000"/>
                </a:lnTo>
                <a:lnTo>
                  <a:pt x="4538459" y="647700"/>
                </a:lnTo>
                <a:lnTo>
                  <a:pt x="4538599" y="647700"/>
                </a:lnTo>
                <a:lnTo>
                  <a:pt x="4539043" y="660400"/>
                </a:lnTo>
                <a:lnTo>
                  <a:pt x="4546231" y="673100"/>
                </a:lnTo>
                <a:lnTo>
                  <a:pt x="4587430" y="673100"/>
                </a:lnTo>
                <a:lnTo>
                  <a:pt x="4591012" y="660400"/>
                </a:lnTo>
                <a:lnTo>
                  <a:pt x="4592104" y="660400"/>
                </a:lnTo>
                <a:lnTo>
                  <a:pt x="4592091" y="647700"/>
                </a:lnTo>
                <a:lnTo>
                  <a:pt x="4592320" y="635000"/>
                </a:lnTo>
                <a:lnTo>
                  <a:pt x="4593145" y="635000"/>
                </a:lnTo>
                <a:lnTo>
                  <a:pt x="4594453" y="622300"/>
                </a:lnTo>
                <a:lnTo>
                  <a:pt x="4595253" y="609600"/>
                </a:lnTo>
                <a:lnTo>
                  <a:pt x="4595977" y="596900"/>
                </a:lnTo>
                <a:lnTo>
                  <a:pt x="4595088" y="584200"/>
                </a:lnTo>
                <a:lnTo>
                  <a:pt x="4592066" y="571500"/>
                </a:lnTo>
                <a:lnTo>
                  <a:pt x="4586414" y="571500"/>
                </a:lnTo>
                <a:lnTo>
                  <a:pt x="4585373" y="567982"/>
                </a:lnTo>
                <a:lnTo>
                  <a:pt x="4585373" y="609600"/>
                </a:lnTo>
                <a:lnTo>
                  <a:pt x="4584903" y="622300"/>
                </a:lnTo>
                <a:lnTo>
                  <a:pt x="4583150" y="635000"/>
                </a:lnTo>
                <a:lnTo>
                  <a:pt x="4581093" y="647700"/>
                </a:lnTo>
                <a:lnTo>
                  <a:pt x="4579734" y="647700"/>
                </a:lnTo>
                <a:lnTo>
                  <a:pt x="4579251" y="660400"/>
                </a:lnTo>
                <a:lnTo>
                  <a:pt x="4553420" y="660400"/>
                </a:lnTo>
                <a:lnTo>
                  <a:pt x="4551311" y="647700"/>
                </a:lnTo>
                <a:lnTo>
                  <a:pt x="4548060" y="635000"/>
                </a:lnTo>
                <a:lnTo>
                  <a:pt x="4546562" y="622300"/>
                </a:lnTo>
                <a:lnTo>
                  <a:pt x="4546600" y="609600"/>
                </a:lnTo>
                <a:lnTo>
                  <a:pt x="4547933" y="584200"/>
                </a:lnTo>
                <a:lnTo>
                  <a:pt x="4550168" y="584200"/>
                </a:lnTo>
                <a:lnTo>
                  <a:pt x="4551248" y="571500"/>
                </a:lnTo>
                <a:lnTo>
                  <a:pt x="4553077" y="558800"/>
                </a:lnTo>
                <a:lnTo>
                  <a:pt x="4567186" y="558800"/>
                </a:lnTo>
                <a:lnTo>
                  <a:pt x="4573765" y="571500"/>
                </a:lnTo>
                <a:lnTo>
                  <a:pt x="4578896" y="571500"/>
                </a:lnTo>
                <a:lnTo>
                  <a:pt x="4582477" y="584200"/>
                </a:lnTo>
                <a:lnTo>
                  <a:pt x="4584357" y="584200"/>
                </a:lnTo>
                <a:lnTo>
                  <a:pt x="4585043" y="596900"/>
                </a:lnTo>
                <a:lnTo>
                  <a:pt x="4585373" y="609600"/>
                </a:lnTo>
                <a:lnTo>
                  <a:pt x="4585373" y="567982"/>
                </a:lnTo>
                <a:lnTo>
                  <a:pt x="4582668" y="558800"/>
                </a:lnTo>
                <a:lnTo>
                  <a:pt x="4580191" y="558800"/>
                </a:lnTo>
                <a:lnTo>
                  <a:pt x="4577334" y="546100"/>
                </a:lnTo>
                <a:lnTo>
                  <a:pt x="4635932" y="546100"/>
                </a:lnTo>
                <a:lnTo>
                  <a:pt x="4665345" y="533400"/>
                </a:lnTo>
                <a:lnTo>
                  <a:pt x="4731969" y="533400"/>
                </a:lnTo>
                <a:lnTo>
                  <a:pt x="4738916" y="546100"/>
                </a:lnTo>
                <a:lnTo>
                  <a:pt x="4742675" y="546100"/>
                </a:lnTo>
                <a:lnTo>
                  <a:pt x="4743793" y="558800"/>
                </a:lnTo>
                <a:lnTo>
                  <a:pt x="4745329" y="558800"/>
                </a:lnTo>
                <a:lnTo>
                  <a:pt x="4746320" y="571500"/>
                </a:lnTo>
                <a:lnTo>
                  <a:pt x="4746409" y="584200"/>
                </a:lnTo>
                <a:lnTo>
                  <a:pt x="4746409" y="431800"/>
                </a:lnTo>
                <a:lnTo>
                  <a:pt x="4743081" y="431800"/>
                </a:lnTo>
                <a:lnTo>
                  <a:pt x="4743081" y="508000"/>
                </a:lnTo>
                <a:lnTo>
                  <a:pt x="4742383" y="520700"/>
                </a:lnTo>
                <a:lnTo>
                  <a:pt x="4738179" y="533400"/>
                </a:lnTo>
                <a:lnTo>
                  <a:pt x="4731867" y="520700"/>
                </a:lnTo>
                <a:lnTo>
                  <a:pt x="4681131" y="520700"/>
                </a:lnTo>
                <a:lnTo>
                  <a:pt x="4656048" y="533400"/>
                </a:lnTo>
                <a:lnTo>
                  <a:pt x="4492371" y="533400"/>
                </a:lnTo>
                <a:lnTo>
                  <a:pt x="4487151" y="546100"/>
                </a:lnTo>
                <a:lnTo>
                  <a:pt x="4483036" y="533400"/>
                </a:lnTo>
                <a:lnTo>
                  <a:pt x="4486757" y="520700"/>
                </a:lnTo>
                <a:lnTo>
                  <a:pt x="4680382" y="520700"/>
                </a:lnTo>
                <a:lnTo>
                  <a:pt x="4699559" y="508000"/>
                </a:lnTo>
                <a:lnTo>
                  <a:pt x="4743081" y="508000"/>
                </a:lnTo>
                <a:lnTo>
                  <a:pt x="4743081" y="431800"/>
                </a:lnTo>
                <a:lnTo>
                  <a:pt x="4736058" y="431800"/>
                </a:lnTo>
                <a:lnTo>
                  <a:pt x="4736058" y="482600"/>
                </a:lnTo>
                <a:lnTo>
                  <a:pt x="4735055" y="495300"/>
                </a:lnTo>
                <a:lnTo>
                  <a:pt x="4685385" y="495300"/>
                </a:lnTo>
                <a:lnTo>
                  <a:pt x="4704702" y="482600"/>
                </a:lnTo>
                <a:lnTo>
                  <a:pt x="4699457" y="482600"/>
                </a:lnTo>
                <a:lnTo>
                  <a:pt x="4699914" y="469900"/>
                </a:lnTo>
                <a:lnTo>
                  <a:pt x="4725162" y="469900"/>
                </a:lnTo>
                <a:lnTo>
                  <a:pt x="4730877" y="482600"/>
                </a:lnTo>
                <a:lnTo>
                  <a:pt x="4736058" y="482600"/>
                </a:lnTo>
                <a:lnTo>
                  <a:pt x="4736058" y="431800"/>
                </a:lnTo>
                <a:lnTo>
                  <a:pt x="4725733" y="431800"/>
                </a:lnTo>
                <a:lnTo>
                  <a:pt x="4714125" y="419100"/>
                </a:lnTo>
                <a:lnTo>
                  <a:pt x="4690300" y="419100"/>
                </a:lnTo>
                <a:lnTo>
                  <a:pt x="4681766" y="393700"/>
                </a:lnTo>
                <a:lnTo>
                  <a:pt x="4681766" y="355600"/>
                </a:lnTo>
                <a:lnTo>
                  <a:pt x="4683531" y="330200"/>
                </a:lnTo>
                <a:lnTo>
                  <a:pt x="4686084" y="304800"/>
                </a:lnTo>
                <a:lnTo>
                  <a:pt x="4690961" y="266700"/>
                </a:lnTo>
                <a:lnTo>
                  <a:pt x="4694783" y="241300"/>
                </a:lnTo>
                <a:lnTo>
                  <a:pt x="4694199" y="215900"/>
                </a:lnTo>
                <a:lnTo>
                  <a:pt x="4692624" y="215900"/>
                </a:lnTo>
                <a:lnTo>
                  <a:pt x="4691227" y="203200"/>
                </a:lnTo>
                <a:lnTo>
                  <a:pt x="4690161" y="203200"/>
                </a:lnTo>
                <a:lnTo>
                  <a:pt x="4681372" y="190500"/>
                </a:lnTo>
                <a:lnTo>
                  <a:pt x="4652823" y="190500"/>
                </a:lnTo>
                <a:lnTo>
                  <a:pt x="4643386" y="177800"/>
                </a:lnTo>
                <a:lnTo>
                  <a:pt x="4579188" y="177800"/>
                </a:lnTo>
                <a:lnTo>
                  <a:pt x="4580394" y="190500"/>
                </a:lnTo>
                <a:lnTo>
                  <a:pt x="4580077" y="190500"/>
                </a:lnTo>
                <a:lnTo>
                  <a:pt x="4577207" y="203200"/>
                </a:lnTo>
                <a:lnTo>
                  <a:pt x="4651819" y="203200"/>
                </a:lnTo>
                <a:lnTo>
                  <a:pt x="4659630" y="215900"/>
                </a:lnTo>
                <a:lnTo>
                  <a:pt x="4662208" y="215900"/>
                </a:lnTo>
                <a:lnTo>
                  <a:pt x="4657128" y="228600"/>
                </a:lnTo>
                <a:lnTo>
                  <a:pt x="4653305" y="228600"/>
                </a:lnTo>
                <a:lnTo>
                  <a:pt x="4654435" y="241300"/>
                </a:lnTo>
                <a:lnTo>
                  <a:pt x="4658728" y="266700"/>
                </a:lnTo>
                <a:lnTo>
                  <a:pt x="4660506" y="292100"/>
                </a:lnTo>
                <a:lnTo>
                  <a:pt x="4660900" y="317500"/>
                </a:lnTo>
                <a:lnTo>
                  <a:pt x="4661052" y="330200"/>
                </a:lnTo>
                <a:lnTo>
                  <a:pt x="4661509" y="355600"/>
                </a:lnTo>
                <a:lnTo>
                  <a:pt x="4662322" y="381000"/>
                </a:lnTo>
                <a:lnTo>
                  <a:pt x="4663706" y="393700"/>
                </a:lnTo>
                <a:lnTo>
                  <a:pt x="4665865" y="419100"/>
                </a:lnTo>
                <a:lnTo>
                  <a:pt x="4667720" y="431800"/>
                </a:lnTo>
                <a:lnTo>
                  <a:pt x="4670603" y="431800"/>
                </a:lnTo>
                <a:lnTo>
                  <a:pt x="4673828" y="444500"/>
                </a:lnTo>
                <a:lnTo>
                  <a:pt x="4676686" y="457200"/>
                </a:lnTo>
                <a:lnTo>
                  <a:pt x="4680204" y="457200"/>
                </a:lnTo>
                <a:lnTo>
                  <a:pt x="4677499" y="469900"/>
                </a:lnTo>
                <a:lnTo>
                  <a:pt x="4583620" y="469900"/>
                </a:lnTo>
                <a:lnTo>
                  <a:pt x="4609604" y="482600"/>
                </a:lnTo>
                <a:lnTo>
                  <a:pt x="4578680" y="482600"/>
                </a:lnTo>
                <a:lnTo>
                  <a:pt x="4578680" y="495300"/>
                </a:lnTo>
                <a:lnTo>
                  <a:pt x="4559935" y="508000"/>
                </a:lnTo>
                <a:lnTo>
                  <a:pt x="4539500" y="508000"/>
                </a:lnTo>
                <a:lnTo>
                  <a:pt x="4532960" y="495300"/>
                </a:lnTo>
                <a:lnTo>
                  <a:pt x="4578680" y="495300"/>
                </a:lnTo>
                <a:lnTo>
                  <a:pt x="4578680" y="482600"/>
                </a:lnTo>
                <a:lnTo>
                  <a:pt x="4550588" y="482600"/>
                </a:lnTo>
                <a:lnTo>
                  <a:pt x="4563402" y="469900"/>
                </a:lnTo>
                <a:lnTo>
                  <a:pt x="4547438" y="469900"/>
                </a:lnTo>
                <a:lnTo>
                  <a:pt x="4543818" y="457200"/>
                </a:lnTo>
                <a:lnTo>
                  <a:pt x="4546536" y="457200"/>
                </a:lnTo>
                <a:lnTo>
                  <a:pt x="4550067" y="444500"/>
                </a:lnTo>
                <a:lnTo>
                  <a:pt x="4552861" y="431800"/>
                </a:lnTo>
                <a:lnTo>
                  <a:pt x="4554309" y="419100"/>
                </a:lnTo>
                <a:lnTo>
                  <a:pt x="4553775" y="406400"/>
                </a:lnTo>
                <a:lnTo>
                  <a:pt x="4560062" y="393700"/>
                </a:lnTo>
                <a:lnTo>
                  <a:pt x="4562614" y="368300"/>
                </a:lnTo>
                <a:lnTo>
                  <a:pt x="4563465" y="355600"/>
                </a:lnTo>
                <a:lnTo>
                  <a:pt x="4564608" y="342900"/>
                </a:lnTo>
                <a:lnTo>
                  <a:pt x="4566399" y="317500"/>
                </a:lnTo>
                <a:lnTo>
                  <a:pt x="4567644" y="304800"/>
                </a:lnTo>
                <a:lnTo>
                  <a:pt x="4567987" y="292100"/>
                </a:lnTo>
                <a:lnTo>
                  <a:pt x="4567072" y="279400"/>
                </a:lnTo>
                <a:lnTo>
                  <a:pt x="4566818" y="266700"/>
                </a:lnTo>
                <a:lnTo>
                  <a:pt x="4567974" y="254000"/>
                </a:lnTo>
                <a:lnTo>
                  <a:pt x="4569777" y="241300"/>
                </a:lnTo>
                <a:lnTo>
                  <a:pt x="4571504" y="228600"/>
                </a:lnTo>
                <a:lnTo>
                  <a:pt x="4571911" y="216255"/>
                </a:lnTo>
                <a:lnTo>
                  <a:pt x="4562538" y="254000"/>
                </a:lnTo>
                <a:lnTo>
                  <a:pt x="4553966" y="304800"/>
                </a:lnTo>
                <a:lnTo>
                  <a:pt x="4544517" y="355600"/>
                </a:lnTo>
                <a:lnTo>
                  <a:pt x="4532401" y="406400"/>
                </a:lnTo>
                <a:lnTo>
                  <a:pt x="4515853" y="444500"/>
                </a:lnTo>
                <a:lnTo>
                  <a:pt x="4510151" y="448830"/>
                </a:lnTo>
                <a:lnTo>
                  <a:pt x="4510151" y="495300"/>
                </a:lnTo>
                <a:lnTo>
                  <a:pt x="4504258" y="508000"/>
                </a:lnTo>
                <a:lnTo>
                  <a:pt x="4497984" y="508000"/>
                </a:lnTo>
                <a:lnTo>
                  <a:pt x="4491164" y="495300"/>
                </a:lnTo>
                <a:lnTo>
                  <a:pt x="4510151" y="495300"/>
                </a:lnTo>
                <a:lnTo>
                  <a:pt x="4510151" y="448830"/>
                </a:lnTo>
                <a:lnTo>
                  <a:pt x="4482401" y="469900"/>
                </a:lnTo>
                <a:lnTo>
                  <a:pt x="4476267" y="469900"/>
                </a:lnTo>
                <a:lnTo>
                  <a:pt x="4476267" y="533400"/>
                </a:lnTo>
                <a:lnTo>
                  <a:pt x="4473600" y="546100"/>
                </a:lnTo>
                <a:lnTo>
                  <a:pt x="4454017" y="546100"/>
                </a:lnTo>
                <a:lnTo>
                  <a:pt x="4454017" y="698500"/>
                </a:lnTo>
                <a:lnTo>
                  <a:pt x="4415117" y="698500"/>
                </a:lnTo>
                <a:lnTo>
                  <a:pt x="4423003" y="685800"/>
                </a:lnTo>
                <a:lnTo>
                  <a:pt x="4452950" y="685800"/>
                </a:lnTo>
                <a:lnTo>
                  <a:pt x="4454017" y="698500"/>
                </a:lnTo>
                <a:lnTo>
                  <a:pt x="4454017" y="546100"/>
                </a:lnTo>
                <a:lnTo>
                  <a:pt x="4448022" y="546100"/>
                </a:lnTo>
                <a:lnTo>
                  <a:pt x="4448022" y="635000"/>
                </a:lnTo>
                <a:lnTo>
                  <a:pt x="4447641" y="647700"/>
                </a:lnTo>
                <a:lnTo>
                  <a:pt x="4447705" y="673100"/>
                </a:lnTo>
                <a:lnTo>
                  <a:pt x="4431487" y="673100"/>
                </a:lnTo>
                <a:lnTo>
                  <a:pt x="4433976" y="660400"/>
                </a:lnTo>
                <a:lnTo>
                  <a:pt x="4435729" y="635000"/>
                </a:lnTo>
                <a:lnTo>
                  <a:pt x="4436554" y="622300"/>
                </a:lnTo>
                <a:lnTo>
                  <a:pt x="4436237" y="609600"/>
                </a:lnTo>
                <a:lnTo>
                  <a:pt x="4436084" y="596900"/>
                </a:lnTo>
                <a:lnTo>
                  <a:pt x="4437964" y="596900"/>
                </a:lnTo>
                <a:lnTo>
                  <a:pt x="4434586" y="571500"/>
                </a:lnTo>
                <a:lnTo>
                  <a:pt x="4433887" y="571500"/>
                </a:lnTo>
                <a:lnTo>
                  <a:pt x="4436237" y="558800"/>
                </a:lnTo>
                <a:lnTo>
                  <a:pt x="4441964" y="558800"/>
                </a:lnTo>
                <a:lnTo>
                  <a:pt x="4441964" y="584200"/>
                </a:lnTo>
                <a:lnTo>
                  <a:pt x="4441444" y="584200"/>
                </a:lnTo>
                <a:lnTo>
                  <a:pt x="4437964" y="596900"/>
                </a:lnTo>
                <a:lnTo>
                  <a:pt x="4444314" y="596900"/>
                </a:lnTo>
                <a:lnTo>
                  <a:pt x="4444936" y="609600"/>
                </a:lnTo>
                <a:lnTo>
                  <a:pt x="4446105" y="609600"/>
                </a:lnTo>
                <a:lnTo>
                  <a:pt x="4447324" y="622300"/>
                </a:lnTo>
                <a:lnTo>
                  <a:pt x="4448022" y="635000"/>
                </a:lnTo>
                <a:lnTo>
                  <a:pt x="4448022" y="546100"/>
                </a:lnTo>
                <a:lnTo>
                  <a:pt x="4445000" y="546100"/>
                </a:lnTo>
                <a:lnTo>
                  <a:pt x="4445076" y="520700"/>
                </a:lnTo>
                <a:lnTo>
                  <a:pt x="4472965" y="520700"/>
                </a:lnTo>
                <a:lnTo>
                  <a:pt x="4475988" y="533400"/>
                </a:lnTo>
                <a:lnTo>
                  <a:pt x="4476267" y="533400"/>
                </a:lnTo>
                <a:lnTo>
                  <a:pt x="4476267" y="469900"/>
                </a:lnTo>
                <a:lnTo>
                  <a:pt x="4456849" y="469900"/>
                </a:lnTo>
                <a:lnTo>
                  <a:pt x="4456849" y="482600"/>
                </a:lnTo>
                <a:lnTo>
                  <a:pt x="4456620" y="495300"/>
                </a:lnTo>
                <a:lnTo>
                  <a:pt x="4452086" y="482600"/>
                </a:lnTo>
                <a:lnTo>
                  <a:pt x="4450042" y="495300"/>
                </a:lnTo>
                <a:lnTo>
                  <a:pt x="4443247" y="495300"/>
                </a:lnTo>
                <a:lnTo>
                  <a:pt x="4442803" y="482600"/>
                </a:lnTo>
                <a:lnTo>
                  <a:pt x="4452086" y="482600"/>
                </a:lnTo>
                <a:lnTo>
                  <a:pt x="4456849" y="482600"/>
                </a:lnTo>
                <a:lnTo>
                  <a:pt x="4456849" y="469900"/>
                </a:lnTo>
                <a:lnTo>
                  <a:pt x="4430369" y="469900"/>
                </a:lnTo>
                <a:lnTo>
                  <a:pt x="4430369" y="533400"/>
                </a:lnTo>
                <a:lnTo>
                  <a:pt x="4429925" y="546100"/>
                </a:lnTo>
                <a:lnTo>
                  <a:pt x="4426585" y="546100"/>
                </a:lnTo>
                <a:lnTo>
                  <a:pt x="4426585" y="596900"/>
                </a:lnTo>
                <a:lnTo>
                  <a:pt x="4426458" y="596900"/>
                </a:lnTo>
                <a:lnTo>
                  <a:pt x="4426394" y="622300"/>
                </a:lnTo>
                <a:lnTo>
                  <a:pt x="4425556" y="635000"/>
                </a:lnTo>
                <a:lnTo>
                  <a:pt x="4424197" y="647700"/>
                </a:lnTo>
                <a:lnTo>
                  <a:pt x="4422635" y="660400"/>
                </a:lnTo>
                <a:lnTo>
                  <a:pt x="4411675" y="660400"/>
                </a:lnTo>
                <a:lnTo>
                  <a:pt x="4410405" y="635000"/>
                </a:lnTo>
                <a:lnTo>
                  <a:pt x="4410786" y="622300"/>
                </a:lnTo>
                <a:lnTo>
                  <a:pt x="4412475" y="596900"/>
                </a:lnTo>
                <a:lnTo>
                  <a:pt x="4415066" y="571500"/>
                </a:lnTo>
                <a:lnTo>
                  <a:pt x="4424248" y="571500"/>
                </a:lnTo>
                <a:lnTo>
                  <a:pt x="4424896" y="584200"/>
                </a:lnTo>
                <a:lnTo>
                  <a:pt x="4426242" y="584200"/>
                </a:lnTo>
                <a:lnTo>
                  <a:pt x="4426585" y="596900"/>
                </a:lnTo>
                <a:lnTo>
                  <a:pt x="4426585" y="546100"/>
                </a:lnTo>
                <a:lnTo>
                  <a:pt x="4408195" y="546100"/>
                </a:lnTo>
                <a:lnTo>
                  <a:pt x="4408195" y="685800"/>
                </a:lnTo>
                <a:lnTo>
                  <a:pt x="4382198" y="685800"/>
                </a:lnTo>
                <a:lnTo>
                  <a:pt x="4388180" y="660400"/>
                </a:lnTo>
                <a:lnTo>
                  <a:pt x="4389920" y="647700"/>
                </a:lnTo>
                <a:lnTo>
                  <a:pt x="4390250" y="622300"/>
                </a:lnTo>
                <a:lnTo>
                  <a:pt x="4391990" y="596900"/>
                </a:lnTo>
                <a:lnTo>
                  <a:pt x="4393006" y="596900"/>
                </a:lnTo>
                <a:lnTo>
                  <a:pt x="4392396" y="584200"/>
                </a:lnTo>
                <a:lnTo>
                  <a:pt x="4398632" y="571500"/>
                </a:lnTo>
                <a:lnTo>
                  <a:pt x="4391076" y="571500"/>
                </a:lnTo>
                <a:lnTo>
                  <a:pt x="4391088" y="558800"/>
                </a:lnTo>
                <a:lnTo>
                  <a:pt x="4403979" y="558800"/>
                </a:lnTo>
                <a:lnTo>
                  <a:pt x="4402404" y="571500"/>
                </a:lnTo>
                <a:lnTo>
                  <a:pt x="4398632" y="571500"/>
                </a:lnTo>
                <a:lnTo>
                  <a:pt x="4400918" y="584200"/>
                </a:lnTo>
                <a:lnTo>
                  <a:pt x="4402252" y="596900"/>
                </a:lnTo>
                <a:lnTo>
                  <a:pt x="4401972" y="596900"/>
                </a:lnTo>
                <a:lnTo>
                  <a:pt x="4400410" y="622300"/>
                </a:lnTo>
                <a:lnTo>
                  <a:pt x="4400943" y="635000"/>
                </a:lnTo>
                <a:lnTo>
                  <a:pt x="4401756" y="647700"/>
                </a:lnTo>
                <a:lnTo>
                  <a:pt x="4401032" y="660400"/>
                </a:lnTo>
                <a:lnTo>
                  <a:pt x="4400194" y="673100"/>
                </a:lnTo>
                <a:lnTo>
                  <a:pt x="4406468" y="673100"/>
                </a:lnTo>
                <a:lnTo>
                  <a:pt x="4408195" y="685800"/>
                </a:lnTo>
                <a:lnTo>
                  <a:pt x="4408195" y="546100"/>
                </a:lnTo>
                <a:lnTo>
                  <a:pt x="4380585" y="546100"/>
                </a:lnTo>
                <a:lnTo>
                  <a:pt x="4380585" y="584200"/>
                </a:lnTo>
                <a:lnTo>
                  <a:pt x="4380052" y="596900"/>
                </a:lnTo>
                <a:lnTo>
                  <a:pt x="4378655" y="609600"/>
                </a:lnTo>
                <a:lnTo>
                  <a:pt x="4377131" y="635000"/>
                </a:lnTo>
                <a:lnTo>
                  <a:pt x="4375658" y="647700"/>
                </a:lnTo>
                <a:lnTo>
                  <a:pt x="4374413" y="660400"/>
                </a:lnTo>
                <a:lnTo>
                  <a:pt x="4371848" y="673100"/>
                </a:lnTo>
                <a:lnTo>
                  <a:pt x="4366082" y="685800"/>
                </a:lnTo>
                <a:lnTo>
                  <a:pt x="4357497" y="685800"/>
                </a:lnTo>
                <a:lnTo>
                  <a:pt x="4346486" y="698500"/>
                </a:lnTo>
                <a:lnTo>
                  <a:pt x="4168673" y="698500"/>
                </a:lnTo>
                <a:lnTo>
                  <a:pt x="4168673" y="711200"/>
                </a:lnTo>
                <a:lnTo>
                  <a:pt x="4148544" y="723900"/>
                </a:lnTo>
                <a:lnTo>
                  <a:pt x="4128338" y="711200"/>
                </a:lnTo>
                <a:lnTo>
                  <a:pt x="4168673" y="711200"/>
                </a:lnTo>
                <a:lnTo>
                  <a:pt x="4168673" y="698500"/>
                </a:lnTo>
                <a:lnTo>
                  <a:pt x="4152417" y="698500"/>
                </a:lnTo>
                <a:lnTo>
                  <a:pt x="4145140" y="685800"/>
                </a:lnTo>
                <a:lnTo>
                  <a:pt x="4153077" y="685800"/>
                </a:lnTo>
                <a:lnTo>
                  <a:pt x="4167365" y="673100"/>
                </a:lnTo>
                <a:lnTo>
                  <a:pt x="4175709" y="673100"/>
                </a:lnTo>
                <a:lnTo>
                  <a:pt x="4178566" y="660400"/>
                </a:lnTo>
                <a:lnTo>
                  <a:pt x="4180230" y="635000"/>
                </a:lnTo>
                <a:lnTo>
                  <a:pt x="4181119" y="622300"/>
                </a:lnTo>
                <a:lnTo>
                  <a:pt x="4181894" y="609600"/>
                </a:lnTo>
                <a:lnTo>
                  <a:pt x="4181665" y="596900"/>
                </a:lnTo>
                <a:lnTo>
                  <a:pt x="4182135" y="596900"/>
                </a:lnTo>
                <a:lnTo>
                  <a:pt x="4182427" y="584200"/>
                </a:lnTo>
                <a:lnTo>
                  <a:pt x="4181691" y="584200"/>
                </a:lnTo>
                <a:lnTo>
                  <a:pt x="4179252" y="571500"/>
                </a:lnTo>
                <a:lnTo>
                  <a:pt x="4174464" y="571500"/>
                </a:lnTo>
                <a:lnTo>
                  <a:pt x="4172153" y="565810"/>
                </a:lnTo>
                <a:lnTo>
                  <a:pt x="4172153" y="596900"/>
                </a:lnTo>
                <a:lnTo>
                  <a:pt x="4171810" y="596900"/>
                </a:lnTo>
                <a:lnTo>
                  <a:pt x="4171531" y="609600"/>
                </a:lnTo>
                <a:lnTo>
                  <a:pt x="4170934" y="609600"/>
                </a:lnTo>
                <a:lnTo>
                  <a:pt x="4171162" y="622300"/>
                </a:lnTo>
                <a:lnTo>
                  <a:pt x="4170476" y="635000"/>
                </a:lnTo>
                <a:lnTo>
                  <a:pt x="4168991" y="647700"/>
                </a:lnTo>
                <a:lnTo>
                  <a:pt x="4166793" y="660400"/>
                </a:lnTo>
                <a:lnTo>
                  <a:pt x="4162526" y="660400"/>
                </a:lnTo>
                <a:lnTo>
                  <a:pt x="4154728" y="673100"/>
                </a:lnTo>
                <a:lnTo>
                  <a:pt x="4137660" y="673100"/>
                </a:lnTo>
                <a:lnTo>
                  <a:pt x="4137660" y="685800"/>
                </a:lnTo>
                <a:lnTo>
                  <a:pt x="4130090" y="698500"/>
                </a:lnTo>
                <a:lnTo>
                  <a:pt x="4119054" y="685800"/>
                </a:lnTo>
                <a:lnTo>
                  <a:pt x="4108373" y="685800"/>
                </a:lnTo>
                <a:lnTo>
                  <a:pt x="4106748" y="673100"/>
                </a:lnTo>
                <a:lnTo>
                  <a:pt x="4105884" y="647700"/>
                </a:lnTo>
                <a:lnTo>
                  <a:pt x="4106316" y="635000"/>
                </a:lnTo>
                <a:lnTo>
                  <a:pt x="4108831" y="609600"/>
                </a:lnTo>
                <a:lnTo>
                  <a:pt x="4114215" y="596900"/>
                </a:lnTo>
                <a:lnTo>
                  <a:pt x="4116184" y="596900"/>
                </a:lnTo>
                <a:lnTo>
                  <a:pt x="4117302" y="584200"/>
                </a:lnTo>
                <a:lnTo>
                  <a:pt x="4116247" y="584200"/>
                </a:lnTo>
                <a:lnTo>
                  <a:pt x="4114635" y="571500"/>
                </a:lnTo>
                <a:lnTo>
                  <a:pt x="4128084" y="571500"/>
                </a:lnTo>
                <a:lnTo>
                  <a:pt x="4124185" y="584200"/>
                </a:lnTo>
                <a:lnTo>
                  <a:pt x="4122509" y="609600"/>
                </a:lnTo>
                <a:lnTo>
                  <a:pt x="4121429" y="622300"/>
                </a:lnTo>
                <a:lnTo>
                  <a:pt x="4119257" y="635000"/>
                </a:lnTo>
                <a:lnTo>
                  <a:pt x="4118152" y="647700"/>
                </a:lnTo>
                <a:lnTo>
                  <a:pt x="4118127" y="660400"/>
                </a:lnTo>
                <a:lnTo>
                  <a:pt x="4118902" y="660400"/>
                </a:lnTo>
                <a:lnTo>
                  <a:pt x="4120210" y="673100"/>
                </a:lnTo>
                <a:lnTo>
                  <a:pt x="4121061" y="673100"/>
                </a:lnTo>
                <a:lnTo>
                  <a:pt x="4123461" y="685800"/>
                </a:lnTo>
                <a:lnTo>
                  <a:pt x="4137660" y="685800"/>
                </a:lnTo>
                <a:lnTo>
                  <a:pt x="4137660" y="673100"/>
                </a:lnTo>
                <a:lnTo>
                  <a:pt x="4133532" y="673100"/>
                </a:lnTo>
                <a:lnTo>
                  <a:pt x="4132669" y="660400"/>
                </a:lnTo>
                <a:lnTo>
                  <a:pt x="4132910" y="660400"/>
                </a:lnTo>
                <a:lnTo>
                  <a:pt x="4134459" y="635000"/>
                </a:lnTo>
                <a:lnTo>
                  <a:pt x="4136593" y="622300"/>
                </a:lnTo>
                <a:lnTo>
                  <a:pt x="4139641" y="596900"/>
                </a:lnTo>
                <a:lnTo>
                  <a:pt x="4143933" y="584200"/>
                </a:lnTo>
                <a:lnTo>
                  <a:pt x="4145178" y="571500"/>
                </a:lnTo>
                <a:lnTo>
                  <a:pt x="4161345" y="571500"/>
                </a:lnTo>
                <a:lnTo>
                  <a:pt x="4170794" y="584200"/>
                </a:lnTo>
                <a:lnTo>
                  <a:pt x="4172153" y="596900"/>
                </a:lnTo>
                <a:lnTo>
                  <a:pt x="4172153" y="565810"/>
                </a:lnTo>
                <a:lnTo>
                  <a:pt x="4169308" y="558800"/>
                </a:lnTo>
                <a:lnTo>
                  <a:pt x="4342333" y="558800"/>
                </a:lnTo>
                <a:lnTo>
                  <a:pt x="4340999" y="571500"/>
                </a:lnTo>
                <a:lnTo>
                  <a:pt x="4325302" y="571500"/>
                </a:lnTo>
                <a:lnTo>
                  <a:pt x="4323931" y="584200"/>
                </a:lnTo>
                <a:lnTo>
                  <a:pt x="4324223" y="584200"/>
                </a:lnTo>
                <a:lnTo>
                  <a:pt x="4324083" y="609600"/>
                </a:lnTo>
                <a:lnTo>
                  <a:pt x="4322877" y="622300"/>
                </a:lnTo>
                <a:lnTo>
                  <a:pt x="4321759" y="635000"/>
                </a:lnTo>
                <a:lnTo>
                  <a:pt x="4321886" y="647700"/>
                </a:lnTo>
                <a:lnTo>
                  <a:pt x="4321695" y="647700"/>
                </a:lnTo>
                <a:lnTo>
                  <a:pt x="4321048" y="673100"/>
                </a:lnTo>
                <a:lnTo>
                  <a:pt x="4357344" y="673100"/>
                </a:lnTo>
                <a:lnTo>
                  <a:pt x="4359770" y="660400"/>
                </a:lnTo>
                <a:lnTo>
                  <a:pt x="4362297" y="635000"/>
                </a:lnTo>
                <a:lnTo>
                  <a:pt x="4365549" y="622300"/>
                </a:lnTo>
                <a:lnTo>
                  <a:pt x="4367149" y="596900"/>
                </a:lnTo>
                <a:lnTo>
                  <a:pt x="4364710" y="571500"/>
                </a:lnTo>
                <a:lnTo>
                  <a:pt x="4373943" y="571500"/>
                </a:lnTo>
                <a:lnTo>
                  <a:pt x="4378337" y="584200"/>
                </a:lnTo>
                <a:lnTo>
                  <a:pt x="4380585" y="584200"/>
                </a:lnTo>
                <a:lnTo>
                  <a:pt x="4380585" y="546100"/>
                </a:lnTo>
                <a:lnTo>
                  <a:pt x="4356024" y="546100"/>
                </a:lnTo>
                <a:lnTo>
                  <a:pt x="4356024" y="609600"/>
                </a:lnTo>
                <a:lnTo>
                  <a:pt x="4350753" y="647700"/>
                </a:lnTo>
                <a:lnTo>
                  <a:pt x="4350067" y="660400"/>
                </a:lnTo>
                <a:lnTo>
                  <a:pt x="4333341" y="660400"/>
                </a:lnTo>
                <a:lnTo>
                  <a:pt x="4333240" y="647700"/>
                </a:lnTo>
                <a:lnTo>
                  <a:pt x="4332656" y="635000"/>
                </a:lnTo>
                <a:lnTo>
                  <a:pt x="4332008" y="622300"/>
                </a:lnTo>
                <a:lnTo>
                  <a:pt x="4331982" y="609600"/>
                </a:lnTo>
                <a:lnTo>
                  <a:pt x="4333291" y="596900"/>
                </a:lnTo>
                <a:lnTo>
                  <a:pt x="4333811" y="584200"/>
                </a:lnTo>
                <a:lnTo>
                  <a:pt x="4335183" y="584200"/>
                </a:lnTo>
                <a:lnTo>
                  <a:pt x="4342092" y="571500"/>
                </a:lnTo>
                <a:lnTo>
                  <a:pt x="4349267" y="571500"/>
                </a:lnTo>
                <a:lnTo>
                  <a:pt x="4353052" y="584200"/>
                </a:lnTo>
                <a:lnTo>
                  <a:pt x="4355046" y="584200"/>
                </a:lnTo>
                <a:lnTo>
                  <a:pt x="4355693" y="596900"/>
                </a:lnTo>
                <a:lnTo>
                  <a:pt x="4356024" y="609600"/>
                </a:lnTo>
                <a:lnTo>
                  <a:pt x="4356024" y="546100"/>
                </a:lnTo>
                <a:lnTo>
                  <a:pt x="4115054" y="546100"/>
                </a:lnTo>
                <a:lnTo>
                  <a:pt x="4114088" y="533400"/>
                </a:lnTo>
                <a:lnTo>
                  <a:pt x="4160456" y="533400"/>
                </a:lnTo>
                <a:lnTo>
                  <a:pt x="4177855" y="520700"/>
                </a:lnTo>
                <a:lnTo>
                  <a:pt x="4424845" y="520700"/>
                </a:lnTo>
                <a:lnTo>
                  <a:pt x="4429226" y="533400"/>
                </a:lnTo>
                <a:lnTo>
                  <a:pt x="4430369" y="533400"/>
                </a:lnTo>
                <a:lnTo>
                  <a:pt x="4430369" y="469900"/>
                </a:lnTo>
                <a:lnTo>
                  <a:pt x="4318012" y="469900"/>
                </a:lnTo>
                <a:lnTo>
                  <a:pt x="4318012" y="495300"/>
                </a:lnTo>
                <a:lnTo>
                  <a:pt x="4314355" y="508000"/>
                </a:lnTo>
                <a:lnTo>
                  <a:pt x="4152785" y="508000"/>
                </a:lnTo>
                <a:lnTo>
                  <a:pt x="4162869" y="495300"/>
                </a:lnTo>
                <a:lnTo>
                  <a:pt x="4318012" y="495300"/>
                </a:lnTo>
                <a:lnTo>
                  <a:pt x="4318012" y="469900"/>
                </a:lnTo>
                <a:lnTo>
                  <a:pt x="4314850" y="469900"/>
                </a:lnTo>
                <a:lnTo>
                  <a:pt x="4292498" y="457200"/>
                </a:lnTo>
                <a:lnTo>
                  <a:pt x="4285094" y="444500"/>
                </a:lnTo>
                <a:lnTo>
                  <a:pt x="4284815" y="419100"/>
                </a:lnTo>
                <a:lnTo>
                  <a:pt x="4288129" y="381000"/>
                </a:lnTo>
                <a:lnTo>
                  <a:pt x="4291495" y="368300"/>
                </a:lnTo>
                <a:lnTo>
                  <a:pt x="4291762" y="368300"/>
                </a:lnTo>
                <a:lnTo>
                  <a:pt x="4290428" y="355600"/>
                </a:lnTo>
                <a:lnTo>
                  <a:pt x="4289857" y="355600"/>
                </a:lnTo>
                <a:lnTo>
                  <a:pt x="4291647" y="330200"/>
                </a:lnTo>
                <a:lnTo>
                  <a:pt x="4294302" y="304800"/>
                </a:lnTo>
                <a:lnTo>
                  <a:pt x="4297007" y="279400"/>
                </a:lnTo>
                <a:lnTo>
                  <a:pt x="4299001" y="254000"/>
                </a:lnTo>
                <a:lnTo>
                  <a:pt x="4299191" y="254000"/>
                </a:lnTo>
                <a:lnTo>
                  <a:pt x="4295787" y="228600"/>
                </a:lnTo>
                <a:lnTo>
                  <a:pt x="4286364" y="228600"/>
                </a:lnTo>
                <a:lnTo>
                  <a:pt x="4282922" y="215900"/>
                </a:lnTo>
                <a:lnTo>
                  <a:pt x="4281043" y="215900"/>
                </a:lnTo>
                <a:lnTo>
                  <a:pt x="4275086" y="203200"/>
                </a:lnTo>
                <a:lnTo>
                  <a:pt x="4269664" y="190500"/>
                </a:lnTo>
                <a:lnTo>
                  <a:pt x="4256049" y="190500"/>
                </a:lnTo>
                <a:lnTo>
                  <a:pt x="4256049" y="457200"/>
                </a:lnTo>
                <a:lnTo>
                  <a:pt x="4255846" y="457200"/>
                </a:lnTo>
                <a:lnTo>
                  <a:pt x="4253204" y="469900"/>
                </a:lnTo>
                <a:lnTo>
                  <a:pt x="4230890" y="469900"/>
                </a:lnTo>
                <a:lnTo>
                  <a:pt x="4230738" y="444500"/>
                </a:lnTo>
                <a:lnTo>
                  <a:pt x="4229189" y="419100"/>
                </a:lnTo>
                <a:lnTo>
                  <a:pt x="4228135" y="393700"/>
                </a:lnTo>
                <a:lnTo>
                  <a:pt x="4229417" y="381000"/>
                </a:lnTo>
                <a:lnTo>
                  <a:pt x="4230433" y="355600"/>
                </a:lnTo>
                <a:lnTo>
                  <a:pt x="4230789" y="330200"/>
                </a:lnTo>
                <a:lnTo>
                  <a:pt x="4229963" y="317500"/>
                </a:lnTo>
                <a:lnTo>
                  <a:pt x="4227423" y="292100"/>
                </a:lnTo>
                <a:lnTo>
                  <a:pt x="4225658" y="279400"/>
                </a:lnTo>
                <a:lnTo>
                  <a:pt x="4223321" y="279400"/>
                </a:lnTo>
                <a:lnTo>
                  <a:pt x="4220476" y="266700"/>
                </a:lnTo>
                <a:lnTo>
                  <a:pt x="4203814" y="266700"/>
                </a:lnTo>
                <a:lnTo>
                  <a:pt x="4203700" y="279400"/>
                </a:lnTo>
                <a:lnTo>
                  <a:pt x="4205376" y="279400"/>
                </a:lnTo>
                <a:lnTo>
                  <a:pt x="4212628" y="292100"/>
                </a:lnTo>
                <a:lnTo>
                  <a:pt x="4216019" y="317500"/>
                </a:lnTo>
                <a:lnTo>
                  <a:pt x="4216793" y="330200"/>
                </a:lnTo>
                <a:lnTo>
                  <a:pt x="4216222" y="355600"/>
                </a:lnTo>
                <a:lnTo>
                  <a:pt x="4215523" y="381000"/>
                </a:lnTo>
                <a:lnTo>
                  <a:pt x="4215231" y="406400"/>
                </a:lnTo>
                <a:lnTo>
                  <a:pt x="4215181" y="444500"/>
                </a:lnTo>
                <a:lnTo>
                  <a:pt x="4214228" y="469900"/>
                </a:lnTo>
                <a:lnTo>
                  <a:pt x="4209935" y="469900"/>
                </a:lnTo>
                <a:lnTo>
                  <a:pt x="4200131" y="482600"/>
                </a:lnTo>
                <a:lnTo>
                  <a:pt x="4165320" y="482600"/>
                </a:lnTo>
                <a:lnTo>
                  <a:pt x="4166374" y="469900"/>
                </a:lnTo>
                <a:lnTo>
                  <a:pt x="4169372" y="431800"/>
                </a:lnTo>
                <a:lnTo>
                  <a:pt x="4173131" y="406400"/>
                </a:lnTo>
                <a:lnTo>
                  <a:pt x="4177550" y="381000"/>
                </a:lnTo>
                <a:lnTo>
                  <a:pt x="4182541" y="342900"/>
                </a:lnTo>
                <a:lnTo>
                  <a:pt x="4187609" y="317500"/>
                </a:lnTo>
                <a:lnTo>
                  <a:pt x="4192498" y="292100"/>
                </a:lnTo>
                <a:lnTo>
                  <a:pt x="4197299" y="266700"/>
                </a:lnTo>
                <a:lnTo>
                  <a:pt x="4202049" y="228600"/>
                </a:lnTo>
                <a:lnTo>
                  <a:pt x="4203077" y="228600"/>
                </a:lnTo>
                <a:lnTo>
                  <a:pt x="4203065" y="215900"/>
                </a:lnTo>
                <a:lnTo>
                  <a:pt x="4200855" y="215900"/>
                </a:lnTo>
                <a:lnTo>
                  <a:pt x="4195305" y="203200"/>
                </a:lnTo>
                <a:lnTo>
                  <a:pt x="4244632" y="203200"/>
                </a:lnTo>
                <a:lnTo>
                  <a:pt x="4248594" y="215900"/>
                </a:lnTo>
                <a:lnTo>
                  <a:pt x="4243781" y="215900"/>
                </a:lnTo>
                <a:lnTo>
                  <a:pt x="4243095" y="228600"/>
                </a:lnTo>
                <a:lnTo>
                  <a:pt x="4244899" y="228600"/>
                </a:lnTo>
                <a:lnTo>
                  <a:pt x="4251642" y="241300"/>
                </a:lnTo>
                <a:lnTo>
                  <a:pt x="4254424" y="266700"/>
                </a:lnTo>
                <a:lnTo>
                  <a:pt x="4254779" y="279400"/>
                </a:lnTo>
                <a:lnTo>
                  <a:pt x="4254233" y="292100"/>
                </a:lnTo>
                <a:lnTo>
                  <a:pt x="4253877" y="317500"/>
                </a:lnTo>
                <a:lnTo>
                  <a:pt x="4253801" y="342900"/>
                </a:lnTo>
                <a:lnTo>
                  <a:pt x="4254004" y="368300"/>
                </a:lnTo>
                <a:lnTo>
                  <a:pt x="4254843" y="419100"/>
                </a:lnTo>
                <a:lnTo>
                  <a:pt x="4256049" y="457200"/>
                </a:lnTo>
                <a:lnTo>
                  <a:pt x="4256049" y="190500"/>
                </a:lnTo>
                <a:lnTo>
                  <a:pt x="4175861" y="190500"/>
                </a:lnTo>
                <a:lnTo>
                  <a:pt x="4169626" y="203200"/>
                </a:lnTo>
                <a:lnTo>
                  <a:pt x="4161688" y="203200"/>
                </a:lnTo>
                <a:lnTo>
                  <a:pt x="4156405" y="215900"/>
                </a:lnTo>
                <a:lnTo>
                  <a:pt x="4147401" y="241300"/>
                </a:lnTo>
                <a:lnTo>
                  <a:pt x="4136961" y="266700"/>
                </a:lnTo>
                <a:lnTo>
                  <a:pt x="4129608" y="296075"/>
                </a:lnTo>
                <a:lnTo>
                  <a:pt x="4129608" y="495300"/>
                </a:lnTo>
                <a:lnTo>
                  <a:pt x="4127754" y="508000"/>
                </a:lnTo>
                <a:lnTo>
                  <a:pt x="4115955" y="508000"/>
                </a:lnTo>
                <a:lnTo>
                  <a:pt x="4121937" y="495300"/>
                </a:lnTo>
                <a:lnTo>
                  <a:pt x="4129608" y="495300"/>
                </a:lnTo>
                <a:lnTo>
                  <a:pt x="4129608" y="296075"/>
                </a:lnTo>
                <a:lnTo>
                  <a:pt x="4127423" y="304800"/>
                </a:lnTo>
                <a:lnTo>
                  <a:pt x="4124033" y="304800"/>
                </a:lnTo>
                <a:lnTo>
                  <a:pt x="4119651" y="317500"/>
                </a:lnTo>
                <a:lnTo>
                  <a:pt x="4108615" y="317500"/>
                </a:lnTo>
                <a:lnTo>
                  <a:pt x="4107624" y="322478"/>
                </a:lnTo>
                <a:lnTo>
                  <a:pt x="4107624" y="558800"/>
                </a:lnTo>
                <a:lnTo>
                  <a:pt x="4104119" y="571500"/>
                </a:lnTo>
                <a:lnTo>
                  <a:pt x="4101020" y="584200"/>
                </a:lnTo>
                <a:lnTo>
                  <a:pt x="4097109" y="596900"/>
                </a:lnTo>
                <a:lnTo>
                  <a:pt x="4091127" y="609600"/>
                </a:lnTo>
                <a:lnTo>
                  <a:pt x="4086314" y="596900"/>
                </a:lnTo>
                <a:lnTo>
                  <a:pt x="4085856" y="584200"/>
                </a:lnTo>
                <a:lnTo>
                  <a:pt x="4088866" y="571500"/>
                </a:lnTo>
                <a:lnTo>
                  <a:pt x="4094403" y="558800"/>
                </a:lnTo>
                <a:lnTo>
                  <a:pt x="4107624" y="558800"/>
                </a:lnTo>
                <a:lnTo>
                  <a:pt x="4107624" y="322478"/>
                </a:lnTo>
                <a:lnTo>
                  <a:pt x="4098506" y="368300"/>
                </a:lnTo>
                <a:lnTo>
                  <a:pt x="4087253" y="419100"/>
                </a:lnTo>
                <a:lnTo>
                  <a:pt x="4075912" y="482600"/>
                </a:lnTo>
                <a:lnTo>
                  <a:pt x="4065498" y="533400"/>
                </a:lnTo>
                <a:lnTo>
                  <a:pt x="4060914" y="547179"/>
                </a:lnTo>
                <a:lnTo>
                  <a:pt x="4060914" y="800100"/>
                </a:lnTo>
                <a:lnTo>
                  <a:pt x="4054068" y="812774"/>
                </a:lnTo>
                <a:lnTo>
                  <a:pt x="4050322" y="800100"/>
                </a:lnTo>
                <a:lnTo>
                  <a:pt x="4060914" y="800100"/>
                </a:lnTo>
                <a:lnTo>
                  <a:pt x="4060914" y="547179"/>
                </a:lnTo>
                <a:lnTo>
                  <a:pt x="4057040" y="558800"/>
                </a:lnTo>
                <a:lnTo>
                  <a:pt x="4014470" y="583323"/>
                </a:lnTo>
                <a:lnTo>
                  <a:pt x="4014470" y="838200"/>
                </a:lnTo>
                <a:lnTo>
                  <a:pt x="4012984" y="850900"/>
                </a:lnTo>
                <a:lnTo>
                  <a:pt x="4006735" y="850900"/>
                </a:lnTo>
                <a:lnTo>
                  <a:pt x="4005923" y="838200"/>
                </a:lnTo>
                <a:lnTo>
                  <a:pt x="4007802" y="838200"/>
                </a:lnTo>
                <a:lnTo>
                  <a:pt x="4012615" y="825500"/>
                </a:lnTo>
                <a:lnTo>
                  <a:pt x="4014368" y="838200"/>
                </a:lnTo>
                <a:lnTo>
                  <a:pt x="4014470" y="583323"/>
                </a:lnTo>
                <a:lnTo>
                  <a:pt x="4012946" y="584200"/>
                </a:lnTo>
                <a:lnTo>
                  <a:pt x="3986428" y="589407"/>
                </a:lnTo>
                <a:lnTo>
                  <a:pt x="3986428" y="876300"/>
                </a:lnTo>
                <a:lnTo>
                  <a:pt x="3985526" y="901700"/>
                </a:lnTo>
                <a:lnTo>
                  <a:pt x="3984701" y="913841"/>
                </a:lnTo>
                <a:lnTo>
                  <a:pt x="3984701" y="990600"/>
                </a:lnTo>
                <a:lnTo>
                  <a:pt x="3984498" y="1003300"/>
                </a:lnTo>
                <a:lnTo>
                  <a:pt x="3983088" y="1003300"/>
                </a:lnTo>
                <a:lnTo>
                  <a:pt x="3981424" y="1016000"/>
                </a:lnTo>
                <a:lnTo>
                  <a:pt x="3980916" y="1022350"/>
                </a:lnTo>
                <a:lnTo>
                  <a:pt x="3980916" y="1104900"/>
                </a:lnTo>
                <a:lnTo>
                  <a:pt x="3980192" y="1117600"/>
                </a:lnTo>
                <a:lnTo>
                  <a:pt x="3976992" y="1117600"/>
                </a:lnTo>
                <a:lnTo>
                  <a:pt x="3975735" y="1120648"/>
                </a:lnTo>
                <a:lnTo>
                  <a:pt x="3975735" y="1244600"/>
                </a:lnTo>
                <a:lnTo>
                  <a:pt x="3967505" y="1244600"/>
                </a:lnTo>
                <a:lnTo>
                  <a:pt x="3967505" y="1422400"/>
                </a:lnTo>
                <a:lnTo>
                  <a:pt x="3953052" y="1435100"/>
                </a:lnTo>
                <a:lnTo>
                  <a:pt x="3901249" y="1435100"/>
                </a:lnTo>
                <a:lnTo>
                  <a:pt x="3901249" y="2070100"/>
                </a:lnTo>
                <a:lnTo>
                  <a:pt x="3898519" y="2082800"/>
                </a:lnTo>
                <a:lnTo>
                  <a:pt x="3899014" y="2095500"/>
                </a:lnTo>
                <a:lnTo>
                  <a:pt x="3898798" y="2095500"/>
                </a:lnTo>
                <a:lnTo>
                  <a:pt x="3898798" y="2108200"/>
                </a:lnTo>
                <a:lnTo>
                  <a:pt x="3898011" y="2108200"/>
                </a:lnTo>
                <a:lnTo>
                  <a:pt x="3897960" y="2133600"/>
                </a:lnTo>
                <a:lnTo>
                  <a:pt x="3897109" y="2146300"/>
                </a:lnTo>
                <a:lnTo>
                  <a:pt x="3896106" y="2146300"/>
                </a:lnTo>
                <a:lnTo>
                  <a:pt x="3896106" y="2336800"/>
                </a:lnTo>
                <a:lnTo>
                  <a:pt x="3893172" y="2349500"/>
                </a:lnTo>
                <a:lnTo>
                  <a:pt x="3893616" y="2349500"/>
                </a:lnTo>
                <a:lnTo>
                  <a:pt x="3885641" y="2362200"/>
                </a:lnTo>
                <a:lnTo>
                  <a:pt x="3880675" y="2349500"/>
                </a:lnTo>
                <a:lnTo>
                  <a:pt x="3884193" y="2349500"/>
                </a:lnTo>
                <a:lnTo>
                  <a:pt x="3886327" y="2336800"/>
                </a:lnTo>
                <a:lnTo>
                  <a:pt x="3896106" y="2336800"/>
                </a:lnTo>
                <a:lnTo>
                  <a:pt x="3896106" y="2146300"/>
                </a:lnTo>
                <a:lnTo>
                  <a:pt x="3894721" y="2146300"/>
                </a:lnTo>
                <a:lnTo>
                  <a:pt x="3894721" y="2184400"/>
                </a:lnTo>
                <a:lnTo>
                  <a:pt x="3894201" y="2184400"/>
                </a:lnTo>
                <a:lnTo>
                  <a:pt x="3893705" y="2197100"/>
                </a:lnTo>
                <a:lnTo>
                  <a:pt x="3893870" y="2197100"/>
                </a:lnTo>
                <a:lnTo>
                  <a:pt x="3893286" y="2209800"/>
                </a:lnTo>
                <a:lnTo>
                  <a:pt x="3890530" y="2222500"/>
                </a:lnTo>
                <a:lnTo>
                  <a:pt x="3885374" y="2184400"/>
                </a:lnTo>
                <a:lnTo>
                  <a:pt x="3883406" y="2171700"/>
                </a:lnTo>
                <a:lnTo>
                  <a:pt x="3894467" y="2171700"/>
                </a:lnTo>
                <a:lnTo>
                  <a:pt x="3894721" y="2184400"/>
                </a:lnTo>
                <a:lnTo>
                  <a:pt x="3894721" y="2146300"/>
                </a:lnTo>
                <a:lnTo>
                  <a:pt x="3880129" y="2146300"/>
                </a:lnTo>
                <a:lnTo>
                  <a:pt x="3880129" y="2260600"/>
                </a:lnTo>
                <a:lnTo>
                  <a:pt x="3876649" y="2260600"/>
                </a:lnTo>
                <a:lnTo>
                  <a:pt x="3870541" y="2273300"/>
                </a:lnTo>
                <a:lnTo>
                  <a:pt x="3868242" y="2275687"/>
                </a:lnTo>
                <a:lnTo>
                  <a:pt x="3868242" y="2298700"/>
                </a:lnTo>
                <a:lnTo>
                  <a:pt x="3866464" y="2311400"/>
                </a:lnTo>
                <a:lnTo>
                  <a:pt x="3848138" y="2311400"/>
                </a:lnTo>
                <a:lnTo>
                  <a:pt x="3838194" y="2324100"/>
                </a:lnTo>
                <a:lnTo>
                  <a:pt x="3831386" y="2336800"/>
                </a:lnTo>
                <a:lnTo>
                  <a:pt x="3825684" y="2349500"/>
                </a:lnTo>
                <a:lnTo>
                  <a:pt x="3821620" y="2362200"/>
                </a:lnTo>
                <a:lnTo>
                  <a:pt x="3817683" y="2362200"/>
                </a:lnTo>
                <a:lnTo>
                  <a:pt x="3812794" y="2374900"/>
                </a:lnTo>
                <a:lnTo>
                  <a:pt x="3805872" y="2387600"/>
                </a:lnTo>
                <a:lnTo>
                  <a:pt x="3804780" y="2374900"/>
                </a:lnTo>
                <a:lnTo>
                  <a:pt x="3804742" y="2347468"/>
                </a:lnTo>
                <a:lnTo>
                  <a:pt x="3804170" y="2336800"/>
                </a:lnTo>
                <a:lnTo>
                  <a:pt x="3803408" y="2324100"/>
                </a:lnTo>
                <a:lnTo>
                  <a:pt x="3813403" y="2324100"/>
                </a:lnTo>
                <a:lnTo>
                  <a:pt x="3825824" y="2311400"/>
                </a:lnTo>
                <a:lnTo>
                  <a:pt x="3837470" y="2311400"/>
                </a:lnTo>
                <a:lnTo>
                  <a:pt x="3859936" y="2298700"/>
                </a:lnTo>
                <a:lnTo>
                  <a:pt x="3868242" y="2298700"/>
                </a:lnTo>
                <a:lnTo>
                  <a:pt x="3868242" y="2275687"/>
                </a:lnTo>
                <a:lnTo>
                  <a:pt x="3858310" y="2286000"/>
                </a:lnTo>
                <a:lnTo>
                  <a:pt x="3845229" y="2286000"/>
                </a:lnTo>
                <a:lnTo>
                  <a:pt x="3831348" y="2298700"/>
                </a:lnTo>
                <a:lnTo>
                  <a:pt x="3816718" y="2298700"/>
                </a:lnTo>
                <a:lnTo>
                  <a:pt x="3807485" y="2311400"/>
                </a:lnTo>
                <a:lnTo>
                  <a:pt x="3805263" y="2298700"/>
                </a:lnTo>
                <a:lnTo>
                  <a:pt x="3804488" y="2298700"/>
                </a:lnTo>
                <a:lnTo>
                  <a:pt x="3803485" y="2273300"/>
                </a:lnTo>
                <a:lnTo>
                  <a:pt x="3802570" y="2260600"/>
                </a:lnTo>
                <a:lnTo>
                  <a:pt x="3800640" y="2235200"/>
                </a:lnTo>
                <a:lnTo>
                  <a:pt x="3799459" y="2222500"/>
                </a:lnTo>
                <a:lnTo>
                  <a:pt x="3803078" y="2209800"/>
                </a:lnTo>
                <a:lnTo>
                  <a:pt x="3812032" y="2197100"/>
                </a:lnTo>
                <a:lnTo>
                  <a:pt x="3826814" y="2197100"/>
                </a:lnTo>
                <a:lnTo>
                  <a:pt x="3834219" y="2184400"/>
                </a:lnTo>
                <a:lnTo>
                  <a:pt x="3856494" y="2184400"/>
                </a:lnTo>
                <a:lnTo>
                  <a:pt x="3866197" y="2171700"/>
                </a:lnTo>
                <a:lnTo>
                  <a:pt x="3871087" y="2184400"/>
                </a:lnTo>
                <a:lnTo>
                  <a:pt x="3871645" y="2184400"/>
                </a:lnTo>
                <a:lnTo>
                  <a:pt x="3872954" y="2209800"/>
                </a:lnTo>
                <a:lnTo>
                  <a:pt x="3874795" y="2222500"/>
                </a:lnTo>
                <a:lnTo>
                  <a:pt x="3879075" y="2247900"/>
                </a:lnTo>
                <a:lnTo>
                  <a:pt x="3880129" y="2260600"/>
                </a:lnTo>
                <a:lnTo>
                  <a:pt x="3880129" y="2146300"/>
                </a:lnTo>
                <a:lnTo>
                  <a:pt x="3878554" y="2146300"/>
                </a:lnTo>
                <a:lnTo>
                  <a:pt x="3876764" y="2133600"/>
                </a:lnTo>
                <a:lnTo>
                  <a:pt x="3874630" y="2120900"/>
                </a:lnTo>
                <a:lnTo>
                  <a:pt x="3872077" y="2095500"/>
                </a:lnTo>
                <a:lnTo>
                  <a:pt x="3869004" y="2082800"/>
                </a:lnTo>
                <a:lnTo>
                  <a:pt x="3866515" y="2082800"/>
                </a:lnTo>
                <a:lnTo>
                  <a:pt x="3872814" y="2070100"/>
                </a:lnTo>
                <a:lnTo>
                  <a:pt x="3885552" y="2070100"/>
                </a:lnTo>
                <a:lnTo>
                  <a:pt x="3889413" y="2057400"/>
                </a:lnTo>
                <a:lnTo>
                  <a:pt x="3901249" y="2070100"/>
                </a:lnTo>
                <a:lnTo>
                  <a:pt x="3901249" y="1435100"/>
                </a:lnTo>
                <a:lnTo>
                  <a:pt x="3900233" y="1435100"/>
                </a:lnTo>
                <a:lnTo>
                  <a:pt x="3900233" y="2019300"/>
                </a:lnTo>
                <a:lnTo>
                  <a:pt x="3897858" y="2032000"/>
                </a:lnTo>
                <a:lnTo>
                  <a:pt x="3891889" y="2044700"/>
                </a:lnTo>
                <a:lnTo>
                  <a:pt x="3883571" y="2057400"/>
                </a:lnTo>
                <a:lnTo>
                  <a:pt x="3866438" y="2057400"/>
                </a:lnTo>
                <a:lnTo>
                  <a:pt x="3866438" y="2159000"/>
                </a:lnTo>
                <a:lnTo>
                  <a:pt x="3857244" y="2159000"/>
                </a:lnTo>
                <a:lnTo>
                  <a:pt x="3846817" y="2171700"/>
                </a:lnTo>
                <a:lnTo>
                  <a:pt x="3826027" y="2171700"/>
                </a:lnTo>
                <a:lnTo>
                  <a:pt x="3815537" y="2184400"/>
                </a:lnTo>
                <a:lnTo>
                  <a:pt x="3801389" y="2184400"/>
                </a:lnTo>
                <a:lnTo>
                  <a:pt x="3800868" y="2171700"/>
                </a:lnTo>
                <a:lnTo>
                  <a:pt x="3800551" y="2159000"/>
                </a:lnTo>
                <a:lnTo>
                  <a:pt x="3800805" y="2159000"/>
                </a:lnTo>
                <a:lnTo>
                  <a:pt x="3800792" y="2120900"/>
                </a:lnTo>
                <a:lnTo>
                  <a:pt x="3803916" y="2120900"/>
                </a:lnTo>
                <a:lnTo>
                  <a:pt x="3812997" y="2108200"/>
                </a:lnTo>
                <a:lnTo>
                  <a:pt x="3830853" y="2095500"/>
                </a:lnTo>
                <a:lnTo>
                  <a:pt x="3856532" y="2095500"/>
                </a:lnTo>
                <a:lnTo>
                  <a:pt x="3858920" y="2108200"/>
                </a:lnTo>
                <a:lnTo>
                  <a:pt x="3860736" y="2120900"/>
                </a:lnTo>
                <a:lnTo>
                  <a:pt x="3862286" y="2120900"/>
                </a:lnTo>
                <a:lnTo>
                  <a:pt x="3863759" y="2133600"/>
                </a:lnTo>
                <a:lnTo>
                  <a:pt x="3865321" y="2146300"/>
                </a:lnTo>
                <a:lnTo>
                  <a:pt x="3866438" y="2159000"/>
                </a:lnTo>
                <a:lnTo>
                  <a:pt x="3866438" y="2057400"/>
                </a:lnTo>
                <a:lnTo>
                  <a:pt x="3865943" y="2057400"/>
                </a:lnTo>
                <a:lnTo>
                  <a:pt x="3863327" y="2044700"/>
                </a:lnTo>
                <a:lnTo>
                  <a:pt x="3862438" y="2044700"/>
                </a:lnTo>
                <a:lnTo>
                  <a:pt x="3860711" y="2032000"/>
                </a:lnTo>
                <a:lnTo>
                  <a:pt x="3860165" y="2032000"/>
                </a:lnTo>
                <a:lnTo>
                  <a:pt x="3859199" y="2019300"/>
                </a:lnTo>
                <a:lnTo>
                  <a:pt x="3856177" y="1993900"/>
                </a:lnTo>
                <a:lnTo>
                  <a:pt x="3858984" y="1981200"/>
                </a:lnTo>
                <a:lnTo>
                  <a:pt x="3870198" y="1968500"/>
                </a:lnTo>
                <a:lnTo>
                  <a:pt x="3892372" y="1955800"/>
                </a:lnTo>
                <a:lnTo>
                  <a:pt x="3897566" y="1955800"/>
                </a:lnTo>
                <a:lnTo>
                  <a:pt x="3897744" y="1968500"/>
                </a:lnTo>
                <a:lnTo>
                  <a:pt x="3899471" y="1993900"/>
                </a:lnTo>
                <a:lnTo>
                  <a:pt x="3900093" y="2006600"/>
                </a:lnTo>
                <a:lnTo>
                  <a:pt x="3900233" y="2019300"/>
                </a:lnTo>
                <a:lnTo>
                  <a:pt x="3900233" y="1435100"/>
                </a:lnTo>
                <a:lnTo>
                  <a:pt x="3891800" y="1435100"/>
                </a:lnTo>
                <a:lnTo>
                  <a:pt x="3891800" y="1930400"/>
                </a:lnTo>
                <a:lnTo>
                  <a:pt x="3889552" y="1930400"/>
                </a:lnTo>
                <a:lnTo>
                  <a:pt x="3883761" y="1943100"/>
                </a:lnTo>
                <a:lnTo>
                  <a:pt x="3877589" y="1943100"/>
                </a:lnTo>
                <a:lnTo>
                  <a:pt x="3870718" y="1955800"/>
                </a:lnTo>
                <a:lnTo>
                  <a:pt x="3862832" y="1955800"/>
                </a:lnTo>
                <a:lnTo>
                  <a:pt x="3856748" y="1968500"/>
                </a:lnTo>
                <a:lnTo>
                  <a:pt x="3853332" y="1968500"/>
                </a:lnTo>
                <a:lnTo>
                  <a:pt x="3852380" y="1962404"/>
                </a:lnTo>
                <a:lnTo>
                  <a:pt x="3852380" y="2070100"/>
                </a:lnTo>
                <a:lnTo>
                  <a:pt x="3846245" y="2070100"/>
                </a:lnTo>
                <a:lnTo>
                  <a:pt x="3837419" y="2082800"/>
                </a:lnTo>
                <a:lnTo>
                  <a:pt x="3819220" y="2082800"/>
                </a:lnTo>
                <a:lnTo>
                  <a:pt x="3809733" y="2095500"/>
                </a:lnTo>
                <a:lnTo>
                  <a:pt x="3798824" y="2095500"/>
                </a:lnTo>
                <a:lnTo>
                  <a:pt x="3798392" y="2082800"/>
                </a:lnTo>
                <a:lnTo>
                  <a:pt x="3798151" y="2082800"/>
                </a:lnTo>
                <a:lnTo>
                  <a:pt x="3798214" y="2057400"/>
                </a:lnTo>
                <a:lnTo>
                  <a:pt x="3797808" y="2057400"/>
                </a:lnTo>
                <a:lnTo>
                  <a:pt x="3797693" y="2044700"/>
                </a:lnTo>
                <a:lnTo>
                  <a:pt x="3797465" y="2044700"/>
                </a:lnTo>
                <a:lnTo>
                  <a:pt x="3797655" y="2019300"/>
                </a:lnTo>
                <a:lnTo>
                  <a:pt x="3801795" y="2006600"/>
                </a:lnTo>
                <a:lnTo>
                  <a:pt x="3812641" y="2006600"/>
                </a:lnTo>
                <a:lnTo>
                  <a:pt x="3832910" y="1993900"/>
                </a:lnTo>
                <a:lnTo>
                  <a:pt x="3842042" y="1993900"/>
                </a:lnTo>
                <a:lnTo>
                  <a:pt x="3845153" y="2019300"/>
                </a:lnTo>
                <a:lnTo>
                  <a:pt x="3847376" y="2032000"/>
                </a:lnTo>
                <a:lnTo>
                  <a:pt x="3849547" y="2044700"/>
                </a:lnTo>
                <a:lnTo>
                  <a:pt x="3852380" y="2070100"/>
                </a:lnTo>
                <a:lnTo>
                  <a:pt x="3852380" y="1962404"/>
                </a:lnTo>
                <a:lnTo>
                  <a:pt x="3851351" y="1955800"/>
                </a:lnTo>
                <a:lnTo>
                  <a:pt x="3848747" y="1943100"/>
                </a:lnTo>
                <a:lnTo>
                  <a:pt x="3847401" y="1930400"/>
                </a:lnTo>
                <a:lnTo>
                  <a:pt x="3846880" y="1917700"/>
                </a:lnTo>
                <a:lnTo>
                  <a:pt x="3846753" y="1905000"/>
                </a:lnTo>
                <a:lnTo>
                  <a:pt x="3847630" y="1892300"/>
                </a:lnTo>
                <a:lnTo>
                  <a:pt x="3859276" y="1892300"/>
                </a:lnTo>
                <a:lnTo>
                  <a:pt x="3866438" y="1879600"/>
                </a:lnTo>
                <a:lnTo>
                  <a:pt x="3873106" y="1879600"/>
                </a:lnTo>
                <a:lnTo>
                  <a:pt x="3879291" y="1866900"/>
                </a:lnTo>
                <a:lnTo>
                  <a:pt x="3885184" y="1879600"/>
                </a:lnTo>
                <a:lnTo>
                  <a:pt x="3884434" y="1879600"/>
                </a:lnTo>
                <a:lnTo>
                  <a:pt x="3886835" y="1892300"/>
                </a:lnTo>
                <a:lnTo>
                  <a:pt x="3887139" y="1905000"/>
                </a:lnTo>
                <a:lnTo>
                  <a:pt x="3888371" y="1905000"/>
                </a:lnTo>
                <a:lnTo>
                  <a:pt x="3889819" y="1917700"/>
                </a:lnTo>
                <a:lnTo>
                  <a:pt x="3891432" y="1917700"/>
                </a:lnTo>
                <a:lnTo>
                  <a:pt x="3891800" y="1930400"/>
                </a:lnTo>
                <a:lnTo>
                  <a:pt x="3891800" y="1435100"/>
                </a:lnTo>
                <a:lnTo>
                  <a:pt x="3878770" y="1435100"/>
                </a:lnTo>
                <a:lnTo>
                  <a:pt x="3878770" y="1841500"/>
                </a:lnTo>
                <a:lnTo>
                  <a:pt x="3878199" y="1841500"/>
                </a:lnTo>
                <a:lnTo>
                  <a:pt x="3872090" y="1854200"/>
                </a:lnTo>
                <a:lnTo>
                  <a:pt x="3865740" y="1866900"/>
                </a:lnTo>
                <a:lnTo>
                  <a:pt x="3858869" y="1866900"/>
                </a:lnTo>
                <a:lnTo>
                  <a:pt x="3851249" y="1879600"/>
                </a:lnTo>
                <a:lnTo>
                  <a:pt x="3843020" y="1879600"/>
                </a:lnTo>
                <a:lnTo>
                  <a:pt x="3843020" y="1968500"/>
                </a:lnTo>
                <a:lnTo>
                  <a:pt x="3835057" y="1981200"/>
                </a:lnTo>
                <a:lnTo>
                  <a:pt x="3827564" y="1981200"/>
                </a:lnTo>
                <a:lnTo>
                  <a:pt x="3819639" y="1993900"/>
                </a:lnTo>
                <a:lnTo>
                  <a:pt x="3796627" y="1993900"/>
                </a:lnTo>
                <a:lnTo>
                  <a:pt x="3795484" y="1981200"/>
                </a:lnTo>
                <a:lnTo>
                  <a:pt x="3794874" y="1968500"/>
                </a:lnTo>
                <a:lnTo>
                  <a:pt x="3794175" y="1968500"/>
                </a:lnTo>
                <a:lnTo>
                  <a:pt x="3794785" y="1955800"/>
                </a:lnTo>
                <a:lnTo>
                  <a:pt x="3795014" y="1955800"/>
                </a:lnTo>
                <a:lnTo>
                  <a:pt x="3797312" y="1943100"/>
                </a:lnTo>
                <a:lnTo>
                  <a:pt x="3793744" y="1930400"/>
                </a:lnTo>
                <a:lnTo>
                  <a:pt x="3799344" y="1930400"/>
                </a:lnTo>
                <a:lnTo>
                  <a:pt x="3805618" y="1917700"/>
                </a:lnTo>
                <a:lnTo>
                  <a:pt x="3819156" y="1917700"/>
                </a:lnTo>
                <a:lnTo>
                  <a:pt x="3826027" y="1905000"/>
                </a:lnTo>
                <a:lnTo>
                  <a:pt x="3829393" y="1905000"/>
                </a:lnTo>
                <a:lnTo>
                  <a:pt x="3831780" y="1917700"/>
                </a:lnTo>
                <a:lnTo>
                  <a:pt x="3833876" y="1917700"/>
                </a:lnTo>
                <a:lnTo>
                  <a:pt x="3835222" y="1930400"/>
                </a:lnTo>
                <a:lnTo>
                  <a:pt x="3837076" y="1943100"/>
                </a:lnTo>
                <a:lnTo>
                  <a:pt x="3837521" y="1955800"/>
                </a:lnTo>
                <a:lnTo>
                  <a:pt x="3839083" y="1968500"/>
                </a:lnTo>
                <a:lnTo>
                  <a:pt x="3843020" y="1968500"/>
                </a:lnTo>
                <a:lnTo>
                  <a:pt x="3843020" y="1879600"/>
                </a:lnTo>
                <a:lnTo>
                  <a:pt x="3841737" y="1866900"/>
                </a:lnTo>
                <a:lnTo>
                  <a:pt x="3841750" y="1854200"/>
                </a:lnTo>
                <a:lnTo>
                  <a:pt x="3841254" y="1854200"/>
                </a:lnTo>
                <a:lnTo>
                  <a:pt x="3841077" y="1841500"/>
                </a:lnTo>
                <a:lnTo>
                  <a:pt x="3843286" y="1841500"/>
                </a:lnTo>
                <a:lnTo>
                  <a:pt x="3847782" y="1828800"/>
                </a:lnTo>
                <a:lnTo>
                  <a:pt x="3854386" y="1828800"/>
                </a:lnTo>
                <a:lnTo>
                  <a:pt x="3856240" y="1816100"/>
                </a:lnTo>
                <a:lnTo>
                  <a:pt x="3863276" y="1816100"/>
                </a:lnTo>
                <a:lnTo>
                  <a:pt x="3864279" y="1803400"/>
                </a:lnTo>
                <a:lnTo>
                  <a:pt x="3877310" y="1816100"/>
                </a:lnTo>
                <a:lnTo>
                  <a:pt x="3875468" y="1816100"/>
                </a:lnTo>
                <a:lnTo>
                  <a:pt x="3877373" y="1828800"/>
                </a:lnTo>
                <a:lnTo>
                  <a:pt x="3878046" y="1828800"/>
                </a:lnTo>
                <a:lnTo>
                  <a:pt x="3878770" y="1841500"/>
                </a:lnTo>
                <a:lnTo>
                  <a:pt x="3878770" y="1435100"/>
                </a:lnTo>
                <a:lnTo>
                  <a:pt x="3868712" y="1435100"/>
                </a:lnTo>
                <a:lnTo>
                  <a:pt x="3868712" y="1778000"/>
                </a:lnTo>
                <a:lnTo>
                  <a:pt x="3867327" y="1790700"/>
                </a:lnTo>
                <a:lnTo>
                  <a:pt x="3862705" y="1790700"/>
                </a:lnTo>
                <a:lnTo>
                  <a:pt x="3856024" y="1803400"/>
                </a:lnTo>
                <a:lnTo>
                  <a:pt x="3848481" y="1803400"/>
                </a:lnTo>
                <a:lnTo>
                  <a:pt x="3845115" y="1816100"/>
                </a:lnTo>
                <a:lnTo>
                  <a:pt x="3841597" y="1803400"/>
                </a:lnTo>
                <a:lnTo>
                  <a:pt x="3837279" y="1803400"/>
                </a:lnTo>
                <a:lnTo>
                  <a:pt x="3837051" y="1790700"/>
                </a:lnTo>
                <a:lnTo>
                  <a:pt x="3836492" y="1778000"/>
                </a:lnTo>
                <a:lnTo>
                  <a:pt x="3836047" y="1778000"/>
                </a:lnTo>
                <a:lnTo>
                  <a:pt x="3835692" y="1765300"/>
                </a:lnTo>
                <a:lnTo>
                  <a:pt x="3835285" y="1752600"/>
                </a:lnTo>
                <a:lnTo>
                  <a:pt x="3834981" y="1739900"/>
                </a:lnTo>
                <a:lnTo>
                  <a:pt x="3842347" y="1739900"/>
                </a:lnTo>
                <a:lnTo>
                  <a:pt x="3847147" y="1727200"/>
                </a:lnTo>
                <a:lnTo>
                  <a:pt x="3852392" y="1714500"/>
                </a:lnTo>
                <a:lnTo>
                  <a:pt x="3859758" y="1714500"/>
                </a:lnTo>
                <a:lnTo>
                  <a:pt x="3862324" y="1727200"/>
                </a:lnTo>
                <a:lnTo>
                  <a:pt x="3864965" y="1739900"/>
                </a:lnTo>
                <a:lnTo>
                  <a:pt x="3867239" y="1765300"/>
                </a:lnTo>
                <a:lnTo>
                  <a:pt x="3868712" y="1778000"/>
                </a:lnTo>
                <a:lnTo>
                  <a:pt x="3868712" y="1435100"/>
                </a:lnTo>
                <a:lnTo>
                  <a:pt x="3854373" y="1435100"/>
                </a:lnTo>
                <a:lnTo>
                  <a:pt x="3854373" y="1689100"/>
                </a:lnTo>
                <a:lnTo>
                  <a:pt x="3852913" y="1689100"/>
                </a:lnTo>
                <a:lnTo>
                  <a:pt x="3847858" y="1701800"/>
                </a:lnTo>
                <a:lnTo>
                  <a:pt x="3830396" y="1701800"/>
                </a:lnTo>
                <a:lnTo>
                  <a:pt x="3829888" y="1698815"/>
                </a:lnTo>
                <a:lnTo>
                  <a:pt x="3829888" y="1866900"/>
                </a:lnTo>
                <a:lnTo>
                  <a:pt x="3829862" y="1879600"/>
                </a:lnTo>
                <a:lnTo>
                  <a:pt x="3826268" y="1892300"/>
                </a:lnTo>
                <a:lnTo>
                  <a:pt x="3818572" y="1905000"/>
                </a:lnTo>
                <a:lnTo>
                  <a:pt x="3794887" y="1905000"/>
                </a:lnTo>
                <a:lnTo>
                  <a:pt x="3793363" y="1892300"/>
                </a:lnTo>
                <a:lnTo>
                  <a:pt x="3793871" y="1879600"/>
                </a:lnTo>
                <a:lnTo>
                  <a:pt x="3792969" y="1879600"/>
                </a:lnTo>
                <a:lnTo>
                  <a:pt x="3793121" y="1866900"/>
                </a:lnTo>
                <a:lnTo>
                  <a:pt x="3792613" y="1854200"/>
                </a:lnTo>
                <a:lnTo>
                  <a:pt x="3828072" y="1854200"/>
                </a:lnTo>
                <a:lnTo>
                  <a:pt x="3829888" y="1866900"/>
                </a:lnTo>
                <a:lnTo>
                  <a:pt x="3829888" y="1698815"/>
                </a:lnTo>
                <a:lnTo>
                  <a:pt x="3828237" y="1689100"/>
                </a:lnTo>
                <a:lnTo>
                  <a:pt x="3826065" y="1689100"/>
                </a:lnTo>
                <a:lnTo>
                  <a:pt x="3826065" y="1816100"/>
                </a:lnTo>
                <a:lnTo>
                  <a:pt x="3822992" y="1828800"/>
                </a:lnTo>
                <a:lnTo>
                  <a:pt x="3815410" y="1828800"/>
                </a:lnTo>
                <a:lnTo>
                  <a:pt x="3805821" y="1841500"/>
                </a:lnTo>
                <a:lnTo>
                  <a:pt x="3793083" y="1841500"/>
                </a:lnTo>
                <a:lnTo>
                  <a:pt x="3791496" y="1803400"/>
                </a:lnTo>
                <a:lnTo>
                  <a:pt x="3791166" y="1778000"/>
                </a:lnTo>
                <a:lnTo>
                  <a:pt x="3794010" y="1765300"/>
                </a:lnTo>
                <a:lnTo>
                  <a:pt x="3800767" y="1765300"/>
                </a:lnTo>
                <a:lnTo>
                  <a:pt x="3808882" y="1752600"/>
                </a:lnTo>
                <a:lnTo>
                  <a:pt x="3821049" y="1752600"/>
                </a:lnTo>
                <a:lnTo>
                  <a:pt x="3821531" y="1765300"/>
                </a:lnTo>
                <a:lnTo>
                  <a:pt x="3821823" y="1765300"/>
                </a:lnTo>
                <a:lnTo>
                  <a:pt x="3822598" y="1778000"/>
                </a:lnTo>
                <a:lnTo>
                  <a:pt x="3823246" y="1790700"/>
                </a:lnTo>
                <a:lnTo>
                  <a:pt x="3824249" y="1803400"/>
                </a:lnTo>
                <a:lnTo>
                  <a:pt x="3826065" y="1816100"/>
                </a:lnTo>
                <a:lnTo>
                  <a:pt x="3826065" y="1689100"/>
                </a:lnTo>
                <a:lnTo>
                  <a:pt x="3825062" y="1676400"/>
                </a:lnTo>
                <a:lnTo>
                  <a:pt x="3825214" y="1663700"/>
                </a:lnTo>
                <a:lnTo>
                  <a:pt x="3828504" y="1651000"/>
                </a:lnTo>
                <a:lnTo>
                  <a:pt x="3835031" y="1651000"/>
                </a:lnTo>
                <a:lnTo>
                  <a:pt x="3844925" y="1638300"/>
                </a:lnTo>
                <a:lnTo>
                  <a:pt x="3850068" y="1663700"/>
                </a:lnTo>
                <a:lnTo>
                  <a:pt x="3852354" y="1676400"/>
                </a:lnTo>
                <a:lnTo>
                  <a:pt x="3854373" y="1689100"/>
                </a:lnTo>
                <a:lnTo>
                  <a:pt x="3854373" y="1435100"/>
                </a:lnTo>
                <a:lnTo>
                  <a:pt x="3842054" y="1435100"/>
                </a:lnTo>
                <a:lnTo>
                  <a:pt x="3839248" y="1422400"/>
                </a:lnTo>
                <a:lnTo>
                  <a:pt x="3843617" y="1409700"/>
                </a:lnTo>
                <a:lnTo>
                  <a:pt x="3887063" y="1409700"/>
                </a:lnTo>
                <a:lnTo>
                  <a:pt x="3893680" y="1422400"/>
                </a:lnTo>
                <a:lnTo>
                  <a:pt x="3900030" y="1409700"/>
                </a:lnTo>
                <a:lnTo>
                  <a:pt x="3965702" y="1409700"/>
                </a:lnTo>
                <a:lnTo>
                  <a:pt x="3967022" y="1422400"/>
                </a:lnTo>
                <a:lnTo>
                  <a:pt x="3967505" y="1422400"/>
                </a:lnTo>
                <a:lnTo>
                  <a:pt x="3967505" y="1244600"/>
                </a:lnTo>
                <a:lnTo>
                  <a:pt x="3967467" y="1308100"/>
                </a:lnTo>
                <a:lnTo>
                  <a:pt x="3967365" y="1320800"/>
                </a:lnTo>
                <a:lnTo>
                  <a:pt x="3967061" y="1333500"/>
                </a:lnTo>
                <a:lnTo>
                  <a:pt x="3967327" y="1346200"/>
                </a:lnTo>
                <a:lnTo>
                  <a:pt x="3967454" y="1371600"/>
                </a:lnTo>
                <a:lnTo>
                  <a:pt x="3967276" y="1384300"/>
                </a:lnTo>
                <a:lnTo>
                  <a:pt x="3966946" y="1397000"/>
                </a:lnTo>
                <a:lnTo>
                  <a:pt x="3852164" y="1397000"/>
                </a:lnTo>
                <a:lnTo>
                  <a:pt x="3849916" y="1384300"/>
                </a:lnTo>
                <a:lnTo>
                  <a:pt x="3852151" y="1384300"/>
                </a:lnTo>
                <a:lnTo>
                  <a:pt x="3855936" y="1371600"/>
                </a:lnTo>
                <a:lnTo>
                  <a:pt x="3856647" y="1358900"/>
                </a:lnTo>
                <a:lnTo>
                  <a:pt x="3854793" y="1358900"/>
                </a:lnTo>
                <a:lnTo>
                  <a:pt x="3850881" y="1346200"/>
                </a:lnTo>
                <a:lnTo>
                  <a:pt x="3849852" y="1346200"/>
                </a:lnTo>
                <a:lnTo>
                  <a:pt x="3849522" y="1333500"/>
                </a:lnTo>
                <a:lnTo>
                  <a:pt x="3849039" y="1333500"/>
                </a:lnTo>
                <a:lnTo>
                  <a:pt x="3846538" y="1320800"/>
                </a:lnTo>
                <a:lnTo>
                  <a:pt x="3849395" y="1308100"/>
                </a:lnTo>
                <a:lnTo>
                  <a:pt x="3938333" y="1308100"/>
                </a:lnTo>
                <a:lnTo>
                  <a:pt x="3943172" y="1295400"/>
                </a:lnTo>
                <a:lnTo>
                  <a:pt x="3945471" y="1308100"/>
                </a:lnTo>
                <a:lnTo>
                  <a:pt x="3967467" y="1308100"/>
                </a:lnTo>
                <a:lnTo>
                  <a:pt x="3967467" y="1244600"/>
                </a:lnTo>
                <a:lnTo>
                  <a:pt x="3966476" y="1244600"/>
                </a:lnTo>
                <a:lnTo>
                  <a:pt x="3966476" y="1270000"/>
                </a:lnTo>
                <a:lnTo>
                  <a:pt x="3963695" y="1270000"/>
                </a:lnTo>
                <a:lnTo>
                  <a:pt x="3963695" y="1282700"/>
                </a:lnTo>
                <a:lnTo>
                  <a:pt x="3939349" y="1295400"/>
                </a:lnTo>
                <a:lnTo>
                  <a:pt x="3880459" y="1295400"/>
                </a:lnTo>
                <a:lnTo>
                  <a:pt x="3893121" y="1282700"/>
                </a:lnTo>
                <a:lnTo>
                  <a:pt x="3963695" y="1282700"/>
                </a:lnTo>
                <a:lnTo>
                  <a:pt x="3963695" y="1270000"/>
                </a:lnTo>
                <a:lnTo>
                  <a:pt x="3908831" y="1270000"/>
                </a:lnTo>
                <a:lnTo>
                  <a:pt x="3884409" y="1282700"/>
                </a:lnTo>
                <a:lnTo>
                  <a:pt x="3836847" y="1282700"/>
                </a:lnTo>
                <a:lnTo>
                  <a:pt x="3836847" y="1600200"/>
                </a:lnTo>
                <a:lnTo>
                  <a:pt x="3836517" y="1612900"/>
                </a:lnTo>
                <a:lnTo>
                  <a:pt x="3836225" y="1612900"/>
                </a:lnTo>
                <a:lnTo>
                  <a:pt x="3835222" y="1625600"/>
                </a:lnTo>
                <a:lnTo>
                  <a:pt x="3831132" y="1625600"/>
                </a:lnTo>
                <a:lnTo>
                  <a:pt x="3829596" y="1638300"/>
                </a:lnTo>
                <a:lnTo>
                  <a:pt x="3821506" y="1638300"/>
                </a:lnTo>
                <a:lnTo>
                  <a:pt x="3821239" y="1625600"/>
                </a:lnTo>
                <a:lnTo>
                  <a:pt x="3820884" y="1625600"/>
                </a:lnTo>
                <a:lnTo>
                  <a:pt x="3817924" y="1612900"/>
                </a:lnTo>
                <a:lnTo>
                  <a:pt x="3816185" y="1593786"/>
                </a:lnTo>
                <a:lnTo>
                  <a:pt x="3816185" y="1727200"/>
                </a:lnTo>
                <a:lnTo>
                  <a:pt x="3814775" y="1727200"/>
                </a:lnTo>
                <a:lnTo>
                  <a:pt x="3813619" y="1739900"/>
                </a:lnTo>
                <a:lnTo>
                  <a:pt x="3806355" y="1739900"/>
                </a:lnTo>
                <a:lnTo>
                  <a:pt x="3799065" y="1752600"/>
                </a:lnTo>
                <a:lnTo>
                  <a:pt x="3790619" y="1752600"/>
                </a:lnTo>
                <a:lnTo>
                  <a:pt x="3790619" y="2387600"/>
                </a:lnTo>
                <a:lnTo>
                  <a:pt x="3789705" y="2387600"/>
                </a:lnTo>
                <a:lnTo>
                  <a:pt x="3789642" y="2438400"/>
                </a:lnTo>
                <a:lnTo>
                  <a:pt x="3736086" y="2438400"/>
                </a:lnTo>
                <a:lnTo>
                  <a:pt x="3735768" y="2413000"/>
                </a:lnTo>
                <a:lnTo>
                  <a:pt x="3735857" y="2383028"/>
                </a:lnTo>
                <a:lnTo>
                  <a:pt x="3736784" y="2349500"/>
                </a:lnTo>
                <a:lnTo>
                  <a:pt x="3737165" y="2349500"/>
                </a:lnTo>
                <a:lnTo>
                  <a:pt x="3741153" y="2336800"/>
                </a:lnTo>
                <a:lnTo>
                  <a:pt x="3772281" y="2336800"/>
                </a:lnTo>
                <a:lnTo>
                  <a:pt x="3781869" y="2324100"/>
                </a:lnTo>
                <a:lnTo>
                  <a:pt x="3787368" y="2336800"/>
                </a:lnTo>
                <a:lnTo>
                  <a:pt x="3789896" y="2336800"/>
                </a:lnTo>
                <a:lnTo>
                  <a:pt x="3790581" y="2349500"/>
                </a:lnTo>
                <a:lnTo>
                  <a:pt x="3790619" y="2387600"/>
                </a:lnTo>
                <a:lnTo>
                  <a:pt x="3790619" y="1752600"/>
                </a:lnTo>
                <a:lnTo>
                  <a:pt x="3789984" y="1752600"/>
                </a:lnTo>
                <a:lnTo>
                  <a:pt x="3789984" y="2311400"/>
                </a:lnTo>
                <a:lnTo>
                  <a:pt x="3763759" y="2311400"/>
                </a:lnTo>
                <a:lnTo>
                  <a:pt x="3757155" y="2324100"/>
                </a:lnTo>
                <a:lnTo>
                  <a:pt x="3738092" y="2324100"/>
                </a:lnTo>
                <a:lnTo>
                  <a:pt x="3739057" y="2285301"/>
                </a:lnTo>
                <a:lnTo>
                  <a:pt x="3740531" y="2247862"/>
                </a:lnTo>
                <a:lnTo>
                  <a:pt x="3741166" y="2235200"/>
                </a:lnTo>
                <a:lnTo>
                  <a:pt x="3741470" y="2222500"/>
                </a:lnTo>
                <a:lnTo>
                  <a:pt x="3747097" y="2222500"/>
                </a:lnTo>
                <a:lnTo>
                  <a:pt x="3756787" y="2209800"/>
                </a:lnTo>
                <a:lnTo>
                  <a:pt x="3784282" y="2209800"/>
                </a:lnTo>
                <a:lnTo>
                  <a:pt x="3787711" y="2222500"/>
                </a:lnTo>
                <a:lnTo>
                  <a:pt x="3789070" y="2235200"/>
                </a:lnTo>
                <a:lnTo>
                  <a:pt x="3789311" y="2247900"/>
                </a:lnTo>
                <a:lnTo>
                  <a:pt x="3789210" y="2260600"/>
                </a:lnTo>
                <a:lnTo>
                  <a:pt x="3789629" y="2260600"/>
                </a:lnTo>
                <a:lnTo>
                  <a:pt x="3789540" y="2286000"/>
                </a:lnTo>
                <a:lnTo>
                  <a:pt x="3789718" y="2298700"/>
                </a:lnTo>
                <a:lnTo>
                  <a:pt x="3789984" y="2311400"/>
                </a:lnTo>
                <a:lnTo>
                  <a:pt x="3789984" y="1752600"/>
                </a:lnTo>
                <a:lnTo>
                  <a:pt x="3789769" y="1752600"/>
                </a:lnTo>
                <a:lnTo>
                  <a:pt x="3789476" y="1748040"/>
                </a:lnTo>
                <a:lnTo>
                  <a:pt x="3789476" y="2184400"/>
                </a:lnTo>
                <a:lnTo>
                  <a:pt x="3785120" y="2197100"/>
                </a:lnTo>
                <a:lnTo>
                  <a:pt x="3743833" y="2197100"/>
                </a:lnTo>
                <a:lnTo>
                  <a:pt x="3744938" y="2184400"/>
                </a:lnTo>
                <a:lnTo>
                  <a:pt x="3745014" y="2171700"/>
                </a:lnTo>
                <a:lnTo>
                  <a:pt x="3745052" y="2146300"/>
                </a:lnTo>
                <a:lnTo>
                  <a:pt x="3744798" y="2133600"/>
                </a:lnTo>
                <a:lnTo>
                  <a:pt x="3744430" y="2133600"/>
                </a:lnTo>
                <a:lnTo>
                  <a:pt x="3749738" y="2120900"/>
                </a:lnTo>
                <a:lnTo>
                  <a:pt x="3783203" y="2120900"/>
                </a:lnTo>
                <a:lnTo>
                  <a:pt x="3785844" y="2133600"/>
                </a:lnTo>
                <a:lnTo>
                  <a:pt x="3787419" y="2146300"/>
                </a:lnTo>
                <a:lnTo>
                  <a:pt x="3788079" y="2146300"/>
                </a:lnTo>
                <a:lnTo>
                  <a:pt x="3788384" y="2159000"/>
                </a:lnTo>
                <a:lnTo>
                  <a:pt x="3788587" y="2171700"/>
                </a:lnTo>
                <a:lnTo>
                  <a:pt x="3788892" y="2171700"/>
                </a:lnTo>
                <a:lnTo>
                  <a:pt x="3789476" y="2184400"/>
                </a:lnTo>
                <a:lnTo>
                  <a:pt x="3789476" y="1748040"/>
                </a:lnTo>
                <a:lnTo>
                  <a:pt x="3788956" y="1739900"/>
                </a:lnTo>
                <a:lnTo>
                  <a:pt x="3787686" y="1727200"/>
                </a:lnTo>
                <a:lnTo>
                  <a:pt x="3786886" y="1714500"/>
                </a:lnTo>
                <a:lnTo>
                  <a:pt x="3786771" y="2095500"/>
                </a:lnTo>
                <a:lnTo>
                  <a:pt x="3783241" y="2108200"/>
                </a:lnTo>
                <a:lnTo>
                  <a:pt x="3751351" y="2108200"/>
                </a:lnTo>
                <a:lnTo>
                  <a:pt x="3747046" y="2095500"/>
                </a:lnTo>
                <a:lnTo>
                  <a:pt x="3746538" y="2082800"/>
                </a:lnTo>
                <a:lnTo>
                  <a:pt x="3747008" y="2070100"/>
                </a:lnTo>
                <a:lnTo>
                  <a:pt x="3747820" y="2044700"/>
                </a:lnTo>
                <a:lnTo>
                  <a:pt x="3748303" y="2044700"/>
                </a:lnTo>
                <a:lnTo>
                  <a:pt x="3751389" y="2032000"/>
                </a:lnTo>
                <a:lnTo>
                  <a:pt x="3758565" y="2019300"/>
                </a:lnTo>
                <a:lnTo>
                  <a:pt x="3786073" y="2019300"/>
                </a:lnTo>
                <a:lnTo>
                  <a:pt x="3786187" y="2057400"/>
                </a:lnTo>
                <a:lnTo>
                  <a:pt x="3786555" y="2057400"/>
                </a:lnTo>
                <a:lnTo>
                  <a:pt x="3786619" y="2095500"/>
                </a:lnTo>
                <a:lnTo>
                  <a:pt x="3786771" y="2095500"/>
                </a:lnTo>
                <a:lnTo>
                  <a:pt x="3786771" y="1714500"/>
                </a:lnTo>
                <a:lnTo>
                  <a:pt x="3787508" y="1701800"/>
                </a:lnTo>
                <a:lnTo>
                  <a:pt x="3790035" y="1689100"/>
                </a:lnTo>
                <a:lnTo>
                  <a:pt x="3795001" y="1689100"/>
                </a:lnTo>
                <a:lnTo>
                  <a:pt x="3801770" y="1676400"/>
                </a:lnTo>
                <a:lnTo>
                  <a:pt x="3809720" y="1676400"/>
                </a:lnTo>
                <a:lnTo>
                  <a:pt x="3813886" y="1689100"/>
                </a:lnTo>
                <a:lnTo>
                  <a:pt x="3815511" y="1701800"/>
                </a:lnTo>
                <a:lnTo>
                  <a:pt x="3815829" y="1714500"/>
                </a:lnTo>
                <a:lnTo>
                  <a:pt x="3816058" y="1714500"/>
                </a:lnTo>
                <a:lnTo>
                  <a:pt x="3816185" y="1727200"/>
                </a:lnTo>
                <a:lnTo>
                  <a:pt x="3816185" y="1593786"/>
                </a:lnTo>
                <a:lnTo>
                  <a:pt x="3815613" y="1587500"/>
                </a:lnTo>
                <a:lnTo>
                  <a:pt x="3816426" y="1574800"/>
                </a:lnTo>
                <a:lnTo>
                  <a:pt x="3822827" y="1549400"/>
                </a:lnTo>
                <a:lnTo>
                  <a:pt x="3829431" y="1549400"/>
                </a:lnTo>
                <a:lnTo>
                  <a:pt x="3831640" y="1562100"/>
                </a:lnTo>
                <a:lnTo>
                  <a:pt x="3834460" y="1574800"/>
                </a:lnTo>
                <a:lnTo>
                  <a:pt x="3836619" y="1587500"/>
                </a:lnTo>
                <a:lnTo>
                  <a:pt x="3836847" y="1600200"/>
                </a:lnTo>
                <a:lnTo>
                  <a:pt x="3836847" y="1282700"/>
                </a:lnTo>
                <a:lnTo>
                  <a:pt x="3824935" y="1282700"/>
                </a:lnTo>
                <a:lnTo>
                  <a:pt x="3820312" y="1273403"/>
                </a:lnTo>
                <a:lnTo>
                  <a:pt x="3820312" y="1358900"/>
                </a:lnTo>
                <a:lnTo>
                  <a:pt x="3820172" y="1371600"/>
                </a:lnTo>
                <a:lnTo>
                  <a:pt x="3810520" y="1371600"/>
                </a:lnTo>
                <a:lnTo>
                  <a:pt x="3808996" y="1368564"/>
                </a:lnTo>
                <a:lnTo>
                  <a:pt x="3808996" y="1638300"/>
                </a:lnTo>
                <a:lnTo>
                  <a:pt x="3808514" y="1651000"/>
                </a:lnTo>
                <a:lnTo>
                  <a:pt x="3807930" y="1663700"/>
                </a:lnTo>
                <a:lnTo>
                  <a:pt x="3800106" y="1663700"/>
                </a:lnTo>
                <a:lnTo>
                  <a:pt x="3789375" y="1676400"/>
                </a:lnTo>
                <a:lnTo>
                  <a:pt x="3786962" y="1663700"/>
                </a:lnTo>
                <a:lnTo>
                  <a:pt x="3785095" y="1663700"/>
                </a:lnTo>
                <a:lnTo>
                  <a:pt x="3784066" y="1660639"/>
                </a:lnTo>
                <a:lnTo>
                  <a:pt x="3784066" y="1968500"/>
                </a:lnTo>
                <a:lnTo>
                  <a:pt x="3783850" y="1981200"/>
                </a:lnTo>
                <a:lnTo>
                  <a:pt x="3783025" y="1993900"/>
                </a:lnTo>
                <a:lnTo>
                  <a:pt x="3779075" y="1993900"/>
                </a:lnTo>
                <a:lnTo>
                  <a:pt x="3770503" y="2006600"/>
                </a:lnTo>
                <a:lnTo>
                  <a:pt x="3750094" y="2006600"/>
                </a:lnTo>
                <a:lnTo>
                  <a:pt x="3750068" y="1993900"/>
                </a:lnTo>
                <a:lnTo>
                  <a:pt x="3750119" y="1968500"/>
                </a:lnTo>
                <a:lnTo>
                  <a:pt x="3750424" y="1968500"/>
                </a:lnTo>
                <a:lnTo>
                  <a:pt x="3750068" y="1955800"/>
                </a:lnTo>
                <a:lnTo>
                  <a:pt x="3750513" y="1955800"/>
                </a:lnTo>
                <a:lnTo>
                  <a:pt x="3753497" y="1943100"/>
                </a:lnTo>
                <a:lnTo>
                  <a:pt x="3760241" y="1930400"/>
                </a:lnTo>
                <a:lnTo>
                  <a:pt x="3782720" y="1930400"/>
                </a:lnTo>
                <a:lnTo>
                  <a:pt x="3782949" y="1943100"/>
                </a:lnTo>
                <a:lnTo>
                  <a:pt x="3783736" y="1955800"/>
                </a:lnTo>
                <a:lnTo>
                  <a:pt x="3784066" y="1968500"/>
                </a:lnTo>
                <a:lnTo>
                  <a:pt x="3784066" y="1660639"/>
                </a:lnTo>
                <a:lnTo>
                  <a:pt x="3782771" y="1656765"/>
                </a:lnTo>
                <a:lnTo>
                  <a:pt x="3782771" y="1892300"/>
                </a:lnTo>
                <a:lnTo>
                  <a:pt x="3782453" y="1892300"/>
                </a:lnTo>
                <a:lnTo>
                  <a:pt x="3780104" y="1905000"/>
                </a:lnTo>
                <a:lnTo>
                  <a:pt x="3774541" y="1917700"/>
                </a:lnTo>
                <a:lnTo>
                  <a:pt x="3750983" y="1917700"/>
                </a:lnTo>
                <a:lnTo>
                  <a:pt x="3750691" y="1905000"/>
                </a:lnTo>
                <a:lnTo>
                  <a:pt x="3750830" y="1892300"/>
                </a:lnTo>
                <a:lnTo>
                  <a:pt x="3751846" y="1892300"/>
                </a:lnTo>
                <a:lnTo>
                  <a:pt x="3751821" y="1879600"/>
                </a:lnTo>
                <a:lnTo>
                  <a:pt x="3751961" y="1866900"/>
                </a:lnTo>
                <a:lnTo>
                  <a:pt x="3780485" y="1866900"/>
                </a:lnTo>
                <a:lnTo>
                  <a:pt x="3782530" y="1879600"/>
                </a:lnTo>
                <a:lnTo>
                  <a:pt x="3782771" y="1892300"/>
                </a:lnTo>
                <a:lnTo>
                  <a:pt x="3782771" y="1656765"/>
                </a:lnTo>
                <a:lnTo>
                  <a:pt x="3780840" y="1651000"/>
                </a:lnTo>
                <a:lnTo>
                  <a:pt x="3782314" y="1638300"/>
                </a:lnTo>
                <a:lnTo>
                  <a:pt x="3789121" y="1612900"/>
                </a:lnTo>
                <a:lnTo>
                  <a:pt x="3800868" y="1600200"/>
                </a:lnTo>
                <a:lnTo>
                  <a:pt x="3805720" y="1612900"/>
                </a:lnTo>
                <a:lnTo>
                  <a:pt x="3808247" y="1625600"/>
                </a:lnTo>
                <a:lnTo>
                  <a:pt x="3808996" y="1638300"/>
                </a:lnTo>
                <a:lnTo>
                  <a:pt x="3808996" y="1368564"/>
                </a:lnTo>
                <a:lnTo>
                  <a:pt x="3804158" y="1358900"/>
                </a:lnTo>
                <a:lnTo>
                  <a:pt x="3798011" y="1346200"/>
                </a:lnTo>
                <a:lnTo>
                  <a:pt x="3793858" y="1336294"/>
                </a:lnTo>
                <a:lnTo>
                  <a:pt x="3793858" y="1574800"/>
                </a:lnTo>
                <a:lnTo>
                  <a:pt x="3791508" y="1587500"/>
                </a:lnTo>
                <a:lnTo>
                  <a:pt x="3784930" y="1587500"/>
                </a:lnTo>
                <a:lnTo>
                  <a:pt x="3782250" y="1574800"/>
                </a:lnTo>
                <a:lnTo>
                  <a:pt x="3793858" y="1574800"/>
                </a:lnTo>
                <a:lnTo>
                  <a:pt x="3793858" y="1336294"/>
                </a:lnTo>
                <a:lnTo>
                  <a:pt x="3792690" y="1333500"/>
                </a:lnTo>
                <a:lnTo>
                  <a:pt x="3788791" y="1320800"/>
                </a:lnTo>
                <a:lnTo>
                  <a:pt x="3787063" y="1308100"/>
                </a:lnTo>
                <a:lnTo>
                  <a:pt x="3805555" y="1308100"/>
                </a:lnTo>
                <a:lnTo>
                  <a:pt x="3813606" y="1295400"/>
                </a:lnTo>
                <a:lnTo>
                  <a:pt x="3815575" y="1308100"/>
                </a:lnTo>
                <a:lnTo>
                  <a:pt x="3817010" y="1320800"/>
                </a:lnTo>
                <a:lnTo>
                  <a:pt x="3818115" y="1320800"/>
                </a:lnTo>
                <a:lnTo>
                  <a:pt x="3819106" y="1333500"/>
                </a:lnTo>
                <a:lnTo>
                  <a:pt x="3820236" y="1346200"/>
                </a:lnTo>
                <a:lnTo>
                  <a:pt x="3820312" y="1358900"/>
                </a:lnTo>
                <a:lnTo>
                  <a:pt x="3820312" y="1273403"/>
                </a:lnTo>
                <a:lnTo>
                  <a:pt x="3818623" y="1270000"/>
                </a:lnTo>
                <a:lnTo>
                  <a:pt x="3832834" y="1270000"/>
                </a:lnTo>
                <a:lnTo>
                  <a:pt x="3848354" y="1257300"/>
                </a:lnTo>
                <a:lnTo>
                  <a:pt x="3965575" y="1257300"/>
                </a:lnTo>
                <a:lnTo>
                  <a:pt x="3966476" y="1270000"/>
                </a:lnTo>
                <a:lnTo>
                  <a:pt x="3966476" y="1244600"/>
                </a:lnTo>
                <a:lnTo>
                  <a:pt x="3834676" y="1244600"/>
                </a:lnTo>
                <a:lnTo>
                  <a:pt x="3832504" y="1219200"/>
                </a:lnTo>
                <a:lnTo>
                  <a:pt x="3831399" y="1193800"/>
                </a:lnTo>
                <a:lnTo>
                  <a:pt x="3830561" y="1181100"/>
                </a:lnTo>
                <a:lnTo>
                  <a:pt x="3830078" y="1168400"/>
                </a:lnTo>
                <a:lnTo>
                  <a:pt x="3829939" y="1155700"/>
                </a:lnTo>
                <a:lnTo>
                  <a:pt x="3857675" y="1155700"/>
                </a:lnTo>
                <a:lnTo>
                  <a:pt x="3873411" y="1143000"/>
                </a:lnTo>
                <a:lnTo>
                  <a:pt x="3904310" y="1143000"/>
                </a:lnTo>
                <a:lnTo>
                  <a:pt x="3917696" y="1155700"/>
                </a:lnTo>
                <a:lnTo>
                  <a:pt x="3973944" y="1155700"/>
                </a:lnTo>
                <a:lnTo>
                  <a:pt x="3974338" y="1168400"/>
                </a:lnTo>
                <a:lnTo>
                  <a:pt x="3974833" y="1181100"/>
                </a:lnTo>
                <a:lnTo>
                  <a:pt x="3975303" y="1193800"/>
                </a:lnTo>
                <a:lnTo>
                  <a:pt x="3975633" y="1219200"/>
                </a:lnTo>
                <a:lnTo>
                  <a:pt x="3975735" y="1244600"/>
                </a:lnTo>
                <a:lnTo>
                  <a:pt x="3975735" y="1120648"/>
                </a:lnTo>
                <a:lnTo>
                  <a:pt x="3971734" y="1130300"/>
                </a:lnTo>
                <a:lnTo>
                  <a:pt x="3809200" y="1130300"/>
                </a:lnTo>
                <a:lnTo>
                  <a:pt x="3809200" y="1270000"/>
                </a:lnTo>
                <a:lnTo>
                  <a:pt x="3806469" y="1282700"/>
                </a:lnTo>
                <a:lnTo>
                  <a:pt x="3794925" y="1282700"/>
                </a:lnTo>
                <a:lnTo>
                  <a:pt x="3801948" y="1295400"/>
                </a:lnTo>
                <a:lnTo>
                  <a:pt x="3789438" y="1295400"/>
                </a:lnTo>
                <a:lnTo>
                  <a:pt x="3794925" y="1282700"/>
                </a:lnTo>
                <a:lnTo>
                  <a:pt x="3780612" y="1282700"/>
                </a:lnTo>
                <a:lnTo>
                  <a:pt x="3779863" y="1275638"/>
                </a:lnTo>
                <a:lnTo>
                  <a:pt x="3779863" y="1841500"/>
                </a:lnTo>
                <a:lnTo>
                  <a:pt x="3771633" y="1854200"/>
                </a:lnTo>
                <a:lnTo>
                  <a:pt x="3753815" y="1854200"/>
                </a:lnTo>
                <a:lnTo>
                  <a:pt x="3752646" y="1841500"/>
                </a:lnTo>
                <a:lnTo>
                  <a:pt x="3752532" y="1816100"/>
                </a:lnTo>
                <a:lnTo>
                  <a:pt x="3753739" y="1816100"/>
                </a:lnTo>
                <a:lnTo>
                  <a:pt x="3753713" y="1778000"/>
                </a:lnTo>
                <a:lnTo>
                  <a:pt x="3759479" y="1765300"/>
                </a:lnTo>
                <a:lnTo>
                  <a:pt x="3770223" y="1765300"/>
                </a:lnTo>
                <a:lnTo>
                  <a:pt x="3756749" y="1752600"/>
                </a:lnTo>
                <a:lnTo>
                  <a:pt x="3754907" y="1752600"/>
                </a:lnTo>
                <a:lnTo>
                  <a:pt x="3754183" y="1739900"/>
                </a:lnTo>
                <a:lnTo>
                  <a:pt x="3753853" y="1739900"/>
                </a:lnTo>
                <a:lnTo>
                  <a:pt x="3754272" y="1727200"/>
                </a:lnTo>
                <a:lnTo>
                  <a:pt x="3755999" y="1714500"/>
                </a:lnTo>
                <a:lnTo>
                  <a:pt x="3757549" y="1714500"/>
                </a:lnTo>
                <a:lnTo>
                  <a:pt x="3763975" y="1701800"/>
                </a:lnTo>
                <a:lnTo>
                  <a:pt x="3777208" y="1701800"/>
                </a:lnTo>
                <a:lnTo>
                  <a:pt x="3775494" y="1714500"/>
                </a:lnTo>
                <a:lnTo>
                  <a:pt x="3776014" y="1714500"/>
                </a:lnTo>
                <a:lnTo>
                  <a:pt x="3775786" y="1727200"/>
                </a:lnTo>
                <a:lnTo>
                  <a:pt x="3776980" y="1727200"/>
                </a:lnTo>
                <a:lnTo>
                  <a:pt x="3776980" y="1739900"/>
                </a:lnTo>
                <a:lnTo>
                  <a:pt x="3776878" y="1752600"/>
                </a:lnTo>
                <a:lnTo>
                  <a:pt x="3770223" y="1765300"/>
                </a:lnTo>
                <a:lnTo>
                  <a:pt x="3775862" y="1765300"/>
                </a:lnTo>
                <a:lnTo>
                  <a:pt x="3779024" y="1778000"/>
                </a:lnTo>
                <a:lnTo>
                  <a:pt x="3779494" y="1790700"/>
                </a:lnTo>
                <a:lnTo>
                  <a:pt x="3779786" y="1803400"/>
                </a:lnTo>
                <a:lnTo>
                  <a:pt x="3779863" y="1841500"/>
                </a:lnTo>
                <a:lnTo>
                  <a:pt x="3779863" y="1275638"/>
                </a:lnTo>
                <a:lnTo>
                  <a:pt x="3779266" y="1270000"/>
                </a:lnTo>
                <a:lnTo>
                  <a:pt x="3777323" y="1270000"/>
                </a:lnTo>
                <a:lnTo>
                  <a:pt x="3787508" y="1257300"/>
                </a:lnTo>
                <a:lnTo>
                  <a:pt x="3773462" y="1257300"/>
                </a:lnTo>
                <a:lnTo>
                  <a:pt x="3773462" y="1676400"/>
                </a:lnTo>
                <a:lnTo>
                  <a:pt x="3773030" y="1676400"/>
                </a:lnTo>
                <a:lnTo>
                  <a:pt x="3769753" y="1689100"/>
                </a:lnTo>
                <a:lnTo>
                  <a:pt x="3756075" y="1689100"/>
                </a:lnTo>
                <a:lnTo>
                  <a:pt x="3756088" y="1676400"/>
                </a:lnTo>
                <a:lnTo>
                  <a:pt x="3756088" y="1663700"/>
                </a:lnTo>
                <a:lnTo>
                  <a:pt x="3756876" y="1651000"/>
                </a:lnTo>
                <a:lnTo>
                  <a:pt x="3757282" y="1651000"/>
                </a:lnTo>
                <a:lnTo>
                  <a:pt x="3757879" y="1638300"/>
                </a:lnTo>
                <a:lnTo>
                  <a:pt x="3769449" y="1638300"/>
                </a:lnTo>
                <a:lnTo>
                  <a:pt x="3770820" y="1651000"/>
                </a:lnTo>
                <a:lnTo>
                  <a:pt x="3771798" y="1663700"/>
                </a:lnTo>
                <a:lnTo>
                  <a:pt x="3772687" y="1663700"/>
                </a:lnTo>
                <a:lnTo>
                  <a:pt x="3773462" y="1676400"/>
                </a:lnTo>
                <a:lnTo>
                  <a:pt x="3773462" y="1257300"/>
                </a:lnTo>
                <a:lnTo>
                  <a:pt x="3771481" y="1257300"/>
                </a:lnTo>
                <a:lnTo>
                  <a:pt x="3771481" y="1333500"/>
                </a:lnTo>
                <a:lnTo>
                  <a:pt x="3765423" y="1346200"/>
                </a:lnTo>
                <a:lnTo>
                  <a:pt x="3763048" y="1333500"/>
                </a:lnTo>
                <a:lnTo>
                  <a:pt x="3755098" y="1333500"/>
                </a:lnTo>
                <a:lnTo>
                  <a:pt x="3752037" y="1326642"/>
                </a:lnTo>
                <a:lnTo>
                  <a:pt x="3752037" y="1409700"/>
                </a:lnTo>
                <a:lnTo>
                  <a:pt x="3751745" y="1422400"/>
                </a:lnTo>
                <a:lnTo>
                  <a:pt x="3737775" y="1422400"/>
                </a:lnTo>
                <a:lnTo>
                  <a:pt x="3737775" y="1587500"/>
                </a:lnTo>
                <a:lnTo>
                  <a:pt x="3737711" y="1676400"/>
                </a:lnTo>
                <a:lnTo>
                  <a:pt x="3736683" y="1689100"/>
                </a:lnTo>
                <a:lnTo>
                  <a:pt x="3736327" y="1689100"/>
                </a:lnTo>
                <a:lnTo>
                  <a:pt x="3736327" y="1739900"/>
                </a:lnTo>
                <a:lnTo>
                  <a:pt x="3735387" y="1752600"/>
                </a:lnTo>
                <a:lnTo>
                  <a:pt x="3735082" y="1765300"/>
                </a:lnTo>
                <a:lnTo>
                  <a:pt x="3734701" y="1765300"/>
                </a:lnTo>
                <a:lnTo>
                  <a:pt x="3734701" y="1803400"/>
                </a:lnTo>
                <a:lnTo>
                  <a:pt x="3734612" y="1816100"/>
                </a:lnTo>
                <a:lnTo>
                  <a:pt x="3734003" y="1816100"/>
                </a:lnTo>
                <a:lnTo>
                  <a:pt x="3734079" y="1841500"/>
                </a:lnTo>
                <a:lnTo>
                  <a:pt x="3733927" y="1841500"/>
                </a:lnTo>
                <a:lnTo>
                  <a:pt x="3733685" y="1854200"/>
                </a:lnTo>
                <a:lnTo>
                  <a:pt x="3733292" y="1854200"/>
                </a:lnTo>
                <a:lnTo>
                  <a:pt x="3733292" y="1905000"/>
                </a:lnTo>
                <a:lnTo>
                  <a:pt x="3730777" y="1912886"/>
                </a:lnTo>
                <a:lnTo>
                  <a:pt x="3730777" y="1968500"/>
                </a:lnTo>
                <a:lnTo>
                  <a:pt x="3730701" y="1981200"/>
                </a:lnTo>
                <a:lnTo>
                  <a:pt x="3729939" y="1993900"/>
                </a:lnTo>
                <a:lnTo>
                  <a:pt x="3728783" y="2006600"/>
                </a:lnTo>
                <a:lnTo>
                  <a:pt x="3728631" y="2006600"/>
                </a:lnTo>
                <a:lnTo>
                  <a:pt x="3728631" y="2070100"/>
                </a:lnTo>
                <a:lnTo>
                  <a:pt x="3726332" y="2070100"/>
                </a:lnTo>
                <a:lnTo>
                  <a:pt x="3726332" y="2095500"/>
                </a:lnTo>
                <a:lnTo>
                  <a:pt x="3726357" y="2108200"/>
                </a:lnTo>
                <a:lnTo>
                  <a:pt x="3725456" y="2108200"/>
                </a:lnTo>
                <a:lnTo>
                  <a:pt x="3725456" y="2133600"/>
                </a:lnTo>
                <a:lnTo>
                  <a:pt x="3725418" y="2171700"/>
                </a:lnTo>
                <a:lnTo>
                  <a:pt x="3725151" y="2171700"/>
                </a:lnTo>
                <a:lnTo>
                  <a:pt x="3725100" y="2184400"/>
                </a:lnTo>
                <a:lnTo>
                  <a:pt x="3724884" y="2184400"/>
                </a:lnTo>
                <a:lnTo>
                  <a:pt x="3724160" y="2197100"/>
                </a:lnTo>
                <a:lnTo>
                  <a:pt x="3723094" y="2209800"/>
                </a:lnTo>
                <a:lnTo>
                  <a:pt x="3722128" y="2209800"/>
                </a:lnTo>
                <a:lnTo>
                  <a:pt x="3722128" y="2222500"/>
                </a:lnTo>
                <a:lnTo>
                  <a:pt x="3719842" y="2273300"/>
                </a:lnTo>
                <a:lnTo>
                  <a:pt x="3717760" y="2311400"/>
                </a:lnTo>
                <a:lnTo>
                  <a:pt x="3717404" y="2324100"/>
                </a:lnTo>
                <a:lnTo>
                  <a:pt x="3715562" y="2324100"/>
                </a:lnTo>
                <a:lnTo>
                  <a:pt x="3715562" y="2438400"/>
                </a:lnTo>
                <a:lnTo>
                  <a:pt x="3712451" y="2451100"/>
                </a:lnTo>
                <a:lnTo>
                  <a:pt x="3664750" y="2451100"/>
                </a:lnTo>
                <a:lnTo>
                  <a:pt x="3661422" y="2438400"/>
                </a:lnTo>
                <a:lnTo>
                  <a:pt x="3661219" y="2438400"/>
                </a:lnTo>
                <a:lnTo>
                  <a:pt x="3660686" y="2425700"/>
                </a:lnTo>
                <a:lnTo>
                  <a:pt x="3659924" y="2425700"/>
                </a:lnTo>
                <a:lnTo>
                  <a:pt x="3659517" y="2413000"/>
                </a:lnTo>
                <a:lnTo>
                  <a:pt x="3660076" y="2400300"/>
                </a:lnTo>
                <a:lnTo>
                  <a:pt x="3660419" y="2400300"/>
                </a:lnTo>
                <a:lnTo>
                  <a:pt x="3659276" y="2387600"/>
                </a:lnTo>
                <a:lnTo>
                  <a:pt x="3657879" y="2374900"/>
                </a:lnTo>
                <a:lnTo>
                  <a:pt x="3657409" y="2362200"/>
                </a:lnTo>
                <a:lnTo>
                  <a:pt x="3658019" y="2349500"/>
                </a:lnTo>
                <a:lnTo>
                  <a:pt x="3714585" y="2349500"/>
                </a:lnTo>
                <a:lnTo>
                  <a:pt x="3714585" y="2400300"/>
                </a:lnTo>
                <a:lnTo>
                  <a:pt x="3715232" y="2400300"/>
                </a:lnTo>
                <a:lnTo>
                  <a:pt x="3715169" y="2425700"/>
                </a:lnTo>
                <a:lnTo>
                  <a:pt x="3715334" y="2438400"/>
                </a:lnTo>
                <a:lnTo>
                  <a:pt x="3715562" y="2438400"/>
                </a:lnTo>
                <a:lnTo>
                  <a:pt x="3715562" y="2324100"/>
                </a:lnTo>
                <a:lnTo>
                  <a:pt x="3706634" y="2324100"/>
                </a:lnTo>
                <a:lnTo>
                  <a:pt x="3696982" y="2336800"/>
                </a:lnTo>
                <a:lnTo>
                  <a:pt x="3656050" y="2336800"/>
                </a:lnTo>
                <a:lnTo>
                  <a:pt x="3655758" y="2324100"/>
                </a:lnTo>
                <a:lnTo>
                  <a:pt x="3655276" y="2311400"/>
                </a:lnTo>
                <a:lnTo>
                  <a:pt x="3654615" y="2298700"/>
                </a:lnTo>
                <a:lnTo>
                  <a:pt x="3653155" y="2286000"/>
                </a:lnTo>
                <a:lnTo>
                  <a:pt x="3652545" y="2286000"/>
                </a:lnTo>
                <a:lnTo>
                  <a:pt x="3652596" y="2235200"/>
                </a:lnTo>
                <a:lnTo>
                  <a:pt x="3690175" y="2235200"/>
                </a:lnTo>
                <a:lnTo>
                  <a:pt x="3705339" y="2222500"/>
                </a:lnTo>
                <a:lnTo>
                  <a:pt x="3722128" y="2222500"/>
                </a:lnTo>
                <a:lnTo>
                  <a:pt x="3722128" y="2209800"/>
                </a:lnTo>
                <a:lnTo>
                  <a:pt x="3670198" y="2209800"/>
                </a:lnTo>
                <a:lnTo>
                  <a:pt x="3669131" y="2197100"/>
                </a:lnTo>
                <a:lnTo>
                  <a:pt x="3669360" y="2184400"/>
                </a:lnTo>
                <a:lnTo>
                  <a:pt x="3668560" y="2171700"/>
                </a:lnTo>
                <a:lnTo>
                  <a:pt x="3668242" y="2159000"/>
                </a:lnTo>
                <a:lnTo>
                  <a:pt x="3668128" y="2146300"/>
                </a:lnTo>
                <a:lnTo>
                  <a:pt x="3667912" y="2133600"/>
                </a:lnTo>
                <a:lnTo>
                  <a:pt x="3667709" y="2133600"/>
                </a:lnTo>
                <a:lnTo>
                  <a:pt x="3671341" y="2120900"/>
                </a:lnTo>
                <a:lnTo>
                  <a:pt x="3716286" y="2120900"/>
                </a:lnTo>
                <a:lnTo>
                  <a:pt x="3723297" y="2133600"/>
                </a:lnTo>
                <a:lnTo>
                  <a:pt x="3725456" y="2133600"/>
                </a:lnTo>
                <a:lnTo>
                  <a:pt x="3725456" y="2108200"/>
                </a:lnTo>
                <a:lnTo>
                  <a:pt x="3673843" y="2108200"/>
                </a:lnTo>
                <a:lnTo>
                  <a:pt x="3667366" y="2095500"/>
                </a:lnTo>
                <a:lnTo>
                  <a:pt x="3666083" y="2095500"/>
                </a:lnTo>
                <a:lnTo>
                  <a:pt x="3667023" y="2082800"/>
                </a:lnTo>
                <a:lnTo>
                  <a:pt x="3667226" y="2070100"/>
                </a:lnTo>
                <a:lnTo>
                  <a:pt x="3666261" y="2057400"/>
                </a:lnTo>
                <a:lnTo>
                  <a:pt x="3665715" y="2057400"/>
                </a:lnTo>
                <a:lnTo>
                  <a:pt x="3665410" y="2044700"/>
                </a:lnTo>
                <a:lnTo>
                  <a:pt x="3664915" y="2019300"/>
                </a:lnTo>
                <a:lnTo>
                  <a:pt x="3698938" y="2019300"/>
                </a:lnTo>
                <a:lnTo>
                  <a:pt x="3709530" y="2032000"/>
                </a:lnTo>
                <a:lnTo>
                  <a:pt x="3728542" y="2032000"/>
                </a:lnTo>
                <a:lnTo>
                  <a:pt x="3728631" y="2070100"/>
                </a:lnTo>
                <a:lnTo>
                  <a:pt x="3728631" y="2006600"/>
                </a:lnTo>
                <a:lnTo>
                  <a:pt x="3665499" y="2006600"/>
                </a:lnTo>
                <a:lnTo>
                  <a:pt x="3663569" y="1994471"/>
                </a:lnTo>
                <a:lnTo>
                  <a:pt x="3663569" y="2197100"/>
                </a:lnTo>
                <a:lnTo>
                  <a:pt x="3663251" y="2209800"/>
                </a:lnTo>
                <a:lnTo>
                  <a:pt x="3653205" y="2209800"/>
                </a:lnTo>
                <a:lnTo>
                  <a:pt x="3650526" y="2197100"/>
                </a:lnTo>
                <a:lnTo>
                  <a:pt x="3649129" y="2197100"/>
                </a:lnTo>
                <a:lnTo>
                  <a:pt x="3648291" y="2184400"/>
                </a:lnTo>
                <a:lnTo>
                  <a:pt x="3647516" y="2159000"/>
                </a:lnTo>
                <a:lnTo>
                  <a:pt x="3645992" y="2133600"/>
                </a:lnTo>
                <a:lnTo>
                  <a:pt x="3646246" y="2133600"/>
                </a:lnTo>
                <a:lnTo>
                  <a:pt x="3647122" y="2120900"/>
                </a:lnTo>
                <a:lnTo>
                  <a:pt x="3655568" y="2120900"/>
                </a:lnTo>
                <a:lnTo>
                  <a:pt x="3657079" y="2133600"/>
                </a:lnTo>
                <a:lnTo>
                  <a:pt x="3658438" y="2146300"/>
                </a:lnTo>
                <a:lnTo>
                  <a:pt x="3659352" y="2146300"/>
                </a:lnTo>
                <a:lnTo>
                  <a:pt x="3660381" y="2159000"/>
                </a:lnTo>
                <a:lnTo>
                  <a:pt x="3661346" y="2171700"/>
                </a:lnTo>
                <a:lnTo>
                  <a:pt x="3663404" y="2184400"/>
                </a:lnTo>
                <a:lnTo>
                  <a:pt x="3663404" y="2197100"/>
                </a:lnTo>
                <a:lnTo>
                  <a:pt x="3663569" y="2197100"/>
                </a:lnTo>
                <a:lnTo>
                  <a:pt x="3663569" y="1994471"/>
                </a:lnTo>
                <a:lnTo>
                  <a:pt x="3663480" y="1993900"/>
                </a:lnTo>
                <a:lnTo>
                  <a:pt x="3663061" y="1993900"/>
                </a:lnTo>
                <a:lnTo>
                  <a:pt x="3663238" y="1981200"/>
                </a:lnTo>
                <a:lnTo>
                  <a:pt x="3663619" y="1968500"/>
                </a:lnTo>
                <a:lnTo>
                  <a:pt x="3666871" y="1955800"/>
                </a:lnTo>
                <a:lnTo>
                  <a:pt x="3674414" y="1955800"/>
                </a:lnTo>
                <a:lnTo>
                  <a:pt x="3687635" y="1943100"/>
                </a:lnTo>
                <a:lnTo>
                  <a:pt x="3728974" y="1943100"/>
                </a:lnTo>
                <a:lnTo>
                  <a:pt x="3729698" y="1955800"/>
                </a:lnTo>
                <a:lnTo>
                  <a:pt x="3730383" y="1968500"/>
                </a:lnTo>
                <a:lnTo>
                  <a:pt x="3730777" y="1968500"/>
                </a:lnTo>
                <a:lnTo>
                  <a:pt x="3730777" y="1912886"/>
                </a:lnTo>
                <a:lnTo>
                  <a:pt x="3729240" y="1917700"/>
                </a:lnTo>
                <a:lnTo>
                  <a:pt x="3717975" y="1930400"/>
                </a:lnTo>
                <a:lnTo>
                  <a:pt x="3696766" y="1930400"/>
                </a:lnTo>
                <a:lnTo>
                  <a:pt x="3678415" y="1943100"/>
                </a:lnTo>
                <a:lnTo>
                  <a:pt x="3668484" y="1943100"/>
                </a:lnTo>
                <a:lnTo>
                  <a:pt x="3664318" y="1930400"/>
                </a:lnTo>
                <a:lnTo>
                  <a:pt x="3663251" y="1905000"/>
                </a:lnTo>
                <a:lnTo>
                  <a:pt x="3663899" y="1905000"/>
                </a:lnTo>
                <a:lnTo>
                  <a:pt x="3663899" y="1892300"/>
                </a:lnTo>
                <a:lnTo>
                  <a:pt x="3663912" y="1879600"/>
                </a:lnTo>
                <a:lnTo>
                  <a:pt x="3663950" y="1866900"/>
                </a:lnTo>
                <a:lnTo>
                  <a:pt x="3733127" y="1866900"/>
                </a:lnTo>
                <a:lnTo>
                  <a:pt x="3732809" y="1879600"/>
                </a:lnTo>
                <a:lnTo>
                  <a:pt x="3733292" y="1905000"/>
                </a:lnTo>
                <a:lnTo>
                  <a:pt x="3733292" y="1854200"/>
                </a:lnTo>
                <a:lnTo>
                  <a:pt x="3659924" y="1854200"/>
                </a:lnTo>
                <a:lnTo>
                  <a:pt x="3660089" y="1841500"/>
                </a:lnTo>
                <a:lnTo>
                  <a:pt x="3659517" y="1828800"/>
                </a:lnTo>
                <a:lnTo>
                  <a:pt x="3658590" y="1819351"/>
                </a:lnTo>
                <a:lnTo>
                  <a:pt x="3658590" y="2082800"/>
                </a:lnTo>
                <a:lnTo>
                  <a:pt x="3656558" y="2095500"/>
                </a:lnTo>
                <a:lnTo>
                  <a:pt x="3656266" y="2108200"/>
                </a:lnTo>
                <a:lnTo>
                  <a:pt x="3647859" y="2108200"/>
                </a:lnTo>
                <a:lnTo>
                  <a:pt x="3646373" y="2095500"/>
                </a:lnTo>
                <a:lnTo>
                  <a:pt x="3646043" y="2095500"/>
                </a:lnTo>
                <a:lnTo>
                  <a:pt x="3646233" y="2082800"/>
                </a:lnTo>
                <a:lnTo>
                  <a:pt x="3658590" y="2082800"/>
                </a:lnTo>
                <a:lnTo>
                  <a:pt x="3658590" y="1819351"/>
                </a:lnTo>
                <a:lnTo>
                  <a:pt x="3658273" y="1816100"/>
                </a:lnTo>
                <a:lnTo>
                  <a:pt x="3657625" y="1816100"/>
                </a:lnTo>
                <a:lnTo>
                  <a:pt x="3658882" y="1803400"/>
                </a:lnTo>
                <a:lnTo>
                  <a:pt x="3661562" y="1790700"/>
                </a:lnTo>
                <a:lnTo>
                  <a:pt x="3712019" y="1790700"/>
                </a:lnTo>
                <a:lnTo>
                  <a:pt x="3724821" y="1778000"/>
                </a:lnTo>
                <a:lnTo>
                  <a:pt x="3732555" y="1778000"/>
                </a:lnTo>
                <a:lnTo>
                  <a:pt x="3734498" y="1790700"/>
                </a:lnTo>
                <a:lnTo>
                  <a:pt x="3734701" y="1803400"/>
                </a:lnTo>
                <a:lnTo>
                  <a:pt x="3734701" y="1765300"/>
                </a:lnTo>
                <a:lnTo>
                  <a:pt x="3659606" y="1765300"/>
                </a:lnTo>
                <a:lnTo>
                  <a:pt x="3659682" y="1752600"/>
                </a:lnTo>
                <a:lnTo>
                  <a:pt x="3658844" y="1739900"/>
                </a:lnTo>
                <a:lnTo>
                  <a:pt x="3659835" y="1727200"/>
                </a:lnTo>
                <a:lnTo>
                  <a:pt x="3679863" y="1727200"/>
                </a:lnTo>
                <a:lnTo>
                  <a:pt x="3690175" y="1714500"/>
                </a:lnTo>
                <a:lnTo>
                  <a:pt x="3735565" y="1714500"/>
                </a:lnTo>
                <a:lnTo>
                  <a:pt x="3736327" y="1739900"/>
                </a:lnTo>
                <a:lnTo>
                  <a:pt x="3736327" y="1689100"/>
                </a:lnTo>
                <a:lnTo>
                  <a:pt x="3732161" y="1689100"/>
                </a:lnTo>
                <a:lnTo>
                  <a:pt x="3724783" y="1701800"/>
                </a:lnTo>
                <a:lnTo>
                  <a:pt x="3660711" y="1701800"/>
                </a:lnTo>
                <a:lnTo>
                  <a:pt x="3658171" y="1689100"/>
                </a:lnTo>
                <a:lnTo>
                  <a:pt x="3658920" y="1676400"/>
                </a:lnTo>
                <a:lnTo>
                  <a:pt x="3660521" y="1651000"/>
                </a:lnTo>
                <a:lnTo>
                  <a:pt x="3664115" y="1651000"/>
                </a:lnTo>
                <a:lnTo>
                  <a:pt x="3672433" y="1638300"/>
                </a:lnTo>
                <a:lnTo>
                  <a:pt x="3732339" y="1638300"/>
                </a:lnTo>
                <a:lnTo>
                  <a:pt x="3735679" y="1651000"/>
                </a:lnTo>
                <a:lnTo>
                  <a:pt x="3735971" y="1651000"/>
                </a:lnTo>
                <a:lnTo>
                  <a:pt x="3736924" y="1663700"/>
                </a:lnTo>
                <a:lnTo>
                  <a:pt x="3737711" y="1676400"/>
                </a:lnTo>
                <a:lnTo>
                  <a:pt x="3737711" y="1587500"/>
                </a:lnTo>
                <a:lnTo>
                  <a:pt x="3736683" y="1587500"/>
                </a:lnTo>
                <a:lnTo>
                  <a:pt x="3736683" y="1625600"/>
                </a:lnTo>
                <a:lnTo>
                  <a:pt x="3663480" y="1625600"/>
                </a:lnTo>
                <a:lnTo>
                  <a:pt x="3661956" y="1612900"/>
                </a:lnTo>
                <a:lnTo>
                  <a:pt x="3735692" y="1612900"/>
                </a:lnTo>
                <a:lnTo>
                  <a:pt x="3736683" y="1625600"/>
                </a:lnTo>
                <a:lnTo>
                  <a:pt x="3736683" y="1587500"/>
                </a:lnTo>
                <a:lnTo>
                  <a:pt x="3719855" y="1587500"/>
                </a:lnTo>
                <a:lnTo>
                  <a:pt x="3708463" y="1600200"/>
                </a:lnTo>
                <a:lnTo>
                  <a:pt x="3664305" y="1600200"/>
                </a:lnTo>
                <a:lnTo>
                  <a:pt x="3663962" y="1587500"/>
                </a:lnTo>
                <a:lnTo>
                  <a:pt x="3699268" y="1587500"/>
                </a:lnTo>
                <a:lnTo>
                  <a:pt x="3714762" y="1574800"/>
                </a:lnTo>
                <a:lnTo>
                  <a:pt x="3736911" y="1574800"/>
                </a:lnTo>
                <a:lnTo>
                  <a:pt x="3737775" y="1587500"/>
                </a:lnTo>
                <a:lnTo>
                  <a:pt x="3737775" y="1422400"/>
                </a:lnTo>
                <a:lnTo>
                  <a:pt x="3732873" y="1422400"/>
                </a:lnTo>
                <a:lnTo>
                  <a:pt x="3733050" y="1409700"/>
                </a:lnTo>
                <a:lnTo>
                  <a:pt x="3738588" y="1409700"/>
                </a:lnTo>
                <a:lnTo>
                  <a:pt x="3740670" y="1397000"/>
                </a:lnTo>
                <a:lnTo>
                  <a:pt x="3750284" y="1397000"/>
                </a:lnTo>
                <a:lnTo>
                  <a:pt x="3750360" y="1409700"/>
                </a:lnTo>
                <a:lnTo>
                  <a:pt x="3752037" y="1409700"/>
                </a:lnTo>
                <a:lnTo>
                  <a:pt x="3752037" y="1326642"/>
                </a:lnTo>
                <a:lnTo>
                  <a:pt x="3749433" y="1320800"/>
                </a:lnTo>
                <a:lnTo>
                  <a:pt x="3747719" y="1320800"/>
                </a:lnTo>
                <a:lnTo>
                  <a:pt x="3743363" y="1295400"/>
                </a:lnTo>
                <a:lnTo>
                  <a:pt x="3738930" y="1282700"/>
                </a:lnTo>
                <a:lnTo>
                  <a:pt x="3738715" y="1282052"/>
                </a:lnTo>
                <a:lnTo>
                  <a:pt x="3738715" y="1320800"/>
                </a:lnTo>
                <a:lnTo>
                  <a:pt x="3737394" y="1333500"/>
                </a:lnTo>
                <a:lnTo>
                  <a:pt x="3725951" y="1333500"/>
                </a:lnTo>
                <a:lnTo>
                  <a:pt x="3725722" y="1332852"/>
                </a:lnTo>
                <a:lnTo>
                  <a:pt x="3725722" y="1422400"/>
                </a:lnTo>
                <a:lnTo>
                  <a:pt x="3724338" y="1435100"/>
                </a:lnTo>
                <a:lnTo>
                  <a:pt x="3725672" y="1435100"/>
                </a:lnTo>
                <a:lnTo>
                  <a:pt x="3724084" y="1447800"/>
                </a:lnTo>
                <a:lnTo>
                  <a:pt x="3720147" y="1447800"/>
                </a:lnTo>
                <a:lnTo>
                  <a:pt x="3714737" y="1460500"/>
                </a:lnTo>
                <a:lnTo>
                  <a:pt x="3698710" y="1460500"/>
                </a:lnTo>
                <a:lnTo>
                  <a:pt x="3696449" y="1447800"/>
                </a:lnTo>
                <a:lnTo>
                  <a:pt x="3704869" y="1435100"/>
                </a:lnTo>
                <a:lnTo>
                  <a:pt x="3711791" y="1422400"/>
                </a:lnTo>
                <a:lnTo>
                  <a:pt x="3701084" y="1422400"/>
                </a:lnTo>
                <a:lnTo>
                  <a:pt x="3695128" y="1435100"/>
                </a:lnTo>
                <a:lnTo>
                  <a:pt x="3689667" y="1435100"/>
                </a:lnTo>
                <a:lnTo>
                  <a:pt x="3688880" y="1430680"/>
                </a:lnTo>
                <a:lnTo>
                  <a:pt x="3688880" y="1485900"/>
                </a:lnTo>
                <a:lnTo>
                  <a:pt x="3686187" y="1498600"/>
                </a:lnTo>
                <a:lnTo>
                  <a:pt x="3672459" y="1498600"/>
                </a:lnTo>
                <a:lnTo>
                  <a:pt x="3673335" y="1511300"/>
                </a:lnTo>
                <a:lnTo>
                  <a:pt x="3670935" y="1511300"/>
                </a:lnTo>
                <a:lnTo>
                  <a:pt x="3661765" y="1524000"/>
                </a:lnTo>
                <a:lnTo>
                  <a:pt x="3660406" y="1511300"/>
                </a:lnTo>
                <a:lnTo>
                  <a:pt x="3660571" y="1511300"/>
                </a:lnTo>
                <a:lnTo>
                  <a:pt x="3661664" y="1498600"/>
                </a:lnTo>
                <a:lnTo>
                  <a:pt x="3661143" y="1498600"/>
                </a:lnTo>
                <a:lnTo>
                  <a:pt x="3667887" y="1485900"/>
                </a:lnTo>
                <a:lnTo>
                  <a:pt x="3688880" y="1485900"/>
                </a:lnTo>
                <a:lnTo>
                  <a:pt x="3688880" y="1430680"/>
                </a:lnTo>
                <a:lnTo>
                  <a:pt x="3687407" y="1422400"/>
                </a:lnTo>
                <a:lnTo>
                  <a:pt x="3694468" y="1422400"/>
                </a:lnTo>
                <a:lnTo>
                  <a:pt x="3700284" y="1409700"/>
                </a:lnTo>
                <a:lnTo>
                  <a:pt x="3686886" y="1409700"/>
                </a:lnTo>
                <a:lnTo>
                  <a:pt x="3686886" y="1460500"/>
                </a:lnTo>
                <a:lnTo>
                  <a:pt x="3682657" y="1473200"/>
                </a:lnTo>
                <a:lnTo>
                  <a:pt x="3657816" y="1473200"/>
                </a:lnTo>
                <a:lnTo>
                  <a:pt x="3657346" y="1460500"/>
                </a:lnTo>
                <a:lnTo>
                  <a:pt x="3658717" y="1460500"/>
                </a:lnTo>
                <a:lnTo>
                  <a:pt x="3663099" y="1447800"/>
                </a:lnTo>
                <a:lnTo>
                  <a:pt x="3655822" y="1447800"/>
                </a:lnTo>
                <a:lnTo>
                  <a:pt x="3656927" y="1435100"/>
                </a:lnTo>
                <a:lnTo>
                  <a:pt x="3675469" y="1435100"/>
                </a:lnTo>
                <a:lnTo>
                  <a:pt x="3673602" y="1447800"/>
                </a:lnTo>
                <a:lnTo>
                  <a:pt x="3686098" y="1447800"/>
                </a:lnTo>
                <a:lnTo>
                  <a:pt x="3686619" y="1460500"/>
                </a:lnTo>
                <a:lnTo>
                  <a:pt x="3686886" y="1460500"/>
                </a:lnTo>
                <a:lnTo>
                  <a:pt x="3686886" y="1409700"/>
                </a:lnTo>
                <a:lnTo>
                  <a:pt x="3686645" y="1409700"/>
                </a:lnTo>
                <a:lnTo>
                  <a:pt x="3693249" y="1397000"/>
                </a:lnTo>
                <a:lnTo>
                  <a:pt x="3676472" y="1397000"/>
                </a:lnTo>
                <a:lnTo>
                  <a:pt x="3671722" y="1409700"/>
                </a:lnTo>
                <a:lnTo>
                  <a:pt x="3666617" y="1397000"/>
                </a:lnTo>
                <a:lnTo>
                  <a:pt x="3666325" y="1397000"/>
                </a:lnTo>
                <a:lnTo>
                  <a:pt x="3671392" y="1384300"/>
                </a:lnTo>
                <a:lnTo>
                  <a:pt x="3698722" y="1384300"/>
                </a:lnTo>
                <a:lnTo>
                  <a:pt x="3694188" y="1397000"/>
                </a:lnTo>
                <a:lnTo>
                  <a:pt x="3709098" y="1397000"/>
                </a:lnTo>
                <a:lnTo>
                  <a:pt x="3703891" y="1409700"/>
                </a:lnTo>
                <a:lnTo>
                  <a:pt x="3717912" y="1409700"/>
                </a:lnTo>
                <a:lnTo>
                  <a:pt x="3713111" y="1422400"/>
                </a:lnTo>
                <a:lnTo>
                  <a:pt x="3725722" y="1422400"/>
                </a:lnTo>
                <a:lnTo>
                  <a:pt x="3725722" y="1332852"/>
                </a:lnTo>
                <a:lnTo>
                  <a:pt x="3721493" y="1320800"/>
                </a:lnTo>
                <a:lnTo>
                  <a:pt x="3720896" y="1320800"/>
                </a:lnTo>
                <a:lnTo>
                  <a:pt x="3716451" y="1282700"/>
                </a:lnTo>
                <a:lnTo>
                  <a:pt x="3712768" y="1270000"/>
                </a:lnTo>
                <a:lnTo>
                  <a:pt x="3708438" y="1244600"/>
                </a:lnTo>
                <a:lnTo>
                  <a:pt x="3703091" y="1219200"/>
                </a:lnTo>
                <a:lnTo>
                  <a:pt x="3701300" y="1212100"/>
                </a:lnTo>
                <a:lnTo>
                  <a:pt x="3701300" y="1270000"/>
                </a:lnTo>
                <a:lnTo>
                  <a:pt x="3694226" y="1257300"/>
                </a:lnTo>
                <a:lnTo>
                  <a:pt x="3689070" y="1231900"/>
                </a:lnTo>
                <a:lnTo>
                  <a:pt x="3686238" y="1219200"/>
                </a:lnTo>
                <a:lnTo>
                  <a:pt x="3686073" y="1206500"/>
                </a:lnTo>
                <a:lnTo>
                  <a:pt x="3692626" y="1219200"/>
                </a:lnTo>
                <a:lnTo>
                  <a:pt x="3697757" y="1231900"/>
                </a:lnTo>
                <a:lnTo>
                  <a:pt x="3700856" y="1257300"/>
                </a:lnTo>
                <a:lnTo>
                  <a:pt x="3701300" y="1270000"/>
                </a:lnTo>
                <a:lnTo>
                  <a:pt x="3701300" y="1212100"/>
                </a:lnTo>
                <a:lnTo>
                  <a:pt x="3699891" y="1206500"/>
                </a:lnTo>
                <a:lnTo>
                  <a:pt x="3696601" y="1193800"/>
                </a:lnTo>
                <a:lnTo>
                  <a:pt x="3693147" y="1193800"/>
                </a:lnTo>
                <a:lnTo>
                  <a:pt x="3689400" y="1181100"/>
                </a:lnTo>
                <a:lnTo>
                  <a:pt x="3684828" y="1155700"/>
                </a:lnTo>
                <a:lnTo>
                  <a:pt x="3682885" y="1143000"/>
                </a:lnTo>
                <a:lnTo>
                  <a:pt x="3684625" y="1130300"/>
                </a:lnTo>
                <a:lnTo>
                  <a:pt x="3691039" y="1117600"/>
                </a:lnTo>
                <a:lnTo>
                  <a:pt x="3694912" y="1130300"/>
                </a:lnTo>
                <a:lnTo>
                  <a:pt x="3697389" y="1130300"/>
                </a:lnTo>
                <a:lnTo>
                  <a:pt x="3698951" y="1143000"/>
                </a:lnTo>
                <a:lnTo>
                  <a:pt x="3700107" y="1143000"/>
                </a:lnTo>
                <a:lnTo>
                  <a:pt x="3707346" y="1181100"/>
                </a:lnTo>
                <a:lnTo>
                  <a:pt x="3715728" y="1219200"/>
                </a:lnTo>
                <a:lnTo>
                  <a:pt x="3725126" y="1270000"/>
                </a:lnTo>
                <a:lnTo>
                  <a:pt x="3735413" y="1308100"/>
                </a:lnTo>
                <a:lnTo>
                  <a:pt x="3737102" y="1308100"/>
                </a:lnTo>
                <a:lnTo>
                  <a:pt x="3737737" y="1320800"/>
                </a:lnTo>
                <a:lnTo>
                  <a:pt x="3738715" y="1320800"/>
                </a:lnTo>
                <a:lnTo>
                  <a:pt x="3738715" y="1282052"/>
                </a:lnTo>
                <a:lnTo>
                  <a:pt x="3734727" y="1270000"/>
                </a:lnTo>
                <a:lnTo>
                  <a:pt x="3731031" y="1244600"/>
                </a:lnTo>
                <a:lnTo>
                  <a:pt x="3728110" y="1231900"/>
                </a:lnTo>
                <a:lnTo>
                  <a:pt x="3720922" y="1206500"/>
                </a:lnTo>
                <a:lnTo>
                  <a:pt x="3717988" y="1193800"/>
                </a:lnTo>
                <a:lnTo>
                  <a:pt x="3715588" y="1181100"/>
                </a:lnTo>
                <a:lnTo>
                  <a:pt x="3713099" y="1168400"/>
                </a:lnTo>
                <a:lnTo>
                  <a:pt x="3710825" y="1155700"/>
                </a:lnTo>
                <a:lnTo>
                  <a:pt x="3709035" y="1143000"/>
                </a:lnTo>
                <a:lnTo>
                  <a:pt x="3714940" y="1143000"/>
                </a:lnTo>
                <a:lnTo>
                  <a:pt x="3719436" y="1155700"/>
                </a:lnTo>
                <a:lnTo>
                  <a:pt x="3731272" y="1193800"/>
                </a:lnTo>
                <a:lnTo>
                  <a:pt x="3735781" y="1219200"/>
                </a:lnTo>
                <a:lnTo>
                  <a:pt x="3740505" y="1231900"/>
                </a:lnTo>
                <a:lnTo>
                  <a:pt x="3746550" y="1257300"/>
                </a:lnTo>
                <a:lnTo>
                  <a:pt x="3753383" y="1270000"/>
                </a:lnTo>
                <a:lnTo>
                  <a:pt x="3760419" y="1295400"/>
                </a:lnTo>
                <a:lnTo>
                  <a:pt x="3763022" y="1308100"/>
                </a:lnTo>
                <a:lnTo>
                  <a:pt x="3765169" y="1308100"/>
                </a:lnTo>
                <a:lnTo>
                  <a:pt x="3767417" y="1320800"/>
                </a:lnTo>
                <a:lnTo>
                  <a:pt x="3770325" y="1333500"/>
                </a:lnTo>
                <a:lnTo>
                  <a:pt x="3771481" y="1333500"/>
                </a:lnTo>
                <a:lnTo>
                  <a:pt x="3771481" y="1257300"/>
                </a:lnTo>
                <a:lnTo>
                  <a:pt x="3770465" y="1244600"/>
                </a:lnTo>
                <a:lnTo>
                  <a:pt x="3769626" y="1244600"/>
                </a:lnTo>
                <a:lnTo>
                  <a:pt x="3765575" y="1231900"/>
                </a:lnTo>
                <a:lnTo>
                  <a:pt x="3761143" y="1219200"/>
                </a:lnTo>
                <a:lnTo>
                  <a:pt x="3756037" y="1193800"/>
                </a:lnTo>
                <a:lnTo>
                  <a:pt x="3749979" y="1181100"/>
                </a:lnTo>
                <a:lnTo>
                  <a:pt x="3747516" y="1181100"/>
                </a:lnTo>
                <a:lnTo>
                  <a:pt x="3747757" y="1168400"/>
                </a:lnTo>
                <a:lnTo>
                  <a:pt x="3745509" y="1155700"/>
                </a:lnTo>
                <a:lnTo>
                  <a:pt x="3748354" y="1143000"/>
                </a:lnTo>
                <a:lnTo>
                  <a:pt x="3763899" y="1143000"/>
                </a:lnTo>
                <a:lnTo>
                  <a:pt x="3768077" y="1155700"/>
                </a:lnTo>
                <a:lnTo>
                  <a:pt x="3798595" y="1155700"/>
                </a:lnTo>
                <a:lnTo>
                  <a:pt x="3800411" y="1168400"/>
                </a:lnTo>
                <a:lnTo>
                  <a:pt x="3801757" y="1193800"/>
                </a:lnTo>
                <a:lnTo>
                  <a:pt x="3802989" y="1206500"/>
                </a:lnTo>
                <a:lnTo>
                  <a:pt x="3804094" y="1219200"/>
                </a:lnTo>
                <a:lnTo>
                  <a:pt x="3805517" y="1244600"/>
                </a:lnTo>
                <a:lnTo>
                  <a:pt x="3807498" y="1244600"/>
                </a:lnTo>
                <a:lnTo>
                  <a:pt x="3800017" y="1257300"/>
                </a:lnTo>
                <a:lnTo>
                  <a:pt x="3805072" y="1257300"/>
                </a:lnTo>
                <a:lnTo>
                  <a:pt x="3809200" y="1270000"/>
                </a:lnTo>
                <a:lnTo>
                  <a:pt x="3809200" y="1130300"/>
                </a:lnTo>
                <a:lnTo>
                  <a:pt x="3744112" y="1130300"/>
                </a:lnTo>
                <a:lnTo>
                  <a:pt x="3735679" y="1143000"/>
                </a:lnTo>
                <a:lnTo>
                  <a:pt x="3732885" y="1130300"/>
                </a:lnTo>
                <a:lnTo>
                  <a:pt x="3730231" y="1130300"/>
                </a:lnTo>
                <a:lnTo>
                  <a:pt x="3732161" y="1117600"/>
                </a:lnTo>
                <a:lnTo>
                  <a:pt x="3764991" y="1117600"/>
                </a:lnTo>
                <a:lnTo>
                  <a:pt x="3779393" y="1104900"/>
                </a:lnTo>
                <a:lnTo>
                  <a:pt x="3797935" y="1104900"/>
                </a:lnTo>
                <a:lnTo>
                  <a:pt x="3800894" y="1117600"/>
                </a:lnTo>
                <a:lnTo>
                  <a:pt x="3805313" y="1104900"/>
                </a:lnTo>
                <a:lnTo>
                  <a:pt x="3971290" y="1104900"/>
                </a:lnTo>
                <a:lnTo>
                  <a:pt x="3980065" y="1092200"/>
                </a:lnTo>
                <a:lnTo>
                  <a:pt x="3980916" y="1104900"/>
                </a:lnTo>
                <a:lnTo>
                  <a:pt x="3980916" y="1022350"/>
                </a:lnTo>
                <a:lnTo>
                  <a:pt x="3980408" y="1028700"/>
                </a:lnTo>
                <a:lnTo>
                  <a:pt x="3980040" y="1041400"/>
                </a:lnTo>
                <a:lnTo>
                  <a:pt x="3979710" y="1054100"/>
                </a:lnTo>
                <a:lnTo>
                  <a:pt x="3979989" y="1066800"/>
                </a:lnTo>
                <a:lnTo>
                  <a:pt x="3979557" y="1079500"/>
                </a:lnTo>
                <a:lnTo>
                  <a:pt x="3976014" y="1079500"/>
                </a:lnTo>
                <a:lnTo>
                  <a:pt x="3968813" y="1092200"/>
                </a:lnTo>
                <a:lnTo>
                  <a:pt x="3835958" y="1092200"/>
                </a:lnTo>
                <a:lnTo>
                  <a:pt x="3833330" y="1079500"/>
                </a:lnTo>
                <a:lnTo>
                  <a:pt x="3832644" y="1079500"/>
                </a:lnTo>
                <a:lnTo>
                  <a:pt x="3832187" y="1054100"/>
                </a:lnTo>
                <a:lnTo>
                  <a:pt x="3831120" y="1041400"/>
                </a:lnTo>
                <a:lnTo>
                  <a:pt x="3829494" y="1016000"/>
                </a:lnTo>
                <a:lnTo>
                  <a:pt x="3827386" y="1003300"/>
                </a:lnTo>
                <a:lnTo>
                  <a:pt x="3827094" y="977900"/>
                </a:lnTo>
                <a:lnTo>
                  <a:pt x="3830637" y="977900"/>
                </a:lnTo>
                <a:lnTo>
                  <a:pt x="3838956" y="965200"/>
                </a:lnTo>
                <a:lnTo>
                  <a:pt x="3897261" y="965200"/>
                </a:lnTo>
                <a:lnTo>
                  <a:pt x="3912019" y="977900"/>
                </a:lnTo>
                <a:lnTo>
                  <a:pt x="3931805" y="977900"/>
                </a:lnTo>
                <a:lnTo>
                  <a:pt x="3941546" y="965200"/>
                </a:lnTo>
                <a:lnTo>
                  <a:pt x="3980103" y="965200"/>
                </a:lnTo>
                <a:lnTo>
                  <a:pt x="3984079" y="977900"/>
                </a:lnTo>
                <a:lnTo>
                  <a:pt x="3984701" y="990600"/>
                </a:lnTo>
                <a:lnTo>
                  <a:pt x="3984701" y="913841"/>
                </a:lnTo>
                <a:lnTo>
                  <a:pt x="3984663" y="914400"/>
                </a:lnTo>
                <a:lnTo>
                  <a:pt x="3969639" y="914400"/>
                </a:lnTo>
                <a:lnTo>
                  <a:pt x="3941724" y="927100"/>
                </a:lnTo>
                <a:lnTo>
                  <a:pt x="3983977" y="927100"/>
                </a:lnTo>
                <a:lnTo>
                  <a:pt x="3983926" y="939800"/>
                </a:lnTo>
                <a:lnTo>
                  <a:pt x="3984167" y="952500"/>
                </a:lnTo>
                <a:lnTo>
                  <a:pt x="3794175" y="952500"/>
                </a:lnTo>
                <a:lnTo>
                  <a:pt x="3794175" y="1092200"/>
                </a:lnTo>
                <a:lnTo>
                  <a:pt x="3793464" y="1092200"/>
                </a:lnTo>
                <a:lnTo>
                  <a:pt x="3779240" y="1104900"/>
                </a:lnTo>
                <a:lnTo>
                  <a:pt x="3725075" y="1104900"/>
                </a:lnTo>
                <a:lnTo>
                  <a:pt x="3722141" y="1092200"/>
                </a:lnTo>
                <a:lnTo>
                  <a:pt x="3718318" y="1079500"/>
                </a:lnTo>
                <a:lnTo>
                  <a:pt x="3714077" y="1054100"/>
                </a:lnTo>
                <a:lnTo>
                  <a:pt x="3710800" y="1046226"/>
                </a:lnTo>
                <a:lnTo>
                  <a:pt x="3710800" y="1130300"/>
                </a:lnTo>
                <a:lnTo>
                  <a:pt x="3708984" y="1143000"/>
                </a:lnTo>
                <a:lnTo>
                  <a:pt x="3707028" y="1130300"/>
                </a:lnTo>
                <a:lnTo>
                  <a:pt x="3704666" y="1130300"/>
                </a:lnTo>
                <a:lnTo>
                  <a:pt x="3703218" y="1117600"/>
                </a:lnTo>
                <a:lnTo>
                  <a:pt x="3703967" y="1104900"/>
                </a:lnTo>
                <a:lnTo>
                  <a:pt x="3708273" y="1117600"/>
                </a:lnTo>
                <a:lnTo>
                  <a:pt x="3710559" y="1130300"/>
                </a:lnTo>
                <a:lnTo>
                  <a:pt x="3710800" y="1130300"/>
                </a:lnTo>
                <a:lnTo>
                  <a:pt x="3710800" y="1046226"/>
                </a:lnTo>
                <a:lnTo>
                  <a:pt x="3708793" y="1041400"/>
                </a:lnTo>
                <a:lnTo>
                  <a:pt x="3701808" y="1028700"/>
                </a:lnTo>
                <a:lnTo>
                  <a:pt x="3696830" y="1016000"/>
                </a:lnTo>
                <a:lnTo>
                  <a:pt x="3692690" y="1003300"/>
                </a:lnTo>
                <a:lnTo>
                  <a:pt x="3692436" y="1002436"/>
                </a:lnTo>
                <a:lnTo>
                  <a:pt x="3692436" y="1041400"/>
                </a:lnTo>
                <a:lnTo>
                  <a:pt x="3692233" y="1054100"/>
                </a:lnTo>
                <a:lnTo>
                  <a:pt x="3689235" y="1054100"/>
                </a:lnTo>
                <a:lnTo>
                  <a:pt x="3689235" y="1104900"/>
                </a:lnTo>
                <a:lnTo>
                  <a:pt x="3682022" y="1104900"/>
                </a:lnTo>
                <a:lnTo>
                  <a:pt x="3685349" y="1092200"/>
                </a:lnTo>
                <a:lnTo>
                  <a:pt x="3689235" y="1104900"/>
                </a:lnTo>
                <a:lnTo>
                  <a:pt x="3689235" y="1054100"/>
                </a:lnTo>
                <a:lnTo>
                  <a:pt x="3686670" y="1054100"/>
                </a:lnTo>
                <a:lnTo>
                  <a:pt x="3684536" y="1041400"/>
                </a:lnTo>
                <a:lnTo>
                  <a:pt x="3692436" y="1041400"/>
                </a:lnTo>
                <a:lnTo>
                  <a:pt x="3692436" y="1002436"/>
                </a:lnTo>
                <a:lnTo>
                  <a:pt x="3689007" y="990600"/>
                </a:lnTo>
                <a:lnTo>
                  <a:pt x="3685375" y="977900"/>
                </a:lnTo>
                <a:lnTo>
                  <a:pt x="3790124" y="965263"/>
                </a:lnTo>
                <a:lnTo>
                  <a:pt x="3790556" y="965200"/>
                </a:lnTo>
                <a:lnTo>
                  <a:pt x="3790124" y="965263"/>
                </a:lnTo>
                <a:lnTo>
                  <a:pt x="3791432" y="990600"/>
                </a:lnTo>
                <a:lnTo>
                  <a:pt x="3793032" y="1016000"/>
                </a:lnTo>
                <a:lnTo>
                  <a:pt x="3793667" y="1028700"/>
                </a:lnTo>
                <a:lnTo>
                  <a:pt x="3793998" y="1079500"/>
                </a:lnTo>
                <a:lnTo>
                  <a:pt x="3794175" y="1092200"/>
                </a:lnTo>
                <a:lnTo>
                  <a:pt x="3794175" y="952500"/>
                </a:lnTo>
                <a:lnTo>
                  <a:pt x="3783685" y="952500"/>
                </a:lnTo>
                <a:lnTo>
                  <a:pt x="3801567" y="939800"/>
                </a:lnTo>
                <a:lnTo>
                  <a:pt x="3921937" y="939800"/>
                </a:lnTo>
                <a:lnTo>
                  <a:pt x="3932148" y="927100"/>
                </a:lnTo>
                <a:lnTo>
                  <a:pt x="3823893" y="927100"/>
                </a:lnTo>
                <a:lnTo>
                  <a:pt x="3825697" y="914400"/>
                </a:lnTo>
                <a:lnTo>
                  <a:pt x="3824694" y="914400"/>
                </a:lnTo>
                <a:lnTo>
                  <a:pt x="3821049" y="889000"/>
                </a:lnTo>
                <a:lnTo>
                  <a:pt x="3820630" y="863600"/>
                </a:lnTo>
                <a:lnTo>
                  <a:pt x="3821379" y="850900"/>
                </a:lnTo>
                <a:lnTo>
                  <a:pt x="3821252" y="825500"/>
                </a:lnTo>
                <a:lnTo>
                  <a:pt x="3822966" y="812774"/>
                </a:lnTo>
                <a:lnTo>
                  <a:pt x="3829469" y="800100"/>
                </a:lnTo>
                <a:lnTo>
                  <a:pt x="3983507" y="800100"/>
                </a:lnTo>
                <a:lnTo>
                  <a:pt x="3984129" y="812800"/>
                </a:lnTo>
                <a:lnTo>
                  <a:pt x="3985399" y="825500"/>
                </a:lnTo>
                <a:lnTo>
                  <a:pt x="3986263" y="850900"/>
                </a:lnTo>
                <a:lnTo>
                  <a:pt x="3986428" y="876300"/>
                </a:lnTo>
                <a:lnTo>
                  <a:pt x="3986428" y="589407"/>
                </a:lnTo>
                <a:lnTo>
                  <a:pt x="3976979" y="591248"/>
                </a:lnTo>
                <a:lnTo>
                  <a:pt x="3976979" y="749300"/>
                </a:lnTo>
                <a:lnTo>
                  <a:pt x="3976344" y="749300"/>
                </a:lnTo>
                <a:lnTo>
                  <a:pt x="3970375" y="752322"/>
                </a:lnTo>
                <a:lnTo>
                  <a:pt x="3970375" y="774700"/>
                </a:lnTo>
                <a:lnTo>
                  <a:pt x="3965625" y="787400"/>
                </a:lnTo>
                <a:lnTo>
                  <a:pt x="3788562" y="787400"/>
                </a:lnTo>
                <a:lnTo>
                  <a:pt x="3788562" y="927100"/>
                </a:lnTo>
                <a:lnTo>
                  <a:pt x="3775392" y="927100"/>
                </a:lnTo>
                <a:lnTo>
                  <a:pt x="3775392" y="952500"/>
                </a:lnTo>
                <a:lnTo>
                  <a:pt x="3667137" y="952500"/>
                </a:lnTo>
                <a:lnTo>
                  <a:pt x="3667137" y="1320800"/>
                </a:lnTo>
                <a:lnTo>
                  <a:pt x="3655060" y="1320800"/>
                </a:lnTo>
                <a:lnTo>
                  <a:pt x="3652418" y="1308100"/>
                </a:lnTo>
                <a:lnTo>
                  <a:pt x="3651466" y="1308100"/>
                </a:lnTo>
                <a:lnTo>
                  <a:pt x="3650488" y="1295400"/>
                </a:lnTo>
                <a:lnTo>
                  <a:pt x="3649611" y="1295400"/>
                </a:lnTo>
                <a:lnTo>
                  <a:pt x="3648786" y="1286129"/>
                </a:lnTo>
                <a:lnTo>
                  <a:pt x="3648786" y="1511300"/>
                </a:lnTo>
                <a:lnTo>
                  <a:pt x="3645179" y="1524000"/>
                </a:lnTo>
                <a:lnTo>
                  <a:pt x="3642677" y="1524000"/>
                </a:lnTo>
                <a:lnTo>
                  <a:pt x="3642677" y="1676400"/>
                </a:lnTo>
                <a:lnTo>
                  <a:pt x="3642042" y="1676400"/>
                </a:lnTo>
                <a:lnTo>
                  <a:pt x="3640391" y="1689100"/>
                </a:lnTo>
                <a:lnTo>
                  <a:pt x="3639426" y="1695856"/>
                </a:lnTo>
                <a:lnTo>
                  <a:pt x="3639426" y="1727200"/>
                </a:lnTo>
                <a:lnTo>
                  <a:pt x="3638880" y="1739900"/>
                </a:lnTo>
                <a:lnTo>
                  <a:pt x="3638334" y="1739900"/>
                </a:lnTo>
                <a:lnTo>
                  <a:pt x="3638575" y="1752600"/>
                </a:lnTo>
                <a:lnTo>
                  <a:pt x="3639147" y="1765300"/>
                </a:lnTo>
                <a:lnTo>
                  <a:pt x="3635502" y="1765300"/>
                </a:lnTo>
                <a:lnTo>
                  <a:pt x="3635502" y="1816100"/>
                </a:lnTo>
                <a:lnTo>
                  <a:pt x="3635222" y="1816100"/>
                </a:lnTo>
                <a:lnTo>
                  <a:pt x="3635222" y="1828800"/>
                </a:lnTo>
                <a:lnTo>
                  <a:pt x="3635070" y="1841500"/>
                </a:lnTo>
                <a:lnTo>
                  <a:pt x="3617442" y="1841500"/>
                </a:lnTo>
                <a:lnTo>
                  <a:pt x="3616414" y="1828800"/>
                </a:lnTo>
                <a:lnTo>
                  <a:pt x="3616350" y="1816100"/>
                </a:lnTo>
                <a:lnTo>
                  <a:pt x="3617328" y="1803400"/>
                </a:lnTo>
                <a:lnTo>
                  <a:pt x="3619398" y="1790700"/>
                </a:lnTo>
                <a:lnTo>
                  <a:pt x="3634359" y="1790700"/>
                </a:lnTo>
                <a:lnTo>
                  <a:pt x="3635337" y="1803400"/>
                </a:lnTo>
                <a:lnTo>
                  <a:pt x="3635502" y="1816100"/>
                </a:lnTo>
                <a:lnTo>
                  <a:pt x="3635502" y="1765300"/>
                </a:lnTo>
                <a:lnTo>
                  <a:pt x="3616325" y="1765300"/>
                </a:lnTo>
                <a:lnTo>
                  <a:pt x="3615766" y="1752600"/>
                </a:lnTo>
                <a:lnTo>
                  <a:pt x="3615067" y="1752600"/>
                </a:lnTo>
                <a:lnTo>
                  <a:pt x="3612731" y="1727200"/>
                </a:lnTo>
                <a:lnTo>
                  <a:pt x="3612032" y="1714500"/>
                </a:lnTo>
                <a:lnTo>
                  <a:pt x="3637102" y="1714500"/>
                </a:lnTo>
                <a:lnTo>
                  <a:pt x="3639426" y="1727200"/>
                </a:lnTo>
                <a:lnTo>
                  <a:pt x="3639426" y="1695856"/>
                </a:lnTo>
                <a:lnTo>
                  <a:pt x="3638575" y="1701800"/>
                </a:lnTo>
                <a:lnTo>
                  <a:pt x="3611613" y="1701800"/>
                </a:lnTo>
                <a:lnTo>
                  <a:pt x="3609213" y="1689100"/>
                </a:lnTo>
                <a:lnTo>
                  <a:pt x="3609225" y="1676400"/>
                </a:lnTo>
                <a:lnTo>
                  <a:pt x="3608400" y="1663700"/>
                </a:lnTo>
                <a:lnTo>
                  <a:pt x="3592284" y="1652562"/>
                </a:lnTo>
                <a:lnTo>
                  <a:pt x="3592284" y="1790700"/>
                </a:lnTo>
                <a:lnTo>
                  <a:pt x="3590912" y="1803400"/>
                </a:lnTo>
                <a:lnTo>
                  <a:pt x="3591814" y="1803400"/>
                </a:lnTo>
                <a:lnTo>
                  <a:pt x="3591737" y="1816100"/>
                </a:lnTo>
                <a:lnTo>
                  <a:pt x="3591242" y="1816100"/>
                </a:lnTo>
                <a:lnTo>
                  <a:pt x="3589540" y="1828800"/>
                </a:lnTo>
                <a:lnTo>
                  <a:pt x="3580727" y="1816100"/>
                </a:lnTo>
                <a:lnTo>
                  <a:pt x="3579063" y="1816100"/>
                </a:lnTo>
                <a:lnTo>
                  <a:pt x="3579558" y="1803400"/>
                </a:lnTo>
                <a:lnTo>
                  <a:pt x="3579926" y="1803400"/>
                </a:lnTo>
                <a:lnTo>
                  <a:pt x="3581247" y="1790700"/>
                </a:lnTo>
                <a:lnTo>
                  <a:pt x="3592284" y="1790700"/>
                </a:lnTo>
                <a:lnTo>
                  <a:pt x="3592284" y="1652562"/>
                </a:lnTo>
                <a:lnTo>
                  <a:pt x="3590036" y="1651000"/>
                </a:lnTo>
                <a:lnTo>
                  <a:pt x="3577488" y="1651000"/>
                </a:lnTo>
                <a:lnTo>
                  <a:pt x="3578072" y="1638300"/>
                </a:lnTo>
                <a:lnTo>
                  <a:pt x="3638854" y="1638300"/>
                </a:lnTo>
                <a:lnTo>
                  <a:pt x="3641991" y="1651000"/>
                </a:lnTo>
                <a:lnTo>
                  <a:pt x="3642245" y="1651000"/>
                </a:lnTo>
                <a:lnTo>
                  <a:pt x="3642639" y="1663700"/>
                </a:lnTo>
                <a:lnTo>
                  <a:pt x="3642677" y="1676400"/>
                </a:lnTo>
                <a:lnTo>
                  <a:pt x="3642677" y="1524000"/>
                </a:lnTo>
                <a:lnTo>
                  <a:pt x="3640759" y="1524000"/>
                </a:lnTo>
                <a:lnTo>
                  <a:pt x="3640759" y="1612900"/>
                </a:lnTo>
                <a:lnTo>
                  <a:pt x="3640683" y="1625600"/>
                </a:lnTo>
                <a:lnTo>
                  <a:pt x="3578187" y="1625600"/>
                </a:lnTo>
                <a:lnTo>
                  <a:pt x="3578466" y="1612900"/>
                </a:lnTo>
                <a:lnTo>
                  <a:pt x="3640759" y="1612900"/>
                </a:lnTo>
                <a:lnTo>
                  <a:pt x="3640759" y="1524000"/>
                </a:lnTo>
                <a:lnTo>
                  <a:pt x="3638118" y="1524000"/>
                </a:lnTo>
                <a:lnTo>
                  <a:pt x="3638118" y="1587500"/>
                </a:lnTo>
                <a:lnTo>
                  <a:pt x="3635337" y="1600200"/>
                </a:lnTo>
                <a:lnTo>
                  <a:pt x="3632492" y="1600200"/>
                </a:lnTo>
                <a:lnTo>
                  <a:pt x="3621455" y="1587500"/>
                </a:lnTo>
                <a:lnTo>
                  <a:pt x="3638118" y="1587500"/>
                </a:lnTo>
                <a:lnTo>
                  <a:pt x="3638118" y="1524000"/>
                </a:lnTo>
                <a:lnTo>
                  <a:pt x="3601250" y="1524000"/>
                </a:lnTo>
                <a:lnTo>
                  <a:pt x="3601250" y="1587500"/>
                </a:lnTo>
                <a:lnTo>
                  <a:pt x="3577691" y="1587500"/>
                </a:lnTo>
                <a:lnTo>
                  <a:pt x="3579838" y="1574800"/>
                </a:lnTo>
                <a:lnTo>
                  <a:pt x="3589261" y="1574800"/>
                </a:lnTo>
                <a:lnTo>
                  <a:pt x="3601250" y="1587500"/>
                </a:lnTo>
                <a:lnTo>
                  <a:pt x="3601250" y="1524000"/>
                </a:lnTo>
                <a:lnTo>
                  <a:pt x="3598138" y="1524000"/>
                </a:lnTo>
                <a:lnTo>
                  <a:pt x="3613734" y="1511300"/>
                </a:lnTo>
                <a:lnTo>
                  <a:pt x="3628326" y="1511300"/>
                </a:lnTo>
                <a:lnTo>
                  <a:pt x="3632403" y="1498600"/>
                </a:lnTo>
                <a:lnTo>
                  <a:pt x="3639921" y="1498600"/>
                </a:lnTo>
                <a:lnTo>
                  <a:pt x="3648379" y="1511300"/>
                </a:lnTo>
                <a:lnTo>
                  <a:pt x="3648786" y="1511300"/>
                </a:lnTo>
                <a:lnTo>
                  <a:pt x="3648786" y="1286129"/>
                </a:lnTo>
                <a:lnTo>
                  <a:pt x="3648481" y="1282700"/>
                </a:lnTo>
                <a:lnTo>
                  <a:pt x="3644735" y="1282700"/>
                </a:lnTo>
                <a:lnTo>
                  <a:pt x="3644735" y="1473200"/>
                </a:lnTo>
                <a:lnTo>
                  <a:pt x="3639756" y="1473200"/>
                </a:lnTo>
                <a:lnTo>
                  <a:pt x="3632377" y="1485900"/>
                </a:lnTo>
                <a:lnTo>
                  <a:pt x="3608921" y="1485900"/>
                </a:lnTo>
                <a:lnTo>
                  <a:pt x="3610724" y="1473200"/>
                </a:lnTo>
                <a:lnTo>
                  <a:pt x="3614890" y="1460449"/>
                </a:lnTo>
                <a:lnTo>
                  <a:pt x="3622141" y="1447800"/>
                </a:lnTo>
                <a:lnTo>
                  <a:pt x="3614051" y="1447800"/>
                </a:lnTo>
                <a:lnTo>
                  <a:pt x="3614534" y="1435100"/>
                </a:lnTo>
                <a:lnTo>
                  <a:pt x="3619550" y="1435100"/>
                </a:lnTo>
                <a:lnTo>
                  <a:pt x="3625900" y="1422400"/>
                </a:lnTo>
                <a:lnTo>
                  <a:pt x="3640023" y="1422400"/>
                </a:lnTo>
                <a:lnTo>
                  <a:pt x="3640467" y="1435100"/>
                </a:lnTo>
                <a:lnTo>
                  <a:pt x="3637267" y="1435100"/>
                </a:lnTo>
                <a:lnTo>
                  <a:pt x="3630676" y="1447800"/>
                </a:lnTo>
                <a:lnTo>
                  <a:pt x="3643719" y="1447800"/>
                </a:lnTo>
                <a:lnTo>
                  <a:pt x="3642131" y="1460500"/>
                </a:lnTo>
                <a:lnTo>
                  <a:pt x="3642487" y="1460500"/>
                </a:lnTo>
                <a:lnTo>
                  <a:pt x="3644735" y="1473200"/>
                </a:lnTo>
                <a:lnTo>
                  <a:pt x="3644735" y="1282700"/>
                </a:lnTo>
                <a:lnTo>
                  <a:pt x="3638562" y="1282700"/>
                </a:lnTo>
                <a:lnTo>
                  <a:pt x="3634930" y="1270000"/>
                </a:lnTo>
                <a:lnTo>
                  <a:pt x="3635438" y="1270000"/>
                </a:lnTo>
                <a:lnTo>
                  <a:pt x="3633952" y="1261249"/>
                </a:lnTo>
                <a:lnTo>
                  <a:pt x="3633952" y="1320800"/>
                </a:lnTo>
                <a:lnTo>
                  <a:pt x="3611372" y="1320800"/>
                </a:lnTo>
                <a:lnTo>
                  <a:pt x="3607320" y="1308100"/>
                </a:lnTo>
                <a:lnTo>
                  <a:pt x="3604336" y="1308100"/>
                </a:lnTo>
                <a:lnTo>
                  <a:pt x="3601275" y="1295400"/>
                </a:lnTo>
                <a:lnTo>
                  <a:pt x="3599345" y="1282700"/>
                </a:lnTo>
                <a:lnTo>
                  <a:pt x="3598418" y="1269707"/>
                </a:lnTo>
                <a:lnTo>
                  <a:pt x="3598418" y="1384300"/>
                </a:lnTo>
                <a:lnTo>
                  <a:pt x="3597465" y="1397000"/>
                </a:lnTo>
                <a:lnTo>
                  <a:pt x="3538194" y="1397000"/>
                </a:lnTo>
                <a:lnTo>
                  <a:pt x="3552850" y="1409700"/>
                </a:lnTo>
                <a:lnTo>
                  <a:pt x="3597910" y="1409700"/>
                </a:lnTo>
                <a:lnTo>
                  <a:pt x="3592423" y="1422400"/>
                </a:lnTo>
                <a:lnTo>
                  <a:pt x="3578110" y="1422400"/>
                </a:lnTo>
                <a:lnTo>
                  <a:pt x="3578110" y="1524000"/>
                </a:lnTo>
                <a:lnTo>
                  <a:pt x="3575532" y="1524000"/>
                </a:lnTo>
                <a:lnTo>
                  <a:pt x="3575532" y="1981200"/>
                </a:lnTo>
                <a:lnTo>
                  <a:pt x="3574605" y="1993900"/>
                </a:lnTo>
                <a:lnTo>
                  <a:pt x="3574288" y="2006600"/>
                </a:lnTo>
                <a:lnTo>
                  <a:pt x="3573957" y="2019300"/>
                </a:lnTo>
                <a:lnTo>
                  <a:pt x="3573221" y="2044700"/>
                </a:lnTo>
                <a:lnTo>
                  <a:pt x="3571405" y="2044700"/>
                </a:lnTo>
                <a:lnTo>
                  <a:pt x="3573602" y="2057400"/>
                </a:lnTo>
                <a:lnTo>
                  <a:pt x="3567417" y="2057400"/>
                </a:lnTo>
                <a:lnTo>
                  <a:pt x="3571303" y="2044700"/>
                </a:lnTo>
                <a:lnTo>
                  <a:pt x="3565702" y="2044700"/>
                </a:lnTo>
                <a:lnTo>
                  <a:pt x="3564521" y="2032000"/>
                </a:lnTo>
                <a:lnTo>
                  <a:pt x="3563874" y="2019300"/>
                </a:lnTo>
                <a:lnTo>
                  <a:pt x="3563683" y="2006600"/>
                </a:lnTo>
                <a:lnTo>
                  <a:pt x="3563886" y="1993900"/>
                </a:lnTo>
                <a:lnTo>
                  <a:pt x="3564013" y="1993900"/>
                </a:lnTo>
                <a:lnTo>
                  <a:pt x="3564242" y="1981200"/>
                </a:lnTo>
                <a:lnTo>
                  <a:pt x="3575532" y="1981200"/>
                </a:lnTo>
                <a:lnTo>
                  <a:pt x="3575532" y="1524000"/>
                </a:lnTo>
                <a:lnTo>
                  <a:pt x="3558248" y="1524000"/>
                </a:lnTo>
                <a:lnTo>
                  <a:pt x="3558248" y="1803400"/>
                </a:lnTo>
                <a:lnTo>
                  <a:pt x="3557041" y="1803400"/>
                </a:lnTo>
                <a:lnTo>
                  <a:pt x="3556724" y="1816100"/>
                </a:lnTo>
                <a:lnTo>
                  <a:pt x="3548977" y="1816100"/>
                </a:lnTo>
                <a:lnTo>
                  <a:pt x="3547389" y="1803400"/>
                </a:lnTo>
                <a:lnTo>
                  <a:pt x="3546576" y="1790700"/>
                </a:lnTo>
                <a:lnTo>
                  <a:pt x="3545548" y="1790700"/>
                </a:lnTo>
                <a:lnTo>
                  <a:pt x="3547059" y="1778000"/>
                </a:lnTo>
                <a:lnTo>
                  <a:pt x="3554514" y="1778000"/>
                </a:lnTo>
                <a:lnTo>
                  <a:pt x="3556889" y="1790700"/>
                </a:lnTo>
                <a:lnTo>
                  <a:pt x="3557968" y="1790700"/>
                </a:lnTo>
                <a:lnTo>
                  <a:pt x="3558248" y="1803400"/>
                </a:lnTo>
                <a:lnTo>
                  <a:pt x="3558248" y="1524000"/>
                </a:lnTo>
                <a:lnTo>
                  <a:pt x="3556127" y="1524000"/>
                </a:lnTo>
                <a:lnTo>
                  <a:pt x="3556127" y="1739900"/>
                </a:lnTo>
                <a:lnTo>
                  <a:pt x="3554476" y="1752600"/>
                </a:lnTo>
                <a:lnTo>
                  <a:pt x="3543731" y="1752600"/>
                </a:lnTo>
                <a:lnTo>
                  <a:pt x="3542804" y="1739900"/>
                </a:lnTo>
                <a:lnTo>
                  <a:pt x="3542157" y="1739900"/>
                </a:lnTo>
                <a:lnTo>
                  <a:pt x="3541458" y="1727200"/>
                </a:lnTo>
                <a:lnTo>
                  <a:pt x="3543020" y="1727200"/>
                </a:lnTo>
                <a:lnTo>
                  <a:pt x="3538982" y="1714500"/>
                </a:lnTo>
                <a:lnTo>
                  <a:pt x="3553345" y="1714500"/>
                </a:lnTo>
                <a:lnTo>
                  <a:pt x="3552825" y="1727200"/>
                </a:lnTo>
                <a:lnTo>
                  <a:pt x="3555796" y="1739900"/>
                </a:lnTo>
                <a:lnTo>
                  <a:pt x="3556127" y="1739900"/>
                </a:lnTo>
                <a:lnTo>
                  <a:pt x="3556127" y="1524000"/>
                </a:lnTo>
                <a:lnTo>
                  <a:pt x="3555504" y="1524000"/>
                </a:lnTo>
                <a:lnTo>
                  <a:pt x="3555504" y="1638300"/>
                </a:lnTo>
                <a:lnTo>
                  <a:pt x="3554590" y="1651000"/>
                </a:lnTo>
                <a:lnTo>
                  <a:pt x="3533914" y="1651000"/>
                </a:lnTo>
                <a:lnTo>
                  <a:pt x="3533864" y="1790700"/>
                </a:lnTo>
                <a:lnTo>
                  <a:pt x="3533610" y="1803400"/>
                </a:lnTo>
                <a:lnTo>
                  <a:pt x="3516592" y="1803400"/>
                </a:lnTo>
                <a:lnTo>
                  <a:pt x="3516820" y="1790700"/>
                </a:lnTo>
                <a:lnTo>
                  <a:pt x="3515842" y="1778000"/>
                </a:lnTo>
                <a:lnTo>
                  <a:pt x="3529825" y="1778000"/>
                </a:lnTo>
                <a:lnTo>
                  <a:pt x="3533673" y="1790700"/>
                </a:lnTo>
                <a:lnTo>
                  <a:pt x="3533864" y="1790700"/>
                </a:lnTo>
                <a:lnTo>
                  <a:pt x="3533864" y="1650936"/>
                </a:lnTo>
                <a:lnTo>
                  <a:pt x="3531184" y="1647456"/>
                </a:lnTo>
                <a:lnTo>
                  <a:pt x="3531184" y="1739900"/>
                </a:lnTo>
                <a:lnTo>
                  <a:pt x="3530625" y="1739900"/>
                </a:lnTo>
                <a:lnTo>
                  <a:pt x="3530257" y="1752600"/>
                </a:lnTo>
                <a:lnTo>
                  <a:pt x="3513467" y="1752600"/>
                </a:lnTo>
                <a:lnTo>
                  <a:pt x="3512489" y="1739900"/>
                </a:lnTo>
                <a:lnTo>
                  <a:pt x="3511651" y="1739900"/>
                </a:lnTo>
                <a:lnTo>
                  <a:pt x="3510940" y="1727200"/>
                </a:lnTo>
                <a:lnTo>
                  <a:pt x="3510330" y="1727200"/>
                </a:lnTo>
                <a:lnTo>
                  <a:pt x="3509937" y="1714500"/>
                </a:lnTo>
                <a:lnTo>
                  <a:pt x="3528847" y="1714500"/>
                </a:lnTo>
                <a:lnTo>
                  <a:pt x="3530625" y="1727200"/>
                </a:lnTo>
                <a:lnTo>
                  <a:pt x="3530777" y="1727200"/>
                </a:lnTo>
                <a:lnTo>
                  <a:pt x="3531184" y="1739900"/>
                </a:lnTo>
                <a:lnTo>
                  <a:pt x="3531184" y="1647456"/>
                </a:lnTo>
                <a:lnTo>
                  <a:pt x="3526447" y="1641284"/>
                </a:lnTo>
                <a:lnTo>
                  <a:pt x="3526447" y="1689100"/>
                </a:lnTo>
                <a:lnTo>
                  <a:pt x="3492563" y="1689100"/>
                </a:lnTo>
                <a:lnTo>
                  <a:pt x="3492563" y="1803400"/>
                </a:lnTo>
                <a:lnTo>
                  <a:pt x="3475317" y="1803400"/>
                </a:lnTo>
                <a:lnTo>
                  <a:pt x="3470173" y="1790700"/>
                </a:lnTo>
                <a:lnTo>
                  <a:pt x="3469754" y="1778000"/>
                </a:lnTo>
                <a:lnTo>
                  <a:pt x="3492525" y="1778000"/>
                </a:lnTo>
                <a:lnTo>
                  <a:pt x="3492563" y="1803400"/>
                </a:lnTo>
                <a:lnTo>
                  <a:pt x="3492563" y="1689100"/>
                </a:lnTo>
                <a:lnTo>
                  <a:pt x="3489464" y="1689100"/>
                </a:lnTo>
                <a:lnTo>
                  <a:pt x="3489464" y="1739900"/>
                </a:lnTo>
                <a:lnTo>
                  <a:pt x="3488969" y="1752600"/>
                </a:lnTo>
                <a:lnTo>
                  <a:pt x="3469360" y="1752600"/>
                </a:lnTo>
                <a:lnTo>
                  <a:pt x="3466947" y="1739900"/>
                </a:lnTo>
                <a:lnTo>
                  <a:pt x="3464699" y="1739900"/>
                </a:lnTo>
                <a:lnTo>
                  <a:pt x="3463442" y="1727200"/>
                </a:lnTo>
                <a:lnTo>
                  <a:pt x="3462426" y="1727200"/>
                </a:lnTo>
                <a:lnTo>
                  <a:pt x="3464433" y="1714500"/>
                </a:lnTo>
                <a:lnTo>
                  <a:pt x="3486861" y="1714500"/>
                </a:lnTo>
                <a:lnTo>
                  <a:pt x="3488829" y="1727200"/>
                </a:lnTo>
                <a:lnTo>
                  <a:pt x="3489464" y="1739900"/>
                </a:lnTo>
                <a:lnTo>
                  <a:pt x="3489464" y="1689100"/>
                </a:lnTo>
                <a:lnTo>
                  <a:pt x="3466706" y="1689100"/>
                </a:lnTo>
                <a:lnTo>
                  <a:pt x="3463048" y="1676400"/>
                </a:lnTo>
                <a:lnTo>
                  <a:pt x="3463302" y="1663700"/>
                </a:lnTo>
                <a:lnTo>
                  <a:pt x="3517430" y="1663700"/>
                </a:lnTo>
                <a:lnTo>
                  <a:pt x="3524085" y="1676400"/>
                </a:lnTo>
                <a:lnTo>
                  <a:pt x="3526447" y="1689100"/>
                </a:lnTo>
                <a:lnTo>
                  <a:pt x="3526447" y="1641284"/>
                </a:lnTo>
                <a:lnTo>
                  <a:pt x="3524161" y="1638300"/>
                </a:lnTo>
                <a:lnTo>
                  <a:pt x="3555504" y="1638300"/>
                </a:lnTo>
                <a:lnTo>
                  <a:pt x="3555504" y="1524000"/>
                </a:lnTo>
                <a:lnTo>
                  <a:pt x="3553968" y="1524000"/>
                </a:lnTo>
                <a:lnTo>
                  <a:pt x="3553968" y="1612900"/>
                </a:lnTo>
                <a:lnTo>
                  <a:pt x="3550501" y="1625600"/>
                </a:lnTo>
                <a:lnTo>
                  <a:pt x="3466109" y="1625600"/>
                </a:lnTo>
                <a:lnTo>
                  <a:pt x="3466719" y="1612900"/>
                </a:lnTo>
                <a:lnTo>
                  <a:pt x="3468116" y="1600200"/>
                </a:lnTo>
                <a:lnTo>
                  <a:pt x="3524974" y="1600200"/>
                </a:lnTo>
                <a:lnTo>
                  <a:pt x="3532009" y="1612900"/>
                </a:lnTo>
                <a:lnTo>
                  <a:pt x="3553968" y="1612900"/>
                </a:lnTo>
                <a:lnTo>
                  <a:pt x="3553968" y="1524000"/>
                </a:lnTo>
                <a:lnTo>
                  <a:pt x="3542677" y="1524000"/>
                </a:lnTo>
                <a:lnTo>
                  <a:pt x="3542677" y="1587500"/>
                </a:lnTo>
                <a:lnTo>
                  <a:pt x="3520910" y="1587500"/>
                </a:lnTo>
                <a:lnTo>
                  <a:pt x="3531717" y="1574800"/>
                </a:lnTo>
                <a:lnTo>
                  <a:pt x="3542677" y="1587500"/>
                </a:lnTo>
                <a:lnTo>
                  <a:pt x="3542677" y="1524000"/>
                </a:lnTo>
                <a:lnTo>
                  <a:pt x="3484130" y="1524000"/>
                </a:lnTo>
                <a:lnTo>
                  <a:pt x="3501555" y="1511300"/>
                </a:lnTo>
                <a:lnTo>
                  <a:pt x="3552164" y="1511300"/>
                </a:lnTo>
                <a:lnTo>
                  <a:pt x="3578110" y="1524000"/>
                </a:lnTo>
                <a:lnTo>
                  <a:pt x="3578110" y="1422400"/>
                </a:lnTo>
                <a:lnTo>
                  <a:pt x="3570960" y="1422400"/>
                </a:lnTo>
                <a:lnTo>
                  <a:pt x="3570960" y="1447800"/>
                </a:lnTo>
                <a:lnTo>
                  <a:pt x="3567430" y="1447800"/>
                </a:lnTo>
                <a:lnTo>
                  <a:pt x="3567430" y="1460500"/>
                </a:lnTo>
                <a:lnTo>
                  <a:pt x="3564496" y="1473200"/>
                </a:lnTo>
                <a:lnTo>
                  <a:pt x="3553282" y="1473200"/>
                </a:lnTo>
                <a:lnTo>
                  <a:pt x="3552342" y="1460500"/>
                </a:lnTo>
                <a:lnTo>
                  <a:pt x="3567430" y="1460500"/>
                </a:lnTo>
                <a:lnTo>
                  <a:pt x="3567430" y="1447800"/>
                </a:lnTo>
                <a:lnTo>
                  <a:pt x="3540569" y="1447800"/>
                </a:lnTo>
                <a:lnTo>
                  <a:pt x="3540569" y="1473200"/>
                </a:lnTo>
                <a:lnTo>
                  <a:pt x="3480333" y="1473200"/>
                </a:lnTo>
                <a:lnTo>
                  <a:pt x="3461575" y="1460500"/>
                </a:lnTo>
                <a:lnTo>
                  <a:pt x="3511791" y="1460500"/>
                </a:lnTo>
                <a:lnTo>
                  <a:pt x="3540569" y="1473200"/>
                </a:lnTo>
                <a:lnTo>
                  <a:pt x="3540569" y="1447800"/>
                </a:lnTo>
                <a:lnTo>
                  <a:pt x="3453231" y="1447800"/>
                </a:lnTo>
                <a:lnTo>
                  <a:pt x="3453231" y="1993900"/>
                </a:lnTo>
                <a:lnTo>
                  <a:pt x="3451517" y="1993900"/>
                </a:lnTo>
                <a:lnTo>
                  <a:pt x="3450907" y="2032000"/>
                </a:lnTo>
                <a:lnTo>
                  <a:pt x="3445662" y="2095500"/>
                </a:lnTo>
                <a:lnTo>
                  <a:pt x="3441712" y="2184400"/>
                </a:lnTo>
                <a:lnTo>
                  <a:pt x="3439858" y="2235200"/>
                </a:lnTo>
                <a:lnTo>
                  <a:pt x="3440658" y="2247900"/>
                </a:lnTo>
                <a:lnTo>
                  <a:pt x="3441115" y="2260600"/>
                </a:lnTo>
                <a:lnTo>
                  <a:pt x="3440544" y="2260600"/>
                </a:lnTo>
                <a:lnTo>
                  <a:pt x="3440036" y="2273300"/>
                </a:lnTo>
                <a:lnTo>
                  <a:pt x="3434931" y="2273300"/>
                </a:lnTo>
                <a:lnTo>
                  <a:pt x="3433330" y="2260600"/>
                </a:lnTo>
                <a:lnTo>
                  <a:pt x="3433127" y="2247862"/>
                </a:lnTo>
                <a:lnTo>
                  <a:pt x="3433775" y="2235200"/>
                </a:lnTo>
                <a:lnTo>
                  <a:pt x="3434727" y="2222500"/>
                </a:lnTo>
                <a:lnTo>
                  <a:pt x="3435045" y="2209800"/>
                </a:lnTo>
                <a:lnTo>
                  <a:pt x="3433610" y="2184400"/>
                </a:lnTo>
                <a:lnTo>
                  <a:pt x="3433902" y="2159000"/>
                </a:lnTo>
                <a:lnTo>
                  <a:pt x="3435527" y="2120900"/>
                </a:lnTo>
                <a:lnTo>
                  <a:pt x="3435286" y="2082800"/>
                </a:lnTo>
                <a:lnTo>
                  <a:pt x="3434791" y="2044700"/>
                </a:lnTo>
                <a:lnTo>
                  <a:pt x="3435705" y="2006600"/>
                </a:lnTo>
                <a:lnTo>
                  <a:pt x="3436582" y="1993900"/>
                </a:lnTo>
                <a:lnTo>
                  <a:pt x="3435413" y="1981200"/>
                </a:lnTo>
                <a:lnTo>
                  <a:pt x="3453231" y="1993900"/>
                </a:lnTo>
                <a:lnTo>
                  <a:pt x="3453231" y="1447800"/>
                </a:lnTo>
                <a:lnTo>
                  <a:pt x="3451923" y="1447800"/>
                </a:lnTo>
                <a:lnTo>
                  <a:pt x="3446754" y="1435785"/>
                </a:lnTo>
                <a:lnTo>
                  <a:pt x="3446754" y="1612900"/>
                </a:lnTo>
                <a:lnTo>
                  <a:pt x="3445230" y="1625600"/>
                </a:lnTo>
                <a:lnTo>
                  <a:pt x="3445078" y="1625600"/>
                </a:lnTo>
                <a:lnTo>
                  <a:pt x="3445078" y="1676400"/>
                </a:lnTo>
                <a:lnTo>
                  <a:pt x="3442360" y="1676400"/>
                </a:lnTo>
                <a:lnTo>
                  <a:pt x="3442360" y="1778000"/>
                </a:lnTo>
                <a:lnTo>
                  <a:pt x="3441890" y="1790700"/>
                </a:lnTo>
                <a:lnTo>
                  <a:pt x="3434080" y="1790700"/>
                </a:lnTo>
                <a:lnTo>
                  <a:pt x="3432797" y="1778000"/>
                </a:lnTo>
                <a:lnTo>
                  <a:pt x="3442360" y="1778000"/>
                </a:lnTo>
                <a:lnTo>
                  <a:pt x="3442360" y="1676400"/>
                </a:lnTo>
                <a:lnTo>
                  <a:pt x="3427971" y="1676400"/>
                </a:lnTo>
                <a:lnTo>
                  <a:pt x="3427971" y="1993900"/>
                </a:lnTo>
                <a:lnTo>
                  <a:pt x="3426333" y="1993900"/>
                </a:lnTo>
                <a:lnTo>
                  <a:pt x="3425964" y="2006600"/>
                </a:lnTo>
                <a:lnTo>
                  <a:pt x="3423793" y="2057400"/>
                </a:lnTo>
                <a:lnTo>
                  <a:pt x="3422878" y="2108200"/>
                </a:lnTo>
                <a:lnTo>
                  <a:pt x="3422421" y="2159000"/>
                </a:lnTo>
                <a:lnTo>
                  <a:pt x="3421646" y="2209800"/>
                </a:lnTo>
                <a:lnTo>
                  <a:pt x="3421608" y="2222500"/>
                </a:lnTo>
                <a:lnTo>
                  <a:pt x="3421900" y="2235200"/>
                </a:lnTo>
                <a:lnTo>
                  <a:pt x="3422358" y="2247900"/>
                </a:lnTo>
                <a:lnTo>
                  <a:pt x="3422764" y="2260600"/>
                </a:lnTo>
                <a:lnTo>
                  <a:pt x="3424415" y="2260600"/>
                </a:lnTo>
                <a:lnTo>
                  <a:pt x="3416528" y="2273300"/>
                </a:lnTo>
                <a:lnTo>
                  <a:pt x="3415563" y="2260600"/>
                </a:lnTo>
                <a:lnTo>
                  <a:pt x="3414814" y="2247862"/>
                </a:lnTo>
                <a:lnTo>
                  <a:pt x="3415030" y="2235200"/>
                </a:lnTo>
                <a:lnTo>
                  <a:pt x="3416922" y="2222500"/>
                </a:lnTo>
                <a:lnTo>
                  <a:pt x="3418344" y="2209800"/>
                </a:lnTo>
                <a:lnTo>
                  <a:pt x="3419208" y="2209800"/>
                </a:lnTo>
                <a:lnTo>
                  <a:pt x="3413391" y="2197100"/>
                </a:lnTo>
                <a:lnTo>
                  <a:pt x="3412312" y="2184400"/>
                </a:lnTo>
                <a:lnTo>
                  <a:pt x="3415690" y="2171700"/>
                </a:lnTo>
                <a:lnTo>
                  <a:pt x="3415855" y="2171700"/>
                </a:lnTo>
                <a:lnTo>
                  <a:pt x="3412388" y="2159000"/>
                </a:lnTo>
                <a:lnTo>
                  <a:pt x="3412375" y="2133600"/>
                </a:lnTo>
                <a:lnTo>
                  <a:pt x="3413696" y="2120900"/>
                </a:lnTo>
                <a:lnTo>
                  <a:pt x="3414217" y="2095500"/>
                </a:lnTo>
                <a:lnTo>
                  <a:pt x="3413480" y="2070100"/>
                </a:lnTo>
                <a:lnTo>
                  <a:pt x="3412972" y="2057400"/>
                </a:lnTo>
                <a:lnTo>
                  <a:pt x="3413175" y="2032000"/>
                </a:lnTo>
                <a:lnTo>
                  <a:pt x="3414560" y="2006600"/>
                </a:lnTo>
                <a:lnTo>
                  <a:pt x="3415322" y="1993900"/>
                </a:lnTo>
                <a:lnTo>
                  <a:pt x="3415563" y="1993900"/>
                </a:lnTo>
                <a:lnTo>
                  <a:pt x="3421735" y="1981200"/>
                </a:lnTo>
                <a:lnTo>
                  <a:pt x="3427971" y="1993900"/>
                </a:lnTo>
                <a:lnTo>
                  <a:pt x="3427971" y="1676400"/>
                </a:lnTo>
                <a:lnTo>
                  <a:pt x="3427272" y="1676400"/>
                </a:lnTo>
                <a:lnTo>
                  <a:pt x="3427272" y="1739900"/>
                </a:lnTo>
                <a:lnTo>
                  <a:pt x="3424555" y="1752600"/>
                </a:lnTo>
                <a:lnTo>
                  <a:pt x="3422345" y="1752600"/>
                </a:lnTo>
                <a:lnTo>
                  <a:pt x="3416604" y="1745297"/>
                </a:lnTo>
                <a:lnTo>
                  <a:pt x="3416604" y="1790700"/>
                </a:lnTo>
                <a:lnTo>
                  <a:pt x="3403968" y="1790700"/>
                </a:lnTo>
                <a:lnTo>
                  <a:pt x="3398736" y="1803400"/>
                </a:lnTo>
                <a:lnTo>
                  <a:pt x="3386886" y="1792338"/>
                </a:lnTo>
                <a:lnTo>
                  <a:pt x="3386886" y="2006600"/>
                </a:lnTo>
                <a:lnTo>
                  <a:pt x="3385934" y="2006600"/>
                </a:lnTo>
                <a:lnTo>
                  <a:pt x="3386010" y="2019300"/>
                </a:lnTo>
                <a:lnTo>
                  <a:pt x="3384905" y="2032000"/>
                </a:lnTo>
                <a:lnTo>
                  <a:pt x="3371494" y="2032000"/>
                </a:lnTo>
                <a:lnTo>
                  <a:pt x="3371494" y="2260600"/>
                </a:lnTo>
                <a:lnTo>
                  <a:pt x="3354908" y="2260600"/>
                </a:lnTo>
                <a:lnTo>
                  <a:pt x="3354933" y="2247900"/>
                </a:lnTo>
                <a:lnTo>
                  <a:pt x="3353524" y="2222500"/>
                </a:lnTo>
                <a:lnTo>
                  <a:pt x="3349371" y="2197100"/>
                </a:lnTo>
                <a:lnTo>
                  <a:pt x="3343999" y="2171700"/>
                </a:lnTo>
                <a:lnTo>
                  <a:pt x="3338919" y="2159000"/>
                </a:lnTo>
                <a:lnTo>
                  <a:pt x="3336848" y="2146300"/>
                </a:lnTo>
                <a:lnTo>
                  <a:pt x="3334931" y="2133600"/>
                </a:lnTo>
                <a:lnTo>
                  <a:pt x="3333140" y="2120900"/>
                </a:lnTo>
                <a:lnTo>
                  <a:pt x="3331400" y="2108200"/>
                </a:lnTo>
                <a:lnTo>
                  <a:pt x="3328339" y="2095500"/>
                </a:lnTo>
                <a:lnTo>
                  <a:pt x="3322777" y="2095500"/>
                </a:lnTo>
                <a:lnTo>
                  <a:pt x="3314865" y="2083498"/>
                </a:lnTo>
                <a:lnTo>
                  <a:pt x="3314865" y="2235631"/>
                </a:lnTo>
                <a:lnTo>
                  <a:pt x="3313849" y="2247900"/>
                </a:lnTo>
                <a:lnTo>
                  <a:pt x="3295281" y="2247900"/>
                </a:lnTo>
                <a:lnTo>
                  <a:pt x="3295446" y="2235200"/>
                </a:lnTo>
                <a:lnTo>
                  <a:pt x="3294964" y="2222500"/>
                </a:lnTo>
                <a:lnTo>
                  <a:pt x="3294380" y="2209800"/>
                </a:lnTo>
                <a:lnTo>
                  <a:pt x="3294176" y="2197100"/>
                </a:lnTo>
                <a:lnTo>
                  <a:pt x="3294049" y="2184400"/>
                </a:lnTo>
                <a:lnTo>
                  <a:pt x="3292932" y="2171700"/>
                </a:lnTo>
                <a:lnTo>
                  <a:pt x="3290582" y="2159000"/>
                </a:lnTo>
                <a:lnTo>
                  <a:pt x="3286760" y="2133600"/>
                </a:lnTo>
                <a:lnTo>
                  <a:pt x="3284232" y="2133600"/>
                </a:lnTo>
                <a:lnTo>
                  <a:pt x="3288042" y="2120900"/>
                </a:lnTo>
                <a:lnTo>
                  <a:pt x="3296907" y="2133600"/>
                </a:lnTo>
                <a:lnTo>
                  <a:pt x="3302863" y="2146300"/>
                </a:lnTo>
                <a:lnTo>
                  <a:pt x="3306788" y="2146300"/>
                </a:lnTo>
                <a:lnTo>
                  <a:pt x="3309556" y="2159000"/>
                </a:lnTo>
                <a:lnTo>
                  <a:pt x="3311029" y="2171700"/>
                </a:lnTo>
                <a:lnTo>
                  <a:pt x="3311918" y="2171700"/>
                </a:lnTo>
                <a:lnTo>
                  <a:pt x="3312363" y="2184400"/>
                </a:lnTo>
                <a:lnTo>
                  <a:pt x="3312490" y="2184400"/>
                </a:lnTo>
                <a:lnTo>
                  <a:pt x="3312744" y="2197100"/>
                </a:lnTo>
                <a:lnTo>
                  <a:pt x="3313303" y="2209800"/>
                </a:lnTo>
                <a:lnTo>
                  <a:pt x="3313988" y="2222500"/>
                </a:lnTo>
                <a:lnTo>
                  <a:pt x="3314560" y="2222500"/>
                </a:lnTo>
                <a:lnTo>
                  <a:pt x="3314814" y="2235200"/>
                </a:lnTo>
                <a:lnTo>
                  <a:pt x="3314865" y="2235631"/>
                </a:lnTo>
                <a:lnTo>
                  <a:pt x="3314865" y="2083498"/>
                </a:lnTo>
                <a:lnTo>
                  <a:pt x="3314408" y="2082800"/>
                </a:lnTo>
                <a:lnTo>
                  <a:pt x="3275088" y="2082800"/>
                </a:lnTo>
                <a:lnTo>
                  <a:pt x="3292271" y="2070100"/>
                </a:lnTo>
                <a:lnTo>
                  <a:pt x="3350514" y="2070100"/>
                </a:lnTo>
                <a:lnTo>
                  <a:pt x="3352342" y="2082800"/>
                </a:lnTo>
                <a:lnTo>
                  <a:pt x="3353485" y="2082800"/>
                </a:lnTo>
                <a:lnTo>
                  <a:pt x="3353917" y="2108200"/>
                </a:lnTo>
                <a:lnTo>
                  <a:pt x="3356749" y="2120900"/>
                </a:lnTo>
                <a:lnTo>
                  <a:pt x="3360305" y="2146300"/>
                </a:lnTo>
                <a:lnTo>
                  <a:pt x="3362871" y="2171700"/>
                </a:lnTo>
                <a:lnTo>
                  <a:pt x="3364014" y="2184400"/>
                </a:lnTo>
                <a:lnTo>
                  <a:pt x="3365119" y="2209800"/>
                </a:lnTo>
                <a:lnTo>
                  <a:pt x="3366643" y="2222500"/>
                </a:lnTo>
                <a:lnTo>
                  <a:pt x="3369018" y="2247900"/>
                </a:lnTo>
                <a:lnTo>
                  <a:pt x="3369856" y="2247900"/>
                </a:lnTo>
                <a:lnTo>
                  <a:pt x="3371494" y="2260600"/>
                </a:lnTo>
                <a:lnTo>
                  <a:pt x="3371494" y="2032000"/>
                </a:lnTo>
                <a:lnTo>
                  <a:pt x="3352203" y="2032000"/>
                </a:lnTo>
                <a:lnTo>
                  <a:pt x="3351212" y="2019300"/>
                </a:lnTo>
                <a:lnTo>
                  <a:pt x="3350476" y="2006600"/>
                </a:lnTo>
                <a:lnTo>
                  <a:pt x="3352838" y="1993900"/>
                </a:lnTo>
                <a:lnTo>
                  <a:pt x="3359251" y="1993900"/>
                </a:lnTo>
                <a:lnTo>
                  <a:pt x="3368510" y="1981200"/>
                </a:lnTo>
                <a:lnTo>
                  <a:pt x="3383394" y="1981200"/>
                </a:lnTo>
                <a:lnTo>
                  <a:pt x="3384550" y="1993900"/>
                </a:lnTo>
                <a:lnTo>
                  <a:pt x="3386861" y="1993900"/>
                </a:lnTo>
                <a:lnTo>
                  <a:pt x="3386886" y="2006600"/>
                </a:lnTo>
                <a:lnTo>
                  <a:pt x="3386886" y="1792338"/>
                </a:lnTo>
                <a:lnTo>
                  <a:pt x="3385147" y="1790700"/>
                </a:lnTo>
                <a:lnTo>
                  <a:pt x="3382302" y="1790700"/>
                </a:lnTo>
                <a:lnTo>
                  <a:pt x="3382657" y="1778000"/>
                </a:lnTo>
                <a:lnTo>
                  <a:pt x="3415576" y="1778000"/>
                </a:lnTo>
                <a:lnTo>
                  <a:pt x="3416604" y="1790700"/>
                </a:lnTo>
                <a:lnTo>
                  <a:pt x="3416604" y="1745297"/>
                </a:lnTo>
                <a:lnTo>
                  <a:pt x="3412375" y="1739900"/>
                </a:lnTo>
                <a:lnTo>
                  <a:pt x="3427272" y="1739900"/>
                </a:lnTo>
                <a:lnTo>
                  <a:pt x="3427272" y="1676400"/>
                </a:lnTo>
                <a:lnTo>
                  <a:pt x="3375952" y="1676400"/>
                </a:lnTo>
                <a:lnTo>
                  <a:pt x="3377361" y="1651000"/>
                </a:lnTo>
                <a:lnTo>
                  <a:pt x="3383838" y="1651000"/>
                </a:lnTo>
                <a:lnTo>
                  <a:pt x="3389922" y="1663700"/>
                </a:lnTo>
                <a:lnTo>
                  <a:pt x="3445027" y="1663700"/>
                </a:lnTo>
                <a:lnTo>
                  <a:pt x="3445078" y="1676400"/>
                </a:lnTo>
                <a:lnTo>
                  <a:pt x="3445078" y="1625600"/>
                </a:lnTo>
                <a:lnTo>
                  <a:pt x="3376574" y="1625600"/>
                </a:lnTo>
                <a:lnTo>
                  <a:pt x="3372447" y="1612900"/>
                </a:lnTo>
                <a:lnTo>
                  <a:pt x="3372967" y="1612900"/>
                </a:lnTo>
                <a:lnTo>
                  <a:pt x="3373475" y="1600200"/>
                </a:lnTo>
                <a:lnTo>
                  <a:pt x="3444570" y="1600200"/>
                </a:lnTo>
                <a:lnTo>
                  <a:pt x="3446754" y="1612900"/>
                </a:lnTo>
                <a:lnTo>
                  <a:pt x="3446754" y="1435785"/>
                </a:lnTo>
                <a:lnTo>
                  <a:pt x="3446462" y="1435100"/>
                </a:lnTo>
                <a:lnTo>
                  <a:pt x="3390544" y="1435100"/>
                </a:lnTo>
                <a:lnTo>
                  <a:pt x="3390544" y="1447800"/>
                </a:lnTo>
                <a:lnTo>
                  <a:pt x="3383191" y="1460500"/>
                </a:lnTo>
                <a:lnTo>
                  <a:pt x="3380740" y="1460500"/>
                </a:lnTo>
                <a:lnTo>
                  <a:pt x="3380740" y="1485900"/>
                </a:lnTo>
                <a:lnTo>
                  <a:pt x="3360331" y="1496314"/>
                </a:lnTo>
                <a:lnTo>
                  <a:pt x="3360331" y="1714500"/>
                </a:lnTo>
                <a:lnTo>
                  <a:pt x="3355327" y="1714500"/>
                </a:lnTo>
                <a:lnTo>
                  <a:pt x="3355327" y="1778000"/>
                </a:lnTo>
                <a:lnTo>
                  <a:pt x="3355022" y="1803400"/>
                </a:lnTo>
                <a:lnTo>
                  <a:pt x="3347669" y="1803400"/>
                </a:lnTo>
                <a:lnTo>
                  <a:pt x="3347669" y="2006600"/>
                </a:lnTo>
                <a:lnTo>
                  <a:pt x="3347339" y="2019300"/>
                </a:lnTo>
                <a:lnTo>
                  <a:pt x="3346818" y="2019300"/>
                </a:lnTo>
                <a:lnTo>
                  <a:pt x="3346500" y="2032000"/>
                </a:lnTo>
                <a:lnTo>
                  <a:pt x="3322091" y="2032000"/>
                </a:lnTo>
                <a:lnTo>
                  <a:pt x="3321647" y="2019300"/>
                </a:lnTo>
                <a:lnTo>
                  <a:pt x="3321520" y="2019300"/>
                </a:lnTo>
                <a:lnTo>
                  <a:pt x="3321824" y="2006600"/>
                </a:lnTo>
                <a:lnTo>
                  <a:pt x="3322459" y="2006600"/>
                </a:lnTo>
                <a:lnTo>
                  <a:pt x="3323259" y="1993900"/>
                </a:lnTo>
                <a:lnTo>
                  <a:pt x="3327095" y="1993900"/>
                </a:lnTo>
                <a:lnTo>
                  <a:pt x="3340493" y="1981200"/>
                </a:lnTo>
                <a:lnTo>
                  <a:pt x="3344900" y="1981200"/>
                </a:lnTo>
                <a:lnTo>
                  <a:pt x="3346843" y="1993900"/>
                </a:lnTo>
                <a:lnTo>
                  <a:pt x="3346970" y="1993900"/>
                </a:lnTo>
                <a:lnTo>
                  <a:pt x="3347008" y="2006600"/>
                </a:lnTo>
                <a:lnTo>
                  <a:pt x="3347669" y="2006600"/>
                </a:lnTo>
                <a:lnTo>
                  <a:pt x="3347669" y="1803400"/>
                </a:lnTo>
                <a:lnTo>
                  <a:pt x="3324402" y="1803400"/>
                </a:lnTo>
                <a:lnTo>
                  <a:pt x="3324910" y="1790700"/>
                </a:lnTo>
                <a:lnTo>
                  <a:pt x="3326155" y="1778000"/>
                </a:lnTo>
                <a:lnTo>
                  <a:pt x="3333534" y="1778000"/>
                </a:lnTo>
                <a:lnTo>
                  <a:pt x="3340341" y="1765300"/>
                </a:lnTo>
                <a:lnTo>
                  <a:pt x="3352038" y="1765300"/>
                </a:lnTo>
                <a:lnTo>
                  <a:pt x="3355327" y="1778000"/>
                </a:lnTo>
                <a:lnTo>
                  <a:pt x="3355327" y="1714500"/>
                </a:lnTo>
                <a:lnTo>
                  <a:pt x="3321304" y="1714500"/>
                </a:lnTo>
                <a:lnTo>
                  <a:pt x="3317900" y="1719211"/>
                </a:lnTo>
                <a:lnTo>
                  <a:pt x="3317900" y="2019300"/>
                </a:lnTo>
                <a:lnTo>
                  <a:pt x="3317557" y="2032000"/>
                </a:lnTo>
                <a:lnTo>
                  <a:pt x="3315347" y="2032000"/>
                </a:lnTo>
                <a:lnTo>
                  <a:pt x="3311233" y="2044700"/>
                </a:lnTo>
                <a:lnTo>
                  <a:pt x="3289439" y="2044700"/>
                </a:lnTo>
                <a:lnTo>
                  <a:pt x="3291852" y="2032000"/>
                </a:lnTo>
                <a:lnTo>
                  <a:pt x="3290506" y="2019300"/>
                </a:lnTo>
                <a:lnTo>
                  <a:pt x="3291548" y="2019300"/>
                </a:lnTo>
                <a:lnTo>
                  <a:pt x="3292487" y="2006600"/>
                </a:lnTo>
                <a:lnTo>
                  <a:pt x="3294608" y="1993900"/>
                </a:lnTo>
                <a:lnTo>
                  <a:pt x="3300323" y="1981200"/>
                </a:lnTo>
                <a:lnTo>
                  <a:pt x="3316427" y="1993900"/>
                </a:lnTo>
                <a:lnTo>
                  <a:pt x="3315817" y="1993900"/>
                </a:lnTo>
                <a:lnTo>
                  <a:pt x="3315995" y="2006600"/>
                </a:lnTo>
                <a:lnTo>
                  <a:pt x="3317036" y="2006600"/>
                </a:lnTo>
                <a:lnTo>
                  <a:pt x="3317900" y="2019300"/>
                </a:lnTo>
                <a:lnTo>
                  <a:pt x="3317900" y="1719211"/>
                </a:lnTo>
                <a:lnTo>
                  <a:pt x="3312122" y="1727200"/>
                </a:lnTo>
                <a:lnTo>
                  <a:pt x="3304540" y="1727200"/>
                </a:lnTo>
                <a:lnTo>
                  <a:pt x="3301441" y="1733550"/>
                </a:lnTo>
                <a:lnTo>
                  <a:pt x="3301441" y="1778000"/>
                </a:lnTo>
                <a:lnTo>
                  <a:pt x="3301149" y="1790700"/>
                </a:lnTo>
                <a:lnTo>
                  <a:pt x="3289592" y="1790700"/>
                </a:lnTo>
                <a:lnTo>
                  <a:pt x="3288893" y="1778000"/>
                </a:lnTo>
                <a:lnTo>
                  <a:pt x="3289452" y="1778000"/>
                </a:lnTo>
                <a:lnTo>
                  <a:pt x="3287026" y="1765300"/>
                </a:lnTo>
                <a:lnTo>
                  <a:pt x="3301390" y="1765300"/>
                </a:lnTo>
                <a:lnTo>
                  <a:pt x="3300768" y="1778000"/>
                </a:lnTo>
                <a:lnTo>
                  <a:pt x="3301441" y="1778000"/>
                </a:lnTo>
                <a:lnTo>
                  <a:pt x="3301441" y="1733550"/>
                </a:lnTo>
                <a:lnTo>
                  <a:pt x="3298342" y="1739900"/>
                </a:lnTo>
                <a:lnTo>
                  <a:pt x="3288741" y="1739900"/>
                </a:lnTo>
                <a:lnTo>
                  <a:pt x="3289096" y="1727200"/>
                </a:lnTo>
                <a:lnTo>
                  <a:pt x="3296602" y="1727200"/>
                </a:lnTo>
                <a:lnTo>
                  <a:pt x="3302647" y="1714500"/>
                </a:lnTo>
                <a:lnTo>
                  <a:pt x="3308896" y="1714500"/>
                </a:lnTo>
                <a:lnTo>
                  <a:pt x="3315347" y="1701800"/>
                </a:lnTo>
                <a:lnTo>
                  <a:pt x="3357334" y="1701800"/>
                </a:lnTo>
                <a:lnTo>
                  <a:pt x="3360331" y="1714500"/>
                </a:lnTo>
                <a:lnTo>
                  <a:pt x="3360331" y="1496314"/>
                </a:lnTo>
                <a:lnTo>
                  <a:pt x="3358832" y="1497088"/>
                </a:lnTo>
                <a:lnTo>
                  <a:pt x="3358832" y="1651000"/>
                </a:lnTo>
                <a:lnTo>
                  <a:pt x="3358400" y="1663700"/>
                </a:lnTo>
                <a:lnTo>
                  <a:pt x="3358654" y="1676400"/>
                </a:lnTo>
                <a:lnTo>
                  <a:pt x="3286366" y="1676400"/>
                </a:lnTo>
                <a:lnTo>
                  <a:pt x="3286823" y="1663700"/>
                </a:lnTo>
                <a:lnTo>
                  <a:pt x="3287014" y="1651000"/>
                </a:lnTo>
                <a:lnTo>
                  <a:pt x="3358832" y="1651000"/>
                </a:lnTo>
                <a:lnTo>
                  <a:pt x="3358832" y="1497088"/>
                </a:lnTo>
                <a:lnTo>
                  <a:pt x="3355848" y="1498600"/>
                </a:lnTo>
                <a:lnTo>
                  <a:pt x="3355822" y="1612900"/>
                </a:lnTo>
                <a:lnTo>
                  <a:pt x="3337102" y="1612900"/>
                </a:lnTo>
                <a:lnTo>
                  <a:pt x="3337293" y="1600200"/>
                </a:lnTo>
                <a:lnTo>
                  <a:pt x="3355657" y="1600200"/>
                </a:lnTo>
                <a:lnTo>
                  <a:pt x="3355822" y="1612900"/>
                </a:lnTo>
                <a:lnTo>
                  <a:pt x="3355822" y="1498600"/>
                </a:lnTo>
                <a:lnTo>
                  <a:pt x="3328898" y="1498600"/>
                </a:lnTo>
                <a:lnTo>
                  <a:pt x="3328898" y="1612900"/>
                </a:lnTo>
                <a:lnTo>
                  <a:pt x="3291560" y="1612900"/>
                </a:lnTo>
                <a:lnTo>
                  <a:pt x="3292945" y="1600200"/>
                </a:lnTo>
                <a:lnTo>
                  <a:pt x="3327616" y="1600200"/>
                </a:lnTo>
                <a:lnTo>
                  <a:pt x="3328898" y="1612900"/>
                </a:lnTo>
                <a:lnTo>
                  <a:pt x="3328898" y="1498600"/>
                </a:lnTo>
                <a:lnTo>
                  <a:pt x="3328771" y="1498600"/>
                </a:lnTo>
                <a:lnTo>
                  <a:pt x="3326396" y="1485900"/>
                </a:lnTo>
                <a:lnTo>
                  <a:pt x="3380740" y="1485900"/>
                </a:lnTo>
                <a:lnTo>
                  <a:pt x="3380740" y="1460500"/>
                </a:lnTo>
                <a:lnTo>
                  <a:pt x="3335553" y="1460500"/>
                </a:lnTo>
                <a:lnTo>
                  <a:pt x="3348571" y="1447800"/>
                </a:lnTo>
                <a:lnTo>
                  <a:pt x="3390544" y="1447800"/>
                </a:lnTo>
                <a:lnTo>
                  <a:pt x="3390544" y="1435100"/>
                </a:lnTo>
                <a:lnTo>
                  <a:pt x="3328111" y="1435100"/>
                </a:lnTo>
                <a:lnTo>
                  <a:pt x="3340760" y="1422400"/>
                </a:lnTo>
                <a:lnTo>
                  <a:pt x="3511931" y="1422400"/>
                </a:lnTo>
                <a:lnTo>
                  <a:pt x="3535921" y="1435100"/>
                </a:lnTo>
                <a:lnTo>
                  <a:pt x="3559314" y="1435100"/>
                </a:lnTo>
                <a:lnTo>
                  <a:pt x="3570960" y="1447800"/>
                </a:lnTo>
                <a:lnTo>
                  <a:pt x="3570960" y="1422400"/>
                </a:lnTo>
                <a:lnTo>
                  <a:pt x="3565956" y="1422400"/>
                </a:lnTo>
                <a:lnTo>
                  <a:pt x="3551478" y="1409700"/>
                </a:lnTo>
                <a:lnTo>
                  <a:pt x="3523157" y="1409700"/>
                </a:lnTo>
                <a:lnTo>
                  <a:pt x="3538194" y="1397000"/>
                </a:lnTo>
                <a:lnTo>
                  <a:pt x="3496170" y="1397000"/>
                </a:lnTo>
                <a:lnTo>
                  <a:pt x="3483775" y="1384300"/>
                </a:lnTo>
                <a:lnTo>
                  <a:pt x="3368243" y="1384300"/>
                </a:lnTo>
                <a:lnTo>
                  <a:pt x="3360102" y="1397000"/>
                </a:lnTo>
                <a:lnTo>
                  <a:pt x="3412312" y="1397000"/>
                </a:lnTo>
                <a:lnTo>
                  <a:pt x="3401999" y="1409700"/>
                </a:lnTo>
                <a:lnTo>
                  <a:pt x="3342398" y="1409700"/>
                </a:lnTo>
                <a:lnTo>
                  <a:pt x="3339147" y="1397000"/>
                </a:lnTo>
                <a:lnTo>
                  <a:pt x="3342563" y="1397000"/>
                </a:lnTo>
                <a:lnTo>
                  <a:pt x="3343465" y="1384300"/>
                </a:lnTo>
                <a:lnTo>
                  <a:pt x="3349942" y="1371600"/>
                </a:lnTo>
                <a:lnTo>
                  <a:pt x="3525316" y="1371600"/>
                </a:lnTo>
                <a:lnTo>
                  <a:pt x="3549459" y="1384300"/>
                </a:lnTo>
                <a:lnTo>
                  <a:pt x="3598418" y="1384300"/>
                </a:lnTo>
                <a:lnTo>
                  <a:pt x="3598418" y="1269707"/>
                </a:lnTo>
                <a:lnTo>
                  <a:pt x="3596627" y="1244600"/>
                </a:lnTo>
                <a:lnTo>
                  <a:pt x="3594595" y="1235417"/>
                </a:lnTo>
                <a:lnTo>
                  <a:pt x="3594595" y="1308100"/>
                </a:lnTo>
                <a:lnTo>
                  <a:pt x="3584270" y="1308100"/>
                </a:lnTo>
                <a:lnTo>
                  <a:pt x="3582746" y="1295400"/>
                </a:lnTo>
                <a:lnTo>
                  <a:pt x="3580587" y="1295400"/>
                </a:lnTo>
                <a:lnTo>
                  <a:pt x="3578364" y="1282700"/>
                </a:lnTo>
                <a:lnTo>
                  <a:pt x="3576675" y="1282700"/>
                </a:lnTo>
                <a:lnTo>
                  <a:pt x="3572497" y="1250480"/>
                </a:lnTo>
                <a:lnTo>
                  <a:pt x="3572497" y="1295400"/>
                </a:lnTo>
                <a:lnTo>
                  <a:pt x="3572345" y="1295400"/>
                </a:lnTo>
                <a:lnTo>
                  <a:pt x="3570313" y="1308100"/>
                </a:lnTo>
                <a:lnTo>
                  <a:pt x="3544659" y="1308100"/>
                </a:lnTo>
                <a:lnTo>
                  <a:pt x="3541458" y="1282700"/>
                </a:lnTo>
                <a:lnTo>
                  <a:pt x="3540353" y="1270000"/>
                </a:lnTo>
                <a:lnTo>
                  <a:pt x="3540277" y="1257300"/>
                </a:lnTo>
                <a:lnTo>
                  <a:pt x="3539020" y="1244600"/>
                </a:lnTo>
                <a:lnTo>
                  <a:pt x="3538397" y="1219200"/>
                </a:lnTo>
                <a:lnTo>
                  <a:pt x="3537445" y="1206500"/>
                </a:lnTo>
                <a:lnTo>
                  <a:pt x="3535146" y="1193800"/>
                </a:lnTo>
                <a:lnTo>
                  <a:pt x="3534029" y="1193800"/>
                </a:lnTo>
                <a:lnTo>
                  <a:pt x="3534473" y="1181100"/>
                </a:lnTo>
                <a:lnTo>
                  <a:pt x="3534041" y="1181100"/>
                </a:lnTo>
                <a:lnTo>
                  <a:pt x="3533711" y="1168400"/>
                </a:lnTo>
                <a:lnTo>
                  <a:pt x="3533838" y="1155700"/>
                </a:lnTo>
                <a:lnTo>
                  <a:pt x="3533330" y="1143000"/>
                </a:lnTo>
                <a:lnTo>
                  <a:pt x="3532924" y="1140701"/>
                </a:lnTo>
                <a:lnTo>
                  <a:pt x="3532924" y="1270000"/>
                </a:lnTo>
                <a:lnTo>
                  <a:pt x="3532886" y="1308100"/>
                </a:lnTo>
                <a:lnTo>
                  <a:pt x="3519754" y="1308100"/>
                </a:lnTo>
                <a:lnTo>
                  <a:pt x="3519728" y="1295400"/>
                </a:lnTo>
                <a:lnTo>
                  <a:pt x="3519297" y="1282700"/>
                </a:lnTo>
                <a:lnTo>
                  <a:pt x="3518293" y="1282700"/>
                </a:lnTo>
                <a:lnTo>
                  <a:pt x="3517061" y="1270000"/>
                </a:lnTo>
                <a:lnTo>
                  <a:pt x="3515906" y="1257300"/>
                </a:lnTo>
                <a:lnTo>
                  <a:pt x="3514839" y="1244676"/>
                </a:lnTo>
                <a:lnTo>
                  <a:pt x="3514839" y="1308100"/>
                </a:lnTo>
                <a:lnTo>
                  <a:pt x="3473551" y="1308100"/>
                </a:lnTo>
                <a:lnTo>
                  <a:pt x="3472840" y="1295400"/>
                </a:lnTo>
                <a:lnTo>
                  <a:pt x="3472751" y="1282700"/>
                </a:lnTo>
                <a:lnTo>
                  <a:pt x="3472726" y="1219200"/>
                </a:lnTo>
                <a:lnTo>
                  <a:pt x="3471049" y="1181100"/>
                </a:lnTo>
                <a:lnTo>
                  <a:pt x="3470948" y="1168400"/>
                </a:lnTo>
                <a:lnTo>
                  <a:pt x="3472281" y="1155700"/>
                </a:lnTo>
                <a:lnTo>
                  <a:pt x="3473348" y="1143000"/>
                </a:lnTo>
                <a:lnTo>
                  <a:pt x="3475825" y="1130300"/>
                </a:lnTo>
                <a:lnTo>
                  <a:pt x="3482086" y="1130300"/>
                </a:lnTo>
                <a:lnTo>
                  <a:pt x="3488042" y="1117600"/>
                </a:lnTo>
                <a:lnTo>
                  <a:pt x="3493236" y="1117600"/>
                </a:lnTo>
                <a:lnTo>
                  <a:pt x="3497148" y="1130300"/>
                </a:lnTo>
                <a:lnTo>
                  <a:pt x="3499281" y="1130300"/>
                </a:lnTo>
                <a:lnTo>
                  <a:pt x="3501974" y="1155700"/>
                </a:lnTo>
                <a:lnTo>
                  <a:pt x="3504463" y="1181100"/>
                </a:lnTo>
                <a:lnTo>
                  <a:pt x="3506762" y="1193800"/>
                </a:lnTo>
                <a:lnTo>
                  <a:pt x="3508908" y="1219200"/>
                </a:lnTo>
                <a:lnTo>
                  <a:pt x="3510483" y="1244600"/>
                </a:lnTo>
                <a:lnTo>
                  <a:pt x="3511829" y="1257300"/>
                </a:lnTo>
                <a:lnTo>
                  <a:pt x="3513137" y="1270000"/>
                </a:lnTo>
                <a:lnTo>
                  <a:pt x="3514585" y="1295400"/>
                </a:lnTo>
                <a:lnTo>
                  <a:pt x="3514839" y="1308100"/>
                </a:lnTo>
                <a:lnTo>
                  <a:pt x="3514839" y="1244676"/>
                </a:lnTo>
                <a:lnTo>
                  <a:pt x="3513759" y="1231900"/>
                </a:lnTo>
                <a:lnTo>
                  <a:pt x="3511651" y="1206500"/>
                </a:lnTo>
                <a:lnTo>
                  <a:pt x="3509594" y="1181100"/>
                </a:lnTo>
                <a:lnTo>
                  <a:pt x="3507130" y="1143000"/>
                </a:lnTo>
                <a:lnTo>
                  <a:pt x="3507435" y="1143000"/>
                </a:lnTo>
                <a:lnTo>
                  <a:pt x="3507448" y="1130300"/>
                </a:lnTo>
                <a:lnTo>
                  <a:pt x="3522370" y="1130300"/>
                </a:lnTo>
                <a:lnTo>
                  <a:pt x="3525202" y="1168400"/>
                </a:lnTo>
                <a:lnTo>
                  <a:pt x="3527768" y="1206500"/>
                </a:lnTo>
                <a:lnTo>
                  <a:pt x="3532924" y="1270000"/>
                </a:lnTo>
                <a:lnTo>
                  <a:pt x="3532924" y="1140701"/>
                </a:lnTo>
                <a:lnTo>
                  <a:pt x="3531095" y="1130300"/>
                </a:lnTo>
                <a:lnTo>
                  <a:pt x="3531273" y="1130300"/>
                </a:lnTo>
                <a:lnTo>
                  <a:pt x="3537801" y="1117600"/>
                </a:lnTo>
                <a:lnTo>
                  <a:pt x="3540252" y="1130300"/>
                </a:lnTo>
                <a:lnTo>
                  <a:pt x="3546056" y="1130300"/>
                </a:lnTo>
                <a:lnTo>
                  <a:pt x="3548519" y="1143000"/>
                </a:lnTo>
                <a:lnTo>
                  <a:pt x="3550043" y="1143000"/>
                </a:lnTo>
                <a:lnTo>
                  <a:pt x="3553676" y="1155700"/>
                </a:lnTo>
                <a:lnTo>
                  <a:pt x="3556863" y="1181100"/>
                </a:lnTo>
                <a:lnTo>
                  <a:pt x="3559429" y="1193800"/>
                </a:lnTo>
                <a:lnTo>
                  <a:pt x="3561181" y="1206500"/>
                </a:lnTo>
                <a:lnTo>
                  <a:pt x="3563467" y="1231900"/>
                </a:lnTo>
                <a:lnTo>
                  <a:pt x="3566617" y="1244600"/>
                </a:lnTo>
                <a:lnTo>
                  <a:pt x="3569614" y="1270000"/>
                </a:lnTo>
                <a:lnTo>
                  <a:pt x="3571481" y="1282700"/>
                </a:lnTo>
                <a:lnTo>
                  <a:pt x="3571684" y="1282700"/>
                </a:lnTo>
                <a:lnTo>
                  <a:pt x="3572497" y="1295400"/>
                </a:lnTo>
                <a:lnTo>
                  <a:pt x="3572497" y="1250480"/>
                </a:lnTo>
                <a:lnTo>
                  <a:pt x="3571735" y="1244600"/>
                </a:lnTo>
                <a:lnTo>
                  <a:pt x="3567366" y="1206500"/>
                </a:lnTo>
                <a:lnTo>
                  <a:pt x="3562515" y="1181100"/>
                </a:lnTo>
                <a:lnTo>
                  <a:pt x="3556127" y="1143000"/>
                </a:lnTo>
                <a:lnTo>
                  <a:pt x="3555593" y="1143000"/>
                </a:lnTo>
                <a:lnTo>
                  <a:pt x="3555250" y="1130300"/>
                </a:lnTo>
                <a:lnTo>
                  <a:pt x="3568522" y="1130300"/>
                </a:lnTo>
                <a:lnTo>
                  <a:pt x="3572408" y="1143000"/>
                </a:lnTo>
                <a:lnTo>
                  <a:pt x="3575837" y="1155700"/>
                </a:lnTo>
                <a:lnTo>
                  <a:pt x="3578441" y="1168400"/>
                </a:lnTo>
                <a:lnTo>
                  <a:pt x="3579850" y="1181100"/>
                </a:lnTo>
                <a:lnTo>
                  <a:pt x="3582746" y="1206500"/>
                </a:lnTo>
                <a:lnTo>
                  <a:pt x="3586848" y="1231900"/>
                </a:lnTo>
                <a:lnTo>
                  <a:pt x="3590887" y="1257300"/>
                </a:lnTo>
                <a:lnTo>
                  <a:pt x="3593655" y="1295400"/>
                </a:lnTo>
                <a:lnTo>
                  <a:pt x="3594112" y="1295400"/>
                </a:lnTo>
                <a:lnTo>
                  <a:pt x="3594595" y="1308100"/>
                </a:lnTo>
                <a:lnTo>
                  <a:pt x="3594595" y="1235417"/>
                </a:lnTo>
                <a:lnTo>
                  <a:pt x="3593820" y="1231900"/>
                </a:lnTo>
                <a:lnTo>
                  <a:pt x="3590633" y="1206500"/>
                </a:lnTo>
                <a:lnTo>
                  <a:pt x="3587369" y="1181100"/>
                </a:lnTo>
                <a:lnTo>
                  <a:pt x="3584321" y="1168400"/>
                </a:lnTo>
                <a:lnTo>
                  <a:pt x="3583787" y="1155700"/>
                </a:lnTo>
                <a:lnTo>
                  <a:pt x="3583114" y="1155700"/>
                </a:lnTo>
                <a:lnTo>
                  <a:pt x="3583292" y="1143000"/>
                </a:lnTo>
                <a:lnTo>
                  <a:pt x="3586746" y="1130300"/>
                </a:lnTo>
                <a:lnTo>
                  <a:pt x="3602875" y="1130300"/>
                </a:lnTo>
                <a:lnTo>
                  <a:pt x="3602837" y="1143000"/>
                </a:lnTo>
                <a:lnTo>
                  <a:pt x="3617544" y="1219200"/>
                </a:lnTo>
                <a:lnTo>
                  <a:pt x="3624097" y="1257300"/>
                </a:lnTo>
                <a:lnTo>
                  <a:pt x="3630587" y="1282700"/>
                </a:lnTo>
                <a:lnTo>
                  <a:pt x="3632098" y="1295400"/>
                </a:lnTo>
                <a:lnTo>
                  <a:pt x="3632873" y="1295400"/>
                </a:lnTo>
                <a:lnTo>
                  <a:pt x="3633952" y="1320800"/>
                </a:lnTo>
                <a:lnTo>
                  <a:pt x="3633952" y="1261249"/>
                </a:lnTo>
                <a:lnTo>
                  <a:pt x="3624656" y="1206500"/>
                </a:lnTo>
                <a:lnTo>
                  <a:pt x="3627170" y="1206500"/>
                </a:lnTo>
                <a:lnTo>
                  <a:pt x="3620617" y="1193800"/>
                </a:lnTo>
                <a:lnTo>
                  <a:pt x="3632784" y="1193800"/>
                </a:lnTo>
                <a:lnTo>
                  <a:pt x="3628923" y="1181100"/>
                </a:lnTo>
                <a:lnTo>
                  <a:pt x="3625037" y="1168400"/>
                </a:lnTo>
                <a:lnTo>
                  <a:pt x="3619119" y="1143000"/>
                </a:lnTo>
                <a:lnTo>
                  <a:pt x="3618928" y="1143000"/>
                </a:lnTo>
                <a:lnTo>
                  <a:pt x="3621328" y="1130300"/>
                </a:lnTo>
                <a:lnTo>
                  <a:pt x="3635514" y="1130300"/>
                </a:lnTo>
                <a:lnTo>
                  <a:pt x="3637940" y="1143000"/>
                </a:lnTo>
                <a:lnTo>
                  <a:pt x="3638677" y="1143000"/>
                </a:lnTo>
                <a:lnTo>
                  <a:pt x="3638232" y="1155700"/>
                </a:lnTo>
                <a:lnTo>
                  <a:pt x="3639832" y="1181100"/>
                </a:lnTo>
                <a:lnTo>
                  <a:pt x="3643058" y="1193800"/>
                </a:lnTo>
                <a:lnTo>
                  <a:pt x="3647503" y="1206500"/>
                </a:lnTo>
                <a:lnTo>
                  <a:pt x="3654602" y="1231900"/>
                </a:lnTo>
                <a:lnTo>
                  <a:pt x="3659187" y="1257300"/>
                </a:lnTo>
                <a:lnTo>
                  <a:pt x="3662692" y="1282700"/>
                </a:lnTo>
                <a:lnTo>
                  <a:pt x="3666553" y="1308100"/>
                </a:lnTo>
                <a:lnTo>
                  <a:pt x="3667137" y="1320800"/>
                </a:lnTo>
                <a:lnTo>
                  <a:pt x="3667137" y="952500"/>
                </a:lnTo>
                <a:lnTo>
                  <a:pt x="3659949" y="952500"/>
                </a:lnTo>
                <a:lnTo>
                  <a:pt x="3659949" y="990600"/>
                </a:lnTo>
                <a:lnTo>
                  <a:pt x="3659441" y="1003300"/>
                </a:lnTo>
                <a:lnTo>
                  <a:pt x="3657498" y="1028700"/>
                </a:lnTo>
                <a:lnTo>
                  <a:pt x="3653586" y="1041400"/>
                </a:lnTo>
                <a:lnTo>
                  <a:pt x="3648418" y="1066800"/>
                </a:lnTo>
                <a:lnTo>
                  <a:pt x="3642715" y="1079500"/>
                </a:lnTo>
                <a:lnTo>
                  <a:pt x="3639070" y="1092200"/>
                </a:lnTo>
                <a:lnTo>
                  <a:pt x="3634054" y="1092200"/>
                </a:lnTo>
                <a:lnTo>
                  <a:pt x="3627005" y="1104900"/>
                </a:lnTo>
                <a:lnTo>
                  <a:pt x="3578720" y="1104900"/>
                </a:lnTo>
                <a:lnTo>
                  <a:pt x="3540163" y="1092200"/>
                </a:lnTo>
                <a:lnTo>
                  <a:pt x="3465385" y="1092200"/>
                </a:lnTo>
                <a:lnTo>
                  <a:pt x="3465385" y="1244600"/>
                </a:lnTo>
                <a:lnTo>
                  <a:pt x="3465093" y="1270000"/>
                </a:lnTo>
                <a:lnTo>
                  <a:pt x="3462858" y="1295400"/>
                </a:lnTo>
                <a:lnTo>
                  <a:pt x="3460864" y="1308100"/>
                </a:lnTo>
                <a:lnTo>
                  <a:pt x="3422866" y="1308100"/>
                </a:lnTo>
                <a:lnTo>
                  <a:pt x="3420262" y="1295400"/>
                </a:lnTo>
                <a:lnTo>
                  <a:pt x="3421151" y="1282700"/>
                </a:lnTo>
                <a:lnTo>
                  <a:pt x="3422015" y="1257300"/>
                </a:lnTo>
                <a:lnTo>
                  <a:pt x="3422523" y="1244600"/>
                </a:lnTo>
                <a:lnTo>
                  <a:pt x="3422891" y="1231900"/>
                </a:lnTo>
                <a:lnTo>
                  <a:pt x="3423297" y="1219200"/>
                </a:lnTo>
                <a:lnTo>
                  <a:pt x="3423005" y="1219200"/>
                </a:lnTo>
                <a:lnTo>
                  <a:pt x="3421189" y="1219200"/>
                </a:lnTo>
                <a:lnTo>
                  <a:pt x="3420300" y="1231900"/>
                </a:lnTo>
                <a:lnTo>
                  <a:pt x="3420160" y="1231900"/>
                </a:lnTo>
                <a:lnTo>
                  <a:pt x="3420287" y="1244600"/>
                </a:lnTo>
                <a:lnTo>
                  <a:pt x="3419818" y="1257300"/>
                </a:lnTo>
                <a:lnTo>
                  <a:pt x="3418446" y="1270000"/>
                </a:lnTo>
                <a:lnTo>
                  <a:pt x="3416820" y="1282700"/>
                </a:lnTo>
                <a:lnTo>
                  <a:pt x="3415588" y="1295400"/>
                </a:lnTo>
                <a:lnTo>
                  <a:pt x="3413810" y="1295400"/>
                </a:lnTo>
                <a:lnTo>
                  <a:pt x="3410483" y="1308100"/>
                </a:lnTo>
                <a:lnTo>
                  <a:pt x="3400475" y="1308100"/>
                </a:lnTo>
                <a:lnTo>
                  <a:pt x="3400056" y="1295400"/>
                </a:lnTo>
                <a:lnTo>
                  <a:pt x="3400869" y="1270000"/>
                </a:lnTo>
                <a:lnTo>
                  <a:pt x="3401403" y="1257300"/>
                </a:lnTo>
                <a:lnTo>
                  <a:pt x="3402330" y="1257300"/>
                </a:lnTo>
                <a:lnTo>
                  <a:pt x="3404438" y="1219200"/>
                </a:lnTo>
                <a:lnTo>
                  <a:pt x="3405860" y="1193800"/>
                </a:lnTo>
                <a:lnTo>
                  <a:pt x="3407880" y="1168400"/>
                </a:lnTo>
                <a:lnTo>
                  <a:pt x="3411766" y="1143000"/>
                </a:lnTo>
                <a:lnTo>
                  <a:pt x="3412490" y="1143000"/>
                </a:lnTo>
                <a:lnTo>
                  <a:pt x="3411385" y="1130300"/>
                </a:lnTo>
                <a:lnTo>
                  <a:pt x="3418128" y="1130300"/>
                </a:lnTo>
                <a:lnTo>
                  <a:pt x="3420414" y="1143000"/>
                </a:lnTo>
                <a:lnTo>
                  <a:pt x="3422205" y="1155700"/>
                </a:lnTo>
                <a:lnTo>
                  <a:pt x="3423094" y="1181100"/>
                </a:lnTo>
                <a:lnTo>
                  <a:pt x="3422726" y="1193800"/>
                </a:lnTo>
                <a:lnTo>
                  <a:pt x="3422332" y="1193800"/>
                </a:lnTo>
                <a:lnTo>
                  <a:pt x="3422281" y="1206500"/>
                </a:lnTo>
                <a:lnTo>
                  <a:pt x="3422510" y="1206500"/>
                </a:lnTo>
                <a:lnTo>
                  <a:pt x="3423005" y="1219200"/>
                </a:lnTo>
                <a:lnTo>
                  <a:pt x="3425736" y="1206500"/>
                </a:lnTo>
                <a:lnTo>
                  <a:pt x="3426028" y="1181100"/>
                </a:lnTo>
                <a:lnTo>
                  <a:pt x="3425456" y="1168400"/>
                </a:lnTo>
                <a:lnTo>
                  <a:pt x="3425621" y="1155700"/>
                </a:lnTo>
                <a:lnTo>
                  <a:pt x="3425723" y="1143000"/>
                </a:lnTo>
                <a:lnTo>
                  <a:pt x="3425253" y="1143000"/>
                </a:lnTo>
                <a:lnTo>
                  <a:pt x="3425799" y="1130300"/>
                </a:lnTo>
                <a:lnTo>
                  <a:pt x="3429698" y="1117600"/>
                </a:lnTo>
                <a:lnTo>
                  <a:pt x="3459061" y="1117600"/>
                </a:lnTo>
                <a:lnTo>
                  <a:pt x="3460750" y="1130300"/>
                </a:lnTo>
                <a:lnTo>
                  <a:pt x="3461474" y="1130300"/>
                </a:lnTo>
                <a:lnTo>
                  <a:pt x="3463239" y="1143000"/>
                </a:lnTo>
                <a:lnTo>
                  <a:pt x="3465182" y="1181100"/>
                </a:lnTo>
                <a:lnTo>
                  <a:pt x="3465068" y="1193800"/>
                </a:lnTo>
                <a:lnTo>
                  <a:pt x="3464966" y="1219200"/>
                </a:lnTo>
                <a:lnTo>
                  <a:pt x="3465385" y="1244600"/>
                </a:lnTo>
                <a:lnTo>
                  <a:pt x="3465385" y="1092200"/>
                </a:lnTo>
                <a:lnTo>
                  <a:pt x="3422231" y="1092200"/>
                </a:lnTo>
                <a:lnTo>
                  <a:pt x="3402012" y="1104900"/>
                </a:lnTo>
                <a:lnTo>
                  <a:pt x="3398202" y="1104900"/>
                </a:lnTo>
                <a:lnTo>
                  <a:pt x="3398202" y="1130300"/>
                </a:lnTo>
                <a:lnTo>
                  <a:pt x="3397212" y="1143000"/>
                </a:lnTo>
                <a:lnTo>
                  <a:pt x="3395497" y="1168400"/>
                </a:lnTo>
                <a:lnTo>
                  <a:pt x="3394608" y="1206500"/>
                </a:lnTo>
                <a:lnTo>
                  <a:pt x="3392868" y="1244600"/>
                </a:lnTo>
                <a:lnTo>
                  <a:pt x="3388601" y="1270000"/>
                </a:lnTo>
                <a:lnTo>
                  <a:pt x="3387356" y="1282700"/>
                </a:lnTo>
                <a:lnTo>
                  <a:pt x="3388537" y="1282700"/>
                </a:lnTo>
                <a:lnTo>
                  <a:pt x="3390227" y="1308100"/>
                </a:lnTo>
                <a:lnTo>
                  <a:pt x="3352457" y="1308100"/>
                </a:lnTo>
                <a:lnTo>
                  <a:pt x="3349993" y="1295400"/>
                </a:lnTo>
                <a:lnTo>
                  <a:pt x="3351149" y="1282700"/>
                </a:lnTo>
                <a:lnTo>
                  <a:pt x="3348253" y="1282700"/>
                </a:lnTo>
                <a:lnTo>
                  <a:pt x="3348202" y="1295400"/>
                </a:lnTo>
                <a:lnTo>
                  <a:pt x="3347783" y="1295400"/>
                </a:lnTo>
                <a:lnTo>
                  <a:pt x="3345738" y="1308100"/>
                </a:lnTo>
                <a:lnTo>
                  <a:pt x="3328822" y="1308100"/>
                </a:lnTo>
                <a:lnTo>
                  <a:pt x="3329521" y="1295400"/>
                </a:lnTo>
                <a:lnTo>
                  <a:pt x="3333699" y="1270000"/>
                </a:lnTo>
                <a:lnTo>
                  <a:pt x="3336861" y="1231900"/>
                </a:lnTo>
                <a:lnTo>
                  <a:pt x="3340481" y="1193800"/>
                </a:lnTo>
                <a:lnTo>
                  <a:pt x="3345954" y="1155700"/>
                </a:lnTo>
                <a:lnTo>
                  <a:pt x="3348812" y="1155700"/>
                </a:lnTo>
                <a:lnTo>
                  <a:pt x="3351466" y="1168400"/>
                </a:lnTo>
                <a:lnTo>
                  <a:pt x="3352317" y="1181100"/>
                </a:lnTo>
                <a:lnTo>
                  <a:pt x="3352939" y="1193800"/>
                </a:lnTo>
                <a:lnTo>
                  <a:pt x="3354908" y="1206500"/>
                </a:lnTo>
                <a:lnTo>
                  <a:pt x="3354844" y="1193800"/>
                </a:lnTo>
                <a:lnTo>
                  <a:pt x="3354743" y="1168400"/>
                </a:lnTo>
                <a:lnTo>
                  <a:pt x="3354895" y="1155700"/>
                </a:lnTo>
                <a:lnTo>
                  <a:pt x="3355048" y="1143000"/>
                </a:lnTo>
                <a:lnTo>
                  <a:pt x="3356025" y="1143000"/>
                </a:lnTo>
                <a:lnTo>
                  <a:pt x="3358858" y="1130300"/>
                </a:lnTo>
                <a:lnTo>
                  <a:pt x="3398202" y="1130300"/>
                </a:lnTo>
                <a:lnTo>
                  <a:pt x="3398202" y="1104900"/>
                </a:lnTo>
                <a:lnTo>
                  <a:pt x="3337928" y="1104900"/>
                </a:lnTo>
                <a:lnTo>
                  <a:pt x="3337928" y="1143000"/>
                </a:lnTo>
                <a:lnTo>
                  <a:pt x="3333572" y="1181100"/>
                </a:lnTo>
                <a:lnTo>
                  <a:pt x="3328847" y="1219200"/>
                </a:lnTo>
                <a:lnTo>
                  <a:pt x="3323120" y="1257300"/>
                </a:lnTo>
                <a:lnTo>
                  <a:pt x="3313366" y="1308100"/>
                </a:lnTo>
                <a:lnTo>
                  <a:pt x="3311715" y="1308100"/>
                </a:lnTo>
                <a:lnTo>
                  <a:pt x="3311715" y="1422400"/>
                </a:lnTo>
                <a:lnTo>
                  <a:pt x="3311448" y="1422400"/>
                </a:lnTo>
                <a:lnTo>
                  <a:pt x="3310064" y="1435100"/>
                </a:lnTo>
                <a:lnTo>
                  <a:pt x="3307346" y="1447800"/>
                </a:lnTo>
                <a:lnTo>
                  <a:pt x="3304476" y="1460500"/>
                </a:lnTo>
                <a:lnTo>
                  <a:pt x="3299968" y="1460500"/>
                </a:lnTo>
                <a:lnTo>
                  <a:pt x="3302685" y="1473200"/>
                </a:lnTo>
                <a:lnTo>
                  <a:pt x="3301771" y="1473200"/>
                </a:lnTo>
                <a:lnTo>
                  <a:pt x="3297644" y="1485900"/>
                </a:lnTo>
                <a:lnTo>
                  <a:pt x="3296615" y="1485900"/>
                </a:lnTo>
                <a:lnTo>
                  <a:pt x="3302457" y="1498600"/>
                </a:lnTo>
                <a:lnTo>
                  <a:pt x="3285375" y="1498600"/>
                </a:lnTo>
                <a:lnTo>
                  <a:pt x="3289198" y="1511300"/>
                </a:lnTo>
                <a:lnTo>
                  <a:pt x="3274898" y="1511300"/>
                </a:lnTo>
                <a:lnTo>
                  <a:pt x="3274898" y="2019300"/>
                </a:lnTo>
                <a:lnTo>
                  <a:pt x="3274504" y="2032000"/>
                </a:lnTo>
                <a:lnTo>
                  <a:pt x="3271837" y="2032000"/>
                </a:lnTo>
                <a:lnTo>
                  <a:pt x="3271837" y="2247900"/>
                </a:lnTo>
                <a:lnTo>
                  <a:pt x="3252800" y="2247900"/>
                </a:lnTo>
                <a:lnTo>
                  <a:pt x="3254121" y="2235200"/>
                </a:lnTo>
                <a:lnTo>
                  <a:pt x="3252051" y="2222500"/>
                </a:lnTo>
                <a:lnTo>
                  <a:pt x="3252914" y="2222500"/>
                </a:lnTo>
                <a:lnTo>
                  <a:pt x="3252914" y="2209800"/>
                </a:lnTo>
                <a:lnTo>
                  <a:pt x="3253511" y="2209800"/>
                </a:lnTo>
                <a:lnTo>
                  <a:pt x="3253448" y="2197100"/>
                </a:lnTo>
                <a:lnTo>
                  <a:pt x="3252787" y="2184400"/>
                </a:lnTo>
                <a:lnTo>
                  <a:pt x="3251619" y="2184400"/>
                </a:lnTo>
                <a:lnTo>
                  <a:pt x="3250222" y="2171700"/>
                </a:lnTo>
                <a:lnTo>
                  <a:pt x="3218497" y="2171700"/>
                </a:lnTo>
                <a:lnTo>
                  <a:pt x="3211893" y="2197100"/>
                </a:lnTo>
                <a:lnTo>
                  <a:pt x="3205950" y="2209800"/>
                </a:lnTo>
                <a:lnTo>
                  <a:pt x="3200374" y="2222500"/>
                </a:lnTo>
                <a:lnTo>
                  <a:pt x="3194888" y="2235200"/>
                </a:lnTo>
                <a:lnTo>
                  <a:pt x="3192805" y="2235200"/>
                </a:lnTo>
                <a:lnTo>
                  <a:pt x="3192589" y="2247900"/>
                </a:lnTo>
                <a:lnTo>
                  <a:pt x="3175431" y="2235200"/>
                </a:lnTo>
                <a:lnTo>
                  <a:pt x="3172485" y="2235200"/>
                </a:lnTo>
                <a:lnTo>
                  <a:pt x="3173450" y="2222500"/>
                </a:lnTo>
                <a:lnTo>
                  <a:pt x="3173577" y="2222500"/>
                </a:lnTo>
                <a:lnTo>
                  <a:pt x="3178962" y="2209800"/>
                </a:lnTo>
                <a:lnTo>
                  <a:pt x="3189960" y="2171700"/>
                </a:lnTo>
                <a:lnTo>
                  <a:pt x="3220326" y="2133600"/>
                </a:lnTo>
                <a:lnTo>
                  <a:pt x="3253016" y="2133600"/>
                </a:lnTo>
                <a:lnTo>
                  <a:pt x="3259899" y="2146300"/>
                </a:lnTo>
                <a:lnTo>
                  <a:pt x="3264420" y="2146300"/>
                </a:lnTo>
                <a:lnTo>
                  <a:pt x="3265995" y="2171700"/>
                </a:lnTo>
                <a:lnTo>
                  <a:pt x="3268053" y="2197100"/>
                </a:lnTo>
                <a:lnTo>
                  <a:pt x="3269640" y="2209800"/>
                </a:lnTo>
                <a:lnTo>
                  <a:pt x="3269818" y="2235200"/>
                </a:lnTo>
                <a:lnTo>
                  <a:pt x="3269577" y="2235200"/>
                </a:lnTo>
                <a:lnTo>
                  <a:pt x="3271837" y="2247900"/>
                </a:lnTo>
                <a:lnTo>
                  <a:pt x="3271837" y="2032000"/>
                </a:lnTo>
                <a:lnTo>
                  <a:pt x="3267646" y="2032000"/>
                </a:lnTo>
                <a:lnTo>
                  <a:pt x="3267176" y="2019300"/>
                </a:lnTo>
                <a:lnTo>
                  <a:pt x="3268573" y="2006600"/>
                </a:lnTo>
                <a:lnTo>
                  <a:pt x="3271164" y="1993900"/>
                </a:lnTo>
                <a:lnTo>
                  <a:pt x="3273298" y="2006600"/>
                </a:lnTo>
                <a:lnTo>
                  <a:pt x="3274898" y="2019300"/>
                </a:lnTo>
                <a:lnTo>
                  <a:pt x="3274898" y="1511300"/>
                </a:lnTo>
                <a:lnTo>
                  <a:pt x="3271494" y="1511300"/>
                </a:lnTo>
                <a:lnTo>
                  <a:pt x="3272891" y="1498600"/>
                </a:lnTo>
                <a:lnTo>
                  <a:pt x="3282035" y="1498600"/>
                </a:lnTo>
                <a:lnTo>
                  <a:pt x="3277463" y="1485900"/>
                </a:lnTo>
                <a:lnTo>
                  <a:pt x="3278365" y="1473200"/>
                </a:lnTo>
                <a:lnTo>
                  <a:pt x="3278924" y="1473200"/>
                </a:lnTo>
                <a:lnTo>
                  <a:pt x="3280664" y="1447800"/>
                </a:lnTo>
                <a:lnTo>
                  <a:pt x="3293148" y="1460449"/>
                </a:lnTo>
                <a:lnTo>
                  <a:pt x="3292538" y="1447800"/>
                </a:lnTo>
                <a:lnTo>
                  <a:pt x="3291370" y="1447800"/>
                </a:lnTo>
                <a:lnTo>
                  <a:pt x="3291319" y="1435100"/>
                </a:lnTo>
                <a:lnTo>
                  <a:pt x="3294151" y="1422400"/>
                </a:lnTo>
                <a:lnTo>
                  <a:pt x="3300526" y="1409700"/>
                </a:lnTo>
                <a:lnTo>
                  <a:pt x="3311067" y="1409700"/>
                </a:lnTo>
                <a:lnTo>
                  <a:pt x="3311715" y="1422400"/>
                </a:lnTo>
                <a:lnTo>
                  <a:pt x="3311715" y="1308100"/>
                </a:lnTo>
                <a:lnTo>
                  <a:pt x="3289782" y="1308100"/>
                </a:lnTo>
                <a:lnTo>
                  <a:pt x="3288677" y="1295400"/>
                </a:lnTo>
                <a:lnTo>
                  <a:pt x="3289414" y="1295400"/>
                </a:lnTo>
                <a:lnTo>
                  <a:pt x="3290252" y="1282700"/>
                </a:lnTo>
                <a:lnTo>
                  <a:pt x="3291090" y="1270000"/>
                </a:lnTo>
                <a:lnTo>
                  <a:pt x="3292843" y="1257300"/>
                </a:lnTo>
                <a:lnTo>
                  <a:pt x="3294646" y="1244600"/>
                </a:lnTo>
                <a:lnTo>
                  <a:pt x="3296488" y="1219200"/>
                </a:lnTo>
                <a:lnTo>
                  <a:pt x="3297885" y="1219200"/>
                </a:lnTo>
                <a:lnTo>
                  <a:pt x="3299383" y="1206500"/>
                </a:lnTo>
                <a:lnTo>
                  <a:pt x="3300768" y="1193800"/>
                </a:lnTo>
                <a:lnTo>
                  <a:pt x="3301809" y="1181100"/>
                </a:lnTo>
                <a:lnTo>
                  <a:pt x="3303143" y="1168400"/>
                </a:lnTo>
                <a:lnTo>
                  <a:pt x="3305416" y="1155700"/>
                </a:lnTo>
                <a:lnTo>
                  <a:pt x="3308083" y="1155700"/>
                </a:lnTo>
                <a:lnTo>
                  <a:pt x="3310547" y="1143000"/>
                </a:lnTo>
                <a:lnTo>
                  <a:pt x="3312693" y="1130300"/>
                </a:lnTo>
                <a:lnTo>
                  <a:pt x="3336950" y="1130300"/>
                </a:lnTo>
                <a:lnTo>
                  <a:pt x="3337560" y="1143000"/>
                </a:lnTo>
                <a:lnTo>
                  <a:pt x="3337928" y="1143000"/>
                </a:lnTo>
                <a:lnTo>
                  <a:pt x="3337928" y="1104900"/>
                </a:lnTo>
                <a:lnTo>
                  <a:pt x="3300780" y="1104900"/>
                </a:lnTo>
                <a:lnTo>
                  <a:pt x="3300780" y="1130300"/>
                </a:lnTo>
                <a:lnTo>
                  <a:pt x="3298558" y="1143000"/>
                </a:lnTo>
                <a:lnTo>
                  <a:pt x="3297377" y="1143000"/>
                </a:lnTo>
                <a:lnTo>
                  <a:pt x="3293757" y="1155700"/>
                </a:lnTo>
                <a:lnTo>
                  <a:pt x="3290989" y="1168400"/>
                </a:lnTo>
                <a:lnTo>
                  <a:pt x="3288652" y="1181100"/>
                </a:lnTo>
                <a:lnTo>
                  <a:pt x="3286379" y="1193800"/>
                </a:lnTo>
                <a:lnTo>
                  <a:pt x="3282772" y="1214412"/>
                </a:lnTo>
                <a:lnTo>
                  <a:pt x="3282772" y="1295400"/>
                </a:lnTo>
                <a:lnTo>
                  <a:pt x="3281680" y="1295400"/>
                </a:lnTo>
                <a:lnTo>
                  <a:pt x="3279317" y="1305166"/>
                </a:lnTo>
                <a:lnTo>
                  <a:pt x="3279317" y="1409700"/>
                </a:lnTo>
                <a:lnTo>
                  <a:pt x="3279102" y="1422400"/>
                </a:lnTo>
                <a:lnTo>
                  <a:pt x="3272510" y="1422400"/>
                </a:lnTo>
                <a:lnTo>
                  <a:pt x="3271761" y="1435100"/>
                </a:lnTo>
                <a:lnTo>
                  <a:pt x="3271456" y="1435100"/>
                </a:lnTo>
                <a:lnTo>
                  <a:pt x="3271113" y="1447800"/>
                </a:lnTo>
                <a:lnTo>
                  <a:pt x="3264624" y="1447800"/>
                </a:lnTo>
                <a:lnTo>
                  <a:pt x="3261703" y="1460500"/>
                </a:lnTo>
                <a:lnTo>
                  <a:pt x="3260280" y="1460500"/>
                </a:lnTo>
                <a:lnTo>
                  <a:pt x="3260483" y="1473200"/>
                </a:lnTo>
                <a:lnTo>
                  <a:pt x="3260318" y="1473200"/>
                </a:lnTo>
                <a:lnTo>
                  <a:pt x="3260318" y="2095500"/>
                </a:lnTo>
                <a:lnTo>
                  <a:pt x="3259404" y="2108200"/>
                </a:lnTo>
                <a:lnTo>
                  <a:pt x="3247377" y="2108200"/>
                </a:lnTo>
                <a:lnTo>
                  <a:pt x="3246996" y="2095500"/>
                </a:lnTo>
                <a:lnTo>
                  <a:pt x="3260318" y="2095500"/>
                </a:lnTo>
                <a:lnTo>
                  <a:pt x="3260318" y="1473200"/>
                </a:lnTo>
                <a:lnTo>
                  <a:pt x="3259836" y="1473200"/>
                </a:lnTo>
                <a:lnTo>
                  <a:pt x="3259836" y="1663700"/>
                </a:lnTo>
                <a:lnTo>
                  <a:pt x="3259124" y="1663700"/>
                </a:lnTo>
                <a:lnTo>
                  <a:pt x="3256394" y="1676400"/>
                </a:lnTo>
                <a:lnTo>
                  <a:pt x="3251568" y="1676400"/>
                </a:lnTo>
                <a:lnTo>
                  <a:pt x="3251568" y="1993900"/>
                </a:lnTo>
                <a:lnTo>
                  <a:pt x="3251123" y="2006600"/>
                </a:lnTo>
                <a:lnTo>
                  <a:pt x="3249574" y="2006600"/>
                </a:lnTo>
                <a:lnTo>
                  <a:pt x="3247174" y="2019300"/>
                </a:lnTo>
                <a:lnTo>
                  <a:pt x="3244215" y="2032000"/>
                </a:lnTo>
                <a:lnTo>
                  <a:pt x="3241052" y="2044700"/>
                </a:lnTo>
                <a:lnTo>
                  <a:pt x="3200628" y="2044700"/>
                </a:lnTo>
                <a:lnTo>
                  <a:pt x="3203879" y="2032000"/>
                </a:lnTo>
                <a:lnTo>
                  <a:pt x="3202673" y="2032000"/>
                </a:lnTo>
                <a:lnTo>
                  <a:pt x="3204705" y="2006600"/>
                </a:lnTo>
                <a:lnTo>
                  <a:pt x="3205886" y="2006600"/>
                </a:lnTo>
                <a:lnTo>
                  <a:pt x="3207359" y="1993900"/>
                </a:lnTo>
                <a:lnTo>
                  <a:pt x="3209404" y="1981200"/>
                </a:lnTo>
                <a:lnTo>
                  <a:pt x="3249574" y="1981200"/>
                </a:lnTo>
                <a:lnTo>
                  <a:pt x="3251568" y="1993900"/>
                </a:lnTo>
                <a:lnTo>
                  <a:pt x="3251568" y="1676400"/>
                </a:lnTo>
                <a:lnTo>
                  <a:pt x="3234055" y="1676400"/>
                </a:lnTo>
                <a:lnTo>
                  <a:pt x="3233750" y="1663700"/>
                </a:lnTo>
                <a:lnTo>
                  <a:pt x="3243580" y="1663700"/>
                </a:lnTo>
                <a:lnTo>
                  <a:pt x="3250234" y="1651000"/>
                </a:lnTo>
                <a:lnTo>
                  <a:pt x="3253638" y="1651000"/>
                </a:lnTo>
                <a:lnTo>
                  <a:pt x="3259836" y="1663700"/>
                </a:lnTo>
                <a:lnTo>
                  <a:pt x="3259836" y="1473200"/>
                </a:lnTo>
                <a:lnTo>
                  <a:pt x="3257499" y="1473200"/>
                </a:lnTo>
                <a:lnTo>
                  <a:pt x="3257499" y="1498600"/>
                </a:lnTo>
                <a:lnTo>
                  <a:pt x="3257092" y="1498600"/>
                </a:lnTo>
                <a:lnTo>
                  <a:pt x="3254984" y="1511300"/>
                </a:lnTo>
                <a:lnTo>
                  <a:pt x="3248063" y="1511300"/>
                </a:lnTo>
                <a:lnTo>
                  <a:pt x="3248063" y="1600200"/>
                </a:lnTo>
                <a:lnTo>
                  <a:pt x="3247364" y="1612900"/>
                </a:lnTo>
                <a:lnTo>
                  <a:pt x="3230461" y="1612900"/>
                </a:lnTo>
                <a:lnTo>
                  <a:pt x="3230461" y="1765300"/>
                </a:lnTo>
                <a:lnTo>
                  <a:pt x="3230384" y="1790700"/>
                </a:lnTo>
                <a:lnTo>
                  <a:pt x="3199866" y="1790700"/>
                </a:lnTo>
                <a:lnTo>
                  <a:pt x="3200031" y="1765300"/>
                </a:lnTo>
                <a:lnTo>
                  <a:pt x="3230461" y="1765300"/>
                </a:lnTo>
                <a:lnTo>
                  <a:pt x="3230461" y="1612900"/>
                </a:lnTo>
                <a:lnTo>
                  <a:pt x="3225927" y="1612900"/>
                </a:lnTo>
                <a:lnTo>
                  <a:pt x="3225927" y="1739900"/>
                </a:lnTo>
                <a:lnTo>
                  <a:pt x="3202863" y="1739900"/>
                </a:lnTo>
                <a:lnTo>
                  <a:pt x="3203676" y="1727200"/>
                </a:lnTo>
                <a:lnTo>
                  <a:pt x="3205416" y="1727200"/>
                </a:lnTo>
                <a:lnTo>
                  <a:pt x="3207969" y="1714500"/>
                </a:lnTo>
                <a:lnTo>
                  <a:pt x="3211144" y="1701800"/>
                </a:lnTo>
                <a:lnTo>
                  <a:pt x="3214763" y="1689100"/>
                </a:lnTo>
                <a:lnTo>
                  <a:pt x="3224085" y="1689100"/>
                </a:lnTo>
                <a:lnTo>
                  <a:pt x="3223869" y="1701800"/>
                </a:lnTo>
                <a:lnTo>
                  <a:pt x="3223425" y="1701800"/>
                </a:lnTo>
                <a:lnTo>
                  <a:pt x="3222853" y="1714500"/>
                </a:lnTo>
                <a:lnTo>
                  <a:pt x="3222574" y="1714500"/>
                </a:lnTo>
                <a:lnTo>
                  <a:pt x="3223704" y="1727200"/>
                </a:lnTo>
                <a:lnTo>
                  <a:pt x="3224949" y="1727200"/>
                </a:lnTo>
                <a:lnTo>
                  <a:pt x="3225927" y="1739900"/>
                </a:lnTo>
                <a:lnTo>
                  <a:pt x="3225927" y="1612900"/>
                </a:lnTo>
                <a:lnTo>
                  <a:pt x="3197745" y="1612900"/>
                </a:lnTo>
                <a:lnTo>
                  <a:pt x="3197745" y="2019300"/>
                </a:lnTo>
                <a:lnTo>
                  <a:pt x="3197212" y="2032000"/>
                </a:lnTo>
                <a:lnTo>
                  <a:pt x="3196323" y="2044700"/>
                </a:lnTo>
                <a:lnTo>
                  <a:pt x="3185490" y="2044700"/>
                </a:lnTo>
                <a:lnTo>
                  <a:pt x="3185680" y="2032000"/>
                </a:lnTo>
                <a:lnTo>
                  <a:pt x="3187877" y="2019300"/>
                </a:lnTo>
                <a:lnTo>
                  <a:pt x="3191345" y="2006600"/>
                </a:lnTo>
                <a:lnTo>
                  <a:pt x="3195307" y="1993900"/>
                </a:lnTo>
                <a:lnTo>
                  <a:pt x="3197314" y="2006600"/>
                </a:lnTo>
                <a:lnTo>
                  <a:pt x="3197745" y="2019300"/>
                </a:lnTo>
                <a:lnTo>
                  <a:pt x="3197745" y="1612900"/>
                </a:lnTo>
                <a:lnTo>
                  <a:pt x="3196171" y="1612900"/>
                </a:lnTo>
                <a:lnTo>
                  <a:pt x="3196171" y="1701800"/>
                </a:lnTo>
                <a:lnTo>
                  <a:pt x="3193796" y="1701800"/>
                </a:lnTo>
                <a:lnTo>
                  <a:pt x="3192792" y="1714500"/>
                </a:lnTo>
                <a:lnTo>
                  <a:pt x="3192081" y="1727200"/>
                </a:lnTo>
                <a:lnTo>
                  <a:pt x="3190583" y="1727200"/>
                </a:lnTo>
                <a:lnTo>
                  <a:pt x="3189833" y="1739900"/>
                </a:lnTo>
                <a:lnTo>
                  <a:pt x="3185071" y="1739900"/>
                </a:lnTo>
                <a:lnTo>
                  <a:pt x="3185071" y="1981200"/>
                </a:lnTo>
                <a:lnTo>
                  <a:pt x="3184194" y="1988210"/>
                </a:lnTo>
                <a:lnTo>
                  <a:pt x="3184194" y="2095500"/>
                </a:lnTo>
                <a:lnTo>
                  <a:pt x="3172472" y="2095500"/>
                </a:lnTo>
                <a:lnTo>
                  <a:pt x="3168446" y="2104123"/>
                </a:lnTo>
                <a:lnTo>
                  <a:pt x="3168446" y="2146300"/>
                </a:lnTo>
                <a:lnTo>
                  <a:pt x="3160395" y="2171700"/>
                </a:lnTo>
                <a:lnTo>
                  <a:pt x="3154908" y="2184400"/>
                </a:lnTo>
                <a:lnTo>
                  <a:pt x="3146501" y="2222500"/>
                </a:lnTo>
                <a:lnTo>
                  <a:pt x="3145282" y="2222500"/>
                </a:lnTo>
                <a:lnTo>
                  <a:pt x="3140367" y="2235200"/>
                </a:lnTo>
                <a:lnTo>
                  <a:pt x="3120098" y="2235200"/>
                </a:lnTo>
                <a:lnTo>
                  <a:pt x="3121101" y="2222500"/>
                </a:lnTo>
                <a:lnTo>
                  <a:pt x="3124365" y="2222500"/>
                </a:lnTo>
                <a:lnTo>
                  <a:pt x="3125051" y="2209800"/>
                </a:lnTo>
                <a:lnTo>
                  <a:pt x="3128200" y="2209800"/>
                </a:lnTo>
                <a:lnTo>
                  <a:pt x="3137128" y="2197100"/>
                </a:lnTo>
                <a:lnTo>
                  <a:pt x="3145193" y="2184400"/>
                </a:lnTo>
                <a:lnTo>
                  <a:pt x="3152749" y="2171700"/>
                </a:lnTo>
                <a:lnTo>
                  <a:pt x="3161995" y="2159000"/>
                </a:lnTo>
                <a:lnTo>
                  <a:pt x="3164611" y="2146300"/>
                </a:lnTo>
                <a:lnTo>
                  <a:pt x="3168446" y="2146300"/>
                </a:lnTo>
                <a:lnTo>
                  <a:pt x="3168446" y="2104123"/>
                </a:lnTo>
                <a:lnTo>
                  <a:pt x="3166541" y="2108200"/>
                </a:lnTo>
                <a:lnTo>
                  <a:pt x="3154680" y="2108200"/>
                </a:lnTo>
                <a:lnTo>
                  <a:pt x="3145332" y="2120900"/>
                </a:lnTo>
                <a:lnTo>
                  <a:pt x="3137966" y="2120900"/>
                </a:lnTo>
                <a:lnTo>
                  <a:pt x="3132048" y="2133600"/>
                </a:lnTo>
                <a:lnTo>
                  <a:pt x="3122587" y="2159000"/>
                </a:lnTo>
                <a:lnTo>
                  <a:pt x="3112960" y="2184400"/>
                </a:lnTo>
                <a:lnTo>
                  <a:pt x="3103905" y="2197100"/>
                </a:lnTo>
                <a:lnTo>
                  <a:pt x="3096133" y="2222500"/>
                </a:lnTo>
                <a:lnTo>
                  <a:pt x="3088716" y="2222500"/>
                </a:lnTo>
                <a:lnTo>
                  <a:pt x="3097834" y="2184400"/>
                </a:lnTo>
                <a:lnTo>
                  <a:pt x="3117659" y="2133600"/>
                </a:lnTo>
                <a:lnTo>
                  <a:pt x="3135376" y="2095500"/>
                </a:lnTo>
                <a:lnTo>
                  <a:pt x="3152317" y="2095500"/>
                </a:lnTo>
                <a:lnTo>
                  <a:pt x="3162096" y="2082800"/>
                </a:lnTo>
                <a:lnTo>
                  <a:pt x="3175203" y="2082800"/>
                </a:lnTo>
                <a:lnTo>
                  <a:pt x="3184194" y="2095500"/>
                </a:lnTo>
                <a:lnTo>
                  <a:pt x="3184194" y="1988210"/>
                </a:lnTo>
                <a:lnTo>
                  <a:pt x="3180308" y="2019300"/>
                </a:lnTo>
                <a:lnTo>
                  <a:pt x="3178238" y="2032000"/>
                </a:lnTo>
                <a:lnTo>
                  <a:pt x="3176130" y="2044700"/>
                </a:lnTo>
                <a:lnTo>
                  <a:pt x="3172180" y="2044700"/>
                </a:lnTo>
                <a:lnTo>
                  <a:pt x="3156966" y="2057400"/>
                </a:lnTo>
                <a:lnTo>
                  <a:pt x="3153905" y="2044700"/>
                </a:lnTo>
                <a:lnTo>
                  <a:pt x="3154337" y="2044700"/>
                </a:lnTo>
                <a:lnTo>
                  <a:pt x="3158744" y="2032000"/>
                </a:lnTo>
                <a:lnTo>
                  <a:pt x="3162008" y="2019300"/>
                </a:lnTo>
                <a:lnTo>
                  <a:pt x="3164687" y="2006600"/>
                </a:lnTo>
                <a:lnTo>
                  <a:pt x="3167278" y="1981200"/>
                </a:lnTo>
                <a:lnTo>
                  <a:pt x="3185071" y="1981200"/>
                </a:lnTo>
                <a:lnTo>
                  <a:pt x="3185071" y="1739900"/>
                </a:lnTo>
                <a:lnTo>
                  <a:pt x="3181451" y="1739900"/>
                </a:lnTo>
                <a:lnTo>
                  <a:pt x="3181210" y="1727200"/>
                </a:lnTo>
                <a:lnTo>
                  <a:pt x="3180435" y="1727200"/>
                </a:lnTo>
                <a:lnTo>
                  <a:pt x="3180410" y="1714500"/>
                </a:lnTo>
                <a:lnTo>
                  <a:pt x="3181489" y="1701800"/>
                </a:lnTo>
                <a:lnTo>
                  <a:pt x="3184029" y="1689100"/>
                </a:lnTo>
                <a:lnTo>
                  <a:pt x="3196107" y="1689100"/>
                </a:lnTo>
                <a:lnTo>
                  <a:pt x="3196171" y="1701800"/>
                </a:lnTo>
                <a:lnTo>
                  <a:pt x="3196171" y="1612900"/>
                </a:lnTo>
                <a:lnTo>
                  <a:pt x="3189617" y="1612900"/>
                </a:lnTo>
                <a:lnTo>
                  <a:pt x="3190964" y="1600200"/>
                </a:lnTo>
                <a:lnTo>
                  <a:pt x="3248063" y="1600200"/>
                </a:lnTo>
                <a:lnTo>
                  <a:pt x="3248063" y="1511300"/>
                </a:lnTo>
                <a:lnTo>
                  <a:pt x="3237331" y="1511300"/>
                </a:lnTo>
                <a:lnTo>
                  <a:pt x="3235287" y="1498600"/>
                </a:lnTo>
                <a:lnTo>
                  <a:pt x="3232886" y="1498600"/>
                </a:lnTo>
                <a:lnTo>
                  <a:pt x="3231032" y="1503756"/>
                </a:lnTo>
                <a:lnTo>
                  <a:pt x="3230118" y="1511300"/>
                </a:lnTo>
                <a:lnTo>
                  <a:pt x="3228314" y="1511300"/>
                </a:lnTo>
                <a:lnTo>
                  <a:pt x="3231032" y="1503756"/>
                </a:lnTo>
                <a:lnTo>
                  <a:pt x="3231654" y="1498600"/>
                </a:lnTo>
                <a:lnTo>
                  <a:pt x="3230892" y="1498600"/>
                </a:lnTo>
                <a:lnTo>
                  <a:pt x="3229800" y="1485900"/>
                </a:lnTo>
                <a:lnTo>
                  <a:pt x="3230588" y="1485900"/>
                </a:lnTo>
                <a:lnTo>
                  <a:pt x="3234029" y="1473200"/>
                </a:lnTo>
                <a:lnTo>
                  <a:pt x="3248126" y="1473200"/>
                </a:lnTo>
                <a:lnTo>
                  <a:pt x="3252914" y="1485900"/>
                </a:lnTo>
                <a:lnTo>
                  <a:pt x="3256076" y="1485900"/>
                </a:lnTo>
                <a:lnTo>
                  <a:pt x="3257499" y="1498600"/>
                </a:lnTo>
                <a:lnTo>
                  <a:pt x="3257499" y="1473200"/>
                </a:lnTo>
                <a:lnTo>
                  <a:pt x="3250730" y="1473200"/>
                </a:lnTo>
                <a:lnTo>
                  <a:pt x="3245916" y="1460500"/>
                </a:lnTo>
                <a:lnTo>
                  <a:pt x="3244646" y="1460500"/>
                </a:lnTo>
                <a:lnTo>
                  <a:pt x="3247047" y="1447800"/>
                </a:lnTo>
                <a:lnTo>
                  <a:pt x="3258121" y="1447800"/>
                </a:lnTo>
                <a:lnTo>
                  <a:pt x="3254552" y="1435100"/>
                </a:lnTo>
                <a:lnTo>
                  <a:pt x="3261347" y="1435100"/>
                </a:lnTo>
                <a:lnTo>
                  <a:pt x="3261169" y="1422400"/>
                </a:lnTo>
                <a:lnTo>
                  <a:pt x="3270453" y="1422400"/>
                </a:lnTo>
                <a:lnTo>
                  <a:pt x="3270466" y="1409700"/>
                </a:lnTo>
                <a:lnTo>
                  <a:pt x="3279317" y="1409700"/>
                </a:lnTo>
                <a:lnTo>
                  <a:pt x="3279317" y="1305166"/>
                </a:lnTo>
                <a:lnTo>
                  <a:pt x="3278606" y="1308100"/>
                </a:lnTo>
                <a:lnTo>
                  <a:pt x="3275914" y="1295400"/>
                </a:lnTo>
                <a:lnTo>
                  <a:pt x="3275279" y="1295400"/>
                </a:lnTo>
                <a:lnTo>
                  <a:pt x="3276955" y="1282700"/>
                </a:lnTo>
                <a:lnTo>
                  <a:pt x="3282416" y="1282700"/>
                </a:lnTo>
                <a:lnTo>
                  <a:pt x="3282772" y="1295400"/>
                </a:lnTo>
                <a:lnTo>
                  <a:pt x="3282772" y="1214412"/>
                </a:lnTo>
                <a:lnTo>
                  <a:pt x="3281934" y="1219200"/>
                </a:lnTo>
                <a:lnTo>
                  <a:pt x="3277349" y="1244600"/>
                </a:lnTo>
                <a:lnTo>
                  <a:pt x="3268040" y="1295400"/>
                </a:lnTo>
                <a:lnTo>
                  <a:pt x="3257867" y="1295400"/>
                </a:lnTo>
                <a:lnTo>
                  <a:pt x="3257867" y="1409700"/>
                </a:lnTo>
                <a:lnTo>
                  <a:pt x="3254946" y="1409700"/>
                </a:lnTo>
                <a:lnTo>
                  <a:pt x="3245650" y="1422400"/>
                </a:lnTo>
                <a:lnTo>
                  <a:pt x="3242284" y="1422400"/>
                </a:lnTo>
                <a:lnTo>
                  <a:pt x="3242335" y="1435100"/>
                </a:lnTo>
                <a:lnTo>
                  <a:pt x="3232759" y="1435100"/>
                </a:lnTo>
                <a:lnTo>
                  <a:pt x="3231045" y="1429156"/>
                </a:lnTo>
                <a:lnTo>
                  <a:pt x="3231045" y="1447800"/>
                </a:lnTo>
                <a:lnTo>
                  <a:pt x="3231007" y="1460500"/>
                </a:lnTo>
                <a:lnTo>
                  <a:pt x="3229406" y="1460500"/>
                </a:lnTo>
                <a:lnTo>
                  <a:pt x="3226752" y="1473200"/>
                </a:lnTo>
                <a:lnTo>
                  <a:pt x="3211398" y="1473200"/>
                </a:lnTo>
                <a:lnTo>
                  <a:pt x="3209353" y="1460500"/>
                </a:lnTo>
                <a:lnTo>
                  <a:pt x="3206978" y="1460500"/>
                </a:lnTo>
                <a:lnTo>
                  <a:pt x="3207461" y="1473200"/>
                </a:lnTo>
                <a:lnTo>
                  <a:pt x="3210560" y="1473200"/>
                </a:lnTo>
                <a:lnTo>
                  <a:pt x="3216160" y="1485900"/>
                </a:lnTo>
                <a:lnTo>
                  <a:pt x="3218129" y="1485900"/>
                </a:lnTo>
                <a:lnTo>
                  <a:pt x="3215462" y="1498600"/>
                </a:lnTo>
                <a:lnTo>
                  <a:pt x="3215157" y="1498600"/>
                </a:lnTo>
                <a:lnTo>
                  <a:pt x="3202355" y="1511300"/>
                </a:lnTo>
                <a:lnTo>
                  <a:pt x="3201593" y="1508696"/>
                </a:lnTo>
                <a:lnTo>
                  <a:pt x="3201593" y="1524000"/>
                </a:lnTo>
                <a:lnTo>
                  <a:pt x="3199066" y="1536700"/>
                </a:lnTo>
                <a:lnTo>
                  <a:pt x="3193923" y="1524000"/>
                </a:lnTo>
                <a:lnTo>
                  <a:pt x="3201593" y="1524000"/>
                </a:lnTo>
                <a:lnTo>
                  <a:pt x="3201593" y="1508696"/>
                </a:lnTo>
                <a:lnTo>
                  <a:pt x="3198647" y="1498600"/>
                </a:lnTo>
                <a:lnTo>
                  <a:pt x="3194761" y="1498600"/>
                </a:lnTo>
                <a:lnTo>
                  <a:pt x="3188144" y="1485900"/>
                </a:lnTo>
                <a:lnTo>
                  <a:pt x="3183686" y="1485900"/>
                </a:lnTo>
                <a:lnTo>
                  <a:pt x="3182086" y="1473200"/>
                </a:lnTo>
                <a:lnTo>
                  <a:pt x="3184004" y="1460500"/>
                </a:lnTo>
                <a:lnTo>
                  <a:pt x="3204476" y="1460500"/>
                </a:lnTo>
                <a:lnTo>
                  <a:pt x="3200235" y="1447800"/>
                </a:lnTo>
                <a:lnTo>
                  <a:pt x="3199638" y="1435100"/>
                </a:lnTo>
                <a:lnTo>
                  <a:pt x="3202838" y="1435100"/>
                </a:lnTo>
                <a:lnTo>
                  <a:pt x="3209988" y="1422400"/>
                </a:lnTo>
                <a:lnTo>
                  <a:pt x="3219094" y="1422400"/>
                </a:lnTo>
                <a:lnTo>
                  <a:pt x="3224593" y="1435100"/>
                </a:lnTo>
                <a:lnTo>
                  <a:pt x="3226244" y="1435100"/>
                </a:lnTo>
                <a:lnTo>
                  <a:pt x="3229013" y="1447800"/>
                </a:lnTo>
                <a:lnTo>
                  <a:pt x="3231045" y="1447800"/>
                </a:lnTo>
                <a:lnTo>
                  <a:pt x="3231045" y="1429156"/>
                </a:lnTo>
                <a:lnTo>
                  <a:pt x="3229102" y="1422400"/>
                </a:lnTo>
                <a:lnTo>
                  <a:pt x="3236480" y="1422400"/>
                </a:lnTo>
                <a:lnTo>
                  <a:pt x="3236430" y="1409700"/>
                </a:lnTo>
                <a:lnTo>
                  <a:pt x="3234055" y="1409700"/>
                </a:lnTo>
                <a:lnTo>
                  <a:pt x="3232264" y="1397000"/>
                </a:lnTo>
                <a:lnTo>
                  <a:pt x="3239986" y="1384300"/>
                </a:lnTo>
                <a:lnTo>
                  <a:pt x="3255657" y="1384300"/>
                </a:lnTo>
                <a:lnTo>
                  <a:pt x="3255861" y="1397000"/>
                </a:lnTo>
                <a:lnTo>
                  <a:pt x="3257867" y="1409700"/>
                </a:lnTo>
                <a:lnTo>
                  <a:pt x="3257867" y="1295400"/>
                </a:lnTo>
                <a:lnTo>
                  <a:pt x="3257245" y="1295400"/>
                </a:lnTo>
                <a:lnTo>
                  <a:pt x="3257385" y="1282700"/>
                </a:lnTo>
                <a:lnTo>
                  <a:pt x="3258007" y="1257300"/>
                </a:lnTo>
                <a:lnTo>
                  <a:pt x="3258845" y="1231900"/>
                </a:lnTo>
                <a:lnTo>
                  <a:pt x="3260661" y="1206500"/>
                </a:lnTo>
                <a:lnTo>
                  <a:pt x="3264230" y="1181100"/>
                </a:lnTo>
                <a:lnTo>
                  <a:pt x="3265436" y="1168400"/>
                </a:lnTo>
                <a:lnTo>
                  <a:pt x="3266236" y="1168400"/>
                </a:lnTo>
                <a:lnTo>
                  <a:pt x="3266871" y="1155700"/>
                </a:lnTo>
                <a:lnTo>
                  <a:pt x="3267608" y="1143000"/>
                </a:lnTo>
                <a:lnTo>
                  <a:pt x="3267303" y="1143000"/>
                </a:lnTo>
                <a:lnTo>
                  <a:pt x="3279521" y="1130300"/>
                </a:lnTo>
                <a:lnTo>
                  <a:pt x="3300780" y="1130300"/>
                </a:lnTo>
                <a:lnTo>
                  <a:pt x="3300780" y="1104900"/>
                </a:lnTo>
                <a:lnTo>
                  <a:pt x="3259378" y="1104900"/>
                </a:lnTo>
                <a:lnTo>
                  <a:pt x="3259378" y="1143000"/>
                </a:lnTo>
                <a:lnTo>
                  <a:pt x="3259150" y="1155700"/>
                </a:lnTo>
                <a:lnTo>
                  <a:pt x="3259150" y="1168400"/>
                </a:lnTo>
                <a:lnTo>
                  <a:pt x="3254743" y="1193800"/>
                </a:lnTo>
                <a:lnTo>
                  <a:pt x="3252508" y="1231900"/>
                </a:lnTo>
                <a:lnTo>
                  <a:pt x="3250958" y="1257300"/>
                </a:lnTo>
                <a:lnTo>
                  <a:pt x="3248571" y="1295400"/>
                </a:lnTo>
                <a:lnTo>
                  <a:pt x="3248088" y="1295400"/>
                </a:lnTo>
                <a:lnTo>
                  <a:pt x="3246818" y="1308100"/>
                </a:lnTo>
                <a:lnTo>
                  <a:pt x="3234626" y="1308100"/>
                </a:lnTo>
                <a:lnTo>
                  <a:pt x="3236658" y="1295400"/>
                </a:lnTo>
                <a:lnTo>
                  <a:pt x="3236506" y="1295400"/>
                </a:lnTo>
                <a:lnTo>
                  <a:pt x="3236468" y="1282700"/>
                </a:lnTo>
                <a:lnTo>
                  <a:pt x="3237230" y="1270000"/>
                </a:lnTo>
                <a:lnTo>
                  <a:pt x="3238500" y="1257300"/>
                </a:lnTo>
                <a:lnTo>
                  <a:pt x="3240011" y="1244600"/>
                </a:lnTo>
                <a:lnTo>
                  <a:pt x="3242399" y="1219200"/>
                </a:lnTo>
                <a:lnTo>
                  <a:pt x="3244177" y="1206500"/>
                </a:lnTo>
                <a:lnTo>
                  <a:pt x="3244735" y="1193800"/>
                </a:lnTo>
                <a:lnTo>
                  <a:pt x="3245294" y="1181100"/>
                </a:lnTo>
                <a:lnTo>
                  <a:pt x="3245675" y="1155700"/>
                </a:lnTo>
                <a:lnTo>
                  <a:pt x="3246297" y="1143000"/>
                </a:lnTo>
                <a:lnTo>
                  <a:pt x="3247453" y="1143000"/>
                </a:lnTo>
                <a:lnTo>
                  <a:pt x="3249612" y="1130300"/>
                </a:lnTo>
                <a:lnTo>
                  <a:pt x="3256737" y="1130300"/>
                </a:lnTo>
                <a:lnTo>
                  <a:pt x="3258883" y="1143000"/>
                </a:lnTo>
                <a:lnTo>
                  <a:pt x="3259378" y="1143000"/>
                </a:lnTo>
                <a:lnTo>
                  <a:pt x="3259378" y="1104900"/>
                </a:lnTo>
                <a:lnTo>
                  <a:pt x="3254641" y="1104900"/>
                </a:lnTo>
                <a:lnTo>
                  <a:pt x="3256178" y="1092200"/>
                </a:lnTo>
                <a:lnTo>
                  <a:pt x="3256788" y="1092200"/>
                </a:lnTo>
                <a:lnTo>
                  <a:pt x="3257397" y="1079500"/>
                </a:lnTo>
                <a:lnTo>
                  <a:pt x="3256584" y="1066800"/>
                </a:lnTo>
                <a:lnTo>
                  <a:pt x="3257131" y="1066800"/>
                </a:lnTo>
                <a:lnTo>
                  <a:pt x="3258223" y="1054100"/>
                </a:lnTo>
                <a:lnTo>
                  <a:pt x="3259061" y="1041400"/>
                </a:lnTo>
                <a:lnTo>
                  <a:pt x="3261715" y="1028700"/>
                </a:lnTo>
                <a:lnTo>
                  <a:pt x="3267379" y="1016000"/>
                </a:lnTo>
                <a:lnTo>
                  <a:pt x="3274847" y="1003300"/>
                </a:lnTo>
                <a:lnTo>
                  <a:pt x="3282924" y="990600"/>
                </a:lnTo>
                <a:lnTo>
                  <a:pt x="3285007" y="977900"/>
                </a:lnTo>
                <a:lnTo>
                  <a:pt x="3314852" y="977900"/>
                </a:lnTo>
                <a:lnTo>
                  <a:pt x="3326358" y="965200"/>
                </a:lnTo>
                <a:lnTo>
                  <a:pt x="3346310" y="965200"/>
                </a:lnTo>
                <a:lnTo>
                  <a:pt x="3350615" y="977900"/>
                </a:lnTo>
                <a:lnTo>
                  <a:pt x="3350755" y="977900"/>
                </a:lnTo>
                <a:lnTo>
                  <a:pt x="3350501" y="990600"/>
                </a:lnTo>
                <a:lnTo>
                  <a:pt x="3349536" y="1003300"/>
                </a:lnTo>
                <a:lnTo>
                  <a:pt x="3348024" y="1016000"/>
                </a:lnTo>
                <a:lnTo>
                  <a:pt x="3346132" y="1028700"/>
                </a:lnTo>
                <a:lnTo>
                  <a:pt x="3344951" y="1028700"/>
                </a:lnTo>
                <a:lnTo>
                  <a:pt x="3344570" y="1041400"/>
                </a:lnTo>
                <a:lnTo>
                  <a:pt x="3344672" y="1054100"/>
                </a:lnTo>
                <a:lnTo>
                  <a:pt x="3344900" y="1054100"/>
                </a:lnTo>
                <a:lnTo>
                  <a:pt x="3345065" y="1066800"/>
                </a:lnTo>
                <a:lnTo>
                  <a:pt x="3364560" y="1066800"/>
                </a:lnTo>
                <a:lnTo>
                  <a:pt x="3363760" y="1054100"/>
                </a:lnTo>
                <a:lnTo>
                  <a:pt x="3363341" y="1054100"/>
                </a:lnTo>
                <a:lnTo>
                  <a:pt x="3363684" y="1041400"/>
                </a:lnTo>
                <a:lnTo>
                  <a:pt x="3364115" y="1041400"/>
                </a:lnTo>
                <a:lnTo>
                  <a:pt x="3363912" y="1028700"/>
                </a:lnTo>
                <a:lnTo>
                  <a:pt x="3363163" y="1016000"/>
                </a:lnTo>
                <a:lnTo>
                  <a:pt x="3364192" y="990600"/>
                </a:lnTo>
                <a:lnTo>
                  <a:pt x="3366236" y="977900"/>
                </a:lnTo>
                <a:lnTo>
                  <a:pt x="3368497" y="965200"/>
                </a:lnTo>
                <a:lnTo>
                  <a:pt x="3369640" y="952500"/>
                </a:lnTo>
                <a:lnTo>
                  <a:pt x="3370478" y="939800"/>
                </a:lnTo>
                <a:lnTo>
                  <a:pt x="3370986" y="927100"/>
                </a:lnTo>
                <a:lnTo>
                  <a:pt x="3371177" y="927100"/>
                </a:lnTo>
                <a:lnTo>
                  <a:pt x="3372599" y="914400"/>
                </a:lnTo>
                <a:lnTo>
                  <a:pt x="3376866" y="901700"/>
                </a:lnTo>
                <a:lnTo>
                  <a:pt x="3519640" y="901700"/>
                </a:lnTo>
                <a:lnTo>
                  <a:pt x="3520579" y="914400"/>
                </a:lnTo>
                <a:lnTo>
                  <a:pt x="3522281" y="914400"/>
                </a:lnTo>
                <a:lnTo>
                  <a:pt x="3525710" y="927100"/>
                </a:lnTo>
                <a:lnTo>
                  <a:pt x="3525977" y="927100"/>
                </a:lnTo>
                <a:lnTo>
                  <a:pt x="3529114" y="952500"/>
                </a:lnTo>
                <a:lnTo>
                  <a:pt x="3534753" y="977900"/>
                </a:lnTo>
                <a:lnTo>
                  <a:pt x="3540201" y="1003300"/>
                </a:lnTo>
                <a:lnTo>
                  <a:pt x="3542792" y="1041400"/>
                </a:lnTo>
                <a:lnTo>
                  <a:pt x="3544493" y="1041400"/>
                </a:lnTo>
                <a:lnTo>
                  <a:pt x="3550158" y="1054100"/>
                </a:lnTo>
                <a:lnTo>
                  <a:pt x="3565207" y="1054100"/>
                </a:lnTo>
                <a:lnTo>
                  <a:pt x="3566109" y="1041400"/>
                </a:lnTo>
                <a:lnTo>
                  <a:pt x="3566795" y="1028700"/>
                </a:lnTo>
                <a:lnTo>
                  <a:pt x="3565614" y="1028700"/>
                </a:lnTo>
                <a:lnTo>
                  <a:pt x="3563391" y="1016000"/>
                </a:lnTo>
                <a:lnTo>
                  <a:pt x="3561003" y="1003300"/>
                </a:lnTo>
                <a:lnTo>
                  <a:pt x="3557536" y="1003300"/>
                </a:lnTo>
                <a:lnTo>
                  <a:pt x="3554501" y="990600"/>
                </a:lnTo>
                <a:lnTo>
                  <a:pt x="3586226" y="990600"/>
                </a:lnTo>
                <a:lnTo>
                  <a:pt x="3605441" y="977900"/>
                </a:lnTo>
                <a:lnTo>
                  <a:pt x="3624656" y="977900"/>
                </a:lnTo>
                <a:lnTo>
                  <a:pt x="3643871" y="990600"/>
                </a:lnTo>
                <a:lnTo>
                  <a:pt x="3659949" y="990600"/>
                </a:lnTo>
                <a:lnTo>
                  <a:pt x="3659949" y="952500"/>
                </a:lnTo>
                <a:lnTo>
                  <a:pt x="3626104" y="952500"/>
                </a:lnTo>
                <a:lnTo>
                  <a:pt x="3648087" y="939800"/>
                </a:lnTo>
                <a:lnTo>
                  <a:pt x="3769144" y="939800"/>
                </a:lnTo>
                <a:lnTo>
                  <a:pt x="3775392" y="952500"/>
                </a:lnTo>
                <a:lnTo>
                  <a:pt x="3775392" y="927100"/>
                </a:lnTo>
                <a:lnTo>
                  <a:pt x="3637191" y="927100"/>
                </a:lnTo>
                <a:lnTo>
                  <a:pt x="3636988" y="901700"/>
                </a:lnTo>
                <a:lnTo>
                  <a:pt x="3634879" y="889000"/>
                </a:lnTo>
                <a:lnTo>
                  <a:pt x="3631742" y="876300"/>
                </a:lnTo>
                <a:lnTo>
                  <a:pt x="3628479" y="863600"/>
                </a:lnTo>
                <a:lnTo>
                  <a:pt x="3627729" y="850900"/>
                </a:lnTo>
                <a:lnTo>
                  <a:pt x="3628364" y="838200"/>
                </a:lnTo>
                <a:lnTo>
                  <a:pt x="3629190" y="825500"/>
                </a:lnTo>
                <a:lnTo>
                  <a:pt x="3628999" y="812800"/>
                </a:lnTo>
                <a:lnTo>
                  <a:pt x="3656177" y="812800"/>
                </a:lnTo>
                <a:lnTo>
                  <a:pt x="3672573" y="800100"/>
                </a:lnTo>
                <a:lnTo>
                  <a:pt x="3782961" y="800100"/>
                </a:lnTo>
                <a:lnTo>
                  <a:pt x="3788079" y="838200"/>
                </a:lnTo>
                <a:lnTo>
                  <a:pt x="3788499" y="876300"/>
                </a:lnTo>
                <a:lnTo>
                  <a:pt x="3788562" y="927100"/>
                </a:lnTo>
                <a:lnTo>
                  <a:pt x="3788562" y="787400"/>
                </a:lnTo>
                <a:lnTo>
                  <a:pt x="3585451" y="787400"/>
                </a:lnTo>
                <a:lnTo>
                  <a:pt x="3585451" y="952500"/>
                </a:lnTo>
                <a:lnTo>
                  <a:pt x="3567607" y="965200"/>
                </a:lnTo>
                <a:lnTo>
                  <a:pt x="3551644" y="965200"/>
                </a:lnTo>
                <a:lnTo>
                  <a:pt x="3548494" y="952500"/>
                </a:lnTo>
                <a:lnTo>
                  <a:pt x="3547021" y="939800"/>
                </a:lnTo>
                <a:lnTo>
                  <a:pt x="3545243" y="927100"/>
                </a:lnTo>
                <a:lnTo>
                  <a:pt x="3542881" y="914400"/>
                </a:lnTo>
                <a:lnTo>
                  <a:pt x="3540937" y="901700"/>
                </a:lnTo>
                <a:lnTo>
                  <a:pt x="3540417" y="889000"/>
                </a:lnTo>
                <a:lnTo>
                  <a:pt x="3539744" y="876300"/>
                </a:lnTo>
                <a:lnTo>
                  <a:pt x="3523386" y="876300"/>
                </a:lnTo>
                <a:lnTo>
                  <a:pt x="3493871" y="889000"/>
                </a:lnTo>
                <a:lnTo>
                  <a:pt x="3434715" y="889000"/>
                </a:lnTo>
                <a:lnTo>
                  <a:pt x="3405047" y="876300"/>
                </a:lnTo>
                <a:lnTo>
                  <a:pt x="3394303" y="876300"/>
                </a:lnTo>
                <a:lnTo>
                  <a:pt x="3396157" y="863600"/>
                </a:lnTo>
                <a:lnTo>
                  <a:pt x="3398609" y="850900"/>
                </a:lnTo>
                <a:lnTo>
                  <a:pt x="3400069" y="850900"/>
                </a:lnTo>
                <a:lnTo>
                  <a:pt x="3401276" y="838200"/>
                </a:lnTo>
                <a:lnTo>
                  <a:pt x="3402977" y="825500"/>
                </a:lnTo>
                <a:lnTo>
                  <a:pt x="3404501" y="812800"/>
                </a:lnTo>
                <a:lnTo>
                  <a:pt x="3577577" y="812800"/>
                </a:lnTo>
                <a:lnTo>
                  <a:pt x="3580206" y="838200"/>
                </a:lnTo>
                <a:lnTo>
                  <a:pt x="3580663" y="863600"/>
                </a:lnTo>
                <a:lnTo>
                  <a:pt x="3580612" y="889000"/>
                </a:lnTo>
                <a:lnTo>
                  <a:pt x="3581743" y="927100"/>
                </a:lnTo>
                <a:lnTo>
                  <a:pt x="3577653" y="927100"/>
                </a:lnTo>
                <a:lnTo>
                  <a:pt x="3566884" y="939800"/>
                </a:lnTo>
                <a:lnTo>
                  <a:pt x="3571125" y="939800"/>
                </a:lnTo>
                <a:lnTo>
                  <a:pt x="3584816" y="952500"/>
                </a:lnTo>
                <a:lnTo>
                  <a:pt x="3585451" y="952500"/>
                </a:lnTo>
                <a:lnTo>
                  <a:pt x="3585451" y="787400"/>
                </a:lnTo>
                <a:lnTo>
                  <a:pt x="3523691" y="787400"/>
                </a:lnTo>
                <a:lnTo>
                  <a:pt x="3499662" y="800100"/>
                </a:lnTo>
                <a:lnTo>
                  <a:pt x="3410127" y="800100"/>
                </a:lnTo>
                <a:lnTo>
                  <a:pt x="3398177" y="787400"/>
                </a:lnTo>
                <a:lnTo>
                  <a:pt x="3481451" y="787400"/>
                </a:lnTo>
                <a:lnTo>
                  <a:pt x="3510915" y="774700"/>
                </a:lnTo>
                <a:lnTo>
                  <a:pt x="3970375" y="774700"/>
                </a:lnTo>
                <a:lnTo>
                  <a:pt x="3970375" y="752322"/>
                </a:lnTo>
                <a:lnTo>
                  <a:pt x="3951236" y="762000"/>
                </a:lnTo>
                <a:lnTo>
                  <a:pt x="3500894" y="762000"/>
                </a:lnTo>
                <a:lnTo>
                  <a:pt x="3472764" y="774700"/>
                </a:lnTo>
                <a:lnTo>
                  <a:pt x="3386112" y="774700"/>
                </a:lnTo>
                <a:lnTo>
                  <a:pt x="3386112" y="787400"/>
                </a:lnTo>
                <a:lnTo>
                  <a:pt x="3373996" y="800100"/>
                </a:lnTo>
                <a:lnTo>
                  <a:pt x="3365703" y="800100"/>
                </a:lnTo>
                <a:lnTo>
                  <a:pt x="3365703" y="812800"/>
                </a:lnTo>
                <a:lnTo>
                  <a:pt x="3361918" y="825500"/>
                </a:lnTo>
                <a:lnTo>
                  <a:pt x="3360026" y="825500"/>
                </a:lnTo>
                <a:lnTo>
                  <a:pt x="3359302" y="838200"/>
                </a:lnTo>
                <a:lnTo>
                  <a:pt x="3359023" y="850900"/>
                </a:lnTo>
                <a:lnTo>
                  <a:pt x="3358223" y="863600"/>
                </a:lnTo>
                <a:lnTo>
                  <a:pt x="3357257" y="876300"/>
                </a:lnTo>
                <a:lnTo>
                  <a:pt x="3356254" y="901700"/>
                </a:lnTo>
                <a:lnTo>
                  <a:pt x="3355263" y="914400"/>
                </a:lnTo>
                <a:lnTo>
                  <a:pt x="3354870" y="927100"/>
                </a:lnTo>
                <a:lnTo>
                  <a:pt x="3353651" y="927100"/>
                </a:lnTo>
                <a:lnTo>
                  <a:pt x="3353651" y="939800"/>
                </a:lnTo>
                <a:lnTo>
                  <a:pt x="3352927" y="952500"/>
                </a:lnTo>
                <a:lnTo>
                  <a:pt x="3345662" y="952500"/>
                </a:lnTo>
                <a:lnTo>
                  <a:pt x="3339427" y="939800"/>
                </a:lnTo>
                <a:lnTo>
                  <a:pt x="3353651" y="939800"/>
                </a:lnTo>
                <a:lnTo>
                  <a:pt x="3353651" y="927100"/>
                </a:lnTo>
                <a:lnTo>
                  <a:pt x="3264103" y="927100"/>
                </a:lnTo>
                <a:lnTo>
                  <a:pt x="3237827" y="939800"/>
                </a:lnTo>
                <a:lnTo>
                  <a:pt x="3333280" y="939800"/>
                </a:lnTo>
                <a:lnTo>
                  <a:pt x="3327171" y="952500"/>
                </a:lnTo>
                <a:lnTo>
                  <a:pt x="3258286" y="952500"/>
                </a:lnTo>
                <a:lnTo>
                  <a:pt x="3258286" y="965200"/>
                </a:lnTo>
                <a:lnTo>
                  <a:pt x="3256686" y="977900"/>
                </a:lnTo>
                <a:lnTo>
                  <a:pt x="3246082" y="977900"/>
                </a:lnTo>
                <a:lnTo>
                  <a:pt x="3239236" y="990600"/>
                </a:lnTo>
                <a:lnTo>
                  <a:pt x="3234436" y="1016000"/>
                </a:lnTo>
                <a:lnTo>
                  <a:pt x="3229940" y="1028700"/>
                </a:lnTo>
                <a:lnTo>
                  <a:pt x="3220516" y="1028700"/>
                </a:lnTo>
                <a:lnTo>
                  <a:pt x="3220402" y="1016000"/>
                </a:lnTo>
                <a:lnTo>
                  <a:pt x="3220402" y="1003300"/>
                </a:lnTo>
                <a:lnTo>
                  <a:pt x="3221393" y="1003300"/>
                </a:lnTo>
                <a:lnTo>
                  <a:pt x="3221431" y="990600"/>
                </a:lnTo>
                <a:lnTo>
                  <a:pt x="3221964" y="990600"/>
                </a:lnTo>
                <a:lnTo>
                  <a:pt x="3224796" y="977900"/>
                </a:lnTo>
                <a:lnTo>
                  <a:pt x="3230562" y="965200"/>
                </a:lnTo>
                <a:lnTo>
                  <a:pt x="3258286" y="965200"/>
                </a:lnTo>
                <a:lnTo>
                  <a:pt x="3258286" y="952500"/>
                </a:lnTo>
                <a:lnTo>
                  <a:pt x="3227527" y="952500"/>
                </a:lnTo>
                <a:lnTo>
                  <a:pt x="3227349" y="939800"/>
                </a:lnTo>
                <a:lnTo>
                  <a:pt x="3226816" y="939800"/>
                </a:lnTo>
                <a:lnTo>
                  <a:pt x="3226422" y="927100"/>
                </a:lnTo>
                <a:lnTo>
                  <a:pt x="3226397" y="901700"/>
                </a:lnTo>
                <a:lnTo>
                  <a:pt x="3227806" y="876300"/>
                </a:lnTo>
                <a:lnTo>
                  <a:pt x="3230295" y="850900"/>
                </a:lnTo>
                <a:lnTo>
                  <a:pt x="3233483" y="838200"/>
                </a:lnTo>
                <a:lnTo>
                  <a:pt x="3236391" y="825500"/>
                </a:lnTo>
                <a:lnTo>
                  <a:pt x="3241611" y="812800"/>
                </a:lnTo>
                <a:lnTo>
                  <a:pt x="3365703" y="812800"/>
                </a:lnTo>
                <a:lnTo>
                  <a:pt x="3365703" y="800100"/>
                </a:lnTo>
                <a:lnTo>
                  <a:pt x="3333000" y="800100"/>
                </a:lnTo>
                <a:lnTo>
                  <a:pt x="3323640" y="787400"/>
                </a:lnTo>
                <a:lnTo>
                  <a:pt x="3386112" y="787400"/>
                </a:lnTo>
                <a:lnTo>
                  <a:pt x="3386112" y="774700"/>
                </a:lnTo>
                <a:lnTo>
                  <a:pt x="3336734" y="774700"/>
                </a:lnTo>
                <a:lnTo>
                  <a:pt x="3344837" y="762000"/>
                </a:lnTo>
                <a:lnTo>
                  <a:pt x="3355708" y="749300"/>
                </a:lnTo>
                <a:lnTo>
                  <a:pt x="3675088" y="749300"/>
                </a:lnTo>
                <a:lnTo>
                  <a:pt x="3679685" y="736600"/>
                </a:lnTo>
                <a:lnTo>
                  <a:pt x="3681209" y="736600"/>
                </a:lnTo>
                <a:lnTo>
                  <a:pt x="3675088" y="749300"/>
                </a:lnTo>
                <a:lnTo>
                  <a:pt x="3781933" y="749300"/>
                </a:lnTo>
                <a:lnTo>
                  <a:pt x="3801630" y="736600"/>
                </a:lnTo>
                <a:lnTo>
                  <a:pt x="3798328" y="736600"/>
                </a:lnTo>
                <a:lnTo>
                  <a:pt x="3800995" y="723900"/>
                </a:lnTo>
                <a:lnTo>
                  <a:pt x="3797808" y="723900"/>
                </a:lnTo>
                <a:lnTo>
                  <a:pt x="3803739" y="711200"/>
                </a:lnTo>
                <a:lnTo>
                  <a:pt x="3829723" y="711200"/>
                </a:lnTo>
                <a:lnTo>
                  <a:pt x="3849890" y="698500"/>
                </a:lnTo>
                <a:lnTo>
                  <a:pt x="3853307" y="698500"/>
                </a:lnTo>
                <a:lnTo>
                  <a:pt x="3859288" y="685800"/>
                </a:lnTo>
                <a:lnTo>
                  <a:pt x="3867073" y="685800"/>
                </a:lnTo>
                <a:lnTo>
                  <a:pt x="3860647" y="698500"/>
                </a:lnTo>
                <a:lnTo>
                  <a:pt x="3870071" y="698500"/>
                </a:lnTo>
                <a:lnTo>
                  <a:pt x="3890251" y="685800"/>
                </a:lnTo>
                <a:lnTo>
                  <a:pt x="3905605" y="685800"/>
                </a:lnTo>
                <a:lnTo>
                  <a:pt x="3906278" y="698500"/>
                </a:lnTo>
                <a:lnTo>
                  <a:pt x="3889705" y="698500"/>
                </a:lnTo>
                <a:lnTo>
                  <a:pt x="3874122" y="711200"/>
                </a:lnTo>
                <a:lnTo>
                  <a:pt x="3842918" y="711200"/>
                </a:lnTo>
                <a:lnTo>
                  <a:pt x="3827348" y="723900"/>
                </a:lnTo>
                <a:lnTo>
                  <a:pt x="3815232" y="723900"/>
                </a:lnTo>
                <a:lnTo>
                  <a:pt x="3815283" y="736600"/>
                </a:lnTo>
                <a:lnTo>
                  <a:pt x="3873017" y="736600"/>
                </a:lnTo>
                <a:lnTo>
                  <a:pt x="3883634" y="749300"/>
                </a:lnTo>
                <a:lnTo>
                  <a:pt x="3895318" y="749300"/>
                </a:lnTo>
                <a:lnTo>
                  <a:pt x="3905123" y="736600"/>
                </a:lnTo>
                <a:lnTo>
                  <a:pt x="3909161" y="736600"/>
                </a:lnTo>
                <a:lnTo>
                  <a:pt x="3917442" y="749300"/>
                </a:lnTo>
                <a:lnTo>
                  <a:pt x="3922026" y="749300"/>
                </a:lnTo>
                <a:lnTo>
                  <a:pt x="3929392" y="736600"/>
                </a:lnTo>
                <a:lnTo>
                  <a:pt x="3934498" y="736600"/>
                </a:lnTo>
                <a:lnTo>
                  <a:pt x="3931208" y="723900"/>
                </a:lnTo>
                <a:lnTo>
                  <a:pt x="3927564" y="711200"/>
                </a:lnTo>
                <a:lnTo>
                  <a:pt x="3924135" y="698500"/>
                </a:lnTo>
                <a:lnTo>
                  <a:pt x="3921163" y="698500"/>
                </a:lnTo>
                <a:lnTo>
                  <a:pt x="3918889" y="685800"/>
                </a:lnTo>
                <a:lnTo>
                  <a:pt x="3916896" y="673100"/>
                </a:lnTo>
                <a:lnTo>
                  <a:pt x="3913098" y="673100"/>
                </a:lnTo>
                <a:lnTo>
                  <a:pt x="3913098" y="723900"/>
                </a:lnTo>
                <a:lnTo>
                  <a:pt x="3908171" y="723900"/>
                </a:lnTo>
                <a:lnTo>
                  <a:pt x="3910546" y="711200"/>
                </a:lnTo>
                <a:lnTo>
                  <a:pt x="3913098" y="723900"/>
                </a:lnTo>
                <a:lnTo>
                  <a:pt x="3913098" y="673100"/>
                </a:lnTo>
                <a:lnTo>
                  <a:pt x="3842207" y="673100"/>
                </a:lnTo>
                <a:lnTo>
                  <a:pt x="3842207" y="685800"/>
                </a:lnTo>
                <a:lnTo>
                  <a:pt x="3827399" y="689483"/>
                </a:lnTo>
                <a:lnTo>
                  <a:pt x="3818674" y="698500"/>
                </a:lnTo>
                <a:lnTo>
                  <a:pt x="3791051" y="698500"/>
                </a:lnTo>
                <a:lnTo>
                  <a:pt x="3827399" y="689483"/>
                </a:lnTo>
                <a:lnTo>
                  <a:pt x="3830955" y="685800"/>
                </a:lnTo>
                <a:lnTo>
                  <a:pt x="3842207" y="685800"/>
                </a:lnTo>
                <a:lnTo>
                  <a:pt x="3842207" y="673100"/>
                </a:lnTo>
                <a:lnTo>
                  <a:pt x="3823487" y="673100"/>
                </a:lnTo>
                <a:lnTo>
                  <a:pt x="3797846" y="685800"/>
                </a:lnTo>
                <a:lnTo>
                  <a:pt x="3787190" y="685800"/>
                </a:lnTo>
                <a:lnTo>
                  <a:pt x="3783457" y="673100"/>
                </a:lnTo>
                <a:lnTo>
                  <a:pt x="3783787" y="660400"/>
                </a:lnTo>
                <a:lnTo>
                  <a:pt x="3819144" y="660400"/>
                </a:lnTo>
                <a:lnTo>
                  <a:pt x="3832771" y="647700"/>
                </a:lnTo>
                <a:lnTo>
                  <a:pt x="3938816" y="647700"/>
                </a:lnTo>
                <a:lnTo>
                  <a:pt x="3940886" y="660400"/>
                </a:lnTo>
                <a:lnTo>
                  <a:pt x="3942473" y="660400"/>
                </a:lnTo>
                <a:lnTo>
                  <a:pt x="3945293" y="673100"/>
                </a:lnTo>
                <a:lnTo>
                  <a:pt x="3947655" y="673100"/>
                </a:lnTo>
                <a:lnTo>
                  <a:pt x="3949700" y="685800"/>
                </a:lnTo>
                <a:lnTo>
                  <a:pt x="3954119" y="698500"/>
                </a:lnTo>
                <a:lnTo>
                  <a:pt x="3957358" y="711200"/>
                </a:lnTo>
                <a:lnTo>
                  <a:pt x="3962069" y="723900"/>
                </a:lnTo>
                <a:lnTo>
                  <a:pt x="3969016" y="736600"/>
                </a:lnTo>
                <a:lnTo>
                  <a:pt x="3972445" y="736600"/>
                </a:lnTo>
                <a:lnTo>
                  <a:pt x="3976979" y="749300"/>
                </a:lnTo>
                <a:lnTo>
                  <a:pt x="3976979" y="591248"/>
                </a:lnTo>
                <a:lnTo>
                  <a:pt x="3948112" y="596900"/>
                </a:lnTo>
                <a:lnTo>
                  <a:pt x="3934066" y="596900"/>
                </a:lnTo>
                <a:lnTo>
                  <a:pt x="3934066" y="622300"/>
                </a:lnTo>
                <a:lnTo>
                  <a:pt x="3929862" y="635000"/>
                </a:lnTo>
                <a:lnTo>
                  <a:pt x="3923639" y="622300"/>
                </a:lnTo>
                <a:lnTo>
                  <a:pt x="3934066" y="622300"/>
                </a:lnTo>
                <a:lnTo>
                  <a:pt x="3934066" y="596900"/>
                </a:lnTo>
                <a:lnTo>
                  <a:pt x="3891102" y="596900"/>
                </a:lnTo>
                <a:lnTo>
                  <a:pt x="3891102" y="622300"/>
                </a:lnTo>
                <a:lnTo>
                  <a:pt x="3882606" y="635000"/>
                </a:lnTo>
                <a:lnTo>
                  <a:pt x="3852697" y="635000"/>
                </a:lnTo>
                <a:lnTo>
                  <a:pt x="3861574" y="622300"/>
                </a:lnTo>
                <a:lnTo>
                  <a:pt x="3891102" y="622300"/>
                </a:lnTo>
                <a:lnTo>
                  <a:pt x="3891102" y="596900"/>
                </a:lnTo>
                <a:lnTo>
                  <a:pt x="3863873" y="596900"/>
                </a:lnTo>
                <a:lnTo>
                  <a:pt x="3863365" y="609600"/>
                </a:lnTo>
                <a:lnTo>
                  <a:pt x="3819715" y="609600"/>
                </a:lnTo>
                <a:lnTo>
                  <a:pt x="3819715" y="635000"/>
                </a:lnTo>
                <a:lnTo>
                  <a:pt x="3813416" y="647700"/>
                </a:lnTo>
                <a:lnTo>
                  <a:pt x="3804107" y="635000"/>
                </a:lnTo>
                <a:lnTo>
                  <a:pt x="3819715" y="635000"/>
                </a:lnTo>
                <a:lnTo>
                  <a:pt x="3819715" y="609600"/>
                </a:lnTo>
                <a:lnTo>
                  <a:pt x="3798201" y="609600"/>
                </a:lnTo>
                <a:lnTo>
                  <a:pt x="3785197" y="622300"/>
                </a:lnTo>
                <a:lnTo>
                  <a:pt x="3781234" y="622300"/>
                </a:lnTo>
                <a:lnTo>
                  <a:pt x="3780485" y="609600"/>
                </a:lnTo>
                <a:lnTo>
                  <a:pt x="3779647" y="609600"/>
                </a:lnTo>
                <a:lnTo>
                  <a:pt x="3778999" y="596900"/>
                </a:lnTo>
                <a:lnTo>
                  <a:pt x="3778580" y="584200"/>
                </a:lnTo>
                <a:lnTo>
                  <a:pt x="3778427" y="571500"/>
                </a:lnTo>
                <a:lnTo>
                  <a:pt x="3778224" y="571500"/>
                </a:lnTo>
                <a:lnTo>
                  <a:pt x="3758603" y="558800"/>
                </a:lnTo>
                <a:lnTo>
                  <a:pt x="3757993" y="558800"/>
                </a:lnTo>
                <a:lnTo>
                  <a:pt x="3757993" y="660400"/>
                </a:lnTo>
                <a:lnTo>
                  <a:pt x="3757612" y="673100"/>
                </a:lnTo>
                <a:lnTo>
                  <a:pt x="3755961" y="673100"/>
                </a:lnTo>
                <a:lnTo>
                  <a:pt x="3755961" y="723900"/>
                </a:lnTo>
                <a:lnTo>
                  <a:pt x="3745484" y="736600"/>
                </a:lnTo>
                <a:lnTo>
                  <a:pt x="3734016" y="723900"/>
                </a:lnTo>
                <a:lnTo>
                  <a:pt x="3755961" y="723900"/>
                </a:lnTo>
                <a:lnTo>
                  <a:pt x="3755961" y="673100"/>
                </a:lnTo>
                <a:lnTo>
                  <a:pt x="3751796" y="673100"/>
                </a:lnTo>
                <a:lnTo>
                  <a:pt x="3750665" y="685800"/>
                </a:lnTo>
                <a:lnTo>
                  <a:pt x="3751757" y="685800"/>
                </a:lnTo>
                <a:lnTo>
                  <a:pt x="3755390" y="698500"/>
                </a:lnTo>
                <a:lnTo>
                  <a:pt x="3714889" y="698500"/>
                </a:lnTo>
                <a:lnTo>
                  <a:pt x="3721443" y="685800"/>
                </a:lnTo>
                <a:lnTo>
                  <a:pt x="3723919" y="685800"/>
                </a:lnTo>
                <a:lnTo>
                  <a:pt x="3724135" y="673100"/>
                </a:lnTo>
                <a:lnTo>
                  <a:pt x="3724211" y="660400"/>
                </a:lnTo>
                <a:lnTo>
                  <a:pt x="3723119" y="647700"/>
                </a:lnTo>
                <a:lnTo>
                  <a:pt x="3720871" y="622300"/>
                </a:lnTo>
                <a:lnTo>
                  <a:pt x="3717480" y="609600"/>
                </a:lnTo>
                <a:lnTo>
                  <a:pt x="3715258" y="596900"/>
                </a:lnTo>
                <a:lnTo>
                  <a:pt x="3698227" y="596900"/>
                </a:lnTo>
                <a:lnTo>
                  <a:pt x="3698227" y="698500"/>
                </a:lnTo>
                <a:lnTo>
                  <a:pt x="3681641" y="711200"/>
                </a:lnTo>
                <a:lnTo>
                  <a:pt x="3649637" y="711200"/>
                </a:lnTo>
                <a:lnTo>
                  <a:pt x="3633851" y="723900"/>
                </a:lnTo>
                <a:lnTo>
                  <a:pt x="3616045" y="723900"/>
                </a:lnTo>
                <a:lnTo>
                  <a:pt x="3616045" y="736600"/>
                </a:lnTo>
                <a:lnTo>
                  <a:pt x="3602723" y="736600"/>
                </a:lnTo>
                <a:lnTo>
                  <a:pt x="3611130" y="723900"/>
                </a:lnTo>
                <a:lnTo>
                  <a:pt x="3614077" y="723900"/>
                </a:lnTo>
                <a:lnTo>
                  <a:pt x="3616045" y="736600"/>
                </a:lnTo>
                <a:lnTo>
                  <a:pt x="3616045" y="723900"/>
                </a:lnTo>
                <a:lnTo>
                  <a:pt x="3615512" y="723900"/>
                </a:lnTo>
                <a:lnTo>
                  <a:pt x="3610165" y="711200"/>
                </a:lnTo>
                <a:lnTo>
                  <a:pt x="3647097" y="711200"/>
                </a:lnTo>
                <a:lnTo>
                  <a:pt x="3663264" y="698500"/>
                </a:lnTo>
                <a:lnTo>
                  <a:pt x="3698227" y="698500"/>
                </a:lnTo>
                <a:lnTo>
                  <a:pt x="3698227" y="596900"/>
                </a:lnTo>
                <a:lnTo>
                  <a:pt x="3686086" y="596900"/>
                </a:lnTo>
                <a:lnTo>
                  <a:pt x="3686086" y="673100"/>
                </a:lnTo>
                <a:lnTo>
                  <a:pt x="3685476" y="685800"/>
                </a:lnTo>
                <a:lnTo>
                  <a:pt x="3674440" y="685800"/>
                </a:lnTo>
                <a:lnTo>
                  <a:pt x="3675507" y="673100"/>
                </a:lnTo>
                <a:lnTo>
                  <a:pt x="3686086" y="673100"/>
                </a:lnTo>
                <a:lnTo>
                  <a:pt x="3686086" y="596900"/>
                </a:lnTo>
                <a:lnTo>
                  <a:pt x="3678339" y="596900"/>
                </a:lnTo>
                <a:lnTo>
                  <a:pt x="3678339" y="622300"/>
                </a:lnTo>
                <a:lnTo>
                  <a:pt x="3678110" y="622300"/>
                </a:lnTo>
                <a:lnTo>
                  <a:pt x="3676040" y="635000"/>
                </a:lnTo>
                <a:lnTo>
                  <a:pt x="3671036" y="635000"/>
                </a:lnTo>
                <a:lnTo>
                  <a:pt x="3670897" y="622300"/>
                </a:lnTo>
                <a:lnTo>
                  <a:pt x="3672535" y="622300"/>
                </a:lnTo>
                <a:lnTo>
                  <a:pt x="3676345" y="609600"/>
                </a:lnTo>
                <a:lnTo>
                  <a:pt x="3678339" y="622300"/>
                </a:lnTo>
                <a:lnTo>
                  <a:pt x="3678339" y="596900"/>
                </a:lnTo>
                <a:lnTo>
                  <a:pt x="3660292" y="596900"/>
                </a:lnTo>
                <a:lnTo>
                  <a:pt x="3660292" y="635000"/>
                </a:lnTo>
                <a:lnTo>
                  <a:pt x="3658514" y="635000"/>
                </a:lnTo>
                <a:lnTo>
                  <a:pt x="3654958" y="647700"/>
                </a:lnTo>
                <a:lnTo>
                  <a:pt x="3653040" y="635000"/>
                </a:lnTo>
                <a:lnTo>
                  <a:pt x="3652609" y="635000"/>
                </a:lnTo>
                <a:lnTo>
                  <a:pt x="3654107" y="622300"/>
                </a:lnTo>
                <a:lnTo>
                  <a:pt x="3657993" y="609600"/>
                </a:lnTo>
                <a:lnTo>
                  <a:pt x="3660165" y="622300"/>
                </a:lnTo>
                <a:lnTo>
                  <a:pt x="3660292" y="635000"/>
                </a:lnTo>
                <a:lnTo>
                  <a:pt x="3660292" y="596900"/>
                </a:lnTo>
                <a:lnTo>
                  <a:pt x="3624427" y="596900"/>
                </a:lnTo>
                <a:lnTo>
                  <a:pt x="3624427" y="698500"/>
                </a:lnTo>
                <a:lnTo>
                  <a:pt x="3612692" y="698500"/>
                </a:lnTo>
                <a:lnTo>
                  <a:pt x="3614216" y="685800"/>
                </a:lnTo>
                <a:lnTo>
                  <a:pt x="3618522" y="685800"/>
                </a:lnTo>
                <a:lnTo>
                  <a:pt x="3624427" y="698500"/>
                </a:lnTo>
                <a:lnTo>
                  <a:pt x="3624427" y="596900"/>
                </a:lnTo>
                <a:lnTo>
                  <a:pt x="3597427" y="596900"/>
                </a:lnTo>
                <a:lnTo>
                  <a:pt x="3597427" y="685800"/>
                </a:lnTo>
                <a:lnTo>
                  <a:pt x="3594646" y="698500"/>
                </a:lnTo>
                <a:lnTo>
                  <a:pt x="3597249" y="698500"/>
                </a:lnTo>
                <a:lnTo>
                  <a:pt x="3589744" y="711200"/>
                </a:lnTo>
                <a:lnTo>
                  <a:pt x="3584562" y="698500"/>
                </a:lnTo>
                <a:lnTo>
                  <a:pt x="3585299" y="685800"/>
                </a:lnTo>
                <a:lnTo>
                  <a:pt x="3597427" y="685800"/>
                </a:lnTo>
                <a:lnTo>
                  <a:pt x="3597427" y="596900"/>
                </a:lnTo>
                <a:lnTo>
                  <a:pt x="3569398" y="596900"/>
                </a:lnTo>
                <a:lnTo>
                  <a:pt x="3569398" y="698500"/>
                </a:lnTo>
                <a:lnTo>
                  <a:pt x="3568319" y="711200"/>
                </a:lnTo>
                <a:lnTo>
                  <a:pt x="3558781" y="711200"/>
                </a:lnTo>
                <a:lnTo>
                  <a:pt x="3559733" y="698500"/>
                </a:lnTo>
                <a:lnTo>
                  <a:pt x="3569398" y="698500"/>
                </a:lnTo>
                <a:lnTo>
                  <a:pt x="3569398" y="596900"/>
                </a:lnTo>
                <a:lnTo>
                  <a:pt x="3554298" y="596900"/>
                </a:lnTo>
                <a:lnTo>
                  <a:pt x="3553345" y="609600"/>
                </a:lnTo>
                <a:lnTo>
                  <a:pt x="3552647" y="622300"/>
                </a:lnTo>
                <a:lnTo>
                  <a:pt x="3552139" y="635000"/>
                </a:lnTo>
                <a:lnTo>
                  <a:pt x="3551885" y="647700"/>
                </a:lnTo>
                <a:lnTo>
                  <a:pt x="3551834" y="660400"/>
                </a:lnTo>
                <a:lnTo>
                  <a:pt x="3551110" y="673100"/>
                </a:lnTo>
                <a:lnTo>
                  <a:pt x="3550628" y="685800"/>
                </a:lnTo>
                <a:lnTo>
                  <a:pt x="3551186" y="698500"/>
                </a:lnTo>
                <a:lnTo>
                  <a:pt x="3552215" y="711200"/>
                </a:lnTo>
                <a:lnTo>
                  <a:pt x="3547719" y="723900"/>
                </a:lnTo>
                <a:lnTo>
                  <a:pt x="3570490" y="723900"/>
                </a:lnTo>
                <a:lnTo>
                  <a:pt x="3590518" y="711200"/>
                </a:lnTo>
                <a:lnTo>
                  <a:pt x="3605758" y="711200"/>
                </a:lnTo>
                <a:lnTo>
                  <a:pt x="3603612" y="723900"/>
                </a:lnTo>
                <a:lnTo>
                  <a:pt x="3572548" y="723900"/>
                </a:lnTo>
                <a:lnTo>
                  <a:pt x="3562375" y="736600"/>
                </a:lnTo>
                <a:lnTo>
                  <a:pt x="3524110" y="736600"/>
                </a:lnTo>
                <a:lnTo>
                  <a:pt x="3522751" y="723900"/>
                </a:lnTo>
                <a:lnTo>
                  <a:pt x="3498723" y="723900"/>
                </a:lnTo>
                <a:lnTo>
                  <a:pt x="3503091" y="736600"/>
                </a:lnTo>
                <a:lnTo>
                  <a:pt x="3491077" y="736600"/>
                </a:lnTo>
                <a:lnTo>
                  <a:pt x="3485540" y="723900"/>
                </a:lnTo>
                <a:lnTo>
                  <a:pt x="3484880" y="723900"/>
                </a:lnTo>
                <a:lnTo>
                  <a:pt x="3498913" y="711200"/>
                </a:lnTo>
                <a:lnTo>
                  <a:pt x="3525926" y="711200"/>
                </a:lnTo>
                <a:lnTo>
                  <a:pt x="3517188" y="698500"/>
                </a:lnTo>
                <a:lnTo>
                  <a:pt x="3488525" y="698500"/>
                </a:lnTo>
                <a:lnTo>
                  <a:pt x="3494278" y="685800"/>
                </a:lnTo>
                <a:lnTo>
                  <a:pt x="3495852" y="660400"/>
                </a:lnTo>
                <a:lnTo>
                  <a:pt x="3495256" y="647700"/>
                </a:lnTo>
                <a:lnTo>
                  <a:pt x="3494519" y="635000"/>
                </a:lnTo>
                <a:lnTo>
                  <a:pt x="3495167" y="609600"/>
                </a:lnTo>
                <a:lnTo>
                  <a:pt x="3496487" y="596900"/>
                </a:lnTo>
                <a:lnTo>
                  <a:pt x="3497275" y="584200"/>
                </a:lnTo>
                <a:lnTo>
                  <a:pt x="3496322" y="571500"/>
                </a:lnTo>
                <a:lnTo>
                  <a:pt x="3495103" y="558800"/>
                </a:lnTo>
                <a:lnTo>
                  <a:pt x="3528415" y="558800"/>
                </a:lnTo>
                <a:lnTo>
                  <a:pt x="3547630" y="546100"/>
                </a:lnTo>
                <a:lnTo>
                  <a:pt x="3604056" y="546100"/>
                </a:lnTo>
                <a:lnTo>
                  <a:pt x="3621786" y="558800"/>
                </a:lnTo>
                <a:lnTo>
                  <a:pt x="3691064" y="558800"/>
                </a:lnTo>
                <a:lnTo>
                  <a:pt x="3707346" y="571500"/>
                </a:lnTo>
                <a:lnTo>
                  <a:pt x="3739286" y="571500"/>
                </a:lnTo>
                <a:lnTo>
                  <a:pt x="3745928" y="584200"/>
                </a:lnTo>
                <a:lnTo>
                  <a:pt x="3750246" y="584200"/>
                </a:lnTo>
                <a:lnTo>
                  <a:pt x="3752735" y="596900"/>
                </a:lnTo>
                <a:lnTo>
                  <a:pt x="3753904" y="596900"/>
                </a:lnTo>
                <a:lnTo>
                  <a:pt x="3755161" y="609600"/>
                </a:lnTo>
                <a:lnTo>
                  <a:pt x="3756114" y="622300"/>
                </a:lnTo>
                <a:lnTo>
                  <a:pt x="3757993" y="660400"/>
                </a:lnTo>
                <a:lnTo>
                  <a:pt x="3757993" y="558800"/>
                </a:lnTo>
                <a:lnTo>
                  <a:pt x="3733419" y="558800"/>
                </a:lnTo>
                <a:lnTo>
                  <a:pt x="3709454" y="546100"/>
                </a:lnTo>
                <a:lnTo>
                  <a:pt x="3664597" y="546100"/>
                </a:lnTo>
                <a:lnTo>
                  <a:pt x="3651732" y="533400"/>
                </a:lnTo>
                <a:lnTo>
                  <a:pt x="3514064" y="533400"/>
                </a:lnTo>
                <a:lnTo>
                  <a:pt x="3500043" y="546100"/>
                </a:lnTo>
                <a:lnTo>
                  <a:pt x="3487686" y="546100"/>
                </a:lnTo>
                <a:lnTo>
                  <a:pt x="3481565" y="558800"/>
                </a:lnTo>
                <a:lnTo>
                  <a:pt x="3479127" y="558800"/>
                </a:lnTo>
                <a:lnTo>
                  <a:pt x="3479127" y="698500"/>
                </a:lnTo>
                <a:lnTo>
                  <a:pt x="3472865" y="711200"/>
                </a:lnTo>
                <a:lnTo>
                  <a:pt x="3464801" y="711200"/>
                </a:lnTo>
                <a:lnTo>
                  <a:pt x="3470643" y="698500"/>
                </a:lnTo>
                <a:lnTo>
                  <a:pt x="3479127" y="698500"/>
                </a:lnTo>
                <a:lnTo>
                  <a:pt x="3479127" y="558800"/>
                </a:lnTo>
                <a:lnTo>
                  <a:pt x="3475571" y="558800"/>
                </a:lnTo>
                <a:lnTo>
                  <a:pt x="3477196" y="571500"/>
                </a:lnTo>
                <a:lnTo>
                  <a:pt x="3477412" y="584200"/>
                </a:lnTo>
                <a:lnTo>
                  <a:pt x="3476853" y="596900"/>
                </a:lnTo>
                <a:lnTo>
                  <a:pt x="3476142" y="622300"/>
                </a:lnTo>
                <a:lnTo>
                  <a:pt x="3472573" y="622300"/>
                </a:lnTo>
                <a:lnTo>
                  <a:pt x="3472573" y="635000"/>
                </a:lnTo>
                <a:lnTo>
                  <a:pt x="3472345" y="647700"/>
                </a:lnTo>
                <a:lnTo>
                  <a:pt x="3471684" y="647700"/>
                </a:lnTo>
                <a:lnTo>
                  <a:pt x="3471684" y="673100"/>
                </a:lnTo>
                <a:lnTo>
                  <a:pt x="3430447" y="673100"/>
                </a:lnTo>
                <a:lnTo>
                  <a:pt x="3430447" y="698500"/>
                </a:lnTo>
                <a:lnTo>
                  <a:pt x="3423742" y="711200"/>
                </a:lnTo>
                <a:lnTo>
                  <a:pt x="3412579" y="711200"/>
                </a:lnTo>
                <a:lnTo>
                  <a:pt x="3412579" y="723900"/>
                </a:lnTo>
                <a:lnTo>
                  <a:pt x="3402406" y="736600"/>
                </a:lnTo>
                <a:lnTo>
                  <a:pt x="3389757" y="736600"/>
                </a:lnTo>
                <a:lnTo>
                  <a:pt x="3400018" y="723900"/>
                </a:lnTo>
                <a:lnTo>
                  <a:pt x="3412579" y="723900"/>
                </a:lnTo>
                <a:lnTo>
                  <a:pt x="3412579" y="711200"/>
                </a:lnTo>
                <a:lnTo>
                  <a:pt x="3407664" y="711200"/>
                </a:lnTo>
                <a:lnTo>
                  <a:pt x="3414788" y="698500"/>
                </a:lnTo>
                <a:lnTo>
                  <a:pt x="3430447" y="698500"/>
                </a:lnTo>
                <a:lnTo>
                  <a:pt x="3430447" y="673100"/>
                </a:lnTo>
                <a:lnTo>
                  <a:pt x="3426739" y="673100"/>
                </a:lnTo>
                <a:lnTo>
                  <a:pt x="3445014" y="660400"/>
                </a:lnTo>
                <a:lnTo>
                  <a:pt x="3469170" y="660400"/>
                </a:lnTo>
                <a:lnTo>
                  <a:pt x="3471684" y="673100"/>
                </a:lnTo>
                <a:lnTo>
                  <a:pt x="3471684" y="647700"/>
                </a:lnTo>
                <a:lnTo>
                  <a:pt x="3461283" y="647700"/>
                </a:lnTo>
                <a:lnTo>
                  <a:pt x="3462718" y="635000"/>
                </a:lnTo>
                <a:lnTo>
                  <a:pt x="3472573" y="635000"/>
                </a:lnTo>
                <a:lnTo>
                  <a:pt x="3472573" y="622300"/>
                </a:lnTo>
                <a:lnTo>
                  <a:pt x="3371951" y="622300"/>
                </a:lnTo>
                <a:lnTo>
                  <a:pt x="3368192" y="635000"/>
                </a:lnTo>
                <a:lnTo>
                  <a:pt x="3364433" y="635000"/>
                </a:lnTo>
                <a:lnTo>
                  <a:pt x="3348291" y="647700"/>
                </a:lnTo>
                <a:lnTo>
                  <a:pt x="3389795" y="647700"/>
                </a:lnTo>
                <a:lnTo>
                  <a:pt x="3407867" y="635000"/>
                </a:lnTo>
                <a:lnTo>
                  <a:pt x="3442525" y="635000"/>
                </a:lnTo>
                <a:lnTo>
                  <a:pt x="3450983" y="647700"/>
                </a:lnTo>
                <a:lnTo>
                  <a:pt x="3422612" y="647700"/>
                </a:lnTo>
                <a:lnTo>
                  <a:pt x="3422612" y="673100"/>
                </a:lnTo>
                <a:lnTo>
                  <a:pt x="3407232" y="685800"/>
                </a:lnTo>
                <a:lnTo>
                  <a:pt x="3365817" y="685800"/>
                </a:lnTo>
                <a:lnTo>
                  <a:pt x="3365512" y="698500"/>
                </a:lnTo>
                <a:lnTo>
                  <a:pt x="3365246" y="698500"/>
                </a:lnTo>
                <a:lnTo>
                  <a:pt x="3360991" y="711200"/>
                </a:lnTo>
                <a:lnTo>
                  <a:pt x="3354159" y="723900"/>
                </a:lnTo>
                <a:lnTo>
                  <a:pt x="3343821" y="723900"/>
                </a:lnTo>
                <a:lnTo>
                  <a:pt x="3329089" y="736600"/>
                </a:lnTo>
                <a:lnTo>
                  <a:pt x="3343706" y="736600"/>
                </a:lnTo>
                <a:lnTo>
                  <a:pt x="3337864" y="749300"/>
                </a:lnTo>
                <a:lnTo>
                  <a:pt x="3334156" y="762000"/>
                </a:lnTo>
                <a:lnTo>
                  <a:pt x="3330359" y="762000"/>
                </a:lnTo>
                <a:lnTo>
                  <a:pt x="3326434" y="774700"/>
                </a:lnTo>
                <a:lnTo>
                  <a:pt x="3290074" y="774700"/>
                </a:lnTo>
                <a:lnTo>
                  <a:pt x="3292830" y="762000"/>
                </a:lnTo>
                <a:lnTo>
                  <a:pt x="3303320" y="749300"/>
                </a:lnTo>
                <a:lnTo>
                  <a:pt x="3312210" y="736600"/>
                </a:lnTo>
                <a:lnTo>
                  <a:pt x="3320923" y="723900"/>
                </a:lnTo>
                <a:lnTo>
                  <a:pt x="3330867" y="698500"/>
                </a:lnTo>
                <a:lnTo>
                  <a:pt x="3338195" y="698500"/>
                </a:lnTo>
                <a:lnTo>
                  <a:pt x="3341624" y="685800"/>
                </a:lnTo>
                <a:lnTo>
                  <a:pt x="3345904" y="685800"/>
                </a:lnTo>
                <a:lnTo>
                  <a:pt x="3350920" y="673100"/>
                </a:lnTo>
                <a:lnTo>
                  <a:pt x="3422612" y="673100"/>
                </a:lnTo>
                <a:lnTo>
                  <a:pt x="3422612" y="647700"/>
                </a:lnTo>
                <a:lnTo>
                  <a:pt x="3405835" y="647700"/>
                </a:lnTo>
                <a:lnTo>
                  <a:pt x="3390862" y="660400"/>
                </a:lnTo>
                <a:lnTo>
                  <a:pt x="3348672" y="660400"/>
                </a:lnTo>
                <a:lnTo>
                  <a:pt x="3346450" y="647700"/>
                </a:lnTo>
                <a:lnTo>
                  <a:pt x="3330791" y="647700"/>
                </a:lnTo>
                <a:lnTo>
                  <a:pt x="3311474" y="660400"/>
                </a:lnTo>
                <a:lnTo>
                  <a:pt x="3289300" y="660400"/>
                </a:lnTo>
                <a:lnTo>
                  <a:pt x="3288601" y="673100"/>
                </a:lnTo>
                <a:lnTo>
                  <a:pt x="3285591" y="685800"/>
                </a:lnTo>
                <a:lnTo>
                  <a:pt x="3275495" y="685800"/>
                </a:lnTo>
                <a:lnTo>
                  <a:pt x="3275495" y="698500"/>
                </a:lnTo>
                <a:lnTo>
                  <a:pt x="3273094" y="711200"/>
                </a:lnTo>
                <a:lnTo>
                  <a:pt x="3270618" y="723900"/>
                </a:lnTo>
                <a:lnTo>
                  <a:pt x="3261461" y="711200"/>
                </a:lnTo>
                <a:lnTo>
                  <a:pt x="3221532" y="711200"/>
                </a:lnTo>
                <a:lnTo>
                  <a:pt x="3208261" y="723900"/>
                </a:lnTo>
                <a:lnTo>
                  <a:pt x="3204768" y="723900"/>
                </a:lnTo>
                <a:lnTo>
                  <a:pt x="3204768" y="1092200"/>
                </a:lnTo>
                <a:lnTo>
                  <a:pt x="3203537" y="1104900"/>
                </a:lnTo>
                <a:lnTo>
                  <a:pt x="3202876" y="1104900"/>
                </a:lnTo>
                <a:lnTo>
                  <a:pt x="3200857" y="1117600"/>
                </a:lnTo>
                <a:lnTo>
                  <a:pt x="3191154" y="1117600"/>
                </a:lnTo>
                <a:lnTo>
                  <a:pt x="3188792" y="1104900"/>
                </a:lnTo>
                <a:lnTo>
                  <a:pt x="3191573" y="1104900"/>
                </a:lnTo>
                <a:lnTo>
                  <a:pt x="3193567" y="1092200"/>
                </a:lnTo>
                <a:lnTo>
                  <a:pt x="3204768" y="1092200"/>
                </a:lnTo>
                <a:lnTo>
                  <a:pt x="3204768" y="723900"/>
                </a:lnTo>
                <a:lnTo>
                  <a:pt x="3198965" y="723900"/>
                </a:lnTo>
                <a:lnTo>
                  <a:pt x="3194418" y="711200"/>
                </a:lnTo>
                <a:lnTo>
                  <a:pt x="3218840" y="711200"/>
                </a:lnTo>
                <a:lnTo>
                  <a:pt x="3233293" y="698500"/>
                </a:lnTo>
                <a:lnTo>
                  <a:pt x="3275495" y="698500"/>
                </a:lnTo>
                <a:lnTo>
                  <a:pt x="3275495" y="685800"/>
                </a:lnTo>
                <a:lnTo>
                  <a:pt x="3237852" y="685800"/>
                </a:lnTo>
                <a:lnTo>
                  <a:pt x="3220669" y="698500"/>
                </a:lnTo>
                <a:lnTo>
                  <a:pt x="3191408" y="698500"/>
                </a:lnTo>
                <a:lnTo>
                  <a:pt x="3191408" y="1066800"/>
                </a:lnTo>
                <a:lnTo>
                  <a:pt x="3191129" y="1079500"/>
                </a:lnTo>
                <a:lnTo>
                  <a:pt x="3188805" y="1079500"/>
                </a:lnTo>
                <a:lnTo>
                  <a:pt x="3191408" y="1066800"/>
                </a:lnTo>
                <a:lnTo>
                  <a:pt x="3191408" y="698500"/>
                </a:lnTo>
                <a:lnTo>
                  <a:pt x="3190938" y="698500"/>
                </a:lnTo>
                <a:lnTo>
                  <a:pt x="3192297" y="685800"/>
                </a:lnTo>
                <a:lnTo>
                  <a:pt x="3192183" y="673100"/>
                </a:lnTo>
                <a:lnTo>
                  <a:pt x="3190354" y="635000"/>
                </a:lnTo>
                <a:lnTo>
                  <a:pt x="3188360" y="609600"/>
                </a:lnTo>
                <a:lnTo>
                  <a:pt x="3187750" y="596900"/>
                </a:lnTo>
                <a:lnTo>
                  <a:pt x="3177006" y="591654"/>
                </a:lnTo>
                <a:lnTo>
                  <a:pt x="3177006" y="1524000"/>
                </a:lnTo>
                <a:lnTo>
                  <a:pt x="3176816" y="1536700"/>
                </a:lnTo>
                <a:lnTo>
                  <a:pt x="3166414" y="1536700"/>
                </a:lnTo>
                <a:lnTo>
                  <a:pt x="3165310" y="1532267"/>
                </a:lnTo>
                <a:lnTo>
                  <a:pt x="3165310" y="1612900"/>
                </a:lnTo>
                <a:lnTo>
                  <a:pt x="3158667" y="1612900"/>
                </a:lnTo>
                <a:lnTo>
                  <a:pt x="3158667" y="1790700"/>
                </a:lnTo>
                <a:lnTo>
                  <a:pt x="3150946" y="1790700"/>
                </a:lnTo>
                <a:lnTo>
                  <a:pt x="3145091" y="1778000"/>
                </a:lnTo>
                <a:lnTo>
                  <a:pt x="3146094" y="1778000"/>
                </a:lnTo>
                <a:lnTo>
                  <a:pt x="3147542" y="1765300"/>
                </a:lnTo>
                <a:lnTo>
                  <a:pt x="3156102" y="1765300"/>
                </a:lnTo>
                <a:lnTo>
                  <a:pt x="3156991" y="1778000"/>
                </a:lnTo>
                <a:lnTo>
                  <a:pt x="3158667" y="1790700"/>
                </a:lnTo>
                <a:lnTo>
                  <a:pt x="3158667" y="1612900"/>
                </a:lnTo>
                <a:lnTo>
                  <a:pt x="3157855" y="1612900"/>
                </a:lnTo>
                <a:lnTo>
                  <a:pt x="3157855" y="1727200"/>
                </a:lnTo>
                <a:lnTo>
                  <a:pt x="3157334" y="1739900"/>
                </a:lnTo>
                <a:lnTo>
                  <a:pt x="3146755" y="1739900"/>
                </a:lnTo>
                <a:lnTo>
                  <a:pt x="3147504" y="1727200"/>
                </a:lnTo>
                <a:lnTo>
                  <a:pt x="3149041" y="1727200"/>
                </a:lnTo>
                <a:lnTo>
                  <a:pt x="3149650" y="1714500"/>
                </a:lnTo>
                <a:lnTo>
                  <a:pt x="3151086" y="1701800"/>
                </a:lnTo>
                <a:lnTo>
                  <a:pt x="3156737" y="1701800"/>
                </a:lnTo>
                <a:lnTo>
                  <a:pt x="3157664" y="1714500"/>
                </a:lnTo>
                <a:lnTo>
                  <a:pt x="3157855" y="1727200"/>
                </a:lnTo>
                <a:lnTo>
                  <a:pt x="3157855" y="1612900"/>
                </a:lnTo>
                <a:lnTo>
                  <a:pt x="3144710" y="1612900"/>
                </a:lnTo>
                <a:lnTo>
                  <a:pt x="3144710" y="1638300"/>
                </a:lnTo>
                <a:lnTo>
                  <a:pt x="3143072" y="1641627"/>
                </a:lnTo>
                <a:lnTo>
                  <a:pt x="3143072" y="1981200"/>
                </a:lnTo>
                <a:lnTo>
                  <a:pt x="3142805" y="1993900"/>
                </a:lnTo>
                <a:lnTo>
                  <a:pt x="3142653" y="1993900"/>
                </a:lnTo>
                <a:lnTo>
                  <a:pt x="3141395" y="2006600"/>
                </a:lnTo>
                <a:lnTo>
                  <a:pt x="3138386" y="2019300"/>
                </a:lnTo>
                <a:lnTo>
                  <a:pt x="3134449" y="2032000"/>
                </a:lnTo>
                <a:lnTo>
                  <a:pt x="3130372" y="2057400"/>
                </a:lnTo>
                <a:lnTo>
                  <a:pt x="3123793" y="2057400"/>
                </a:lnTo>
                <a:lnTo>
                  <a:pt x="3120072" y="2070100"/>
                </a:lnTo>
                <a:lnTo>
                  <a:pt x="3113811" y="2057400"/>
                </a:lnTo>
                <a:lnTo>
                  <a:pt x="3114700" y="2057400"/>
                </a:lnTo>
                <a:lnTo>
                  <a:pt x="3124035" y="2019300"/>
                </a:lnTo>
                <a:lnTo>
                  <a:pt x="3128734" y="2006600"/>
                </a:lnTo>
                <a:lnTo>
                  <a:pt x="3134334" y="1981200"/>
                </a:lnTo>
                <a:lnTo>
                  <a:pt x="3143072" y="1981200"/>
                </a:lnTo>
                <a:lnTo>
                  <a:pt x="3143072" y="1641627"/>
                </a:lnTo>
                <a:lnTo>
                  <a:pt x="3142132" y="1643519"/>
                </a:lnTo>
                <a:lnTo>
                  <a:pt x="3142132" y="1701800"/>
                </a:lnTo>
                <a:lnTo>
                  <a:pt x="3142030" y="1714500"/>
                </a:lnTo>
                <a:lnTo>
                  <a:pt x="3141205" y="1727200"/>
                </a:lnTo>
                <a:lnTo>
                  <a:pt x="3141040" y="1729105"/>
                </a:lnTo>
                <a:lnTo>
                  <a:pt x="3141040" y="1765300"/>
                </a:lnTo>
                <a:lnTo>
                  <a:pt x="3138233" y="1778000"/>
                </a:lnTo>
                <a:lnTo>
                  <a:pt x="3139592" y="1778000"/>
                </a:lnTo>
                <a:lnTo>
                  <a:pt x="3139859" y="1790700"/>
                </a:lnTo>
                <a:lnTo>
                  <a:pt x="3138005" y="1790700"/>
                </a:lnTo>
                <a:lnTo>
                  <a:pt x="3136747" y="1795195"/>
                </a:lnTo>
                <a:lnTo>
                  <a:pt x="3136747" y="1892300"/>
                </a:lnTo>
                <a:lnTo>
                  <a:pt x="3115056" y="1892300"/>
                </a:lnTo>
                <a:lnTo>
                  <a:pt x="3114395" y="1879600"/>
                </a:lnTo>
                <a:lnTo>
                  <a:pt x="3129470" y="1879600"/>
                </a:lnTo>
                <a:lnTo>
                  <a:pt x="3136747" y="1892300"/>
                </a:lnTo>
                <a:lnTo>
                  <a:pt x="3136747" y="1795195"/>
                </a:lnTo>
                <a:lnTo>
                  <a:pt x="3134449" y="1803400"/>
                </a:lnTo>
                <a:lnTo>
                  <a:pt x="3126600" y="1790700"/>
                </a:lnTo>
                <a:lnTo>
                  <a:pt x="3125305" y="1790700"/>
                </a:lnTo>
                <a:lnTo>
                  <a:pt x="3125508" y="1778000"/>
                </a:lnTo>
                <a:lnTo>
                  <a:pt x="3127578" y="1778000"/>
                </a:lnTo>
                <a:lnTo>
                  <a:pt x="3128861" y="1765300"/>
                </a:lnTo>
                <a:lnTo>
                  <a:pt x="3141040" y="1765300"/>
                </a:lnTo>
                <a:lnTo>
                  <a:pt x="3141040" y="1729105"/>
                </a:lnTo>
                <a:lnTo>
                  <a:pt x="3140100" y="1739900"/>
                </a:lnTo>
                <a:lnTo>
                  <a:pt x="3132201" y="1739900"/>
                </a:lnTo>
                <a:lnTo>
                  <a:pt x="3132544" y="1727200"/>
                </a:lnTo>
                <a:lnTo>
                  <a:pt x="3133483" y="1727200"/>
                </a:lnTo>
                <a:lnTo>
                  <a:pt x="3134372" y="1714500"/>
                </a:lnTo>
                <a:lnTo>
                  <a:pt x="3136468" y="1701800"/>
                </a:lnTo>
                <a:lnTo>
                  <a:pt x="3142132" y="1701800"/>
                </a:lnTo>
                <a:lnTo>
                  <a:pt x="3142132" y="1643519"/>
                </a:lnTo>
                <a:lnTo>
                  <a:pt x="3138436" y="1651000"/>
                </a:lnTo>
                <a:lnTo>
                  <a:pt x="3131312" y="1651000"/>
                </a:lnTo>
                <a:lnTo>
                  <a:pt x="3134207" y="1638300"/>
                </a:lnTo>
                <a:lnTo>
                  <a:pt x="3144710" y="1638300"/>
                </a:lnTo>
                <a:lnTo>
                  <a:pt x="3144710" y="1612900"/>
                </a:lnTo>
                <a:lnTo>
                  <a:pt x="3136658" y="1612900"/>
                </a:lnTo>
                <a:lnTo>
                  <a:pt x="3136150" y="1600200"/>
                </a:lnTo>
                <a:lnTo>
                  <a:pt x="3135680" y="1600200"/>
                </a:lnTo>
                <a:lnTo>
                  <a:pt x="3143720" y="1587500"/>
                </a:lnTo>
                <a:lnTo>
                  <a:pt x="3165119" y="1587500"/>
                </a:lnTo>
                <a:lnTo>
                  <a:pt x="3165310" y="1612900"/>
                </a:lnTo>
                <a:lnTo>
                  <a:pt x="3165310" y="1532267"/>
                </a:lnTo>
                <a:lnTo>
                  <a:pt x="3163252" y="1524000"/>
                </a:lnTo>
                <a:lnTo>
                  <a:pt x="3177006" y="1524000"/>
                </a:lnTo>
                <a:lnTo>
                  <a:pt x="3177006" y="591654"/>
                </a:lnTo>
                <a:lnTo>
                  <a:pt x="3163836" y="585203"/>
                </a:lnTo>
                <a:lnTo>
                  <a:pt x="3163836" y="1485900"/>
                </a:lnTo>
                <a:lnTo>
                  <a:pt x="3163824" y="1498600"/>
                </a:lnTo>
                <a:lnTo>
                  <a:pt x="3153448" y="1498600"/>
                </a:lnTo>
                <a:lnTo>
                  <a:pt x="3153448" y="1524000"/>
                </a:lnTo>
                <a:lnTo>
                  <a:pt x="3144837" y="1536700"/>
                </a:lnTo>
                <a:lnTo>
                  <a:pt x="3128924" y="1536700"/>
                </a:lnTo>
                <a:lnTo>
                  <a:pt x="3127044" y="1524000"/>
                </a:lnTo>
                <a:lnTo>
                  <a:pt x="3134029" y="1524000"/>
                </a:lnTo>
                <a:lnTo>
                  <a:pt x="3143123" y="1511300"/>
                </a:lnTo>
                <a:lnTo>
                  <a:pt x="3150768" y="1511300"/>
                </a:lnTo>
                <a:lnTo>
                  <a:pt x="3153448" y="1524000"/>
                </a:lnTo>
                <a:lnTo>
                  <a:pt x="3153448" y="1498600"/>
                </a:lnTo>
                <a:lnTo>
                  <a:pt x="3151644" y="1498600"/>
                </a:lnTo>
                <a:lnTo>
                  <a:pt x="3152952" y="1485900"/>
                </a:lnTo>
                <a:lnTo>
                  <a:pt x="3163836" y="1485900"/>
                </a:lnTo>
                <a:lnTo>
                  <a:pt x="3163836" y="585203"/>
                </a:lnTo>
                <a:lnTo>
                  <a:pt x="3161792" y="584200"/>
                </a:lnTo>
                <a:lnTo>
                  <a:pt x="3146564" y="584200"/>
                </a:lnTo>
                <a:lnTo>
                  <a:pt x="3146564" y="1066800"/>
                </a:lnTo>
                <a:lnTo>
                  <a:pt x="3146082" y="1079500"/>
                </a:lnTo>
                <a:lnTo>
                  <a:pt x="3140024" y="1079500"/>
                </a:lnTo>
                <a:lnTo>
                  <a:pt x="3138703" y="1066800"/>
                </a:lnTo>
                <a:lnTo>
                  <a:pt x="3146564" y="1066800"/>
                </a:lnTo>
                <a:lnTo>
                  <a:pt x="3146564" y="584200"/>
                </a:lnTo>
                <a:lnTo>
                  <a:pt x="3124873" y="584200"/>
                </a:lnTo>
                <a:lnTo>
                  <a:pt x="3124873" y="1600200"/>
                </a:lnTo>
                <a:lnTo>
                  <a:pt x="3124035" y="1612900"/>
                </a:lnTo>
                <a:lnTo>
                  <a:pt x="3123755" y="1612900"/>
                </a:lnTo>
                <a:lnTo>
                  <a:pt x="3123755" y="1638300"/>
                </a:lnTo>
                <a:lnTo>
                  <a:pt x="3123654" y="1651000"/>
                </a:lnTo>
                <a:lnTo>
                  <a:pt x="3122168" y="1651000"/>
                </a:lnTo>
                <a:lnTo>
                  <a:pt x="3120860" y="1658480"/>
                </a:lnTo>
                <a:lnTo>
                  <a:pt x="3120860" y="1689100"/>
                </a:lnTo>
                <a:lnTo>
                  <a:pt x="3119793" y="1701800"/>
                </a:lnTo>
                <a:lnTo>
                  <a:pt x="3118916" y="1714500"/>
                </a:lnTo>
                <a:lnTo>
                  <a:pt x="3117939" y="1727200"/>
                </a:lnTo>
                <a:lnTo>
                  <a:pt x="3116313" y="1739900"/>
                </a:lnTo>
                <a:lnTo>
                  <a:pt x="3111030" y="1739900"/>
                </a:lnTo>
                <a:lnTo>
                  <a:pt x="3111030" y="1778000"/>
                </a:lnTo>
                <a:lnTo>
                  <a:pt x="3110865" y="1778000"/>
                </a:lnTo>
                <a:lnTo>
                  <a:pt x="3110077" y="1790700"/>
                </a:lnTo>
                <a:lnTo>
                  <a:pt x="3109061" y="1790700"/>
                </a:lnTo>
                <a:lnTo>
                  <a:pt x="3107525" y="1803400"/>
                </a:lnTo>
                <a:lnTo>
                  <a:pt x="3105200" y="1816100"/>
                </a:lnTo>
                <a:lnTo>
                  <a:pt x="3097085" y="1816100"/>
                </a:lnTo>
                <a:lnTo>
                  <a:pt x="3097085" y="1968500"/>
                </a:lnTo>
                <a:lnTo>
                  <a:pt x="3096907" y="1981200"/>
                </a:lnTo>
                <a:lnTo>
                  <a:pt x="3094634" y="1981200"/>
                </a:lnTo>
                <a:lnTo>
                  <a:pt x="3087916" y="2006600"/>
                </a:lnTo>
                <a:lnTo>
                  <a:pt x="3082963" y="2019300"/>
                </a:lnTo>
                <a:lnTo>
                  <a:pt x="3078784" y="2044700"/>
                </a:lnTo>
                <a:lnTo>
                  <a:pt x="3074378" y="2057400"/>
                </a:lnTo>
                <a:lnTo>
                  <a:pt x="3072625" y="2070100"/>
                </a:lnTo>
                <a:lnTo>
                  <a:pt x="3073577" y="2070100"/>
                </a:lnTo>
                <a:lnTo>
                  <a:pt x="3065195" y="2082800"/>
                </a:lnTo>
                <a:lnTo>
                  <a:pt x="3068701" y="2082800"/>
                </a:lnTo>
                <a:lnTo>
                  <a:pt x="3064853" y="2095500"/>
                </a:lnTo>
                <a:lnTo>
                  <a:pt x="3061830" y="2082800"/>
                </a:lnTo>
                <a:lnTo>
                  <a:pt x="3065195" y="2082800"/>
                </a:lnTo>
                <a:lnTo>
                  <a:pt x="3068269" y="2057400"/>
                </a:lnTo>
                <a:lnTo>
                  <a:pt x="3074441" y="2019300"/>
                </a:lnTo>
                <a:lnTo>
                  <a:pt x="3077426" y="2006600"/>
                </a:lnTo>
                <a:lnTo>
                  <a:pt x="3079089" y="1993900"/>
                </a:lnTo>
                <a:lnTo>
                  <a:pt x="3081210" y="1981200"/>
                </a:lnTo>
                <a:lnTo>
                  <a:pt x="3083572" y="1981200"/>
                </a:lnTo>
                <a:lnTo>
                  <a:pt x="3085985" y="1968500"/>
                </a:lnTo>
                <a:lnTo>
                  <a:pt x="3091637" y="1968500"/>
                </a:lnTo>
                <a:lnTo>
                  <a:pt x="3093643" y="1955800"/>
                </a:lnTo>
                <a:lnTo>
                  <a:pt x="3097009" y="1968500"/>
                </a:lnTo>
                <a:lnTo>
                  <a:pt x="3097085" y="1816100"/>
                </a:lnTo>
                <a:lnTo>
                  <a:pt x="3095701" y="1816100"/>
                </a:lnTo>
                <a:lnTo>
                  <a:pt x="3098698" y="1778000"/>
                </a:lnTo>
                <a:lnTo>
                  <a:pt x="3099930" y="1765300"/>
                </a:lnTo>
                <a:lnTo>
                  <a:pt x="3110407" y="1765300"/>
                </a:lnTo>
                <a:lnTo>
                  <a:pt x="3111030" y="1778000"/>
                </a:lnTo>
                <a:lnTo>
                  <a:pt x="3111030" y="1739900"/>
                </a:lnTo>
                <a:lnTo>
                  <a:pt x="3106432" y="1739900"/>
                </a:lnTo>
                <a:lnTo>
                  <a:pt x="3105239" y="1727200"/>
                </a:lnTo>
                <a:lnTo>
                  <a:pt x="3107626" y="1701800"/>
                </a:lnTo>
                <a:lnTo>
                  <a:pt x="3108858" y="1689100"/>
                </a:lnTo>
                <a:lnTo>
                  <a:pt x="3120860" y="1689100"/>
                </a:lnTo>
                <a:lnTo>
                  <a:pt x="3120860" y="1658480"/>
                </a:lnTo>
                <a:lnTo>
                  <a:pt x="3119945" y="1663700"/>
                </a:lnTo>
                <a:lnTo>
                  <a:pt x="3110623" y="1663700"/>
                </a:lnTo>
                <a:lnTo>
                  <a:pt x="3109366" y="1651000"/>
                </a:lnTo>
                <a:lnTo>
                  <a:pt x="3111474" y="1638300"/>
                </a:lnTo>
                <a:lnTo>
                  <a:pt x="3113087" y="1638300"/>
                </a:lnTo>
                <a:lnTo>
                  <a:pt x="3114598" y="1625600"/>
                </a:lnTo>
                <a:lnTo>
                  <a:pt x="3123615" y="1625600"/>
                </a:lnTo>
                <a:lnTo>
                  <a:pt x="3123755" y="1638300"/>
                </a:lnTo>
                <a:lnTo>
                  <a:pt x="3123755" y="1612900"/>
                </a:lnTo>
                <a:lnTo>
                  <a:pt x="3117799" y="1612900"/>
                </a:lnTo>
                <a:lnTo>
                  <a:pt x="3120047" y="1600200"/>
                </a:lnTo>
                <a:lnTo>
                  <a:pt x="3124873" y="1600200"/>
                </a:lnTo>
                <a:lnTo>
                  <a:pt x="3124873" y="584200"/>
                </a:lnTo>
                <a:lnTo>
                  <a:pt x="3124758" y="736600"/>
                </a:lnTo>
                <a:lnTo>
                  <a:pt x="3123704" y="749300"/>
                </a:lnTo>
                <a:lnTo>
                  <a:pt x="3118523" y="749300"/>
                </a:lnTo>
                <a:lnTo>
                  <a:pt x="3115881" y="736600"/>
                </a:lnTo>
                <a:lnTo>
                  <a:pt x="3124758" y="736600"/>
                </a:lnTo>
                <a:lnTo>
                  <a:pt x="3124758" y="584200"/>
                </a:lnTo>
                <a:lnTo>
                  <a:pt x="3104489" y="584200"/>
                </a:lnTo>
                <a:lnTo>
                  <a:pt x="3104489" y="1422400"/>
                </a:lnTo>
                <a:lnTo>
                  <a:pt x="3099104" y="1422400"/>
                </a:lnTo>
                <a:lnTo>
                  <a:pt x="3099892" y="1435100"/>
                </a:lnTo>
                <a:lnTo>
                  <a:pt x="3100298" y="1447800"/>
                </a:lnTo>
                <a:lnTo>
                  <a:pt x="3098190" y="1447800"/>
                </a:lnTo>
                <a:lnTo>
                  <a:pt x="3098190" y="1498600"/>
                </a:lnTo>
                <a:lnTo>
                  <a:pt x="3098088" y="1511300"/>
                </a:lnTo>
                <a:lnTo>
                  <a:pt x="3091840" y="1511300"/>
                </a:lnTo>
                <a:lnTo>
                  <a:pt x="3092183" y="1498600"/>
                </a:lnTo>
                <a:lnTo>
                  <a:pt x="3098190" y="1498600"/>
                </a:lnTo>
                <a:lnTo>
                  <a:pt x="3098190" y="1447800"/>
                </a:lnTo>
                <a:lnTo>
                  <a:pt x="3093643" y="1447800"/>
                </a:lnTo>
                <a:lnTo>
                  <a:pt x="3088932" y="1435100"/>
                </a:lnTo>
                <a:lnTo>
                  <a:pt x="3089922" y="1435100"/>
                </a:lnTo>
                <a:lnTo>
                  <a:pt x="3092450" y="1422400"/>
                </a:lnTo>
                <a:lnTo>
                  <a:pt x="3095053" y="1422400"/>
                </a:lnTo>
                <a:lnTo>
                  <a:pt x="3097936" y="1409700"/>
                </a:lnTo>
                <a:lnTo>
                  <a:pt x="3104489" y="1422400"/>
                </a:lnTo>
                <a:lnTo>
                  <a:pt x="3104489" y="584200"/>
                </a:lnTo>
                <a:lnTo>
                  <a:pt x="3104108" y="584200"/>
                </a:lnTo>
                <a:lnTo>
                  <a:pt x="3104108" y="1257300"/>
                </a:lnTo>
                <a:lnTo>
                  <a:pt x="3103270" y="1270000"/>
                </a:lnTo>
                <a:lnTo>
                  <a:pt x="3101238" y="1270000"/>
                </a:lnTo>
                <a:lnTo>
                  <a:pt x="3097161" y="1282700"/>
                </a:lnTo>
                <a:lnTo>
                  <a:pt x="3096717" y="1270000"/>
                </a:lnTo>
                <a:lnTo>
                  <a:pt x="3097339" y="1270000"/>
                </a:lnTo>
                <a:lnTo>
                  <a:pt x="3099714" y="1257300"/>
                </a:lnTo>
                <a:lnTo>
                  <a:pt x="3104108" y="1257300"/>
                </a:lnTo>
                <a:lnTo>
                  <a:pt x="3104108" y="584200"/>
                </a:lnTo>
                <a:lnTo>
                  <a:pt x="3103524" y="584200"/>
                </a:lnTo>
                <a:lnTo>
                  <a:pt x="3103524" y="647700"/>
                </a:lnTo>
                <a:lnTo>
                  <a:pt x="3103308" y="660400"/>
                </a:lnTo>
                <a:lnTo>
                  <a:pt x="3102064" y="673100"/>
                </a:lnTo>
                <a:lnTo>
                  <a:pt x="3099612" y="685800"/>
                </a:lnTo>
                <a:lnTo>
                  <a:pt x="3098558" y="685800"/>
                </a:lnTo>
                <a:lnTo>
                  <a:pt x="3095447" y="698500"/>
                </a:lnTo>
                <a:lnTo>
                  <a:pt x="3094736" y="698500"/>
                </a:lnTo>
                <a:lnTo>
                  <a:pt x="3094736" y="762000"/>
                </a:lnTo>
                <a:lnTo>
                  <a:pt x="3094278" y="762000"/>
                </a:lnTo>
                <a:lnTo>
                  <a:pt x="3093897" y="774700"/>
                </a:lnTo>
                <a:lnTo>
                  <a:pt x="3094355" y="774700"/>
                </a:lnTo>
                <a:lnTo>
                  <a:pt x="3091180" y="783259"/>
                </a:lnTo>
                <a:lnTo>
                  <a:pt x="3091180" y="812800"/>
                </a:lnTo>
                <a:lnTo>
                  <a:pt x="3088563" y="817029"/>
                </a:lnTo>
                <a:lnTo>
                  <a:pt x="3088563" y="838200"/>
                </a:lnTo>
                <a:lnTo>
                  <a:pt x="3088195" y="850900"/>
                </a:lnTo>
                <a:lnTo>
                  <a:pt x="3088132" y="863600"/>
                </a:lnTo>
                <a:lnTo>
                  <a:pt x="3086582" y="863600"/>
                </a:lnTo>
                <a:lnTo>
                  <a:pt x="3083687" y="876300"/>
                </a:lnTo>
                <a:lnTo>
                  <a:pt x="3082201" y="876300"/>
                </a:lnTo>
                <a:lnTo>
                  <a:pt x="3082201" y="901700"/>
                </a:lnTo>
                <a:lnTo>
                  <a:pt x="3080766" y="914400"/>
                </a:lnTo>
                <a:lnTo>
                  <a:pt x="3079940" y="914400"/>
                </a:lnTo>
                <a:lnTo>
                  <a:pt x="3075863" y="927100"/>
                </a:lnTo>
                <a:lnTo>
                  <a:pt x="3071164" y="939800"/>
                </a:lnTo>
                <a:lnTo>
                  <a:pt x="3075559" y="952500"/>
                </a:lnTo>
                <a:lnTo>
                  <a:pt x="3061805" y="952500"/>
                </a:lnTo>
                <a:lnTo>
                  <a:pt x="3057715" y="956284"/>
                </a:lnTo>
                <a:lnTo>
                  <a:pt x="3057715" y="1041400"/>
                </a:lnTo>
                <a:lnTo>
                  <a:pt x="3054616" y="1054100"/>
                </a:lnTo>
                <a:lnTo>
                  <a:pt x="3050883" y="1054100"/>
                </a:lnTo>
                <a:lnTo>
                  <a:pt x="3050883" y="1092200"/>
                </a:lnTo>
                <a:lnTo>
                  <a:pt x="3048927" y="1092200"/>
                </a:lnTo>
                <a:lnTo>
                  <a:pt x="3047390" y="1104900"/>
                </a:lnTo>
                <a:lnTo>
                  <a:pt x="3027794" y="1104900"/>
                </a:lnTo>
                <a:lnTo>
                  <a:pt x="3027794" y="2171700"/>
                </a:lnTo>
                <a:lnTo>
                  <a:pt x="3027337" y="2184400"/>
                </a:lnTo>
                <a:lnTo>
                  <a:pt x="3025229" y="2209800"/>
                </a:lnTo>
                <a:lnTo>
                  <a:pt x="3024098" y="2209800"/>
                </a:lnTo>
                <a:lnTo>
                  <a:pt x="3024517" y="2222500"/>
                </a:lnTo>
                <a:lnTo>
                  <a:pt x="3014370" y="2222500"/>
                </a:lnTo>
                <a:lnTo>
                  <a:pt x="3014370" y="2209800"/>
                </a:lnTo>
                <a:lnTo>
                  <a:pt x="3013760" y="2209800"/>
                </a:lnTo>
                <a:lnTo>
                  <a:pt x="3010585" y="2184400"/>
                </a:lnTo>
                <a:lnTo>
                  <a:pt x="3010281" y="2182444"/>
                </a:lnTo>
                <a:lnTo>
                  <a:pt x="3010281" y="2298700"/>
                </a:lnTo>
                <a:lnTo>
                  <a:pt x="3008973" y="2298700"/>
                </a:lnTo>
                <a:lnTo>
                  <a:pt x="3006877" y="2311400"/>
                </a:lnTo>
                <a:lnTo>
                  <a:pt x="3004680" y="2324100"/>
                </a:lnTo>
                <a:lnTo>
                  <a:pt x="3004159" y="2336800"/>
                </a:lnTo>
                <a:lnTo>
                  <a:pt x="2994456" y="2336800"/>
                </a:lnTo>
                <a:lnTo>
                  <a:pt x="2993809" y="2324100"/>
                </a:lnTo>
                <a:lnTo>
                  <a:pt x="2991828" y="2316086"/>
                </a:lnTo>
                <a:lnTo>
                  <a:pt x="2991828" y="2374900"/>
                </a:lnTo>
                <a:lnTo>
                  <a:pt x="2991421" y="2387600"/>
                </a:lnTo>
                <a:lnTo>
                  <a:pt x="2989605" y="2400300"/>
                </a:lnTo>
                <a:lnTo>
                  <a:pt x="2987624" y="2413000"/>
                </a:lnTo>
                <a:lnTo>
                  <a:pt x="2983484" y="2451100"/>
                </a:lnTo>
                <a:lnTo>
                  <a:pt x="2976080" y="2438400"/>
                </a:lnTo>
                <a:lnTo>
                  <a:pt x="2976232" y="2438400"/>
                </a:lnTo>
                <a:lnTo>
                  <a:pt x="2973057" y="2425700"/>
                </a:lnTo>
                <a:lnTo>
                  <a:pt x="2970377" y="2400300"/>
                </a:lnTo>
                <a:lnTo>
                  <a:pt x="2969590" y="2387600"/>
                </a:lnTo>
                <a:lnTo>
                  <a:pt x="2972092" y="2374900"/>
                </a:lnTo>
                <a:lnTo>
                  <a:pt x="2969653" y="2374900"/>
                </a:lnTo>
                <a:lnTo>
                  <a:pt x="2968955" y="2362200"/>
                </a:lnTo>
                <a:lnTo>
                  <a:pt x="2967736" y="2362200"/>
                </a:lnTo>
                <a:lnTo>
                  <a:pt x="2967469" y="2349500"/>
                </a:lnTo>
                <a:lnTo>
                  <a:pt x="2968688" y="2349500"/>
                </a:lnTo>
                <a:lnTo>
                  <a:pt x="2971939" y="2336800"/>
                </a:lnTo>
                <a:lnTo>
                  <a:pt x="2982379" y="2336800"/>
                </a:lnTo>
                <a:lnTo>
                  <a:pt x="2986621" y="2349500"/>
                </a:lnTo>
                <a:lnTo>
                  <a:pt x="2989999" y="2362200"/>
                </a:lnTo>
                <a:lnTo>
                  <a:pt x="2991828" y="2374900"/>
                </a:lnTo>
                <a:lnTo>
                  <a:pt x="2991828" y="2316086"/>
                </a:lnTo>
                <a:lnTo>
                  <a:pt x="2990672" y="2311400"/>
                </a:lnTo>
                <a:lnTo>
                  <a:pt x="2988056" y="2298700"/>
                </a:lnTo>
                <a:lnTo>
                  <a:pt x="2985973" y="2273300"/>
                </a:lnTo>
                <a:lnTo>
                  <a:pt x="2984423" y="2260600"/>
                </a:lnTo>
                <a:lnTo>
                  <a:pt x="2984081" y="2260600"/>
                </a:lnTo>
                <a:lnTo>
                  <a:pt x="2983115" y="2247900"/>
                </a:lnTo>
                <a:lnTo>
                  <a:pt x="2985312" y="2247900"/>
                </a:lnTo>
                <a:lnTo>
                  <a:pt x="2989326" y="2235200"/>
                </a:lnTo>
                <a:lnTo>
                  <a:pt x="2990570" y="2222500"/>
                </a:lnTo>
                <a:lnTo>
                  <a:pt x="2990215" y="2222500"/>
                </a:lnTo>
                <a:lnTo>
                  <a:pt x="2989402" y="2209800"/>
                </a:lnTo>
                <a:lnTo>
                  <a:pt x="2987281" y="2171700"/>
                </a:lnTo>
                <a:lnTo>
                  <a:pt x="2985058" y="2146300"/>
                </a:lnTo>
                <a:lnTo>
                  <a:pt x="2980931" y="2087841"/>
                </a:lnTo>
                <a:lnTo>
                  <a:pt x="2980931" y="2324100"/>
                </a:lnTo>
                <a:lnTo>
                  <a:pt x="2967063" y="2324100"/>
                </a:lnTo>
                <a:lnTo>
                  <a:pt x="2966072" y="2311400"/>
                </a:lnTo>
                <a:lnTo>
                  <a:pt x="2965043" y="2298700"/>
                </a:lnTo>
                <a:lnTo>
                  <a:pt x="2964078" y="2286000"/>
                </a:lnTo>
                <a:lnTo>
                  <a:pt x="2963329" y="2286000"/>
                </a:lnTo>
                <a:lnTo>
                  <a:pt x="2962465" y="2260600"/>
                </a:lnTo>
                <a:lnTo>
                  <a:pt x="2961716" y="2247862"/>
                </a:lnTo>
                <a:lnTo>
                  <a:pt x="2960624" y="2235200"/>
                </a:lnTo>
                <a:lnTo>
                  <a:pt x="2958731" y="2222500"/>
                </a:lnTo>
                <a:lnTo>
                  <a:pt x="2957665" y="2209800"/>
                </a:lnTo>
                <a:lnTo>
                  <a:pt x="2957372" y="2197100"/>
                </a:lnTo>
                <a:lnTo>
                  <a:pt x="2960420" y="2197100"/>
                </a:lnTo>
                <a:lnTo>
                  <a:pt x="2960281" y="2184400"/>
                </a:lnTo>
                <a:lnTo>
                  <a:pt x="2959963" y="2171700"/>
                </a:lnTo>
                <a:lnTo>
                  <a:pt x="2960687" y="2159000"/>
                </a:lnTo>
                <a:lnTo>
                  <a:pt x="2962910" y="2146300"/>
                </a:lnTo>
                <a:lnTo>
                  <a:pt x="2967253" y="2159000"/>
                </a:lnTo>
                <a:lnTo>
                  <a:pt x="2969450" y="2159000"/>
                </a:lnTo>
                <a:lnTo>
                  <a:pt x="2970390" y="2171700"/>
                </a:lnTo>
                <a:lnTo>
                  <a:pt x="2970961" y="2184400"/>
                </a:lnTo>
                <a:lnTo>
                  <a:pt x="2968993" y="2184400"/>
                </a:lnTo>
                <a:lnTo>
                  <a:pt x="2967126" y="2197100"/>
                </a:lnTo>
                <a:lnTo>
                  <a:pt x="2973146" y="2197100"/>
                </a:lnTo>
                <a:lnTo>
                  <a:pt x="2973438" y="2209800"/>
                </a:lnTo>
                <a:lnTo>
                  <a:pt x="2973946" y="2222500"/>
                </a:lnTo>
                <a:lnTo>
                  <a:pt x="2975152" y="2247900"/>
                </a:lnTo>
                <a:lnTo>
                  <a:pt x="2976702" y="2260600"/>
                </a:lnTo>
                <a:lnTo>
                  <a:pt x="2978277" y="2286000"/>
                </a:lnTo>
                <a:lnTo>
                  <a:pt x="2976130" y="2286000"/>
                </a:lnTo>
                <a:lnTo>
                  <a:pt x="2976994" y="2298700"/>
                </a:lnTo>
                <a:lnTo>
                  <a:pt x="2979788" y="2311400"/>
                </a:lnTo>
                <a:lnTo>
                  <a:pt x="2980575" y="2311400"/>
                </a:lnTo>
                <a:lnTo>
                  <a:pt x="2980931" y="2324100"/>
                </a:lnTo>
                <a:lnTo>
                  <a:pt x="2980931" y="2087841"/>
                </a:lnTo>
                <a:lnTo>
                  <a:pt x="2980575" y="2082800"/>
                </a:lnTo>
                <a:lnTo>
                  <a:pt x="2980245" y="2082800"/>
                </a:lnTo>
                <a:lnTo>
                  <a:pt x="2980271" y="2070100"/>
                </a:lnTo>
                <a:lnTo>
                  <a:pt x="2980817" y="2070100"/>
                </a:lnTo>
                <a:lnTo>
                  <a:pt x="2982010" y="2057400"/>
                </a:lnTo>
                <a:lnTo>
                  <a:pt x="2988068" y="2070100"/>
                </a:lnTo>
                <a:lnTo>
                  <a:pt x="2986214" y="2082800"/>
                </a:lnTo>
                <a:lnTo>
                  <a:pt x="2987510" y="2082800"/>
                </a:lnTo>
                <a:lnTo>
                  <a:pt x="2995904" y="2133600"/>
                </a:lnTo>
                <a:lnTo>
                  <a:pt x="3001607" y="2184400"/>
                </a:lnTo>
                <a:lnTo>
                  <a:pt x="3005937" y="2235631"/>
                </a:lnTo>
                <a:lnTo>
                  <a:pt x="3010103" y="2286000"/>
                </a:lnTo>
                <a:lnTo>
                  <a:pt x="3010281" y="2298700"/>
                </a:lnTo>
                <a:lnTo>
                  <a:pt x="3010281" y="2182444"/>
                </a:lnTo>
                <a:lnTo>
                  <a:pt x="3006648" y="2159000"/>
                </a:lnTo>
                <a:lnTo>
                  <a:pt x="3002534" y="2133600"/>
                </a:lnTo>
                <a:lnTo>
                  <a:pt x="2998800" y="2108200"/>
                </a:lnTo>
                <a:lnTo>
                  <a:pt x="2994253" y="2070100"/>
                </a:lnTo>
                <a:lnTo>
                  <a:pt x="2989897" y="2032000"/>
                </a:lnTo>
                <a:lnTo>
                  <a:pt x="2986227" y="1993900"/>
                </a:lnTo>
                <a:lnTo>
                  <a:pt x="2983712" y="1955800"/>
                </a:lnTo>
                <a:lnTo>
                  <a:pt x="2982988" y="1955800"/>
                </a:lnTo>
                <a:lnTo>
                  <a:pt x="2981883" y="1943100"/>
                </a:lnTo>
                <a:lnTo>
                  <a:pt x="2980677" y="1930400"/>
                </a:lnTo>
                <a:lnTo>
                  <a:pt x="2979623" y="1930400"/>
                </a:lnTo>
                <a:lnTo>
                  <a:pt x="2979178" y="1917700"/>
                </a:lnTo>
                <a:lnTo>
                  <a:pt x="2979801" y="1917700"/>
                </a:lnTo>
                <a:lnTo>
                  <a:pt x="2981731" y="1905000"/>
                </a:lnTo>
                <a:lnTo>
                  <a:pt x="2982264" y="1892300"/>
                </a:lnTo>
                <a:lnTo>
                  <a:pt x="2975851" y="1892300"/>
                </a:lnTo>
                <a:lnTo>
                  <a:pt x="2971838" y="1879600"/>
                </a:lnTo>
                <a:lnTo>
                  <a:pt x="2973743" y="1879600"/>
                </a:lnTo>
                <a:lnTo>
                  <a:pt x="2975267" y="1828800"/>
                </a:lnTo>
                <a:lnTo>
                  <a:pt x="2975876" y="1803400"/>
                </a:lnTo>
                <a:lnTo>
                  <a:pt x="2976359" y="1790700"/>
                </a:lnTo>
                <a:lnTo>
                  <a:pt x="2976372" y="1765300"/>
                </a:lnTo>
                <a:lnTo>
                  <a:pt x="2977197" y="1752600"/>
                </a:lnTo>
                <a:lnTo>
                  <a:pt x="2979610" y="1739900"/>
                </a:lnTo>
                <a:lnTo>
                  <a:pt x="2981033" y="1739900"/>
                </a:lnTo>
                <a:lnTo>
                  <a:pt x="2982010" y="1727200"/>
                </a:lnTo>
                <a:lnTo>
                  <a:pt x="2988653" y="1739900"/>
                </a:lnTo>
                <a:lnTo>
                  <a:pt x="2987738" y="1739900"/>
                </a:lnTo>
                <a:lnTo>
                  <a:pt x="2990634" y="1765300"/>
                </a:lnTo>
                <a:lnTo>
                  <a:pt x="2993186" y="1803400"/>
                </a:lnTo>
                <a:lnTo>
                  <a:pt x="2995498" y="1828800"/>
                </a:lnTo>
                <a:lnTo>
                  <a:pt x="2997593" y="1854200"/>
                </a:lnTo>
                <a:lnTo>
                  <a:pt x="3001353" y="1892300"/>
                </a:lnTo>
                <a:lnTo>
                  <a:pt x="3006052" y="1930400"/>
                </a:lnTo>
                <a:lnTo>
                  <a:pt x="3011081" y="1968500"/>
                </a:lnTo>
                <a:lnTo>
                  <a:pt x="3015869" y="2006600"/>
                </a:lnTo>
                <a:lnTo>
                  <a:pt x="3018879" y="2032000"/>
                </a:lnTo>
                <a:lnTo>
                  <a:pt x="3021266" y="2070100"/>
                </a:lnTo>
                <a:lnTo>
                  <a:pt x="3023425" y="2095500"/>
                </a:lnTo>
                <a:lnTo>
                  <a:pt x="3025673" y="2120900"/>
                </a:lnTo>
                <a:lnTo>
                  <a:pt x="3027083" y="2146300"/>
                </a:lnTo>
                <a:lnTo>
                  <a:pt x="3027794" y="2171700"/>
                </a:lnTo>
                <a:lnTo>
                  <a:pt x="3027794" y="1104900"/>
                </a:lnTo>
                <a:lnTo>
                  <a:pt x="3026918" y="1104900"/>
                </a:lnTo>
                <a:lnTo>
                  <a:pt x="3026918" y="1968500"/>
                </a:lnTo>
                <a:lnTo>
                  <a:pt x="3024886" y="1993900"/>
                </a:lnTo>
                <a:lnTo>
                  <a:pt x="3020758" y="1993900"/>
                </a:lnTo>
                <a:lnTo>
                  <a:pt x="3020618" y="1981200"/>
                </a:lnTo>
                <a:lnTo>
                  <a:pt x="3019958" y="1968500"/>
                </a:lnTo>
                <a:lnTo>
                  <a:pt x="3018701" y="1968500"/>
                </a:lnTo>
                <a:lnTo>
                  <a:pt x="3016681" y="1955800"/>
                </a:lnTo>
                <a:lnTo>
                  <a:pt x="3013735" y="1943100"/>
                </a:lnTo>
                <a:lnTo>
                  <a:pt x="3013214" y="1943100"/>
                </a:lnTo>
                <a:lnTo>
                  <a:pt x="3012605" y="1930400"/>
                </a:lnTo>
                <a:lnTo>
                  <a:pt x="3011970" y="1917700"/>
                </a:lnTo>
                <a:lnTo>
                  <a:pt x="3010052" y="1892300"/>
                </a:lnTo>
                <a:lnTo>
                  <a:pt x="3004934" y="1854200"/>
                </a:lnTo>
                <a:lnTo>
                  <a:pt x="3001759" y="1816100"/>
                </a:lnTo>
                <a:lnTo>
                  <a:pt x="2998749" y="1790700"/>
                </a:lnTo>
                <a:lnTo>
                  <a:pt x="2992907" y="1727200"/>
                </a:lnTo>
                <a:lnTo>
                  <a:pt x="2991980" y="1714500"/>
                </a:lnTo>
                <a:lnTo>
                  <a:pt x="2991396" y="1714500"/>
                </a:lnTo>
                <a:lnTo>
                  <a:pt x="2991878" y="1701800"/>
                </a:lnTo>
                <a:lnTo>
                  <a:pt x="2994152" y="1689100"/>
                </a:lnTo>
                <a:lnTo>
                  <a:pt x="2995663" y="1689100"/>
                </a:lnTo>
                <a:lnTo>
                  <a:pt x="2995612" y="1676400"/>
                </a:lnTo>
                <a:lnTo>
                  <a:pt x="2994736" y="1676400"/>
                </a:lnTo>
                <a:lnTo>
                  <a:pt x="2993745" y="1663700"/>
                </a:lnTo>
                <a:lnTo>
                  <a:pt x="2993872" y="1663700"/>
                </a:lnTo>
                <a:lnTo>
                  <a:pt x="2996107" y="1651000"/>
                </a:lnTo>
                <a:lnTo>
                  <a:pt x="3000311" y="1638300"/>
                </a:lnTo>
                <a:lnTo>
                  <a:pt x="3006344" y="1638300"/>
                </a:lnTo>
                <a:lnTo>
                  <a:pt x="3016821" y="1727200"/>
                </a:lnTo>
                <a:lnTo>
                  <a:pt x="3021292" y="1790700"/>
                </a:lnTo>
                <a:lnTo>
                  <a:pt x="3024721" y="1854200"/>
                </a:lnTo>
                <a:lnTo>
                  <a:pt x="3026727" y="1917700"/>
                </a:lnTo>
                <a:lnTo>
                  <a:pt x="3026918" y="1968500"/>
                </a:lnTo>
                <a:lnTo>
                  <a:pt x="3026918" y="1104900"/>
                </a:lnTo>
                <a:lnTo>
                  <a:pt x="3025762" y="1104900"/>
                </a:lnTo>
                <a:lnTo>
                  <a:pt x="3025762" y="1409700"/>
                </a:lnTo>
                <a:lnTo>
                  <a:pt x="3025000" y="1409700"/>
                </a:lnTo>
                <a:lnTo>
                  <a:pt x="3025000" y="1473200"/>
                </a:lnTo>
                <a:lnTo>
                  <a:pt x="3024771" y="1485900"/>
                </a:lnTo>
                <a:lnTo>
                  <a:pt x="3023870" y="1498600"/>
                </a:lnTo>
                <a:lnTo>
                  <a:pt x="3023260" y="1511300"/>
                </a:lnTo>
                <a:lnTo>
                  <a:pt x="3022917" y="1536700"/>
                </a:lnTo>
                <a:lnTo>
                  <a:pt x="3022346" y="1562100"/>
                </a:lnTo>
                <a:lnTo>
                  <a:pt x="3020911" y="1600200"/>
                </a:lnTo>
                <a:lnTo>
                  <a:pt x="3021774" y="1612900"/>
                </a:lnTo>
                <a:lnTo>
                  <a:pt x="3014370" y="1612900"/>
                </a:lnTo>
                <a:lnTo>
                  <a:pt x="3009430" y="1574800"/>
                </a:lnTo>
                <a:lnTo>
                  <a:pt x="3007055" y="1562100"/>
                </a:lnTo>
                <a:lnTo>
                  <a:pt x="3004858" y="1549400"/>
                </a:lnTo>
                <a:lnTo>
                  <a:pt x="3002965" y="1535696"/>
                </a:lnTo>
                <a:lnTo>
                  <a:pt x="3002965" y="1600200"/>
                </a:lnTo>
                <a:lnTo>
                  <a:pt x="2988602" y="1600200"/>
                </a:lnTo>
                <a:lnTo>
                  <a:pt x="2987357" y="1587500"/>
                </a:lnTo>
                <a:lnTo>
                  <a:pt x="2985312" y="1574800"/>
                </a:lnTo>
                <a:lnTo>
                  <a:pt x="2983077" y="1562100"/>
                </a:lnTo>
                <a:lnTo>
                  <a:pt x="2978708" y="1538300"/>
                </a:lnTo>
                <a:lnTo>
                  <a:pt x="2978708" y="1600200"/>
                </a:lnTo>
                <a:lnTo>
                  <a:pt x="2961081" y="1600200"/>
                </a:lnTo>
                <a:lnTo>
                  <a:pt x="2961081" y="1638300"/>
                </a:lnTo>
                <a:lnTo>
                  <a:pt x="2948495" y="1651000"/>
                </a:lnTo>
                <a:lnTo>
                  <a:pt x="2947276" y="1663700"/>
                </a:lnTo>
                <a:lnTo>
                  <a:pt x="2945955" y="1676400"/>
                </a:lnTo>
                <a:lnTo>
                  <a:pt x="2945777" y="1677174"/>
                </a:lnTo>
                <a:lnTo>
                  <a:pt x="2945777" y="1803400"/>
                </a:lnTo>
                <a:lnTo>
                  <a:pt x="2944558" y="1803400"/>
                </a:lnTo>
                <a:lnTo>
                  <a:pt x="2942399" y="1828800"/>
                </a:lnTo>
                <a:lnTo>
                  <a:pt x="2941307" y="1854200"/>
                </a:lnTo>
                <a:lnTo>
                  <a:pt x="2939808" y="1879600"/>
                </a:lnTo>
                <a:lnTo>
                  <a:pt x="2936443" y="1905000"/>
                </a:lnTo>
                <a:lnTo>
                  <a:pt x="2934360" y="1881200"/>
                </a:lnTo>
                <a:lnTo>
                  <a:pt x="2934360" y="2057400"/>
                </a:lnTo>
                <a:lnTo>
                  <a:pt x="2933560" y="2067661"/>
                </a:lnTo>
                <a:lnTo>
                  <a:pt x="2933560" y="2171700"/>
                </a:lnTo>
                <a:lnTo>
                  <a:pt x="2933344" y="2184400"/>
                </a:lnTo>
                <a:lnTo>
                  <a:pt x="2932277" y="2197100"/>
                </a:lnTo>
                <a:lnTo>
                  <a:pt x="2931744" y="2209800"/>
                </a:lnTo>
                <a:lnTo>
                  <a:pt x="2929293" y="2209800"/>
                </a:lnTo>
                <a:lnTo>
                  <a:pt x="2913151" y="2222500"/>
                </a:lnTo>
                <a:lnTo>
                  <a:pt x="2909646" y="2222500"/>
                </a:lnTo>
                <a:lnTo>
                  <a:pt x="2909201" y="2209800"/>
                </a:lnTo>
                <a:lnTo>
                  <a:pt x="2908973" y="2197100"/>
                </a:lnTo>
                <a:lnTo>
                  <a:pt x="2909074" y="2171700"/>
                </a:lnTo>
                <a:lnTo>
                  <a:pt x="2909913" y="2171700"/>
                </a:lnTo>
                <a:lnTo>
                  <a:pt x="2909874" y="2146300"/>
                </a:lnTo>
                <a:lnTo>
                  <a:pt x="2910001" y="2146300"/>
                </a:lnTo>
                <a:lnTo>
                  <a:pt x="2910141" y="2133600"/>
                </a:lnTo>
                <a:lnTo>
                  <a:pt x="2910433" y="2133600"/>
                </a:lnTo>
                <a:lnTo>
                  <a:pt x="2914650" y="2120900"/>
                </a:lnTo>
                <a:lnTo>
                  <a:pt x="2912300" y="2120900"/>
                </a:lnTo>
                <a:lnTo>
                  <a:pt x="2909773" y="2108200"/>
                </a:lnTo>
                <a:lnTo>
                  <a:pt x="2913481" y="2095500"/>
                </a:lnTo>
                <a:lnTo>
                  <a:pt x="2932163" y="2095500"/>
                </a:lnTo>
                <a:lnTo>
                  <a:pt x="2930918" y="2108200"/>
                </a:lnTo>
                <a:lnTo>
                  <a:pt x="2925711" y="2120900"/>
                </a:lnTo>
                <a:lnTo>
                  <a:pt x="2931934" y="2120900"/>
                </a:lnTo>
                <a:lnTo>
                  <a:pt x="2932188" y="2133600"/>
                </a:lnTo>
                <a:lnTo>
                  <a:pt x="2933115" y="2146300"/>
                </a:lnTo>
                <a:lnTo>
                  <a:pt x="2933560" y="2171700"/>
                </a:lnTo>
                <a:lnTo>
                  <a:pt x="2933560" y="2067661"/>
                </a:lnTo>
                <a:lnTo>
                  <a:pt x="2933369" y="2070100"/>
                </a:lnTo>
                <a:lnTo>
                  <a:pt x="2931312" y="2082800"/>
                </a:lnTo>
                <a:lnTo>
                  <a:pt x="2911716" y="2082800"/>
                </a:lnTo>
                <a:lnTo>
                  <a:pt x="2911818" y="2057400"/>
                </a:lnTo>
                <a:lnTo>
                  <a:pt x="2911894" y="2019300"/>
                </a:lnTo>
                <a:lnTo>
                  <a:pt x="2912059" y="2006600"/>
                </a:lnTo>
                <a:lnTo>
                  <a:pt x="2914891" y="1993900"/>
                </a:lnTo>
                <a:lnTo>
                  <a:pt x="2908363" y="1993900"/>
                </a:lnTo>
                <a:lnTo>
                  <a:pt x="2911030" y="1981200"/>
                </a:lnTo>
                <a:lnTo>
                  <a:pt x="2909849" y="1968500"/>
                </a:lnTo>
                <a:lnTo>
                  <a:pt x="2917545" y="1955800"/>
                </a:lnTo>
                <a:lnTo>
                  <a:pt x="2912961" y="1955800"/>
                </a:lnTo>
                <a:lnTo>
                  <a:pt x="2911322" y="1943100"/>
                </a:lnTo>
                <a:lnTo>
                  <a:pt x="2910471" y="1943100"/>
                </a:lnTo>
                <a:lnTo>
                  <a:pt x="2910890" y="1930400"/>
                </a:lnTo>
                <a:lnTo>
                  <a:pt x="2911360" y="1905000"/>
                </a:lnTo>
                <a:lnTo>
                  <a:pt x="2910294" y="1879600"/>
                </a:lnTo>
                <a:lnTo>
                  <a:pt x="2908731" y="1866900"/>
                </a:lnTo>
                <a:lnTo>
                  <a:pt x="2907741" y="1841500"/>
                </a:lnTo>
                <a:lnTo>
                  <a:pt x="2907627" y="1828800"/>
                </a:lnTo>
                <a:lnTo>
                  <a:pt x="2909125" y="1828800"/>
                </a:lnTo>
                <a:lnTo>
                  <a:pt x="2910179" y="1816100"/>
                </a:lnTo>
                <a:lnTo>
                  <a:pt x="2912008" y="1803400"/>
                </a:lnTo>
                <a:lnTo>
                  <a:pt x="2910446" y="1803400"/>
                </a:lnTo>
                <a:lnTo>
                  <a:pt x="2905887" y="1790700"/>
                </a:lnTo>
                <a:lnTo>
                  <a:pt x="2909112" y="1778000"/>
                </a:lnTo>
                <a:lnTo>
                  <a:pt x="2916478" y="1778000"/>
                </a:lnTo>
                <a:lnTo>
                  <a:pt x="2924365" y="1765300"/>
                </a:lnTo>
                <a:lnTo>
                  <a:pt x="2927591" y="1778000"/>
                </a:lnTo>
                <a:lnTo>
                  <a:pt x="2928772" y="1790700"/>
                </a:lnTo>
                <a:lnTo>
                  <a:pt x="2928569" y="1803400"/>
                </a:lnTo>
                <a:lnTo>
                  <a:pt x="2925762" y="1841500"/>
                </a:lnTo>
                <a:lnTo>
                  <a:pt x="2925432" y="1866900"/>
                </a:lnTo>
                <a:lnTo>
                  <a:pt x="2926016" y="1892300"/>
                </a:lnTo>
                <a:lnTo>
                  <a:pt x="2926854" y="1917700"/>
                </a:lnTo>
                <a:lnTo>
                  <a:pt x="2927058" y="1930400"/>
                </a:lnTo>
                <a:lnTo>
                  <a:pt x="2927299" y="1930400"/>
                </a:lnTo>
                <a:lnTo>
                  <a:pt x="2927324" y="1943100"/>
                </a:lnTo>
                <a:lnTo>
                  <a:pt x="2926321" y="1955800"/>
                </a:lnTo>
                <a:lnTo>
                  <a:pt x="2917545" y="1955800"/>
                </a:lnTo>
                <a:lnTo>
                  <a:pt x="2924162" y="1968500"/>
                </a:lnTo>
                <a:lnTo>
                  <a:pt x="2930106" y="1968500"/>
                </a:lnTo>
                <a:lnTo>
                  <a:pt x="2929877" y="1981200"/>
                </a:lnTo>
                <a:lnTo>
                  <a:pt x="2923019" y="1993900"/>
                </a:lnTo>
                <a:lnTo>
                  <a:pt x="2926092" y="1993900"/>
                </a:lnTo>
                <a:lnTo>
                  <a:pt x="2927667" y="2006600"/>
                </a:lnTo>
                <a:lnTo>
                  <a:pt x="2927921" y="2019300"/>
                </a:lnTo>
                <a:lnTo>
                  <a:pt x="2927134" y="2032000"/>
                </a:lnTo>
                <a:lnTo>
                  <a:pt x="2927477" y="2044700"/>
                </a:lnTo>
                <a:lnTo>
                  <a:pt x="2930626" y="2044700"/>
                </a:lnTo>
                <a:lnTo>
                  <a:pt x="2933662" y="2057400"/>
                </a:lnTo>
                <a:lnTo>
                  <a:pt x="2934360" y="2057400"/>
                </a:lnTo>
                <a:lnTo>
                  <a:pt x="2934360" y="1881200"/>
                </a:lnTo>
                <a:lnTo>
                  <a:pt x="2934220" y="1879600"/>
                </a:lnTo>
                <a:lnTo>
                  <a:pt x="2934093" y="1854200"/>
                </a:lnTo>
                <a:lnTo>
                  <a:pt x="2935732" y="1828800"/>
                </a:lnTo>
                <a:lnTo>
                  <a:pt x="2938805" y="1790700"/>
                </a:lnTo>
                <a:lnTo>
                  <a:pt x="2945777" y="1803400"/>
                </a:lnTo>
                <a:lnTo>
                  <a:pt x="2945777" y="1677174"/>
                </a:lnTo>
                <a:lnTo>
                  <a:pt x="2945473" y="1678482"/>
                </a:lnTo>
                <a:lnTo>
                  <a:pt x="2945473" y="1739900"/>
                </a:lnTo>
                <a:lnTo>
                  <a:pt x="2945193" y="1752600"/>
                </a:lnTo>
                <a:lnTo>
                  <a:pt x="2933547" y="1752600"/>
                </a:lnTo>
                <a:lnTo>
                  <a:pt x="2935757" y="1739900"/>
                </a:lnTo>
                <a:lnTo>
                  <a:pt x="2945473" y="1739900"/>
                </a:lnTo>
                <a:lnTo>
                  <a:pt x="2945473" y="1678482"/>
                </a:lnTo>
                <a:lnTo>
                  <a:pt x="2943009" y="1689100"/>
                </a:lnTo>
                <a:lnTo>
                  <a:pt x="2938780" y="1701800"/>
                </a:lnTo>
                <a:lnTo>
                  <a:pt x="2933712" y="1701800"/>
                </a:lnTo>
                <a:lnTo>
                  <a:pt x="2920568" y="1727200"/>
                </a:lnTo>
                <a:lnTo>
                  <a:pt x="2906458" y="1752600"/>
                </a:lnTo>
                <a:lnTo>
                  <a:pt x="2904871" y="1754047"/>
                </a:lnTo>
                <a:lnTo>
                  <a:pt x="2904871" y="2019300"/>
                </a:lnTo>
                <a:lnTo>
                  <a:pt x="2900959" y="2019300"/>
                </a:lnTo>
                <a:lnTo>
                  <a:pt x="2901251" y="2032000"/>
                </a:lnTo>
                <a:lnTo>
                  <a:pt x="2903270" y="2044700"/>
                </a:lnTo>
                <a:lnTo>
                  <a:pt x="2901111" y="2057400"/>
                </a:lnTo>
                <a:lnTo>
                  <a:pt x="2900591" y="2057400"/>
                </a:lnTo>
                <a:lnTo>
                  <a:pt x="2900057" y="2070100"/>
                </a:lnTo>
                <a:lnTo>
                  <a:pt x="2899638" y="2082800"/>
                </a:lnTo>
                <a:lnTo>
                  <a:pt x="2899460" y="2082800"/>
                </a:lnTo>
                <a:lnTo>
                  <a:pt x="2899448" y="2095500"/>
                </a:lnTo>
                <a:lnTo>
                  <a:pt x="2898432" y="2095500"/>
                </a:lnTo>
                <a:lnTo>
                  <a:pt x="2898432" y="2120900"/>
                </a:lnTo>
                <a:lnTo>
                  <a:pt x="2896920" y="2120900"/>
                </a:lnTo>
                <a:lnTo>
                  <a:pt x="2892475" y="2133600"/>
                </a:lnTo>
                <a:lnTo>
                  <a:pt x="2873908" y="2133600"/>
                </a:lnTo>
                <a:lnTo>
                  <a:pt x="2874975" y="2120900"/>
                </a:lnTo>
                <a:lnTo>
                  <a:pt x="2880296" y="2108200"/>
                </a:lnTo>
                <a:lnTo>
                  <a:pt x="2898165" y="2108200"/>
                </a:lnTo>
                <a:lnTo>
                  <a:pt x="2898432" y="2120900"/>
                </a:lnTo>
                <a:lnTo>
                  <a:pt x="2898432" y="2095500"/>
                </a:lnTo>
                <a:lnTo>
                  <a:pt x="2893695" y="2095500"/>
                </a:lnTo>
                <a:lnTo>
                  <a:pt x="2877832" y="2108200"/>
                </a:lnTo>
                <a:lnTo>
                  <a:pt x="2874607" y="2108200"/>
                </a:lnTo>
                <a:lnTo>
                  <a:pt x="2874289" y="2095500"/>
                </a:lnTo>
                <a:lnTo>
                  <a:pt x="2872663" y="2070100"/>
                </a:lnTo>
                <a:lnTo>
                  <a:pt x="2872333" y="2057400"/>
                </a:lnTo>
                <a:lnTo>
                  <a:pt x="2872930" y="2032000"/>
                </a:lnTo>
                <a:lnTo>
                  <a:pt x="2873476" y="2032000"/>
                </a:lnTo>
                <a:lnTo>
                  <a:pt x="2875445" y="2019300"/>
                </a:lnTo>
                <a:lnTo>
                  <a:pt x="2886710" y="2019300"/>
                </a:lnTo>
                <a:lnTo>
                  <a:pt x="2891815" y="2006600"/>
                </a:lnTo>
                <a:lnTo>
                  <a:pt x="2874975" y="2006600"/>
                </a:lnTo>
                <a:lnTo>
                  <a:pt x="2876981" y="1993900"/>
                </a:lnTo>
                <a:lnTo>
                  <a:pt x="2876791" y="1981200"/>
                </a:lnTo>
                <a:lnTo>
                  <a:pt x="2899359" y="1981200"/>
                </a:lnTo>
                <a:lnTo>
                  <a:pt x="2899638" y="1993900"/>
                </a:lnTo>
                <a:lnTo>
                  <a:pt x="2896387" y="2006600"/>
                </a:lnTo>
                <a:lnTo>
                  <a:pt x="2891815" y="2006600"/>
                </a:lnTo>
                <a:lnTo>
                  <a:pt x="2904871" y="2019300"/>
                </a:lnTo>
                <a:lnTo>
                  <a:pt x="2904871" y="1754047"/>
                </a:lnTo>
                <a:lnTo>
                  <a:pt x="2900680" y="1757832"/>
                </a:lnTo>
                <a:lnTo>
                  <a:pt x="2900680" y="1955800"/>
                </a:lnTo>
                <a:lnTo>
                  <a:pt x="2900235" y="1955800"/>
                </a:lnTo>
                <a:lnTo>
                  <a:pt x="2897784" y="1968500"/>
                </a:lnTo>
                <a:lnTo>
                  <a:pt x="2878302" y="1968500"/>
                </a:lnTo>
                <a:lnTo>
                  <a:pt x="2878467" y="1955800"/>
                </a:lnTo>
                <a:lnTo>
                  <a:pt x="2879140" y="1943100"/>
                </a:lnTo>
                <a:lnTo>
                  <a:pt x="2879966" y="1917700"/>
                </a:lnTo>
                <a:lnTo>
                  <a:pt x="2882011" y="1879600"/>
                </a:lnTo>
                <a:lnTo>
                  <a:pt x="2882481" y="1854200"/>
                </a:lnTo>
                <a:lnTo>
                  <a:pt x="2882747" y="1841500"/>
                </a:lnTo>
                <a:lnTo>
                  <a:pt x="2883903" y="1828800"/>
                </a:lnTo>
                <a:lnTo>
                  <a:pt x="2896603" y="1828800"/>
                </a:lnTo>
                <a:lnTo>
                  <a:pt x="2896743" y="1841500"/>
                </a:lnTo>
                <a:lnTo>
                  <a:pt x="2897759" y="1866900"/>
                </a:lnTo>
                <a:lnTo>
                  <a:pt x="2898737" y="1892300"/>
                </a:lnTo>
                <a:lnTo>
                  <a:pt x="2899664" y="1917700"/>
                </a:lnTo>
                <a:lnTo>
                  <a:pt x="2900680" y="1955800"/>
                </a:lnTo>
                <a:lnTo>
                  <a:pt x="2900680" y="1757832"/>
                </a:lnTo>
                <a:lnTo>
                  <a:pt x="2892425" y="1765300"/>
                </a:lnTo>
                <a:lnTo>
                  <a:pt x="2879496" y="1790700"/>
                </a:lnTo>
                <a:lnTo>
                  <a:pt x="2876423" y="1790700"/>
                </a:lnTo>
                <a:lnTo>
                  <a:pt x="2871965" y="1803400"/>
                </a:lnTo>
                <a:lnTo>
                  <a:pt x="2864993" y="1816100"/>
                </a:lnTo>
                <a:lnTo>
                  <a:pt x="2860700" y="1816100"/>
                </a:lnTo>
                <a:lnTo>
                  <a:pt x="2860700" y="2222500"/>
                </a:lnTo>
                <a:lnTo>
                  <a:pt x="2860357" y="2235200"/>
                </a:lnTo>
                <a:lnTo>
                  <a:pt x="2860154" y="2235200"/>
                </a:lnTo>
                <a:lnTo>
                  <a:pt x="2859735" y="2247900"/>
                </a:lnTo>
                <a:lnTo>
                  <a:pt x="2848381" y="2247900"/>
                </a:lnTo>
                <a:lnTo>
                  <a:pt x="2849194" y="2235200"/>
                </a:lnTo>
                <a:lnTo>
                  <a:pt x="2850045" y="2235200"/>
                </a:lnTo>
                <a:lnTo>
                  <a:pt x="2850858" y="2222500"/>
                </a:lnTo>
                <a:lnTo>
                  <a:pt x="2851556" y="2222500"/>
                </a:lnTo>
                <a:lnTo>
                  <a:pt x="2852661" y="2209800"/>
                </a:lnTo>
                <a:lnTo>
                  <a:pt x="2854236" y="2209800"/>
                </a:lnTo>
                <a:lnTo>
                  <a:pt x="2855531" y="2197100"/>
                </a:lnTo>
                <a:lnTo>
                  <a:pt x="2855772" y="2184400"/>
                </a:lnTo>
                <a:lnTo>
                  <a:pt x="2858579" y="2197100"/>
                </a:lnTo>
                <a:lnTo>
                  <a:pt x="2860167" y="2209800"/>
                </a:lnTo>
                <a:lnTo>
                  <a:pt x="2860700" y="2222500"/>
                </a:lnTo>
                <a:lnTo>
                  <a:pt x="2860700" y="1816100"/>
                </a:lnTo>
                <a:lnTo>
                  <a:pt x="2843580" y="1816100"/>
                </a:lnTo>
                <a:lnTo>
                  <a:pt x="2843580" y="1879600"/>
                </a:lnTo>
                <a:lnTo>
                  <a:pt x="2843504" y="1892300"/>
                </a:lnTo>
                <a:lnTo>
                  <a:pt x="2842730" y="1905000"/>
                </a:lnTo>
                <a:lnTo>
                  <a:pt x="2841053" y="1917700"/>
                </a:lnTo>
                <a:lnTo>
                  <a:pt x="2839224" y="1943100"/>
                </a:lnTo>
                <a:lnTo>
                  <a:pt x="2837954" y="1955800"/>
                </a:lnTo>
                <a:lnTo>
                  <a:pt x="2837637" y="1955800"/>
                </a:lnTo>
                <a:lnTo>
                  <a:pt x="2836824" y="1964448"/>
                </a:lnTo>
                <a:lnTo>
                  <a:pt x="2836824" y="1993900"/>
                </a:lnTo>
                <a:lnTo>
                  <a:pt x="2831960" y="2006600"/>
                </a:lnTo>
                <a:lnTo>
                  <a:pt x="2833192" y="2019300"/>
                </a:lnTo>
                <a:lnTo>
                  <a:pt x="2831249" y="2032000"/>
                </a:lnTo>
                <a:lnTo>
                  <a:pt x="2828861" y="2070100"/>
                </a:lnTo>
                <a:lnTo>
                  <a:pt x="2826956" y="2082800"/>
                </a:lnTo>
                <a:lnTo>
                  <a:pt x="2825572" y="2095500"/>
                </a:lnTo>
                <a:lnTo>
                  <a:pt x="2809722" y="2095500"/>
                </a:lnTo>
                <a:lnTo>
                  <a:pt x="2804947" y="2108200"/>
                </a:lnTo>
                <a:lnTo>
                  <a:pt x="2807792" y="2120900"/>
                </a:lnTo>
                <a:lnTo>
                  <a:pt x="2815145" y="2108200"/>
                </a:lnTo>
                <a:lnTo>
                  <a:pt x="2818815" y="2108200"/>
                </a:lnTo>
                <a:lnTo>
                  <a:pt x="2822270" y="2120900"/>
                </a:lnTo>
                <a:lnTo>
                  <a:pt x="2812935" y="2120900"/>
                </a:lnTo>
                <a:lnTo>
                  <a:pt x="2809329" y="2133600"/>
                </a:lnTo>
                <a:lnTo>
                  <a:pt x="2818333" y="2133600"/>
                </a:lnTo>
                <a:lnTo>
                  <a:pt x="2819527" y="2146300"/>
                </a:lnTo>
                <a:lnTo>
                  <a:pt x="2819323" y="2146300"/>
                </a:lnTo>
                <a:lnTo>
                  <a:pt x="2819323" y="2159000"/>
                </a:lnTo>
                <a:lnTo>
                  <a:pt x="2816466" y="2171700"/>
                </a:lnTo>
                <a:lnTo>
                  <a:pt x="2815158" y="2197100"/>
                </a:lnTo>
                <a:lnTo>
                  <a:pt x="2814205" y="2222500"/>
                </a:lnTo>
                <a:lnTo>
                  <a:pt x="2812402" y="2235200"/>
                </a:lnTo>
                <a:lnTo>
                  <a:pt x="2809405" y="2247900"/>
                </a:lnTo>
                <a:lnTo>
                  <a:pt x="2782582" y="2247900"/>
                </a:lnTo>
                <a:lnTo>
                  <a:pt x="2784652" y="2222500"/>
                </a:lnTo>
                <a:lnTo>
                  <a:pt x="2788043" y="2184400"/>
                </a:lnTo>
                <a:lnTo>
                  <a:pt x="2789796" y="2159000"/>
                </a:lnTo>
                <a:lnTo>
                  <a:pt x="2790952" y="2159000"/>
                </a:lnTo>
                <a:lnTo>
                  <a:pt x="2793466" y="2146300"/>
                </a:lnTo>
                <a:lnTo>
                  <a:pt x="2798330" y="2146300"/>
                </a:lnTo>
                <a:lnTo>
                  <a:pt x="2806496" y="2133600"/>
                </a:lnTo>
                <a:lnTo>
                  <a:pt x="2792742" y="2133600"/>
                </a:lnTo>
                <a:lnTo>
                  <a:pt x="2793987" y="2120900"/>
                </a:lnTo>
                <a:lnTo>
                  <a:pt x="2796133" y="2095500"/>
                </a:lnTo>
                <a:lnTo>
                  <a:pt x="2800731" y="2070100"/>
                </a:lnTo>
                <a:lnTo>
                  <a:pt x="2802864" y="2044700"/>
                </a:lnTo>
                <a:lnTo>
                  <a:pt x="2803512" y="2044700"/>
                </a:lnTo>
                <a:lnTo>
                  <a:pt x="2803868" y="2032000"/>
                </a:lnTo>
                <a:lnTo>
                  <a:pt x="2804287" y="2019300"/>
                </a:lnTo>
                <a:lnTo>
                  <a:pt x="2804452" y="2006600"/>
                </a:lnTo>
                <a:lnTo>
                  <a:pt x="2814675" y="1993900"/>
                </a:lnTo>
                <a:lnTo>
                  <a:pt x="2827337" y="1993900"/>
                </a:lnTo>
                <a:lnTo>
                  <a:pt x="2819387" y="1981200"/>
                </a:lnTo>
                <a:lnTo>
                  <a:pt x="2833700" y="1981200"/>
                </a:lnTo>
                <a:lnTo>
                  <a:pt x="2827337" y="1993900"/>
                </a:lnTo>
                <a:lnTo>
                  <a:pt x="2836824" y="1993900"/>
                </a:lnTo>
                <a:lnTo>
                  <a:pt x="2836824" y="1964448"/>
                </a:lnTo>
                <a:lnTo>
                  <a:pt x="2836443" y="1968500"/>
                </a:lnTo>
                <a:lnTo>
                  <a:pt x="2808782" y="1968500"/>
                </a:lnTo>
                <a:lnTo>
                  <a:pt x="2807373" y="1955800"/>
                </a:lnTo>
                <a:lnTo>
                  <a:pt x="2808554" y="1930400"/>
                </a:lnTo>
                <a:lnTo>
                  <a:pt x="2811792" y="1917700"/>
                </a:lnTo>
                <a:lnTo>
                  <a:pt x="2815844" y="1892300"/>
                </a:lnTo>
                <a:lnTo>
                  <a:pt x="2819425" y="1866900"/>
                </a:lnTo>
                <a:lnTo>
                  <a:pt x="2824111" y="1866900"/>
                </a:lnTo>
                <a:lnTo>
                  <a:pt x="2838196" y="1854200"/>
                </a:lnTo>
                <a:lnTo>
                  <a:pt x="2843390" y="1866900"/>
                </a:lnTo>
                <a:lnTo>
                  <a:pt x="2843580" y="1879600"/>
                </a:lnTo>
                <a:lnTo>
                  <a:pt x="2843580" y="1816100"/>
                </a:lnTo>
                <a:lnTo>
                  <a:pt x="2804439" y="1816100"/>
                </a:lnTo>
                <a:lnTo>
                  <a:pt x="2804439" y="1866900"/>
                </a:lnTo>
                <a:lnTo>
                  <a:pt x="2804287" y="1866900"/>
                </a:lnTo>
                <a:lnTo>
                  <a:pt x="2803779" y="1879600"/>
                </a:lnTo>
                <a:lnTo>
                  <a:pt x="2803436" y="1879600"/>
                </a:lnTo>
                <a:lnTo>
                  <a:pt x="2799981" y="1905000"/>
                </a:lnTo>
                <a:lnTo>
                  <a:pt x="2797746" y="1943100"/>
                </a:lnTo>
                <a:lnTo>
                  <a:pt x="2794444" y="1993900"/>
                </a:lnTo>
                <a:lnTo>
                  <a:pt x="2793314" y="2019300"/>
                </a:lnTo>
                <a:lnTo>
                  <a:pt x="2792145" y="2044700"/>
                </a:lnTo>
                <a:lnTo>
                  <a:pt x="2790609" y="2057400"/>
                </a:lnTo>
                <a:lnTo>
                  <a:pt x="2788361" y="2082800"/>
                </a:lnTo>
                <a:lnTo>
                  <a:pt x="2786596" y="2095500"/>
                </a:lnTo>
                <a:lnTo>
                  <a:pt x="2784703" y="2095500"/>
                </a:lnTo>
                <a:lnTo>
                  <a:pt x="2783294" y="2108200"/>
                </a:lnTo>
                <a:lnTo>
                  <a:pt x="2782963" y="2120900"/>
                </a:lnTo>
                <a:lnTo>
                  <a:pt x="2783090" y="2120900"/>
                </a:lnTo>
                <a:lnTo>
                  <a:pt x="2782405" y="2133600"/>
                </a:lnTo>
                <a:lnTo>
                  <a:pt x="2777960" y="2133600"/>
                </a:lnTo>
                <a:lnTo>
                  <a:pt x="2777960" y="2146300"/>
                </a:lnTo>
                <a:lnTo>
                  <a:pt x="2777528" y="2171700"/>
                </a:lnTo>
                <a:lnTo>
                  <a:pt x="2775826" y="2197100"/>
                </a:lnTo>
                <a:lnTo>
                  <a:pt x="2772740" y="2222500"/>
                </a:lnTo>
                <a:lnTo>
                  <a:pt x="2768142" y="2247900"/>
                </a:lnTo>
                <a:lnTo>
                  <a:pt x="2765475" y="2235200"/>
                </a:lnTo>
                <a:lnTo>
                  <a:pt x="2765133" y="2235200"/>
                </a:lnTo>
                <a:lnTo>
                  <a:pt x="2765971" y="2222500"/>
                </a:lnTo>
                <a:lnTo>
                  <a:pt x="2766834" y="2209800"/>
                </a:lnTo>
                <a:lnTo>
                  <a:pt x="2767304" y="2209800"/>
                </a:lnTo>
                <a:lnTo>
                  <a:pt x="2767812" y="2197100"/>
                </a:lnTo>
                <a:lnTo>
                  <a:pt x="2768562" y="2184400"/>
                </a:lnTo>
                <a:lnTo>
                  <a:pt x="2769755" y="2184400"/>
                </a:lnTo>
                <a:lnTo>
                  <a:pt x="2770365" y="2171700"/>
                </a:lnTo>
                <a:lnTo>
                  <a:pt x="2770657" y="2159000"/>
                </a:lnTo>
                <a:lnTo>
                  <a:pt x="2772549" y="2159000"/>
                </a:lnTo>
                <a:lnTo>
                  <a:pt x="2777960" y="2146300"/>
                </a:lnTo>
                <a:lnTo>
                  <a:pt x="2777960" y="2133600"/>
                </a:lnTo>
                <a:lnTo>
                  <a:pt x="2773083" y="2133600"/>
                </a:lnTo>
                <a:lnTo>
                  <a:pt x="2773908" y="2120900"/>
                </a:lnTo>
                <a:lnTo>
                  <a:pt x="2774531" y="2108200"/>
                </a:lnTo>
                <a:lnTo>
                  <a:pt x="2775127" y="2095500"/>
                </a:lnTo>
                <a:lnTo>
                  <a:pt x="2775826" y="2095500"/>
                </a:lnTo>
                <a:lnTo>
                  <a:pt x="2780131" y="2044700"/>
                </a:lnTo>
                <a:lnTo>
                  <a:pt x="2784170" y="1993900"/>
                </a:lnTo>
                <a:lnTo>
                  <a:pt x="2787294" y="1943100"/>
                </a:lnTo>
                <a:lnTo>
                  <a:pt x="2788856" y="1879600"/>
                </a:lnTo>
                <a:lnTo>
                  <a:pt x="2790482" y="1866900"/>
                </a:lnTo>
                <a:lnTo>
                  <a:pt x="2791841" y="1854200"/>
                </a:lnTo>
                <a:lnTo>
                  <a:pt x="2803194" y="1854200"/>
                </a:lnTo>
                <a:lnTo>
                  <a:pt x="2804439" y="1866900"/>
                </a:lnTo>
                <a:lnTo>
                  <a:pt x="2804439" y="1816100"/>
                </a:lnTo>
                <a:lnTo>
                  <a:pt x="2781960" y="1816100"/>
                </a:lnTo>
                <a:lnTo>
                  <a:pt x="2781960" y="1892300"/>
                </a:lnTo>
                <a:lnTo>
                  <a:pt x="2780754" y="1905000"/>
                </a:lnTo>
                <a:lnTo>
                  <a:pt x="2779572" y="1930400"/>
                </a:lnTo>
                <a:lnTo>
                  <a:pt x="2778277" y="1943100"/>
                </a:lnTo>
                <a:lnTo>
                  <a:pt x="2776690" y="1968500"/>
                </a:lnTo>
                <a:lnTo>
                  <a:pt x="2772181" y="1968500"/>
                </a:lnTo>
                <a:lnTo>
                  <a:pt x="2762707" y="1981200"/>
                </a:lnTo>
                <a:lnTo>
                  <a:pt x="2760827" y="1981200"/>
                </a:lnTo>
                <a:lnTo>
                  <a:pt x="2775280" y="1993900"/>
                </a:lnTo>
                <a:lnTo>
                  <a:pt x="2775026" y="1993900"/>
                </a:lnTo>
                <a:lnTo>
                  <a:pt x="2773883" y="2019300"/>
                </a:lnTo>
                <a:lnTo>
                  <a:pt x="2772943" y="2032000"/>
                </a:lnTo>
                <a:lnTo>
                  <a:pt x="2771889" y="2044700"/>
                </a:lnTo>
                <a:lnTo>
                  <a:pt x="2770695" y="2057400"/>
                </a:lnTo>
                <a:lnTo>
                  <a:pt x="2769793" y="2070100"/>
                </a:lnTo>
                <a:lnTo>
                  <a:pt x="2767355" y="2082800"/>
                </a:lnTo>
                <a:lnTo>
                  <a:pt x="2766441" y="2095500"/>
                </a:lnTo>
                <a:lnTo>
                  <a:pt x="2765615" y="2095500"/>
                </a:lnTo>
                <a:lnTo>
                  <a:pt x="2760954" y="2108200"/>
                </a:lnTo>
                <a:lnTo>
                  <a:pt x="2730601" y="2108200"/>
                </a:lnTo>
                <a:lnTo>
                  <a:pt x="2728328" y="2095500"/>
                </a:lnTo>
                <a:lnTo>
                  <a:pt x="2728544" y="2082800"/>
                </a:lnTo>
                <a:lnTo>
                  <a:pt x="2729242" y="2070100"/>
                </a:lnTo>
                <a:lnTo>
                  <a:pt x="2730055" y="2057400"/>
                </a:lnTo>
                <a:lnTo>
                  <a:pt x="2730919" y="2044700"/>
                </a:lnTo>
                <a:lnTo>
                  <a:pt x="2731706" y="2032000"/>
                </a:lnTo>
                <a:lnTo>
                  <a:pt x="2733078" y="2032000"/>
                </a:lnTo>
                <a:lnTo>
                  <a:pt x="2736545" y="2019300"/>
                </a:lnTo>
                <a:lnTo>
                  <a:pt x="2743085" y="2019300"/>
                </a:lnTo>
                <a:lnTo>
                  <a:pt x="2753664" y="2006600"/>
                </a:lnTo>
                <a:lnTo>
                  <a:pt x="2737662" y="2006600"/>
                </a:lnTo>
                <a:lnTo>
                  <a:pt x="2736761" y="1993900"/>
                </a:lnTo>
                <a:lnTo>
                  <a:pt x="2754084" y="1993900"/>
                </a:lnTo>
                <a:lnTo>
                  <a:pt x="2760827" y="1981200"/>
                </a:lnTo>
                <a:lnTo>
                  <a:pt x="2738513" y="1981200"/>
                </a:lnTo>
                <a:lnTo>
                  <a:pt x="2738602" y="1968500"/>
                </a:lnTo>
                <a:lnTo>
                  <a:pt x="2740774" y="1917700"/>
                </a:lnTo>
                <a:lnTo>
                  <a:pt x="2747505" y="1866900"/>
                </a:lnTo>
                <a:lnTo>
                  <a:pt x="2751290" y="1854200"/>
                </a:lnTo>
                <a:lnTo>
                  <a:pt x="2780207" y="1854200"/>
                </a:lnTo>
                <a:lnTo>
                  <a:pt x="2780373" y="1866900"/>
                </a:lnTo>
                <a:lnTo>
                  <a:pt x="2780449" y="1892300"/>
                </a:lnTo>
                <a:lnTo>
                  <a:pt x="2781960" y="1892300"/>
                </a:lnTo>
                <a:lnTo>
                  <a:pt x="2781960" y="1816100"/>
                </a:lnTo>
                <a:lnTo>
                  <a:pt x="2684246" y="1816100"/>
                </a:lnTo>
                <a:lnTo>
                  <a:pt x="2684246" y="1866900"/>
                </a:lnTo>
                <a:lnTo>
                  <a:pt x="2683332" y="1866900"/>
                </a:lnTo>
                <a:lnTo>
                  <a:pt x="2682468" y="1879600"/>
                </a:lnTo>
                <a:lnTo>
                  <a:pt x="2682138" y="1879600"/>
                </a:lnTo>
                <a:lnTo>
                  <a:pt x="2682024" y="1905000"/>
                </a:lnTo>
                <a:lnTo>
                  <a:pt x="2681668" y="1905000"/>
                </a:lnTo>
                <a:lnTo>
                  <a:pt x="2681770" y="1943100"/>
                </a:lnTo>
                <a:lnTo>
                  <a:pt x="2681554" y="1955800"/>
                </a:lnTo>
                <a:lnTo>
                  <a:pt x="2681173" y="1968500"/>
                </a:lnTo>
                <a:lnTo>
                  <a:pt x="2679369" y="1968500"/>
                </a:lnTo>
                <a:lnTo>
                  <a:pt x="2657881" y="1981200"/>
                </a:lnTo>
                <a:lnTo>
                  <a:pt x="2677541" y="1981200"/>
                </a:lnTo>
                <a:lnTo>
                  <a:pt x="2677045" y="1993900"/>
                </a:lnTo>
                <a:lnTo>
                  <a:pt x="2674429" y="2006600"/>
                </a:lnTo>
                <a:lnTo>
                  <a:pt x="2676245" y="2006600"/>
                </a:lnTo>
                <a:lnTo>
                  <a:pt x="2675483" y="2019300"/>
                </a:lnTo>
                <a:lnTo>
                  <a:pt x="2674353" y="2019300"/>
                </a:lnTo>
                <a:lnTo>
                  <a:pt x="2671953" y="2044700"/>
                </a:lnTo>
                <a:lnTo>
                  <a:pt x="2670848" y="2057400"/>
                </a:lnTo>
                <a:lnTo>
                  <a:pt x="2669895" y="2070100"/>
                </a:lnTo>
                <a:lnTo>
                  <a:pt x="2669044" y="2082800"/>
                </a:lnTo>
                <a:lnTo>
                  <a:pt x="2666784" y="2108200"/>
                </a:lnTo>
                <a:lnTo>
                  <a:pt x="2662809" y="2108200"/>
                </a:lnTo>
                <a:lnTo>
                  <a:pt x="2647315" y="2120900"/>
                </a:lnTo>
                <a:lnTo>
                  <a:pt x="2653906" y="2120900"/>
                </a:lnTo>
                <a:lnTo>
                  <a:pt x="2655392" y="2133600"/>
                </a:lnTo>
                <a:lnTo>
                  <a:pt x="2624391" y="2133600"/>
                </a:lnTo>
                <a:lnTo>
                  <a:pt x="2619984" y="2146300"/>
                </a:lnTo>
                <a:lnTo>
                  <a:pt x="2660281" y="2146300"/>
                </a:lnTo>
                <a:lnTo>
                  <a:pt x="2659862" y="2159000"/>
                </a:lnTo>
                <a:lnTo>
                  <a:pt x="2659329" y="2171700"/>
                </a:lnTo>
                <a:lnTo>
                  <a:pt x="2658491" y="2171700"/>
                </a:lnTo>
                <a:lnTo>
                  <a:pt x="2657564" y="2184400"/>
                </a:lnTo>
                <a:lnTo>
                  <a:pt x="2656802" y="2184400"/>
                </a:lnTo>
                <a:lnTo>
                  <a:pt x="2655938" y="2197100"/>
                </a:lnTo>
                <a:lnTo>
                  <a:pt x="2655189" y="2209800"/>
                </a:lnTo>
                <a:lnTo>
                  <a:pt x="2654389" y="2222500"/>
                </a:lnTo>
                <a:lnTo>
                  <a:pt x="2653411" y="2235200"/>
                </a:lnTo>
                <a:lnTo>
                  <a:pt x="2651836" y="2247900"/>
                </a:lnTo>
                <a:lnTo>
                  <a:pt x="2590152" y="2247900"/>
                </a:lnTo>
                <a:lnTo>
                  <a:pt x="2590838" y="2235200"/>
                </a:lnTo>
                <a:lnTo>
                  <a:pt x="2591841" y="2235200"/>
                </a:lnTo>
                <a:lnTo>
                  <a:pt x="2592933" y="2222500"/>
                </a:lnTo>
                <a:lnTo>
                  <a:pt x="2594267" y="2222500"/>
                </a:lnTo>
                <a:lnTo>
                  <a:pt x="2598915" y="2197100"/>
                </a:lnTo>
                <a:lnTo>
                  <a:pt x="2601061" y="2184400"/>
                </a:lnTo>
                <a:lnTo>
                  <a:pt x="2602788" y="2171700"/>
                </a:lnTo>
                <a:lnTo>
                  <a:pt x="2604427" y="2171700"/>
                </a:lnTo>
                <a:lnTo>
                  <a:pt x="2606421" y="2159000"/>
                </a:lnTo>
                <a:lnTo>
                  <a:pt x="2609812" y="2146300"/>
                </a:lnTo>
                <a:lnTo>
                  <a:pt x="2613266" y="2146300"/>
                </a:lnTo>
                <a:lnTo>
                  <a:pt x="2610574" y="2133600"/>
                </a:lnTo>
                <a:lnTo>
                  <a:pt x="2613876" y="2133600"/>
                </a:lnTo>
                <a:lnTo>
                  <a:pt x="2623439" y="2120900"/>
                </a:lnTo>
                <a:lnTo>
                  <a:pt x="2622004" y="2120900"/>
                </a:lnTo>
                <a:lnTo>
                  <a:pt x="2615196" y="2108200"/>
                </a:lnTo>
                <a:lnTo>
                  <a:pt x="2612936" y="2108200"/>
                </a:lnTo>
                <a:lnTo>
                  <a:pt x="2613114" y="2095500"/>
                </a:lnTo>
                <a:lnTo>
                  <a:pt x="2614206" y="2070100"/>
                </a:lnTo>
                <a:lnTo>
                  <a:pt x="2616784" y="2057400"/>
                </a:lnTo>
                <a:lnTo>
                  <a:pt x="2619806" y="2044700"/>
                </a:lnTo>
                <a:lnTo>
                  <a:pt x="2622245" y="2032000"/>
                </a:lnTo>
                <a:lnTo>
                  <a:pt x="2623147" y="2019300"/>
                </a:lnTo>
                <a:lnTo>
                  <a:pt x="2635478" y="2019300"/>
                </a:lnTo>
                <a:lnTo>
                  <a:pt x="2642539" y="2006600"/>
                </a:lnTo>
                <a:lnTo>
                  <a:pt x="2629916" y="2006600"/>
                </a:lnTo>
                <a:lnTo>
                  <a:pt x="2627325" y="1993900"/>
                </a:lnTo>
                <a:lnTo>
                  <a:pt x="2636761" y="1993900"/>
                </a:lnTo>
                <a:lnTo>
                  <a:pt x="2643555" y="1981200"/>
                </a:lnTo>
                <a:lnTo>
                  <a:pt x="2632303" y="1981200"/>
                </a:lnTo>
                <a:lnTo>
                  <a:pt x="2629255" y="1968500"/>
                </a:lnTo>
                <a:lnTo>
                  <a:pt x="2629624" y="1968500"/>
                </a:lnTo>
                <a:lnTo>
                  <a:pt x="2630119" y="1955800"/>
                </a:lnTo>
                <a:lnTo>
                  <a:pt x="2630538" y="1943100"/>
                </a:lnTo>
                <a:lnTo>
                  <a:pt x="2631148" y="1930400"/>
                </a:lnTo>
                <a:lnTo>
                  <a:pt x="2632151" y="1917700"/>
                </a:lnTo>
                <a:lnTo>
                  <a:pt x="2633357" y="1905000"/>
                </a:lnTo>
                <a:lnTo>
                  <a:pt x="2634310" y="1892300"/>
                </a:lnTo>
                <a:lnTo>
                  <a:pt x="2635059" y="1879600"/>
                </a:lnTo>
                <a:lnTo>
                  <a:pt x="2635656" y="1866900"/>
                </a:lnTo>
                <a:lnTo>
                  <a:pt x="2636113" y="1854200"/>
                </a:lnTo>
                <a:lnTo>
                  <a:pt x="2640939" y="1841500"/>
                </a:lnTo>
                <a:lnTo>
                  <a:pt x="2657754" y="1841500"/>
                </a:lnTo>
                <a:lnTo>
                  <a:pt x="2667533" y="1854200"/>
                </a:lnTo>
                <a:lnTo>
                  <a:pt x="2675966" y="1841500"/>
                </a:lnTo>
                <a:lnTo>
                  <a:pt x="2681236" y="1854200"/>
                </a:lnTo>
                <a:lnTo>
                  <a:pt x="2683967" y="1854200"/>
                </a:lnTo>
                <a:lnTo>
                  <a:pt x="2684246" y="1866900"/>
                </a:lnTo>
                <a:lnTo>
                  <a:pt x="2684246" y="1816100"/>
                </a:lnTo>
                <a:lnTo>
                  <a:pt x="2583002" y="1816100"/>
                </a:lnTo>
                <a:lnTo>
                  <a:pt x="2583002" y="1841500"/>
                </a:lnTo>
                <a:lnTo>
                  <a:pt x="2582824" y="1866900"/>
                </a:lnTo>
                <a:lnTo>
                  <a:pt x="2581262" y="1892300"/>
                </a:lnTo>
                <a:lnTo>
                  <a:pt x="2579154" y="1917700"/>
                </a:lnTo>
                <a:lnTo>
                  <a:pt x="2576601" y="1930400"/>
                </a:lnTo>
                <a:lnTo>
                  <a:pt x="2573693" y="1955800"/>
                </a:lnTo>
                <a:lnTo>
                  <a:pt x="2572740" y="1968500"/>
                </a:lnTo>
                <a:lnTo>
                  <a:pt x="2552776" y="1968500"/>
                </a:lnTo>
                <a:lnTo>
                  <a:pt x="2543606" y="1981200"/>
                </a:lnTo>
                <a:lnTo>
                  <a:pt x="2569464" y="1981200"/>
                </a:lnTo>
                <a:lnTo>
                  <a:pt x="2570645" y="1993900"/>
                </a:lnTo>
                <a:lnTo>
                  <a:pt x="2566441" y="1993900"/>
                </a:lnTo>
                <a:lnTo>
                  <a:pt x="2560510" y="2006600"/>
                </a:lnTo>
                <a:lnTo>
                  <a:pt x="2567038" y="2006600"/>
                </a:lnTo>
                <a:lnTo>
                  <a:pt x="2565920" y="2019300"/>
                </a:lnTo>
                <a:lnTo>
                  <a:pt x="2565323" y="2032000"/>
                </a:lnTo>
                <a:lnTo>
                  <a:pt x="2564841" y="2032000"/>
                </a:lnTo>
                <a:lnTo>
                  <a:pt x="2563685" y="2057400"/>
                </a:lnTo>
                <a:lnTo>
                  <a:pt x="2561869" y="2070100"/>
                </a:lnTo>
                <a:lnTo>
                  <a:pt x="2559431" y="2082800"/>
                </a:lnTo>
                <a:lnTo>
                  <a:pt x="2556370" y="2095500"/>
                </a:lnTo>
                <a:lnTo>
                  <a:pt x="2553716" y="2108200"/>
                </a:lnTo>
                <a:lnTo>
                  <a:pt x="2552560" y="2119211"/>
                </a:lnTo>
                <a:lnTo>
                  <a:pt x="2552560" y="2133600"/>
                </a:lnTo>
                <a:lnTo>
                  <a:pt x="2534018" y="2133600"/>
                </a:lnTo>
                <a:lnTo>
                  <a:pt x="2528709" y="2133600"/>
                </a:lnTo>
                <a:lnTo>
                  <a:pt x="2503436" y="2146300"/>
                </a:lnTo>
                <a:lnTo>
                  <a:pt x="2503386" y="2133600"/>
                </a:lnTo>
                <a:lnTo>
                  <a:pt x="2501023" y="2146300"/>
                </a:lnTo>
                <a:lnTo>
                  <a:pt x="2490673" y="2146300"/>
                </a:lnTo>
                <a:lnTo>
                  <a:pt x="2486990" y="2133600"/>
                </a:lnTo>
                <a:lnTo>
                  <a:pt x="2493137" y="2133600"/>
                </a:lnTo>
                <a:lnTo>
                  <a:pt x="2504630" y="2120900"/>
                </a:lnTo>
                <a:lnTo>
                  <a:pt x="2525953" y="2120900"/>
                </a:lnTo>
                <a:lnTo>
                  <a:pt x="2534018" y="2133600"/>
                </a:lnTo>
                <a:lnTo>
                  <a:pt x="2545042" y="2120900"/>
                </a:lnTo>
                <a:lnTo>
                  <a:pt x="2549880" y="2120900"/>
                </a:lnTo>
                <a:lnTo>
                  <a:pt x="2552560" y="2133600"/>
                </a:lnTo>
                <a:lnTo>
                  <a:pt x="2552560" y="2119211"/>
                </a:lnTo>
                <a:lnTo>
                  <a:pt x="2552382" y="2120900"/>
                </a:lnTo>
                <a:lnTo>
                  <a:pt x="2539746" y="2108200"/>
                </a:lnTo>
                <a:lnTo>
                  <a:pt x="2492794" y="2108200"/>
                </a:lnTo>
                <a:lnTo>
                  <a:pt x="2494711" y="2095500"/>
                </a:lnTo>
                <a:lnTo>
                  <a:pt x="2497505" y="2082800"/>
                </a:lnTo>
                <a:lnTo>
                  <a:pt x="2499931" y="2070100"/>
                </a:lnTo>
                <a:lnTo>
                  <a:pt x="2502116" y="2044700"/>
                </a:lnTo>
                <a:lnTo>
                  <a:pt x="2504198" y="2032000"/>
                </a:lnTo>
                <a:lnTo>
                  <a:pt x="2506395" y="2019300"/>
                </a:lnTo>
                <a:lnTo>
                  <a:pt x="2510612" y="2019300"/>
                </a:lnTo>
                <a:lnTo>
                  <a:pt x="2517165" y="2006600"/>
                </a:lnTo>
                <a:lnTo>
                  <a:pt x="2513114" y="2006600"/>
                </a:lnTo>
                <a:lnTo>
                  <a:pt x="2511348" y="1993900"/>
                </a:lnTo>
                <a:lnTo>
                  <a:pt x="2522372" y="1993900"/>
                </a:lnTo>
                <a:lnTo>
                  <a:pt x="2531414" y="1981200"/>
                </a:lnTo>
                <a:lnTo>
                  <a:pt x="2514193" y="1981200"/>
                </a:lnTo>
                <a:lnTo>
                  <a:pt x="2514765" y="1968500"/>
                </a:lnTo>
                <a:lnTo>
                  <a:pt x="2516136" y="1943100"/>
                </a:lnTo>
                <a:lnTo>
                  <a:pt x="2517762" y="1930400"/>
                </a:lnTo>
                <a:lnTo>
                  <a:pt x="2519832" y="1905000"/>
                </a:lnTo>
                <a:lnTo>
                  <a:pt x="2522499" y="1892300"/>
                </a:lnTo>
                <a:lnTo>
                  <a:pt x="2524379" y="1879600"/>
                </a:lnTo>
                <a:lnTo>
                  <a:pt x="2527008" y="1866900"/>
                </a:lnTo>
                <a:lnTo>
                  <a:pt x="2530056" y="1866900"/>
                </a:lnTo>
                <a:lnTo>
                  <a:pt x="2533192" y="1854200"/>
                </a:lnTo>
                <a:lnTo>
                  <a:pt x="2535948" y="1854200"/>
                </a:lnTo>
                <a:lnTo>
                  <a:pt x="2541041" y="1841500"/>
                </a:lnTo>
                <a:lnTo>
                  <a:pt x="2583002" y="1841500"/>
                </a:lnTo>
                <a:lnTo>
                  <a:pt x="2583002" y="1816100"/>
                </a:lnTo>
                <a:lnTo>
                  <a:pt x="2473033" y="1816100"/>
                </a:lnTo>
                <a:lnTo>
                  <a:pt x="2473033" y="1854200"/>
                </a:lnTo>
                <a:lnTo>
                  <a:pt x="2472931" y="1866900"/>
                </a:lnTo>
                <a:lnTo>
                  <a:pt x="2472639" y="1879600"/>
                </a:lnTo>
                <a:lnTo>
                  <a:pt x="2472029" y="1879600"/>
                </a:lnTo>
                <a:lnTo>
                  <a:pt x="2471242" y="1892300"/>
                </a:lnTo>
                <a:lnTo>
                  <a:pt x="2466454" y="1943100"/>
                </a:lnTo>
                <a:lnTo>
                  <a:pt x="2464371" y="1957400"/>
                </a:lnTo>
                <a:lnTo>
                  <a:pt x="2464371" y="1993900"/>
                </a:lnTo>
                <a:lnTo>
                  <a:pt x="2462009" y="2019300"/>
                </a:lnTo>
                <a:lnTo>
                  <a:pt x="2460129" y="2044700"/>
                </a:lnTo>
                <a:lnTo>
                  <a:pt x="2458072" y="2057400"/>
                </a:lnTo>
                <a:lnTo>
                  <a:pt x="2455722" y="2070100"/>
                </a:lnTo>
                <a:lnTo>
                  <a:pt x="2453259" y="2082800"/>
                </a:lnTo>
                <a:lnTo>
                  <a:pt x="2448725" y="2082800"/>
                </a:lnTo>
                <a:lnTo>
                  <a:pt x="2442006" y="2095500"/>
                </a:lnTo>
                <a:lnTo>
                  <a:pt x="2430653" y="2095500"/>
                </a:lnTo>
                <a:lnTo>
                  <a:pt x="2428456" y="2082800"/>
                </a:lnTo>
                <a:lnTo>
                  <a:pt x="2401252" y="2082800"/>
                </a:lnTo>
                <a:lnTo>
                  <a:pt x="2398217" y="2070100"/>
                </a:lnTo>
                <a:lnTo>
                  <a:pt x="2397925" y="2057400"/>
                </a:lnTo>
                <a:lnTo>
                  <a:pt x="2397925" y="2044700"/>
                </a:lnTo>
                <a:lnTo>
                  <a:pt x="2398953" y="2044700"/>
                </a:lnTo>
                <a:lnTo>
                  <a:pt x="2398877" y="2032000"/>
                </a:lnTo>
                <a:lnTo>
                  <a:pt x="2399119" y="2019300"/>
                </a:lnTo>
                <a:lnTo>
                  <a:pt x="2399614" y="2019300"/>
                </a:lnTo>
                <a:lnTo>
                  <a:pt x="2403919" y="2006600"/>
                </a:lnTo>
                <a:lnTo>
                  <a:pt x="2407615" y="2006600"/>
                </a:lnTo>
                <a:lnTo>
                  <a:pt x="2401709" y="1993900"/>
                </a:lnTo>
                <a:lnTo>
                  <a:pt x="2401786" y="1981200"/>
                </a:lnTo>
                <a:lnTo>
                  <a:pt x="2462898" y="1981200"/>
                </a:lnTo>
                <a:lnTo>
                  <a:pt x="2463533" y="1993900"/>
                </a:lnTo>
                <a:lnTo>
                  <a:pt x="2464371" y="1993900"/>
                </a:lnTo>
                <a:lnTo>
                  <a:pt x="2464371" y="1957400"/>
                </a:lnTo>
                <a:lnTo>
                  <a:pt x="2461285" y="1968500"/>
                </a:lnTo>
                <a:lnTo>
                  <a:pt x="2407031" y="1968500"/>
                </a:lnTo>
                <a:lnTo>
                  <a:pt x="2405392" y="1955800"/>
                </a:lnTo>
                <a:lnTo>
                  <a:pt x="2406904" y="1943100"/>
                </a:lnTo>
                <a:lnTo>
                  <a:pt x="2408504" y="1917700"/>
                </a:lnTo>
                <a:lnTo>
                  <a:pt x="2409533" y="1905000"/>
                </a:lnTo>
                <a:lnTo>
                  <a:pt x="2410282" y="1879600"/>
                </a:lnTo>
                <a:lnTo>
                  <a:pt x="2411082" y="1866900"/>
                </a:lnTo>
                <a:lnTo>
                  <a:pt x="2411793" y="1841500"/>
                </a:lnTo>
                <a:lnTo>
                  <a:pt x="2435758" y="1841500"/>
                </a:lnTo>
                <a:lnTo>
                  <a:pt x="2443810" y="1854200"/>
                </a:lnTo>
                <a:lnTo>
                  <a:pt x="2473033" y="1854200"/>
                </a:lnTo>
                <a:lnTo>
                  <a:pt x="2473033" y="1816100"/>
                </a:lnTo>
                <a:lnTo>
                  <a:pt x="2402459" y="1816100"/>
                </a:lnTo>
                <a:lnTo>
                  <a:pt x="2402459" y="1892300"/>
                </a:lnTo>
                <a:lnTo>
                  <a:pt x="2401506" y="1917700"/>
                </a:lnTo>
                <a:lnTo>
                  <a:pt x="2399080" y="1943100"/>
                </a:lnTo>
                <a:lnTo>
                  <a:pt x="2395613" y="1968500"/>
                </a:lnTo>
                <a:lnTo>
                  <a:pt x="2391499" y="1993900"/>
                </a:lnTo>
                <a:lnTo>
                  <a:pt x="2389949" y="2006600"/>
                </a:lnTo>
                <a:lnTo>
                  <a:pt x="2389594" y="2019300"/>
                </a:lnTo>
                <a:lnTo>
                  <a:pt x="2389365" y="2032000"/>
                </a:lnTo>
                <a:lnTo>
                  <a:pt x="2388171" y="2044700"/>
                </a:lnTo>
                <a:lnTo>
                  <a:pt x="2387358" y="2057400"/>
                </a:lnTo>
                <a:lnTo>
                  <a:pt x="2388336" y="2057400"/>
                </a:lnTo>
                <a:lnTo>
                  <a:pt x="2387066" y="2082800"/>
                </a:lnTo>
                <a:lnTo>
                  <a:pt x="2357145" y="2082800"/>
                </a:lnTo>
                <a:lnTo>
                  <a:pt x="2355735" y="2070100"/>
                </a:lnTo>
                <a:lnTo>
                  <a:pt x="2354491" y="2044700"/>
                </a:lnTo>
                <a:lnTo>
                  <a:pt x="2354580" y="2032000"/>
                </a:lnTo>
                <a:lnTo>
                  <a:pt x="2355519" y="2019300"/>
                </a:lnTo>
                <a:lnTo>
                  <a:pt x="2356167" y="2006600"/>
                </a:lnTo>
                <a:lnTo>
                  <a:pt x="2356802" y="1993900"/>
                </a:lnTo>
                <a:lnTo>
                  <a:pt x="2359279" y="1968500"/>
                </a:lnTo>
                <a:lnTo>
                  <a:pt x="2361996" y="1930400"/>
                </a:lnTo>
                <a:lnTo>
                  <a:pt x="2364905" y="1905000"/>
                </a:lnTo>
                <a:lnTo>
                  <a:pt x="2367940" y="1866900"/>
                </a:lnTo>
                <a:lnTo>
                  <a:pt x="2369832" y="1854200"/>
                </a:lnTo>
                <a:lnTo>
                  <a:pt x="2373668" y="1854200"/>
                </a:lnTo>
                <a:lnTo>
                  <a:pt x="2380323" y="1841500"/>
                </a:lnTo>
                <a:lnTo>
                  <a:pt x="2398318" y="1841500"/>
                </a:lnTo>
                <a:lnTo>
                  <a:pt x="2402090" y="1854200"/>
                </a:lnTo>
                <a:lnTo>
                  <a:pt x="2402344" y="1854200"/>
                </a:lnTo>
                <a:lnTo>
                  <a:pt x="2402459" y="1892300"/>
                </a:lnTo>
                <a:lnTo>
                  <a:pt x="2402459" y="1816100"/>
                </a:lnTo>
                <a:lnTo>
                  <a:pt x="2361488" y="1816100"/>
                </a:lnTo>
                <a:lnTo>
                  <a:pt x="2361488" y="1866900"/>
                </a:lnTo>
                <a:lnTo>
                  <a:pt x="2358453" y="1879600"/>
                </a:lnTo>
                <a:lnTo>
                  <a:pt x="2356650" y="1905000"/>
                </a:lnTo>
                <a:lnTo>
                  <a:pt x="2355253" y="1917700"/>
                </a:lnTo>
                <a:lnTo>
                  <a:pt x="2353437" y="1943100"/>
                </a:lnTo>
                <a:lnTo>
                  <a:pt x="2351303" y="1955800"/>
                </a:lnTo>
                <a:lnTo>
                  <a:pt x="2347163" y="1955800"/>
                </a:lnTo>
                <a:lnTo>
                  <a:pt x="2346972" y="1956079"/>
                </a:lnTo>
                <a:lnTo>
                  <a:pt x="2346972" y="1981200"/>
                </a:lnTo>
                <a:lnTo>
                  <a:pt x="2345232" y="1991385"/>
                </a:lnTo>
                <a:lnTo>
                  <a:pt x="2345232" y="2032000"/>
                </a:lnTo>
                <a:lnTo>
                  <a:pt x="2344826" y="2044700"/>
                </a:lnTo>
                <a:lnTo>
                  <a:pt x="2344470" y="2057400"/>
                </a:lnTo>
                <a:lnTo>
                  <a:pt x="2343848" y="2070100"/>
                </a:lnTo>
                <a:lnTo>
                  <a:pt x="2342591" y="2070100"/>
                </a:lnTo>
                <a:lnTo>
                  <a:pt x="2339136" y="2082800"/>
                </a:lnTo>
                <a:lnTo>
                  <a:pt x="2319286" y="2070100"/>
                </a:lnTo>
                <a:lnTo>
                  <a:pt x="2285974" y="2070100"/>
                </a:lnTo>
                <a:lnTo>
                  <a:pt x="2286812" y="2057400"/>
                </a:lnTo>
                <a:lnTo>
                  <a:pt x="2287930" y="2044700"/>
                </a:lnTo>
                <a:lnTo>
                  <a:pt x="2289505" y="2032000"/>
                </a:lnTo>
                <a:lnTo>
                  <a:pt x="2293150" y="2019300"/>
                </a:lnTo>
                <a:lnTo>
                  <a:pt x="2293899" y="2006600"/>
                </a:lnTo>
                <a:lnTo>
                  <a:pt x="2345182" y="2006600"/>
                </a:lnTo>
                <a:lnTo>
                  <a:pt x="2345232" y="2032000"/>
                </a:lnTo>
                <a:lnTo>
                  <a:pt x="2345232" y="1991385"/>
                </a:lnTo>
                <a:lnTo>
                  <a:pt x="2344801" y="1993900"/>
                </a:lnTo>
                <a:lnTo>
                  <a:pt x="2291448" y="1993900"/>
                </a:lnTo>
                <a:lnTo>
                  <a:pt x="2291181" y="1981200"/>
                </a:lnTo>
                <a:lnTo>
                  <a:pt x="2341105" y="1981200"/>
                </a:lnTo>
                <a:lnTo>
                  <a:pt x="2345372" y="1968500"/>
                </a:lnTo>
                <a:lnTo>
                  <a:pt x="2346972" y="1981200"/>
                </a:lnTo>
                <a:lnTo>
                  <a:pt x="2346972" y="1956079"/>
                </a:lnTo>
                <a:lnTo>
                  <a:pt x="2338298" y="1968500"/>
                </a:lnTo>
                <a:lnTo>
                  <a:pt x="2300465" y="1968500"/>
                </a:lnTo>
                <a:lnTo>
                  <a:pt x="2293924" y="1955800"/>
                </a:lnTo>
                <a:lnTo>
                  <a:pt x="2290622" y="1955800"/>
                </a:lnTo>
                <a:lnTo>
                  <a:pt x="2290915" y="1943100"/>
                </a:lnTo>
                <a:lnTo>
                  <a:pt x="2292591" y="1943100"/>
                </a:lnTo>
                <a:lnTo>
                  <a:pt x="2293416" y="1930400"/>
                </a:lnTo>
                <a:lnTo>
                  <a:pt x="2293099" y="1917700"/>
                </a:lnTo>
                <a:lnTo>
                  <a:pt x="2293074" y="1905000"/>
                </a:lnTo>
                <a:lnTo>
                  <a:pt x="2293416" y="1879600"/>
                </a:lnTo>
                <a:lnTo>
                  <a:pt x="2293315" y="1866900"/>
                </a:lnTo>
                <a:lnTo>
                  <a:pt x="2294369" y="1866900"/>
                </a:lnTo>
                <a:lnTo>
                  <a:pt x="2296452" y="1854200"/>
                </a:lnTo>
                <a:lnTo>
                  <a:pt x="2322614" y="1854200"/>
                </a:lnTo>
                <a:lnTo>
                  <a:pt x="2330704" y="1841500"/>
                </a:lnTo>
                <a:lnTo>
                  <a:pt x="2356916" y="1841500"/>
                </a:lnTo>
                <a:lnTo>
                  <a:pt x="2361222" y="1854200"/>
                </a:lnTo>
                <a:lnTo>
                  <a:pt x="2361488" y="1866900"/>
                </a:lnTo>
                <a:lnTo>
                  <a:pt x="2361488" y="1816100"/>
                </a:lnTo>
                <a:lnTo>
                  <a:pt x="2287257" y="1816100"/>
                </a:lnTo>
                <a:lnTo>
                  <a:pt x="2287257" y="1854200"/>
                </a:lnTo>
                <a:lnTo>
                  <a:pt x="2286089" y="1879600"/>
                </a:lnTo>
                <a:lnTo>
                  <a:pt x="2284552" y="1917700"/>
                </a:lnTo>
                <a:lnTo>
                  <a:pt x="2283752" y="1930400"/>
                </a:lnTo>
                <a:lnTo>
                  <a:pt x="2281212" y="1981200"/>
                </a:lnTo>
                <a:lnTo>
                  <a:pt x="2279891" y="2006600"/>
                </a:lnTo>
                <a:lnTo>
                  <a:pt x="2278469" y="2044700"/>
                </a:lnTo>
                <a:lnTo>
                  <a:pt x="2275687" y="2057400"/>
                </a:lnTo>
                <a:lnTo>
                  <a:pt x="2269058" y="2070100"/>
                </a:lnTo>
                <a:lnTo>
                  <a:pt x="2258758" y="2070100"/>
                </a:lnTo>
                <a:lnTo>
                  <a:pt x="2258110" y="2070709"/>
                </a:lnTo>
                <a:lnTo>
                  <a:pt x="2258110" y="2108200"/>
                </a:lnTo>
                <a:lnTo>
                  <a:pt x="2251506" y="2159000"/>
                </a:lnTo>
                <a:lnTo>
                  <a:pt x="2248141" y="2197100"/>
                </a:lnTo>
                <a:lnTo>
                  <a:pt x="2244725" y="2222500"/>
                </a:lnTo>
                <a:lnTo>
                  <a:pt x="2243518" y="2222500"/>
                </a:lnTo>
                <a:lnTo>
                  <a:pt x="2242172" y="2235631"/>
                </a:lnTo>
                <a:lnTo>
                  <a:pt x="2240838" y="2247900"/>
                </a:lnTo>
                <a:lnTo>
                  <a:pt x="2238121" y="2260600"/>
                </a:lnTo>
                <a:lnTo>
                  <a:pt x="2235136" y="2273300"/>
                </a:lnTo>
                <a:lnTo>
                  <a:pt x="2231466" y="2273300"/>
                </a:lnTo>
                <a:lnTo>
                  <a:pt x="2223300" y="2260600"/>
                </a:lnTo>
                <a:lnTo>
                  <a:pt x="2226513" y="2260600"/>
                </a:lnTo>
                <a:lnTo>
                  <a:pt x="2227618" y="2247900"/>
                </a:lnTo>
                <a:lnTo>
                  <a:pt x="2228227" y="2235200"/>
                </a:lnTo>
                <a:lnTo>
                  <a:pt x="2230310" y="2209800"/>
                </a:lnTo>
                <a:lnTo>
                  <a:pt x="2233485" y="2197100"/>
                </a:lnTo>
                <a:lnTo>
                  <a:pt x="2237371" y="2171700"/>
                </a:lnTo>
                <a:lnTo>
                  <a:pt x="2240013" y="2159000"/>
                </a:lnTo>
                <a:lnTo>
                  <a:pt x="2241054" y="2146300"/>
                </a:lnTo>
                <a:lnTo>
                  <a:pt x="2241689" y="2133600"/>
                </a:lnTo>
                <a:lnTo>
                  <a:pt x="2243074" y="2108200"/>
                </a:lnTo>
                <a:lnTo>
                  <a:pt x="2243658" y="2108200"/>
                </a:lnTo>
                <a:lnTo>
                  <a:pt x="2241880" y="2095500"/>
                </a:lnTo>
                <a:lnTo>
                  <a:pt x="2255697" y="2095500"/>
                </a:lnTo>
                <a:lnTo>
                  <a:pt x="2257780" y="2108200"/>
                </a:lnTo>
                <a:lnTo>
                  <a:pt x="2258110" y="2108200"/>
                </a:lnTo>
                <a:lnTo>
                  <a:pt x="2258110" y="2070709"/>
                </a:lnTo>
                <a:lnTo>
                  <a:pt x="2244991" y="2082800"/>
                </a:lnTo>
                <a:lnTo>
                  <a:pt x="2244699" y="2057400"/>
                </a:lnTo>
                <a:lnTo>
                  <a:pt x="2245398" y="2032000"/>
                </a:lnTo>
                <a:lnTo>
                  <a:pt x="2246680" y="2006600"/>
                </a:lnTo>
                <a:lnTo>
                  <a:pt x="2248166" y="1981200"/>
                </a:lnTo>
                <a:lnTo>
                  <a:pt x="2248560" y="1968500"/>
                </a:lnTo>
                <a:lnTo>
                  <a:pt x="2248230" y="1955800"/>
                </a:lnTo>
                <a:lnTo>
                  <a:pt x="2247950" y="1943100"/>
                </a:lnTo>
                <a:lnTo>
                  <a:pt x="2248458" y="1917700"/>
                </a:lnTo>
                <a:lnTo>
                  <a:pt x="2249995" y="1905000"/>
                </a:lnTo>
                <a:lnTo>
                  <a:pt x="2252053" y="1892300"/>
                </a:lnTo>
                <a:lnTo>
                  <a:pt x="2254427" y="1879600"/>
                </a:lnTo>
                <a:lnTo>
                  <a:pt x="2258136" y="1854200"/>
                </a:lnTo>
                <a:lnTo>
                  <a:pt x="2265984" y="1841500"/>
                </a:lnTo>
                <a:lnTo>
                  <a:pt x="2285555" y="1854200"/>
                </a:lnTo>
                <a:lnTo>
                  <a:pt x="2287257" y="1854200"/>
                </a:lnTo>
                <a:lnTo>
                  <a:pt x="2287257" y="1816100"/>
                </a:lnTo>
                <a:lnTo>
                  <a:pt x="2247481" y="1816100"/>
                </a:lnTo>
                <a:lnTo>
                  <a:pt x="2247481" y="1854200"/>
                </a:lnTo>
                <a:lnTo>
                  <a:pt x="2246414" y="1866900"/>
                </a:lnTo>
                <a:lnTo>
                  <a:pt x="2245106" y="1879600"/>
                </a:lnTo>
                <a:lnTo>
                  <a:pt x="2243544" y="1892300"/>
                </a:lnTo>
                <a:lnTo>
                  <a:pt x="2241778" y="1905000"/>
                </a:lnTo>
                <a:lnTo>
                  <a:pt x="2239886" y="1930400"/>
                </a:lnTo>
                <a:lnTo>
                  <a:pt x="2238794" y="1930400"/>
                </a:lnTo>
                <a:lnTo>
                  <a:pt x="2239949" y="1943100"/>
                </a:lnTo>
                <a:lnTo>
                  <a:pt x="2239746" y="1943100"/>
                </a:lnTo>
                <a:lnTo>
                  <a:pt x="2239746" y="1981200"/>
                </a:lnTo>
                <a:lnTo>
                  <a:pt x="2239251" y="1993900"/>
                </a:lnTo>
                <a:lnTo>
                  <a:pt x="2223592" y="1993900"/>
                </a:lnTo>
                <a:lnTo>
                  <a:pt x="2234311" y="2006600"/>
                </a:lnTo>
                <a:lnTo>
                  <a:pt x="2237295" y="2006600"/>
                </a:lnTo>
                <a:lnTo>
                  <a:pt x="2235860" y="2032000"/>
                </a:lnTo>
                <a:lnTo>
                  <a:pt x="2234628" y="2057400"/>
                </a:lnTo>
                <a:lnTo>
                  <a:pt x="2233358" y="2082800"/>
                </a:lnTo>
                <a:lnTo>
                  <a:pt x="2231974" y="2108200"/>
                </a:lnTo>
                <a:lnTo>
                  <a:pt x="2228888" y="2120900"/>
                </a:lnTo>
                <a:lnTo>
                  <a:pt x="2228685" y="2120900"/>
                </a:lnTo>
                <a:lnTo>
                  <a:pt x="2228685" y="2171700"/>
                </a:lnTo>
                <a:lnTo>
                  <a:pt x="2218690" y="2235631"/>
                </a:lnTo>
                <a:lnTo>
                  <a:pt x="2215388" y="2260600"/>
                </a:lnTo>
                <a:lnTo>
                  <a:pt x="2178862" y="2260600"/>
                </a:lnTo>
                <a:lnTo>
                  <a:pt x="2179967" y="2247862"/>
                </a:lnTo>
                <a:lnTo>
                  <a:pt x="2180958" y="2235200"/>
                </a:lnTo>
                <a:lnTo>
                  <a:pt x="2181822" y="2222500"/>
                </a:lnTo>
                <a:lnTo>
                  <a:pt x="2182418" y="2209800"/>
                </a:lnTo>
                <a:lnTo>
                  <a:pt x="2182609" y="2209800"/>
                </a:lnTo>
                <a:lnTo>
                  <a:pt x="2183511" y="2197100"/>
                </a:lnTo>
                <a:lnTo>
                  <a:pt x="2185771" y="2184400"/>
                </a:lnTo>
                <a:lnTo>
                  <a:pt x="2188540" y="2171700"/>
                </a:lnTo>
                <a:lnTo>
                  <a:pt x="2190953" y="2159000"/>
                </a:lnTo>
                <a:lnTo>
                  <a:pt x="2228431" y="2159000"/>
                </a:lnTo>
                <a:lnTo>
                  <a:pt x="2228685" y="2171700"/>
                </a:lnTo>
                <a:lnTo>
                  <a:pt x="2228685" y="2120900"/>
                </a:lnTo>
                <a:lnTo>
                  <a:pt x="2221839" y="2120900"/>
                </a:lnTo>
                <a:lnTo>
                  <a:pt x="2212263" y="2133600"/>
                </a:lnTo>
                <a:lnTo>
                  <a:pt x="2193353" y="2133600"/>
                </a:lnTo>
                <a:lnTo>
                  <a:pt x="2192756" y="2120900"/>
                </a:lnTo>
                <a:lnTo>
                  <a:pt x="2193442" y="2108200"/>
                </a:lnTo>
                <a:lnTo>
                  <a:pt x="2194128" y="2095500"/>
                </a:lnTo>
                <a:lnTo>
                  <a:pt x="2195131" y="2070100"/>
                </a:lnTo>
                <a:lnTo>
                  <a:pt x="2194852" y="2070100"/>
                </a:lnTo>
                <a:lnTo>
                  <a:pt x="2195588" y="2057400"/>
                </a:lnTo>
                <a:lnTo>
                  <a:pt x="2198281" y="2019300"/>
                </a:lnTo>
                <a:lnTo>
                  <a:pt x="2212175" y="1993900"/>
                </a:lnTo>
                <a:lnTo>
                  <a:pt x="2204250" y="1993900"/>
                </a:lnTo>
                <a:lnTo>
                  <a:pt x="2204123" y="1981200"/>
                </a:lnTo>
                <a:lnTo>
                  <a:pt x="2239746" y="1981200"/>
                </a:lnTo>
                <a:lnTo>
                  <a:pt x="2239746" y="1943100"/>
                </a:lnTo>
                <a:lnTo>
                  <a:pt x="2239467" y="1943100"/>
                </a:lnTo>
                <a:lnTo>
                  <a:pt x="2235860" y="1955800"/>
                </a:lnTo>
                <a:lnTo>
                  <a:pt x="2227821" y="1968500"/>
                </a:lnTo>
                <a:lnTo>
                  <a:pt x="2208390" y="1968500"/>
                </a:lnTo>
                <a:lnTo>
                  <a:pt x="2203589" y="1955800"/>
                </a:lnTo>
                <a:lnTo>
                  <a:pt x="2204364" y="1955800"/>
                </a:lnTo>
                <a:lnTo>
                  <a:pt x="2206015" y="1943100"/>
                </a:lnTo>
                <a:lnTo>
                  <a:pt x="2206828" y="1930400"/>
                </a:lnTo>
                <a:lnTo>
                  <a:pt x="2207361" y="1917700"/>
                </a:lnTo>
                <a:lnTo>
                  <a:pt x="2208174" y="1905000"/>
                </a:lnTo>
                <a:lnTo>
                  <a:pt x="2209393" y="1905000"/>
                </a:lnTo>
                <a:lnTo>
                  <a:pt x="2212022" y="1879600"/>
                </a:lnTo>
                <a:lnTo>
                  <a:pt x="2213267" y="1866900"/>
                </a:lnTo>
                <a:lnTo>
                  <a:pt x="2215134" y="1854200"/>
                </a:lnTo>
                <a:lnTo>
                  <a:pt x="2247481" y="1854200"/>
                </a:lnTo>
                <a:lnTo>
                  <a:pt x="2247481" y="1816100"/>
                </a:lnTo>
                <a:lnTo>
                  <a:pt x="2235479" y="1816100"/>
                </a:lnTo>
                <a:lnTo>
                  <a:pt x="2234019" y="1803400"/>
                </a:lnTo>
                <a:lnTo>
                  <a:pt x="2247874" y="1803400"/>
                </a:lnTo>
                <a:lnTo>
                  <a:pt x="2247442" y="1790700"/>
                </a:lnTo>
                <a:lnTo>
                  <a:pt x="2249043" y="1790700"/>
                </a:lnTo>
                <a:lnTo>
                  <a:pt x="2251329" y="1778000"/>
                </a:lnTo>
                <a:lnTo>
                  <a:pt x="2254186" y="1765300"/>
                </a:lnTo>
                <a:lnTo>
                  <a:pt x="2257793" y="1765300"/>
                </a:lnTo>
                <a:lnTo>
                  <a:pt x="2262327" y="1752600"/>
                </a:lnTo>
                <a:lnTo>
                  <a:pt x="2269680" y="1739900"/>
                </a:lnTo>
                <a:lnTo>
                  <a:pt x="2277021" y="1727200"/>
                </a:lnTo>
                <a:lnTo>
                  <a:pt x="2290902" y="1701800"/>
                </a:lnTo>
                <a:lnTo>
                  <a:pt x="2298268" y="1689100"/>
                </a:lnTo>
                <a:lnTo>
                  <a:pt x="2305647" y="1676400"/>
                </a:lnTo>
                <a:lnTo>
                  <a:pt x="2322944" y="1651000"/>
                </a:lnTo>
                <a:lnTo>
                  <a:pt x="2329078" y="1651000"/>
                </a:lnTo>
                <a:lnTo>
                  <a:pt x="2334336" y="1638300"/>
                </a:lnTo>
                <a:lnTo>
                  <a:pt x="2339238" y="1625600"/>
                </a:lnTo>
                <a:lnTo>
                  <a:pt x="2344356" y="1625600"/>
                </a:lnTo>
                <a:lnTo>
                  <a:pt x="2347569" y="1612900"/>
                </a:lnTo>
                <a:lnTo>
                  <a:pt x="2438196" y="1612900"/>
                </a:lnTo>
                <a:lnTo>
                  <a:pt x="2438463" y="1625600"/>
                </a:lnTo>
                <a:lnTo>
                  <a:pt x="2437803" y="1638300"/>
                </a:lnTo>
                <a:lnTo>
                  <a:pt x="2429738" y="1638300"/>
                </a:lnTo>
                <a:lnTo>
                  <a:pt x="2429738" y="1663700"/>
                </a:lnTo>
                <a:lnTo>
                  <a:pt x="2428786" y="1676400"/>
                </a:lnTo>
                <a:lnTo>
                  <a:pt x="2423274" y="1689100"/>
                </a:lnTo>
                <a:lnTo>
                  <a:pt x="2416822" y="1689100"/>
                </a:lnTo>
                <a:lnTo>
                  <a:pt x="2414994" y="1676400"/>
                </a:lnTo>
                <a:lnTo>
                  <a:pt x="2420442" y="1663700"/>
                </a:lnTo>
                <a:lnTo>
                  <a:pt x="2429738" y="1663700"/>
                </a:lnTo>
                <a:lnTo>
                  <a:pt x="2429738" y="1638300"/>
                </a:lnTo>
                <a:lnTo>
                  <a:pt x="2375738" y="1638300"/>
                </a:lnTo>
                <a:lnTo>
                  <a:pt x="2375738" y="1752600"/>
                </a:lnTo>
                <a:lnTo>
                  <a:pt x="2370074" y="1765300"/>
                </a:lnTo>
                <a:lnTo>
                  <a:pt x="2362720" y="1778000"/>
                </a:lnTo>
                <a:lnTo>
                  <a:pt x="2350312" y="1778000"/>
                </a:lnTo>
                <a:lnTo>
                  <a:pt x="2357844" y="1765300"/>
                </a:lnTo>
                <a:lnTo>
                  <a:pt x="2363774" y="1765300"/>
                </a:lnTo>
                <a:lnTo>
                  <a:pt x="2369337" y="1752600"/>
                </a:lnTo>
                <a:lnTo>
                  <a:pt x="2375738" y="1752600"/>
                </a:lnTo>
                <a:lnTo>
                  <a:pt x="2375738" y="1638300"/>
                </a:lnTo>
                <a:lnTo>
                  <a:pt x="2365070" y="1638300"/>
                </a:lnTo>
                <a:lnTo>
                  <a:pt x="2355558" y="1625600"/>
                </a:lnTo>
                <a:lnTo>
                  <a:pt x="2351392" y="1625600"/>
                </a:lnTo>
                <a:lnTo>
                  <a:pt x="2345829" y="1638300"/>
                </a:lnTo>
                <a:lnTo>
                  <a:pt x="2343683" y="1638300"/>
                </a:lnTo>
                <a:lnTo>
                  <a:pt x="2339975" y="1647405"/>
                </a:lnTo>
                <a:lnTo>
                  <a:pt x="2339975" y="1778000"/>
                </a:lnTo>
                <a:lnTo>
                  <a:pt x="2335517" y="1778000"/>
                </a:lnTo>
                <a:lnTo>
                  <a:pt x="2338438" y="1765300"/>
                </a:lnTo>
                <a:lnTo>
                  <a:pt x="2339975" y="1778000"/>
                </a:lnTo>
                <a:lnTo>
                  <a:pt x="2339975" y="1647405"/>
                </a:lnTo>
                <a:lnTo>
                  <a:pt x="2328151" y="1676400"/>
                </a:lnTo>
                <a:lnTo>
                  <a:pt x="2312022" y="1705698"/>
                </a:lnTo>
                <a:lnTo>
                  <a:pt x="2312022" y="1778000"/>
                </a:lnTo>
                <a:lnTo>
                  <a:pt x="2298281" y="1778000"/>
                </a:lnTo>
                <a:lnTo>
                  <a:pt x="2301151" y="1765300"/>
                </a:lnTo>
                <a:lnTo>
                  <a:pt x="2311781" y="1765300"/>
                </a:lnTo>
                <a:lnTo>
                  <a:pt x="2312022" y="1778000"/>
                </a:lnTo>
                <a:lnTo>
                  <a:pt x="2312022" y="1705698"/>
                </a:lnTo>
                <a:lnTo>
                  <a:pt x="2300186" y="1727200"/>
                </a:lnTo>
                <a:lnTo>
                  <a:pt x="2286152" y="1765300"/>
                </a:lnTo>
                <a:lnTo>
                  <a:pt x="2282748" y="1765300"/>
                </a:lnTo>
                <a:lnTo>
                  <a:pt x="2275611" y="1778000"/>
                </a:lnTo>
                <a:lnTo>
                  <a:pt x="2272220" y="1790700"/>
                </a:lnTo>
                <a:lnTo>
                  <a:pt x="2267686" y="1790700"/>
                </a:lnTo>
                <a:lnTo>
                  <a:pt x="2270429" y="1803400"/>
                </a:lnTo>
                <a:lnTo>
                  <a:pt x="2290762" y="1803400"/>
                </a:lnTo>
                <a:lnTo>
                  <a:pt x="2300401" y="1790700"/>
                </a:lnTo>
                <a:lnTo>
                  <a:pt x="2586469" y="1790700"/>
                </a:lnTo>
                <a:lnTo>
                  <a:pt x="2580627" y="1778000"/>
                </a:lnTo>
                <a:lnTo>
                  <a:pt x="2577808" y="1778000"/>
                </a:lnTo>
                <a:lnTo>
                  <a:pt x="2579928" y="1765300"/>
                </a:lnTo>
                <a:lnTo>
                  <a:pt x="2587434" y="1778000"/>
                </a:lnTo>
                <a:lnTo>
                  <a:pt x="2590762" y="1778000"/>
                </a:lnTo>
                <a:lnTo>
                  <a:pt x="2586469" y="1790700"/>
                </a:lnTo>
                <a:lnTo>
                  <a:pt x="2838958" y="1790700"/>
                </a:lnTo>
                <a:lnTo>
                  <a:pt x="2842857" y="1778000"/>
                </a:lnTo>
                <a:lnTo>
                  <a:pt x="2845752" y="1778000"/>
                </a:lnTo>
                <a:lnTo>
                  <a:pt x="2851581" y="1765300"/>
                </a:lnTo>
                <a:lnTo>
                  <a:pt x="2863939" y="1752600"/>
                </a:lnTo>
                <a:lnTo>
                  <a:pt x="2869679" y="1739900"/>
                </a:lnTo>
                <a:lnTo>
                  <a:pt x="2876575" y="1727200"/>
                </a:lnTo>
                <a:lnTo>
                  <a:pt x="2884500" y="1714500"/>
                </a:lnTo>
                <a:lnTo>
                  <a:pt x="2893098" y="1701800"/>
                </a:lnTo>
                <a:lnTo>
                  <a:pt x="2902000" y="1701800"/>
                </a:lnTo>
                <a:lnTo>
                  <a:pt x="2907157" y="1689100"/>
                </a:lnTo>
                <a:lnTo>
                  <a:pt x="2911386" y="1676400"/>
                </a:lnTo>
                <a:lnTo>
                  <a:pt x="2914853" y="1676400"/>
                </a:lnTo>
                <a:lnTo>
                  <a:pt x="2917710" y="1663700"/>
                </a:lnTo>
                <a:lnTo>
                  <a:pt x="2921165" y="1663700"/>
                </a:lnTo>
                <a:lnTo>
                  <a:pt x="2919044" y="1651000"/>
                </a:lnTo>
                <a:lnTo>
                  <a:pt x="2887116" y="1651000"/>
                </a:lnTo>
                <a:lnTo>
                  <a:pt x="2887116" y="1663700"/>
                </a:lnTo>
                <a:lnTo>
                  <a:pt x="2878772" y="1676400"/>
                </a:lnTo>
                <a:lnTo>
                  <a:pt x="2850134" y="1676400"/>
                </a:lnTo>
                <a:lnTo>
                  <a:pt x="2860421" y="1663700"/>
                </a:lnTo>
                <a:lnTo>
                  <a:pt x="2887116" y="1663700"/>
                </a:lnTo>
                <a:lnTo>
                  <a:pt x="2887116" y="1651000"/>
                </a:lnTo>
                <a:lnTo>
                  <a:pt x="2832125" y="1651000"/>
                </a:lnTo>
                <a:lnTo>
                  <a:pt x="2832125" y="1663700"/>
                </a:lnTo>
                <a:lnTo>
                  <a:pt x="2830550" y="1670710"/>
                </a:lnTo>
                <a:lnTo>
                  <a:pt x="2830550" y="1752600"/>
                </a:lnTo>
                <a:lnTo>
                  <a:pt x="2829712" y="1765300"/>
                </a:lnTo>
                <a:lnTo>
                  <a:pt x="2828366" y="1765300"/>
                </a:lnTo>
                <a:lnTo>
                  <a:pt x="2827236" y="1778000"/>
                </a:lnTo>
                <a:lnTo>
                  <a:pt x="2786392" y="1778000"/>
                </a:lnTo>
                <a:lnTo>
                  <a:pt x="2792438" y="1765300"/>
                </a:lnTo>
                <a:lnTo>
                  <a:pt x="2820555" y="1765300"/>
                </a:lnTo>
                <a:lnTo>
                  <a:pt x="2824721" y="1752600"/>
                </a:lnTo>
                <a:lnTo>
                  <a:pt x="2830550" y="1752600"/>
                </a:lnTo>
                <a:lnTo>
                  <a:pt x="2830550" y="1670710"/>
                </a:lnTo>
                <a:lnTo>
                  <a:pt x="2829268" y="1676400"/>
                </a:lnTo>
                <a:lnTo>
                  <a:pt x="2815958" y="1676400"/>
                </a:lnTo>
                <a:lnTo>
                  <a:pt x="2813672" y="1663700"/>
                </a:lnTo>
                <a:lnTo>
                  <a:pt x="2832125" y="1663700"/>
                </a:lnTo>
                <a:lnTo>
                  <a:pt x="2832125" y="1651000"/>
                </a:lnTo>
                <a:lnTo>
                  <a:pt x="2794711" y="1651000"/>
                </a:lnTo>
                <a:lnTo>
                  <a:pt x="2794711" y="1701800"/>
                </a:lnTo>
                <a:lnTo>
                  <a:pt x="2791345" y="1714500"/>
                </a:lnTo>
                <a:lnTo>
                  <a:pt x="2786456" y="1714500"/>
                </a:lnTo>
                <a:lnTo>
                  <a:pt x="2784043" y="1727200"/>
                </a:lnTo>
                <a:lnTo>
                  <a:pt x="2778874" y="1714500"/>
                </a:lnTo>
                <a:lnTo>
                  <a:pt x="2778734" y="1714500"/>
                </a:lnTo>
                <a:lnTo>
                  <a:pt x="2784233" y="1701800"/>
                </a:lnTo>
                <a:lnTo>
                  <a:pt x="2794711" y="1701800"/>
                </a:lnTo>
                <a:lnTo>
                  <a:pt x="2794711" y="1651000"/>
                </a:lnTo>
                <a:lnTo>
                  <a:pt x="2776791" y="1651000"/>
                </a:lnTo>
                <a:lnTo>
                  <a:pt x="2773769" y="1638300"/>
                </a:lnTo>
                <a:lnTo>
                  <a:pt x="2775470" y="1625600"/>
                </a:lnTo>
                <a:lnTo>
                  <a:pt x="2871559" y="1625600"/>
                </a:lnTo>
                <a:lnTo>
                  <a:pt x="2889262" y="1638300"/>
                </a:lnTo>
                <a:lnTo>
                  <a:pt x="2961081" y="1638300"/>
                </a:lnTo>
                <a:lnTo>
                  <a:pt x="2961081" y="1600200"/>
                </a:lnTo>
                <a:lnTo>
                  <a:pt x="2957779" y="1600200"/>
                </a:lnTo>
                <a:lnTo>
                  <a:pt x="2955455" y="1587500"/>
                </a:lnTo>
                <a:lnTo>
                  <a:pt x="2950299" y="1574800"/>
                </a:lnTo>
                <a:lnTo>
                  <a:pt x="2944952" y="1562100"/>
                </a:lnTo>
                <a:lnTo>
                  <a:pt x="2942094" y="1562100"/>
                </a:lnTo>
                <a:lnTo>
                  <a:pt x="2940901" y="1549400"/>
                </a:lnTo>
                <a:lnTo>
                  <a:pt x="2940202" y="1545018"/>
                </a:lnTo>
                <a:lnTo>
                  <a:pt x="2940202" y="1600200"/>
                </a:lnTo>
                <a:lnTo>
                  <a:pt x="2926499" y="1600200"/>
                </a:lnTo>
                <a:lnTo>
                  <a:pt x="2923844" y="1587500"/>
                </a:lnTo>
                <a:lnTo>
                  <a:pt x="2917990" y="1574800"/>
                </a:lnTo>
                <a:lnTo>
                  <a:pt x="2914091" y="1562100"/>
                </a:lnTo>
                <a:lnTo>
                  <a:pt x="2912986" y="1556791"/>
                </a:lnTo>
                <a:lnTo>
                  <a:pt x="2912986" y="1587500"/>
                </a:lnTo>
                <a:lnTo>
                  <a:pt x="2912681" y="1600200"/>
                </a:lnTo>
                <a:lnTo>
                  <a:pt x="2899422" y="1600200"/>
                </a:lnTo>
                <a:lnTo>
                  <a:pt x="2894736" y="1587500"/>
                </a:lnTo>
                <a:lnTo>
                  <a:pt x="2891472" y="1574800"/>
                </a:lnTo>
                <a:lnTo>
                  <a:pt x="2889847" y="1562100"/>
                </a:lnTo>
                <a:lnTo>
                  <a:pt x="2890062" y="1549400"/>
                </a:lnTo>
                <a:lnTo>
                  <a:pt x="2890507" y="1536700"/>
                </a:lnTo>
                <a:lnTo>
                  <a:pt x="2889377" y="1524000"/>
                </a:lnTo>
                <a:lnTo>
                  <a:pt x="2887510" y="1511300"/>
                </a:lnTo>
                <a:lnTo>
                  <a:pt x="2885706" y="1498600"/>
                </a:lnTo>
                <a:lnTo>
                  <a:pt x="2885046" y="1485900"/>
                </a:lnTo>
                <a:lnTo>
                  <a:pt x="2884817" y="1473200"/>
                </a:lnTo>
                <a:lnTo>
                  <a:pt x="2885186" y="1473200"/>
                </a:lnTo>
                <a:lnTo>
                  <a:pt x="2886316" y="1460500"/>
                </a:lnTo>
                <a:lnTo>
                  <a:pt x="2891383" y="1473200"/>
                </a:lnTo>
                <a:lnTo>
                  <a:pt x="2894812" y="1485900"/>
                </a:lnTo>
                <a:lnTo>
                  <a:pt x="2896933" y="1485900"/>
                </a:lnTo>
                <a:lnTo>
                  <a:pt x="2898127" y="1498600"/>
                </a:lnTo>
                <a:lnTo>
                  <a:pt x="2899829" y="1524000"/>
                </a:lnTo>
                <a:lnTo>
                  <a:pt x="2902254" y="1536700"/>
                </a:lnTo>
                <a:lnTo>
                  <a:pt x="2905683" y="1562100"/>
                </a:lnTo>
                <a:lnTo>
                  <a:pt x="2910357" y="1574800"/>
                </a:lnTo>
                <a:lnTo>
                  <a:pt x="2912414" y="1587500"/>
                </a:lnTo>
                <a:lnTo>
                  <a:pt x="2912986" y="1587500"/>
                </a:lnTo>
                <a:lnTo>
                  <a:pt x="2912986" y="1556791"/>
                </a:lnTo>
                <a:lnTo>
                  <a:pt x="2911449" y="1549400"/>
                </a:lnTo>
                <a:lnTo>
                  <a:pt x="2909392" y="1536700"/>
                </a:lnTo>
                <a:lnTo>
                  <a:pt x="2905023" y="1511300"/>
                </a:lnTo>
                <a:lnTo>
                  <a:pt x="2899892" y="1473200"/>
                </a:lnTo>
                <a:lnTo>
                  <a:pt x="2897149" y="1460500"/>
                </a:lnTo>
                <a:lnTo>
                  <a:pt x="2894419" y="1447800"/>
                </a:lnTo>
                <a:lnTo>
                  <a:pt x="2888996" y="1422400"/>
                </a:lnTo>
                <a:lnTo>
                  <a:pt x="2885351" y="1397000"/>
                </a:lnTo>
                <a:lnTo>
                  <a:pt x="2882481" y="1384300"/>
                </a:lnTo>
                <a:lnTo>
                  <a:pt x="2881515" y="1358900"/>
                </a:lnTo>
                <a:lnTo>
                  <a:pt x="2882582" y="1346200"/>
                </a:lnTo>
                <a:lnTo>
                  <a:pt x="2883649" y="1333500"/>
                </a:lnTo>
                <a:lnTo>
                  <a:pt x="2889250" y="1346200"/>
                </a:lnTo>
                <a:lnTo>
                  <a:pt x="2892742" y="1358900"/>
                </a:lnTo>
                <a:lnTo>
                  <a:pt x="2895003" y="1358900"/>
                </a:lnTo>
                <a:lnTo>
                  <a:pt x="2896946" y="1371600"/>
                </a:lnTo>
                <a:lnTo>
                  <a:pt x="2902305" y="1397000"/>
                </a:lnTo>
                <a:lnTo>
                  <a:pt x="2906560" y="1409700"/>
                </a:lnTo>
                <a:lnTo>
                  <a:pt x="2910446" y="1435100"/>
                </a:lnTo>
                <a:lnTo>
                  <a:pt x="2914662" y="1460500"/>
                </a:lnTo>
                <a:lnTo>
                  <a:pt x="2921571" y="1498600"/>
                </a:lnTo>
                <a:lnTo>
                  <a:pt x="2928543" y="1524000"/>
                </a:lnTo>
                <a:lnTo>
                  <a:pt x="2934805" y="1562100"/>
                </a:lnTo>
                <a:lnTo>
                  <a:pt x="2939580" y="1587500"/>
                </a:lnTo>
                <a:lnTo>
                  <a:pt x="2940202" y="1600200"/>
                </a:lnTo>
                <a:lnTo>
                  <a:pt x="2940202" y="1545018"/>
                </a:lnTo>
                <a:lnTo>
                  <a:pt x="2938881" y="1536700"/>
                </a:lnTo>
                <a:lnTo>
                  <a:pt x="2936405" y="1524000"/>
                </a:lnTo>
                <a:lnTo>
                  <a:pt x="2933839" y="1511300"/>
                </a:lnTo>
                <a:lnTo>
                  <a:pt x="2926448" y="1485900"/>
                </a:lnTo>
                <a:lnTo>
                  <a:pt x="2919946" y="1447800"/>
                </a:lnTo>
                <a:lnTo>
                  <a:pt x="2913481" y="1409700"/>
                </a:lnTo>
                <a:lnTo>
                  <a:pt x="2906191" y="1384300"/>
                </a:lnTo>
                <a:lnTo>
                  <a:pt x="2902610" y="1358900"/>
                </a:lnTo>
                <a:lnTo>
                  <a:pt x="2899283" y="1346200"/>
                </a:lnTo>
                <a:lnTo>
                  <a:pt x="2896679" y="1333500"/>
                </a:lnTo>
                <a:lnTo>
                  <a:pt x="2895231" y="1320800"/>
                </a:lnTo>
                <a:lnTo>
                  <a:pt x="2894990" y="1308100"/>
                </a:lnTo>
                <a:lnTo>
                  <a:pt x="2897251" y="1308100"/>
                </a:lnTo>
                <a:lnTo>
                  <a:pt x="2912668" y="1282700"/>
                </a:lnTo>
                <a:lnTo>
                  <a:pt x="2921266" y="1270000"/>
                </a:lnTo>
                <a:lnTo>
                  <a:pt x="2931630" y="1270000"/>
                </a:lnTo>
                <a:lnTo>
                  <a:pt x="2935668" y="1282700"/>
                </a:lnTo>
                <a:lnTo>
                  <a:pt x="2937916" y="1295400"/>
                </a:lnTo>
                <a:lnTo>
                  <a:pt x="2939389" y="1308100"/>
                </a:lnTo>
                <a:lnTo>
                  <a:pt x="2941066" y="1333500"/>
                </a:lnTo>
                <a:lnTo>
                  <a:pt x="2944114" y="1358900"/>
                </a:lnTo>
                <a:lnTo>
                  <a:pt x="2946222" y="1384300"/>
                </a:lnTo>
                <a:lnTo>
                  <a:pt x="2948698" y="1422400"/>
                </a:lnTo>
                <a:lnTo>
                  <a:pt x="2952851" y="1447800"/>
                </a:lnTo>
                <a:lnTo>
                  <a:pt x="2958477" y="1473200"/>
                </a:lnTo>
                <a:lnTo>
                  <a:pt x="2964167" y="1498600"/>
                </a:lnTo>
                <a:lnTo>
                  <a:pt x="2969933" y="1536700"/>
                </a:lnTo>
                <a:lnTo>
                  <a:pt x="2975749" y="1562100"/>
                </a:lnTo>
                <a:lnTo>
                  <a:pt x="2977083" y="1574800"/>
                </a:lnTo>
                <a:lnTo>
                  <a:pt x="2977972" y="1574800"/>
                </a:lnTo>
                <a:lnTo>
                  <a:pt x="2978493" y="1587500"/>
                </a:lnTo>
                <a:lnTo>
                  <a:pt x="2978708" y="1600200"/>
                </a:lnTo>
                <a:lnTo>
                  <a:pt x="2978708" y="1538300"/>
                </a:lnTo>
                <a:lnTo>
                  <a:pt x="2978416" y="1536700"/>
                </a:lnTo>
                <a:lnTo>
                  <a:pt x="2972879" y="1511300"/>
                </a:lnTo>
                <a:lnTo>
                  <a:pt x="2966656" y="1485900"/>
                </a:lnTo>
                <a:lnTo>
                  <a:pt x="2960967" y="1447800"/>
                </a:lnTo>
                <a:lnTo>
                  <a:pt x="2956966" y="1422400"/>
                </a:lnTo>
                <a:lnTo>
                  <a:pt x="2954413" y="1397000"/>
                </a:lnTo>
                <a:lnTo>
                  <a:pt x="2951937" y="1371600"/>
                </a:lnTo>
                <a:lnTo>
                  <a:pt x="2947073" y="1320800"/>
                </a:lnTo>
                <a:lnTo>
                  <a:pt x="2945282" y="1308100"/>
                </a:lnTo>
                <a:lnTo>
                  <a:pt x="2943237" y="1295400"/>
                </a:lnTo>
                <a:lnTo>
                  <a:pt x="2941828" y="1270000"/>
                </a:lnTo>
                <a:lnTo>
                  <a:pt x="2941917" y="1257300"/>
                </a:lnTo>
                <a:lnTo>
                  <a:pt x="2942767" y="1257300"/>
                </a:lnTo>
                <a:lnTo>
                  <a:pt x="2944584" y="1244600"/>
                </a:lnTo>
                <a:lnTo>
                  <a:pt x="2947936" y="1244600"/>
                </a:lnTo>
                <a:lnTo>
                  <a:pt x="2953410" y="1231900"/>
                </a:lnTo>
                <a:lnTo>
                  <a:pt x="2954871" y="1244600"/>
                </a:lnTo>
                <a:lnTo>
                  <a:pt x="2956382" y="1244600"/>
                </a:lnTo>
                <a:lnTo>
                  <a:pt x="2962122" y="1295400"/>
                </a:lnTo>
                <a:lnTo>
                  <a:pt x="2968104" y="1346200"/>
                </a:lnTo>
                <a:lnTo>
                  <a:pt x="2974441" y="1397000"/>
                </a:lnTo>
                <a:lnTo>
                  <a:pt x="2981096" y="1447800"/>
                </a:lnTo>
                <a:lnTo>
                  <a:pt x="2988068" y="1498600"/>
                </a:lnTo>
                <a:lnTo>
                  <a:pt x="2995371" y="1549400"/>
                </a:lnTo>
                <a:lnTo>
                  <a:pt x="3002965" y="1600200"/>
                </a:lnTo>
                <a:lnTo>
                  <a:pt x="3002965" y="1535696"/>
                </a:lnTo>
                <a:lnTo>
                  <a:pt x="2999600" y="1511300"/>
                </a:lnTo>
                <a:lnTo>
                  <a:pt x="2987751" y="1435100"/>
                </a:lnTo>
                <a:lnTo>
                  <a:pt x="2982379" y="1409700"/>
                </a:lnTo>
                <a:lnTo>
                  <a:pt x="2977578" y="1371600"/>
                </a:lnTo>
                <a:lnTo>
                  <a:pt x="2973413" y="1333500"/>
                </a:lnTo>
                <a:lnTo>
                  <a:pt x="2969552" y="1295400"/>
                </a:lnTo>
                <a:lnTo>
                  <a:pt x="2965653" y="1257300"/>
                </a:lnTo>
                <a:lnTo>
                  <a:pt x="2965081" y="1244600"/>
                </a:lnTo>
                <a:lnTo>
                  <a:pt x="2964891" y="1244600"/>
                </a:lnTo>
                <a:lnTo>
                  <a:pt x="2965158" y="1231900"/>
                </a:lnTo>
                <a:lnTo>
                  <a:pt x="2965983" y="1219200"/>
                </a:lnTo>
                <a:lnTo>
                  <a:pt x="2967278" y="1219200"/>
                </a:lnTo>
                <a:lnTo>
                  <a:pt x="2969437" y="1206500"/>
                </a:lnTo>
                <a:lnTo>
                  <a:pt x="2981629" y="1206500"/>
                </a:lnTo>
                <a:lnTo>
                  <a:pt x="2984716" y="1231900"/>
                </a:lnTo>
                <a:lnTo>
                  <a:pt x="2987154" y="1244600"/>
                </a:lnTo>
                <a:lnTo>
                  <a:pt x="2995879" y="1295400"/>
                </a:lnTo>
                <a:lnTo>
                  <a:pt x="3004007" y="1346200"/>
                </a:lnTo>
                <a:lnTo>
                  <a:pt x="3007576" y="1384300"/>
                </a:lnTo>
                <a:lnTo>
                  <a:pt x="3010751" y="1397000"/>
                </a:lnTo>
                <a:lnTo>
                  <a:pt x="3014713" y="1422400"/>
                </a:lnTo>
                <a:lnTo>
                  <a:pt x="3019094" y="1447800"/>
                </a:lnTo>
                <a:lnTo>
                  <a:pt x="3023552" y="1460500"/>
                </a:lnTo>
                <a:lnTo>
                  <a:pt x="3025000" y="1473200"/>
                </a:lnTo>
                <a:lnTo>
                  <a:pt x="3025000" y="1409700"/>
                </a:lnTo>
                <a:lnTo>
                  <a:pt x="3018739" y="1409700"/>
                </a:lnTo>
                <a:lnTo>
                  <a:pt x="3018180" y="1397000"/>
                </a:lnTo>
                <a:lnTo>
                  <a:pt x="3012046" y="1358900"/>
                </a:lnTo>
                <a:lnTo>
                  <a:pt x="3008947" y="1333500"/>
                </a:lnTo>
                <a:lnTo>
                  <a:pt x="3005759" y="1308100"/>
                </a:lnTo>
                <a:lnTo>
                  <a:pt x="3004578" y="1308100"/>
                </a:lnTo>
                <a:lnTo>
                  <a:pt x="3003245" y="1295400"/>
                </a:lnTo>
                <a:lnTo>
                  <a:pt x="3001683" y="1295400"/>
                </a:lnTo>
                <a:lnTo>
                  <a:pt x="2999790" y="1282700"/>
                </a:lnTo>
                <a:lnTo>
                  <a:pt x="2995472" y="1257300"/>
                </a:lnTo>
                <a:lnTo>
                  <a:pt x="2992590" y="1244600"/>
                </a:lnTo>
                <a:lnTo>
                  <a:pt x="2990278" y="1219200"/>
                </a:lnTo>
                <a:lnTo>
                  <a:pt x="2987637" y="1206500"/>
                </a:lnTo>
                <a:lnTo>
                  <a:pt x="2986760" y="1193800"/>
                </a:lnTo>
                <a:lnTo>
                  <a:pt x="2998889" y="1193800"/>
                </a:lnTo>
                <a:lnTo>
                  <a:pt x="3000006" y="1206500"/>
                </a:lnTo>
                <a:lnTo>
                  <a:pt x="3005328" y="1231900"/>
                </a:lnTo>
                <a:lnTo>
                  <a:pt x="3009430" y="1257300"/>
                </a:lnTo>
                <a:lnTo>
                  <a:pt x="3011995" y="1282700"/>
                </a:lnTo>
                <a:lnTo>
                  <a:pt x="3012744" y="1308100"/>
                </a:lnTo>
                <a:lnTo>
                  <a:pt x="3012681" y="1320800"/>
                </a:lnTo>
                <a:lnTo>
                  <a:pt x="3014497" y="1320800"/>
                </a:lnTo>
                <a:lnTo>
                  <a:pt x="3016046" y="1333500"/>
                </a:lnTo>
                <a:lnTo>
                  <a:pt x="3020136" y="1346200"/>
                </a:lnTo>
                <a:lnTo>
                  <a:pt x="3022968" y="1371600"/>
                </a:lnTo>
                <a:lnTo>
                  <a:pt x="3024771" y="1384300"/>
                </a:lnTo>
                <a:lnTo>
                  <a:pt x="3025762" y="1409700"/>
                </a:lnTo>
                <a:lnTo>
                  <a:pt x="3025762" y="1104900"/>
                </a:lnTo>
                <a:lnTo>
                  <a:pt x="3016478" y="1104900"/>
                </a:lnTo>
                <a:lnTo>
                  <a:pt x="3015551" y="1103426"/>
                </a:lnTo>
                <a:lnTo>
                  <a:pt x="3015551" y="1117600"/>
                </a:lnTo>
                <a:lnTo>
                  <a:pt x="3012795" y="1130300"/>
                </a:lnTo>
                <a:lnTo>
                  <a:pt x="3011132" y="1130300"/>
                </a:lnTo>
                <a:lnTo>
                  <a:pt x="3001861" y="1143000"/>
                </a:lnTo>
                <a:lnTo>
                  <a:pt x="2991637" y="1155700"/>
                </a:lnTo>
                <a:lnTo>
                  <a:pt x="2970212" y="1193800"/>
                </a:lnTo>
                <a:lnTo>
                  <a:pt x="2946692" y="1219200"/>
                </a:lnTo>
                <a:lnTo>
                  <a:pt x="2921851" y="1257300"/>
                </a:lnTo>
                <a:lnTo>
                  <a:pt x="2896781" y="1282700"/>
                </a:lnTo>
                <a:lnTo>
                  <a:pt x="2872613" y="1308100"/>
                </a:lnTo>
                <a:lnTo>
                  <a:pt x="2868434" y="1320800"/>
                </a:lnTo>
                <a:lnTo>
                  <a:pt x="2864332" y="1320800"/>
                </a:lnTo>
                <a:lnTo>
                  <a:pt x="2860344" y="1333500"/>
                </a:lnTo>
                <a:lnTo>
                  <a:pt x="2856547" y="1333500"/>
                </a:lnTo>
                <a:lnTo>
                  <a:pt x="2852026" y="1346200"/>
                </a:lnTo>
                <a:lnTo>
                  <a:pt x="2848356" y="1346200"/>
                </a:lnTo>
                <a:lnTo>
                  <a:pt x="2848356" y="1600200"/>
                </a:lnTo>
                <a:lnTo>
                  <a:pt x="2818155" y="1600200"/>
                </a:lnTo>
                <a:lnTo>
                  <a:pt x="2813735" y="1587500"/>
                </a:lnTo>
                <a:lnTo>
                  <a:pt x="2810853" y="1587500"/>
                </a:lnTo>
                <a:lnTo>
                  <a:pt x="2803169" y="1534566"/>
                </a:lnTo>
                <a:lnTo>
                  <a:pt x="2803169" y="1587500"/>
                </a:lnTo>
                <a:lnTo>
                  <a:pt x="2801086" y="1600200"/>
                </a:lnTo>
                <a:lnTo>
                  <a:pt x="2788285" y="1600200"/>
                </a:lnTo>
                <a:lnTo>
                  <a:pt x="2783560" y="1612900"/>
                </a:lnTo>
                <a:lnTo>
                  <a:pt x="2773413" y="1600200"/>
                </a:lnTo>
                <a:lnTo>
                  <a:pt x="2774607" y="1600200"/>
                </a:lnTo>
                <a:lnTo>
                  <a:pt x="2775953" y="1587500"/>
                </a:lnTo>
                <a:lnTo>
                  <a:pt x="2778379" y="1587500"/>
                </a:lnTo>
                <a:lnTo>
                  <a:pt x="2778823" y="1574800"/>
                </a:lnTo>
                <a:lnTo>
                  <a:pt x="2778277" y="1562100"/>
                </a:lnTo>
                <a:lnTo>
                  <a:pt x="2777769" y="1549400"/>
                </a:lnTo>
                <a:lnTo>
                  <a:pt x="2776766" y="1536700"/>
                </a:lnTo>
                <a:lnTo>
                  <a:pt x="2774531" y="1524000"/>
                </a:lnTo>
                <a:lnTo>
                  <a:pt x="2771927" y="1524000"/>
                </a:lnTo>
                <a:lnTo>
                  <a:pt x="2769755" y="1511300"/>
                </a:lnTo>
                <a:lnTo>
                  <a:pt x="2767914" y="1501127"/>
                </a:lnTo>
                <a:lnTo>
                  <a:pt x="2767914" y="1778000"/>
                </a:lnTo>
                <a:lnTo>
                  <a:pt x="2749842" y="1778000"/>
                </a:lnTo>
                <a:lnTo>
                  <a:pt x="2753931" y="1765300"/>
                </a:lnTo>
                <a:lnTo>
                  <a:pt x="2766441" y="1765300"/>
                </a:lnTo>
                <a:lnTo>
                  <a:pt x="2767914" y="1778000"/>
                </a:lnTo>
                <a:lnTo>
                  <a:pt x="2767914" y="1501127"/>
                </a:lnTo>
                <a:lnTo>
                  <a:pt x="2763405" y="1460500"/>
                </a:lnTo>
                <a:lnTo>
                  <a:pt x="2763228" y="1435100"/>
                </a:lnTo>
                <a:lnTo>
                  <a:pt x="2764332" y="1422400"/>
                </a:lnTo>
                <a:lnTo>
                  <a:pt x="2766110" y="1397000"/>
                </a:lnTo>
                <a:lnTo>
                  <a:pt x="2768130" y="1384300"/>
                </a:lnTo>
                <a:lnTo>
                  <a:pt x="2768523" y="1371600"/>
                </a:lnTo>
                <a:lnTo>
                  <a:pt x="2781935" y="1371600"/>
                </a:lnTo>
                <a:lnTo>
                  <a:pt x="2782938" y="1384300"/>
                </a:lnTo>
                <a:lnTo>
                  <a:pt x="2783687" y="1384300"/>
                </a:lnTo>
                <a:lnTo>
                  <a:pt x="2785148" y="1409700"/>
                </a:lnTo>
                <a:lnTo>
                  <a:pt x="2788424" y="1460449"/>
                </a:lnTo>
                <a:lnTo>
                  <a:pt x="2788551" y="1473200"/>
                </a:lnTo>
                <a:lnTo>
                  <a:pt x="2788843" y="1498600"/>
                </a:lnTo>
                <a:lnTo>
                  <a:pt x="2790240" y="1511300"/>
                </a:lnTo>
                <a:lnTo>
                  <a:pt x="2793631" y="1524000"/>
                </a:lnTo>
                <a:lnTo>
                  <a:pt x="2796527" y="1549400"/>
                </a:lnTo>
                <a:lnTo>
                  <a:pt x="2798597" y="1562100"/>
                </a:lnTo>
                <a:lnTo>
                  <a:pt x="2800286" y="1574800"/>
                </a:lnTo>
                <a:lnTo>
                  <a:pt x="2802013" y="1587500"/>
                </a:lnTo>
                <a:lnTo>
                  <a:pt x="2803169" y="1587500"/>
                </a:lnTo>
                <a:lnTo>
                  <a:pt x="2803169" y="1534566"/>
                </a:lnTo>
                <a:lnTo>
                  <a:pt x="2797949" y="1498600"/>
                </a:lnTo>
                <a:lnTo>
                  <a:pt x="2794520" y="1460449"/>
                </a:lnTo>
                <a:lnTo>
                  <a:pt x="2793454" y="1409700"/>
                </a:lnTo>
                <a:lnTo>
                  <a:pt x="2793517" y="1384300"/>
                </a:lnTo>
                <a:lnTo>
                  <a:pt x="2793784" y="1371600"/>
                </a:lnTo>
                <a:lnTo>
                  <a:pt x="2827261" y="1371600"/>
                </a:lnTo>
                <a:lnTo>
                  <a:pt x="2829229" y="1384300"/>
                </a:lnTo>
                <a:lnTo>
                  <a:pt x="2829395" y="1384300"/>
                </a:lnTo>
                <a:lnTo>
                  <a:pt x="2830715" y="1397000"/>
                </a:lnTo>
                <a:lnTo>
                  <a:pt x="2836126" y="1397000"/>
                </a:lnTo>
                <a:lnTo>
                  <a:pt x="2837865" y="1409700"/>
                </a:lnTo>
                <a:lnTo>
                  <a:pt x="2837573" y="1422400"/>
                </a:lnTo>
                <a:lnTo>
                  <a:pt x="2836926" y="1435100"/>
                </a:lnTo>
                <a:lnTo>
                  <a:pt x="2836837" y="1460500"/>
                </a:lnTo>
                <a:lnTo>
                  <a:pt x="2837434" y="1485900"/>
                </a:lnTo>
                <a:lnTo>
                  <a:pt x="2838500" y="1498600"/>
                </a:lnTo>
                <a:lnTo>
                  <a:pt x="2840825" y="1536700"/>
                </a:lnTo>
                <a:lnTo>
                  <a:pt x="2842018" y="1562100"/>
                </a:lnTo>
                <a:lnTo>
                  <a:pt x="2843809" y="1574800"/>
                </a:lnTo>
                <a:lnTo>
                  <a:pt x="2846578" y="1587500"/>
                </a:lnTo>
                <a:lnTo>
                  <a:pt x="2848356" y="1600200"/>
                </a:lnTo>
                <a:lnTo>
                  <a:pt x="2848356" y="1346200"/>
                </a:lnTo>
                <a:lnTo>
                  <a:pt x="2760472" y="1346200"/>
                </a:lnTo>
                <a:lnTo>
                  <a:pt x="2760472" y="1524000"/>
                </a:lnTo>
                <a:lnTo>
                  <a:pt x="2759583" y="1524000"/>
                </a:lnTo>
                <a:lnTo>
                  <a:pt x="2759583" y="1574800"/>
                </a:lnTo>
                <a:lnTo>
                  <a:pt x="2759430" y="1587500"/>
                </a:lnTo>
                <a:lnTo>
                  <a:pt x="2758897" y="1587500"/>
                </a:lnTo>
                <a:lnTo>
                  <a:pt x="2757881" y="1600200"/>
                </a:lnTo>
                <a:lnTo>
                  <a:pt x="2756382" y="1625600"/>
                </a:lnTo>
                <a:lnTo>
                  <a:pt x="2756585" y="1651000"/>
                </a:lnTo>
                <a:lnTo>
                  <a:pt x="2757665" y="1676400"/>
                </a:lnTo>
                <a:lnTo>
                  <a:pt x="2758783" y="1689100"/>
                </a:lnTo>
                <a:lnTo>
                  <a:pt x="2759252" y="1701800"/>
                </a:lnTo>
                <a:lnTo>
                  <a:pt x="2759240" y="1714500"/>
                </a:lnTo>
                <a:lnTo>
                  <a:pt x="2756547" y="1714500"/>
                </a:lnTo>
                <a:lnTo>
                  <a:pt x="2751226" y="1724507"/>
                </a:lnTo>
                <a:lnTo>
                  <a:pt x="2751226" y="1752600"/>
                </a:lnTo>
                <a:lnTo>
                  <a:pt x="2745676" y="1752600"/>
                </a:lnTo>
                <a:lnTo>
                  <a:pt x="2748826" y="1739900"/>
                </a:lnTo>
                <a:lnTo>
                  <a:pt x="2751226" y="1752600"/>
                </a:lnTo>
                <a:lnTo>
                  <a:pt x="2751226" y="1724507"/>
                </a:lnTo>
                <a:lnTo>
                  <a:pt x="2749791" y="1727200"/>
                </a:lnTo>
                <a:lnTo>
                  <a:pt x="2692654" y="1727200"/>
                </a:lnTo>
                <a:lnTo>
                  <a:pt x="2683218" y="1714500"/>
                </a:lnTo>
                <a:lnTo>
                  <a:pt x="2682532" y="1714500"/>
                </a:lnTo>
                <a:lnTo>
                  <a:pt x="2682532" y="1778000"/>
                </a:lnTo>
                <a:lnTo>
                  <a:pt x="2668079" y="1778000"/>
                </a:lnTo>
                <a:lnTo>
                  <a:pt x="2676868" y="1765300"/>
                </a:lnTo>
                <a:lnTo>
                  <a:pt x="2682532" y="1778000"/>
                </a:lnTo>
                <a:lnTo>
                  <a:pt x="2682532" y="1714500"/>
                </a:lnTo>
                <a:lnTo>
                  <a:pt x="2674315" y="1714500"/>
                </a:lnTo>
                <a:lnTo>
                  <a:pt x="2673121" y="1701800"/>
                </a:lnTo>
                <a:lnTo>
                  <a:pt x="2671661" y="1676400"/>
                </a:lnTo>
                <a:lnTo>
                  <a:pt x="2670886" y="1651000"/>
                </a:lnTo>
                <a:lnTo>
                  <a:pt x="2670010" y="1638300"/>
                </a:lnTo>
                <a:lnTo>
                  <a:pt x="2668079" y="1625600"/>
                </a:lnTo>
                <a:lnTo>
                  <a:pt x="2663431" y="1612900"/>
                </a:lnTo>
                <a:lnTo>
                  <a:pt x="2660510" y="1612900"/>
                </a:lnTo>
                <a:lnTo>
                  <a:pt x="2660510" y="1689100"/>
                </a:lnTo>
                <a:lnTo>
                  <a:pt x="2660154" y="1689100"/>
                </a:lnTo>
                <a:lnTo>
                  <a:pt x="2659926" y="1701800"/>
                </a:lnTo>
                <a:lnTo>
                  <a:pt x="2658224" y="1714500"/>
                </a:lnTo>
                <a:lnTo>
                  <a:pt x="2650477" y="1727200"/>
                </a:lnTo>
                <a:lnTo>
                  <a:pt x="2648191" y="1724202"/>
                </a:lnTo>
                <a:lnTo>
                  <a:pt x="2648191" y="1778000"/>
                </a:lnTo>
                <a:lnTo>
                  <a:pt x="2627706" y="1778000"/>
                </a:lnTo>
                <a:lnTo>
                  <a:pt x="2641536" y="1765300"/>
                </a:lnTo>
                <a:lnTo>
                  <a:pt x="2645130" y="1765300"/>
                </a:lnTo>
                <a:lnTo>
                  <a:pt x="2648191" y="1778000"/>
                </a:lnTo>
                <a:lnTo>
                  <a:pt x="2648191" y="1724202"/>
                </a:lnTo>
                <a:lnTo>
                  <a:pt x="2640812" y="1714500"/>
                </a:lnTo>
                <a:lnTo>
                  <a:pt x="2634310" y="1714500"/>
                </a:lnTo>
                <a:lnTo>
                  <a:pt x="2633980" y="1701800"/>
                </a:lnTo>
                <a:lnTo>
                  <a:pt x="2633078" y="1689100"/>
                </a:lnTo>
                <a:lnTo>
                  <a:pt x="2631389" y="1689100"/>
                </a:lnTo>
                <a:lnTo>
                  <a:pt x="2628735" y="1676400"/>
                </a:lnTo>
                <a:lnTo>
                  <a:pt x="2625966" y="1663700"/>
                </a:lnTo>
                <a:lnTo>
                  <a:pt x="2622689" y="1663700"/>
                </a:lnTo>
                <a:lnTo>
                  <a:pt x="2621902" y="1661960"/>
                </a:lnTo>
                <a:lnTo>
                  <a:pt x="2621902" y="1714500"/>
                </a:lnTo>
                <a:lnTo>
                  <a:pt x="2603131" y="1714500"/>
                </a:lnTo>
                <a:lnTo>
                  <a:pt x="2602522" y="1701800"/>
                </a:lnTo>
                <a:lnTo>
                  <a:pt x="2603525" y="1689100"/>
                </a:lnTo>
                <a:lnTo>
                  <a:pt x="2600769" y="1676400"/>
                </a:lnTo>
                <a:lnTo>
                  <a:pt x="2618829" y="1676400"/>
                </a:lnTo>
                <a:lnTo>
                  <a:pt x="2618397" y="1689100"/>
                </a:lnTo>
                <a:lnTo>
                  <a:pt x="2620391" y="1701800"/>
                </a:lnTo>
                <a:lnTo>
                  <a:pt x="2620581" y="1701800"/>
                </a:lnTo>
                <a:lnTo>
                  <a:pt x="2621902" y="1714500"/>
                </a:lnTo>
                <a:lnTo>
                  <a:pt x="2621902" y="1661960"/>
                </a:lnTo>
                <a:lnTo>
                  <a:pt x="2616962" y="1651000"/>
                </a:lnTo>
                <a:lnTo>
                  <a:pt x="2611894" y="1651000"/>
                </a:lnTo>
                <a:lnTo>
                  <a:pt x="2609875" y="1638300"/>
                </a:lnTo>
                <a:lnTo>
                  <a:pt x="2611196" y="1625600"/>
                </a:lnTo>
                <a:lnTo>
                  <a:pt x="2612656" y="1612900"/>
                </a:lnTo>
                <a:lnTo>
                  <a:pt x="2617089" y="1612900"/>
                </a:lnTo>
                <a:lnTo>
                  <a:pt x="2624163" y="1625600"/>
                </a:lnTo>
                <a:lnTo>
                  <a:pt x="2639923" y="1625600"/>
                </a:lnTo>
                <a:lnTo>
                  <a:pt x="2650477" y="1638300"/>
                </a:lnTo>
                <a:lnTo>
                  <a:pt x="2656687" y="1651000"/>
                </a:lnTo>
                <a:lnTo>
                  <a:pt x="2659380" y="1663700"/>
                </a:lnTo>
                <a:lnTo>
                  <a:pt x="2659697" y="1676400"/>
                </a:lnTo>
                <a:lnTo>
                  <a:pt x="2660053" y="1676400"/>
                </a:lnTo>
                <a:lnTo>
                  <a:pt x="2660510" y="1689100"/>
                </a:lnTo>
                <a:lnTo>
                  <a:pt x="2660510" y="1612900"/>
                </a:lnTo>
                <a:lnTo>
                  <a:pt x="2655620" y="1612900"/>
                </a:lnTo>
                <a:lnTo>
                  <a:pt x="2644229" y="1600200"/>
                </a:lnTo>
                <a:lnTo>
                  <a:pt x="2616504" y="1600200"/>
                </a:lnTo>
                <a:lnTo>
                  <a:pt x="2612021" y="1587500"/>
                </a:lnTo>
                <a:lnTo>
                  <a:pt x="2614130" y="1574800"/>
                </a:lnTo>
                <a:lnTo>
                  <a:pt x="2711500" y="1574800"/>
                </a:lnTo>
                <a:lnTo>
                  <a:pt x="2714891" y="1587500"/>
                </a:lnTo>
                <a:lnTo>
                  <a:pt x="2716034" y="1600200"/>
                </a:lnTo>
                <a:lnTo>
                  <a:pt x="2716314" y="1612900"/>
                </a:lnTo>
                <a:lnTo>
                  <a:pt x="2716149" y="1638300"/>
                </a:lnTo>
                <a:lnTo>
                  <a:pt x="2715958" y="1638300"/>
                </a:lnTo>
                <a:lnTo>
                  <a:pt x="2715945" y="1676400"/>
                </a:lnTo>
                <a:lnTo>
                  <a:pt x="2716072" y="1689100"/>
                </a:lnTo>
                <a:lnTo>
                  <a:pt x="2716314" y="1701800"/>
                </a:lnTo>
                <a:lnTo>
                  <a:pt x="2718701" y="1701800"/>
                </a:lnTo>
                <a:lnTo>
                  <a:pt x="2718308" y="1714500"/>
                </a:lnTo>
                <a:lnTo>
                  <a:pt x="2730296" y="1714500"/>
                </a:lnTo>
                <a:lnTo>
                  <a:pt x="2732671" y="1701800"/>
                </a:lnTo>
                <a:lnTo>
                  <a:pt x="2737015" y="1701800"/>
                </a:lnTo>
                <a:lnTo>
                  <a:pt x="2737497" y="1689100"/>
                </a:lnTo>
                <a:lnTo>
                  <a:pt x="2736037" y="1689100"/>
                </a:lnTo>
                <a:lnTo>
                  <a:pt x="2731287" y="1676400"/>
                </a:lnTo>
                <a:lnTo>
                  <a:pt x="2730614" y="1663700"/>
                </a:lnTo>
                <a:lnTo>
                  <a:pt x="2731630" y="1638300"/>
                </a:lnTo>
                <a:lnTo>
                  <a:pt x="2731973" y="1625600"/>
                </a:lnTo>
                <a:lnTo>
                  <a:pt x="2731668" y="1600200"/>
                </a:lnTo>
                <a:lnTo>
                  <a:pt x="2731465" y="1587500"/>
                </a:lnTo>
                <a:lnTo>
                  <a:pt x="2730093" y="1574800"/>
                </a:lnTo>
                <a:lnTo>
                  <a:pt x="2726347" y="1549400"/>
                </a:lnTo>
                <a:lnTo>
                  <a:pt x="2759379" y="1549400"/>
                </a:lnTo>
                <a:lnTo>
                  <a:pt x="2759519" y="1562100"/>
                </a:lnTo>
                <a:lnTo>
                  <a:pt x="2759583" y="1574800"/>
                </a:lnTo>
                <a:lnTo>
                  <a:pt x="2759583" y="1524000"/>
                </a:lnTo>
                <a:lnTo>
                  <a:pt x="2714904" y="1524000"/>
                </a:lnTo>
                <a:lnTo>
                  <a:pt x="2711805" y="1511300"/>
                </a:lnTo>
                <a:lnTo>
                  <a:pt x="2709468" y="1498600"/>
                </a:lnTo>
                <a:lnTo>
                  <a:pt x="2708605" y="1498600"/>
                </a:lnTo>
                <a:lnTo>
                  <a:pt x="2707373" y="1485900"/>
                </a:lnTo>
                <a:lnTo>
                  <a:pt x="2707932" y="1485900"/>
                </a:lnTo>
                <a:lnTo>
                  <a:pt x="2709786" y="1460449"/>
                </a:lnTo>
                <a:lnTo>
                  <a:pt x="2710535" y="1435100"/>
                </a:lnTo>
                <a:lnTo>
                  <a:pt x="2711005" y="1409700"/>
                </a:lnTo>
                <a:lnTo>
                  <a:pt x="2711996" y="1384300"/>
                </a:lnTo>
                <a:lnTo>
                  <a:pt x="2712974" y="1371600"/>
                </a:lnTo>
                <a:lnTo>
                  <a:pt x="2757919" y="1371600"/>
                </a:lnTo>
                <a:lnTo>
                  <a:pt x="2760294" y="1384300"/>
                </a:lnTo>
                <a:lnTo>
                  <a:pt x="2759303" y="1397000"/>
                </a:lnTo>
                <a:lnTo>
                  <a:pt x="2757220" y="1422400"/>
                </a:lnTo>
                <a:lnTo>
                  <a:pt x="2756331" y="1447800"/>
                </a:lnTo>
                <a:lnTo>
                  <a:pt x="2756738" y="1473200"/>
                </a:lnTo>
                <a:lnTo>
                  <a:pt x="2758529" y="1498600"/>
                </a:lnTo>
                <a:lnTo>
                  <a:pt x="2758871" y="1498600"/>
                </a:lnTo>
                <a:lnTo>
                  <a:pt x="2758846" y="1511300"/>
                </a:lnTo>
                <a:lnTo>
                  <a:pt x="2760472" y="1524000"/>
                </a:lnTo>
                <a:lnTo>
                  <a:pt x="2760472" y="1346200"/>
                </a:lnTo>
                <a:lnTo>
                  <a:pt x="2706611" y="1346200"/>
                </a:lnTo>
                <a:lnTo>
                  <a:pt x="2706611" y="1422400"/>
                </a:lnTo>
                <a:lnTo>
                  <a:pt x="2706090" y="1435100"/>
                </a:lnTo>
                <a:lnTo>
                  <a:pt x="2705227" y="1460500"/>
                </a:lnTo>
                <a:lnTo>
                  <a:pt x="2704909" y="1473200"/>
                </a:lnTo>
                <a:lnTo>
                  <a:pt x="2704795" y="1485900"/>
                </a:lnTo>
                <a:lnTo>
                  <a:pt x="2704617" y="1498600"/>
                </a:lnTo>
                <a:lnTo>
                  <a:pt x="2703868" y="1511300"/>
                </a:lnTo>
                <a:lnTo>
                  <a:pt x="2700959" y="1524000"/>
                </a:lnTo>
                <a:lnTo>
                  <a:pt x="2677426" y="1524000"/>
                </a:lnTo>
                <a:lnTo>
                  <a:pt x="2679192" y="1511300"/>
                </a:lnTo>
                <a:lnTo>
                  <a:pt x="2679789" y="1498600"/>
                </a:lnTo>
                <a:lnTo>
                  <a:pt x="2679535" y="1485900"/>
                </a:lnTo>
                <a:lnTo>
                  <a:pt x="2678709" y="1485900"/>
                </a:lnTo>
                <a:lnTo>
                  <a:pt x="2678214" y="1460449"/>
                </a:lnTo>
                <a:lnTo>
                  <a:pt x="2679674" y="1435100"/>
                </a:lnTo>
                <a:lnTo>
                  <a:pt x="2681389" y="1409700"/>
                </a:lnTo>
                <a:lnTo>
                  <a:pt x="2681643" y="1384300"/>
                </a:lnTo>
                <a:lnTo>
                  <a:pt x="2681274" y="1371600"/>
                </a:lnTo>
                <a:lnTo>
                  <a:pt x="2705049" y="1371600"/>
                </a:lnTo>
                <a:lnTo>
                  <a:pt x="2705608" y="1384300"/>
                </a:lnTo>
                <a:lnTo>
                  <a:pt x="2706535" y="1397000"/>
                </a:lnTo>
                <a:lnTo>
                  <a:pt x="2706611" y="1422400"/>
                </a:lnTo>
                <a:lnTo>
                  <a:pt x="2706611" y="1346200"/>
                </a:lnTo>
                <a:lnTo>
                  <a:pt x="2675382" y="1346200"/>
                </a:lnTo>
                <a:lnTo>
                  <a:pt x="2675382" y="1447800"/>
                </a:lnTo>
                <a:lnTo>
                  <a:pt x="2674010" y="1460500"/>
                </a:lnTo>
                <a:lnTo>
                  <a:pt x="2672384" y="1473200"/>
                </a:lnTo>
                <a:lnTo>
                  <a:pt x="2672715" y="1485900"/>
                </a:lnTo>
                <a:lnTo>
                  <a:pt x="2673273" y="1498600"/>
                </a:lnTo>
                <a:lnTo>
                  <a:pt x="2672524" y="1498600"/>
                </a:lnTo>
                <a:lnTo>
                  <a:pt x="2672143" y="1511300"/>
                </a:lnTo>
                <a:lnTo>
                  <a:pt x="2669819" y="1524000"/>
                </a:lnTo>
                <a:lnTo>
                  <a:pt x="2629827" y="1524000"/>
                </a:lnTo>
                <a:lnTo>
                  <a:pt x="2629293" y="1511300"/>
                </a:lnTo>
                <a:lnTo>
                  <a:pt x="2628798" y="1511300"/>
                </a:lnTo>
                <a:lnTo>
                  <a:pt x="2635491" y="1447800"/>
                </a:lnTo>
                <a:lnTo>
                  <a:pt x="2638780" y="1422400"/>
                </a:lnTo>
                <a:lnTo>
                  <a:pt x="2642235" y="1384300"/>
                </a:lnTo>
                <a:lnTo>
                  <a:pt x="2644102" y="1371600"/>
                </a:lnTo>
                <a:lnTo>
                  <a:pt x="2672092" y="1371600"/>
                </a:lnTo>
                <a:lnTo>
                  <a:pt x="2673070" y="1384300"/>
                </a:lnTo>
                <a:lnTo>
                  <a:pt x="2674378" y="1397000"/>
                </a:lnTo>
                <a:lnTo>
                  <a:pt x="2674924" y="1397000"/>
                </a:lnTo>
                <a:lnTo>
                  <a:pt x="2674836" y="1409700"/>
                </a:lnTo>
                <a:lnTo>
                  <a:pt x="2674251" y="1422400"/>
                </a:lnTo>
                <a:lnTo>
                  <a:pt x="2675382" y="1447800"/>
                </a:lnTo>
                <a:lnTo>
                  <a:pt x="2675382" y="1346200"/>
                </a:lnTo>
                <a:lnTo>
                  <a:pt x="2632900" y="1346200"/>
                </a:lnTo>
                <a:lnTo>
                  <a:pt x="2632900" y="1384300"/>
                </a:lnTo>
                <a:lnTo>
                  <a:pt x="2632506" y="1397000"/>
                </a:lnTo>
                <a:lnTo>
                  <a:pt x="2630144" y="1422400"/>
                </a:lnTo>
                <a:lnTo>
                  <a:pt x="2627541" y="1447800"/>
                </a:lnTo>
                <a:lnTo>
                  <a:pt x="2624785" y="1485900"/>
                </a:lnTo>
                <a:lnTo>
                  <a:pt x="2621889" y="1511300"/>
                </a:lnTo>
                <a:lnTo>
                  <a:pt x="2619603" y="1524000"/>
                </a:lnTo>
                <a:lnTo>
                  <a:pt x="2596019" y="1524000"/>
                </a:lnTo>
                <a:lnTo>
                  <a:pt x="2596019" y="1587500"/>
                </a:lnTo>
                <a:lnTo>
                  <a:pt x="2595181" y="1600200"/>
                </a:lnTo>
                <a:lnTo>
                  <a:pt x="2593695" y="1600200"/>
                </a:lnTo>
                <a:lnTo>
                  <a:pt x="2593695" y="1612900"/>
                </a:lnTo>
                <a:lnTo>
                  <a:pt x="2592603" y="1625600"/>
                </a:lnTo>
                <a:lnTo>
                  <a:pt x="2592870" y="1638300"/>
                </a:lnTo>
                <a:lnTo>
                  <a:pt x="2589022" y="1638300"/>
                </a:lnTo>
                <a:lnTo>
                  <a:pt x="2589022" y="1676400"/>
                </a:lnTo>
                <a:lnTo>
                  <a:pt x="2588069" y="1689100"/>
                </a:lnTo>
                <a:lnTo>
                  <a:pt x="2587574" y="1689100"/>
                </a:lnTo>
                <a:lnTo>
                  <a:pt x="2585732" y="1701800"/>
                </a:lnTo>
                <a:lnTo>
                  <a:pt x="2582507" y="1714500"/>
                </a:lnTo>
                <a:lnTo>
                  <a:pt x="2542514" y="1714500"/>
                </a:lnTo>
                <a:lnTo>
                  <a:pt x="2542298" y="1713725"/>
                </a:lnTo>
                <a:lnTo>
                  <a:pt x="2542298" y="1778000"/>
                </a:lnTo>
                <a:lnTo>
                  <a:pt x="2463723" y="1778000"/>
                </a:lnTo>
                <a:lnTo>
                  <a:pt x="2435987" y="1778000"/>
                </a:lnTo>
                <a:lnTo>
                  <a:pt x="2437841" y="1765300"/>
                </a:lnTo>
                <a:lnTo>
                  <a:pt x="2456053" y="1765300"/>
                </a:lnTo>
                <a:lnTo>
                  <a:pt x="2463723" y="1778000"/>
                </a:lnTo>
                <a:lnTo>
                  <a:pt x="2470835" y="1765300"/>
                </a:lnTo>
                <a:lnTo>
                  <a:pt x="2534920" y="1765300"/>
                </a:lnTo>
                <a:lnTo>
                  <a:pt x="2542298" y="1778000"/>
                </a:lnTo>
                <a:lnTo>
                  <a:pt x="2542298" y="1713725"/>
                </a:lnTo>
                <a:lnTo>
                  <a:pt x="2538996" y="1701800"/>
                </a:lnTo>
                <a:lnTo>
                  <a:pt x="2537625" y="1689100"/>
                </a:lnTo>
                <a:lnTo>
                  <a:pt x="2538107" y="1676400"/>
                </a:lnTo>
                <a:lnTo>
                  <a:pt x="2541435" y="1676400"/>
                </a:lnTo>
                <a:lnTo>
                  <a:pt x="2548267" y="1663700"/>
                </a:lnTo>
                <a:lnTo>
                  <a:pt x="2585758" y="1663700"/>
                </a:lnTo>
                <a:lnTo>
                  <a:pt x="2589022" y="1676400"/>
                </a:lnTo>
                <a:lnTo>
                  <a:pt x="2589022" y="1638300"/>
                </a:lnTo>
                <a:lnTo>
                  <a:pt x="2568676" y="1638300"/>
                </a:lnTo>
                <a:lnTo>
                  <a:pt x="2558059" y="1651000"/>
                </a:lnTo>
                <a:lnTo>
                  <a:pt x="2524849" y="1651000"/>
                </a:lnTo>
                <a:lnTo>
                  <a:pt x="2523464" y="1663700"/>
                </a:lnTo>
                <a:lnTo>
                  <a:pt x="2523718" y="1663700"/>
                </a:lnTo>
                <a:lnTo>
                  <a:pt x="2524226" y="1676400"/>
                </a:lnTo>
                <a:lnTo>
                  <a:pt x="2525268" y="1689100"/>
                </a:lnTo>
                <a:lnTo>
                  <a:pt x="2526538" y="1689100"/>
                </a:lnTo>
                <a:lnTo>
                  <a:pt x="2527096" y="1701800"/>
                </a:lnTo>
                <a:lnTo>
                  <a:pt x="2524137" y="1714500"/>
                </a:lnTo>
                <a:lnTo>
                  <a:pt x="2499512" y="1714500"/>
                </a:lnTo>
                <a:lnTo>
                  <a:pt x="2501227" y="1689100"/>
                </a:lnTo>
                <a:lnTo>
                  <a:pt x="2500922" y="1676400"/>
                </a:lnTo>
                <a:lnTo>
                  <a:pt x="2499804" y="1663700"/>
                </a:lnTo>
                <a:lnTo>
                  <a:pt x="2499055" y="1651000"/>
                </a:lnTo>
                <a:lnTo>
                  <a:pt x="2499525" y="1651000"/>
                </a:lnTo>
                <a:lnTo>
                  <a:pt x="2501925" y="1638300"/>
                </a:lnTo>
                <a:lnTo>
                  <a:pt x="2507399" y="1638300"/>
                </a:lnTo>
                <a:lnTo>
                  <a:pt x="2517089" y="1625600"/>
                </a:lnTo>
                <a:lnTo>
                  <a:pt x="2564066" y="1625600"/>
                </a:lnTo>
                <a:lnTo>
                  <a:pt x="2580081" y="1612900"/>
                </a:lnTo>
                <a:lnTo>
                  <a:pt x="2593695" y="1612900"/>
                </a:lnTo>
                <a:lnTo>
                  <a:pt x="2593695" y="1600200"/>
                </a:lnTo>
                <a:lnTo>
                  <a:pt x="2553474" y="1600200"/>
                </a:lnTo>
                <a:lnTo>
                  <a:pt x="2538285" y="1612900"/>
                </a:lnTo>
                <a:lnTo>
                  <a:pt x="2487193" y="1612900"/>
                </a:lnTo>
                <a:lnTo>
                  <a:pt x="2486037" y="1625600"/>
                </a:lnTo>
                <a:lnTo>
                  <a:pt x="2486202" y="1625600"/>
                </a:lnTo>
                <a:lnTo>
                  <a:pt x="2486317" y="1638300"/>
                </a:lnTo>
                <a:lnTo>
                  <a:pt x="2486647" y="1651000"/>
                </a:lnTo>
                <a:lnTo>
                  <a:pt x="2487015" y="1663700"/>
                </a:lnTo>
                <a:lnTo>
                  <a:pt x="2487307" y="1676400"/>
                </a:lnTo>
                <a:lnTo>
                  <a:pt x="2487345" y="1701800"/>
                </a:lnTo>
                <a:lnTo>
                  <a:pt x="2485593" y="1701800"/>
                </a:lnTo>
                <a:lnTo>
                  <a:pt x="2483066" y="1714500"/>
                </a:lnTo>
                <a:lnTo>
                  <a:pt x="2468715" y="1714500"/>
                </a:lnTo>
                <a:lnTo>
                  <a:pt x="2469350" y="1701800"/>
                </a:lnTo>
                <a:lnTo>
                  <a:pt x="2469883" y="1689100"/>
                </a:lnTo>
                <a:lnTo>
                  <a:pt x="2470848" y="1676400"/>
                </a:lnTo>
                <a:lnTo>
                  <a:pt x="2471445" y="1651000"/>
                </a:lnTo>
                <a:lnTo>
                  <a:pt x="2471966" y="1638300"/>
                </a:lnTo>
                <a:lnTo>
                  <a:pt x="2473172" y="1625600"/>
                </a:lnTo>
                <a:lnTo>
                  <a:pt x="2475852" y="1612900"/>
                </a:lnTo>
                <a:lnTo>
                  <a:pt x="2478976" y="1600200"/>
                </a:lnTo>
                <a:lnTo>
                  <a:pt x="2483129" y="1587500"/>
                </a:lnTo>
                <a:lnTo>
                  <a:pt x="2542997" y="1587500"/>
                </a:lnTo>
                <a:lnTo>
                  <a:pt x="2563012" y="1574800"/>
                </a:lnTo>
                <a:lnTo>
                  <a:pt x="2593124" y="1574800"/>
                </a:lnTo>
                <a:lnTo>
                  <a:pt x="2596019" y="1587500"/>
                </a:lnTo>
                <a:lnTo>
                  <a:pt x="2596019" y="1524000"/>
                </a:lnTo>
                <a:lnTo>
                  <a:pt x="2591041" y="1524000"/>
                </a:lnTo>
                <a:lnTo>
                  <a:pt x="2591041" y="1549400"/>
                </a:lnTo>
                <a:lnTo>
                  <a:pt x="2588755" y="1562100"/>
                </a:lnTo>
                <a:lnTo>
                  <a:pt x="2479116" y="1562100"/>
                </a:lnTo>
                <a:lnTo>
                  <a:pt x="2471915" y="1574800"/>
                </a:lnTo>
                <a:lnTo>
                  <a:pt x="2470048" y="1587500"/>
                </a:lnTo>
                <a:lnTo>
                  <a:pt x="2459583" y="1587500"/>
                </a:lnTo>
                <a:lnTo>
                  <a:pt x="2459583" y="1663700"/>
                </a:lnTo>
                <a:lnTo>
                  <a:pt x="2459202" y="1676400"/>
                </a:lnTo>
                <a:lnTo>
                  <a:pt x="2455951" y="1701800"/>
                </a:lnTo>
                <a:lnTo>
                  <a:pt x="2455138" y="1701800"/>
                </a:lnTo>
                <a:lnTo>
                  <a:pt x="2454973" y="1714500"/>
                </a:lnTo>
                <a:lnTo>
                  <a:pt x="2446947" y="1714500"/>
                </a:lnTo>
                <a:lnTo>
                  <a:pt x="2447340" y="1701800"/>
                </a:lnTo>
                <a:lnTo>
                  <a:pt x="2446185" y="1689100"/>
                </a:lnTo>
                <a:lnTo>
                  <a:pt x="2445347" y="1676400"/>
                </a:lnTo>
                <a:lnTo>
                  <a:pt x="2446667" y="1663700"/>
                </a:lnTo>
                <a:lnTo>
                  <a:pt x="2449677" y="1651000"/>
                </a:lnTo>
                <a:lnTo>
                  <a:pt x="2452420" y="1638300"/>
                </a:lnTo>
                <a:lnTo>
                  <a:pt x="2455049" y="1625600"/>
                </a:lnTo>
                <a:lnTo>
                  <a:pt x="2457716" y="1612900"/>
                </a:lnTo>
                <a:lnTo>
                  <a:pt x="2458593" y="1638300"/>
                </a:lnTo>
                <a:lnTo>
                  <a:pt x="2459583" y="1663700"/>
                </a:lnTo>
                <a:lnTo>
                  <a:pt x="2459583" y="1587500"/>
                </a:lnTo>
                <a:lnTo>
                  <a:pt x="2458415" y="1587500"/>
                </a:lnTo>
                <a:lnTo>
                  <a:pt x="2458555" y="1574800"/>
                </a:lnTo>
                <a:lnTo>
                  <a:pt x="2459190" y="1562100"/>
                </a:lnTo>
                <a:lnTo>
                  <a:pt x="2460536" y="1562100"/>
                </a:lnTo>
                <a:lnTo>
                  <a:pt x="2462809" y="1549400"/>
                </a:lnTo>
                <a:lnTo>
                  <a:pt x="2478836" y="1549400"/>
                </a:lnTo>
                <a:lnTo>
                  <a:pt x="2485771" y="1536700"/>
                </a:lnTo>
                <a:lnTo>
                  <a:pt x="2492972" y="1536700"/>
                </a:lnTo>
                <a:lnTo>
                  <a:pt x="2511082" y="1549400"/>
                </a:lnTo>
                <a:lnTo>
                  <a:pt x="2591041" y="1549400"/>
                </a:lnTo>
                <a:lnTo>
                  <a:pt x="2591041" y="1524000"/>
                </a:lnTo>
                <a:lnTo>
                  <a:pt x="2590914" y="1524000"/>
                </a:lnTo>
                <a:lnTo>
                  <a:pt x="2590469" y="1511300"/>
                </a:lnTo>
                <a:lnTo>
                  <a:pt x="2589923" y="1511300"/>
                </a:lnTo>
                <a:lnTo>
                  <a:pt x="2589695" y="1498600"/>
                </a:lnTo>
                <a:lnTo>
                  <a:pt x="2590177" y="1485900"/>
                </a:lnTo>
                <a:lnTo>
                  <a:pt x="2593124" y="1473200"/>
                </a:lnTo>
                <a:lnTo>
                  <a:pt x="2598915" y="1422400"/>
                </a:lnTo>
                <a:lnTo>
                  <a:pt x="2602407" y="1397000"/>
                </a:lnTo>
                <a:lnTo>
                  <a:pt x="2603462" y="1397000"/>
                </a:lnTo>
                <a:lnTo>
                  <a:pt x="2609011" y="1384300"/>
                </a:lnTo>
                <a:lnTo>
                  <a:pt x="2608872" y="1384300"/>
                </a:lnTo>
                <a:lnTo>
                  <a:pt x="2603766" y="1371600"/>
                </a:lnTo>
                <a:lnTo>
                  <a:pt x="2629649" y="1371600"/>
                </a:lnTo>
                <a:lnTo>
                  <a:pt x="2632900" y="1384300"/>
                </a:lnTo>
                <a:lnTo>
                  <a:pt x="2632900" y="1346200"/>
                </a:lnTo>
                <a:lnTo>
                  <a:pt x="2591892" y="1346200"/>
                </a:lnTo>
                <a:lnTo>
                  <a:pt x="2591892" y="1397000"/>
                </a:lnTo>
                <a:lnTo>
                  <a:pt x="2591485" y="1409700"/>
                </a:lnTo>
                <a:lnTo>
                  <a:pt x="2589911" y="1435100"/>
                </a:lnTo>
                <a:lnTo>
                  <a:pt x="2587612" y="1460500"/>
                </a:lnTo>
                <a:lnTo>
                  <a:pt x="2583967" y="1485900"/>
                </a:lnTo>
                <a:lnTo>
                  <a:pt x="2582837" y="1498600"/>
                </a:lnTo>
                <a:lnTo>
                  <a:pt x="2581630" y="1498600"/>
                </a:lnTo>
                <a:lnTo>
                  <a:pt x="2580348" y="1511300"/>
                </a:lnTo>
                <a:lnTo>
                  <a:pt x="2578265" y="1524000"/>
                </a:lnTo>
                <a:lnTo>
                  <a:pt x="2533129" y="1524000"/>
                </a:lnTo>
                <a:lnTo>
                  <a:pt x="2532938" y="1511300"/>
                </a:lnTo>
                <a:lnTo>
                  <a:pt x="2533040" y="1498600"/>
                </a:lnTo>
                <a:lnTo>
                  <a:pt x="2533446" y="1498600"/>
                </a:lnTo>
                <a:lnTo>
                  <a:pt x="2533980" y="1485900"/>
                </a:lnTo>
                <a:lnTo>
                  <a:pt x="2534462" y="1485900"/>
                </a:lnTo>
                <a:lnTo>
                  <a:pt x="2535161" y="1460449"/>
                </a:lnTo>
                <a:lnTo>
                  <a:pt x="2537256" y="1435100"/>
                </a:lnTo>
                <a:lnTo>
                  <a:pt x="2540533" y="1409700"/>
                </a:lnTo>
                <a:lnTo>
                  <a:pt x="2544762" y="1384300"/>
                </a:lnTo>
                <a:lnTo>
                  <a:pt x="2545816" y="1384300"/>
                </a:lnTo>
                <a:lnTo>
                  <a:pt x="2547429" y="1371600"/>
                </a:lnTo>
                <a:lnTo>
                  <a:pt x="2551887" y="1358900"/>
                </a:lnTo>
                <a:lnTo>
                  <a:pt x="2565108" y="1358900"/>
                </a:lnTo>
                <a:lnTo>
                  <a:pt x="2579052" y="1371600"/>
                </a:lnTo>
                <a:lnTo>
                  <a:pt x="2587091" y="1371600"/>
                </a:lnTo>
                <a:lnTo>
                  <a:pt x="2590825" y="1384300"/>
                </a:lnTo>
                <a:lnTo>
                  <a:pt x="2591892" y="1397000"/>
                </a:lnTo>
                <a:lnTo>
                  <a:pt x="2591892" y="1346200"/>
                </a:lnTo>
                <a:lnTo>
                  <a:pt x="2538260" y="1346200"/>
                </a:lnTo>
                <a:lnTo>
                  <a:pt x="2538260" y="1371600"/>
                </a:lnTo>
                <a:lnTo>
                  <a:pt x="2537815" y="1384300"/>
                </a:lnTo>
                <a:lnTo>
                  <a:pt x="2537485" y="1397000"/>
                </a:lnTo>
                <a:lnTo>
                  <a:pt x="2536609" y="1409700"/>
                </a:lnTo>
                <a:lnTo>
                  <a:pt x="2534526" y="1422400"/>
                </a:lnTo>
                <a:lnTo>
                  <a:pt x="2530614" y="1435100"/>
                </a:lnTo>
                <a:lnTo>
                  <a:pt x="2528646" y="1460500"/>
                </a:lnTo>
                <a:lnTo>
                  <a:pt x="2527668" y="1485900"/>
                </a:lnTo>
                <a:lnTo>
                  <a:pt x="2526754" y="1498600"/>
                </a:lnTo>
                <a:lnTo>
                  <a:pt x="2526436" y="1511300"/>
                </a:lnTo>
                <a:lnTo>
                  <a:pt x="2525865" y="1511300"/>
                </a:lnTo>
                <a:lnTo>
                  <a:pt x="2524683" y="1524000"/>
                </a:lnTo>
                <a:lnTo>
                  <a:pt x="2509748" y="1524000"/>
                </a:lnTo>
                <a:lnTo>
                  <a:pt x="2509037" y="1511300"/>
                </a:lnTo>
                <a:lnTo>
                  <a:pt x="2509291" y="1511300"/>
                </a:lnTo>
                <a:lnTo>
                  <a:pt x="2509291" y="1498600"/>
                </a:lnTo>
                <a:lnTo>
                  <a:pt x="2511107" y="1485900"/>
                </a:lnTo>
                <a:lnTo>
                  <a:pt x="2512517" y="1473200"/>
                </a:lnTo>
                <a:lnTo>
                  <a:pt x="2513469" y="1460449"/>
                </a:lnTo>
                <a:lnTo>
                  <a:pt x="2513914" y="1435100"/>
                </a:lnTo>
                <a:lnTo>
                  <a:pt x="2514358" y="1422400"/>
                </a:lnTo>
                <a:lnTo>
                  <a:pt x="2514155" y="1409700"/>
                </a:lnTo>
                <a:lnTo>
                  <a:pt x="2513152" y="1409700"/>
                </a:lnTo>
                <a:lnTo>
                  <a:pt x="2512822" y="1397000"/>
                </a:lnTo>
                <a:lnTo>
                  <a:pt x="2513787" y="1384300"/>
                </a:lnTo>
                <a:lnTo>
                  <a:pt x="2515565" y="1384300"/>
                </a:lnTo>
                <a:lnTo>
                  <a:pt x="2519222" y="1371600"/>
                </a:lnTo>
                <a:lnTo>
                  <a:pt x="2538260" y="1371600"/>
                </a:lnTo>
                <a:lnTo>
                  <a:pt x="2538260" y="1346200"/>
                </a:lnTo>
                <a:lnTo>
                  <a:pt x="2507310" y="1346200"/>
                </a:lnTo>
                <a:lnTo>
                  <a:pt x="2507310" y="1371600"/>
                </a:lnTo>
                <a:lnTo>
                  <a:pt x="2506027" y="1397000"/>
                </a:lnTo>
                <a:lnTo>
                  <a:pt x="2506154" y="1409700"/>
                </a:lnTo>
                <a:lnTo>
                  <a:pt x="2506230" y="1447800"/>
                </a:lnTo>
                <a:lnTo>
                  <a:pt x="2504109" y="1473200"/>
                </a:lnTo>
                <a:lnTo>
                  <a:pt x="2502712" y="1485900"/>
                </a:lnTo>
                <a:lnTo>
                  <a:pt x="2501227" y="1498600"/>
                </a:lnTo>
                <a:lnTo>
                  <a:pt x="2499791" y="1498600"/>
                </a:lnTo>
                <a:lnTo>
                  <a:pt x="2498509" y="1511300"/>
                </a:lnTo>
                <a:lnTo>
                  <a:pt x="2497594" y="1524000"/>
                </a:lnTo>
                <a:lnTo>
                  <a:pt x="2447264" y="1524000"/>
                </a:lnTo>
                <a:lnTo>
                  <a:pt x="2447264" y="1549400"/>
                </a:lnTo>
                <a:lnTo>
                  <a:pt x="2446655" y="1562100"/>
                </a:lnTo>
                <a:lnTo>
                  <a:pt x="2444419" y="1562100"/>
                </a:lnTo>
                <a:lnTo>
                  <a:pt x="2440330" y="1574800"/>
                </a:lnTo>
                <a:lnTo>
                  <a:pt x="2437041" y="1574800"/>
                </a:lnTo>
                <a:lnTo>
                  <a:pt x="2437130" y="1562100"/>
                </a:lnTo>
                <a:lnTo>
                  <a:pt x="2440368" y="1549400"/>
                </a:lnTo>
                <a:lnTo>
                  <a:pt x="2446490" y="1536700"/>
                </a:lnTo>
                <a:lnTo>
                  <a:pt x="2447264" y="1549400"/>
                </a:lnTo>
                <a:lnTo>
                  <a:pt x="2447264" y="1524000"/>
                </a:lnTo>
                <a:lnTo>
                  <a:pt x="2444585" y="1524000"/>
                </a:lnTo>
                <a:lnTo>
                  <a:pt x="2445702" y="1511300"/>
                </a:lnTo>
                <a:lnTo>
                  <a:pt x="2447594" y="1498600"/>
                </a:lnTo>
                <a:lnTo>
                  <a:pt x="2448966" y="1485900"/>
                </a:lnTo>
                <a:lnTo>
                  <a:pt x="2450579" y="1473200"/>
                </a:lnTo>
                <a:lnTo>
                  <a:pt x="2452547" y="1447800"/>
                </a:lnTo>
                <a:lnTo>
                  <a:pt x="2454313" y="1435100"/>
                </a:lnTo>
                <a:lnTo>
                  <a:pt x="2455316" y="1422400"/>
                </a:lnTo>
                <a:lnTo>
                  <a:pt x="2455684" y="1409700"/>
                </a:lnTo>
                <a:lnTo>
                  <a:pt x="2456408" y="1397000"/>
                </a:lnTo>
                <a:lnTo>
                  <a:pt x="2457513" y="1397000"/>
                </a:lnTo>
                <a:lnTo>
                  <a:pt x="2458999" y="1384300"/>
                </a:lnTo>
                <a:lnTo>
                  <a:pt x="2462453" y="1384300"/>
                </a:lnTo>
                <a:lnTo>
                  <a:pt x="2467343" y="1371600"/>
                </a:lnTo>
                <a:lnTo>
                  <a:pt x="2507310" y="1371600"/>
                </a:lnTo>
                <a:lnTo>
                  <a:pt x="2507310" y="1346200"/>
                </a:lnTo>
                <a:lnTo>
                  <a:pt x="2452814" y="1346200"/>
                </a:lnTo>
                <a:lnTo>
                  <a:pt x="2452814" y="1384300"/>
                </a:lnTo>
                <a:lnTo>
                  <a:pt x="2452306" y="1384300"/>
                </a:lnTo>
                <a:lnTo>
                  <a:pt x="2448560" y="1422400"/>
                </a:lnTo>
                <a:lnTo>
                  <a:pt x="2445613" y="1447800"/>
                </a:lnTo>
                <a:lnTo>
                  <a:pt x="2442108" y="1485900"/>
                </a:lnTo>
                <a:lnTo>
                  <a:pt x="2436634" y="1524000"/>
                </a:lnTo>
                <a:lnTo>
                  <a:pt x="2433777" y="1536700"/>
                </a:lnTo>
                <a:lnTo>
                  <a:pt x="2430792" y="1549400"/>
                </a:lnTo>
                <a:lnTo>
                  <a:pt x="2424353" y="1574800"/>
                </a:lnTo>
                <a:lnTo>
                  <a:pt x="2423655" y="1574800"/>
                </a:lnTo>
                <a:lnTo>
                  <a:pt x="2421394" y="1587500"/>
                </a:lnTo>
                <a:lnTo>
                  <a:pt x="2415273" y="1587500"/>
                </a:lnTo>
                <a:lnTo>
                  <a:pt x="2413838" y="1574800"/>
                </a:lnTo>
                <a:lnTo>
                  <a:pt x="2414066" y="1574800"/>
                </a:lnTo>
                <a:lnTo>
                  <a:pt x="2415781" y="1549400"/>
                </a:lnTo>
                <a:lnTo>
                  <a:pt x="2417635" y="1536700"/>
                </a:lnTo>
                <a:lnTo>
                  <a:pt x="2419400" y="1524000"/>
                </a:lnTo>
                <a:lnTo>
                  <a:pt x="2420848" y="1511300"/>
                </a:lnTo>
                <a:lnTo>
                  <a:pt x="2424036" y="1485900"/>
                </a:lnTo>
                <a:lnTo>
                  <a:pt x="2428367" y="1460449"/>
                </a:lnTo>
                <a:lnTo>
                  <a:pt x="2432786" y="1422400"/>
                </a:lnTo>
                <a:lnTo>
                  <a:pt x="2436279" y="1397000"/>
                </a:lnTo>
                <a:lnTo>
                  <a:pt x="2436825" y="1397000"/>
                </a:lnTo>
                <a:lnTo>
                  <a:pt x="2437854" y="1371600"/>
                </a:lnTo>
                <a:lnTo>
                  <a:pt x="2451836" y="1371600"/>
                </a:lnTo>
                <a:lnTo>
                  <a:pt x="2452814" y="1384300"/>
                </a:lnTo>
                <a:lnTo>
                  <a:pt x="2452814" y="1346200"/>
                </a:lnTo>
                <a:lnTo>
                  <a:pt x="2430081" y="1346200"/>
                </a:lnTo>
                <a:lnTo>
                  <a:pt x="2430081" y="1371600"/>
                </a:lnTo>
                <a:lnTo>
                  <a:pt x="2427808" y="1397000"/>
                </a:lnTo>
                <a:lnTo>
                  <a:pt x="2426182" y="1409700"/>
                </a:lnTo>
                <a:lnTo>
                  <a:pt x="2424480" y="1422400"/>
                </a:lnTo>
                <a:lnTo>
                  <a:pt x="2422639" y="1435100"/>
                </a:lnTo>
                <a:lnTo>
                  <a:pt x="2418448" y="1473200"/>
                </a:lnTo>
                <a:lnTo>
                  <a:pt x="2414181" y="1498600"/>
                </a:lnTo>
                <a:lnTo>
                  <a:pt x="2404732" y="1562100"/>
                </a:lnTo>
                <a:lnTo>
                  <a:pt x="2404084" y="1562100"/>
                </a:lnTo>
                <a:lnTo>
                  <a:pt x="2401582" y="1574800"/>
                </a:lnTo>
                <a:lnTo>
                  <a:pt x="2397988" y="1574800"/>
                </a:lnTo>
                <a:lnTo>
                  <a:pt x="2392095" y="1587500"/>
                </a:lnTo>
                <a:lnTo>
                  <a:pt x="2378481" y="1587500"/>
                </a:lnTo>
                <a:lnTo>
                  <a:pt x="2373604" y="1574800"/>
                </a:lnTo>
                <a:lnTo>
                  <a:pt x="2368994" y="1587500"/>
                </a:lnTo>
                <a:lnTo>
                  <a:pt x="2358783" y="1587500"/>
                </a:lnTo>
                <a:lnTo>
                  <a:pt x="2353183" y="1574800"/>
                </a:lnTo>
                <a:lnTo>
                  <a:pt x="2351214" y="1574800"/>
                </a:lnTo>
                <a:lnTo>
                  <a:pt x="2351925" y="1562100"/>
                </a:lnTo>
                <a:lnTo>
                  <a:pt x="2355900" y="1536700"/>
                </a:lnTo>
                <a:lnTo>
                  <a:pt x="2359888" y="1511300"/>
                </a:lnTo>
                <a:lnTo>
                  <a:pt x="2363305" y="1485900"/>
                </a:lnTo>
                <a:lnTo>
                  <a:pt x="2365489" y="1447800"/>
                </a:lnTo>
                <a:lnTo>
                  <a:pt x="2367229" y="1435100"/>
                </a:lnTo>
                <a:lnTo>
                  <a:pt x="2370061" y="1422400"/>
                </a:lnTo>
                <a:lnTo>
                  <a:pt x="2373363" y="1397000"/>
                </a:lnTo>
                <a:lnTo>
                  <a:pt x="2376474" y="1384300"/>
                </a:lnTo>
                <a:lnTo>
                  <a:pt x="2377821" y="1371600"/>
                </a:lnTo>
                <a:lnTo>
                  <a:pt x="2430081" y="1371600"/>
                </a:lnTo>
                <a:lnTo>
                  <a:pt x="2430081" y="1346200"/>
                </a:lnTo>
                <a:lnTo>
                  <a:pt x="2366949" y="1346200"/>
                </a:lnTo>
                <a:lnTo>
                  <a:pt x="2366949" y="1371600"/>
                </a:lnTo>
                <a:lnTo>
                  <a:pt x="2366518" y="1384300"/>
                </a:lnTo>
                <a:lnTo>
                  <a:pt x="2364244" y="1397000"/>
                </a:lnTo>
                <a:lnTo>
                  <a:pt x="2359495" y="1447800"/>
                </a:lnTo>
                <a:lnTo>
                  <a:pt x="2357247" y="1460500"/>
                </a:lnTo>
                <a:lnTo>
                  <a:pt x="2354148" y="1485900"/>
                </a:lnTo>
                <a:lnTo>
                  <a:pt x="2350325" y="1511300"/>
                </a:lnTo>
                <a:lnTo>
                  <a:pt x="2346198" y="1536700"/>
                </a:lnTo>
                <a:lnTo>
                  <a:pt x="2342184" y="1562100"/>
                </a:lnTo>
                <a:lnTo>
                  <a:pt x="2340292" y="1574800"/>
                </a:lnTo>
                <a:lnTo>
                  <a:pt x="2337270" y="1574800"/>
                </a:lnTo>
                <a:lnTo>
                  <a:pt x="2331580" y="1587500"/>
                </a:lnTo>
                <a:lnTo>
                  <a:pt x="2319363" y="1587500"/>
                </a:lnTo>
                <a:lnTo>
                  <a:pt x="2320036" y="1574800"/>
                </a:lnTo>
                <a:lnTo>
                  <a:pt x="2320810" y="1574800"/>
                </a:lnTo>
                <a:lnTo>
                  <a:pt x="2322830" y="1562100"/>
                </a:lnTo>
                <a:lnTo>
                  <a:pt x="2323973" y="1549400"/>
                </a:lnTo>
                <a:lnTo>
                  <a:pt x="2324925" y="1536700"/>
                </a:lnTo>
                <a:lnTo>
                  <a:pt x="2326335" y="1524000"/>
                </a:lnTo>
                <a:lnTo>
                  <a:pt x="2329878" y="1498600"/>
                </a:lnTo>
                <a:lnTo>
                  <a:pt x="2332774" y="1473200"/>
                </a:lnTo>
                <a:lnTo>
                  <a:pt x="2336495" y="1447800"/>
                </a:lnTo>
                <a:lnTo>
                  <a:pt x="2342527" y="1422400"/>
                </a:lnTo>
                <a:lnTo>
                  <a:pt x="2344153" y="1422400"/>
                </a:lnTo>
                <a:lnTo>
                  <a:pt x="2345410" y="1409700"/>
                </a:lnTo>
                <a:lnTo>
                  <a:pt x="2346541" y="1409700"/>
                </a:lnTo>
                <a:lnTo>
                  <a:pt x="2347785" y="1397000"/>
                </a:lnTo>
                <a:lnTo>
                  <a:pt x="2351024" y="1384300"/>
                </a:lnTo>
                <a:lnTo>
                  <a:pt x="2354745" y="1371600"/>
                </a:lnTo>
                <a:lnTo>
                  <a:pt x="2366949" y="1371600"/>
                </a:lnTo>
                <a:lnTo>
                  <a:pt x="2366949" y="1346200"/>
                </a:lnTo>
                <a:lnTo>
                  <a:pt x="2345525" y="1346200"/>
                </a:lnTo>
                <a:lnTo>
                  <a:pt x="2345525" y="1371600"/>
                </a:lnTo>
                <a:lnTo>
                  <a:pt x="2344242" y="1384300"/>
                </a:lnTo>
                <a:lnTo>
                  <a:pt x="2340711" y="1409700"/>
                </a:lnTo>
                <a:lnTo>
                  <a:pt x="2336101" y="1435100"/>
                </a:lnTo>
                <a:lnTo>
                  <a:pt x="2331262" y="1460500"/>
                </a:lnTo>
                <a:lnTo>
                  <a:pt x="2327021" y="1473200"/>
                </a:lnTo>
                <a:lnTo>
                  <a:pt x="2323515" y="1498600"/>
                </a:lnTo>
                <a:lnTo>
                  <a:pt x="2320163" y="1524000"/>
                </a:lnTo>
                <a:lnTo>
                  <a:pt x="2317000" y="1549400"/>
                </a:lnTo>
                <a:lnTo>
                  <a:pt x="2314067" y="1562100"/>
                </a:lnTo>
                <a:lnTo>
                  <a:pt x="2309926" y="1587500"/>
                </a:lnTo>
                <a:lnTo>
                  <a:pt x="2303361" y="1612900"/>
                </a:lnTo>
                <a:lnTo>
                  <a:pt x="2293823" y="1638300"/>
                </a:lnTo>
                <a:lnTo>
                  <a:pt x="2280793" y="1663700"/>
                </a:lnTo>
                <a:lnTo>
                  <a:pt x="2275865" y="1663700"/>
                </a:lnTo>
                <a:lnTo>
                  <a:pt x="2271382" y="1676400"/>
                </a:lnTo>
                <a:lnTo>
                  <a:pt x="2267369" y="1676400"/>
                </a:lnTo>
                <a:lnTo>
                  <a:pt x="2263864" y="1689100"/>
                </a:lnTo>
                <a:lnTo>
                  <a:pt x="2257856" y="1689100"/>
                </a:lnTo>
                <a:lnTo>
                  <a:pt x="2259990" y="1676400"/>
                </a:lnTo>
                <a:lnTo>
                  <a:pt x="2260625" y="1676400"/>
                </a:lnTo>
                <a:lnTo>
                  <a:pt x="2263406" y="1651000"/>
                </a:lnTo>
                <a:lnTo>
                  <a:pt x="2266264" y="1638300"/>
                </a:lnTo>
                <a:lnTo>
                  <a:pt x="2269045" y="1612900"/>
                </a:lnTo>
                <a:lnTo>
                  <a:pt x="2271623" y="1587500"/>
                </a:lnTo>
                <a:lnTo>
                  <a:pt x="2273274" y="1574800"/>
                </a:lnTo>
                <a:lnTo>
                  <a:pt x="2274671" y="1562100"/>
                </a:lnTo>
                <a:lnTo>
                  <a:pt x="2275903" y="1549400"/>
                </a:lnTo>
                <a:lnTo>
                  <a:pt x="2277389" y="1524000"/>
                </a:lnTo>
                <a:lnTo>
                  <a:pt x="2279332" y="1524000"/>
                </a:lnTo>
                <a:lnTo>
                  <a:pt x="2280539" y="1511300"/>
                </a:lnTo>
                <a:lnTo>
                  <a:pt x="2284730" y="1498600"/>
                </a:lnTo>
                <a:lnTo>
                  <a:pt x="2289035" y="1485900"/>
                </a:lnTo>
                <a:lnTo>
                  <a:pt x="2294128" y="1473200"/>
                </a:lnTo>
                <a:lnTo>
                  <a:pt x="2300694" y="1447800"/>
                </a:lnTo>
                <a:lnTo>
                  <a:pt x="2303805" y="1447800"/>
                </a:lnTo>
                <a:lnTo>
                  <a:pt x="2305304" y="1435100"/>
                </a:lnTo>
                <a:lnTo>
                  <a:pt x="2306040" y="1422400"/>
                </a:lnTo>
                <a:lnTo>
                  <a:pt x="2306853" y="1409700"/>
                </a:lnTo>
                <a:lnTo>
                  <a:pt x="2307767" y="1409700"/>
                </a:lnTo>
                <a:lnTo>
                  <a:pt x="2307983" y="1397000"/>
                </a:lnTo>
                <a:lnTo>
                  <a:pt x="2312847" y="1384300"/>
                </a:lnTo>
                <a:lnTo>
                  <a:pt x="2313419" y="1384300"/>
                </a:lnTo>
                <a:lnTo>
                  <a:pt x="2311196" y="1371600"/>
                </a:lnTo>
                <a:lnTo>
                  <a:pt x="2308974" y="1358900"/>
                </a:lnTo>
                <a:lnTo>
                  <a:pt x="2336736" y="1358900"/>
                </a:lnTo>
                <a:lnTo>
                  <a:pt x="2343708" y="1371600"/>
                </a:lnTo>
                <a:lnTo>
                  <a:pt x="2345525" y="1371600"/>
                </a:lnTo>
                <a:lnTo>
                  <a:pt x="2345525" y="1346200"/>
                </a:lnTo>
                <a:lnTo>
                  <a:pt x="2302865" y="1346200"/>
                </a:lnTo>
                <a:lnTo>
                  <a:pt x="2299919" y="1333500"/>
                </a:lnTo>
                <a:lnTo>
                  <a:pt x="2302649" y="1320800"/>
                </a:lnTo>
                <a:lnTo>
                  <a:pt x="2304262" y="1320800"/>
                </a:lnTo>
                <a:lnTo>
                  <a:pt x="2306421" y="1308100"/>
                </a:lnTo>
                <a:lnTo>
                  <a:pt x="2316365" y="1308100"/>
                </a:lnTo>
                <a:lnTo>
                  <a:pt x="2318905" y="1320800"/>
                </a:lnTo>
                <a:lnTo>
                  <a:pt x="2833979" y="1320800"/>
                </a:lnTo>
                <a:lnTo>
                  <a:pt x="2839529" y="1308100"/>
                </a:lnTo>
                <a:lnTo>
                  <a:pt x="2843733" y="1308100"/>
                </a:lnTo>
                <a:lnTo>
                  <a:pt x="2848038" y="1295400"/>
                </a:lnTo>
                <a:lnTo>
                  <a:pt x="2852343" y="1282700"/>
                </a:lnTo>
                <a:lnTo>
                  <a:pt x="2862453" y="1270000"/>
                </a:lnTo>
                <a:lnTo>
                  <a:pt x="2873591" y="1257300"/>
                </a:lnTo>
                <a:lnTo>
                  <a:pt x="2885287" y="1244600"/>
                </a:lnTo>
                <a:lnTo>
                  <a:pt x="2892298" y="1231900"/>
                </a:lnTo>
                <a:lnTo>
                  <a:pt x="2899295" y="1219200"/>
                </a:lnTo>
                <a:lnTo>
                  <a:pt x="2913761" y="1206500"/>
                </a:lnTo>
                <a:lnTo>
                  <a:pt x="2928683" y="1193800"/>
                </a:lnTo>
                <a:lnTo>
                  <a:pt x="2936379" y="1181100"/>
                </a:lnTo>
                <a:lnTo>
                  <a:pt x="2944063" y="1168400"/>
                </a:lnTo>
                <a:lnTo>
                  <a:pt x="2951111" y="1168400"/>
                </a:lnTo>
                <a:lnTo>
                  <a:pt x="2957639" y="1155700"/>
                </a:lnTo>
                <a:lnTo>
                  <a:pt x="2963913" y="1155700"/>
                </a:lnTo>
                <a:lnTo>
                  <a:pt x="2970238" y="1143000"/>
                </a:lnTo>
                <a:lnTo>
                  <a:pt x="2972460" y="1143000"/>
                </a:lnTo>
                <a:lnTo>
                  <a:pt x="2976041" y="1130300"/>
                </a:lnTo>
                <a:lnTo>
                  <a:pt x="2968739" y="1117600"/>
                </a:lnTo>
                <a:lnTo>
                  <a:pt x="3015551" y="1117600"/>
                </a:lnTo>
                <a:lnTo>
                  <a:pt x="3015551" y="1103426"/>
                </a:lnTo>
                <a:lnTo>
                  <a:pt x="3008515" y="1092200"/>
                </a:lnTo>
                <a:lnTo>
                  <a:pt x="3035160" y="1092200"/>
                </a:lnTo>
                <a:lnTo>
                  <a:pt x="3043923" y="1079500"/>
                </a:lnTo>
                <a:lnTo>
                  <a:pt x="3047034" y="1079500"/>
                </a:lnTo>
                <a:lnTo>
                  <a:pt x="3050883" y="1092200"/>
                </a:lnTo>
                <a:lnTo>
                  <a:pt x="3050883" y="1054100"/>
                </a:lnTo>
                <a:lnTo>
                  <a:pt x="3009227" y="1054100"/>
                </a:lnTo>
                <a:lnTo>
                  <a:pt x="2982277" y="1066800"/>
                </a:lnTo>
                <a:lnTo>
                  <a:pt x="2955658" y="1066800"/>
                </a:lnTo>
                <a:lnTo>
                  <a:pt x="2929280" y="1079500"/>
                </a:lnTo>
                <a:lnTo>
                  <a:pt x="2910814" y="1079500"/>
                </a:lnTo>
                <a:lnTo>
                  <a:pt x="2911424" y="1066800"/>
                </a:lnTo>
                <a:lnTo>
                  <a:pt x="2922816" y="1066800"/>
                </a:lnTo>
                <a:lnTo>
                  <a:pt x="2946565" y="1054100"/>
                </a:lnTo>
                <a:lnTo>
                  <a:pt x="2970542" y="1054100"/>
                </a:lnTo>
                <a:lnTo>
                  <a:pt x="2994609" y="1041400"/>
                </a:lnTo>
                <a:lnTo>
                  <a:pt x="3031642" y="1041400"/>
                </a:lnTo>
                <a:lnTo>
                  <a:pt x="3038170" y="1028700"/>
                </a:lnTo>
                <a:lnTo>
                  <a:pt x="3054858" y="1028700"/>
                </a:lnTo>
                <a:lnTo>
                  <a:pt x="3057715" y="1041400"/>
                </a:lnTo>
                <a:lnTo>
                  <a:pt x="3057715" y="956284"/>
                </a:lnTo>
                <a:lnTo>
                  <a:pt x="3056331" y="957554"/>
                </a:lnTo>
                <a:lnTo>
                  <a:pt x="3056331" y="1003300"/>
                </a:lnTo>
                <a:lnTo>
                  <a:pt x="3035795" y="1016000"/>
                </a:lnTo>
                <a:lnTo>
                  <a:pt x="2999486" y="1028700"/>
                </a:lnTo>
                <a:lnTo>
                  <a:pt x="2965869" y="1028700"/>
                </a:lnTo>
                <a:lnTo>
                  <a:pt x="2936189" y="1041400"/>
                </a:lnTo>
                <a:lnTo>
                  <a:pt x="2961563" y="1028700"/>
                </a:lnTo>
                <a:lnTo>
                  <a:pt x="2965869" y="1028700"/>
                </a:lnTo>
                <a:lnTo>
                  <a:pt x="3026168" y="1003300"/>
                </a:lnTo>
                <a:lnTo>
                  <a:pt x="3056331" y="1003300"/>
                </a:lnTo>
                <a:lnTo>
                  <a:pt x="3056331" y="957554"/>
                </a:lnTo>
                <a:lnTo>
                  <a:pt x="3048038" y="965200"/>
                </a:lnTo>
                <a:lnTo>
                  <a:pt x="3034677" y="965200"/>
                </a:lnTo>
                <a:lnTo>
                  <a:pt x="3021228" y="977900"/>
                </a:lnTo>
                <a:lnTo>
                  <a:pt x="2991840" y="977900"/>
                </a:lnTo>
                <a:lnTo>
                  <a:pt x="2976651" y="990600"/>
                </a:lnTo>
                <a:lnTo>
                  <a:pt x="2961538" y="990600"/>
                </a:lnTo>
                <a:lnTo>
                  <a:pt x="2946412" y="1003300"/>
                </a:lnTo>
                <a:lnTo>
                  <a:pt x="2917164" y="1003300"/>
                </a:lnTo>
                <a:lnTo>
                  <a:pt x="2920377" y="990600"/>
                </a:lnTo>
                <a:lnTo>
                  <a:pt x="2926816" y="977900"/>
                </a:lnTo>
                <a:lnTo>
                  <a:pt x="2923667" y="977900"/>
                </a:lnTo>
                <a:lnTo>
                  <a:pt x="2933242" y="965200"/>
                </a:lnTo>
                <a:lnTo>
                  <a:pt x="2943161" y="965200"/>
                </a:lnTo>
                <a:lnTo>
                  <a:pt x="2953004" y="952500"/>
                </a:lnTo>
                <a:lnTo>
                  <a:pt x="2962364" y="952500"/>
                </a:lnTo>
                <a:lnTo>
                  <a:pt x="2982239" y="939800"/>
                </a:lnTo>
                <a:lnTo>
                  <a:pt x="3002623" y="927100"/>
                </a:lnTo>
                <a:lnTo>
                  <a:pt x="3023197" y="927100"/>
                </a:lnTo>
                <a:lnTo>
                  <a:pt x="3043656" y="914400"/>
                </a:lnTo>
                <a:lnTo>
                  <a:pt x="3050209" y="914400"/>
                </a:lnTo>
                <a:lnTo>
                  <a:pt x="3056902" y="901700"/>
                </a:lnTo>
                <a:lnTo>
                  <a:pt x="3082201" y="901700"/>
                </a:lnTo>
                <a:lnTo>
                  <a:pt x="3082201" y="876300"/>
                </a:lnTo>
                <a:lnTo>
                  <a:pt x="3078810" y="876300"/>
                </a:lnTo>
                <a:lnTo>
                  <a:pt x="3071609" y="889000"/>
                </a:lnTo>
                <a:lnTo>
                  <a:pt x="3049727" y="889000"/>
                </a:lnTo>
                <a:lnTo>
                  <a:pt x="3006902" y="914400"/>
                </a:lnTo>
                <a:lnTo>
                  <a:pt x="2984627" y="914400"/>
                </a:lnTo>
                <a:lnTo>
                  <a:pt x="2958452" y="927100"/>
                </a:lnTo>
                <a:lnTo>
                  <a:pt x="2931172" y="927100"/>
                </a:lnTo>
                <a:lnTo>
                  <a:pt x="2930563" y="901700"/>
                </a:lnTo>
                <a:lnTo>
                  <a:pt x="2936062" y="889000"/>
                </a:lnTo>
                <a:lnTo>
                  <a:pt x="2948736" y="876300"/>
                </a:lnTo>
                <a:lnTo>
                  <a:pt x="2969679" y="876300"/>
                </a:lnTo>
                <a:lnTo>
                  <a:pt x="2986544" y="863600"/>
                </a:lnTo>
                <a:lnTo>
                  <a:pt x="3019780" y="863600"/>
                </a:lnTo>
                <a:lnTo>
                  <a:pt x="3036405" y="850900"/>
                </a:lnTo>
                <a:lnTo>
                  <a:pt x="3056598" y="850900"/>
                </a:lnTo>
                <a:lnTo>
                  <a:pt x="3066745" y="838200"/>
                </a:lnTo>
                <a:lnTo>
                  <a:pt x="3088563" y="838200"/>
                </a:lnTo>
                <a:lnTo>
                  <a:pt x="3088563" y="817029"/>
                </a:lnTo>
                <a:lnTo>
                  <a:pt x="3083318" y="825500"/>
                </a:lnTo>
                <a:lnTo>
                  <a:pt x="3068878" y="825500"/>
                </a:lnTo>
                <a:lnTo>
                  <a:pt x="3068878" y="812800"/>
                </a:lnTo>
                <a:lnTo>
                  <a:pt x="3091180" y="812800"/>
                </a:lnTo>
                <a:lnTo>
                  <a:pt x="3091180" y="783259"/>
                </a:lnTo>
                <a:lnTo>
                  <a:pt x="3089643" y="787400"/>
                </a:lnTo>
                <a:lnTo>
                  <a:pt x="3081109" y="787400"/>
                </a:lnTo>
                <a:lnTo>
                  <a:pt x="3070047" y="800100"/>
                </a:lnTo>
                <a:lnTo>
                  <a:pt x="3046018" y="812800"/>
                </a:lnTo>
                <a:lnTo>
                  <a:pt x="3021685" y="812800"/>
                </a:lnTo>
                <a:lnTo>
                  <a:pt x="2972816" y="838200"/>
                </a:lnTo>
                <a:lnTo>
                  <a:pt x="2953207" y="838200"/>
                </a:lnTo>
                <a:lnTo>
                  <a:pt x="2946666" y="850900"/>
                </a:lnTo>
                <a:lnTo>
                  <a:pt x="2936036" y="850900"/>
                </a:lnTo>
                <a:lnTo>
                  <a:pt x="2936710" y="838200"/>
                </a:lnTo>
                <a:lnTo>
                  <a:pt x="2936646" y="825500"/>
                </a:lnTo>
                <a:lnTo>
                  <a:pt x="2938627" y="812800"/>
                </a:lnTo>
                <a:lnTo>
                  <a:pt x="2962973" y="812800"/>
                </a:lnTo>
                <a:lnTo>
                  <a:pt x="2966986" y="800100"/>
                </a:lnTo>
                <a:lnTo>
                  <a:pt x="2995307" y="787400"/>
                </a:lnTo>
                <a:lnTo>
                  <a:pt x="3084499" y="749300"/>
                </a:lnTo>
                <a:lnTo>
                  <a:pt x="3094278" y="749300"/>
                </a:lnTo>
                <a:lnTo>
                  <a:pt x="3094736" y="762000"/>
                </a:lnTo>
                <a:lnTo>
                  <a:pt x="3094736" y="698500"/>
                </a:lnTo>
                <a:lnTo>
                  <a:pt x="3082506" y="698500"/>
                </a:lnTo>
                <a:lnTo>
                  <a:pt x="3072803" y="711200"/>
                </a:lnTo>
                <a:lnTo>
                  <a:pt x="3062643" y="711200"/>
                </a:lnTo>
                <a:lnTo>
                  <a:pt x="3051695" y="723900"/>
                </a:lnTo>
                <a:lnTo>
                  <a:pt x="3033750" y="723900"/>
                </a:lnTo>
                <a:lnTo>
                  <a:pt x="3019183" y="734364"/>
                </a:lnTo>
                <a:lnTo>
                  <a:pt x="3019183" y="749300"/>
                </a:lnTo>
                <a:lnTo>
                  <a:pt x="3010471" y="762000"/>
                </a:lnTo>
                <a:lnTo>
                  <a:pt x="2998317" y="762000"/>
                </a:lnTo>
                <a:lnTo>
                  <a:pt x="3007296" y="749300"/>
                </a:lnTo>
                <a:lnTo>
                  <a:pt x="3019183" y="749300"/>
                </a:lnTo>
                <a:lnTo>
                  <a:pt x="3019183" y="734364"/>
                </a:lnTo>
                <a:lnTo>
                  <a:pt x="2998381" y="749300"/>
                </a:lnTo>
                <a:lnTo>
                  <a:pt x="2974314" y="762000"/>
                </a:lnTo>
                <a:lnTo>
                  <a:pt x="2951543" y="762000"/>
                </a:lnTo>
                <a:lnTo>
                  <a:pt x="2948317" y="774700"/>
                </a:lnTo>
                <a:lnTo>
                  <a:pt x="2946146" y="762000"/>
                </a:lnTo>
                <a:lnTo>
                  <a:pt x="2950756" y="762000"/>
                </a:lnTo>
                <a:lnTo>
                  <a:pt x="2953855" y="749300"/>
                </a:lnTo>
                <a:lnTo>
                  <a:pt x="2972993" y="749300"/>
                </a:lnTo>
                <a:lnTo>
                  <a:pt x="2988894" y="736600"/>
                </a:lnTo>
                <a:lnTo>
                  <a:pt x="3017380" y="711200"/>
                </a:lnTo>
                <a:lnTo>
                  <a:pt x="3035503" y="698500"/>
                </a:lnTo>
                <a:lnTo>
                  <a:pt x="3053029" y="685800"/>
                </a:lnTo>
                <a:lnTo>
                  <a:pt x="3070161" y="660400"/>
                </a:lnTo>
                <a:lnTo>
                  <a:pt x="3090976" y="647700"/>
                </a:lnTo>
                <a:lnTo>
                  <a:pt x="3094888" y="635000"/>
                </a:lnTo>
                <a:lnTo>
                  <a:pt x="3102851" y="635000"/>
                </a:lnTo>
                <a:lnTo>
                  <a:pt x="3103524" y="647700"/>
                </a:lnTo>
                <a:lnTo>
                  <a:pt x="3103524" y="584200"/>
                </a:lnTo>
                <a:lnTo>
                  <a:pt x="3087446" y="584200"/>
                </a:lnTo>
                <a:lnTo>
                  <a:pt x="3062135" y="572668"/>
                </a:lnTo>
                <a:lnTo>
                  <a:pt x="3062135" y="596900"/>
                </a:lnTo>
                <a:lnTo>
                  <a:pt x="3052788" y="608787"/>
                </a:lnTo>
                <a:lnTo>
                  <a:pt x="3052788" y="635000"/>
                </a:lnTo>
                <a:lnTo>
                  <a:pt x="3045676" y="647700"/>
                </a:lnTo>
                <a:lnTo>
                  <a:pt x="3041231" y="647700"/>
                </a:lnTo>
                <a:lnTo>
                  <a:pt x="3047288" y="635000"/>
                </a:lnTo>
                <a:lnTo>
                  <a:pt x="3052788" y="635000"/>
                </a:lnTo>
                <a:lnTo>
                  <a:pt x="3052788" y="608787"/>
                </a:lnTo>
                <a:lnTo>
                  <a:pt x="3042145" y="622300"/>
                </a:lnTo>
                <a:lnTo>
                  <a:pt x="3038500" y="622300"/>
                </a:lnTo>
                <a:lnTo>
                  <a:pt x="3038500" y="647700"/>
                </a:lnTo>
                <a:lnTo>
                  <a:pt x="3031286" y="660400"/>
                </a:lnTo>
                <a:lnTo>
                  <a:pt x="3021253" y="660400"/>
                </a:lnTo>
                <a:lnTo>
                  <a:pt x="3027908" y="647700"/>
                </a:lnTo>
                <a:lnTo>
                  <a:pt x="3038500" y="647700"/>
                </a:lnTo>
                <a:lnTo>
                  <a:pt x="3038500" y="622300"/>
                </a:lnTo>
                <a:lnTo>
                  <a:pt x="3032074" y="622300"/>
                </a:lnTo>
                <a:lnTo>
                  <a:pt x="3021914" y="635000"/>
                </a:lnTo>
                <a:lnTo>
                  <a:pt x="3012173" y="635000"/>
                </a:lnTo>
                <a:lnTo>
                  <a:pt x="3011360" y="622300"/>
                </a:lnTo>
                <a:lnTo>
                  <a:pt x="3011944" y="609600"/>
                </a:lnTo>
                <a:lnTo>
                  <a:pt x="3012922" y="609600"/>
                </a:lnTo>
                <a:lnTo>
                  <a:pt x="3013278" y="596900"/>
                </a:lnTo>
                <a:lnTo>
                  <a:pt x="3062135" y="596900"/>
                </a:lnTo>
                <a:lnTo>
                  <a:pt x="3062135" y="572668"/>
                </a:lnTo>
                <a:lnTo>
                  <a:pt x="3059582" y="571500"/>
                </a:lnTo>
                <a:lnTo>
                  <a:pt x="3041904" y="558800"/>
                </a:lnTo>
                <a:lnTo>
                  <a:pt x="3028772" y="546100"/>
                </a:lnTo>
                <a:lnTo>
                  <a:pt x="3019514" y="533400"/>
                </a:lnTo>
                <a:lnTo>
                  <a:pt x="3013468" y="520700"/>
                </a:lnTo>
                <a:lnTo>
                  <a:pt x="3007207" y="520700"/>
                </a:lnTo>
                <a:lnTo>
                  <a:pt x="3005747" y="508000"/>
                </a:lnTo>
                <a:lnTo>
                  <a:pt x="3004286" y="508000"/>
                </a:lnTo>
                <a:lnTo>
                  <a:pt x="3003004" y="495300"/>
                </a:lnTo>
                <a:lnTo>
                  <a:pt x="3003194" y="482600"/>
                </a:lnTo>
                <a:lnTo>
                  <a:pt x="3004870" y="457200"/>
                </a:lnTo>
                <a:lnTo>
                  <a:pt x="3008020" y="444500"/>
                </a:lnTo>
                <a:lnTo>
                  <a:pt x="3006585" y="431800"/>
                </a:lnTo>
                <a:lnTo>
                  <a:pt x="3002902" y="419100"/>
                </a:lnTo>
                <a:lnTo>
                  <a:pt x="2998571" y="419100"/>
                </a:lnTo>
                <a:lnTo>
                  <a:pt x="2995168" y="406400"/>
                </a:lnTo>
                <a:lnTo>
                  <a:pt x="2988640" y="406400"/>
                </a:lnTo>
                <a:lnTo>
                  <a:pt x="2987611" y="393700"/>
                </a:lnTo>
                <a:lnTo>
                  <a:pt x="2988399" y="393700"/>
                </a:lnTo>
                <a:lnTo>
                  <a:pt x="2981934" y="389559"/>
                </a:lnTo>
                <a:lnTo>
                  <a:pt x="2981934" y="660400"/>
                </a:lnTo>
                <a:lnTo>
                  <a:pt x="2979928" y="660400"/>
                </a:lnTo>
                <a:lnTo>
                  <a:pt x="2973819" y="673100"/>
                </a:lnTo>
                <a:lnTo>
                  <a:pt x="2968282" y="673100"/>
                </a:lnTo>
                <a:lnTo>
                  <a:pt x="2968282" y="698500"/>
                </a:lnTo>
                <a:lnTo>
                  <a:pt x="2961932" y="711200"/>
                </a:lnTo>
                <a:lnTo>
                  <a:pt x="2959989" y="711200"/>
                </a:lnTo>
                <a:lnTo>
                  <a:pt x="2968282" y="698500"/>
                </a:lnTo>
                <a:lnTo>
                  <a:pt x="2968282" y="673100"/>
                </a:lnTo>
                <a:lnTo>
                  <a:pt x="2962503" y="673100"/>
                </a:lnTo>
                <a:lnTo>
                  <a:pt x="2961640" y="660400"/>
                </a:lnTo>
                <a:lnTo>
                  <a:pt x="2959455" y="611314"/>
                </a:lnTo>
                <a:lnTo>
                  <a:pt x="2959455" y="711200"/>
                </a:lnTo>
                <a:lnTo>
                  <a:pt x="2943542" y="723900"/>
                </a:lnTo>
                <a:lnTo>
                  <a:pt x="2923590" y="723900"/>
                </a:lnTo>
                <a:lnTo>
                  <a:pt x="2923590" y="774700"/>
                </a:lnTo>
                <a:lnTo>
                  <a:pt x="2919933" y="774700"/>
                </a:lnTo>
                <a:lnTo>
                  <a:pt x="2919933" y="838200"/>
                </a:lnTo>
                <a:lnTo>
                  <a:pt x="2919463" y="850900"/>
                </a:lnTo>
                <a:lnTo>
                  <a:pt x="2915983" y="850900"/>
                </a:lnTo>
                <a:lnTo>
                  <a:pt x="2910649" y="862114"/>
                </a:lnTo>
                <a:lnTo>
                  <a:pt x="2910649" y="914400"/>
                </a:lnTo>
                <a:lnTo>
                  <a:pt x="2909443" y="927100"/>
                </a:lnTo>
                <a:lnTo>
                  <a:pt x="2906280" y="927100"/>
                </a:lnTo>
                <a:lnTo>
                  <a:pt x="2902686" y="935202"/>
                </a:lnTo>
                <a:lnTo>
                  <a:pt x="2902686" y="977900"/>
                </a:lnTo>
                <a:lnTo>
                  <a:pt x="2899118" y="990600"/>
                </a:lnTo>
                <a:lnTo>
                  <a:pt x="2898508" y="990600"/>
                </a:lnTo>
                <a:lnTo>
                  <a:pt x="2896311" y="1003300"/>
                </a:lnTo>
                <a:lnTo>
                  <a:pt x="2891777" y="1003300"/>
                </a:lnTo>
                <a:lnTo>
                  <a:pt x="2891777" y="1079500"/>
                </a:lnTo>
                <a:lnTo>
                  <a:pt x="2886113" y="1079500"/>
                </a:lnTo>
                <a:lnTo>
                  <a:pt x="2886113" y="1168400"/>
                </a:lnTo>
                <a:lnTo>
                  <a:pt x="2878074" y="1168400"/>
                </a:lnTo>
                <a:lnTo>
                  <a:pt x="2878226" y="1155700"/>
                </a:lnTo>
                <a:lnTo>
                  <a:pt x="2885884" y="1155700"/>
                </a:lnTo>
                <a:lnTo>
                  <a:pt x="2886113" y="1168400"/>
                </a:lnTo>
                <a:lnTo>
                  <a:pt x="2886113" y="1079500"/>
                </a:lnTo>
                <a:lnTo>
                  <a:pt x="2884119" y="1079500"/>
                </a:lnTo>
                <a:lnTo>
                  <a:pt x="2861983" y="1092200"/>
                </a:lnTo>
                <a:lnTo>
                  <a:pt x="2841968" y="1092200"/>
                </a:lnTo>
                <a:lnTo>
                  <a:pt x="2841968" y="1206500"/>
                </a:lnTo>
                <a:lnTo>
                  <a:pt x="2840291" y="1219200"/>
                </a:lnTo>
                <a:lnTo>
                  <a:pt x="2833230" y="1219200"/>
                </a:lnTo>
                <a:lnTo>
                  <a:pt x="2826766" y="1231900"/>
                </a:lnTo>
                <a:lnTo>
                  <a:pt x="2824556" y="1219200"/>
                </a:lnTo>
                <a:lnTo>
                  <a:pt x="2826372" y="1219200"/>
                </a:lnTo>
                <a:lnTo>
                  <a:pt x="2826423" y="1206500"/>
                </a:lnTo>
                <a:lnTo>
                  <a:pt x="2841968" y="1206500"/>
                </a:lnTo>
                <a:lnTo>
                  <a:pt x="2841968" y="1092200"/>
                </a:lnTo>
                <a:lnTo>
                  <a:pt x="2837815" y="1092200"/>
                </a:lnTo>
                <a:lnTo>
                  <a:pt x="2837815" y="1168400"/>
                </a:lnTo>
                <a:lnTo>
                  <a:pt x="2835986" y="1181100"/>
                </a:lnTo>
                <a:lnTo>
                  <a:pt x="2829522" y="1168400"/>
                </a:lnTo>
                <a:lnTo>
                  <a:pt x="2837815" y="1168400"/>
                </a:lnTo>
                <a:lnTo>
                  <a:pt x="2837815" y="1092200"/>
                </a:lnTo>
                <a:lnTo>
                  <a:pt x="2826994" y="1092200"/>
                </a:lnTo>
                <a:lnTo>
                  <a:pt x="2826728" y="1079500"/>
                </a:lnTo>
                <a:lnTo>
                  <a:pt x="2825597" y="1066800"/>
                </a:lnTo>
                <a:lnTo>
                  <a:pt x="2822295" y="1066800"/>
                </a:lnTo>
                <a:lnTo>
                  <a:pt x="2816072" y="1054100"/>
                </a:lnTo>
                <a:lnTo>
                  <a:pt x="2885579" y="1054100"/>
                </a:lnTo>
                <a:lnTo>
                  <a:pt x="2890494" y="1066800"/>
                </a:lnTo>
                <a:lnTo>
                  <a:pt x="2891777" y="1079500"/>
                </a:lnTo>
                <a:lnTo>
                  <a:pt x="2891777" y="1003300"/>
                </a:lnTo>
                <a:lnTo>
                  <a:pt x="2883865" y="1003300"/>
                </a:lnTo>
                <a:lnTo>
                  <a:pt x="2882112" y="1016000"/>
                </a:lnTo>
                <a:lnTo>
                  <a:pt x="2804426" y="1016000"/>
                </a:lnTo>
                <a:lnTo>
                  <a:pt x="2804426" y="1270000"/>
                </a:lnTo>
                <a:lnTo>
                  <a:pt x="2801874" y="1282700"/>
                </a:lnTo>
                <a:lnTo>
                  <a:pt x="2743466" y="1282700"/>
                </a:lnTo>
                <a:lnTo>
                  <a:pt x="2739771" y="1270000"/>
                </a:lnTo>
                <a:lnTo>
                  <a:pt x="2738996" y="1270000"/>
                </a:lnTo>
                <a:lnTo>
                  <a:pt x="2741307" y="1257300"/>
                </a:lnTo>
                <a:lnTo>
                  <a:pt x="2744660" y="1257300"/>
                </a:lnTo>
                <a:lnTo>
                  <a:pt x="2746629" y="1244600"/>
                </a:lnTo>
                <a:lnTo>
                  <a:pt x="2747721" y="1231900"/>
                </a:lnTo>
                <a:lnTo>
                  <a:pt x="2748508" y="1231900"/>
                </a:lnTo>
                <a:lnTo>
                  <a:pt x="2750197" y="1206500"/>
                </a:lnTo>
                <a:lnTo>
                  <a:pt x="2751137" y="1193800"/>
                </a:lnTo>
                <a:lnTo>
                  <a:pt x="2751328" y="1181100"/>
                </a:lnTo>
                <a:lnTo>
                  <a:pt x="2751518" y="1168400"/>
                </a:lnTo>
                <a:lnTo>
                  <a:pt x="2751505" y="1143000"/>
                </a:lnTo>
                <a:lnTo>
                  <a:pt x="2749194" y="1130300"/>
                </a:lnTo>
                <a:lnTo>
                  <a:pt x="2742590" y="1117600"/>
                </a:lnTo>
                <a:lnTo>
                  <a:pt x="2721191" y="1117600"/>
                </a:lnTo>
                <a:lnTo>
                  <a:pt x="2721191" y="1181100"/>
                </a:lnTo>
                <a:lnTo>
                  <a:pt x="2721127" y="1270000"/>
                </a:lnTo>
                <a:lnTo>
                  <a:pt x="2718092" y="1282700"/>
                </a:lnTo>
                <a:lnTo>
                  <a:pt x="2693035" y="1282700"/>
                </a:lnTo>
                <a:lnTo>
                  <a:pt x="2687459" y="1270000"/>
                </a:lnTo>
                <a:lnTo>
                  <a:pt x="2693124" y="1270000"/>
                </a:lnTo>
                <a:lnTo>
                  <a:pt x="2697467" y="1257300"/>
                </a:lnTo>
                <a:lnTo>
                  <a:pt x="2702928" y="1244600"/>
                </a:lnTo>
                <a:lnTo>
                  <a:pt x="2718663" y="1244600"/>
                </a:lnTo>
                <a:lnTo>
                  <a:pt x="2719971" y="1257300"/>
                </a:lnTo>
                <a:lnTo>
                  <a:pt x="2720505" y="1257300"/>
                </a:lnTo>
                <a:lnTo>
                  <a:pt x="2720886" y="1270000"/>
                </a:lnTo>
                <a:lnTo>
                  <a:pt x="2721127" y="1270000"/>
                </a:lnTo>
                <a:lnTo>
                  <a:pt x="2721127" y="1181100"/>
                </a:lnTo>
                <a:lnTo>
                  <a:pt x="2711551" y="1181100"/>
                </a:lnTo>
                <a:lnTo>
                  <a:pt x="2710459" y="1168400"/>
                </a:lnTo>
                <a:lnTo>
                  <a:pt x="2698305" y="1168400"/>
                </a:lnTo>
                <a:lnTo>
                  <a:pt x="2703652" y="1155700"/>
                </a:lnTo>
                <a:lnTo>
                  <a:pt x="2704236" y="1143000"/>
                </a:lnTo>
                <a:lnTo>
                  <a:pt x="2717063" y="1143000"/>
                </a:lnTo>
                <a:lnTo>
                  <a:pt x="2718066" y="1155700"/>
                </a:lnTo>
                <a:lnTo>
                  <a:pt x="2718320" y="1155700"/>
                </a:lnTo>
                <a:lnTo>
                  <a:pt x="2718828" y="1168400"/>
                </a:lnTo>
                <a:lnTo>
                  <a:pt x="2718371" y="1168400"/>
                </a:lnTo>
                <a:lnTo>
                  <a:pt x="2721191" y="1181100"/>
                </a:lnTo>
                <a:lnTo>
                  <a:pt x="2721191" y="1117600"/>
                </a:lnTo>
                <a:lnTo>
                  <a:pt x="2649385" y="1117600"/>
                </a:lnTo>
                <a:lnTo>
                  <a:pt x="2641739" y="1123492"/>
                </a:lnTo>
                <a:lnTo>
                  <a:pt x="2641739" y="1270000"/>
                </a:lnTo>
                <a:lnTo>
                  <a:pt x="2641320" y="1282700"/>
                </a:lnTo>
                <a:lnTo>
                  <a:pt x="2629776" y="1282700"/>
                </a:lnTo>
                <a:lnTo>
                  <a:pt x="2630284" y="1270000"/>
                </a:lnTo>
                <a:lnTo>
                  <a:pt x="2641739" y="1270000"/>
                </a:lnTo>
                <a:lnTo>
                  <a:pt x="2641739" y="1123492"/>
                </a:lnTo>
                <a:lnTo>
                  <a:pt x="2632900" y="1130300"/>
                </a:lnTo>
                <a:lnTo>
                  <a:pt x="2625598" y="1130300"/>
                </a:lnTo>
                <a:lnTo>
                  <a:pt x="2625598" y="1270000"/>
                </a:lnTo>
                <a:lnTo>
                  <a:pt x="2620695" y="1270000"/>
                </a:lnTo>
                <a:lnTo>
                  <a:pt x="2612580" y="1282700"/>
                </a:lnTo>
                <a:lnTo>
                  <a:pt x="2609583" y="1282700"/>
                </a:lnTo>
                <a:lnTo>
                  <a:pt x="2603779" y="1270000"/>
                </a:lnTo>
                <a:lnTo>
                  <a:pt x="2613469" y="1270000"/>
                </a:lnTo>
                <a:lnTo>
                  <a:pt x="2618917" y="1257300"/>
                </a:lnTo>
                <a:lnTo>
                  <a:pt x="2624264" y="1257300"/>
                </a:lnTo>
                <a:lnTo>
                  <a:pt x="2625598" y="1270000"/>
                </a:lnTo>
                <a:lnTo>
                  <a:pt x="2625598" y="1130300"/>
                </a:lnTo>
                <a:lnTo>
                  <a:pt x="2614968" y="1130300"/>
                </a:lnTo>
                <a:lnTo>
                  <a:pt x="2614968" y="1219200"/>
                </a:lnTo>
                <a:lnTo>
                  <a:pt x="2608643" y="1219200"/>
                </a:lnTo>
                <a:lnTo>
                  <a:pt x="2603728" y="1231900"/>
                </a:lnTo>
                <a:lnTo>
                  <a:pt x="2599626" y="1231900"/>
                </a:lnTo>
                <a:lnTo>
                  <a:pt x="2596642" y="1244600"/>
                </a:lnTo>
                <a:lnTo>
                  <a:pt x="2595067" y="1244600"/>
                </a:lnTo>
                <a:lnTo>
                  <a:pt x="2593530" y="1257300"/>
                </a:lnTo>
                <a:lnTo>
                  <a:pt x="2589682" y="1257300"/>
                </a:lnTo>
                <a:lnTo>
                  <a:pt x="2582913" y="1270000"/>
                </a:lnTo>
                <a:lnTo>
                  <a:pt x="2572639" y="1270000"/>
                </a:lnTo>
                <a:lnTo>
                  <a:pt x="2577363" y="1257300"/>
                </a:lnTo>
                <a:lnTo>
                  <a:pt x="2580055" y="1257300"/>
                </a:lnTo>
                <a:lnTo>
                  <a:pt x="2582227" y="1244600"/>
                </a:lnTo>
                <a:lnTo>
                  <a:pt x="2585440" y="1231900"/>
                </a:lnTo>
                <a:lnTo>
                  <a:pt x="2590152" y="1231900"/>
                </a:lnTo>
                <a:lnTo>
                  <a:pt x="2596413" y="1219200"/>
                </a:lnTo>
                <a:lnTo>
                  <a:pt x="2604173" y="1219200"/>
                </a:lnTo>
                <a:lnTo>
                  <a:pt x="2613418" y="1206500"/>
                </a:lnTo>
                <a:lnTo>
                  <a:pt x="2614968" y="1219200"/>
                </a:lnTo>
                <a:lnTo>
                  <a:pt x="2614968" y="1130300"/>
                </a:lnTo>
                <a:lnTo>
                  <a:pt x="2573223" y="1130300"/>
                </a:lnTo>
                <a:lnTo>
                  <a:pt x="2566797" y="1143000"/>
                </a:lnTo>
                <a:lnTo>
                  <a:pt x="2563672" y="1143000"/>
                </a:lnTo>
                <a:lnTo>
                  <a:pt x="2562644" y="1155700"/>
                </a:lnTo>
                <a:lnTo>
                  <a:pt x="2561945" y="1181100"/>
                </a:lnTo>
                <a:lnTo>
                  <a:pt x="2561666" y="1193800"/>
                </a:lnTo>
                <a:lnTo>
                  <a:pt x="2561539" y="1206500"/>
                </a:lnTo>
                <a:lnTo>
                  <a:pt x="2560409" y="1219200"/>
                </a:lnTo>
                <a:lnTo>
                  <a:pt x="2557818" y="1231900"/>
                </a:lnTo>
                <a:lnTo>
                  <a:pt x="2554948" y="1257300"/>
                </a:lnTo>
                <a:lnTo>
                  <a:pt x="2552966" y="1270000"/>
                </a:lnTo>
                <a:lnTo>
                  <a:pt x="2542946" y="1270000"/>
                </a:lnTo>
                <a:lnTo>
                  <a:pt x="2535136" y="1282700"/>
                </a:lnTo>
                <a:lnTo>
                  <a:pt x="2527211" y="1282700"/>
                </a:lnTo>
                <a:lnTo>
                  <a:pt x="2519311" y="1270000"/>
                </a:lnTo>
                <a:lnTo>
                  <a:pt x="2508135" y="1270000"/>
                </a:lnTo>
                <a:lnTo>
                  <a:pt x="2508389" y="1257300"/>
                </a:lnTo>
                <a:lnTo>
                  <a:pt x="2508872" y="1231900"/>
                </a:lnTo>
                <a:lnTo>
                  <a:pt x="2509558" y="1219200"/>
                </a:lnTo>
                <a:lnTo>
                  <a:pt x="2511145" y="1206500"/>
                </a:lnTo>
                <a:lnTo>
                  <a:pt x="2513850" y="1193800"/>
                </a:lnTo>
                <a:lnTo>
                  <a:pt x="2516492" y="1168400"/>
                </a:lnTo>
                <a:lnTo>
                  <a:pt x="2519515" y="1155700"/>
                </a:lnTo>
                <a:lnTo>
                  <a:pt x="2523388" y="1143000"/>
                </a:lnTo>
                <a:lnTo>
                  <a:pt x="2527173" y="1130300"/>
                </a:lnTo>
                <a:lnTo>
                  <a:pt x="2532392" y="1117600"/>
                </a:lnTo>
                <a:lnTo>
                  <a:pt x="2537523" y="1117600"/>
                </a:lnTo>
                <a:lnTo>
                  <a:pt x="2541079" y="1104900"/>
                </a:lnTo>
                <a:lnTo>
                  <a:pt x="2579560" y="1104900"/>
                </a:lnTo>
                <a:lnTo>
                  <a:pt x="2588653" y="1092200"/>
                </a:lnTo>
                <a:lnTo>
                  <a:pt x="2718333" y="1092200"/>
                </a:lnTo>
                <a:lnTo>
                  <a:pt x="2735440" y="1079500"/>
                </a:lnTo>
                <a:lnTo>
                  <a:pt x="2798927" y="1079500"/>
                </a:lnTo>
                <a:lnTo>
                  <a:pt x="2798546" y="1092200"/>
                </a:lnTo>
                <a:lnTo>
                  <a:pt x="2798267" y="1104900"/>
                </a:lnTo>
                <a:lnTo>
                  <a:pt x="2798140" y="1130300"/>
                </a:lnTo>
                <a:lnTo>
                  <a:pt x="2798368" y="1130300"/>
                </a:lnTo>
                <a:lnTo>
                  <a:pt x="2798584" y="1143000"/>
                </a:lnTo>
                <a:lnTo>
                  <a:pt x="2799626" y="1143000"/>
                </a:lnTo>
                <a:lnTo>
                  <a:pt x="2794343" y="1155700"/>
                </a:lnTo>
                <a:lnTo>
                  <a:pt x="2793568" y="1155700"/>
                </a:lnTo>
                <a:lnTo>
                  <a:pt x="2794914" y="1168400"/>
                </a:lnTo>
                <a:lnTo>
                  <a:pt x="2799372" y="1181100"/>
                </a:lnTo>
                <a:lnTo>
                  <a:pt x="2800197" y="1193800"/>
                </a:lnTo>
                <a:lnTo>
                  <a:pt x="2798965" y="1219200"/>
                </a:lnTo>
                <a:lnTo>
                  <a:pt x="2797175" y="1231900"/>
                </a:lnTo>
                <a:lnTo>
                  <a:pt x="2797010" y="1244600"/>
                </a:lnTo>
                <a:lnTo>
                  <a:pt x="2797556" y="1257300"/>
                </a:lnTo>
                <a:lnTo>
                  <a:pt x="2798038" y="1257300"/>
                </a:lnTo>
                <a:lnTo>
                  <a:pt x="2797683" y="1270000"/>
                </a:lnTo>
                <a:lnTo>
                  <a:pt x="2804426" y="1270000"/>
                </a:lnTo>
                <a:lnTo>
                  <a:pt x="2804426" y="1016000"/>
                </a:lnTo>
                <a:lnTo>
                  <a:pt x="2782925" y="1016000"/>
                </a:lnTo>
                <a:lnTo>
                  <a:pt x="2782925" y="1054100"/>
                </a:lnTo>
                <a:lnTo>
                  <a:pt x="2762885" y="1066800"/>
                </a:lnTo>
                <a:lnTo>
                  <a:pt x="2628125" y="1066800"/>
                </a:lnTo>
                <a:lnTo>
                  <a:pt x="2624150" y="1054100"/>
                </a:lnTo>
                <a:lnTo>
                  <a:pt x="2782925" y="1054100"/>
                </a:lnTo>
                <a:lnTo>
                  <a:pt x="2782925" y="1016000"/>
                </a:lnTo>
                <a:lnTo>
                  <a:pt x="2661475" y="1016000"/>
                </a:lnTo>
                <a:lnTo>
                  <a:pt x="2642692" y="1028700"/>
                </a:lnTo>
                <a:lnTo>
                  <a:pt x="2509342" y="1028700"/>
                </a:lnTo>
                <a:lnTo>
                  <a:pt x="2509342" y="1079500"/>
                </a:lnTo>
                <a:lnTo>
                  <a:pt x="2503944" y="1079500"/>
                </a:lnTo>
                <a:lnTo>
                  <a:pt x="2502636" y="1092200"/>
                </a:lnTo>
                <a:lnTo>
                  <a:pt x="2498737" y="1092200"/>
                </a:lnTo>
                <a:lnTo>
                  <a:pt x="2498737" y="1130300"/>
                </a:lnTo>
                <a:lnTo>
                  <a:pt x="2489466" y="1130300"/>
                </a:lnTo>
                <a:lnTo>
                  <a:pt x="2489466" y="1168400"/>
                </a:lnTo>
                <a:lnTo>
                  <a:pt x="2486533" y="1193800"/>
                </a:lnTo>
                <a:lnTo>
                  <a:pt x="2484983" y="1193800"/>
                </a:lnTo>
                <a:lnTo>
                  <a:pt x="2483320" y="1206500"/>
                </a:lnTo>
                <a:lnTo>
                  <a:pt x="2472664" y="1206500"/>
                </a:lnTo>
                <a:lnTo>
                  <a:pt x="2476589" y="1193800"/>
                </a:lnTo>
                <a:lnTo>
                  <a:pt x="2478608" y="1193800"/>
                </a:lnTo>
                <a:lnTo>
                  <a:pt x="2478786" y="1181100"/>
                </a:lnTo>
                <a:lnTo>
                  <a:pt x="2476614" y="1181100"/>
                </a:lnTo>
                <a:lnTo>
                  <a:pt x="2477274" y="1168400"/>
                </a:lnTo>
                <a:lnTo>
                  <a:pt x="2489466" y="1168400"/>
                </a:lnTo>
                <a:lnTo>
                  <a:pt x="2489466" y="1130300"/>
                </a:lnTo>
                <a:lnTo>
                  <a:pt x="2471966" y="1130300"/>
                </a:lnTo>
                <a:lnTo>
                  <a:pt x="2477312" y="1117600"/>
                </a:lnTo>
                <a:lnTo>
                  <a:pt x="2497874" y="1117600"/>
                </a:lnTo>
                <a:lnTo>
                  <a:pt x="2498737" y="1130300"/>
                </a:lnTo>
                <a:lnTo>
                  <a:pt x="2498737" y="1092200"/>
                </a:lnTo>
                <a:lnTo>
                  <a:pt x="2475776" y="1092200"/>
                </a:lnTo>
                <a:lnTo>
                  <a:pt x="2466543" y="1104900"/>
                </a:lnTo>
                <a:lnTo>
                  <a:pt x="2450160" y="1104900"/>
                </a:lnTo>
                <a:lnTo>
                  <a:pt x="2450160" y="1143000"/>
                </a:lnTo>
                <a:lnTo>
                  <a:pt x="2443721" y="1143000"/>
                </a:lnTo>
                <a:lnTo>
                  <a:pt x="2437358" y="1155700"/>
                </a:lnTo>
                <a:lnTo>
                  <a:pt x="2430818" y="1168400"/>
                </a:lnTo>
                <a:lnTo>
                  <a:pt x="2423947" y="1168400"/>
                </a:lnTo>
                <a:lnTo>
                  <a:pt x="2416568" y="1181100"/>
                </a:lnTo>
                <a:lnTo>
                  <a:pt x="2403246" y="1193800"/>
                </a:lnTo>
                <a:lnTo>
                  <a:pt x="2389555" y="1219200"/>
                </a:lnTo>
                <a:lnTo>
                  <a:pt x="2376297" y="1231900"/>
                </a:lnTo>
                <a:lnTo>
                  <a:pt x="2364232" y="1244600"/>
                </a:lnTo>
                <a:lnTo>
                  <a:pt x="2361450" y="1244600"/>
                </a:lnTo>
                <a:lnTo>
                  <a:pt x="2358428" y="1257300"/>
                </a:lnTo>
                <a:lnTo>
                  <a:pt x="2351519" y="1257300"/>
                </a:lnTo>
                <a:lnTo>
                  <a:pt x="2349665" y="1244600"/>
                </a:lnTo>
                <a:lnTo>
                  <a:pt x="2352852" y="1244600"/>
                </a:lnTo>
                <a:lnTo>
                  <a:pt x="2409444" y="1168400"/>
                </a:lnTo>
                <a:lnTo>
                  <a:pt x="2412758" y="1155700"/>
                </a:lnTo>
                <a:lnTo>
                  <a:pt x="2422995" y="1155700"/>
                </a:lnTo>
                <a:lnTo>
                  <a:pt x="2426868" y="1143000"/>
                </a:lnTo>
                <a:lnTo>
                  <a:pt x="2430081" y="1143000"/>
                </a:lnTo>
                <a:lnTo>
                  <a:pt x="2436634" y="1130300"/>
                </a:lnTo>
                <a:lnTo>
                  <a:pt x="2441143" y="1130300"/>
                </a:lnTo>
                <a:lnTo>
                  <a:pt x="2450160" y="1143000"/>
                </a:lnTo>
                <a:lnTo>
                  <a:pt x="2450160" y="1104900"/>
                </a:lnTo>
                <a:lnTo>
                  <a:pt x="2433866" y="1104900"/>
                </a:lnTo>
                <a:lnTo>
                  <a:pt x="2432621" y="1092200"/>
                </a:lnTo>
                <a:lnTo>
                  <a:pt x="2433993" y="1092200"/>
                </a:lnTo>
                <a:lnTo>
                  <a:pt x="2435060" y="1079500"/>
                </a:lnTo>
                <a:lnTo>
                  <a:pt x="2436749" y="1079500"/>
                </a:lnTo>
                <a:lnTo>
                  <a:pt x="2439276" y="1066800"/>
                </a:lnTo>
                <a:lnTo>
                  <a:pt x="2509215" y="1066800"/>
                </a:lnTo>
                <a:lnTo>
                  <a:pt x="2509342" y="1079500"/>
                </a:lnTo>
                <a:lnTo>
                  <a:pt x="2509342" y="1028700"/>
                </a:lnTo>
                <a:lnTo>
                  <a:pt x="2438527" y="1028700"/>
                </a:lnTo>
                <a:lnTo>
                  <a:pt x="2439682" y="1016000"/>
                </a:lnTo>
                <a:lnTo>
                  <a:pt x="2441473" y="1003300"/>
                </a:lnTo>
                <a:lnTo>
                  <a:pt x="2444966" y="990600"/>
                </a:lnTo>
                <a:lnTo>
                  <a:pt x="2483535" y="990600"/>
                </a:lnTo>
                <a:lnTo>
                  <a:pt x="2468181" y="1003300"/>
                </a:lnTo>
                <a:lnTo>
                  <a:pt x="2503132" y="1003300"/>
                </a:lnTo>
                <a:lnTo>
                  <a:pt x="2546019" y="990600"/>
                </a:lnTo>
                <a:lnTo>
                  <a:pt x="2589149" y="990600"/>
                </a:lnTo>
                <a:lnTo>
                  <a:pt x="2632354" y="977900"/>
                </a:lnTo>
                <a:lnTo>
                  <a:pt x="2665526" y="977900"/>
                </a:lnTo>
                <a:lnTo>
                  <a:pt x="2709113" y="965200"/>
                </a:lnTo>
                <a:lnTo>
                  <a:pt x="2840024" y="965200"/>
                </a:lnTo>
                <a:lnTo>
                  <a:pt x="2831769" y="977900"/>
                </a:lnTo>
                <a:lnTo>
                  <a:pt x="2887154" y="977900"/>
                </a:lnTo>
                <a:lnTo>
                  <a:pt x="2901835" y="965200"/>
                </a:lnTo>
                <a:lnTo>
                  <a:pt x="2902686" y="977900"/>
                </a:lnTo>
                <a:lnTo>
                  <a:pt x="2902686" y="935202"/>
                </a:lnTo>
                <a:lnTo>
                  <a:pt x="2900642" y="939800"/>
                </a:lnTo>
                <a:lnTo>
                  <a:pt x="2644229" y="939800"/>
                </a:lnTo>
                <a:lnTo>
                  <a:pt x="2614269" y="952500"/>
                </a:lnTo>
                <a:lnTo>
                  <a:pt x="2452039" y="952500"/>
                </a:lnTo>
                <a:lnTo>
                  <a:pt x="2444051" y="965200"/>
                </a:lnTo>
                <a:lnTo>
                  <a:pt x="2440432" y="952500"/>
                </a:lnTo>
                <a:lnTo>
                  <a:pt x="2440889" y="952500"/>
                </a:lnTo>
                <a:lnTo>
                  <a:pt x="2441384" y="939800"/>
                </a:lnTo>
                <a:lnTo>
                  <a:pt x="2442019" y="939800"/>
                </a:lnTo>
                <a:lnTo>
                  <a:pt x="2442756" y="927100"/>
                </a:lnTo>
                <a:lnTo>
                  <a:pt x="2443556" y="927100"/>
                </a:lnTo>
                <a:lnTo>
                  <a:pt x="2444267" y="914400"/>
                </a:lnTo>
                <a:lnTo>
                  <a:pt x="2751061" y="914400"/>
                </a:lnTo>
                <a:lnTo>
                  <a:pt x="2761716" y="901700"/>
                </a:lnTo>
                <a:lnTo>
                  <a:pt x="2909049" y="901700"/>
                </a:lnTo>
                <a:lnTo>
                  <a:pt x="2910649" y="914400"/>
                </a:lnTo>
                <a:lnTo>
                  <a:pt x="2910649" y="862114"/>
                </a:lnTo>
                <a:lnTo>
                  <a:pt x="2909938" y="863600"/>
                </a:lnTo>
                <a:lnTo>
                  <a:pt x="2901797" y="863600"/>
                </a:lnTo>
                <a:lnTo>
                  <a:pt x="2884347" y="876300"/>
                </a:lnTo>
                <a:lnTo>
                  <a:pt x="2787015" y="876300"/>
                </a:lnTo>
                <a:lnTo>
                  <a:pt x="2744038" y="889000"/>
                </a:lnTo>
                <a:lnTo>
                  <a:pt x="2476627" y="889000"/>
                </a:lnTo>
                <a:lnTo>
                  <a:pt x="2467394" y="901700"/>
                </a:lnTo>
                <a:lnTo>
                  <a:pt x="2445448" y="901700"/>
                </a:lnTo>
                <a:lnTo>
                  <a:pt x="2447417" y="889000"/>
                </a:lnTo>
                <a:lnTo>
                  <a:pt x="2450642" y="876300"/>
                </a:lnTo>
                <a:lnTo>
                  <a:pt x="2451862" y="863600"/>
                </a:lnTo>
                <a:lnTo>
                  <a:pt x="2452243" y="850900"/>
                </a:lnTo>
                <a:lnTo>
                  <a:pt x="2492337" y="850900"/>
                </a:lnTo>
                <a:lnTo>
                  <a:pt x="2502077" y="838200"/>
                </a:lnTo>
                <a:lnTo>
                  <a:pt x="2898660" y="838200"/>
                </a:lnTo>
                <a:lnTo>
                  <a:pt x="2912402" y="825500"/>
                </a:lnTo>
                <a:lnTo>
                  <a:pt x="2919374" y="825500"/>
                </a:lnTo>
                <a:lnTo>
                  <a:pt x="2919933" y="838200"/>
                </a:lnTo>
                <a:lnTo>
                  <a:pt x="2919933" y="774700"/>
                </a:lnTo>
                <a:lnTo>
                  <a:pt x="2905290" y="774700"/>
                </a:lnTo>
                <a:lnTo>
                  <a:pt x="2892895" y="787400"/>
                </a:lnTo>
                <a:lnTo>
                  <a:pt x="2850096" y="787400"/>
                </a:lnTo>
                <a:lnTo>
                  <a:pt x="2856712" y="800100"/>
                </a:lnTo>
                <a:lnTo>
                  <a:pt x="2840520" y="800100"/>
                </a:lnTo>
                <a:lnTo>
                  <a:pt x="2845676" y="787400"/>
                </a:lnTo>
                <a:lnTo>
                  <a:pt x="2720822" y="787400"/>
                </a:lnTo>
                <a:lnTo>
                  <a:pt x="2679166" y="800100"/>
                </a:lnTo>
                <a:lnTo>
                  <a:pt x="2457018" y="800100"/>
                </a:lnTo>
                <a:lnTo>
                  <a:pt x="2457323" y="787400"/>
                </a:lnTo>
                <a:lnTo>
                  <a:pt x="2458123" y="774700"/>
                </a:lnTo>
                <a:lnTo>
                  <a:pt x="2461158" y="774700"/>
                </a:lnTo>
                <a:lnTo>
                  <a:pt x="2468803" y="762000"/>
                </a:lnTo>
                <a:lnTo>
                  <a:pt x="2483434" y="774700"/>
                </a:lnTo>
                <a:lnTo>
                  <a:pt x="2538907" y="774700"/>
                </a:lnTo>
                <a:lnTo>
                  <a:pt x="2566479" y="762000"/>
                </a:lnTo>
                <a:lnTo>
                  <a:pt x="2742692" y="762000"/>
                </a:lnTo>
                <a:lnTo>
                  <a:pt x="2774912" y="749300"/>
                </a:lnTo>
                <a:lnTo>
                  <a:pt x="2887535" y="749300"/>
                </a:lnTo>
                <a:lnTo>
                  <a:pt x="2894203" y="762000"/>
                </a:lnTo>
                <a:lnTo>
                  <a:pt x="2923146" y="762000"/>
                </a:lnTo>
                <a:lnTo>
                  <a:pt x="2923590" y="774700"/>
                </a:lnTo>
                <a:lnTo>
                  <a:pt x="2923590" y="723900"/>
                </a:lnTo>
                <a:lnTo>
                  <a:pt x="2918193" y="723900"/>
                </a:lnTo>
                <a:lnTo>
                  <a:pt x="2912567" y="711200"/>
                </a:lnTo>
                <a:lnTo>
                  <a:pt x="2913507" y="711200"/>
                </a:lnTo>
                <a:lnTo>
                  <a:pt x="2910814" y="685800"/>
                </a:lnTo>
                <a:lnTo>
                  <a:pt x="2908617" y="660400"/>
                </a:lnTo>
                <a:lnTo>
                  <a:pt x="2906484" y="635000"/>
                </a:lnTo>
                <a:lnTo>
                  <a:pt x="2904426" y="622300"/>
                </a:lnTo>
                <a:lnTo>
                  <a:pt x="2902978" y="609600"/>
                </a:lnTo>
                <a:lnTo>
                  <a:pt x="2901416" y="596900"/>
                </a:lnTo>
                <a:lnTo>
                  <a:pt x="2900375" y="584200"/>
                </a:lnTo>
                <a:lnTo>
                  <a:pt x="2900476" y="571500"/>
                </a:lnTo>
                <a:lnTo>
                  <a:pt x="2897505" y="558800"/>
                </a:lnTo>
                <a:lnTo>
                  <a:pt x="2889935" y="546100"/>
                </a:lnTo>
                <a:lnTo>
                  <a:pt x="2880906" y="546100"/>
                </a:lnTo>
                <a:lnTo>
                  <a:pt x="2880093" y="544703"/>
                </a:lnTo>
                <a:lnTo>
                  <a:pt x="2880093" y="571500"/>
                </a:lnTo>
                <a:lnTo>
                  <a:pt x="2870428" y="571500"/>
                </a:lnTo>
                <a:lnTo>
                  <a:pt x="2870911" y="558800"/>
                </a:lnTo>
                <a:lnTo>
                  <a:pt x="2878683" y="558800"/>
                </a:lnTo>
                <a:lnTo>
                  <a:pt x="2880093" y="571500"/>
                </a:lnTo>
                <a:lnTo>
                  <a:pt x="2880093" y="544703"/>
                </a:lnTo>
                <a:lnTo>
                  <a:pt x="2873578" y="533400"/>
                </a:lnTo>
                <a:lnTo>
                  <a:pt x="2866225" y="533400"/>
                </a:lnTo>
                <a:lnTo>
                  <a:pt x="2859798" y="546100"/>
                </a:lnTo>
                <a:lnTo>
                  <a:pt x="2855176" y="546100"/>
                </a:lnTo>
                <a:lnTo>
                  <a:pt x="2853194" y="558800"/>
                </a:lnTo>
                <a:lnTo>
                  <a:pt x="2852953" y="558800"/>
                </a:lnTo>
                <a:lnTo>
                  <a:pt x="2853715" y="571500"/>
                </a:lnTo>
                <a:lnTo>
                  <a:pt x="2854960" y="571500"/>
                </a:lnTo>
                <a:lnTo>
                  <a:pt x="2858147" y="596900"/>
                </a:lnTo>
                <a:lnTo>
                  <a:pt x="2858363" y="622300"/>
                </a:lnTo>
                <a:lnTo>
                  <a:pt x="2856750" y="647700"/>
                </a:lnTo>
                <a:lnTo>
                  <a:pt x="2854426" y="673100"/>
                </a:lnTo>
                <a:lnTo>
                  <a:pt x="2854033" y="685800"/>
                </a:lnTo>
                <a:lnTo>
                  <a:pt x="2854312" y="685800"/>
                </a:lnTo>
                <a:lnTo>
                  <a:pt x="2855734" y="698500"/>
                </a:lnTo>
                <a:lnTo>
                  <a:pt x="2858719" y="698500"/>
                </a:lnTo>
                <a:lnTo>
                  <a:pt x="2862440" y="711200"/>
                </a:lnTo>
                <a:lnTo>
                  <a:pt x="2861589" y="711200"/>
                </a:lnTo>
                <a:lnTo>
                  <a:pt x="2856395" y="723900"/>
                </a:lnTo>
                <a:lnTo>
                  <a:pt x="2800400" y="723900"/>
                </a:lnTo>
                <a:lnTo>
                  <a:pt x="2800350" y="711200"/>
                </a:lnTo>
                <a:lnTo>
                  <a:pt x="2805480" y="711200"/>
                </a:lnTo>
                <a:lnTo>
                  <a:pt x="2807728" y="698500"/>
                </a:lnTo>
                <a:lnTo>
                  <a:pt x="2811589" y="685800"/>
                </a:lnTo>
                <a:lnTo>
                  <a:pt x="2813697" y="673100"/>
                </a:lnTo>
                <a:lnTo>
                  <a:pt x="2815259" y="660400"/>
                </a:lnTo>
                <a:lnTo>
                  <a:pt x="2817457" y="647700"/>
                </a:lnTo>
                <a:lnTo>
                  <a:pt x="2820949" y="622300"/>
                </a:lnTo>
                <a:lnTo>
                  <a:pt x="2823781" y="596900"/>
                </a:lnTo>
                <a:lnTo>
                  <a:pt x="2826359" y="584200"/>
                </a:lnTo>
                <a:lnTo>
                  <a:pt x="2830131" y="558800"/>
                </a:lnTo>
                <a:lnTo>
                  <a:pt x="2830880" y="546100"/>
                </a:lnTo>
                <a:lnTo>
                  <a:pt x="2831122" y="533400"/>
                </a:lnTo>
                <a:lnTo>
                  <a:pt x="2830601" y="533400"/>
                </a:lnTo>
                <a:lnTo>
                  <a:pt x="2830550" y="520700"/>
                </a:lnTo>
                <a:lnTo>
                  <a:pt x="2832887" y="508000"/>
                </a:lnTo>
                <a:lnTo>
                  <a:pt x="2837954" y="508000"/>
                </a:lnTo>
                <a:lnTo>
                  <a:pt x="2846146" y="495300"/>
                </a:lnTo>
                <a:lnTo>
                  <a:pt x="2866733" y="495300"/>
                </a:lnTo>
                <a:lnTo>
                  <a:pt x="2877134" y="482600"/>
                </a:lnTo>
                <a:lnTo>
                  <a:pt x="2913608" y="482600"/>
                </a:lnTo>
                <a:lnTo>
                  <a:pt x="2923667" y="546100"/>
                </a:lnTo>
                <a:lnTo>
                  <a:pt x="2927858" y="596900"/>
                </a:lnTo>
                <a:lnTo>
                  <a:pt x="2928518" y="609600"/>
                </a:lnTo>
                <a:lnTo>
                  <a:pt x="2929813" y="622300"/>
                </a:lnTo>
                <a:lnTo>
                  <a:pt x="2931376" y="635000"/>
                </a:lnTo>
                <a:lnTo>
                  <a:pt x="2932836" y="647700"/>
                </a:lnTo>
                <a:lnTo>
                  <a:pt x="2934665" y="647700"/>
                </a:lnTo>
                <a:lnTo>
                  <a:pt x="2933623" y="660400"/>
                </a:lnTo>
                <a:lnTo>
                  <a:pt x="2932163" y="673100"/>
                </a:lnTo>
                <a:lnTo>
                  <a:pt x="2934855" y="673100"/>
                </a:lnTo>
                <a:lnTo>
                  <a:pt x="2939783" y="685800"/>
                </a:lnTo>
                <a:lnTo>
                  <a:pt x="2945028" y="698500"/>
                </a:lnTo>
                <a:lnTo>
                  <a:pt x="2948711" y="698500"/>
                </a:lnTo>
                <a:lnTo>
                  <a:pt x="2953575" y="711200"/>
                </a:lnTo>
                <a:lnTo>
                  <a:pt x="2959455" y="711200"/>
                </a:lnTo>
                <a:lnTo>
                  <a:pt x="2959455" y="611314"/>
                </a:lnTo>
                <a:lnTo>
                  <a:pt x="2959379" y="609600"/>
                </a:lnTo>
                <a:lnTo>
                  <a:pt x="2958401" y="584200"/>
                </a:lnTo>
                <a:lnTo>
                  <a:pt x="2957639" y="558800"/>
                </a:lnTo>
                <a:lnTo>
                  <a:pt x="2957449" y="558800"/>
                </a:lnTo>
                <a:lnTo>
                  <a:pt x="2955760" y="546100"/>
                </a:lnTo>
                <a:lnTo>
                  <a:pt x="2954744" y="546100"/>
                </a:lnTo>
                <a:lnTo>
                  <a:pt x="2952038" y="520700"/>
                </a:lnTo>
                <a:lnTo>
                  <a:pt x="2950286" y="495300"/>
                </a:lnTo>
                <a:lnTo>
                  <a:pt x="2949079" y="469900"/>
                </a:lnTo>
                <a:lnTo>
                  <a:pt x="2948063" y="444500"/>
                </a:lnTo>
                <a:lnTo>
                  <a:pt x="2946196" y="431800"/>
                </a:lnTo>
                <a:lnTo>
                  <a:pt x="2903601" y="431800"/>
                </a:lnTo>
                <a:lnTo>
                  <a:pt x="2892882" y="444500"/>
                </a:lnTo>
                <a:lnTo>
                  <a:pt x="2859684" y="444500"/>
                </a:lnTo>
                <a:lnTo>
                  <a:pt x="2849461" y="457200"/>
                </a:lnTo>
                <a:lnTo>
                  <a:pt x="2839974" y="457200"/>
                </a:lnTo>
                <a:lnTo>
                  <a:pt x="2835960" y="469900"/>
                </a:lnTo>
                <a:lnTo>
                  <a:pt x="2826537" y="469900"/>
                </a:lnTo>
                <a:lnTo>
                  <a:pt x="2815209" y="482600"/>
                </a:lnTo>
                <a:lnTo>
                  <a:pt x="2807779" y="482600"/>
                </a:lnTo>
                <a:lnTo>
                  <a:pt x="2803271" y="495300"/>
                </a:lnTo>
                <a:lnTo>
                  <a:pt x="2800693" y="508000"/>
                </a:lnTo>
                <a:lnTo>
                  <a:pt x="2794647" y="558800"/>
                </a:lnTo>
                <a:lnTo>
                  <a:pt x="2788805" y="596900"/>
                </a:lnTo>
                <a:lnTo>
                  <a:pt x="2781985" y="647700"/>
                </a:lnTo>
                <a:lnTo>
                  <a:pt x="2773032" y="698500"/>
                </a:lnTo>
                <a:lnTo>
                  <a:pt x="2771444" y="698500"/>
                </a:lnTo>
                <a:lnTo>
                  <a:pt x="2770086" y="711200"/>
                </a:lnTo>
                <a:lnTo>
                  <a:pt x="2768308" y="711200"/>
                </a:lnTo>
                <a:lnTo>
                  <a:pt x="2764993" y="723900"/>
                </a:lnTo>
                <a:lnTo>
                  <a:pt x="2743187" y="723900"/>
                </a:lnTo>
                <a:lnTo>
                  <a:pt x="2743568" y="711200"/>
                </a:lnTo>
                <a:lnTo>
                  <a:pt x="2745714" y="698500"/>
                </a:lnTo>
                <a:lnTo>
                  <a:pt x="2747810" y="685800"/>
                </a:lnTo>
                <a:lnTo>
                  <a:pt x="2752585" y="647700"/>
                </a:lnTo>
                <a:lnTo>
                  <a:pt x="2761843" y="609600"/>
                </a:lnTo>
                <a:lnTo>
                  <a:pt x="2764853" y="584200"/>
                </a:lnTo>
                <a:lnTo>
                  <a:pt x="2775267" y="533400"/>
                </a:lnTo>
                <a:lnTo>
                  <a:pt x="2787713" y="482600"/>
                </a:lnTo>
                <a:lnTo>
                  <a:pt x="2807119" y="444500"/>
                </a:lnTo>
                <a:lnTo>
                  <a:pt x="2817990" y="444500"/>
                </a:lnTo>
                <a:lnTo>
                  <a:pt x="2830779" y="431800"/>
                </a:lnTo>
                <a:lnTo>
                  <a:pt x="2857919" y="431800"/>
                </a:lnTo>
                <a:lnTo>
                  <a:pt x="2872130" y="419100"/>
                </a:lnTo>
                <a:lnTo>
                  <a:pt x="2954655" y="419100"/>
                </a:lnTo>
                <a:lnTo>
                  <a:pt x="2959760" y="431800"/>
                </a:lnTo>
                <a:lnTo>
                  <a:pt x="2963621" y="431800"/>
                </a:lnTo>
                <a:lnTo>
                  <a:pt x="2969412" y="457200"/>
                </a:lnTo>
                <a:lnTo>
                  <a:pt x="2973514" y="482600"/>
                </a:lnTo>
                <a:lnTo>
                  <a:pt x="2976118" y="508000"/>
                </a:lnTo>
                <a:lnTo>
                  <a:pt x="2977451" y="533400"/>
                </a:lnTo>
                <a:lnTo>
                  <a:pt x="2977616" y="546100"/>
                </a:lnTo>
                <a:lnTo>
                  <a:pt x="2977477" y="584200"/>
                </a:lnTo>
                <a:lnTo>
                  <a:pt x="2977769" y="609600"/>
                </a:lnTo>
                <a:lnTo>
                  <a:pt x="2978797" y="635000"/>
                </a:lnTo>
                <a:lnTo>
                  <a:pt x="2980918" y="647700"/>
                </a:lnTo>
                <a:lnTo>
                  <a:pt x="2981934" y="660400"/>
                </a:lnTo>
                <a:lnTo>
                  <a:pt x="2981934" y="389559"/>
                </a:lnTo>
                <a:lnTo>
                  <a:pt x="2968587" y="381000"/>
                </a:lnTo>
                <a:lnTo>
                  <a:pt x="2853461" y="381000"/>
                </a:lnTo>
                <a:lnTo>
                  <a:pt x="2832874" y="385432"/>
                </a:lnTo>
                <a:lnTo>
                  <a:pt x="2832874" y="406400"/>
                </a:lnTo>
                <a:lnTo>
                  <a:pt x="2826626" y="419100"/>
                </a:lnTo>
                <a:lnTo>
                  <a:pt x="2807538" y="419100"/>
                </a:lnTo>
                <a:lnTo>
                  <a:pt x="2789707" y="431800"/>
                </a:lnTo>
                <a:lnTo>
                  <a:pt x="2778480" y="444500"/>
                </a:lnTo>
                <a:lnTo>
                  <a:pt x="2772092" y="457200"/>
                </a:lnTo>
                <a:lnTo>
                  <a:pt x="2768765" y="469900"/>
                </a:lnTo>
                <a:lnTo>
                  <a:pt x="2767330" y="482600"/>
                </a:lnTo>
                <a:lnTo>
                  <a:pt x="2765615" y="495300"/>
                </a:lnTo>
                <a:lnTo>
                  <a:pt x="2763723" y="508000"/>
                </a:lnTo>
                <a:lnTo>
                  <a:pt x="2761119" y="520700"/>
                </a:lnTo>
                <a:lnTo>
                  <a:pt x="2757182" y="520700"/>
                </a:lnTo>
                <a:lnTo>
                  <a:pt x="2755214" y="533400"/>
                </a:lnTo>
                <a:lnTo>
                  <a:pt x="2749143" y="523849"/>
                </a:lnTo>
                <a:lnTo>
                  <a:pt x="2749143" y="558800"/>
                </a:lnTo>
                <a:lnTo>
                  <a:pt x="2747721" y="571500"/>
                </a:lnTo>
                <a:lnTo>
                  <a:pt x="2746133" y="571500"/>
                </a:lnTo>
                <a:lnTo>
                  <a:pt x="2746794" y="584200"/>
                </a:lnTo>
                <a:lnTo>
                  <a:pt x="2746146" y="584200"/>
                </a:lnTo>
                <a:lnTo>
                  <a:pt x="2744673" y="596900"/>
                </a:lnTo>
                <a:lnTo>
                  <a:pt x="2742857" y="596900"/>
                </a:lnTo>
                <a:lnTo>
                  <a:pt x="2738170" y="622300"/>
                </a:lnTo>
                <a:lnTo>
                  <a:pt x="2734538" y="647700"/>
                </a:lnTo>
                <a:lnTo>
                  <a:pt x="2731185" y="660400"/>
                </a:lnTo>
                <a:lnTo>
                  <a:pt x="2727350" y="685800"/>
                </a:lnTo>
                <a:lnTo>
                  <a:pt x="2726372" y="698500"/>
                </a:lnTo>
                <a:lnTo>
                  <a:pt x="2726791" y="698500"/>
                </a:lnTo>
                <a:lnTo>
                  <a:pt x="2728671" y="711200"/>
                </a:lnTo>
                <a:lnTo>
                  <a:pt x="2732062" y="711200"/>
                </a:lnTo>
                <a:lnTo>
                  <a:pt x="2734145" y="723900"/>
                </a:lnTo>
                <a:lnTo>
                  <a:pt x="2714917" y="723900"/>
                </a:lnTo>
                <a:lnTo>
                  <a:pt x="2714574" y="711200"/>
                </a:lnTo>
                <a:lnTo>
                  <a:pt x="2714980" y="711200"/>
                </a:lnTo>
                <a:lnTo>
                  <a:pt x="2717101" y="698500"/>
                </a:lnTo>
                <a:lnTo>
                  <a:pt x="2718778" y="673100"/>
                </a:lnTo>
                <a:lnTo>
                  <a:pt x="2720619" y="660400"/>
                </a:lnTo>
                <a:lnTo>
                  <a:pt x="2723261" y="647700"/>
                </a:lnTo>
                <a:lnTo>
                  <a:pt x="2727947" y="609600"/>
                </a:lnTo>
                <a:lnTo>
                  <a:pt x="2730246" y="596900"/>
                </a:lnTo>
                <a:lnTo>
                  <a:pt x="2733751" y="584200"/>
                </a:lnTo>
                <a:lnTo>
                  <a:pt x="2735186" y="571500"/>
                </a:lnTo>
                <a:lnTo>
                  <a:pt x="2740380" y="571500"/>
                </a:lnTo>
                <a:lnTo>
                  <a:pt x="2739898" y="558800"/>
                </a:lnTo>
                <a:lnTo>
                  <a:pt x="2749143" y="558800"/>
                </a:lnTo>
                <a:lnTo>
                  <a:pt x="2749143" y="523849"/>
                </a:lnTo>
                <a:lnTo>
                  <a:pt x="2747149" y="520700"/>
                </a:lnTo>
                <a:lnTo>
                  <a:pt x="2748140" y="520700"/>
                </a:lnTo>
                <a:lnTo>
                  <a:pt x="2749054" y="508000"/>
                </a:lnTo>
                <a:lnTo>
                  <a:pt x="2749905" y="508000"/>
                </a:lnTo>
                <a:lnTo>
                  <a:pt x="2750832" y="495300"/>
                </a:lnTo>
                <a:lnTo>
                  <a:pt x="2751963" y="495300"/>
                </a:lnTo>
                <a:lnTo>
                  <a:pt x="2754706" y="469900"/>
                </a:lnTo>
                <a:lnTo>
                  <a:pt x="2757589" y="457200"/>
                </a:lnTo>
                <a:lnTo>
                  <a:pt x="2761437" y="444500"/>
                </a:lnTo>
                <a:lnTo>
                  <a:pt x="2767076" y="431800"/>
                </a:lnTo>
                <a:lnTo>
                  <a:pt x="2771521" y="419100"/>
                </a:lnTo>
                <a:lnTo>
                  <a:pt x="2777032" y="419100"/>
                </a:lnTo>
                <a:lnTo>
                  <a:pt x="2783763" y="406400"/>
                </a:lnTo>
                <a:lnTo>
                  <a:pt x="2832874" y="406400"/>
                </a:lnTo>
                <a:lnTo>
                  <a:pt x="2832874" y="385432"/>
                </a:lnTo>
                <a:lnTo>
                  <a:pt x="2794343" y="393700"/>
                </a:lnTo>
                <a:lnTo>
                  <a:pt x="2752369" y="393700"/>
                </a:lnTo>
                <a:lnTo>
                  <a:pt x="2748584" y="406400"/>
                </a:lnTo>
                <a:lnTo>
                  <a:pt x="2744266" y="406400"/>
                </a:lnTo>
                <a:lnTo>
                  <a:pt x="2739402" y="419100"/>
                </a:lnTo>
                <a:lnTo>
                  <a:pt x="2741371" y="419100"/>
                </a:lnTo>
                <a:lnTo>
                  <a:pt x="2739110" y="431800"/>
                </a:lnTo>
                <a:lnTo>
                  <a:pt x="2733078" y="457200"/>
                </a:lnTo>
                <a:lnTo>
                  <a:pt x="2725509" y="469900"/>
                </a:lnTo>
                <a:lnTo>
                  <a:pt x="2718574" y="482600"/>
                </a:lnTo>
                <a:lnTo>
                  <a:pt x="2718638" y="495300"/>
                </a:lnTo>
                <a:lnTo>
                  <a:pt x="2717952" y="495300"/>
                </a:lnTo>
                <a:lnTo>
                  <a:pt x="2716225" y="508000"/>
                </a:lnTo>
                <a:lnTo>
                  <a:pt x="2713151" y="520700"/>
                </a:lnTo>
                <a:lnTo>
                  <a:pt x="2709799" y="520700"/>
                </a:lnTo>
                <a:lnTo>
                  <a:pt x="2705544" y="533400"/>
                </a:lnTo>
                <a:lnTo>
                  <a:pt x="2692704" y="533400"/>
                </a:lnTo>
                <a:lnTo>
                  <a:pt x="2692704" y="584200"/>
                </a:lnTo>
                <a:lnTo>
                  <a:pt x="2690622" y="596900"/>
                </a:lnTo>
                <a:lnTo>
                  <a:pt x="2682075" y="596900"/>
                </a:lnTo>
                <a:lnTo>
                  <a:pt x="2682075" y="622300"/>
                </a:lnTo>
                <a:lnTo>
                  <a:pt x="2681541" y="635000"/>
                </a:lnTo>
                <a:lnTo>
                  <a:pt x="2680652" y="647700"/>
                </a:lnTo>
                <a:lnTo>
                  <a:pt x="2679649" y="660400"/>
                </a:lnTo>
                <a:lnTo>
                  <a:pt x="2678569" y="673100"/>
                </a:lnTo>
                <a:lnTo>
                  <a:pt x="2676664" y="698500"/>
                </a:lnTo>
                <a:lnTo>
                  <a:pt x="2667393" y="698500"/>
                </a:lnTo>
                <a:lnTo>
                  <a:pt x="2667393" y="736600"/>
                </a:lnTo>
                <a:lnTo>
                  <a:pt x="2579420" y="736600"/>
                </a:lnTo>
                <a:lnTo>
                  <a:pt x="2595054" y="723900"/>
                </a:lnTo>
                <a:lnTo>
                  <a:pt x="2664536" y="723900"/>
                </a:lnTo>
                <a:lnTo>
                  <a:pt x="2667393" y="736600"/>
                </a:lnTo>
                <a:lnTo>
                  <a:pt x="2667393" y="698500"/>
                </a:lnTo>
                <a:lnTo>
                  <a:pt x="2570429" y="698500"/>
                </a:lnTo>
                <a:lnTo>
                  <a:pt x="2574556" y="685800"/>
                </a:lnTo>
                <a:lnTo>
                  <a:pt x="2580449" y="685800"/>
                </a:lnTo>
                <a:lnTo>
                  <a:pt x="2602446" y="673100"/>
                </a:lnTo>
                <a:lnTo>
                  <a:pt x="2670340" y="635000"/>
                </a:lnTo>
                <a:lnTo>
                  <a:pt x="2677706" y="622300"/>
                </a:lnTo>
                <a:lnTo>
                  <a:pt x="2682075" y="622300"/>
                </a:lnTo>
                <a:lnTo>
                  <a:pt x="2682075" y="596900"/>
                </a:lnTo>
                <a:lnTo>
                  <a:pt x="2673870" y="596900"/>
                </a:lnTo>
                <a:lnTo>
                  <a:pt x="2663596" y="609600"/>
                </a:lnTo>
                <a:lnTo>
                  <a:pt x="2653817" y="622300"/>
                </a:lnTo>
                <a:lnTo>
                  <a:pt x="2631338" y="622300"/>
                </a:lnTo>
                <a:lnTo>
                  <a:pt x="2619972" y="635000"/>
                </a:lnTo>
                <a:lnTo>
                  <a:pt x="2608897" y="647700"/>
                </a:lnTo>
                <a:lnTo>
                  <a:pt x="2597797" y="647700"/>
                </a:lnTo>
                <a:lnTo>
                  <a:pt x="2585364" y="660400"/>
                </a:lnTo>
                <a:lnTo>
                  <a:pt x="2572372" y="660400"/>
                </a:lnTo>
                <a:lnTo>
                  <a:pt x="2558554" y="673100"/>
                </a:lnTo>
                <a:lnTo>
                  <a:pt x="2548077" y="673100"/>
                </a:lnTo>
                <a:lnTo>
                  <a:pt x="2548077" y="736600"/>
                </a:lnTo>
                <a:lnTo>
                  <a:pt x="2547455" y="736600"/>
                </a:lnTo>
                <a:lnTo>
                  <a:pt x="2535453" y="749300"/>
                </a:lnTo>
                <a:lnTo>
                  <a:pt x="2488946" y="749300"/>
                </a:lnTo>
                <a:lnTo>
                  <a:pt x="2490825" y="736600"/>
                </a:lnTo>
                <a:lnTo>
                  <a:pt x="2537688" y="736600"/>
                </a:lnTo>
                <a:lnTo>
                  <a:pt x="2542629" y="723900"/>
                </a:lnTo>
                <a:lnTo>
                  <a:pt x="2548077" y="736600"/>
                </a:lnTo>
                <a:lnTo>
                  <a:pt x="2548077" y="673100"/>
                </a:lnTo>
                <a:lnTo>
                  <a:pt x="2546197" y="673100"/>
                </a:lnTo>
                <a:lnTo>
                  <a:pt x="2553589" y="660400"/>
                </a:lnTo>
                <a:lnTo>
                  <a:pt x="2559215" y="660400"/>
                </a:lnTo>
                <a:lnTo>
                  <a:pt x="2632570" y="609600"/>
                </a:lnTo>
                <a:lnTo>
                  <a:pt x="2643682" y="609600"/>
                </a:lnTo>
                <a:lnTo>
                  <a:pt x="2654693" y="596900"/>
                </a:lnTo>
                <a:lnTo>
                  <a:pt x="2665679" y="596900"/>
                </a:lnTo>
                <a:lnTo>
                  <a:pt x="2676728" y="584200"/>
                </a:lnTo>
                <a:lnTo>
                  <a:pt x="2680347" y="584200"/>
                </a:lnTo>
                <a:lnTo>
                  <a:pt x="2684030" y="571500"/>
                </a:lnTo>
                <a:lnTo>
                  <a:pt x="2692704" y="584200"/>
                </a:lnTo>
                <a:lnTo>
                  <a:pt x="2692704" y="533400"/>
                </a:lnTo>
                <a:lnTo>
                  <a:pt x="2669044" y="533400"/>
                </a:lnTo>
                <a:lnTo>
                  <a:pt x="2661335" y="546100"/>
                </a:lnTo>
                <a:lnTo>
                  <a:pt x="2643416" y="558800"/>
                </a:lnTo>
                <a:lnTo>
                  <a:pt x="2621318" y="571500"/>
                </a:lnTo>
                <a:lnTo>
                  <a:pt x="2601112" y="596900"/>
                </a:lnTo>
                <a:lnTo>
                  <a:pt x="2589390" y="596900"/>
                </a:lnTo>
                <a:lnTo>
                  <a:pt x="2563215" y="622300"/>
                </a:lnTo>
                <a:lnTo>
                  <a:pt x="2536101" y="635000"/>
                </a:lnTo>
                <a:lnTo>
                  <a:pt x="2521508" y="647700"/>
                </a:lnTo>
                <a:lnTo>
                  <a:pt x="2519730" y="650735"/>
                </a:lnTo>
                <a:lnTo>
                  <a:pt x="2519730" y="685800"/>
                </a:lnTo>
                <a:lnTo>
                  <a:pt x="2516009" y="698500"/>
                </a:lnTo>
                <a:lnTo>
                  <a:pt x="2511615" y="698500"/>
                </a:lnTo>
                <a:lnTo>
                  <a:pt x="2519730" y="685800"/>
                </a:lnTo>
                <a:lnTo>
                  <a:pt x="2519730" y="650735"/>
                </a:lnTo>
                <a:lnTo>
                  <a:pt x="2514041" y="660400"/>
                </a:lnTo>
                <a:lnTo>
                  <a:pt x="2505405" y="665911"/>
                </a:lnTo>
                <a:lnTo>
                  <a:pt x="2505405" y="698500"/>
                </a:lnTo>
                <a:lnTo>
                  <a:pt x="2495651" y="711200"/>
                </a:lnTo>
                <a:lnTo>
                  <a:pt x="2501747" y="698500"/>
                </a:lnTo>
                <a:lnTo>
                  <a:pt x="2505405" y="698500"/>
                </a:lnTo>
                <a:lnTo>
                  <a:pt x="2505405" y="665911"/>
                </a:lnTo>
                <a:lnTo>
                  <a:pt x="2494102" y="673100"/>
                </a:lnTo>
                <a:lnTo>
                  <a:pt x="2488158" y="679208"/>
                </a:lnTo>
                <a:lnTo>
                  <a:pt x="2488158" y="711200"/>
                </a:lnTo>
                <a:lnTo>
                  <a:pt x="2484628" y="723900"/>
                </a:lnTo>
                <a:lnTo>
                  <a:pt x="2473414" y="723900"/>
                </a:lnTo>
                <a:lnTo>
                  <a:pt x="2468626" y="736600"/>
                </a:lnTo>
                <a:lnTo>
                  <a:pt x="2465565" y="736600"/>
                </a:lnTo>
                <a:lnTo>
                  <a:pt x="2465070" y="749300"/>
                </a:lnTo>
                <a:lnTo>
                  <a:pt x="2457323" y="749300"/>
                </a:lnTo>
                <a:lnTo>
                  <a:pt x="2457221" y="736600"/>
                </a:lnTo>
                <a:lnTo>
                  <a:pt x="2458605" y="736600"/>
                </a:lnTo>
                <a:lnTo>
                  <a:pt x="2465438" y="723900"/>
                </a:lnTo>
                <a:lnTo>
                  <a:pt x="2473248" y="723900"/>
                </a:lnTo>
                <a:lnTo>
                  <a:pt x="2482735" y="711200"/>
                </a:lnTo>
                <a:lnTo>
                  <a:pt x="2488158" y="711200"/>
                </a:lnTo>
                <a:lnTo>
                  <a:pt x="2488158" y="679208"/>
                </a:lnTo>
                <a:lnTo>
                  <a:pt x="2469350" y="698500"/>
                </a:lnTo>
                <a:lnTo>
                  <a:pt x="2447455" y="723900"/>
                </a:lnTo>
                <a:lnTo>
                  <a:pt x="2439632" y="723900"/>
                </a:lnTo>
                <a:lnTo>
                  <a:pt x="2431592" y="736600"/>
                </a:lnTo>
                <a:lnTo>
                  <a:pt x="2415451" y="736600"/>
                </a:lnTo>
                <a:lnTo>
                  <a:pt x="2409393" y="787400"/>
                </a:lnTo>
                <a:lnTo>
                  <a:pt x="2402675" y="838200"/>
                </a:lnTo>
                <a:lnTo>
                  <a:pt x="2395245" y="889000"/>
                </a:lnTo>
                <a:lnTo>
                  <a:pt x="2387015" y="939800"/>
                </a:lnTo>
                <a:lnTo>
                  <a:pt x="2377897" y="990600"/>
                </a:lnTo>
                <a:lnTo>
                  <a:pt x="2367813" y="1041400"/>
                </a:lnTo>
                <a:lnTo>
                  <a:pt x="2356675" y="1092200"/>
                </a:lnTo>
                <a:lnTo>
                  <a:pt x="2344420" y="1143000"/>
                </a:lnTo>
                <a:lnTo>
                  <a:pt x="2322741" y="1181100"/>
                </a:lnTo>
                <a:lnTo>
                  <a:pt x="2288095" y="1206500"/>
                </a:lnTo>
                <a:lnTo>
                  <a:pt x="2286546" y="1219200"/>
                </a:lnTo>
                <a:lnTo>
                  <a:pt x="2283930" y="1219200"/>
                </a:lnTo>
                <a:lnTo>
                  <a:pt x="2280310" y="1231900"/>
                </a:lnTo>
                <a:lnTo>
                  <a:pt x="2275738" y="1244600"/>
                </a:lnTo>
                <a:lnTo>
                  <a:pt x="2276119" y="1282700"/>
                </a:lnTo>
                <a:lnTo>
                  <a:pt x="2276259" y="1282700"/>
                </a:lnTo>
                <a:lnTo>
                  <a:pt x="2275789" y="1295400"/>
                </a:lnTo>
                <a:lnTo>
                  <a:pt x="2262505" y="1295400"/>
                </a:lnTo>
                <a:lnTo>
                  <a:pt x="2256015" y="1282700"/>
                </a:lnTo>
                <a:lnTo>
                  <a:pt x="2230501" y="1282700"/>
                </a:lnTo>
                <a:lnTo>
                  <a:pt x="2230501" y="1371600"/>
                </a:lnTo>
                <a:lnTo>
                  <a:pt x="2230323" y="1384300"/>
                </a:lnTo>
                <a:lnTo>
                  <a:pt x="2221446" y="1384300"/>
                </a:lnTo>
                <a:lnTo>
                  <a:pt x="2220874" y="1371600"/>
                </a:lnTo>
                <a:lnTo>
                  <a:pt x="2230501" y="1371600"/>
                </a:lnTo>
                <a:lnTo>
                  <a:pt x="2230501" y="1282700"/>
                </a:lnTo>
                <a:lnTo>
                  <a:pt x="2222144" y="1282700"/>
                </a:lnTo>
                <a:lnTo>
                  <a:pt x="2204758" y="1270000"/>
                </a:lnTo>
                <a:lnTo>
                  <a:pt x="2205075" y="1282700"/>
                </a:lnTo>
                <a:lnTo>
                  <a:pt x="2205355" y="1295400"/>
                </a:lnTo>
                <a:lnTo>
                  <a:pt x="2205456" y="1308100"/>
                </a:lnTo>
                <a:lnTo>
                  <a:pt x="2205240" y="1308100"/>
                </a:lnTo>
                <a:lnTo>
                  <a:pt x="2204097" y="1346200"/>
                </a:lnTo>
                <a:lnTo>
                  <a:pt x="2203602" y="1384300"/>
                </a:lnTo>
                <a:lnTo>
                  <a:pt x="2203602" y="1447800"/>
                </a:lnTo>
                <a:lnTo>
                  <a:pt x="2203361" y="1460500"/>
                </a:lnTo>
                <a:lnTo>
                  <a:pt x="2202230" y="1460500"/>
                </a:lnTo>
                <a:lnTo>
                  <a:pt x="2199652" y="1473200"/>
                </a:lnTo>
                <a:lnTo>
                  <a:pt x="2190610" y="1473200"/>
                </a:lnTo>
                <a:lnTo>
                  <a:pt x="2191880" y="1460500"/>
                </a:lnTo>
                <a:lnTo>
                  <a:pt x="2191893" y="1422400"/>
                </a:lnTo>
                <a:lnTo>
                  <a:pt x="2191474" y="1409700"/>
                </a:lnTo>
                <a:lnTo>
                  <a:pt x="2191042" y="1397000"/>
                </a:lnTo>
                <a:lnTo>
                  <a:pt x="2190623" y="1384300"/>
                </a:lnTo>
                <a:lnTo>
                  <a:pt x="2189086" y="1346200"/>
                </a:lnTo>
                <a:lnTo>
                  <a:pt x="2188184" y="1295400"/>
                </a:lnTo>
                <a:lnTo>
                  <a:pt x="2188235" y="1282700"/>
                </a:lnTo>
                <a:lnTo>
                  <a:pt x="2188489" y="1270000"/>
                </a:lnTo>
                <a:lnTo>
                  <a:pt x="2180056" y="1270000"/>
                </a:lnTo>
                <a:lnTo>
                  <a:pt x="2180056" y="1473200"/>
                </a:lnTo>
                <a:lnTo>
                  <a:pt x="2170404" y="1473200"/>
                </a:lnTo>
                <a:lnTo>
                  <a:pt x="2164219" y="1485900"/>
                </a:lnTo>
                <a:lnTo>
                  <a:pt x="2151888" y="1473200"/>
                </a:lnTo>
                <a:lnTo>
                  <a:pt x="2142502" y="1473200"/>
                </a:lnTo>
                <a:lnTo>
                  <a:pt x="2143252" y="1460449"/>
                </a:lnTo>
                <a:lnTo>
                  <a:pt x="2144318" y="1447800"/>
                </a:lnTo>
                <a:lnTo>
                  <a:pt x="2162543" y="1447800"/>
                </a:lnTo>
                <a:lnTo>
                  <a:pt x="2171166" y="1435100"/>
                </a:lnTo>
                <a:lnTo>
                  <a:pt x="2176068" y="1447800"/>
                </a:lnTo>
                <a:lnTo>
                  <a:pt x="2178240" y="1447800"/>
                </a:lnTo>
                <a:lnTo>
                  <a:pt x="2178659" y="1460500"/>
                </a:lnTo>
                <a:lnTo>
                  <a:pt x="2178278" y="1460500"/>
                </a:lnTo>
                <a:lnTo>
                  <a:pt x="2180056" y="1473200"/>
                </a:lnTo>
                <a:lnTo>
                  <a:pt x="2180056" y="1270000"/>
                </a:lnTo>
                <a:lnTo>
                  <a:pt x="2177440" y="1270000"/>
                </a:lnTo>
                <a:lnTo>
                  <a:pt x="2177440" y="1422400"/>
                </a:lnTo>
                <a:lnTo>
                  <a:pt x="2175751" y="1422400"/>
                </a:lnTo>
                <a:lnTo>
                  <a:pt x="2166645" y="1435100"/>
                </a:lnTo>
                <a:lnTo>
                  <a:pt x="2146566" y="1435100"/>
                </a:lnTo>
                <a:lnTo>
                  <a:pt x="2142782" y="1422400"/>
                </a:lnTo>
                <a:lnTo>
                  <a:pt x="2148294" y="1422400"/>
                </a:lnTo>
                <a:lnTo>
                  <a:pt x="2155799" y="1409700"/>
                </a:lnTo>
                <a:lnTo>
                  <a:pt x="2176957" y="1409700"/>
                </a:lnTo>
                <a:lnTo>
                  <a:pt x="2177440" y="1422400"/>
                </a:lnTo>
                <a:lnTo>
                  <a:pt x="2177440" y="1270000"/>
                </a:lnTo>
                <a:lnTo>
                  <a:pt x="2177288" y="1270000"/>
                </a:lnTo>
                <a:lnTo>
                  <a:pt x="2177288" y="1397000"/>
                </a:lnTo>
                <a:lnTo>
                  <a:pt x="2164461" y="1397000"/>
                </a:lnTo>
                <a:lnTo>
                  <a:pt x="2169426" y="1384300"/>
                </a:lnTo>
                <a:lnTo>
                  <a:pt x="2174227" y="1384300"/>
                </a:lnTo>
                <a:lnTo>
                  <a:pt x="2177288" y="1397000"/>
                </a:lnTo>
                <a:lnTo>
                  <a:pt x="2177288" y="1270000"/>
                </a:lnTo>
                <a:lnTo>
                  <a:pt x="2151291" y="1270000"/>
                </a:lnTo>
                <a:lnTo>
                  <a:pt x="2137460" y="1282700"/>
                </a:lnTo>
                <a:lnTo>
                  <a:pt x="2134387" y="1333500"/>
                </a:lnTo>
                <a:lnTo>
                  <a:pt x="2132101" y="1371600"/>
                </a:lnTo>
                <a:lnTo>
                  <a:pt x="2130831" y="1422400"/>
                </a:lnTo>
                <a:lnTo>
                  <a:pt x="2130933" y="1485900"/>
                </a:lnTo>
                <a:lnTo>
                  <a:pt x="2131187" y="1511300"/>
                </a:lnTo>
                <a:lnTo>
                  <a:pt x="2131479" y="1536700"/>
                </a:lnTo>
                <a:lnTo>
                  <a:pt x="2131530" y="1587500"/>
                </a:lnTo>
                <a:lnTo>
                  <a:pt x="2131085" y="1625600"/>
                </a:lnTo>
                <a:lnTo>
                  <a:pt x="2126513" y="1676400"/>
                </a:lnTo>
                <a:lnTo>
                  <a:pt x="2119820" y="1689100"/>
                </a:lnTo>
                <a:lnTo>
                  <a:pt x="2118144" y="1701800"/>
                </a:lnTo>
                <a:lnTo>
                  <a:pt x="2110181" y="1701800"/>
                </a:lnTo>
                <a:lnTo>
                  <a:pt x="2110054" y="1689100"/>
                </a:lnTo>
                <a:lnTo>
                  <a:pt x="2109927" y="1676400"/>
                </a:lnTo>
                <a:lnTo>
                  <a:pt x="2109546" y="1663700"/>
                </a:lnTo>
                <a:lnTo>
                  <a:pt x="2109597" y="1638300"/>
                </a:lnTo>
                <a:lnTo>
                  <a:pt x="2110651" y="1612900"/>
                </a:lnTo>
                <a:lnTo>
                  <a:pt x="2112226" y="1587500"/>
                </a:lnTo>
                <a:lnTo>
                  <a:pt x="2112873" y="1562100"/>
                </a:lnTo>
                <a:lnTo>
                  <a:pt x="2113064" y="1524000"/>
                </a:lnTo>
                <a:lnTo>
                  <a:pt x="2113051" y="1511300"/>
                </a:lnTo>
                <a:lnTo>
                  <a:pt x="2112746" y="1498600"/>
                </a:lnTo>
                <a:lnTo>
                  <a:pt x="2112111" y="1498600"/>
                </a:lnTo>
                <a:lnTo>
                  <a:pt x="2111070" y="1485900"/>
                </a:lnTo>
                <a:lnTo>
                  <a:pt x="2109647" y="1473200"/>
                </a:lnTo>
                <a:lnTo>
                  <a:pt x="2108047" y="1473200"/>
                </a:lnTo>
                <a:lnTo>
                  <a:pt x="2114829" y="1460500"/>
                </a:lnTo>
                <a:lnTo>
                  <a:pt x="2114359" y="1460500"/>
                </a:lnTo>
                <a:lnTo>
                  <a:pt x="2110321" y="1447800"/>
                </a:lnTo>
                <a:lnTo>
                  <a:pt x="2109317" y="1435100"/>
                </a:lnTo>
                <a:lnTo>
                  <a:pt x="2109762" y="1422400"/>
                </a:lnTo>
                <a:lnTo>
                  <a:pt x="2110092" y="1422400"/>
                </a:lnTo>
                <a:lnTo>
                  <a:pt x="2110028" y="1409700"/>
                </a:lnTo>
                <a:lnTo>
                  <a:pt x="2109952" y="1397000"/>
                </a:lnTo>
                <a:lnTo>
                  <a:pt x="2110244" y="1371600"/>
                </a:lnTo>
                <a:lnTo>
                  <a:pt x="2110295" y="1346200"/>
                </a:lnTo>
                <a:lnTo>
                  <a:pt x="2109444" y="1333500"/>
                </a:lnTo>
                <a:lnTo>
                  <a:pt x="2108022" y="1308100"/>
                </a:lnTo>
                <a:lnTo>
                  <a:pt x="2107222" y="1282700"/>
                </a:lnTo>
                <a:lnTo>
                  <a:pt x="2107146" y="1257300"/>
                </a:lnTo>
                <a:lnTo>
                  <a:pt x="2107857" y="1231900"/>
                </a:lnTo>
                <a:lnTo>
                  <a:pt x="2108504" y="1219200"/>
                </a:lnTo>
                <a:lnTo>
                  <a:pt x="2109139" y="1206500"/>
                </a:lnTo>
                <a:lnTo>
                  <a:pt x="2110879" y="1181100"/>
                </a:lnTo>
                <a:lnTo>
                  <a:pt x="2112162" y="1168400"/>
                </a:lnTo>
                <a:lnTo>
                  <a:pt x="2117331" y="1117600"/>
                </a:lnTo>
                <a:lnTo>
                  <a:pt x="2118918" y="1117600"/>
                </a:lnTo>
                <a:lnTo>
                  <a:pt x="2118296" y="1092200"/>
                </a:lnTo>
                <a:lnTo>
                  <a:pt x="2117750" y="1066800"/>
                </a:lnTo>
                <a:lnTo>
                  <a:pt x="2117306" y="1054100"/>
                </a:lnTo>
                <a:lnTo>
                  <a:pt x="2116912" y="1028700"/>
                </a:lnTo>
                <a:lnTo>
                  <a:pt x="2099805" y="1028700"/>
                </a:lnTo>
                <a:lnTo>
                  <a:pt x="2099805" y="1574800"/>
                </a:lnTo>
                <a:lnTo>
                  <a:pt x="2098192" y="1578127"/>
                </a:lnTo>
                <a:lnTo>
                  <a:pt x="2098192" y="1638300"/>
                </a:lnTo>
                <a:lnTo>
                  <a:pt x="2097836" y="1638300"/>
                </a:lnTo>
                <a:lnTo>
                  <a:pt x="2097519" y="1646047"/>
                </a:lnTo>
                <a:lnTo>
                  <a:pt x="2097519" y="1663700"/>
                </a:lnTo>
                <a:lnTo>
                  <a:pt x="2097239" y="1676400"/>
                </a:lnTo>
                <a:lnTo>
                  <a:pt x="2095017" y="1676400"/>
                </a:lnTo>
                <a:lnTo>
                  <a:pt x="2092134" y="1689100"/>
                </a:lnTo>
                <a:lnTo>
                  <a:pt x="2080044" y="1689100"/>
                </a:lnTo>
                <a:lnTo>
                  <a:pt x="2078418" y="1685823"/>
                </a:lnTo>
                <a:lnTo>
                  <a:pt x="2078418" y="1739900"/>
                </a:lnTo>
                <a:lnTo>
                  <a:pt x="2076386" y="1752600"/>
                </a:lnTo>
                <a:lnTo>
                  <a:pt x="2076069" y="1752600"/>
                </a:lnTo>
                <a:lnTo>
                  <a:pt x="2076069" y="1803400"/>
                </a:lnTo>
                <a:lnTo>
                  <a:pt x="2074151" y="1816100"/>
                </a:lnTo>
                <a:lnTo>
                  <a:pt x="2071065" y="1816100"/>
                </a:lnTo>
                <a:lnTo>
                  <a:pt x="2070138" y="1803400"/>
                </a:lnTo>
                <a:lnTo>
                  <a:pt x="2071433" y="1790700"/>
                </a:lnTo>
                <a:lnTo>
                  <a:pt x="2074989" y="1765300"/>
                </a:lnTo>
                <a:lnTo>
                  <a:pt x="2074913" y="1778000"/>
                </a:lnTo>
                <a:lnTo>
                  <a:pt x="2075789" y="1790700"/>
                </a:lnTo>
                <a:lnTo>
                  <a:pt x="2076069" y="1803400"/>
                </a:lnTo>
                <a:lnTo>
                  <a:pt x="2076069" y="1752600"/>
                </a:lnTo>
                <a:lnTo>
                  <a:pt x="2073287" y="1752600"/>
                </a:lnTo>
                <a:lnTo>
                  <a:pt x="2070747" y="1739900"/>
                </a:lnTo>
                <a:lnTo>
                  <a:pt x="2078418" y="1739900"/>
                </a:lnTo>
                <a:lnTo>
                  <a:pt x="2078418" y="1685823"/>
                </a:lnTo>
                <a:lnTo>
                  <a:pt x="2073757" y="1676400"/>
                </a:lnTo>
                <a:lnTo>
                  <a:pt x="2081022" y="1676400"/>
                </a:lnTo>
                <a:lnTo>
                  <a:pt x="2083181" y="1663700"/>
                </a:lnTo>
                <a:lnTo>
                  <a:pt x="2097519" y="1663700"/>
                </a:lnTo>
                <a:lnTo>
                  <a:pt x="2097519" y="1646047"/>
                </a:lnTo>
                <a:lnTo>
                  <a:pt x="2097316" y="1651000"/>
                </a:lnTo>
                <a:lnTo>
                  <a:pt x="2072398" y="1651000"/>
                </a:lnTo>
                <a:lnTo>
                  <a:pt x="2072182" y="1638300"/>
                </a:lnTo>
                <a:lnTo>
                  <a:pt x="2072474" y="1638300"/>
                </a:lnTo>
                <a:lnTo>
                  <a:pt x="2074316" y="1625600"/>
                </a:lnTo>
                <a:lnTo>
                  <a:pt x="2078405" y="1625600"/>
                </a:lnTo>
                <a:lnTo>
                  <a:pt x="2085441" y="1612900"/>
                </a:lnTo>
                <a:lnTo>
                  <a:pt x="2096058" y="1612900"/>
                </a:lnTo>
                <a:lnTo>
                  <a:pt x="2098141" y="1625600"/>
                </a:lnTo>
                <a:lnTo>
                  <a:pt x="2098192" y="1638300"/>
                </a:lnTo>
                <a:lnTo>
                  <a:pt x="2098192" y="1578127"/>
                </a:lnTo>
                <a:lnTo>
                  <a:pt x="2093645" y="1587500"/>
                </a:lnTo>
                <a:lnTo>
                  <a:pt x="2091512" y="1574800"/>
                </a:lnTo>
                <a:lnTo>
                  <a:pt x="2090534" y="1574800"/>
                </a:lnTo>
                <a:lnTo>
                  <a:pt x="2094496" y="1562100"/>
                </a:lnTo>
                <a:lnTo>
                  <a:pt x="2099805" y="1574800"/>
                </a:lnTo>
                <a:lnTo>
                  <a:pt x="2099805" y="1028700"/>
                </a:lnTo>
                <a:lnTo>
                  <a:pt x="2099716" y="1206500"/>
                </a:lnTo>
                <a:lnTo>
                  <a:pt x="2096833" y="1206500"/>
                </a:lnTo>
                <a:lnTo>
                  <a:pt x="2096833" y="1485900"/>
                </a:lnTo>
                <a:lnTo>
                  <a:pt x="2096477" y="1485900"/>
                </a:lnTo>
                <a:lnTo>
                  <a:pt x="2095931" y="1498600"/>
                </a:lnTo>
                <a:lnTo>
                  <a:pt x="2085454" y="1498600"/>
                </a:lnTo>
                <a:lnTo>
                  <a:pt x="2085746" y="1485900"/>
                </a:lnTo>
                <a:lnTo>
                  <a:pt x="2086038" y="1485900"/>
                </a:lnTo>
                <a:lnTo>
                  <a:pt x="2092159" y="1473200"/>
                </a:lnTo>
                <a:lnTo>
                  <a:pt x="2096833" y="1485900"/>
                </a:lnTo>
                <a:lnTo>
                  <a:pt x="2096833" y="1206500"/>
                </a:lnTo>
                <a:lnTo>
                  <a:pt x="2096820" y="1435100"/>
                </a:lnTo>
                <a:lnTo>
                  <a:pt x="2096427" y="1435100"/>
                </a:lnTo>
                <a:lnTo>
                  <a:pt x="2095500" y="1447800"/>
                </a:lnTo>
                <a:lnTo>
                  <a:pt x="2086724" y="1447800"/>
                </a:lnTo>
                <a:lnTo>
                  <a:pt x="2084451" y="1435100"/>
                </a:lnTo>
                <a:lnTo>
                  <a:pt x="2085111" y="1435100"/>
                </a:lnTo>
                <a:lnTo>
                  <a:pt x="2088553" y="1422400"/>
                </a:lnTo>
                <a:lnTo>
                  <a:pt x="2094585" y="1409700"/>
                </a:lnTo>
                <a:lnTo>
                  <a:pt x="2096338" y="1422400"/>
                </a:lnTo>
                <a:lnTo>
                  <a:pt x="2096820" y="1435100"/>
                </a:lnTo>
                <a:lnTo>
                  <a:pt x="2096820" y="1206500"/>
                </a:lnTo>
                <a:lnTo>
                  <a:pt x="2094153" y="1206500"/>
                </a:lnTo>
                <a:lnTo>
                  <a:pt x="2094153" y="1231900"/>
                </a:lnTo>
                <a:lnTo>
                  <a:pt x="2093798" y="1244600"/>
                </a:lnTo>
                <a:lnTo>
                  <a:pt x="2090978" y="1257300"/>
                </a:lnTo>
                <a:lnTo>
                  <a:pt x="2085403" y="1244600"/>
                </a:lnTo>
                <a:lnTo>
                  <a:pt x="2083650" y="1231900"/>
                </a:lnTo>
                <a:lnTo>
                  <a:pt x="2085911" y="1231900"/>
                </a:lnTo>
                <a:lnTo>
                  <a:pt x="2092375" y="1219200"/>
                </a:lnTo>
                <a:lnTo>
                  <a:pt x="2093277" y="1231900"/>
                </a:lnTo>
                <a:lnTo>
                  <a:pt x="2094153" y="1231900"/>
                </a:lnTo>
                <a:lnTo>
                  <a:pt x="2094153" y="1206500"/>
                </a:lnTo>
                <a:lnTo>
                  <a:pt x="2091436" y="1206500"/>
                </a:lnTo>
                <a:lnTo>
                  <a:pt x="2087232" y="1193800"/>
                </a:lnTo>
                <a:lnTo>
                  <a:pt x="2088642" y="1181100"/>
                </a:lnTo>
                <a:lnTo>
                  <a:pt x="2087956" y="1181100"/>
                </a:lnTo>
                <a:lnTo>
                  <a:pt x="2088807" y="1168400"/>
                </a:lnTo>
                <a:lnTo>
                  <a:pt x="2097582" y="1168400"/>
                </a:lnTo>
                <a:lnTo>
                  <a:pt x="2097633" y="1181100"/>
                </a:lnTo>
                <a:lnTo>
                  <a:pt x="2097024" y="1181100"/>
                </a:lnTo>
                <a:lnTo>
                  <a:pt x="2095080" y="1193800"/>
                </a:lnTo>
                <a:lnTo>
                  <a:pt x="2099716" y="1206500"/>
                </a:lnTo>
                <a:lnTo>
                  <a:pt x="2099716" y="1028700"/>
                </a:lnTo>
                <a:lnTo>
                  <a:pt x="2075573" y="1028700"/>
                </a:lnTo>
                <a:lnTo>
                  <a:pt x="2075662" y="1066800"/>
                </a:lnTo>
                <a:lnTo>
                  <a:pt x="2075421" y="1092200"/>
                </a:lnTo>
                <a:lnTo>
                  <a:pt x="2075408" y="1117600"/>
                </a:lnTo>
                <a:lnTo>
                  <a:pt x="2075510" y="1130300"/>
                </a:lnTo>
                <a:lnTo>
                  <a:pt x="2075078" y="1168400"/>
                </a:lnTo>
                <a:lnTo>
                  <a:pt x="2073402" y="1206500"/>
                </a:lnTo>
                <a:lnTo>
                  <a:pt x="2072195" y="1231900"/>
                </a:lnTo>
                <a:lnTo>
                  <a:pt x="2073173" y="1270000"/>
                </a:lnTo>
                <a:lnTo>
                  <a:pt x="2071966" y="1282700"/>
                </a:lnTo>
                <a:lnTo>
                  <a:pt x="2068664" y="1282700"/>
                </a:lnTo>
                <a:lnTo>
                  <a:pt x="2065820" y="1295400"/>
                </a:lnTo>
                <a:lnTo>
                  <a:pt x="2065972" y="1295400"/>
                </a:lnTo>
                <a:lnTo>
                  <a:pt x="2068779" y="1308100"/>
                </a:lnTo>
                <a:lnTo>
                  <a:pt x="2070747" y="1308100"/>
                </a:lnTo>
                <a:lnTo>
                  <a:pt x="2071903" y="1320800"/>
                </a:lnTo>
                <a:lnTo>
                  <a:pt x="2072246" y="1320800"/>
                </a:lnTo>
                <a:lnTo>
                  <a:pt x="2072360" y="1371600"/>
                </a:lnTo>
                <a:lnTo>
                  <a:pt x="2072449" y="1384300"/>
                </a:lnTo>
                <a:lnTo>
                  <a:pt x="2072170" y="1409700"/>
                </a:lnTo>
                <a:lnTo>
                  <a:pt x="2070836" y="1435100"/>
                </a:lnTo>
                <a:lnTo>
                  <a:pt x="2069261" y="1473200"/>
                </a:lnTo>
                <a:lnTo>
                  <a:pt x="2068563" y="1498600"/>
                </a:lnTo>
                <a:lnTo>
                  <a:pt x="2067102" y="1536700"/>
                </a:lnTo>
                <a:lnTo>
                  <a:pt x="2063203" y="1574800"/>
                </a:lnTo>
                <a:lnTo>
                  <a:pt x="2061806" y="1587500"/>
                </a:lnTo>
                <a:lnTo>
                  <a:pt x="2060727" y="1600200"/>
                </a:lnTo>
                <a:lnTo>
                  <a:pt x="2059368" y="1600200"/>
                </a:lnTo>
                <a:lnTo>
                  <a:pt x="2057082" y="1612900"/>
                </a:lnTo>
                <a:lnTo>
                  <a:pt x="2055749" y="1625600"/>
                </a:lnTo>
                <a:lnTo>
                  <a:pt x="2058403" y="1625600"/>
                </a:lnTo>
                <a:lnTo>
                  <a:pt x="2059101" y="1638300"/>
                </a:lnTo>
                <a:lnTo>
                  <a:pt x="2057869" y="1651000"/>
                </a:lnTo>
                <a:lnTo>
                  <a:pt x="2048357" y="1651000"/>
                </a:lnTo>
                <a:lnTo>
                  <a:pt x="2045677" y="1612900"/>
                </a:lnTo>
                <a:lnTo>
                  <a:pt x="2043823" y="1574800"/>
                </a:lnTo>
                <a:lnTo>
                  <a:pt x="2043112" y="1536700"/>
                </a:lnTo>
                <a:lnTo>
                  <a:pt x="2043861" y="1498600"/>
                </a:lnTo>
                <a:lnTo>
                  <a:pt x="2044458" y="1485900"/>
                </a:lnTo>
                <a:lnTo>
                  <a:pt x="2044395" y="1460449"/>
                </a:lnTo>
                <a:lnTo>
                  <a:pt x="2044280" y="1447800"/>
                </a:lnTo>
                <a:lnTo>
                  <a:pt x="2044217" y="1409700"/>
                </a:lnTo>
                <a:lnTo>
                  <a:pt x="2044014" y="1371600"/>
                </a:lnTo>
                <a:lnTo>
                  <a:pt x="2043569" y="1358900"/>
                </a:lnTo>
                <a:lnTo>
                  <a:pt x="2043125" y="1346200"/>
                </a:lnTo>
                <a:lnTo>
                  <a:pt x="2042566" y="1308100"/>
                </a:lnTo>
                <a:lnTo>
                  <a:pt x="2043353" y="1282700"/>
                </a:lnTo>
                <a:lnTo>
                  <a:pt x="2044382" y="1257300"/>
                </a:lnTo>
                <a:lnTo>
                  <a:pt x="2044801" y="1219200"/>
                </a:lnTo>
                <a:lnTo>
                  <a:pt x="2045208" y="1193800"/>
                </a:lnTo>
                <a:lnTo>
                  <a:pt x="2046135" y="1168400"/>
                </a:lnTo>
                <a:lnTo>
                  <a:pt x="2047468" y="1143000"/>
                </a:lnTo>
                <a:lnTo>
                  <a:pt x="2048954" y="1104900"/>
                </a:lnTo>
                <a:lnTo>
                  <a:pt x="2051545" y="1079500"/>
                </a:lnTo>
                <a:lnTo>
                  <a:pt x="2056218" y="1041400"/>
                </a:lnTo>
                <a:lnTo>
                  <a:pt x="2057450" y="1041400"/>
                </a:lnTo>
                <a:lnTo>
                  <a:pt x="2057692" y="1028700"/>
                </a:lnTo>
                <a:lnTo>
                  <a:pt x="2038832" y="1028700"/>
                </a:lnTo>
                <a:lnTo>
                  <a:pt x="2038832" y="2272881"/>
                </a:lnTo>
                <a:lnTo>
                  <a:pt x="2038654" y="2286000"/>
                </a:lnTo>
                <a:lnTo>
                  <a:pt x="2037448" y="2298700"/>
                </a:lnTo>
                <a:lnTo>
                  <a:pt x="2034095" y="2298700"/>
                </a:lnTo>
                <a:lnTo>
                  <a:pt x="2033638" y="2299487"/>
                </a:lnTo>
                <a:lnTo>
                  <a:pt x="2033638" y="2400300"/>
                </a:lnTo>
                <a:lnTo>
                  <a:pt x="2033092" y="2413000"/>
                </a:lnTo>
                <a:lnTo>
                  <a:pt x="2024291" y="2413000"/>
                </a:lnTo>
                <a:lnTo>
                  <a:pt x="2023808" y="2400300"/>
                </a:lnTo>
                <a:lnTo>
                  <a:pt x="2024240" y="2387600"/>
                </a:lnTo>
                <a:lnTo>
                  <a:pt x="2033473" y="2387600"/>
                </a:lnTo>
                <a:lnTo>
                  <a:pt x="2033638" y="2400300"/>
                </a:lnTo>
                <a:lnTo>
                  <a:pt x="2033638" y="2299487"/>
                </a:lnTo>
                <a:lnTo>
                  <a:pt x="2026716" y="2311400"/>
                </a:lnTo>
                <a:lnTo>
                  <a:pt x="2013419" y="2311400"/>
                </a:lnTo>
                <a:lnTo>
                  <a:pt x="2011400" y="2298700"/>
                </a:lnTo>
                <a:lnTo>
                  <a:pt x="2010702" y="2286000"/>
                </a:lnTo>
                <a:lnTo>
                  <a:pt x="2010829" y="2286000"/>
                </a:lnTo>
                <a:lnTo>
                  <a:pt x="2011730" y="2260600"/>
                </a:lnTo>
                <a:lnTo>
                  <a:pt x="2012061" y="2247862"/>
                </a:lnTo>
                <a:lnTo>
                  <a:pt x="2012518" y="2222500"/>
                </a:lnTo>
                <a:lnTo>
                  <a:pt x="2011819" y="2209800"/>
                </a:lnTo>
                <a:lnTo>
                  <a:pt x="2021789" y="2209800"/>
                </a:lnTo>
                <a:lnTo>
                  <a:pt x="2025929" y="2197100"/>
                </a:lnTo>
                <a:lnTo>
                  <a:pt x="2038654" y="2197100"/>
                </a:lnTo>
                <a:lnTo>
                  <a:pt x="2035924" y="2209800"/>
                </a:lnTo>
                <a:lnTo>
                  <a:pt x="2036051" y="2209800"/>
                </a:lnTo>
                <a:lnTo>
                  <a:pt x="2036864" y="2235200"/>
                </a:lnTo>
                <a:lnTo>
                  <a:pt x="2038019" y="2247900"/>
                </a:lnTo>
                <a:lnTo>
                  <a:pt x="2038832" y="2272881"/>
                </a:lnTo>
                <a:lnTo>
                  <a:pt x="2038832" y="1028700"/>
                </a:lnTo>
                <a:lnTo>
                  <a:pt x="2033460" y="1028700"/>
                </a:lnTo>
                <a:lnTo>
                  <a:pt x="2033460" y="1981200"/>
                </a:lnTo>
                <a:lnTo>
                  <a:pt x="2030120" y="1993900"/>
                </a:lnTo>
                <a:lnTo>
                  <a:pt x="2031390" y="1993900"/>
                </a:lnTo>
                <a:lnTo>
                  <a:pt x="2032482" y="2006600"/>
                </a:lnTo>
                <a:lnTo>
                  <a:pt x="2030437" y="2019300"/>
                </a:lnTo>
                <a:lnTo>
                  <a:pt x="2026272" y="2032000"/>
                </a:lnTo>
                <a:lnTo>
                  <a:pt x="2020963" y="2032000"/>
                </a:lnTo>
                <a:lnTo>
                  <a:pt x="2018372" y="2044700"/>
                </a:lnTo>
                <a:lnTo>
                  <a:pt x="2032215" y="2044700"/>
                </a:lnTo>
                <a:lnTo>
                  <a:pt x="2032215" y="2057400"/>
                </a:lnTo>
                <a:lnTo>
                  <a:pt x="2031873" y="2095500"/>
                </a:lnTo>
                <a:lnTo>
                  <a:pt x="2024164" y="2095500"/>
                </a:lnTo>
                <a:lnTo>
                  <a:pt x="2024164" y="2184400"/>
                </a:lnTo>
                <a:lnTo>
                  <a:pt x="2021039" y="2197100"/>
                </a:lnTo>
                <a:lnTo>
                  <a:pt x="2018220" y="2184400"/>
                </a:lnTo>
                <a:lnTo>
                  <a:pt x="2024164" y="2184400"/>
                </a:lnTo>
                <a:lnTo>
                  <a:pt x="2024164" y="2095500"/>
                </a:lnTo>
                <a:lnTo>
                  <a:pt x="2020925" y="2095500"/>
                </a:lnTo>
                <a:lnTo>
                  <a:pt x="2016899" y="2108200"/>
                </a:lnTo>
                <a:lnTo>
                  <a:pt x="2007781" y="2095500"/>
                </a:lnTo>
                <a:lnTo>
                  <a:pt x="2008670" y="2095500"/>
                </a:lnTo>
                <a:lnTo>
                  <a:pt x="2008619" y="2070100"/>
                </a:lnTo>
                <a:lnTo>
                  <a:pt x="2009165" y="2057400"/>
                </a:lnTo>
                <a:lnTo>
                  <a:pt x="2010029" y="2032000"/>
                </a:lnTo>
                <a:lnTo>
                  <a:pt x="2011375" y="2019300"/>
                </a:lnTo>
                <a:lnTo>
                  <a:pt x="2013331" y="2006600"/>
                </a:lnTo>
                <a:lnTo>
                  <a:pt x="2013750" y="2006600"/>
                </a:lnTo>
                <a:lnTo>
                  <a:pt x="2013953" y="1993900"/>
                </a:lnTo>
                <a:lnTo>
                  <a:pt x="2016975" y="1993900"/>
                </a:lnTo>
                <a:lnTo>
                  <a:pt x="2019439" y="1981200"/>
                </a:lnTo>
                <a:lnTo>
                  <a:pt x="2033460" y="1981200"/>
                </a:lnTo>
                <a:lnTo>
                  <a:pt x="2033460" y="1028700"/>
                </a:lnTo>
                <a:lnTo>
                  <a:pt x="2019820" y="1028700"/>
                </a:lnTo>
                <a:lnTo>
                  <a:pt x="2019820" y="1460500"/>
                </a:lnTo>
                <a:lnTo>
                  <a:pt x="2019096" y="1485900"/>
                </a:lnTo>
                <a:lnTo>
                  <a:pt x="2017344" y="1511300"/>
                </a:lnTo>
                <a:lnTo>
                  <a:pt x="2014677" y="1536700"/>
                </a:lnTo>
                <a:lnTo>
                  <a:pt x="2011908" y="1549400"/>
                </a:lnTo>
                <a:lnTo>
                  <a:pt x="2011286" y="1550911"/>
                </a:lnTo>
                <a:lnTo>
                  <a:pt x="2011286" y="1587500"/>
                </a:lnTo>
                <a:lnTo>
                  <a:pt x="2010257" y="1592643"/>
                </a:lnTo>
                <a:lnTo>
                  <a:pt x="2010257" y="1651000"/>
                </a:lnTo>
                <a:lnTo>
                  <a:pt x="2010168" y="1676400"/>
                </a:lnTo>
                <a:lnTo>
                  <a:pt x="2010041" y="1727200"/>
                </a:lnTo>
                <a:lnTo>
                  <a:pt x="2009978" y="1739900"/>
                </a:lnTo>
                <a:lnTo>
                  <a:pt x="2009444" y="1778000"/>
                </a:lnTo>
                <a:lnTo>
                  <a:pt x="2009406" y="1790700"/>
                </a:lnTo>
                <a:lnTo>
                  <a:pt x="2009686" y="1816100"/>
                </a:lnTo>
                <a:lnTo>
                  <a:pt x="2009482" y="1828800"/>
                </a:lnTo>
                <a:lnTo>
                  <a:pt x="2008898" y="1833714"/>
                </a:lnTo>
                <a:lnTo>
                  <a:pt x="2008898" y="1879600"/>
                </a:lnTo>
                <a:lnTo>
                  <a:pt x="2006447" y="1879600"/>
                </a:lnTo>
                <a:lnTo>
                  <a:pt x="2006447" y="1917700"/>
                </a:lnTo>
                <a:lnTo>
                  <a:pt x="2006079" y="1930400"/>
                </a:lnTo>
                <a:lnTo>
                  <a:pt x="2005406" y="1943100"/>
                </a:lnTo>
                <a:lnTo>
                  <a:pt x="2005050" y="1943100"/>
                </a:lnTo>
                <a:lnTo>
                  <a:pt x="2001126" y="1955800"/>
                </a:lnTo>
                <a:lnTo>
                  <a:pt x="1995627" y="1955800"/>
                </a:lnTo>
                <a:lnTo>
                  <a:pt x="1995627" y="2184400"/>
                </a:lnTo>
                <a:lnTo>
                  <a:pt x="1995525" y="2209800"/>
                </a:lnTo>
                <a:lnTo>
                  <a:pt x="1995017" y="2260600"/>
                </a:lnTo>
                <a:lnTo>
                  <a:pt x="1994509" y="2286000"/>
                </a:lnTo>
                <a:lnTo>
                  <a:pt x="1992630" y="2336800"/>
                </a:lnTo>
                <a:lnTo>
                  <a:pt x="1991728" y="2362200"/>
                </a:lnTo>
                <a:lnTo>
                  <a:pt x="1990051" y="2387600"/>
                </a:lnTo>
                <a:lnTo>
                  <a:pt x="1986788" y="2400300"/>
                </a:lnTo>
                <a:lnTo>
                  <a:pt x="1980780" y="2387600"/>
                </a:lnTo>
                <a:lnTo>
                  <a:pt x="1977605" y="2362200"/>
                </a:lnTo>
                <a:lnTo>
                  <a:pt x="1976945" y="2349500"/>
                </a:lnTo>
                <a:lnTo>
                  <a:pt x="1976285" y="2336800"/>
                </a:lnTo>
                <a:lnTo>
                  <a:pt x="1975853" y="2324100"/>
                </a:lnTo>
                <a:lnTo>
                  <a:pt x="1977453" y="2324100"/>
                </a:lnTo>
                <a:lnTo>
                  <a:pt x="1969604" y="2311400"/>
                </a:lnTo>
                <a:lnTo>
                  <a:pt x="1962442" y="2324100"/>
                </a:lnTo>
                <a:lnTo>
                  <a:pt x="1946376" y="2324100"/>
                </a:lnTo>
                <a:lnTo>
                  <a:pt x="1944712" y="2326424"/>
                </a:lnTo>
                <a:lnTo>
                  <a:pt x="1944712" y="2349500"/>
                </a:lnTo>
                <a:lnTo>
                  <a:pt x="1943442" y="2356332"/>
                </a:lnTo>
                <a:lnTo>
                  <a:pt x="1943442" y="2413000"/>
                </a:lnTo>
                <a:lnTo>
                  <a:pt x="1933702" y="2413000"/>
                </a:lnTo>
                <a:lnTo>
                  <a:pt x="1932940" y="2400300"/>
                </a:lnTo>
                <a:lnTo>
                  <a:pt x="1932343" y="2387600"/>
                </a:lnTo>
                <a:lnTo>
                  <a:pt x="1940572" y="2387600"/>
                </a:lnTo>
                <a:lnTo>
                  <a:pt x="1941652" y="2400300"/>
                </a:lnTo>
                <a:lnTo>
                  <a:pt x="1943442" y="2413000"/>
                </a:lnTo>
                <a:lnTo>
                  <a:pt x="1943442" y="2356332"/>
                </a:lnTo>
                <a:lnTo>
                  <a:pt x="1942350" y="2362200"/>
                </a:lnTo>
                <a:lnTo>
                  <a:pt x="1936127" y="2362200"/>
                </a:lnTo>
                <a:lnTo>
                  <a:pt x="1935822" y="2349500"/>
                </a:lnTo>
                <a:lnTo>
                  <a:pt x="1944712" y="2349500"/>
                </a:lnTo>
                <a:lnTo>
                  <a:pt x="1944712" y="2326424"/>
                </a:lnTo>
                <a:lnTo>
                  <a:pt x="1937283" y="2336800"/>
                </a:lnTo>
                <a:lnTo>
                  <a:pt x="1931555" y="2336800"/>
                </a:lnTo>
                <a:lnTo>
                  <a:pt x="1928241" y="2324100"/>
                </a:lnTo>
                <a:lnTo>
                  <a:pt x="1926437" y="2311400"/>
                </a:lnTo>
                <a:lnTo>
                  <a:pt x="1925701" y="2311400"/>
                </a:lnTo>
                <a:lnTo>
                  <a:pt x="1925637" y="2298700"/>
                </a:lnTo>
                <a:lnTo>
                  <a:pt x="1926069" y="2286000"/>
                </a:lnTo>
                <a:lnTo>
                  <a:pt x="1926856" y="2273300"/>
                </a:lnTo>
                <a:lnTo>
                  <a:pt x="1927631" y="2273300"/>
                </a:lnTo>
                <a:lnTo>
                  <a:pt x="1931517" y="2260600"/>
                </a:lnTo>
                <a:lnTo>
                  <a:pt x="1964677" y="2260600"/>
                </a:lnTo>
                <a:lnTo>
                  <a:pt x="1969312" y="2273300"/>
                </a:lnTo>
                <a:lnTo>
                  <a:pt x="1971357" y="2286000"/>
                </a:lnTo>
                <a:lnTo>
                  <a:pt x="1971624" y="2298700"/>
                </a:lnTo>
                <a:lnTo>
                  <a:pt x="1976970" y="2298700"/>
                </a:lnTo>
                <a:lnTo>
                  <a:pt x="1976856" y="2286000"/>
                </a:lnTo>
                <a:lnTo>
                  <a:pt x="1976374" y="2273300"/>
                </a:lnTo>
                <a:lnTo>
                  <a:pt x="1976335" y="2260600"/>
                </a:lnTo>
                <a:lnTo>
                  <a:pt x="1977936" y="2247900"/>
                </a:lnTo>
                <a:lnTo>
                  <a:pt x="1982330" y="2235200"/>
                </a:lnTo>
                <a:lnTo>
                  <a:pt x="1986076" y="2235200"/>
                </a:lnTo>
                <a:lnTo>
                  <a:pt x="1984070" y="2222500"/>
                </a:lnTo>
                <a:lnTo>
                  <a:pt x="1983359" y="2209800"/>
                </a:lnTo>
                <a:lnTo>
                  <a:pt x="1982635" y="2197100"/>
                </a:lnTo>
                <a:lnTo>
                  <a:pt x="1981949" y="2184400"/>
                </a:lnTo>
                <a:lnTo>
                  <a:pt x="1981835" y="2171700"/>
                </a:lnTo>
                <a:lnTo>
                  <a:pt x="1982571" y="2146300"/>
                </a:lnTo>
                <a:lnTo>
                  <a:pt x="1982927" y="2146300"/>
                </a:lnTo>
                <a:lnTo>
                  <a:pt x="1982343" y="2133600"/>
                </a:lnTo>
                <a:lnTo>
                  <a:pt x="1980679" y="2120900"/>
                </a:lnTo>
                <a:lnTo>
                  <a:pt x="1977783" y="2108200"/>
                </a:lnTo>
                <a:lnTo>
                  <a:pt x="1973503" y="2095500"/>
                </a:lnTo>
                <a:lnTo>
                  <a:pt x="1970874" y="2082800"/>
                </a:lnTo>
                <a:lnTo>
                  <a:pt x="1969236" y="2070100"/>
                </a:lnTo>
                <a:lnTo>
                  <a:pt x="1969173" y="2069477"/>
                </a:lnTo>
                <a:lnTo>
                  <a:pt x="1969173" y="2222500"/>
                </a:lnTo>
                <a:lnTo>
                  <a:pt x="1969008" y="2235200"/>
                </a:lnTo>
                <a:lnTo>
                  <a:pt x="1964588" y="2235200"/>
                </a:lnTo>
                <a:lnTo>
                  <a:pt x="1955888" y="2247900"/>
                </a:lnTo>
                <a:lnTo>
                  <a:pt x="1933016" y="2247900"/>
                </a:lnTo>
                <a:lnTo>
                  <a:pt x="1927237" y="2235200"/>
                </a:lnTo>
                <a:lnTo>
                  <a:pt x="1955050" y="2235200"/>
                </a:lnTo>
                <a:lnTo>
                  <a:pt x="1958784" y="2222500"/>
                </a:lnTo>
                <a:lnTo>
                  <a:pt x="1961781" y="2222500"/>
                </a:lnTo>
                <a:lnTo>
                  <a:pt x="1965121" y="2209800"/>
                </a:lnTo>
                <a:lnTo>
                  <a:pt x="1969173" y="2222500"/>
                </a:lnTo>
                <a:lnTo>
                  <a:pt x="1969173" y="2069477"/>
                </a:lnTo>
                <a:lnTo>
                  <a:pt x="1967941" y="2057400"/>
                </a:lnTo>
                <a:lnTo>
                  <a:pt x="1968233" y="2044700"/>
                </a:lnTo>
                <a:lnTo>
                  <a:pt x="1971725" y="2032000"/>
                </a:lnTo>
                <a:lnTo>
                  <a:pt x="1978787" y="2032000"/>
                </a:lnTo>
                <a:lnTo>
                  <a:pt x="1989772" y="2019300"/>
                </a:lnTo>
                <a:lnTo>
                  <a:pt x="1992668" y="2044700"/>
                </a:lnTo>
                <a:lnTo>
                  <a:pt x="1992464" y="2070100"/>
                </a:lnTo>
                <a:lnTo>
                  <a:pt x="1991537" y="2095500"/>
                </a:lnTo>
                <a:lnTo>
                  <a:pt x="1992261" y="2120900"/>
                </a:lnTo>
                <a:lnTo>
                  <a:pt x="1994166" y="2146300"/>
                </a:lnTo>
                <a:lnTo>
                  <a:pt x="1995233" y="2171700"/>
                </a:lnTo>
                <a:lnTo>
                  <a:pt x="1995627" y="2184400"/>
                </a:lnTo>
                <a:lnTo>
                  <a:pt x="1995627" y="1955800"/>
                </a:lnTo>
                <a:lnTo>
                  <a:pt x="1980666" y="1955800"/>
                </a:lnTo>
                <a:lnTo>
                  <a:pt x="1980666" y="1981200"/>
                </a:lnTo>
                <a:lnTo>
                  <a:pt x="1970201" y="1981200"/>
                </a:lnTo>
                <a:lnTo>
                  <a:pt x="1966976" y="1989518"/>
                </a:lnTo>
                <a:lnTo>
                  <a:pt x="1966976" y="2159000"/>
                </a:lnTo>
                <a:lnTo>
                  <a:pt x="1966379" y="2159000"/>
                </a:lnTo>
                <a:lnTo>
                  <a:pt x="1965452" y="2171700"/>
                </a:lnTo>
                <a:lnTo>
                  <a:pt x="1961083" y="2171700"/>
                </a:lnTo>
                <a:lnTo>
                  <a:pt x="1953145" y="2159000"/>
                </a:lnTo>
                <a:lnTo>
                  <a:pt x="1943379" y="2159000"/>
                </a:lnTo>
                <a:lnTo>
                  <a:pt x="1948167" y="2146300"/>
                </a:lnTo>
                <a:lnTo>
                  <a:pt x="1961896" y="2133600"/>
                </a:lnTo>
                <a:lnTo>
                  <a:pt x="1965744" y="2146300"/>
                </a:lnTo>
                <a:lnTo>
                  <a:pt x="1966976" y="2159000"/>
                </a:lnTo>
                <a:lnTo>
                  <a:pt x="1966976" y="1989518"/>
                </a:lnTo>
                <a:lnTo>
                  <a:pt x="1965274" y="1993900"/>
                </a:lnTo>
                <a:lnTo>
                  <a:pt x="1962619" y="1993900"/>
                </a:lnTo>
                <a:lnTo>
                  <a:pt x="1962619" y="2108200"/>
                </a:lnTo>
                <a:lnTo>
                  <a:pt x="1957336" y="2120900"/>
                </a:lnTo>
                <a:lnTo>
                  <a:pt x="1947138" y="2133600"/>
                </a:lnTo>
                <a:lnTo>
                  <a:pt x="1932736" y="2133600"/>
                </a:lnTo>
                <a:lnTo>
                  <a:pt x="1931123" y="2137295"/>
                </a:lnTo>
                <a:lnTo>
                  <a:pt x="1931123" y="2159000"/>
                </a:lnTo>
                <a:lnTo>
                  <a:pt x="1928025" y="2171700"/>
                </a:lnTo>
                <a:lnTo>
                  <a:pt x="1927618" y="2159000"/>
                </a:lnTo>
                <a:lnTo>
                  <a:pt x="1931123" y="2159000"/>
                </a:lnTo>
                <a:lnTo>
                  <a:pt x="1931123" y="2137295"/>
                </a:lnTo>
                <a:lnTo>
                  <a:pt x="1927186" y="2146300"/>
                </a:lnTo>
                <a:lnTo>
                  <a:pt x="1913966" y="2146300"/>
                </a:lnTo>
                <a:lnTo>
                  <a:pt x="1909940" y="2120900"/>
                </a:lnTo>
                <a:lnTo>
                  <a:pt x="1911337" y="2108200"/>
                </a:lnTo>
                <a:lnTo>
                  <a:pt x="1912734" y="2095500"/>
                </a:lnTo>
                <a:lnTo>
                  <a:pt x="1923923" y="2082800"/>
                </a:lnTo>
                <a:lnTo>
                  <a:pt x="1945055" y="2057400"/>
                </a:lnTo>
                <a:lnTo>
                  <a:pt x="1957870" y="2057400"/>
                </a:lnTo>
                <a:lnTo>
                  <a:pt x="1960994" y="2070100"/>
                </a:lnTo>
                <a:lnTo>
                  <a:pt x="1961083" y="2082800"/>
                </a:lnTo>
                <a:lnTo>
                  <a:pt x="1962289" y="2082800"/>
                </a:lnTo>
                <a:lnTo>
                  <a:pt x="1962619" y="2108200"/>
                </a:lnTo>
                <a:lnTo>
                  <a:pt x="1962619" y="1993900"/>
                </a:lnTo>
                <a:lnTo>
                  <a:pt x="1957095" y="1993900"/>
                </a:lnTo>
                <a:lnTo>
                  <a:pt x="1955266" y="2006600"/>
                </a:lnTo>
                <a:lnTo>
                  <a:pt x="1938172" y="2006600"/>
                </a:lnTo>
                <a:lnTo>
                  <a:pt x="1938007" y="1993900"/>
                </a:lnTo>
                <a:lnTo>
                  <a:pt x="1934629" y="1993900"/>
                </a:lnTo>
                <a:lnTo>
                  <a:pt x="1931174" y="1986051"/>
                </a:lnTo>
                <a:lnTo>
                  <a:pt x="1931174" y="2019300"/>
                </a:lnTo>
                <a:lnTo>
                  <a:pt x="1925129" y="2032000"/>
                </a:lnTo>
                <a:lnTo>
                  <a:pt x="1920671" y="2044700"/>
                </a:lnTo>
                <a:lnTo>
                  <a:pt x="1915210" y="2044700"/>
                </a:lnTo>
                <a:lnTo>
                  <a:pt x="1895678" y="2070100"/>
                </a:lnTo>
                <a:lnTo>
                  <a:pt x="1876044" y="2082800"/>
                </a:lnTo>
                <a:lnTo>
                  <a:pt x="1860689" y="2102713"/>
                </a:lnTo>
                <a:lnTo>
                  <a:pt x="1860689" y="2209800"/>
                </a:lnTo>
                <a:lnTo>
                  <a:pt x="1859622" y="2209800"/>
                </a:lnTo>
                <a:lnTo>
                  <a:pt x="1856409" y="2222500"/>
                </a:lnTo>
                <a:lnTo>
                  <a:pt x="1851266" y="2222500"/>
                </a:lnTo>
                <a:lnTo>
                  <a:pt x="1842795" y="2235200"/>
                </a:lnTo>
                <a:lnTo>
                  <a:pt x="1834578" y="2235200"/>
                </a:lnTo>
                <a:lnTo>
                  <a:pt x="1826387" y="2247900"/>
                </a:lnTo>
                <a:lnTo>
                  <a:pt x="1817954" y="2247900"/>
                </a:lnTo>
                <a:lnTo>
                  <a:pt x="1816836" y="2250656"/>
                </a:lnTo>
                <a:lnTo>
                  <a:pt x="1816836" y="2336800"/>
                </a:lnTo>
                <a:lnTo>
                  <a:pt x="1809877" y="2336800"/>
                </a:lnTo>
                <a:lnTo>
                  <a:pt x="1807578" y="2324100"/>
                </a:lnTo>
                <a:lnTo>
                  <a:pt x="1806549" y="2311400"/>
                </a:lnTo>
                <a:lnTo>
                  <a:pt x="1810105" y="2298700"/>
                </a:lnTo>
                <a:lnTo>
                  <a:pt x="1813826" y="2311400"/>
                </a:lnTo>
                <a:lnTo>
                  <a:pt x="1815287" y="2324100"/>
                </a:lnTo>
                <a:lnTo>
                  <a:pt x="1815833" y="2324100"/>
                </a:lnTo>
                <a:lnTo>
                  <a:pt x="1816836" y="2336800"/>
                </a:lnTo>
                <a:lnTo>
                  <a:pt x="1816836" y="2250656"/>
                </a:lnTo>
                <a:lnTo>
                  <a:pt x="1812785" y="2260600"/>
                </a:lnTo>
                <a:lnTo>
                  <a:pt x="1794421" y="2260600"/>
                </a:lnTo>
                <a:lnTo>
                  <a:pt x="1797710" y="2247900"/>
                </a:lnTo>
                <a:lnTo>
                  <a:pt x="1797583" y="2247900"/>
                </a:lnTo>
                <a:lnTo>
                  <a:pt x="1801876" y="2222500"/>
                </a:lnTo>
                <a:lnTo>
                  <a:pt x="1813814" y="2197100"/>
                </a:lnTo>
                <a:lnTo>
                  <a:pt x="1830311" y="2171700"/>
                </a:lnTo>
                <a:lnTo>
                  <a:pt x="1848281" y="2159000"/>
                </a:lnTo>
                <a:lnTo>
                  <a:pt x="1858606" y="2159000"/>
                </a:lnTo>
                <a:lnTo>
                  <a:pt x="1858746" y="2171700"/>
                </a:lnTo>
                <a:lnTo>
                  <a:pt x="1858683" y="2184400"/>
                </a:lnTo>
                <a:lnTo>
                  <a:pt x="1858149" y="2184400"/>
                </a:lnTo>
                <a:lnTo>
                  <a:pt x="1857032" y="2197100"/>
                </a:lnTo>
                <a:lnTo>
                  <a:pt x="1859368" y="2197100"/>
                </a:lnTo>
                <a:lnTo>
                  <a:pt x="1860689" y="2209800"/>
                </a:lnTo>
                <a:lnTo>
                  <a:pt x="1860689" y="2102713"/>
                </a:lnTo>
                <a:lnTo>
                  <a:pt x="1856447" y="2108200"/>
                </a:lnTo>
                <a:lnTo>
                  <a:pt x="1837016" y="2133600"/>
                </a:lnTo>
                <a:lnTo>
                  <a:pt x="1819757" y="2146300"/>
                </a:lnTo>
                <a:lnTo>
                  <a:pt x="1801850" y="2171700"/>
                </a:lnTo>
                <a:lnTo>
                  <a:pt x="1783181" y="2184400"/>
                </a:lnTo>
                <a:lnTo>
                  <a:pt x="1763585" y="2209800"/>
                </a:lnTo>
                <a:lnTo>
                  <a:pt x="1739455" y="2209800"/>
                </a:lnTo>
                <a:lnTo>
                  <a:pt x="1732851" y="2215210"/>
                </a:lnTo>
                <a:lnTo>
                  <a:pt x="1732851" y="2235200"/>
                </a:lnTo>
                <a:lnTo>
                  <a:pt x="1731441" y="2247900"/>
                </a:lnTo>
                <a:lnTo>
                  <a:pt x="1731149" y="2247900"/>
                </a:lnTo>
                <a:lnTo>
                  <a:pt x="1728584" y="2273300"/>
                </a:lnTo>
                <a:lnTo>
                  <a:pt x="1714728" y="2273300"/>
                </a:lnTo>
                <a:lnTo>
                  <a:pt x="1714728" y="2362200"/>
                </a:lnTo>
                <a:lnTo>
                  <a:pt x="1714690" y="2364740"/>
                </a:lnTo>
                <a:lnTo>
                  <a:pt x="1714423" y="2374900"/>
                </a:lnTo>
                <a:lnTo>
                  <a:pt x="1710067" y="2387600"/>
                </a:lnTo>
                <a:lnTo>
                  <a:pt x="1658886" y="2387600"/>
                </a:lnTo>
                <a:lnTo>
                  <a:pt x="1655241" y="2374900"/>
                </a:lnTo>
                <a:lnTo>
                  <a:pt x="1652879" y="2362200"/>
                </a:lnTo>
                <a:lnTo>
                  <a:pt x="1704695" y="2362200"/>
                </a:lnTo>
                <a:lnTo>
                  <a:pt x="1713153" y="2349500"/>
                </a:lnTo>
                <a:lnTo>
                  <a:pt x="1714119" y="2349500"/>
                </a:lnTo>
                <a:lnTo>
                  <a:pt x="1714728" y="2362200"/>
                </a:lnTo>
                <a:lnTo>
                  <a:pt x="1714728" y="2273300"/>
                </a:lnTo>
                <a:lnTo>
                  <a:pt x="1652447" y="2273300"/>
                </a:lnTo>
                <a:lnTo>
                  <a:pt x="1652447" y="2362200"/>
                </a:lnTo>
                <a:lnTo>
                  <a:pt x="1644218" y="2349500"/>
                </a:lnTo>
                <a:lnTo>
                  <a:pt x="1640890" y="2336800"/>
                </a:lnTo>
                <a:lnTo>
                  <a:pt x="1642745" y="2324100"/>
                </a:lnTo>
                <a:lnTo>
                  <a:pt x="1650022" y="2311400"/>
                </a:lnTo>
                <a:lnTo>
                  <a:pt x="1652447" y="2362200"/>
                </a:lnTo>
                <a:lnTo>
                  <a:pt x="1652447" y="2273300"/>
                </a:lnTo>
                <a:lnTo>
                  <a:pt x="1652193" y="2273300"/>
                </a:lnTo>
                <a:lnTo>
                  <a:pt x="1635836" y="2286000"/>
                </a:lnTo>
                <a:lnTo>
                  <a:pt x="1624660" y="2286000"/>
                </a:lnTo>
                <a:lnTo>
                  <a:pt x="1624215" y="2273300"/>
                </a:lnTo>
                <a:lnTo>
                  <a:pt x="1624698" y="2273300"/>
                </a:lnTo>
                <a:lnTo>
                  <a:pt x="1626641" y="2260600"/>
                </a:lnTo>
                <a:lnTo>
                  <a:pt x="1630260" y="2247900"/>
                </a:lnTo>
                <a:lnTo>
                  <a:pt x="1652638" y="2247900"/>
                </a:lnTo>
                <a:lnTo>
                  <a:pt x="1669605" y="2235200"/>
                </a:lnTo>
                <a:lnTo>
                  <a:pt x="1732851" y="2235200"/>
                </a:lnTo>
                <a:lnTo>
                  <a:pt x="1732851" y="2215210"/>
                </a:lnTo>
                <a:lnTo>
                  <a:pt x="1723936" y="2222500"/>
                </a:lnTo>
                <a:lnTo>
                  <a:pt x="1551495" y="2222500"/>
                </a:lnTo>
                <a:lnTo>
                  <a:pt x="1551495" y="2247900"/>
                </a:lnTo>
                <a:lnTo>
                  <a:pt x="1550708" y="2260600"/>
                </a:lnTo>
                <a:lnTo>
                  <a:pt x="1549819" y="2286000"/>
                </a:lnTo>
                <a:lnTo>
                  <a:pt x="1463217" y="2286000"/>
                </a:lnTo>
                <a:lnTo>
                  <a:pt x="1462392" y="2273300"/>
                </a:lnTo>
                <a:lnTo>
                  <a:pt x="1462252" y="2273300"/>
                </a:lnTo>
                <a:lnTo>
                  <a:pt x="1462646" y="2260600"/>
                </a:lnTo>
                <a:lnTo>
                  <a:pt x="1464246" y="2247900"/>
                </a:lnTo>
                <a:lnTo>
                  <a:pt x="1551495" y="2247900"/>
                </a:lnTo>
                <a:lnTo>
                  <a:pt x="1551495" y="2222500"/>
                </a:lnTo>
                <a:lnTo>
                  <a:pt x="1409839" y="2222500"/>
                </a:lnTo>
                <a:lnTo>
                  <a:pt x="1441196" y="2209800"/>
                </a:lnTo>
                <a:lnTo>
                  <a:pt x="1562823" y="2209800"/>
                </a:lnTo>
                <a:lnTo>
                  <a:pt x="1573644" y="2197100"/>
                </a:lnTo>
                <a:lnTo>
                  <a:pt x="1452816" y="2197100"/>
                </a:lnTo>
                <a:lnTo>
                  <a:pt x="1429181" y="2209800"/>
                </a:lnTo>
                <a:lnTo>
                  <a:pt x="1402892" y="2209800"/>
                </a:lnTo>
                <a:lnTo>
                  <a:pt x="1402892" y="2260600"/>
                </a:lnTo>
                <a:lnTo>
                  <a:pt x="1402283" y="2273300"/>
                </a:lnTo>
                <a:lnTo>
                  <a:pt x="1400314" y="2273300"/>
                </a:lnTo>
                <a:lnTo>
                  <a:pt x="1397050" y="2286000"/>
                </a:lnTo>
                <a:lnTo>
                  <a:pt x="1361998" y="2286000"/>
                </a:lnTo>
                <a:lnTo>
                  <a:pt x="1352346" y="2273300"/>
                </a:lnTo>
                <a:lnTo>
                  <a:pt x="1330286" y="2273300"/>
                </a:lnTo>
                <a:lnTo>
                  <a:pt x="1319085" y="2286000"/>
                </a:lnTo>
                <a:lnTo>
                  <a:pt x="1315720" y="2273300"/>
                </a:lnTo>
                <a:lnTo>
                  <a:pt x="1318031" y="2260600"/>
                </a:lnTo>
                <a:lnTo>
                  <a:pt x="1380299" y="2260600"/>
                </a:lnTo>
                <a:lnTo>
                  <a:pt x="1397203" y="2247900"/>
                </a:lnTo>
                <a:lnTo>
                  <a:pt x="1399413" y="2247900"/>
                </a:lnTo>
                <a:lnTo>
                  <a:pt x="1401673" y="2260600"/>
                </a:lnTo>
                <a:lnTo>
                  <a:pt x="1402892" y="2260600"/>
                </a:lnTo>
                <a:lnTo>
                  <a:pt x="1402892" y="2209800"/>
                </a:lnTo>
                <a:lnTo>
                  <a:pt x="1392542" y="2209800"/>
                </a:lnTo>
                <a:lnTo>
                  <a:pt x="1392542" y="2222500"/>
                </a:lnTo>
                <a:lnTo>
                  <a:pt x="1364716" y="2235200"/>
                </a:lnTo>
                <a:lnTo>
                  <a:pt x="1313967" y="2235200"/>
                </a:lnTo>
                <a:lnTo>
                  <a:pt x="1346327" y="2222500"/>
                </a:lnTo>
                <a:lnTo>
                  <a:pt x="1392542" y="2222500"/>
                </a:lnTo>
                <a:lnTo>
                  <a:pt x="1392542" y="2209800"/>
                </a:lnTo>
                <a:lnTo>
                  <a:pt x="1339265" y="2209800"/>
                </a:lnTo>
                <a:lnTo>
                  <a:pt x="1345285" y="2197100"/>
                </a:lnTo>
                <a:lnTo>
                  <a:pt x="1350276" y="2197100"/>
                </a:lnTo>
                <a:lnTo>
                  <a:pt x="1357934" y="2184400"/>
                </a:lnTo>
                <a:lnTo>
                  <a:pt x="1365529" y="2184400"/>
                </a:lnTo>
                <a:lnTo>
                  <a:pt x="1372425" y="2171700"/>
                </a:lnTo>
                <a:lnTo>
                  <a:pt x="1377924" y="2171700"/>
                </a:lnTo>
                <a:lnTo>
                  <a:pt x="1380147" y="2159000"/>
                </a:lnTo>
                <a:lnTo>
                  <a:pt x="1396631" y="2159000"/>
                </a:lnTo>
                <a:lnTo>
                  <a:pt x="1402867" y="2146300"/>
                </a:lnTo>
                <a:lnTo>
                  <a:pt x="1407845" y="2146300"/>
                </a:lnTo>
                <a:lnTo>
                  <a:pt x="1417574" y="2133600"/>
                </a:lnTo>
                <a:lnTo>
                  <a:pt x="1428178" y="2120900"/>
                </a:lnTo>
                <a:lnTo>
                  <a:pt x="1439316" y="2108200"/>
                </a:lnTo>
                <a:lnTo>
                  <a:pt x="1450708" y="2095500"/>
                </a:lnTo>
                <a:lnTo>
                  <a:pt x="1461401" y="2082800"/>
                </a:lnTo>
                <a:lnTo>
                  <a:pt x="1471409" y="2082800"/>
                </a:lnTo>
                <a:lnTo>
                  <a:pt x="1480629" y="2070100"/>
                </a:lnTo>
                <a:lnTo>
                  <a:pt x="1488948" y="2057400"/>
                </a:lnTo>
                <a:lnTo>
                  <a:pt x="1499489" y="2032000"/>
                </a:lnTo>
                <a:lnTo>
                  <a:pt x="1511630" y="2032000"/>
                </a:lnTo>
                <a:lnTo>
                  <a:pt x="1524254" y="2019300"/>
                </a:lnTo>
                <a:lnTo>
                  <a:pt x="1536217" y="2006600"/>
                </a:lnTo>
                <a:lnTo>
                  <a:pt x="1537322" y="2006600"/>
                </a:lnTo>
                <a:lnTo>
                  <a:pt x="1539138" y="1993900"/>
                </a:lnTo>
                <a:lnTo>
                  <a:pt x="1548625" y="1993900"/>
                </a:lnTo>
                <a:lnTo>
                  <a:pt x="1557032" y="2006600"/>
                </a:lnTo>
                <a:lnTo>
                  <a:pt x="1553438" y="2006600"/>
                </a:lnTo>
                <a:lnTo>
                  <a:pt x="1547482" y="2019300"/>
                </a:lnTo>
                <a:lnTo>
                  <a:pt x="1542669" y="2019300"/>
                </a:lnTo>
                <a:lnTo>
                  <a:pt x="1538643" y="2032000"/>
                </a:lnTo>
                <a:lnTo>
                  <a:pt x="1522895" y="2044700"/>
                </a:lnTo>
                <a:lnTo>
                  <a:pt x="1505635" y="2070100"/>
                </a:lnTo>
                <a:lnTo>
                  <a:pt x="1487728" y="2082800"/>
                </a:lnTo>
                <a:lnTo>
                  <a:pt x="1470012" y="2108200"/>
                </a:lnTo>
                <a:lnTo>
                  <a:pt x="1453934" y="2120900"/>
                </a:lnTo>
                <a:lnTo>
                  <a:pt x="1420444" y="2146300"/>
                </a:lnTo>
                <a:lnTo>
                  <a:pt x="1404137" y="2171700"/>
                </a:lnTo>
                <a:lnTo>
                  <a:pt x="1395615" y="2171700"/>
                </a:lnTo>
                <a:lnTo>
                  <a:pt x="1388275" y="2184400"/>
                </a:lnTo>
                <a:lnTo>
                  <a:pt x="1385214" y="2184400"/>
                </a:lnTo>
                <a:lnTo>
                  <a:pt x="1389735" y="2197100"/>
                </a:lnTo>
                <a:lnTo>
                  <a:pt x="1394015" y="2197100"/>
                </a:lnTo>
                <a:lnTo>
                  <a:pt x="1402651" y="2184400"/>
                </a:lnTo>
                <a:lnTo>
                  <a:pt x="1461452" y="2184400"/>
                </a:lnTo>
                <a:lnTo>
                  <a:pt x="1486014" y="2171700"/>
                </a:lnTo>
                <a:lnTo>
                  <a:pt x="1694243" y="2171700"/>
                </a:lnTo>
                <a:lnTo>
                  <a:pt x="1691982" y="2159000"/>
                </a:lnTo>
                <a:lnTo>
                  <a:pt x="1696821" y="2159000"/>
                </a:lnTo>
                <a:lnTo>
                  <a:pt x="1701914" y="2146300"/>
                </a:lnTo>
                <a:lnTo>
                  <a:pt x="1706626" y="2146300"/>
                </a:lnTo>
                <a:lnTo>
                  <a:pt x="1714347" y="2133600"/>
                </a:lnTo>
                <a:lnTo>
                  <a:pt x="1721548" y="2133600"/>
                </a:lnTo>
                <a:lnTo>
                  <a:pt x="1728546" y="2120900"/>
                </a:lnTo>
                <a:lnTo>
                  <a:pt x="1767713" y="2082800"/>
                </a:lnTo>
                <a:lnTo>
                  <a:pt x="1803196" y="2057400"/>
                </a:lnTo>
                <a:lnTo>
                  <a:pt x="1794040" y="2070100"/>
                </a:lnTo>
                <a:lnTo>
                  <a:pt x="1785327" y="2082800"/>
                </a:lnTo>
                <a:lnTo>
                  <a:pt x="1776260" y="2082800"/>
                </a:lnTo>
                <a:lnTo>
                  <a:pt x="1766011" y="2095500"/>
                </a:lnTo>
                <a:lnTo>
                  <a:pt x="1760486" y="2095500"/>
                </a:lnTo>
                <a:lnTo>
                  <a:pt x="1755749" y="2108200"/>
                </a:lnTo>
                <a:lnTo>
                  <a:pt x="1751368" y="2108200"/>
                </a:lnTo>
                <a:lnTo>
                  <a:pt x="1746859" y="2120900"/>
                </a:lnTo>
                <a:lnTo>
                  <a:pt x="1739582" y="2133600"/>
                </a:lnTo>
                <a:lnTo>
                  <a:pt x="1732229" y="2133600"/>
                </a:lnTo>
                <a:lnTo>
                  <a:pt x="1724787" y="2146300"/>
                </a:lnTo>
                <a:lnTo>
                  <a:pt x="1717255" y="2159000"/>
                </a:lnTo>
                <a:lnTo>
                  <a:pt x="1711667" y="2159000"/>
                </a:lnTo>
                <a:lnTo>
                  <a:pt x="1704568" y="2171700"/>
                </a:lnTo>
                <a:lnTo>
                  <a:pt x="1700936" y="2171700"/>
                </a:lnTo>
                <a:lnTo>
                  <a:pt x="1707502" y="2184400"/>
                </a:lnTo>
                <a:lnTo>
                  <a:pt x="1712531" y="2171700"/>
                </a:lnTo>
                <a:lnTo>
                  <a:pt x="1716544" y="2171700"/>
                </a:lnTo>
                <a:lnTo>
                  <a:pt x="1734578" y="2146300"/>
                </a:lnTo>
                <a:lnTo>
                  <a:pt x="1743341" y="2133600"/>
                </a:lnTo>
                <a:lnTo>
                  <a:pt x="1751622" y="2133600"/>
                </a:lnTo>
                <a:lnTo>
                  <a:pt x="1759356" y="2120900"/>
                </a:lnTo>
                <a:lnTo>
                  <a:pt x="1767446" y="2108200"/>
                </a:lnTo>
                <a:lnTo>
                  <a:pt x="1775917" y="2095500"/>
                </a:lnTo>
                <a:lnTo>
                  <a:pt x="1784756" y="2095500"/>
                </a:lnTo>
                <a:lnTo>
                  <a:pt x="1801063" y="2082800"/>
                </a:lnTo>
                <a:lnTo>
                  <a:pt x="1817357" y="2057400"/>
                </a:lnTo>
                <a:lnTo>
                  <a:pt x="1850097" y="2032000"/>
                </a:lnTo>
                <a:lnTo>
                  <a:pt x="1855762" y="2019300"/>
                </a:lnTo>
                <a:lnTo>
                  <a:pt x="1867649" y="2019300"/>
                </a:lnTo>
                <a:lnTo>
                  <a:pt x="1873491" y="2006600"/>
                </a:lnTo>
                <a:lnTo>
                  <a:pt x="1879396" y="2006600"/>
                </a:lnTo>
                <a:lnTo>
                  <a:pt x="1876488" y="1993900"/>
                </a:lnTo>
                <a:lnTo>
                  <a:pt x="1918614" y="1993900"/>
                </a:lnTo>
                <a:lnTo>
                  <a:pt x="1920621" y="2006600"/>
                </a:lnTo>
                <a:lnTo>
                  <a:pt x="1914372" y="2006600"/>
                </a:lnTo>
                <a:lnTo>
                  <a:pt x="1898497" y="2032000"/>
                </a:lnTo>
                <a:lnTo>
                  <a:pt x="1882013" y="2044700"/>
                </a:lnTo>
                <a:lnTo>
                  <a:pt x="1864575" y="2057400"/>
                </a:lnTo>
                <a:lnTo>
                  <a:pt x="1845856" y="2070100"/>
                </a:lnTo>
                <a:lnTo>
                  <a:pt x="1830920" y="2082800"/>
                </a:lnTo>
                <a:lnTo>
                  <a:pt x="1817624" y="2095500"/>
                </a:lnTo>
                <a:lnTo>
                  <a:pt x="1805444" y="2108200"/>
                </a:lnTo>
                <a:lnTo>
                  <a:pt x="1793862" y="2120900"/>
                </a:lnTo>
                <a:lnTo>
                  <a:pt x="1786255" y="2133600"/>
                </a:lnTo>
                <a:lnTo>
                  <a:pt x="1778609" y="2133600"/>
                </a:lnTo>
                <a:lnTo>
                  <a:pt x="1770227" y="2146300"/>
                </a:lnTo>
                <a:lnTo>
                  <a:pt x="1760397" y="2159000"/>
                </a:lnTo>
                <a:lnTo>
                  <a:pt x="1753946" y="2159000"/>
                </a:lnTo>
                <a:lnTo>
                  <a:pt x="1748536" y="2171700"/>
                </a:lnTo>
                <a:lnTo>
                  <a:pt x="1743608" y="2171700"/>
                </a:lnTo>
                <a:lnTo>
                  <a:pt x="1738553" y="2184400"/>
                </a:lnTo>
                <a:lnTo>
                  <a:pt x="1731479" y="2184400"/>
                </a:lnTo>
                <a:lnTo>
                  <a:pt x="1723605" y="2197100"/>
                </a:lnTo>
                <a:lnTo>
                  <a:pt x="1647672" y="2197100"/>
                </a:lnTo>
                <a:lnTo>
                  <a:pt x="1665973" y="2209800"/>
                </a:lnTo>
                <a:lnTo>
                  <a:pt x="1723110" y="2209800"/>
                </a:lnTo>
                <a:lnTo>
                  <a:pt x="1729511" y="2197100"/>
                </a:lnTo>
                <a:lnTo>
                  <a:pt x="1739836" y="2197100"/>
                </a:lnTo>
                <a:lnTo>
                  <a:pt x="1752130" y="2171700"/>
                </a:lnTo>
                <a:lnTo>
                  <a:pt x="1761197" y="2171700"/>
                </a:lnTo>
                <a:lnTo>
                  <a:pt x="1771154" y="2159000"/>
                </a:lnTo>
                <a:lnTo>
                  <a:pt x="1782051" y="2146300"/>
                </a:lnTo>
                <a:lnTo>
                  <a:pt x="1785848" y="2146300"/>
                </a:lnTo>
                <a:lnTo>
                  <a:pt x="1798307" y="2133600"/>
                </a:lnTo>
                <a:lnTo>
                  <a:pt x="1813115" y="2108200"/>
                </a:lnTo>
                <a:lnTo>
                  <a:pt x="1828787" y="2095500"/>
                </a:lnTo>
                <a:lnTo>
                  <a:pt x="1843798" y="2082800"/>
                </a:lnTo>
                <a:lnTo>
                  <a:pt x="1849335" y="2070100"/>
                </a:lnTo>
                <a:lnTo>
                  <a:pt x="1861591" y="2070100"/>
                </a:lnTo>
                <a:lnTo>
                  <a:pt x="1868284" y="2057400"/>
                </a:lnTo>
                <a:lnTo>
                  <a:pt x="1878355" y="2057400"/>
                </a:lnTo>
                <a:lnTo>
                  <a:pt x="1887943" y="2044700"/>
                </a:lnTo>
                <a:lnTo>
                  <a:pt x="1896846" y="2044700"/>
                </a:lnTo>
                <a:lnTo>
                  <a:pt x="1904860" y="2032000"/>
                </a:lnTo>
                <a:lnTo>
                  <a:pt x="1909533" y="2019300"/>
                </a:lnTo>
                <a:lnTo>
                  <a:pt x="1931174" y="2019300"/>
                </a:lnTo>
                <a:lnTo>
                  <a:pt x="1931174" y="1986051"/>
                </a:lnTo>
                <a:lnTo>
                  <a:pt x="1929041" y="1981200"/>
                </a:lnTo>
                <a:lnTo>
                  <a:pt x="1846008" y="1981200"/>
                </a:lnTo>
                <a:lnTo>
                  <a:pt x="1846008" y="2019300"/>
                </a:lnTo>
                <a:lnTo>
                  <a:pt x="1845043" y="2019300"/>
                </a:lnTo>
                <a:lnTo>
                  <a:pt x="1838566" y="2032000"/>
                </a:lnTo>
                <a:lnTo>
                  <a:pt x="1821167" y="2032000"/>
                </a:lnTo>
                <a:lnTo>
                  <a:pt x="1825307" y="2019300"/>
                </a:lnTo>
                <a:lnTo>
                  <a:pt x="1827593" y="2019300"/>
                </a:lnTo>
                <a:lnTo>
                  <a:pt x="1836635" y="2006600"/>
                </a:lnTo>
                <a:lnTo>
                  <a:pt x="1846008" y="2019300"/>
                </a:lnTo>
                <a:lnTo>
                  <a:pt x="1846008" y="1981200"/>
                </a:lnTo>
                <a:lnTo>
                  <a:pt x="1834197" y="1981200"/>
                </a:lnTo>
                <a:lnTo>
                  <a:pt x="1835505" y="1968500"/>
                </a:lnTo>
                <a:lnTo>
                  <a:pt x="1979079" y="1968500"/>
                </a:lnTo>
                <a:lnTo>
                  <a:pt x="1980666" y="1981200"/>
                </a:lnTo>
                <a:lnTo>
                  <a:pt x="1980666" y="1955800"/>
                </a:lnTo>
                <a:lnTo>
                  <a:pt x="1934832" y="1955800"/>
                </a:lnTo>
                <a:lnTo>
                  <a:pt x="1914842" y="1943100"/>
                </a:lnTo>
                <a:lnTo>
                  <a:pt x="1922233" y="1943100"/>
                </a:lnTo>
                <a:lnTo>
                  <a:pt x="1932762" y="1930400"/>
                </a:lnTo>
                <a:lnTo>
                  <a:pt x="1943430" y="1930400"/>
                </a:lnTo>
                <a:lnTo>
                  <a:pt x="1954631" y="1917700"/>
                </a:lnTo>
                <a:lnTo>
                  <a:pt x="1962505" y="1917700"/>
                </a:lnTo>
                <a:lnTo>
                  <a:pt x="1964486" y="1930400"/>
                </a:lnTo>
                <a:lnTo>
                  <a:pt x="1972170" y="1930400"/>
                </a:lnTo>
                <a:lnTo>
                  <a:pt x="1974837" y="1917700"/>
                </a:lnTo>
                <a:lnTo>
                  <a:pt x="1982266" y="1905000"/>
                </a:lnTo>
                <a:lnTo>
                  <a:pt x="2005939" y="1905000"/>
                </a:lnTo>
                <a:lnTo>
                  <a:pt x="2006447" y="1917700"/>
                </a:lnTo>
                <a:lnTo>
                  <a:pt x="2006447" y="1879600"/>
                </a:lnTo>
                <a:lnTo>
                  <a:pt x="2003729" y="1879600"/>
                </a:lnTo>
                <a:lnTo>
                  <a:pt x="1998052" y="1892300"/>
                </a:lnTo>
                <a:lnTo>
                  <a:pt x="1973148" y="1892300"/>
                </a:lnTo>
                <a:lnTo>
                  <a:pt x="1981644" y="1879600"/>
                </a:lnTo>
                <a:lnTo>
                  <a:pt x="1990356" y="1879600"/>
                </a:lnTo>
                <a:lnTo>
                  <a:pt x="2000872" y="1866900"/>
                </a:lnTo>
                <a:lnTo>
                  <a:pt x="2004872" y="1866900"/>
                </a:lnTo>
                <a:lnTo>
                  <a:pt x="2008898" y="1879600"/>
                </a:lnTo>
                <a:lnTo>
                  <a:pt x="2008898" y="1833714"/>
                </a:lnTo>
                <a:lnTo>
                  <a:pt x="2007971" y="1841500"/>
                </a:lnTo>
                <a:lnTo>
                  <a:pt x="2005876" y="1866900"/>
                </a:lnTo>
                <a:lnTo>
                  <a:pt x="1995055" y="1854200"/>
                </a:lnTo>
                <a:lnTo>
                  <a:pt x="1988096" y="1854200"/>
                </a:lnTo>
                <a:lnTo>
                  <a:pt x="1983994" y="1866900"/>
                </a:lnTo>
                <a:lnTo>
                  <a:pt x="1974989" y="1866900"/>
                </a:lnTo>
                <a:lnTo>
                  <a:pt x="1973618" y="1854200"/>
                </a:lnTo>
                <a:lnTo>
                  <a:pt x="1973745" y="1841500"/>
                </a:lnTo>
                <a:lnTo>
                  <a:pt x="1974596" y="1828800"/>
                </a:lnTo>
                <a:lnTo>
                  <a:pt x="1975358" y="1828800"/>
                </a:lnTo>
                <a:lnTo>
                  <a:pt x="1977415" y="1778000"/>
                </a:lnTo>
                <a:lnTo>
                  <a:pt x="1979104" y="1739900"/>
                </a:lnTo>
                <a:lnTo>
                  <a:pt x="1979358" y="1701800"/>
                </a:lnTo>
                <a:lnTo>
                  <a:pt x="1977047" y="1651000"/>
                </a:lnTo>
                <a:lnTo>
                  <a:pt x="1976831" y="1638300"/>
                </a:lnTo>
                <a:lnTo>
                  <a:pt x="1979549" y="1638300"/>
                </a:lnTo>
                <a:lnTo>
                  <a:pt x="1985759" y="1625600"/>
                </a:lnTo>
                <a:lnTo>
                  <a:pt x="1996033" y="1625600"/>
                </a:lnTo>
                <a:lnTo>
                  <a:pt x="2003907" y="1612900"/>
                </a:lnTo>
                <a:lnTo>
                  <a:pt x="2006587" y="1612900"/>
                </a:lnTo>
                <a:lnTo>
                  <a:pt x="2007882" y="1625600"/>
                </a:lnTo>
                <a:lnTo>
                  <a:pt x="2008809" y="1638300"/>
                </a:lnTo>
                <a:lnTo>
                  <a:pt x="2009584" y="1638300"/>
                </a:lnTo>
                <a:lnTo>
                  <a:pt x="2010105" y="1651000"/>
                </a:lnTo>
                <a:lnTo>
                  <a:pt x="2010257" y="1651000"/>
                </a:lnTo>
                <a:lnTo>
                  <a:pt x="2010257" y="1592643"/>
                </a:lnTo>
                <a:lnTo>
                  <a:pt x="2008746" y="1600200"/>
                </a:lnTo>
                <a:lnTo>
                  <a:pt x="1993595" y="1600200"/>
                </a:lnTo>
                <a:lnTo>
                  <a:pt x="1980920" y="1612900"/>
                </a:lnTo>
                <a:lnTo>
                  <a:pt x="1978240" y="1612900"/>
                </a:lnTo>
                <a:lnTo>
                  <a:pt x="1977593" y="1600200"/>
                </a:lnTo>
                <a:lnTo>
                  <a:pt x="1979764" y="1587500"/>
                </a:lnTo>
                <a:lnTo>
                  <a:pt x="1986203" y="1587500"/>
                </a:lnTo>
                <a:lnTo>
                  <a:pt x="1994979" y="1574800"/>
                </a:lnTo>
                <a:lnTo>
                  <a:pt x="2010956" y="1574800"/>
                </a:lnTo>
                <a:lnTo>
                  <a:pt x="2010879" y="1587500"/>
                </a:lnTo>
                <a:lnTo>
                  <a:pt x="2011286" y="1587500"/>
                </a:lnTo>
                <a:lnTo>
                  <a:pt x="2011286" y="1550911"/>
                </a:lnTo>
                <a:lnTo>
                  <a:pt x="2006638" y="1562100"/>
                </a:lnTo>
                <a:lnTo>
                  <a:pt x="1990344" y="1562100"/>
                </a:lnTo>
                <a:lnTo>
                  <a:pt x="1983359" y="1574800"/>
                </a:lnTo>
                <a:lnTo>
                  <a:pt x="1979841" y="1562100"/>
                </a:lnTo>
                <a:lnTo>
                  <a:pt x="1980031" y="1562100"/>
                </a:lnTo>
                <a:lnTo>
                  <a:pt x="1980399" y="1549400"/>
                </a:lnTo>
                <a:lnTo>
                  <a:pt x="1980946" y="1549400"/>
                </a:lnTo>
                <a:lnTo>
                  <a:pt x="1981530" y="1536700"/>
                </a:lnTo>
                <a:lnTo>
                  <a:pt x="1982076" y="1524000"/>
                </a:lnTo>
                <a:lnTo>
                  <a:pt x="1982114" y="1511300"/>
                </a:lnTo>
                <a:lnTo>
                  <a:pt x="1982406" y="1498600"/>
                </a:lnTo>
                <a:lnTo>
                  <a:pt x="1982216" y="1485900"/>
                </a:lnTo>
                <a:lnTo>
                  <a:pt x="1982114" y="1460449"/>
                </a:lnTo>
                <a:lnTo>
                  <a:pt x="1982660" y="1447800"/>
                </a:lnTo>
                <a:lnTo>
                  <a:pt x="1982520" y="1435100"/>
                </a:lnTo>
                <a:lnTo>
                  <a:pt x="1981136" y="1422400"/>
                </a:lnTo>
                <a:lnTo>
                  <a:pt x="1979168" y="1409700"/>
                </a:lnTo>
                <a:lnTo>
                  <a:pt x="1977275" y="1397000"/>
                </a:lnTo>
                <a:lnTo>
                  <a:pt x="1977059" y="1392415"/>
                </a:lnTo>
                <a:lnTo>
                  <a:pt x="1977059" y="1498600"/>
                </a:lnTo>
                <a:lnTo>
                  <a:pt x="1976399" y="1524000"/>
                </a:lnTo>
                <a:lnTo>
                  <a:pt x="1975485" y="1536700"/>
                </a:lnTo>
                <a:lnTo>
                  <a:pt x="1974710" y="1562100"/>
                </a:lnTo>
                <a:lnTo>
                  <a:pt x="1974138" y="1566405"/>
                </a:lnTo>
                <a:lnTo>
                  <a:pt x="1974138" y="1752600"/>
                </a:lnTo>
                <a:lnTo>
                  <a:pt x="1973414" y="1765300"/>
                </a:lnTo>
                <a:lnTo>
                  <a:pt x="1971700" y="1778000"/>
                </a:lnTo>
                <a:lnTo>
                  <a:pt x="1969490" y="1803400"/>
                </a:lnTo>
                <a:lnTo>
                  <a:pt x="1968233" y="1816100"/>
                </a:lnTo>
                <a:lnTo>
                  <a:pt x="1967649" y="1828800"/>
                </a:lnTo>
                <a:lnTo>
                  <a:pt x="1966988" y="1841500"/>
                </a:lnTo>
                <a:lnTo>
                  <a:pt x="1965502" y="1854200"/>
                </a:lnTo>
                <a:lnTo>
                  <a:pt x="1964436" y="1861273"/>
                </a:lnTo>
                <a:lnTo>
                  <a:pt x="1964436" y="1892300"/>
                </a:lnTo>
                <a:lnTo>
                  <a:pt x="1962683" y="1905000"/>
                </a:lnTo>
                <a:lnTo>
                  <a:pt x="1957565" y="1905000"/>
                </a:lnTo>
                <a:lnTo>
                  <a:pt x="1928075" y="1930400"/>
                </a:lnTo>
                <a:lnTo>
                  <a:pt x="1912861" y="1930400"/>
                </a:lnTo>
                <a:lnTo>
                  <a:pt x="1896821" y="1943100"/>
                </a:lnTo>
                <a:lnTo>
                  <a:pt x="1894433" y="1930400"/>
                </a:lnTo>
                <a:lnTo>
                  <a:pt x="1895576" y="1917700"/>
                </a:lnTo>
                <a:lnTo>
                  <a:pt x="1900948" y="1905000"/>
                </a:lnTo>
                <a:lnTo>
                  <a:pt x="1929498" y="1905000"/>
                </a:lnTo>
                <a:lnTo>
                  <a:pt x="1938578" y="1892300"/>
                </a:lnTo>
                <a:lnTo>
                  <a:pt x="1964436" y="1892300"/>
                </a:lnTo>
                <a:lnTo>
                  <a:pt x="1964436" y="1861273"/>
                </a:lnTo>
                <a:lnTo>
                  <a:pt x="1963585" y="1866900"/>
                </a:lnTo>
                <a:lnTo>
                  <a:pt x="1960499" y="1866900"/>
                </a:lnTo>
                <a:lnTo>
                  <a:pt x="1955749" y="1879600"/>
                </a:lnTo>
                <a:lnTo>
                  <a:pt x="1937981" y="1879600"/>
                </a:lnTo>
                <a:lnTo>
                  <a:pt x="1938464" y="1866900"/>
                </a:lnTo>
                <a:lnTo>
                  <a:pt x="1938947" y="1866900"/>
                </a:lnTo>
                <a:lnTo>
                  <a:pt x="1939544" y="1854200"/>
                </a:lnTo>
                <a:lnTo>
                  <a:pt x="1940356" y="1854200"/>
                </a:lnTo>
                <a:lnTo>
                  <a:pt x="1944522" y="1828800"/>
                </a:lnTo>
                <a:lnTo>
                  <a:pt x="1946706" y="1803400"/>
                </a:lnTo>
                <a:lnTo>
                  <a:pt x="1948434" y="1790700"/>
                </a:lnTo>
                <a:lnTo>
                  <a:pt x="1950123" y="1778000"/>
                </a:lnTo>
                <a:lnTo>
                  <a:pt x="1951723" y="1752600"/>
                </a:lnTo>
                <a:lnTo>
                  <a:pt x="1952218" y="1727200"/>
                </a:lnTo>
                <a:lnTo>
                  <a:pt x="1952294" y="1701800"/>
                </a:lnTo>
                <a:lnTo>
                  <a:pt x="1952599" y="1676400"/>
                </a:lnTo>
                <a:lnTo>
                  <a:pt x="1952967" y="1676400"/>
                </a:lnTo>
                <a:lnTo>
                  <a:pt x="1953628" y="1663700"/>
                </a:lnTo>
                <a:lnTo>
                  <a:pt x="1954466" y="1663700"/>
                </a:lnTo>
                <a:lnTo>
                  <a:pt x="1956104" y="1651000"/>
                </a:lnTo>
                <a:lnTo>
                  <a:pt x="1959000" y="1638300"/>
                </a:lnTo>
                <a:lnTo>
                  <a:pt x="1971535" y="1638300"/>
                </a:lnTo>
                <a:lnTo>
                  <a:pt x="1970024" y="1651000"/>
                </a:lnTo>
                <a:lnTo>
                  <a:pt x="1970239" y="1651000"/>
                </a:lnTo>
                <a:lnTo>
                  <a:pt x="1971548" y="1676400"/>
                </a:lnTo>
                <a:lnTo>
                  <a:pt x="1972983" y="1689100"/>
                </a:lnTo>
                <a:lnTo>
                  <a:pt x="1973834" y="1714500"/>
                </a:lnTo>
                <a:lnTo>
                  <a:pt x="1973376" y="1727200"/>
                </a:lnTo>
                <a:lnTo>
                  <a:pt x="1974138" y="1752600"/>
                </a:lnTo>
                <a:lnTo>
                  <a:pt x="1974138" y="1566405"/>
                </a:lnTo>
                <a:lnTo>
                  <a:pt x="1973021" y="1574800"/>
                </a:lnTo>
                <a:lnTo>
                  <a:pt x="1972957" y="1625600"/>
                </a:lnTo>
                <a:lnTo>
                  <a:pt x="1969884" y="1625600"/>
                </a:lnTo>
                <a:lnTo>
                  <a:pt x="1946300" y="1644332"/>
                </a:lnTo>
                <a:lnTo>
                  <a:pt x="1946300" y="1689100"/>
                </a:lnTo>
                <a:lnTo>
                  <a:pt x="1944687" y="1739900"/>
                </a:lnTo>
                <a:lnTo>
                  <a:pt x="1941499" y="1778000"/>
                </a:lnTo>
                <a:lnTo>
                  <a:pt x="1936826" y="1828800"/>
                </a:lnTo>
                <a:lnTo>
                  <a:pt x="1930819" y="1866900"/>
                </a:lnTo>
                <a:lnTo>
                  <a:pt x="1928050" y="1879600"/>
                </a:lnTo>
                <a:lnTo>
                  <a:pt x="1923161" y="1879600"/>
                </a:lnTo>
                <a:lnTo>
                  <a:pt x="1916442" y="1892300"/>
                </a:lnTo>
                <a:lnTo>
                  <a:pt x="1898192" y="1892300"/>
                </a:lnTo>
                <a:lnTo>
                  <a:pt x="1897595" y="1879600"/>
                </a:lnTo>
                <a:lnTo>
                  <a:pt x="1897024" y="1879600"/>
                </a:lnTo>
                <a:lnTo>
                  <a:pt x="1896618" y="1866900"/>
                </a:lnTo>
                <a:lnTo>
                  <a:pt x="1896402" y="1828800"/>
                </a:lnTo>
                <a:lnTo>
                  <a:pt x="1896694" y="1803400"/>
                </a:lnTo>
                <a:lnTo>
                  <a:pt x="1897862" y="1790700"/>
                </a:lnTo>
                <a:lnTo>
                  <a:pt x="1897862" y="1739900"/>
                </a:lnTo>
                <a:lnTo>
                  <a:pt x="1897926" y="1701800"/>
                </a:lnTo>
                <a:lnTo>
                  <a:pt x="1898116" y="1689100"/>
                </a:lnTo>
                <a:lnTo>
                  <a:pt x="1904809" y="1689100"/>
                </a:lnTo>
                <a:lnTo>
                  <a:pt x="1912239" y="1676400"/>
                </a:lnTo>
                <a:lnTo>
                  <a:pt x="1919795" y="1676400"/>
                </a:lnTo>
                <a:lnTo>
                  <a:pt x="1927860" y="1663700"/>
                </a:lnTo>
                <a:lnTo>
                  <a:pt x="1944179" y="1663700"/>
                </a:lnTo>
                <a:lnTo>
                  <a:pt x="1945259" y="1676400"/>
                </a:lnTo>
                <a:lnTo>
                  <a:pt x="1945830" y="1676400"/>
                </a:lnTo>
                <a:lnTo>
                  <a:pt x="1946224" y="1689100"/>
                </a:lnTo>
                <a:lnTo>
                  <a:pt x="1946300" y="1644332"/>
                </a:lnTo>
                <a:lnTo>
                  <a:pt x="1937893" y="1651000"/>
                </a:lnTo>
                <a:lnTo>
                  <a:pt x="1923084" y="1651000"/>
                </a:lnTo>
                <a:lnTo>
                  <a:pt x="1908213" y="1663700"/>
                </a:lnTo>
                <a:lnTo>
                  <a:pt x="1902536" y="1676400"/>
                </a:lnTo>
                <a:lnTo>
                  <a:pt x="1899526" y="1663700"/>
                </a:lnTo>
                <a:lnTo>
                  <a:pt x="1898891" y="1663700"/>
                </a:lnTo>
                <a:lnTo>
                  <a:pt x="1898611" y="1651000"/>
                </a:lnTo>
                <a:lnTo>
                  <a:pt x="1899437" y="1651000"/>
                </a:lnTo>
                <a:lnTo>
                  <a:pt x="1901825" y="1638300"/>
                </a:lnTo>
                <a:lnTo>
                  <a:pt x="1906257" y="1638300"/>
                </a:lnTo>
                <a:lnTo>
                  <a:pt x="1913496" y="1625600"/>
                </a:lnTo>
                <a:lnTo>
                  <a:pt x="1929091" y="1625600"/>
                </a:lnTo>
                <a:lnTo>
                  <a:pt x="1938718" y="1612900"/>
                </a:lnTo>
                <a:lnTo>
                  <a:pt x="1947049" y="1612900"/>
                </a:lnTo>
                <a:lnTo>
                  <a:pt x="1956422" y="1600200"/>
                </a:lnTo>
                <a:lnTo>
                  <a:pt x="1969465" y="1600200"/>
                </a:lnTo>
                <a:lnTo>
                  <a:pt x="1968576" y="1612900"/>
                </a:lnTo>
                <a:lnTo>
                  <a:pt x="1970900" y="1612900"/>
                </a:lnTo>
                <a:lnTo>
                  <a:pt x="1972957" y="1625600"/>
                </a:lnTo>
                <a:lnTo>
                  <a:pt x="1972957" y="1574800"/>
                </a:lnTo>
                <a:lnTo>
                  <a:pt x="1968855" y="1574800"/>
                </a:lnTo>
                <a:lnTo>
                  <a:pt x="1962759" y="1587500"/>
                </a:lnTo>
                <a:lnTo>
                  <a:pt x="1945716" y="1587500"/>
                </a:lnTo>
                <a:lnTo>
                  <a:pt x="1943315" y="1562100"/>
                </a:lnTo>
                <a:lnTo>
                  <a:pt x="1943989" y="1562100"/>
                </a:lnTo>
                <a:lnTo>
                  <a:pt x="1946084" y="1536700"/>
                </a:lnTo>
                <a:lnTo>
                  <a:pt x="1947735" y="1498600"/>
                </a:lnTo>
                <a:lnTo>
                  <a:pt x="1948980" y="1473200"/>
                </a:lnTo>
                <a:lnTo>
                  <a:pt x="1949869" y="1447800"/>
                </a:lnTo>
                <a:lnTo>
                  <a:pt x="1950021" y="1435100"/>
                </a:lnTo>
                <a:lnTo>
                  <a:pt x="1950580" y="1435100"/>
                </a:lnTo>
                <a:lnTo>
                  <a:pt x="1954161" y="1422400"/>
                </a:lnTo>
                <a:lnTo>
                  <a:pt x="1955723" y="1409700"/>
                </a:lnTo>
                <a:lnTo>
                  <a:pt x="1952421" y="1409700"/>
                </a:lnTo>
                <a:lnTo>
                  <a:pt x="1955253" y="1397000"/>
                </a:lnTo>
                <a:lnTo>
                  <a:pt x="1953641" y="1384300"/>
                </a:lnTo>
                <a:lnTo>
                  <a:pt x="1970989" y="1384300"/>
                </a:lnTo>
                <a:lnTo>
                  <a:pt x="1968703" y="1397000"/>
                </a:lnTo>
                <a:lnTo>
                  <a:pt x="1969973" y="1397000"/>
                </a:lnTo>
                <a:lnTo>
                  <a:pt x="1973592" y="1422400"/>
                </a:lnTo>
                <a:lnTo>
                  <a:pt x="1975853" y="1435100"/>
                </a:lnTo>
                <a:lnTo>
                  <a:pt x="1976970" y="1460449"/>
                </a:lnTo>
                <a:lnTo>
                  <a:pt x="1977059" y="1498600"/>
                </a:lnTo>
                <a:lnTo>
                  <a:pt x="1977059" y="1392415"/>
                </a:lnTo>
                <a:lnTo>
                  <a:pt x="1976678" y="1384300"/>
                </a:lnTo>
                <a:lnTo>
                  <a:pt x="1980057" y="1371600"/>
                </a:lnTo>
                <a:lnTo>
                  <a:pt x="1988096" y="1358900"/>
                </a:lnTo>
                <a:lnTo>
                  <a:pt x="2013927" y="1358900"/>
                </a:lnTo>
                <a:lnTo>
                  <a:pt x="2016175" y="1384300"/>
                </a:lnTo>
                <a:lnTo>
                  <a:pt x="2017433" y="1397000"/>
                </a:lnTo>
                <a:lnTo>
                  <a:pt x="2018538" y="1409700"/>
                </a:lnTo>
                <a:lnTo>
                  <a:pt x="2019363" y="1435100"/>
                </a:lnTo>
                <a:lnTo>
                  <a:pt x="2019820" y="1460500"/>
                </a:lnTo>
                <a:lnTo>
                  <a:pt x="2019820" y="1028700"/>
                </a:lnTo>
                <a:lnTo>
                  <a:pt x="2019744" y="1092200"/>
                </a:lnTo>
                <a:lnTo>
                  <a:pt x="2018868" y="1092200"/>
                </a:lnTo>
                <a:lnTo>
                  <a:pt x="2016252" y="1117600"/>
                </a:lnTo>
                <a:lnTo>
                  <a:pt x="2015159" y="1143000"/>
                </a:lnTo>
                <a:lnTo>
                  <a:pt x="2014982" y="1149985"/>
                </a:lnTo>
                <a:lnTo>
                  <a:pt x="2014982" y="1333500"/>
                </a:lnTo>
                <a:lnTo>
                  <a:pt x="2008759" y="1333500"/>
                </a:lnTo>
                <a:lnTo>
                  <a:pt x="2005114" y="1346200"/>
                </a:lnTo>
                <a:lnTo>
                  <a:pt x="1980260" y="1358900"/>
                </a:lnTo>
                <a:lnTo>
                  <a:pt x="1959216" y="1371600"/>
                </a:lnTo>
                <a:lnTo>
                  <a:pt x="1944751" y="1379842"/>
                </a:lnTo>
                <a:lnTo>
                  <a:pt x="1944751" y="1397000"/>
                </a:lnTo>
                <a:lnTo>
                  <a:pt x="1943201" y="1447800"/>
                </a:lnTo>
                <a:lnTo>
                  <a:pt x="1942350" y="1473200"/>
                </a:lnTo>
                <a:lnTo>
                  <a:pt x="1941207" y="1511300"/>
                </a:lnTo>
                <a:lnTo>
                  <a:pt x="1938553" y="1549400"/>
                </a:lnTo>
                <a:lnTo>
                  <a:pt x="1938197" y="1562100"/>
                </a:lnTo>
                <a:lnTo>
                  <a:pt x="1937918" y="1574800"/>
                </a:lnTo>
                <a:lnTo>
                  <a:pt x="1937550" y="1587500"/>
                </a:lnTo>
                <a:lnTo>
                  <a:pt x="1934210" y="1600200"/>
                </a:lnTo>
                <a:lnTo>
                  <a:pt x="1926539" y="1612900"/>
                </a:lnTo>
                <a:lnTo>
                  <a:pt x="1916823" y="1612900"/>
                </a:lnTo>
                <a:lnTo>
                  <a:pt x="1907362" y="1625600"/>
                </a:lnTo>
                <a:lnTo>
                  <a:pt x="1899145" y="1625600"/>
                </a:lnTo>
                <a:lnTo>
                  <a:pt x="1898967" y="1612900"/>
                </a:lnTo>
                <a:lnTo>
                  <a:pt x="1898637" y="1612900"/>
                </a:lnTo>
                <a:lnTo>
                  <a:pt x="1898243" y="1600200"/>
                </a:lnTo>
                <a:lnTo>
                  <a:pt x="1897913" y="1587500"/>
                </a:lnTo>
                <a:lnTo>
                  <a:pt x="1897761" y="1587500"/>
                </a:lnTo>
                <a:lnTo>
                  <a:pt x="1896846" y="1562100"/>
                </a:lnTo>
                <a:lnTo>
                  <a:pt x="1894903" y="1536700"/>
                </a:lnTo>
                <a:lnTo>
                  <a:pt x="1893138" y="1511300"/>
                </a:lnTo>
                <a:lnTo>
                  <a:pt x="1892706" y="1498600"/>
                </a:lnTo>
                <a:lnTo>
                  <a:pt x="1892744" y="1485900"/>
                </a:lnTo>
                <a:lnTo>
                  <a:pt x="1892871" y="1473200"/>
                </a:lnTo>
                <a:lnTo>
                  <a:pt x="1892554" y="1460449"/>
                </a:lnTo>
                <a:lnTo>
                  <a:pt x="1891258" y="1447800"/>
                </a:lnTo>
                <a:lnTo>
                  <a:pt x="1889696" y="1435100"/>
                </a:lnTo>
                <a:lnTo>
                  <a:pt x="1891741" y="1435100"/>
                </a:lnTo>
                <a:lnTo>
                  <a:pt x="1901545" y="1422400"/>
                </a:lnTo>
                <a:lnTo>
                  <a:pt x="1909533" y="1422400"/>
                </a:lnTo>
                <a:lnTo>
                  <a:pt x="1917242" y="1409700"/>
                </a:lnTo>
                <a:lnTo>
                  <a:pt x="1933397" y="1409700"/>
                </a:lnTo>
                <a:lnTo>
                  <a:pt x="1942033" y="1397000"/>
                </a:lnTo>
                <a:lnTo>
                  <a:pt x="1944751" y="1397000"/>
                </a:lnTo>
                <a:lnTo>
                  <a:pt x="1944751" y="1379842"/>
                </a:lnTo>
                <a:lnTo>
                  <a:pt x="1914613" y="1397000"/>
                </a:lnTo>
                <a:lnTo>
                  <a:pt x="1911832" y="1397000"/>
                </a:lnTo>
                <a:lnTo>
                  <a:pt x="1909165" y="1409700"/>
                </a:lnTo>
                <a:lnTo>
                  <a:pt x="1893938" y="1409700"/>
                </a:lnTo>
                <a:lnTo>
                  <a:pt x="1891372" y="1397000"/>
                </a:lnTo>
                <a:lnTo>
                  <a:pt x="1891004" y="1397000"/>
                </a:lnTo>
                <a:lnTo>
                  <a:pt x="1889899" y="1384300"/>
                </a:lnTo>
                <a:lnTo>
                  <a:pt x="1895005" y="1384300"/>
                </a:lnTo>
                <a:lnTo>
                  <a:pt x="1904085" y="1371600"/>
                </a:lnTo>
                <a:lnTo>
                  <a:pt x="1917077" y="1371600"/>
                </a:lnTo>
                <a:lnTo>
                  <a:pt x="1930400" y="1358900"/>
                </a:lnTo>
                <a:lnTo>
                  <a:pt x="1943684" y="1358900"/>
                </a:lnTo>
                <a:lnTo>
                  <a:pt x="1956536" y="1346200"/>
                </a:lnTo>
                <a:lnTo>
                  <a:pt x="1967179" y="1346200"/>
                </a:lnTo>
                <a:lnTo>
                  <a:pt x="1973554" y="1333500"/>
                </a:lnTo>
                <a:lnTo>
                  <a:pt x="1981009" y="1320800"/>
                </a:lnTo>
                <a:lnTo>
                  <a:pt x="2002332" y="1320800"/>
                </a:lnTo>
                <a:lnTo>
                  <a:pt x="2006815" y="1308100"/>
                </a:lnTo>
                <a:lnTo>
                  <a:pt x="2012188" y="1320800"/>
                </a:lnTo>
                <a:lnTo>
                  <a:pt x="2014982" y="1333500"/>
                </a:lnTo>
                <a:lnTo>
                  <a:pt x="2014982" y="1149985"/>
                </a:lnTo>
                <a:lnTo>
                  <a:pt x="2014512" y="1168400"/>
                </a:lnTo>
                <a:lnTo>
                  <a:pt x="2013153" y="1193800"/>
                </a:lnTo>
                <a:lnTo>
                  <a:pt x="2012175" y="1219200"/>
                </a:lnTo>
                <a:lnTo>
                  <a:pt x="2012213" y="1231900"/>
                </a:lnTo>
                <a:lnTo>
                  <a:pt x="2012873" y="1257300"/>
                </a:lnTo>
                <a:lnTo>
                  <a:pt x="2013737" y="1270000"/>
                </a:lnTo>
                <a:lnTo>
                  <a:pt x="2013280" y="1282700"/>
                </a:lnTo>
                <a:lnTo>
                  <a:pt x="2011019" y="1295400"/>
                </a:lnTo>
                <a:lnTo>
                  <a:pt x="2000300" y="1295400"/>
                </a:lnTo>
                <a:lnTo>
                  <a:pt x="1992934" y="1308100"/>
                </a:lnTo>
                <a:lnTo>
                  <a:pt x="1986191" y="1308100"/>
                </a:lnTo>
                <a:lnTo>
                  <a:pt x="1973605" y="1320800"/>
                </a:lnTo>
                <a:lnTo>
                  <a:pt x="1969198" y="1320800"/>
                </a:lnTo>
                <a:lnTo>
                  <a:pt x="1966417" y="1295400"/>
                </a:lnTo>
                <a:lnTo>
                  <a:pt x="1965134" y="1295400"/>
                </a:lnTo>
                <a:lnTo>
                  <a:pt x="1965210" y="1282700"/>
                </a:lnTo>
                <a:lnTo>
                  <a:pt x="1965731" y="1257300"/>
                </a:lnTo>
                <a:lnTo>
                  <a:pt x="1966087" y="1244600"/>
                </a:lnTo>
                <a:lnTo>
                  <a:pt x="1966455" y="1231900"/>
                </a:lnTo>
                <a:lnTo>
                  <a:pt x="1966912" y="1219200"/>
                </a:lnTo>
                <a:lnTo>
                  <a:pt x="1966620" y="1193800"/>
                </a:lnTo>
                <a:lnTo>
                  <a:pt x="1967585" y="1168400"/>
                </a:lnTo>
                <a:lnTo>
                  <a:pt x="1970062" y="1155700"/>
                </a:lnTo>
                <a:lnTo>
                  <a:pt x="1971649" y="1143000"/>
                </a:lnTo>
                <a:lnTo>
                  <a:pt x="1969947" y="1117600"/>
                </a:lnTo>
                <a:lnTo>
                  <a:pt x="1970773" y="1117600"/>
                </a:lnTo>
                <a:lnTo>
                  <a:pt x="1982368" y="1092200"/>
                </a:lnTo>
                <a:lnTo>
                  <a:pt x="1992630" y="1079500"/>
                </a:lnTo>
                <a:lnTo>
                  <a:pt x="2014804" y="1054100"/>
                </a:lnTo>
                <a:lnTo>
                  <a:pt x="2017776" y="1066800"/>
                </a:lnTo>
                <a:lnTo>
                  <a:pt x="2019401" y="1079500"/>
                </a:lnTo>
                <a:lnTo>
                  <a:pt x="2019744" y="1092200"/>
                </a:lnTo>
                <a:lnTo>
                  <a:pt x="2019744" y="1028700"/>
                </a:lnTo>
                <a:lnTo>
                  <a:pt x="1985467" y="1028700"/>
                </a:lnTo>
                <a:lnTo>
                  <a:pt x="1985467" y="1041400"/>
                </a:lnTo>
                <a:lnTo>
                  <a:pt x="1982749" y="1054100"/>
                </a:lnTo>
                <a:lnTo>
                  <a:pt x="1977986" y="1041400"/>
                </a:lnTo>
                <a:lnTo>
                  <a:pt x="1975421" y="1044181"/>
                </a:lnTo>
                <a:lnTo>
                  <a:pt x="1975421" y="1066800"/>
                </a:lnTo>
                <a:lnTo>
                  <a:pt x="1969846" y="1079500"/>
                </a:lnTo>
                <a:lnTo>
                  <a:pt x="1961032" y="1089812"/>
                </a:lnTo>
                <a:lnTo>
                  <a:pt x="1961032" y="1320800"/>
                </a:lnTo>
                <a:lnTo>
                  <a:pt x="1953539" y="1333500"/>
                </a:lnTo>
                <a:lnTo>
                  <a:pt x="1950173" y="1333500"/>
                </a:lnTo>
                <a:lnTo>
                  <a:pt x="1948040" y="1320800"/>
                </a:lnTo>
                <a:lnTo>
                  <a:pt x="1948472" y="1320800"/>
                </a:lnTo>
                <a:lnTo>
                  <a:pt x="1949018" y="1295400"/>
                </a:lnTo>
                <a:lnTo>
                  <a:pt x="1949475" y="1282700"/>
                </a:lnTo>
                <a:lnTo>
                  <a:pt x="1951990" y="1244600"/>
                </a:lnTo>
                <a:lnTo>
                  <a:pt x="1959305" y="1244600"/>
                </a:lnTo>
                <a:lnTo>
                  <a:pt x="1959343" y="1282700"/>
                </a:lnTo>
                <a:lnTo>
                  <a:pt x="1959495" y="1295400"/>
                </a:lnTo>
                <a:lnTo>
                  <a:pt x="1959724" y="1295400"/>
                </a:lnTo>
                <a:lnTo>
                  <a:pt x="1960245" y="1308100"/>
                </a:lnTo>
                <a:lnTo>
                  <a:pt x="1960372" y="1320800"/>
                </a:lnTo>
                <a:lnTo>
                  <a:pt x="1961032" y="1320800"/>
                </a:lnTo>
                <a:lnTo>
                  <a:pt x="1961032" y="1089812"/>
                </a:lnTo>
                <a:lnTo>
                  <a:pt x="1959927" y="1091107"/>
                </a:lnTo>
                <a:lnTo>
                  <a:pt x="1959927" y="1206500"/>
                </a:lnTo>
                <a:lnTo>
                  <a:pt x="1956358" y="1219200"/>
                </a:lnTo>
                <a:lnTo>
                  <a:pt x="1951977" y="1206500"/>
                </a:lnTo>
                <a:lnTo>
                  <a:pt x="1953094" y="1206500"/>
                </a:lnTo>
                <a:lnTo>
                  <a:pt x="1956828" y="1193800"/>
                </a:lnTo>
                <a:lnTo>
                  <a:pt x="1959292" y="1206500"/>
                </a:lnTo>
                <a:lnTo>
                  <a:pt x="1959927" y="1206500"/>
                </a:lnTo>
                <a:lnTo>
                  <a:pt x="1959927" y="1091107"/>
                </a:lnTo>
                <a:lnTo>
                  <a:pt x="1958987" y="1092200"/>
                </a:lnTo>
                <a:lnTo>
                  <a:pt x="1947049" y="1104900"/>
                </a:lnTo>
                <a:lnTo>
                  <a:pt x="1944243" y="1107732"/>
                </a:lnTo>
                <a:lnTo>
                  <a:pt x="1944243" y="1181100"/>
                </a:lnTo>
                <a:lnTo>
                  <a:pt x="1944217" y="1195158"/>
                </a:lnTo>
                <a:lnTo>
                  <a:pt x="1943290" y="1206500"/>
                </a:lnTo>
                <a:lnTo>
                  <a:pt x="1941017" y="1231900"/>
                </a:lnTo>
                <a:lnTo>
                  <a:pt x="1938832" y="1257300"/>
                </a:lnTo>
                <a:lnTo>
                  <a:pt x="1936724" y="1270000"/>
                </a:lnTo>
                <a:lnTo>
                  <a:pt x="1933956" y="1308100"/>
                </a:lnTo>
                <a:lnTo>
                  <a:pt x="1934222" y="1320800"/>
                </a:lnTo>
                <a:lnTo>
                  <a:pt x="1939239" y="1320800"/>
                </a:lnTo>
                <a:lnTo>
                  <a:pt x="1941830" y="1333500"/>
                </a:lnTo>
                <a:lnTo>
                  <a:pt x="1941550" y="1333500"/>
                </a:lnTo>
                <a:lnTo>
                  <a:pt x="1938858" y="1346200"/>
                </a:lnTo>
                <a:lnTo>
                  <a:pt x="1926742" y="1346200"/>
                </a:lnTo>
                <a:lnTo>
                  <a:pt x="1919046" y="1358900"/>
                </a:lnTo>
                <a:lnTo>
                  <a:pt x="1893074" y="1358900"/>
                </a:lnTo>
                <a:lnTo>
                  <a:pt x="1891093" y="1346200"/>
                </a:lnTo>
                <a:lnTo>
                  <a:pt x="1892134" y="1333500"/>
                </a:lnTo>
                <a:lnTo>
                  <a:pt x="1892350" y="1333500"/>
                </a:lnTo>
                <a:lnTo>
                  <a:pt x="1892973" y="1308100"/>
                </a:lnTo>
                <a:lnTo>
                  <a:pt x="1893443" y="1282700"/>
                </a:lnTo>
                <a:lnTo>
                  <a:pt x="1893557" y="1270000"/>
                </a:lnTo>
                <a:lnTo>
                  <a:pt x="1893557" y="1231900"/>
                </a:lnTo>
                <a:lnTo>
                  <a:pt x="1894725" y="1219200"/>
                </a:lnTo>
                <a:lnTo>
                  <a:pt x="1898180" y="1206500"/>
                </a:lnTo>
                <a:lnTo>
                  <a:pt x="1903374" y="1193800"/>
                </a:lnTo>
                <a:lnTo>
                  <a:pt x="1909762" y="1181100"/>
                </a:lnTo>
                <a:lnTo>
                  <a:pt x="1915744" y="1181100"/>
                </a:lnTo>
                <a:lnTo>
                  <a:pt x="1922360" y="1168400"/>
                </a:lnTo>
                <a:lnTo>
                  <a:pt x="1929066" y="1168400"/>
                </a:lnTo>
                <a:lnTo>
                  <a:pt x="1935289" y="1155700"/>
                </a:lnTo>
                <a:lnTo>
                  <a:pt x="1941690" y="1168400"/>
                </a:lnTo>
                <a:lnTo>
                  <a:pt x="1944243" y="1181100"/>
                </a:lnTo>
                <a:lnTo>
                  <a:pt x="1944243" y="1107732"/>
                </a:lnTo>
                <a:lnTo>
                  <a:pt x="1934413" y="1117600"/>
                </a:lnTo>
                <a:lnTo>
                  <a:pt x="1921459" y="1143000"/>
                </a:lnTo>
                <a:lnTo>
                  <a:pt x="1912340" y="1143000"/>
                </a:lnTo>
                <a:lnTo>
                  <a:pt x="1902955" y="1155700"/>
                </a:lnTo>
                <a:lnTo>
                  <a:pt x="1883968" y="1181100"/>
                </a:lnTo>
                <a:lnTo>
                  <a:pt x="1872716" y="1181100"/>
                </a:lnTo>
                <a:lnTo>
                  <a:pt x="1866633" y="1193800"/>
                </a:lnTo>
                <a:lnTo>
                  <a:pt x="1860892" y="1184808"/>
                </a:lnTo>
                <a:lnTo>
                  <a:pt x="1860892" y="1358900"/>
                </a:lnTo>
                <a:lnTo>
                  <a:pt x="1859889" y="1397000"/>
                </a:lnTo>
                <a:lnTo>
                  <a:pt x="1858733" y="1397000"/>
                </a:lnTo>
                <a:lnTo>
                  <a:pt x="1857705" y="1401076"/>
                </a:lnTo>
                <a:lnTo>
                  <a:pt x="1857705" y="1485900"/>
                </a:lnTo>
                <a:lnTo>
                  <a:pt x="1856320" y="1485900"/>
                </a:lnTo>
                <a:lnTo>
                  <a:pt x="1856320" y="1511300"/>
                </a:lnTo>
                <a:lnTo>
                  <a:pt x="1855203" y="1524000"/>
                </a:lnTo>
                <a:lnTo>
                  <a:pt x="1851228" y="1524000"/>
                </a:lnTo>
                <a:lnTo>
                  <a:pt x="1848827" y="1528114"/>
                </a:lnTo>
                <a:lnTo>
                  <a:pt x="1848827" y="1562100"/>
                </a:lnTo>
                <a:lnTo>
                  <a:pt x="1845894" y="1570812"/>
                </a:lnTo>
                <a:lnTo>
                  <a:pt x="1845894" y="1612900"/>
                </a:lnTo>
                <a:lnTo>
                  <a:pt x="1845144" y="1612900"/>
                </a:lnTo>
                <a:lnTo>
                  <a:pt x="1844205" y="1625600"/>
                </a:lnTo>
                <a:lnTo>
                  <a:pt x="1841969" y="1625600"/>
                </a:lnTo>
                <a:lnTo>
                  <a:pt x="1841969" y="1676400"/>
                </a:lnTo>
                <a:lnTo>
                  <a:pt x="1841131" y="1681200"/>
                </a:lnTo>
                <a:lnTo>
                  <a:pt x="1841131" y="1917700"/>
                </a:lnTo>
                <a:lnTo>
                  <a:pt x="1833613" y="1930400"/>
                </a:lnTo>
                <a:lnTo>
                  <a:pt x="1830730" y="1917700"/>
                </a:lnTo>
                <a:lnTo>
                  <a:pt x="1829574" y="1917700"/>
                </a:lnTo>
                <a:lnTo>
                  <a:pt x="1827009" y="1905000"/>
                </a:lnTo>
                <a:lnTo>
                  <a:pt x="1837296" y="1905000"/>
                </a:lnTo>
                <a:lnTo>
                  <a:pt x="1838058" y="1917700"/>
                </a:lnTo>
                <a:lnTo>
                  <a:pt x="1841131" y="1917700"/>
                </a:lnTo>
                <a:lnTo>
                  <a:pt x="1841131" y="1681200"/>
                </a:lnTo>
                <a:lnTo>
                  <a:pt x="1840484" y="1684896"/>
                </a:lnTo>
                <a:lnTo>
                  <a:pt x="1840484" y="1714500"/>
                </a:lnTo>
                <a:lnTo>
                  <a:pt x="1840433" y="1727200"/>
                </a:lnTo>
                <a:lnTo>
                  <a:pt x="1840318" y="1803400"/>
                </a:lnTo>
                <a:lnTo>
                  <a:pt x="1840090" y="1815439"/>
                </a:lnTo>
                <a:lnTo>
                  <a:pt x="1840090" y="1866900"/>
                </a:lnTo>
                <a:lnTo>
                  <a:pt x="1838756" y="1879600"/>
                </a:lnTo>
                <a:lnTo>
                  <a:pt x="1839506" y="1892300"/>
                </a:lnTo>
                <a:lnTo>
                  <a:pt x="1832216" y="1892300"/>
                </a:lnTo>
                <a:lnTo>
                  <a:pt x="1823377" y="1879600"/>
                </a:lnTo>
                <a:lnTo>
                  <a:pt x="1828444" y="1879600"/>
                </a:lnTo>
                <a:lnTo>
                  <a:pt x="1826425" y="1866900"/>
                </a:lnTo>
                <a:lnTo>
                  <a:pt x="1827009" y="1866900"/>
                </a:lnTo>
                <a:lnTo>
                  <a:pt x="1829168" y="1854200"/>
                </a:lnTo>
                <a:lnTo>
                  <a:pt x="1839747" y="1854200"/>
                </a:lnTo>
                <a:lnTo>
                  <a:pt x="1840026" y="1866900"/>
                </a:lnTo>
                <a:lnTo>
                  <a:pt x="1840090" y="1815439"/>
                </a:lnTo>
                <a:lnTo>
                  <a:pt x="1840077" y="1816100"/>
                </a:lnTo>
                <a:lnTo>
                  <a:pt x="1839836" y="1816100"/>
                </a:lnTo>
                <a:lnTo>
                  <a:pt x="1836381" y="1828800"/>
                </a:lnTo>
                <a:lnTo>
                  <a:pt x="1827136" y="1828800"/>
                </a:lnTo>
                <a:lnTo>
                  <a:pt x="1823783" y="1816100"/>
                </a:lnTo>
                <a:lnTo>
                  <a:pt x="1824126" y="1803400"/>
                </a:lnTo>
                <a:lnTo>
                  <a:pt x="1825675" y="1803400"/>
                </a:lnTo>
                <a:lnTo>
                  <a:pt x="1827428" y="1790700"/>
                </a:lnTo>
                <a:lnTo>
                  <a:pt x="1828812" y="1790700"/>
                </a:lnTo>
                <a:lnTo>
                  <a:pt x="1828787" y="1778000"/>
                </a:lnTo>
                <a:lnTo>
                  <a:pt x="1826310" y="1765300"/>
                </a:lnTo>
                <a:lnTo>
                  <a:pt x="1826907" y="1765300"/>
                </a:lnTo>
                <a:lnTo>
                  <a:pt x="1832279" y="1752600"/>
                </a:lnTo>
                <a:lnTo>
                  <a:pt x="1839760" y="1752600"/>
                </a:lnTo>
                <a:lnTo>
                  <a:pt x="1840103" y="1765300"/>
                </a:lnTo>
                <a:lnTo>
                  <a:pt x="1840217" y="1778000"/>
                </a:lnTo>
                <a:lnTo>
                  <a:pt x="1840318" y="1803400"/>
                </a:lnTo>
                <a:lnTo>
                  <a:pt x="1840318" y="1727200"/>
                </a:lnTo>
                <a:lnTo>
                  <a:pt x="1838998" y="1727200"/>
                </a:lnTo>
                <a:lnTo>
                  <a:pt x="1837715" y="1739900"/>
                </a:lnTo>
                <a:lnTo>
                  <a:pt x="1834057" y="1739900"/>
                </a:lnTo>
                <a:lnTo>
                  <a:pt x="1827403" y="1727200"/>
                </a:lnTo>
                <a:lnTo>
                  <a:pt x="1824939" y="1714500"/>
                </a:lnTo>
                <a:lnTo>
                  <a:pt x="1828571" y="1701800"/>
                </a:lnTo>
                <a:lnTo>
                  <a:pt x="1839480" y="1701800"/>
                </a:lnTo>
                <a:lnTo>
                  <a:pt x="1839899" y="1714500"/>
                </a:lnTo>
                <a:lnTo>
                  <a:pt x="1840484" y="1714500"/>
                </a:lnTo>
                <a:lnTo>
                  <a:pt x="1840484" y="1684896"/>
                </a:lnTo>
                <a:lnTo>
                  <a:pt x="1839747" y="1689100"/>
                </a:lnTo>
                <a:lnTo>
                  <a:pt x="1826463" y="1689100"/>
                </a:lnTo>
                <a:lnTo>
                  <a:pt x="1826526" y="1676400"/>
                </a:lnTo>
                <a:lnTo>
                  <a:pt x="1826234" y="1663700"/>
                </a:lnTo>
                <a:lnTo>
                  <a:pt x="1831695" y="1651000"/>
                </a:lnTo>
                <a:lnTo>
                  <a:pt x="1841563" y="1651000"/>
                </a:lnTo>
                <a:lnTo>
                  <a:pt x="1841931" y="1663700"/>
                </a:lnTo>
                <a:lnTo>
                  <a:pt x="1841804" y="1663700"/>
                </a:lnTo>
                <a:lnTo>
                  <a:pt x="1841690" y="1676400"/>
                </a:lnTo>
                <a:lnTo>
                  <a:pt x="1841969" y="1676400"/>
                </a:lnTo>
                <a:lnTo>
                  <a:pt x="1841969" y="1625600"/>
                </a:lnTo>
                <a:lnTo>
                  <a:pt x="1831124" y="1625600"/>
                </a:lnTo>
                <a:lnTo>
                  <a:pt x="1828292" y="1612900"/>
                </a:lnTo>
                <a:lnTo>
                  <a:pt x="1828114" y="1612900"/>
                </a:lnTo>
                <a:lnTo>
                  <a:pt x="1835200" y="1600200"/>
                </a:lnTo>
                <a:lnTo>
                  <a:pt x="1845068" y="1600200"/>
                </a:lnTo>
                <a:lnTo>
                  <a:pt x="1845894" y="1612900"/>
                </a:lnTo>
                <a:lnTo>
                  <a:pt x="1845894" y="1570812"/>
                </a:lnTo>
                <a:lnTo>
                  <a:pt x="1844548" y="1574800"/>
                </a:lnTo>
                <a:lnTo>
                  <a:pt x="1829333" y="1574800"/>
                </a:lnTo>
                <a:lnTo>
                  <a:pt x="1830209" y="1562100"/>
                </a:lnTo>
                <a:lnTo>
                  <a:pt x="1848827" y="1562100"/>
                </a:lnTo>
                <a:lnTo>
                  <a:pt x="1848827" y="1528114"/>
                </a:lnTo>
                <a:lnTo>
                  <a:pt x="1843811" y="1536700"/>
                </a:lnTo>
                <a:lnTo>
                  <a:pt x="1832317" y="1536700"/>
                </a:lnTo>
                <a:lnTo>
                  <a:pt x="1832203" y="1524000"/>
                </a:lnTo>
                <a:lnTo>
                  <a:pt x="1834578" y="1524000"/>
                </a:lnTo>
                <a:lnTo>
                  <a:pt x="1839620" y="1511300"/>
                </a:lnTo>
                <a:lnTo>
                  <a:pt x="1847507" y="1511300"/>
                </a:lnTo>
                <a:lnTo>
                  <a:pt x="1853755" y="1498600"/>
                </a:lnTo>
                <a:lnTo>
                  <a:pt x="1856257" y="1511300"/>
                </a:lnTo>
                <a:lnTo>
                  <a:pt x="1856320" y="1485900"/>
                </a:lnTo>
                <a:lnTo>
                  <a:pt x="1842350" y="1485900"/>
                </a:lnTo>
                <a:lnTo>
                  <a:pt x="1833181" y="1498600"/>
                </a:lnTo>
                <a:lnTo>
                  <a:pt x="1824609" y="1498600"/>
                </a:lnTo>
                <a:lnTo>
                  <a:pt x="1821332" y="1503133"/>
                </a:lnTo>
                <a:lnTo>
                  <a:pt x="1821332" y="1587500"/>
                </a:lnTo>
                <a:lnTo>
                  <a:pt x="1820164" y="1591564"/>
                </a:lnTo>
                <a:lnTo>
                  <a:pt x="1820164" y="1625600"/>
                </a:lnTo>
                <a:lnTo>
                  <a:pt x="1819884" y="1627543"/>
                </a:lnTo>
                <a:lnTo>
                  <a:pt x="1819884" y="1917700"/>
                </a:lnTo>
                <a:lnTo>
                  <a:pt x="1819224" y="1930400"/>
                </a:lnTo>
                <a:lnTo>
                  <a:pt x="1819478" y="1930400"/>
                </a:lnTo>
                <a:lnTo>
                  <a:pt x="1818246" y="1943100"/>
                </a:lnTo>
                <a:lnTo>
                  <a:pt x="1815630" y="1943100"/>
                </a:lnTo>
                <a:lnTo>
                  <a:pt x="1815630" y="1968500"/>
                </a:lnTo>
                <a:lnTo>
                  <a:pt x="1815414" y="1981200"/>
                </a:lnTo>
                <a:lnTo>
                  <a:pt x="1778152" y="1981200"/>
                </a:lnTo>
                <a:lnTo>
                  <a:pt x="1780540" y="1993900"/>
                </a:lnTo>
                <a:lnTo>
                  <a:pt x="1779270" y="1993900"/>
                </a:lnTo>
                <a:lnTo>
                  <a:pt x="1779270" y="2032000"/>
                </a:lnTo>
                <a:lnTo>
                  <a:pt x="1772132" y="2032000"/>
                </a:lnTo>
                <a:lnTo>
                  <a:pt x="1760626" y="2044700"/>
                </a:lnTo>
                <a:lnTo>
                  <a:pt x="1748955" y="2057400"/>
                </a:lnTo>
                <a:lnTo>
                  <a:pt x="1737080" y="2070100"/>
                </a:lnTo>
                <a:lnTo>
                  <a:pt x="1724939" y="2082800"/>
                </a:lnTo>
                <a:lnTo>
                  <a:pt x="1715719" y="2095500"/>
                </a:lnTo>
                <a:lnTo>
                  <a:pt x="1706105" y="2095500"/>
                </a:lnTo>
                <a:lnTo>
                  <a:pt x="1696415" y="2108200"/>
                </a:lnTo>
                <a:lnTo>
                  <a:pt x="1686915" y="2108200"/>
                </a:lnTo>
                <a:lnTo>
                  <a:pt x="1679041" y="2120900"/>
                </a:lnTo>
                <a:lnTo>
                  <a:pt x="1652612" y="2120900"/>
                </a:lnTo>
                <a:lnTo>
                  <a:pt x="1620596" y="2133600"/>
                </a:lnTo>
                <a:lnTo>
                  <a:pt x="1500238" y="2133600"/>
                </a:lnTo>
                <a:lnTo>
                  <a:pt x="1505394" y="2120900"/>
                </a:lnTo>
                <a:lnTo>
                  <a:pt x="1511033" y="2120900"/>
                </a:lnTo>
                <a:lnTo>
                  <a:pt x="1516799" y="2108200"/>
                </a:lnTo>
                <a:lnTo>
                  <a:pt x="1522361" y="2108200"/>
                </a:lnTo>
                <a:lnTo>
                  <a:pt x="1538020" y="2095500"/>
                </a:lnTo>
                <a:lnTo>
                  <a:pt x="1553883" y="2082800"/>
                </a:lnTo>
                <a:lnTo>
                  <a:pt x="1569961" y="2070100"/>
                </a:lnTo>
                <a:lnTo>
                  <a:pt x="1586306" y="2057400"/>
                </a:lnTo>
                <a:lnTo>
                  <a:pt x="1595450" y="2057400"/>
                </a:lnTo>
                <a:lnTo>
                  <a:pt x="1604162" y="2044700"/>
                </a:lnTo>
                <a:lnTo>
                  <a:pt x="1612252" y="2044700"/>
                </a:lnTo>
                <a:lnTo>
                  <a:pt x="1619491" y="2032000"/>
                </a:lnTo>
                <a:lnTo>
                  <a:pt x="1624965" y="2019300"/>
                </a:lnTo>
                <a:lnTo>
                  <a:pt x="1777085" y="2019300"/>
                </a:lnTo>
                <a:lnTo>
                  <a:pt x="1779270" y="2032000"/>
                </a:lnTo>
                <a:lnTo>
                  <a:pt x="1779270" y="1993900"/>
                </a:lnTo>
                <a:lnTo>
                  <a:pt x="1606550" y="1993900"/>
                </a:lnTo>
                <a:lnTo>
                  <a:pt x="1599018" y="1984692"/>
                </a:lnTo>
                <a:lnTo>
                  <a:pt x="1599018" y="2006600"/>
                </a:lnTo>
                <a:lnTo>
                  <a:pt x="1585125" y="2006600"/>
                </a:lnTo>
                <a:lnTo>
                  <a:pt x="1559623" y="2032000"/>
                </a:lnTo>
                <a:lnTo>
                  <a:pt x="1545463" y="2044700"/>
                </a:lnTo>
                <a:lnTo>
                  <a:pt x="1542859" y="2032000"/>
                </a:lnTo>
                <a:lnTo>
                  <a:pt x="1546428" y="2032000"/>
                </a:lnTo>
                <a:lnTo>
                  <a:pt x="1554213" y="2019300"/>
                </a:lnTo>
                <a:lnTo>
                  <a:pt x="1559013" y="2019300"/>
                </a:lnTo>
                <a:lnTo>
                  <a:pt x="1563585" y="2006600"/>
                </a:lnTo>
                <a:lnTo>
                  <a:pt x="1571434" y="2006600"/>
                </a:lnTo>
                <a:lnTo>
                  <a:pt x="1577746" y="1993900"/>
                </a:lnTo>
                <a:lnTo>
                  <a:pt x="1585823" y="1993900"/>
                </a:lnTo>
                <a:lnTo>
                  <a:pt x="1599018" y="2006600"/>
                </a:lnTo>
                <a:lnTo>
                  <a:pt x="1599018" y="1984692"/>
                </a:lnTo>
                <a:lnTo>
                  <a:pt x="1596174" y="1981200"/>
                </a:lnTo>
                <a:lnTo>
                  <a:pt x="1707121" y="1981200"/>
                </a:lnTo>
                <a:lnTo>
                  <a:pt x="1675168" y="1968500"/>
                </a:lnTo>
                <a:lnTo>
                  <a:pt x="1575104" y="1968500"/>
                </a:lnTo>
                <a:lnTo>
                  <a:pt x="1575104" y="1981200"/>
                </a:lnTo>
                <a:lnTo>
                  <a:pt x="1564398" y="1993900"/>
                </a:lnTo>
                <a:lnTo>
                  <a:pt x="1558683" y="1993900"/>
                </a:lnTo>
                <a:lnTo>
                  <a:pt x="1555699" y="1981200"/>
                </a:lnTo>
                <a:lnTo>
                  <a:pt x="1575104" y="1981200"/>
                </a:lnTo>
                <a:lnTo>
                  <a:pt x="1575104" y="1968500"/>
                </a:lnTo>
                <a:lnTo>
                  <a:pt x="1572234" y="1968500"/>
                </a:lnTo>
                <a:lnTo>
                  <a:pt x="1572006" y="1955800"/>
                </a:lnTo>
                <a:lnTo>
                  <a:pt x="1740065" y="1955800"/>
                </a:lnTo>
                <a:lnTo>
                  <a:pt x="1759178" y="1968500"/>
                </a:lnTo>
                <a:lnTo>
                  <a:pt x="1815630" y="1968500"/>
                </a:lnTo>
                <a:lnTo>
                  <a:pt x="1815630" y="1943100"/>
                </a:lnTo>
                <a:lnTo>
                  <a:pt x="1789391" y="1943100"/>
                </a:lnTo>
                <a:lnTo>
                  <a:pt x="1796567" y="1930400"/>
                </a:lnTo>
                <a:lnTo>
                  <a:pt x="1801520" y="1930400"/>
                </a:lnTo>
                <a:lnTo>
                  <a:pt x="1808416" y="1917700"/>
                </a:lnTo>
                <a:lnTo>
                  <a:pt x="1819884" y="1917700"/>
                </a:lnTo>
                <a:lnTo>
                  <a:pt x="1819884" y="1627543"/>
                </a:lnTo>
                <a:lnTo>
                  <a:pt x="1819440" y="1630629"/>
                </a:lnTo>
                <a:lnTo>
                  <a:pt x="1819440" y="1676400"/>
                </a:lnTo>
                <a:lnTo>
                  <a:pt x="1818601" y="1689100"/>
                </a:lnTo>
                <a:lnTo>
                  <a:pt x="1816874" y="1693214"/>
                </a:lnTo>
                <a:lnTo>
                  <a:pt x="1816874" y="1727200"/>
                </a:lnTo>
                <a:lnTo>
                  <a:pt x="1816785" y="1879600"/>
                </a:lnTo>
                <a:lnTo>
                  <a:pt x="1816747" y="1892300"/>
                </a:lnTo>
                <a:lnTo>
                  <a:pt x="1815211" y="1892300"/>
                </a:lnTo>
                <a:lnTo>
                  <a:pt x="1812417" y="1905000"/>
                </a:lnTo>
                <a:lnTo>
                  <a:pt x="1801863" y="1905000"/>
                </a:lnTo>
                <a:lnTo>
                  <a:pt x="1797748" y="1917700"/>
                </a:lnTo>
                <a:lnTo>
                  <a:pt x="1783283" y="1905000"/>
                </a:lnTo>
                <a:lnTo>
                  <a:pt x="1787461" y="1905000"/>
                </a:lnTo>
                <a:lnTo>
                  <a:pt x="1785823" y="1892300"/>
                </a:lnTo>
                <a:lnTo>
                  <a:pt x="1784896" y="1892300"/>
                </a:lnTo>
                <a:lnTo>
                  <a:pt x="1787512" y="1879600"/>
                </a:lnTo>
                <a:lnTo>
                  <a:pt x="1798802" y="1879600"/>
                </a:lnTo>
                <a:lnTo>
                  <a:pt x="1806054" y="1866900"/>
                </a:lnTo>
                <a:lnTo>
                  <a:pt x="1815084" y="1866900"/>
                </a:lnTo>
                <a:lnTo>
                  <a:pt x="1816785" y="1879600"/>
                </a:lnTo>
                <a:lnTo>
                  <a:pt x="1816785" y="1727200"/>
                </a:lnTo>
                <a:lnTo>
                  <a:pt x="1816684" y="1816100"/>
                </a:lnTo>
                <a:lnTo>
                  <a:pt x="1815172" y="1816100"/>
                </a:lnTo>
                <a:lnTo>
                  <a:pt x="1813991" y="1841500"/>
                </a:lnTo>
                <a:lnTo>
                  <a:pt x="1810461" y="1841500"/>
                </a:lnTo>
                <a:lnTo>
                  <a:pt x="1804149" y="1854200"/>
                </a:lnTo>
                <a:lnTo>
                  <a:pt x="1786547" y="1854200"/>
                </a:lnTo>
                <a:lnTo>
                  <a:pt x="1786496" y="1841500"/>
                </a:lnTo>
                <a:lnTo>
                  <a:pt x="1789125" y="1828800"/>
                </a:lnTo>
                <a:lnTo>
                  <a:pt x="1794649" y="1816100"/>
                </a:lnTo>
                <a:lnTo>
                  <a:pt x="1806092" y="1816100"/>
                </a:lnTo>
                <a:lnTo>
                  <a:pt x="1808441" y="1803400"/>
                </a:lnTo>
                <a:lnTo>
                  <a:pt x="1816684" y="1816100"/>
                </a:lnTo>
                <a:lnTo>
                  <a:pt x="1816684" y="1727200"/>
                </a:lnTo>
                <a:lnTo>
                  <a:pt x="1816442" y="1739900"/>
                </a:lnTo>
                <a:lnTo>
                  <a:pt x="1815630" y="1752600"/>
                </a:lnTo>
                <a:lnTo>
                  <a:pt x="1811972" y="1752600"/>
                </a:lnTo>
                <a:lnTo>
                  <a:pt x="1811972" y="1778000"/>
                </a:lnTo>
                <a:lnTo>
                  <a:pt x="1806714" y="1790700"/>
                </a:lnTo>
                <a:lnTo>
                  <a:pt x="1800352" y="1790700"/>
                </a:lnTo>
                <a:lnTo>
                  <a:pt x="1794052" y="1803400"/>
                </a:lnTo>
                <a:lnTo>
                  <a:pt x="1788185" y="1803400"/>
                </a:lnTo>
                <a:lnTo>
                  <a:pt x="1788896" y="1790700"/>
                </a:lnTo>
                <a:lnTo>
                  <a:pt x="1793506" y="1790700"/>
                </a:lnTo>
                <a:lnTo>
                  <a:pt x="1798866" y="1778000"/>
                </a:lnTo>
                <a:lnTo>
                  <a:pt x="1811972" y="1778000"/>
                </a:lnTo>
                <a:lnTo>
                  <a:pt x="1811972" y="1752600"/>
                </a:lnTo>
                <a:lnTo>
                  <a:pt x="1810715" y="1752600"/>
                </a:lnTo>
                <a:lnTo>
                  <a:pt x="1803323" y="1765300"/>
                </a:lnTo>
                <a:lnTo>
                  <a:pt x="1787690" y="1765300"/>
                </a:lnTo>
                <a:lnTo>
                  <a:pt x="1787055" y="1752600"/>
                </a:lnTo>
                <a:lnTo>
                  <a:pt x="1788731" y="1739900"/>
                </a:lnTo>
                <a:lnTo>
                  <a:pt x="1793557" y="1727200"/>
                </a:lnTo>
                <a:lnTo>
                  <a:pt x="1805762" y="1727200"/>
                </a:lnTo>
                <a:lnTo>
                  <a:pt x="1808822" y="1714500"/>
                </a:lnTo>
                <a:lnTo>
                  <a:pt x="1816874" y="1727200"/>
                </a:lnTo>
                <a:lnTo>
                  <a:pt x="1816874" y="1693214"/>
                </a:lnTo>
                <a:lnTo>
                  <a:pt x="1813255" y="1701800"/>
                </a:lnTo>
                <a:lnTo>
                  <a:pt x="1803882" y="1701800"/>
                </a:lnTo>
                <a:lnTo>
                  <a:pt x="1790928" y="1714500"/>
                </a:lnTo>
                <a:lnTo>
                  <a:pt x="1789391" y="1701800"/>
                </a:lnTo>
                <a:lnTo>
                  <a:pt x="1791792" y="1689100"/>
                </a:lnTo>
                <a:lnTo>
                  <a:pt x="1798523" y="1676400"/>
                </a:lnTo>
                <a:lnTo>
                  <a:pt x="1809978" y="1663700"/>
                </a:lnTo>
                <a:lnTo>
                  <a:pt x="1818716" y="1663700"/>
                </a:lnTo>
                <a:lnTo>
                  <a:pt x="1819440" y="1676400"/>
                </a:lnTo>
                <a:lnTo>
                  <a:pt x="1819440" y="1630629"/>
                </a:lnTo>
                <a:lnTo>
                  <a:pt x="1818335" y="1638300"/>
                </a:lnTo>
                <a:lnTo>
                  <a:pt x="1813394" y="1651000"/>
                </a:lnTo>
                <a:lnTo>
                  <a:pt x="1806257" y="1663700"/>
                </a:lnTo>
                <a:lnTo>
                  <a:pt x="1789544" y="1663700"/>
                </a:lnTo>
                <a:lnTo>
                  <a:pt x="1790712" y="1651000"/>
                </a:lnTo>
                <a:lnTo>
                  <a:pt x="1795411" y="1638300"/>
                </a:lnTo>
                <a:lnTo>
                  <a:pt x="1802574" y="1625600"/>
                </a:lnTo>
                <a:lnTo>
                  <a:pt x="1811134" y="1625600"/>
                </a:lnTo>
                <a:lnTo>
                  <a:pt x="1816773" y="1612900"/>
                </a:lnTo>
                <a:lnTo>
                  <a:pt x="1820138" y="1625600"/>
                </a:lnTo>
                <a:lnTo>
                  <a:pt x="1820164" y="1591564"/>
                </a:lnTo>
                <a:lnTo>
                  <a:pt x="1817674" y="1600200"/>
                </a:lnTo>
                <a:lnTo>
                  <a:pt x="1809584" y="1600200"/>
                </a:lnTo>
                <a:lnTo>
                  <a:pt x="1804847" y="1612900"/>
                </a:lnTo>
                <a:lnTo>
                  <a:pt x="1791868" y="1612900"/>
                </a:lnTo>
                <a:lnTo>
                  <a:pt x="1793074" y="1600200"/>
                </a:lnTo>
                <a:lnTo>
                  <a:pt x="1797062" y="1587500"/>
                </a:lnTo>
                <a:lnTo>
                  <a:pt x="1804631" y="1587500"/>
                </a:lnTo>
                <a:lnTo>
                  <a:pt x="1816544" y="1574800"/>
                </a:lnTo>
                <a:lnTo>
                  <a:pt x="1820519" y="1587500"/>
                </a:lnTo>
                <a:lnTo>
                  <a:pt x="1821332" y="1587500"/>
                </a:lnTo>
                <a:lnTo>
                  <a:pt x="1821332" y="1503133"/>
                </a:lnTo>
                <a:lnTo>
                  <a:pt x="1819414" y="1505775"/>
                </a:lnTo>
                <a:lnTo>
                  <a:pt x="1819414" y="1536700"/>
                </a:lnTo>
                <a:lnTo>
                  <a:pt x="1818614" y="1549400"/>
                </a:lnTo>
                <a:lnTo>
                  <a:pt x="1814360" y="1549400"/>
                </a:lnTo>
                <a:lnTo>
                  <a:pt x="1807946" y="1562100"/>
                </a:lnTo>
                <a:lnTo>
                  <a:pt x="1795043" y="1562100"/>
                </a:lnTo>
                <a:lnTo>
                  <a:pt x="1796453" y="1549400"/>
                </a:lnTo>
                <a:lnTo>
                  <a:pt x="1800301" y="1549400"/>
                </a:lnTo>
                <a:lnTo>
                  <a:pt x="1805749" y="1536700"/>
                </a:lnTo>
                <a:lnTo>
                  <a:pt x="1819414" y="1536700"/>
                </a:lnTo>
                <a:lnTo>
                  <a:pt x="1819414" y="1505775"/>
                </a:lnTo>
                <a:lnTo>
                  <a:pt x="1815414" y="1511300"/>
                </a:lnTo>
                <a:lnTo>
                  <a:pt x="1809508" y="1511300"/>
                </a:lnTo>
                <a:lnTo>
                  <a:pt x="1804327" y="1524000"/>
                </a:lnTo>
                <a:lnTo>
                  <a:pt x="1795208" y="1524000"/>
                </a:lnTo>
                <a:lnTo>
                  <a:pt x="1798129" y="1511300"/>
                </a:lnTo>
                <a:lnTo>
                  <a:pt x="1802688" y="1498600"/>
                </a:lnTo>
                <a:lnTo>
                  <a:pt x="1819363" y="1498600"/>
                </a:lnTo>
                <a:lnTo>
                  <a:pt x="1829142" y="1485900"/>
                </a:lnTo>
                <a:lnTo>
                  <a:pt x="1838667" y="1485900"/>
                </a:lnTo>
                <a:lnTo>
                  <a:pt x="1847672" y="1473200"/>
                </a:lnTo>
                <a:lnTo>
                  <a:pt x="1854517" y="1473200"/>
                </a:lnTo>
                <a:lnTo>
                  <a:pt x="1857705" y="1485900"/>
                </a:lnTo>
                <a:lnTo>
                  <a:pt x="1857705" y="1401076"/>
                </a:lnTo>
                <a:lnTo>
                  <a:pt x="1855520" y="1409700"/>
                </a:lnTo>
                <a:lnTo>
                  <a:pt x="1780781" y="1409700"/>
                </a:lnTo>
                <a:lnTo>
                  <a:pt x="1780781" y="1663700"/>
                </a:lnTo>
                <a:lnTo>
                  <a:pt x="1780489" y="1676400"/>
                </a:lnTo>
                <a:lnTo>
                  <a:pt x="1778762" y="1676400"/>
                </a:lnTo>
                <a:lnTo>
                  <a:pt x="1778762" y="1714500"/>
                </a:lnTo>
                <a:lnTo>
                  <a:pt x="1775980" y="1727200"/>
                </a:lnTo>
                <a:lnTo>
                  <a:pt x="1775917" y="1727327"/>
                </a:lnTo>
                <a:lnTo>
                  <a:pt x="1775917" y="1930400"/>
                </a:lnTo>
                <a:lnTo>
                  <a:pt x="1773974" y="1943100"/>
                </a:lnTo>
                <a:lnTo>
                  <a:pt x="1738414" y="1943100"/>
                </a:lnTo>
                <a:lnTo>
                  <a:pt x="1741703" y="1930400"/>
                </a:lnTo>
                <a:lnTo>
                  <a:pt x="1746326" y="1930400"/>
                </a:lnTo>
                <a:lnTo>
                  <a:pt x="1750847" y="1917700"/>
                </a:lnTo>
                <a:lnTo>
                  <a:pt x="1755762" y="1917700"/>
                </a:lnTo>
                <a:lnTo>
                  <a:pt x="1761578" y="1905000"/>
                </a:lnTo>
                <a:lnTo>
                  <a:pt x="1774888" y="1905000"/>
                </a:lnTo>
                <a:lnTo>
                  <a:pt x="1775625" y="1917700"/>
                </a:lnTo>
                <a:lnTo>
                  <a:pt x="1775904" y="1917700"/>
                </a:lnTo>
                <a:lnTo>
                  <a:pt x="1775777" y="1930400"/>
                </a:lnTo>
                <a:lnTo>
                  <a:pt x="1775917" y="1930400"/>
                </a:lnTo>
                <a:lnTo>
                  <a:pt x="1775917" y="1727327"/>
                </a:lnTo>
                <a:lnTo>
                  <a:pt x="1775650" y="1727847"/>
                </a:lnTo>
                <a:lnTo>
                  <a:pt x="1775650" y="1778000"/>
                </a:lnTo>
                <a:lnTo>
                  <a:pt x="1775548" y="1778330"/>
                </a:lnTo>
                <a:lnTo>
                  <a:pt x="1775548" y="1854200"/>
                </a:lnTo>
                <a:lnTo>
                  <a:pt x="1775383" y="1866900"/>
                </a:lnTo>
                <a:lnTo>
                  <a:pt x="1773682" y="1866900"/>
                </a:lnTo>
                <a:lnTo>
                  <a:pt x="1768652" y="1879600"/>
                </a:lnTo>
                <a:lnTo>
                  <a:pt x="1761591" y="1892300"/>
                </a:lnTo>
                <a:lnTo>
                  <a:pt x="1746059" y="1892300"/>
                </a:lnTo>
                <a:lnTo>
                  <a:pt x="1745653" y="1879600"/>
                </a:lnTo>
                <a:lnTo>
                  <a:pt x="1747367" y="1879600"/>
                </a:lnTo>
                <a:lnTo>
                  <a:pt x="1750872" y="1866900"/>
                </a:lnTo>
                <a:lnTo>
                  <a:pt x="1754644" y="1866900"/>
                </a:lnTo>
                <a:lnTo>
                  <a:pt x="1758607" y="1854200"/>
                </a:lnTo>
                <a:lnTo>
                  <a:pt x="1775548" y="1854200"/>
                </a:lnTo>
                <a:lnTo>
                  <a:pt x="1775548" y="1778330"/>
                </a:lnTo>
                <a:lnTo>
                  <a:pt x="1771662" y="1790700"/>
                </a:lnTo>
                <a:lnTo>
                  <a:pt x="1770100" y="1792947"/>
                </a:lnTo>
                <a:lnTo>
                  <a:pt x="1770100" y="1828800"/>
                </a:lnTo>
                <a:lnTo>
                  <a:pt x="1767281" y="1828800"/>
                </a:lnTo>
                <a:lnTo>
                  <a:pt x="1760410" y="1841500"/>
                </a:lnTo>
                <a:lnTo>
                  <a:pt x="1748243" y="1841500"/>
                </a:lnTo>
                <a:lnTo>
                  <a:pt x="1751177" y="1828800"/>
                </a:lnTo>
                <a:lnTo>
                  <a:pt x="1760626" y="1828800"/>
                </a:lnTo>
                <a:lnTo>
                  <a:pt x="1770087" y="1816100"/>
                </a:lnTo>
                <a:lnTo>
                  <a:pt x="1770100" y="1828800"/>
                </a:lnTo>
                <a:lnTo>
                  <a:pt x="1770100" y="1792947"/>
                </a:lnTo>
                <a:lnTo>
                  <a:pt x="1762798" y="1803400"/>
                </a:lnTo>
                <a:lnTo>
                  <a:pt x="1748358" y="1816100"/>
                </a:lnTo>
                <a:lnTo>
                  <a:pt x="1746034" y="1790700"/>
                </a:lnTo>
                <a:lnTo>
                  <a:pt x="1749082" y="1778000"/>
                </a:lnTo>
                <a:lnTo>
                  <a:pt x="1755990" y="1765300"/>
                </a:lnTo>
                <a:lnTo>
                  <a:pt x="1765223" y="1765300"/>
                </a:lnTo>
                <a:lnTo>
                  <a:pt x="1767141" y="1752600"/>
                </a:lnTo>
                <a:lnTo>
                  <a:pt x="1769618" y="1752600"/>
                </a:lnTo>
                <a:lnTo>
                  <a:pt x="1775460" y="1765300"/>
                </a:lnTo>
                <a:lnTo>
                  <a:pt x="1775650" y="1778000"/>
                </a:lnTo>
                <a:lnTo>
                  <a:pt x="1775650" y="1727847"/>
                </a:lnTo>
                <a:lnTo>
                  <a:pt x="1769402" y="1739900"/>
                </a:lnTo>
                <a:lnTo>
                  <a:pt x="1761083" y="1752600"/>
                </a:lnTo>
                <a:lnTo>
                  <a:pt x="1747596" y="1752600"/>
                </a:lnTo>
                <a:lnTo>
                  <a:pt x="1749348" y="1739900"/>
                </a:lnTo>
                <a:lnTo>
                  <a:pt x="1754974" y="1727200"/>
                </a:lnTo>
                <a:lnTo>
                  <a:pt x="1762645" y="1714500"/>
                </a:lnTo>
                <a:lnTo>
                  <a:pt x="1770494" y="1701800"/>
                </a:lnTo>
                <a:lnTo>
                  <a:pt x="1776387" y="1701800"/>
                </a:lnTo>
                <a:lnTo>
                  <a:pt x="1778215" y="1714500"/>
                </a:lnTo>
                <a:lnTo>
                  <a:pt x="1778762" y="1714500"/>
                </a:lnTo>
                <a:lnTo>
                  <a:pt x="1778762" y="1676400"/>
                </a:lnTo>
                <a:lnTo>
                  <a:pt x="1776145" y="1676400"/>
                </a:lnTo>
                <a:lnTo>
                  <a:pt x="1770837" y="1689100"/>
                </a:lnTo>
                <a:lnTo>
                  <a:pt x="1765465" y="1689100"/>
                </a:lnTo>
                <a:lnTo>
                  <a:pt x="1754682" y="1701800"/>
                </a:lnTo>
                <a:lnTo>
                  <a:pt x="1751012" y="1701800"/>
                </a:lnTo>
                <a:lnTo>
                  <a:pt x="1752473" y="1689100"/>
                </a:lnTo>
                <a:lnTo>
                  <a:pt x="1755825" y="1676400"/>
                </a:lnTo>
                <a:lnTo>
                  <a:pt x="1761109" y="1663700"/>
                </a:lnTo>
                <a:lnTo>
                  <a:pt x="1780781" y="1663700"/>
                </a:lnTo>
                <a:lnTo>
                  <a:pt x="1780781" y="1409700"/>
                </a:lnTo>
                <a:lnTo>
                  <a:pt x="1780197" y="1409700"/>
                </a:lnTo>
                <a:lnTo>
                  <a:pt x="1780197" y="1574800"/>
                </a:lnTo>
                <a:lnTo>
                  <a:pt x="1780120" y="1575308"/>
                </a:lnTo>
                <a:lnTo>
                  <a:pt x="1780120" y="1625600"/>
                </a:lnTo>
                <a:lnTo>
                  <a:pt x="1777390" y="1638300"/>
                </a:lnTo>
                <a:lnTo>
                  <a:pt x="1769186" y="1638300"/>
                </a:lnTo>
                <a:lnTo>
                  <a:pt x="1755000" y="1651000"/>
                </a:lnTo>
                <a:lnTo>
                  <a:pt x="1756283" y="1638300"/>
                </a:lnTo>
                <a:lnTo>
                  <a:pt x="1760474" y="1625600"/>
                </a:lnTo>
                <a:lnTo>
                  <a:pt x="1767649" y="1612900"/>
                </a:lnTo>
                <a:lnTo>
                  <a:pt x="1777873" y="1612900"/>
                </a:lnTo>
                <a:lnTo>
                  <a:pt x="1780120" y="1625600"/>
                </a:lnTo>
                <a:lnTo>
                  <a:pt x="1780120" y="1575308"/>
                </a:lnTo>
                <a:lnTo>
                  <a:pt x="1778266" y="1587500"/>
                </a:lnTo>
                <a:lnTo>
                  <a:pt x="1772932" y="1587500"/>
                </a:lnTo>
                <a:lnTo>
                  <a:pt x="1763293" y="1600200"/>
                </a:lnTo>
                <a:lnTo>
                  <a:pt x="1762353" y="1587500"/>
                </a:lnTo>
                <a:lnTo>
                  <a:pt x="1764220" y="1574800"/>
                </a:lnTo>
                <a:lnTo>
                  <a:pt x="1769694" y="1574800"/>
                </a:lnTo>
                <a:lnTo>
                  <a:pt x="1779600" y="1562100"/>
                </a:lnTo>
                <a:lnTo>
                  <a:pt x="1780197" y="1574800"/>
                </a:lnTo>
                <a:lnTo>
                  <a:pt x="1780197" y="1409700"/>
                </a:lnTo>
                <a:lnTo>
                  <a:pt x="1741258" y="1409700"/>
                </a:lnTo>
                <a:lnTo>
                  <a:pt x="1741258" y="1562100"/>
                </a:lnTo>
                <a:lnTo>
                  <a:pt x="1741144" y="1587500"/>
                </a:lnTo>
                <a:lnTo>
                  <a:pt x="1740636" y="1594459"/>
                </a:lnTo>
                <a:lnTo>
                  <a:pt x="1740636" y="1612900"/>
                </a:lnTo>
                <a:lnTo>
                  <a:pt x="1739950" y="1625600"/>
                </a:lnTo>
                <a:lnTo>
                  <a:pt x="1737220" y="1625600"/>
                </a:lnTo>
                <a:lnTo>
                  <a:pt x="1737220" y="1651000"/>
                </a:lnTo>
                <a:lnTo>
                  <a:pt x="1736064" y="1663700"/>
                </a:lnTo>
                <a:lnTo>
                  <a:pt x="1734375" y="1676400"/>
                </a:lnTo>
                <a:lnTo>
                  <a:pt x="1723872" y="1676400"/>
                </a:lnTo>
                <a:lnTo>
                  <a:pt x="1730133" y="1689100"/>
                </a:lnTo>
                <a:lnTo>
                  <a:pt x="1732546" y="1689100"/>
                </a:lnTo>
                <a:lnTo>
                  <a:pt x="1733118" y="1701800"/>
                </a:lnTo>
                <a:lnTo>
                  <a:pt x="1732432" y="1701800"/>
                </a:lnTo>
                <a:lnTo>
                  <a:pt x="1732432" y="1714500"/>
                </a:lnTo>
                <a:lnTo>
                  <a:pt x="1731175" y="1727200"/>
                </a:lnTo>
                <a:lnTo>
                  <a:pt x="1731708" y="1727200"/>
                </a:lnTo>
                <a:lnTo>
                  <a:pt x="1731645" y="1739900"/>
                </a:lnTo>
                <a:lnTo>
                  <a:pt x="1729295" y="1739900"/>
                </a:lnTo>
                <a:lnTo>
                  <a:pt x="1729295" y="1778000"/>
                </a:lnTo>
                <a:lnTo>
                  <a:pt x="1728228" y="1778000"/>
                </a:lnTo>
                <a:lnTo>
                  <a:pt x="1728228" y="1803400"/>
                </a:lnTo>
                <a:lnTo>
                  <a:pt x="1727415" y="1806968"/>
                </a:lnTo>
                <a:lnTo>
                  <a:pt x="1727415" y="1828800"/>
                </a:lnTo>
                <a:lnTo>
                  <a:pt x="1726857" y="1841500"/>
                </a:lnTo>
                <a:lnTo>
                  <a:pt x="1726399" y="1841500"/>
                </a:lnTo>
                <a:lnTo>
                  <a:pt x="1726399" y="1892300"/>
                </a:lnTo>
                <a:lnTo>
                  <a:pt x="1725599" y="1892300"/>
                </a:lnTo>
                <a:lnTo>
                  <a:pt x="1725599" y="1943100"/>
                </a:lnTo>
                <a:lnTo>
                  <a:pt x="1703832" y="1943100"/>
                </a:lnTo>
                <a:lnTo>
                  <a:pt x="1703285" y="1930400"/>
                </a:lnTo>
                <a:lnTo>
                  <a:pt x="1725180" y="1930400"/>
                </a:lnTo>
                <a:lnTo>
                  <a:pt x="1725599" y="1943100"/>
                </a:lnTo>
                <a:lnTo>
                  <a:pt x="1725599" y="1892300"/>
                </a:lnTo>
                <a:lnTo>
                  <a:pt x="1720151" y="1892300"/>
                </a:lnTo>
                <a:lnTo>
                  <a:pt x="1720151" y="1905000"/>
                </a:lnTo>
                <a:lnTo>
                  <a:pt x="1717992" y="1917700"/>
                </a:lnTo>
                <a:lnTo>
                  <a:pt x="1704276" y="1917700"/>
                </a:lnTo>
                <a:lnTo>
                  <a:pt x="1705152" y="1905000"/>
                </a:lnTo>
                <a:lnTo>
                  <a:pt x="1720151" y="1905000"/>
                </a:lnTo>
                <a:lnTo>
                  <a:pt x="1720151" y="1892300"/>
                </a:lnTo>
                <a:lnTo>
                  <a:pt x="1704530" y="1892300"/>
                </a:lnTo>
                <a:lnTo>
                  <a:pt x="1704632" y="1879600"/>
                </a:lnTo>
                <a:lnTo>
                  <a:pt x="1704276" y="1879600"/>
                </a:lnTo>
                <a:lnTo>
                  <a:pt x="1707146" y="1866900"/>
                </a:lnTo>
                <a:lnTo>
                  <a:pt x="1721523" y="1866900"/>
                </a:lnTo>
                <a:lnTo>
                  <a:pt x="1725561" y="1879600"/>
                </a:lnTo>
                <a:lnTo>
                  <a:pt x="1726399" y="1892300"/>
                </a:lnTo>
                <a:lnTo>
                  <a:pt x="1726399" y="1841500"/>
                </a:lnTo>
                <a:lnTo>
                  <a:pt x="1725891" y="1854200"/>
                </a:lnTo>
                <a:lnTo>
                  <a:pt x="1706740" y="1854200"/>
                </a:lnTo>
                <a:lnTo>
                  <a:pt x="1706219" y="1841500"/>
                </a:lnTo>
                <a:lnTo>
                  <a:pt x="1706079" y="1841500"/>
                </a:lnTo>
                <a:lnTo>
                  <a:pt x="1706791" y="1828800"/>
                </a:lnTo>
                <a:lnTo>
                  <a:pt x="1727415" y="1828800"/>
                </a:lnTo>
                <a:lnTo>
                  <a:pt x="1727415" y="1806968"/>
                </a:lnTo>
                <a:lnTo>
                  <a:pt x="1725333" y="1816100"/>
                </a:lnTo>
                <a:lnTo>
                  <a:pt x="1704721" y="1816100"/>
                </a:lnTo>
                <a:lnTo>
                  <a:pt x="1706524" y="1803400"/>
                </a:lnTo>
                <a:lnTo>
                  <a:pt x="1707578" y="1803400"/>
                </a:lnTo>
                <a:lnTo>
                  <a:pt x="1706956" y="1790700"/>
                </a:lnTo>
                <a:lnTo>
                  <a:pt x="1720697" y="1790700"/>
                </a:lnTo>
                <a:lnTo>
                  <a:pt x="1728228" y="1803400"/>
                </a:lnTo>
                <a:lnTo>
                  <a:pt x="1728228" y="1778000"/>
                </a:lnTo>
                <a:lnTo>
                  <a:pt x="1709381" y="1778000"/>
                </a:lnTo>
                <a:lnTo>
                  <a:pt x="1710055" y="1765300"/>
                </a:lnTo>
                <a:lnTo>
                  <a:pt x="1728825" y="1765300"/>
                </a:lnTo>
                <a:lnTo>
                  <a:pt x="1729295" y="1778000"/>
                </a:lnTo>
                <a:lnTo>
                  <a:pt x="1729295" y="1739900"/>
                </a:lnTo>
                <a:lnTo>
                  <a:pt x="1728825" y="1739900"/>
                </a:lnTo>
                <a:lnTo>
                  <a:pt x="1725866" y="1752600"/>
                </a:lnTo>
                <a:lnTo>
                  <a:pt x="1721980" y="1752600"/>
                </a:lnTo>
                <a:lnTo>
                  <a:pt x="1714080" y="1739900"/>
                </a:lnTo>
                <a:lnTo>
                  <a:pt x="1713230" y="1739900"/>
                </a:lnTo>
                <a:lnTo>
                  <a:pt x="1713788" y="1727200"/>
                </a:lnTo>
                <a:lnTo>
                  <a:pt x="1716201" y="1714500"/>
                </a:lnTo>
                <a:lnTo>
                  <a:pt x="1732432" y="1714500"/>
                </a:lnTo>
                <a:lnTo>
                  <a:pt x="1732432" y="1701800"/>
                </a:lnTo>
                <a:lnTo>
                  <a:pt x="1716747" y="1701800"/>
                </a:lnTo>
                <a:lnTo>
                  <a:pt x="1718144" y="1689100"/>
                </a:lnTo>
                <a:lnTo>
                  <a:pt x="1716062" y="1689100"/>
                </a:lnTo>
                <a:lnTo>
                  <a:pt x="1723872" y="1676400"/>
                </a:lnTo>
                <a:lnTo>
                  <a:pt x="1718068" y="1676400"/>
                </a:lnTo>
                <a:lnTo>
                  <a:pt x="1718652" y="1663700"/>
                </a:lnTo>
                <a:lnTo>
                  <a:pt x="1718017" y="1663700"/>
                </a:lnTo>
                <a:lnTo>
                  <a:pt x="1718183" y="1651000"/>
                </a:lnTo>
                <a:lnTo>
                  <a:pt x="1737220" y="1651000"/>
                </a:lnTo>
                <a:lnTo>
                  <a:pt x="1737220" y="1625600"/>
                </a:lnTo>
                <a:lnTo>
                  <a:pt x="1720875" y="1625600"/>
                </a:lnTo>
                <a:lnTo>
                  <a:pt x="1720888" y="1612900"/>
                </a:lnTo>
                <a:lnTo>
                  <a:pt x="1740636" y="1612900"/>
                </a:lnTo>
                <a:lnTo>
                  <a:pt x="1740636" y="1594459"/>
                </a:lnTo>
                <a:lnTo>
                  <a:pt x="1740217" y="1600200"/>
                </a:lnTo>
                <a:lnTo>
                  <a:pt x="1722996" y="1600200"/>
                </a:lnTo>
                <a:lnTo>
                  <a:pt x="1724863" y="1587500"/>
                </a:lnTo>
                <a:lnTo>
                  <a:pt x="1741144" y="1587500"/>
                </a:lnTo>
                <a:lnTo>
                  <a:pt x="1741144" y="1562100"/>
                </a:lnTo>
                <a:lnTo>
                  <a:pt x="1724190" y="1562100"/>
                </a:lnTo>
                <a:lnTo>
                  <a:pt x="1723974" y="1549400"/>
                </a:lnTo>
                <a:lnTo>
                  <a:pt x="1740623" y="1549400"/>
                </a:lnTo>
                <a:lnTo>
                  <a:pt x="1741258" y="1562100"/>
                </a:lnTo>
                <a:lnTo>
                  <a:pt x="1741258" y="1409700"/>
                </a:lnTo>
                <a:lnTo>
                  <a:pt x="1710778" y="1409700"/>
                </a:lnTo>
                <a:lnTo>
                  <a:pt x="1710778" y="1587500"/>
                </a:lnTo>
                <a:lnTo>
                  <a:pt x="1709191" y="1597558"/>
                </a:lnTo>
                <a:lnTo>
                  <a:pt x="1709191" y="1663700"/>
                </a:lnTo>
                <a:lnTo>
                  <a:pt x="1707464" y="1663700"/>
                </a:lnTo>
                <a:lnTo>
                  <a:pt x="1690789" y="1676400"/>
                </a:lnTo>
                <a:lnTo>
                  <a:pt x="1703781" y="1676400"/>
                </a:lnTo>
                <a:lnTo>
                  <a:pt x="1705940" y="1689100"/>
                </a:lnTo>
                <a:lnTo>
                  <a:pt x="1707210" y="1689100"/>
                </a:lnTo>
                <a:lnTo>
                  <a:pt x="1706270" y="1701800"/>
                </a:lnTo>
                <a:lnTo>
                  <a:pt x="1704784" y="1701800"/>
                </a:lnTo>
                <a:lnTo>
                  <a:pt x="1704784" y="1739900"/>
                </a:lnTo>
                <a:lnTo>
                  <a:pt x="1700542" y="1752600"/>
                </a:lnTo>
                <a:lnTo>
                  <a:pt x="1699895" y="1752600"/>
                </a:lnTo>
                <a:lnTo>
                  <a:pt x="1700745" y="1765300"/>
                </a:lnTo>
                <a:lnTo>
                  <a:pt x="1697418" y="1778000"/>
                </a:lnTo>
                <a:lnTo>
                  <a:pt x="1697062" y="1778000"/>
                </a:lnTo>
                <a:lnTo>
                  <a:pt x="1697062" y="1816100"/>
                </a:lnTo>
                <a:lnTo>
                  <a:pt x="1666252" y="1816100"/>
                </a:lnTo>
                <a:lnTo>
                  <a:pt x="1659610" y="1828800"/>
                </a:lnTo>
                <a:lnTo>
                  <a:pt x="1693837" y="1828800"/>
                </a:lnTo>
                <a:lnTo>
                  <a:pt x="1694751" y="1841500"/>
                </a:lnTo>
                <a:lnTo>
                  <a:pt x="1694916" y="1854200"/>
                </a:lnTo>
                <a:lnTo>
                  <a:pt x="1692998" y="1854200"/>
                </a:lnTo>
                <a:lnTo>
                  <a:pt x="1692808" y="1854657"/>
                </a:lnTo>
                <a:lnTo>
                  <a:pt x="1692808" y="1892300"/>
                </a:lnTo>
                <a:lnTo>
                  <a:pt x="1690370" y="1892300"/>
                </a:lnTo>
                <a:lnTo>
                  <a:pt x="1690370" y="1917700"/>
                </a:lnTo>
                <a:lnTo>
                  <a:pt x="1687131" y="1917700"/>
                </a:lnTo>
                <a:lnTo>
                  <a:pt x="1687131" y="1943100"/>
                </a:lnTo>
                <a:lnTo>
                  <a:pt x="1660829" y="1943100"/>
                </a:lnTo>
                <a:lnTo>
                  <a:pt x="1668018" y="1930400"/>
                </a:lnTo>
                <a:lnTo>
                  <a:pt x="1680552" y="1930400"/>
                </a:lnTo>
                <a:lnTo>
                  <a:pt x="1687131" y="1943100"/>
                </a:lnTo>
                <a:lnTo>
                  <a:pt x="1687131" y="1917700"/>
                </a:lnTo>
                <a:lnTo>
                  <a:pt x="1675422" y="1917700"/>
                </a:lnTo>
                <a:lnTo>
                  <a:pt x="1667814" y="1930400"/>
                </a:lnTo>
                <a:lnTo>
                  <a:pt x="1651165" y="1930400"/>
                </a:lnTo>
                <a:lnTo>
                  <a:pt x="1650784" y="1917700"/>
                </a:lnTo>
                <a:lnTo>
                  <a:pt x="1665262" y="1917700"/>
                </a:lnTo>
                <a:lnTo>
                  <a:pt x="1672780" y="1905000"/>
                </a:lnTo>
                <a:lnTo>
                  <a:pt x="1687537" y="1905000"/>
                </a:lnTo>
                <a:lnTo>
                  <a:pt x="1690370" y="1917700"/>
                </a:lnTo>
                <a:lnTo>
                  <a:pt x="1690370" y="1892300"/>
                </a:lnTo>
                <a:lnTo>
                  <a:pt x="1677924" y="1892300"/>
                </a:lnTo>
                <a:lnTo>
                  <a:pt x="1672069" y="1905000"/>
                </a:lnTo>
                <a:lnTo>
                  <a:pt x="1664779" y="1905000"/>
                </a:lnTo>
                <a:lnTo>
                  <a:pt x="1660245" y="1892300"/>
                </a:lnTo>
                <a:lnTo>
                  <a:pt x="1652117" y="1905000"/>
                </a:lnTo>
                <a:lnTo>
                  <a:pt x="1649158" y="1879600"/>
                </a:lnTo>
                <a:lnTo>
                  <a:pt x="1691589" y="1879600"/>
                </a:lnTo>
                <a:lnTo>
                  <a:pt x="1692808" y="1892300"/>
                </a:lnTo>
                <a:lnTo>
                  <a:pt x="1692808" y="1854657"/>
                </a:lnTo>
                <a:lnTo>
                  <a:pt x="1687703" y="1866900"/>
                </a:lnTo>
                <a:lnTo>
                  <a:pt x="1654759" y="1866900"/>
                </a:lnTo>
                <a:lnTo>
                  <a:pt x="1653540" y="1854200"/>
                </a:lnTo>
                <a:lnTo>
                  <a:pt x="1653171" y="1841500"/>
                </a:lnTo>
                <a:lnTo>
                  <a:pt x="1654873" y="1841500"/>
                </a:lnTo>
                <a:lnTo>
                  <a:pt x="1659293" y="1828800"/>
                </a:lnTo>
                <a:lnTo>
                  <a:pt x="1659610" y="1828800"/>
                </a:lnTo>
                <a:lnTo>
                  <a:pt x="1656016" y="1816100"/>
                </a:lnTo>
                <a:lnTo>
                  <a:pt x="1654784" y="1816100"/>
                </a:lnTo>
                <a:lnTo>
                  <a:pt x="1655864" y="1803400"/>
                </a:lnTo>
                <a:lnTo>
                  <a:pt x="1658861" y="1803400"/>
                </a:lnTo>
                <a:lnTo>
                  <a:pt x="1663382" y="1790700"/>
                </a:lnTo>
                <a:lnTo>
                  <a:pt x="1695945" y="1790700"/>
                </a:lnTo>
                <a:lnTo>
                  <a:pt x="1697062" y="1816100"/>
                </a:lnTo>
                <a:lnTo>
                  <a:pt x="1697062" y="1778000"/>
                </a:lnTo>
                <a:lnTo>
                  <a:pt x="1664169" y="1778000"/>
                </a:lnTo>
                <a:lnTo>
                  <a:pt x="1658480" y="1790700"/>
                </a:lnTo>
                <a:lnTo>
                  <a:pt x="1655965" y="1765300"/>
                </a:lnTo>
                <a:lnTo>
                  <a:pt x="1678647" y="1765300"/>
                </a:lnTo>
                <a:lnTo>
                  <a:pt x="1685759" y="1752600"/>
                </a:lnTo>
                <a:lnTo>
                  <a:pt x="1660321" y="1752600"/>
                </a:lnTo>
                <a:lnTo>
                  <a:pt x="1656981" y="1739900"/>
                </a:lnTo>
                <a:lnTo>
                  <a:pt x="1660829" y="1727200"/>
                </a:lnTo>
                <a:lnTo>
                  <a:pt x="1683550" y="1727200"/>
                </a:lnTo>
                <a:lnTo>
                  <a:pt x="1698726" y="1714500"/>
                </a:lnTo>
                <a:lnTo>
                  <a:pt x="1703920" y="1727200"/>
                </a:lnTo>
                <a:lnTo>
                  <a:pt x="1704784" y="1739900"/>
                </a:lnTo>
                <a:lnTo>
                  <a:pt x="1704784" y="1701800"/>
                </a:lnTo>
                <a:lnTo>
                  <a:pt x="1703273" y="1701800"/>
                </a:lnTo>
                <a:lnTo>
                  <a:pt x="1698371" y="1714500"/>
                </a:lnTo>
                <a:lnTo>
                  <a:pt x="1664677" y="1714500"/>
                </a:lnTo>
                <a:lnTo>
                  <a:pt x="1661871" y="1689100"/>
                </a:lnTo>
                <a:lnTo>
                  <a:pt x="1679625" y="1689100"/>
                </a:lnTo>
                <a:lnTo>
                  <a:pt x="1686052" y="1676400"/>
                </a:lnTo>
                <a:lnTo>
                  <a:pt x="1666608" y="1676400"/>
                </a:lnTo>
                <a:lnTo>
                  <a:pt x="1663750" y="1663700"/>
                </a:lnTo>
                <a:lnTo>
                  <a:pt x="1662734" y="1663700"/>
                </a:lnTo>
                <a:lnTo>
                  <a:pt x="1664322" y="1651000"/>
                </a:lnTo>
                <a:lnTo>
                  <a:pt x="1668106" y="1651000"/>
                </a:lnTo>
                <a:lnTo>
                  <a:pt x="1673733" y="1638300"/>
                </a:lnTo>
                <a:lnTo>
                  <a:pt x="1708950" y="1638300"/>
                </a:lnTo>
                <a:lnTo>
                  <a:pt x="1709191" y="1663700"/>
                </a:lnTo>
                <a:lnTo>
                  <a:pt x="1709191" y="1597558"/>
                </a:lnTo>
                <a:lnTo>
                  <a:pt x="1708772" y="1600200"/>
                </a:lnTo>
                <a:lnTo>
                  <a:pt x="1690217" y="1600200"/>
                </a:lnTo>
                <a:lnTo>
                  <a:pt x="1705254" y="1612900"/>
                </a:lnTo>
                <a:lnTo>
                  <a:pt x="1708683" y="1612900"/>
                </a:lnTo>
                <a:lnTo>
                  <a:pt x="1709051" y="1625600"/>
                </a:lnTo>
                <a:lnTo>
                  <a:pt x="1664970" y="1625600"/>
                </a:lnTo>
                <a:lnTo>
                  <a:pt x="1664804" y="1612900"/>
                </a:lnTo>
                <a:lnTo>
                  <a:pt x="1674774" y="1612900"/>
                </a:lnTo>
                <a:lnTo>
                  <a:pt x="1682521" y="1600200"/>
                </a:lnTo>
                <a:lnTo>
                  <a:pt x="1668094" y="1600200"/>
                </a:lnTo>
                <a:lnTo>
                  <a:pt x="1669656" y="1574800"/>
                </a:lnTo>
                <a:lnTo>
                  <a:pt x="1705775" y="1574800"/>
                </a:lnTo>
                <a:lnTo>
                  <a:pt x="1710778" y="1587500"/>
                </a:lnTo>
                <a:lnTo>
                  <a:pt x="1710778" y="1409700"/>
                </a:lnTo>
                <a:lnTo>
                  <a:pt x="1706537" y="1409700"/>
                </a:lnTo>
                <a:lnTo>
                  <a:pt x="1706537" y="1562100"/>
                </a:lnTo>
                <a:lnTo>
                  <a:pt x="1675650" y="1562100"/>
                </a:lnTo>
                <a:lnTo>
                  <a:pt x="1683283" y="1549400"/>
                </a:lnTo>
                <a:lnTo>
                  <a:pt x="1706422" y="1549400"/>
                </a:lnTo>
                <a:lnTo>
                  <a:pt x="1706537" y="1562100"/>
                </a:lnTo>
                <a:lnTo>
                  <a:pt x="1706537" y="1409700"/>
                </a:lnTo>
                <a:lnTo>
                  <a:pt x="1665566" y="1409700"/>
                </a:lnTo>
                <a:lnTo>
                  <a:pt x="1658340" y="1419593"/>
                </a:lnTo>
                <a:lnTo>
                  <a:pt x="1658340" y="1549400"/>
                </a:lnTo>
                <a:lnTo>
                  <a:pt x="1658137" y="1562100"/>
                </a:lnTo>
                <a:lnTo>
                  <a:pt x="1635099" y="1562100"/>
                </a:lnTo>
                <a:lnTo>
                  <a:pt x="1630819" y="1574800"/>
                </a:lnTo>
                <a:lnTo>
                  <a:pt x="1655762" y="1574800"/>
                </a:lnTo>
                <a:lnTo>
                  <a:pt x="1656384" y="1587500"/>
                </a:lnTo>
                <a:lnTo>
                  <a:pt x="1655305" y="1600200"/>
                </a:lnTo>
                <a:lnTo>
                  <a:pt x="1655025" y="1600200"/>
                </a:lnTo>
                <a:lnTo>
                  <a:pt x="1655025" y="1651000"/>
                </a:lnTo>
                <a:lnTo>
                  <a:pt x="1653717" y="1663700"/>
                </a:lnTo>
                <a:lnTo>
                  <a:pt x="1653095" y="1665224"/>
                </a:lnTo>
                <a:lnTo>
                  <a:pt x="1653095" y="1701800"/>
                </a:lnTo>
                <a:lnTo>
                  <a:pt x="1649958" y="1714500"/>
                </a:lnTo>
                <a:lnTo>
                  <a:pt x="1649564" y="1714500"/>
                </a:lnTo>
                <a:lnTo>
                  <a:pt x="1649564" y="1727200"/>
                </a:lnTo>
                <a:lnTo>
                  <a:pt x="1648993" y="1739900"/>
                </a:lnTo>
                <a:lnTo>
                  <a:pt x="1646605" y="1750288"/>
                </a:lnTo>
                <a:lnTo>
                  <a:pt x="1646605" y="1778000"/>
                </a:lnTo>
                <a:lnTo>
                  <a:pt x="1644942" y="1790700"/>
                </a:lnTo>
                <a:lnTo>
                  <a:pt x="1644434" y="1790700"/>
                </a:lnTo>
                <a:lnTo>
                  <a:pt x="1643481" y="1803400"/>
                </a:lnTo>
                <a:lnTo>
                  <a:pt x="1644370" y="1803400"/>
                </a:lnTo>
                <a:lnTo>
                  <a:pt x="1644611" y="1816100"/>
                </a:lnTo>
                <a:lnTo>
                  <a:pt x="1641856" y="1816100"/>
                </a:lnTo>
                <a:lnTo>
                  <a:pt x="1641119" y="1816684"/>
                </a:lnTo>
                <a:lnTo>
                  <a:pt x="1641119" y="1854200"/>
                </a:lnTo>
                <a:lnTo>
                  <a:pt x="1640865" y="1855279"/>
                </a:lnTo>
                <a:lnTo>
                  <a:pt x="1640865" y="1892300"/>
                </a:lnTo>
                <a:lnTo>
                  <a:pt x="1639189" y="1905000"/>
                </a:lnTo>
                <a:lnTo>
                  <a:pt x="1634172" y="1905000"/>
                </a:lnTo>
                <a:lnTo>
                  <a:pt x="1634172" y="1917700"/>
                </a:lnTo>
                <a:lnTo>
                  <a:pt x="1627085" y="1930400"/>
                </a:lnTo>
                <a:lnTo>
                  <a:pt x="1600123" y="1930400"/>
                </a:lnTo>
                <a:lnTo>
                  <a:pt x="1608607" y="1917700"/>
                </a:lnTo>
                <a:lnTo>
                  <a:pt x="1634172" y="1917700"/>
                </a:lnTo>
                <a:lnTo>
                  <a:pt x="1634172" y="1905000"/>
                </a:lnTo>
                <a:lnTo>
                  <a:pt x="1598396" y="1905000"/>
                </a:lnTo>
                <a:lnTo>
                  <a:pt x="1593621" y="1892300"/>
                </a:lnTo>
                <a:lnTo>
                  <a:pt x="1601622" y="1892300"/>
                </a:lnTo>
                <a:lnTo>
                  <a:pt x="1609102" y="1879600"/>
                </a:lnTo>
                <a:lnTo>
                  <a:pt x="1639925" y="1879600"/>
                </a:lnTo>
                <a:lnTo>
                  <a:pt x="1640865" y="1892300"/>
                </a:lnTo>
                <a:lnTo>
                  <a:pt x="1640865" y="1855279"/>
                </a:lnTo>
                <a:lnTo>
                  <a:pt x="1638122" y="1866900"/>
                </a:lnTo>
                <a:lnTo>
                  <a:pt x="1598587" y="1866900"/>
                </a:lnTo>
                <a:lnTo>
                  <a:pt x="1598701" y="1854200"/>
                </a:lnTo>
                <a:lnTo>
                  <a:pt x="1601533" y="1854200"/>
                </a:lnTo>
                <a:lnTo>
                  <a:pt x="1606384" y="1841500"/>
                </a:lnTo>
                <a:lnTo>
                  <a:pt x="1640725" y="1841500"/>
                </a:lnTo>
                <a:lnTo>
                  <a:pt x="1641119" y="1854200"/>
                </a:lnTo>
                <a:lnTo>
                  <a:pt x="1641119" y="1816684"/>
                </a:lnTo>
                <a:lnTo>
                  <a:pt x="1625701" y="1828800"/>
                </a:lnTo>
                <a:lnTo>
                  <a:pt x="1604124" y="1828800"/>
                </a:lnTo>
                <a:lnTo>
                  <a:pt x="1599323" y="1816100"/>
                </a:lnTo>
                <a:lnTo>
                  <a:pt x="1602460" y="1803400"/>
                </a:lnTo>
                <a:lnTo>
                  <a:pt x="1623034" y="1803400"/>
                </a:lnTo>
                <a:lnTo>
                  <a:pt x="1630006" y="1790700"/>
                </a:lnTo>
                <a:lnTo>
                  <a:pt x="1604645" y="1790700"/>
                </a:lnTo>
                <a:lnTo>
                  <a:pt x="1603705" y="1778000"/>
                </a:lnTo>
                <a:lnTo>
                  <a:pt x="1605889" y="1765300"/>
                </a:lnTo>
                <a:lnTo>
                  <a:pt x="1645107" y="1765300"/>
                </a:lnTo>
                <a:lnTo>
                  <a:pt x="1646605" y="1778000"/>
                </a:lnTo>
                <a:lnTo>
                  <a:pt x="1646605" y="1750288"/>
                </a:lnTo>
                <a:lnTo>
                  <a:pt x="1646072" y="1752600"/>
                </a:lnTo>
                <a:lnTo>
                  <a:pt x="1602867" y="1752600"/>
                </a:lnTo>
                <a:lnTo>
                  <a:pt x="1604848" y="1739900"/>
                </a:lnTo>
                <a:lnTo>
                  <a:pt x="1607375" y="1727200"/>
                </a:lnTo>
                <a:lnTo>
                  <a:pt x="1649564" y="1727200"/>
                </a:lnTo>
                <a:lnTo>
                  <a:pt x="1649564" y="1714500"/>
                </a:lnTo>
                <a:lnTo>
                  <a:pt x="1607324" y="1714500"/>
                </a:lnTo>
                <a:lnTo>
                  <a:pt x="1604949" y="1701800"/>
                </a:lnTo>
                <a:lnTo>
                  <a:pt x="1609064" y="1689100"/>
                </a:lnTo>
                <a:lnTo>
                  <a:pt x="1652028" y="1689100"/>
                </a:lnTo>
                <a:lnTo>
                  <a:pt x="1653095" y="1701800"/>
                </a:lnTo>
                <a:lnTo>
                  <a:pt x="1653095" y="1665224"/>
                </a:lnTo>
                <a:lnTo>
                  <a:pt x="1648498" y="1676400"/>
                </a:lnTo>
                <a:lnTo>
                  <a:pt x="1606981" y="1676400"/>
                </a:lnTo>
                <a:lnTo>
                  <a:pt x="1606994" y="1663700"/>
                </a:lnTo>
                <a:lnTo>
                  <a:pt x="1609077" y="1651000"/>
                </a:lnTo>
                <a:lnTo>
                  <a:pt x="1625511" y="1651000"/>
                </a:lnTo>
                <a:lnTo>
                  <a:pt x="1632597" y="1638300"/>
                </a:lnTo>
                <a:lnTo>
                  <a:pt x="1611807" y="1638300"/>
                </a:lnTo>
                <a:lnTo>
                  <a:pt x="1610893" y="1625600"/>
                </a:lnTo>
                <a:lnTo>
                  <a:pt x="1610309" y="1612900"/>
                </a:lnTo>
                <a:lnTo>
                  <a:pt x="1653641" y="1612900"/>
                </a:lnTo>
                <a:lnTo>
                  <a:pt x="1653959" y="1625600"/>
                </a:lnTo>
                <a:lnTo>
                  <a:pt x="1654251" y="1625600"/>
                </a:lnTo>
                <a:lnTo>
                  <a:pt x="1651215" y="1638300"/>
                </a:lnTo>
                <a:lnTo>
                  <a:pt x="1652562" y="1638300"/>
                </a:lnTo>
                <a:lnTo>
                  <a:pt x="1654886" y="1651000"/>
                </a:lnTo>
                <a:lnTo>
                  <a:pt x="1655025" y="1651000"/>
                </a:lnTo>
                <a:lnTo>
                  <a:pt x="1655025" y="1600200"/>
                </a:lnTo>
                <a:lnTo>
                  <a:pt x="1610334" y="1600200"/>
                </a:lnTo>
                <a:lnTo>
                  <a:pt x="1609585" y="1587500"/>
                </a:lnTo>
                <a:lnTo>
                  <a:pt x="1610639" y="1574800"/>
                </a:lnTo>
                <a:lnTo>
                  <a:pt x="1608239" y="1574800"/>
                </a:lnTo>
                <a:lnTo>
                  <a:pt x="1608747" y="1549400"/>
                </a:lnTo>
                <a:lnTo>
                  <a:pt x="1617103" y="1549400"/>
                </a:lnTo>
                <a:lnTo>
                  <a:pt x="1625066" y="1536700"/>
                </a:lnTo>
                <a:lnTo>
                  <a:pt x="1640878" y="1536700"/>
                </a:lnTo>
                <a:lnTo>
                  <a:pt x="1648815" y="1549400"/>
                </a:lnTo>
                <a:lnTo>
                  <a:pt x="1658340" y="1549400"/>
                </a:lnTo>
                <a:lnTo>
                  <a:pt x="1658340" y="1419593"/>
                </a:lnTo>
                <a:lnTo>
                  <a:pt x="1656283" y="1422400"/>
                </a:lnTo>
                <a:lnTo>
                  <a:pt x="1647571" y="1422400"/>
                </a:lnTo>
                <a:lnTo>
                  <a:pt x="1640230" y="1435100"/>
                </a:lnTo>
                <a:lnTo>
                  <a:pt x="1632597" y="1435100"/>
                </a:lnTo>
                <a:lnTo>
                  <a:pt x="1624774" y="1447800"/>
                </a:lnTo>
                <a:lnTo>
                  <a:pt x="1616837" y="1447800"/>
                </a:lnTo>
                <a:lnTo>
                  <a:pt x="1609242" y="1460500"/>
                </a:lnTo>
                <a:lnTo>
                  <a:pt x="1605026" y="1447800"/>
                </a:lnTo>
                <a:lnTo>
                  <a:pt x="1603070" y="1435100"/>
                </a:lnTo>
                <a:lnTo>
                  <a:pt x="1604403" y="1409700"/>
                </a:lnTo>
                <a:lnTo>
                  <a:pt x="1605635" y="1397000"/>
                </a:lnTo>
                <a:lnTo>
                  <a:pt x="1605978" y="1384300"/>
                </a:lnTo>
                <a:lnTo>
                  <a:pt x="1604543" y="1358900"/>
                </a:lnTo>
                <a:lnTo>
                  <a:pt x="1604924" y="1346200"/>
                </a:lnTo>
                <a:lnTo>
                  <a:pt x="1605153" y="1320800"/>
                </a:lnTo>
                <a:lnTo>
                  <a:pt x="1604873" y="1308100"/>
                </a:lnTo>
                <a:lnTo>
                  <a:pt x="1603756" y="1295400"/>
                </a:lnTo>
                <a:lnTo>
                  <a:pt x="1603235" y="1282700"/>
                </a:lnTo>
                <a:lnTo>
                  <a:pt x="1603603" y="1270000"/>
                </a:lnTo>
                <a:lnTo>
                  <a:pt x="1604365" y="1257300"/>
                </a:lnTo>
                <a:lnTo>
                  <a:pt x="1605013" y="1244600"/>
                </a:lnTo>
                <a:lnTo>
                  <a:pt x="1609699" y="1244600"/>
                </a:lnTo>
                <a:lnTo>
                  <a:pt x="1624393" y="1231900"/>
                </a:lnTo>
                <a:lnTo>
                  <a:pt x="1632356" y="1231900"/>
                </a:lnTo>
                <a:lnTo>
                  <a:pt x="1639912" y="1244600"/>
                </a:lnTo>
                <a:lnTo>
                  <a:pt x="1781695" y="1244600"/>
                </a:lnTo>
                <a:lnTo>
                  <a:pt x="1800898" y="1231900"/>
                </a:lnTo>
                <a:lnTo>
                  <a:pt x="1834222" y="1231900"/>
                </a:lnTo>
                <a:lnTo>
                  <a:pt x="1845411" y="1244600"/>
                </a:lnTo>
                <a:lnTo>
                  <a:pt x="1855025" y="1244600"/>
                </a:lnTo>
                <a:lnTo>
                  <a:pt x="1858899" y="1282700"/>
                </a:lnTo>
                <a:lnTo>
                  <a:pt x="1860702" y="1320800"/>
                </a:lnTo>
                <a:lnTo>
                  <a:pt x="1860892" y="1358900"/>
                </a:lnTo>
                <a:lnTo>
                  <a:pt x="1860892" y="1184808"/>
                </a:lnTo>
                <a:lnTo>
                  <a:pt x="1858530" y="1181100"/>
                </a:lnTo>
                <a:lnTo>
                  <a:pt x="1872564" y="1168400"/>
                </a:lnTo>
                <a:lnTo>
                  <a:pt x="1877529" y="1155700"/>
                </a:lnTo>
                <a:lnTo>
                  <a:pt x="1884718" y="1143000"/>
                </a:lnTo>
                <a:lnTo>
                  <a:pt x="1906778" y="1143000"/>
                </a:lnTo>
                <a:lnTo>
                  <a:pt x="1895614" y="1130300"/>
                </a:lnTo>
                <a:lnTo>
                  <a:pt x="1898726" y="1130300"/>
                </a:lnTo>
                <a:lnTo>
                  <a:pt x="1907336" y="1117600"/>
                </a:lnTo>
                <a:lnTo>
                  <a:pt x="1926488" y="1117600"/>
                </a:lnTo>
                <a:lnTo>
                  <a:pt x="1923122" y="1104900"/>
                </a:lnTo>
                <a:lnTo>
                  <a:pt x="1924050" y="1092200"/>
                </a:lnTo>
                <a:lnTo>
                  <a:pt x="1931136" y="1092200"/>
                </a:lnTo>
                <a:lnTo>
                  <a:pt x="1936394" y="1079500"/>
                </a:lnTo>
                <a:lnTo>
                  <a:pt x="1941728" y="1079500"/>
                </a:lnTo>
                <a:lnTo>
                  <a:pt x="1947164" y="1066800"/>
                </a:lnTo>
                <a:lnTo>
                  <a:pt x="1975421" y="1066800"/>
                </a:lnTo>
                <a:lnTo>
                  <a:pt x="1975421" y="1044181"/>
                </a:lnTo>
                <a:lnTo>
                  <a:pt x="1966226" y="1054100"/>
                </a:lnTo>
                <a:lnTo>
                  <a:pt x="1966226" y="1041400"/>
                </a:lnTo>
                <a:lnTo>
                  <a:pt x="1977986" y="1041400"/>
                </a:lnTo>
                <a:lnTo>
                  <a:pt x="1985467" y="1041400"/>
                </a:lnTo>
                <a:lnTo>
                  <a:pt x="1985467" y="1028700"/>
                </a:lnTo>
                <a:lnTo>
                  <a:pt x="1977440" y="1028700"/>
                </a:lnTo>
                <a:lnTo>
                  <a:pt x="1951431" y="1020305"/>
                </a:lnTo>
                <a:lnTo>
                  <a:pt x="1951431" y="1041400"/>
                </a:lnTo>
                <a:lnTo>
                  <a:pt x="1938731" y="1041400"/>
                </a:lnTo>
                <a:lnTo>
                  <a:pt x="1938731" y="1054100"/>
                </a:lnTo>
                <a:lnTo>
                  <a:pt x="1936000" y="1066800"/>
                </a:lnTo>
                <a:lnTo>
                  <a:pt x="1913178" y="1066800"/>
                </a:lnTo>
                <a:lnTo>
                  <a:pt x="1913178" y="1092200"/>
                </a:lnTo>
                <a:lnTo>
                  <a:pt x="1910588" y="1092200"/>
                </a:lnTo>
                <a:lnTo>
                  <a:pt x="1906905" y="1104900"/>
                </a:lnTo>
                <a:lnTo>
                  <a:pt x="1883041" y="1104900"/>
                </a:lnTo>
                <a:lnTo>
                  <a:pt x="1883041" y="1130300"/>
                </a:lnTo>
                <a:lnTo>
                  <a:pt x="1854657" y="1130300"/>
                </a:lnTo>
                <a:lnTo>
                  <a:pt x="1854657" y="1206500"/>
                </a:lnTo>
                <a:lnTo>
                  <a:pt x="1849767" y="1219200"/>
                </a:lnTo>
                <a:lnTo>
                  <a:pt x="1843087" y="1206500"/>
                </a:lnTo>
                <a:lnTo>
                  <a:pt x="1854657" y="1206500"/>
                </a:lnTo>
                <a:lnTo>
                  <a:pt x="1854657" y="1130300"/>
                </a:lnTo>
                <a:lnTo>
                  <a:pt x="1845360" y="1130300"/>
                </a:lnTo>
                <a:lnTo>
                  <a:pt x="1845360" y="1168400"/>
                </a:lnTo>
                <a:lnTo>
                  <a:pt x="1844281" y="1181100"/>
                </a:lnTo>
                <a:lnTo>
                  <a:pt x="1828355" y="1181100"/>
                </a:lnTo>
                <a:lnTo>
                  <a:pt x="1828355" y="1193800"/>
                </a:lnTo>
                <a:lnTo>
                  <a:pt x="1828215" y="1206500"/>
                </a:lnTo>
                <a:lnTo>
                  <a:pt x="1821815" y="1206500"/>
                </a:lnTo>
                <a:lnTo>
                  <a:pt x="1815566" y="1219200"/>
                </a:lnTo>
                <a:lnTo>
                  <a:pt x="1629714" y="1219200"/>
                </a:lnTo>
                <a:lnTo>
                  <a:pt x="1601736" y="1208468"/>
                </a:lnTo>
                <a:lnTo>
                  <a:pt x="1601736" y="1625600"/>
                </a:lnTo>
                <a:lnTo>
                  <a:pt x="1600339" y="1635582"/>
                </a:lnTo>
                <a:lnTo>
                  <a:pt x="1600339" y="1651000"/>
                </a:lnTo>
                <a:lnTo>
                  <a:pt x="1595882" y="1663700"/>
                </a:lnTo>
                <a:lnTo>
                  <a:pt x="1596936" y="1663700"/>
                </a:lnTo>
                <a:lnTo>
                  <a:pt x="1595462" y="1676400"/>
                </a:lnTo>
                <a:lnTo>
                  <a:pt x="1595145" y="1676400"/>
                </a:lnTo>
                <a:lnTo>
                  <a:pt x="1595145" y="1714500"/>
                </a:lnTo>
                <a:lnTo>
                  <a:pt x="1593723" y="1714500"/>
                </a:lnTo>
                <a:lnTo>
                  <a:pt x="1593723" y="1752600"/>
                </a:lnTo>
                <a:lnTo>
                  <a:pt x="1593113" y="1752600"/>
                </a:lnTo>
                <a:lnTo>
                  <a:pt x="1593113" y="1790700"/>
                </a:lnTo>
                <a:lnTo>
                  <a:pt x="1590154" y="1790700"/>
                </a:lnTo>
                <a:lnTo>
                  <a:pt x="1590154" y="1816100"/>
                </a:lnTo>
                <a:lnTo>
                  <a:pt x="1588528" y="1828800"/>
                </a:lnTo>
                <a:lnTo>
                  <a:pt x="1587957" y="1828800"/>
                </a:lnTo>
                <a:lnTo>
                  <a:pt x="1587957" y="1866900"/>
                </a:lnTo>
                <a:lnTo>
                  <a:pt x="1583042" y="1866900"/>
                </a:lnTo>
                <a:lnTo>
                  <a:pt x="1583042" y="1892300"/>
                </a:lnTo>
                <a:lnTo>
                  <a:pt x="1582089" y="1905000"/>
                </a:lnTo>
                <a:lnTo>
                  <a:pt x="1581924" y="1917700"/>
                </a:lnTo>
                <a:lnTo>
                  <a:pt x="1581124" y="1930400"/>
                </a:lnTo>
                <a:lnTo>
                  <a:pt x="1553387" y="1930400"/>
                </a:lnTo>
                <a:lnTo>
                  <a:pt x="1553387" y="1968500"/>
                </a:lnTo>
                <a:lnTo>
                  <a:pt x="1540814" y="1968500"/>
                </a:lnTo>
                <a:lnTo>
                  <a:pt x="1533448" y="1981200"/>
                </a:lnTo>
                <a:lnTo>
                  <a:pt x="1536992" y="1968500"/>
                </a:lnTo>
                <a:lnTo>
                  <a:pt x="1540560" y="1968500"/>
                </a:lnTo>
                <a:lnTo>
                  <a:pt x="1545564" y="1955800"/>
                </a:lnTo>
                <a:lnTo>
                  <a:pt x="1553387" y="1968500"/>
                </a:lnTo>
                <a:lnTo>
                  <a:pt x="1553387" y="1930400"/>
                </a:lnTo>
                <a:lnTo>
                  <a:pt x="1550885" y="1930400"/>
                </a:lnTo>
                <a:lnTo>
                  <a:pt x="1548244" y="1917700"/>
                </a:lnTo>
                <a:lnTo>
                  <a:pt x="1548053" y="1905000"/>
                </a:lnTo>
                <a:lnTo>
                  <a:pt x="1548638" y="1892300"/>
                </a:lnTo>
                <a:lnTo>
                  <a:pt x="1583042" y="1892300"/>
                </a:lnTo>
                <a:lnTo>
                  <a:pt x="1583042" y="1866900"/>
                </a:lnTo>
                <a:lnTo>
                  <a:pt x="1551927" y="1866900"/>
                </a:lnTo>
                <a:lnTo>
                  <a:pt x="1551559" y="1854200"/>
                </a:lnTo>
                <a:lnTo>
                  <a:pt x="1552295" y="1841500"/>
                </a:lnTo>
                <a:lnTo>
                  <a:pt x="1572310" y="1841500"/>
                </a:lnTo>
                <a:lnTo>
                  <a:pt x="1581404" y="1854200"/>
                </a:lnTo>
                <a:lnTo>
                  <a:pt x="1585874" y="1854200"/>
                </a:lnTo>
                <a:lnTo>
                  <a:pt x="1587957" y="1866900"/>
                </a:lnTo>
                <a:lnTo>
                  <a:pt x="1587957" y="1828800"/>
                </a:lnTo>
                <a:lnTo>
                  <a:pt x="1552232" y="1828800"/>
                </a:lnTo>
                <a:lnTo>
                  <a:pt x="1552448" y="1816100"/>
                </a:lnTo>
                <a:lnTo>
                  <a:pt x="1553476" y="1816100"/>
                </a:lnTo>
                <a:lnTo>
                  <a:pt x="1566595" y="1803400"/>
                </a:lnTo>
                <a:lnTo>
                  <a:pt x="1589760" y="1803400"/>
                </a:lnTo>
                <a:lnTo>
                  <a:pt x="1590154" y="1816100"/>
                </a:lnTo>
                <a:lnTo>
                  <a:pt x="1590154" y="1790700"/>
                </a:lnTo>
                <a:lnTo>
                  <a:pt x="1555381" y="1790700"/>
                </a:lnTo>
                <a:lnTo>
                  <a:pt x="1555254" y="1778000"/>
                </a:lnTo>
                <a:lnTo>
                  <a:pt x="1590916" y="1778000"/>
                </a:lnTo>
                <a:lnTo>
                  <a:pt x="1593113" y="1790700"/>
                </a:lnTo>
                <a:lnTo>
                  <a:pt x="1593113" y="1752600"/>
                </a:lnTo>
                <a:lnTo>
                  <a:pt x="1590573" y="1752600"/>
                </a:lnTo>
                <a:lnTo>
                  <a:pt x="1583067" y="1765300"/>
                </a:lnTo>
                <a:lnTo>
                  <a:pt x="1559521" y="1765300"/>
                </a:lnTo>
                <a:lnTo>
                  <a:pt x="1557083" y="1752600"/>
                </a:lnTo>
                <a:lnTo>
                  <a:pt x="1558798" y="1739900"/>
                </a:lnTo>
                <a:lnTo>
                  <a:pt x="1576806" y="1739900"/>
                </a:lnTo>
                <a:lnTo>
                  <a:pt x="1586357" y="1727200"/>
                </a:lnTo>
                <a:lnTo>
                  <a:pt x="1590916" y="1727200"/>
                </a:lnTo>
                <a:lnTo>
                  <a:pt x="1592554" y="1739900"/>
                </a:lnTo>
                <a:lnTo>
                  <a:pt x="1593723" y="1752600"/>
                </a:lnTo>
                <a:lnTo>
                  <a:pt x="1593723" y="1714500"/>
                </a:lnTo>
                <a:lnTo>
                  <a:pt x="1561134" y="1714500"/>
                </a:lnTo>
                <a:lnTo>
                  <a:pt x="1560601" y="1701800"/>
                </a:lnTo>
                <a:lnTo>
                  <a:pt x="1592554" y="1701800"/>
                </a:lnTo>
                <a:lnTo>
                  <a:pt x="1595145" y="1714500"/>
                </a:lnTo>
                <a:lnTo>
                  <a:pt x="1595145" y="1676400"/>
                </a:lnTo>
                <a:lnTo>
                  <a:pt x="1591475" y="1676400"/>
                </a:lnTo>
                <a:lnTo>
                  <a:pt x="1584579" y="1689100"/>
                </a:lnTo>
                <a:lnTo>
                  <a:pt x="1574342" y="1676400"/>
                </a:lnTo>
                <a:lnTo>
                  <a:pt x="1564563" y="1676400"/>
                </a:lnTo>
                <a:lnTo>
                  <a:pt x="1562811" y="1663700"/>
                </a:lnTo>
                <a:lnTo>
                  <a:pt x="1562633" y="1663700"/>
                </a:lnTo>
                <a:lnTo>
                  <a:pt x="1571485" y="1651000"/>
                </a:lnTo>
                <a:lnTo>
                  <a:pt x="1600339" y="1651000"/>
                </a:lnTo>
                <a:lnTo>
                  <a:pt x="1600339" y="1635582"/>
                </a:lnTo>
                <a:lnTo>
                  <a:pt x="1599958" y="1638300"/>
                </a:lnTo>
                <a:lnTo>
                  <a:pt x="1564068" y="1638300"/>
                </a:lnTo>
                <a:lnTo>
                  <a:pt x="1562950" y="1625600"/>
                </a:lnTo>
                <a:lnTo>
                  <a:pt x="1562227" y="1612900"/>
                </a:lnTo>
                <a:lnTo>
                  <a:pt x="1596224" y="1612900"/>
                </a:lnTo>
                <a:lnTo>
                  <a:pt x="1601736" y="1625600"/>
                </a:lnTo>
                <a:lnTo>
                  <a:pt x="1601736" y="1208468"/>
                </a:lnTo>
                <a:lnTo>
                  <a:pt x="1600022" y="1207820"/>
                </a:lnTo>
                <a:lnTo>
                  <a:pt x="1600022" y="1562100"/>
                </a:lnTo>
                <a:lnTo>
                  <a:pt x="1595234" y="1574800"/>
                </a:lnTo>
                <a:lnTo>
                  <a:pt x="1579600" y="1574800"/>
                </a:lnTo>
                <a:lnTo>
                  <a:pt x="1582483" y="1587500"/>
                </a:lnTo>
                <a:lnTo>
                  <a:pt x="1598587" y="1587500"/>
                </a:lnTo>
                <a:lnTo>
                  <a:pt x="1597609" y="1600200"/>
                </a:lnTo>
                <a:lnTo>
                  <a:pt x="1568069" y="1600200"/>
                </a:lnTo>
                <a:lnTo>
                  <a:pt x="1564157" y="1587500"/>
                </a:lnTo>
                <a:lnTo>
                  <a:pt x="1564030" y="1587500"/>
                </a:lnTo>
                <a:lnTo>
                  <a:pt x="1570075" y="1574800"/>
                </a:lnTo>
                <a:lnTo>
                  <a:pt x="1574533" y="1574800"/>
                </a:lnTo>
                <a:lnTo>
                  <a:pt x="1568653" y="1562100"/>
                </a:lnTo>
                <a:lnTo>
                  <a:pt x="1568945" y="1562100"/>
                </a:lnTo>
                <a:lnTo>
                  <a:pt x="1570520" y="1549400"/>
                </a:lnTo>
                <a:lnTo>
                  <a:pt x="1574165" y="1549400"/>
                </a:lnTo>
                <a:lnTo>
                  <a:pt x="1579448" y="1536700"/>
                </a:lnTo>
                <a:lnTo>
                  <a:pt x="1599679" y="1536700"/>
                </a:lnTo>
                <a:lnTo>
                  <a:pt x="1600022" y="1562100"/>
                </a:lnTo>
                <a:lnTo>
                  <a:pt x="1600022" y="1207820"/>
                </a:lnTo>
                <a:lnTo>
                  <a:pt x="1597837" y="1206982"/>
                </a:lnTo>
                <a:lnTo>
                  <a:pt x="1597837" y="1358900"/>
                </a:lnTo>
                <a:lnTo>
                  <a:pt x="1597634" y="1397000"/>
                </a:lnTo>
                <a:lnTo>
                  <a:pt x="1595132" y="1422400"/>
                </a:lnTo>
                <a:lnTo>
                  <a:pt x="1594065" y="1435100"/>
                </a:lnTo>
                <a:lnTo>
                  <a:pt x="1595424" y="1435100"/>
                </a:lnTo>
                <a:lnTo>
                  <a:pt x="1596123" y="1447800"/>
                </a:lnTo>
                <a:lnTo>
                  <a:pt x="1596593" y="1460500"/>
                </a:lnTo>
                <a:lnTo>
                  <a:pt x="1594815" y="1460500"/>
                </a:lnTo>
                <a:lnTo>
                  <a:pt x="1589481" y="1473200"/>
                </a:lnTo>
                <a:lnTo>
                  <a:pt x="1576908" y="1473200"/>
                </a:lnTo>
                <a:lnTo>
                  <a:pt x="1578838" y="1447800"/>
                </a:lnTo>
                <a:lnTo>
                  <a:pt x="1580057" y="1435100"/>
                </a:lnTo>
                <a:lnTo>
                  <a:pt x="1580515" y="1409700"/>
                </a:lnTo>
                <a:lnTo>
                  <a:pt x="1580121" y="1397000"/>
                </a:lnTo>
                <a:lnTo>
                  <a:pt x="1579613" y="1384300"/>
                </a:lnTo>
                <a:lnTo>
                  <a:pt x="1579486" y="1371600"/>
                </a:lnTo>
                <a:lnTo>
                  <a:pt x="1580121" y="1358900"/>
                </a:lnTo>
                <a:lnTo>
                  <a:pt x="1581899" y="1346200"/>
                </a:lnTo>
                <a:lnTo>
                  <a:pt x="1582496" y="1333500"/>
                </a:lnTo>
                <a:lnTo>
                  <a:pt x="1575676" y="1333500"/>
                </a:lnTo>
                <a:lnTo>
                  <a:pt x="1576324" y="1320800"/>
                </a:lnTo>
                <a:lnTo>
                  <a:pt x="1579168" y="1320800"/>
                </a:lnTo>
                <a:lnTo>
                  <a:pt x="1576260" y="1308100"/>
                </a:lnTo>
                <a:lnTo>
                  <a:pt x="1573682" y="1308100"/>
                </a:lnTo>
                <a:lnTo>
                  <a:pt x="1573199" y="1295400"/>
                </a:lnTo>
                <a:lnTo>
                  <a:pt x="1585937" y="1295400"/>
                </a:lnTo>
                <a:lnTo>
                  <a:pt x="1588096" y="1282700"/>
                </a:lnTo>
                <a:lnTo>
                  <a:pt x="1594065" y="1282700"/>
                </a:lnTo>
                <a:lnTo>
                  <a:pt x="1595996" y="1295400"/>
                </a:lnTo>
                <a:lnTo>
                  <a:pt x="1596593" y="1295400"/>
                </a:lnTo>
                <a:lnTo>
                  <a:pt x="1596605" y="1308100"/>
                </a:lnTo>
                <a:lnTo>
                  <a:pt x="1597063" y="1333500"/>
                </a:lnTo>
                <a:lnTo>
                  <a:pt x="1597837" y="1358900"/>
                </a:lnTo>
                <a:lnTo>
                  <a:pt x="1597837" y="1206982"/>
                </a:lnTo>
                <a:lnTo>
                  <a:pt x="1596605" y="1206500"/>
                </a:lnTo>
                <a:lnTo>
                  <a:pt x="1572641" y="1206500"/>
                </a:lnTo>
                <a:lnTo>
                  <a:pt x="1572641" y="1257300"/>
                </a:lnTo>
                <a:lnTo>
                  <a:pt x="1571853" y="1257300"/>
                </a:lnTo>
                <a:lnTo>
                  <a:pt x="1568856" y="1282700"/>
                </a:lnTo>
                <a:lnTo>
                  <a:pt x="1568119" y="1308100"/>
                </a:lnTo>
                <a:lnTo>
                  <a:pt x="1568107" y="1333500"/>
                </a:lnTo>
                <a:lnTo>
                  <a:pt x="1567319" y="1358900"/>
                </a:lnTo>
                <a:lnTo>
                  <a:pt x="1566379" y="1397000"/>
                </a:lnTo>
                <a:lnTo>
                  <a:pt x="1565986" y="1422400"/>
                </a:lnTo>
                <a:lnTo>
                  <a:pt x="1564665" y="1447800"/>
                </a:lnTo>
                <a:lnTo>
                  <a:pt x="1560944" y="1473200"/>
                </a:lnTo>
                <a:lnTo>
                  <a:pt x="1560576" y="1473200"/>
                </a:lnTo>
                <a:lnTo>
                  <a:pt x="1563103" y="1485900"/>
                </a:lnTo>
                <a:lnTo>
                  <a:pt x="1559534" y="1498600"/>
                </a:lnTo>
                <a:lnTo>
                  <a:pt x="1552473" y="1511300"/>
                </a:lnTo>
                <a:lnTo>
                  <a:pt x="1544548" y="1511300"/>
                </a:lnTo>
                <a:lnTo>
                  <a:pt x="1538439" y="1524000"/>
                </a:lnTo>
                <a:lnTo>
                  <a:pt x="1533740" y="1524000"/>
                </a:lnTo>
                <a:lnTo>
                  <a:pt x="1533499" y="1511300"/>
                </a:lnTo>
                <a:lnTo>
                  <a:pt x="1533385" y="1503756"/>
                </a:lnTo>
                <a:lnTo>
                  <a:pt x="1533359" y="1473200"/>
                </a:lnTo>
                <a:lnTo>
                  <a:pt x="1533512" y="1473200"/>
                </a:lnTo>
                <a:lnTo>
                  <a:pt x="1533182" y="1460449"/>
                </a:lnTo>
                <a:lnTo>
                  <a:pt x="1532166" y="1447800"/>
                </a:lnTo>
                <a:lnTo>
                  <a:pt x="1530769" y="1447800"/>
                </a:lnTo>
                <a:lnTo>
                  <a:pt x="1529308" y="1435100"/>
                </a:lnTo>
                <a:lnTo>
                  <a:pt x="1527987" y="1422400"/>
                </a:lnTo>
                <a:lnTo>
                  <a:pt x="1511541" y="1422400"/>
                </a:lnTo>
                <a:lnTo>
                  <a:pt x="1506956" y="1435100"/>
                </a:lnTo>
                <a:lnTo>
                  <a:pt x="1503121" y="1422400"/>
                </a:lnTo>
                <a:lnTo>
                  <a:pt x="1486319" y="1422400"/>
                </a:lnTo>
                <a:lnTo>
                  <a:pt x="1470012" y="1435100"/>
                </a:lnTo>
                <a:lnTo>
                  <a:pt x="1423631" y="1435100"/>
                </a:lnTo>
                <a:lnTo>
                  <a:pt x="1422171" y="1447800"/>
                </a:lnTo>
                <a:lnTo>
                  <a:pt x="1521282" y="1447800"/>
                </a:lnTo>
                <a:lnTo>
                  <a:pt x="1522310" y="1460500"/>
                </a:lnTo>
                <a:lnTo>
                  <a:pt x="1523987" y="1473200"/>
                </a:lnTo>
                <a:lnTo>
                  <a:pt x="1524901" y="1485900"/>
                </a:lnTo>
                <a:lnTo>
                  <a:pt x="1525054" y="1498600"/>
                </a:lnTo>
                <a:lnTo>
                  <a:pt x="1524419" y="1511300"/>
                </a:lnTo>
                <a:lnTo>
                  <a:pt x="1523542" y="1524000"/>
                </a:lnTo>
                <a:lnTo>
                  <a:pt x="1523212" y="1536700"/>
                </a:lnTo>
                <a:lnTo>
                  <a:pt x="1522996" y="1562100"/>
                </a:lnTo>
                <a:lnTo>
                  <a:pt x="1522437" y="1574800"/>
                </a:lnTo>
                <a:lnTo>
                  <a:pt x="1521625" y="1587500"/>
                </a:lnTo>
                <a:lnTo>
                  <a:pt x="1467840" y="1587500"/>
                </a:lnTo>
                <a:lnTo>
                  <a:pt x="1449603" y="1574800"/>
                </a:lnTo>
                <a:lnTo>
                  <a:pt x="1423454" y="1574800"/>
                </a:lnTo>
                <a:lnTo>
                  <a:pt x="1420329" y="1562100"/>
                </a:lnTo>
                <a:lnTo>
                  <a:pt x="1420114" y="1549400"/>
                </a:lnTo>
                <a:lnTo>
                  <a:pt x="1419275" y="1536700"/>
                </a:lnTo>
                <a:lnTo>
                  <a:pt x="1418704" y="1524000"/>
                </a:lnTo>
                <a:lnTo>
                  <a:pt x="1419961" y="1498600"/>
                </a:lnTo>
                <a:lnTo>
                  <a:pt x="1424609" y="1485900"/>
                </a:lnTo>
                <a:lnTo>
                  <a:pt x="1426146" y="1473200"/>
                </a:lnTo>
                <a:lnTo>
                  <a:pt x="1425117" y="1473200"/>
                </a:lnTo>
                <a:lnTo>
                  <a:pt x="1422374" y="1460500"/>
                </a:lnTo>
                <a:lnTo>
                  <a:pt x="1408239" y="1460500"/>
                </a:lnTo>
                <a:lnTo>
                  <a:pt x="1407909" y="1473200"/>
                </a:lnTo>
                <a:lnTo>
                  <a:pt x="1408696" y="1511300"/>
                </a:lnTo>
                <a:lnTo>
                  <a:pt x="1409077" y="1524000"/>
                </a:lnTo>
                <a:lnTo>
                  <a:pt x="1409534" y="1549400"/>
                </a:lnTo>
                <a:lnTo>
                  <a:pt x="1409585" y="1562100"/>
                </a:lnTo>
                <a:lnTo>
                  <a:pt x="1409217" y="1562100"/>
                </a:lnTo>
                <a:lnTo>
                  <a:pt x="1408442" y="1574800"/>
                </a:lnTo>
                <a:lnTo>
                  <a:pt x="1407414" y="1574800"/>
                </a:lnTo>
                <a:lnTo>
                  <a:pt x="1410309" y="1587500"/>
                </a:lnTo>
                <a:lnTo>
                  <a:pt x="1439443" y="1587500"/>
                </a:lnTo>
                <a:lnTo>
                  <a:pt x="1459966" y="1600200"/>
                </a:lnTo>
                <a:lnTo>
                  <a:pt x="1538401" y="1600200"/>
                </a:lnTo>
                <a:lnTo>
                  <a:pt x="1539214" y="1612900"/>
                </a:lnTo>
                <a:lnTo>
                  <a:pt x="1539684" y="1625600"/>
                </a:lnTo>
                <a:lnTo>
                  <a:pt x="1539887" y="1638300"/>
                </a:lnTo>
                <a:lnTo>
                  <a:pt x="1539671" y="1638300"/>
                </a:lnTo>
                <a:lnTo>
                  <a:pt x="1538897" y="1651000"/>
                </a:lnTo>
                <a:lnTo>
                  <a:pt x="1537881" y="1663700"/>
                </a:lnTo>
                <a:lnTo>
                  <a:pt x="1536496" y="1689100"/>
                </a:lnTo>
                <a:lnTo>
                  <a:pt x="1534629" y="1701800"/>
                </a:lnTo>
                <a:lnTo>
                  <a:pt x="1532686" y="1714500"/>
                </a:lnTo>
                <a:lnTo>
                  <a:pt x="1532458" y="1739900"/>
                </a:lnTo>
                <a:lnTo>
                  <a:pt x="1533486" y="1752600"/>
                </a:lnTo>
                <a:lnTo>
                  <a:pt x="1535328" y="1765300"/>
                </a:lnTo>
                <a:lnTo>
                  <a:pt x="1537398" y="1790700"/>
                </a:lnTo>
                <a:lnTo>
                  <a:pt x="1538312" y="1816100"/>
                </a:lnTo>
                <a:lnTo>
                  <a:pt x="1538084" y="1841500"/>
                </a:lnTo>
                <a:lnTo>
                  <a:pt x="1536712" y="1866900"/>
                </a:lnTo>
                <a:lnTo>
                  <a:pt x="1535506" y="1879600"/>
                </a:lnTo>
                <a:lnTo>
                  <a:pt x="1534985" y="1892300"/>
                </a:lnTo>
                <a:lnTo>
                  <a:pt x="1535785" y="1917700"/>
                </a:lnTo>
                <a:lnTo>
                  <a:pt x="1538554" y="1930400"/>
                </a:lnTo>
                <a:lnTo>
                  <a:pt x="1531607" y="1930400"/>
                </a:lnTo>
                <a:lnTo>
                  <a:pt x="1531594" y="1917700"/>
                </a:lnTo>
                <a:lnTo>
                  <a:pt x="1530350" y="1905000"/>
                </a:lnTo>
                <a:lnTo>
                  <a:pt x="1527517" y="1892300"/>
                </a:lnTo>
                <a:lnTo>
                  <a:pt x="1525854" y="1892300"/>
                </a:lnTo>
                <a:lnTo>
                  <a:pt x="1525854" y="1993900"/>
                </a:lnTo>
                <a:lnTo>
                  <a:pt x="1523377" y="1993900"/>
                </a:lnTo>
                <a:lnTo>
                  <a:pt x="1520405" y="2006600"/>
                </a:lnTo>
                <a:lnTo>
                  <a:pt x="1505635" y="2019300"/>
                </a:lnTo>
                <a:lnTo>
                  <a:pt x="1491691" y="2032000"/>
                </a:lnTo>
                <a:lnTo>
                  <a:pt x="1477518" y="2044700"/>
                </a:lnTo>
                <a:lnTo>
                  <a:pt x="1462049" y="2057400"/>
                </a:lnTo>
                <a:lnTo>
                  <a:pt x="1446199" y="2082800"/>
                </a:lnTo>
                <a:lnTo>
                  <a:pt x="1431607" y="2095500"/>
                </a:lnTo>
                <a:lnTo>
                  <a:pt x="1417434" y="2108200"/>
                </a:lnTo>
                <a:lnTo>
                  <a:pt x="1402791" y="2120900"/>
                </a:lnTo>
                <a:lnTo>
                  <a:pt x="1390319" y="2133600"/>
                </a:lnTo>
                <a:lnTo>
                  <a:pt x="1377632" y="2146300"/>
                </a:lnTo>
                <a:lnTo>
                  <a:pt x="1364703" y="2159000"/>
                </a:lnTo>
                <a:lnTo>
                  <a:pt x="1344599" y="2184400"/>
                </a:lnTo>
                <a:lnTo>
                  <a:pt x="1337983" y="2184400"/>
                </a:lnTo>
                <a:lnTo>
                  <a:pt x="1331861" y="2197100"/>
                </a:lnTo>
                <a:lnTo>
                  <a:pt x="1326388" y="2197100"/>
                </a:lnTo>
                <a:lnTo>
                  <a:pt x="1321371" y="2209800"/>
                </a:lnTo>
                <a:lnTo>
                  <a:pt x="1315275" y="2209800"/>
                </a:lnTo>
                <a:lnTo>
                  <a:pt x="1309039" y="2222500"/>
                </a:lnTo>
                <a:lnTo>
                  <a:pt x="1303489" y="2222500"/>
                </a:lnTo>
                <a:lnTo>
                  <a:pt x="1303489" y="2273300"/>
                </a:lnTo>
                <a:lnTo>
                  <a:pt x="1303096" y="2273300"/>
                </a:lnTo>
                <a:lnTo>
                  <a:pt x="1300543" y="2286000"/>
                </a:lnTo>
                <a:lnTo>
                  <a:pt x="1296250" y="2286000"/>
                </a:lnTo>
                <a:lnTo>
                  <a:pt x="1292834" y="2298700"/>
                </a:lnTo>
                <a:lnTo>
                  <a:pt x="1289138" y="2298700"/>
                </a:lnTo>
                <a:lnTo>
                  <a:pt x="1286573" y="2286000"/>
                </a:lnTo>
                <a:lnTo>
                  <a:pt x="1286268" y="2273300"/>
                </a:lnTo>
                <a:lnTo>
                  <a:pt x="1285811" y="2273300"/>
                </a:lnTo>
                <a:lnTo>
                  <a:pt x="1288796" y="2260600"/>
                </a:lnTo>
                <a:lnTo>
                  <a:pt x="1301330" y="2260600"/>
                </a:lnTo>
                <a:lnTo>
                  <a:pt x="1303489" y="2273300"/>
                </a:lnTo>
                <a:lnTo>
                  <a:pt x="1303489" y="2222500"/>
                </a:lnTo>
                <a:lnTo>
                  <a:pt x="1296365" y="2222500"/>
                </a:lnTo>
                <a:lnTo>
                  <a:pt x="1300149" y="2209800"/>
                </a:lnTo>
                <a:lnTo>
                  <a:pt x="1304734" y="2209800"/>
                </a:lnTo>
                <a:lnTo>
                  <a:pt x="1310208" y="2197100"/>
                </a:lnTo>
                <a:lnTo>
                  <a:pt x="1328661" y="2184400"/>
                </a:lnTo>
                <a:lnTo>
                  <a:pt x="1347152" y="2159000"/>
                </a:lnTo>
                <a:lnTo>
                  <a:pt x="1365351" y="2146300"/>
                </a:lnTo>
                <a:lnTo>
                  <a:pt x="1374140" y="2133600"/>
                </a:lnTo>
                <a:lnTo>
                  <a:pt x="1382928" y="2120900"/>
                </a:lnTo>
                <a:lnTo>
                  <a:pt x="1401864" y="2108200"/>
                </a:lnTo>
                <a:lnTo>
                  <a:pt x="1421142" y="2082800"/>
                </a:lnTo>
                <a:lnTo>
                  <a:pt x="1440624" y="2057400"/>
                </a:lnTo>
                <a:lnTo>
                  <a:pt x="1460119" y="2044700"/>
                </a:lnTo>
                <a:lnTo>
                  <a:pt x="1468132" y="2032000"/>
                </a:lnTo>
                <a:lnTo>
                  <a:pt x="1476400" y="2032000"/>
                </a:lnTo>
                <a:lnTo>
                  <a:pt x="1484985" y="2019300"/>
                </a:lnTo>
                <a:lnTo>
                  <a:pt x="1499806" y="2006600"/>
                </a:lnTo>
                <a:lnTo>
                  <a:pt x="1505305" y="2006600"/>
                </a:lnTo>
                <a:lnTo>
                  <a:pt x="1510322" y="1993900"/>
                </a:lnTo>
                <a:lnTo>
                  <a:pt x="1514703" y="1993900"/>
                </a:lnTo>
                <a:lnTo>
                  <a:pt x="1516227" y="1981200"/>
                </a:lnTo>
                <a:lnTo>
                  <a:pt x="1524469" y="1981200"/>
                </a:lnTo>
                <a:lnTo>
                  <a:pt x="1525854" y="1993900"/>
                </a:lnTo>
                <a:lnTo>
                  <a:pt x="1525854" y="1892300"/>
                </a:lnTo>
                <a:lnTo>
                  <a:pt x="1524292" y="1892300"/>
                </a:lnTo>
                <a:lnTo>
                  <a:pt x="1521841" y="1879600"/>
                </a:lnTo>
                <a:lnTo>
                  <a:pt x="1519948" y="1866900"/>
                </a:lnTo>
                <a:lnTo>
                  <a:pt x="1518551" y="1866900"/>
                </a:lnTo>
                <a:lnTo>
                  <a:pt x="1518551" y="1930400"/>
                </a:lnTo>
                <a:lnTo>
                  <a:pt x="1518437" y="1943100"/>
                </a:lnTo>
                <a:lnTo>
                  <a:pt x="1518285" y="1943100"/>
                </a:lnTo>
                <a:lnTo>
                  <a:pt x="1512125" y="1955800"/>
                </a:lnTo>
                <a:lnTo>
                  <a:pt x="1507591" y="1955800"/>
                </a:lnTo>
                <a:lnTo>
                  <a:pt x="1496999" y="1943100"/>
                </a:lnTo>
                <a:lnTo>
                  <a:pt x="1498727" y="1943100"/>
                </a:lnTo>
                <a:lnTo>
                  <a:pt x="1499895" y="1930400"/>
                </a:lnTo>
                <a:lnTo>
                  <a:pt x="1497838" y="1917700"/>
                </a:lnTo>
                <a:lnTo>
                  <a:pt x="1495691" y="1905000"/>
                </a:lnTo>
                <a:lnTo>
                  <a:pt x="1496593" y="1892300"/>
                </a:lnTo>
                <a:lnTo>
                  <a:pt x="1445260" y="1892300"/>
                </a:lnTo>
                <a:lnTo>
                  <a:pt x="1443202" y="1905000"/>
                </a:lnTo>
                <a:lnTo>
                  <a:pt x="1441056" y="1905000"/>
                </a:lnTo>
                <a:lnTo>
                  <a:pt x="1440205" y="1917700"/>
                </a:lnTo>
                <a:lnTo>
                  <a:pt x="1440027" y="1917700"/>
                </a:lnTo>
                <a:lnTo>
                  <a:pt x="1440789" y="1930400"/>
                </a:lnTo>
                <a:lnTo>
                  <a:pt x="1440675" y="1943100"/>
                </a:lnTo>
                <a:lnTo>
                  <a:pt x="1439506" y="1943100"/>
                </a:lnTo>
                <a:lnTo>
                  <a:pt x="1436395" y="1955800"/>
                </a:lnTo>
                <a:lnTo>
                  <a:pt x="1430464" y="1968500"/>
                </a:lnTo>
                <a:lnTo>
                  <a:pt x="1426057" y="1968500"/>
                </a:lnTo>
                <a:lnTo>
                  <a:pt x="1426057" y="2032000"/>
                </a:lnTo>
                <a:lnTo>
                  <a:pt x="1419910" y="2032000"/>
                </a:lnTo>
                <a:lnTo>
                  <a:pt x="1416977" y="2019300"/>
                </a:lnTo>
                <a:lnTo>
                  <a:pt x="1424114" y="2019300"/>
                </a:lnTo>
                <a:lnTo>
                  <a:pt x="1426057" y="2032000"/>
                </a:lnTo>
                <a:lnTo>
                  <a:pt x="1426057" y="1968500"/>
                </a:lnTo>
                <a:lnTo>
                  <a:pt x="1422311" y="1968500"/>
                </a:lnTo>
                <a:lnTo>
                  <a:pt x="1418399" y="1955800"/>
                </a:lnTo>
                <a:lnTo>
                  <a:pt x="1418920" y="1955800"/>
                </a:lnTo>
                <a:lnTo>
                  <a:pt x="1420012" y="1930400"/>
                </a:lnTo>
                <a:lnTo>
                  <a:pt x="1422450" y="1917700"/>
                </a:lnTo>
                <a:lnTo>
                  <a:pt x="1424940" y="1905000"/>
                </a:lnTo>
                <a:lnTo>
                  <a:pt x="1426184" y="1892300"/>
                </a:lnTo>
                <a:lnTo>
                  <a:pt x="1427327" y="1879600"/>
                </a:lnTo>
                <a:lnTo>
                  <a:pt x="1507210" y="1879600"/>
                </a:lnTo>
                <a:lnTo>
                  <a:pt x="1512506" y="1892300"/>
                </a:lnTo>
                <a:lnTo>
                  <a:pt x="1515719" y="1905000"/>
                </a:lnTo>
                <a:lnTo>
                  <a:pt x="1517929" y="1917700"/>
                </a:lnTo>
                <a:lnTo>
                  <a:pt x="1518551" y="1930400"/>
                </a:lnTo>
                <a:lnTo>
                  <a:pt x="1518551" y="1866900"/>
                </a:lnTo>
                <a:lnTo>
                  <a:pt x="1516380" y="1866900"/>
                </a:lnTo>
                <a:lnTo>
                  <a:pt x="1510639" y="1854200"/>
                </a:lnTo>
                <a:lnTo>
                  <a:pt x="1490560" y="1854200"/>
                </a:lnTo>
                <a:lnTo>
                  <a:pt x="1478927" y="1866900"/>
                </a:lnTo>
                <a:lnTo>
                  <a:pt x="1427505" y="1866900"/>
                </a:lnTo>
                <a:lnTo>
                  <a:pt x="1421561" y="1854200"/>
                </a:lnTo>
                <a:lnTo>
                  <a:pt x="1418704" y="1866900"/>
                </a:lnTo>
                <a:lnTo>
                  <a:pt x="1417294" y="1866900"/>
                </a:lnTo>
                <a:lnTo>
                  <a:pt x="1413090" y="1892300"/>
                </a:lnTo>
                <a:lnTo>
                  <a:pt x="1410512" y="1905000"/>
                </a:lnTo>
                <a:lnTo>
                  <a:pt x="1409357" y="1930400"/>
                </a:lnTo>
                <a:lnTo>
                  <a:pt x="1409407" y="1943100"/>
                </a:lnTo>
                <a:lnTo>
                  <a:pt x="1409255" y="1955800"/>
                </a:lnTo>
                <a:lnTo>
                  <a:pt x="1408557" y="1968500"/>
                </a:lnTo>
                <a:lnTo>
                  <a:pt x="1407680" y="1968500"/>
                </a:lnTo>
                <a:lnTo>
                  <a:pt x="1406994" y="1981200"/>
                </a:lnTo>
                <a:lnTo>
                  <a:pt x="1406664" y="1993900"/>
                </a:lnTo>
                <a:lnTo>
                  <a:pt x="1406842" y="1993900"/>
                </a:lnTo>
                <a:lnTo>
                  <a:pt x="1407871" y="2006600"/>
                </a:lnTo>
                <a:lnTo>
                  <a:pt x="1410119" y="2019300"/>
                </a:lnTo>
                <a:lnTo>
                  <a:pt x="1412532" y="2019300"/>
                </a:lnTo>
                <a:lnTo>
                  <a:pt x="1412189" y="2032000"/>
                </a:lnTo>
                <a:lnTo>
                  <a:pt x="1408709" y="2044700"/>
                </a:lnTo>
                <a:lnTo>
                  <a:pt x="1401711" y="2057400"/>
                </a:lnTo>
                <a:lnTo>
                  <a:pt x="1396339" y="2057400"/>
                </a:lnTo>
                <a:lnTo>
                  <a:pt x="1392402" y="2070100"/>
                </a:lnTo>
                <a:lnTo>
                  <a:pt x="1380667" y="2082800"/>
                </a:lnTo>
                <a:lnTo>
                  <a:pt x="1373746" y="2070100"/>
                </a:lnTo>
                <a:lnTo>
                  <a:pt x="1374952" y="2070100"/>
                </a:lnTo>
                <a:lnTo>
                  <a:pt x="1375410" y="2057400"/>
                </a:lnTo>
                <a:lnTo>
                  <a:pt x="1373593" y="2032000"/>
                </a:lnTo>
                <a:lnTo>
                  <a:pt x="1372476" y="2019300"/>
                </a:lnTo>
                <a:lnTo>
                  <a:pt x="1375041" y="2006600"/>
                </a:lnTo>
                <a:lnTo>
                  <a:pt x="1377530" y="1993900"/>
                </a:lnTo>
                <a:lnTo>
                  <a:pt x="1373390" y="1981200"/>
                </a:lnTo>
                <a:lnTo>
                  <a:pt x="1372933" y="1981200"/>
                </a:lnTo>
                <a:lnTo>
                  <a:pt x="1371193" y="1955800"/>
                </a:lnTo>
                <a:lnTo>
                  <a:pt x="1367205" y="1905000"/>
                </a:lnTo>
                <a:lnTo>
                  <a:pt x="1365491" y="1879600"/>
                </a:lnTo>
                <a:lnTo>
                  <a:pt x="1364602" y="1854200"/>
                </a:lnTo>
                <a:lnTo>
                  <a:pt x="1363560" y="1816100"/>
                </a:lnTo>
                <a:lnTo>
                  <a:pt x="1362671" y="1790700"/>
                </a:lnTo>
                <a:lnTo>
                  <a:pt x="1361567" y="1765300"/>
                </a:lnTo>
                <a:lnTo>
                  <a:pt x="1361160" y="1739900"/>
                </a:lnTo>
                <a:lnTo>
                  <a:pt x="1360843" y="1701800"/>
                </a:lnTo>
                <a:lnTo>
                  <a:pt x="1359941" y="1676400"/>
                </a:lnTo>
                <a:lnTo>
                  <a:pt x="1358811" y="1651000"/>
                </a:lnTo>
                <a:lnTo>
                  <a:pt x="1358226" y="1612900"/>
                </a:lnTo>
                <a:lnTo>
                  <a:pt x="1357934" y="1587500"/>
                </a:lnTo>
                <a:lnTo>
                  <a:pt x="1357668" y="1549400"/>
                </a:lnTo>
                <a:lnTo>
                  <a:pt x="1357871" y="1536700"/>
                </a:lnTo>
                <a:lnTo>
                  <a:pt x="1358442" y="1536700"/>
                </a:lnTo>
                <a:lnTo>
                  <a:pt x="1359547" y="1524000"/>
                </a:lnTo>
                <a:lnTo>
                  <a:pt x="1360081" y="1511300"/>
                </a:lnTo>
                <a:lnTo>
                  <a:pt x="1360055" y="1485900"/>
                </a:lnTo>
                <a:lnTo>
                  <a:pt x="1359496" y="1473200"/>
                </a:lnTo>
                <a:lnTo>
                  <a:pt x="1358201" y="1447800"/>
                </a:lnTo>
                <a:lnTo>
                  <a:pt x="1357414" y="1422400"/>
                </a:lnTo>
                <a:lnTo>
                  <a:pt x="1357274" y="1397000"/>
                </a:lnTo>
                <a:lnTo>
                  <a:pt x="1357896" y="1371600"/>
                </a:lnTo>
                <a:lnTo>
                  <a:pt x="1357947" y="1358900"/>
                </a:lnTo>
                <a:lnTo>
                  <a:pt x="1357566" y="1346200"/>
                </a:lnTo>
                <a:lnTo>
                  <a:pt x="1357210" y="1333500"/>
                </a:lnTo>
                <a:lnTo>
                  <a:pt x="1357388" y="1320800"/>
                </a:lnTo>
                <a:lnTo>
                  <a:pt x="1358671" y="1308100"/>
                </a:lnTo>
                <a:lnTo>
                  <a:pt x="1360525" y="1295400"/>
                </a:lnTo>
                <a:lnTo>
                  <a:pt x="1362163" y="1282700"/>
                </a:lnTo>
                <a:lnTo>
                  <a:pt x="1362773" y="1270000"/>
                </a:lnTo>
                <a:lnTo>
                  <a:pt x="1362671" y="1257300"/>
                </a:lnTo>
                <a:lnTo>
                  <a:pt x="1374724" y="1257300"/>
                </a:lnTo>
                <a:lnTo>
                  <a:pt x="1384312" y="1244600"/>
                </a:lnTo>
                <a:lnTo>
                  <a:pt x="1413408" y="1244600"/>
                </a:lnTo>
                <a:lnTo>
                  <a:pt x="1442046" y="1231900"/>
                </a:lnTo>
                <a:lnTo>
                  <a:pt x="1571294" y="1231900"/>
                </a:lnTo>
                <a:lnTo>
                  <a:pt x="1572107" y="1244600"/>
                </a:lnTo>
                <a:lnTo>
                  <a:pt x="1572641" y="1257300"/>
                </a:lnTo>
                <a:lnTo>
                  <a:pt x="1572641" y="1206500"/>
                </a:lnTo>
                <a:lnTo>
                  <a:pt x="1466532" y="1206500"/>
                </a:lnTo>
                <a:lnTo>
                  <a:pt x="1456448" y="1219200"/>
                </a:lnTo>
                <a:lnTo>
                  <a:pt x="1408391" y="1219200"/>
                </a:lnTo>
                <a:lnTo>
                  <a:pt x="1410792" y="1206500"/>
                </a:lnTo>
                <a:lnTo>
                  <a:pt x="1421333" y="1206500"/>
                </a:lnTo>
                <a:lnTo>
                  <a:pt x="1427556" y="1193800"/>
                </a:lnTo>
                <a:lnTo>
                  <a:pt x="1575511" y="1193800"/>
                </a:lnTo>
                <a:lnTo>
                  <a:pt x="1594345" y="1181100"/>
                </a:lnTo>
                <a:lnTo>
                  <a:pt x="1647317" y="1181100"/>
                </a:lnTo>
                <a:lnTo>
                  <a:pt x="1673428" y="1193800"/>
                </a:lnTo>
                <a:lnTo>
                  <a:pt x="1828355" y="1193800"/>
                </a:lnTo>
                <a:lnTo>
                  <a:pt x="1828355" y="1181100"/>
                </a:lnTo>
                <a:lnTo>
                  <a:pt x="1706422" y="1181100"/>
                </a:lnTo>
                <a:lnTo>
                  <a:pt x="1681492" y="1168400"/>
                </a:lnTo>
                <a:lnTo>
                  <a:pt x="1845360" y="1168400"/>
                </a:lnTo>
                <a:lnTo>
                  <a:pt x="1845360" y="1130300"/>
                </a:lnTo>
                <a:lnTo>
                  <a:pt x="1839836" y="1130300"/>
                </a:lnTo>
                <a:lnTo>
                  <a:pt x="1850250" y="1117600"/>
                </a:lnTo>
                <a:lnTo>
                  <a:pt x="1883029" y="1117600"/>
                </a:lnTo>
                <a:lnTo>
                  <a:pt x="1883041" y="1130300"/>
                </a:lnTo>
                <a:lnTo>
                  <a:pt x="1883041" y="1104900"/>
                </a:lnTo>
                <a:lnTo>
                  <a:pt x="1872272" y="1104900"/>
                </a:lnTo>
                <a:lnTo>
                  <a:pt x="1851837" y="1092200"/>
                </a:lnTo>
                <a:lnTo>
                  <a:pt x="1882013" y="1092200"/>
                </a:lnTo>
                <a:lnTo>
                  <a:pt x="1897278" y="1079500"/>
                </a:lnTo>
                <a:lnTo>
                  <a:pt x="1913178" y="1092200"/>
                </a:lnTo>
                <a:lnTo>
                  <a:pt x="1913178" y="1066800"/>
                </a:lnTo>
                <a:lnTo>
                  <a:pt x="1835073" y="1066800"/>
                </a:lnTo>
                <a:lnTo>
                  <a:pt x="1835073" y="1143000"/>
                </a:lnTo>
                <a:lnTo>
                  <a:pt x="1831721" y="1155700"/>
                </a:lnTo>
                <a:lnTo>
                  <a:pt x="1826996" y="1143000"/>
                </a:lnTo>
                <a:lnTo>
                  <a:pt x="1835073" y="1143000"/>
                </a:lnTo>
                <a:lnTo>
                  <a:pt x="1835073" y="1066800"/>
                </a:lnTo>
                <a:lnTo>
                  <a:pt x="1823097" y="1066800"/>
                </a:lnTo>
                <a:lnTo>
                  <a:pt x="1823415" y="1054100"/>
                </a:lnTo>
                <a:lnTo>
                  <a:pt x="1938731" y="1054100"/>
                </a:lnTo>
                <a:lnTo>
                  <a:pt x="1938731" y="1041400"/>
                </a:lnTo>
                <a:lnTo>
                  <a:pt x="1836153" y="1041400"/>
                </a:lnTo>
                <a:lnTo>
                  <a:pt x="1840992" y="1028700"/>
                </a:lnTo>
                <a:lnTo>
                  <a:pt x="1949081" y="1028700"/>
                </a:lnTo>
                <a:lnTo>
                  <a:pt x="1951431" y="1041400"/>
                </a:lnTo>
                <a:lnTo>
                  <a:pt x="1951431" y="1020305"/>
                </a:lnTo>
                <a:lnTo>
                  <a:pt x="1938134" y="1016000"/>
                </a:lnTo>
                <a:lnTo>
                  <a:pt x="1888286" y="1016000"/>
                </a:lnTo>
                <a:lnTo>
                  <a:pt x="1883460" y="1003300"/>
                </a:lnTo>
                <a:lnTo>
                  <a:pt x="1881492" y="1016000"/>
                </a:lnTo>
                <a:lnTo>
                  <a:pt x="1825879" y="1016000"/>
                </a:lnTo>
                <a:lnTo>
                  <a:pt x="1829219" y="977900"/>
                </a:lnTo>
                <a:lnTo>
                  <a:pt x="1830514" y="965200"/>
                </a:lnTo>
                <a:lnTo>
                  <a:pt x="1831797" y="952500"/>
                </a:lnTo>
                <a:lnTo>
                  <a:pt x="1837004" y="914400"/>
                </a:lnTo>
                <a:lnTo>
                  <a:pt x="1837258" y="914400"/>
                </a:lnTo>
                <a:lnTo>
                  <a:pt x="1838972" y="901700"/>
                </a:lnTo>
                <a:lnTo>
                  <a:pt x="1837880" y="889000"/>
                </a:lnTo>
                <a:lnTo>
                  <a:pt x="1847202" y="889000"/>
                </a:lnTo>
                <a:lnTo>
                  <a:pt x="1848332" y="901700"/>
                </a:lnTo>
                <a:lnTo>
                  <a:pt x="1849145" y="901700"/>
                </a:lnTo>
                <a:lnTo>
                  <a:pt x="1857121" y="863600"/>
                </a:lnTo>
                <a:lnTo>
                  <a:pt x="1863661" y="825500"/>
                </a:lnTo>
                <a:lnTo>
                  <a:pt x="1868538" y="774700"/>
                </a:lnTo>
                <a:lnTo>
                  <a:pt x="1850428" y="774700"/>
                </a:lnTo>
                <a:lnTo>
                  <a:pt x="1850428" y="863600"/>
                </a:lnTo>
                <a:lnTo>
                  <a:pt x="1844255" y="863600"/>
                </a:lnTo>
                <a:lnTo>
                  <a:pt x="1844116" y="850900"/>
                </a:lnTo>
                <a:lnTo>
                  <a:pt x="1849399" y="850900"/>
                </a:lnTo>
                <a:lnTo>
                  <a:pt x="1850428" y="863600"/>
                </a:lnTo>
                <a:lnTo>
                  <a:pt x="1850428" y="774700"/>
                </a:lnTo>
                <a:lnTo>
                  <a:pt x="1665020" y="774700"/>
                </a:lnTo>
                <a:lnTo>
                  <a:pt x="1665020" y="927100"/>
                </a:lnTo>
                <a:lnTo>
                  <a:pt x="1664703" y="927100"/>
                </a:lnTo>
                <a:lnTo>
                  <a:pt x="1663700" y="939800"/>
                </a:lnTo>
                <a:lnTo>
                  <a:pt x="1660398" y="939800"/>
                </a:lnTo>
                <a:lnTo>
                  <a:pt x="1660271" y="940054"/>
                </a:lnTo>
                <a:lnTo>
                  <a:pt x="1660271" y="965200"/>
                </a:lnTo>
                <a:lnTo>
                  <a:pt x="1659763" y="977900"/>
                </a:lnTo>
                <a:lnTo>
                  <a:pt x="1657502" y="990600"/>
                </a:lnTo>
                <a:lnTo>
                  <a:pt x="1655991" y="996950"/>
                </a:lnTo>
                <a:lnTo>
                  <a:pt x="1655991" y="1168400"/>
                </a:lnTo>
                <a:lnTo>
                  <a:pt x="1613801" y="1168400"/>
                </a:lnTo>
                <a:lnTo>
                  <a:pt x="1640128" y="1155700"/>
                </a:lnTo>
                <a:lnTo>
                  <a:pt x="1648193" y="1155700"/>
                </a:lnTo>
                <a:lnTo>
                  <a:pt x="1655991" y="1168400"/>
                </a:lnTo>
                <a:lnTo>
                  <a:pt x="1655991" y="996950"/>
                </a:lnTo>
                <a:lnTo>
                  <a:pt x="1654479" y="1003300"/>
                </a:lnTo>
                <a:lnTo>
                  <a:pt x="1651635" y="1028700"/>
                </a:lnTo>
                <a:lnTo>
                  <a:pt x="1649806" y="1028700"/>
                </a:lnTo>
                <a:lnTo>
                  <a:pt x="1649806" y="1104900"/>
                </a:lnTo>
                <a:lnTo>
                  <a:pt x="1649209" y="1104900"/>
                </a:lnTo>
                <a:lnTo>
                  <a:pt x="1642084" y="1117600"/>
                </a:lnTo>
                <a:lnTo>
                  <a:pt x="1620291" y="1117600"/>
                </a:lnTo>
                <a:lnTo>
                  <a:pt x="1620291" y="1143000"/>
                </a:lnTo>
                <a:lnTo>
                  <a:pt x="1600174" y="1155700"/>
                </a:lnTo>
                <a:lnTo>
                  <a:pt x="1542402" y="1155700"/>
                </a:lnTo>
                <a:lnTo>
                  <a:pt x="1542402" y="1168400"/>
                </a:lnTo>
                <a:lnTo>
                  <a:pt x="1535379" y="1181100"/>
                </a:lnTo>
                <a:lnTo>
                  <a:pt x="1528483" y="1168400"/>
                </a:lnTo>
                <a:lnTo>
                  <a:pt x="1542402" y="1168400"/>
                </a:lnTo>
                <a:lnTo>
                  <a:pt x="1542402" y="1155700"/>
                </a:lnTo>
                <a:lnTo>
                  <a:pt x="1506283" y="1155700"/>
                </a:lnTo>
                <a:lnTo>
                  <a:pt x="1506283" y="1168400"/>
                </a:lnTo>
                <a:lnTo>
                  <a:pt x="1500390" y="1181100"/>
                </a:lnTo>
                <a:lnTo>
                  <a:pt x="1495996" y="1168400"/>
                </a:lnTo>
                <a:lnTo>
                  <a:pt x="1506283" y="1168400"/>
                </a:lnTo>
                <a:lnTo>
                  <a:pt x="1506283" y="1155700"/>
                </a:lnTo>
                <a:lnTo>
                  <a:pt x="1460030" y="1155700"/>
                </a:lnTo>
                <a:lnTo>
                  <a:pt x="1491627" y="1143000"/>
                </a:lnTo>
                <a:lnTo>
                  <a:pt x="1620291" y="1143000"/>
                </a:lnTo>
                <a:lnTo>
                  <a:pt x="1620291" y="1117600"/>
                </a:lnTo>
                <a:lnTo>
                  <a:pt x="1477645" y="1117600"/>
                </a:lnTo>
                <a:lnTo>
                  <a:pt x="1483575" y="1104900"/>
                </a:lnTo>
                <a:lnTo>
                  <a:pt x="1499755" y="1104900"/>
                </a:lnTo>
                <a:lnTo>
                  <a:pt x="1511541" y="1092200"/>
                </a:lnTo>
                <a:lnTo>
                  <a:pt x="1538820" y="1104900"/>
                </a:lnTo>
                <a:lnTo>
                  <a:pt x="1566075" y="1092200"/>
                </a:lnTo>
                <a:lnTo>
                  <a:pt x="1647583" y="1092200"/>
                </a:lnTo>
                <a:lnTo>
                  <a:pt x="1649806" y="1104900"/>
                </a:lnTo>
                <a:lnTo>
                  <a:pt x="1649806" y="1028700"/>
                </a:lnTo>
                <a:lnTo>
                  <a:pt x="1632026" y="1028700"/>
                </a:lnTo>
                <a:lnTo>
                  <a:pt x="1632026" y="1066800"/>
                </a:lnTo>
                <a:lnTo>
                  <a:pt x="1619554" y="1066800"/>
                </a:lnTo>
                <a:lnTo>
                  <a:pt x="1625879" y="1054100"/>
                </a:lnTo>
                <a:lnTo>
                  <a:pt x="1631797" y="1054100"/>
                </a:lnTo>
                <a:lnTo>
                  <a:pt x="1632026" y="1066800"/>
                </a:lnTo>
                <a:lnTo>
                  <a:pt x="1632026" y="1028700"/>
                </a:lnTo>
                <a:lnTo>
                  <a:pt x="1629537" y="1028700"/>
                </a:lnTo>
                <a:lnTo>
                  <a:pt x="1631073" y="1016000"/>
                </a:lnTo>
                <a:lnTo>
                  <a:pt x="1631035" y="1003300"/>
                </a:lnTo>
                <a:lnTo>
                  <a:pt x="1630565" y="1003300"/>
                </a:lnTo>
                <a:lnTo>
                  <a:pt x="1630362" y="990600"/>
                </a:lnTo>
                <a:lnTo>
                  <a:pt x="1634058" y="977900"/>
                </a:lnTo>
                <a:lnTo>
                  <a:pt x="1643430" y="965200"/>
                </a:lnTo>
                <a:lnTo>
                  <a:pt x="1660271" y="965200"/>
                </a:lnTo>
                <a:lnTo>
                  <a:pt x="1660271" y="940054"/>
                </a:lnTo>
                <a:lnTo>
                  <a:pt x="1653857" y="952500"/>
                </a:lnTo>
                <a:lnTo>
                  <a:pt x="1632826" y="952500"/>
                </a:lnTo>
                <a:lnTo>
                  <a:pt x="1632661" y="939800"/>
                </a:lnTo>
                <a:lnTo>
                  <a:pt x="1630540" y="927100"/>
                </a:lnTo>
                <a:lnTo>
                  <a:pt x="1632356" y="927100"/>
                </a:lnTo>
                <a:lnTo>
                  <a:pt x="1632318" y="914400"/>
                </a:lnTo>
                <a:lnTo>
                  <a:pt x="1632470" y="901700"/>
                </a:lnTo>
                <a:lnTo>
                  <a:pt x="1663674" y="901700"/>
                </a:lnTo>
                <a:lnTo>
                  <a:pt x="1664779" y="914400"/>
                </a:lnTo>
                <a:lnTo>
                  <a:pt x="1665020" y="927100"/>
                </a:lnTo>
                <a:lnTo>
                  <a:pt x="1665020" y="774700"/>
                </a:lnTo>
                <a:lnTo>
                  <a:pt x="1655813" y="774700"/>
                </a:lnTo>
                <a:lnTo>
                  <a:pt x="1618767" y="787400"/>
                </a:lnTo>
                <a:lnTo>
                  <a:pt x="1624126" y="787400"/>
                </a:lnTo>
                <a:lnTo>
                  <a:pt x="1623987" y="800100"/>
                </a:lnTo>
                <a:lnTo>
                  <a:pt x="1623644" y="812800"/>
                </a:lnTo>
                <a:lnTo>
                  <a:pt x="1622856" y="825500"/>
                </a:lnTo>
                <a:lnTo>
                  <a:pt x="1621891" y="838200"/>
                </a:lnTo>
                <a:lnTo>
                  <a:pt x="1620875" y="850900"/>
                </a:lnTo>
                <a:lnTo>
                  <a:pt x="1619923" y="876300"/>
                </a:lnTo>
                <a:lnTo>
                  <a:pt x="1619732" y="876300"/>
                </a:lnTo>
                <a:lnTo>
                  <a:pt x="1619732" y="889000"/>
                </a:lnTo>
                <a:lnTo>
                  <a:pt x="1619885" y="902982"/>
                </a:lnTo>
                <a:lnTo>
                  <a:pt x="1620024" y="914400"/>
                </a:lnTo>
                <a:lnTo>
                  <a:pt x="1620456" y="914400"/>
                </a:lnTo>
                <a:lnTo>
                  <a:pt x="1620761" y="927100"/>
                </a:lnTo>
                <a:lnTo>
                  <a:pt x="1620520" y="927100"/>
                </a:lnTo>
                <a:lnTo>
                  <a:pt x="1619618" y="952500"/>
                </a:lnTo>
                <a:lnTo>
                  <a:pt x="1618665" y="965263"/>
                </a:lnTo>
                <a:lnTo>
                  <a:pt x="1617675" y="990600"/>
                </a:lnTo>
                <a:lnTo>
                  <a:pt x="1616417" y="1016000"/>
                </a:lnTo>
                <a:lnTo>
                  <a:pt x="1615516" y="1016000"/>
                </a:lnTo>
                <a:lnTo>
                  <a:pt x="1613192" y="1028700"/>
                </a:lnTo>
                <a:lnTo>
                  <a:pt x="1581099" y="1028700"/>
                </a:lnTo>
                <a:lnTo>
                  <a:pt x="1581099" y="1054100"/>
                </a:lnTo>
                <a:lnTo>
                  <a:pt x="1569656" y="1066800"/>
                </a:lnTo>
                <a:lnTo>
                  <a:pt x="1531670" y="1066800"/>
                </a:lnTo>
                <a:lnTo>
                  <a:pt x="1511287" y="1054100"/>
                </a:lnTo>
                <a:lnTo>
                  <a:pt x="1581099" y="1054100"/>
                </a:lnTo>
                <a:lnTo>
                  <a:pt x="1581099" y="1028700"/>
                </a:lnTo>
                <a:lnTo>
                  <a:pt x="1518450" y="1028700"/>
                </a:lnTo>
                <a:lnTo>
                  <a:pt x="1518894" y="1016000"/>
                </a:lnTo>
                <a:lnTo>
                  <a:pt x="1509445" y="1028700"/>
                </a:lnTo>
                <a:lnTo>
                  <a:pt x="1492237" y="1028700"/>
                </a:lnTo>
                <a:lnTo>
                  <a:pt x="1492237" y="1066800"/>
                </a:lnTo>
                <a:lnTo>
                  <a:pt x="1490205" y="1079500"/>
                </a:lnTo>
                <a:lnTo>
                  <a:pt x="1486547" y="1079500"/>
                </a:lnTo>
                <a:lnTo>
                  <a:pt x="1481416" y="1092200"/>
                </a:lnTo>
                <a:lnTo>
                  <a:pt x="1474241" y="1092200"/>
                </a:lnTo>
                <a:lnTo>
                  <a:pt x="1472806" y="1104900"/>
                </a:lnTo>
                <a:lnTo>
                  <a:pt x="1470545" y="1104900"/>
                </a:lnTo>
                <a:lnTo>
                  <a:pt x="1467180" y="1117600"/>
                </a:lnTo>
                <a:lnTo>
                  <a:pt x="1462392" y="1117600"/>
                </a:lnTo>
                <a:lnTo>
                  <a:pt x="1455902" y="1130300"/>
                </a:lnTo>
                <a:lnTo>
                  <a:pt x="1450860" y="1130300"/>
                </a:lnTo>
                <a:lnTo>
                  <a:pt x="1446796" y="1143000"/>
                </a:lnTo>
                <a:lnTo>
                  <a:pt x="1439468" y="1143000"/>
                </a:lnTo>
                <a:lnTo>
                  <a:pt x="1430858" y="1155700"/>
                </a:lnTo>
                <a:lnTo>
                  <a:pt x="1422628" y="1155700"/>
                </a:lnTo>
                <a:lnTo>
                  <a:pt x="1422628" y="1181100"/>
                </a:lnTo>
                <a:lnTo>
                  <a:pt x="1419733" y="1181100"/>
                </a:lnTo>
                <a:lnTo>
                  <a:pt x="1407198" y="1193800"/>
                </a:lnTo>
                <a:lnTo>
                  <a:pt x="1400530" y="1181100"/>
                </a:lnTo>
                <a:lnTo>
                  <a:pt x="1403959" y="1181100"/>
                </a:lnTo>
                <a:lnTo>
                  <a:pt x="1407045" y="1168400"/>
                </a:lnTo>
                <a:lnTo>
                  <a:pt x="1416037" y="1168400"/>
                </a:lnTo>
                <a:lnTo>
                  <a:pt x="1422628" y="1181100"/>
                </a:lnTo>
                <a:lnTo>
                  <a:pt x="1422628" y="1155700"/>
                </a:lnTo>
                <a:lnTo>
                  <a:pt x="1419098" y="1155700"/>
                </a:lnTo>
                <a:lnTo>
                  <a:pt x="1449857" y="1104900"/>
                </a:lnTo>
                <a:lnTo>
                  <a:pt x="1465262" y="1092200"/>
                </a:lnTo>
                <a:lnTo>
                  <a:pt x="1480680" y="1066800"/>
                </a:lnTo>
                <a:lnTo>
                  <a:pt x="1492237" y="1066800"/>
                </a:lnTo>
                <a:lnTo>
                  <a:pt x="1492237" y="1028700"/>
                </a:lnTo>
                <a:lnTo>
                  <a:pt x="1489862" y="1028700"/>
                </a:lnTo>
                <a:lnTo>
                  <a:pt x="1478673" y="1041400"/>
                </a:lnTo>
                <a:lnTo>
                  <a:pt x="1469478" y="1054100"/>
                </a:lnTo>
                <a:lnTo>
                  <a:pt x="1465414" y="1054100"/>
                </a:lnTo>
                <a:lnTo>
                  <a:pt x="1458785" y="1066800"/>
                </a:lnTo>
                <a:lnTo>
                  <a:pt x="1451838" y="1079500"/>
                </a:lnTo>
                <a:lnTo>
                  <a:pt x="1443685" y="1079500"/>
                </a:lnTo>
                <a:lnTo>
                  <a:pt x="1433436" y="1092200"/>
                </a:lnTo>
                <a:lnTo>
                  <a:pt x="1432483" y="1079500"/>
                </a:lnTo>
                <a:lnTo>
                  <a:pt x="1431391" y="1066800"/>
                </a:lnTo>
                <a:lnTo>
                  <a:pt x="1431607" y="1054100"/>
                </a:lnTo>
                <a:lnTo>
                  <a:pt x="1434528" y="1041400"/>
                </a:lnTo>
                <a:lnTo>
                  <a:pt x="1394333" y="1041400"/>
                </a:lnTo>
                <a:lnTo>
                  <a:pt x="1394333" y="1219200"/>
                </a:lnTo>
                <a:lnTo>
                  <a:pt x="1393431" y="1219200"/>
                </a:lnTo>
                <a:lnTo>
                  <a:pt x="1388452" y="1231900"/>
                </a:lnTo>
                <a:lnTo>
                  <a:pt x="1371803" y="1231900"/>
                </a:lnTo>
                <a:lnTo>
                  <a:pt x="1371168" y="1219200"/>
                </a:lnTo>
                <a:lnTo>
                  <a:pt x="1379804" y="1219200"/>
                </a:lnTo>
                <a:lnTo>
                  <a:pt x="1383779" y="1206500"/>
                </a:lnTo>
                <a:lnTo>
                  <a:pt x="1394333" y="1219200"/>
                </a:lnTo>
                <a:lnTo>
                  <a:pt x="1394333" y="1041400"/>
                </a:lnTo>
                <a:lnTo>
                  <a:pt x="1392961" y="1041400"/>
                </a:lnTo>
                <a:lnTo>
                  <a:pt x="1391462" y="1054100"/>
                </a:lnTo>
                <a:lnTo>
                  <a:pt x="1388694" y="1054100"/>
                </a:lnTo>
                <a:lnTo>
                  <a:pt x="1387195" y="1041400"/>
                </a:lnTo>
                <a:lnTo>
                  <a:pt x="1353680" y="1041400"/>
                </a:lnTo>
                <a:lnTo>
                  <a:pt x="1351356" y="1079500"/>
                </a:lnTo>
                <a:lnTo>
                  <a:pt x="1349260" y="1117600"/>
                </a:lnTo>
                <a:lnTo>
                  <a:pt x="1347685" y="1155700"/>
                </a:lnTo>
                <a:lnTo>
                  <a:pt x="1346923" y="1206500"/>
                </a:lnTo>
                <a:lnTo>
                  <a:pt x="1345463" y="1219200"/>
                </a:lnTo>
                <a:lnTo>
                  <a:pt x="1343710" y="1231900"/>
                </a:lnTo>
                <a:lnTo>
                  <a:pt x="1333741" y="1231900"/>
                </a:lnTo>
                <a:lnTo>
                  <a:pt x="1326019" y="1244600"/>
                </a:lnTo>
                <a:lnTo>
                  <a:pt x="1333436" y="1244600"/>
                </a:lnTo>
                <a:lnTo>
                  <a:pt x="1337348" y="1257300"/>
                </a:lnTo>
                <a:lnTo>
                  <a:pt x="1339418" y="1257300"/>
                </a:lnTo>
                <a:lnTo>
                  <a:pt x="1338732" y="1270000"/>
                </a:lnTo>
                <a:lnTo>
                  <a:pt x="1334922" y="1308100"/>
                </a:lnTo>
                <a:lnTo>
                  <a:pt x="1333487" y="1346200"/>
                </a:lnTo>
                <a:lnTo>
                  <a:pt x="1333855" y="1384300"/>
                </a:lnTo>
                <a:lnTo>
                  <a:pt x="1335455" y="1422400"/>
                </a:lnTo>
                <a:lnTo>
                  <a:pt x="1336763" y="1473200"/>
                </a:lnTo>
                <a:lnTo>
                  <a:pt x="1336471" y="1524000"/>
                </a:lnTo>
                <a:lnTo>
                  <a:pt x="1334312" y="1612900"/>
                </a:lnTo>
                <a:lnTo>
                  <a:pt x="1334338" y="1625600"/>
                </a:lnTo>
                <a:lnTo>
                  <a:pt x="1334858" y="1651000"/>
                </a:lnTo>
                <a:lnTo>
                  <a:pt x="1335709" y="1663700"/>
                </a:lnTo>
                <a:lnTo>
                  <a:pt x="1336738" y="1689100"/>
                </a:lnTo>
                <a:lnTo>
                  <a:pt x="1337119" y="1689100"/>
                </a:lnTo>
                <a:lnTo>
                  <a:pt x="1337208" y="1701800"/>
                </a:lnTo>
                <a:lnTo>
                  <a:pt x="1337056" y="1714500"/>
                </a:lnTo>
                <a:lnTo>
                  <a:pt x="1336700" y="1714500"/>
                </a:lnTo>
                <a:lnTo>
                  <a:pt x="1335874" y="1752600"/>
                </a:lnTo>
                <a:lnTo>
                  <a:pt x="1336548" y="1803400"/>
                </a:lnTo>
                <a:lnTo>
                  <a:pt x="1337538" y="1841500"/>
                </a:lnTo>
                <a:lnTo>
                  <a:pt x="1337614" y="1917700"/>
                </a:lnTo>
                <a:lnTo>
                  <a:pt x="1338313" y="1955800"/>
                </a:lnTo>
                <a:lnTo>
                  <a:pt x="1338961" y="1993900"/>
                </a:lnTo>
                <a:lnTo>
                  <a:pt x="1338719" y="2032000"/>
                </a:lnTo>
                <a:lnTo>
                  <a:pt x="1339100" y="2044700"/>
                </a:lnTo>
                <a:lnTo>
                  <a:pt x="1340370" y="2057400"/>
                </a:lnTo>
                <a:lnTo>
                  <a:pt x="1341386" y="2082800"/>
                </a:lnTo>
                <a:lnTo>
                  <a:pt x="1341005" y="2095500"/>
                </a:lnTo>
                <a:lnTo>
                  <a:pt x="1340434" y="2108200"/>
                </a:lnTo>
                <a:lnTo>
                  <a:pt x="1340002" y="2108200"/>
                </a:lnTo>
                <a:lnTo>
                  <a:pt x="1338478" y="2120900"/>
                </a:lnTo>
                <a:lnTo>
                  <a:pt x="1329842" y="2120900"/>
                </a:lnTo>
                <a:lnTo>
                  <a:pt x="1329283" y="2108200"/>
                </a:lnTo>
                <a:lnTo>
                  <a:pt x="1328813" y="2095500"/>
                </a:lnTo>
                <a:lnTo>
                  <a:pt x="1328597" y="2095500"/>
                </a:lnTo>
                <a:lnTo>
                  <a:pt x="1328483" y="2006600"/>
                </a:lnTo>
                <a:lnTo>
                  <a:pt x="1328381" y="1968500"/>
                </a:lnTo>
                <a:lnTo>
                  <a:pt x="1328000" y="1866900"/>
                </a:lnTo>
                <a:lnTo>
                  <a:pt x="1327569" y="1816100"/>
                </a:lnTo>
                <a:lnTo>
                  <a:pt x="1326654" y="1765300"/>
                </a:lnTo>
                <a:lnTo>
                  <a:pt x="1325397" y="1714500"/>
                </a:lnTo>
                <a:lnTo>
                  <a:pt x="1322971" y="1663700"/>
                </a:lnTo>
                <a:lnTo>
                  <a:pt x="1321917" y="1638300"/>
                </a:lnTo>
                <a:lnTo>
                  <a:pt x="1322158" y="1612900"/>
                </a:lnTo>
                <a:lnTo>
                  <a:pt x="1322692" y="1574800"/>
                </a:lnTo>
                <a:lnTo>
                  <a:pt x="1322539" y="1549400"/>
                </a:lnTo>
                <a:lnTo>
                  <a:pt x="1322197" y="1536700"/>
                </a:lnTo>
                <a:lnTo>
                  <a:pt x="1321879" y="1511300"/>
                </a:lnTo>
                <a:lnTo>
                  <a:pt x="1321066" y="1498600"/>
                </a:lnTo>
                <a:lnTo>
                  <a:pt x="1320152" y="1492161"/>
                </a:lnTo>
                <a:lnTo>
                  <a:pt x="1320152" y="1981200"/>
                </a:lnTo>
                <a:lnTo>
                  <a:pt x="1319911" y="2057400"/>
                </a:lnTo>
                <a:lnTo>
                  <a:pt x="1319809" y="2133600"/>
                </a:lnTo>
                <a:lnTo>
                  <a:pt x="1314437" y="2120900"/>
                </a:lnTo>
                <a:lnTo>
                  <a:pt x="1312151" y="2108200"/>
                </a:lnTo>
                <a:lnTo>
                  <a:pt x="1311592" y="2095500"/>
                </a:lnTo>
                <a:lnTo>
                  <a:pt x="1311376" y="2082800"/>
                </a:lnTo>
                <a:lnTo>
                  <a:pt x="1309217" y="2032000"/>
                </a:lnTo>
                <a:lnTo>
                  <a:pt x="1308265" y="2006600"/>
                </a:lnTo>
                <a:lnTo>
                  <a:pt x="1307312" y="1981200"/>
                </a:lnTo>
                <a:lnTo>
                  <a:pt x="1306398" y="1953907"/>
                </a:lnTo>
                <a:lnTo>
                  <a:pt x="1306398" y="2159000"/>
                </a:lnTo>
                <a:lnTo>
                  <a:pt x="1303362" y="2159000"/>
                </a:lnTo>
                <a:lnTo>
                  <a:pt x="1290955" y="2171700"/>
                </a:lnTo>
                <a:lnTo>
                  <a:pt x="1287602" y="2171700"/>
                </a:lnTo>
                <a:lnTo>
                  <a:pt x="1287310" y="2159000"/>
                </a:lnTo>
                <a:lnTo>
                  <a:pt x="1286929" y="2159000"/>
                </a:lnTo>
                <a:lnTo>
                  <a:pt x="1286611" y="2146300"/>
                </a:lnTo>
                <a:lnTo>
                  <a:pt x="1286624" y="2133600"/>
                </a:lnTo>
                <a:lnTo>
                  <a:pt x="1287272" y="2133600"/>
                </a:lnTo>
                <a:lnTo>
                  <a:pt x="1288834" y="2120900"/>
                </a:lnTo>
                <a:lnTo>
                  <a:pt x="1290383" y="2108200"/>
                </a:lnTo>
                <a:lnTo>
                  <a:pt x="1292809" y="2082800"/>
                </a:lnTo>
                <a:lnTo>
                  <a:pt x="1294053" y="2057400"/>
                </a:lnTo>
                <a:lnTo>
                  <a:pt x="1293622" y="2032000"/>
                </a:lnTo>
                <a:lnTo>
                  <a:pt x="1293215" y="2032000"/>
                </a:lnTo>
                <a:lnTo>
                  <a:pt x="1294650" y="2019300"/>
                </a:lnTo>
                <a:lnTo>
                  <a:pt x="1295336" y="2019300"/>
                </a:lnTo>
                <a:lnTo>
                  <a:pt x="1299311" y="2032000"/>
                </a:lnTo>
                <a:lnTo>
                  <a:pt x="1300365" y="2044700"/>
                </a:lnTo>
                <a:lnTo>
                  <a:pt x="1300416" y="2057400"/>
                </a:lnTo>
                <a:lnTo>
                  <a:pt x="1301330" y="2070100"/>
                </a:lnTo>
                <a:lnTo>
                  <a:pt x="1303223" y="2095500"/>
                </a:lnTo>
                <a:lnTo>
                  <a:pt x="1304264" y="2108200"/>
                </a:lnTo>
                <a:lnTo>
                  <a:pt x="1304963" y="2120900"/>
                </a:lnTo>
                <a:lnTo>
                  <a:pt x="1305852" y="2146300"/>
                </a:lnTo>
                <a:lnTo>
                  <a:pt x="1306398" y="2159000"/>
                </a:lnTo>
                <a:lnTo>
                  <a:pt x="1306398" y="1953907"/>
                </a:lnTo>
                <a:lnTo>
                  <a:pt x="1305610" y="1930400"/>
                </a:lnTo>
                <a:lnTo>
                  <a:pt x="1304074" y="1866900"/>
                </a:lnTo>
                <a:lnTo>
                  <a:pt x="1303794" y="1854200"/>
                </a:lnTo>
                <a:lnTo>
                  <a:pt x="1303921" y="1828800"/>
                </a:lnTo>
                <a:lnTo>
                  <a:pt x="1304290" y="1816100"/>
                </a:lnTo>
                <a:lnTo>
                  <a:pt x="1304747" y="1790700"/>
                </a:lnTo>
                <a:lnTo>
                  <a:pt x="1305064" y="1790700"/>
                </a:lnTo>
                <a:lnTo>
                  <a:pt x="1305331" y="1778000"/>
                </a:lnTo>
                <a:lnTo>
                  <a:pt x="1305280" y="1765300"/>
                </a:lnTo>
                <a:lnTo>
                  <a:pt x="1304645" y="1752600"/>
                </a:lnTo>
                <a:lnTo>
                  <a:pt x="1303274" y="1727200"/>
                </a:lnTo>
                <a:lnTo>
                  <a:pt x="1303235" y="1714500"/>
                </a:lnTo>
                <a:lnTo>
                  <a:pt x="1303782" y="1689100"/>
                </a:lnTo>
                <a:lnTo>
                  <a:pt x="1304163" y="1663700"/>
                </a:lnTo>
                <a:lnTo>
                  <a:pt x="1303934" y="1612900"/>
                </a:lnTo>
                <a:lnTo>
                  <a:pt x="1303286" y="1574800"/>
                </a:lnTo>
                <a:lnTo>
                  <a:pt x="1303007" y="1549400"/>
                </a:lnTo>
                <a:lnTo>
                  <a:pt x="1302727" y="1524000"/>
                </a:lnTo>
                <a:lnTo>
                  <a:pt x="1302804" y="1460449"/>
                </a:lnTo>
                <a:lnTo>
                  <a:pt x="1303274" y="1435100"/>
                </a:lnTo>
                <a:lnTo>
                  <a:pt x="1305115" y="1409700"/>
                </a:lnTo>
                <a:lnTo>
                  <a:pt x="1309344" y="1384300"/>
                </a:lnTo>
                <a:lnTo>
                  <a:pt x="1311617" y="1397000"/>
                </a:lnTo>
                <a:lnTo>
                  <a:pt x="1312862" y="1397000"/>
                </a:lnTo>
                <a:lnTo>
                  <a:pt x="1313256" y="1409700"/>
                </a:lnTo>
                <a:lnTo>
                  <a:pt x="1312989" y="1409700"/>
                </a:lnTo>
                <a:lnTo>
                  <a:pt x="1311808" y="1435100"/>
                </a:lnTo>
                <a:lnTo>
                  <a:pt x="1311706" y="1447800"/>
                </a:lnTo>
                <a:lnTo>
                  <a:pt x="1312367" y="1473200"/>
                </a:lnTo>
                <a:lnTo>
                  <a:pt x="1313434" y="1485900"/>
                </a:lnTo>
                <a:lnTo>
                  <a:pt x="1314970" y="1524000"/>
                </a:lnTo>
                <a:lnTo>
                  <a:pt x="1315046" y="1536700"/>
                </a:lnTo>
                <a:lnTo>
                  <a:pt x="1315135" y="1574800"/>
                </a:lnTo>
                <a:lnTo>
                  <a:pt x="1315021" y="1625600"/>
                </a:lnTo>
                <a:lnTo>
                  <a:pt x="1315148" y="1651000"/>
                </a:lnTo>
                <a:lnTo>
                  <a:pt x="1315999" y="1689100"/>
                </a:lnTo>
                <a:lnTo>
                  <a:pt x="1317167" y="1714500"/>
                </a:lnTo>
                <a:lnTo>
                  <a:pt x="1318374" y="1752600"/>
                </a:lnTo>
                <a:lnTo>
                  <a:pt x="1319301" y="1790700"/>
                </a:lnTo>
                <a:lnTo>
                  <a:pt x="1319822" y="1816100"/>
                </a:lnTo>
                <a:lnTo>
                  <a:pt x="1320101" y="1841500"/>
                </a:lnTo>
                <a:lnTo>
                  <a:pt x="1320152" y="1981200"/>
                </a:lnTo>
                <a:lnTo>
                  <a:pt x="1320152" y="1492161"/>
                </a:lnTo>
                <a:lnTo>
                  <a:pt x="1319263" y="1485900"/>
                </a:lnTo>
                <a:lnTo>
                  <a:pt x="1317752" y="1460500"/>
                </a:lnTo>
                <a:lnTo>
                  <a:pt x="1317790" y="1447800"/>
                </a:lnTo>
                <a:lnTo>
                  <a:pt x="1318374" y="1422400"/>
                </a:lnTo>
                <a:lnTo>
                  <a:pt x="1318475" y="1409700"/>
                </a:lnTo>
                <a:lnTo>
                  <a:pt x="1318145" y="1384300"/>
                </a:lnTo>
                <a:lnTo>
                  <a:pt x="1317929" y="1358900"/>
                </a:lnTo>
                <a:lnTo>
                  <a:pt x="1317510" y="1346200"/>
                </a:lnTo>
                <a:lnTo>
                  <a:pt x="1316570" y="1320800"/>
                </a:lnTo>
                <a:lnTo>
                  <a:pt x="1315872" y="1308100"/>
                </a:lnTo>
                <a:lnTo>
                  <a:pt x="1315478" y="1295400"/>
                </a:lnTo>
                <a:lnTo>
                  <a:pt x="1314894" y="1257300"/>
                </a:lnTo>
                <a:lnTo>
                  <a:pt x="1315478" y="1257300"/>
                </a:lnTo>
                <a:lnTo>
                  <a:pt x="1317002" y="1244600"/>
                </a:lnTo>
                <a:lnTo>
                  <a:pt x="1326019" y="1244600"/>
                </a:lnTo>
                <a:lnTo>
                  <a:pt x="1318387" y="1231900"/>
                </a:lnTo>
                <a:lnTo>
                  <a:pt x="1314500" y="1231900"/>
                </a:lnTo>
                <a:lnTo>
                  <a:pt x="1313586" y="1219200"/>
                </a:lnTo>
                <a:lnTo>
                  <a:pt x="1311465" y="1219200"/>
                </a:lnTo>
                <a:lnTo>
                  <a:pt x="1312710" y="1206500"/>
                </a:lnTo>
                <a:lnTo>
                  <a:pt x="1314577" y="1193800"/>
                </a:lnTo>
                <a:lnTo>
                  <a:pt x="1314780" y="1168400"/>
                </a:lnTo>
                <a:lnTo>
                  <a:pt x="1314551" y="1155700"/>
                </a:lnTo>
                <a:lnTo>
                  <a:pt x="1314335" y="1143000"/>
                </a:lnTo>
                <a:lnTo>
                  <a:pt x="1314196" y="1117600"/>
                </a:lnTo>
                <a:lnTo>
                  <a:pt x="1313751" y="1092200"/>
                </a:lnTo>
                <a:lnTo>
                  <a:pt x="1313802" y="1079500"/>
                </a:lnTo>
                <a:lnTo>
                  <a:pt x="1315199" y="1066800"/>
                </a:lnTo>
                <a:lnTo>
                  <a:pt x="1315986" y="1054100"/>
                </a:lnTo>
                <a:lnTo>
                  <a:pt x="1316228" y="1041400"/>
                </a:lnTo>
                <a:lnTo>
                  <a:pt x="1315669" y="1041400"/>
                </a:lnTo>
                <a:lnTo>
                  <a:pt x="1314043" y="1028700"/>
                </a:lnTo>
                <a:lnTo>
                  <a:pt x="1312989" y="1028700"/>
                </a:lnTo>
                <a:lnTo>
                  <a:pt x="1306982" y="1016000"/>
                </a:lnTo>
                <a:lnTo>
                  <a:pt x="1301546" y="1016000"/>
                </a:lnTo>
                <a:lnTo>
                  <a:pt x="1296746" y="1003300"/>
                </a:lnTo>
                <a:lnTo>
                  <a:pt x="1292656" y="1003300"/>
                </a:lnTo>
                <a:lnTo>
                  <a:pt x="1292136" y="994625"/>
                </a:lnTo>
                <a:lnTo>
                  <a:pt x="1292136" y="1041400"/>
                </a:lnTo>
                <a:lnTo>
                  <a:pt x="1291120" y="1054100"/>
                </a:lnTo>
                <a:lnTo>
                  <a:pt x="1287907" y="1066800"/>
                </a:lnTo>
                <a:lnTo>
                  <a:pt x="1285087" y="1054100"/>
                </a:lnTo>
                <a:lnTo>
                  <a:pt x="1283284" y="1041400"/>
                </a:lnTo>
                <a:lnTo>
                  <a:pt x="1282471" y="1028700"/>
                </a:lnTo>
                <a:lnTo>
                  <a:pt x="1282623" y="1028700"/>
                </a:lnTo>
                <a:lnTo>
                  <a:pt x="1282852" y="1016000"/>
                </a:lnTo>
                <a:lnTo>
                  <a:pt x="1291234" y="1016000"/>
                </a:lnTo>
                <a:lnTo>
                  <a:pt x="1291336" y="1028700"/>
                </a:lnTo>
                <a:lnTo>
                  <a:pt x="1291894" y="1028700"/>
                </a:lnTo>
                <a:lnTo>
                  <a:pt x="1292136" y="1041400"/>
                </a:lnTo>
                <a:lnTo>
                  <a:pt x="1292136" y="994625"/>
                </a:lnTo>
                <a:lnTo>
                  <a:pt x="1291894" y="990600"/>
                </a:lnTo>
                <a:lnTo>
                  <a:pt x="1266355" y="990600"/>
                </a:lnTo>
                <a:lnTo>
                  <a:pt x="1266355" y="2082800"/>
                </a:lnTo>
                <a:lnTo>
                  <a:pt x="1263904" y="2093023"/>
                </a:lnTo>
                <a:lnTo>
                  <a:pt x="1263904" y="2120900"/>
                </a:lnTo>
                <a:lnTo>
                  <a:pt x="1263764" y="2133600"/>
                </a:lnTo>
                <a:lnTo>
                  <a:pt x="1257363" y="2146300"/>
                </a:lnTo>
                <a:lnTo>
                  <a:pt x="1249489" y="2146300"/>
                </a:lnTo>
                <a:lnTo>
                  <a:pt x="1249489" y="2209800"/>
                </a:lnTo>
                <a:lnTo>
                  <a:pt x="1235176" y="2209800"/>
                </a:lnTo>
                <a:lnTo>
                  <a:pt x="1234948" y="2208695"/>
                </a:lnTo>
                <a:lnTo>
                  <a:pt x="1234948" y="2362200"/>
                </a:lnTo>
                <a:lnTo>
                  <a:pt x="1234871" y="2374900"/>
                </a:lnTo>
                <a:lnTo>
                  <a:pt x="1234833" y="2376373"/>
                </a:lnTo>
                <a:lnTo>
                  <a:pt x="1234833" y="2438400"/>
                </a:lnTo>
                <a:lnTo>
                  <a:pt x="1234236" y="2438400"/>
                </a:lnTo>
                <a:lnTo>
                  <a:pt x="1233462" y="2451100"/>
                </a:lnTo>
                <a:lnTo>
                  <a:pt x="1233030" y="2463800"/>
                </a:lnTo>
                <a:lnTo>
                  <a:pt x="1232458" y="2476500"/>
                </a:lnTo>
                <a:lnTo>
                  <a:pt x="1231087" y="2476500"/>
                </a:lnTo>
                <a:lnTo>
                  <a:pt x="1228128" y="2489200"/>
                </a:lnTo>
                <a:lnTo>
                  <a:pt x="1221092" y="2489200"/>
                </a:lnTo>
                <a:lnTo>
                  <a:pt x="1221092" y="2527300"/>
                </a:lnTo>
                <a:lnTo>
                  <a:pt x="1205750" y="2527300"/>
                </a:lnTo>
                <a:lnTo>
                  <a:pt x="1199273" y="2540000"/>
                </a:lnTo>
                <a:lnTo>
                  <a:pt x="1174407" y="2540000"/>
                </a:lnTo>
                <a:lnTo>
                  <a:pt x="1174762" y="2527300"/>
                </a:lnTo>
                <a:lnTo>
                  <a:pt x="1186218" y="2527300"/>
                </a:lnTo>
                <a:lnTo>
                  <a:pt x="1194968" y="2514600"/>
                </a:lnTo>
                <a:lnTo>
                  <a:pt x="1220914" y="2514600"/>
                </a:lnTo>
                <a:lnTo>
                  <a:pt x="1221092" y="2527300"/>
                </a:lnTo>
                <a:lnTo>
                  <a:pt x="1221092" y="2489200"/>
                </a:lnTo>
                <a:lnTo>
                  <a:pt x="1190701" y="2489200"/>
                </a:lnTo>
                <a:lnTo>
                  <a:pt x="1179296" y="2501900"/>
                </a:lnTo>
                <a:lnTo>
                  <a:pt x="1169530" y="2501900"/>
                </a:lnTo>
                <a:lnTo>
                  <a:pt x="1161262" y="2514600"/>
                </a:lnTo>
                <a:lnTo>
                  <a:pt x="1154506" y="2527300"/>
                </a:lnTo>
                <a:lnTo>
                  <a:pt x="1118374" y="2527300"/>
                </a:lnTo>
                <a:lnTo>
                  <a:pt x="1118374" y="2552700"/>
                </a:lnTo>
                <a:lnTo>
                  <a:pt x="1114374" y="2565400"/>
                </a:lnTo>
                <a:lnTo>
                  <a:pt x="1094384" y="2565400"/>
                </a:lnTo>
                <a:lnTo>
                  <a:pt x="1101966" y="2552700"/>
                </a:lnTo>
                <a:lnTo>
                  <a:pt x="1118374" y="2552700"/>
                </a:lnTo>
                <a:lnTo>
                  <a:pt x="1118374" y="2527300"/>
                </a:lnTo>
                <a:lnTo>
                  <a:pt x="1100556" y="2527300"/>
                </a:lnTo>
                <a:lnTo>
                  <a:pt x="1092644" y="2540000"/>
                </a:lnTo>
                <a:lnTo>
                  <a:pt x="1089825" y="2527300"/>
                </a:lnTo>
                <a:lnTo>
                  <a:pt x="1088250" y="2514600"/>
                </a:lnTo>
                <a:lnTo>
                  <a:pt x="1088910" y="2501900"/>
                </a:lnTo>
                <a:lnTo>
                  <a:pt x="1097927" y="2501900"/>
                </a:lnTo>
                <a:lnTo>
                  <a:pt x="1108621" y="2489200"/>
                </a:lnTo>
                <a:lnTo>
                  <a:pt x="1127315" y="2489200"/>
                </a:lnTo>
                <a:lnTo>
                  <a:pt x="1135392" y="2476500"/>
                </a:lnTo>
                <a:lnTo>
                  <a:pt x="1143419" y="2476500"/>
                </a:lnTo>
                <a:lnTo>
                  <a:pt x="1151610" y="2463800"/>
                </a:lnTo>
                <a:lnTo>
                  <a:pt x="1155115" y="2463800"/>
                </a:lnTo>
                <a:lnTo>
                  <a:pt x="1156716" y="2476500"/>
                </a:lnTo>
                <a:lnTo>
                  <a:pt x="1160322" y="2489200"/>
                </a:lnTo>
                <a:lnTo>
                  <a:pt x="1185265" y="2489200"/>
                </a:lnTo>
                <a:lnTo>
                  <a:pt x="1191653" y="2476500"/>
                </a:lnTo>
                <a:lnTo>
                  <a:pt x="1196797" y="2476500"/>
                </a:lnTo>
                <a:lnTo>
                  <a:pt x="1201254" y="2463800"/>
                </a:lnTo>
                <a:lnTo>
                  <a:pt x="1205255" y="2463800"/>
                </a:lnTo>
                <a:lnTo>
                  <a:pt x="1208811" y="2451100"/>
                </a:lnTo>
                <a:lnTo>
                  <a:pt x="1211910" y="2438400"/>
                </a:lnTo>
                <a:lnTo>
                  <a:pt x="1213980" y="2438400"/>
                </a:lnTo>
                <a:lnTo>
                  <a:pt x="1216977" y="2425700"/>
                </a:lnTo>
                <a:lnTo>
                  <a:pt x="1234389" y="2425700"/>
                </a:lnTo>
                <a:lnTo>
                  <a:pt x="1234833" y="2438400"/>
                </a:lnTo>
                <a:lnTo>
                  <a:pt x="1234833" y="2376373"/>
                </a:lnTo>
                <a:lnTo>
                  <a:pt x="1234211" y="2400300"/>
                </a:lnTo>
                <a:lnTo>
                  <a:pt x="1234122" y="2413000"/>
                </a:lnTo>
                <a:lnTo>
                  <a:pt x="1211554" y="2413000"/>
                </a:lnTo>
                <a:lnTo>
                  <a:pt x="1209471" y="2400300"/>
                </a:lnTo>
                <a:lnTo>
                  <a:pt x="1207998" y="2400300"/>
                </a:lnTo>
                <a:lnTo>
                  <a:pt x="1206627" y="2387600"/>
                </a:lnTo>
                <a:lnTo>
                  <a:pt x="1205191" y="2374900"/>
                </a:lnTo>
                <a:lnTo>
                  <a:pt x="1203528" y="2362200"/>
                </a:lnTo>
                <a:lnTo>
                  <a:pt x="1201254" y="2362200"/>
                </a:lnTo>
                <a:lnTo>
                  <a:pt x="1198270" y="2349500"/>
                </a:lnTo>
                <a:lnTo>
                  <a:pt x="1192771" y="2349500"/>
                </a:lnTo>
                <a:lnTo>
                  <a:pt x="1191171" y="2351582"/>
                </a:lnTo>
                <a:lnTo>
                  <a:pt x="1191171" y="2374900"/>
                </a:lnTo>
                <a:lnTo>
                  <a:pt x="1185748" y="2387600"/>
                </a:lnTo>
                <a:lnTo>
                  <a:pt x="1181049" y="2387600"/>
                </a:lnTo>
                <a:lnTo>
                  <a:pt x="1173822" y="2400300"/>
                </a:lnTo>
                <a:lnTo>
                  <a:pt x="1164831" y="2400300"/>
                </a:lnTo>
                <a:lnTo>
                  <a:pt x="1165402" y="2387600"/>
                </a:lnTo>
                <a:lnTo>
                  <a:pt x="1167803" y="2387600"/>
                </a:lnTo>
                <a:lnTo>
                  <a:pt x="1172095" y="2374900"/>
                </a:lnTo>
                <a:lnTo>
                  <a:pt x="1191171" y="2374900"/>
                </a:lnTo>
                <a:lnTo>
                  <a:pt x="1191171" y="2351582"/>
                </a:lnTo>
                <a:lnTo>
                  <a:pt x="1182954" y="2362200"/>
                </a:lnTo>
                <a:lnTo>
                  <a:pt x="1169771" y="2362200"/>
                </a:lnTo>
                <a:lnTo>
                  <a:pt x="1195336" y="2336800"/>
                </a:lnTo>
                <a:lnTo>
                  <a:pt x="1221359" y="2336800"/>
                </a:lnTo>
                <a:lnTo>
                  <a:pt x="1228979" y="2324100"/>
                </a:lnTo>
                <a:lnTo>
                  <a:pt x="1234757" y="2336800"/>
                </a:lnTo>
                <a:lnTo>
                  <a:pt x="1234909" y="2336800"/>
                </a:lnTo>
                <a:lnTo>
                  <a:pt x="1234948" y="2362200"/>
                </a:lnTo>
                <a:lnTo>
                  <a:pt x="1234948" y="2208695"/>
                </a:lnTo>
                <a:lnTo>
                  <a:pt x="1232573" y="2197100"/>
                </a:lnTo>
                <a:lnTo>
                  <a:pt x="1229779" y="2197100"/>
                </a:lnTo>
                <a:lnTo>
                  <a:pt x="1228318" y="2188616"/>
                </a:lnTo>
                <a:lnTo>
                  <a:pt x="1228318" y="2311400"/>
                </a:lnTo>
                <a:lnTo>
                  <a:pt x="1224559" y="2324100"/>
                </a:lnTo>
                <a:lnTo>
                  <a:pt x="1218222" y="2324100"/>
                </a:lnTo>
                <a:lnTo>
                  <a:pt x="1195031" y="2336800"/>
                </a:lnTo>
                <a:lnTo>
                  <a:pt x="1150073" y="2362200"/>
                </a:lnTo>
                <a:lnTo>
                  <a:pt x="1153337" y="2362200"/>
                </a:lnTo>
                <a:lnTo>
                  <a:pt x="1149921" y="2374900"/>
                </a:lnTo>
                <a:lnTo>
                  <a:pt x="1146911" y="2374900"/>
                </a:lnTo>
                <a:lnTo>
                  <a:pt x="1147102" y="2387600"/>
                </a:lnTo>
                <a:lnTo>
                  <a:pt x="1154417" y="2387600"/>
                </a:lnTo>
                <a:lnTo>
                  <a:pt x="1154963" y="2400300"/>
                </a:lnTo>
                <a:lnTo>
                  <a:pt x="1155560" y="2413000"/>
                </a:lnTo>
                <a:lnTo>
                  <a:pt x="1156360" y="2425700"/>
                </a:lnTo>
                <a:lnTo>
                  <a:pt x="1156792" y="2438400"/>
                </a:lnTo>
                <a:lnTo>
                  <a:pt x="1156208" y="2438400"/>
                </a:lnTo>
                <a:lnTo>
                  <a:pt x="1155560" y="2451100"/>
                </a:lnTo>
                <a:lnTo>
                  <a:pt x="1152410" y="2451100"/>
                </a:lnTo>
                <a:lnTo>
                  <a:pt x="1147076" y="2463800"/>
                </a:lnTo>
                <a:lnTo>
                  <a:pt x="1131849" y="2463800"/>
                </a:lnTo>
                <a:lnTo>
                  <a:pt x="1129931" y="2451100"/>
                </a:lnTo>
                <a:lnTo>
                  <a:pt x="1128318" y="2438400"/>
                </a:lnTo>
                <a:lnTo>
                  <a:pt x="1126629" y="2425700"/>
                </a:lnTo>
                <a:lnTo>
                  <a:pt x="1124369" y="2413000"/>
                </a:lnTo>
                <a:lnTo>
                  <a:pt x="1121016" y="2400300"/>
                </a:lnTo>
                <a:lnTo>
                  <a:pt x="1118616" y="2387600"/>
                </a:lnTo>
                <a:lnTo>
                  <a:pt x="1121587" y="2374900"/>
                </a:lnTo>
                <a:lnTo>
                  <a:pt x="1112964" y="2374900"/>
                </a:lnTo>
                <a:lnTo>
                  <a:pt x="1112964" y="2413000"/>
                </a:lnTo>
                <a:lnTo>
                  <a:pt x="1111262" y="2413000"/>
                </a:lnTo>
                <a:lnTo>
                  <a:pt x="1106614" y="2425700"/>
                </a:lnTo>
                <a:lnTo>
                  <a:pt x="1084021" y="2425700"/>
                </a:lnTo>
                <a:lnTo>
                  <a:pt x="1084351" y="2413000"/>
                </a:lnTo>
                <a:lnTo>
                  <a:pt x="1085875" y="2413000"/>
                </a:lnTo>
                <a:lnTo>
                  <a:pt x="1090371" y="2400300"/>
                </a:lnTo>
                <a:lnTo>
                  <a:pt x="1112913" y="2400300"/>
                </a:lnTo>
                <a:lnTo>
                  <a:pt x="1112964" y="2413000"/>
                </a:lnTo>
                <a:lnTo>
                  <a:pt x="1112964" y="2374900"/>
                </a:lnTo>
                <a:lnTo>
                  <a:pt x="1093254" y="2374900"/>
                </a:lnTo>
                <a:lnTo>
                  <a:pt x="1078699" y="2386761"/>
                </a:lnTo>
                <a:lnTo>
                  <a:pt x="1078699" y="2540000"/>
                </a:lnTo>
                <a:lnTo>
                  <a:pt x="1068247" y="2540000"/>
                </a:lnTo>
                <a:lnTo>
                  <a:pt x="1064729" y="2552700"/>
                </a:lnTo>
                <a:lnTo>
                  <a:pt x="1057465" y="2540000"/>
                </a:lnTo>
                <a:lnTo>
                  <a:pt x="1059497" y="2540000"/>
                </a:lnTo>
                <a:lnTo>
                  <a:pt x="1059497" y="2527300"/>
                </a:lnTo>
                <a:lnTo>
                  <a:pt x="1060297" y="2527300"/>
                </a:lnTo>
                <a:lnTo>
                  <a:pt x="1061770" y="2514600"/>
                </a:lnTo>
                <a:lnTo>
                  <a:pt x="1074737" y="2514600"/>
                </a:lnTo>
                <a:lnTo>
                  <a:pt x="1073061" y="2527300"/>
                </a:lnTo>
                <a:lnTo>
                  <a:pt x="1075258" y="2527300"/>
                </a:lnTo>
                <a:lnTo>
                  <a:pt x="1078699" y="2540000"/>
                </a:lnTo>
                <a:lnTo>
                  <a:pt x="1078699" y="2386761"/>
                </a:lnTo>
                <a:lnTo>
                  <a:pt x="1077671" y="2387600"/>
                </a:lnTo>
                <a:lnTo>
                  <a:pt x="1070267" y="2387600"/>
                </a:lnTo>
                <a:lnTo>
                  <a:pt x="1063637" y="2400300"/>
                </a:lnTo>
                <a:lnTo>
                  <a:pt x="1060259" y="2400300"/>
                </a:lnTo>
                <a:lnTo>
                  <a:pt x="1058519" y="2413000"/>
                </a:lnTo>
                <a:lnTo>
                  <a:pt x="1067854" y="2413000"/>
                </a:lnTo>
                <a:lnTo>
                  <a:pt x="1071448" y="2438400"/>
                </a:lnTo>
                <a:lnTo>
                  <a:pt x="1072248" y="2451100"/>
                </a:lnTo>
                <a:lnTo>
                  <a:pt x="1070419" y="2476500"/>
                </a:lnTo>
                <a:lnTo>
                  <a:pt x="1066165" y="2489200"/>
                </a:lnTo>
                <a:lnTo>
                  <a:pt x="1064564" y="2489200"/>
                </a:lnTo>
                <a:lnTo>
                  <a:pt x="1063345" y="2501900"/>
                </a:lnTo>
                <a:lnTo>
                  <a:pt x="1055992" y="2489200"/>
                </a:lnTo>
                <a:lnTo>
                  <a:pt x="1056373" y="2489200"/>
                </a:lnTo>
                <a:lnTo>
                  <a:pt x="1055624" y="2476500"/>
                </a:lnTo>
                <a:lnTo>
                  <a:pt x="1054938" y="2463800"/>
                </a:lnTo>
                <a:lnTo>
                  <a:pt x="1054608" y="2451100"/>
                </a:lnTo>
                <a:lnTo>
                  <a:pt x="1054976" y="2438400"/>
                </a:lnTo>
                <a:lnTo>
                  <a:pt x="1055052" y="2425700"/>
                </a:lnTo>
                <a:lnTo>
                  <a:pt x="1053909" y="2413000"/>
                </a:lnTo>
                <a:lnTo>
                  <a:pt x="1052042" y="2400300"/>
                </a:lnTo>
                <a:lnTo>
                  <a:pt x="1049947" y="2387600"/>
                </a:lnTo>
                <a:lnTo>
                  <a:pt x="1049769" y="2374900"/>
                </a:lnTo>
                <a:lnTo>
                  <a:pt x="1052842" y="2374900"/>
                </a:lnTo>
                <a:lnTo>
                  <a:pt x="1059294" y="2362200"/>
                </a:lnTo>
                <a:lnTo>
                  <a:pt x="1078293" y="2362200"/>
                </a:lnTo>
                <a:lnTo>
                  <a:pt x="1083932" y="2349500"/>
                </a:lnTo>
                <a:lnTo>
                  <a:pt x="1115187" y="2349500"/>
                </a:lnTo>
                <a:lnTo>
                  <a:pt x="1121054" y="2336800"/>
                </a:lnTo>
                <a:lnTo>
                  <a:pt x="1125804" y="2336800"/>
                </a:lnTo>
                <a:lnTo>
                  <a:pt x="1130719" y="2324100"/>
                </a:lnTo>
                <a:lnTo>
                  <a:pt x="1140587" y="2336800"/>
                </a:lnTo>
                <a:lnTo>
                  <a:pt x="1161173" y="2336800"/>
                </a:lnTo>
                <a:lnTo>
                  <a:pt x="1169682" y="2324100"/>
                </a:lnTo>
                <a:lnTo>
                  <a:pt x="1175791" y="2324100"/>
                </a:lnTo>
                <a:lnTo>
                  <a:pt x="1181100" y="2311400"/>
                </a:lnTo>
                <a:lnTo>
                  <a:pt x="1184706" y="2298700"/>
                </a:lnTo>
                <a:lnTo>
                  <a:pt x="1185735" y="2298700"/>
                </a:lnTo>
                <a:lnTo>
                  <a:pt x="1185583" y="2286000"/>
                </a:lnTo>
                <a:lnTo>
                  <a:pt x="1195578" y="2286000"/>
                </a:lnTo>
                <a:lnTo>
                  <a:pt x="1198511" y="2298700"/>
                </a:lnTo>
                <a:lnTo>
                  <a:pt x="1200480" y="2298700"/>
                </a:lnTo>
                <a:lnTo>
                  <a:pt x="1203921" y="2311400"/>
                </a:lnTo>
                <a:lnTo>
                  <a:pt x="1207985" y="2324100"/>
                </a:lnTo>
                <a:lnTo>
                  <a:pt x="1219187" y="2311400"/>
                </a:lnTo>
                <a:lnTo>
                  <a:pt x="1228318" y="2311400"/>
                </a:lnTo>
                <a:lnTo>
                  <a:pt x="1228318" y="2188616"/>
                </a:lnTo>
                <a:lnTo>
                  <a:pt x="1227594" y="2184400"/>
                </a:lnTo>
                <a:lnTo>
                  <a:pt x="1226769" y="2171700"/>
                </a:lnTo>
                <a:lnTo>
                  <a:pt x="1238681" y="2171700"/>
                </a:lnTo>
                <a:lnTo>
                  <a:pt x="1240002" y="2184400"/>
                </a:lnTo>
                <a:lnTo>
                  <a:pt x="1241475" y="2184400"/>
                </a:lnTo>
                <a:lnTo>
                  <a:pt x="1243533" y="2197100"/>
                </a:lnTo>
                <a:lnTo>
                  <a:pt x="1246619" y="2197100"/>
                </a:lnTo>
                <a:lnTo>
                  <a:pt x="1249489" y="2209800"/>
                </a:lnTo>
                <a:lnTo>
                  <a:pt x="1249489" y="2146300"/>
                </a:lnTo>
                <a:lnTo>
                  <a:pt x="1245082" y="2146300"/>
                </a:lnTo>
                <a:lnTo>
                  <a:pt x="1241005" y="2133600"/>
                </a:lnTo>
                <a:lnTo>
                  <a:pt x="1243863" y="2120900"/>
                </a:lnTo>
                <a:lnTo>
                  <a:pt x="1263904" y="2120900"/>
                </a:lnTo>
                <a:lnTo>
                  <a:pt x="1263904" y="2093023"/>
                </a:lnTo>
                <a:lnTo>
                  <a:pt x="1263307" y="2095500"/>
                </a:lnTo>
                <a:lnTo>
                  <a:pt x="1241577" y="2095500"/>
                </a:lnTo>
                <a:lnTo>
                  <a:pt x="1234071" y="2108200"/>
                </a:lnTo>
                <a:lnTo>
                  <a:pt x="1228813" y="2108200"/>
                </a:lnTo>
                <a:lnTo>
                  <a:pt x="1226616" y="2120900"/>
                </a:lnTo>
                <a:lnTo>
                  <a:pt x="1226388" y="2133600"/>
                </a:lnTo>
                <a:lnTo>
                  <a:pt x="1232293" y="2133600"/>
                </a:lnTo>
                <a:lnTo>
                  <a:pt x="1232141" y="2146300"/>
                </a:lnTo>
                <a:lnTo>
                  <a:pt x="1233373" y="2146300"/>
                </a:lnTo>
                <a:lnTo>
                  <a:pt x="1233182" y="2159000"/>
                </a:lnTo>
                <a:lnTo>
                  <a:pt x="1219669" y="2159000"/>
                </a:lnTo>
                <a:lnTo>
                  <a:pt x="1218653" y="2146300"/>
                </a:lnTo>
                <a:lnTo>
                  <a:pt x="1218996" y="2146300"/>
                </a:lnTo>
                <a:lnTo>
                  <a:pt x="1220990" y="2133600"/>
                </a:lnTo>
                <a:lnTo>
                  <a:pt x="1212557" y="2133600"/>
                </a:lnTo>
                <a:lnTo>
                  <a:pt x="1212557" y="2171700"/>
                </a:lnTo>
                <a:lnTo>
                  <a:pt x="1203985" y="2184400"/>
                </a:lnTo>
                <a:lnTo>
                  <a:pt x="1194003" y="2173173"/>
                </a:lnTo>
                <a:lnTo>
                  <a:pt x="1194003" y="2273300"/>
                </a:lnTo>
                <a:lnTo>
                  <a:pt x="1181138" y="2273300"/>
                </a:lnTo>
                <a:lnTo>
                  <a:pt x="1179918" y="2260600"/>
                </a:lnTo>
                <a:lnTo>
                  <a:pt x="1178598" y="2260600"/>
                </a:lnTo>
                <a:lnTo>
                  <a:pt x="1177404" y="2247900"/>
                </a:lnTo>
                <a:lnTo>
                  <a:pt x="1177353" y="2235200"/>
                </a:lnTo>
                <a:lnTo>
                  <a:pt x="1176997" y="2235200"/>
                </a:lnTo>
                <a:lnTo>
                  <a:pt x="1176693" y="2222500"/>
                </a:lnTo>
                <a:lnTo>
                  <a:pt x="1175931" y="2222500"/>
                </a:lnTo>
                <a:lnTo>
                  <a:pt x="1176909" y="2209800"/>
                </a:lnTo>
                <a:lnTo>
                  <a:pt x="1189558" y="2209800"/>
                </a:lnTo>
                <a:lnTo>
                  <a:pt x="1187831" y="2222500"/>
                </a:lnTo>
                <a:lnTo>
                  <a:pt x="1189545" y="2235200"/>
                </a:lnTo>
                <a:lnTo>
                  <a:pt x="1190739" y="2235200"/>
                </a:lnTo>
                <a:lnTo>
                  <a:pt x="1185976" y="2247900"/>
                </a:lnTo>
                <a:lnTo>
                  <a:pt x="1186764" y="2260600"/>
                </a:lnTo>
                <a:lnTo>
                  <a:pt x="1190840" y="2260600"/>
                </a:lnTo>
                <a:lnTo>
                  <a:pt x="1194003" y="2273300"/>
                </a:lnTo>
                <a:lnTo>
                  <a:pt x="1194003" y="2173173"/>
                </a:lnTo>
                <a:lnTo>
                  <a:pt x="1192695" y="2171700"/>
                </a:lnTo>
                <a:lnTo>
                  <a:pt x="1193241" y="2171700"/>
                </a:lnTo>
                <a:lnTo>
                  <a:pt x="1193482" y="2159000"/>
                </a:lnTo>
                <a:lnTo>
                  <a:pt x="1212024" y="2159000"/>
                </a:lnTo>
                <a:lnTo>
                  <a:pt x="1212557" y="2171700"/>
                </a:lnTo>
                <a:lnTo>
                  <a:pt x="1212557" y="2133600"/>
                </a:lnTo>
                <a:lnTo>
                  <a:pt x="1190256" y="2133600"/>
                </a:lnTo>
                <a:lnTo>
                  <a:pt x="1183767" y="2151761"/>
                </a:lnTo>
                <a:lnTo>
                  <a:pt x="1183767" y="2184400"/>
                </a:lnTo>
                <a:lnTo>
                  <a:pt x="1178255" y="2197100"/>
                </a:lnTo>
                <a:lnTo>
                  <a:pt x="1175740" y="2197100"/>
                </a:lnTo>
                <a:lnTo>
                  <a:pt x="1173556" y="2184400"/>
                </a:lnTo>
                <a:lnTo>
                  <a:pt x="1170940" y="2184400"/>
                </a:lnTo>
                <a:lnTo>
                  <a:pt x="1175943" y="2171700"/>
                </a:lnTo>
                <a:lnTo>
                  <a:pt x="1178636" y="2171700"/>
                </a:lnTo>
                <a:lnTo>
                  <a:pt x="1182204" y="2184400"/>
                </a:lnTo>
                <a:lnTo>
                  <a:pt x="1183767" y="2184400"/>
                </a:lnTo>
                <a:lnTo>
                  <a:pt x="1183767" y="2151761"/>
                </a:lnTo>
                <a:lnTo>
                  <a:pt x="1181176" y="2159000"/>
                </a:lnTo>
                <a:lnTo>
                  <a:pt x="1174877" y="2159000"/>
                </a:lnTo>
                <a:lnTo>
                  <a:pt x="1166266" y="2171700"/>
                </a:lnTo>
                <a:lnTo>
                  <a:pt x="1160741" y="2171700"/>
                </a:lnTo>
                <a:lnTo>
                  <a:pt x="1160741" y="2197100"/>
                </a:lnTo>
                <a:lnTo>
                  <a:pt x="1160386" y="2209800"/>
                </a:lnTo>
                <a:lnTo>
                  <a:pt x="1158049" y="2212721"/>
                </a:lnTo>
                <a:lnTo>
                  <a:pt x="1158049" y="2286000"/>
                </a:lnTo>
                <a:lnTo>
                  <a:pt x="1146924" y="2286000"/>
                </a:lnTo>
                <a:lnTo>
                  <a:pt x="1152512" y="2273300"/>
                </a:lnTo>
                <a:lnTo>
                  <a:pt x="1155788" y="2273300"/>
                </a:lnTo>
                <a:lnTo>
                  <a:pt x="1158049" y="2286000"/>
                </a:lnTo>
                <a:lnTo>
                  <a:pt x="1158049" y="2212721"/>
                </a:lnTo>
                <a:lnTo>
                  <a:pt x="1150226" y="2222500"/>
                </a:lnTo>
                <a:lnTo>
                  <a:pt x="1140828" y="2222500"/>
                </a:lnTo>
                <a:lnTo>
                  <a:pt x="1139151" y="2209800"/>
                </a:lnTo>
                <a:lnTo>
                  <a:pt x="1138237" y="2209800"/>
                </a:lnTo>
                <a:lnTo>
                  <a:pt x="1146771" y="2197100"/>
                </a:lnTo>
                <a:lnTo>
                  <a:pt x="1160741" y="2197100"/>
                </a:lnTo>
                <a:lnTo>
                  <a:pt x="1160741" y="2171700"/>
                </a:lnTo>
                <a:lnTo>
                  <a:pt x="1135138" y="2171700"/>
                </a:lnTo>
                <a:lnTo>
                  <a:pt x="1132192" y="2177161"/>
                </a:lnTo>
                <a:lnTo>
                  <a:pt x="1132192" y="2260600"/>
                </a:lnTo>
                <a:lnTo>
                  <a:pt x="1130922" y="2273300"/>
                </a:lnTo>
                <a:lnTo>
                  <a:pt x="1127061" y="2286000"/>
                </a:lnTo>
                <a:lnTo>
                  <a:pt x="1126096" y="2272881"/>
                </a:lnTo>
                <a:lnTo>
                  <a:pt x="1125296" y="2260600"/>
                </a:lnTo>
                <a:lnTo>
                  <a:pt x="1125385" y="2247900"/>
                </a:lnTo>
                <a:lnTo>
                  <a:pt x="1130935" y="2247900"/>
                </a:lnTo>
                <a:lnTo>
                  <a:pt x="1132192" y="2260600"/>
                </a:lnTo>
                <a:lnTo>
                  <a:pt x="1132192" y="2177161"/>
                </a:lnTo>
                <a:lnTo>
                  <a:pt x="1128280" y="2184400"/>
                </a:lnTo>
                <a:lnTo>
                  <a:pt x="1124051" y="2197100"/>
                </a:lnTo>
                <a:lnTo>
                  <a:pt x="1122006" y="2209800"/>
                </a:lnTo>
                <a:lnTo>
                  <a:pt x="1114196" y="2209800"/>
                </a:lnTo>
                <a:lnTo>
                  <a:pt x="1114196" y="2311400"/>
                </a:lnTo>
                <a:lnTo>
                  <a:pt x="1114183" y="2324100"/>
                </a:lnTo>
                <a:lnTo>
                  <a:pt x="1101547" y="2324100"/>
                </a:lnTo>
                <a:lnTo>
                  <a:pt x="1102906" y="2311400"/>
                </a:lnTo>
                <a:lnTo>
                  <a:pt x="1114196" y="2311400"/>
                </a:lnTo>
                <a:lnTo>
                  <a:pt x="1114196" y="2209800"/>
                </a:lnTo>
                <a:lnTo>
                  <a:pt x="1111554" y="2209800"/>
                </a:lnTo>
                <a:lnTo>
                  <a:pt x="1111554" y="2247900"/>
                </a:lnTo>
                <a:lnTo>
                  <a:pt x="1109802" y="2260600"/>
                </a:lnTo>
                <a:lnTo>
                  <a:pt x="1089088" y="2260600"/>
                </a:lnTo>
                <a:lnTo>
                  <a:pt x="1084338" y="2273300"/>
                </a:lnTo>
                <a:lnTo>
                  <a:pt x="1076858" y="2260600"/>
                </a:lnTo>
                <a:lnTo>
                  <a:pt x="1076350" y="2247900"/>
                </a:lnTo>
                <a:lnTo>
                  <a:pt x="1084097" y="2247900"/>
                </a:lnTo>
                <a:lnTo>
                  <a:pt x="1089393" y="2235200"/>
                </a:lnTo>
                <a:lnTo>
                  <a:pt x="1110107" y="2235200"/>
                </a:lnTo>
                <a:lnTo>
                  <a:pt x="1111148" y="2247900"/>
                </a:lnTo>
                <a:lnTo>
                  <a:pt x="1111554" y="2247900"/>
                </a:lnTo>
                <a:lnTo>
                  <a:pt x="1111554" y="2209800"/>
                </a:lnTo>
                <a:lnTo>
                  <a:pt x="1099985" y="2209800"/>
                </a:lnTo>
                <a:lnTo>
                  <a:pt x="1090726" y="2222500"/>
                </a:lnTo>
                <a:lnTo>
                  <a:pt x="1077887" y="2222500"/>
                </a:lnTo>
                <a:lnTo>
                  <a:pt x="1070140" y="2235200"/>
                </a:lnTo>
                <a:lnTo>
                  <a:pt x="1068412" y="2235200"/>
                </a:lnTo>
                <a:lnTo>
                  <a:pt x="1068412" y="2336800"/>
                </a:lnTo>
                <a:lnTo>
                  <a:pt x="1067943" y="2336800"/>
                </a:lnTo>
                <a:lnTo>
                  <a:pt x="1065911" y="2349500"/>
                </a:lnTo>
                <a:lnTo>
                  <a:pt x="1062342" y="2349500"/>
                </a:lnTo>
                <a:lnTo>
                  <a:pt x="1057186" y="2362200"/>
                </a:lnTo>
                <a:lnTo>
                  <a:pt x="1046594" y="2362200"/>
                </a:lnTo>
                <a:lnTo>
                  <a:pt x="1046111" y="2349500"/>
                </a:lnTo>
                <a:lnTo>
                  <a:pt x="1045324" y="2336800"/>
                </a:lnTo>
                <a:lnTo>
                  <a:pt x="1044295" y="2336800"/>
                </a:lnTo>
                <a:lnTo>
                  <a:pt x="1043000" y="2324100"/>
                </a:lnTo>
                <a:lnTo>
                  <a:pt x="1041374" y="2311400"/>
                </a:lnTo>
                <a:lnTo>
                  <a:pt x="1040371" y="2311400"/>
                </a:lnTo>
                <a:lnTo>
                  <a:pt x="1040269" y="2298700"/>
                </a:lnTo>
                <a:lnTo>
                  <a:pt x="1039520" y="2298700"/>
                </a:lnTo>
                <a:lnTo>
                  <a:pt x="1038847" y="2286000"/>
                </a:lnTo>
                <a:lnTo>
                  <a:pt x="1040917" y="2273300"/>
                </a:lnTo>
                <a:lnTo>
                  <a:pt x="1046581" y="2273300"/>
                </a:lnTo>
                <a:lnTo>
                  <a:pt x="1056690" y="2260600"/>
                </a:lnTo>
                <a:lnTo>
                  <a:pt x="1065898" y="2260600"/>
                </a:lnTo>
                <a:lnTo>
                  <a:pt x="1066952" y="2273300"/>
                </a:lnTo>
                <a:lnTo>
                  <a:pt x="1067117" y="2273300"/>
                </a:lnTo>
                <a:lnTo>
                  <a:pt x="1067066" y="2298700"/>
                </a:lnTo>
                <a:lnTo>
                  <a:pt x="1065949" y="2298700"/>
                </a:lnTo>
                <a:lnTo>
                  <a:pt x="1066444" y="2311400"/>
                </a:lnTo>
                <a:lnTo>
                  <a:pt x="1067587" y="2324100"/>
                </a:lnTo>
                <a:lnTo>
                  <a:pt x="1068412" y="2336800"/>
                </a:lnTo>
                <a:lnTo>
                  <a:pt x="1068412" y="2235200"/>
                </a:lnTo>
                <a:lnTo>
                  <a:pt x="1065022" y="2235200"/>
                </a:lnTo>
                <a:lnTo>
                  <a:pt x="1061948" y="2247900"/>
                </a:lnTo>
                <a:lnTo>
                  <a:pt x="1053465" y="2247900"/>
                </a:lnTo>
                <a:lnTo>
                  <a:pt x="1047102" y="2260600"/>
                </a:lnTo>
                <a:lnTo>
                  <a:pt x="1039672" y="2260600"/>
                </a:lnTo>
                <a:lnTo>
                  <a:pt x="1036281" y="2247862"/>
                </a:lnTo>
                <a:lnTo>
                  <a:pt x="1034427" y="2222500"/>
                </a:lnTo>
                <a:lnTo>
                  <a:pt x="1033983" y="2209800"/>
                </a:lnTo>
                <a:lnTo>
                  <a:pt x="1034808" y="2197100"/>
                </a:lnTo>
                <a:lnTo>
                  <a:pt x="1035735" y="2184400"/>
                </a:lnTo>
                <a:lnTo>
                  <a:pt x="1088542" y="2184400"/>
                </a:lnTo>
                <a:lnTo>
                  <a:pt x="1104709" y="2171700"/>
                </a:lnTo>
                <a:lnTo>
                  <a:pt x="1119200" y="2159000"/>
                </a:lnTo>
                <a:lnTo>
                  <a:pt x="1125385" y="2146300"/>
                </a:lnTo>
                <a:lnTo>
                  <a:pt x="1130249" y="2146300"/>
                </a:lnTo>
                <a:lnTo>
                  <a:pt x="1132916" y="2133600"/>
                </a:lnTo>
                <a:lnTo>
                  <a:pt x="1132522" y="2120900"/>
                </a:lnTo>
                <a:lnTo>
                  <a:pt x="1136891" y="2108200"/>
                </a:lnTo>
                <a:lnTo>
                  <a:pt x="1152080" y="2108200"/>
                </a:lnTo>
                <a:lnTo>
                  <a:pt x="1152956" y="2120900"/>
                </a:lnTo>
                <a:lnTo>
                  <a:pt x="1158481" y="2120900"/>
                </a:lnTo>
                <a:lnTo>
                  <a:pt x="1162265" y="2133600"/>
                </a:lnTo>
                <a:lnTo>
                  <a:pt x="1167333" y="2133600"/>
                </a:lnTo>
                <a:lnTo>
                  <a:pt x="1175613" y="2120900"/>
                </a:lnTo>
                <a:lnTo>
                  <a:pt x="1198499" y="2120900"/>
                </a:lnTo>
                <a:lnTo>
                  <a:pt x="1203629" y="2108200"/>
                </a:lnTo>
                <a:lnTo>
                  <a:pt x="1205839" y="2108200"/>
                </a:lnTo>
                <a:lnTo>
                  <a:pt x="1205420" y="2095500"/>
                </a:lnTo>
                <a:lnTo>
                  <a:pt x="1204328" y="2082800"/>
                </a:lnTo>
                <a:lnTo>
                  <a:pt x="1202944" y="2082800"/>
                </a:lnTo>
                <a:lnTo>
                  <a:pt x="1200264" y="2070100"/>
                </a:lnTo>
                <a:lnTo>
                  <a:pt x="1202829" y="2057400"/>
                </a:lnTo>
                <a:lnTo>
                  <a:pt x="1199476" y="2057400"/>
                </a:lnTo>
                <a:lnTo>
                  <a:pt x="1197483" y="2044700"/>
                </a:lnTo>
                <a:lnTo>
                  <a:pt x="1197724" y="2044700"/>
                </a:lnTo>
                <a:lnTo>
                  <a:pt x="1197571" y="2032000"/>
                </a:lnTo>
                <a:lnTo>
                  <a:pt x="1195895" y="2019300"/>
                </a:lnTo>
                <a:lnTo>
                  <a:pt x="1193761" y="2006600"/>
                </a:lnTo>
                <a:lnTo>
                  <a:pt x="1192225" y="1993900"/>
                </a:lnTo>
                <a:lnTo>
                  <a:pt x="1191818" y="1993900"/>
                </a:lnTo>
                <a:lnTo>
                  <a:pt x="1192479" y="1981200"/>
                </a:lnTo>
                <a:lnTo>
                  <a:pt x="1187615" y="1981200"/>
                </a:lnTo>
                <a:lnTo>
                  <a:pt x="1192237" y="1968500"/>
                </a:lnTo>
                <a:lnTo>
                  <a:pt x="1185849" y="1968500"/>
                </a:lnTo>
                <a:lnTo>
                  <a:pt x="1185570" y="1968728"/>
                </a:lnTo>
                <a:lnTo>
                  <a:pt x="1185570" y="2032000"/>
                </a:lnTo>
                <a:lnTo>
                  <a:pt x="1185189" y="2044700"/>
                </a:lnTo>
                <a:lnTo>
                  <a:pt x="1177645" y="2044700"/>
                </a:lnTo>
                <a:lnTo>
                  <a:pt x="1177251" y="2032000"/>
                </a:lnTo>
                <a:lnTo>
                  <a:pt x="1185570" y="2032000"/>
                </a:lnTo>
                <a:lnTo>
                  <a:pt x="1185570" y="1968728"/>
                </a:lnTo>
                <a:lnTo>
                  <a:pt x="1182471" y="1971243"/>
                </a:lnTo>
                <a:lnTo>
                  <a:pt x="1182471" y="2006600"/>
                </a:lnTo>
                <a:lnTo>
                  <a:pt x="1181785" y="2006600"/>
                </a:lnTo>
                <a:lnTo>
                  <a:pt x="1178064" y="2019300"/>
                </a:lnTo>
                <a:lnTo>
                  <a:pt x="1161707" y="2019300"/>
                </a:lnTo>
                <a:lnTo>
                  <a:pt x="1155547" y="2032000"/>
                </a:lnTo>
                <a:lnTo>
                  <a:pt x="1154112" y="2019300"/>
                </a:lnTo>
                <a:lnTo>
                  <a:pt x="1156474" y="2006600"/>
                </a:lnTo>
                <a:lnTo>
                  <a:pt x="1161630" y="2006600"/>
                </a:lnTo>
                <a:lnTo>
                  <a:pt x="1168603" y="1993900"/>
                </a:lnTo>
                <a:lnTo>
                  <a:pt x="1180185" y="1993900"/>
                </a:lnTo>
                <a:lnTo>
                  <a:pt x="1182471" y="2006600"/>
                </a:lnTo>
                <a:lnTo>
                  <a:pt x="1182471" y="1971243"/>
                </a:lnTo>
                <a:lnTo>
                  <a:pt x="1170165" y="1981200"/>
                </a:lnTo>
                <a:lnTo>
                  <a:pt x="1155827" y="1981200"/>
                </a:lnTo>
                <a:lnTo>
                  <a:pt x="1143304" y="1992528"/>
                </a:lnTo>
                <a:lnTo>
                  <a:pt x="1143304" y="2032000"/>
                </a:lnTo>
                <a:lnTo>
                  <a:pt x="1138910" y="2044700"/>
                </a:lnTo>
                <a:lnTo>
                  <a:pt x="1132370" y="2032000"/>
                </a:lnTo>
                <a:lnTo>
                  <a:pt x="1130769" y="2032000"/>
                </a:lnTo>
                <a:lnTo>
                  <a:pt x="1130769" y="2019300"/>
                </a:lnTo>
                <a:lnTo>
                  <a:pt x="1139596" y="2019300"/>
                </a:lnTo>
                <a:lnTo>
                  <a:pt x="1140891" y="2032000"/>
                </a:lnTo>
                <a:lnTo>
                  <a:pt x="1143304" y="2032000"/>
                </a:lnTo>
                <a:lnTo>
                  <a:pt x="1143304" y="1992528"/>
                </a:lnTo>
                <a:lnTo>
                  <a:pt x="1141780" y="1993900"/>
                </a:lnTo>
                <a:lnTo>
                  <a:pt x="1126972" y="2006600"/>
                </a:lnTo>
                <a:lnTo>
                  <a:pt x="1122946" y="2006600"/>
                </a:lnTo>
                <a:lnTo>
                  <a:pt x="1122032" y="2009749"/>
                </a:lnTo>
                <a:lnTo>
                  <a:pt x="1122032" y="2044700"/>
                </a:lnTo>
                <a:lnTo>
                  <a:pt x="1118146" y="2044700"/>
                </a:lnTo>
                <a:lnTo>
                  <a:pt x="1113599" y="2057400"/>
                </a:lnTo>
                <a:lnTo>
                  <a:pt x="1109903" y="2070100"/>
                </a:lnTo>
                <a:lnTo>
                  <a:pt x="1106424" y="2070100"/>
                </a:lnTo>
                <a:lnTo>
                  <a:pt x="1102525" y="2082800"/>
                </a:lnTo>
                <a:lnTo>
                  <a:pt x="1091590" y="2082800"/>
                </a:lnTo>
                <a:lnTo>
                  <a:pt x="1091222" y="2070100"/>
                </a:lnTo>
                <a:lnTo>
                  <a:pt x="1088224" y="2070100"/>
                </a:lnTo>
                <a:lnTo>
                  <a:pt x="1089215" y="2057400"/>
                </a:lnTo>
                <a:lnTo>
                  <a:pt x="1090599" y="2057400"/>
                </a:lnTo>
                <a:lnTo>
                  <a:pt x="1094549" y="2044700"/>
                </a:lnTo>
                <a:lnTo>
                  <a:pt x="1109319" y="2044700"/>
                </a:lnTo>
                <a:lnTo>
                  <a:pt x="1116863" y="2032000"/>
                </a:lnTo>
                <a:lnTo>
                  <a:pt x="1122032" y="2044700"/>
                </a:lnTo>
                <a:lnTo>
                  <a:pt x="1122032" y="2009749"/>
                </a:lnTo>
                <a:lnTo>
                  <a:pt x="1119251" y="2019300"/>
                </a:lnTo>
                <a:lnTo>
                  <a:pt x="1100061" y="2019300"/>
                </a:lnTo>
                <a:lnTo>
                  <a:pt x="1087005" y="2032000"/>
                </a:lnTo>
                <a:lnTo>
                  <a:pt x="1081239" y="2038172"/>
                </a:lnTo>
                <a:lnTo>
                  <a:pt x="1081239" y="2082800"/>
                </a:lnTo>
                <a:lnTo>
                  <a:pt x="1079550" y="2082800"/>
                </a:lnTo>
                <a:lnTo>
                  <a:pt x="1074229" y="2095500"/>
                </a:lnTo>
                <a:lnTo>
                  <a:pt x="1058608" y="2095500"/>
                </a:lnTo>
                <a:lnTo>
                  <a:pt x="1058608" y="2159000"/>
                </a:lnTo>
                <a:lnTo>
                  <a:pt x="1049616" y="2171700"/>
                </a:lnTo>
                <a:lnTo>
                  <a:pt x="1034351" y="2171700"/>
                </a:lnTo>
                <a:lnTo>
                  <a:pt x="1033983" y="2159000"/>
                </a:lnTo>
                <a:lnTo>
                  <a:pt x="1032929" y="2146300"/>
                </a:lnTo>
                <a:lnTo>
                  <a:pt x="1031925" y="2133600"/>
                </a:lnTo>
                <a:lnTo>
                  <a:pt x="1030795" y="2120900"/>
                </a:lnTo>
                <a:lnTo>
                  <a:pt x="1029360" y="2108200"/>
                </a:lnTo>
                <a:lnTo>
                  <a:pt x="1028776" y="2108200"/>
                </a:lnTo>
                <a:lnTo>
                  <a:pt x="1029284" y="2095500"/>
                </a:lnTo>
                <a:lnTo>
                  <a:pt x="1031697" y="2095500"/>
                </a:lnTo>
                <a:lnTo>
                  <a:pt x="1036828" y="2082800"/>
                </a:lnTo>
                <a:lnTo>
                  <a:pt x="1049743" y="2082800"/>
                </a:lnTo>
                <a:lnTo>
                  <a:pt x="1049337" y="2095500"/>
                </a:lnTo>
                <a:lnTo>
                  <a:pt x="1048956" y="2108200"/>
                </a:lnTo>
                <a:lnTo>
                  <a:pt x="1048131" y="2120900"/>
                </a:lnTo>
                <a:lnTo>
                  <a:pt x="1048512" y="2120900"/>
                </a:lnTo>
                <a:lnTo>
                  <a:pt x="1048461" y="2159000"/>
                </a:lnTo>
                <a:lnTo>
                  <a:pt x="1058608" y="2159000"/>
                </a:lnTo>
                <a:lnTo>
                  <a:pt x="1058608" y="2095500"/>
                </a:lnTo>
                <a:lnTo>
                  <a:pt x="1056932" y="2095500"/>
                </a:lnTo>
                <a:lnTo>
                  <a:pt x="1059116" y="2082800"/>
                </a:lnTo>
                <a:lnTo>
                  <a:pt x="1061262" y="2082800"/>
                </a:lnTo>
                <a:lnTo>
                  <a:pt x="1064399" y="2070100"/>
                </a:lnTo>
                <a:lnTo>
                  <a:pt x="1071092" y="2070100"/>
                </a:lnTo>
                <a:lnTo>
                  <a:pt x="1072781" y="2057400"/>
                </a:lnTo>
                <a:lnTo>
                  <a:pt x="1079220" y="2070100"/>
                </a:lnTo>
                <a:lnTo>
                  <a:pt x="1080757" y="2070100"/>
                </a:lnTo>
                <a:lnTo>
                  <a:pt x="1081239" y="2082800"/>
                </a:lnTo>
                <a:lnTo>
                  <a:pt x="1081239" y="2038172"/>
                </a:lnTo>
                <a:lnTo>
                  <a:pt x="1075118" y="2044700"/>
                </a:lnTo>
                <a:lnTo>
                  <a:pt x="1063828" y="2044700"/>
                </a:lnTo>
                <a:lnTo>
                  <a:pt x="1058760" y="2057400"/>
                </a:lnTo>
                <a:lnTo>
                  <a:pt x="1053287" y="2057400"/>
                </a:lnTo>
                <a:lnTo>
                  <a:pt x="1047000" y="2070100"/>
                </a:lnTo>
                <a:lnTo>
                  <a:pt x="1039469" y="2070100"/>
                </a:lnTo>
                <a:lnTo>
                  <a:pt x="1036218" y="2057400"/>
                </a:lnTo>
                <a:lnTo>
                  <a:pt x="1037272" y="2044700"/>
                </a:lnTo>
                <a:lnTo>
                  <a:pt x="1041882" y="2044700"/>
                </a:lnTo>
                <a:lnTo>
                  <a:pt x="1053172" y="2032000"/>
                </a:lnTo>
                <a:lnTo>
                  <a:pt x="1063942" y="2019300"/>
                </a:lnTo>
                <a:lnTo>
                  <a:pt x="1075893" y="2006600"/>
                </a:lnTo>
                <a:lnTo>
                  <a:pt x="1090714" y="1993900"/>
                </a:lnTo>
                <a:lnTo>
                  <a:pt x="1108151" y="1981200"/>
                </a:lnTo>
                <a:lnTo>
                  <a:pt x="1124800" y="1968500"/>
                </a:lnTo>
                <a:lnTo>
                  <a:pt x="1140663" y="1955800"/>
                </a:lnTo>
                <a:lnTo>
                  <a:pt x="1155712" y="1943100"/>
                </a:lnTo>
                <a:lnTo>
                  <a:pt x="1163866" y="1943100"/>
                </a:lnTo>
                <a:lnTo>
                  <a:pt x="1172133" y="1930400"/>
                </a:lnTo>
                <a:lnTo>
                  <a:pt x="1180299" y="1930400"/>
                </a:lnTo>
                <a:lnTo>
                  <a:pt x="1188097" y="1917700"/>
                </a:lnTo>
                <a:lnTo>
                  <a:pt x="1202334" y="1905000"/>
                </a:lnTo>
                <a:lnTo>
                  <a:pt x="1232382" y="1879600"/>
                </a:lnTo>
                <a:lnTo>
                  <a:pt x="1247013" y="1866900"/>
                </a:lnTo>
                <a:lnTo>
                  <a:pt x="1254531" y="1866900"/>
                </a:lnTo>
                <a:lnTo>
                  <a:pt x="1259636" y="1854200"/>
                </a:lnTo>
                <a:lnTo>
                  <a:pt x="1263002" y="1866900"/>
                </a:lnTo>
                <a:lnTo>
                  <a:pt x="1263916" y="1866900"/>
                </a:lnTo>
                <a:lnTo>
                  <a:pt x="1264221" y="1879600"/>
                </a:lnTo>
                <a:lnTo>
                  <a:pt x="1264221" y="1930400"/>
                </a:lnTo>
                <a:lnTo>
                  <a:pt x="1263713" y="1943100"/>
                </a:lnTo>
                <a:lnTo>
                  <a:pt x="1262545" y="1955800"/>
                </a:lnTo>
                <a:lnTo>
                  <a:pt x="1263865" y="1955800"/>
                </a:lnTo>
                <a:lnTo>
                  <a:pt x="1263205" y="1968500"/>
                </a:lnTo>
                <a:lnTo>
                  <a:pt x="1260119" y="1955800"/>
                </a:lnTo>
                <a:lnTo>
                  <a:pt x="1256411" y="1955800"/>
                </a:lnTo>
                <a:lnTo>
                  <a:pt x="1253058" y="1943874"/>
                </a:lnTo>
                <a:lnTo>
                  <a:pt x="1253058" y="1981200"/>
                </a:lnTo>
                <a:lnTo>
                  <a:pt x="1253045" y="1993900"/>
                </a:lnTo>
                <a:lnTo>
                  <a:pt x="1247241" y="2006600"/>
                </a:lnTo>
                <a:lnTo>
                  <a:pt x="1245044" y="1993900"/>
                </a:lnTo>
                <a:lnTo>
                  <a:pt x="1244574" y="1981200"/>
                </a:lnTo>
                <a:lnTo>
                  <a:pt x="1245336" y="1981200"/>
                </a:lnTo>
                <a:lnTo>
                  <a:pt x="1246886" y="1968500"/>
                </a:lnTo>
                <a:lnTo>
                  <a:pt x="1250073" y="1981200"/>
                </a:lnTo>
                <a:lnTo>
                  <a:pt x="1253058" y="1981200"/>
                </a:lnTo>
                <a:lnTo>
                  <a:pt x="1253058" y="1943874"/>
                </a:lnTo>
                <a:lnTo>
                  <a:pt x="1252842" y="1943100"/>
                </a:lnTo>
                <a:lnTo>
                  <a:pt x="1251635" y="1943100"/>
                </a:lnTo>
                <a:lnTo>
                  <a:pt x="1251280" y="1930400"/>
                </a:lnTo>
                <a:lnTo>
                  <a:pt x="1251102" y="1917700"/>
                </a:lnTo>
                <a:lnTo>
                  <a:pt x="1262202" y="1917700"/>
                </a:lnTo>
                <a:lnTo>
                  <a:pt x="1263929" y="1930400"/>
                </a:lnTo>
                <a:lnTo>
                  <a:pt x="1264221" y="1930400"/>
                </a:lnTo>
                <a:lnTo>
                  <a:pt x="1264221" y="1879600"/>
                </a:lnTo>
                <a:lnTo>
                  <a:pt x="1264196" y="1892300"/>
                </a:lnTo>
                <a:lnTo>
                  <a:pt x="1262900" y="1905000"/>
                </a:lnTo>
                <a:lnTo>
                  <a:pt x="1254645" y="1905000"/>
                </a:lnTo>
                <a:lnTo>
                  <a:pt x="1248003" y="1917700"/>
                </a:lnTo>
                <a:lnTo>
                  <a:pt x="1239012" y="1917700"/>
                </a:lnTo>
                <a:lnTo>
                  <a:pt x="1234262" y="1924316"/>
                </a:lnTo>
                <a:lnTo>
                  <a:pt x="1234262" y="1968500"/>
                </a:lnTo>
                <a:lnTo>
                  <a:pt x="1216291" y="1968500"/>
                </a:lnTo>
                <a:lnTo>
                  <a:pt x="1215834" y="1955800"/>
                </a:lnTo>
                <a:lnTo>
                  <a:pt x="1216228" y="1955800"/>
                </a:lnTo>
                <a:lnTo>
                  <a:pt x="1219060" y="1943100"/>
                </a:lnTo>
                <a:lnTo>
                  <a:pt x="1222235" y="1943100"/>
                </a:lnTo>
                <a:lnTo>
                  <a:pt x="1231061" y="1955800"/>
                </a:lnTo>
                <a:lnTo>
                  <a:pt x="1234262" y="1968500"/>
                </a:lnTo>
                <a:lnTo>
                  <a:pt x="1234262" y="1924316"/>
                </a:lnTo>
                <a:lnTo>
                  <a:pt x="1229893" y="1930400"/>
                </a:lnTo>
                <a:lnTo>
                  <a:pt x="1203363" y="1930400"/>
                </a:lnTo>
                <a:lnTo>
                  <a:pt x="1199705" y="1943100"/>
                </a:lnTo>
                <a:lnTo>
                  <a:pt x="1197000" y="1955800"/>
                </a:lnTo>
                <a:lnTo>
                  <a:pt x="1192758" y="1968500"/>
                </a:lnTo>
                <a:lnTo>
                  <a:pt x="1207109" y="1968500"/>
                </a:lnTo>
                <a:lnTo>
                  <a:pt x="1208493" y="1981200"/>
                </a:lnTo>
                <a:lnTo>
                  <a:pt x="1207604" y="1993900"/>
                </a:lnTo>
                <a:lnTo>
                  <a:pt x="1209001" y="1993900"/>
                </a:lnTo>
                <a:lnTo>
                  <a:pt x="1209789" y="2006600"/>
                </a:lnTo>
                <a:lnTo>
                  <a:pt x="1207096" y="2019300"/>
                </a:lnTo>
                <a:lnTo>
                  <a:pt x="1204696" y="2019300"/>
                </a:lnTo>
                <a:lnTo>
                  <a:pt x="1209548" y="2032000"/>
                </a:lnTo>
                <a:lnTo>
                  <a:pt x="1216304" y="2032000"/>
                </a:lnTo>
                <a:lnTo>
                  <a:pt x="1216304" y="2044700"/>
                </a:lnTo>
                <a:lnTo>
                  <a:pt x="1210703" y="2044700"/>
                </a:lnTo>
                <a:lnTo>
                  <a:pt x="1207770" y="2057400"/>
                </a:lnTo>
                <a:lnTo>
                  <a:pt x="1216152" y="2057400"/>
                </a:lnTo>
                <a:lnTo>
                  <a:pt x="1217841" y="2070100"/>
                </a:lnTo>
                <a:lnTo>
                  <a:pt x="1221282" y="2070100"/>
                </a:lnTo>
                <a:lnTo>
                  <a:pt x="1218361" y="2082800"/>
                </a:lnTo>
                <a:lnTo>
                  <a:pt x="1243609" y="2082800"/>
                </a:lnTo>
                <a:lnTo>
                  <a:pt x="1248956" y="2057400"/>
                </a:lnTo>
                <a:lnTo>
                  <a:pt x="1260233" y="2057400"/>
                </a:lnTo>
                <a:lnTo>
                  <a:pt x="1261884" y="2070100"/>
                </a:lnTo>
                <a:lnTo>
                  <a:pt x="1263180" y="2070100"/>
                </a:lnTo>
                <a:lnTo>
                  <a:pt x="1264920" y="2082800"/>
                </a:lnTo>
                <a:lnTo>
                  <a:pt x="1266355" y="2082800"/>
                </a:lnTo>
                <a:lnTo>
                  <a:pt x="1266355" y="990600"/>
                </a:lnTo>
                <a:lnTo>
                  <a:pt x="1254874" y="990600"/>
                </a:lnTo>
                <a:lnTo>
                  <a:pt x="1226515" y="981811"/>
                </a:lnTo>
                <a:lnTo>
                  <a:pt x="1226515" y="1841500"/>
                </a:lnTo>
                <a:lnTo>
                  <a:pt x="1193038" y="1841500"/>
                </a:lnTo>
                <a:lnTo>
                  <a:pt x="1186916" y="1845805"/>
                </a:lnTo>
                <a:lnTo>
                  <a:pt x="1186916" y="1866900"/>
                </a:lnTo>
                <a:lnTo>
                  <a:pt x="1175994" y="1879600"/>
                </a:lnTo>
                <a:lnTo>
                  <a:pt x="1166075" y="1892300"/>
                </a:lnTo>
                <a:lnTo>
                  <a:pt x="1156716" y="1905000"/>
                </a:lnTo>
                <a:lnTo>
                  <a:pt x="1147445" y="1905000"/>
                </a:lnTo>
                <a:lnTo>
                  <a:pt x="1124178" y="1930400"/>
                </a:lnTo>
                <a:lnTo>
                  <a:pt x="1099908" y="1955800"/>
                </a:lnTo>
                <a:lnTo>
                  <a:pt x="1074762" y="1981200"/>
                </a:lnTo>
                <a:lnTo>
                  <a:pt x="1048829" y="1993900"/>
                </a:lnTo>
                <a:lnTo>
                  <a:pt x="1042924" y="2006600"/>
                </a:lnTo>
                <a:lnTo>
                  <a:pt x="1013358" y="2006600"/>
                </a:lnTo>
                <a:lnTo>
                  <a:pt x="1022781" y="1993900"/>
                </a:lnTo>
                <a:lnTo>
                  <a:pt x="1030820" y="1993900"/>
                </a:lnTo>
                <a:lnTo>
                  <a:pt x="1038186" y="1981200"/>
                </a:lnTo>
                <a:lnTo>
                  <a:pt x="1046137" y="1968500"/>
                </a:lnTo>
                <a:lnTo>
                  <a:pt x="1054506" y="1968500"/>
                </a:lnTo>
                <a:lnTo>
                  <a:pt x="1063167" y="1955800"/>
                </a:lnTo>
                <a:lnTo>
                  <a:pt x="1085151" y="1943100"/>
                </a:lnTo>
                <a:lnTo>
                  <a:pt x="1106703" y="1917700"/>
                </a:lnTo>
                <a:lnTo>
                  <a:pt x="1128687" y="1905000"/>
                </a:lnTo>
                <a:lnTo>
                  <a:pt x="1151966" y="1892300"/>
                </a:lnTo>
                <a:lnTo>
                  <a:pt x="1160018" y="1879600"/>
                </a:lnTo>
                <a:lnTo>
                  <a:pt x="1168323" y="1879600"/>
                </a:lnTo>
                <a:lnTo>
                  <a:pt x="1177188" y="1866900"/>
                </a:lnTo>
                <a:lnTo>
                  <a:pt x="1186916" y="1866900"/>
                </a:lnTo>
                <a:lnTo>
                  <a:pt x="1186916" y="1845805"/>
                </a:lnTo>
                <a:lnTo>
                  <a:pt x="1174927" y="1854200"/>
                </a:lnTo>
                <a:lnTo>
                  <a:pt x="1154201" y="1854200"/>
                </a:lnTo>
                <a:lnTo>
                  <a:pt x="1154201" y="1866900"/>
                </a:lnTo>
                <a:lnTo>
                  <a:pt x="1130046" y="1892300"/>
                </a:lnTo>
                <a:lnTo>
                  <a:pt x="1106728" y="1905000"/>
                </a:lnTo>
                <a:lnTo>
                  <a:pt x="1083754" y="1930400"/>
                </a:lnTo>
                <a:lnTo>
                  <a:pt x="1060627" y="1943100"/>
                </a:lnTo>
                <a:lnTo>
                  <a:pt x="1055916" y="1955800"/>
                </a:lnTo>
                <a:lnTo>
                  <a:pt x="1037983" y="1955800"/>
                </a:lnTo>
                <a:lnTo>
                  <a:pt x="1039876" y="1943100"/>
                </a:lnTo>
                <a:lnTo>
                  <a:pt x="1038898" y="1943100"/>
                </a:lnTo>
                <a:lnTo>
                  <a:pt x="1038707" y="1930400"/>
                </a:lnTo>
                <a:lnTo>
                  <a:pt x="1040930" y="1917700"/>
                </a:lnTo>
                <a:lnTo>
                  <a:pt x="1051572" y="1917700"/>
                </a:lnTo>
                <a:lnTo>
                  <a:pt x="1059116" y="1905000"/>
                </a:lnTo>
                <a:lnTo>
                  <a:pt x="1066076" y="1905000"/>
                </a:lnTo>
                <a:lnTo>
                  <a:pt x="1072388" y="1892300"/>
                </a:lnTo>
                <a:lnTo>
                  <a:pt x="1079639" y="1892300"/>
                </a:lnTo>
                <a:lnTo>
                  <a:pt x="1081570" y="1879600"/>
                </a:lnTo>
                <a:lnTo>
                  <a:pt x="1069581" y="1879600"/>
                </a:lnTo>
                <a:lnTo>
                  <a:pt x="1065479" y="1892300"/>
                </a:lnTo>
                <a:lnTo>
                  <a:pt x="1033233" y="1892300"/>
                </a:lnTo>
                <a:lnTo>
                  <a:pt x="1035888" y="1879600"/>
                </a:lnTo>
                <a:lnTo>
                  <a:pt x="1034643" y="1866900"/>
                </a:lnTo>
                <a:lnTo>
                  <a:pt x="1154201" y="1866900"/>
                </a:lnTo>
                <a:lnTo>
                  <a:pt x="1154201" y="1854200"/>
                </a:lnTo>
                <a:lnTo>
                  <a:pt x="1055103" y="1854200"/>
                </a:lnTo>
                <a:lnTo>
                  <a:pt x="1046962" y="1841500"/>
                </a:lnTo>
                <a:lnTo>
                  <a:pt x="1020559" y="1841500"/>
                </a:lnTo>
                <a:lnTo>
                  <a:pt x="1020559" y="1968500"/>
                </a:lnTo>
                <a:lnTo>
                  <a:pt x="1017485" y="1981200"/>
                </a:lnTo>
                <a:lnTo>
                  <a:pt x="1011618" y="1981200"/>
                </a:lnTo>
                <a:lnTo>
                  <a:pt x="1011618" y="2006600"/>
                </a:lnTo>
                <a:lnTo>
                  <a:pt x="1004925" y="2019300"/>
                </a:lnTo>
                <a:lnTo>
                  <a:pt x="613740" y="2019300"/>
                </a:lnTo>
                <a:lnTo>
                  <a:pt x="557237" y="2006600"/>
                </a:lnTo>
                <a:lnTo>
                  <a:pt x="571207" y="2006600"/>
                </a:lnTo>
                <a:lnTo>
                  <a:pt x="598474" y="1993900"/>
                </a:lnTo>
                <a:lnTo>
                  <a:pt x="961529" y="1993900"/>
                </a:lnTo>
                <a:lnTo>
                  <a:pt x="971740" y="2006600"/>
                </a:lnTo>
                <a:lnTo>
                  <a:pt x="1011618" y="2006600"/>
                </a:lnTo>
                <a:lnTo>
                  <a:pt x="1011618" y="1981200"/>
                </a:lnTo>
                <a:lnTo>
                  <a:pt x="1010107" y="1981200"/>
                </a:lnTo>
                <a:lnTo>
                  <a:pt x="1002309" y="1993900"/>
                </a:lnTo>
                <a:lnTo>
                  <a:pt x="981646" y="1993900"/>
                </a:lnTo>
                <a:lnTo>
                  <a:pt x="975169" y="1981200"/>
                </a:lnTo>
                <a:lnTo>
                  <a:pt x="961618" y="1981200"/>
                </a:lnTo>
                <a:lnTo>
                  <a:pt x="965517" y="1968500"/>
                </a:lnTo>
                <a:lnTo>
                  <a:pt x="999744" y="1968500"/>
                </a:lnTo>
                <a:lnTo>
                  <a:pt x="1005459" y="1955800"/>
                </a:lnTo>
                <a:lnTo>
                  <a:pt x="1014476" y="1955800"/>
                </a:lnTo>
                <a:lnTo>
                  <a:pt x="1019492" y="1968500"/>
                </a:lnTo>
                <a:lnTo>
                  <a:pt x="1020559" y="1968500"/>
                </a:lnTo>
                <a:lnTo>
                  <a:pt x="1020559" y="1841500"/>
                </a:lnTo>
                <a:lnTo>
                  <a:pt x="1015644" y="1841500"/>
                </a:lnTo>
                <a:lnTo>
                  <a:pt x="1015644" y="1930400"/>
                </a:lnTo>
                <a:lnTo>
                  <a:pt x="1014247" y="1930400"/>
                </a:lnTo>
                <a:lnTo>
                  <a:pt x="1009700" y="1943100"/>
                </a:lnTo>
                <a:lnTo>
                  <a:pt x="1001052" y="1943100"/>
                </a:lnTo>
                <a:lnTo>
                  <a:pt x="993597" y="1955800"/>
                </a:lnTo>
                <a:lnTo>
                  <a:pt x="986002" y="1943100"/>
                </a:lnTo>
                <a:lnTo>
                  <a:pt x="976947" y="1943100"/>
                </a:lnTo>
                <a:lnTo>
                  <a:pt x="973150" y="1930400"/>
                </a:lnTo>
                <a:lnTo>
                  <a:pt x="973582" y="1930400"/>
                </a:lnTo>
                <a:lnTo>
                  <a:pt x="977430" y="1917700"/>
                </a:lnTo>
                <a:lnTo>
                  <a:pt x="976617" y="1917700"/>
                </a:lnTo>
                <a:lnTo>
                  <a:pt x="973543" y="1905000"/>
                </a:lnTo>
                <a:lnTo>
                  <a:pt x="969581" y="1905000"/>
                </a:lnTo>
                <a:lnTo>
                  <a:pt x="929487" y="1892300"/>
                </a:lnTo>
                <a:lnTo>
                  <a:pt x="907313" y="1892300"/>
                </a:lnTo>
                <a:lnTo>
                  <a:pt x="907313" y="1981200"/>
                </a:lnTo>
                <a:lnTo>
                  <a:pt x="872845" y="1981200"/>
                </a:lnTo>
                <a:lnTo>
                  <a:pt x="895223" y="1968500"/>
                </a:lnTo>
                <a:lnTo>
                  <a:pt x="907313" y="1981200"/>
                </a:lnTo>
                <a:lnTo>
                  <a:pt x="907313" y="1892300"/>
                </a:lnTo>
                <a:lnTo>
                  <a:pt x="812673" y="1892300"/>
                </a:lnTo>
                <a:lnTo>
                  <a:pt x="805992" y="1905000"/>
                </a:lnTo>
                <a:lnTo>
                  <a:pt x="779322" y="1905000"/>
                </a:lnTo>
                <a:lnTo>
                  <a:pt x="766902" y="1894598"/>
                </a:lnTo>
                <a:lnTo>
                  <a:pt x="766902" y="1981200"/>
                </a:lnTo>
                <a:lnTo>
                  <a:pt x="540118" y="1981200"/>
                </a:lnTo>
                <a:lnTo>
                  <a:pt x="528510" y="1993900"/>
                </a:lnTo>
                <a:lnTo>
                  <a:pt x="516686" y="1993900"/>
                </a:lnTo>
                <a:lnTo>
                  <a:pt x="543953" y="2006600"/>
                </a:lnTo>
                <a:lnTo>
                  <a:pt x="493014" y="2006600"/>
                </a:lnTo>
                <a:lnTo>
                  <a:pt x="499808" y="1993900"/>
                </a:lnTo>
                <a:lnTo>
                  <a:pt x="505206" y="1993900"/>
                </a:lnTo>
                <a:lnTo>
                  <a:pt x="502310" y="1981200"/>
                </a:lnTo>
                <a:lnTo>
                  <a:pt x="499287" y="1993900"/>
                </a:lnTo>
                <a:lnTo>
                  <a:pt x="497420" y="1981200"/>
                </a:lnTo>
                <a:lnTo>
                  <a:pt x="502145" y="1981200"/>
                </a:lnTo>
                <a:lnTo>
                  <a:pt x="516140" y="1968500"/>
                </a:lnTo>
                <a:lnTo>
                  <a:pt x="528726" y="1955800"/>
                </a:lnTo>
                <a:lnTo>
                  <a:pt x="540689" y="1943100"/>
                </a:lnTo>
                <a:lnTo>
                  <a:pt x="552831" y="1930400"/>
                </a:lnTo>
                <a:lnTo>
                  <a:pt x="567880" y="1917700"/>
                </a:lnTo>
                <a:lnTo>
                  <a:pt x="598398" y="1892300"/>
                </a:lnTo>
                <a:lnTo>
                  <a:pt x="612965" y="1879600"/>
                </a:lnTo>
                <a:lnTo>
                  <a:pt x="619760" y="1866900"/>
                </a:lnTo>
                <a:lnTo>
                  <a:pt x="633463" y="1854200"/>
                </a:lnTo>
                <a:lnTo>
                  <a:pt x="640283" y="1841500"/>
                </a:lnTo>
                <a:lnTo>
                  <a:pt x="722515" y="1841500"/>
                </a:lnTo>
                <a:lnTo>
                  <a:pt x="721360" y="1854200"/>
                </a:lnTo>
                <a:lnTo>
                  <a:pt x="717105" y="1866900"/>
                </a:lnTo>
                <a:lnTo>
                  <a:pt x="711758" y="1866900"/>
                </a:lnTo>
                <a:lnTo>
                  <a:pt x="712495" y="1879600"/>
                </a:lnTo>
                <a:lnTo>
                  <a:pt x="712165" y="1892300"/>
                </a:lnTo>
                <a:lnTo>
                  <a:pt x="709663" y="1905000"/>
                </a:lnTo>
                <a:lnTo>
                  <a:pt x="701560" y="1905000"/>
                </a:lnTo>
                <a:lnTo>
                  <a:pt x="701560" y="1917700"/>
                </a:lnTo>
                <a:lnTo>
                  <a:pt x="700036" y="1930400"/>
                </a:lnTo>
                <a:lnTo>
                  <a:pt x="654456" y="1930400"/>
                </a:lnTo>
                <a:lnTo>
                  <a:pt x="654380" y="1917700"/>
                </a:lnTo>
                <a:lnTo>
                  <a:pt x="701560" y="1917700"/>
                </a:lnTo>
                <a:lnTo>
                  <a:pt x="701560" y="1905000"/>
                </a:lnTo>
                <a:lnTo>
                  <a:pt x="666203" y="1905000"/>
                </a:lnTo>
                <a:lnTo>
                  <a:pt x="659739" y="1892300"/>
                </a:lnTo>
                <a:lnTo>
                  <a:pt x="645172" y="1892300"/>
                </a:lnTo>
                <a:lnTo>
                  <a:pt x="650481" y="1879600"/>
                </a:lnTo>
                <a:lnTo>
                  <a:pt x="703008" y="1879600"/>
                </a:lnTo>
                <a:lnTo>
                  <a:pt x="711758" y="1866900"/>
                </a:lnTo>
                <a:lnTo>
                  <a:pt x="645426" y="1866900"/>
                </a:lnTo>
                <a:lnTo>
                  <a:pt x="641019" y="1879600"/>
                </a:lnTo>
                <a:lnTo>
                  <a:pt x="640334" y="1880273"/>
                </a:lnTo>
                <a:lnTo>
                  <a:pt x="640334" y="1917700"/>
                </a:lnTo>
                <a:lnTo>
                  <a:pt x="636689" y="1917700"/>
                </a:lnTo>
                <a:lnTo>
                  <a:pt x="628726" y="1930400"/>
                </a:lnTo>
                <a:lnTo>
                  <a:pt x="624052" y="1943100"/>
                </a:lnTo>
                <a:lnTo>
                  <a:pt x="591019" y="1943100"/>
                </a:lnTo>
                <a:lnTo>
                  <a:pt x="603135" y="1917700"/>
                </a:lnTo>
                <a:lnTo>
                  <a:pt x="616381" y="1905000"/>
                </a:lnTo>
                <a:lnTo>
                  <a:pt x="630491" y="1892300"/>
                </a:lnTo>
                <a:lnTo>
                  <a:pt x="638683" y="1892300"/>
                </a:lnTo>
                <a:lnTo>
                  <a:pt x="640334" y="1917700"/>
                </a:lnTo>
                <a:lnTo>
                  <a:pt x="640334" y="1880273"/>
                </a:lnTo>
                <a:lnTo>
                  <a:pt x="627938" y="1892300"/>
                </a:lnTo>
                <a:lnTo>
                  <a:pt x="614476" y="1905000"/>
                </a:lnTo>
                <a:lnTo>
                  <a:pt x="601395" y="1917700"/>
                </a:lnTo>
                <a:lnTo>
                  <a:pt x="589470" y="1930400"/>
                </a:lnTo>
                <a:lnTo>
                  <a:pt x="584466" y="1930400"/>
                </a:lnTo>
                <a:lnTo>
                  <a:pt x="578612" y="1943100"/>
                </a:lnTo>
                <a:lnTo>
                  <a:pt x="567639" y="1943100"/>
                </a:lnTo>
                <a:lnTo>
                  <a:pt x="563880" y="1955800"/>
                </a:lnTo>
                <a:lnTo>
                  <a:pt x="652767" y="1955800"/>
                </a:lnTo>
                <a:lnTo>
                  <a:pt x="645274" y="1943100"/>
                </a:lnTo>
                <a:lnTo>
                  <a:pt x="697458" y="1943100"/>
                </a:lnTo>
                <a:lnTo>
                  <a:pt x="695718" y="1955800"/>
                </a:lnTo>
                <a:lnTo>
                  <a:pt x="712457" y="1955800"/>
                </a:lnTo>
                <a:lnTo>
                  <a:pt x="721106" y="1968500"/>
                </a:lnTo>
                <a:lnTo>
                  <a:pt x="748334" y="1968500"/>
                </a:lnTo>
                <a:lnTo>
                  <a:pt x="766902" y="1981200"/>
                </a:lnTo>
                <a:lnTo>
                  <a:pt x="766902" y="1894598"/>
                </a:lnTo>
                <a:lnTo>
                  <a:pt x="764159" y="1892300"/>
                </a:lnTo>
                <a:lnTo>
                  <a:pt x="758164" y="1905000"/>
                </a:lnTo>
                <a:lnTo>
                  <a:pt x="758596" y="1917700"/>
                </a:lnTo>
                <a:lnTo>
                  <a:pt x="760158" y="1917700"/>
                </a:lnTo>
                <a:lnTo>
                  <a:pt x="760730" y="1930400"/>
                </a:lnTo>
                <a:lnTo>
                  <a:pt x="760412" y="1930400"/>
                </a:lnTo>
                <a:lnTo>
                  <a:pt x="757656" y="1943100"/>
                </a:lnTo>
                <a:lnTo>
                  <a:pt x="746747" y="1943100"/>
                </a:lnTo>
                <a:lnTo>
                  <a:pt x="742403" y="1955800"/>
                </a:lnTo>
                <a:lnTo>
                  <a:pt x="731862" y="1955800"/>
                </a:lnTo>
                <a:lnTo>
                  <a:pt x="729208" y="1943100"/>
                </a:lnTo>
                <a:lnTo>
                  <a:pt x="731685" y="1943100"/>
                </a:lnTo>
                <a:lnTo>
                  <a:pt x="725652" y="1930400"/>
                </a:lnTo>
                <a:lnTo>
                  <a:pt x="723696" y="1930400"/>
                </a:lnTo>
                <a:lnTo>
                  <a:pt x="724204" y="1917700"/>
                </a:lnTo>
                <a:lnTo>
                  <a:pt x="725538" y="1917700"/>
                </a:lnTo>
                <a:lnTo>
                  <a:pt x="727786" y="1905000"/>
                </a:lnTo>
                <a:lnTo>
                  <a:pt x="730897" y="1892300"/>
                </a:lnTo>
                <a:lnTo>
                  <a:pt x="735355" y="1892300"/>
                </a:lnTo>
                <a:lnTo>
                  <a:pt x="741629" y="1879600"/>
                </a:lnTo>
                <a:lnTo>
                  <a:pt x="746290" y="1879600"/>
                </a:lnTo>
                <a:lnTo>
                  <a:pt x="753427" y="1866900"/>
                </a:lnTo>
                <a:lnTo>
                  <a:pt x="822121" y="1866900"/>
                </a:lnTo>
                <a:lnTo>
                  <a:pt x="853046" y="1879600"/>
                </a:lnTo>
                <a:lnTo>
                  <a:pt x="960196" y="1879600"/>
                </a:lnTo>
                <a:lnTo>
                  <a:pt x="985431" y="1866900"/>
                </a:lnTo>
                <a:lnTo>
                  <a:pt x="1008062" y="1866900"/>
                </a:lnTo>
                <a:lnTo>
                  <a:pt x="1012113" y="1879600"/>
                </a:lnTo>
                <a:lnTo>
                  <a:pt x="1013714" y="1892300"/>
                </a:lnTo>
                <a:lnTo>
                  <a:pt x="1014933" y="1917700"/>
                </a:lnTo>
                <a:lnTo>
                  <a:pt x="1015314" y="1917700"/>
                </a:lnTo>
                <a:lnTo>
                  <a:pt x="1015644" y="1930400"/>
                </a:lnTo>
                <a:lnTo>
                  <a:pt x="1015644" y="1841500"/>
                </a:lnTo>
                <a:lnTo>
                  <a:pt x="867803" y="1841500"/>
                </a:lnTo>
                <a:lnTo>
                  <a:pt x="854379" y="1828800"/>
                </a:lnTo>
                <a:lnTo>
                  <a:pt x="853744" y="1828800"/>
                </a:lnTo>
                <a:lnTo>
                  <a:pt x="860285" y="1816100"/>
                </a:lnTo>
                <a:lnTo>
                  <a:pt x="885113" y="1816100"/>
                </a:lnTo>
                <a:lnTo>
                  <a:pt x="896785" y="1828800"/>
                </a:lnTo>
                <a:lnTo>
                  <a:pt x="1092415" y="1828800"/>
                </a:lnTo>
                <a:lnTo>
                  <a:pt x="1107948" y="1841500"/>
                </a:lnTo>
                <a:lnTo>
                  <a:pt x="1118577" y="1841500"/>
                </a:lnTo>
                <a:lnTo>
                  <a:pt x="1143609" y="1828800"/>
                </a:lnTo>
                <a:lnTo>
                  <a:pt x="1223632" y="1828800"/>
                </a:lnTo>
                <a:lnTo>
                  <a:pt x="1226515" y="1841500"/>
                </a:lnTo>
                <a:lnTo>
                  <a:pt x="1226515" y="981811"/>
                </a:lnTo>
                <a:lnTo>
                  <a:pt x="1213904" y="977900"/>
                </a:lnTo>
                <a:lnTo>
                  <a:pt x="1206258" y="977900"/>
                </a:lnTo>
                <a:lnTo>
                  <a:pt x="1206258" y="1600200"/>
                </a:lnTo>
                <a:lnTo>
                  <a:pt x="1203693" y="1603222"/>
                </a:lnTo>
                <a:lnTo>
                  <a:pt x="1203693" y="1651000"/>
                </a:lnTo>
                <a:lnTo>
                  <a:pt x="1194206" y="1651000"/>
                </a:lnTo>
                <a:lnTo>
                  <a:pt x="1195997" y="1638300"/>
                </a:lnTo>
                <a:lnTo>
                  <a:pt x="1203375" y="1638300"/>
                </a:lnTo>
                <a:lnTo>
                  <a:pt x="1203693" y="1651000"/>
                </a:lnTo>
                <a:lnTo>
                  <a:pt x="1203693" y="1603222"/>
                </a:lnTo>
                <a:lnTo>
                  <a:pt x="1195438" y="1612900"/>
                </a:lnTo>
                <a:lnTo>
                  <a:pt x="1180871" y="1612900"/>
                </a:lnTo>
                <a:lnTo>
                  <a:pt x="1186154" y="1600200"/>
                </a:lnTo>
                <a:lnTo>
                  <a:pt x="1189520" y="1600200"/>
                </a:lnTo>
                <a:lnTo>
                  <a:pt x="1193203" y="1587500"/>
                </a:lnTo>
                <a:lnTo>
                  <a:pt x="1205788" y="1587500"/>
                </a:lnTo>
                <a:lnTo>
                  <a:pt x="1205852" y="1600200"/>
                </a:lnTo>
                <a:lnTo>
                  <a:pt x="1206258" y="1600200"/>
                </a:lnTo>
                <a:lnTo>
                  <a:pt x="1206258" y="977900"/>
                </a:lnTo>
                <a:lnTo>
                  <a:pt x="1175880" y="977900"/>
                </a:lnTo>
                <a:lnTo>
                  <a:pt x="1159903" y="968197"/>
                </a:lnTo>
                <a:lnTo>
                  <a:pt x="1159903" y="1549400"/>
                </a:lnTo>
                <a:lnTo>
                  <a:pt x="1150035" y="1562100"/>
                </a:lnTo>
                <a:lnTo>
                  <a:pt x="1138974" y="1574800"/>
                </a:lnTo>
                <a:lnTo>
                  <a:pt x="1127099" y="1587500"/>
                </a:lnTo>
                <a:lnTo>
                  <a:pt x="1116787" y="1587500"/>
                </a:lnTo>
                <a:lnTo>
                  <a:pt x="1125575" y="1574800"/>
                </a:lnTo>
                <a:lnTo>
                  <a:pt x="1135494" y="1562100"/>
                </a:lnTo>
                <a:lnTo>
                  <a:pt x="1146835" y="1562100"/>
                </a:lnTo>
                <a:lnTo>
                  <a:pt x="1159903" y="1549400"/>
                </a:lnTo>
                <a:lnTo>
                  <a:pt x="1159903" y="968197"/>
                </a:lnTo>
                <a:lnTo>
                  <a:pt x="1154988" y="965200"/>
                </a:lnTo>
                <a:lnTo>
                  <a:pt x="1141793" y="965200"/>
                </a:lnTo>
                <a:lnTo>
                  <a:pt x="1142199" y="952500"/>
                </a:lnTo>
                <a:lnTo>
                  <a:pt x="1142860" y="939800"/>
                </a:lnTo>
                <a:lnTo>
                  <a:pt x="1143203" y="914400"/>
                </a:lnTo>
                <a:lnTo>
                  <a:pt x="1142974" y="901700"/>
                </a:lnTo>
                <a:lnTo>
                  <a:pt x="1141958" y="889000"/>
                </a:lnTo>
                <a:lnTo>
                  <a:pt x="1141526" y="876300"/>
                </a:lnTo>
                <a:lnTo>
                  <a:pt x="1146403" y="876300"/>
                </a:lnTo>
                <a:lnTo>
                  <a:pt x="1145057" y="863600"/>
                </a:lnTo>
                <a:lnTo>
                  <a:pt x="1143025" y="850900"/>
                </a:lnTo>
                <a:lnTo>
                  <a:pt x="1126921" y="850900"/>
                </a:lnTo>
                <a:lnTo>
                  <a:pt x="1126921" y="1485900"/>
                </a:lnTo>
                <a:lnTo>
                  <a:pt x="1122629" y="1498600"/>
                </a:lnTo>
                <a:lnTo>
                  <a:pt x="1112113" y="1498600"/>
                </a:lnTo>
                <a:lnTo>
                  <a:pt x="1109967" y="1511300"/>
                </a:lnTo>
                <a:lnTo>
                  <a:pt x="1107668" y="1511300"/>
                </a:lnTo>
                <a:lnTo>
                  <a:pt x="1104277" y="1498600"/>
                </a:lnTo>
                <a:lnTo>
                  <a:pt x="1110970" y="1498600"/>
                </a:lnTo>
                <a:lnTo>
                  <a:pt x="1116939" y="1485900"/>
                </a:lnTo>
                <a:lnTo>
                  <a:pt x="1126921" y="1485900"/>
                </a:lnTo>
                <a:lnTo>
                  <a:pt x="1126921" y="850900"/>
                </a:lnTo>
                <a:lnTo>
                  <a:pt x="1118616" y="850900"/>
                </a:lnTo>
                <a:lnTo>
                  <a:pt x="1118616" y="1333500"/>
                </a:lnTo>
                <a:lnTo>
                  <a:pt x="1115187" y="1333500"/>
                </a:lnTo>
                <a:lnTo>
                  <a:pt x="1113155" y="1346200"/>
                </a:lnTo>
                <a:lnTo>
                  <a:pt x="1102969" y="1346200"/>
                </a:lnTo>
                <a:lnTo>
                  <a:pt x="1104760" y="1333500"/>
                </a:lnTo>
                <a:lnTo>
                  <a:pt x="1107694" y="1333500"/>
                </a:lnTo>
                <a:lnTo>
                  <a:pt x="1110462" y="1320800"/>
                </a:lnTo>
                <a:lnTo>
                  <a:pt x="1118616" y="1333500"/>
                </a:lnTo>
                <a:lnTo>
                  <a:pt x="1118616" y="850900"/>
                </a:lnTo>
                <a:lnTo>
                  <a:pt x="1091323" y="850900"/>
                </a:lnTo>
                <a:lnTo>
                  <a:pt x="1091323" y="1130300"/>
                </a:lnTo>
                <a:lnTo>
                  <a:pt x="1083005" y="1130300"/>
                </a:lnTo>
                <a:lnTo>
                  <a:pt x="1080325" y="1143000"/>
                </a:lnTo>
                <a:lnTo>
                  <a:pt x="1085646" y="1143000"/>
                </a:lnTo>
                <a:lnTo>
                  <a:pt x="1084376" y="1155700"/>
                </a:lnTo>
                <a:lnTo>
                  <a:pt x="1068679" y="1155700"/>
                </a:lnTo>
                <a:lnTo>
                  <a:pt x="1056513" y="1143000"/>
                </a:lnTo>
                <a:lnTo>
                  <a:pt x="1056970" y="1143000"/>
                </a:lnTo>
                <a:lnTo>
                  <a:pt x="1057097" y="1130300"/>
                </a:lnTo>
                <a:lnTo>
                  <a:pt x="1058151" y="1130300"/>
                </a:lnTo>
                <a:lnTo>
                  <a:pt x="1063625" y="1104900"/>
                </a:lnTo>
                <a:lnTo>
                  <a:pt x="1067828" y="1079500"/>
                </a:lnTo>
                <a:lnTo>
                  <a:pt x="1070203" y="1054100"/>
                </a:lnTo>
                <a:lnTo>
                  <a:pt x="1070216" y="1041400"/>
                </a:lnTo>
                <a:lnTo>
                  <a:pt x="1070216" y="1016000"/>
                </a:lnTo>
                <a:lnTo>
                  <a:pt x="1069759" y="1016000"/>
                </a:lnTo>
                <a:lnTo>
                  <a:pt x="1073607" y="1003300"/>
                </a:lnTo>
                <a:lnTo>
                  <a:pt x="1086561" y="1016000"/>
                </a:lnTo>
                <a:lnTo>
                  <a:pt x="1088898" y="1016000"/>
                </a:lnTo>
                <a:lnTo>
                  <a:pt x="1089253" y="1028700"/>
                </a:lnTo>
                <a:lnTo>
                  <a:pt x="1087145" y="1054100"/>
                </a:lnTo>
                <a:lnTo>
                  <a:pt x="1086485" y="1066800"/>
                </a:lnTo>
                <a:lnTo>
                  <a:pt x="1085989" y="1079500"/>
                </a:lnTo>
                <a:lnTo>
                  <a:pt x="1086510" y="1092200"/>
                </a:lnTo>
                <a:lnTo>
                  <a:pt x="1087589" y="1104900"/>
                </a:lnTo>
                <a:lnTo>
                  <a:pt x="1088821" y="1117600"/>
                </a:lnTo>
                <a:lnTo>
                  <a:pt x="1089253" y="1117600"/>
                </a:lnTo>
                <a:lnTo>
                  <a:pt x="1091323" y="1130300"/>
                </a:lnTo>
                <a:lnTo>
                  <a:pt x="1091323" y="850900"/>
                </a:lnTo>
                <a:lnTo>
                  <a:pt x="1051623" y="850900"/>
                </a:lnTo>
                <a:lnTo>
                  <a:pt x="1051623" y="1066800"/>
                </a:lnTo>
                <a:lnTo>
                  <a:pt x="1051407" y="1070178"/>
                </a:lnTo>
                <a:lnTo>
                  <a:pt x="1051407" y="1308100"/>
                </a:lnTo>
                <a:lnTo>
                  <a:pt x="1050798" y="1320800"/>
                </a:lnTo>
                <a:lnTo>
                  <a:pt x="1049782" y="1333500"/>
                </a:lnTo>
                <a:lnTo>
                  <a:pt x="1049274" y="1340281"/>
                </a:lnTo>
                <a:lnTo>
                  <a:pt x="1049274" y="1384300"/>
                </a:lnTo>
                <a:lnTo>
                  <a:pt x="1048715" y="1395374"/>
                </a:lnTo>
                <a:lnTo>
                  <a:pt x="1048715" y="1778000"/>
                </a:lnTo>
                <a:lnTo>
                  <a:pt x="1044295" y="1790700"/>
                </a:lnTo>
                <a:lnTo>
                  <a:pt x="1032243" y="1790700"/>
                </a:lnTo>
                <a:lnTo>
                  <a:pt x="1032395" y="1778000"/>
                </a:lnTo>
                <a:lnTo>
                  <a:pt x="1032878" y="1752600"/>
                </a:lnTo>
                <a:lnTo>
                  <a:pt x="1032129" y="1739900"/>
                </a:lnTo>
                <a:lnTo>
                  <a:pt x="1030770" y="1727200"/>
                </a:lnTo>
                <a:lnTo>
                  <a:pt x="1028700" y="1727200"/>
                </a:lnTo>
                <a:lnTo>
                  <a:pt x="1026287" y="1714500"/>
                </a:lnTo>
                <a:lnTo>
                  <a:pt x="1021181" y="1701800"/>
                </a:lnTo>
                <a:lnTo>
                  <a:pt x="1008976" y="1714500"/>
                </a:lnTo>
                <a:lnTo>
                  <a:pt x="997026" y="1714500"/>
                </a:lnTo>
                <a:lnTo>
                  <a:pt x="992492" y="1701800"/>
                </a:lnTo>
                <a:lnTo>
                  <a:pt x="992581" y="1689100"/>
                </a:lnTo>
                <a:lnTo>
                  <a:pt x="1019873" y="1689100"/>
                </a:lnTo>
                <a:lnTo>
                  <a:pt x="1028585" y="1701800"/>
                </a:lnTo>
                <a:lnTo>
                  <a:pt x="1037526" y="1689100"/>
                </a:lnTo>
                <a:lnTo>
                  <a:pt x="1042860" y="1689100"/>
                </a:lnTo>
                <a:lnTo>
                  <a:pt x="1044968" y="1701800"/>
                </a:lnTo>
                <a:lnTo>
                  <a:pt x="1045895" y="1714500"/>
                </a:lnTo>
                <a:lnTo>
                  <a:pt x="1047610" y="1752600"/>
                </a:lnTo>
                <a:lnTo>
                  <a:pt x="1046683" y="1752600"/>
                </a:lnTo>
                <a:lnTo>
                  <a:pt x="1047750" y="1765300"/>
                </a:lnTo>
                <a:lnTo>
                  <a:pt x="1048715" y="1778000"/>
                </a:lnTo>
                <a:lnTo>
                  <a:pt x="1048715" y="1395374"/>
                </a:lnTo>
                <a:lnTo>
                  <a:pt x="1047991" y="1409700"/>
                </a:lnTo>
                <a:lnTo>
                  <a:pt x="1047076" y="1422400"/>
                </a:lnTo>
                <a:lnTo>
                  <a:pt x="1046111" y="1447800"/>
                </a:lnTo>
                <a:lnTo>
                  <a:pt x="1045781" y="1451927"/>
                </a:lnTo>
                <a:lnTo>
                  <a:pt x="1045781" y="1663700"/>
                </a:lnTo>
                <a:lnTo>
                  <a:pt x="1031240" y="1663700"/>
                </a:lnTo>
                <a:lnTo>
                  <a:pt x="1034669" y="1651000"/>
                </a:lnTo>
                <a:lnTo>
                  <a:pt x="1036129" y="1651000"/>
                </a:lnTo>
                <a:lnTo>
                  <a:pt x="1037526" y="1638300"/>
                </a:lnTo>
                <a:lnTo>
                  <a:pt x="1044943" y="1638300"/>
                </a:lnTo>
                <a:lnTo>
                  <a:pt x="1045311" y="1651000"/>
                </a:lnTo>
                <a:lnTo>
                  <a:pt x="1044968" y="1651000"/>
                </a:lnTo>
                <a:lnTo>
                  <a:pt x="1045781" y="1663700"/>
                </a:lnTo>
                <a:lnTo>
                  <a:pt x="1045781" y="1451927"/>
                </a:lnTo>
                <a:lnTo>
                  <a:pt x="1045095" y="1460500"/>
                </a:lnTo>
                <a:lnTo>
                  <a:pt x="1044575" y="1460500"/>
                </a:lnTo>
                <a:lnTo>
                  <a:pt x="1043012" y="1473200"/>
                </a:lnTo>
                <a:lnTo>
                  <a:pt x="1045641" y="1485900"/>
                </a:lnTo>
                <a:lnTo>
                  <a:pt x="1041412" y="1485900"/>
                </a:lnTo>
                <a:lnTo>
                  <a:pt x="1039787" y="1498600"/>
                </a:lnTo>
                <a:lnTo>
                  <a:pt x="1039672" y="1549400"/>
                </a:lnTo>
                <a:lnTo>
                  <a:pt x="1038834" y="1562100"/>
                </a:lnTo>
                <a:lnTo>
                  <a:pt x="1025829" y="1549400"/>
                </a:lnTo>
                <a:lnTo>
                  <a:pt x="994435" y="1549400"/>
                </a:lnTo>
                <a:lnTo>
                  <a:pt x="994435" y="1625600"/>
                </a:lnTo>
                <a:lnTo>
                  <a:pt x="993990" y="1625600"/>
                </a:lnTo>
                <a:lnTo>
                  <a:pt x="993533" y="1638300"/>
                </a:lnTo>
                <a:lnTo>
                  <a:pt x="990409" y="1638300"/>
                </a:lnTo>
                <a:lnTo>
                  <a:pt x="990409" y="1739900"/>
                </a:lnTo>
                <a:lnTo>
                  <a:pt x="989609" y="1752600"/>
                </a:lnTo>
                <a:lnTo>
                  <a:pt x="989431" y="1765300"/>
                </a:lnTo>
                <a:lnTo>
                  <a:pt x="988771" y="1778000"/>
                </a:lnTo>
                <a:lnTo>
                  <a:pt x="987475" y="1778000"/>
                </a:lnTo>
                <a:lnTo>
                  <a:pt x="985304" y="1790700"/>
                </a:lnTo>
                <a:lnTo>
                  <a:pt x="971016" y="1790700"/>
                </a:lnTo>
                <a:lnTo>
                  <a:pt x="974725" y="1778000"/>
                </a:lnTo>
                <a:lnTo>
                  <a:pt x="974496" y="1765300"/>
                </a:lnTo>
                <a:lnTo>
                  <a:pt x="972959" y="1752600"/>
                </a:lnTo>
                <a:lnTo>
                  <a:pt x="972756" y="1752600"/>
                </a:lnTo>
                <a:lnTo>
                  <a:pt x="972972" y="1739900"/>
                </a:lnTo>
                <a:lnTo>
                  <a:pt x="990409" y="1739900"/>
                </a:lnTo>
                <a:lnTo>
                  <a:pt x="990409" y="1638300"/>
                </a:lnTo>
                <a:lnTo>
                  <a:pt x="985748" y="1638300"/>
                </a:lnTo>
                <a:lnTo>
                  <a:pt x="985748" y="1663700"/>
                </a:lnTo>
                <a:lnTo>
                  <a:pt x="942047" y="1663700"/>
                </a:lnTo>
                <a:lnTo>
                  <a:pt x="942047" y="1790700"/>
                </a:lnTo>
                <a:lnTo>
                  <a:pt x="928687" y="1790700"/>
                </a:lnTo>
                <a:lnTo>
                  <a:pt x="928458" y="1778000"/>
                </a:lnTo>
                <a:lnTo>
                  <a:pt x="941641" y="1778000"/>
                </a:lnTo>
                <a:lnTo>
                  <a:pt x="942047" y="1790700"/>
                </a:lnTo>
                <a:lnTo>
                  <a:pt x="942047" y="1663700"/>
                </a:lnTo>
                <a:lnTo>
                  <a:pt x="905954" y="1663700"/>
                </a:lnTo>
                <a:lnTo>
                  <a:pt x="900760" y="1676400"/>
                </a:lnTo>
                <a:lnTo>
                  <a:pt x="899896" y="1663700"/>
                </a:lnTo>
                <a:lnTo>
                  <a:pt x="903541" y="1651000"/>
                </a:lnTo>
                <a:lnTo>
                  <a:pt x="966419" y="1651000"/>
                </a:lnTo>
                <a:lnTo>
                  <a:pt x="985748" y="1663700"/>
                </a:lnTo>
                <a:lnTo>
                  <a:pt x="985748" y="1638300"/>
                </a:lnTo>
                <a:lnTo>
                  <a:pt x="976007" y="1638300"/>
                </a:lnTo>
                <a:lnTo>
                  <a:pt x="976782" y="1625600"/>
                </a:lnTo>
                <a:lnTo>
                  <a:pt x="979271" y="1612900"/>
                </a:lnTo>
                <a:lnTo>
                  <a:pt x="979093" y="1600200"/>
                </a:lnTo>
                <a:lnTo>
                  <a:pt x="980287" y="1600200"/>
                </a:lnTo>
                <a:lnTo>
                  <a:pt x="975766" y="1587500"/>
                </a:lnTo>
                <a:lnTo>
                  <a:pt x="972032" y="1587500"/>
                </a:lnTo>
                <a:lnTo>
                  <a:pt x="981837" y="1574800"/>
                </a:lnTo>
                <a:lnTo>
                  <a:pt x="986764" y="1574800"/>
                </a:lnTo>
                <a:lnTo>
                  <a:pt x="989495" y="1587500"/>
                </a:lnTo>
                <a:lnTo>
                  <a:pt x="990727" y="1587500"/>
                </a:lnTo>
                <a:lnTo>
                  <a:pt x="992543" y="1600200"/>
                </a:lnTo>
                <a:lnTo>
                  <a:pt x="993863" y="1612900"/>
                </a:lnTo>
                <a:lnTo>
                  <a:pt x="994435" y="1625600"/>
                </a:lnTo>
                <a:lnTo>
                  <a:pt x="994435" y="1549400"/>
                </a:lnTo>
                <a:lnTo>
                  <a:pt x="961491" y="1549400"/>
                </a:lnTo>
                <a:lnTo>
                  <a:pt x="961491" y="1625600"/>
                </a:lnTo>
                <a:lnTo>
                  <a:pt x="936929" y="1625600"/>
                </a:lnTo>
                <a:lnTo>
                  <a:pt x="941971" y="1612900"/>
                </a:lnTo>
                <a:lnTo>
                  <a:pt x="960843" y="1612900"/>
                </a:lnTo>
                <a:lnTo>
                  <a:pt x="961491" y="1625600"/>
                </a:lnTo>
                <a:lnTo>
                  <a:pt x="961491" y="1549400"/>
                </a:lnTo>
                <a:lnTo>
                  <a:pt x="895972" y="1549400"/>
                </a:lnTo>
                <a:lnTo>
                  <a:pt x="884796" y="1562100"/>
                </a:lnTo>
                <a:lnTo>
                  <a:pt x="877138" y="1562100"/>
                </a:lnTo>
                <a:lnTo>
                  <a:pt x="877138" y="1778000"/>
                </a:lnTo>
                <a:lnTo>
                  <a:pt x="875499" y="1790700"/>
                </a:lnTo>
                <a:lnTo>
                  <a:pt x="855332" y="1790700"/>
                </a:lnTo>
                <a:lnTo>
                  <a:pt x="855535" y="1778000"/>
                </a:lnTo>
                <a:lnTo>
                  <a:pt x="851865" y="1765300"/>
                </a:lnTo>
                <a:lnTo>
                  <a:pt x="855040" y="1765300"/>
                </a:lnTo>
                <a:lnTo>
                  <a:pt x="859599" y="1752600"/>
                </a:lnTo>
                <a:lnTo>
                  <a:pt x="861352" y="1739900"/>
                </a:lnTo>
                <a:lnTo>
                  <a:pt x="860945" y="1727200"/>
                </a:lnTo>
                <a:lnTo>
                  <a:pt x="859078" y="1714500"/>
                </a:lnTo>
                <a:lnTo>
                  <a:pt x="858443" y="1701800"/>
                </a:lnTo>
                <a:lnTo>
                  <a:pt x="867524" y="1701800"/>
                </a:lnTo>
                <a:lnTo>
                  <a:pt x="869111" y="1714500"/>
                </a:lnTo>
                <a:lnTo>
                  <a:pt x="871143" y="1727200"/>
                </a:lnTo>
                <a:lnTo>
                  <a:pt x="872261" y="1727200"/>
                </a:lnTo>
                <a:lnTo>
                  <a:pt x="873721" y="1739900"/>
                </a:lnTo>
                <a:lnTo>
                  <a:pt x="874826" y="1752600"/>
                </a:lnTo>
                <a:lnTo>
                  <a:pt x="876617" y="1765300"/>
                </a:lnTo>
                <a:lnTo>
                  <a:pt x="876617" y="1778000"/>
                </a:lnTo>
                <a:lnTo>
                  <a:pt x="877138" y="1778000"/>
                </a:lnTo>
                <a:lnTo>
                  <a:pt x="877138" y="1562100"/>
                </a:lnTo>
                <a:lnTo>
                  <a:pt x="872490" y="1562100"/>
                </a:lnTo>
                <a:lnTo>
                  <a:pt x="872490" y="1663700"/>
                </a:lnTo>
                <a:lnTo>
                  <a:pt x="871816" y="1676400"/>
                </a:lnTo>
                <a:lnTo>
                  <a:pt x="865162" y="1676400"/>
                </a:lnTo>
                <a:lnTo>
                  <a:pt x="863384" y="1663700"/>
                </a:lnTo>
                <a:lnTo>
                  <a:pt x="872490" y="1663700"/>
                </a:lnTo>
                <a:lnTo>
                  <a:pt x="872490" y="1562100"/>
                </a:lnTo>
                <a:lnTo>
                  <a:pt x="866673" y="1562100"/>
                </a:lnTo>
                <a:lnTo>
                  <a:pt x="866673" y="1625600"/>
                </a:lnTo>
                <a:lnTo>
                  <a:pt x="866140" y="1638300"/>
                </a:lnTo>
                <a:lnTo>
                  <a:pt x="862291" y="1651000"/>
                </a:lnTo>
                <a:lnTo>
                  <a:pt x="858799" y="1638300"/>
                </a:lnTo>
                <a:lnTo>
                  <a:pt x="858774" y="1625600"/>
                </a:lnTo>
                <a:lnTo>
                  <a:pt x="860221" y="1612900"/>
                </a:lnTo>
                <a:lnTo>
                  <a:pt x="861110" y="1600200"/>
                </a:lnTo>
                <a:lnTo>
                  <a:pt x="864717" y="1612900"/>
                </a:lnTo>
                <a:lnTo>
                  <a:pt x="866673" y="1625600"/>
                </a:lnTo>
                <a:lnTo>
                  <a:pt x="866673" y="1562100"/>
                </a:lnTo>
                <a:lnTo>
                  <a:pt x="862431" y="1562100"/>
                </a:lnTo>
                <a:lnTo>
                  <a:pt x="861402" y="1549400"/>
                </a:lnTo>
                <a:lnTo>
                  <a:pt x="872985" y="1549400"/>
                </a:lnTo>
                <a:lnTo>
                  <a:pt x="878840" y="1536700"/>
                </a:lnTo>
                <a:lnTo>
                  <a:pt x="997572" y="1536700"/>
                </a:lnTo>
                <a:lnTo>
                  <a:pt x="1002322" y="1524000"/>
                </a:lnTo>
                <a:lnTo>
                  <a:pt x="1005611" y="1536700"/>
                </a:lnTo>
                <a:lnTo>
                  <a:pt x="1038364" y="1536700"/>
                </a:lnTo>
                <a:lnTo>
                  <a:pt x="1039672" y="1549400"/>
                </a:lnTo>
                <a:lnTo>
                  <a:pt x="1039672" y="1498600"/>
                </a:lnTo>
                <a:lnTo>
                  <a:pt x="1035418" y="1498600"/>
                </a:lnTo>
                <a:lnTo>
                  <a:pt x="1034694" y="1485900"/>
                </a:lnTo>
                <a:lnTo>
                  <a:pt x="1033259" y="1460500"/>
                </a:lnTo>
                <a:lnTo>
                  <a:pt x="1032205" y="1447800"/>
                </a:lnTo>
                <a:lnTo>
                  <a:pt x="1031214" y="1435100"/>
                </a:lnTo>
                <a:lnTo>
                  <a:pt x="1030820" y="1422400"/>
                </a:lnTo>
                <a:lnTo>
                  <a:pt x="1030554" y="1409700"/>
                </a:lnTo>
                <a:lnTo>
                  <a:pt x="1030325" y="1409700"/>
                </a:lnTo>
                <a:lnTo>
                  <a:pt x="1030058" y="1397000"/>
                </a:lnTo>
                <a:lnTo>
                  <a:pt x="1029868" y="1397000"/>
                </a:lnTo>
                <a:lnTo>
                  <a:pt x="1030351" y="1384300"/>
                </a:lnTo>
                <a:lnTo>
                  <a:pt x="1049274" y="1384300"/>
                </a:lnTo>
                <a:lnTo>
                  <a:pt x="1049274" y="1340281"/>
                </a:lnTo>
                <a:lnTo>
                  <a:pt x="1048829" y="1346200"/>
                </a:lnTo>
                <a:lnTo>
                  <a:pt x="1048537" y="1358900"/>
                </a:lnTo>
                <a:lnTo>
                  <a:pt x="1033500" y="1358900"/>
                </a:lnTo>
                <a:lnTo>
                  <a:pt x="1031862" y="1346200"/>
                </a:lnTo>
                <a:lnTo>
                  <a:pt x="1027887" y="1333500"/>
                </a:lnTo>
                <a:lnTo>
                  <a:pt x="1025880" y="1320800"/>
                </a:lnTo>
                <a:lnTo>
                  <a:pt x="1025956" y="1308100"/>
                </a:lnTo>
                <a:lnTo>
                  <a:pt x="1028230" y="1282700"/>
                </a:lnTo>
                <a:lnTo>
                  <a:pt x="1028547" y="1270000"/>
                </a:lnTo>
                <a:lnTo>
                  <a:pt x="1021956" y="1257300"/>
                </a:lnTo>
                <a:lnTo>
                  <a:pt x="1017079" y="1257300"/>
                </a:lnTo>
                <a:lnTo>
                  <a:pt x="1017079" y="1346200"/>
                </a:lnTo>
                <a:lnTo>
                  <a:pt x="1005992" y="1346200"/>
                </a:lnTo>
                <a:lnTo>
                  <a:pt x="1008799" y="1333500"/>
                </a:lnTo>
                <a:lnTo>
                  <a:pt x="1012291" y="1333500"/>
                </a:lnTo>
                <a:lnTo>
                  <a:pt x="1017079" y="1346200"/>
                </a:lnTo>
                <a:lnTo>
                  <a:pt x="1017079" y="1257300"/>
                </a:lnTo>
                <a:lnTo>
                  <a:pt x="998956" y="1257300"/>
                </a:lnTo>
                <a:lnTo>
                  <a:pt x="998956" y="1435100"/>
                </a:lnTo>
                <a:lnTo>
                  <a:pt x="998816" y="1447800"/>
                </a:lnTo>
                <a:lnTo>
                  <a:pt x="996950" y="1460500"/>
                </a:lnTo>
                <a:lnTo>
                  <a:pt x="989304" y="1460500"/>
                </a:lnTo>
                <a:lnTo>
                  <a:pt x="987488" y="1447800"/>
                </a:lnTo>
                <a:lnTo>
                  <a:pt x="982129" y="1447800"/>
                </a:lnTo>
                <a:lnTo>
                  <a:pt x="973696" y="1435100"/>
                </a:lnTo>
                <a:lnTo>
                  <a:pt x="959040" y="1435100"/>
                </a:lnTo>
                <a:lnTo>
                  <a:pt x="959040" y="1485900"/>
                </a:lnTo>
                <a:lnTo>
                  <a:pt x="948651" y="1498600"/>
                </a:lnTo>
                <a:lnTo>
                  <a:pt x="905865" y="1498600"/>
                </a:lnTo>
                <a:lnTo>
                  <a:pt x="917587" y="1485900"/>
                </a:lnTo>
                <a:lnTo>
                  <a:pt x="959040" y="1485900"/>
                </a:lnTo>
                <a:lnTo>
                  <a:pt x="959040" y="1435100"/>
                </a:lnTo>
                <a:lnTo>
                  <a:pt x="942771" y="1435100"/>
                </a:lnTo>
                <a:lnTo>
                  <a:pt x="955929" y="1422400"/>
                </a:lnTo>
                <a:lnTo>
                  <a:pt x="995451" y="1422400"/>
                </a:lnTo>
                <a:lnTo>
                  <a:pt x="997597" y="1435100"/>
                </a:lnTo>
                <a:lnTo>
                  <a:pt x="998956" y="1435100"/>
                </a:lnTo>
                <a:lnTo>
                  <a:pt x="998956" y="1257300"/>
                </a:lnTo>
                <a:lnTo>
                  <a:pt x="952804" y="1257300"/>
                </a:lnTo>
                <a:lnTo>
                  <a:pt x="952804" y="1397000"/>
                </a:lnTo>
                <a:lnTo>
                  <a:pt x="945756" y="1409700"/>
                </a:lnTo>
                <a:lnTo>
                  <a:pt x="868172" y="1409700"/>
                </a:lnTo>
                <a:lnTo>
                  <a:pt x="868883" y="1422400"/>
                </a:lnTo>
                <a:lnTo>
                  <a:pt x="869632" y="1447800"/>
                </a:lnTo>
                <a:lnTo>
                  <a:pt x="869962" y="1460500"/>
                </a:lnTo>
                <a:lnTo>
                  <a:pt x="869378" y="1473200"/>
                </a:lnTo>
                <a:lnTo>
                  <a:pt x="867371" y="1498600"/>
                </a:lnTo>
                <a:lnTo>
                  <a:pt x="859015" y="1498600"/>
                </a:lnTo>
                <a:lnTo>
                  <a:pt x="860132" y="1473200"/>
                </a:lnTo>
                <a:lnTo>
                  <a:pt x="858989" y="1460449"/>
                </a:lnTo>
                <a:lnTo>
                  <a:pt x="856996" y="1447800"/>
                </a:lnTo>
                <a:lnTo>
                  <a:pt x="855535" y="1422400"/>
                </a:lnTo>
                <a:lnTo>
                  <a:pt x="855103" y="1422400"/>
                </a:lnTo>
                <a:lnTo>
                  <a:pt x="856157" y="1409700"/>
                </a:lnTo>
                <a:lnTo>
                  <a:pt x="859370" y="1397000"/>
                </a:lnTo>
                <a:lnTo>
                  <a:pt x="952804" y="1397000"/>
                </a:lnTo>
                <a:lnTo>
                  <a:pt x="952804" y="1257300"/>
                </a:lnTo>
                <a:lnTo>
                  <a:pt x="934478" y="1257300"/>
                </a:lnTo>
                <a:lnTo>
                  <a:pt x="934478" y="1333500"/>
                </a:lnTo>
                <a:lnTo>
                  <a:pt x="926973" y="1346200"/>
                </a:lnTo>
                <a:lnTo>
                  <a:pt x="914806" y="1346200"/>
                </a:lnTo>
                <a:lnTo>
                  <a:pt x="909421" y="1333500"/>
                </a:lnTo>
                <a:lnTo>
                  <a:pt x="934478" y="1333500"/>
                </a:lnTo>
                <a:lnTo>
                  <a:pt x="934478" y="1257300"/>
                </a:lnTo>
                <a:lnTo>
                  <a:pt x="928382" y="1257300"/>
                </a:lnTo>
                <a:lnTo>
                  <a:pt x="921537" y="1244600"/>
                </a:lnTo>
                <a:lnTo>
                  <a:pt x="1018032" y="1244600"/>
                </a:lnTo>
                <a:lnTo>
                  <a:pt x="1031316" y="1231900"/>
                </a:lnTo>
                <a:lnTo>
                  <a:pt x="1038847" y="1231900"/>
                </a:lnTo>
                <a:lnTo>
                  <a:pt x="1042746" y="1244600"/>
                </a:lnTo>
                <a:lnTo>
                  <a:pt x="1045019" y="1244600"/>
                </a:lnTo>
                <a:lnTo>
                  <a:pt x="1050442" y="1282700"/>
                </a:lnTo>
                <a:lnTo>
                  <a:pt x="1051407" y="1308100"/>
                </a:lnTo>
                <a:lnTo>
                  <a:pt x="1051407" y="1070178"/>
                </a:lnTo>
                <a:lnTo>
                  <a:pt x="1050810" y="1079500"/>
                </a:lnTo>
                <a:lnTo>
                  <a:pt x="1046454" y="1079500"/>
                </a:lnTo>
                <a:lnTo>
                  <a:pt x="1045171" y="1066800"/>
                </a:lnTo>
                <a:lnTo>
                  <a:pt x="1044384" y="1066800"/>
                </a:lnTo>
                <a:lnTo>
                  <a:pt x="1045171" y="1054100"/>
                </a:lnTo>
                <a:lnTo>
                  <a:pt x="1048626" y="1041400"/>
                </a:lnTo>
                <a:lnTo>
                  <a:pt x="1050391" y="1054100"/>
                </a:lnTo>
                <a:lnTo>
                  <a:pt x="1051623" y="1066800"/>
                </a:lnTo>
                <a:lnTo>
                  <a:pt x="1051623" y="850900"/>
                </a:lnTo>
                <a:lnTo>
                  <a:pt x="1048131" y="850900"/>
                </a:lnTo>
                <a:lnTo>
                  <a:pt x="1048131" y="1016000"/>
                </a:lnTo>
                <a:lnTo>
                  <a:pt x="1047013" y="1028700"/>
                </a:lnTo>
                <a:lnTo>
                  <a:pt x="1034681" y="1016000"/>
                </a:lnTo>
                <a:lnTo>
                  <a:pt x="1048131" y="1016000"/>
                </a:lnTo>
                <a:lnTo>
                  <a:pt x="1048131" y="850900"/>
                </a:lnTo>
                <a:lnTo>
                  <a:pt x="1036015" y="850900"/>
                </a:lnTo>
                <a:lnTo>
                  <a:pt x="1035951" y="863600"/>
                </a:lnTo>
                <a:lnTo>
                  <a:pt x="1035697" y="876300"/>
                </a:lnTo>
                <a:lnTo>
                  <a:pt x="1035100" y="876300"/>
                </a:lnTo>
                <a:lnTo>
                  <a:pt x="1034237" y="889000"/>
                </a:lnTo>
                <a:lnTo>
                  <a:pt x="1033208" y="901700"/>
                </a:lnTo>
                <a:lnTo>
                  <a:pt x="1031557" y="914400"/>
                </a:lnTo>
                <a:lnTo>
                  <a:pt x="1030478" y="927100"/>
                </a:lnTo>
                <a:lnTo>
                  <a:pt x="1030033" y="939800"/>
                </a:lnTo>
                <a:lnTo>
                  <a:pt x="1030287" y="952500"/>
                </a:lnTo>
                <a:lnTo>
                  <a:pt x="1003058" y="952500"/>
                </a:lnTo>
                <a:lnTo>
                  <a:pt x="1001991" y="952728"/>
                </a:lnTo>
                <a:lnTo>
                  <a:pt x="1001991" y="1016000"/>
                </a:lnTo>
                <a:lnTo>
                  <a:pt x="994930" y="1016000"/>
                </a:lnTo>
                <a:lnTo>
                  <a:pt x="994930" y="1130300"/>
                </a:lnTo>
                <a:lnTo>
                  <a:pt x="992060" y="1143000"/>
                </a:lnTo>
                <a:lnTo>
                  <a:pt x="985024" y="1143000"/>
                </a:lnTo>
                <a:lnTo>
                  <a:pt x="985151" y="1130300"/>
                </a:lnTo>
                <a:lnTo>
                  <a:pt x="994930" y="1130300"/>
                </a:lnTo>
                <a:lnTo>
                  <a:pt x="994930" y="1016000"/>
                </a:lnTo>
                <a:lnTo>
                  <a:pt x="986739" y="1016000"/>
                </a:lnTo>
                <a:lnTo>
                  <a:pt x="989571" y="1003300"/>
                </a:lnTo>
                <a:lnTo>
                  <a:pt x="992352" y="1003300"/>
                </a:lnTo>
                <a:lnTo>
                  <a:pt x="1001991" y="1016000"/>
                </a:lnTo>
                <a:lnTo>
                  <a:pt x="1001991" y="952728"/>
                </a:lnTo>
                <a:lnTo>
                  <a:pt x="942809" y="965200"/>
                </a:lnTo>
                <a:lnTo>
                  <a:pt x="914298" y="965200"/>
                </a:lnTo>
                <a:lnTo>
                  <a:pt x="914298" y="1016000"/>
                </a:lnTo>
                <a:lnTo>
                  <a:pt x="913511" y="1028700"/>
                </a:lnTo>
                <a:lnTo>
                  <a:pt x="912837" y="1028700"/>
                </a:lnTo>
                <a:lnTo>
                  <a:pt x="908926" y="1054100"/>
                </a:lnTo>
                <a:lnTo>
                  <a:pt x="906716" y="1054100"/>
                </a:lnTo>
                <a:lnTo>
                  <a:pt x="904506" y="1066800"/>
                </a:lnTo>
                <a:lnTo>
                  <a:pt x="902690" y="1079500"/>
                </a:lnTo>
                <a:lnTo>
                  <a:pt x="901115" y="1079500"/>
                </a:lnTo>
                <a:lnTo>
                  <a:pt x="900049" y="1092200"/>
                </a:lnTo>
                <a:lnTo>
                  <a:pt x="899706" y="1104900"/>
                </a:lnTo>
                <a:lnTo>
                  <a:pt x="900074" y="1104900"/>
                </a:lnTo>
                <a:lnTo>
                  <a:pt x="901192" y="1117600"/>
                </a:lnTo>
                <a:lnTo>
                  <a:pt x="903427" y="1117600"/>
                </a:lnTo>
                <a:lnTo>
                  <a:pt x="907173" y="1130300"/>
                </a:lnTo>
                <a:lnTo>
                  <a:pt x="911707" y="1130300"/>
                </a:lnTo>
                <a:lnTo>
                  <a:pt x="909548" y="1135278"/>
                </a:lnTo>
                <a:lnTo>
                  <a:pt x="909548" y="1244600"/>
                </a:lnTo>
                <a:lnTo>
                  <a:pt x="908646" y="1257300"/>
                </a:lnTo>
                <a:lnTo>
                  <a:pt x="905852" y="1257300"/>
                </a:lnTo>
                <a:lnTo>
                  <a:pt x="897940" y="1244600"/>
                </a:lnTo>
                <a:lnTo>
                  <a:pt x="909548" y="1244600"/>
                </a:lnTo>
                <a:lnTo>
                  <a:pt x="909548" y="1135278"/>
                </a:lnTo>
                <a:lnTo>
                  <a:pt x="906195" y="1143000"/>
                </a:lnTo>
                <a:lnTo>
                  <a:pt x="891895" y="1143000"/>
                </a:lnTo>
                <a:lnTo>
                  <a:pt x="891895" y="1371600"/>
                </a:lnTo>
                <a:lnTo>
                  <a:pt x="860640" y="1371600"/>
                </a:lnTo>
                <a:lnTo>
                  <a:pt x="857859" y="1358900"/>
                </a:lnTo>
                <a:lnTo>
                  <a:pt x="856894" y="1346200"/>
                </a:lnTo>
                <a:lnTo>
                  <a:pt x="856005" y="1333500"/>
                </a:lnTo>
                <a:lnTo>
                  <a:pt x="855408" y="1308100"/>
                </a:lnTo>
                <a:lnTo>
                  <a:pt x="855433" y="1295400"/>
                </a:lnTo>
                <a:lnTo>
                  <a:pt x="856424" y="1270000"/>
                </a:lnTo>
                <a:lnTo>
                  <a:pt x="856818" y="1270000"/>
                </a:lnTo>
                <a:lnTo>
                  <a:pt x="857338" y="1257300"/>
                </a:lnTo>
                <a:lnTo>
                  <a:pt x="858862" y="1244600"/>
                </a:lnTo>
                <a:lnTo>
                  <a:pt x="886028" y="1244600"/>
                </a:lnTo>
                <a:lnTo>
                  <a:pt x="881634" y="1257300"/>
                </a:lnTo>
                <a:lnTo>
                  <a:pt x="878598" y="1257300"/>
                </a:lnTo>
                <a:lnTo>
                  <a:pt x="877214" y="1270000"/>
                </a:lnTo>
                <a:lnTo>
                  <a:pt x="877722" y="1270000"/>
                </a:lnTo>
                <a:lnTo>
                  <a:pt x="880059" y="1282700"/>
                </a:lnTo>
                <a:lnTo>
                  <a:pt x="880452" y="1295400"/>
                </a:lnTo>
                <a:lnTo>
                  <a:pt x="878420" y="1308100"/>
                </a:lnTo>
                <a:lnTo>
                  <a:pt x="873467" y="1320800"/>
                </a:lnTo>
                <a:lnTo>
                  <a:pt x="871220" y="1320800"/>
                </a:lnTo>
                <a:lnTo>
                  <a:pt x="871816" y="1333500"/>
                </a:lnTo>
                <a:lnTo>
                  <a:pt x="873963" y="1333500"/>
                </a:lnTo>
                <a:lnTo>
                  <a:pt x="878281" y="1346200"/>
                </a:lnTo>
                <a:lnTo>
                  <a:pt x="882307" y="1358900"/>
                </a:lnTo>
                <a:lnTo>
                  <a:pt x="886663" y="1358900"/>
                </a:lnTo>
                <a:lnTo>
                  <a:pt x="891895" y="1371600"/>
                </a:lnTo>
                <a:lnTo>
                  <a:pt x="891895" y="1143000"/>
                </a:lnTo>
                <a:lnTo>
                  <a:pt x="884174" y="1143000"/>
                </a:lnTo>
                <a:lnTo>
                  <a:pt x="882027" y="1130300"/>
                </a:lnTo>
                <a:lnTo>
                  <a:pt x="882611" y="1130300"/>
                </a:lnTo>
                <a:lnTo>
                  <a:pt x="886282" y="1104900"/>
                </a:lnTo>
                <a:lnTo>
                  <a:pt x="888403" y="1079500"/>
                </a:lnTo>
                <a:lnTo>
                  <a:pt x="891095" y="1041400"/>
                </a:lnTo>
                <a:lnTo>
                  <a:pt x="891476" y="1041400"/>
                </a:lnTo>
                <a:lnTo>
                  <a:pt x="893089" y="1028700"/>
                </a:lnTo>
                <a:lnTo>
                  <a:pt x="897509" y="1016000"/>
                </a:lnTo>
                <a:lnTo>
                  <a:pt x="914298" y="1016000"/>
                </a:lnTo>
                <a:lnTo>
                  <a:pt x="914298" y="965200"/>
                </a:lnTo>
                <a:lnTo>
                  <a:pt x="907440" y="965200"/>
                </a:lnTo>
                <a:lnTo>
                  <a:pt x="907440" y="990600"/>
                </a:lnTo>
                <a:lnTo>
                  <a:pt x="888682" y="990600"/>
                </a:lnTo>
                <a:lnTo>
                  <a:pt x="885126" y="1003300"/>
                </a:lnTo>
                <a:lnTo>
                  <a:pt x="881824" y="1003300"/>
                </a:lnTo>
                <a:lnTo>
                  <a:pt x="879475" y="1016000"/>
                </a:lnTo>
                <a:lnTo>
                  <a:pt x="876998" y="1016000"/>
                </a:lnTo>
                <a:lnTo>
                  <a:pt x="873150" y="1028700"/>
                </a:lnTo>
                <a:lnTo>
                  <a:pt x="869721" y="1028700"/>
                </a:lnTo>
                <a:lnTo>
                  <a:pt x="869721" y="1092200"/>
                </a:lnTo>
                <a:lnTo>
                  <a:pt x="868883" y="1104900"/>
                </a:lnTo>
                <a:lnTo>
                  <a:pt x="866978" y="1117600"/>
                </a:lnTo>
                <a:lnTo>
                  <a:pt x="864069" y="1143000"/>
                </a:lnTo>
                <a:lnTo>
                  <a:pt x="857732" y="1143000"/>
                </a:lnTo>
                <a:lnTo>
                  <a:pt x="858812" y="1130300"/>
                </a:lnTo>
                <a:lnTo>
                  <a:pt x="859891" y="1117600"/>
                </a:lnTo>
                <a:lnTo>
                  <a:pt x="860209" y="1104900"/>
                </a:lnTo>
                <a:lnTo>
                  <a:pt x="862203" y="1092200"/>
                </a:lnTo>
                <a:lnTo>
                  <a:pt x="869416" y="1079500"/>
                </a:lnTo>
                <a:lnTo>
                  <a:pt x="869721" y="1092200"/>
                </a:lnTo>
                <a:lnTo>
                  <a:pt x="869721" y="1028700"/>
                </a:lnTo>
                <a:lnTo>
                  <a:pt x="862774" y="1028700"/>
                </a:lnTo>
                <a:lnTo>
                  <a:pt x="863485" y="1016000"/>
                </a:lnTo>
                <a:lnTo>
                  <a:pt x="865098" y="1016000"/>
                </a:lnTo>
                <a:lnTo>
                  <a:pt x="870051" y="990600"/>
                </a:lnTo>
                <a:lnTo>
                  <a:pt x="878217" y="977900"/>
                </a:lnTo>
                <a:lnTo>
                  <a:pt x="890409" y="977900"/>
                </a:lnTo>
                <a:lnTo>
                  <a:pt x="907440" y="990600"/>
                </a:lnTo>
                <a:lnTo>
                  <a:pt x="907440" y="965200"/>
                </a:lnTo>
                <a:lnTo>
                  <a:pt x="853719" y="965200"/>
                </a:lnTo>
                <a:lnTo>
                  <a:pt x="849896" y="977900"/>
                </a:lnTo>
                <a:lnTo>
                  <a:pt x="847699" y="990600"/>
                </a:lnTo>
                <a:lnTo>
                  <a:pt x="846594" y="990600"/>
                </a:lnTo>
                <a:lnTo>
                  <a:pt x="845997" y="1003300"/>
                </a:lnTo>
                <a:lnTo>
                  <a:pt x="845845" y="1016000"/>
                </a:lnTo>
                <a:lnTo>
                  <a:pt x="842048" y="1016000"/>
                </a:lnTo>
                <a:lnTo>
                  <a:pt x="837819" y="1028700"/>
                </a:lnTo>
                <a:lnTo>
                  <a:pt x="834009" y="1021041"/>
                </a:lnTo>
                <a:lnTo>
                  <a:pt x="834009" y="1828800"/>
                </a:lnTo>
                <a:lnTo>
                  <a:pt x="824255" y="1828800"/>
                </a:lnTo>
                <a:lnTo>
                  <a:pt x="802335" y="1841500"/>
                </a:lnTo>
                <a:lnTo>
                  <a:pt x="758520" y="1841500"/>
                </a:lnTo>
                <a:lnTo>
                  <a:pt x="736663" y="1828800"/>
                </a:lnTo>
                <a:lnTo>
                  <a:pt x="640257" y="1828800"/>
                </a:lnTo>
                <a:lnTo>
                  <a:pt x="628992" y="1841500"/>
                </a:lnTo>
                <a:lnTo>
                  <a:pt x="616127" y="1866900"/>
                </a:lnTo>
                <a:lnTo>
                  <a:pt x="602208" y="1879600"/>
                </a:lnTo>
                <a:lnTo>
                  <a:pt x="587768" y="1892300"/>
                </a:lnTo>
                <a:lnTo>
                  <a:pt x="567982" y="1905000"/>
                </a:lnTo>
                <a:lnTo>
                  <a:pt x="548601" y="1917700"/>
                </a:lnTo>
                <a:lnTo>
                  <a:pt x="529361" y="1943100"/>
                </a:lnTo>
                <a:lnTo>
                  <a:pt x="510006" y="1955800"/>
                </a:lnTo>
                <a:lnTo>
                  <a:pt x="502145" y="1968500"/>
                </a:lnTo>
                <a:lnTo>
                  <a:pt x="493801" y="1968500"/>
                </a:lnTo>
                <a:lnTo>
                  <a:pt x="484619" y="1981200"/>
                </a:lnTo>
                <a:lnTo>
                  <a:pt x="474230" y="1981200"/>
                </a:lnTo>
                <a:lnTo>
                  <a:pt x="482257" y="1968500"/>
                </a:lnTo>
                <a:lnTo>
                  <a:pt x="490524" y="1955800"/>
                </a:lnTo>
                <a:lnTo>
                  <a:pt x="499846" y="1943100"/>
                </a:lnTo>
                <a:lnTo>
                  <a:pt x="511086" y="1930400"/>
                </a:lnTo>
                <a:lnTo>
                  <a:pt x="518147" y="1930400"/>
                </a:lnTo>
                <a:lnTo>
                  <a:pt x="524954" y="1917700"/>
                </a:lnTo>
                <a:lnTo>
                  <a:pt x="539673" y="1917700"/>
                </a:lnTo>
                <a:lnTo>
                  <a:pt x="545325" y="1905000"/>
                </a:lnTo>
                <a:lnTo>
                  <a:pt x="551446" y="1905000"/>
                </a:lnTo>
                <a:lnTo>
                  <a:pt x="553758" y="1892300"/>
                </a:lnTo>
                <a:lnTo>
                  <a:pt x="557250" y="1892300"/>
                </a:lnTo>
                <a:lnTo>
                  <a:pt x="572490" y="1879600"/>
                </a:lnTo>
                <a:lnTo>
                  <a:pt x="586054" y="1866900"/>
                </a:lnTo>
                <a:lnTo>
                  <a:pt x="599605" y="1841500"/>
                </a:lnTo>
                <a:lnTo>
                  <a:pt x="614857" y="1828800"/>
                </a:lnTo>
                <a:lnTo>
                  <a:pt x="625017" y="1828800"/>
                </a:lnTo>
                <a:lnTo>
                  <a:pt x="635596" y="1816100"/>
                </a:lnTo>
                <a:lnTo>
                  <a:pt x="656666" y="1816100"/>
                </a:lnTo>
                <a:lnTo>
                  <a:pt x="661885" y="1803400"/>
                </a:lnTo>
                <a:lnTo>
                  <a:pt x="670775" y="1803400"/>
                </a:lnTo>
                <a:lnTo>
                  <a:pt x="695071" y="1816100"/>
                </a:lnTo>
                <a:lnTo>
                  <a:pt x="772680" y="1816100"/>
                </a:lnTo>
                <a:lnTo>
                  <a:pt x="779487" y="1828800"/>
                </a:lnTo>
                <a:lnTo>
                  <a:pt x="791552" y="1828800"/>
                </a:lnTo>
                <a:lnTo>
                  <a:pt x="799807" y="1816100"/>
                </a:lnTo>
                <a:lnTo>
                  <a:pt x="830249" y="1816100"/>
                </a:lnTo>
                <a:lnTo>
                  <a:pt x="834009" y="1828800"/>
                </a:lnTo>
                <a:lnTo>
                  <a:pt x="834009" y="1021041"/>
                </a:lnTo>
                <a:lnTo>
                  <a:pt x="831507" y="1016000"/>
                </a:lnTo>
                <a:lnTo>
                  <a:pt x="823836" y="1016000"/>
                </a:lnTo>
                <a:lnTo>
                  <a:pt x="823836" y="1778000"/>
                </a:lnTo>
                <a:lnTo>
                  <a:pt x="822807" y="1790700"/>
                </a:lnTo>
                <a:lnTo>
                  <a:pt x="810234" y="1790700"/>
                </a:lnTo>
                <a:lnTo>
                  <a:pt x="808824" y="1778000"/>
                </a:lnTo>
                <a:lnTo>
                  <a:pt x="808507" y="1778000"/>
                </a:lnTo>
                <a:lnTo>
                  <a:pt x="807872" y="1765300"/>
                </a:lnTo>
                <a:lnTo>
                  <a:pt x="807110" y="1752600"/>
                </a:lnTo>
                <a:lnTo>
                  <a:pt x="805510" y="1739900"/>
                </a:lnTo>
                <a:lnTo>
                  <a:pt x="804037" y="1727200"/>
                </a:lnTo>
                <a:lnTo>
                  <a:pt x="800760" y="1714500"/>
                </a:lnTo>
                <a:lnTo>
                  <a:pt x="794816" y="1714500"/>
                </a:lnTo>
                <a:lnTo>
                  <a:pt x="785342" y="1701800"/>
                </a:lnTo>
                <a:lnTo>
                  <a:pt x="822274" y="1701800"/>
                </a:lnTo>
                <a:lnTo>
                  <a:pt x="822947" y="1714500"/>
                </a:lnTo>
                <a:lnTo>
                  <a:pt x="822617" y="1727200"/>
                </a:lnTo>
                <a:lnTo>
                  <a:pt x="822756" y="1739900"/>
                </a:lnTo>
                <a:lnTo>
                  <a:pt x="823188" y="1765300"/>
                </a:lnTo>
                <a:lnTo>
                  <a:pt x="823671" y="1778000"/>
                </a:lnTo>
                <a:lnTo>
                  <a:pt x="823836" y="1778000"/>
                </a:lnTo>
                <a:lnTo>
                  <a:pt x="823836" y="1016000"/>
                </a:lnTo>
                <a:lnTo>
                  <a:pt x="823544" y="1016000"/>
                </a:lnTo>
                <a:lnTo>
                  <a:pt x="823544" y="1600200"/>
                </a:lnTo>
                <a:lnTo>
                  <a:pt x="823506" y="1663700"/>
                </a:lnTo>
                <a:lnTo>
                  <a:pt x="817359" y="1663700"/>
                </a:lnTo>
                <a:lnTo>
                  <a:pt x="808278" y="1676400"/>
                </a:lnTo>
                <a:lnTo>
                  <a:pt x="800430" y="1676400"/>
                </a:lnTo>
                <a:lnTo>
                  <a:pt x="794981" y="1663700"/>
                </a:lnTo>
                <a:lnTo>
                  <a:pt x="793076" y="1651000"/>
                </a:lnTo>
                <a:lnTo>
                  <a:pt x="792048" y="1638300"/>
                </a:lnTo>
                <a:lnTo>
                  <a:pt x="790625" y="1625600"/>
                </a:lnTo>
                <a:lnTo>
                  <a:pt x="789203" y="1612900"/>
                </a:lnTo>
                <a:lnTo>
                  <a:pt x="787895" y="1600200"/>
                </a:lnTo>
                <a:lnTo>
                  <a:pt x="786599" y="1587500"/>
                </a:lnTo>
                <a:lnTo>
                  <a:pt x="786269" y="1562100"/>
                </a:lnTo>
                <a:lnTo>
                  <a:pt x="786701" y="1549400"/>
                </a:lnTo>
                <a:lnTo>
                  <a:pt x="818883" y="1549400"/>
                </a:lnTo>
                <a:lnTo>
                  <a:pt x="819950" y="1562100"/>
                </a:lnTo>
                <a:lnTo>
                  <a:pt x="820623" y="1574800"/>
                </a:lnTo>
                <a:lnTo>
                  <a:pt x="821118" y="1574800"/>
                </a:lnTo>
                <a:lnTo>
                  <a:pt x="821956" y="1600200"/>
                </a:lnTo>
                <a:lnTo>
                  <a:pt x="823544" y="1600200"/>
                </a:lnTo>
                <a:lnTo>
                  <a:pt x="823544" y="1016000"/>
                </a:lnTo>
                <a:lnTo>
                  <a:pt x="819708" y="1016000"/>
                </a:lnTo>
                <a:lnTo>
                  <a:pt x="819708" y="1460449"/>
                </a:lnTo>
                <a:lnTo>
                  <a:pt x="819670" y="1485900"/>
                </a:lnTo>
                <a:lnTo>
                  <a:pt x="819086" y="1498600"/>
                </a:lnTo>
                <a:lnTo>
                  <a:pt x="818896" y="1511300"/>
                </a:lnTo>
                <a:lnTo>
                  <a:pt x="817803" y="1511300"/>
                </a:lnTo>
                <a:lnTo>
                  <a:pt x="814933" y="1524000"/>
                </a:lnTo>
                <a:lnTo>
                  <a:pt x="802500" y="1524000"/>
                </a:lnTo>
                <a:lnTo>
                  <a:pt x="802132" y="1511300"/>
                </a:lnTo>
                <a:lnTo>
                  <a:pt x="802703" y="1511300"/>
                </a:lnTo>
                <a:lnTo>
                  <a:pt x="802182" y="1498600"/>
                </a:lnTo>
                <a:lnTo>
                  <a:pt x="799490" y="1498600"/>
                </a:lnTo>
                <a:lnTo>
                  <a:pt x="797560" y="1485900"/>
                </a:lnTo>
                <a:lnTo>
                  <a:pt x="799287" y="1473200"/>
                </a:lnTo>
                <a:lnTo>
                  <a:pt x="799465" y="1460449"/>
                </a:lnTo>
                <a:lnTo>
                  <a:pt x="800404" y="1447800"/>
                </a:lnTo>
                <a:lnTo>
                  <a:pt x="801217" y="1447800"/>
                </a:lnTo>
                <a:lnTo>
                  <a:pt x="801014" y="1435100"/>
                </a:lnTo>
                <a:lnTo>
                  <a:pt x="800608" y="1435100"/>
                </a:lnTo>
                <a:lnTo>
                  <a:pt x="799795" y="1422400"/>
                </a:lnTo>
                <a:lnTo>
                  <a:pt x="797128" y="1422400"/>
                </a:lnTo>
                <a:lnTo>
                  <a:pt x="791146" y="1409700"/>
                </a:lnTo>
                <a:lnTo>
                  <a:pt x="798601" y="1409700"/>
                </a:lnTo>
                <a:lnTo>
                  <a:pt x="804697" y="1397000"/>
                </a:lnTo>
                <a:lnTo>
                  <a:pt x="816483" y="1397000"/>
                </a:lnTo>
                <a:lnTo>
                  <a:pt x="818527" y="1409700"/>
                </a:lnTo>
                <a:lnTo>
                  <a:pt x="818705" y="1409700"/>
                </a:lnTo>
                <a:lnTo>
                  <a:pt x="819340" y="1435100"/>
                </a:lnTo>
                <a:lnTo>
                  <a:pt x="819708" y="1460449"/>
                </a:lnTo>
                <a:lnTo>
                  <a:pt x="819708" y="1016000"/>
                </a:lnTo>
                <a:lnTo>
                  <a:pt x="818400" y="1016000"/>
                </a:lnTo>
                <a:lnTo>
                  <a:pt x="818400" y="1346200"/>
                </a:lnTo>
                <a:lnTo>
                  <a:pt x="817333" y="1358900"/>
                </a:lnTo>
                <a:lnTo>
                  <a:pt x="815581" y="1371600"/>
                </a:lnTo>
                <a:lnTo>
                  <a:pt x="796912" y="1371600"/>
                </a:lnTo>
                <a:lnTo>
                  <a:pt x="789279" y="1384300"/>
                </a:lnTo>
                <a:lnTo>
                  <a:pt x="783348" y="1371600"/>
                </a:lnTo>
                <a:lnTo>
                  <a:pt x="788047" y="1358900"/>
                </a:lnTo>
                <a:lnTo>
                  <a:pt x="800519" y="1358900"/>
                </a:lnTo>
                <a:lnTo>
                  <a:pt x="799871" y="1346200"/>
                </a:lnTo>
                <a:lnTo>
                  <a:pt x="798614" y="1333500"/>
                </a:lnTo>
                <a:lnTo>
                  <a:pt x="799338" y="1320800"/>
                </a:lnTo>
                <a:lnTo>
                  <a:pt x="800684" y="1308100"/>
                </a:lnTo>
                <a:lnTo>
                  <a:pt x="802030" y="1295400"/>
                </a:lnTo>
                <a:lnTo>
                  <a:pt x="806691" y="1282700"/>
                </a:lnTo>
                <a:lnTo>
                  <a:pt x="808837" y="1282700"/>
                </a:lnTo>
                <a:lnTo>
                  <a:pt x="806881" y="1270000"/>
                </a:lnTo>
                <a:lnTo>
                  <a:pt x="794829" y="1270000"/>
                </a:lnTo>
                <a:lnTo>
                  <a:pt x="788695" y="1257300"/>
                </a:lnTo>
                <a:lnTo>
                  <a:pt x="775855" y="1257300"/>
                </a:lnTo>
                <a:lnTo>
                  <a:pt x="775855" y="1460500"/>
                </a:lnTo>
                <a:lnTo>
                  <a:pt x="774814" y="1473200"/>
                </a:lnTo>
                <a:lnTo>
                  <a:pt x="774458" y="1474508"/>
                </a:lnTo>
                <a:lnTo>
                  <a:pt x="774458" y="1790700"/>
                </a:lnTo>
                <a:lnTo>
                  <a:pt x="734847" y="1790700"/>
                </a:lnTo>
                <a:lnTo>
                  <a:pt x="736917" y="1778000"/>
                </a:lnTo>
                <a:lnTo>
                  <a:pt x="741375" y="1778000"/>
                </a:lnTo>
                <a:lnTo>
                  <a:pt x="747217" y="1765300"/>
                </a:lnTo>
                <a:lnTo>
                  <a:pt x="761720" y="1765300"/>
                </a:lnTo>
                <a:lnTo>
                  <a:pt x="768108" y="1778000"/>
                </a:lnTo>
                <a:lnTo>
                  <a:pt x="772299" y="1778000"/>
                </a:lnTo>
                <a:lnTo>
                  <a:pt x="774458" y="1790700"/>
                </a:lnTo>
                <a:lnTo>
                  <a:pt x="774458" y="1474508"/>
                </a:lnTo>
                <a:lnTo>
                  <a:pt x="774166" y="1475587"/>
                </a:lnTo>
                <a:lnTo>
                  <a:pt x="774166" y="1498600"/>
                </a:lnTo>
                <a:lnTo>
                  <a:pt x="768324" y="1511300"/>
                </a:lnTo>
                <a:lnTo>
                  <a:pt x="762012" y="1511300"/>
                </a:lnTo>
                <a:lnTo>
                  <a:pt x="762012" y="1612900"/>
                </a:lnTo>
                <a:lnTo>
                  <a:pt x="760298" y="1612900"/>
                </a:lnTo>
                <a:lnTo>
                  <a:pt x="755916" y="1625600"/>
                </a:lnTo>
                <a:lnTo>
                  <a:pt x="753872" y="1612900"/>
                </a:lnTo>
                <a:lnTo>
                  <a:pt x="753630" y="1612900"/>
                </a:lnTo>
                <a:lnTo>
                  <a:pt x="755523" y="1600200"/>
                </a:lnTo>
                <a:lnTo>
                  <a:pt x="761669" y="1600200"/>
                </a:lnTo>
                <a:lnTo>
                  <a:pt x="762012" y="1612900"/>
                </a:lnTo>
                <a:lnTo>
                  <a:pt x="762012" y="1511300"/>
                </a:lnTo>
                <a:lnTo>
                  <a:pt x="724471" y="1511300"/>
                </a:lnTo>
                <a:lnTo>
                  <a:pt x="724471" y="1663700"/>
                </a:lnTo>
                <a:lnTo>
                  <a:pt x="718172" y="1676400"/>
                </a:lnTo>
                <a:lnTo>
                  <a:pt x="699516" y="1676400"/>
                </a:lnTo>
                <a:lnTo>
                  <a:pt x="699516" y="1765300"/>
                </a:lnTo>
                <a:lnTo>
                  <a:pt x="698258" y="1765300"/>
                </a:lnTo>
                <a:lnTo>
                  <a:pt x="694829" y="1778000"/>
                </a:lnTo>
                <a:lnTo>
                  <a:pt x="692429" y="1778000"/>
                </a:lnTo>
                <a:lnTo>
                  <a:pt x="687197" y="1765300"/>
                </a:lnTo>
                <a:lnTo>
                  <a:pt x="687920" y="1765300"/>
                </a:lnTo>
                <a:lnTo>
                  <a:pt x="691273" y="1752600"/>
                </a:lnTo>
                <a:lnTo>
                  <a:pt x="694410" y="1752600"/>
                </a:lnTo>
                <a:lnTo>
                  <a:pt x="699516" y="1765300"/>
                </a:lnTo>
                <a:lnTo>
                  <a:pt x="699516" y="1676400"/>
                </a:lnTo>
                <a:lnTo>
                  <a:pt x="698195" y="1676400"/>
                </a:lnTo>
                <a:lnTo>
                  <a:pt x="697763" y="1663700"/>
                </a:lnTo>
                <a:lnTo>
                  <a:pt x="724471" y="1663700"/>
                </a:lnTo>
                <a:lnTo>
                  <a:pt x="724471" y="1511300"/>
                </a:lnTo>
                <a:lnTo>
                  <a:pt x="723328" y="1511300"/>
                </a:lnTo>
                <a:lnTo>
                  <a:pt x="690003" y="1524000"/>
                </a:lnTo>
                <a:lnTo>
                  <a:pt x="685673" y="1524000"/>
                </a:lnTo>
                <a:lnTo>
                  <a:pt x="684047" y="1511300"/>
                </a:lnTo>
                <a:lnTo>
                  <a:pt x="694436" y="1511300"/>
                </a:lnTo>
                <a:lnTo>
                  <a:pt x="698868" y="1498600"/>
                </a:lnTo>
                <a:lnTo>
                  <a:pt x="774166" y="1498600"/>
                </a:lnTo>
                <a:lnTo>
                  <a:pt x="774166" y="1475587"/>
                </a:lnTo>
                <a:lnTo>
                  <a:pt x="771359" y="1485900"/>
                </a:lnTo>
                <a:lnTo>
                  <a:pt x="767702" y="1473200"/>
                </a:lnTo>
                <a:lnTo>
                  <a:pt x="765086" y="1473200"/>
                </a:lnTo>
                <a:lnTo>
                  <a:pt x="763320" y="1460449"/>
                </a:lnTo>
                <a:lnTo>
                  <a:pt x="762190" y="1447800"/>
                </a:lnTo>
                <a:lnTo>
                  <a:pt x="761466" y="1447800"/>
                </a:lnTo>
                <a:lnTo>
                  <a:pt x="761517" y="1435100"/>
                </a:lnTo>
                <a:lnTo>
                  <a:pt x="760450" y="1435100"/>
                </a:lnTo>
                <a:lnTo>
                  <a:pt x="758050" y="1422400"/>
                </a:lnTo>
                <a:lnTo>
                  <a:pt x="740740" y="1422400"/>
                </a:lnTo>
                <a:lnTo>
                  <a:pt x="730580" y="1435100"/>
                </a:lnTo>
                <a:lnTo>
                  <a:pt x="690778" y="1435100"/>
                </a:lnTo>
                <a:lnTo>
                  <a:pt x="686752" y="1422400"/>
                </a:lnTo>
                <a:lnTo>
                  <a:pt x="710209" y="1422400"/>
                </a:lnTo>
                <a:lnTo>
                  <a:pt x="725817" y="1409700"/>
                </a:lnTo>
                <a:lnTo>
                  <a:pt x="772045" y="1409700"/>
                </a:lnTo>
                <a:lnTo>
                  <a:pt x="774890" y="1422400"/>
                </a:lnTo>
                <a:lnTo>
                  <a:pt x="775538" y="1435100"/>
                </a:lnTo>
                <a:lnTo>
                  <a:pt x="775855" y="1460500"/>
                </a:lnTo>
                <a:lnTo>
                  <a:pt x="775855" y="1257300"/>
                </a:lnTo>
                <a:lnTo>
                  <a:pt x="699858" y="1257300"/>
                </a:lnTo>
                <a:lnTo>
                  <a:pt x="697865" y="1259598"/>
                </a:lnTo>
                <a:lnTo>
                  <a:pt x="697865" y="1358900"/>
                </a:lnTo>
                <a:lnTo>
                  <a:pt x="676376" y="1358900"/>
                </a:lnTo>
                <a:lnTo>
                  <a:pt x="674230" y="1346200"/>
                </a:lnTo>
                <a:lnTo>
                  <a:pt x="674065" y="1346200"/>
                </a:lnTo>
                <a:lnTo>
                  <a:pt x="675106" y="1333500"/>
                </a:lnTo>
                <a:lnTo>
                  <a:pt x="678053" y="1320800"/>
                </a:lnTo>
                <a:lnTo>
                  <a:pt x="682447" y="1308100"/>
                </a:lnTo>
                <a:lnTo>
                  <a:pt x="687819" y="1308100"/>
                </a:lnTo>
                <a:lnTo>
                  <a:pt x="691553" y="1320800"/>
                </a:lnTo>
                <a:lnTo>
                  <a:pt x="691057" y="1333500"/>
                </a:lnTo>
                <a:lnTo>
                  <a:pt x="691451" y="1346200"/>
                </a:lnTo>
                <a:lnTo>
                  <a:pt x="697865" y="1358900"/>
                </a:lnTo>
                <a:lnTo>
                  <a:pt x="697865" y="1259598"/>
                </a:lnTo>
                <a:lnTo>
                  <a:pt x="688835" y="1270000"/>
                </a:lnTo>
                <a:lnTo>
                  <a:pt x="672655" y="1270000"/>
                </a:lnTo>
                <a:lnTo>
                  <a:pt x="672655" y="1701800"/>
                </a:lnTo>
                <a:lnTo>
                  <a:pt x="672007" y="1727200"/>
                </a:lnTo>
                <a:lnTo>
                  <a:pt x="672160" y="1739900"/>
                </a:lnTo>
                <a:lnTo>
                  <a:pt x="671525" y="1752600"/>
                </a:lnTo>
                <a:lnTo>
                  <a:pt x="668528" y="1765300"/>
                </a:lnTo>
                <a:lnTo>
                  <a:pt x="666508" y="1778000"/>
                </a:lnTo>
                <a:lnTo>
                  <a:pt x="666661" y="1790700"/>
                </a:lnTo>
                <a:lnTo>
                  <a:pt x="646874" y="1778000"/>
                </a:lnTo>
                <a:lnTo>
                  <a:pt x="647090" y="1778000"/>
                </a:lnTo>
                <a:lnTo>
                  <a:pt x="646290" y="1765300"/>
                </a:lnTo>
                <a:lnTo>
                  <a:pt x="644690" y="1739900"/>
                </a:lnTo>
                <a:lnTo>
                  <a:pt x="644525" y="1727200"/>
                </a:lnTo>
                <a:lnTo>
                  <a:pt x="644740" y="1727200"/>
                </a:lnTo>
                <a:lnTo>
                  <a:pt x="646239" y="1714500"/>
                </a:lnTo>
                <a:lnTo>
                  <a:pt x="650163" y="1701800"/>
                </a:lnTo>
                <a:lnTo>
                  <a:pt x="672655" y="1701800"/>
                </a:lnTo>
                <a:lnTo>
                  <a:pt x="672655" y="1270000"/>
                </a:lnTo>
                <a:lnTo>
                  <a:pt x="667613" y="1270000"/>
                </a:lnTo>
                <a:lnTo>
                  <a:pt x="666280" y="1280147"/>
                </a:lnTo>
                <a:lnTo>
                  <a:pt x="666280" y="1562100"/>
                </a:lnTo>
                <a:lnTo>
                  <a:pt x="665861" y="1574800"/>
                </a:lnTo>
                <a:lnTo>
                  <a:pt x="664552" y="1574800"/>
                </a:lnTo>
                <a:lnTo>
                  <a:pt x="661581" y="1587500"/>
                </a:lnTo>
                <a:lnTo>
                  <a:pt x="661212" y="1600200"/>
                </a:lnTo>
                <a:lnTo>
                  <a:pt x="661619" y="1612900"/>
                </a:lnTo>
                <a:lnTo>
                  <a:pt x="660996" y="1625600"/>
                </a:lnTo>
                <a:lnTo>
                  <a:pt x="659955" y="1638300"/>
                </a:lnTo>
                <a:lnTo>
                  <a:pt x="661276" y="1638300"/>
                </a:lnTo>
                <a:lnTo>
                  <a:pt x="654202" y="1651000"/>
                </a:lnTo>
                <a:lnTo>
                  <a:pt x="657618" y="1663700"/>
                </a:lnTo>
                <a:lnTo>
                  <a:pt x="660006" y="1676400"/>
                </a:lnTo>
                <a:lnTo>
                  <a:pt x="646099" y="1676400"/>
                </a:lnTo>
                <a:lnTo>
                  <a:pt x="645655" y="1663700"/>
                </a:lnTo>
                <a:lnTo>
                  <a:pt x="643991" y="1651000"/>
                </a:lnTo>
                <a:lnTo>
                  <a:pt x="642454" y="1638300"/>
                </a:lnTo>
                <a:lnTo>
                  <a:pt x="641477" y="1625600"/>
                </a:lnTo>
                <a:lnTo>
                  <a:pt x="641413" y="1600200"/>
                </a:lnTo>
                <a:lnTo>
                  <a:pt x="641311" y="1587500"/>
                </a:lnTo>
                <a:lnTo>
                  <a:pt x="641629" y="1574800"/>
                </a:lnTo>
                <a:lnTo>
                  <a:pt x="643750" y="1574800"/>
                </a:lnTo>
                <a:lnTo>
                  <a:pt x="648474" y="1562100"/>
                </a:lnTo>
                <a:lnTo>
                  <a:pt x="666280" y="1562100"/>
                </a:lnTo>
                <a:lnTo>
                  <a:pt x="666280" y="1280147"/>
                </a:lnTo>
                <a:lnTo>
                  <a:pt x="664273" y="1295400"/>
                </a:lnTo>
                <a:lnTo>
                  <a:pt x="663028" y="1302283"/>
                </a:lnTo>
                <a:lnTo>
                  <a:pt x="663028" y="1524000"/>
                </a:lnTo>
                <a:lnTo>
                  <a:pt x="660717" y="1524000"/>
                </a:lnTo>
                <a:lnTo>
                  <a:pt x="661479" y="1536700"/>
                </a:lnTo>
                <a:lnTo>
                  <a:pt x="656691" y="1549400"/>
                </a:lnTo>
                <a:lnTo>
                  <a:pt x="643674" y="1549400"/>
                </a:lnTo>
                <a:lnTo>
                  <a:pt x="641083" y="1536700"/>
                </a:lnTo>
                <a:lnTo>
                  <a:pt x="641045" y="1511300"/>
                </a:lnTo>
                <a:lnTo>
                  <a:pt x="639724" y="1511300"/>
                </a:lnTo>
                <a:lnTo>
                  <a:pt x="639699" y="1498600"/>
                </a:lnTo>
                <a:lnTo>
                  <a:pt x="639749" y="1435100"/>
                </a:lnTo>
                <a:lnTo>
                  <a:pt x="639851" y="1422400"/>
                </a:lnTo>
                <a:lnTo>
                  <a:pt x="640054" y="1409700"/>
                </a:lnTo>
                <a:lnTo>
                  <a:pt x="660692" y="1409700"/>
                </a:lnTo>
                <a:lnTo>
                  <a:pt x="661212" y="1422400"/>
                </a:lnTo>
                <a:lnTo>
                  <a:pt x="660933" y="1435100"/>
                </a:lnTo>
                <a:lnTo>
                  <a:pt x="660819" y="1460500"/>
                </a:lnTo>
                <a:lnTo>
                  <a:pt x="659790" y="1485900"/>
                </a:lnTo>
                <a:lnTo>
                  <a:pt x="656259" y="1511300"/>
                </a:lnTo>
                <a:lnTo>
                  <a:pt x="656615" y="1511300"/>
                </a:lnTo>
                <a:lnTo>
                  <a:pt x="663028" y="1524000"/>
                </a:lnTo>
                <a:lnTo>
                  <a:pt x="663028" y="1302283"/>
                </a:lnTo>
                <a:lnTo>
                  <a:pt x="661974" y="1308100"/>
                </a:lnTo>
                <a:lnTo>
                  <a:pt x="660031" y="1320800"/>
                </a:lnTo>
                <a:lnTo>
                  <a:pt x="657783" y="1333500"/>
                </a:lnTo>
                <a:lnTo>
                  <a:pt x="653376" y="1358900"/>
                </a:lnTo>
                <a:lnTo>
                  <a:pt x="652602" y="1371600"/>
                </a:lnTo>
                <a:lnTo>
                  <a:pt x="654735" y="1371600"/>
                </a:lnTo>
                <a:lnTo>
                  <a:pt x="656323" y="1384300"/>
                </a:lnTo>
                <a:lnTo>
                  <a:pt x="640994" y="1384300"/>
                </a:lnTo>
                <a:lnTo>
                  <a:pt x="640410" y="1371600"/>
                </a:lnTo>
                <a:lnTo>
                  <a:pt x="639165" y="1346200"/>
                </a:lnTo>
                <a:lnTo>
                  <a:pt x="639991" y="1346200"/>
                </a:lnTo>
                <a:lnTo>
                  <a:pt x="641515" y="1308100"/>
                </a:lnTo>
                <a:lnTo>
                  <a:pt x="642327" y="1295400"/>
                </a:lnTo>
                <a:lnTo>
                  <a:pt x="643305" y="1270000"/>
                </a:lnTo>
                <a:lnTo>
                  <a:pt x="645083" y="1257300"/>
                </a:lnTo>
                <a:lnTo>
                  <a:pt x="649338" y="1257300"/>
                </a:lnTo>
                <a:lnTo>
                  <a:pt x="657250" y="1244600"/>
                </a:lnTo>
                <a:lnTo>
                  <a:pt x="810653" y="1244600"/>
                </a:lnTo>
                <a:lnTo>
                  <a:pt x="812330" y="1257300"/>
                </a:lnTo>
                <a:lnTo>
                  <a:pt x="813892" y="1270000"/>
                </a:lnTo>
                <a:lnTo>
                  <a:pt x="815263" y="1282700"/>
                </a:lnTo>
                <a:lnTo>
                  <a:pt x="816190" y="1295400"/>
                </a:lnTo>
                <a:lnTo>
                  <a:pt x="816419" y="1308100"/>
                </a:lnTo>
                <a:lnTo>
                  <a:pt x="816889" y="1320800"/>
                </a:lnTo>
                <a:lnTo>
                  <a:pt x="817905" y="1333500"/>
                </a:lnTo>
                <a:lnTo>
                  <a:pt x="818400" y="1346200"/>
                </a:lnTo>
                <a:lnTo>
                  <a:pt x="818400" y="1016000"/>
                </a:lnTo>
                <a:lnTo>
                  <a:pt x="751382" y="1016000"/>
                </a:lnTo>
                <a:lnTo>
                  <a:pt x="750277" y="1028700"/>
                </a:lnTo>
                <a:lnTo>
                  <a:pt x="747814" y="1028700"/>
                </a:lnTo>
                <a:lnTo>
                  <a:pt x="745032" y="1037742"/>
                </a:lnTo>
                <a:lnTo>
                  <a:pt x="745032" y="1130300"/>
                </a:lnTo>
                <a:lnTo>
                  <a:pt x="742213" y="1143000"/>
                </a:lnTo>
                <a:lnTo>
                  <a:pt x="735965" y="1143000"/>
                </a:lnTo>
                <a:lnTo>
                  <a:pt x="736295" y="1130300"/>
                </a:lnTo>
                <a:lnTo>
                  <a:pt x="745032" y="1130300"/>
                </a:lnTo>
                <a:lnTo>
                  <a:pt x="745032" y="1037742"/>
                </a:lnTo>
                <a:lnTo>
                  <a:pt x="743902" y="1041400"/>
                </a:lnTo>
                <a:lnTo>
                  <a:pt x="738416" y="1041400"/>
                </a:lnTo>
                <a:lnTo>
                  <a:pt x="725373" y="1066800"/>
                </a:lnTo>
                <a:lnTo>
                  <a:pt x="718743" y="1066800"/>
                </a:lnTo>
                <a:lnTo>
                  <a:pt x="711898" y="1079500"/>
                </a:lnTo>
                <a:lnTo>
                  <a:pt x="704202" y="1079500"/>
                </a:lnTo>
                <a:lnTo>
                  <a:pt x="693966" y="1092200"/>
                </a:lnTo>
                <a:lnTo>
                  <a:pt x="685012" y="1092200"/>
                </a:lnTo>
                <a:lnTo>
                  <a:pt x="681151" y="1104900"/>
                </a:lnTo>
                <a:lnTo>
                  <a:pt x="677468" y="1117600"/>
                </a:lnTo>
                <a:lnTo>
                  <a:pt x="672439" y="1117600"/>
                </a:lnTo>
                <a:lnTo>
                  <a:pt x="653491" y="1143000"/>
                </a:lnTo>
                <a:lnTo>
                  <a:pt x="632498" y="1168400"/>
                </a:lnTo>
                <a:lnTo>
                  <a:pt x="628154" y="1168400"/>
                </a:lnTo>
                <a:lnTo>
                  <a:pt x="624052" y="1174140"/>
                </a:lnTo>
                <a:lnTo>
                  <a:pt x="624052" y="1752600"/>
                </a:lnTo>
                <a:lnTo>
                  <a:pt x="618083" y="1765300"/>
                </a:lnTo>
                <a:lnTo>
                  <a:pt x="618121" y="1752600"/>
                </a:lnTo>
                <a:lnTo>
                  <a:pt x="624052" y="1752600"/>
                </a:lnTo>
                <a:lnTo>
                  <a:pt x="624052" y="1174140"/>
                </a:lnTo>
                <a:lnTo>
                  <a:pt x="602615" y="1219200"/>
                </a:lnTo>
                <a:lnTo>
                  <a:pt x="586854" y="1257300"/>
                </a:lnTo>
                <a:lnTo>
                  <a:pt x="579577" y="1308100"/>
                </a:lnTo>
                <a:lnTo>
                  <a:pt x="578459" y="1333500"/>
                </a:lnTo>
                <a:lnTo>
                  <a:pt x="576859" y="1358900"/>
                </a:lnTo>
                <a:lnTo>
                  <a:pt x="574865" y="1397000"/>
                </a:lnTo>
                <a:lnTo>
                  <a:pt x="575233" y="1397000"/>
                </a:lnTo>
                <a:lnTo>
                  <a:pt x="568960" y="1409700"/>
                </a:lnTo>
                <a:lnTo>
                  <a:pt x="566458" y="1397000"/>
                </a:lnTo>
                <a:lnTo>
                  <a:pt x="565023" y="1384300"/>
                </a:lnTo>
                <a:lnTo>
                  <a:pt x="564375" y="1384300"/>
                </a:lnTo>
                <a:lnTo>
                  <a:pt x="564172" y="1371600"/>
                </a:lnTo>
                <a:lnTo>
                  <a:pt x="562940" y="1333500"/>
                </a:lnTo>
                <a:lnTo>
                  <a:pt x="560400" y="1308100"/>
                </a:lnTo>
                <a:lnTo>
                  <a:pt x="557403" y="1270000"/>
                </a:lnTo>
                <a:lnTo>
                  <a:pt x="554786" y="1231900"/>
                </a:lnTo>
                <a:lnTo>
                  <a:pt x="554469" y="1219200"/>
                </a:lnTo>
                <a:lnTo>
                  <a:pt x="554964" y="1193800"/>
                </a:lnTo>
                <a:lnTo>
                  <a:pt x="555625" y="1181100"/>
                </a:lnTo>
                <a:lnTo>
                  <a:pt x="555663" y="1155700"/>
                </a:lnTo>
                <a:lnTo>
                  <a:pt x="555548" y="1143000"/>
                </a:lnTo>
                <a:lnTo>
                  <a:pt x="555739" y="1130300"/>
                </a:lnTo>
                <a:lnTo>
                  <a:pt x="556221" y="1104900"/>
                </a:lnTo>
                <a:lnTo>
                  <a:pt x="556920" y="1079500"/>
                </a:lnTo>
                <a:lnTo>
                  <a:pt x="548119" y="1079500"/>
                </a:lnTo>
                <a:lnTo>
                  <a:pt x="540766" y="1066800"/>
                </a:lnTo>
                <a:lnTo>
                  <a:pt x="535114" y="1054100"/>
                </a:lnTo>
                <a:lnTo>
                  <a:pt x="531406" y="1041400"/>
                </a:lnTo>
                <a:lnTo>
                  <a:pt x="524243" y="1041400"/>
                </a:lnTo>
                <a:lnTo>
                  <a:pt x="522795" y="1028700"/>
                </a:lnTo>
                <a:lnTo>
                  <a:pt x="521563" y="1028700"/>
                </a:lnTo>
                <a:lnTo>
                  <a:pt x="521563" y="1435100"/>
                </a:lnTo>
                <a:lnTo>
                  <a:pt x="520090" y="1460500"/>
                </a:lnTo>
                <a:lnTo>
                  <a:pt x="516572" y="1447800"/>
                </a:lnTo>
                <a:lnTo>
                  <a:pt x="515429" y="1439075"/>
                </a:lnTo>
                <a:lnTo>
                  <a:pt x="515429" y="1562100"/>
                </a:lnTo>
                <a:lnTo>
                  <a:pt x="514362" y="1574800"/>
                </a:lnTo>
                <a:lnTo>
                  <a:pt x="512660" y="1574800"/>
                </a:lnTo>
                <a:lnTo>
                  <a:pt x="512660" y="1651000"/>
                </a:lnTo>
                <a:lnTo>
                  <a:pt x="512445" y="1663700"/>
                </a:lnTo>
                <a:lnTo>
                  <a:pt x="512076" y="1663700"/>
                </a:lnTo>
                <a:lnTo>
                  <a:pt x="508990" y="1676400"/>
                </a:lnTo>
                <a:lnTo>
                  <a:pt x="508838" y="1676400"/>
                </a:lnTo>
                <a:lnTo>
                  <a:pt x="508838" y="1816100"/>
                </a:lnTo>
                <a:lnTo>
                  <a:pt x="506463" y="1816100"/>
                </a:lnTo>
                <a:lnTo>
                  <a:pt x="501611" y="1828800"/>
                </a:lnTo>
                <a:lnTo>
                  <a:pt x="494995" y="1828800"/>
                </a:lnTo>
                <a:lnTo>
                  <a:pt x="480733" y="1841500"/>
                </a:lnTo>
                <a:lnTo>
                  <a:pt x="466674" y="1853387"/>
                </a:lnTo>
                <a:lnTo>
                  <a:pt x="466674" y="2044700"/>
                </a:lnTo>
                <a:lnTo>
                  <a:pt x="457593" y="2057400"/>
                </a:lnTo>
                <a:lnTo>
                  <a:pt x="454914" y="2057400"/>
                </a:lnTo>
                <a:lnTo>
                  <a:pt x="455752" y="2070100"/>
                </a:lnTo>
                <a:lnTo>
                  <a:pt x="454952" y="2070100"/>
                </a:lnTo>
                <a:lnTo>
                  <a:pt x="451700" y="2095500"/>
                </a:lnTo>
                <a:lnTo>
                  <a:pt x="449910" y="2108200"/>
                </a:lnTo>
                <a:lnTo>
                  <a:pt x="448652" y="2133600"/>
                </a:lnTo>
                <a:lnTo>
                  <a:pt x="446989" y="2159000"/>
                </a:lnTo>
                <a:lnTo>
                  <a:pt x="442379" y="2159000"/>
                </a:lnTo>
                <a:lnTo>
                  <a:pt x="432714" y="2171700"/>
                </a:lnTo>
                <a:lnTo>
                  <a:pt x="412356" y="2171700"/>
                </a:lnTo>
                <a:lnTo>
                  <a:pt x="405828" y="2159000"/>
                </a:lnTo>
                <a:lnTo>
                  <a:pt x="409930" y="2159000"/>
                </a:lnTo>
                <a:lnTo>
                  <a:pt x="408089" y="2146300"/>
                </a:lnTo>
                <a:lnTo>
                  <a:pt x="411873" y="2120900"/>
                </a:lnTo>
                <a:lnTo>
                  <a:pt x="413867" y="2095500"/>
                </a:lnTo>
                <a:lnTo>
                  <a:pt x="416115" y="2082800"/>
                </a:lnTo>
                <a:lnTo>
                  <a:pt x="420331" y="2070100"/>
                </a:lnTo>
                <a:lnTo>
                  <a:pt x="428879" y="2070100"/>
                </a:lnTo>
                <a:lnTo>
                  <a:pt x="439343" y="2057400"/>
                </a:lnTo>
                <a:lnTo>
                  <a:pt x="421055" y="2057400"/>
                </a:lnTo>
                <a:lnTo>
                  <a:pt x="418871" y="2044700"/>
                </a:lnTo>
                <a:lnTo>
                  <a:pt x="466674" y="2044700"/>
                </a:lnTo>
                <a:lnTo>
                  <a:pt x="466674" y="1853387"/>
                </a:lnTo>
                <a:lnTo>
                  <a:pt x="465709" y="1854200"/>
                </a:lnTo>
                <a:lnTo>
                  <a:pt x="450151" y="1854200"/>
                </a:lnTo>
                <a:lnTo>
                  <a:pt x="434263" y="1866900"/>
                </a:lnTo>
                <a:lnTo>
                  <a:pt x="421843" y="1866900"/>
                </a:lnTo>
                <a:lnTo>
                  <a:pt x="409194" y="1879600"/>
                </a:lnTo>
                <a:lnTo>
                  <a:pt x="383654" y="1879600"/>
                </a:lnTo>
                <a:lnTo>
                  <a:pt x="371906" y="1892300"/>
                </a:lnTo>
                <a:lnTo>
                  <a:pt x="370395" y="1892300"/>
                </a:lnTo>
                <a:lnTo>
                  <a:pt x="370395" y="2336800"/>
                </a:lnTo>
                <a:lnTo>
                  <a:pt x="370014" y="2349500"/>
                </a:lnTo>
                <a:lnTo>
                  <a:pt x="369531" y="2362200"/>
                </a:lnTo>
                <a:lnTo>
                  <a:pt x="368300" y="2374900"/>
                </a:lnTo>
                <a:lnTo>
                  <a:pt x="365709" y="2387600"/>
                </a:lnTo>
                <a:lnTo>
                  <a:pt x="364845" y="2400300"/>
                </a:lnTo>
                <a:lnTo>
                  <a:pt x="356590" y="2400300"/>
                </a:lnTo>
                <a:lnTo>
                  <a:pt x="355688" y="2387600"/>
                </a:lnTo>
                <a:lnTo>
                  <a:pt x="359003" y="2387600"/>
                </a:lnTo>
                <a:lnTo>
                  <a:pt x="360159" y="2374900"/>
                </a:lnTo>
                <a:lnTo>
                  <a:pt x="363283" y="2362200"/>
                </a:lnTo>
                <a:lnTo>
                  <a:pt x="352183" y="2362200"/>
                </a:lnTo>
                <a:lnTo>
                  <a:pt x="354393" y="2349500"/>
                </a:lnTo>
                <a:lnTo>
                  <a:pt x="359511" y="2336800"/>
                </a:lnTo>
                <a:lnTo>
                  <a:pt x="357416" y="2336800"/>
                </a:lnTo>
                <a:lnTo>
                  <a:pt x="351345" y="2324100"/>
                </a:lnTo>
                <a:lnTo>
                  <a:pt x="348742" y="2298700"/>
                </a:lnTo>
                <a:lnTo>
                  <a:pt x="348234" y="2286000"/>
                </a:lnTo>
                <a:lnTo>
                  <a:pt x="348335" y="2273300"/>
                </a:lnTo>
                <a:lnTo>
                  <a:pt x="348437" y="2260600"/>
                </a:lnTo>
                <a:lnTo>
                  <a:pt x="348310" y="2247900"/>
                </a:lnTo>
                <a:lnTo>
                  <a:pt x="347903" y="2247900"/>
                </a:lnTo>
                <a:lnTo>
                  <a:pt x="347116" y="2235200"/>
                </a:lnTo>
                <a:lnTo>
                  <a:pt x="344957" y="2222500"/>
                </a:lnTo>
                <a:lnTo>
                  <a:pt x="343827" y="2197100"/>
                </a:lnTo>
                <a:lnTo>
                  <a:pt x="343230" y="2184400"/>
                </a:lnTo>
                <a:lnTo>
                  <a:pt x="343065" y="2176907"/>
                </a:lnTo>
                <a:lnTo>
                  <a:pt x="343065" y="2324100"/>
                </a:lnTo>
                <a:lnTo>
                  <a:pt x="340220" y="2336800"/>
                </a:lnTo>
                <a:lnTo>
                  <a:pt x="333235" y="2336800"/>
                </a:lnTo>
                <a:lnTo>
                  <a:pt x="327228" y="2349500"/>
                </a:lnTo>
                <a:lnTo>
                  <a:pt x="314007" y="2349500"/>
                </a:lnTo>
                <a:lnTo>
                  <a:pt x="292087" y="2362200"/>
                </a:lnTo>
                <a:lnTo>
                  <a:pt x="270370" y="2387600"/>
                </a:lnTo>
                <a:lnTo>
                  <a:pt x="227571" y="2413000"/>
                </a:lnTo>
                <a:lnTo>
                  <a:pt x="219824" y="2413000"/>
                </a:lnTo>
                <a:lnTo>
                  <a:pt x="212509" y="2425700"/>
                </a:lnTo>
                <a:lnTo>
                  <a:pt x="205219" y="2425700"/>
                </a:lnTo>
                <a:lnTo>
                  <a:pt x="197586" y="2438400"/>
                </a:lnTo>
                <a:lnTo>
                  <a:pt x="185305" y="2438400"/>
                </a:lnTo>
                <a:lnTo>
                  <a:pt x="185127" y="2425700"/>
                </a:lnTo>
                <a:lnTo>
                  <a:pt x="184492" y="2425700"/>
                </a:lnTo>
                <a:lnTo>
                  <a:pt x="189750" y="2413000"/>
                </a:lnTo>
                <a:lnTo>
                  <a:pt x="195440" y="2413000"/>
                </a:lnTo>
                <a:lnTo>
                  <a:pt x="203327" y="2400300"/>
                </a:lnTo>
                <a:lnTo>
                  <a:pt x="211721" y="2387600"/>
                </a:lnTo>
                <a:lnTo>
                  <a:pt x="220586" y="2387600"/>
                </a:lnTo>
                <a:lnTo>
                  <a:pt x="229831" y="2374900"/>
                </a:lnTo>
                <a:lnTo>
                  <a:pt x="272770" y="2349500"/>
                </a:lnTo>
                <a:lnTo>
                  <a:pt x="293687" y="2336800"/>
                </a:lnTo>
                <a:lnTo>
                  <a:pt x="313753" y="2324100"/>
                </a:lnTo>
                <a:lnTo>
                  <a:pt x="316534" y="2324100"/>
                </a:lnTo>
                <a:lnTo>
                  <a:pt x="325208" y="2311400"/>
                </a:lnTo>
                <a:lnTo>
                  <a:pt x="332549" y="2311400"/>
                </a:lnTo>
                <a:lnTo>
                  <a:pt x="343065" y="2324100"/>
                </a:lnTo>
                <a:lnTo>
                  <a:pt x="343065" y="2176907"/>
                </a:lnTo>
                <a:lnTo>
                  <a:pt x="342671" y="2159000"/>
                </a:lnTo>
                <a:lnTo>
                  <a:pt x="343001" y="2146300"/>
                </a:lnTo>
                <a:lnTo>
                  <a:pt x="343573" y="2133600"/>
                </a:lnTo>
                <a:lnTo>
                  <a:pt x="342455" y="2133600"/>
                </a:lnTo>
                <a:lnTo>
                  <a:pt x="339166" y="2124710"/>
                </a:lnTo>
                <a:lnTo>
                  <a:pt x="339166" y="2247900"/>
                </a:lnTo>
                <a:lnTo>
                  <a:pt x="338797" y="2248878"/>
                </a:lnTo>
                <a:lnTo>
                  <a:pt x="338797" y="2286000"/>
                </a:lnTo>
                <a:lnTo>
                  <a:pt x="335064" y="2286000"/>
                </a:lnTo>
                <a:lnTo>
                  <a:pt x="331139" y="2298700"/>
                </a:lnTo>
                <a:lnTo>
                  <a:pt x="317982" y="2311400"/>
                </a:lnTo>
                <a:lnTo>
                  <a:pt x="311238" y="2311400"/>
                </a:lnTo>
                <a:lnTo>
                  <a:pt x="304190" y="2324100"/>
                </a:lnTo>
                <a:lnTo>
                  <a:pt x="284378" y="2336800"/>
                </a:lnTo>
                <a:lnTo>
                  <a:pt x="263944" y="2349500"/>
                </a:lnTo>
                <a:lnTo>
                  <a:pt x="242887" y="2362200"/>
                </a:lnTo>
                <a:lnTo>
                  <a:pt x="221195" y="2374900"/>
                </a:lnTo>
                <a:lnTo>
                  <a:pt x="209397" y="2374900"/>
                </a:lnTo>
                <a:lnTo>
                  <a:pt x="234416" y="2349500"/>
                </a:lnTo>
                <a:lnTo>
                  <a:pt x="259778" y="2324100"/>
                </a:lnTo>
                <a:lnTo>
                  <a:pt x="285750" y="2311400"/>
                </a:lnTo>
                <a:lnTo>
                  <a:pt x="312623" y="2286000"/>
                </a:lnTo>
                <a:lnTo>
                  <a:pt x="318312" y="2286000"/>
                </a:lnTo>
                <a:lnTo>
                  <a:pt x="325907" y="2273300"/>
                </a:lnTo>
                <a:lnTo>
                  <a:pt x="331050" y="2273300"/>
                </a:lnTo>
                <a:lnTo>
                  <a:pt x="338797" y="2286000"/>
                </a:lnTo>
                <a:lnTo>
                  <a:pt x="338797" y="2248878"/>
                </a:lnTo>
                <a:lnTo>
                  <a:pt x="334365" y="2260600"/>
                </a:lnTo>
                <a:lnTo>
                  <a:pt x="327939" y="2260600"/>
                </a:lnTo>
                <a:lnTo>
                  <a:pt x="296583" y="2286000"/>
                </a:lnTo>
                <a:lnTo>
                  <a:pt x="204241" y="2362200"/>
                </a:lnTo>
                <a:lnTo>
                  <a:pt x="199466" y="2374900"/>
                </a:lnTo>
                <a:lnTo>
                  <a:pt x="181444" y="2374900"/>
                </a:lnTo>
                <a:lnTo>
                  <a:pt x="183362" y="2362200"/>
                </a:lnTo>
                <a:lnTo>
                  <a:pt x="183908" y="2349500"/>
                </a:lnTo>
                <a:lnTo>
                  <a:pt x="184556" y="2349500"/>
                </a:lnTo>
                <a:lnTo>
                  <a:pt x="185674" y="2336800"/>
                </a:lnTo>
                <a:lnTo>
                  <a:pt x="201041" y="2336800"/>
                </a:lnTo>
                <a:lnTo>
                  <a:pt x="203898" y="2324100"/>
                </a:lnTo>
                <a:lnTo>
                  <a:pt x="230492" y="2311400"/>
                </a:lnTo>
                <a:lnTo>
                  <a:pt x="276682" y="2260600"/>
                </a:lnTo>
                <a:lnTo>
                  <a:pt x="299720" y="2247900"/>
                </a:lnTo>
                <a:lnTo>
                  <a:pt x="305244" y="2235200"/>
                </a:lnTo>
                <a:lnTo>
                  <a:pt x="317182" y="2235200"/>
                </a:lnTo>
                <a:lnTo>
                  <a:pt x="323532" y="2222500"/>
                </a:lnTo>
                <a:lnTo>
                  <a:pt x="335864" y="2222500"/>
                </a:lnTo>
                <a:lnTo>
                  <a:pt x="336981" y="2235200"/>
                </a:lnTo>
                <a:lnTo>
                  <a:pt x="336905" y="2235631"/>
                </a:lnTo>
                <a:lnTo>
                  <a:pt x="339166" y="2247900"/>
                </a:lnTo>
                <a:lnTo>
                  <a:pt x="339166" y="2124710"/>
                </a:lnTo>
                <a:lnTo>
                  <a:pt x="337756" y="2120900"/>
                </a:lnTo>
                <a:lnTo>
                  <a:pt x="337337" y="2108200"/>
                </a:lnTo>
                <a:lnTo>
                  <a:pt x="335838" y="2095500"/>
                </a:lnTo>
                <a:lnTo>
                  <a:pt x="334187" y="2081390"/>
                </a:lnTo>
                <a:lnTo>
                  <a:pt x="334187" y="2159000"/>
                </a:lnTo>
                <a:lnTo>
                  <a:pt x="333349" y="2159000"/>
                </a:lnTo>
                <a:lnTo>
                  <a:pt x="332638" y="2171700"/>
                </a:lnTo>
                <a:lnTo>
                  <a:pt x="331711" y="2184400"/>
                </a:lnTo>
                <a:lnTo>
                  <a:pt x="327990" y="2197100"/>
                </a:lnTo>
                <a:lnTo>
                  <a:pt x="318884" y="2209800"/>
                </a:lnTo>
                <a:lnTo>
                  <a:pt x="288315" y="2235200"/>
                </a:lnTo>
                <a:lnTo>
                  <a:pt x="272783" y="2247900"/>
                </a:lnTo>
                <a:lnTo>
                  <a:pt x="226326" y="2286000"/>
                </a:lnTo>
                <a:lnTo>
                  <a:pt x="196113" y="2324100"/>
                </a:lnTo>
                <a:lnTo>
                  <a:pt x="189255" y="2324100"/>
                </a:lnTo>
                <a:lnTo>
                  <a:pt x="183756" y="2311400"/>
                </a:lnTo>
                <a:lnTo>
                  <a:pt x="183553" y="2298700"/>
                </a:lnTo>
                <a:lnTo>
                  <a:pt x="188531" y="2286000"/>
                </a:lnTo>
                <a:lnTo>
                  <a:pt x="198589" y="2273300"/>
                </a:lnTo>
                <a:lnTo>
                  <a:pt x="211759" y="2260600"/>
                </a:lnTo>
                <a:lnTo>
                  <a:pt x="224980" y="2247862"/>
                </a:lnTo>
                <a:lnTo>
                  <a:pt x="278752" y="2197100"/>
                </a:lnTo>
                <a:lnTo>
                  <a:pt x="304584" y="2171700"/>
                </a:lnTo>
                <a:lnTo>
                  <a:pt x="309422" y="2159000"/>
                </a:lnTo>
                <a:lnTo>
                  <a:pt x="315048" y="2159000"/>
                </a:lnTo>
                <a:lnTo>
                  <a:pt x="327698" y="2146300"/>
                </a:lnTo>
                <a:lnTo>
                  <a:pt x="334187" y="2159000"/>
                </a:lnTo>
                <a:lnTo>
                  <a:pt x="334187" y="2081390"/>
                </a:lnTo>
                <a:lnTo>
                  <a:pt x="332867" y="2070100"/>
                </a:lnTo>
                <a:lnTo>
                  <a:pt x="332422" y="2062759"/>
                </a:lnTo>
                <a:lnTo>
                  <a:pt x="332422" y="2120900"/>
                </a:lnTo>
                <a:lnTo>
                  <a:pt x="331165" y="2120900"/>
                </a:lnTo>
                <a:lnTo>
                  <a:pt x="328879" y="2133600"/>
                </a:lnTo>
                <a:lnTo>
                  <a:pt x="322211" y="2133600"/>
                </a:lnTo>
                <a:lnTo>
                  <a:pt x="297192" y="2159000"/>
                </a:lnTo>
                <a:lnTo>
                  <a:pt x="273291" y="2184400"/>
                </a:lnTo>
                <a:lnTo>
                  <a:pt x="249656" y="2209800"/>
                </a:lnTo>
                <a:lnTo>
                  <a:pt x="225386" y="2235200"/>
                </a:lnTo>
                <a:lnTo>
                  <a:pt x="215620" y="2235200"/>
                </a:lnTo>
                <a:lnTo>
                  <a:pt x="205676" y="2247900"/>
                </a:lnTo>
                <a:lnTo>
                  <a:pt x="195046" y="2260600"/>
                </a:lnTo>
                <a:lnTo>
                  <a:pt x="180467" y="2260600"/>
                </a:lnTo>
                <a:lnTo>
                  <a:pt x="180060" y="2247862"/>
                </a:lnTo>
                <a:lnTo>
                  <a:pt x="182892" y="2235200"/>
                </a:lnTo>
                <a:lnTo>
                  <a:pt x="189979" y="2222500"/>
                </a:lnTo>
                <a:lnTo>
                  <a:pt x="200418" y="2222500"/>
                </a:lnTo>
                <a:lnTo>
                  <a:pt x="210261" y="2209800"/>
                </a:lnTo>
                <a:lnTo>
                  <a:pt x="219887" y="2197100"/>
                </a:lnTo>
                <a:lnTo>
                  <a:pt x="229704" y="2184400"/>
                </a:lnTo>
                <a:lnTo>
                  <a:pt x="235572" y="2184400"/>
                </a:lnTo>
                <a:lnTo>
                  <a:pt x="241592" y="2171700"/>
                </a:lnTo>
                <a:lnTo>
                  <a:pt x="247764" y="2171700"/>
                </a:lnTo>
                <a:lnTo>
                  <a:pt x="254063" y="2159000"/>
                </a:lnTo>
                <a:lnTo>
                  <a:pt x="271691" y="2146300"/>
                </a:lnTo>
                <a:lnTo>
                  <a:pt x="280136" y="2133600"/>
                </a:lnTo>
                <a:lnTo>
                  <a:pt x="292938" y="2120900"/>
                </a:lnTo>
                <a:lnTo>
                  <a:pt x="304901" y="2120900"/>
                </a:lnTo>
                <a:lnTo>
                  <a:pt x="311721" y="2108200"/>
                </a:lnTo>
                <a:lnTo>
                  <a:pt x="323481" y="2108200"/>
                </a:lnTo>
                <a:lnTo>
                  <a:pt x="332422" y="2120900"/>
                </a:lnTo>
                <a:lnTo>
                  <a:pt x="332422" y="2062759"/>
                </a:lnTo>
                <a:lnTo>
                  <a:pt x="331330" y="2044700"/>
                </a:lnTo>
                <a:lnTo>
                  <a:pt x="334111" y="2019300"/>
                </a:lnTo>
                <a:lnTo>
                  <a:pt x="334835" y="2019300"/>
                </a:lnTo>
                <a:lnTo>
                  <a:pt x="334111" y="2006600"/>
                </a:lnTo>
                <a:lnTo>
                  <a:pt x="332371" y="2006600"/>
                </a:lnTo>
                <a:lnTo>
                  <a:pt x="330060" y="1993900"/>
                </a:lnTo>
                <a:lnTo>
                  <a:pt x="326580" y="2006600"/>
                </a:lnTo>
                <a:lnTo>
                  <a:pt x="324726" y="2006600"/>
                </a:lnTo>
                <a:lnTo>
                  <a:pt x="324269" y="2019300"/>
                </a:lnTo>
                <a:lnTo>
                  <a:pt x="324967" y="2019300"/>
                </a:lnTo>
                <a:lnTo>
                  <a:pt x="326390" y="2032000"/>
                </a:lnTo>
                <a:lnTo>
                  <a:pt x="325259" y="2044700"/>
                </a:lnTo>
                <a:lnTo>
                  <a:pt x="324370" y="2044700"/>
                </a:lnTo>
                <a:lnTo>
                  <a:pt x="324370" y="2082800"/>
                </a:lnTo>
                <a:lnTo>
                  <a:pt x="318122" y="2082800"/>
                </a:lnTo>
                <a:lnTo>
                  <a:pt x="304520" y="2095500"/>
                </a:lnTo>
                <a:lnTo>
                  <a:pt x="292354" y="2108200"/>
                </a:lnTo>
                <a:lnTo>
                  <a:pt x="280530" y="2120900"/>
                </a:lnTo>
                <a:lnTo>
                  <a:pt x="267957" y="2133600"/>
                </a:lnTo>
                <a:lnTo>
                  <a:pt x="248996" y="2146300"/>
                </a:lnTo>
                <a:lnTo>
                  <a:pt x="230543" y="2171700"/>
                </a:lnTo>
                <a:lnTo>
                  <a:pt x="213055" y="2184400"/>
                </a:lnTo>
                <a:lnTo>
                  <a:pt x="197002" y="2209800"/>
                </a:lnTo>
                <a:lnTo>
                  <a:pt x="185318" y="2209800"/>
                </a:lnTo>
                <a:lnTo>
                  <a:pt x="182791" y="2222500"/>
                </a:lnTo>
                <a:lnTo>
                  <a:pt x="173888" y="2209800"/>
                </a:lnTo>
                <a:lnTo>
                  <a:pt x="174548" y="2209800"/>
                </a:lnTo>
                <a:lnTo>
                  <a:pt x="176339" y="2197100"/>
                </a:lnTo>
                <a:lnTo>
                  <a:pt x="179539" y="2184400"/>
                </a:lnTo>
                <a:lnTo>
                  <a:pt x="184797" y="2171700"/>
                </a:lnTo>
                <a:lnTo>
                  <a:pt x="192773" y="2159000"/>
                </a:lnTo>
                <a:lnTo>
                  <a:pt x="214757" y="2146300"/>
                </a:lnTo>
                <a:lnTo>
                  <a:pt x="236562" y="2120900"/>
                </a:lnTo>
                <a:lnTo>
                  <a:pt x="280022" y="2082800"/>
                </a:lnTo>
                <a:lnTo>
                  <a:pt x="288036" y="2082800"/>
                </a:lnTo>
                <a:lnTo>
                  <a:pt x="296811" y="2070100"/>
                </a:lnTo>
                <a:lnTo>
                  <a:pt x="322884" y="2070100"/>
                </a:lnTo>
                <a:lnTo>
                  <a:pt x="324370" y="2082800"/>
                </a:lnTo>
                <a:lnTo>
                  <a:pt x="324370" y="2044700"/>
                </a:lnTo>
                <a:lnTo>
                  <a:pt x="317525" y="2044700"/>
                </a:lnTo>
                <a:lnTo>
                  <a:pt x="300164" y="2057400"/>
                </a:lnTo>
                <a:lnTo>
                  <a:pt x="283921" y="2070100"/>
                </a:lnTo>
                <a:lnTo>
                  <a:pt x="252488" y="2095500"/>
                </a:lnTo>
                <a:lnTo>
                  <a:pt x="232562" y="2120900"/>
                </a:lnTo>
                <a:lnTo>
                  <a:pt x="222542" y="2120900"/>
                </a:lnTo>
                <a:lnTo>
                  <a:pt x="212445" y="2133600"/>
                </a:lnTo>
                <a:lnTo>
                  <a:pt x="209613" y="2133600"/>
                </a:lnTo>
                <a:lnTo>
                  <a:pt x="207302" y="2146300"/>
                </a:lnTo>
                <a:lnTo>
                  <a:pt x="200888" y="2146300"/>
                </a:lnTo>
                <a:lnTo>
                  <a:pt x="210159" y="2120900"/>
                </a:lnTo>
                <a:lnTo>
                  <a:pt x="220205" y="2108200"/>
                </a:lnTo>
                <a:lnTo>
                  <a:pt x="231394" y="2108200"/>
                </a:lnTo>
                <a:lnTo>
                  <a:pt x="256730" y="2082800"/>
                </a:lnTo>
                <a:lnTo>
                  <a:pt x="269176" y="2070100"/>
                </a:lnTo>
                <a:lnTo>
                  <a:pt x="281520" y="2057400"/>
                </a:lnTo>
                <a:lnTo>
                  <a:pt x="298335" y="2044700"/>
                </a:lnTo>
                <a:lnTo>
                  <a:pt x="291769" y="2044700"/>
                </a:lnTo>
                <a:lnTo>
                  <a:pt x="272249" y="2057400"/>
                </a:lnTo>
                <a:lnTo>
                  <a:pt x="260362" y="2070100"/>
                </a:lnTo>
                <a:lnTo>
                  <a:pt x="259829" y="2057400"/>
                </a:lnTo>
                <a:lnTo>
                  <a:pt x="264833" y="2057400"/>
                </a:lnTo>
                <a:lnTo>
                  <a:pt x="268846" y="2044700"/>
                </a:lnTo>
                <a:lnTo>
                  <a:pt x="279463" y="2032000"/>
                </a:lnTo>
                <a:lnTo>
                  <a:pt x="289572" y="2019300"/>
                </a:lnTo>
                <a:lnTo>
                  <a:pt x="299491" y="2006600"/>
                </a:lnTo>
                <a:lnTo>
                  <a:pt x="309537" y="1993900"/>
                </a:lnTo>
                <a:lnTo>
                  <a:pt x="314058" y="1993900"/>
                </a:lnTo>
                <a:lnTo>
                  <a:pt x="317627" y="1981200"/>
                </a:lnTo>
                <a:lnTo>
                  <a:pt x="330885" y="1993900"/>
                </a:lnTo>
                <a:lnTo>
                  <a:pt x="331889" y="1981200"/>
                </a:lnTo>
                <a:lnTo>
                  <a:pt x="333387" y="1981200"/>
                </a:lnTo>
                <a:lnTo>
                  <a:pt x="335788" y="1968500"/>
                </a:lnTo>
                <a:lnTo>
                  <a:pt x="349973" y="1968500"/>
                </a:lnTo>
                <a:lnTo>
                  <a:pt x="352285" y="1993900"/>
                </a:lnTo>
                <a:lnTo>
                  <a:pt x="354101" y="2006600"/>
                </a:lnTo>
                <a:lnTo>
                  <a:pt x="355295" y="2032000"/>
                </a:lnTo>
                <a:lnTo>
                  <a:pt x="355752" y="2044700"/>
                </a:lnTo>
                <a:lnTo>
                  <a:pt x="356527" y="2082800"/>
                </a:lnTo>
                <a:lnTo>
                  <a:pt x="358254" y="2108200"/>
                </a:lnTo>
                <a:lnTo>
                  <a:pt x="360324" y="2133600"/>
                </a:lnTo>
                <a:lnTo>
                  <a:pt x="362115" y="2171700"/>
                </a:lnTo>
                <a:lnTo>
                  <a:pt x="364883" y="2209800"/>
                </a:lnTo>
                <a:lnTo>
                  <a:pt x="368084" y="2247900"/>
                </a:lnTo>
                <a:lnTo>
                  <a:pt x="370382" y="2298700"/>
                </a:lnTo>
                <a:lnTo>
                  <a:pt x="370395" y="2336800"/>
                </a:lnTo>
                <a:lnTo>
                  <a:pt x="370395" y="1892300"/>
                </a:lnTo>
                <a:lnTo>
                  <a:pt x="363829" y="1892300"/>
                </a:lnTo>
                <a:lnTo>
                  <a:pt x="358571" y="1879600"/>
                </a:lnTo>
                <a:lnTo>
                  <a:pt x="355282" y="1866900"/>
                </a:lnTo>
                <a:lnTo>
                  <a:pt x="351548" y="1841500"/>
                </a:lnTo>
                <a:lnTo>
                  <a:pt x="349529" y="1816100"/>
                </a:lnTo>
                <a:lnTo>
                  <a:pt x="349351" y="1790700"/>
                </a:lnTo>
                <a:lnTo>
                  <a:pt x="350266" y="1778000"/>
                </a:lnTo>
                <a:lnTo>
                  <a:pt x="351167" y="1765300"/>
                </a:lnTo>
                <a:lnTo>
                  <a:pt x="353136" y="1752600"/>
                </a:lnTo>
                <a:lnTo>
                  <a:pt x="355523" y="1739900"/>
                </a:lnTo>
                <a:lnTo>
                  <a:pt x="360845" y="1714500"/>
                </a:lnTo>
                <a:lnTo>
                  <a:pt x="365734" y="1714500"/>
                </a:lnTo>
                <a:lnTo>
                  <a:pt x="367042" y="1727200"/>
                </a:lnTo>
                <a:lnTo>
                  <a:pt x="368503" y="1739900"/>
                </a:lnTo>
                <a:lnTo>
                  <a:pt x="369455" y="1752600"/>
                </a:lnTo>
                <a:lnTo>
                  <a:pt x="369176" y="1765300"/>
                </a:lnTo>
                <a:lnTo>
                  <a:pt x="368528" y="1790700"/>
                </a:lnTo>
                <a:lnTo>
                  <a:pt x="369849" y="1816100"/>
                </a:lnTo>
                <a:lnTo>
                  <a:pt x="372592" y="1841500"/>
                </a:lnTo>
                <a:lnTo>
                  <a:pt x="376148" y="1866900"/>
                </a:lnTo>
                <a:lnTo>
                  <a:pt x="377913" y="1866900"/>
                </a:lnTo>
                <a:lnTo>
                  <a:pt x="382079" y="1879600"/>
                </a:lnTo>
                <a:lnTo>
                  <a:pt x="390105" y="1866900"/>
                </a:lnTo>
                <a:lnTo>
                  <a:pt x="400265" y="1854200"/>
                </a:lnTo>
                <a:lnTo>
                  <a:pt x="408520" y="1841500"/>
                </a:lnTo>
                <a:lnTo>
                  <a:pt x="413905" y="1828800"/>
                </a:lnTo>
                <a:lnTo>
                  <a:pt x="415467" y="1816100"/>
                </a:lnTo>
                <a:lnTo>
                  <a:pt x="413994" y="1790700"/>
                </a:lnTo>
                <a:lnTo>
                  <a:pt x="411759" y="1765300"/>
                </a:lnTo>
                <a:lnTo>
                  <a:pt x="408914" y="1739900"/>
                </a:lnTo>
                <a:lnTo>
                  <a:pt x="407276" y="1727200"/>
                </a:lnTo>
                <a:lnTo>
                  <a:pt x="405638" y="1714500"/>
                </a:lnTo>
                <a:lnTo>
                  <a:pt x="404825" y="1714500"/>
                </a:lnTo>
                <a:lnTo>
                  <a:pt x="401713" y="1701800"/>
                </a:lnTo>
                <a:lnTo>
                  <a:pt x="399605" y="1701800"/>
                </a:lnTo>
                <a:lnTo>
                  <a:pt x="399605" y="1778000"/>
                </a:lnTo>
                <a:lnTo>
                  <a:pt x="399351" y="1816100"/>
                </a:lnTo>
                <a:lnTo>
                  <a:pt x="395097" y="1828800"/>
                </a:lnTo>
                <a:lnTo>
                  <a:pt x="385152" y="1803400"/>
                </a:lnTo>
                <a:lnTo>
                  <a:pt x="380555" y="1778000"/>
                </a:lnTo>
                <a:lnTo>
                  <a:pt x="381863" y="1739900"/>
                </a:lnTo>
                <a:lnTo>
                  <a:pt x="389610" y="1727200"/>
                </a:lnTo>
                <a:lnTo>
                  <a:pt x="396240" y="1739900"/>
                </a:lnTo>
                <a:lnTo>
                  <a:pt x="399605" y="1778000"/>
                </a:lnTo>
                <a:lnTo>
                  <a:pt x="399605" y="1701800"/>
                </a:lnTo>
                <a:lnTo>
                  <a:pt x="399300" y="1701800"/>
                </a:lnTo>
                <a:lnTo>
                  <a:pt x="395325" y="1689100"/>
                </a:lnTo>
                <a:lnTo>
                  <a:pt x="375983" y="1689100"/>
                </a:lnTo>
                <a:lnTo>
                  <a:pt x="377063" y="1676400"/>
                </a:lnTo>
                <a:lnTo>
                  <a:pt x="380352" y="1676400"/>
                </a:lnTo>
                <a:lnTo>
                  <a:pt x="386473" y="1663700"/>
                </a:lnTo>
                <a:lnTo>
                  <a:pt x="437108" y="1663700"/>
                </a:lnTo>
                <a:lnTo>
                  <a:pt x="431507" y="1676400"/>
                </a:lnTo>
                <a:lnTo>
                  <a:pt x="430110" y="1689100"/>
                </a:lnTo>
                <a:lnTo>
                  <a:pt x="430974" y="1701800"/>
                </a:lnTo>
                <a:lnTo>
                  <a:pt x="432117" y="1714500"/>
                </a:lnTo>
                <a:lnTo>
                  <a:pt x="433108" y="1727200"/>
                </a:lnTo>
                <a:lnTo>
                  <a:pt x="434454" y="1778000"/>
                </a:lnTo>
                <a:lnTo>
                  <a:pt x="435432" y="1803400"/>
                </a:lnTo>
                <a:lnTo>
                  <a:pt x="435660" y="1803400"/>
                </a:lnTo>
                <a:lnTo>
                  <a:pt x="435419" y="1816100"/>
                </a:lnTo>
                <a:lnTo>
                  <a:pt x="434390" y="1816100"/>
                </a:lnTo>
                <a:lnTo>
                  <a:pt x="432308" y="1828800"/>
                </a:lnTo>
                <a:lnTo>
                  <a:pt x="430022" y="1828800"/>
                </a:lnTo>
                <a:lnTo>
                  <a:pt x="429475" y="1841500"/>
                </a:lnTo>
                <a:lnTo>
                  <a:pt x="455396" y="1841500"/>
                </a:lnTo>
                <a:lnTo>
                  <a:pt x="458355" y="1828800"/>
                </a:lnTo>
                <a:lnTo>
                  <a:pt x="459790" y="1828800"/>
                </a:lnTo>
                <a:lnTo>
                  <a:pt x="465086" y="1816100"/>
                </a:lnTo>
                <a:lnTo>
                  <a:pt x="469214" y="1803400"/>
                </a:lnTo>
                <a:lnTo>
                  <a:pt x="471119" y="1778000"/>
                </a:lnTo>
                <a:lnTo>
                  <a:pt x="469684" y="1765300"/>
                </a:lnTo>
                <a:lnTo>
                  <a:pt x="466991" y="1752600"/>
                </a:lnTo>
                <a:lnTo>
                  <a:pt x="465086" y="1739900"/>
                </a:lnTo>
                <a:lnTo>
                  <a:pt x="464235" y="1727200"/>
                </a:lnTo>
                <a:lnTo>
                  <a:pt x="464680" y="1714500"/>
                </a:lnTo>
                <a:lnTo>
                  <a:pt x="464794" y="1701800"/>
                </a:lnTo>
                <a:lnTo>
                  <a:pt x="462534" y="1689100"/>
                </a:lnTo>
                <a:lnTo>
                  <a:pt x="457111" y="1676400"/>
                </a:lnTo>
                <a:lnTo>
                  <a:pt x="455269" y="1673923"/>
                </a:lnTo>
                <a:lnTo>
                  <a:pt x="455269" y="1765300"/>
                </a:lnTo>
                <a:lnTo>
                  <a:pt x="454850" y="1778000"/>
                </a:lnTo>
                <a:lnTo>
                  <a:pt x="453390" y="1803400"/>
                </a:lnTo>
                <a:lnTo>
                  <a:pt x="449376" y="1778000"/>
                </a:lnTo>
                <a:lnTo>
                  <a:pt x="446874" y="1765300"/>
                </a:lnTo>
                <a:lnTo>
                  <a:pt x="446925" y="1752600"/>
                </a:lnTo>
                <a:lnTo>
                  <a:pt x="450557" y="1727200"/>
                </a:lnTo>
                <a:lnTo>
                  <a:pt x="454037" y="1752600"/>
                </a:lnTo>
                <a:lnTo>
                  <a:pt x="455269" y="1765300"/>
                </a:lnTo>
                <a:lnTo>
                  <a:pt x="455269" y="1673923"/>
                </a:lnTo>
                <a:lnTo>
                  <a:pt x="453974" y="1672183"/>
                </a:lnTo>
                <a:lnTo>
                  <a:pt x="453974" y="1701800"/>
                </a:lnTo>
                <a:lnTo>
                  <a:pt x="453440" y="1714500"/>
                </a:lnTo>
                <a:lnTo>
                  <a:pt x="449338" y="1727200"/>
                </a:lnTo>
                <a:lnTo>
                  <a:pt x="445389" y="1714500"/>
                </a:lnTo>
                <a:lnTo>
                  <a:pt x="444055" y="1701800"/>
                </a:lnTo>
                <a:lnTo>
                  <a:pt x="444766" y="1701800"/>
                </a:lnTo>
                <a:lnTo>
                  <a:pt x="446963" y="1689100"/>
                </a:lnTo>
                <a:lnTo>
                  <a:pt x="451599" y="1701800"/>
                </a:lnTo>
                <a:lnTo>
                  <a:pt x="453974" y="1701800"/>
                </a:lnTo>
                <a:lnTo>
                  <a:pt x="453974" y="1672183"/>
                </a:lnTo>
                <a:lnTo>
                  <a:pt x="447687" y="1663700"/>
                </a:lnTo>
                <a:lnTo>
                  <a:pt x="456349" y="1663700"/>
                </a:lnTo>
                <a:lnTo>
                  <a:pt x="463105" y="1651000"/>
                </a:lnTo>
                <a:lnTo>
                  <a:pt x="476211" y="1651000"/>
                </a:lnTo>
                <a:lnTo>
                  <a:pt x="480123" y="1663700"/>
                </a:lnTo>
                <a:lnTo>
                  <a:pt x="480542" y="1663700"/>
                </a:lnTo>
                <a:lnTo>
                  <a:pt x="479450" y="1676400"/>
                </a:lnTo>
                <a:lnTo>
                  <a:pt x="478828" y="1676400"/>
                </a:lnTo>
                <a:lnTo>
                  <a:pt x="481368" y="1739900"/>
                </a:lnTo>
                <a:lnTo>
                  <a:pt x="482168" y="1752600"/>
                </a:lnTo>
                <a:lnTo>
                  <a:pt x="482790" y="1765300"/>
                </a:lnTo>
                <a:lnTo>
                  <a:pt x="483311" y="1778000"/>
                </a:lnTo>
                <a:lnTo>
                  <a:pt x="483209" y="1790700"/>
                </a:lnTo>
                <a:lnTo>
                  <a:pt x="481939" y="1803400"/>
                </a:lnTo>
                <a:lnTo>
                  <a:pt x="479767" y="1803400"/>
                </a:lnTo>
                <a:lnTo>
                  <a:pt x="488200" y="1816100"/>
                </a:lnTo>
                <a:lnTo>
                  <a:pt x="492163" y="1816100"/>
                </a:lnTo>
                <a:lnTo>
                  <a:pt x="499668" y="1803400"/>
                </a:lnTo>
                <a:lnTo>
                  <a:pt x="507987" y="1803400"/>
                </a:lnTo>
                <a:lnTo>
                  <a:pt x="508838" y="1816100"/>
                </a:lnTo>
                <a:lnTo>
                  <a:pt x="508838" y="1676400"/>
                </a:lnTo>
                <a:lnTo>
                  <a:pt x="505447" y="1676400"/>
                </a:lnTo>
                <a:lnTo>
                  <a:pt x="501904" y="1663700"/>
                </a:lnTo>
                <a:lnTo>
                  <a:pt x="501815" y="1739900"/>
                </a:lnTo>
                <a:lnTo>
                  <a:pt x="499986" y="1752600"/>
                </a:lnTo>
                <a:lnTo>
                  <a:pt x="494817" y="1739900"/>
                </a:lnTo>
                <a:lnTo>
                  <a:pt x="491871" y="1727200"/>
                </a:lnTo>
                <a:lnTo>
                  <a:pt x="491451" y="1701800"/>
                </a:lnTo>
                <a:lnTo>
                  <a:pt x="493890" y="1689100"/>
                </a:lnTo>
                <a:lnTo>
                  <a:pt x="499211" y="1701800"/>
                </a:lnTo>
                <a:lnTo>
                  <a:pt x="501700" y="1727200"/>
                </a:lnTo>
                <a:lnTo>
                  <a:pt x="501815" y="1739900"/>
                </a:lnTo>
                <a:lnTo>
                  <a:pt x="501815" y="1663700"/>
                </a:lnTo>
                <a:lnTo>
                  <a:pt x="499503" y="1663700"/>
                </a:lnTo>
                <a:lnTo>
                  <a:pt x="494652" y="1651000"/>
                </a:lnTo>
                <a:lnTo>
                  <a:pt x="512660" y="1651000"/>
                </a:lnTo>
                <a:lnTo>
                  <a:pt x="512660" y="1574800"/>
                </a:lnTo>
                <a:lnTo>
                  <a:pt x="511340" y="1574800"/>
                </a:lnTo>
                <a:lnTo>
                  <a:pt x="505574" y="1587500"/>
                </a:lnTo>
                <a:lnTo>
                  <a:pt x="491172" y="1587500"/>
                </a:lnTo>
                <a:lnTo>
                  <a:pt x="486308" y="1600200"/>
                </a:lnTo>
                <a:lnTo>
                  <a:pt x="460197" y="1600200"/>
                </a:lnTo>
                <a:lnTo>
                  <a:pt x="439877" y="1612900"/>
                </a:lnTo>
                <a:lnTo>
                  <a:pt x="400380" y="1638300"/>
                </a:lnTo>
                <a:lnTo>
                  <a:pt x="365010" y="1638300"/>
                </a:lnTo>
                <a:lnTo>
                  <a:pt x="361873" y="1633601"/>
                </a:lnTo>
                <a:lnTo>
                  <a:pt x="361873" y="1663700"/>
                </a:lnTo>
                <a:lnTo>
                  <a:pt x="360794" y="1676400"/>
                </a:lnTo>
                <a:lnTo>
                  <a:pt x="347764" y="1676400"/>
                </a:lnTo>
                <a:lnTo>
                  <a:pt x="347878" y="1663700"/>
                </a:lnTo>
                <a:lnTo>
                  <a:pt x="361873" y="1663700"/>
                </a:lnTo>
                <a:lnTo>
                  <a:pt x="361873" y="1633601"/>
                </a:lnTo>
                <a:lnTo>
                  <a:pt x="356539" y="1625600"/>
                </a:lnTo>
                <a:lnTo>
                  <a:pt x="353707" y="1612900"/>
                </a:lnTo>
                <a:lnTo>
                  <a:pt x="353085" y="1600200"/>
                </a:lnTo>
                <a:lnTo>
                  <a:pt x="351155" y="1574800"/>
                </a:lnTo>
                <a:lnTo>
                  <a:pt x="348424" y="1562100"/>
                </a:lnTo>
                <a:lnTo>
                  <a:pt x="345389" y="1549400"/>
                </a:lnTo>
                <a:lnTo>
                  <a:pt x="344322" y="1524000"/>
                </a:lnTo>
                <a:lnTo>
                  <a:pt x="348996" y="1511300"/>
                </a:lnTo>
                <a:lnTo>
                  <a:pt x="357352" y="1485900"/>
                </a:lnTo>
                <a:lnTo>
                  <a:pt x="367284" y="1473200"/>
                </a:lnTo>
                <a:lnTo>
                  <a:pt x="369430" y="1473200"/>
                </a:lnTo>
                <a:lnTo>
                  <a:pt x="373900" y="1460500"/>
                </a:lnTo>
                <a:lnTo>
                  <a:pt x="423951" y="1460500"/>
                </a:lnTo>
                <a:lnTo>
                  <a:pt x="425754" y="1473200"/>
                </a:lnTo>
                <a:lnTo>
                  <a:pt x="428904" y="1485900"/>
                </a:lnTo>
                <a:lnTo>
                  <a:pt x="430669" y="1498600"/>
                </a:lnTo>
                <a:lnTo>
                  <a:pt x="431800" y="1511300"/>
                </a:lnTo>
                <a:lnTo>
                  <a:pt x="432993" y="1536700"/>
                </a:lnTo>
                <a:lnTo>
                  <a:pt x="433793" y="1549400"/>
                </a:lnTo>
                <a:lnTo>
                  <a:pt x="434213" y="1562100"/>
                </a:lnTo>
                <a:lnTo>
                  <a:pt x="434467" y="1562100"/>
                </a:lnTo>
                <a:lnTo>
                  <a:pt x="434784" y="1574800"/>
                </a:lnTo>
                <a:lnTo>
                  <a:pt x="434936" y="1587500"/>
                </a:lnTo>
                <a:lnTo>
                  <a:pt x="434492" y="1587500"/>
                </a:lnTo>
                <a:lnTo>
                  <a:pt x="439267" y="1600200"/>
                </a:lnTo>
                <a:lnTo>
                  <a:pt x="448106" y="1600200"/>
                </a:lnTo>
                <a:lnTo>
                  <a:pt x="456984" y="1587500"/>
                </a:lnTo>
                <a:lnTo>
                  <a:pt x="464540" y="1574800"/>
                </a:lnTo>
                <a:lnTo>
                  <a:pt x="470242" y="1574800"/>
                </a:lnTo>
                <a:lnTo>
                  <a:pt x="473583" y="1562100"/>
                </a:lnTo>
                <a:lnTo>
                  <a:pt x="475830" y="1536700"/>
                </a:lnTo>
                <a:lnTo>
                  <a:pt x="475957" y="1524000"/>
                </a:lnTo>
                <a:lnTo>
                  <a:pt x="474179" y="1498600"/>
                </a:lnTo>
                <a:lnTo>
                  <a:pt x="470738" y="1473200"/>
                </a:lnTo>
                <a:lnTo>
                  <a:pt x="469734" y="1473200"/>
                </a:lnTo>
                <a:lnTo>
                  <a:pt x="469811" y="1460449"/>
                </a:lnTo>
                <a:lnTo>
                  <a:pt x="468782" y="1447800"/>
                </a:lnTo>
                <a:lnTo>
                  <a:pt x="466356" y="1447800"/>
                </a:lnTo>
                <a:lnTo>
                  <a:pt x="464769" y="1442847"/>
                </a:lnTo>
                <a:lnTo>
                  <a:pt x="464769" y="1511300"/>
                </a:lnTo>
                <a:lnTo>
                  <a:pt x="462749" y="1524000"/>
                </a:lnTo>
                <a:lnTo>
                  <a:pt x="463334" y="1524000"/>
                </a:lnTo>
                <a:lnTo>
                  <a:pt x="463257" y="1536700"/>
                </a:lnTo>
                <a:lnTo>
                  <a:pt x="462191" y="1549400"/>
                </a:lnTo>
                <a:lnTo>
                  <a:pt x="459803" y="1562100"/>
                </a:lnTo>
                <a:lnTo>
                  <a:pt x="450202" y="1562100"/>
                </a:lnTo>
                <a:lnTo>
                  <a:pt x="446024" y="1549400"/>
                </a:lnTo>
                <a:lnTo>
                  <a:pt x="446570" y="1549400"/>
                </a:lnTo>
                <a:lnTo>
                  <a:pt x="445135" y="1536700"/>
                </a:lnTo>
                <a:lnTo>
                  <a:pt x="442150" y="1524000"/>
                </a:lnTo>
                <a:lnTo>
                  <a:pt x="440601" y="1511300"/>
                </a:lnTo>
                <a:lnTo>
                  <a:pt x="439623" y="1485900"/>
                </a:lnTo>
                <a:lnTo>
                  <a:pt x="438340" y="1473200"/>
                </a:lnTo>
                <a:lnTo>
                  <a:pt x="437210" y="1460500"/>
                </a:lnTo>
                <a:lnTo>
                  <a:pt x="441490" y="1447800"/>
                </a:lnTo>
                <a:lnTo>
                  <a:pt x="456946" y="1447800"/>
                </a:lnTo>
                <a:lnTo>
                  <a:pt x="459625" y="1460500"/>
                </a:lnTo>
                <a:lnTo>
                  <a:pt x="459371" y="1473200"/>
                </a:lnTo>
                <a:lnTo>
                  <a:pt x="460514" y="1485900"/>
                </a:lnTo>
                <a:lnTo>
                  <a:pt x="463169" y="1498600"/>
                </a:lnTo>
                <a:lnTo>
                  <a:pt x="464769" y="1511300"/>
                </a:lnTo>
                <a:lnTo>
                  <a:pt x="464769" y="1442847"/>
                </a:lnTo>
                <a:lnTo>
                  <a:pt x="462292" y="1435100"/>
                </a:lnTo>
                <a:lnTo>
                  <a:pt x="457873" y="1435100"/>
                </a:lnTo>
                <a:lnTo>
                  <a:pt x="467207" y="1422400"/>
                </a:lnTo>
                <a:lnTo>
                  <a:pt x="483603" y="1422400"/>
                </a:lnTo>
                <a:lnTo>
                  <a:pt x="485190" y="1435100"/>
                </a:lnTo>
                <a:lnTo>
                  <a:pt x="485635" y="1460500"/>
                </a:lnTo>
                <a:lnTo>
                  <a:pt x="485343" y="1485900"/>
                </a:lnTo>
                <a:lnTo>
                  <a:pt x="485267" y="1498600"/>
                </a:lnTo>
                <a:lnTo>
                  <a:pt x="484847" y="1524000"/>
                </a:lnTo>
                <a:lnTo>
                  <a:pt x="484682" y="1549400"/>
                </a:lnTo>
                <a:lnTo>
                  <a:pt x="485190" y="1549400"/>
                </a:lnTo>
                <a:lnTo>
                  <a:pt x="487984" y="1562100"/>
                </a:lnTo>
                <a:lnTo>
                  <a:pt x="492290" y="1574800"/>
                </a:lnTo>
                <a:lnTo>
                  <a:pt x="504291" y="1562100"/>
                </a:lnTo>
                <a:lnTo>
                  <a:pt x="515429" y="1562100"/>
                </a:lnTo>
                <a:lnTo>
                  <a:pt x="515429" y="1439075"/>
                </a:lnTo>
                <a:lnTo>
                  <a:pt x="513245" y="1422400"/>
                </a:lnTo>
                <a:lnTo>
                  <a:pt x="509663" y="1409700"/>
                </a:lnTo>
                <a:lnTo>
                  <a:pt x="505409" y="1397000"/>
                </a:lnTo>
                <a:lnTo>
                  <a:pt x="514680" y="1409700"/>
                </a:lnTo>
                <a:lnTo>
                  <a:pt x="519912" y="1422400"/>
                </a:lnTo>
                <a:lnTo>
                  <a:pt x="521563" y="1435100"/>
                </a:lnTo>
                <a:lnTo>
                  <a:pt x="521563" y="1028700"/>
                </a:lnTo>
                <a:lnTo>
                  <a:pt x="510806" y="1028700"/>
                </a:lnTo>
                <a:lnTo>
                  <a:pt x="510806" y="1320800"/>
                </a:lnTo>
                <a:lnTo>
                  <a:pt x="509752" y="1346200"/>
                </a:lnTo>
                <a:lnTo>
                  <a:pt x="504583" y="1356017"/>
                </a:lnTo>
                <a:lnTo>
                  <a:pt x="504583" y="1485900"/>
                </a:lnTo>
                <a:lnTo>
                  <a:pt x="504228" y="1485900"/>
                </a:lnTo>
                <a:lnTo>
                  <a:pt x="501650" y="1498600"/>
                </a:lnTo>
                <a:lnTo>
                  <a:pt x="498602" y="1485900"/>
                </a:lnTo>
                <a:lnTo>
                  <a:pt x="497484" y="1485900"/>
                </a:lnTo>
                <a:lnTo>
                  <a:pt x="498132" y="1473200"/>
                </a:lnTo>
                <a:lnTo>
                  <a:pt x="500329" y="1460500"/>
                </a:lnTo>
                <a:lnTo>
                  <a:pt x="503135" y="1473200"/>
                </a:lnTo>
                <a:lnTo>
                  <a:pt x="504583" y="1485900"/>
                </a:lnTo>
                <a:lnTo>
                  <a:pt x="504583" y="1356017"/>
                </a:lnTo>
                <a:lnTo>
                  <a:pt x="503059" y="1358900"/>
                </a:lnTo>
                <a:lnTo>
                  <a:pt x="490537" y="1371600"/>
                </a:lnTo>
                <a:lnTo>
                  <a:pt x="471944" y="1384300"/>
                </a:lnTo>
                <a:lnTo>
                  <a:pt x="462229" y="1384300"/>
                </a:lnTo>
                <a:lnTo>
                  <a:pt x="452412" y="1397000"/>
                </a:lnTo>
                <a:lnTo>
                  <a:pt x="435978" y="1397000"/>
                </a:lnTo>
                <a:lnTo>
                  <a:pt x="440791" y="1384300"/>
                </a:lnTo>
                <a:lnTo>
                  <a:pt x="444855" y="1371600"/>
                </a:lnTo>
                <a:lnTo>
                  <a:pt x="447662" y="1371600"/>
                </a:lnTo>
                <a:lnTo>
                  <a:pt x="448691" y="1358900"/>
                </a:lnTo>
                <a:lnTo>
                  <a:pt x="450583" y="1358900"/>
                </a:lnTo>
                <a:lnTo>
                  <a:pt x="449389" y="1333500"/>
                </a:lnTo>
                <a:lnTo>
                  <a:pt x="449300" y="1320800"/>
                </a:lnTo>
                <a:lnTo>
                  <a:pt x="448868" y="1308100"/>
                </a:lnTo>
                <a:lnTo>
                  <a:pt x="446608" y="1282700"/>
                </a:lnTo>
                <a:lnTo>
                  <a:pt x="445198" y="1270000"/>
                </a:lnTo>
                <a:lnTo>
                  <a:pt x="445693" y="1257300"/>
                </a:lnTo>
                <a:lnTo>
                  <a:pt x="446976" y="1244600"/>
                </a:lnTo>
                <a:lnTo>
                  <a:pt x="447890" y="1231900"/>
                </a:lnTo>
                <a:lnTo>
                  <a:pt x="447484" y="1231900"/>
                </a:lnTo>
                <a:lnTo>
                  <a:pt x="445922" y="1219200"/>
                </a:lnTo>
                <a:lnTo>
                  <a:pt x="443395" y="1219200"/>
                </a:lnTo>
                <a:lnTo>
                  <a:pt x="440029" y="1206500"/>
                </a:lnTo>
                <a:lnTo>
                  <a:pt x="438492" y="1206500"/>
                </a:lnTo>
                <a:lnTo>
                  <a:pt x="438492" y="1358900"/>
                </a:lnTo>
                <a:lnTo>
                  <a:pt x="426732" y="1358900"/>
                </a:lnTo>
                <a:lnTo>
                  <a:pt x="425881" y="1346200"/>
                </a:lnTo>
                <a:lnTo>
                  <a:pt x="423087" y="1320800"/>
                </a:lnTo>
                <a:lnTo>
                  <a:pt x="422135" y="1295400"/>
                </a:lnTo>
                <a:lnTo>
                  <a:pt x="422211" y="1270000"/>
                </a:lnTo>
                <a:lnTo>
                  <a:pt x="422427" y="1244600"/>
                </a:lnTo>
                <a:lnTo>
                  <a:pt x="423049" y="1231900"/>
                </a:lnTo>
                <a:lnTo>
                  <a:pt x="434619" y="1231900"/>
                </a:lnTo>
                <a:lnTo>
                  <a:pt x="435444" y="1244600"/>
                </a:lnTo>
                <a:lnTo>
                  <a:pt x="435648" y="1244600"/>
                </a:lnTo>
                <a:lnTo>
                  <a:pt x="435800" y="1257300"/>
                </a:lnTo>
                <a:lnTo>
                  <a:pt x="435724" y="1270000"/>
                </a:lnTo>
                <a:lnTo>
                  <a:pt x="434365" y="1295400"/>
                </a:lnTo>
                <a:lnTo>
                  <a:pt x="435965" y="1308100"/>
                </a:lnTo>
                <a:lnTo>
                  <a:pt x="437946" y="1320800"/>
                </a:lnTo>
                <a:lnTo>
                  <a:pt x="437654" y="1333500"/>
                </a:lnTo>
                <a:lnTo>
                  <a:pt x="437337" y="1346200"/>
                </a:lnTo>
                <a:lnTo>
                  <a:pt x="436245" y="1346200"/>
                </a:lnTo>
                <a:lnTo>
                  <a:pt x="438492" y="1358900"/>
                </a:lnTo>
                <a:lnTo>
                  <a:pt x="438492" y="1206500"/>
                </a:lnTo>
                <a:lnTo>
                  <a:pt x="423811" y="1206500"/>
                </a:lnTo>
                <a:lnTo>
                  <a:pt x="417182" y="1219200"/>
                </a:lnTo>
                <a:lnTo>
                  <a:pt x="411962" y="1219200"/>
                </a:lnTo>
                <a:lnTo>
                  <a:pt x="408673" y="1231900"/>
                </a:lnTo>
                <a:lnTo>
                  <a:pt x="407835" y="1244600"/>
                </a:lnTo>
                <a:lnTo>
                  <a:pt x="409130" y="1270000"/>
                </a:lnTo>
                <a:lnTo>
                  <a:pt x="410146" y="1295400"/>
                </a:lnTo>
                <a:lnTo>
                  <a:pt x="410743" y="1320800"/>
                </a:lnTo>
                <a:lnTo>
                  <a:pt x="410781" y="1358900"/>
                </a:lnTo>
                <a:lnTo>
                  <a:pt x="410921" y="1358900"/>
                </a:lnTo>
                <a:lnTo>
                  <a:pt x="411505" y="1371600"/>
                </a:lnTo>
                <a:lnTo>
                  <a:pt x="412432" y="1384300"/>
                </a:lnTo>
                <a:lnTo>
                  <a:pt x="413613" y="1397000"/>
                </a:lnTo>
                <a:lnTo>
                  <a:pt x="414566" y="1409700"/>
                </a:lnTo>
                <a:lnTo>
                  <a:pt x="409384" y="1409700"/>
                </a:lnTo>
                <a:lnTo>
                  <a:pt x="400469" y="1422400"/>
                </a:lnTo>
                <a:lnTo>
                  <a:pt x="396862" y="1358900"/>
                </a:lnTo>
                <a:lnTo>
                  <a:pt x="396125" y="1346200"/>
                </a:lnTo>
                <a:lnTo>
                  <a:pt x="396151" y="1320800"/>
                </a:lnTo>
                <a:lnTo>
                  <a:pt x="396811" y="1308100"/>
                </a:lnTo>
                <a:lnTo>
                  <a:pt x="398018" y="1282700"/>
                </a:lnTo>
                <a:lnTo>
                  <a:pt x="398640" y="1282700"/>
                </a:lnTo>
                <a:lnTo>
                  <a:pt x="398297" y="1270000"/>
                </a:lnTo>
                <a:lnTo>
                  <a:pt x="395160" y="1257300"/>
                </a:lnTo>
                <a:lnTo>
                  <a:pt x="383882" y="1257300"/>
                </a:lnTo>
                <a:lnTo>
                  <a:pt x="383882" y="1346200"/>
                </a:lnTo>
                <a:lnTo>
                  <a:pt x="383755" y="1346200"/>
                </a:lnTo>
                <a:lnTo>
                  <a:pt x="383692" y="1397000"/>
                </a:lnTo>
                <a:lnTo>
                  <a:pt x="373862" y="1397000"/>
                </a:lnTo>
                <a:lnTo>
                  <a:pt x="371868" y="1384300"/>
                </a:lnTo>
                <a:lnTo>
                  <a:pt x="371754" y="1371600"/>
                </a:lnTo>
                <a:lnTo>
                  <a:pt x="372567" y="1371600"/>
                </a:lnTo>
                <a:lnTo>
                  <a:pt x="373316" y="1358900"/>
                </a:lnTo>
                <a:lnTo>
                  <a:pt x="373849" y="1358900"/>
                </a:lnTo>
                <a:lnTo>
                  <a:pt x="373646" y="1346200"/>
                </a:lnTo>
                <a:lnTo>
                  <a:pt x="372224" y="1346200"/>
                </a:lnTo>
                <a:lnTo>
                  <a:pt x="369633" y="1333500"/>
                </a:lnTo>
                <a:lnTo>
                  <a:pt x="370039" y="1320800"/>
                </a:lnTo>
                <a:lnTo>
                  <a:pt x="371424" y="1308100"/>
                </a:lnTo>
                <a:lnTo>
                  <a:pt x="371767" y="1295400"/>
                </a:lnTo>
                <a:lnTo>
                  <a:pt x="371576" y="1282700"/>
                </a:lnTo>
                <a:lnTo>
                  <a:pt x="383489" y="1282700"/>
                </a:lnTo>
                <a:lnTo>
                  <a:pt x="383755" y="1295400"/>
                </a:lnTo>
                <a:lnTo>
                  <a:pt x="383882" y="1346200"/>
                </a:lnTo>
                <a:lnTo>
                  <a:pt x="383882" y="1257300"/>
                </a:lnTo>
                <a:lnTo>
                  <a:pt x="372630" y="1257300"/>
                </a:lnTo>
                <a:lnTo>
                  <a:pt x="369900" y="1270000"/>
                </a:lnTo>
                <a:lnTo>
                  <a:pt x="357428" y="1270000"/>
                </a:lnTo>
                <a:lnTo>
                  <a:pt x="357759" y="1282700"/>
                </a:lnTo>
                <a:lnTo>
                  <a:pt x="358914" y="1308100"/>
                </a:lnTo>
                <a:lnTo>
                  <a:pt x="359143" y="1333500"/>
                </a:lnTo>
                <a:lnTo>
                  <a:pt x="358394" y="1358900"/>
                </a:lnTo>
                <a:lnTo>
                  <a:pt x="356628" y="1397000"/>
                </a:lnTo>
                <a:lnTo>
                  <a:pt x="355803" y="1397000"/>
                </a:lnTo>
                <a:lnTo>
                  <a:pt x="359956" y="1409700"/>
                </a:lnTo>
                <a:lnTo>
                  <a:pt x="363232" y="1422400"/>
                </a:lnTo>
                <a:lnTo>
                  <a:pt x="383387" y="1422400"/>
                </a:lnTo>
                <a:lnTo>
                  <a:pt x="384898" y="1435100"/>
                </a:lnTo>
                <a:lnTo>
                  <a:pt x="349783" y="1435100"/>
                </a:lnTo>
                <a:lnTo>
                  <a:pt x="348043" y="1431010"/>
                </a:lnTo>
                <a:lnTo>
                  <a:pt x="348043" y="1460500"/>
                </a:lnTo>
                <a:lnTo>
                  <a:pt x="347319" y="1473200"/>
                </a:lnTo>
                <a:lnTo>
                  <a:pt x="341198" y="1473200"/>
                </a:lnTo>
                <a:lnTo>
                  <a:pt x="340779" y="1460500"/>
                </a:lnTo>
                <a:lnTo>
                  <a:pt x="348043" y="1460500"/>
                </a:lnTo>
                <a:lnTo>
                  <a:pt x="348043" y="1431010"/>
                </a:lnTo>
                <a:lnTo>
                  <a:pt x="344385" y="1422400"/>
                </a:lnTo>
                <a:lnTo>
                  <a:pt x="342861" y="1409700"/>
                </a:lnTo>
                <a:lnTo>
                  <a:pt x="341693" y="1409700"/>
                </a:lnTo>
                <a:lnTo>
                  <a:pt x="340868" y="1397000"/>
                </a:lnTo>
                <a:lnTo>
                  <a:pt x="340372" y="1397000"/>
                </a:lnTo>
                <a:lnTo>
                  <a:pt x="339407" y="1371600"/>
                </a:lnTo>
                <a:lnTo>
                  <a:pt x="338518" y="1358900"/>
                </a:lnTo>
                <a:lnTo>
                  <a:pt x="338353" y="1346200"/>
                </a:lnTo>
                <a:lnTo>
                  <a:pt x="339598" y="1320800"/>
                </a:lnTo>
                <a:lnTo>
                  <a:pt x="340080" y="1320800"/>
                </a:lnTo>
                <a:lnTo>
                  <a:pt x="339648" y="1308100"/>
                </a:lnTo>
                <a:lnTo>
                  <a:pt x="338709" y="1295400"/>
                </a:lnTo>
                <a:lnTo>
                  <a:pt x="337705" y="1295400"/>
                </a:lnTo>
                <a:lnTo>
                  <a:pt x="337312" y="1282700"/>
                </a:lnTo>
                <a:lnTo>
                  <a:pt x="338632" y="1270000"/>
                </a:lnTo>
                <a:lnTo>
                  <a:pt x="342836" y="1270000"/>
                </a:lnTo>
                <a:lnTo>
                  <a:pt x="351053" y="1257300"/>
                </a:lnTo>
                <a:lnTo>
                  <a:pt x="355752" y="1257300"/>
                </a:lnTo>
                <a:lnTo>
                  <a:pt x="364553" y="1244600"/>
                </a:lnTo>
                <a:lnTo>
                  <a:pt x="373354" y="1231900"/>
                </a:lnTo>
                <a:lnTo>
                  <a:pt x="404749" y="1206500"/>
                </a:lnTo>
                <a:lnTo>
                  <a:pt x="423951" y="1181100"/>
                </a:lnTo>
                <a:lnTo>
                  <a:pt x="428332" y="1181100"/>
                </a:lnTo>
                <a:lnTo>
                  <a:pt x="440397" y="1168400"/>
                </a:lnTo>
                <a:lnTo>
                  <a:pt x="446430" y="1168400"/>
                </a:lnTo>
                <a:lnTo>
                  <a:pt x="452145" y="1155700"/>
                </a:lnTo>
                <a:lnTo>
                  <a:pt x="489369" y="1155700"/>
                </a:lnTo>
                <a:lnTo>
                  <a:pt x="498195" y="1168400"/>
                </a:lnTo>
                <a:lnTo>
                  <a:pt x="502589" y="1181100"/>
                </a:lnTo>
                <a:lnTo>
                  <a:pt x="505066" y="1193800"/>
                </a:lnTo>
                <a:lnTo>
                  <a:pt x="506133" y="1206500"/>
                </a:lnTo>
                <a:lnTo>
                  <a:pt x="506310" y="1219200"/>
                </a:lnTo>
                <a:lnTo>
                  <a:pt x="506780" y="1244600"/>
                </a:lnTo>
                <a:lnTo>
                  <a:pt x="508050" y="1270000"/>
                </a:lnTo>
                <a:lnTo>
                  <a:pt x="509435" y="1295400"/>
                </a:lnTo>
                <a:lnTo>
                  <a:pt x="510273" y="1308100"/>
                </a:lnTo>
                <a:lnTo>
                  <a:pt x="510324" y="1320800"/>
                </a:lnTo>
                <a:lnTo>
                  <a:pt x="510806" y="1320800"/>
                </a:lnTo>
                <a:lnTo>
                  <a:pt x="510806" y="1028700"/>
                </a:lnTo>
                <a:lnTo>
                  <a:pt x="505383" y="1028700"/>
                </a:lnTo>
                <a:lnTo>
                  <a:pt x="505383" y="1143000"/>
                </a:lnTo>
                <a:lnTo>
                  <a:pt x="495985" y="1143000"/>
                </a:lnTo>
                <a:lnTo>
                  <a:pt x="487972" y="1130300"/>
                </a:lnTo>
                <a:lnTo>
                  <a:pt x="467525" y="1130300"/>
                </a:lnTo>
                <a:lnTo>
                  <a:pt x="475272" y="1117600"/>
                </a:lnTo>
                <a:lnTo>
                  <a:pt x="483120" y="1104900"/>
                </a:lnTo>
                <a:lnTo>
                  <a:pt x="491210" y="1104900"/>
                </a:lnTo>
                <a:lnTo>
                  <a:pt x="497039" y="1092200"/>
                </a:lnTo>
                <a:lnTo>
                  <a:pt x="500951" y="1104900"/>
                </a:lnTo>
                <a:lnTo>
                  <a:pt x="502208" y="1104900"/>
                </a:lnTo>
                <a:lnTo>
                  <a:pt x="503186" y="1117600"/>
                </a:lnTo>
                <a:lnTo>
                  <a:pt x="503948" y="1117600"/>
                </a:lnTo>
                <a:lnTo>
                  <a:pt x="504532" y="1130300"/>
                </a:lnTo>
                <a:lnTo>
                  <a:pt x="505002" y="1130300"/>
                </a:lnTo>
                <a:lnTo>
                  <a:pt x="505383" y="1143000"/>
                </a:lnTo>
                <a:lnTo>
                  <a:pt x="505383" y="1028700"/>
                </a:lnTo>
                <a:lnTo>
                  <a:pt x="504278" y="1028700"/>
                </a:lnTo>
                <a:lnTo>
                  <a:pt x="504278" y="1054100"/>
                </a:lnTo>
                <a:lnTo>
                  <a:pt x="503415" y="1066800"/>
                </a:lnTo>
                <a:lnTo>
                  <a:pt x="495490" y="1066800"/>
                </a:lnTo>
                <a:lnTo>
                  <a:pt x="491769" y="1079500"/>
                </a:lnTo>
                <a:lnTo>
                  <a:pt x="484962" y="1079500"/>
                </a:lnTo>
                <a:lnTo>
                  <a:pt x="478104" y="1092200"/>
                </a:lnTo>
                <a:lnTo>
                  <a:pt x="471093" y="1092200"/>
                </a:lnTo>
                <a:lnTo>
                  <a:pt x="463854" y="1104900"/>
                </a:lnTo>
                <a:lnTo>
                  <a:pt x="440194" y="1130300"/>
                </a:lnTo>
                <a:lnTo>
                  <a:pt x="417817" y="1143000"/>
                </a:lnTo>
                <a:lnTo>
                  <a:pt x="395820" y="1168400"/>
                </a:lnTo>
                <a:lnTo>
                  <a:pt x="373303" y="1193800"/>
                </a:lnTo>
                <a:lnTo>
                  <a:pt x="368960" y="1193800"/>
                </a:lnTo>
                <a:lnTo>
                  <a:pt x="364337" y="1206500"/>
                </a:lnTo>
                <a:lnTo>
                  <a:pt x="352082" y="1206500"/>
                </a:lnTo>
                <a:lnTo>
                  <a:pt x="358902" y="1193800"/>
                </a:lnTo>
                <a:lnTo>
                  <a:pt x="363994" y="1193800"/>
                </a:lnTo>
                <a:lnTo>
                  <a:pt x="371741" y="1181100"/>
                </a:lnTo>
                <a:lnTo>
                  <a:pt x="378193" y="1181100"/>
                </a:lnTo>
                <a:lnTo>
                  <a:pt x="383235" y="1168400"/>
                </a:lnTo>
                <a:lnTo>
                  <a:pt x="386702" y="1155700"/>
                </a:lnTo>
                <a:lnTo>
                  <a:pt x="390855" y="1143000"/>
                </a:lnTo>
                <a:lnTo>
                  <a:pt x="397764" y="1143000"/>
                </a:lnTo>
                <a:lnTo>
                  <a:pt x="406374" y="1130300"/>
                </a:lnTo>
                <a:lnTo>
                  <a:pt x="415607" y="1130300"/>
                </a:lnTo>
                <a:lnTo>
                  <a:pt x="423976" y="1117600"/>
                </a:lnTo>
                <a:lnTo>
                  <a:pt x="429742" y="1117600"/>
                </a:lnTo>
                <a:lnTo>
                  <a:pt x="432879" y="1104900"/>
                </a:lnTo>
                <a:lnTo>
                  <a:pt x="433387" y="1092200"/>
                </a:lnTo>
                <a:lnTo>
                  <a:pt x="332346" y="1092200"/>
                </a:lnTo>
                <a:lnTo>
                  <a:pt x="332346" y="1689100"/>
                </a:lnTo>
                <a:lnTo>
                  <a:pt x="330708" y="1690319"/>
                </a:lnTo>
                <a:lnTo>
                  <a:pt x="330708" y="1790700"/>
                </a:lnTo>
                <a:lnTo>
                  <a:pt x="330250" y="1803400"/>
                </a:lnTo>
                <a:lnTo>
                  <a:pt x="330009" y="1803400"/>
                </a:lnTo>
                <a:lnTo>
                  <a:pt x="328955" y="1828800"/>
                </a:lnTo>
                <a:lnTo>
                  <a:pt x="327748" y="1854200"/>
                </a:lnTo>
                <a:lnTo>
                  <a:pt x="326961" y="1866900"/>
                </a:lnTo>
                <a:lnTo>
                  <a:pt x="327164" y="1892300"/>
                </a:lnTo>
                <a:lnTo>
                  <a:pt x="327660" y="1905000"/>
                </a:lnTo>
                <a:lnTo>
                  <a:pt x="299808" y="1905000"/>
                </a:lnTo>
                <a:lnTo>
                  <a:pt x="299808" y="1968500"/>
                </a:lnTo>
                <a:lnTo>
                  <a:pt x="296722" y="1981200"/>
                </a:lnTo>
                <a:lnTo>
                  <a:pt x="291553" y="1981200"/>
                </a:lnTo>
                <a:lnTo>
                  <a:pt x="285318" y="1993900"/>
                </a:lnTo>
                <a:lnTo>
                  <a:pt x="279031" y="1993900"/>
                </a:lnTo>
                <a:lnTo>
                  <a:pt x="259969" y="2032000"/>
                </a:lnTo>
                <a:lnTo>
                  <a:pt x="221818" y="2082800"/>
                </a:lnTo>
                <a:lnTo>
                  <a:pt x="202361" y="2108200"/>
                </a:lnTo>
                <a:lnTo>
                  <a:pt x="188963" y="2120900"/>
                </a:lnTo>
                <a:lnTo>
                  <a:pt x="175869" y="2146300"/>
                </a:lnTo>
                <a:lnTo>
                  <a:pt x="162496" y="2159000"/>
                </a:lnTo>
                <a:lnTo>
                  <a:pt x="148234" y="2171700"/>
                </a:lnTo>
                <a:lnTo>
                  <a:pt x="141617" y="2184400"/>
                </a:lnTo>
                <a:lnTo>
                  <a:pt x="127139" y="2184400"/>
                </a:lnTo>
                <a:lnTo>
                  <a:pt x="127139" y="2197100"/>
                </a:lnTo>
                <a:lnTo>
                  <a:pt x="124536" y="2209800"/>
                </a:lnTo>
                <a:lnTo>
                  <a:pt x="99580" y="2209800"/>
                </a:lnTo>
                <a:lnTo>
                  <a:pt x="101422" y="2197100"/>
                </a:lnTo>
                <a:lnTo>
                  <a:pt x="127139" y="2197100"/>
                </a:lnTo>
                <a:lnTo>
                  <a:pt x="127139" y="2184400"/>
                </a:lnTo>
                <a:lnTo>
                  <a:pt x="109054" y="2184400"/>
                </a:lnTo>
                <a:lnTo>
                  <a:pt x="111696" y="2171700"/>
                </a:lnTo>
                <a:lnTo>
                  <a:pt x="115201" y="2171700"/>
                </a:lnTo>
                <a:lnTo>
                  <a:pt x="118922" y="2159000"/>
                </a:lnTo>
                <a:lnTo>
                  <a:pt x="123342" y="2159000"/>
                </a:lnTo>
                <a:lnTo>
                  <a:pt x="128892" y="2146300"/>
                </a:lnTo>
                <a:lnTo>
                  <a:pt x="142913" y="2133600"/>
                </a:lnTo>
                <a:lnTo>
                  <a:pt x="155854" y="2120900"/>
                </a:lnTo>
                <a:lnTo>
                  <a:pt x="168541" y="2108200"/>
                </a:lnTo>
                <a:lnTo>
                  <a:pt x="181775" y="2095500"/>
                </a:lnTo>
                <a:lnTo>
                  <a:pt x="188252" y="2082800"/>
                </a:lnTo>
                <a:lnTo>
                  <a:pt x="194894" y="2082800"/>
                </a:lnTo>
                <a:lnTo>
                  <a:pt x="201231" y="2070100"/>
                </a:lnTo>
                <a:lnTo>
                  <a:pt x="206768" y="2070100"/>
                </a:lnTo>
                <a:lnTo>
                  <a:pt x="210959" y="2057400"/>
                </a:lnTo>
                <a:lnTo>
                  <a:pt x="215963" y="2057400"/>
                </a:lnTo>
                <a:lnTo>
                  <a:pt x="219710" y="2044700"/>
                </a:lnTo>
                <a:lnTo>
                  <a:pt x="223431" y="2044700"/>
                </a:lnTo>
                <a:lnTo>
                  <a:pt x="227723" y="2032000"/>
                </a:lnTo>
                <a:lnTo>
                  <a:pt x="232498" y="2032000"/>
                </a:lnTo>
                <a:lnTo>
                  <a:pt x="237667" y="2019300"/>
                </a:lnTo>
                <a:lnTo>
                  <a:pt x="251841" y="2006600"/>
                </a:lnTo>
                <a:lnTo>
                  <a:pt x="293433" y="1968500"/>
                </a:lnTo>
                <a:lnTo>
                  <a:pt x="299808" y="1968500"/>
                </a:lnTo>
                <a:lnTo>
                  <a:pt x="299808" y="1905000"/>
                </a:lnTo>
                <a:lnTo>
                  <a:pt x="286410" y="1905000"/>
                </a:lnTo>
                <a:lnTo>
                  <a:pt x="290576" y="1892300"/>
                </a:lnTo>
                <a:lnTo>
                  <a:pt x="293852" y="1892300"/>
                </a:lnTo>
                <a:lnTo>
                  <a:pt x="302260" y="1879600"/>
                </a:lnTo>
                <a:lnTo>
                  <a:pt x="308203" y="1866900"/>
                </a:lnTo>
                <a:lnTo>
                  <a:pt x="312369" y="1841500"/>
                </a:lnTo>
                <a:lnTo>
                  <a:pt x="315468" y="1828800"/>
                </a:lnTo>
                <a:lnTo>
                  <a:pt x="317030" y="1816100"/>
                </a:lnTo>
                <a:lnTo>
                  <a:pt x="318655" y="1803400"/>
                </a:lnTo>
                <a:lnTo>
                  <a:pt x="321322" y="1790700"/>
                </a:lnTo>
                <a:lnTo>
                  <a:pt x="326161" y="1790700"/>
                </a:lnTo>
                <a:lnTo>
                  <a:pt x="325716" y="1778000"/>
                </a:lnTo>
                <a:lnTo>
                  <a:pt x="326199" y="1790700"/>
                </a:lnTo>
                <a:lnTo>
                  <a:pt x="330708" y="1790700"/>
                </a:lnTo>
                <a:lnTo>
                  <a:pt x="330708" y="1690319"/>
                </a:lnTo>
                <a:lnTo>
                  <a:pt x="315175" y="1701800"/>
                </a:lnTo>
                <a:lnTo>
                  <a:pt x="313410" y="1696110"/>
                </a:lnTo>
                <a:lnTo>
                  <a:pt x="313410" y="1739900"/>
                </a:lnTo>
                <a:lnTo>
                  <a:pt x="312902" y="1739900"/>
                </a:lnTo>
                <a:lnTo>
                  <a:pt x="310959" y="1765300"/>
                </a:lnTo>
                <a:lnTo>
                  <a:pt x="308203" y="1790700"/>
                </a:lnTo>
                <a:lnTo>
                  <a:pt x="304558" y="1816100"/>
                </a:lnTo>
                <a:lnTo>
                  <a:pt x="299885" y="1828800"/>
                </a:lnTo>
                <a:lnTo>
                  <a:pt x="299313" y="1841500"/>
                </a:lnTo>
                <a:lnTo>
                  <a:pt x="292011" y="1841500"/>
                </a:lnTo>
                <a:lnTo>
                  <a:pt x="291934" y="1828800"/>
                </a:lnTo>
                <a:lnTo>
                  <a:pt x="291312" y="1816100"/>
                </a:lnTo>
                <a:lnTo>
                  <a:pt x="290664" y="1803400"/>
                </a:lnTo>
                <a:lnTo>
                  <a:pt x="290131" y="1790700"/>
                </a:lnTo>
                <a:lnTo>
                  <a:pt x="289839" y="1765300"/>
                </a:lnTo>
                <a:lnTo>
                  <a:pt x="289306" y="1765300"/>
                </a:lnTo>
                <a:lnTo>
                  <a:pt x="287807" y="1752600"/>
                </a:lnTo>
                <a:lnTo>
                  <a:pt x="285318" y="1739900"/>
                </a:lnTo>
                <a:lnTo>
                  <a:pt x="281838" y="1727200"/>
                </a:lnTo>
                <a:lnTo>
                  <a:pt x="279146" y="1714500"/>
                </a:lnTo>
                <a:lnTo>
                  <a:pt x="278015" y="1714500"/>
                </a:lnTo>
                <a:lnTo>
                  <a:pt x="278015" y="1778000"/>
                </a:lnTo>
                <a:lnTo>
                  <a:pt x="277647" y="1790700"/>
                </a:lnTo>
                <a:lnTo>
                  <a:pt x="276987" y="1803400"/>
                </a:lnTo>
                <a:lnTo>
                  <a:pt x="276961" y="1841500"/>
                </a:lnTo>
                <a:lnTo>
                  <a:pt x="277164" y="1841500"/>
                </a:lnTo>
                <a:lnTo>
                  <a:pt x="276618" y="1854200"/>
                </a:lnTo>
                <a:lnTo>
                  <a:pt x="271106" y="1854200"/>
                </a:lnTo>
                <a:lnTo>
                  <a:pt x="259676" y="1866900"/>
                </a:lnTo>
                <a:lnTo>
                  <a:pt x="258787" y="1854200"/>
                </a:lnTo>
                <a:lnTo>
                  <a:pt x="253339" y="1841500"/>
                </a:lnTo>
                <a:lnTo>
                  <a:pt x="252984" y="1841500"/>
                </a:lnTo>
                <a:lnTo>
                  <a:pt x="252996" y="1828800"/>
                </a:lnTo>
                <a:lnTo>
                  <a:pt x="252818" y="1816100"/>
                </a:lnTo>
                <a:lnTo>
                  <a:pt x="252260" y="1803400"/>
                </a:lnTo>
                <a:lnTo>
                  <a:pt x="251383" y="1790700"/>
                </a:lnTo>
                <a:lnTo>
                  <a:pt x="250215" y="1778000"/>
                </a:lnTo>
                <a:lnTo>
                  <a:pt x="250647" y="1765300"/>
                </a:lnTo>
                <a:lnTo>
                  <a:pt x="253060" y="1752600"/>
                </a:lnTo>
                <a:lnTo>
                  <a:pt x="256082" y="1739900"/>
                </a:lnTo>
                <a:lnTo>
                  <a:pt x="258305" y="1739900"/>
                </a:lnTo>
                <a:lnTo>
                  <a:pt x="258991" y="1727200"/>
                </a:lnTo>
                <a:lnTo>
                  <a:pt x="265493" y="1727200"/>
                </a:lnTo>
                <a:lnTo>
                  <a:pt x="274472" y="1739900"/>
                </a:lnTo>
                <a:lnTo>
                  <a:pt x="275907" y="1739900"/>
                </a:lnTo>
                <a:lnTo>
                  <a:pt x="276771" y="1752600"/>
                </a:lnTo>
                <a:lnTo>
                  <a:pt x="277825" y="1765300"/>
                </a:lnTo>
                <a:lnTo>
                  <a:pt x="278015" y="1778000"/>
                </a:lnTo>
                <a:lnTo>
                  <a:pt x="278015" y="1714500"/>
                </a:lnTo>
                <a:lnTo>
                  <a:pt x="241973" y="1714500"/>
                </a:lnTo>
                <a:lnTo>
                  <a:pt x="239661" y="1727200"/>
                </a:lnTo>
                <a:lnTo>
                  <a:pt x="239560" y="1739900"/>
                </a:lnTo>
                <a:lnTo>
                  <a:pt x="239915" y="1752600"/>
                </a:lnTo>
                <a:lnTo>
                  <a:pt x="240880" y="1752600"/>
                </a:lnTo>
                <a:lnTo>
                  <a:pt x="242811" y="1778000"/>
                </a:lnTo>
                <a:lnTo>
                  <a:pt x="242620" y="1803400"/>
                </a:lnTo>
                <a:lnTo>
                  <a:pt x="242138" y="1816100"/>
                </a:lnTo>
                <a:lnTo>
                  <a:pt x="243192" y="1841500"/>
                </a:lnTo>
                <a:lnTo>
                  <a:pt x="243446" y="1841500"/>
                </a:lnTo>
                <a:lnTo>
                  <a:pt x="242798" y="1854200"/>
                </a:lnTo>
                <a:lnTo>
                  <a:pt x="241896" y="1854200"/>
                </a:lnTo>
                <a:lnTo>
                  <a:pt x="241363" y="1866900"/>
                </a:lnTo>
                <a:lnTo>
                  <a:pt x="242862" y="1879600"/>
                </a:lnTo>
                <a:lnTo>
                  <a:pt x="278739" y="1879600"/>
                </a:lnTo>
                <a:lnTo>
                  <a:pt x="274078" y="1892300"/>
                </a:lnTo>
                <a:lnTo>
                  <a:pt x="255193" y="1892300"/>
                </a:lnTo>
                <a:lnTo>
                  <a:pt x="224434" y="1905000"/>
                </a:lnTo>
                <a:lnTo>
                  <a:pt x="163436" y="1905000"/>
                </a:lnTo>
                <a:lnTo>
                  <a:pt x="132588" y="1917700"/>
                </a:lnTo>
                <a:lnTo>
                  <a:pt x="111086" y="1917700"/>
                </a:lnTo>
                <a:lnTo>
                  <a:pt x="104876" y="1905000"/>
                </a:lnTo>
                <a:lnTo>
                  <a:pt x="101917" y="1905000"/>
                </a:lnTo>
                <a:lnTo>
                  <a:pt x="100876" y="1892300"/>
                </a:lnTo>
                <a:lnTo>
                  <a:pt x="100037" y="1866900"/>
                </a:lnTo>
                <a:lnTo>
                  <a:pt x="99339" y="1854200"/>
                </a:lnTo>
                <a:lnTo>
                  <a:pt x="99187" y="1828800"/>
                </a:lnTo>
                <a:lnTo>
                  <a:pt x="100012" y="1803400"/>
                </a:lnTo>
                <a:lnTo>
                  <a:pt x="101003" y="1803400"/>
                </a:lnTo>
                <a:lnTo>
                  <a:pt x="102082" y="1790700"/>
                </a:lnTo>
                <a:lnTo>
                  <a:pt x="102666" y="1778000"/>
                </a:lnTo>
                <a:lnTo>
                  <a:pt x="102171" y="1765300"/>
                </a:lnTo>
                <a:lnTo>
                  <a:pt x="102362" y="1765300"/>
                </a:lnTo>
                <a:lnTo>
                  <a:pt x="106070" y="1752600"/>
                </a:lnTo>
                <a:lnTo>
                  <a:pt x="120383" y="1752600"/>
                </a:lnTo>
                <a:lnTo>
                  <a:pt x="120078" y="1765300"/>
                </a:lnTo>
                <a:lnTo>
                  <a:pt x="119684" y="1778000"/>
                </a:lnTo>
                <a:lnTo>
                  <a:pt x="120142" y="1803400"/>
                </a:lnTo>
                <a:lnTo>
                  <a:pt x="120357" y="1828800"/>
                </a:lnTo>
                <a:lnTo>
                  <a:pt x="119202" y="1841500"/>
                </a:lnTo>
                <a:lnTo>
                  <a:pt x="118846" y="1854200"/>
                </a:lnTo>
                <a:lnTo>
                  <a:pt x="119341" y="1866900"/>
                </a:lnTo>
                <a:lnTo>
                  <a:pt x="120332" y="1866900"/>
                </a:lnTo>
                <a:lnTo>
                  <a:pt x="122516" y="1892300"/>
                </a:lnTo>
                <a:lnTo>
                  <a:pt x="155727" y="1892300"/>
                </a:lnTo>
                <a:lnTo>
                  <a:pt x="158051" y="1879600"/>
                </a:lnTo>
                <a:lnTo>
                  <a:pt x="162674" y="1866900"/>
                </a:lnTo>
                <a:lnTo>
                  <a:pt x="165976" y="1854200"/>
                </a:lnTo>
                <a:lnTo>
                  <a:pt x="167487" y="1828800"/>
                </a:lnTo>
                <a:lnTo>
                  <a:pt x="166687" y="1816100"/>
                </a:lnTo>
                <a:lnTo>
                  <a:pt x="165811" y="1803400"/>
                </a:lnTo>
                <a:lnTo>
                  <a:pt x="165201" y="1803400"/>
                </a:lnTo>
                <a:lnTo>
                  <a:pt x="164985" y="1790700"/>
                </a:lnTo>
                <a:lnTo>
                  <a:pt x="165303" y="1790700"/>
                </a:lnTo>
                <a:lnTo>
                  <a:pt x="165049" y="1765300"/>
                </a:lnTo>
                <a:lnTo>
                  <a:pt x="161048" y="1752600"/>
                </a:lnTo>
                <a:lnTo>
                  <a:pt x="154660" y="1742668"/>
                </a:lnTo>
                <a:lnTo>
                  <a:pt x="154660" y="1803400"/>
                </a:lnTo>
                <a:lnTo>
                  <a:pt x="154203" y="1816100"/>
                </a:lnTo>
                <a:lnTo>
                  <a:pt x="154457" y="1828800"/>
                </a:lnTo>
                <a:lnTo>
                  <a:pt x="153974" y="1841500"/>
                </a:lnTo>
                <a:lnTo>
                  <a:pt x="152603" y="1854200"/>
                </a:lnTo>
                <a:lnTo>
                  <a:pt x="150177" y="1866900"/>
                </a:lnTo>
                <a:lnTo>
                  <a:pt x="147866" y="1866900"/>
                </a:lnTo>
                <a:lnTo>
                  <a:pt x="145351" y="1879600"/>
                </a:lnTo>
                <a:lnTo>
                  <a:pt x="138531" y="1879600"/>
                </a:lnTo>
                <a:lnTo>
                  <a:pt x="136817" y="1866900"/>
                </a:lnTo>
                <a:lnTo>
                  <a:pt x="137058" y="1866900"/>
                </a:lnTo>
                <a:lnTo>
                  <a:pt x="136944" y="1854200"/>
                </a:lnTo>
                <a:lnTo>
                  <a:pt x="135191" y="1841500"/>
                </a:lnTo>
                <a:lnTo>
                  <a:pt x="133134" y="1828800"/>
                </a:lnTo>
                <a:lnTo>
                  <a:pt x="132168" y="1816100"/>
                </a:lnTo>
                <a:lnTo>
                  <a:pt x="132080" y="1790700"/>
                </a:lnTo>
                <a:lnTo>
                  <a:pt x="132041" y="1778000"/>
                </a:lnTo>
                <a:lnTo>
                  <a:pt x="132105" y="1765300"/>
                </a:lnTo>
                <a:lnTo>
                  <a:pt x="132626" y="1765300"/>
                </a:lnTo>
                <a:lnTo>
                  <a:pt x="134823" y="1752600"/>
                </a:lnTo>
                <a:lnTo>
                  <a:pt x="149898" y="1752600"/>
                </a:lnTo>
                <a:lnTo>
                  <a:pt x="150825" y="1765300"/>
                </a:lnTo>
                <a:lnTo>
                  <a:pt x="153098" y="1778000"/>
                </a:lnTo>
                <a:lnTo>
                  <a:pt x="154330" y="1790700"/>
                </a:lnTo>
                <a:lnTo>
                  <a:pt x="154660" y="1803400"/>
                </a:lnTo>
                <a:lnTo>
                  <a:pt x="154660" y="1742668"/>
                </a:lnTo>
                <a:lnTo>
                  <a:pt x="152882" y="1739900"/>
                </a:lnTo>
                <a:lnTo>
                  <a:pt x="140106" y="1727200"/>
                </a:lnTo>
                <a:lnTo>
                  <a:pt x="136931" y="1727200"/>
                </a:lnTo>
                <a:lnTo>
                  <a:pt x="131724" y="1714500"/>
                </a:lnTo>
                <a:lnTo>
                  <a:pt x="142798" y="1714500"/>
                </a:lnTo>
                <a:lnTo>
                  <a:pt x="153822" y="1701800"/>
                </a:lnTo>
                <a:lnTo>
                  <a:pt x="298196" y="1701800"/>
                </a:lnTo>
                <a:lnTo>
                  <a:pt x="304660" y="1714500"/>
                </a:lnTo>
                <a:lnTo>
                  <a:pt x="309359" y="1727200"/>
                </a:lnTo>
                <a:lnTo>
                  <a:pt x="311556" y="1727200"/>
                </a:lnTo>
                <a:lnTo>
                  <a:pt x="313410" y="1739900"/>
                </a:lnTo>
                <a:lnTo>
                  <a:pt x="313410" y="1696110"/>
                </a:lnTo>
                <a:lnTo>
                  <a:pt x="311238" y="1689100"/>
                </a:lnTo>
                <a:lnTo>
                  <a:pt x="302031" y="1676400"/>
                </a:lnTo>
                <a:lnTo>
                  <a:pt x="302425" y="1676400"/>
                </a:lnTo>
                <a:lnTo>
                  <a:pt x="306070" y="1663700"/>
                </a:lnTo>
                <a:lnTo>
                  <a:pt x="309130" y="1663700"/>
                </a:lnTo>
                <a:lnTo>
                  <a:pt x="312381" y="1651000"/>
                </a:lnTo>
                <a:lnTo>
                  <a:pt x="318503" y="1651000"/>
                </a:lnTo>
                <a:lnTo>
                  <a:pt x="320586" y="1638300"/>
                </a:lnTo>
                <a:lnTo>
                  <a:pt x="326821" y="1651000"/>
                </a:lnTo>
                <a:lnTo>
                  <a:pt x="327596" y="1651000"/>
                </a:lnTo>
                <a:lnTo>
                  <a:pt x="327482" y="1663700"/>
                </a:lnTo>
                <a:lnTo>
                  <a:pt x="328053" y="1663700"/>
                </a:lnTo>
                <a:lnTo>
                  <a:pt x="328218" y="1676400"/>
                </a:lnTo>
                <a:lnTo>
                  <a:pt x="327875" y="1676400"/>
                </a:lnTo>
                <a:lnTo>
                  <a:pt x="332346" y="1689100"/>
                </a:lnTo>
                <a:lnTo>
                  <a:pt x="332346" y="1092200"/>
                </a:lnTo>
                <a:lnTo>
                  <a:pt x="321957" y="1092200"/>
                </a:lnTo>
                <a:lnTo>
                  <a:pt x="321957" y="1485900"/>
                </a:lnTo>
                <a:lnTo>
                  <a:pt x="320929" y="1485900"/>
                </a:lnTo>
                <a:lnTo>
                  <a:pt x="319836" y="1498600"/>
                </a:lnTo>
                <a:lnTo>
                  <a:pt x="315074" y="1498600"/>
                </a:lnTo>
                <a:lnTo>
                  <a:pt x="315074" y="1524000"/>
                </a:lnTo>
                <a:lnTo>
                  <a:pt x="314566" y="1536700"/>
                </a:lnTo>
                <a:lnTo>
                  <a:pt x="314312" y="1549400"/>
                </a:lnTo>
                <a:lnTo>
                  <a:pt x="313842" y="1549400"/>
                </a:lnTo>
                <a:lnTo>
                  <a:pt x="313309" y="1562100"/>
                </a:lnTo>
                <a:lnTo>
                  <a:pt x="312877" y="1574800"/>
                </a:lnTo>
                <a:lnTo>
                  <a:pt x="312750" y="1587500"/>
                </a:lnTo>
                <a:lnTo>
                  <a:pt x="311861" y="1600200"/>
                </a:lnTo>
                <a:lnTo>
                  <a:pt x="309333" y="1612900"/>
                </a:lnTo>
                <a:lnTo>
                  <a:pt x="305727" y="1625600"/>
                </a:lnTo>
                <a:lnTo>
                  <a:pt x="301599" y="1651000"/>
                </a:lnTo>
                <a:lnTo>
                  <a:pt x="298881" y="1651000"/>
                </a:lnTo>
                <a:lnTo>
                  <a:pt x="293204" y="1663700"/>
                </a:lnTo>
                <a:lnTo>
                  <a:pt x="133235" y="1663700"/>
                </a:lnTo>
                <a:lnTo>
                  <a:pt x="133235" y="1689100"/>
                </a:lnTo>
                <a:lnTo>
                  <a:pt x="128346" y="1701800"/>
                </a:lnTo>
                <a:lnTo>
                  <a:pt x="107581" y="1701800"/>
                </a:lnTo>
                <a:lnTo>
                  <a:pt x="103339" y="1689100"/>
                </a:lnTo>
                <a:lnTo>
                  <a:pt x="109880" y="1676400"/>
                </a:lnTo>
                <a:lnTo>
                  <a:pt x="114363" y="1676400"/>
                </a:lnTo>
                <a:lnTo>
                  <a:pt x="118783" y="1689100"/>
                </a:lnTo>
                <a:lnTo>
                  <a:pt x="133235" y="1689100"/>
                </a:lnTo>
                <a:lnTo>
                  <a:pt x="133235" y="1663700"/>
                </a:lnTo>
                <a:lnTo>
                  <a:pt x="130987" y="1663700"/>
                </a:lnTo>
                <a:lnTo>
                  <a:pt x="125095" y="1651000"/>
                </a:lnTo>
                <a:lnTo>
                  <a:pt x="122491" y="1638300"/>
                </a:lnTo>
                <a:lnTo>
                  <a:pt x="121094" y="1625600"/>
                </a:lnTo>
                <a:lnTo>
                  <a:pt x="119329" y="1612900"/>
                </a:lnTo>
                <a:lnTo>
                  <a:pt x="118008" y="1600200"/>
                </a:lnTo>
                <a:lnTo>
                  <a:pt x="117957" y="1587500"/>
                </a:lnTo>
                <a:lnTo>
                  <a:pt x="118452" y="1574800"/>
                </a:lnTo>
                <a:lnTo>
                  <a:pt x="118541" y="1549400"/>
                </a:lnTo>
                <a:lnTo>
                  <a:pt x="119189" y="1536700"/>
                </a:lnTo>
                <a:lnTo>
                  <a:pt x="121729" y="1524000"/>
                </a:lnTo>
                <a:lnTo>
                  <a:pt x="127330" y="1511300"/>
                </a:lnTo>
                <a:lnTo>
                  <a:pt x="136626" y="1498600"/>
                </a:lnTo>
                <a:lnTo>
                  <a:pt x="259715" y="1498600"/>
                </a:lnTo>
                <a:lnTo>
                  <a:pt x="249923" y="1511300"/>
                </a:lnTo>
                <a:lnTo>
                  <a:pt x="250799" y="1524000"/>
                </a:lnTo>
                <a:lnTo>
                  <a:pt x="250977" y="1524000"/>
                </a:lnTo>
                <a:lnTo>
                  <a:pt x="252488" y="1549400"/>
                </a:lnTo>
                <a:lnTo>
                  <a:pt x="254381" y="1574800"/>
                </a:lnTo>
                <a:lnTo>
                  <a:pt x="255574" y="1600200"/>
                </a:lnTo>
                <a:lnTo>
                  <a:pt x="255016" y="1625600"/>
                </a:lnTo>
                <a:lnTo>
                  <a:pt x="254736" y="1625600"/>
                </a:lnTo>
                <a:lnTo>
                  <a:pt x="255130" y="1638300"/>
                </a:lnTo>
                <a:lnTo>
                  <a:pt x="294043" y="1638300"/>
                </a:lnTo>
                <a:lnTo>
                  <a:pt x="299085" y="1625600"/>
                </a:lnTo>
                <a:lnTo>
                  <a:pt x="301282" y="1625600"/>
                </a:lnTo>
                <a:lnTo>
                  <a:pt x="300291" y="1612900"/>
                </a:lnTo>
                <a:lnTo>
                  <a:pt x="298043" y="1600200"/>
                </a:lnTo>
                <a:lnTo>
                  <a:pt x="297129" y="1600200"/>
                </a:lnTo>
                <a:lnTo>
                  <a:pt x="297078" y="1562100"/>
                </a:lnTo>
                <a:lnTo>
                  <a:pt x="296430" y="1549400"/>
                </a:lnTo>
                <a:lnTo>
                  <a:pt x="295046" y="1536700"/>
                </a:lnTo>
                <a:lnTo>
                  <a:pt x="294424" y="1536700"/>
                </a:lnTo>
                <a:lnTo>
                  <a:pt x="294640" y="1524000"/>
                </a:lnTo>
                <a:lnTo>
                  <a:pt x="295465" y="1524000"/>
                </a:lnTo>
                <a:lnTo>
                  <a:pt x="296379" y="1511300"/>
                </a:lnTo>
                <a:lnTo>
                  <a:pt x="306387" y="1511300"/>
                </a:lnTo>
                <a:lnTo>
                  <a:pt x="309003" y="1524000"/>
                </a:lnTo>
                <a:lnTo>
                  <a:pt x="315074" y="1524000"/>
                </a:lnTo>
                <a:lnTo>
                  <a:pt x="315074" y="1498600"/>
                </a:lnTo>
                <a:lnTo>
                  <a:pt x="298577" y="1498600"/>
                </a:lnTo>
                <a:lnTo>
                  <a:pt x="289052" y="1485900"/>
                </a:lnTo>
                <a:lnTo>
                  <a:pt x="286715" y="1485900"/>
                </a:lnTo>
                <a:lnTo>
                  <a:pt x="286715" y="1587500"/>
                </a:lnTo>
                <a:lnTo>
                  <a:pt x="286346" y="1600200"/>
                </a:lnTo>
                <a:lnTo>
                  <a:pt x="285521" y="1600200"/>
                </a:lnTo>
                <a:lnTo>
                  <a:pt x="284111" y="1612900"/>
                </a:lnTo>
                <a:lnTo>
                  <a:pt x="283425" y="1612900"/>
                </a:lnTo>
                <a:lnTo>
                  <a:pt x="281508" y="1625600"/>
                </a:lnTo>
                <a:lnTo>
                  <a:pt x="274764" y="1625600"/>
                </a:lnTo>
                <a:lnTo>
                  <a:pt x="272097" y="1612900"/>
                </a:lnTo>
                <a:lnTo>
                  <a:pt x="271589" y="1612900"/>
                </a:lnTo>
                <a:lnTo>
                  <a:pt x="267589" y="1600200"/>
                </a:lnTo>
                <a:lnTo>
                  <a:pt x="263118" y="1574800"/>
                </a:lnTo>
                <a:lnTo>
                  <a:pt x="260426" y="1562100"/>
                </a:lnTo>
                <a:lnTo>
                  <a:pt x="261721" y="1536700"/>
                </a:lnTo>
                <a:lnTo>
                  <a:pt x="262775" y="1536700"/>
                </a:lnTo>
                <a:lnTo>
                  <a:pt x="263347" y="1524000"/>
                </a:lnTo>
                <a:lnTo>
                  <a:pt x="268287" y="1524000"/>
                </a:lnTo>
                <a:lnTo>
                  <a:pt x="270954" y="1511300"/>
                </a:lnTo>
                <a:lnTo>
                  <a:pt x="281165" y="1524000"/>
                </a:lnTo>
                <a:lnTo>
                  <a:pt x="282486" y="1524000"/>
                </a:lnTo>
                <a:lnTo>
                  <a:pt x="284594" y="1536700"/>
                </a:lnTo>
                <a:lnTo>
                  <a:pt x="285838" y="1549400"/>
                </a:lnTo>
                <a:lnTo>
                  <a:pt x="286473" y="1562100"/>
                </a:lnTo>
                <a:lnTo>
                  <a:pt x="286715" y="1587500"/>
                </a:lnTo>
                <a:lnTo>
                  <a:pt x="286715" y="1485900"/>
                </a:lnTo>
                <a:lnTo>
                  <a:pt x="269646" y="1485900"/>
                </a:lnTo>
                <a:lnTo>
                  <a:pt x="277063" y="1473200"/>
                </a:lnTo>
                <a:lnTo>
                  <a:pt x="298018" y="1473200"/>
                </a:lnTo>
                <a:lnTo>
                  <a:pt x="303250" y="1460500"/>
                </a:lnTo>
                <a:lnTo>
                  <a:pt x="312178" y="1460500"/>
                </a:lnTo>
                <a:lnTo>
                  <a:pt x="318808" y="1447800"/>
                </a:lnTo>
                <a:lnTo>
                  <a:pt x="320814" y="1460500"/>
                </a:lnTo>
                <a:lnTo>
                  <a:pt x="321894" y="1473200"/>
                </a:lnTo>
                <a:lnTo>
                  <a:pt x="321957" y="1485900"/>
                </a:lnTo>
                <a:lnTo>
                  <a:pt x="321957" y="1092200"/>
                </a:lnTo>
                <a:lnTo>
                  <a:pt x="319430" y="1092200"/>
                </a:lnTo>
                <a:lnTo>
                  <a:pt x="319430" y="1333500"/>
                </a:lnTo>
                <a:lnTo>
                  <a:pt x="319239" y="1358900"/>
                </a:lnTo>
                <a:lnTo>
                  <a:pt x="316598" y="1371600"/>
                </a:lnTo>
                <a:lnTo>
                  <a:pt x="314210" y="1384300"/>
                </a:lnTo>
                <a:lnTo>
                  <a:pt x="309651" y="1409700"/>
                </a:lnTo>
                <a:lnTo>
                  <a:pt x="307301" y="1422400"/>
                </a:lnTo>
                <a:lnTo>
                  <a:pt x="306603" y="1422400"/>
                </a:lnTo>
                <a:lnTo>
                  <a:pt x="304965" y="1435100"/>
                </a:lnTo>
                <a:lnTo>
                  <a:pt x="300342" y="1422400"/>
                </a:lnTo>
                <a:lnTo>
                  <a:pt x="299377" y="1422400"/>
                </a:lnTo>
                <a:lnTo>
                  <a:pt x="302590" y="1409700"/>
                </a:lnTo>
                <a:lnTo>
                  <a:pt x="302983" y="1409700"/>
                </a:lnTo>
                <a:lnTo>
                  <a:pt x="301828" y="1397000"/>
                </a:lnTo>
                <a:lnTo>
                  <a:pt x="299046" y="1371600"/>
                </a:lnTo>
                <a:lnTo>
                  <a:pt x="298424" y="1358900"/>
                </a:lnTo>
                <a:lnTo>
                  <a:pt x="298780" y="1346200"/>
                </a:lnTo>
                <a:lnTo>
                  <a:pt x="300342" y="1333500"/>
                </a:lnTo>
                <a:lnTo>
                  <a:pt x="301574" y="1333500"/>
                </a:lnTo>
                <a:lnTo>
                  <a:pt x="301498" y="1320800"/>
                </a:lnTo>
                <a:lnTo>
                  <a:pt x="299986" y="1308100"/>
                </a:lnTo>
                <a:lnTo>
                  <a:pt x="297954" y="1299781"/>
                </a:lnTo>
                <a:lnTo>
                  <a:pt x="297954" y="1435100"/>
                </a:lnTo>
                <a:lnTo>
                  <a:pt x="297865" y="1447800"/>
                </a:lnTo>
                <a:lnTo>
                  <a:pt x="288099" y="1447800"/>
                </a:lnTo>
                <a:lnTo>
                  <a:pt x="292595" y="1435100"/>
                </a:lnTo>
                <a:lnTo>
                  <a:pt x="297954" y="1435100"/>
                </a:lnTo>
                <a:lnTo>
                  <a:pt x="297954" y="1299781"/>
                </a:lnTo>
                <a:lnTo>
                  <a:pt x="296887" y="1295400"/>
                </a:lnTo>
                <a:lnTo>
                  <a:pt x="289572" y="1295400"/>
                </a:lnTo>
                <a:lnTo>
                  <a:pt x="288061" y="1293710"/>
                </a:lnTo>
                <a:lnTo>
                  <a:pt x="288061" y="1320800"/>
                </a:lnTo>
                <a:lnTo>
                  <a:pt x="287845" y="1333500"/>
                </a:lnTo>
                <a:lnTo>
                  <a:pt x="287693" y="1346200"/>
                </a:lnTo>
                <a:lnTo>
                  <a:pt x="287756" y="1371600"/>
                </a:lnTo>
                <a:lnTo>
                  <a:pt x="285940" y="1371600"/>
                </a:lnTo>
                <a:lnTo>
                  <a:pt x="286029" y="1409700"/>
                </a:lnTo>
                <a:lnTo>
                  <a:pt x="284962" y="1422400"/>
                </a:lnTo>
                <a:lnTo>
                  <a:pt x="281457" y="1435100"/>
                </a:lnTo>
                <a:lnTo>
                  <a:pt x="268224" y="1435100"/>
                </a:lnTo>
                <a:lnTo>
                  <a:pt x="264782" y="1422400"/>
                </a:lnTo>
                <a:lnTo>
                  <a:pt x="265099" y="1422400"/>
                </a:lnTo>
                <a:lnTo>
                  <a:pt x="264769" y="1409700"/>
                </a:lnTo>
                <a:lnTo>
                  <a:pt x="263296" y="1397000"/>
                </a:lnTo>
                <a:lnTo>
                  <a:pt x="262115" y="1397000"/>
                </a:lnTo>
                <a:lnTo>
                  <a:pt x="262636" y="1384300"/>
                </a:lnTo>
                <a:lnTo>
                  <a:pt x="264007" y="1371600"/>
                </a:lnTo>
                <a:lnTo>
                  <a:pt x="264363" y="1358900"/>
                </a:lnTo>
                <a:lnTo>
                  <a:pt x="264083" y="1333500"/>
                </a:lnTo>
                <a:lnTo>
                  <a:pt x="264121" y="1320800"/>
                </a:lnTo>
                <a:lnTo>
                  <a:pt x="266052" y="1320800"/>
                </a:lnTo>
                <a:lnTo>
                  <a:pt x="276656" y="1308100"/>
                </a:lnTo>
                <a:lnTo>
                  <a:pt x="281152" y="1308100"/>
                </a:lnTo>
                <a:lnTo>
                  <a:pt x="286994" y="1320800"/>
                </a:lnTo>
                <a:lnTo>
                  <a:pt x="288061" y="1320800"/>
                </a:lnTo>
                <a:lnTo>
                  <a:pt x="288061" y="1293710"/>
                </a:lnTo>
                <a:lnTo>
                  <a:pt x="278282" y="1282700"/>
                </a:lnTo>
                <a:lnTo>
                  <a:pt x="310730" y="1282700"/>
                </a:lnTo>
                <a:lnTo>
                  <a:pt x="313905" y="1295400"/>
                </a:lnTo>
                <a:lnTo>
                  <a:pt x="317525" y="1320800"/>
                </a:lnTo>
                <a:lnTo>
                  <a:pt x="319430" y="1333500"/>
                </a:lnTo>
                <a:lnTo>
                  <a:pt x="319430" y="1092200"/>
                </a:lnTo>
                <a:lnTo>
                  <a:pt x="314871" y="1092200"/>
                </a:lnTo>
                <a:lnTo>
                  <a:pt x="314871" y="1244600"/>
                </a:lnTo>
                <a:lnTo>
                  <a:pt x="313931" y="1257300"/>
                </a:lnTo>
                <a:lnTo>
                  <a:pt x="285089" y="1257300"/>
                </a:lnTo>
                <a:lnTo>
                  <a:pt x="276580" y="1244600"/>
                </a:lnTo>
                <a:lnTo>
                  <a:pt x="314871" y="1244600"/>
                </a:lnTo>
                <a:lnTo>
                  <a:pt x="314871" y="1092200"/>
                </a:lnTo>
                <a:lnTo>
                  <a:pt x="287210" y="1092200"/>
                </a:lnTo>
                <a:lnTo>
                  <a:pt x="259930" y="1100747"/>
                </a:lnTo>
                <a:lnTo>
                  <a:pt x="259930" y="1282700"/>
                </a:lnTo>
                <a:lnTo>
                  <a:pt x="254863" y="1282700"/>
                </a:lnTo>
                <a:lnTo>
                  <a:pt x="250355" y="1295400"/>
                </a:lnTo>
                <a:lnTo>
                  <a:pt x="251625" y="1295400"/>
                </a:lnTo>
                <a:lnTo>
                  <a:pt x="253695" y="1320800"/>
                </a:lnTo>
                <a:lnTo>
                  <a:pt x="254469" y="1346200"/>
                </a:lnTo>
                <a:lnTo>
                  <a:pt x="254762" y="1371600"/>
                </a:lnTo>
                <a:lnTo>
                  <a:pt x="255435" y="1384300"/>
                </a:lnTo>
                <a:lnTo>
                  <a:pt x="255130" y="1397000"/>
                </a:lnTo>
                <a:lnTo>
                  <a:pt x="253631" y="1422400"/>
                </a:lnTo>
                <a:lnTo>
                  <a:pt x="252666" y="1435100"/>
                </a:lnTo>
                <a:lnTo>
                  <a:pt x="253885" y="1447800"/>
                </a:lnTo>
                <a:lnTo>
                  <a:pt x="254787" y="1460500"/>
                </a:lnTo>
                <a:lnTo>
                  <a:pt x="190106" y="1460500"/>
                </a:lnTo>
                <a:lnTo>
                  <a:pt x="195821" y="1447800"/>
                </a:lnTo>
                <a:lnTo>
                  <a:pt x="232092" y="1447800"/>
                </a:lnTo>
                <a:lnTo>
                  <a:pt x="238125" y="1435100"/>
                </a:lnTo>
                <a:lnTo>
                  <a:pt x="241452" y="1435100"/>
                </a:lnTo>
                <a:lnTo>
                  <a:pt x="241706" y="1422400"/>
                </a:lnTo>
                <a:lnTo>
                  <a:pt x="239623" y="1409700"/>
                </a:lnTo>
                <a:lnTo>
                  <a:pt x="239763" y="1384300"/>
                </a:lnTo>
                <a:lnTo>
                  <a:pt x="240931" y="1358900"/>
                </a:lnTo>
                <a:lnTo>
                  <a:pt x="241947" y="1333500"/>
                </a:lnTo>
                <a:lnTo>
                  <a:pt x="241820" y="1320800"/>
                </a:lnTo>
                <a:lnTo>
                  <a:pt x="240779" y="1320800"/>
                </a:lnTo>
                <a:lnTo>
                  <a:pt x="238633" y="1308100"/>
                </a:lnTo>
                <a:lnTo>
                  <a:pt x="235165" y="1295400"/>
                </a:lnTo>
                <a:lnTo>
                  <a:pt x="230441" y="1287005"/>
                </a:lnTo>
                <a:lnTo>
                  <a:pt x="230441" y="1358900"/>
                </a:lnTo>
                <a:lnTo>
                  <a:pt x="229692" y="1371600"/>
                </a:lnTo>
                <a:lnTo>
                  <a:pt x="229235" y="1371600"/>
                </a:lnTo>
                <a:lnTo>
                  <a:pt x="229654" y="1384300"/>
                </a:lnTo>
                <a:lnTo>
                  <a:pt x="229679" y="1397000"/>
                </a:lnTo>
                <a:lnTo>
                  <a:pt x="229323" y="1397000"/>
                </a:lnTo>
                <a:lnTo>
                  <a:pt x="228587" y="1409700"/>
                </a:lnTo>
                <a:lnTo>
                  <a:pt x="228168" y="1422400"/>
                </a:lnTo>
                <a:lnTo>
                  <a:pt x="227444" y="1422400"/>
                </a:lnTo>
                <a:lnTo>
                  <a:pt x="224358" y="1435100"/>
                </a:lnTo>
                <a:lnTo>
                  <a:pt x="206857" y="1435100"/>
                </a:lnTo>
                <a:lnTo>
                  <a:pt x="204381" y="1422400"/>
                </a:lnTo>
                <a:lnTo>
                  <a:pt x="200050" y="1422400"/>
                </a:lnTo>
                <a:lnTo>
                  <a:pt x="197980" y="1409700"/>
                </a:lnTo>
                <a:lnTo>
                  <a:pt x="199504" y="1397000"/>
                </a:lnTo>
                <a:lnTo>
                  <a:pt x="201866" y="1384300"/>
                </a:lnTo>
                <a:lnTo>
                  <a:pt x="202641" y="1371600"/>
                </a:lnTo>
                <a:lnTo>
                  <a:pt x="202018" y="1358900"/>
                </a:lnTo>
                <a:lnTo>
                  <a:pt x="200164" y="1346200"/>
                </a:lnTo>
                <a:lnTo>
                  <a:pt x="198983" y="1333500"/>
                </a:lnTo>
                <a:lnTo>
                  <a:pt x="200101" y="1320800"/>
                </a:lnTo>
                <a:lnTo>
                  <a:pt x="201739" y="1308100"/>
                </a:lnTo>
                <a:lnTo>
                  <a:pt x="202806" y="1308100"/>
                </a:lnTo>
                <a:lnTo>
                  <a:pt x="203479" y="1295400"/>
                </a:lnTo>
                <a:lnTo>
                  <a:pt x="220129" y="1295400"/>
                </a:lnTo>
                <a:lnTo>
                  <a:pt x="222973" y="1308100"/>
                </a:lnTo>
                <a:lnTo>
                  <a:pt x="227888" y="1320800"/>
                </a:lnTo>
                <a:lnTo>
                  <a:pt x="229704" y="1333500"/>
                </a:lnTo>
                <a:lnTo>
                  <a:pt x="230238" y="1358900"/>
                </a:lnTo>
                <a:lnTo>
                  <a:pt x="230441" y="1358900"/>
                </a:lnTo>
                <a:lnTo>
                  <a:pt x="230441" y="1287005"/>
                </a:lnTo>
                <a:lnTo>
                  <a:pt x="228028" y="1282700"/>
                </a:lnTo>
                <a:lnTo>
                  <a:pt x="187820" y="1282700"/>
                </a:lnTo>
                <a:lnTo>
                  <a:pt x="187820" y="1358900"/>
                </a:lnTo>
                <a:lnTo>
                  <a:pt x="187350" y="1371600"/>
                </a:lnTo>
                <a:lnTo>
                  <a:pt x="181597" y="1384300"/>
                </a:lnTo>
                <a:lnTo>
                  <a:pt x="177939" y="1371600"/>
                </a:lnTo>
                <a:lnTo>
                  <a:pt x="177152" y="1358900"/>
                </a:lnTo>
                <a:lnTo>
                  <a:pt x="178892" y="1346200"/>
                </a:lnTo>
                <a:lnTo>
                  <a:pt x="182841" y="1320800"/>
                </a:lnTo>
                <a:lnTo>
                  <a:pt x="185483" y="1346200"/>
                </a:lnTo>
                <a:lnTo>
                  <a:pt x="187820" y="1358900"/>
                </a:lnTo>
                <a:lnTo>
                  <a:pt x="187820" y="1282700"/>
                </a:lnTo>
                <a:lnTo>
                  <a:pt x="175069" y="1282700"/>
                </a:lnTo>
                <a:lnTo>
                  <a:pt x="170434" y="1270000"/>
                </a:lnTo>
                <a:lnTo>
                  <a:pt x="168821" y="1272489"/>
                </a:lnTo>
                <a:lnTo>
                  <a:pt x="168821" y="1384300"/>
                </a:lnTo>
                <a:lnTo>
                  <a:pt x="168389" y="1422400"/>
                </a:lnTo>
                <a:lnTo>
                  <a:pt x="168186" y="1435100"/>
                </a:lnTo>
                <a:lnTo>
                  <a:pt x="156464" y="1435100"/>
                </a:lnTo>
                <a:lnTo>
                  <a:pt x="154660" y="1422400"/>
                </a:lnTo>
                <a:lnTo>
                  <a:pt x="153644" y="1409700"/>
                </a:lnTo>
                <a:lnTo>
                  <a:pt x="153250" y="1397000"/>
                </a:lnTo>
                <a:lnTo>
                  <a:pt x="153289" y="1384300"/>
                </a:lnTo>
                <a:lnTo>
                  <a:pt x="153898" y="1371600"/>
                </a:lnTo>
                <a:lnTo>
                  <a:pt x="154978" y="1346200"/>
                </a:lnTo>
                <a:lnTo>
                  <a:pt x="157594" y="1320800"/>
                </a:lnTo>
                <a:lnTo>
                  <a:pt x="157899" y="1308100"/>
                </a:lnTo>
                <a:lnTo>
                  <a:pt x="166065" y="1308100"/>
                </a:lnTo>
                <a:lnTo>
                  <a:pt x="167576" y="1320800"/>
                </a:lnTo>
                <a:lnTo>
                  <a:pt x="168427" y="1333500"/>
                </a:lnTo>
                <a:lnTo>
                  <a:pt x="168757" y="1346200"/>
                </a:lnTo>
                <a:lnTo>
                  <a:pt x="168821" y="1384300"/>
                </a:lnTo>
                <a:lnTo>
                  <a:pt x="168821" y="1272489"/>
                </a:lnTo>
                <a:lnTo>
                  <a:pt x="162204" y="1282700"/>
                </a:lnTo>
                <a:lnTo>
                  <a:pt x="156222" y="1282700"/>
                </a:lnTo>
                <a:lnTo>
                  <a:pt x="162509" y="1270000"/>
                </a:lnTo>
                <a:lnTo>
                  <a:pt x="170434" y="1270000"/>
                </a:lnTo>
                <a:lnTo>
                  <a:pt x="180174" y="1270000"/>
                </a:lnTo>
                <a:lnTo>
                  <a:pt x="191312" y="1257300"/>
                </a:lnTo>
                <a:lnTo>
                  <a:pt x="201891" y="1257300"/>
                </a:lnTo>
                <a:lnTo>
                  <a:pt x="212407" y="1270000"/>
                </a:lnTo>
                <a:lnTo>
                  <a:pt x="246519" y="1270000"/>
                </a:lnTo>
                <a:lnTo>
                  <a:pt x="259930" y="1282700"/>
                </a:lnTo>
                <a:lnTo>
                  <a:pt x="259930" y="1100747"/>
                </a:lnTo>
                <a:lnTo>
                  <a:pt x="246634" y="1104900"/>
                </a:lnTo>
                <a:lnTo>
                  <a:pt x="149110" y="1104900"/>
                </a:lnTo>
                <a:lnTo>
                  <a:pt x="149110" y="1460500"/>
                </a:lnTo>
                <a:lnTo>
                  <a:pt x="134162" y="1460500"/>
                </a:lnTo>
                <a:lnTo>
                  <a:pt x="132854" y="1447800"/>
                </a:lnTo>
                <a:lnTo>
                  <a:pt x="134099" y="1435100"/>
                </a:lnTo>
                <a:lnTo>
                  <a:pt x="141998" y="1435100"/>
                </a:lnTo>
                <a:lnTo>
                  <a:pt x="144360" y="1447800"/>
                </a:lnTo>
                <a:lnTo>
                  <a:pt x="149110" y="1460500"/>
                </a:lnTo>
                <a:lnTo>
                  <a:pt x="149110" y="1104900"/>
                </a:lnTo>
                <a:lnTo>
                  <a:pt x="130581" y="1104900"/>
                </a:lnTo>
                <a:lnTo>
                  <a:pt x="130581" y="1257300"/>
                </a:lnTo>
                <a:lnTo>
                  <a:pt x="129806" y="1270000"/>
                </a:lnTo>
                <a:lnTo>
                  <a:pt x="120700" y="1270000"/>
                </a:lnTo>
                <a:lnTo>
                  <a:pt x="123647" y="1257300"/>
                </a:lnTo>
                <a:lnTo>
                  <a:pt x="130581" y="1257300"/>
                </a:lnTo>
                <a:lnTo>
                  <a:pt x="130581" y="1104900"/>
                </a:lnTo>
                <a:lnTo>
                  <a:pt x="124498" y="1104900"/>
                </a:lnTo>
                <a:lnTo>
                  <a:pt x="108635" y="1092200"/>
                </a:lnTo>
                <a:lnTo>
                  <a:pt x="60452" y="1092200"/>
                </a:lnTo>
                <a:lnTo>
                  <a:pt x="50457" y="1104900"/>
                </a:lnTo>
                <a:lnTo>
                  <a:pt x="35229" y="1104900"/>
                </a:lnTo>
                <a:lnTo>
                  <a:pt x="29832" y="1117600"/>
                </a:lnTo>
                <a:lnTo>
                  <a:pt x="26504" y="1130300"/>
                </a:lnTo>
                <a:lnTo>
                  <a:pt x="22656" y="1130300"/>
                </a:lnTo>
                <a:lnTo>
                  <a:pt x="14452" y="1143000"/>
                </a:lnTo>
                <a:lnTo>
                  <a:pt x="4127" y="1143000"/>
                </a:lnTo>
                <a:lnTo>
                  <a:pt x="2959" y="1130300"/>
                </a:lnTo>
                <a:lnTo>
                  <a:pt x="3695" y="1130300"/>
                </a:lnTo>
                <a:lnTo>
                  <a:pt x="7188" y="1117600"/>
                </a:lnTo>
                <a:lnTo>
                  <a:pt x="14312" y="1104900"/>
                </a:lnTo>
                <a:lnTo>
                  <a:pt x="19913" y="1104900"/>
                </a:lnTo>
                <a:lnTo>
                  <a:pt x="22250" y="1092200"/>
                </a:lnTo>
                <a:lnTo>
                  <a:pt x="30289" y="1092200"/>
                </a:lnTo>
                <a:lnTo>
                  <a:pt x="39636" y="1079500"/>
                </a:lnTo>
                <a:lnTo>
                  <a:pt x="279666" y="1079500"/>
                </a:lnTo>
                <a:lnTo>
                  <a:pt x="297014" y="1066800"/>
                </a:lnTo>
                <a:lnTo>
                  <a:pt x="485254" y="1066800"/>
                </a:lnTo>
                <a:lnTo>
                  <a:pt x="489623" y="1054100"/>
                </a:lnTo>
                <a:lnTo>
                  <a:pt x="504278" y="1054100"/>
                </a:lnTo>
                <a:lnTo>
                  <a:pt x="504278" y="1028700"/>
                </a:lnTo>
                <a:lnTo>
                  <a:pt x="472300" y="1028700"/>
                </a:lnTo>
                <a:lnTo>
                  <a:pt x="470192" y="1041400"/>
                </a:lnTo>
                <a:lnTo>
                  <a:pt x="356844" y="1041400"/>
                </a:lnTo>
                <a:lnTo>
                  <a:pt x="326834" y="1054100"/>
                </a:lnTo>
                <a:lnTo>
                  <a:pt x="266179" y="1054100"/>
                </a:lnTo>
                <a:lnTo>
                  <a:pt x="218033" y="1066800"/>
                </a:lnTo>
                <a:lnTo>
                  <a:pt x="0" y="1066800"/>
                </a:lnTo>
                <a:lnTo>
                  <a:pt x="0" y="1219200"/>
                </a:lnTo>
                <a:lnTo>
                  <a:pt x="38544" y="1219200"/>
                </a:lnTo>
                <a:lnTo>
                  <a:pt x="17259" y="1231900"/>
                </a:lnTo>
                <a:lnTo>
                  <a:pt x="0" y="1231900"/>
                </a:lnTo>
                <a:lnTo>
                  <a:pt x="0" y="1295400"/>
                </a:lnTo>
                <a:lnTo>
                  <a:pt x="17703" y="1282700"/>
                </a:lnTo>
                <a:lnTo>
                  <a:pt x="75018" y="1282700"/>
                </a:lnTo>
                <a:lnTo>
                  <a:pt x="94068" y="1295400"/>
                </a:lnTo>
                <a:lnTo>
                  <a:pt x="130644" y="1295400"/>
                </a:lnTo>
                <a:lnTo>
                  <a:pt x="133680" y="1295400"/>
                </a:lnTo>
                <a:lnTo>
                  <a:pt x="142036" y="1282700"/>
                </a:lnTo>
                <a:lnTo>
                  <a:pt x="142963" y="1295400"/>
                </a:lnTo>
                <a:lnTo>
                  <a:pt x="141897" y="1308100"/>
                </a:lnTo>
                <a:lnTo>
                  <a:pt x="140284" y="1320800"/>
                </a:lnTo>
                <a:lnTo>
                  <a:pt x="132880" y="1308100"/>
                </a:lnTo>
                <a:lnTo>
                  <a:pt x="131686" y="1308100"/>
                </a:lnTo>
                <a:lnTo>
                  <a:pt x="131686" y="1485900"/>
                </a:lnTo>
                <a:lnTo>
                  <a:pt x="121208" y="1485900"/>
                </a:lnTo>
                <a:lnTo>
                  <a:pt x="123698" y="1473200"/>
                </a:lnTo>
                <a:lnTo>
                  <a:pt x="128854" y="1473200"/>
                </a:lnTo>
                <a:lnTo>
                  <a:pt x="131686" y="1485900"/>
                </a:lnTo>
                <a:lnTo>
                  <a:pt x="131686" y="1308100"/>
                </a:lnTo>
                <a:lnTo>
                  <a:pt x="116687" y="1308100"/>
                </a:lnTo>
                <a:lnTo>
                  <a:pt x="116687" y="1358900"/>
                </a:lnTo>
                <a:lnTo>
                  <a:pt x="115227" y="1384300"/>
                </a:lnTo>
                <a:lnTo>
                  <a:pt x="113957" y="1397000"/>
                </a:lnTo>
                <a:lnTo>
                  <a:pt x="116281" y="1409700"/>
                </a:lnTo>
                <a:lnTo>
                  <a:pt x="111125" y="1409700"/>
                </a:lnTo>
                <a:lnTo>
                  <a:pt x="111125" y="1346200"/>
                </a:lnTo>
                <a:lnTo>
                  <a:pt x="114973" y="1346200"/>
                </a:lnTo>
                <a:lnTo>
                  <a:pt x="116687" y="1358900"/>
                </a:lnTo>
                <a:lnTo>
                  <a:pt x="116687" y="1308100"/>
                </a:lnTo>
                <a:lnTo>
                  <a:pt x="98069" y="1308100"/>
                </a:lnTo>
                <a:lnTo>
                  <a:pt x="98069" y="1333500"/>
                </a:lnTo>
                <a:lnTo>
                  <a:pt x="98005" y="1346200"/>
                </a:lnTo>
                <a:lnTo>
                  <a:pt x="97866" y="1346200"/>
                </a:lnTo>
                <a:lnTo>
                  <a:pt x="97650" y="1358900"/>
                </a:lnTo>
                <a:lnTo>
                  <a:pt x="96431" y="1358900"/>
                </a:lnTo>
                <a:lnTo>
                  <a:pt x="94437" y="1371600"/>
                </a:lnTo>
                <a:lnTo>
                  <a:pt x="93345" y="1384300"/>
                </a:lnTo>
                <a:lnTo>
                  <a:pt x="92938" y="1397000"/>
                </a:lnTo>
                <a:lnTo>
                  <a:pt x="92976" y="1409700"/>
                </a:lnTo>
                <a:lnTo>
                  <a:pt x="93103" y="1422400"/>
                </a:lnTo>
                <a:lnTo>
                  <a:pt x="88874" y="1435100"/>
                </a:lnTo>
                <a:lnTo>
                  <a:pt x="83616" y="1447800"/>
                </a:lnTo>
                <a:lnTo>
                  <a:pt x="70599" y="1447800"/>
                </a:lnTo>
                <a:lnTo>
                  <a:pt x="70764" y="1435100"/>
                </a:lnTo>
                <a:lnTo>
                  <a:pt x="69570" y="1435100"/>
                </a:lnTo>
                <a:lnTo>
                  <a:pt x="65646" y="1409700"/>
                </a:lnTo>
                <a:lnTo>
                  <a:pt x="64833" y="1384300"/>
                </a:lnTo>
                <a:lnTo>
                  <a:pt x="65239" y="1358900"/>
                </a:lnTo>
                <a:lnTo>
                  <a:pt x="64731" y="1333500"/>
                </a:lnTo>
                <a:lnTo>
                  <a:pt x="66154" y="1333500"/>
                </a:lnTo>
                <a:lnTo>
                  <a:pt x="73621" y="1320800"/>
                </a:lnTo>
                <a:lnTo>
                  <a:pt x="95338" y="1320800"/>
                </a:lnTo>
                <a:lnTo>
                  <a:pt x="98069" y="1333500"/>
                </a:lnTo>
                <a:lnTo>
                  <a:pt x="98069" y="1308100"/>
                </a:lnTo>
                <a:lnTo>
                  <a:pt x="64846" y="1308100"/>
                </a:lnTo>
                <a:lnTo>
                  <a:pt x="53441" y="1308100"/>
                </a:lnTo>
                <a:lnTo>
                  <a:pt x="51015" y="1320800"/>
                </a:lnTo>
                <a:lnTo>
                  <a:pt x="50723" y="1320800"/>
                </a:lnTo>
                <a:lnTo>
                  <a:pt x="53390" y="1346200"/>
                </a:lnTo>
                <a:lnTo>
                  <a:pt x="54368" y="1384300"/>
                </a:lnTo>
                <a:lnTo>
                  <a:pt x="54546" y="1409700"/>
                </a:lnTo>
                <a:lnTo>
                  <a:pt x="55003" y="1447800"/>
                </a:lnTo>
                <a:lnTo>
                  <a:pt x="55308" y="1447800"/>
                </a:lnTo>
                <a:lnTo>
                  <a:pt x="62534" y="1460500"/>
                </a:lnTo>
                <a:lnTo>
                  <a:pt x="88861" y="1460500"/>
                </a:lnTo>
                <a:lnTo>
                  <a:pt x="93154" y="1447800"/>
                </a:lnTo>
                <a:lnTo>
                  <a:pt x="110959" y="1447800"/>
                </a:lnTo>
                <a:lnTo>
                  <a:pt x="105333" y="1460500"/>
                </a:lnTo>
                <a:lnTo>
                  <a:pt x="103136" y="1460500"/>
                </a:lnTo>
                <a:lnTo>
                  <a:pt x="103136" y="1511300"/>
                </a:lnTo>
                <a:lnTo>
                  <a:pt x="88912" y="1511300"/>
                </a:lnTo>
                <a:lnTo>
                  <a:pt x="88811" y="1510982"/>
                </a:lnTo>
                <a:lnTo>
                  <a:pt x="88811" y="1587500"/>
                </a:lnTo>
                <a:lnTo>
                  <a:pt x="88379" y="1600200"/>
                </a:lnTo>
                <a:lnTo>
                  <a:pt x="86398" y="1612900"/>
                </a:lnTo>
                <a:lnTo>
                  <a:pt x="85013" y="1609242"/>
                </a:lnTo>
                <a:lnTo>
                  <a:pt x="85013" y="1701800"/>
                </a:lnTo>
                <a:lnTo>
                  <a:pt x="81330" y="1714500"/>
                </a:lnTo>
                <a:lnTo>
                  <a:pt x="77635" y="1701800"/>
                </a:lnTo>
                <a:lnTo>
                  <a:pt x="85013" y="1701800"/>
                </a:lnTo>
                <a:lnTo>
                  <a:pt x="85013" y="1609242"/>
                </a:lnTo>
                <a:lnTo>
                  <a:pt x="81597" y="1600200"/>
                </a:lnTo>
                <a:lnTo>
                  <a:pt x="79387" y="1587500"/>
                </a:lnTo>
                <a:lnTo>
                  <a:pt x="79781" y="1562100"/>
                </a:lnTo>
                <a:lnTo>
                  <a:pt x="82778" y="1549400"/>
                </a:lnTo>
                <a:lnTo>
                  <a:pt x="87147" y="1562100"/>
                </a:lnTo>
                <a:lnTo>
                  <a:pt x="88811" y="1587500"/>
                </a:lnTo>
                <a:lnTo>
                  <a:pt x="88811" y="1510982"/>
                </a:lnTo>
                <a:lnTo>
                  <a:pt x="84899" y="1498600"/>
                </a:lnTo>
                <a:lnTo>
                  <a:pt x="74028" y="1498600"/>
                </a:lnTo>
                <a:lnTo>
                  <a:pt x="80200" y="1485900"/>
                </a:lnTo>
                <a:lnTo>
                  <a:pt x="102095" y="1485900"/>
                </a:lnTo>
                <a:lnTo>
                  <a:pt x="101574" y="1498600"/>
                </a:lnTo>
                <a:lnTo>
                  <a:pt x="103136" y="1511300"/>
                </a:lnTo>
                <a:lnTo>
                  <a:pt x="103136" y="1460500"/>
                </a:lnTo>
                <a:lnTo>
                  <a:pt x="95516" y="1460500"/>
                </a:lnTo>
                <a:lnTo>
                  <a:pt x="80518" y="1473200"/>
                </a:lnTo>
                <a:lnTo>
                  <a:pt x="70916" y="1473200"/>
                </a:lnTo>
                <a:lnTo>
                  <a:pt x="70916" y="1625600"/>
                </a:lnTo>
                <a:lnTo>
                  <a:pt x="70688" y="1638300"/>
                </a:lnTo>
                <a:lnTo>
                  <a:pt x="62357" y="1638300"/>
                </a:lnTo>
                <a:lnTo>
                  <a:pt x="57264" y="1651000"/>
                </a:lnTo>
                <a:lnTo>
                  <a:pt x="42202" y="1638300"/>
                </a:lnTo>
                <a:lnTo>
                  <a:pt x="43243" y="1638300"/>
                </a:lnTo>
                <a:lnTo>
                  <a:pt x="42875" y="1625600"/>
                </a:lnTo>
                <a:lnTo>
                  <a:pt x="42989" y="1600200"/>
                </a:lnTo>
                <a:lnTo>
                  <a:pt x="43700" y="1587500"/>
                </a:lnTo>
                <a:lnTo>
                  <a:pt x="45364" y="1574800"/>
                </a:lnTo>
                <a:lnTo>
                  <a:pt x="48158" y="1562100"/>
                </a:lnTo>
                <a:lnTo>
                  <a:pt x="48793" y="1549400"/>
                </a:lnTo>
                <a:lnTo>
                  <a:pt x="51231" y="1549400"/>
                </a:lnTo>
                <a:lnTo>
                  <a:pt x="52501" y="1536700"/>
                </a:lnTo>
                <a:lnTo>
                  <a:pt x="66954" y="1536700"/>
                </a:lnTo>
                <a:lnTo>
                  <a:pt x="67284" y="1549400"/>
                </a:lnTo>
                <a:lnTo>
                  <a:pt x="66649" y="1549400"/>
                </a:lnTo>
                <a:lnTo>
                  <a:pt x="65354" y="1574800"/>
                </a:lnTo>
                <a:lnTo>
                  <a:pt x="65620" y="1587500"/>
                </a:lnTo>
                <a:lnTo>
                  <a:pt x="67246" y="1612900"/>
                </a:lnTo>
                <a:lnTo>
                  <a:pt x="70015" y="1625600"/>
                </a:lnTo>
                <a:lnTo>
                  <a:pt x="70916" y="1625600"/>
                </a:lnTo>
                <a:lnTo>
                  <a:pt x="70916" y="1473200"/>
                </a:lnTo>
                <a:lnTo>
                  <a:pt x="49542" y="1473200"/>
                </a:lnTo>
                <a:lnTo>
                  <a:pt x="33502" y="1485900"/>
                </a:lnTo>
                <a:lnTo>
                  <a:pt x="0" y="1485900"/>
                </a:lnTo>
                <a:lnTo>
                  <a:pt x="0" y="1511300"/>
                </a:lnTo>
                <a:lnTo>
                  <a:pt x="46456" y="1511300"/>
                </a:lnTo>
                <a:lnTo>
                  <a:pt x="65278" y="1524000"/>
                </a:lnTo>
                <a:lnTo>
                  <a:pt x="39827" y="1524000"/>
                </a:lnTo>
                <a:lnTo>
                  <a:pt x="35788" y="1536700"/>
                </a:lnTo>
                <a:lnTo>
                  <a:pt x="33515" y="1549400"/>
                </a:lnTo>
                <a:lnTo>
                  <a:pt x="31445" y="1587500"/>
                </a:lnTo>
                <a:lnTo>
                  <a:pt x="30670" y="1612900"/>
                </a:lnTo>
                <a:lnTo>
                  <a:pt x="30441" y="1638300"/>
                </a:lnTo>
                <a:lnTo>
                  <a:pt x="29959" y="1663700"/>
                </a:lnTo>
                <a:lnTo>
                  <a:pt x="29616" y="1676400"/>
                </a:lnTo>
                <a:lnTo>
                  <a:pt x="34721" y="1689100"/>
                </a:lnTo>
                <a:lnTo>
                  <a:pt x="49745" y="1676400"/>
                </a:lnTo>
                <a:lnTo>
                  <a:pt x="54406" y="1663700"/>
                </a:lnTo>
                <a:lnTo>
                  <a:pt x="64287" y="1663700"/>
                </a:lnTo>
                <a:lnTo>
                  <a:pt x="69456" y="1651000"/>
                </a:lnTo>
                <a:lnTo>
                  <a:pt x="81343" y="1651000"/>
                </a:lnTo>
                <a:lnTo>
                  <a:pt x="84505" y="1663700"/>
                </a:lnTo>
                <a:lnTo>
                  <a:pt x="83439" y="1676400"/>
                </a:lnTo>
                <a:lnTo>
                  <a:pt x="65532" y="1676400"/>
                </a:lnTo>
                <a:lnTo>
                  <a:pt x="49923" y="1689100"/>
                </a:lnTo>
                <a:lnTo>
                  <a:pt x="34721" y="1689100"/>
                </a:lnTo>
                <a:lnTo>
                  <a:pt x="18783" y="1689100"/>
                </a:lnTo>
                <a:lnTo>
                  <a:pt x="3175" y="1701800"/>
                </a:lnTo>
                <a:lnTo>
                  <a:pt x="0" y="1701800"/>
                </a:lnTo>
                <a:lnTo>
                  <a:pt x="0" y="1727200"/>
                </a:lnTo>
                <a:lnTo>
                  <a:pt x="74663" y="1727200"/>
                </a:lnTo>
                <a:lnTo>
                  <a:pt x="79730" y="1739900"/>
                </a:lnTo>
                <a:lnTo>
                  <a:pt x="81343" y="1752600"/>
                </a:lnTo>
                <a:lnTo>
                  <a:pt x="81114" y="1765300"/>
                </a:lnTo>
                <a:lnTo>
                  <a:pt x="81165" y="1790700"/>
                </a:lnTo>
                <a:lnTo>
                  <a:pt x="80784" y="1816100"/>
                </a:lnTo>
                <a:lnTo>
                  <a:pt x="79273" y="1841500"/>
                </a:lnTo>
                <a:lnTo>
                  <a:pt x="78638" y="1841500"/>
                </a:lnTo>
                <a:lnTo>
                  <a:pt x="79971" y="1854200"/>
                </a:lnTo>
                <a:lnTo>
                  <a:pt x="64071" y="1854200"/>
                </a:lnTo>
                <a:lnTo>
                  <a:pt x="67462" y="1841500"/>
                </a:lnTo>
                <a:lnTo>
                  <a:pt x="65201" y="1828800"/>
                </a:lnTo>
                <a:lnTo>
                  <a:pt x="65608" y="1828800"/>
                </a:lnTo>
                <a:lnTo>
                  <a:pt x="66675" y="1816100"/>
                </a:lnTo>
                <a:lnTo>
                  <a:pt x="68021" y="1803400"/>
                </a:lnTo>
                <a:lnTo>
                  <a:pt x="68580" y="1790700"/>
                </a:lnTo>
                <a:lnTo>
                  <a:pt x="68770" y="1778000"/>
                </a:lnTo>
                <a:lnTo>
                  <a:pt x="68999" y="1765300"/>
                </a:lnTo>
                <a:lnTo>
                  <a:pt x="68122" y="1752600"/>
                </a:lnTo>
                <a:lnTo>
                  <a:pt x="64643" y="1739900"/>
                </a:lnTo>
                <a:lnTo>
                  <a:pt x="57378" y="1739900"/>
                </a:lnTo>
                <a:lnTo>
                  <a:pt x="57378" y="1765300"/>
                </a:lnTo>
                <a:lnTo>
                  <a:pt x="55676" y="1765300"/>
                </a:lnTo>
                <a:lnTo>
                  <a:pt x="54394" y="1790700"/>
                </a:lnTo>
                <a:lnTo>
                  <a:pt x="53759" y="1816100"/>
                </a:lnTo>
                <a:lnTo>
                  <a:pt x="53784" y="1828800"/>
                </a:lnTo>
                <a:lnTo>
                  <a:pt x="54457" y="1854200"/>
                </a:lnTo>
                <a:lnTo>
                  <a:pt x="54190" y="1854200"/>
                </a:lnTo>
                <a:lnTo>
                  <a:pt x="55105" y="1866900"/>
                </a:lnTo>
                <a:lnTo>
                  <a:pt x="42037" y="1866900"/>
                </a:lnTo>
                <a:lnTo>
                  <a:pt x="43345" y="1854200"/>
                </a:lnTo>
                <a:lnTo>
                  <a:pt x="43154" y="1854200"/>
                </a:lnTo>
                <a:lnTo>
                  <a:pt x="42545" y="1841500"/>
                </a:lnTo>
                <a:lnTo>
                  <a:pt x="41744" y="1828800"/>
                </a:lnTo>
                <a:lnTo>
                  <a:pt x="40843" y="1803400"/>
                </a:lnTo>
                <a:lnTo>
                  <a:pt x="39916" y="1790700"/>
                </a:lnTo>
                <a:lnTo>
                  <a:pt x="39535" y="1790700"/>
                </a:lnTo>
                <a:lnTo>
                  <a:pt x="39420" y="1778000"/>
                </a:lnTo>
                <a:lnTo>
                  <a:pt x="39776" y="1778000"/>
                </a:lnTo>
                <a:lnTo>
                  <a:pt x="40855" y="1765300"/>
                </a:lnTo>
                <a:lnTo>
                  <a:pt x="42075" y="1765300"/>
                </a:lnTo>
                <a:lnTo>
                  <a:pt x="43891" y="1752600"/>
                </a:lnTo>
                <a:lnTo>
                  <a:pt x="57378" y="1765300"/>
                </a:lnTo>
                <a:lnTo>
                  <a:pt x="57378" y="1739900"/>
                </a:lnTo>
                <a:lnTo>
                  <a:pt x="30784" y="1739900"/>
                </a:lnTo>
                <a:lnTo>
                  <a:pt x="29756" y="1752600"/>
                </a:lnTo>
                <a:lnTo>
                  <a:pt x="29527" y="1765300"/>
                </a:lnTo>
                <a:lnTo>
                  <a:pt x="28333" y="1790700"/>
                </a:lnTo>
                <a:lnTo>
                  <a:pt x="27609" y="1803400"/>
                </a:lnTo>
                <a:lnTo>
                  <a:pt x="28765" y="1816100"/>
                </a:lnTo>
                <a:lnTo>
                  <a:pt x="29375" y="1816100"/>
                </a:lnTo>
                <a:lnTo>
                  <a:pt x="29133" y="1828800"/>
                </a:lnTo>
                <a:lnTo>
                  <a:pt x="28600" y="1828800"/>
                </a:lnTo>
                <a:lnTo>
                  <a:pt x="28600" y="1854200"/>
                </a:lnTo>
                <a:lnTo>
                  <a:pt x="27825" y="1866900"/>
                </a:lnTo>
                <a:lnTo>
                  <a:pt x="24409" y="1866900"/>
                </a:lnTo>
                <a:lnTo>
                  <a:pt x="23990" y="1854200"/>
                </a:lnTo>
                <a:lnTo>
                  <a:pt x="28600" y="1854200"/>
                </a:lnTo>
                <a:lnTo>
                  <a:pt x="28600" y="1828800"/>
                </a:lnTo>
                <a:lnTo>
                  <a:pt x="23355" y="1828800"/>
                </a:lnTo>
                <a:lnTo>
                  <a:pt x="18961" y="1816100"/>
                </a:lnTo>
                <a:lnTo>
                  <a:pt x="16916" y="1816100"/>
                </a:lnTo>
                <a:lnTo>
                  <a:pt x="14122" y="1778000"/>
                </a:lnTo>
                <a:lnTo>
                  <a:pt x="9347" y="1752600"/>
                </a:lnTo>
                <a:lnTo>
                  <a:pt x="6553" y="1752600"/>
                </a:lnTo>
                <a:lnTo>
                  <a:pt x="2209" y="1739900"/>
                </a:lnTo>
                <a:lnTo>
                  <a:pt x="0" y="1739900"/>
                </a:lnTo>
                <a:lnTo>
                  <a:pt x="0" y="1765300"/>
                </a:lnTo>
                <a:lnTo>
                  <a:pt x="152" y="1765300"/>
                </a:lnTo>
                <a:lnTo>
                  <a:pt x="3657" y="1790700"/>
                </a:lnTo>
                <a:lnTo>
                  <a:pt x="6438" y="1816100"/>
                </a:lnTo>
                <a:lnTo>
                  <a:pt x="8039" y="1841500"/>
                </a:lnTo>
                <a:lnTo>
                  <a:pt x="7924" y="1866900"/>
                </a:lnTo>
                <a:lnTo>
                  <a:pt x="7658" y="1866900"/>
                </a:lnTo>
                <a:lnTo>
                  <a:pt x="5969" y="1879600"/>
                </a:lnTo>
                <a:lnTo>
                  <a:pt x="3721" y="1892300"/>
                </a:lnTo>
                <a:lnTo>
                  <a:pt x="0" y="1892300"/>
                </a:lnTo>
                <a:lnTo>
                  <a:pt x="0" y="1905000"/>
                </a:lnTo>
                <a:lnTo>
                  <a:pt x="12141" y="1905000"/>
                </a:lnTo>
                <a:lnTo>
                  <a:pt x="19405" y="1892300"/>
                </a:lnTo>
                <a:lnTo>
                  <a:pt x="27051" y="1905000"/>
                </a:lnTo>
                <a:lnTo>
                  <a:pt x="43091" y="1905000"/>
                </a:lnTo>
                <a:lnTo>
                  <a:pt x="51841" y="1892300"/>
                </a:lnTo>
                <a:lnTo>
                  <a:pt x="56984" y="1892300"/>
                </a:lnTo>
                <a:lnTo>
                  <a:pt x="60744" y="1879600"/>
                </a:lnTo>
                <a:lnTo>
                  <a:pt x="67043" y="1879600"/>
                </a:lnTo>
                <a:lnTo>
                  <a:pt x="68961" y="1866900"/>
                </a:lnTo>
                <a:lnTo>
                  <a:pt x="77470" y="1879600"/>
                </a:lnTo>
                <a:lnTo>
                  <a:pt x="76390" y="1879600"/>
                </a:lnTo>
                <a:lnTo>
                  <a:pt x="75349" y="1892300"/>
                </a:lnTo>
                <a:lnTo>
                  <a:pt x="75018" y="1892300"/>
                </a:lnTo>
                <a:lnTo>
                  <a:pt x="74333" y="1905000"/>
                </a:lnTo>
                <a:lnTo>
                  <a:pt x="72745" y="1905000"/>
                </a:lnTo>
                <a:lnTo>
                  <a:pt x="69659" y="1917700"/>
                </a:lnTo>
                <a:lnTo>
                  <a:pt x="0" y="1917700"/>
                </a:lnTo>
                <a:lnTo>
                  <a:pt x="0" y="1955800"/>
                </a:lnTo>
                <a:lnTo>
                  <a:pt x="234518" y="1955800"/>
                </a:lnTo>
                <a:lnTo>
                  <a:pt x="252717" y="1943100"/>
                </a:lnTo>
                <a:lnTo>
                  <a:pt x="275793" y="1943100"/>
                </a:lnTo>
                <a:lnTo>
                  <a:pt x="277495" y="1955800"/>
                </a:lnTo>
                <a:lnTo>
                  <a:pt x="273126" y="1955800"/>
                </a:lnTo>
                <a:lnTo>
                  <a:pt x="268808" y="1968500"/>
                </a:lnTo>
                <a:lnTo>
                  <a:pt x="263906" y="1968500"/>
                </a:lnTo>
                <a:lnTo>
                  <a:pt x="258432" y="1981200"/>
                </a:lnTo>
                <a:lnTo>
                  <a:pt x="252374" y="1993900"/>
                </a:lnTo>
                <a:lnTo>
                  <a:pt x="226136" y="2019300"/>
                </a:lnTo>
                <a:lnTo>
                  <a:pt x="200317" y="2044700"/>
                </a:lnTo>
                <a:lnTo>
                  <a:pt x="144907" y="2108200"/>
                </a:lnTo>
                <a:lnTo>
                  <a:pt x="140982" y="2120900"/>
                </a:lnTo>
                <a:lnTo>
                  <a:pt x="132105" y="2120900"/>
                </a:lnTo>
                <a:lnTo>
                  <a:pt x="130924" y="2108200"/>
                </a:lnTo>
                <a:lnTo>
                  <a:pt x="131076" y="2095500"/>
                </a:lnTo>
                <a:lnTo>
                  <a:pt x="132054" y="2082800"/>
                </a:lnTo>
                <a:lnTo>
                  <a:pt x="133883" y="2070100"/>
                </a:lnTo>
                <a:lnTo>
                  <a:pt x="135318" y="2070100"/>
                </a:lnTo>
                <a:lnTo>
                  <a:pt x="135166" y="2057400"/>
                </a:lnTo>
                <a:lnTo>
                  <a:pt x="135001" y="2044700"/>
                </a:lnTo>
                <a:lnTo>
                  <a:pt x="135699" y="2032000"/>
                </a:lnTo>
                <a:lnTo>
                  <a:pt x="137718" y="2019300"/>
                </a:lnTo>
                <a:lnTo>
                  <a:pt x="141300" y="1993900"/>
                </a:lnTo>
                <a:lnTo>
                  <a:pt x="142138" y="1993900"/>
                </a:lnTo>
                <a:lnTo>
                  <a:pt x="139306" y="1981200"/>
                </a:lnTo>
                <a:lnTo>
                  <a:pt x="117208" y="1981200"/>
                </a:lnTo>
                <a:lnTo>
                  <a:pt x="117208" y="2006600"/>
                </a:lnTo>
                <a:lnTo>
                  <a:pt x="116776" y="2019300"/>
                </a:lnTo>
                <a:lnTo>
                  <a:pt x="115658" y="2019300"/>
                </a:lnTo>
                <a:lnTo>
                  <a:pt x="114147" y="2032000"/>
                </a:lnTo>
                <a:lnTo>
                  <a:pt x="112001" y="2036419"/>
                </a:lnTo>
                <a:lnTo>
                  <a:pt x="112001" y="2082800"/>
                </a:lnTo>
                <a:lnTo>
                  <a:pt x="109994" y="2095500"/>
                </a:lnTo>
                <a:lnTo>
                  <a:pt x="108356" y="2108200"/>
                </a:lnTo>
                <a:lnTo>
                  <a:pt x="107022" y="2108200"/>
                </a:lnTo>
                <a:lnTo>
                  <a:pt x="105930" y="2120900"/>
                </a:lnTo>
                <a:lnTo>
                  <a:pt x="105587" y="2120900"/>
                </a:lnTo>
                <a:lnTo>
                  <a:pt x="103924" y="2133600"/>
                </a:lnTo>
                <a:lnTo>
                  <a:pt x="95656" y="2133600"/>
                </a:lnTo>
                <a:lnTo>
                  <a:pt x="95504" y="2120900"/>
                </a:lnTo>
                <a:lnTo>
                  <a:pt x="94475" y="2120900"/>
                </a:lnTo>
                <a:lnTo>
                  <a:pt x="91160" y="2108200"/>
                </a:lnTo>
                <a:lnTo>
                  <a:pt x="88252" y="2108200"/>
                </a:lnTo>
                <a:lnTo>
                  <a:pt x="86309" y="2100427"/>
                </a:lnTo>
                <a:lnTo>
                  <a:pt x="86309" y="2120900"/>
                </a:lnTo>
                <a:lnTo>
                  <a:pt x="85267" y="2120900"/>
                </a:lnTo>
                <a:lnTo>
                  <a:pt x="83286" y="2128405"/>
                </a:lnTo>
                <a:lnTo>
                  <a:pt x="83286" y="2159000"/>
                </a:lnTo>
                <a:lnTo>
                  <a:pt x="79794" y="2171700"/>
                </a:lnTo>
                <a:lnTo>
                  <a:pt x="78295" y="2171700"/>
                </a:lnTo>
                <a:lnTo>
                  <a:pt x="74472" y="2184400"/>
                </a:lnTo>
                <a:lnTo>
                  <a:pt x="42125" y="2184400"/>
                </a:lnTo>
                <a:lnTo>
                  <a:pt x="47637" y="2171700"/>
                </a:lnTo>
                <a:lnTo>
                  <a:pt x="54000" y="2159000"/>
                </a:lnTo>
                <a:lnTo>
                  <a:pt x="83286" y="2159000"/>
                </a:lnTo>
                <a:lnTo>
                  <a:pt x="83286" y="2128405"/>
                </a:lnTo>
                <a:lnTo>
                  <a:pt x="81915" y="2133600"/>
                </a:lnTo>
                <a:lnTo>
                  <a:pt x="45021" y="2133600"/>
                </a:lnTo>
                <a:lnTo>
                  <a:pt x="43040" y="2120900"/>
                </a:lnTo>
                <a:lnTo>
                  <a:pt x="44526" y="2120900"/>
                </a:lnTo>
                <a:lnTo>
                  <a:pt x="56210" y="2108200"/>
                </a:lnTo>
                <a:lnTo>
                  <a:pt x="84785" y="2108200"/>
                </a:lnTo>
                <a:lnTo>
                  <a:pt x="86309" y="2120900"/>
                </a:lnTo>
                <a:lnTo>
                  <a:pt x="86309" y="2100427"/>
                </a:lnTo>
                <a:lnTo>
                  <a:pt x="85077" y="2095500"/>
                </a:lnTo>
                <a:lnTo>
                  <a:pt x="80899" y="2082800"/>
                </a:lnTo>
                <a:lnTo>
                  <a:pt x="79832" y="2082800"/>
                </a:lnTo>
                <a:lnTo>
                  <a:pt x="82029" y="2070100"/>
                </a:lnTo>
                <a:lnTo>
                  <a:pt x="81292" y="2070100"/>
                </a:lnTo>
                <a:lnTo>
                  <a:pt x="91147" y="2057400"/>
                </a:lnTo>
                <a:lnTo>
                  <a:pt x="98590" y="2057400"/>
                </a:lnTo>
                <a:lnTo>
                  <a:pt x="104648" y="2070100"/>
                </a:lnTo>
                <a:lnTo>
                  <a:pt x="108953" y="2070100"/>
                </a:lnTo>
                <a:lnTo>
                  <a:pt x="111201" y="2082800"/>
                </a:lnTo>
                <a:lnTo>
                  <a:pt x="112001" y="2082800"/>
                </a:lnTo>
                <a:lnTo>
                  <a:pt x="112001" y="2036419"/>
                </a:lnTo>
                <a:lnTo>
                  <a:pt x="107975" y="2044700"/>
                </a:lnTo>
                <a:lnTo>
                  <a:pt x="90246" y="2044700"/>
                </a:lnTo>
                <a:lnTo>
                  <a:pt x="92151" y="2019300"/>
                </a:lnTo>
                <a:lnTo>
                  <a:pt x="102400" y="2006600"/>
                </a:lnTo>
                <a:lnTo>
                  <a:pt x="88379" y="2006600"/>
                </a:lnTo>
                <a:lnTo>
                  <a:pt x="85128" y="2019300"/>
                </a:lnTo>
                <a:lnTo>
                  <a:pt x="81851" y="2019300"/>
                </a:lnTo>
                <a:lnTo>
                  <a:pt x="77304" y="2032000"/>
                </a:lnTo>
                <a:lnTo>
                  <a:pt x="73698" y="2019300"/>
                </a:lnTo>
                <a:lnTo>
                  <a:pt x="76276" y="2019300"/>
                </a:lnTo>
                <a:lnTo>
                  <a:pt x="77470" y="2006600"/>
                </a:lnTo>
                <a:lnTo>
                  <a:pt x="80378" y="2006600"/>
                </a:lnTo>
                <a:lnTo>
                  <a:pt x="85267" y="1993900"/>
                </a:lnTo>
                <a:lnTo>
                  <a:pt x="109867" y="1993900"/>
                </a:lnTo>
                <a:lnTo>
                  <a:pt x="115112" y="2006600"/>
                </a:lnTo>
                <a:lnTo>
                  <a:pt x="117208" y="2006600"/>
                </a:lnTo>
                <a:lnTo>
                  <a:pt x="117208" y="1981200"/>
                </a:lnTo>
                <a:lnTo>
                  <a:pt x="71399" y="1981200"/>
                </a:lnTo>
                <a:lnTo>
                  <a:pt x="71399" y="1993900"/>
                </a:lnTo>
                <a:lnTo>
                  <a:pt x="68834" y="2006600"/>
                </a:lnTo>
                <a:lnTo>
                  <a:pt x="66954" y="2019300"/>
                </a:lnTo>
                <a:lnTo>
                  <a:pt x="62877" y="2032000"/>
                </a:lnTo>
                <a:lnTo>
                  <a:pt x="36995" y="2032000"/>
                </a:lnTo>
                <a:lnTo>
                  <a:pt x="34201" y="2019300"/>
                </a:lnTo>
                <a:lnTo>
                  <a:pt x="33451" y="2019300"/>
                </a:lnTo>
                <a:lnTo>
                  <a:pt x="36461" y="2006600"/>
                </a:lnTo>
                <a:lnTo>
                  <a:pt x="44208" y="1993900"/>
                </a:lnTo>
                <a:lnTo>
                  <a:pt x="71399" y="1993900"/>
                </a:lnTo>
                <a:lnTo>
                  <a:pt x="71399" y="1981200"/>
                </a:lnTo>
                <a:lnTo>
                  <a:pt x="0" y="1981200"/>
                </a:lnTo>
                <a:lnTo>
                  <a:pt x="0" y="2019300"/>
                </a:lnTo>
                <a:lnTo>
                  <a:pt x="1016" y="2006600"/>
                </a:lnTo>
                <a:lnTo>
                  <a:pt x="2768" y="2006600"/>
                </a:lnTo>
                <a:lnTo>
                  <a:pt x="4127" y="1993900"/>
                </a:lnTo>
                <a:lnTo>
                  <a:pt x="20866" y="1993900"/>
                </a:lnTo>
                <a:lnTo>
                  <a:pt x="26047" y="2006600"/>
                </a:lnTo>
                <a:lnTo>
                  <a:pt x="23660" y="2019300"/>
                </a:lnTo>
                <a:lnTo>
                  <a:pt x="14846" y="2032000"/>
                </a:lnTo>
                <a:lnTo>
                  <a:pt x="0" y="2032000"/>
                </a:lnTo>
                <a:lnTo>
                  <a:pt x="0" y="2120900"/>
                </a:lnTo>
                <a:lnTo>
                  <a:pt x="1612" y="2120900"/>
                </a:lnTo>
                <a:lnTo>
                  <a:pt x="9169" y="2108200"/>
                </a:lnTo>
                <a:lnTo>
                  <a:pt x="37160" y="2108200"/>
                </a:lnTo>
                <a:lnTo>
                  <a:pt x="36372" y="2133600"/>
                </a:lnTo>
                <a:lnTo>
                  <a:pt x="8966" y="2133600"/>
                </a:lnTo>
                <a:lnTo>
                  <a:pt x="0" y="2120900"/>
                </a:lnTo>
                <a:lnTo>
                  <a:pt x="0" y="2146300"/>
                </a:lnTo>
                <a:lnTo>
                  <a:pt x="19227" y="2146300"/>
                </a:lnTo>
                <a:lnTo>
                  <a:pt x="25679" y="2159000"/>
                </a:lnTo>
                <a:lnTo>
                  <a:pt x="37185" y="2159000"/>
                </a:lnTo>
                <a:lnTo>
                  <a:pt x="36639" y="2171700"/>
                </a:lnTo>
                <a:lnTo>
                  <a:pt x="36372" y="2171700"/>
                </a:lnTo>
                <a:lnTo>
                  <a:pt x="32346" y="2184400"/>
                </a:lnTo>
                <a:lnTo>
                  <a:pt x="24752" y="2184400"/>
                </a:lnTo>
                <a:lnTo>
                  <a:pt x="14516" y="2197100"/>
                </a:lnTo>
                <a:lnTo>
                  <a:pt x="0" y="2197100"/>
                </a:lnTo>
                <a:lnTo>
                  <a:pt x="0" y="2209800"/>
                </a:lnTo>
                <a:lnTo>
                  <a:pt x="43065" y="2209800"/>
                </a:lnTo>
                <a:lnTo>
                  <a:pt x="50139" y="2197100"/>
                </a:lnTo>
                <a:lnTo>
                  <a:pt x="64084" y="2197100"/>
                </a:lnTo>
                <a:lnTo>
                  <a:pt x="70942" y="2209800"/>
                </a:lnTo>
                <a:lnTo>
                  <a:pt x="61760" y="2209800"/>
                </a:lnTo>
                <a:lnTo>
                  <a:pt x="34772" y="2222500"/>
                </a:lnTo>
                <a:lnTo>
                  <a:pt x="0" y="2222500"/>
                </a:lnTo>
                <a:lnTo>
                  <a:pt x="0" y="2247900"/>
                </a:lnTo>
                <a:lnTo>
                  <a:pt x="63766" y="2247900"/>
                </a:lnTo>
                <a:lnTo>
                  <a:pt x="77152" y="2235200"/>
                </a:lnTo>
                <a:lnTo>
                  <a:pt x="79959" y="2247900"/>
                </a:lnTo>
                <a:lnTo>
                  <a:pt x="81318" y="2247900"/>
                </a:lnTo>
                <a:lnTo>
                  <a:pt x="81864" y="2260600"/>
                </a:lnTo>
                <a:lnTo>
                  <a:pt x="80162" y="2273300"/>
                </a:lnTo>
                <a:lnTo>
                  <a:pt x="68592" y="2273300"/>
                </a:lnTo>
                <a:lnTo>
                  <a:pt x="48183" y="2286000"/>
                </a:lnTo>
                <a:lnTo>
                  <a:pt x="0" y="2286000"/>
                </a:lnTo>
                <a:lnTo>
                  <a:pt x="0" y="2298700"/>
                </a:lnTo>
                <a:lnTo>
                  <a:pt x="72174" y="2298700"/>
                </a:lnTo>
                <a:lnTo>
                  <a:pt x="80975" y="2311400"/>
                </a:lnTo>
                <a:lnTo>
                  <a:pt x="6197" y="2311400"/>
                </a:lnTo>
                <a:lnTo>
                  <a:pt x="0" y="2324100"/>
                </a:lnTo>
                <a:lnTo>
                  <a:pt x="76835" y="2324100"/>
                </a:lnTo>
                <a:lnTo>
                  <a:pt x="82892" y="2336800"/>
                </a:lnTo>
                <a:lnTo>
                  <a:pt x="85979" y="2349500"/>
                </a:lnTo>
                <a:lnTo>
                  <a:pt x="86156" y="2349500"/>
                </a:lnTo>
                <a:lnTo>
                  <a:pt x="91147" y="2362200"/>
                </a:lnTo>
                <a:lnTo>
                  <a:pt x="101079" y="2362200"/>
                </a:lnTo>
                <a:lnTo>
                  <a:pt x="98386" y="2349500"/>
                </a:lnTo>
                <a:lnTo>
                  <a:pt x="96685" y="2324100"/>
                </a:lnTo>
                <a:lnTo>
                  <a:pt x="95326" y="2298700"/>
                </a:lnTo>
                <a:lnTo>
                  <a:pt x="93662" y="2286000"/>
                </a:lnTo>
                <a:lnTo>
                  <a:pt x="93357" y="2273300"/>
                </a:lnTo>
                <a:lnTo>
                  <a:pt x="93891" y="2273300"/>
                </a:lnTo>
                <a:lnTo>
                  <a:pt x="95034" y="2260600"/>
                </a:lnTo>
                <a:lnTo>
                  <a:pt x="96545" y="2247900"/>
                </a:lnTo>
                <a:lnTo>
                  <a:pt x="121996" y="2247900"/>
                </a:lnTo>
                <a:lnTo>
                  <a:pt x="122923" y="2260600"/>
                </a:lnTo>
                <a:lnTo>
                  <a:pt x="124790" y="2273300"/>
                </a:lnTo>
                <a:lnTo>
                  <a:pt x="125310" y="2286000"/>
                </a:lnTo>
                <a:lnTo>
                  <a:pt x="124866" y="2311400"/>
                </a:lnTo>
                <a:lnTo>
                  <a:pt x="123850" y="2324100"/>
                </a:lnTo>
                <a:lnTo>
                  <a:pt x="123863" y="2387600"/>
                </a:lnTo>
                <a:lnTo>
                  <a:pt x="133311" y="2387600"/>
                </a:lnTo>
                <a:lnTo>
                  <a:pt x="138010" y="2400300"/>
                </a:lnTo>
                <a:lnTo>
                  <a:pt x="142684" y="2400300"/>
                </a:lnTo>
                <a:lnTo>
                  <a:pt x="141973" y="2347468"/>
                </a:lnTo>
                <a:lnTo>
                  <a:pt x="140462" y="2260600"/>
                </a:lnTo>
                <a:lnTo>
                  <a:pt x="141236" y="2260600"/>
                </a:lnTo>
                <a:lnTo>
                  <a:pt x="143268" y="2247900"/>
                </a:lnTo>
                <a:lnTo>
                  <a:pt x="146151" y="2247900"/>
                </a:lnTo>
                <a:lnTo>
                  <a:pt x="148272" y="2235200"/>
                </a:lnTo>
                <a:lnTo>
                  <a:pt x="148932" y="2222500"/>
                </a:lnTo>
                <a:lnTo>
                  <a:pt x="146748" y="2222500"/>
                </a:lnTo>
                <a:lnTo>
                  <a:pt x="147129" y="2209800"/>
                </a:lnTo>
                <a:lnTo>
                  <a:pt x="149275" y="2209800"/>
                </a:lnTo>
                <a:lnTo>
                  <a:pt x="151142" y="2197100"/>
                </a:lnTo>
                <a:lnTo>
                  <a:pt x="163029" y="2197100"/>
                </a:lnTo>
                <a:lnTo>
                  <a:pt x="163245" y="2209800"/>
                </a:lnTo>
                <a:lnTo>
                  <a:pt x="163880" y="2222500"/>
                </a:lnTo>
                <a:lnTo>
                  <a:pt x="165138" y="2235631"/>
                </a:lnTo>
                <a:lnTo>
                  <a:pt x="166471" y="2247900"/>
                </a:lnTo>
                <a:lnTo>
                  <a:pt x="167601" y="2260600"/>
                </a:lnTo>
                <a:lnTo>
                  <a:pt x="169748" y="2286000"/>
                </a:lnTo>
                <a:lnTo>
                  <a:pt x="171716" y="2311400"/>
                </a:lnTo>
                <a:lnTo>
                  <a:pt x="172897" y="2336800"/>
                </a:lnTo>
                <a:lnTo>
                  <a:pt x="172707" y="2374900"/>
                </a:lnTo>
                <a:lnTo>
                  <a:pt x="172212" y="2387600"/>
                </a:lnTo>
                <a:lnTo>
                  <a:pt x="171894" y="2400300"/>
                </a:lnTo>
                <a:lnTo>
                  <a:pt x="171691" y="2413000"/>
                </a:lnTo>
                <a:lnTo>
                  <a:pt x="171513" y="2425700"/>
                </a:lnTo>
                <a:lnTo>
                  <a:pt x="193776" y="2451100"/>
                </a:lnTo>
                <a:lnTo>
                  <a:pt x="201396" y="2451100"/>
                </a:lnTo>
                <a:lnTo>
                  <a:pt x="210007" y="2438400"/>
                </a:lnTo>
                <a:lnTo>
                  <a:pt x="218922" y="2425700"/>
                </a:lnTo>
                <a:lnTo>
                  <a:pt x="228168" y="2425700"/>
                </a:lnTo>
                <a:lnTo>
                  <a:pt x="237820" y="2413000"/>
                </a:lnTo>
                <a:lnTo>
                  <a:pt x="280733" y="2387600"/>
                </a:lnTo>
                <a:lnTo>
                  <a:pt x="303009" y="2374900"/>
                </a:lnTo>
                <a:lnTo>
                  <a:pt x="326567" y="2362200"/>
                </a:lnTo>
                <a:lnTo>
                  <a:pt x="330987" y="2362200"/>
                </a:lnTo>
                <a:lnTo>
                  <a:pt x="336410" y="2349500"/>
                </a:lnTo>
                <a:lnTo>
                  <a:pt x="344157" y="2362200"/>
                </a:lnTo>
                <a:lnTo>
                  <a:pt x="341210" y="2362200"/>
                </a:lnTo>
                <a:lnTo>
                  <a:pt x="331597" y="2374900"/>
                </a:lnTo>
                <a:lnTo>
                  <a:pt x="326504" y="2387600"/>
                </a:lnTo>
                <a:lnTo>
                  <a:pt x="320014" y="2387600"/>
                </a:lnTo>
                <a:lnTo>
                  <a:pt x="291439" y="2400300"/>
                </a:lnTo>
                <a:lnTo>
                  <a:pt x="264236" y="2413000"/>
                </a:lnTo>
                <a:lnTo>
                  <a:pt x="237807" y="2438400"/>
                </a:lnTo>
                <a:lnTo>
                  <a:pt x="211556" y="2451100"/>
                </a:lnTo>
                <a:lnTo>
                  <a:pt x="204990" y="2463800"/>
                </a:lnTo>
                <a:lnTo>
                  <a:pt x="202438" y="2463800"/>
                </a:lnTo>
                <a:lnTo>
                  <a:pt x="211340" y="2476500"/>
                </a:lnTo>
                <a:lnTo>
                  <a:pt x="237718" y="2451100"/>
                </a:lnTo>
                <a:lnTo>
                  <a:pt x="264439" y="2438400"/>
                </a:lnTo>
                <a:lnTo>
                  <a:pt x="291757" y="2413000"/>
                </a:lnTo>
                <a:lnTo>
                  <a:pt x="319862" y="2400300"/>
                </a:lnTo>
                <a:lnTo>
                  <a:pt x="325018" y="2400300"/>
                </a:lnTo>
                <a:lnTo>
                  <a:pt x="330098" y="2387600"/>
                </a:lnTo>
                <a:lnTo>
                  <a:pt x="342582" y="2387600"/>
                </a:lnTo>
                <a:lnTo>
                  <a:pt x="344792" y="2400300"/>
                </a:lnTo>
                <a:lnTo>
                  <a:pt x="331571" y="2400300"/>
                </a:lnTo>
                <a:lnTo>
                  <a:pt x="323418" y="2413000"/>
                </a:lnTo>
                <a:lnTo>
                  <a:pt x="314998" y="2413000"/>
                </a:lnTo>
                <a:lnTo>
                  <a:pt x="305587" y="2425700"/>
                </a:lnTo>
                <a:lnTo>
                  <a:pt x="295440" y="2425700"/>
                </a:lnTo>
                <a:lnTo>
                  <a:pt x="306616" y="2438400"/>
                </a:lnTo>
                <a:lnTo>
                  <a:pt x="302501" y="2438400"/>
                </a:lnTo>
                <a:lnTo>
                  <a:pt x="292887" y="2451100"/>
                </a:lnTo>
                <a:lnTo>
                  <a:pt x="282956" y="2463800"/>
                </a:lnTo>
                <a:lnTo>
                  <a:pt x="271907" y="2476500"/>
                </a:lnTo>
                <a:lnTo>
                  <a:pt x="258927" y="2476500"/>
                </a:lnTo>
                <a:lnTo>
                  <a:pt x="253111" y="2489200"/>
                </a:lnTo>
                <a:lnTo>
                  <a:pt x="241909" y="2489200"/>
                </a:lnTo>
                <a:lnTo>
                  <a:pt x="236410" y="2501900"/>
                </a:lnTo>
                <a:lnTo>
                  <a:pt x="307898" y="2501900"/>
                </a:lnTo>
                <a:lnTo>
                  <a:pt x="329145" y="2463800"/>
                </a:lnTo>
                <a:lnTo>
                  <a:pt x="352475" y="2425700"/>
                </a:lnTo>
                <a:lnTo>
                  <a:pt x="378294" y="2387600"/>
                </a:lnTo>
                <a:lnTo>
                  <a:pt x="406958" y="2362200"/>
                </a:lnTo>
                <a:lnTo>
                  <a:pt x="406298" y="2349500"/>
                </a:lnTo>
                <a:lnTo>
                  <a:pt x="406730" y="2349500"/>
                </a:lnTo>
                <a:lnTo>
                  <a:pt x="409765" y="2336800"/>
                </a:lnTo>
                <a:lnTo>
                  <a:pt x="432752" y="2336800"/>
                </a:lnTo>
                <a:lnTo>
                  <a:pt x="442874" y="2324100"/>
                </a:lnTo>
                <a:lnTo>
                  <a:pt x="452983" y="2311400"/>
                </a:lnTo>
                <a:lnTo>
                  <a:pt x="474535" y="2298700"/>
                </a:lnTo>
                <a:lnTo>
                  <a:pt x="497484" y="2286000"/>
                </a:lnTo>
                <a:lnTo>
                  <a:pt x="502310" y="2286000"/>
                </a:lnTo>
                <a:lnTo>
                  <a:pt x="499783" y="2273300"/>
                </a:lnTo>
                <a:lnTo>
                  <a:pt x="509612" y="2273300"/>
                </a:lnTo>
                <a:lnTo>
                  <a:pt x="507822" y="2286000"/>
                </a:lnTo>
                <a:lnTo>
                  <a:pt x="521906" y="2286000"/>
                </a:lnTo>
                <a:lnTo>
                  <a:pt x="522084" y="2273300"/>
                </a:lnTo>
                <a:lnTo>
                  <a:pt x="522020" y="2260600"/>
                </a:lnTo>
                <a:lnTo>
                  <a:pt x="521804" y="2260600"/>
                </a:lnTo>
                <a:lnTo>
                  <a:pt x="522439" y="2247862"/>
                </a:lnTo>
                <a:lnTo>
                  <a:pt x="525335" y="2235200"/>
                </a:lnTo>
                <a:lnTo>
                  <a:pt x="539711" y="2235200"/>
                </a:lnTo>
                <a:lnTo>
                  <a:pt x="539711" y="2273300"/>
                </a:lnTo>
                <a:lnTo>
                  <a:pt x="563067" y="2273300"/>
                </a:lnTo>
                <a:lnTo>
                  <a:pt x="586727" y="2260600"/>
                </a:lnTo>
                <a:lnTo>
                  <a:pt x="634733" y="2260600"/>
                </a:lnTo>
                <a:lnTo>
                  <a:pt x="636485" y="2247900"/>
                </a:lnTo>
                <a:lnTo>
                  <a:pt x="640562" y="2247900"/>
                </a:lnTo>
                <a:lnTo>
                  <a:pt x="647954" y="2235200"/>
                </a:lnTo>
                <a:lnTo>
                  <a:pt x="631024" y="2235200"/>
                </a:lnTo>
                <a:lnTo>
                  <a:pt x="615111" y="2222500"/>
                </a:lnTo>
                <a:lnTo>
                  <a:pt x="599935" y="2222500"/>
                </a:lnTo>
                <a:lnTo>
                  <a:pt x="599935" y="2247900"/>
                </a:lnTo>
                <a:lnTo>
                  <a:pt x="563092" y="2247900"/>
                </a:lnTo>
                <a:lnTo>
                  <a:pt x="558876" y="2260600"/>
                </a:lnTo>
                <a:lnTo>
                  <a:pt x="557555" y="2247900"/>
                </a:lnTo>
                <a:lnTo>
                  <a:pt x="560489" y="2247900"/>
                </a:lnTo>
                <a:lnTo>
                  <a:pt x="563638" y="2235200"/>
                </a:lnTo>
                <a:lnTo>
                  <a:pt x="592264" y="2235200"/>
                </a:lnTo>
                <a:lnTo>
                  <a:pt x="599935" y="2247900"/>
                </a:lnTo>
                <a:lnTo>
                  <a:pt x="599935" y="2222500"/>
                </a:lnTo>
                <a:lnTo>
                  <a:pt x="515950" y="2222500"/>
                </a:lnTo>
                <a:lnTo>
                  <a:pt x="509765" y="2213152"/>
                </a:lnTo>
                <a:lnTo>
                  <a:pt x="509765" y="2247900"/>
                </a:lnTo>
                <a:lnTo>
                  <a:pt x="504266" y="2260600"/>
                </a:lnTo>
                <a:lnTo>
                  <a:pt x="449795" y="2260600"/>
                </a:lnTo>
                <a:lnTo>
                  <a:pt x="446405" y="2247900"/>
                </a:lnTo>
                <a:lnTo>
                  <a:pt x="446582" y="2247900"/>
                </a:lnTo>
                <a:lnTo>
                  <a:pt x="448957" y="2235200"/>
                </a:lnTo>
                <a:lnTo>
                  <a:pt x="451078" y="2235200"/>
                </a:lnTo>
                <a:lnTo>
                  <a:pt x="458584" y="2247900"/>
                </a:lnTo>
                <a:lnTo>
                  <a:pt x="464616" y="2235200"/>
                </a:lnTo>
                <a:lnTo>
                  <a:pt x="507974" y="2235200"/>
                </a:lnTo>
                <a:lnTo>
                  <a:pt x="509765" y="2247900"/>
                </a:lnTo>
                <a:lnTo>
                  <a:pt x="509765" y="2213152"/>
                </a:lnTo>
                <a:lnTo>
                  <a:pt x="507555" y="2209800"/>
                </a:lnTo>
                <a:lnTo>
                  <a:pt x="495592" y="2209800"/>
                </a:lnTo>
                <a:lnTo>
                  <a:pt x="482765" y="2222500"/>
                </a:lnTo>
                <a:lnTo>
                  <a:pt x="433857" y="2222500"/>
                </a:lnTo>
                <a:lnTo>
                  <a:pt x="433857" y="2235200"/>
                </a:lnTo>
                <a:lnTo>
                  <a:pt x="433857" y="2273300"/>
                </a:lnTo>
                <a:lnTo>
                  <a:pt x="432587" y="2285301"/>
                </a:lnTo>
                <a:lnTo>
                  <a:pt x="432473" y="2298700"/>
                </a:lnTo>
                <a:lnTo>
                  <a:pt x="432943" y="2298700"/>
                </a:lnTo>
                <a:lnTo>
                  <a:pt x="433133" y="2311400"/>
                </a:lnTo>
                <a:lnTo>
                  <a:pt x="432892" y="2324100"/>
                </a:lnTo>
                <a:lnTo>
                  <a:pt x="409435" y="2324100"/>
                </a:lnTo>
                <a:lnTo>
                  <a:pt x="407212" y="2311400"/>
                </a:lnTo>
                <a:lnTo>
                  <a:pt x="405803" y="2311400"/>
                </a:lnTo>
                <a:lnTo>
                  <a:pt x="405511" y="2298700"/>
                </a:lnTo>
                <a:lnTo>
                  <a:pt x="405752" y="2286000"/>
                </a:lnTo>
                <a:lnTo>
                  <a:pt x="405968" y="2286000"/>
                </a:lnTo>
                <a:lnTo>
                  <a:pt x="406044" y="2273300"/>
                </a:lnTo>
                <a:lnTo>
                  <a:pt x="406273" y="2273300"/>
                </a:lnTo>
                <a:lnTo>
                  <a:pt x="406704" y="2260600"/>
                </a:lnTo>
                <a:lnTo>
                  <a:pt x="407377" y="2247900"/>
                </a:lnTo>
                <a:lnTo>
                  <a:pt x="408419" y="2247900"/>
                </a:lnTo>
                <a:lnTo>
                  <a:pt x="413664" y="2235200"/>
                </a:lnTo>
                <a:lnTo>
                  <a:pt x="433857" y="2235200"/>
                </a:lnTo>
                <a:lnTo>
                  <a:pt x="433857" y="2222500"/>
                </a:lnTo>
                <a:lnTo>
                  <a:pt x="409562" y="2222500"/>
                </a:lnTo>
                <a:lnTo>
                  <a:pt x="405231" y="2209800"/>
                </a:lnTo>
                <a:lnTo>
                  <a:pt x="406501" y="2197100"/>
                </a:lnTo>
                <a:lnTo>
                  <a:pt x="410641" y="2184400"/>
                </a:lnTo>
                <a:lnTo>
                  <a:pt x="428358" y="2184400"/>
                </a:lnTo>
                <a:lnTo>
                  <a:pt x="438581" y="2171700"/>
                </a:lnTo>
                <a:lnTo>
                  <a:pt x="452882" y="2184400"/>
                </a:lnTo>
                <a:lnTo>
                  <a:pt x="533869" y="2184400"/>
                </a:lnTo>
                <a:lnTo>
                  <a:pt x="543801" y="2171700"/>
                </a:lnTo>
                <a:lnTo>
                  <a:pt x="553910" y="2171700"/>
                </a:lnTo>
                <a:lnTo>
                  <a:pt x="542696" y="2159000"/>
                </a:lnTo>
                <a:lnTo>
                  <a:pt x="543560" y="2159000"/>
                </a:lnTo>
                <a:lnTo>
                  <a:pt x="544715" y="2146300"/>
                </a:lnTo>
                <a:lnTo>
                  <a:pt x="543775" y="2133600"/>
                </a:lnTo>
                <a:lnTo>
                  <a:pt x="549059" y="2120900"/>
                </a:lnTo>
                <a:lnTo>
                  <a:pt x="563740" y="2120900"/>
                </a:lnTo>
                <a:lnTo>
                  <a:pt x="562432" y="2133600"/>
                </a:lnTo>
                <a:lnTo>
                  <a:pt x="561975" y="2146300"/>
                </a:lnTo>
                <a:lnTo>
                  <a:pt x="562648" y="2146300"/>
                </a:lnTo>
                <a:lnTo>
                  <a:pt x="557898" y="2159000"/>
                </a:lnTo>
                <a:lnTo>
                  <a:pt x="553910" y="2171700"/>
                </a:lnTo>
                <a:lnTo>
                  <a:pt x="556755" y="2171700"/>
                </a:lnTo>
                <a:lnTo>
                  <a:pt x="560349" y="2184400"/>
                </a:lnTo>
                <a:lnTo>
                  <a:pt x="564527" y="2184400"/>
                </a:lnTo>
                <a:lnTo>
                  <a:pt x="568312" y="2197100"/>
                </a:lnTo>
                <a:lnTo>
                  <a:pt x="598805" y="2197100"/>
                </a:lnTo>
                <a:lnTo>
                  <a:pt x="617855" y="2184400"/>
                </a:lnTo>
                <a:lnTo>
                  <a:pt x="697344" y="2184400"/>
                </a:lnTo>
                <a:lnTo>
                  <a:pt x="700062" y="2197100"/>
                </a:lnTo>
                <a:lnTo>
                  <a:pt x="702602" y="2197100"/>
                </a:lnTo>
                <a:lnTo>
                  <a:pt x="712825" y="2184400"/>
                </a:lnTo>
                <a:lnTo>
                  <a:pt x="718235" y="2197100"/>
                </a:lnTo>
                <a:lnTo>
                  <a:pt x="828395" y="2197100"/>
                </a:lnTo>
                <a:lnTo>
                  <a:pt x="830173" y="2209800"/>
                </a:lnTo>
                <a:lnTo>
                  <a:pt x="899236" y="2209800"/>
                </a:lnTo>
                <a:lnTo>
                  <a:pt x="903922" y="2197100"/>
                </a:lnTo>
                <a:lnTo>
                  <a:pt x="928077" y="2197100"/>
                </a:lnTo>
                <a:lnTo>
                  <a:pt x="948474" y="2184400"/>
                </a:lnTo>
                <a:lnTo>
                  <a:pt x="915377" y="2184400"/>
                </a:lnTo>
                <a:lnTo>
                  <a:pt x="913472" y="2171700"/>
                </a:lnTo>
                <a:lnTo>
                  <a:pt x="912558" y="2159000"/>
                </a:lnTo>
                <a:lnTo>
                  <a:pt x="911974" y="2159000"/>
                </a:lnTo>
                <a:lnTo>
                  <a:pt x="911199" y="2146300"/>
                </a:lnTo>
                <a:lnTo>
                  <a:pt x="911428" y="2133600"/>
                </a:lnTo>
                <a:lnTo>
                  <a:pt x="911733" y="2133600"/>
                </a:lnTo>
                <a:lnTo>
                  <a:pt x="911682" y="2120900"/>
                </a:lnTo>
                <a:lnTo>
                  <a:pt x="911809" y="2108200"/>
                </a:lnTo>
                <a:lnTo>
                  <a:pt x="911961" y="2108200"/>
                </a:lnTo>
                <a:lnTo>
                  <a:pt x="914692" y="2095500"/>
                </a:lnTo>
                <a:lnTo>
                  <a:pt x="929767" y="2095500"/>
                </a:lnTo>
                <a:lnTo>
                  <a:pt x="910374" y="2082800"/>
                </a:lnTo>
                <a:lnTo>
                  <a:pt x="903541" y="2082800"/>
                </a:lnTo>
                <a:lnTo>
                  <a:pt x="903541" y="2184400"/>
                </a:lnTo>
                <a:lnTo>
                  <a:pt x="888263" y="2184400"/>
                </a:lnTo>
                <a:lnTo>
                  <a:pt x="893864" y="2171700"/>
                </a:lnTo>
                <a:lnTo>
                  <a:pt x="896429" y="2171700"/>
                </a:lnTo>
                <a:lnTo>
                  <a:pt x="898334" y="2159000"/>
                </a:lnTo>
                <a:lnTo>
                  <a:pt x="903198" y="2171700"/>
                </a:lnTo>
                <a:lnTo>
                  <a:pt x="903541" y="2184400"/>
                </a:lnTo>
                <a:lnTo>
                  <a:pt x="903541" y="2082800"/>
                </a:lnTo>
                <a:lnTo>
                  <a:pt x="899541" y="2082800"/>
                </a:lnTo>
                <a:lnTo>
                  <a:pt x="899541" y="2133600"/>
                </a:lnTo>
                <a:lnTo>
                  <a:pt x="898779" y="2146300"/>
                </a:lnTo>
                <a:lnTo>
                  <a:pt x="894105" y="2146300"/>
                </a:lnTo>
                <a:lnTo>
                  <a:pt x="893724" y="2133600"/>
                </a:lnTo>
                <a:lnTo>
                  <a:pt x="899541" y="2133600"/>
                </a:lnTo>
                <a:lnTo>
                  <a:pt x="899541" y="2082800"/>
                </a:lnTo>
                <a:lnTo>
                  <a:pt x="898232" y="2082800"/>
                </a:lnTo>
                <a:lnTo>
                  <a:pt x="898232" y="2108200"/>
                </a:lnTo>
                <a:lnTo>
                  <a:pt x="896975" y="2108200"/>
                </a:lnTo>
                <a:lnTo>
                  <a:pt x="890447" y="2120900"/>
                </a:lnTo>
                <a:lnTo>
                  <a:pt x="855256" y="2120900"/>
                </a:lnTo>
                <a:lnTo>
                  <a:pt x="855256" y="2133600"/>
                </a:lnTo>
                <a:lnTo>
                  <a:pt x="845197" y="2146300"/>
                </a:lnTo>
                <a:lnTo>
                  <a:pt x="843711" y="2146300"/>
                </a:lnTo>
                <a:lnTo>
                  <a:pt x="839508" y="2159000"/>
                </a:lnTo>
                <a:lnTo>
                  <a:pt x="830313" y="2159000"/>
                </a:lnTo>
                <a:lnTo>
                  <a:pt x="828154" y="2146300"/>
                </a:lnTo>
                <a:lnTo>
                  <a:pt x="831227" y="2146300"/>
                </a:lnTo>
                <a:lnTo>
                  <a:pt x="843876" y="2133600"/>
                </a:lnTo>
                <a:lnTo>
                  <a:pt x="855256" y="2133600"/>
                </a:lnTo>
                <a:lnTo>
                  <a:pt x="855256" y="2120900"/>
                </a:lnTo>
                <a:lnTo>
                  <a:pt x="831418" y="2120900"/>
                </a:lnTo>
                <a:lnTo>
                  <a:pt x="826947" y="2108200"/>
                </a:lnTo>
                <a:lnTo>
                  <a:pt x="840587" y="2108200"/>
                </a:lnTo>
                <a:lnTo>
                  <a:pt x="846429" y="2095500"/>
                </a:lnTo>
                <a:lnTo>
                  <a:pt x="895591" y="2095500"/>
                </a:lnTo>
                <a:lnTo>
                  <a:pt x="898232" y="2108200"/>
                </a:lnTo>
                <a:lnTo>
                  <a:pt x="898232" y="2082800"/>
                </a:lnTo>
                <a:lnTo>
                  <a:pt x="819569" y="2082800"/>
                </a:lnTo>
                <a:lnTo>
                  <a:pt x="819569" y="2184400"/>
                </a:lnTo>
                <a:lnTo>
                  <a:pt x="801763" y="2184400"/>
                </a:lnTo>
                <a:lnTo>
                  <a:pt x="799896" y="2171700"/>
                </a:lnTo>
                <a:lnTo>
                  <a:pt x="796048" y="2159000"/>
                </a:lnTo>
                <a:lnTo>
                  <a:pt x="794181" y="2133600"/>
                </a:lnTo>
                <a:lnTo>
                  <a:pt x="792924" y="2120900"/>
                </a:lnTo>
                <a:lnTo>
                  <a:pt x="790892" y="2108200"/>
                </a:lnTo>
                <a:lnTo>
                  <a:pt x="789495" y="2095500"/>
                </a:lnTo>
                <a:lnTo>
                  <a:pt x="817994" y="2095500"/>
                </a:lnTo>
                <a:lnTo>
                  <a:pt x="817854" y="2108200"/>
                </a:lnTo>
                <a:lnTo>
                  <a:pt x="818349" y="2120900"/>
                </a:lnTo>
                <a:lnTo>
                  <a:pt x="819543" y="2146300"/>
                </a:lnTo>
                <a:lnTo>
                  <a:pt x="819569" y="2184400"/>
                </a:lnTo>
                <a:lnTo>
                  <a:pt x="819569" y="2082800"/>
                </a:lnTo>
                <a:lnTo>
                  <a:pt x="779157" y="2082800"/>
                </a:lnTo>
                <a:lnTo>
                  <a:pt x="779157" y="2095500"/>
                </a:lnTo>
                <a:lnTo>
                  <a:pt x="778484" y="2108200"/>
                </a:lnTo>
                <a:lnTo>
                  <a:pt x="777735" y="2120900"/>
                </a:lnTo>
                <a:lnTo>
                  <a:pt x="761746" y="2120900"/>
                </a:lnTo>
                <a:lnTo>
                  <a:pt x="757047" y="2108200"/>
                </a:lnTo>
                <a:lnTo>
                  <a:pt x="755015" y="2108200"/>
                </a:lnTo>
                <a:lnTo>
                  <a:pt x="743635" y="2120900"/>
                </a:lnTo>
                <a:lnTo>
                  <a:pt x="733056" y="2108200"/>
                </a:lnTo>
                <a:lnTo>
                  <a:pt x="705777" y="2108200"/>
                </a:lnTo>
                <a:lnTo>
                  <a:pt x="707339" y="2095500"/>
                </a:lnTo>
                <a:lnTo>
                  <a:pt x="779157" y="2095500"/>
                </a:lnTo>
                <a:lnTo>
                  <a:pt x="779157" y="2082800"/>
                </a:lnTo>
                <a:lnTo>
                  <a:pt x="695490" y="2082800"/>
                </a:lnTo>
                <a:lnTo>
                  <a:pt x="695490" y="2095500"/>
                </a:lnTo>
                <a:lnTo>
                  <a:pt x="695210" y="2108200"/>
                </a:lnTo>
                <a:lnTo>
                  <a:pt x="694423" y="2120900"/>
                </a:lnTo>
                <a:lnTo>
                  <a:pt x="693267" y="2133600"/>
                </a:lnTo>
                <a:lnTo>
                  <a:pt x="692531" y="2146300"/>
                </a:lnTo>
                <a:lnTo>
                  <a:pt x="692950" y="2159000"/>
                </a:lnTo>
                <a:lnTo>
                  <a:pt x="693585" y="2171700"/>
                </a:lnTo>
                <a:lnTo>
                  <a:pt x="663308" y="2171700"/>
                </a:lnTo>
                <a:lnTo>
                  <a:pt x="658291" y="2159000"/>
                </a:lnTo>
                <a:lnTo>
                  <a:pt x="655167" y="2146300"/>
                </a:lnTo>
                <a:lnTo>
                  <a:pt x="653897" y="2146300"/>
                </a:lnTo>
                <a:lnTo>
                  <a:pt x="654697" y="2133600"/>
                </a:lnTo>
                <a:lnTo>
                  <a:pt x="657910" y="2120900"/>
                </a:lnTo>
                <a:lnTo>
                  <a:pt x="663879" y="2120900"/>
                </a:lnTo>
                <a:lnTo>
                  <a:pt x="660361" y="2108200"/>
                </a:lnTo>
                <a:lnTo>
                  <a:pt x="652881" y="2108200"/>
                </a:lnTo>
                <a:lnTo>
                  <a:pt x="657593" y="2095500"/>
                </a:lnTo>
                <a:lnTo>
                  <a:pt x="695490" y="2095500"/>
                </a:lnTo>
                <a:lnTo>
                  <a:pt x="695490" y="2082800"/>
                </a:lnTo>
                <a:lnTo>
                  <a:pt x="658456" y="2082800"/>
                </a:lnTo>
                <a:lnTo>
                  <a:pt x="646239" y="2070100"/>
                </a:lnTo>
                <a:lnTo>
                  <a:pt x="641667" y="2070100"/>
                </a:lnTo>
                <a:lnTo>
                  <a:pt x="641667" y="2095500"/>
                </a:lnTo>
                <a:lnTo>
                  <a:pt x="640905" y="2108200"/>
                </a:lnTo>
                <a:lnTo>
                  <a:pt x="574827" y="2108200"/>
                </a:lnTo>
                <a:lnTo>
                  <a:pt x="578231" y="2095500"/>
                </a:lnTo>
                <a:lnTo>
                  <a:pt x="582993" y="2095500"/>
                </a:lnTo>
                <a:lnTo>
                  <a:pt x="589737" y="2082800"/>
                </a:lnTo>
                <a:lnTo>
                  <a:pt x="629069" y="2082800"/>
                </a:lnTo>
                <a:lnTo>
                  <a:pt x="635660" y="2095500"/>
                </a:lnTo>
                <a:lnTo>
                  <a:pt x="641667" y="2095500"/>
                </a:lnTo>
                <a:lnTo>
                  <a:pt x="641667" y="2070100"/>
                </a:lnTo>
                <a:lnTo>
                  <a:pt x="599617" y="2070100"/>
                </a:lnTo>
                <a:lnTo>
                  <a:pt x="583412" y="2057400"/>
                </a:lnTo>
                <a:lnTo>
                  <a:pt x="577303" y="2057400"/>
                </a:lnTo>
                <a:lnTo>
                  <a:pt x="573976" y="2070100"/>
                </a:lnTo>
                <a:lnTo>
                  <a:pt x="564324" y="2082800"/>
                </a:lnTo>
                <a:lnTo>
                  <a:pt x="563079" y="2082800"/>
                </a:lnTo>
                <a:lnTo>
                  <a:pt x="567436" y="2095500"/>
                </a:lnTo>
                <a:lnTo>
                  <a:pt x="564730" y="2108200"/>
                </a:lnTo>
                <a:lnTo>
                  <a:pt x="548817" y="2108200"/>
                </a:lnTo>
                <a:lnTo>
                  <a:pt x="548792" y="2095500"/>
                </a:lnTo>
                <a:lnTo>
                  <a:pt x="548957" y="2095500"/>
                </a:lnTo>
                <a:lnTo>
                  <a:pt x="555955" y="2082800"/>
                </a:lnTo>
                <a:lnTo>
                  <a:pt x="557834" y="2082800"/>
                </a:lnTo>
                <a:lnTo>
                  <a:pt x="548081" y="2070100"/>
                </a:lnTo>
                <a:lnTo>
                  <a:pt x="541299" y="2057400"/>
                </a:lnTo>
                <a:lnTo>
                  <a:pt x="540245" y="2057400"/>
                </a:lnTo>
                <a:lnTo>
                  <a:pt x="540245" y="2108200"/>
                </a:lnTo>
                <a:lnTo>
                  <a:pt x="536333" y="2108200"/>
                </a:lnTo>
                <a:lnTo>
                  <a:pt x="536333" y="2146300"/>
                </a:lnTo>
                <a:lnTo>
                  <a:pt x="535559" y="2146300"/>
                </a:lnTo>
                <a:lnTo>
                  <a:pt x="530542" y="2159000"/>
                </a:lnTo>
                <a:lnTo>
                  <a:pt x="525335" y="2146300"/>
                </a:lnTo>
                <a:lnTo>
                  <a:pt x="532714" y="2133600"/>
                </a:lnTo>
                <a:lnTo>
                  <a:pt x="536333" y="2146300"/>
                </a:lnTo>
                <a:lnTo>
                  <a:pt x="536333" y="2108200"/>
                </a:lnTo>
                <a:lnTo>
                  <a:pt x="483730" y="2108200"/>
                </a:lnTo>
                <a:lnTo>
                  <a:pt x="475081" y="2100618"/>
                </a:lnTo>
                <a:lnTo>
                  <a:pt x="475081" y="2159000"/>
                </a:lnTo>
                <a:lnTo>
                  <a:pt x="463740" y="2159000"/>
                </a:lnTo>
                <a:lnTo>
                  <a:pt x="467715" y="2146300"/>
                </a:lnTo>
                <a:lnTo>
                  <a:pt x="473900" y="2146300"/>
                </a:lnTo>
                <a:lnTo>
                  <a:pt x="475081" y="2159000"/>
                </a:lnTo>
                <a:lnTo>
                  <a:pt x="475081" y="2100618"/>
                </a:lnTo>
                <a:lnTo>
                  <a:pt x="469265" y="2095500"/>
                </a:lnTo>
                <a:lnTo>
                  <a:pt x="463054" y="2095500"/>
                </a:lnTo>
                <a:lnTo>
                  <a:pt x="462610" y="2082800"/>
                </a:lnTo>
                <a:lnTo>
                  <a:pt x="464400" y="2070100"/>
                </a:lnTo>
                <a:lnTo>
                  <a:pt x="512927" y="2070100"/>
                </a:lnTo>
                <a:lnTo>
                  <a:pt x="519188" y="2082800"/>
                </a:lnTo>
                <a:lnTo>
                  <a:pt x="539483" y="2082800"/>
                </a:lnTo>
                <a:lnTo>
                  <a:pt x="540245" y="2108200"/>
                </a:lnTo>
                <a:lnTo>
                  <a:pt x="540245" y="2057400"/>
                </a:lnTo>
                <a:lnTo>
                  <a:pt x="497687" y="2057400"/>
                </a:lnTo>
                <a:lnTo>
                  <a:pt x="486016" y="2044700"/>
                </a:lnTo>
                <a:lnTo>
                  <a:pt x="657580" y="2044700"/>
                </a:lnTo>
                <a:lnTo>
                  <a:pt x="692848" y="2057400"/>
                </a:lnTo>
                <a:lnTo>
                  <a:pt x="999032" y="2057400"/>
                </a:lnTo>
                <a:lnTo>
                  <a:pt x="1000290" y="2070100"/>
                </a:lnTo>
                <a:lnTo>
                  <a:pt x="998270" y="2082800"/>
                </a:lnTo>
                <a:lnTo>
                  <a:pt x="967879" y="2082800"/>
                </a:lnTo>
                <a:lnTo>
                  <a:pt x="948880" y="2095500"/>
                </a:lnTo>
                <a:lnTo>
                  <a:pt x="995311" y="2095500"/>
                </a:lnTo>
                <a:lnTo>
                  <a:pt x="998283" y="2108200"/>
                </a:lnTo>
                <a:lnTo>
                  <a:pt x="999401" y="2108200"/>
                </a:lnTo>
                <a:lnTo>
                  <a:pt x="999896" y="2120900"/>
                </a:lnTo>
                <a:lnTo>
                  <a:pt x="1000175" y="2146300"/>
                </a:lnTo>
                <a:lnTo>
                  <a:pt x="1000506" y="2159000"/>
                </a:lnTo>
                <a:lnTo>
                  <a:pt x="1001166" y="2171700"/>
                </a:lnTo>
                <a:lnTo>
                  <a:pt x="1000582" y="2171700"/>
                </a:lnTo>
                <a:lnTo>
                  <a:pt x="997242" y="2184400"/>
                </a:lnTo>
                <a:lnTo>
                  <a:pt x="948474" y="2184400"/>
                </a:lnTo>
                <a:lnTo>
                  <a:pt x="969187" y="2197100"/>
                </a:lnTo>
                <a:lnTo>
                  <a:pt x="1000785" y="2197100"/>
                </a:lnTo>
                <a:lnTo>
                  <a:pt x="1001014" y="2209800"/>
                </a:lnTo>
                <a:lnTo>
                  <a:pt x="1001217" y="2209800"/>
                </a:lnTo>
                <a:lnTo>
                  <a:pt x="1001395" y="2247900"/>
                </a:lnTo>
                <a:lnTo>
                  <a:pt x="915111" y="2247900"/>
                </a:lnTo>
                <a:lnTo>
                  <a:pt x="913650" y="2235200"/>
                </a:lnTo>
                <a:lnTo>
                  <a:pt x="828382" y="2235200"/>
                </a:lnTo>
                <a:lnTo>
                  <a:pt x="819531" y="2247900"/>
                </a:lnTo>
                <a:lnTo>
                  <a:pt x="811885" y="2247900"/>
                </a:lnTo>
                <a:lnTo>
                  <a:pt x="805713" y="2235200"/>
                </a:lnTo>
                <a:lnTo>
                  <a:pt x="801281" y="2235200"/>
                </a:lnTo>
                <a:lnTo>
                  <a:pt x="800354" y="2222500"/>
                </a:lnTo>
                <a:lnTo>
                  <a:pt x="781354" y="2222500"/>
                </a:lnTo>
                <a:lnTo>
                  <a:pt x="781354" y="2247900"/>
                </a:lnTo>
                <a:lnTo>
                  <a:pt x="781177" y="2247900"/>
                </a:lnTo>
                <a:lnTo>
                  <a:pt x="780186" y="2260600"/>
                </a:lnTo>
                <a:lnTo>
                  <a:pt x="712304" y="2260600"/>
                </a:lnTo>
                <a:lnTo>
                  <a:pt x="713257" y="2247862"/>
                </a:lnTo>
                <a:lnTo>
                  <a:pt x="715581" y="2235200"/>
                </a:lnTo>
                <a:lnTo>
                  <a:pt x="772439" y="2235200"/>
                </a:lnTo>
                <a:lnTo>
                  <a:pt x="781354" y="2247900"/>
                </a:lnTo>
                <a:lnTo>
                  <a:pt x="781354" y="2222500"/>
                </a:lnTo>
                <a:lnTo>
                  <a:pt x="678662" y="2222500"/>
                </a:lnTo>
                <a:lnTo>
                  <a:pt x="661733" y="2235200"/>
                </a:lnTo>
                <a:lnTo>
                  <a:pt x="699427" y="2235200"/>
                </a:lnTo>
                <a:lnTo>
                  <a:pt x="699846" y="2247900"/>
                </a:lnTo>
                <a:lnTo>
                  <a:pt x="700074" y="2260600"/>
                </a:lnTo>
                <a:lnTo>
                  <a:pt x="739305" y="2273300"/>
                </a:lnTo>
                <a:lnTo>
                  <a:pt x="805954" y="2273300"/>
                </a:lnTo>
                <a:lnTo>
                  <a:pt x="806170" y="2260600"/>
                </a:lnTo>
                <a:lnTo>
                  <a:pt x="817689" y="2260600"/>
                </a:lnTo>
                <a:lnTo>
                  <a:pt x="817410" y="2273300"/>
                </a:lnTo>
                <a:lnTo>
                  <a:pt x="816851" y="2273300"/>
                </a:lnTo>
                <a:lnTo>
                  <a:pt x="831240" y="2278138"/>
                </a:lnTo>
                <a:lnTo>
                  <a:pt x="830199" y="2273300"/>
                </a:lnTo>
                <a:lnTo>
                  <a:pt x="837653" y="2260600"/>
                </a:lnTo>
                <a:lnTo>
                  <a:pt x="883869" y="2260600"/>
                </a:lnTo>
                <a:lnTo>
                  <a:pt x="898931" y="2247900"/>
                </a:lnTo>
                <a:lnTo>
                  <a:pt x="902309" y="2260600"/>
                </a:lnTo>
                <a:lnTo>
                  <a:pt x="905268" y="2273300"/>
                </a:lnTo>
                <a:lnTo>
                  <a:pt x="906170" y="2286000"/>
                </a:lnTo>
                <a:lnTo>
                  <a:pt x="876515" y="2286000"/>
                </a:lnTo>
                <a:lnTo>
                  <a:pt x="894372" y="2311400"/>
                </a:lnTo>
                <a:lnTo>
                  <a:pt x="908304" y="2324100"/>
                </a:lnTo>
                <a:lnTo>
                  <a:pt x="918362" y="2349500"/>
                </a:lnTo>
                <a:lnTo>
                  <a:pt x="919835" y="2336800"/>
                </a:lnTo>
                <a:lnTo>
                  <a:pt x="938530" y="2336800"/>
                </a:lnTo>
                <a:lnTo>
                  <a:pt x="955535" y="2324100"/>
                </a:lnTo>
                <a:lnTo>
                  <a:pt x="916419" y="2324100"/>
                </a:lnTo>
                <a:lnTo>
                  <a:pt x="918591" y="2311400"/>
                </a:lnTo>
                <a:lnTo>
                  <a:pt x="919149" y="2298700"/>
                </a:lnTo>
                <a:lnTo>
                  <a:pt x="923810" y="2298700"/>
                </a:lnTo>
                <a:lnTo>
                  <a:pt x="922858" y="2286000"/>
                </a:lnTo>
                <a:lnTo>
                  <a:pt x="920826" y="2286000"/>
                </a:lnTo>
                <a:lnTo>
                  <a:pt x="918972" y="2273300"/>
                </a:lnTo>
                <a:lnTo>
                  <a:pt x="923696" y="2273300"/>
                </a:lnTo>
                <a:lnTo>
                  <a:pt x="930821" y="2260600"/>
                </a:lnTo>
                <a:lnTo>
                  <a:pt x="998562" y="2260600"/>
                </a:lnTo>
                <a:lnTo>
                  <a:pt x="1001788" y="2273300"/>
                </a:lnTo>
                <a:lnTo>
                  <a:pt x="1002487" y="2286000"/>
                </a:lnTo>
                <a:lnTo>
                  <a:pt x="1002665" y="2286000"/>
                </a:lnTo>
                <a:lnTo>
                  <a:pt x="1002449" y="2298700"/>
                </a:lnTo>
                <a:lnTo>
                  <a:pt x="1000328" y="2311400"/>
                </a:lnTo>
                <a:lnTo>
                  <a:pt x="996162" y="2311400"/>
                </a:lnTo>
                <a:lnTo>
                  <a:pt x="988936" y="2324100"/>
                </a:lnTo>
                <a:lnTo>
                  <a:pt x="999629" y="2324100"/>
                </a:lnTo>
                <a:lnTo>
                  <a:pt x="1000874" y="2336800"/>
                </a:lnTo>
                <a:lnTo>
                  <a:pt x="1001636" y="2349500"/>
                </a:lnTo>
                <a:lnTo>
                  <a:pt x="1001445" y="2349500"/>
                </a:lnTo>
                <a:lnTo>
                  <a:pt x="999858" y="2362200"/>
                </a:lnTo>
                <a:lnTo>
                  <a:pt x="961136" y="2362200"/>
                </a:lnTo>
                <a:lnTo>
                  <a:pt x="973683" y="2374900"/>
                </a:lnTo>
                <a:lnTo>
                  <a:pt x="997712" y="2374900"/>
                </a:lnTo>
                <a:lnTo>
                  <a:pt x="1000582" y="2387600"/>
                </a:lnTo>
                <a:lnTo>
                  <a:pt x="1000671" y="2413000"/>
                </a:lnTo>
                <a:lnTo>
                  <a:pt x="1000734" y="2451100"/>
                </a:lnTo>
                <a:lnTo>
                  <a:pt x="1001293" y="2451100"/>
                </a:lnTo>
                <a:lnTo>
                  <a:pt x="1001280" y="2463800"/>
                </a:lnTo>
                <a:lnTo>
                  <a:pt x="998880" y="2463800"/>
                </a:lnTo>
                <a:lnTo>
                  <a:pt x="993673" y="2476500"/>
                </a:lnTo>
                <a:lnTo>
                  <a:pt x="997953" y="2476500"/>
                </a:lnTo>
                <a:lnTo>
                  <a:pt x="1000658" y="2489200"/>
                </a:lnTo>
                <a:lnTo>
                  <a:pt x="1000963" y="2489200"/>
                </a:lnTo>
                <a:lnTo>
                  <a:pt x="1002055" y="2514600"/>
                </a:lnTo>
                <a:lnTo>
                  <a:pt x="1003261" y="2540000"/>
                </a:lnTo>
                <a:lnTo>
                  <a:pt x="1005738" y="2590800"/>
                </a:lnTo>
                <a:lnTo>
                  <a:pt x="1058862" y="2590800"/>
                </a:lnTo>
                <a:lnTo>
                  <a:pt x="1059243" y="2578100"/>
                </a:lnTo>
                <a:lnTo>
                  <a:pt x="1060716" y="2578100"/>
                </a:lnTo>
                <a:lnTo>
                  <a:pt x="1061732" y="2565400"/>
                </a:lnTo>
                <a:lnTo>
                  <a:pt x="1070762" y="2565400"/>
                </a:lnTo>
                <a:lnTo>
                  <a:pt x="1071295" y="2578100"/>
                </a:lnTo>
                <a:lnTo>
                  <a:pt x="1072095" y="2578100"/>
                </a:lnTo>
                <a:lnTo>
                  <a:pt x="1073975" y="2590800"/>
                </a:lnTo>
                <a:lnTo>
                  <a:pt x="1145349" y="2590800"/>
                </a:lnTo>
                <a:lnTo>
                  <a:pt x="1146924" y="2578100"/>
                </a:lnTo>
                <a:lnTo>
                  <a:pt x="1145717" y="2565400"/>
                </a:lnTo>
                <a:lnTo>
                  <a:pt x="1143431" y="2565400"/>
                </a:lnTo>
                <a:lnTo>
                  <a:pt x="1141742" y="2552700"/>
                </a:lnTo>
                <a:lnTo>
                  <a:pt x="1141171" y="2540000"/>
                </a:lnTo>
                <a:lnTo>
                  <a:pt x="1146327" y="2540000"/>
                </a:lnTo>
                <a:lnTo>
                  <a:pt x="1164640" y="2527300"/>
                </a:lnTo>
                <a:lnTo>
                  <a:pt x="1166812" y="2540000"/>
                </a:lnTo>
                <a:lnTo>
                  <a:pt x="1167511" y="2540000"/>
                </a:lnTo>
                <a:lnTo>
                  <a:pt x="1168603" y="2552700"/>
                </a:lnTo>
                <a:lnTo>
                  <a:pt x="1169568" y="2565400"/>
                </a:lnTo>
                <a:lnTo>
                  <a:pt x="1172819" y="2590800"/>
                </a:lnTo>
                <a:lnTo>
                  <a:pt x="1184846" y="2590800"/>
                </a:lnTo>
                <a:lnTo>
                  <a:pt x="1179055" y="2578100"/>
                </a:lnTo>
                <a:lnTo>
                  <a:pt x="1179614" y="2578100"/>
                </a:lnTo>
                <a:lnTo>
                  <a:pt x="1179906" y="2565400"/>
                </a:lnTo>
                <a:lnTo>
                  <a:pt x="1187665" y="2565400"/>
                </a:lnTo>
                <a:lnTo>
                  <a:pt x="1187653" y="2578100"/>
                </a:lnTo>
                <a:lnTo>
                  <a:pt x="1189990" y="2578100"/>
                </a:lnTo>
                <a:lnTo>
                  <a:pt x="1184846" y="2590800"/>
                </a:lnTo>
                <a:lnTo>
                  <a:pt x="1258811" y="2590800"/>
                </a:lnTo>
                <a:lnTo>
                  <a:pt x="1251102" y="2578100"/>
                </a:lnTo>
                <a:lnTo>
                  <a:pt x="1242339" y="2565400"/>
                </a:lnTo>
                <a:lnTo>
                  <a:pt x="1235976" y="2540000"/>
                </a:lnTo>
                <a:lnTo>
                  <a:pt x="1233741" y="2514600"/>
                </a:lnTo>
                <a:lnTo>
                  <a:pt x="1240345" y="2476500"/>
                </a:lnTo>
                <a:lnTo>
                  <a:pt x="1255941" y="2451100"/>
                </a:lnTo>
                <a:lnTo>
                  <a:pt x="1280642" y="2438400"/>
                </a:lnTo>
                <a:lnTo>
                  <a:pt x="1280147" y="2425700"/>
                </a:lnTo>
                <a:lnTo>
                  <a:pt x="1279766" y="2413000"/>
                </a:lnTo>
                <a:lnTo>
                  <a:pt x="1279601" y="2400300"/>
                </a:lnTo>
                <a:lnTo>
                  <a:pt x="1279728" y="2387600"/>
                </a:lnTo>
                <a:lnTo>
                  <a:pt x="1280426" y="2362200"/>
                </a:lnTo>
                <a:lnTo>
                  <a:pt x="1281480" y="2349500"/>
                </a:lnTo>
                <a:lnTo>
                  <a:pt x="1282738" y="2336800"/>
                </a:lnTo>
                <a:lnTo>
                  <a:pt x="1284401" y="2311400"/>
                </a:lnTo>
                <a:lnTo>
                  <a:pt x="1284643" y="2311400"/>
                </a:lnTo>
                <a:lnTo>
                  <a:pt x="1294549" y="2298700"/>
                </a:lnTo>
                <a:lnTo>
                  <a:pt x="1318501" y="2298700"/>
                </a:lnTo>
                <a:lnTo>
                  <a:pt x="1316177" y="2311400"/>
                </a:lnTo>
                <a:lnTo>
                  <a:pt x="1316291" y="2336800"/>
                </a:lnTo>
                <a:lnTo>
                  <a:pt x="1316177" y="2347468"/>
                </a:lnTo>
                <a:lnTo>
                  <a:pt x="1316101" y="2364740"/>
                </a:lnTo>
                <a:lnTo>
                  <a:pt x="1316405" y="2374900"/>
                </a:lnTo>
                <a:lnTo>
                  <a:pt x="1308735" y="2374900"/>
                </a:lnTo>
                <a:lnTo>
                  <a:pt x="1306639" y="2387600"/>
                </a:lnTo>
                <a:lnTo>
                  <a:pt x="1306068" y="2387600"/>
                </a:lnTo>
                <a:lnTo>
                  <a:pt x="1306283" y="2400300"/>
                </a:lnTo>
                <a:lnTo>
                  <a:pt x="1306639" y="2400300"/>
                </a:lnTo>
                <a:lnTo>
                  <a:pt x="1306690" y="2413000"/>
                </a:lnTo>
                <a:lnTo>
                  <a:pt x="1330553" y="2413000"/>
                </a:lnTo>
                <a:lnTo>
                  <a:pt x="1339456" y="2400300"/>
                </a:lnTo>
                <a:lnTo>
                  <a:pt x="1357452" y="2400300"/>
                </a:lnTo>
                <a:lnTo>
                  <a:pt x="1366520" y="2387600"/>
                </a:lnTo>
                <a:lnTo>
                  <a:pt x="1379385" y="2387600"/>
                </a:lnTo>
                <a:lnTo>
                  <a:pt x="1385506" y="2374900"/>
                </a:lnTo>
                <a:lnTo>
                  <a:pt x="1388973" y="2374900"/>
                </a:lnTo>
                <a:lnTo>
                  <a:pt x="1390484" y="2362200"/>
                </a:lnTo>
                <a:lnTo>
                  <a:pt x="1392199" y="2349500"/>
                </a:lnTo>
                <a:lnTo>
                  <a:pt x="1394231" y="2336800"/>
                </a:lnTo>
                <a:lnTo>
                  <a:pt x="1394853" y="2324100"/>
                </a:lnTo>
                <a:lnTo>
                  <a:pt x="1392313" y="2311400"/>
                </a:lnTo>
                <a:lnTo>
                  <a:pt x="1392085" y="2311400"/>
                </a:lnTo>
                <a:lnTo>
                  <a:pt x="1399159" y="2298700"/>
                </a:lnTo>
                <a:lnTo>
                  <a:pt x="1401368" y="2311400"/>
                </a:lnTo>
                <a:lnTo>
                  <a:pt x="1408074" y="2311400"/>
                </a:lnTo>
                <a:lnTo>
                  <a:pt x="1408125" y="2324100"/>
                </a:lnTo>
                <a:lnTo>
                  <a:pt x="1407388" y="2336800"/>
                </a:lnTo>
                <a:lnTo>
                  <a:pt x="1406626" y="2336800"/>
                </a:lnTo>
                <a:lnTo>
                  <a:pt x="1405991" y="2349500"/>
                </a:lnTo>
                <a:lnTo>
                  <a:pt x="1406740" y="2349500"/>
                </a:lnTo>
                <a:lnTo>
                  <a:pt x="1408049" y="2362200"/>
                </a:lnTo>
                <a:lnTo>
                  <a:pt x="1406804" y="2362200"/>
                </a:lnTo>
                <a:lnTo>
                  <a:pt x="1403591" y="2374900"/>
                </a:lnTo>
                <a:lnTo>
                  <a:pt x="1399019" y="2387600"/>
                </a:lnTo>
                <a:lnTo>
                  <a:pt x="1414487" y="2387600"/>
                </a:lnTo>
                <a:lnTo>
                  <a:pt x="1422311" y="2374900"/>
                </a:lnTo>
                <a:lnTo>
                  <a:pt x="1422615" y="2362200"/>
                </a:lnTo>
                <a:lnTo>
                  <a:pt x="1422742" y="2349500"/>
                </a:lnTo>
                <a:lnTo>
                  <a:pt x="1422336" y="2349500"/>
                </a:lnTo>
                <a:lnTo>
                  <a:pt x="1421066" y="2336800"/>
                </a:lnTo>
                <a:lnTo>
                  <a:pt x="1420279" y="2324100"/>
                </a:lnTo>
                <a:lnTo>
                  <a:pt x="1422082" y="2324100"/>
                </a:lnTo>
                <a:lnTo>
                  <a:pt x="1422654" y="2311400"/>
                </a:lnTo>
                <a:lnTo>
                  <a:pt x="1423352" y="2311400"/>
                </a:lnTo>
                <a:lnTo>
                  <a:pt x="1423123" y="2298700"/>
                </a:lnTo>
                <a:lnTo>
                  <a:pt x="1421041" y="2298700"/>
                </a:lnTo>
                <a:lnTo>
                  <a:pt x="1416164" y="2286000"/>
                </a:lnTo>
                <a:lnTo>
                  <a:pt x="1412163" y="2286000"/>
                </a:lnTo>
                <a:lnTo>
                  <a:pt x="1411490" y="2273300"/>
                </a:lnTo>
                <a:lnTo>
                  <a:pt x="1412367" y="2260600"/>
                </a:lnTo>
                <a:lnTo>
                  <a:pt x="1415072" y="2260600"/>
                </a:lnTo>
                <a:lnTo>
                  <a:pt x="1417586" y="2247900"/>
                </a:lnTo>
                <a:lnTo>
                  <a:pt x="1434706" y="2247900"/>
                </a:lnTo>
                <a:lnTo>
                  <a:pt x="1444485" y="2260600"/>
                </a:lnTo>
                <a:lnTo>
                  <a:pt x="1450098" y="2260600"/>
                </a:lnTo>
                <a:lnTo>
                  <a:pt x="1452892" y="2273300"/>
                </a:lnTo>
                <a:lnTo>
                  <a:pt x="1454188" y="2286000"/>
                </a:lnTo>
                <a:lnTo>
                  <a:pt x="1456055" y="2298700"/>
                </a:lnTo>
                <a:lnTo>
                  <a:pt x="1458328" y="2311400"/>
                </a:lnTo>
                <a:lnTo>
                  <a:pt x="1460855" y="2311400"/>
                </a:lnTo>
                <a:lnTo>
                  <a:pt x="1463751" y="2324100"/>
                </a:lnTo>
                <a:lnTo>
                  <a:pt x="1465516" y="2336800"/>
                </a:lnTo>
                <a:lnTo>
                  <a:pt x="1465719" y="2349500"/>
                </a:lnTo>
                <a:lnTo>
                  <a:pt x="1463954" y="2362200"/>
                </a:lnTo>
                <a:lnTo>
                  <a:pt x="1463040" y="2374900"/>
                </a:lnTo>
                <a:lnTo>
                  <a:pt x="1481137" y="2374900"/>
                </a:lnTo>
                <a:lnTo>
                  <a:pt x="1480604" y="2362200"/>
                </a:lnTo>
                <a:lnTo>
                  <a:pt x="1480108" y="2349500"/>
                </a:lnTo>
                <a:lnTo>
                  <a:pt x="1479397" y="2336800"/>
                </a:lnTo>
                <a:lnTo>
                  <a:pt x="1478241" y="2311400"/>
                </a:lnTo>
                <a:lnTo>
                  <a:pt x="1478419" y="2311400"/>
                </a:lnTo>
                <a:lnTo>
                  <a:pt x="1481035" y="2298700"/>
                </a:lnTo>
                <a:lnTo>
                  <a:pt x="1507223" y="2298700"/>
                </a:lnTo>
                <a:lnTo>
                  <a:pt x="1508290" y="2311400"/>
                </a:lnTo>
                <a:lnTo>
                  <a:pt x="1493558" y="2311400"/>
                </a:lnTo>
                <a:lnTo>
                  <a:pt x="1490726" y="2324100"/>
                </a:lnTo>
                <a:lnTo>
                  <a:pt x="1491094" y="2324100"/>
                </a:lnTo>
                <a:lnTo>
                  <a:pt x="1491068" y="2336800"/>
                </a:lnTo>
                <a:lnTo>
                  <a:pt x="1490548" y="2336800"/>
                </a:lnTo>
                <a:lnTo>
                  <a:pt x="1489684" y="2349500"/>
                </a:lnTo>
                <a:lnTo>
                  <a:pt x="1488643" y="2362200"/>
                </a:lnTo>
                <a:lnTo>
                  <a:pt x="1486890" y="2374900"/>
                </a:lnTo>
                <a:lnTo>
                  <a:pt x="1551127" y="2374900"/>
                </a:lnTo>
                <a:lnTo>
                  <a:pt x="1553006" y="2349500"/>
                </a:lnTo>
                <a:lnTo>
                  <a:pt x="1556258" y="2324100"/>
                </a:lnTo>
                <a:lnTo>
                  <a:pt x="1554962" y="2324100"/>
                </a:lnTo>
                <a:lnTo>
                  <a:pt x="1560576" y="2311400"/>
                </a:lnTo>
                <a:lnTo>
                  <a:pt x="1564093" y="2324100"/>
                </a:lnTo>
                <a:lnTo>
                  <a:pt x="1565122" y="2336800"/>
                </a:lnTo>
                <a:lnTo>
                  <a:pt x="1564830" y="2336800"/>
                </a:lnTo>
                <a:lnTo>
                  <a:pt x="1564398" y="2349500"/>
                </a:lnTo>
                <a:lnTo>
                  <a:pt x="1563243" y="2374900"/>
                </a:lnTo>
                <a:lnTo>
                  <a:pt x="1558747" y="2374900"/>
                </a:lnTo>
                <a:lnTo>
                  <a:pt x="1548726" y="2387600"/>
                </a:lnTo>
                <a:lnTo>
                  <a:pt x="1576197" y="2387600"/>
                </a:lnTo>
                <a:lnTo>
                  <a:pt x="1578483" y="2374900"/>
                </a:lnTo>
                <a:lnTo>
                  <a:pt x="1578787" y="2362200"/>
                </a:lnTo>
                <a:lnTo>
                  <a:pt x="1576666" y="2362200"/>
                </a:lnTo>
                <a:lnTo>
                  <a:pt x="1574685" y="2349500"/>
                </a:lnTo>
                <a:lnTo>
                  <a:pt x="1576273" y="2349500"/>
                </a:lnTo>
                <a:lnTo>
                  <a:pt x="1576717" y="2336800"/>
                </a:lnTo>
                <a:lnTo>
                  <a:pt x="1577771" y="2324100"/>
                </a:lnTo>
                <a:lnTo>
                  <a:pt x="1578165" y="2311400"/>
                </a:lnTo>
                <a:lnTo>
                  <a:pt x="1578317" y="2311400"/>
                </a:lnTo>
                <a:lnTo>
                  <a:pt x="1577975" y="2298700"/>
                </a:lnTo>
                <a:lnTo>
                  <a:pt x="1576425" y="2298700"/>
                </a:lnTo>
                <a:lnTo>
                  <a:pt x="1572907" y="2286000"/>
                </a:lnTo>
                <a:lnTo>
                  <a:pt x="1566672" y="2286000"/>
                </a:lnTo>
                <a:lnTo>
                  <a:pt x="1561719" y="2273300"/>
                </a:lnTo>
                <a:lnTo>
                  <a:pt x="1559191" y="2273300"/>
                </a:lnTo>
                <a:lnTo>
                  <a:pt x="1559217" y="2260600"/>
                </a:lnTo>
                <a:lnTo>
                  <a:pt x="1561960" y="2247900"/>
                </a:lnTo>
                <a:lnTo>
                  <a:pt x="1617700" y="2247900"/>
                </a:lnTo>
                <a:lnTo>
                  <a:pt x="1616964" y="2260600"/>
                </a:lnTo>
                <a:lnTo>
                  <a:pt x="1616329" y="2260600"/>
                </a:lnTo>
                <a:lnTo>
                  <a:pt x="1616062" y="2273300"/>
                </a:lnTo>
                <a:lnTo>
                  <a:pt x="1616303" y="2273300"/>
                </a:lnTo>
                <a:lnTo>
                  <a:pt x="1617167" y="2286000"/>
                </a:lnTo>
                <a:lnTo>
                  <a:pt x="1618513" y="2298700"/>
                </a:lnTo>
                <a:lnTo>
                  <a:pt x="1619516" y="2298700"/>
                </a:lnTo>
                <a:lnTo>
                  <a:pt x="1631569" y="2311400"/>
                </a:lnTo>
                <a:lnTo>
                  <a:pt x="1631276" y="2324100"/>
                </a:lnTo>
                <a:lnTo>
                  <a:pt x="1630489" y="2324100"/>
                </a:lnTo>
                <a:lnTo>
                  <a:pt x="1629752" y="2336800"/>
                </a:lnTo>
                <a:lnTo>
                  <a:pt x="1630197" y="2349500"/>
                </a:lnTo>
                <a:lnTo>
                  <a:pt x="1631175" y="2374900"/>
                </a:lnTo>
                <a:lnTo>
                  <a:pt x="1631975" y="2387600"/>
                </a:lnTo>
                <a:lnTo>
                  <a:pt x="1632204" y="2387600"/>
                </a:lnTo>
                <a:lnTo>
                  <a:pt x="1633042" y="2400300"/>
                </a:lnTo>
                <a:lnTo>
                  <a:pt x="1651901" y="2400300"/>
                </a:lnTo>
                <a:lnTo>
                  <a:pt x="1666367" y="2413000"/>
                </a:lnTo>
                <a:lnTo>
                  <a:pt x="1670177" y="2413000"/>
                </a:lnTo>
                <a:lnTo>
                  <a:pt x="1679562" y="2400300"/>
                </a:lnTo>
                <a:lnTo>
                  <a:pt x="1709762" y="2400300"/>
                </a:lnTo>
                <a:lnTo>
                  <a:pt x="1709280" y="2413000"/>
                </a:lnTo>
                <a:lnTo>
                  <a:pt x="1720545" y="2413000"/>
                </a:lnTo>
                <a:lnTo>
                  <a:pt x="1725930" y="2425700"/>
                </a:lnTo>
                <a:lnTo>
                  <a:pt x="1727530" y="2413000"/>
                </a:lnTo>
                <a:lnTo>
                  <a:pt x="1729917" y="2413000"/>
                </a:lnTo>
                <a:lnTo>
                  <a:pt x="1733156" y="2400300"/>
                </a:lnTo>
                <a:lnTo>
                  <a:pt x="1737296" y="2400300"/>
                </a:lnTo>
                <a:lnTo>
                  <a:pt x="1742020" y="2387600"/>
                </a:lnTo>
                <a:lnTo>
                  <a:pt x="1743049" y="2387600"/>
                </a:lnTo>
                <a:lnTo>
                  <a:pt x="1741932" y="2349500"/>
                </a:lnTo>
                <a:lnTo>
                  <a:pt x="1742097" y="2324100"/>
                </a:lnTo>
                <a:lnTo>
                  <a:pt x="1742503" y="2311400"/>
                </a:lnTo>
                <a:lnTo>
                  <a:pt x="1742909" y="2298700"/>
                </a:lnTo>
                <a:lnTo>
                  <a:pt x="1743494" y="2286000"/>
                </a:lnTo>
                <a:lnTo>
                  <a:pt x="1744078" y="2273300"/>
                </a:lnTo>
                <a:lnTo>
                  <a:pt x="1744738" y="2273300"/>
                </a:lnTo>
                <a:lnTo>
                  <a:pt x="1746110" y="2260600"/>
                </a:lnTo>
                <a:lnTo>
                  <a:pt x="1748434" y="2260600"/>
                </a:lnTo>
                <a:lnTo>
                  <a:pt x="1751952" y="2247900"/>
                </a:lnTo>
                <a:lnTo>
                  <a:pt x="1758035" y="2247900"/>
                </a:lnTo>
                <a:lnTo>
                  <a:pt x="1756981" y="2286000"/>
                </a:lnTo>
                <a:lnTo>
                  <a:pt x="1759292" y="2311400"/>
                </a:lnTo>
                <a:lnTo>
                  <a:pt x="1762086" y="2336800"/>
                </a:lnTo>
                <a:lnTo>
                  <a:pt x="1762798" y="2362200"/>
                </a:lnTo>
                <a:lnTo>
                  <a:pt x="1762315" y="2387600"/>
                </a:lnTo>
                <a:lnTo>
                  <a:pt x="1762785" y="2413000"/>
                </a:lnTo>
                <a:lnTo>
                  <a:pt x="1763826" y="2425700"/>
                </a:lnTo>
                <a:lnTo>
                  <a:pt x="1765046" y="2451100"/>
                </a:lnTo>
                <a:lnTo>
                  <a:pt x="1771751" y="2463800"/>
                </a:lnTo>
                <a:lnTo>
                  <a:pt x="1776539" y="2476500"/>
                </a:lnTo>
                <a:lnTo>
                  <a:pt x="1779117" y="2489200"/>
                </a:lnTo>
                <a:lnTo>
                  <a:pt x="1779231" y="2501900"/>
                </a:lnTo>
                <a:lnTo>
                  <a:pt x="1777860" y="2514600"/>
                </a:lnTo>
                <a:lnTo>
                  <a:pt x="1798129" y="2514600"/>
                </a:lnTo>
                <a:lnTo>
                  <a:pt x="1798332" y="2501900"/>
                </a:lnTo>
                <a:lnTo>
                  <a:pt x="1797850" y="2489200"/>
                </a:lnTo>
                <a:lnTo>
                  <a:pt x="1796554" y="2476500"/>
                </a:lnTo>
                <a:lnTo>
                  <a:pt x="1794268" y="2463800"/>
                </a:lnTo>
                <a:lnTo>
                  <a:pt x="1794129" y="2463800"/>
                </a:lnTo>
                <a:lnTo>
                  <a:pt x="1796249" y="2451100"/>
                </a:lnTo>
                <a:lnTo>
                  <a:pt x="1798713" y="2451100"/>
                </a:lnTo>
                <a:lnTo>
                  <a:pt x="1799564" y="2438400"/>
                </a:lnTo>
                <a:lnTo>
                  <a:pt x="1806778" y="2438400"/>
                </a:lnTo>
                <a:lnTo>
                  <a:pt x="1809051" y="2463800"/>
                </a:lnTo>
                <a:lnTo>
                  <a:pt x="1809965" y="2476500"/>
                </a:lnTo>
                <a:lnTo>
                  <a:pt x="1810423" y="2489200"/>
                </a:lnTo>
                <a:lnTo>
                  <a:pt x="1810334" y="2501900"/>
                </a:lnTo>
                <a:lnTo>
                  <a:pt x="1810118" y="2501900"/>
                </a:lnTo>
                <a:lnTo>
                  <a:pt x="1809864" y="2514600"/>
                </a:lnTo>
                <a:lnTo>
                  <a:pt x="1823059" y="2514600"/>
                </a:lnTo>
                <a:lnTo>
                  <a:pt x="1825840" y="2501900"/>
                </a:lnTo>
                <a:lnTo>
                  <a:pt x="1877910" y="2501900"/>
                </a:lnTo>
                <a:lnTo>
                  <a:pt x="1886661" y="2489200"/>
                </a:lnTo>
                <a:lnTo>
                  <a:pt x="1895424" y="2489200"/>
                </a:lnTo>
                <a:lnTo>
                  <a:pt x="1901126" y="2476500"/>
                </a:lnTo>
                <a:lnTo>
                  <a:pt x="1904390" y="2476500"/>
                </a:lnTo>
                <a:lnTo>
                  <a:pt x="1905076" y="2463800"/>
                </a:lnTo>
                <a:lnTo>
                  <a:pt x="1903006" y="2451100"/>
                </a:lnTo>
                <a:lnTo>
                  <a:pt x="1898307" y="2438400"/>
                </a:lnTo>
                <a:lnTo>
                  <a:pt x="1895487" y="2425700"/>
                </a:lnTo>
                <a:lnTo>
                  <a:pt x="1893341" y="2413000"/>
                </a:lnTo>
                <a:lnTo>
                  <a:pt x="1890636" y="2400300"/>
                </a:lnTo>
                <a:lnTo>
                  <a:pt x="1889417" y="2387600"/>
                </a:lnTo>
                <a:lnTo>
                  <a:pt x="1890598" y="2387600"/>
                </a:lnTo>
                <a:lnTo>
                  <a:pt x="1878952" y="2374900"/>
                </a:lnTo>
                <a:lnTo>
                  <a:pt x="1877949" y="2374900"/>
                </a:lnTo>
                <a:lnTo>
                  <a:pt x="1875904" y="2362200"/>
                </a:lnTo>
                <a:lnTo>
                  <a:pt x="1874913" y="2349500"/>
                </a:lnTo>
                <a:lnTo>
                  <a:pt x="1875993" y="2336800"/>
                </a:lnTo>
                <a:lnTo>
                  <a:pt x="1880171" y="2324100"/>
                </a:lnTo>
                <a:lnTo>
                  <a:pt x="1885810" y="2311400"/>
                </a:lnTo>
                <a:lnTo>
                  <a:pt x="1887143" y="2298700"/>
                </a:lnTo>
                <a:lnTo>
                  <a:pt x="1888477" y="2286000"/>
                </a:lnTo>
                <a:lnTo>
                  <a:pt x="1888363" y="2278138"/>
                </a:lnTo>
                <a:lnTo>
                  <a:pt x="1888261" y="2273198"/>
                </a:lnTo>
                <a:lnTo>
                  <a:pt x="1885365" y="2260600"/>
                </a:lnTo>
                <a:lnTo>
                  <a:pt x="1884019" y="2260600"/>
                </a:lnTo>
                <a:lnTo>
                  <a:pt x="1882178" y="2247900"/>
                </a:lnTo>
                <a:lnTo>
                  <a:pt x="1882902" y="2247900"/>
                </a:lnTo>
                <a:lnTo>
                  <a:pt x="1883244" y="2235200"/>
                </a:lnTo>
                <a:lnTo>
                  <a:pt x="1881047" y="2222500"/>
                </a:lnTo>
                <a:lnTo>
                  <a:pt x="1876907" y="2209800"/>
                </a:lnTo>
                <a:lnTo>
                  <a:pt x="1873173" y="2201062"/>
                </a:lnTo>
                <a:lnTo>
                  <a:pt x="1873173" y="2489200"/>
                </a:lnTo>
                <a:lnTo>
                  <a:pt x="1856308" y="2489200"/>
                </a:lnTo>
                <a:lnTo>
                  <a:pt x="1858162" y="2476500"/>
                </a:lnTo>
                <a:lnTo>
                  <a:pt x="1872945" y="2476500"/>
                </a:lnTo>
                <a:lnTo>
                  <a:pt x="1873173" y="2489200"/>
                </a:lnTo>
                <a:lnTo>
                  <a:pt x="1873173" y="2201062"/>
                </a:lnTo>
                <a:lnTo>
                  <a:pt x="1871484" y="2197100"/>
                </a:lnTo>
                <a:lnTo>
                  <a:pt x="1870113" y="2193950"/>
                </a:lnTo>
                <a:lnTo>
                  <a:pt x="1870113" y="2374900"/>
                </a:lnTo>
                <a:lnTo>
                  <a:pt x="1866811" y="2387600"/>
                </a:lnTo>
                <a:lnTo>
                  <a:pt x="1860486" y="2387600"/>
                </a:lnTo>
                <a:lnTo>
                  <a:pt x="1851025" y="2400300"/>
                </a:lnTo>
                <a:lnTo>
                  <a:pt x="1840814" y="2400300"/>
                </a:lnTo>
                <a:lnTo>
                  <a:pt x="1835594" y="2406599"/>
                </a:lnTo>
                <a:lnTo>
                  <a:pt x="1835594" y="2476500"/>
                </a:lnTo>
                <a:lnTo>
                  <a:pt x="1835175" y="2489200"/>
                </a:lnTo>
                <a:lnTo>
                  <a:pt x="1825167" y="2489200"/>
                </a:lnTo>
                <a:lnTo>
                  <a:pt x="1824329" y="2476500"/>
                </a:lnTo>
                <a:lnTo>
                  <a:pt x="1822780" y="2476500"/>
                </a:lnTo>
                <a:lnTo>
                  <a:pt x="1822030" y="2463800"/>
                </a:lnTo>
                <a:lnTo>
                  <a:pt x="1822538" y="2463800"/>
                </a:lnTo>
                <a:lnTo>
                  <a:pt x="1824761" y="2451100"/>
                </a:lnTo>
                <a:lnTo>
                  <a:pt x="1829536" y="2463800"/>
                </a:lnTo>
                <a:lnTo>
                  <a:pt x="1833270" y="2463800"/>
                </a:lnTo>
                <a:lnTo>
                  <a:pt x="1835454" y="2476500"/>
                </a:lnTo>
                <a:lnTo>
                  <a:pt x="1835594" y="2476500"/>
                </a:lnTo>
                <a:lnTo>
                  <a:pt x="1835594" y="2406599"/>
                </a:lnTo>
                <a:lnTo>
                  <a:pt x="1830285" y="2413000"/>
                </a:lnTo>
                <a:lnTo>
                  <a:pt x="1809572" y="2413000"/>
                </a:lnTo>
                <a:lnTo>
                  <a:pt x="1807984" y="2400300"/>
                </a:lnTo>
                <a:lnTo>
                  <a:pt x="1806536" y="2387600"/>
                </a:lnTo>
                <a:lnTo>
                  <a:pt x="1806397" y="2387600"/>
                </a:lnTo>
                <a:lnTo>
                  <a:pt x="1806397" y="2425700"/>
                </a:lnTo>
                <a:lnTo>
                  <a:pt x="1791906" y="2425700"/>
                </a:lnTo>
                <a:lnTo>
                  <a:pt x="1796427" y="2413000"/>
                </a:lnTo>
                <a:lnTo>
                  <a:pt x="1797672" y="2413000"/>
                </a:lnTo>
                <a:lnTo>
                  <a:pt x="1799031" y="2400300"/>
                </a:lnTo>
                <a:lnTo>
                  <a:pt x="1801215" y="2413000"/>
                </a:lnTo>
                <a:lnTo>
                  <a:pt x="1806016" y="2413000"/>
                </a:lnTo>
                <a:lnTo>
                  <a:pt x="1806397" y="2425700"/>
                </a:lnTo>
                <a:lnTo>
                  <a:pt x="1806397" y="2387600"/>
                </a:lnTo>
                <a:lnTo>
                  <a:pt x="1805254" y="2387600"/>
                </a:lnTo>
                <a:lnTo>
                  <a:pt x="1804123" y="2374900"/>
                </a:lnTo>
                <a:lnTo>
                  <a:pt x="1803336" y="2374900"/>
                </a:lnTo>
                <a:lnTo>
                  <a:pt x="1805495" y="2362200"/>
                </a:lnTo>
                <a:lnTo>
                  <a:pt x="1827593" y="2362200"/>
                </a:lnTo>
                <a:lnTo>
                  <a:pt x="1834045" y="2349500"/>
                </a:lnTo>
                <a:lnTo>
                  <a:pt x="1847151" y="2349500"/>
                </a:lnTo>
                <a:lnTo>
                  <a:pt x="1862416" y="2336800"/>
                </a:lnTo>
                <a:lnTo>
                  <a:pt x="1865985" y="2336800"/>
                </a:lnTo>
                <a:lnTo>
                  <a:pt x="1868639" y="2362200"/>
                </a:lnTo>
                <a:lnTo>
                  <a:pt x="1869122" y="2362200"/>
                </a:lnTo>
                <a:lnTo>
                  <a:pt x="1869808" y="2374900"/>
                </a:lnTo>
                <a:lnTo>
                  <a:pt x="1870113" y="2374900"/>
                </a:lnTo>
                <a:lnTo>
                  <a:pt x="1870113" y="2193950"/>
                </a:lnTo>
                <a:lnTo>
                  <a:pt x="1867992" y="2189061"/>
                </a:lnTo>
                <a:lnTo>
                  <a:pt x="1867992" y="2235200"/>
                </a:lnTo>
                <a:lnTo>
                  <a:pt x="1867776" y="2247900"/>
                </a:lnTo>
                <a:lnTo>
                  <a:pt x="1867420" y="2247900"/>
                </a:lnTo>
                <a:lnTo>
                  <a:pt x="1866366" y="2260600"/>
                </a:lnTo>
                <a:lnTo>
                  <a:pt x="1838363" y="2260600"/>
                </a:lnTo>
                <a:lnTo>
                  <a:pt x="1841690" y="2247900"/>
                </a:lnTo>
                <a:lnTo>
                  <a:pt x="1847215" y="2247900"/>
                </a:lnTo>
                <a:lnTo>
                  <a:pt x="1855520" y="2235200"/>
                </a:lnTo>
                <a:lnTo>
                  <a:pt x="1867992" y="2235200"/>
                </a:lnTo>
                <a:lnTo>
                  <a:pt x="1867992" y="2189061"/>
                </a:lnTo>
                <a:lnTo>
                  <a:pt x="1865972" y="2184400"/>
                </a:lnTo>
                <a:lnTo>
                  <a:pt x="1864372" y="2171700"/>
                </a:lnTo>
                <a:lnTo>
                  <a:pt x="1865414" y="2159000"/>
                </a:lnTo>
                <a:lnTo>
                  <a:pt x="1867776" y="2146300"/>
                </a:lnTo>
                <a:lnTo>
                  <a:pt x="1871078" y="2133600"/>
                </a:lnTo>
                <a:lnTo>
                  <a:pt x="1877085" y="2120900"/>
                </a:lnTo>
                <a:lnTo>
                  <a:pt x="1884603" y="2120900"/>
                </a:lnTo>
                <a:lnTo>
                  <a:pt x="1892439" y="2108200"/>
                </a:lnTo>
                <a:lnTo>
                  <a:pt x="1900656" y="2108200"/>
                </a:lnTo>
                <a:lnTo>
                  <a:pt x="1901990" y="2120900"/>
                </a:lnTo>
                <a:lnTo>
                  <a:pt x="1902167" y="2120900"/>
                </a:lnTo>
                <a:lnTo>
                  <a:pt x="1906473" y="2171700"/>
                </a:lnTo>
                <a:lnTo>
                  <a:pt x="1908733" y="2197100"/>
                </a:lnTo>
                <a:lnTo>
                  <a:pt x="1911248" y="2222500"/>
                </a:lnTo>
                <a:lnTo>
                  <a:pt x="1911134" y="2235631"/>
                </a:lnTo>
                <a:lnTo>
                  <a:pt x="1909902" y="2247900"/>
                </a:lnTo>
                <a:lnTo>
                  <a:pt x="1909241" y="2260600"/>
                </a:lnTo>
                <a:lnTo>
                  <a:pt x="1911032" y="2273300"/>
                </a:lnTo>
                <a:lnTo>
                  <a:pt x="1914182" y="2273300"/>
                </a:lnTo>
                <a:lnTo>
                  <a:pt x="1916303" y="2286000"/>
                </a:lnTo>
                <a:lnTo>
                  <a:pt x="1917712" y="2298700"/>
                </a:lnTo>
                <a:lnTo>
                  <a:pt x="1918716" y="2311400"/>
                </a:lnTo>
                <a:lnTo>
                  <a:pt x="1919960" y="2336800"/>
                </a:lnTo>
                <a:lnTo>
                  <a:pt x="1919871" y="2349500"/>
                </a:lnTo>
                <a:lnTo>
                  <a:pt x="1919351" y="2374900"/>
                </a:lnTo>
                <a:lnTo>
                  <a:pt x="1919274" y="2400300"/>
                </a:lnTo>
                <a:lnTo>
                  <a:pt x="1919770" y="2413000"/>
                </a:lnTo>
                <a:lnTo>
                  <a:pt x="1920621" y="2425700"/>
                </a:lnTo>
                <a:lnTo>
                  <a:pt x="1921662" y="2438400"/>
                </a:lnTo>
                <a:lnTo>
                  <a:pt x="1922741" y="2463800"/>
                </a:lnTo>
                <a:lnTo>
                  <a:pt x="1923948" y="2463800"/>
                </a:lnTo>
                <a:lnTo>
                  <a:pt x="1922843" y="2476500"/>
                </a:lnTo>
                <a:lnTo>
                  <a:pt x="1932025" y="2476500"/>
                </a:lnTo>
                <a:lnTo>
                  <a:pt x="1933968" y="2463800"/>
                </a:lnTo>
                <a:lnTo>
                  <a:pt x="1971281" y="2463800"/>
                </a:lnTo>
                <a:lnTo>
                  <a:pt x="1988794" y="2451100"/>
                </a:lnTo>
                <a:lnTo>
                  <a:pt x="2006269" y="2451100"/>
                </a:lnTo>
                <a:lnTo>
                  <a:pt x="2006523" y="2438400"/>
                </a:lnTo>
                <a:lnTo>
                  <a:pt x="2006015" y="2425700"/>
                </a:lnTo>
                <a:lnTo>
                  <a:pt x="2062391" y="2425700"/>
                </a:lnTo>
                <a:lnTo>
                  <a:pt x="2078786" y="2413000"/>
                </a:lnTo>
                <a:lnTo>
                  <a:pt x="2095246" y="2413000"/>
                </a:lnTo>
                <a:lnTo>
                  <a:pt x="2111794" y="2400300"/>
                </a:lnTo>
                <a:lnTo>
                  <a:pt x="2115718" y="2400300"/>
                </a:lnTo>
                <a:lnTo>
                  <a:pt x="2121738" y="2387600"/>
                </a:lnTo>
                <a:lnTo>
                  <a:pt x="2128024" y="2374900"/>
                </a:lnTo>
                <a:lnTo>
                  <a:pt x="2134171" y="2374900"/>
                </a:lnTo>
                <a:lnTo>
                  <a:pt x="2139746" y="2362200"/>
                </a:lnTo>
                <a:lnTo>
                  <a:pt x="2143912" y="2349500"/>
                </a:lnTo>
                <a:lnTo>
                  <a:pt x="2153983" y="2349500"/>
                </a:lnTo>
                <a:lnTo>
                  <a:pt x="2159431" y="2336800"/>
                </a:lnTo>
                <a:lnTo>
                  <a:pt x="2174189" y="2336800"/>
                </a:lnTo>
                <a:lnTo>
                  <a:pt x="2172119" y="2347468"/>
                </a:lnTo>
                <a:lnTo>
                  <a:pt x="2188591" y="2336800"/>
                </a:lnTo>
                <a:lnTo>
                  <a:pt x="2210270" y="2324100"/>
                </a:lnTo>
                <a:lnTo>
                  <a:pt x="2182025" y="2324100"/>
                </a:lnTo>
                <a:lnTo>
                  <a:pt x="2187333" y="2311400"/>
                </a:lnTo>
                <a:lnTo>
                  <a:pt x="2226208" y="2311400"/>
                </a:lnTo>
                <a:lnTo>
                  <a:pt x="2226741" y="2324100"/>
                </a:lnTo>
                <a:lnTo>
                  <a:pt x="2236787" y="2324100"/>
                </a:lnTo>
                <a:lnTo>
                  <a:pt x="2242553" y="2311400"/>
                </a:lnTo>
                <a:lnTo>
                  <a:pt x="2265045" y="2311400"/>
                </a:lnTo>
                <a:lnTo>
                  <a:pt x="2273668" y="2298700"/>
                </a:lnTo>
                <a:lnTo>
                  <a:pt x="2280831" y="2260600"/>
                </a:lnTo>
                <a:lnTo>
                  <a:pt x="2282152" y="2235200"/>
                </a:lnTo>
                <a:lnTo>
                  <a:pt x="2281669" y="2222500"/>
                </a:lnTo>
                <a:lnTo>
                  <a:pt x="2281783" y="2209800"/>
                </a:lnTo>
                <a:lnTo>
                  <a:pt x="2283180" y="2197100"/>
                </a:lnTo>
                <a:lnTo>
                  <a:pt x="2293747" y="2197100"/>
                </a:lnTo>
                <a:lnTo>
                  <a:pt x="2304846" y="2184400"/>
                </a:lnTo>
                <a:lnTo>
                  <a:pt x="2381910" y="2184400"/>
                </a:lnTo>
                <a:lnTo>
                  <a:pt x="2396083" y="2197100"/>
                </a:lnTo>
                <a:lnTo>
                  <a:pt x="2418575" y="2197100"/>
                </a:lnTo>
                <a:lnTo>
                  <a:pt x="2418435" y="2209800"/>
                </a:lnTo>
                <a:lnTo>
                  <a:pt x="2418867" y="2222500"/>
                </a:lnTo>
                <a:lnTo>
                  <a:pt x="2417076" y="2222500"/>
                </a:lnTo>
                <a:lnTo>
                  <a:pt x="2413228" y="2247900"/>
                </a:lnTo>
                <a:lnTo>
                  <a:pt x="2409698" y="2260600"/>
                </a:lnTo>
                <a:lnTo>
                  <a:pt x="2406243" y="2286000"/>
                </a:lnTo>
                <a:lnTo>
                  <a:pt x="2402624" y="2298700"/>
                </a:lnTo>
                <a:lnTo>
                  <a:pt x="2453678" y="2298700"/>
                </a:lnTo>
                <a:lnTo>
                  <a:pt x="2433586" y="2286000"/>
                </a:lnTo>
                <a:lnTo>
                  <a:pt x="2430310" y="2286000"/>
                </a:lnTo>
                <a:lnTo>
                  <a:pt x="2433764" y="2272881"/>
                </a:lnTo>
                <a:lnTo>
                  <a:pt x="2440673" y="2247862"/>
                </a:lnTo>
                <a:lnTo>
                  <a:pt x="2444623" y="2222500"/>
                </a:lnTo>
                <a:lnTo>
                  <a:pt x="2447442" y="2197100"/>
                </a:lnTo>
                <a:lnTo>
                  <a:pt x="2449258" y="2184400"/>
                </a:lnTo>
                <a:lnTo>
                  <a:pt x="2451062" y="2171700"/>
                </a:lnTo>
                <a:lnTo>
                  <a:pt x="2456650" y="2133600"/>
                </a:lnTo>
                <a:lnTo>
                  <a:pt x="2461742" y="2095500"/>
                </a:lnTo>
                <a:lnTo>
                  <a:pt x="2466708" y="2070100"/>
                </a:lnTo>
                <a:lnTo>
                  <a:pt x="2471839" y="2032000"/>
                </a:lnTo>
                <a:lnTo>
                  <a:pt x="2473464" y="2019300"/>
                </a:lnTo>
                <a:lnTo>
                  <a:pt x="2474010" y="1993900"/>
                </a:lnTo>
                <a:lnTo>
                  <a:pt x="2474480" y="1981200"/>
                </a:lnTo>
                <a:lnTo>
                  <a:pt x="2475877" y="1968500"/>
                </a:lnTo>
                <a:lnTo>
                  <a:pt x="2476538" y="1955800"/>
                </a:lnTo>
                <a:lnTo>
                  <a:pt x="2476868" y="1955800"/>
                </a:lnTo>
                <a:lnTo>
                  <a:pt x="2477084" y="1943100"/>
                </a:lnTo>
                <a:lnTo>
                  <a:pt x="2477401" y="1930400"/>
                </a:lnTo>
                <a:lnTo>
                  <a:pt x="2478227" y="1917700"/>
                </a:lnTo>
                <a:lnTo>
                  <a:pt x="2478189" y="1905000"/>
                </a:lnTo>
                <a:lnTo>
                  <a:pt x="2478430" y="1892300"/>
                </a:lnTo>
                <a:lnTo>
                  <a:pt x="2480068" y="1866900"/>
                </a:lnTo>
                <a:lnTo>
                  <a:pt x="2481326" y="1866900"/>
                </a:lnTo>
                <a:lnTo>
                  <a:pt x="2480386" y="1854200"/>
                </a:lnTo>
                <a:lnTo>
                  <a:pt x="2521140" y="1854200"/>
                </a:lnTo>
                <a:lnTo>
                  <a:pt x="2519134" y="1866900"/>
                </a:lnTo>
                <a:lnTo>
                  <a:pt x="2517584" y="1879600"/>
                </a:lnTo>
                <a:lnTo>
                  <a:pt x="2516365" y="1879600"/>
                </a:lnTo>
                <a:lnTo>
                  <a:pt x="2515387" y="1892300"/>
                </a:lnTo>
                <a:lnTo>
                  <a:pt x="2513317" y="1917700"/>
                </a:lnTo>
                <a:lnTo>
                  <a:pt x="2511133" y="1930400"/>
                </a:lnTo>
                <a:lnTo>
                  <a:pt x="2508821" y="1943100"/>
                </a:lnTo>
                <a:lnTo>
                  <a:pt x="2504986" y="1981200"/>
                </a:lnTo>
                <a:lnTo>
                  <a:pt x="2503347" y="1993900"/>
                </a:lnTo>
                <a:lnTo>
                  <a:pt x="2500896" y="1993900"/>
                </a:lnTo>
                <a:lnTo>
                  <a:pt x="2497048" y="2006600"/>
                </a:lnTo>
                <a:lnTo>
                  <a:pt x="2495778" y="2006600"/>
                </a:lnTo>
                <a:lnTo>
                  <a:pt x="2494572" y="2019300"/>
                </a:lnTo>
                <a:lnTo>
                  <a:pt x="2492641" y="2057400"/>
                </a:lnTo>
                <a:lnTo>
                  <a:pt x="2487282" y="2095500"/>
                </a:lnTo>
                <a:lnTo>
                  <a:pt x="2480538" y="2120900"/>
                </a:lnTo>
                <a:lnTo>
                  <a:pt x="2474391" y="2159000"/>
                </a:lnTo>
                <a:lnTo>
                  <a:pt x="2471077" y="2184400"/>
                </a:lnTo>
                <a:lnTo>
                  <a:pt x="2468181" y="2209800"/>
                </a:lnTo>
                <a:lnTo>
                  <a:pt x="2465425" y="2235631"/>
                </a:lnTo>
                <a:lnTo>
                  <a:pt x="2462695" y="2260600"/>
                </a:lnTo>
                <a:lnTo>
                  <a:pt x="2461958" y="2273300"/>
                </a:lnTo>
                <a:lnTo>
                  <a:pt x="2461387" y="2273300"/>
                </a:lnTo>
                <a:lnTo>
                  <a:pt x="2460091" y="2286000"/>
                </a:lnTo>
                <a:lnTo>
                  <a:pt x="2457843" y="2298700"/>
                </a:lnTo>
                <a:lnTo>
                  <a:pt x="2522080" y="2298700"/>
                </a:lnTo>
                <a:lnTo>
                  <a:pt x="2513342" y="2286000"/>
                </a:lnTo>
                <a:lnTo>
                  <a:pt x="2472525" y="2286000"/>
                </a:lnTo>
                <a:lnTo>
                  <a:pt x="2474188" y="2260600"/>
                </a:lnTo>
                <a:lnTo>
                  <a:pt x="2494851" y="2260600"/>
                </a:lnTo>
                <a:lnTo>
                  <a:pt x="2485567" y="2247900"/>
                </a:lnTo>
                <a:lnTo>
                  <a:pt x="2476258" y="2247900"/>
                </a:lnTo>
                <a:lnTo>
                  <a:pt x="2477084" y="2235200"/>
                </a:lnTo>
                <a:lnTo>
                  <a:pt x="2476830" y="2235200"/>
                </a:lnTo>
                <a:lnTo>
                  <a:pt x="2480233" y="2197100"/>
                </a:lnTo>
                <a:lnTo>
                  <a:pt x="2481834" y="2184400"/>
                </a:lnTo>
                <a:lnTo>
                  <a:pt x="2483256" y="2171700"/>
                </a:lnTo>
                <a:lnTo>
                  <a:pt x="2484031" y="2159000"/>
                </a:lnTo>
                <a:lnTo>
                  <a:pt x="2496375" y="2159000"/>
                </a:lnTo>
                <a:lnTo>
                  <a:pt x="2507919" y="2146300"/>
                </a:lnTo>
                <a:lnTo>
                  <a:pt x="2549448" y="2146300"/>
                </a:lnTo>
                <a:lnTo>
                  <a:pt x="2549093" y="2159000"/>
                </a:lnTo>
                <a:lnTo>
                  <a:pt x="2548001" y="2171700"/>
                </a:lnTo>
                <a:lnTo>
                  <a:pt x="2545677" y="2184400"/>
                </a:lnTo>
                <a:lnTo>
                  <a:pt x="2544572" y="2197100"/>
                </a:lnTo>
                <a:lnTo>
                  <a:pt x="2543670" y="2209800"/>
                </a:lnTo>
                <a:lnTo>
                  <a:pt x="2542806" y="2222500"/>
                </a:lnTo>
                <a:lnTo>
                  <a:pt x="2541892" y="2237232"/>
                </a:lnTo>
                <a:lnTo>
                  <a:pt x="2541295" y="2247900"/>
                </a:lnTo>
                <a:lnTo>
                  <a:pt x="2539746" y="2247900"/>
                </a:lnTo>
                <a:lnTo>
                  <a:pt x="2536215" y="2260600"/>
                </a:lnTo>
                <a:lnTo>
                  <a:pt x="2512085" y="2260600"/>
                </a:lnTo>
                <a:lnTo>
                  <a:pt x="2520467" y="2273300"/>
                </a:lnTo>
                <a:lnTo>
                  <a:pt x="2537066" y="2273300"/>
                </a:lnTo>
                <a:lnTo>
                  <a:pt x="2538018" y="2286000"/>
                </a:lnTo>
                <a:lnTo>
                  <a:pt x="2535199" y="2286000"/>
                </a:lnTo>
                <a:lnTo>
                  <a:pt x="2532342" y="2298700"/>
                </a:lnTo>
                <a:lnTo>
                  <a:pt x="2545245" y="2298700"/>
                </a:lnTo>
                <a:lnTo>
                  <a:pt x="2552382" y="2286000"/>
                </a:lnTo>
                <a:lnTo>
                  <a:pt x="2553919" y="2260600"/>
                </a:lnTo>
                <a:lnTo>
                  <a:pt x="2552827" y="2247862"/>
                </a:lnTo>
                <a:lnTo>
                  <a:pt x="2552077" y="2235200"/>
                </a:lnTo>
                <a:lnTo>
                  <a:pt x="2553474" y="2209800"/>
                </a:lnTo>
                <a:lnTo>
                  <a:pt x="2555887" y="2197100"/>
                </a:lnTo>
                <a:lnTo>
                  <a:pt x="2558123" y="2171700"/>
                </a:lnTo>
                <a:lnTo>
                  <a:pt x="2558973" y="2159000"/>
                </a:lnTo>
                <a:lnTo>
                  <a:pt x="2563139" y="2146300"/>
                </a:lnTo>
                <a:lnTo>
                  <a:pt x="2563990" y="2133600"/>
                </a:lnTo>
                <a:lnTo>
                  <a:pt x="2563545" y="2133600"/>
                </a:lnTo>
                <a:lnTo>
                  <a:pt x="2563761" y="2120900"/>
                </a:lnTo>
                <a:lnTo>
                  <a:pt x="2565095" y="2108200"/>
                </a:lnTo>
                <a:lnTo>
                  <a:pt x="2566492" y="2095500"/>
                </a:lnTo>
                <a:lnTo>
                  <a:pt x="2567825" y="2095500"/>
                </a:lnTo>
                <a:lnTo>
                  <a:pt x="2568943" y="2082800"/>
                </a:lnTo>
                <a:lnTo>
                  <a:pt x="2573896" y="2032000"/>
                </a:lnTo>
                <a:lnTo>
                  <a:pt x="2579128" y="1993900"/>
                </a:lnTo>
                <a:lnTo>
                  <a:pt x="2584018" y="1943100"/>
                </a:lnTo>
                <a:lnTo>
                  <a:pt x="2587955" y="1892300"/>
                </a:lnTo>
                <a:lnTo>
                  <a:pt x="2589301" y="1892300"/>
                </a:lnTo>
                <a:lnTo>
                  <a:pt x="2591460" y="1879600"/>
                </a:lnTo>
                <a:lnTo>
                  <a:pt x="2593975" y="1866900"/>
                </a:lnTo>
                <a:lnTo>
                  <a:pt x="2596362" y="1854200"/>
                </a:lnTo>
                <a:lnTo>
                  <a:pt x="2598153" y="1841500"/>
                </a:lnTo>
                <a:lnTo>
                  <a:pt x="2624823" y="1841500"/>
                </a:lnTo>
                <a:lnTo>
                  <a:pt x="2625407" y="1866900"/>
                </a:lnTo>
                <a:lnTo>
                  <a:pt x="2626271" y="1879600"/>
                </a:lnTo>
                <a:lnTo>
                  <a:pt x="2625864" y="1879600"/>
                </a:lnTo>
                <a:lnTo>
                  <a:pt x="2624340" y="1905000"/>
                </a:lnTo>
                <a:lnTo>
                  <a:pt x="2620480" y="1955800"/>
                </a:lnTo>
                <a:lnTo>
                  <a:pt x="2618968" y="1981200"/>
                </a:lnTo>
                <a:lnTo>
                  <a:pt x="2616009" y="2006600"/>
                </a:lnTo>
                <a:lnTo>
                  <a:pt x="2611234" y="2044700"/>
                </a:lnTo>
                <a:lnTo>
                  <a:pt x="2606332" y="2070100"/>
                </a:lnTo>
                <a:lnTo>
                  <a:pt x="2603004" y="2095500"/>
                </a:lnTo>
                <a:lnTo>
                  <a:pt x="2602598" y="2108200"/>
                </a:lnTo>
                <a:lnTo>
                  <a:pt x="2602306" y="2108200"/>
                </a:lnTo>
                <a:lnTo>
                  <a:pt x="2595041" y="2120900"/>
                </a:lnTo>
                <a:lnTo>
                  <a:pt x="2593467" y="2120900"/>
                </a:lnTo>
                <a:lnTo>
                  <a:pt x="2595410" y="2133600"/>
                </a:lnTo>
                <a:lnTo>
                  <a:pt x="2597962" y="2133600"/>
                </a:lnTo>
                <a:lnTo>
                  <a:pt x="2596540" y="2146300"/>
                </a:lnTo>
                <a:lnTo>
                  <a:pt x="2582227" y="2146300"/>
                </a:lnTo>
                <a:lnTo>
                  <a:pt x="2582113" y="2159000"/>
                </a:lnTo>
                <a:lnTo>
                  <a:pt x="2594140" y="2159000"/>
                </a:lnTo>
                <a:lnTo>
                  <a:pt x="2595105" y="2171700"/>
                </a:lnTo>
                <a:lnTo>
                  <a:pt x="2593911" y="2184400"/>
                </a:lnTo>
                <a:lnTo>
                  <a:pt x="2592133" y="2184400"/>
                </a:lnTo>
                <a:lnTo>
                  <a:pt x="2589987" y="2197100"/>
                </a:lnTo>
                <a:lnTo>
                  <a:pt x="2587612" y="2209800"/>
                </a:lnTo>
                <a:lnTo>
                  <a:pt x="2585161" y="2222500"/>
                </a:lnTo>
                <a:lnTo>
                  <a:pt x="2582430" y="2235200"/>
                </a:lnTo>
                <a:lnTo>
                  <a:pt x="2580386" y="2247900"/>
                </a:lnTo>
                <a:lnTo>
                  <a:pt x="2578531" y="2260600"/>
                </a:lnTo>
                <a:lnTo>
                  <a:pt x="2576372" y="2273300"/>
                </a:lnTo>
                <a:lnTo>
                  <a:pt x="2574645" y="2286000"/>
                </a:lnTo>
                <a:lnTo>
                  <a:pt x="2573261" y="2286000"/>
                </a:lnTo>
                <a:lnTo>
                  <a:pt x="2570251" y="2298700"/>
                </a:lnTo>
                <a:lnTo>
                  <a:pt x="2592794" y="2286000"/>
                </a:lnTo>
                <a:lnTo>
                  <a:pt x="2587650" y="2286000"/>
                </a:lnTo>
                <a:lnTo>
                  <a:pt x="2585593" y="2273300"/>
                </a:lnTo>
                <a:lnTo>
                  <a:pt x="2586761" y="2273300"/>
                </a:lnTo>
                <a:lnTo>
                  <a:pt x="2593492" y="2260600"/>
                </a:lnTo>
                <a:lnTo>
                  <a:pt x="2646756" y="2260600"/>
                </a:lnTo>
                <a:lnTo>
                  <a:pt x="2648661" y="2272881"/>
                </a:lnTo>
                <a:lnTo>
                  <a:pt x="2648635" y="2278138"/>
                </a:lnTo>
                <a:lnTo>
                  <a:pt x="2648470" y="2286000"/>
                </a:lnTo>
                <a:lnTo>
                  <a:pt x="2660485" y="2286000"/>
                </a:lnTo>
                <a:lnTo>
                  <a:pt x="2660561" y="2273300"/>
                </a:lnTo>
                <a:lnTo>
                  <a:pt x="2659761" y="2273300"/>
                </a:lnTo>
                <a:lnTo>
                  <a:pt x="2661501" y="2260600"/>
                </a:lnTo>
                <a:lnTo>
                  <a:pt x="2666212" y="2260600"/>
                </a:lnTo>
                <a:lnTo>
                  <a:pt x="2664676" y="2247900"/>
                </a:lnTo>
                <a:lnTo>
                  <a:pt x="2663126" y="2235200"/>
                </a:lnTo>
                <a:lnTo>
                  <a:pt x="2663837" y="2209800"/>
                </a:lnTo>
                <a:lnTo>
                  <a:pt x="2666263" y="2197100"/>
                </a:lnTo>
                <a:lnTo>
                  <a:pt x="2668320" y="2171700"/>
                </a:lnTo>
                <a:lnTo>
                  <a:pt x="2670911" y="2133600"/>
                </a:lnTo>
                <a:lnTo>
                  <a:pt x="2674353" y="2108200"/>
                </a:lnTo>
                <a:lnTo>
                  <a:pt x="2682100" y="2032000"/>
                </a:lnTo>
                <a:lnTo>
                  <a:pt x="2684767" y="2006600"/>
                </a:lnTo>
                <a:lnTo>
                  <a:pt x="2687193" y="1981200"/>
                </a:lnTo>
                <a:lnTo>
                  <a:pt x="2689009" y="1955800"/>
                </a:lnTo>
                <a:lnTo>
                  <a:pt x="2689872" y="1930400"/>
                </a:lnTo>
                <a:lnTo>
                  <a:pt x="2689733" y="1917700"/>
                </a:lnTo>
                <a:lnTo>
                  <a:pt x="2689517" y="1905000"/>
                </a:lnTo>
                <a:lnTo>
                  <a:pt x="2689999" y="1892300"/>
                </a:lnTo>
                <a:lnTo>
                  <a:pt x="2691981" y="1866900"/>
                </a:lnTo>
                <a:lnTo>
                  <a:pt x="2696108" y="1854200"/>
                </a:lnTo>
                <a:lnTo>
                  <a:pt x="2702547" y="1854200"/>
                </a:lnTo>
                <a:lnTo>
                  <a:pt x="2712948" y="1841500"/>
                </a:lnTo>
                <a:lnTo>
                  <a:pt x="2728963" y="1854200"/>
                </a:lnTo>
                <a:lnTo>
                  <a:pt x="2739707" y="1854200"/>
                </a:lnTo>
                <a:lnTo>
                  <a:pt x="2738691" y="1866900"/>
                </a:lnTo>
                <a:lnTo>
                  <a:pt x="2737624" y="1879600"/>
                </a:lnTo>
                <a:lnTo>
                  <a:pt x="2736888" y="1879600"/>
                </a:lnTo>
                <a:lnTo>
                  <a:pt x="2735961" y="1892300"/>
                </a:lnTo>
                <a:lnTo>
                  <a:pt x="2734335" y="1905000"/>
                </a:lnTo>
                <a:lnTo>
                  <a:pt x="2731859" y="1917700"/>
                </a:lnTo>
                <a:lnTo>
                  <a:pt x="2730538" y="1943100"/>
                </a:lnTo>
                <a:lnTo>
                  <a:pt x="2729852" y="1955800"/>
                </a:lnTo>
                <a:lnTo>
                  <a:pt x="2729280" y="1968500"/>
                </a:lnTo>
                <a:lnTo>
                  <a:pt x="2728988" y="1981200"/>
                </a:lnTo>
                <a:lnTo>
                  <a:pt x="2728620" y="1981200"/>
                </a:lnTo>
                <a:lnTo>
                  <a:pt x="2727807" y="1993900"/>
                </a:lnTo>
                <a:lnTo>
                  <a:pt x="2726537" y="1993900"/>
                </a:lnTo>
                <a:lnTo>
                  <a:pt x="2724785" y="2006600"/>
                </a:lnTo>
                <a:lnTo>
                  <a:pt x="2721406" y="2006600"/>
                </a:lnTo>
                <a:lnTo>
                  <a:pt x="2715234" y="2019300"/>
                </a:lnTo>
                <a:lnTo>
                  <a:pt x="2724023" y="2019300"/>
                </a:lnTo>
                <a:lnTo>
                  <a:pt x="2724683" y="2032000"/>
                </a:lnTo>
                <a:lnTo>
                  <a:pt x="2723832" y="2032000"/>
                </a:lnTo>
                <a:lnTo>
                  <a:pt x="2721584" y="2057400"/>
                </a:lnTo>
                <a:lnTo>
                  <a:pt x="2719540" y="2082800"/>
                </a:lnTo>
                <a:lnTo>
                  <a:pt x="2717685" y="2108200"/>
                </a:lnTo>
                <a:lnTo>
                  <a:pt x="2715971" y="2120900"/>
                </a:lnTo>
                <a:lnTo>
                  <a:pt x="2714752" y="2133600"/>
                </a:lnTo>
                <a:lnTo>
                  <a:pt x="2712478" y="2133600"/>
                </a:lnTo>
                <a:lnTo>
                  <a:pt x="2706865" y="2146300"/>
                </a:lnTo>
                <a:lnTo>
                  <a:pt x="2706662" y="2159000"/>
                </a:lnTo>
                <a:lnTo>
                  <a:pt x="2708935" y="2159000"/>
                </a:lnTo>
                <a:lnTo>
                  <a:pt x="2711272" y="2171700"/>
                </a:lnTo>
                <a:lnTo>
                  <a:pt x="2707259" y="2197100"/>
                </a:lnTo>
                <a:lnTo>
                  <a:pt x="2704896" y="2222500"/>
                </a:lnTo>
                <a:lnTo>
                  <a:pt x="2702915" y="2235200"/>
                </a:lnTo>
                <a:lnTo>
                  <a:pt x="2700096" y="2260600"/>
                </a:lnTo>
                <a:lnTo>
                  <a:pt x="2698851" y="2260600"/>
                </a:lnTo>
                <a:lnTo>
                  <a:pt x="2697835" y="2273300"/>
                </a:lnTo>
                <a:lnTo>
                  <a:pt x="2711069" y="2273300"/>
                </a:lnTo>
                <a:lnTo>
                  <a:pt x="2720149" y="2260600"/>
                </a:lnTo>
                <a:lnTo>
                  <a:pt x="2713266" y="2247900"/>
                </a:lnTo>
                <a:lnTo>
                  <a:pt x="2711564" y="2247900"/>
                </a:lnTo>
                <a:lnTo>
                  <a:pt x="2716199" y="2222500"/>
                </a:lnTo>
                <a:lnTo>
                  <a:pt x="2717749" y="2197100"/>
                </a:lnTo>
                <a:lnTo>
                  <a:pt x="2718917" y="2184400"/>
                </a:lnTo>
                <a:lnTo>
                  <a:pt x="2720136" y="2171700"/>
                </a:lnTo>
                <a:lnTo>
                  <a:pt x="2721038" y="2159000"/>
                </a:lnTo>
                <a:lnTo>
                  <a:pt x="2725191" y="2159000"/>
                </a:lnTo>
                <a:lnTo>
                  <a:pt x="2737294" y="2146300"/>
                </a:lnTo>
                <a:lnTo>
                  <a:pt x="2725343" y="2146300"/>
                </a:lnTo>
                <a:lnTo>
                  <a:pt x="2724010" y="2133600"/>
                </a:lnTo>
                <a:lnTo>
                  <a:pt x="2725534" y="2120900"/>
                </a:lnTo>
                <a:lnTo>
                  <a:pt x="2763177" y="2120900"/>
                </a:lnTo>
                <a:lnTo>
                  <a:pt x="2762542" y="2133600"/>
                </a:lnTo>
                <a:lnTo>
                  <a:pt x="2749473" y="2133600"/>
                </a:lnTo>
                <a:lnTo>
                  <a:pt x="2743136" y="2146300"/>
                </a:lnTo>
                <a:lnTo>
                  <a:pt x="2759379" y="2146300"/>
                </a:lnTo>
                <a:lnTo>
                  <a:pt x="2761551" y="2159000"/>
                </a:lnTo>
                <a:lnTo>
                  <a:pt x="2761551" y="2171700"/>
                </a:lnTo>
                <a:lnTo>
                  <a:pt x="2758706" y="2197100"/>
                </a:lnTo>
                <a:lnTo>
                  <a:pt x="2757170" y="2222500"/>
                </a:lnTo>
                <a:lnTo>
                  <a:pt x="2755354" y="2235631"/>
                </a:lnTo>
                <a:lnTo>
                  <a:pt x="2753703" y="2247900"/>
                </a:lnTo>
                <a:lnTo>
                  <a:pt x="2750337" y="2247900"/>
                </a:lnTo>
                <a:lnTo>
                  <a:pt x="2744051" y="2260600"/>
                </a:lnTo>
                <a:lnTo>
                  <a:pt x="2749080" y="2260600"/>
                </a:lnTo>
                <a:lnTo>
                  <a:pt x="2750667" y="2273300"/>
                </a:lnTo>
                <a:lnTo>
                  <a:pt x="2762275" y="2273300"/>
                </a:lnTo>
                <a:lnTo>
                  <a:pt x="2765933" y="2260600"/>
                </a:lnTo>
                <a:lnTo>
                  <a:pt x="2769692" y="2273300"/>
                </a:lnTo>
                <a:lnTo>
                  <a:pt x="2775978" y="2273300"/>
                </a:lnTo>
                <a:lnTo>
                  <a:pt x="2782265" y="2286000"/>
                </a:lnTo>
                <a:lnTo>
                  <a:pt x="2785897" y="2286000"/>
                </a:lnTo>
                <a:lnTo>
                  <a:pt x="2780893" y="2273300"/>
                </a:lnTo>
                <a:lnTo>
                  <a:pt x="2780576" y="2273300"/>
                </a:lnTo>
                <a:lnTo>
                  <a:pt x="2785148" y="2260600"/>
                </a:lnTo>
                <a:lnTo>
                  <a:pt x="2809278" y="2260600"/>
                </a:lnTo>
                <a:lnTo>
                  <a:pt x="2808440" y="2273300"/>
                </a:lnTo>
                <a:lnTo>
                  <a:pt x="2790393" y="2273300"/>
                </a:lnTo>
                <a:lnTo>
                  <a:pt x="2785897" y="2286000"/>
                </a:lnTo>
                <a:lnTo>
                  <a:pt x="2808668" y="2286000"/>
                </a:lnTo>
                <a:lnTo>
                  <a:pt x="2808719" y="2298700"/>
                </a:lnTo>
                <a:lnTo>
                  <a:pt x="2826016" y="2298700"/>
                </a:lnTo>
                <a:lnTo>
                  <a:pt x="2834208" y="2311400"/>
                </a:lnTo>
                <a:lnTo>
                  <a:pt x="2842755" y="2311400"/>
                </a:lnTo>
                <a:lnTo>
                  <a:pt x="2843466" y="2298700"/>
                </a:lnTo>
                <a:lnTo>
                  <a:pt x="2849067" y="2298700"/>
                </a:lnTo>
                <a:lnTo>
                  <a:pt x="2852051" y="2286000"/>
                </a:lnTo>
                <a:lnTo>
                  <a:pt x="2845485" y="2286000"/>
                </a:lnTo>
                <a:lnTo>
                  <a:pt x="2846705" y="2273300"/>
                </a:lnTo>
                <a:lnTo>
                  <a:pt x="2844990" y="2260600"/>
                </a:lnTo>
                <a:lnTo>
                  <a:pt x="2856877" y="2260600"/>
                </a:lnTo>
                <a:lnTo>
                  <a:pt x="2858046" y="2273300"/>
                </a:lnTo>
                <a:lnTo>
                  <a:pt x="2858452" y="2273300"/>
                </a:lnTo>
                <a:lnTo>
                  <a:pt x="2856433" y="2286000"/>
                </a:lnTo>
                <a:lnTo>
                  <a:pt x="2852051" y="2286000"/>
                </a:lnTo>
                <a:lnTo>
                  <a:pt x="2859240" y="2298700"/>
                </a:lnTo>
                <a:lnTo>
                  <a:pt x="2858732" y="2298700"/>
                </a:lnTo>
                <a:lnTo>
                  <a:pt x="2858782" y="2324100"/>
                </a:lnTo>
                <a:lnTo>
                  <a:pt x="2865704" y="2336800"/>
                </a:lnTo>
                <a:lnTo>
                  <a:pt x="2869069" y="2336800"/>
                </a:lnTo>
                <a:lnTo>
                  <a:pt x="2869146" y="2324100"/>
                </a:lnTo>
                <a:lnTo>
                  <a:pt x="2869273" y="2311400"/>
                </a:lnTo>
                <a:lnTo>
                  <a:pt x="2869527" y="2298700"/>
                </a:lnTo>
                <a:lnTo>
                  <a:pt x="2869920" y="2298700"/>
                </a:lnTo>
                <a:lnTo>
                  <a:pt x="2870593" y="2286000"/>
                </a:lnTo>
                <a:lnTo>
                  <a:pt x="2872041" y="2286000"/>
                </a:lnTo>
                <a:lnTo>
                  <a:pt x="2874492" y="2273300"/>
                </a:lnTo>
                <a:lnTo>
                  <a:pt x="2878175" y="2273300"/>
                </a:lnTo>
                <a:lnTo>
                  <a:pt x="2870479" y="2260600"/>
                </a:lnTo>
                <a:lnTo>
                  <a:pt x="2869730" y="2260600"/>
                </a:lnTo>
                <a:lnTo>
                  <a:pt x="2882252" y="2247900"/>
                </a:lnTo>
                <a:lnTo>
                  <a:pt x="2886786" y="2237232"/>
                </a:lnTo>
                <a:lnTo>
                  <a:pt x="2878518" y="2247900"/>
                </a:lnTo>
                <a:lnTo>
                  <a:pt x="2874746" y="2235200"/>
                </a:lnTo>
                <a:lnTo>
                  <a:pt x="2874530" y="2222500"/>
                </a:lnTo>
                <a:lnTo>
                  <a:pt x="2873768" y="2209800"/>
                </a:lnTo>
                <a:lnTo>
                  <a:pt x="2872676" y="2197100"/>
                </a:lnTo>
                <a:lnTo>
                  <a:pt x="2872397" y="2184400"/>
                </a:lnTo>
                <a:lnTo>
                  <a:pt x="2872117" y="2171700"/>
                </a:lnTo>
                <a:lnTo>
                  <a:pt x="2872956" y="2159000"/>
                </a:lnTo>
                <a:lnTo>
                  <a:pt x="2873832" y="2146300"/>
                </a:lnTo>
                <a:lnTo>
                  <a:pt x="2876867" y="2146300"/>
                </a:lnTo>
                <a:lnTo>
                  <a:pt x="2893377" y="2133600"/>
                </a:lnTo>
                <a:lnTo>
                  <a:pt x="2897835" y="2133600"/>
                </a:lnTo>
                <a:lnTo>
                  <a:pt x="2898216" y="2146300"/>
                </a:lnTo>
                <a:lnTo>
                  <a:pt x="2898330" y="2184400"/>
                </a:lnTo>
                <a:lnTo>
                  <a:pt x="2896832" y="2184400"/>
                </a:lnTo>
                <a:lnTo>
                  <a:pt x="2896920" y="2222500"/>
                </a:lnTo>
                <a:lnTo>
                  <a:pt x="2893923" y="2235200"/>
                </a:lnTo>
                <a:lnTo>
                  <a:pt x="2888348" y="2235200"/>
                </a:lnTo>
                <a:lnTo>
                  <a:pt x="2888030" y="2235631"/>
                </a:lnTo>
                <a:lnTo>
                  <a:pt x="2899118" y="2247900"/>
                </a:lnTo>
                <a:lnTo>
                  <a:pt x="2895676" y="2260600"/>
                </a:lnTo>
                <a:lnTo>
                  <a:pt x="2889466" y="2260600"/>
                </a:lnTo>
                <a:lnTo>
                  <a:pt x="2895142" y="2273300"/>
                </a:lnTo>
                <a:lnTo>
                  <a:pt x="2897111" y="2273300"/>
                </a:lnTo>
                <a:lnTo>
                  <a:pt x="2897162" y="2278138"/>
                </a:lnTo>
                <a:lnTo>
                  <a:pt x="2897276" y="2324100"/>
                </a:lnTo>
                <a:lnTo>
                  <a:pt x="2897416" y="2336800"/>
                </a:lnTo>
                <a:lnTo>
                  <a:pt x="2897479" y="2362200"/>
                </a:lnTo>
                <a:lnTo>
                  <a:pt x="2903524" y="2362200"/>
                </a:lnTo>
                <a:lnTo>
                  <a:pt x="2909341" y="2374900"/>
                </a:lnTo>
                <a:lnTo>
                  <a:pt x="2915399" y="2374900"/>
                </a:lnTo>
                <a:lnTo>
                  <a:pt x="2908262" y="2362200"/>
                </a:lnTo>
                <a:lnTo>
                  <a:pt x="2908820" y="2362200"/>
                </a:lnTo>
                <a:lnTo>
                  <a:pt x="2909189" y="2349500"/>
                </a:lnTo>
                <a:lnTo>
                  <a:pt x="2909303" y="2336800"/>
                </a:lnTo>
                <a:lnTo>
                  <a:pt x="2909036" y="2324100"/>
                </a:lnTo>
                <a:lnTo>
                  <a:pt x="2908300" y="2311400"/>
                </a:lnTo>
                <a:lnTo>
                  <a:pt x="2908655" y="2298700"/>
                </a:lnTo>
                <a:lnTo>
                  <a:pt x="2908579" y="2285301"/>
                </a:lnTo>
                <a:lnTo>
                  <a:pt x="2908871" y="2273198"/>
                </a:lnTo>
                <a:lnTo>
                  <a:pt x="2910357" y="2260600"/>
                </a:lnTo>
                <a:lnTo>
                  <a:pt x="2911119" y="2247900"/>
                </a:lnTo>
                <a:lnTo>
                  <a:pt x="2909278" y="2247900"/>
                </a:lnTo>
                <a:lnTo>
                  <a:pt x="2908350" y="2235200"/>
                </a:lnTo>
                <a:lnTo>
                  <a:pt x="2908922" y="2235200"/>
                </a:lnTo>
                <a:lnTo>
                  <a:pt x="2918422" y="2222500"/>
                </a:lnTo>
                <a:lnTo>
                  <a:pt x="2935617" y="2222500"/>
                </a:lnTo>
                <a:lnTo>
                  <a:pt x="2933217" y="2235200"/>
                </a:lnTo>
                <a:lnTo>
                  <a:pt x="2933789" y="2235200"/>
                </a:lnTo>
                <a:lnTo>
                  <a:pt x="2935300" y="2260600"/>
                </a:lnTo>
                <a:lnTo>
                  <a:pt x="2934347" y="2286000"/>
                </a:lnTo>
                <a:lnTo>
                  <a:pt x="2932049" y="2324100"/>
                </a:lnTo>
                <a:lnTo>
                  <a:pt x="2929509" y="2349500"/>
                </a:lnTo>
                <a:lnTo>
                  <a:pt x="2928861" y="2349500"/>
                </a:lnTo>
                <a:lnTo>
                  <a:pt x="2927451" y="2362200"/>
                </a:lnTo>
                <a:lnTo>
                  <a:pt x="2918053" y="2362200"/>
                </a:lnTo>
                <a:lnTo>
                  <a:pt x="2915399" y="2374900"/>
                </a:lnTo>
                <a:lnTo>
                  <a:pt x="2925470" y="2374900"/>
                </a:lnTo>
                <a:lnTo>
                  <a:pt x="2922676" y="2387600"/>
                </a:lnTo>
                <a:lnTo>
                  <a:pt x="2923832" y="2387600"/>
                </a:lnTo>
                <a:lnTo>
                  <a:pt x="2945663" y="2413000"/>
                </a:lnTo>
                <a:lnTo>
                  <a:pt x="2964815" y="2438400"/>
                </a:lnTo>
                <a:lnTo>
                  <a:pt x="2981033" y="2476500"/>
                </a:lnTo>
                <a:lnTo>
                  <a:pt x="2994063" y="2501900"/>
                </a:lnTo>
                <a:lnTo>
                  <a:pt x="2999232" y="2501900"/>
                </a:lnTo>
                <a:lnTo>
                  <a:pt x="3002584" y="2489200"/>
                </a:lnTo>
                <a:lnTo>
                  <a:pt x="3005912" y="2463800"/>
                </a:lnTo>
                <a:lnTo>
                  <a:pt x="3007461" y="2451100"/>
                </a:lnTo>
                <a:lnTo>
                  <a:pt x="3008998" y="2438400"/>
                </a:lnTo>
                <a:lnTo>
                  <a:pt x="3011665" y="2413000"/>
                </a:lnTo>
                <a:lnTo>
                  <a:pt x="3016554" y="2387600"/>
                </a:lnTo>
                <a:lnTo>
                  <a:pt x="3022904" y="2349500"/>
                </a:lnTo>
                <a:lnTo>
                  <a:pt x="3029280" y="2311400"/>
                </a:lnTo>
                <a:lnTo>
                  <a:pt x="3034271" y="2286000"/>
                </a:lnTo>
                <a:lnTo>
                  <a:pt x="3035300" y="2273300"/>
                </a:lnTo>
                <a:lnTo>
                  <a:pt x="3037090" y="2273300"/>
                </a:lnTo>
                <a:lnTo>
                  <a:pt x="3040430" y="2260600"/>
                </a:lnTo>
                <a:lnTo>
                  <a:pt x="3046120" y="2247900"/>
                </a:lnTo>
                <a:lnTo>
                  <a:pt x="3051962" y="2247900"/>
                </a:lnTo>
                <a:lnTo>
                  <a:pt x="3047390" y="2235200"/>
                </a:lnTo>
                <a:lnTo>
                  <a:pt x="3048012" y="2235200"/>
                </a:lnTo>
                <a:lnTo>
                  <a:pt x="3048406" y="2222500"/>
                </a:lnTo>
                <a:lnTo>
                  <a:pt x="3048800" y="2209800"/>
                </a:lnTo>
                <a:lnTo>
                  <a:pt x="3051797" y="2197100"/>
                </a:lnTo>
                <a:lnTo>
                  <a:pt x="3055963" y="2171700"/>
                </a:lnTo>
                <a:lnTo>
                  <a:pt x="3060230" y="2159000"/>
                </a:lnTo>
                <a:lnTo>
                  <a:pt x="3067888" y="2120900"/>
                </a:lnTo>
                <a:lnTo>
                  <a:pt x="3073235" y="2095500"/>
                </a:lnTo>
                <a:lnTo>
                  <a:pt x="3075902" y="2082800"/>
                </a:lnTo>
                <a:lnTo>
                  <a:pt x="3084144" y="2057400"/>
                </a:lnTo>
                <a:lnTo>
                  <a:pt x="3092450" y="2019300"/>
                </a:lnTo>
                <a:lnTo>
                  <a:pt x="3104426" y="1981200"/>
                </a:lnTo>
                <a:lnTo>
                  <a:pt x="3111487" y="1968500"/>
                </a:lnTo>
                <a:lnTo>
                  <a:pt x="3126295" y="1968500"/>
                </a:lnTo>
                <a:lnTo>
                  <a:pt x="3125533" y="1981200"/>
                </a:lnTo>
                <a:lnTo>
                  <a:pt x="3119653" y="2006600"/>
                </a:lnTo>
                <a:lnTo>
                  <a:pt x="3114725" y="2019300"/>
                </a:lnTo>
                <a:lnTo>
                  <a:pt x="3109645" y="2044700"/>
                </a:lnTo>
                <a:lnTo>
                  <a:pt x="3104311" y="2070100"/>
                </a:lnTo>
                <a:lnTo>
                  <a:pt x="3102495" y="2082800"/>
                </a:lnTo>
                <a:lnTo>
                  <a:pt x="3100832" y="2082800"/>
                </a:lnTo>
                <a:lnTo>
                  <a:pt x="3099206" y="2095500"/>
                </a:lnTo>
                <a:lnTo>
                  <a:pt x="3097504" y="2095500"/>
                </a:lnTo>
                <a:lnTo>
                  <a:pt x="3090786" y="2133600"/>
                </a:lnTo>
                <a:lnTo>
                  <a:pt x="3083725" y="2159000"/>
                </a:lnTo>
                <a:lnTo>
                  <a:pt x="3076689" y="2184400"/>
                </a:lnTo>
                <a:lnTo>
                  <a:pt x="3070085" y="2209800"/>
                </a:lnTo>
                <a:lnTo>
                  <a:pt x="3061373" y="2247900"/>
                </a:lnTo>
                <a:lnTo>
                  <a:pt x="3051581" y="2273300"/>
                </a:lnTo>
                <a:lnTo>
                  <a:pt x="3042704" y="2311400"/>
                </a:lnTo>
                <a:lnTo>
                  <a:pt x="3036722" y="2349500"/>
                </a:lnTo>
                <a:lnTo>
                  <a:pt x="3034804" y="2362200"/>
                </a:lnTo>
                <a:lnTo>
                  <a:pt x="3032976" y="2387600"/>
                </a:lnTo>
                <a:lnTo>
                  <a:pt x="3030842" y="2400300"/>
                </a:lnTo>
                <a:lnTo>
                  <a:pt x="3027934" y="2425700"/>
                </a:lnTo>
                <a:lnTo>
                  <a:pt x="3024035" y="2438400"/>
                </a:lnTo>
                <a:lnTo>
                  <a:pt x="3016580" y="2489200"/>
                </a:lnTo>
                <a:lnTo>
                  <a:pt x="3012668" y="2501900"/>
                </a:lnTo>
                <a:lnTo>
                  <a:pt x="3022384" y="2501900"/>
                </a:lnTo>
                <a:lnTo>
                  <a:pt x="3028810" y="2514600"/>
                </a:lnTo>
                <a:lnTo>
                  <a:pt x="3040926" y="2514600"/>
                </a:lnTo>
                <a:lnTo>
                  <a:pt x="3043656" y="2501900"/>
                </a:lnTo>
                <a:lnTo>
                  <a:pt x="3045320" y="2489200"/>
                </a:lnTo>
                <a:lnTo>
                  <a:pt x="3046234" y="2476500"/>
                </a:lnTo>
                <a:lnTo>
                  <a:pt x="3046692" y="2463800"/>
                </a:lnTo>
                <a:lnTo>
                  <a:pt x="3047987" y="2451100"/>
                </a:lnTo>
                <a:lnTo>
                  <a:pt x="3051683" y="2438400"/>
                </a:lnTo>
                <a:lnTo>
                  <a:pt x="3063913" y="2438400"/>
                </a:lnTo>
                <a:lnTo>
                  <a:pt x="3058376" y="2425700"/>
                </a:lnTo>
                <a:lnTo>
                  <a:pt x="3058769" y="2425700"/>
                </a:lnTo>
                <a:lnTo>
                  <a:pt x="3058274" y="2413000"/>
                </a:lnTo>
                <a:lnTo>
                  <a:pt x="3056509" y="2413000"/>
                </a:lnTo>
                <a:lnTo>
                  <a:pt x="3055594" y="2400300"/>
                </a:lnTo>
                <a:lnTo>
                  <a:pt x="3057639" y="2387600"/>
                </a:lnTo>
                <a:lnTo>
                  <a:pt x="3060954" y="2387600"/>
                </a:lnTo>
                <a:lnTo>
                  <a:pt x="3060014" y="2374900"/>
                </a:lnTo>
                <a:lnTo>
                  <a:pt x="3063392" y="2362200"/>
                </a:lnTo>
                <a:lnTo>
                  <a:pt x="3068536" y="2349500"/>
                </a:lnTo>
                <a:lnTo>
                  <a:pt x="3076397" y="2362200"/>
                </a:lnTo>
                <a:lnTo>
                  <a:pt x="3132810" y="2362200"/>
                </a:lnTo>
                <a:lnTo>
                  <a:pt x="3111487" y="2349500"/>
                </a:lnTo>
                <a:lnTo>
                  <a:pt x="3072180" y="2349500"/>
                </a:lnTo>
                <a:lnTo>
                  <a:pt x="3069767" y="2336800"/>
                </a:lnTo>
                <a:lnTo>
                  <a:pt x="3069323" y="2324100"/>
                </a:lnTo>
                <a:lnTo>
                  <a:pt x="3068053" y="2324100"/>
                </a:lnTo>
                <a:lnTo>
                  <a:pt x="3068764" y="2311400"/>
                </a:lnTo>
                <a:lnTo>
                  <a:pt x="3070237" y="2311400"/>
                </a:lnTo>
                <a:lnTo>
                  <a:pt x="3071228" y="2298700"/>
                </a:lnTo>
                <a:lnTo>
                  <a:pt x="3073590" y="2286000"/>
                </a:lnTo>
                <a:lnTo>
                  <a:pt x="3086430" y="2286000"/>
                </a:lnTo>
                <a:lnTo>
                  <a:pt x="3094736" y="2273300"/>
                </a:lnTo>
                <a:lnTo>
                  <a:pt x="3101873" y="2273300"/>
                </a:lnTo>
                <a:lnTo>
                  <a:pt x="3109023" y="2286000"/>
                </a:lnTo>
                <a:lnTo>
                  <a:pt x="3168764" y="2286000"/>
                </a:lnTo>
                <a:lnTo>
                  <a:pt x="3184334" y="2298700"/>
                </a:lnTo>
                <a:lnTo>
                  <a:pt x="3196018" y="2298700"/>
                </a:lnTo>
                <a:lnTo>
                  <a:pt x="3192869" y="2311400"/>
                </a:lnTo>
                <a:lnTo>
                  <a:pt x="3190862" y="2324100"/>
                </a:lnTo>
                <a:lnTo>
                  <a:pt x="3188805" y="2336800"/>
                </a:lnTo>
                <a:lnTo>
                  <a:pt x="3186646" y="2349500"/>
                </a:lnTo>
                <a:lnTo>
                  <a:pt x="3185579" y="2362200"/>
                </a:lnTo>
                <a:lnTo>
                  <a:pt x="3144037" y="2362200"/>
                </a:lnTo>
                <a:lnTo>
                  <a:pt x="3166300" y="2374900"/>
                </a:lnTo>
                <a:lnTo>
                  <a:pt x="3181159" y="2374900"/>
                </a:lnTo>
                <a:lnTo>
                  <a:pt x="3183153" y="2387600"/>
                </a:lnTo>
                <a:lnTo>
                  <a:pt x="3183559" y="2387600"/>
                </a:lnTo>
                <a:lnTo>
                  <a:pt x="3183559" y="2400300"/>
                </a:lnTo>
                <a:lnTo>
                  <a:pt x="3183725" y="2400300"/>
                </a:lnTo>
                <a:lnTo>
                  <a:pt x="3183458" y="2413000"/>
                </a:lnTo>
                <a:lnTo>
                  <a:pt x="3182721" y="2413000"/>
                </a:lnTo>
                <a:lnTo>
                  <a:pt x="3181489" y="2425700"/>
                </a:lnTo>
                <a:lnTo>
                  <a:pt x="3186519" y="2425700"/>
                </a:lnTo>
                <a:lnTo>
                  <a:pt x="3187839" y="2413000"/>
                </a:lnTo>
                <a:lnTo>
                  <a:pt x="3190125" y="2413000"/>
                </a:lnTo>
                <a:lnTo>
                  <a:pt x="3189109" y="2400300"/>
                </a:lnTo>
                <a:lnTo>
                  <a:pt x="3189147" y="2387600"/>
                </a:lnTo>
                <a:lnTo>
                  <a:pt x="3192538" y="2374900"/>
                </a:lnTo>
                <a:lnTo>
                  <a:pt x="3225520" y="2374900"/>
                </a:lnTo>
                <a:lnTo>
                  <a:pt x="3218929" y="2362200"/>
                </a:lnTo>
                <a:lnTo>
                  <a:pt x="3192284" y="2362200"/>
                </a:lnTo>
                <a:lnTo>
                  <a:pt x="3192373" y="2349500"/>
                </a:lnTo>
                <a:lnTo>
                  <a:pt x="3193008" y="2336800"/>
                </a:lnTo>
                <a:lnTo>
                  <a:pt x="3194799" y="2324100"/>
                </a:lnTo>
                <a:lnTo>
                  <a:pt x="3197847" y="2311400"/>
                </a:lnTo>
                <a:lnTo>
                  <a:pt x="3202279" y="2298700"/>
                </a:lnTo>
                <a:lnTo>
                  <a:pt x="3205772" y="2298700"/>
                </a:lnTo>
                <a:lnTo>
                  <a:pt x="3210890" y="2286000"/>
                </a:lnTo>
                <a:lnTo>
                  <a:pt x="3220605" y="2298700"/>
                </a:lnTo>
                <a:lnTo>
                  <a:pt x="3302571" y="2298700"/>
                </a:lnTo>
                <a:lnTo>
                  <a:pt x="3307689" y="2311400"/>
                </a:lnTo>
                <a:lnTo>
                  <a:pt x="3309518" y="2311400"/>
                </a:lnTo>
                <a:lnTo>
                  <a:pt x="3309302" y="2324100"/>
                </a:lnTo>
                <a:lnTo>
                  <a:pt x="3308934" y="2324100"/>
                </a:lnTo>
                <a:lnTo>
                  <a:pt x="3308375" y="2336800"/>
                </a:lnTo>
                <a:lnTo>
                  <a:pt x="3307892" y="2336800"/>
                </a:lnTo>
                <a:lnTo>
                  <a:pt x="3307448" y="2349500"/>
                </a:lnTo>
                <a:lnTo>
                  <a:pt x="3307156" y="2349500"/>
                </a:lnTo>
                <a:lnTo>
                  <a:pt x="3306534" y="2362200"/>
                </a:lnTo>
                <a:lnTo>
                  <a:pt x="3305060" y="2374900"/>
                </a:lnTo>
                <a:lnTo>
                  <a:pt x="3258261" y="2374900"/>
                </a:lnTo>
                <a:lnTo>
                  <a:pt x="3265513" y="2387600"/>
                </a:lnTo>
                <a:lnTo>
                  <a:pt x="3297123" y="2387600"/>
                </a:lnTo>
                <a:lnTo>
                  <a:pt x="3297491" y="2400300"/>
                </a:lnTo>
                <a:lnTo>
                  <a:pt x="3294773" y="2413000"/>
                </a:lnTo>
                <a:lnTo>
                  <a:pt x="3293338" y="2425700"/>
                </a:lnTo>
                <a:lnTo>
                  <a:pt x="3291725" y="2425700"/>
                </a:lnTo>
                <a:lnTo>
                  <a:pt x="3290087" y="2438400"/>
                </a:lnTo>
                <a:lnTo>
                  <a:pt x="3288550" y="2451100"/>
                </a:lnTo>
                <a:lnTo>
                  <a:pt x="3291586" y="2451100"/>
                </a:lnTo>
                <a:lnTo>
                  <a:pt x="3293440" y="2463800"/>
                </a:lnTo>
                <a:lnTo>
                  <a:pt x="3292818" y="2451100"/>
                </a:lnTo>
                <a:lnTo>
                  <a:pt x="3292538" y="2451100"/>
                </a:lnTo>
                <a:lnTo>
                  <a:pt x="3297110" y="2425700"/>
                </a:lnTo>
                <a:lnTo>
                  <a:pt x="3299295" y="2413000"/>
                </a:lnTo>
                <a:lnTo>
                  <a:pt x="3301746" y="2400300"/>
                </a:lnTo>
                <a:lnTo>
                  <a:pt x="3308515" y="2400300"/>
                </a:lnTo>
                <a:lnTo>
                  <a:pt x="3314458" y="2387600"/>
                </a:lnTo>
                <a:lnTo>
                  <a:pt x="3313392" y="2387600"/>
                </a:lnTo>
                <a:lnTo>
                  <a:pt x="3311093" y="2374900"/>
                </a:lnTo>
                <a:lnTo>
                  <a:pt x="3311499" y="2362200"/>
                </a:lnTo>
                <a:lnTo>
                  <a:pt x="3312718" y="2349500"/>
                </a:lnTo>
                <a:lnTo>
                  <a:pt x="3313900" y="2336800"/>
                </a:lnTo>
                <a:lnTo>
                  <a:pt x="3315220" y="2336800"/>
                </a:lnTo>
                <a:lnTo>
                  <a:pt x="3316833" y="2324100"/>
                </a:lnTo>
                <a:lnTo>
                  <a:pt x="3319437" y="2311400"/>
                </a:lnTo>
                <a:lnTo>
                  <a:pt x="3376460" y="2311400"/>
                </a:lnTo>
                <a:lnTo>
                  <a:pt x="3390798" y="2324100"/>
                </a:lnTo>
                <a:lnTo>
                  <a:pt x="3396881" y="2324100"/>
                </a:lnTo>
                <a:lnTo>
                  <a:pt x="3397834" y="2336800"/>
                </a:lnTo>
                <a:lnTo>
                  <a:pt x="3399675" y="2349500"/>
                </a:lnTo>
                <a:lnTo>
                  <a:pt x="3402076" y="2374900"/>
                </a:lnTo>
                <a:lnTo>
                  <a:pt x="3404743" y="2387600"/>
                </a:lnTo>
                <a:lnTo>
                  <a:pt x="3405352" y="2387600"/>
                </a:lnTo>
                <a:lnTo>
                  <a:pt x="3403333" y="2400300"/>
                </a:lnTo>
                <a:lnTo>
                  <a:pt x="3385934" y="2400300"/>
                </a:lnTo>
                <a:lnTo>
                  <a:pt x="3393529" y="2413000"/>
                </a:lnTo>
                <a:lnTo>
                  <a:pt x="3409023" y="2413000"/>
                </a:lnTo>
                <a:lnTo>
                  <a:pt x="3409797" y="2425700"/>
                </a:lnTo>
                <a:lnTo>
                  <a:pt x="3411321" y="2425700"/>
                </a:lnTo>
                <a:lnTo>
                  <a:pt x="3413048" y="2438400"/>
                </a:lnTo>
                <a:lnTo>
                  <a:pt x="3414141" y="2438400"/>
                </a:lnTo>
                <a:lnTo>
                  <a:pt x="3413772" y="2451100"/>
                </a:lnTo>
                <a:lnTo>
                  <a:pt x="3413455" y="2463800"/>
                </a:lnTo>
                <a:lnTo>
                  <a:pt x="3410839" y="2476500"/>
                </a:lnTo>
                <a:lnTo>
                  <a:pt x="3376511" y="2476500"/>
                </a:lnTo>
                <a:lnTo>
                  <a:pt x="3399078" y="2489200"/>
                </a:lnTo>
                <a:lnTo>
                  <a:pt x="3413442" y="2489200"/>
                </a:lnTo>
                <a:lnTo>
                  <a:pt x="3416566" y="2501900"/>
                </a:lnTo>
                <a:lnTo>
                  <a:pt x="3419005" y="2514600"/>
                </a:lnTo>
                <a:lnTo>
                  <a:pt x="3420135" y="2527300"/>
                </a:lnTo>
                <a:lnTo>
                  <a:pt x="3421011" y="2540000"/>
                </a:lnTo>
                <a:lnTo>
                  <a:pt x="3422662" y="2552700"/>
                </a:lnTo>
                <a:lnTo>
                  <a:pt x="3423018" y="2552700"/>
                </a:lnTo>
                <a:lnTo>
                  <a:pt x="3422827" y="2565400"/>
                </a:lnTo>
                <a:lnTo>
                  <a:pt x="3434842" y="2565400"/>
                </a:lnTo>
                <a:lnTo>
                  <a:pt x="3447237" y="2552700"/>
                </a:lnTo>
                <a:lnTo>
                  <a:pt x="3471786" y="2552700"/>
                </a:lnTo>
                <a:lnTo>
                  <a:pt x="3468268" y="2527300"/>
                </a:lnTo>
                <a:lnTo>
                  <a:pt x="3464966" y="2501900"/>
                </a:lnTo>
                <a:lnTo>
                  <a:pt x="3461740" y="2463800"/>
                </a:lnTo>
                <a:lnTo>
                  <a:pt x="3458489" y="2438400"/>
                </a:lnTo>
                <a:lnTo>
                  <a:pt x="3456279" y="2425700"/>
                </a:lnTo>
                <a:lnTo>
                  <a:pt x="3452990" y="2413000"/>
                </a:lnTo>
                <a:lnTo>
                  <a:pt x="3449942" y="2413000"/>
                </a:lnTo>
                <a:lnTo>
                  <a:pt x="3448456" y="2400300"/>
                </a:lnTo>
                <a:lnTo>
                  <a:pt x="3447719" y="2362200"/>
                </a:lnTo>
                <a:lnTo>
                  <a:pt x="3447516" y="2336800"/>
                </a:lnTo>
                <a:lnTo>
                  <a:pt x="3447592" y="2298700"/>
                </a:lnTo>
                <a:lnTo>
                  <a:pt x="3447783" y="2272881"/>
                </a:lnTo>
                <a:lnTo>
                  <a:pt x="3449015" y="2235200"/>
                </a:lnTo>
                <a:lnTo>
                  <a:pt x="3449751" y="2222500"/>
                </a:lnTo>
                <a:lnTo>
                  <a:pt x="3450374" y="2209800"/>
                </a:lnTo>
                <a:lnTo>
                  <a:pt x="3450907" y="2184400"/>
                </a:lnTo>
                <a:lnTo>
                  <a:pt x="3451402" y="2171700"/>
                </a:lnTo>
                <a:lnTo>
                  <a:pt x="3452114" y="2146300"/>
                </a:lnTo>
                <a:lnTo>
                  <a:pt x="3452850" y="2108200"/>
                </a:lnTo>
                <a:lnTo>
                  <a:pt x="3453904" y="2082800"/>
                </a:lnTo>
                <a:lnTo>
                  <a:pt x="3455517" y="2057400"/>
                </a:lnTo>
                <a:lnTo>
                  <a:pt x="3456292" y="2044700"/>
                </a:lnTo>
                <a:lnTo>
                  <a:pt x="3456914" y="2032000"/>
                </a:lnTo>
                <a:lnTo>
                  <a:pt x="3457498" y="2019300"/>
                </a:lnTo>
                <a:lnTo>
                  <a:pt x="3458324" y="1993900"/>
                </a:lnTo>
                <a:lnTo>
                  <a:pt x="3470237" y="1993900"/>
                </a:lnTo>
                <a:lnTo>
                  <a:pt x="3470643" y="2006600"/>
                </a:lnTo>
                <a:lnTo>
                  <a:pt x="3471100" y="2057400"/>
                </a:lnTo>
                <a:lnTo>
                  <a:pt x="3472192" y="2108200"/>
                </a:lnTo>
                <a:lnTo>
                  <a:pt x="3475037" y="2222500"/>
                </a:lnTo>
                <a:lnTo>
                  <a:pt x="3476142" y="2272881"/>
                </a:lnTo>
                <a:lnTo>
                  <a:pt x="3477082" y="2324100"/>
                </a:lnTo>
                <a:lnTo>
                  <a:pt x="3478250" y="2362200"/>
                </a:lnTo>
                <a:lnTo>
                  <a:pt x="3479495" y="2413000"/>
                </a:lnTo>
                <a:lnTo>
                  <a:pt x="3480689" y="2463800"/>
                </a:lnTo>
                <a:lnTo>
                  <a:pt x="3481933" y="2527300"/>
                </a:lnTo>
                <a:lnTo>
                  <a:pt x="3482302" y="2527300"/>
                </a:lnTo>
                <a:lnTo>
                  <a:pt x="3483140" y="2552700"/>
                </a:lnTo>
                <a:lnTo>
                  <a:pt x="3490353" y="2552700"/>
                </a:lnTo>
                <a:lnTo>
                  <a:pt x="3490303" y="2527300"/>
                </a:lnTo>
                <a:lnTo>
                  <a:pt x="3490099" y="2514600"/>
                </a:lnTo>
                <a:lnTo>
                  <a:pt x="3489464" y="2489200"/>
                </a:lnTo>
                <a:lnTo>
                  <a:pt x="3488499" y="2476500"/>
                </a:lnTo>
                <a:lnTo>
                  <a:pt x="3487648" y="2451100"/>
                </a:lnTo>
                <a:lnTo>
                  <a:pt x="3486937" y="2413000"/>
                </a:lnTo>
                <a:lnTo>
                  <a:pt x="3485794" y="2374900"/>
                </a:lnTo>
                <a:lnTo>
                  <a:pt x="3484943" y="2349500"/>
                </a:lnTo>
                <a:lnTo>
                  <a:pt x="3485400" y="2324100"/>
                </a:lnTo>
                <a:lnTo>
                  <a:pt x="3487140" y="2298700"/>
                </a:lnTo>
                <a:lnTo>
                  <a:pt x="3489566" y="2286000"/>
                </a:lnTo>
                <a:lnTo>
                  <a:pt x="3491001" y="2273300"/>
                </a:lnTo>
                <a:lnTo>
                  <a:pt x="3489769" y="2247862"/>
                </a:lnTo>
                <a:lnTo>
                  <a:pt x="3487775" y="2235200"/>
                </a:lnTo>
                <a:lnTo>
                  <a:pt x="3487115" y="2222500"/>
                </a:lnTo>
                <a:lnTo>
                  <a:pt x="3485870" y="2197100"/>
                </a:lnTo>
                <a:lnTo>
                  <a:pt x="3482162" y="2184400"/>
                </a:lnTo>
                <a:lnTo>
                  <a:pt x="3480612" y="2171700"/>
                </a:lnTo>
                <a:lnTo>
                  <a:pt x="3480282" y="2159000"/>
                </a:lnTo>
                <a:lnTo>
                  <a:pt x="3480612" y="2159000"/>
                </a:lnTo>
                <a:lnTo>
                  <a:pt x="3481006" y="2146300"/>
                </a:lnTo>
                <a:lnTo>
                  <a:pt x="3480676" y="2120900"/>
                </a:lnTo>
                <a:lnTo>
                  <a:pt x="3479000" y="2095500"/>
                </a:lnTo>
                <a:lnTo>
                  <a:pt x="3477260" y="2070100"/>
                </a:lnTo>
                <a:lnTo>
                  <a:pt x="3476714" y="2044700"/>
                </a:lnTo>
                <a:lnTo>
                  <a:pt x="3477095" y="2032000"/>
                </a:lnTo>
                <a:lnTo>
                  <a:pt x="3477691" y="2019300"/>
                </a:lnTo>
                <a:lnTo>
                  <a:pt x="3478377" y="2006600"/>
                </a:lnTo>
                <a:lnTo>
                  <a:pt x="3479025" y="1993900"/>
                </a:lnTo>
                <a:lnTo>
                  <a:pt x="3483597" y="1993900"/>
                </a:lnTo>
                <a:lnTo>
                  <a:pt x="3484435" y="2006600"/>
                </a:lnTo>
                <a:lnTo>
                  <a:pt x="3484575" y="2019300"/>
                </a:lnTo>
                <a:lnTo>
                  <a:pt x="3485286" y="2019300"/>
                </a:lnTo>
                <a:lnTo>
                  <a:pt x="3487788" y="2032000"/>
                </a:lnTo>
                <a:lnTo>
                  <a:pt x="3490163" y="2006600"/>
                </a:lnTo>
                <a:lnTo>
                  <a:pt x="3493071" y="1993900"/>
                </a:lnTo>
                <a:lnTo>
                  <a:pt x="3499459" y="1981200"/>
                </a:lnTo>
                <a:lnTo>
                  <a:pt x="3507651" y="1981200"/>
                </a:lnTo>
                <a:lnTo>
                  <a:pt x="3515944" y="1993900"/>
                </a:lnTo>
                <a:lnTo>
                  <a:pt x="3520059" y="1993900"/>
                </a:lnTo>
                <a:lnTo>
                  <a:pt x="3521075" y="2044700"/>
                </a:lnTo>
                <a:lnTo>
                  <a:pt x="3523043" y="2082800"/>
                </a:lnTo>
                <a:lnTo>
                  <a:pt x="3523704" y="2133600"/>
                </a:lnTo>
                <a:lnTo>
                  <a:pt x="3520808" y="2171700"/>
                </a:lnTo>
                <a:lnTo>
                  <a:pt x="3519957" y="2184400"/>
                </a:lnTo>
                <a:lnTo>
                  <a:pt x="3520109" y="2197100"/>
                </a:lnTo>
                <a:lnTo>
                  <a:pt x="3520897" y="2209800"/>
                </a:lnTo>
                <a:lnTo>
                  <a:pt x="3521926" y="2222500"/>
                </a:lnTo>
                <a:lnTo>
                  <a:pt x="3523475" y="2247900"/>
                </a:lnTo>
                <a:lnTo>
                  <a:pt x="3523970" y="2272881"/>
                </a:lnTo>
                <a:lnTo>
                  <a:pt x="3524085" y="2311400"/>
                </a:lnTo>
                <a:lnTo>
                  <a:pt x="3524466" y="2336800"/>
                </a:lnTo>
                <a:lnTo>
                  <a:pt x="3524986" y="2374900"/>
                </a:lnTo>
                <a:lnTo>
                  <a:pt x="3525062" y="2400300"/>
                </a:lnTo>
                <a:lnTo>
                  <a:pt x="3524808" y="2438400"/>
                </a:lnTo>
                <a:lnTo>
                  <a:pt x="3524110" y="2489200"/>
                </a:lnTo>
                <a:lnTo>
                  <a:pt x="3523767" y="2552700"/>
                </a:lnTo>
                <a:lnTo>
                  <a:pt x="3539007" y="2540000"/>
                </a:lnTo>
                <a:lnTo>
                  <a:pt x="3546652" y="2540000"/>
                </a:lnTo>
                <a:lnTo>
                  <a:pt x="3545662" y="2514600"/>
                </a:lnTo>
                <a:lnTo>
                  <a:pt x="3544989" y="2476500"/>
                </a:lnTo>
                <a:lnTo>
                  <a:pt x="3545090" y="2451100"/>
                </a:lnTo>
                <a:lnTo>
                  <a:pt x="3546437" y="2413000"/>
                </a:lnTo>
                <a:lnTo>
                  <a:pt x="3547884" y="2387600"/>
                </a:lnTo>
                <a:lnTo>
                  <a:pt x="3548888" y="2362200"/>
                </a:lnTo>
                <a:lnTo>
                  <a:pt x="3549294" y="2349500"/>
                </a:lnTo>
                <a:lnTo>
                  <a:pt x="3548951" y="2324100"/>
                </a:lnTo>
                <a:lnTo>
                  <a:pt x="3548875" y="2285301"/>
                </a:lnTo>
                <a:lnTo>
                  <a:pt x="3549662" y="2247900"/>
                </a:lnTo>
                <a:lnTo>
                  <a:pt x="3549459" y="2209800"/>
                </a:lnTo>
                <a:lnTo>
                  <a:pt x="3545573" y="2159000"/>
                </a:lnTo>
                <a:lnTo>
                  <a:pt x="3545560" y="2146300"/>
                </a:lnTo>
                <a:lnTo>
                  <a:pt x="3545865" y="2133600"/>
                </a:lnTo>
                <a:lnTo>
                  <a:pt x="3553256" y="2133600"/>
                </a:lnTo>
                <a:lnTo>
                  <a:pt x="3552444" y="2146300"/>
                </a:lnTo>
                <a:lnTo>
                  <a:pt x="3554717" y="2184400"/>
                </a:lnTo>
                <a:lnTo>
                  <a:pt x="3556914" y="2237232"/>
                </a:lnTo>
                <a:lnTo>
                  <a:pt x="3558552" y="2273300"/>
                </a:lnTo>
                <a:lnTo>
                  <a:pt x="3559530" y="2311400"/>
                </a:lnTo>
                <a:lnTo>
                  <a:pt x="3560559" y="2362200"/>
                </a:lnTo>
                <a:lnTo>
                  <a:pt x="3562312" y="2400300"/>
                </a:lnTo>
                <a:lnTo>
                  <a:pt x="3564331" y="2451100"/>
                </a:lnTo>
                <a:lnTo>
                  <a:pt x="3566160" y="2501900"/>
                </a:lnTo>
                <a:lnTo>
                  <a:pt x="3567315" y="2540000"/>
                </a:lnTo>
                <a:lnTo>
                  <a:pt x="3597656" y="2540000"/>
                </a:lnTo>
                <a:lnTo>
                  <a:pt x="3594951" y="2514600"/>
                </a:lnTo>
                <a:lnTo>
                  <a:pt x="3592931" y="2476500"/>
                </a:lnTo>
                <a:lnTo>
                  <a:pt x="3591839" y="2451100"/>
                </a:lnTo>
                <a:lnTo>
                  <a:pt x="3591864" y="2413000"/>
                </a:lnTo>
                <a:lnTo>
                  <a:pt x="3592042" y="2400300"/>
                </a:lnTo>
                <a:lnTo>
                  <a:pt x="3590391" y="2400300"/>
                </a:lnTo>
                <a:lnTo>
                  <a:pt x="3589883" y="2387600"/>
                </a:lnTo>
                <a:lnTo>
                  <a:pt x="3585895" y="2336800"/>
                </a:lnTo>
                <a:lnTo>
                  <a:pt x="3581641" y="2272881"/>
                </a:lnTo>
                <a:lnTo>
                  <a:pt x="3578542" y="2222500"/>
                </a:lnTo>
                <a:lnTo>
                  <a:pt x="3577907" y="2159000"/>
                </a:lnTo>
                <a:lnTo>
                  <a:pt x="3578479" y="2133600"/>
                </a:lnTo>
                <a:lnTo>
                  <a:pt x="3578758" y="2120900"/>
                </a:lnTo>
                <a:lnTo>
                  <a:pt x="3579723" y="2082800"/>
                </a:lnTo>
                <a:lnTo>
                  <a:pt x="3580409" y="2057400"/>
                </a:lnTo>
                <a:lnTo>
                  <a:pt x="3581768" y="2006600"/>
                </a:lnTo>
                <a:lnTo>
                  <a:pt x="3586518" y="2019300"/>
                </a:lnTo>
                <a:lnTo>
                  <a:pt x="3588956" y="2032000"/>
                </a:lnTo>
                <a:lnTo>
                  <a:pt x="3590061" y="2057400"/>
                </a:lnTo>
                <a:lnTo>
                  <a:pt x="3590836" y="2070100"/>
                </a:lnTo>
                <a:lnTo>
                  <a:pt x="3592207" y="2095500"/>
                </a:lnTo>
                <a:lnTo>
                  <a:pt x="3593211" y="2120900"/>
                </a:lnTo>
                <a:lnTo>
                  <a:pt x="3594824" y="2171700"/>
                </a:lnTo>
                <a:lnTo>
                  <a:pt x="3595306" y="2184400"/>
                </a:lnTo>
                <a:lnTo>
                  <a:pt x="3595738" y="2197100"/>
                </a:lnTo>
                <a:lnTo>
                  <a:pt x="3596030" y="2222500"/>
                </a:lnTo>
                <a:lnTo>
                  <a:pt x="3596119" y="2235200"/>
                </a:lnTo>
                <a:lnTo>
                  <a:pt x="3596690" y="2260600"/>
                </a:lnTo>
                <a:lnTo>
                  <a:pt x="3598265" y="2286000"/>
                </a:lnTo>
                <a:lnTo>
                  <a:pt x="3600386" y="2311400"/>
                </a:lnTo>
                <a:lnTo>
                  <a:pt x="3602609" y="2336800"/>
                </a:lnTo>
                <a:lnTo>
                  <a:pt x="3604641" y="2374900"/>
                </a:lnTo>
                <a:lnTo>
                  <a:pt x="3606076" y="2400300"/>
                </a:lnTo>
                <a:lnTo>
                  <a:pt x="3606927" y="2425700"/>
                </a:lnTo>
                <a:lnTo>
                  <a:pt x="3607206" y="2463800"/>
                </a:lnTo>
                <a:lnTo>
                  <a:pt x="3607866" y="2476500"/>
                </a:lnTo>
                <a:lnTo>
                  <a:pt x="3609517" y="2501900"/>
                </a:lnTo>
                <a:lnTo>
                  <a:pt x="3611689" y="2514600"/>
                </a:lnTo>
                <a:lnTo>
                  <a:pt x="3613924" y="2540000"/>
                </a:lnTo>
                <a:lnTo>
                  <a:pt x="3623348" y="2540000"/>
                </a:lnTo>
                <a:lnTo>
                  <a:pt x="3623208" y="2527300"/>
                </a:lnTo>
                <a:lnTo>
                  <a:pt x="3623005" y="2527300"/>
                </a:lnTo>
                <a:lnTo>
                  <a:pt x="3621697" y="2514600"/>
                </a:lnTo>
                <a:lnTo>
                  <a:pt x="3617442" y="2476500"/>
                </a:lnTo>
                <a:lnTo>
                  <a:pt x="3613975" y="2387600"/>
                </a:lnTo>
                <a:lnTo>
                  <a:pt x="3612604" y="2362200"/>
                </a:lnTo>
                <a:lnTo>
                  <a:pt x="3611118" y="2336800"/>
                </a:lnTo>
                <a:lnTo>
                  <a:pt x="3607308" y="2298700"/>
                </a:lnTo>
                <a:lnTo>
                  <a:pt x="3605809" y="2286000"/>
                </a:lnTo>
                <a:lnTo>
                  <a:pt x="3604552" y="2260600"/>
                </a:lnTo>
                <a:lnTo>
                  <a:pt x="3603548" y="2235200"/>
                </a:lnTo>
                <a:lnTo>
                  <a:pt x="3602863" y="2209800"/>
                </a:lnTo>
                <a:lnTo>
                  <a:pt x="3602520" y="2184400"/>
                </a:lnTo>
                <a:lnTo>
                  <a:pt x="3601770" y="2159000"/>
                </a:lnTo>
                <a:lnTo>
                  <a:pt x="3600221" y="2120900"/>
                </a:lnTo>
                <a:lnTo>
                  <a:pt x="3598481" y="2095500"/>
                </a:lnTo>
                <a:lnTo>
                  <a:pt x="3597148" y="2070100"/>
                </a:lnTo>
                <a:lnTo>
                  <a:pt x="3595852" y="2032000"/>
                </a:lnTo>
                <a:lnTo>
                  <a:pt x="3595293" y="2006600"/>
                </a:lnTo>
                <a:lnTo>
                  <a:pt x="3594862" y="1981200"/>
                </a:lnTo>
                <a:lnTo>
                  <a:pt x="3594722" y="1981200"/>
                </a:lnTo>
                <a:lnTo>
                  <a:pt x="3595319" y="1968500"/>
                </a:lnTo>
                <a:lnTo>
                  <a:pt x="3605174" y="1968500"/>
                </a:lnTo>
                <a:lnTo>
                  <a:pt x="3609517" y="1955800"/>
                </a:lnTo>
                <a:lnTo>
                  <a:pt x="3612248" y="1955800"/>
                </a:lnTo>
                <a:lnTo>
                  <a:pt x="3615499" y="1943100"/>
                </a:lnTo>
                <a:lnTo>
                  <a:pt x="3621379" y="1943100"/>
                </a:lnTo>
                <a:lnTo>
                  <a:pt x="3624846" y="1955800"/>
                </a:lnTo>
                <a:lnTo>
                  <a:pt x="3626459" y="1955800"/>
                </a:lnTo>
                <a:lnTo>
                  <a:pt x="3626993" y="1968500"/>
                </a:lnTo>
                <a:lnTo>
                  <a:pt x="3627209" y="1981200"/>
                </a:lnTo>
                <a:lnTo>
                  <a:pt x="3627767" y="1993900"/>
                </a:lnTo>
                <a:lnTo>
                  <a:pt x="3628072" y="2006600"/>
                </a:lnTo>
                <a:lnTo>
                  <a:pt x="3628009" y="2032000"/>
                </a:lnTo>
                <a:lnTo>
                  <a:pt x="3627475" y="2044700"/>
                </a:lnTo>
                <a:lnTo>
                  <a:pt x="3627297" y="2070100"/>
                </a:lnTo>
                <a:lnTo>
                  <a:pt x="3627882" y="2082800"/>
                </a:lnTo>
                <a:lnTo>
                  <a:pt x="3628415" y="2095500"/>
                </a:lnTo>
                <a:lnTo>
                  <a:pt x="3627615" y="2146300"/>
                </a:lnTo>
                <a:lnTo>
                  <a:pt x="3628644" y="2171700"/>
                </a:lnTo>
                <a:lnTo>
                  <a:pt x="3630193" y="2197100"/>
                </a:lnTo>
                <a:lnTo>
                  <a:pt x="3631285" y="2222500"/>
                </a:lnTo>
                <a:lnTo>
                  <a:pt x="3632543" y="2273300"/>
                </a:lnTo>
                <a:lnTo>
                  <a:pt x="3634333" y="2311400"/>
                </a:lnTo>
                <a:lnTo>
                  <a:pt x="3636175" y="2349500"/>
                </a:lnTo>
                <a:lnTo>
                  <a:pt x="3637623" y="2387600"/>
                </a:lnTo>
                <a:lnTo>
                  <a:pt x="3638626" y="2425700"/>
                </a:lnTo>
                <a:lnTo>
                  <a:pt x="3639743" y="2463800"/>
                </a:lnTo>
                <a:lnTo>
                  <a:pt x="3641102" y="2501900"/>
                </a:lnTo>
                <a:lnTo>
                  <a:pt x="3642766" y="2540000"/>
                </a:lnTo>
                <a:lnTo>
                  <a:pt x="3656825" y="2540000"/>
                </a:lnTo>
                <a:lnTo>
                  <a:pt x="3663785" y="2527300"/>
                </a:lnTo>
                <a:lnTo>
                  <a:pt x="3663073" y="2514600"/>
                </a:lnTo>
                <a:lnTo>
                  <a:pt x="3662718" y="2501900"/>
                </a:lnTo>
                <a:lnTo>
                  <a:pt x="3662705" y="2489200"/>
                </a:lnTo>
                <a:lnTo>
                  <a:pt x="3662984" y="2476500"/>
                </a:lnTo>
                <a:lnTo>
                  <a:pt x="3663200" y="2463800"/>
                </a:lnTo>
                <a:lnTo>
                  <a:pt x="3713823" y="2463800"/>
                </a:lnTo>
                <a:lnTo>
                  <a:pt x="3714292" y="2476500"/>
                </a:lnTo>
                <a:lnTo>
                  <a:pt x="3714483" y="2489200"/>
                </a:lnTo>
                <a:lnTo>
                  <a:pt x="3714381" y="2501900"/>
                </a:lnTo>
                <a:lnTo>
                  <a:pt x="3713848" y="2501900"/>
                </a:lnTo>
                <a:lnTo>
                  <a:pt x="3713835" y="2514600"/>
                </a:lnTo>
                <a:lnTo>
                  <a:pt x="3726650" y="2514600"/>
                </a:lnTo>
                <a:lnTo>
                  <a:pt x="3734104" y="2501900"/>
                </a:lnTo>
                <a:lnTo>
                  <a:pt x="3735616" y="2501900"/>
                </a:lnTo>
                <a:lnTo>
                  <a:pt x="3735641" y="2476500"/>
                </a:lnTo>
                <a:lnTo>
                  <a:pt x="3735857" y="2463800"/>
                </a:lnTo>
                <a:lnTo>
                  <a:pt x="3756571" y="2463800"/>
                </a:lnTo>
                <a:lnTo>
                  <a:pt x="3764953" y="2451100"/>
                </a:lnTo>
                <a:lnTo>
                  <a:pt x="3773284" y="2451100"/>
                </a:lnTo>
                <a:lnTo>
                  <a:pt x="3773932" y="2463800"/>
                </a:lnTo>
                <a:lnTo>
                  <a:pt x="3794772" y="2438400"/>
                </a:lnTo>
                <a:lnTo>
                  <a:pt x="3817264" y="2425700"/>
                </a:lnTo>
                <a:lnTo>
                  <a:pt x="3841038" y="2413000"/>
                </a:lnTo>
                <a:lnTo>
                  <a:pt x="3865727" y="2400300"/>
                </a:lnTo>
                <a:lnTo>
                  <a:pt x="3901275" y="2400300"/>
                </a:lnTo>
                <a:lnTo>
                  <a:pt x="3906570" y="2374900"/>
                </a:lnTo>
                <a:lnTo>
                  <a:pt x="3909288" y="2362200"/>
                </a:lnTo>
                <a:lnTo>
                  <a:pt x="3912082" y="2362200"/>
                </a:lnTo>
                <a:lnTo>
                  <a:pt x="3921480" y="2336800"/>
                </a:lnTo>
                <a:lnTo>
                  <a:pt x="3934815" y="2324100"/>
                </a:lnTo>
                <a:lnTo>
                  <a:pt x="4087076" y="2324100"/>
                </a:lnTo>
                <a:lnTo>
                  <a:pt x="4115752" y="2311400"/>
                </a:lnTo>
                <a:lnTo>
                  <a:pt x="4167086" y="2311400"/>
                </a:lnTo>
                <a:lnTo>
                  <a:pt x="4189844" y="2298700"/>
                </a:lnTo>
                <a:lnTo>
                  <a:pt x="4288904" y="2298700"/>
                </a:lnTo>
                <a:lnTo>
                  <a:pt x="4315091" y="2311400"/>
                </a:lnTo>
                <a:lnTo>
                  <a:pt x="4350944" y="2311400"/>
                </a:lnTo>
                <a:lnTo>
                  <a:pt x="4353890" y="2324100"/>
                </a:lnTo>
                <a:lnTo>
                  <a:pt x="4356341" y="2336800"/>
                </a:lnTo>
                <a:lnTo>
                  <a:pt x="4357738" y="2349500"/>
                </a:lnTo>
                <a:lnTo>
                  <a:pt x="4358157" y="2362200"/>
                </a:lnTo>
                <a:lnTo>
                  <a:pt x="4357687" y="2374900"/>
                </a:lnTo>
                <a:lnTo>
                  <a:pt x="4357243" y="2374900"/>
                </a:lnTo>
                <a:lnTo>
                  <a:pt x="4357001" y="2387600"/>
                </a:lnTo>
                <a:lnTo>
                  <a:pt x="4357421" y="2400300"/>
                </a:lnTo>
                <a:lnTo>
                  <a:pt x="4358843" y="2425700"/>
                </a:lnTo>
                <a:lnTo>
                  <a:pt x="4358373" y="2463800"/>
                </a:lnTo>
                <a:lnTo>
                  <a:pt x="4356913" y="2489200"/>
                </a:lnTo>
                <a:lnTo>
                  <a:pt x="4355287" y="2527300"/>
                </a:lnTo>
                <a:lnTo>
                  <a:pt x="4354957" y="2527300"/>
                </a:lnTo>
                <a:lnTo>
                  <a:pt x="4353306" y="2552700"/>
                </a:lnTo>
                <a:lnTo>
                  <a:pt x="4384345" y="2552700"/>
                </a:lnTo>
                <a:lnTo>
                  <a:pt x="4385488" y="2501900"/>
                </a:lnTo>
                <a:lnTo>
                  <a:pt x="4385932" y="2463800"/>
                </a:lnTo>
                <a:lnTo>
                  <a:pt x="4385576" y="2413000"/>
                </a:lnTo>
                <a:lnTo>
                  <a:pt x="4384281" y="2362200"/>
                </a:lnTo>
                <a:lnTo>
                  <a:pt x="4381893" y="2324100"/>
                </a:lnTo>
                <a:lnTo>
                  <a:pt x="4389082" y="2324100"/>
                </a:lnTo>
                <a:lnTo>
                  <a:pt x="4390936" y="2336800"/>
                </a:lnTo>
                <a:lnTo>
                  <a:pt x="4391711" y="2336800"/>
                </a:lnTo>
                <a:lnTo>
                  <a:pt x="4392117" y="2349500"/>
                </a:lnTo>
                <a:lnTo>
                  <a:pt x="4394987" y="2387600"/>
                </a:lnTo>
                <a:lnTo>
                  <a:pt x="4397819" y="2425700"/>
                </a:lnTo>
                <a:lnTo>
                  <a:pt x="4399280" y="2463800"/>
                </a:lnTo>
                <a:lnTo>
                  <a:pt x="4398048" y="2501900"/>
                </a:lnTo>
                <a:lnTo>
                  <a:pt x="4397311" y="2514600"/>
                </a:lnTo>
                <a:lnTo>
                  <a:pt x="4396422" y="2514600"/>
                </a:lnTo>
                <a:lnTo>
                  <a:pt x="4395178" y="2527300"/>
                </a:lnTo>
                <a:lnTo>
                  <a:pt x="4393349" y="2540000"/>
                </a:lnTo>
                <a:lnTo>
                  <a:pt x="4391215" y="2540000"/>
                </a:lnTo>
                <a:lnTo>
                  <a:pt x="4390339" y="2552700"/>
                </a:lnTo>
                <a:lnTo>
                  <a:pt x="4425912" y="2552700"/>
                </a:lnTo>
                <a:lnTo>
                  <a:pt x="4427258" y="2514600"/>
                </a:lnTo>
                <a:lnTo>
                  <a:pt x="4437126" y="2476500"/>
                </a:lnTo>
                <a:lnTo>
                  <a:pt x="4455833" y="2438400"/>
                </a:lnTo>
                <a:lnTo>
                  <a:pt x="4483646" y="2400300"/>
                </a:lnTo>
                <a:lnTo>
                  <a:pt x="4483163" y="2387600"/>
                </a:lnTo>
                <a:lnTo>
                  <a:pt x="4482566" y="2374900"/>
                </a:lnTo>
                <a:lnTo>
                  <a:pt x="4481842" y="2362200"/>
                </a:lnTo>
                <a:lnTo>
                  <a:pt x="4480966" y="2349500"/>
                </a:lnTo>
                <a:lnTo>
                  <a:pt x="4479404" y="2336800"/>
                </a:lnTo>
                <a:lnTo>
                  <a:pt x="4478845" y="2324100"/>
                </a:lnTo>
                <a:lnTo>
                  <a:pt x="4478274" y="2311400"/>
                </a:lnTo>
                <a:lnTo>
                  <a:pt x="4477309" y="2286000"/>
                </a:lnTo>
                <a:lnTo>
                  <a:pt x="4476280" y="2273300"/>
                </a:lnTo>
                <a:lnTo>
                  <a:pt x="4476445" y="2260600"/>
                </a:lnTo>
                <a:lnTo>
                  <a:pt x="4477588" y="2247900"/>
                </a:lnTo>
                <a:lnTo>
                  <a:pt x="4479328" y="2247900"/>
                </a:lnTo>
                <a:lnTo>
                  <a:pt x="4481284" y="2235200"/>
                </a:lnTo>
                <a:lnTo>
                  <a:pt x="4483062" y="2222500"/>
                </a:lnTo>
                <a:lnTo>
                  <a:pt x="4486859" y="2222500"/>
                </a:lnTo>
                <a:lnTo>
                  <a:pt x="4494403" y="2235200"/>
                </a:lnTo>
                <a:lnTo>
                  <a:pt x="4505426" y="2235200"/>
                </a:lnTo>
                <a:lnTo>
                  <a:pt x="4515447" y="2247900"/>
                </a:lnTo>
                <a:lnTo>
                  <a:pt x="4524934" y="2247900"/>
                </a:lnTo>
                <a:lnTo>
                  <a:pt x="4534332" y="2260600"/>
                </a:lnTo>
                <a:lnTo>
                  <a:pt x="4545228" y="2273300"/>
                </a:lnTo>
                <a:lnTo>
                  <a:pt x="4556480" y="2273300"/>
                </a:lnTo>
                <a:lnTo>
                  <a:pt x="4567885" y="2286000"/>
                </a:lnTo>
                <a:lnTo>
                  <a:pt x="4579239" y="2286000"/>
                </a:lnTo>
                <a:lnTo>
                  <a:pt x="4650130" y="2336800"/>
                </a:lnTo>
                <a:lnTo>
                  <a:pt x="4687938" y="2336800"/>
                </a:lnTo>
                <a:lnTo>
                  <a:pt x="4706455" y="2349500"/>
                </a:lnTo>
                <a:lnTo>
                  <a:pt x="4779962" y="2349500"/>
                </a:lnTo>
                <a:lnTo>
                  <a:pt x="4802263" y="2336800"/>
                </a:lnTo>
                <a:lnTo>
                  <a:pt x="4933366" y="2336800"/>
                </a:lnTo>
                <a:lnTo>
                  <a:pt x="4961369" y="2324100"/>
                </a:lnTo>
                <a:lnTo>
                  <a:pt x="5061597" y="2324100"/>
                </a:lnTo>
                <a:lnTo>
                  <a:pt x="5085448" y="2311400"/>
                </a:lnTo>
                <a:lnTo>
                  <a:pt x="5244274" y="2311400"/>
                </a:lnTo>
                <a:lnTo>
                  <a:pt x="5258752" y="2324100"/>
                </a:lnTo>
                <a:lnTo>
                  <a:pt x="5301196" y="2324100"/>
                </a:lnTo>
                <a:lnTo>
                  <a:pt x="5315267" y="2336800"/>
                </a:lnTo>
                <a:lnTo>
                  <a:pt x="5324094" y="2336800"/>
                </a:lnTo>
                <a:lnTo>
                  <a:pt x="5324703" y="2349500"/>
                </a:lnTo>
                <a:lnTo>
                  <a:pt x="5327167" y="2362200"/>
                </a:lnTo>
                <a:lnTo>
                  <a:pt x="5329771" y="2387600"/>
                </a:lnTo>
                <a:lnTo>
                  <a:pt x="5331104" y="2400300"/>
                </a:lnTo>
                <a:lnTo>
                  <a:pt x="5329758" y="2425700"/>
                </a:lnTo>
                <a:lnTo>
                  <a:pt x="5328856" y="2425700"/>
                </a:lnTo>
                <a:lnTo>
                  <a:pt x="5328336" y="2438400"/>
                </a:lnTo>
                <a:lnTo>
                  <a:pt x="5328145" y="2438400"/>
                </a:lnTo>
                <a:lnTo>
                  <a:pt x="5328158" y="2451100"/>
                </a:lnTo>
                <a:lnTo>
                  <a:pt x="5333479" y="2463800"/>
                </a:lnTo>
                <a:lnTo>
                  <a:pt x="5338026" y="2489200"/>
                </a:lnTo>
                <a:lnTo>
                  <a:pt x="5341709" y="2514600"/>
                </a:lnTo>
                <a:lnTo>
                  <a:pt x="5344452" y="2527300"/>
                </a:lnTo>
                <a:lnTo>
                  <a:pt x="5364772" y="2540000"/>
                </a:lnTo>
                <a:lnTo>
                  <a:pt x="5405590" y="2540000"/>
                </a:lnTo>
                <a:lnTo>
                  <a:pt x="5426087" y="2552700"/>
                </a:lnTo>
                <a:lnTo>
                  <a:pt x="5423916" y="2501900"/>
                </a:lnTo>
                <a:lnTo>
                  <a:pt x="5422773" y="2489200"/>
                </a:lnTo>
                <a:lnTo>
                  <a:pt x="5421477" y="2463800"/>
                </a:lnTo>
                <a:lnTo>
                  <a:pt x="5421020" y="2451100"/>
                </a:lnTo>
                <a:lnTo>
                  <a:pt x="5423154" y="2451100"/>
                </a:lnTo>
                <a:lnTo>
                  <a:pt x="5422493" y="2438400"/>
                </a:lnTo>
                <a:lnTo>
                  <a:pt x="5428183" y="2451100"/>
                </a:lnTo>
                <a:lnTo>
                  <a:pt x="5435244" y="2451100"/>
                </a:lnTo>
                <a:lnTo>
                  <a:pt x="5453100" y="2476500"/>
                </a:lnTo>
                <a:lnTo>
                  <a:pt x="5470042" y="2501900"/>
                </a:lnTo>
                <a:lnTo>
                  <a:pt x="5486222" y="2540000"/>
                </a:lnTo>
                <a:lnTo>
                  <a:pt x="5501779" y="2565400"/>
                </a:lnTo>
                <a:lnTo>
                  <a:pt x="5587466" y="2565400"/>
                </a:lnTo>
                <a:lnTo>
                  <a:pt x="5569305" y="2540000"/>
                </a:lnTo>
                <a:lnTo>
                  <a:pt x="5561584" y="2527300"/>
                </a:lnTo>
                <a:lnTo>
                  <a:pt x="5561635" y="2514600"/>
                </a:lnTo>
                <a:lnTo>
                  <a:pt x="5567477" y="2501900"/>
                </a:lnTo>
                <a:lnTo>
                  <a:pt x="5572671" y="2489200"/>
                </a:lnTo>
                <a:lnTo>
                  <a:pt x="5578526" y="2476500"/>
                </a:lnTo>
                <a:lnTo>
                  <a:pt x="5585358" y="2463800"/>
                </a:lnTo>
                <a:lnTo>
                  <a:pt x="5587060" y="2463800"/>
                </a:lnTo>
                <a:lnTo>
                  <a:pt x="5588762" y="2451100"/>
                </a:lnTo>
                <a:lnTo>
                  <a:pt x="5598274" y="2451100"/>
                </a:lnTo>
                <a:lnTo>
                  <a:pt x="5598592" y="2463800"/>
                </a:lnTo>
                <a:lnTo>
                  <a:pt x="5611685" y="2489200"/>
                </a:lnTo>
                <a:lnTo>
                  <a:pt x="5617540" y="2501900"/>
                </a:lnTo>
                <a:lnTo>
                  <a:pt x="5623623" y="2514600"/>
                </a:lnTo>
                <a:lnTo>
                  <a:pt x="5626201" y="2514600"/>
                </a:lnTo>
                <a:lnTo>
                  <a:pt x="5626849" y="2527300"/>
                </a:lnTo>
                <a:lnTo>
                  <a:pt x="5624449" y="2527300"/>
                </a:lnTo>
                <a:lnTo>
                  <a:pt x="5619953" y="2540000"/>
                </a:lnTo>
                <a:lnTo>
                  <a:pt x="5615013" y="2552700"/>
                </a:lnTo>
                <a:lnTo>
                  <a:pt x="5610034" y="2552700"/>
                </a:lnTo>
                <a:lnTo>
                  <a:pt x="5605411" y="2565400"/>
                </a:lnTo>
                <a:lnTo>
                  <a:pt x="5615317" y="2565400"/>
                </a:lnTo>
                <a:lnTo>
                  <a:pt x="5629834" y="2540000"/>
                </a:lnTo>
                <a:lnTo>
                  <a:pt x="5636844" y="2540000"/>
                </a:lnTo>
                <a:lnTo>
                  <a:pt x="5639625" y="2552700"/>
                </a:lnTo>
                <a:lnTo>
                  <a:pt x="5661685" y="2552700"/>
                </a:lnTo>
                <a:lnTo>
                  <a:pt x="5671096" y="2540000"/>
                </a:lnTo>
                <a:lnTo>
                  <a:pt x="5680341" y="2540000"/>
                </a:lnTo>
                <a:lnTo>
                  <a:pt x="5716384" y="2501900"/>
                </a:lnTo>
                <a:lnTo>
                  <a:pt x="5728284" y="2501900"/>
                </a:lnTo>
                <a:lnTo>
                  <a:pt x="5733427" y="2489200"/>
                </a:lnTo>
                <a:lnTo>
                  <a:pt x="5766701" y="2489200"/>
                </a:lnTo>
                <a:lnTo>
                  <a:pt x="5760517" y="2501900"/>
                </a:lnTo>
                <a:lnTo>
                  <a:pt x="5775452" y="2501900"/>
                </a:lnTo>
                <a:lnTo>
                  <a:pt x="5815038" y="2476500"/>
                </a:lnTo>
                <a:lnTo>
                  <a:pt x="5835231" y="2463800"/>
                </a:lnTo>
                <a:lnTo>
                  <a:pt x="5833986" y="2463800"/>
                </a:lnTo>
                <a:lnTo>
                  <a:pt x="5832945" y="2451100"/>
                </a:lnTo>
                <a:lnTo>
                  <a:pt x="5827077" y="2451100"/>
                </a:lnTo>
                <a:lnTo>
                  <a:pt x="5821515" y="2438400"/>
                </a:lnTo>
                <a:lnTo>
                  <a:pt x="5817222" y="2438400"/>
                </a:lnTo>
                <a:lnTo>
                  <a:pt x="5813717" y="2425700"/>
                </a:lnTo>
                <a:lnTo>
                  <a:pt x="5810466" y="2425700"/>
                </a:lnTo>
                <a:lnTo>
                  <a:pt x="5804662" y="2413000"/>
                </a:lnTo>
                <a:lnTo>
                  <a:pt x="5798274" y="2400300"/>
                </a:lnTo>
                <a:lnTo>
                  <a:pt x="5791936" y="2387600"/>
                </a:lnTo>
                <a:lnTo>
                  <a:pt x="5786259" y="2374900"/>
                </a:lnTo>
                <a:lnTo>
                  <a:pt x="5784227" y="2374900"/>
                </a:lnTo>
                <a:lnTo>
                  <a:pt x="5784227" y="2476500"/>
                </a:lnTo>
                <a:lnTo>
                  <a:pt x="5767946" y="2476500"/>
                </a:lnTo>
                <a:lnTo>
                  <a:pt x="5754713" y="2476500"/>
                </a:lnTo>
                <a:lnTo>
                  <a:pt x="5760301" y="2463800"/>
                </a:lnTo>
                <a:lnTo>
                  <a:pt x="5767946" y="2476500"/>
                </a:lnTo>
                <a:lnTo>
                  <a:pt x="5774804" y="2463800"/>
                </a:lnTo>
                <a:lnTo>
                  <a:pt x="5777992" y="2463800"/>
                </a:lnTo>
                <a:lnTo>
                  <a:pt x="5784227" y="2476500"/>
                </a:lnTo>
                <a:lnTo>
                  <a:pt x="5784227" y="2374900"/>
                </a:lnTo>
                <a:lnTo>
                  <a:pt x="5782322" y="2374900"/>
                </a:lnTo>
                <a:lnTo>
                  <a:pt x="5783364" y="2362200"/>
                </a:lnTo>
                <a:lnTo>
                  <a:pt x="5783097" y="2362200"/>
                </a:lnTo>
                <a:lnTo>
                  <a:pt x="5775503" y="2349500"/>
                </a:lnTo>
                <a:lnTo>
                  <a:pt x="5769153" y="2349500"/>
                </a:lnTo>
                <a:lnTo>
                  <a:pt x="5764644" y="2336800"/>
                </a:lnTo>
                <a:lnTo>
                  <a:pt x="5761406" y="2336800"/>
                </a:lnTo>
                <a:lnTo>
                  <a:pt x="5757380" y="2324100"/>
                </a:lnTo>
                <a:lnTo>
                  <a:pt x="5755322" y="2324100"/>
                </a:lnTo>
                <a:lnTo>
                  <a:pt x="5755322" y="2400300"/>
                </a:lnTo>
                <a:lnTo>
                  <a:pt x="5753506" y="2403919"/>
                </a:lnTo>
                <a:lnTo>
                  <a:pt x="5753506" y="2451100"/>
                </a:lnTo>
                <a:lnTo>
                  <a:pt x="5750763" y="2463800"/>
                </a:lnTo>
                <a:lnTo>
                  <a:pt x="5731345" y="2463800"/>
                </a:lnTo>
                <a:lnTo>
                  <a:pt x="5710148" y="2476500"/>
                </a:lnTo>
                <a:lnTo>
                  <a:pt x="5713438" y="2463800"/>
                </a:lnTo>
                <a:lnTo>
                  <a:pt x="5720092" y="2463800"/>
                </a:lnTo>
                <a:lnTo>
                  <a:pt x="5732018" y="2451100"/>
                </a:lnTo>
                <a:lnTo>
                  <a:pt x="5753506" y="2451100"/>
                </a:lnTo>
                <a:lnTo>
                  <a:pt x="5753506" y="2403919"/>
                </a:lnTo>
                <a:lnTo>
                  <a:pt x="5748947" y="2413000"/>
                </a:lnTo>
                <a:lnTo>
                  <a:pt x="5742267" y="2400300"/>
                </a:lnTo>
                <a:lnTo>
                  <a:pt x="5755322" y="2400300"/>
                </a:lnTo>
                <a:lnTo>
                  <a:pt x="5755322" y="2324100"/>
                </a:lnTo>
                <a:lnTo>
                  <a:pt x="5750674" y="2324100"/>
                </a:lnTo>
                <a:lnTo>
                  <a:pt x="5750674" y="2387600"/>
                </a:lnTo>
                <a:lnTo>
                  <a:pt x="5735002" y="2387600"/>
                </a:lnTo>
                <a:lnTo>
                  <a:pt x="5733161" y="2374900"/>
                </a:lnTo>
                <a:lnTo>
                  <a:pt x="5748680" y="2374900"/>
                </a:lnTo>
                <a:lnTo>
                  <a:pt x="5750674" y="2387600"/>
                </a:lnTo>
                <a:lnTo>
                  <a:pt x="5750674" y="2324100"/>
                </a:lnTo>
                <a:lnTo>
                  <a:pt x="5742775" y="2324100"/>
                </a:lnTo>
                <a:lnTo>
                  <a:pt x="5735637" y="2336800"/>
                </a:lnTo>
                <a:lnTo>
                  <a:pt x="5732665" y="2336800"/>
                </a:lnTo>
                <a:lnTo>
                  <a:pt x="5732665" y="2425700"/>
                </a:lnTo>
                <a:lnTo>
                  <a:pt x="5726531" y="2438400"/>
                </a:lnTo>
                <a:lnTo>
                  <a:pt x="5710085" y="2438400"/>
                </a:lnTo>
                <a:lnTo>
                  <a:pt x="5700712" y="2449538"/>
                </a:lnTo>
                <a:lnTo>
                  <a:pt x="5700712" y="2489200"/>
                </a:lnTo>
                <a:lnTo>
                  <a:pt x="5690413" y="2501900"/>
                </a:lnTo>
                <a:lnTo>
                  <a:pt x="5682437" y="2514600"/>
                </a:lnTo>
                <a:lnTo>
                  <a:pt x="5674411" y="2527300"/>
                </a:lnTo>
                <a:lnTo>
                  <a:pt x="5666206" y="2527300"/>
                </a:lnTo>
                <a:lnTo>
                  <a:pt x="5660796" y="2540000"/>
                </a:lnTo>
                <a:lnTo>
                  <a:pt x="5656605" y="2540000"/>
                </a:lnTo>
                <a:lnTo>
                  <a:pt x="5652884" y="2527300"/>
                </a:lnTo>
                <a:lnTo>
                  <a:pt x="5647296" y="2527300"/>
                </a:lnTo>
                <a:lnTo>
                  <a:pt x="5645493" y="2514600"/>
                </a:lnTo>
                <a:lnTo>
                  <a:pt x="5642280" y="2501900"/>
                </a:lnTo>
                <a:lnTo>
                  <a:pt x="5638393" y="2501900"/>
                </a:lnTo>
                <a:lnTo>
                  <a:pt x="5634621" y="2489200"/>
                </a:lnTo>
                <a:lnTo>
                  <a:pt x="5647144" y="2489200"/>
                </a:lnTo>
                <a:lnTo>
                  <a:pt x="5658840" y="2476500"/>
                </a:lnTo>
                <a:lnTo>
                  <a:pt x="5673458" y="2476500"/>
                </a:lnTo>
                <a:lnTo>
                  <a:pt x="5668492" y="2489200"/>
                </a:lnTo>
                <a:lnTo>
                  <a:pt x="5663692" y="2489200"/>
                </a:lnTo>
                <a:lnTo>
                  <a:pt x="5657977" y="2501900"/>
                </a:lnTo>
                <a:lnTo>
                  <a:pt x="5654129" y="2501900"/>
                </a:lnTo>
                <a:lnTo>
                  <a:pt x="5653519" y="2514600"/>
                </a:lnTo>
                <a:lnTo>
                  <a:pt x="5660885" y="2527300"/>
                </a:lnTo>
                <a:lnTo>
                  <a:pt x="5664098" y="2514600"/>
                </a:lnTo>
                <a:lnTo>
                  <a:pt x="5672925" y="2514600"/>
                </a:lnTo>
                <a:lnTo>
                  <a:pt x="5681904" y="2501900"/>
                </a:lnTo>
                <a:lnTo>
                  <a:pt x="5691467" y="2489200"/>
                </a:lnTo>
                <a:lnTo>
                  <a:pt x="5700712" y="2489200"/>
                </a:lnTo>
                <a:lnTo>
                  <a:pt x="5700712" y="2449538"/>
                </a:lnTo>
                <a:lnTo>
                  <a:pt x="5699391" y="2451100"/>
                </a:lnTo>
                <a:lnTo>
                  <a:pt x="5687923" y="2451100"/>
                </a:lnTo>
                <a:lnTo>
                  <a:pt x="5675350" y="2438400"/>
                </a:lnTo>
                <a:lnTo>
                  <a:pt x="5690108" y="2438400"/>
                </a:lnTo>
                <a:lnTo>
                  <a:pt x="5706211" y="2425700"/>
                </a:lnTo>
                <a:lnTo>
                  <a:pt x="5732665" y="2425700"/>
                </a:lnTo>
                <a:lnTo>
                  <a:pt x="5732665" y="2336800"/>
                </a:lnTo>
                <a:lnTo>
                  <a:pt x="5729833" y="2336800"/>
                </a:lnTo>
                <a:lnTo>
                  <a:pt x="5729833" y="2362200"/>
                </a:lnTo>
                <a:lnTo>
                  <a:pt x="5729376" y="2374900"/>
                </a:lnTo>
                <a:lnTo>
                  <a:pt x="5718949" y="2374900"/>
                </a:lnTo>
                <a:lnTo>
                  <a:pt x="5718632" y="2362200"/>
                </a:lnTo>
                <a:lnTo>
                  <a:pt x="5729833" y="2362200"/>
                </a:lnTo>
                <a:lnTo>
                  <a:pt x="5729833" y="2336800"/>
                </a:lnTo>
                <a:lnTo>
                  <a:pt x="5706249" y="2336800"/>
                </a:lnTo>
                <a:lnTo>
                  <a:pt x="5706249" y="2387600"/>
                </a:lnTo>
                <a:lnTo>
                  <a:pt x="5698312" y="2400300"/>
                </a:lnTo>
                <a:lnTo>
                  <a:pt x="5683859" y="2400300"/>
                </a:lnTo>
                <a:lnTo>
                  <a:pt x="5688698" y="2387600"/>
                </a:lnTo>
                <a:lnTo>
                  <a:pt x="5706249" y="2387600"/>
                </a:lnTo>
                <a:lnTo>
                  <a:pt x="5706249" y="2336800"/>
                </a:lnTo>
                <a:lnTo>
                  <a:pt x="5683351" y="2336800"/>
                </a:lnTo>
                <a:lnTo>
                  <a:pt x="5683783" y="2349500"/>
                </a:lnTo>
                <a:lnTo>
                  <a:pt x="5678449" y="2349500"/>
                </a:lnTo>
                <a:lnTo>
                  <a:pt x="5665381" y="2362200"/>
                </a:lnTo>
                <a:lnTo>
                  <a:pt x="5655221" y="2362200"/>
                </a:lnTo>
                <a:lnTo>
                  <a:pt x="5655221" y="2438400"/>
                </a:lnTo>
                <a:lnTo>
                  <a:pt x="5647766" y="2451100"/>
                </a:lnTo>
                <a:lnTo>
                  <a:pt x="5641162" y="2451100"/>
                </a:lnTo>
                <a:lnTo>
                  <a:pt x="5634583" y="2463800"/>
                </a:lnTo>
                <a:lnTo>
                  <a:pt x="5620093" y="2463800"/>
                </a:lnTo>
                <a:lnTo>
                  <a:pt x="5619000" y="2451100"/>
                </a:lnTo>
                <a:lnTo>
                  <a:pt x="5633199" y="2451100"/>
                </a:lnTo>
                <a:lnTo>
                  <a:pt x="5639727" y="2438400"/>
                </a:lnTo>
                <a:lnTo>
                  <a:pt x="5655221" y="2438400"/>
                </a:lnTo>
                <a:lnTo>
                  <a:pt x="5655221" y="2362200"/>
                </a:lnTo>
                <a:lnTo>
                  <a:pt x="5649531" y="2362200"/>
                </a:lnTo>
                <a:lnTo>
                  <a:pt x="5635803" y="2374900"/>
                </a:lnTo>
                <a:lnTo>
                  <a:pt x="5634063" y="2362200"/>
                </a:lnTo>
                <a:lnTo>
                  <a:pt x="5639765" y="2362200"/>
                </a:lnTo>
                <a:lnTo>
                  <a:pt x="5643613" y="2349500"/>
                </a:lnTo>
                <a:lnTo>
                  <a:pt x="5648731" y="2349500"/>
                </a:lnTo>
                <a:lnTo>
                  <a:pt x="5644515" y="2336800"/>
                </a:lnTo>
                <a:lnTo>
                  <a:pt x="5638482" y="2336800"/>
                </a:lnTo>
                <a:lnTo>
                  <a:pt x="5638063" y="2349500"/>
                </a:lnTo>
                <a:lnTo>
                  <a:pt x="5636666" y="2349500"/>
                </a:lnTo>
                <a:lnTo>
                  <a:pt x="5630227" y="2362200"/>
                </a:lnTo>
                <a:lnTo>
                  <a:pt x="5623738" y="2372118"/>
                </a:lnTo>
                <a:lnTo>
                  <a:pt x="5623738" y="2413000"/>
                </a:lnTo>
                <a:lnTo>
                  <a:pt x="5621921" y="2425700"/>
                </a:lnTo>
                <a:lnTo>
                  <a:pt x="5618251" y="2425700"/>
                </a:lnTo>
                <a:lnTo>
                  <a:pt x="5616867" y="2438400"/>
                </a:lnTo>
                <a:lnTo>
                  <a:pt x="5609895" y="2438400"/>
                </a:lnTo>
                <a:lnTo>
                  <a:pt x="5609488" y="2425700"/>
                </a:lnTo>
                <a:lnTo>
                  <a:pt x="5609666" y="2413000"/>
                </a:lnTo>
                <a:lnTo>
                  <a:pt x="5618302" y="2400300"/>
                </a:lnTo>
                <a:lnTo>
                  <a:pt x="5622823" y="2413000"/>
                </a:lnTo>
                <a:lnTo>
                  <a:pt x="5623738" y="2413000"/>
                </a:lnTo>
                <a:lnTo>
                  <a:pt x="5623738" y="2372118"/>
                </a:lnTo>
                <a:lnTo>
                  <a:pt x="5621909" y="2374900"/>
                </a:lnTo>
                <a:lnTo>
                  <a:pt x="5611203" y="2387600"/>
                </a:lnTo>
                <a:lnTo>
                  <a:pt x="5591467" y="2387600"/>
                </a:lnTo>
                <a:lnTo>
                  <a:pt x="5582170" y="2400300"/>
                </a:lnTo>
                <a:lnTo>
                  <a:pt x="5580113" y="2400300"/>
                </a:lnTo>
                <a:lnTo>
                  <a:pt x="5581751" y="2413000"/>
                </a:lnTo>
                <a:lnTo>
                  <a:pt x="5581891" y="2413000"/>
                </a:lnTo>
                <a:lnTo>
                  <a:pt x="5583542" y="2425700"/>
                </a:lnTo>
                <a:lnTo>
                  <a:pt x="5587479" y="2425700"/>
                </a:lnTo>
                <a:lnTo>
                  <a:pt x="5587530" y="2438400"/>
                </a:lnTo>
                <a:lnTo>
                  <a:pt x="5584698" y="2451100"/>
                </a:lnTo>
                <a:lnTo>
                  <a:pt x="5579986" y="2463800"/>
                </a:lnTo>
                <a:lnTo>
                  <a:pt x="5574322" y="2476500"/>
                </a:lnTo>
                <a:lnTo>
                  <a:pt x="5568797" y="2476500"/>
                </a:lnTo>
                <a:lnTo>
                  <a:pt x="5563540" y="2489200"/>
                </a:lnTo>
                <a:lnTo>
                  <a:pt x="5558739" y="2501900"/>
                </a:lnTo>
                <a:lnTo>
                  <a:pt x="5557888" y="2501900"/>
                </a:lnTo>
                <a:lnTo>
                  <a:pt x="5556237" y="2514600"/>
                </a:lnTo>
                <a:lnTo>
                  <a:pt x="5553253" y="2514600"/>
                </a:lnTo>
                <a:lnTo>
                  <a:pt x="5547830" y="2501900"/>
                </a:lnTo>
                <a:lnTo>
                  <a:pt x="5543931" y="2501900"/>
                </a:lnTo>
                <a:lnTo>
                  <a:pt x="5539384" y="2489200"/>
                </a:lnTo>
                <a:lnTo>
                  <a:pt x="5534304" y="2476500"/>
                </a:lnTo>
                <a:lnTo>
                  <a:pt x="5528792" y="2463800"/>
                </a:lnTo>
                <a:lnTo>
                  <a:pt x="5522976" y="2463800"/>
                </a:lnTo>
                <a:lnTo>
                  <a:pt x="5519559" y="2451100"/>
                </a:lnTo>
                <a:lnTo>
                  <a:pt x="5518315" y="2451100"/>
                </a:lnTo>
                <a:lnTo>
                  <a:pt x="5519496" y="2438400"/>
                </a:lnTo>
                <a:lnTo>
                  <a:pt x="5523319" y="2438400"/>
                </a:lnTo>
                <a:lnTo>
                  <a:pt x="5557647" y="2387600"/>
                </a:lnTo>
                <a:lnTo>
                  <a:pt x="5574309" y="2362200"/>
                </a:lnTo>
                <a:lnTo>
                  <a:pt x="5590057" y="2336800"/>
                </a:lnTo>
                <a:lnTo>
                  <a:pt x="5595201" y="2336800"/>
                </a:lnTo>
                <a:lnTo>
                  <a:pt x="5600878" y="2324100"/>
                </a:lnTo>
                <a:lnTo>
                  <a:pt x="5612777" y="2311400"/>
                </a:lnTo>
                <a:lnTo>
                  <a:pt x="5615775" y="2311400"/>
                </a:lnTo>
                <a:lnTo>
                  <a:pt x="5619470" y="2298700"/>
                </a:lnTo>
                <a:lnTo>
                  <a:pt x="5624944" y="2311400"/>
                </a:lnTo>
                <a:lnTo>
                  <a:pt x="5652147" y="2311400"/>
                </a:lnTo>
                <a:lnTo>
                  <a:pt x="5669597" y="2324100"/>
                </a:lnTo>
                <a:lnTo>
                  <a:pt x="5695924" y="2324100"/>
                </a:lnTo>
                <a:lnTo>
                  <a:pt x="5682462" y="2311400"/>
                </a:lnTo>
                <a:lnTo>
                  <a:pt x="5668962" y="2311400"/>
                </a:lnTo>
                <a:lnTo>
                  <a:pt x="5656046" y="2298700"/>
                </a:lnTo>
                <a:lnTo>
                  <a:pt x="5765152" y="2298700"/>
                </a:lnTo>
                <a:lnTo>
                  <a:pt x="5772924" y="2311400"/>
                </a:lnTo>
                <a:lnTo>
                  <a:pt x="5780481" y="2324100"/>
                </a:lnTo>
                <a:lnTo>
                  <a:pt x="5788672" y="2336800"/>
                </a:lnTo>
                <a:lnTo>
                  <a:pt x="5798363" y="2349500"/>
                </a:lnTo>
                <a:lnTo>
                  <a:pt x="5800687" y="2349500"/>
                </a:lnTo>
                <a:lnTo>
                  <a:pt x="5801563" y="2362200"/>
                </a:lnTo>
                <a:lnTo>
                  <a:pt x="5794006" y="2362200"/>
                </a:lnTo>
                <a:lnTo>
                  <a:pt x="5803811" y="2374900"/>
                </a:lnTo>
                <a:lnTo>
                  <a:pt x="5812510" y="2374900"/>
                </a:lnTo>
                <a:lnTo>
                  <a:pt x="5819838" y="2387600"/>
                </a:lnTo>
                <a:lnTo>
                  <a:pt x="5831294" y="2400300"/>
                </a:lnTo>
                <a:lnTo>
                  <a:pt x="5842978" y="2413000"/>
                </a:lnTo>
                <a:lnTo>
                  <a:pt x="5854624" y="2438400"/>
                </a:lnTo>
                <a:lnTo>
                  <a:pt x="5865977" y="2451100"/>
                </a:lnTo>
                <a:lnTo>
                  <a:pt x="5884126" y="2451100"/>
                </a:lnTo>
                <a:lnTo>
                  <a:pt x="5902884" y="2438400"/>
                </a:lnTo>
                <a:lnTo>
                  <a:pt x="5942520" y="2438400"/>
                </a:lnTo>
                <a:lnTo>
                  <a:pt x="5941441" y="2425700"/>
                </a:lnTo>
                <a:lnTo>
                  <a:pt x="5940857" y="2425700"/>
                </a:lnTo>
                <a:lnTo>
                  <a:pt x="5940628" y="2413000"/>
                </a:lnTo>
                <a:lnTo>
                  <a:pt x="5940653" y="2387600"/>
                </a:lnTo>
                <a:lnTo>
                  <a:pt x="5940234" y="2374900"/>
                </a:lnTo>
                <a:lnTo>
                  <a:pt x="5938825" y="2362200"/>
                </a:lnTo>
                <a:lnTo>
                  <a:pt x="5935891" y="2362200"/>
                </a:lnTo>
                <a:lnTo>
                  <a:pt x="5934227" y="2349500"/>
                </a:lnTo>
                <a:lnTo>
                  <a:pt x="5934100" y="2336800"/>
                </a:lnTo>
                <a:lnTo>
                  <a:pt x="5934875" y="2336800"/>
                </a:lnTo>
                <a:lnTo>
                  <a:pt x="5935891" y="2324100"/>
                </a:lnTo>
                <a:lnTo>
                  <a:pt x="5937135" y="2311400"/>
                </a:lnTo>
                <a:lnTo>
                  <a:pt x="5936843" y="2286000"/>
                </a:lnTo>
                <a:lnTo>
                  <a:pt x="5935916" y="2273300"/>
                </a:lnTo>
                <a:lnTo>
                  <a:pt x="5935269" y="2247862"/>
                </a:lnTo>
                <a:lnTo>
                  <a:pt x="5935599" y="2235200"/>
                </a:lnTo>
                <a:lnTo>
                  <a:pt x="5936589" y="2222500"/>
                </a:lnTo>
                <a:lnTo>
                  <a:pt x="5937529" y="2209800"/>
                </a:lnTo>
                <a:lnTo>
                  <a:pt x="5937605" y="2197100"/>
                </a:lnTo>
                <a:lnTo>
                  <a:pt x="5937491" y="2159000"/>
                </a:lnTo>
                <a:lnTo>
                  <a:pt x="5937910" y="2120900"/>
                </a:lnTo>
                <a:lnTo>
                  <a:pt x="5937758" y="2082800"/>
                </a:lnTo>
                <a:lnTo>
                  <a:pt x="5935815" y="2057400"/>
                </a:lnTo>
                <a:lnTo>
                  <a:pt x="5934570" y="2032000"/>
                </a:lnTo>
                <a:lnTo>
                  <a:pt x="5933910" y="2019300"/>
                </a:lnTo>
                <a:lnTo>
                  <a:pt x="5934303" y="2006600"/>
                </a:lnTo>
                <a:lnTo>
                  <a:pt x="5936234" y="1993900"/>
                </a:lnTo>
                <a:lnTo>
                  <a:pt x="5937567" y="1981200"/>
                </a:lnTo>
                <a:lnTo>
                  <a:pt x="5937529" y="1968500"/>
                </a:lnTo>
                <a:lnTo>
                  <a:pt x="5936869" y="1955800"/>
                </a:lnTo>
                <a:lnTo>
                  <a:pt x="5936310" y="1943100"/>
                </a:lnTo>
                <a:lnTo>
                  <a:pt x="5935840" y="1930400"/>
                </a:lnTo>
                <a:lnTo>
                  <a:pt x="5935446" y="1905000"/>
                </a:lnTo>
                <a:lnTo>
                  <a:pt x="5935472" y="1892300"/>
                </a:lnTo>
                <a:lnTo>
                  <a:pt x="5936246" y="1866900"/>
                </a:lnTo>
                <a:lnTo>
                  <a:pt x="5935281" y="1854200"/>
                </a:lnTo>
                <a:lnTo>
                  <a:pt x="5934037" y="1841500"/>
                </a:lnTo>
                <a:lnTo>
                  <a:pt x="5933325" y="1828800"/>
                </a:lnTo>
                <a:lnTo>
                  <a:pt x="5933376" y="1803400"/>
                </a:lnTo>
                <a:lnTo>
                  <a:pt x="5934227" y="1790700"/>
                </a:lnTo>
                <a:lnTo>
                  <a:pt x="5936056" y="1765300"/>
                </a:lnTo>
                <a:lnTo>
                  <a:pt x="5939028" y="1752600"/>
                </a:lnTo>
                <a:lnTo>
                  <a:pt x="5940209" y="1739900"/>
                </a:lnTo>
                <a:lnTo>
                  <a:pt x="5940679" y="1727200"/>
                </a:lnTo>
                <a:lnTo>
                  <a:pt x="5940882" y="1714500"/>
                </a:lnTo>
                <a:lnTo>
                  <a:pt x="5941187" y="1714500"/>
                </a:lnTo>
                <a:lnTo>
                  <a:pt x="5941326" y="1701800"/>
                </a:lnTo>
                <a:lnTo>
                  <a:pt x="5949023" y="1701800"/>
                </a:lnTo>
                <a:lnTo>
                  <a:pt x="5953226" y="1714500"/>
                </a:lnTo>
                <a:lnTo>
                  <a:pt x="5954623" y="1714500"/>
                </a:lnTo>
                <a:lnTo>
                  <a:pt x="5952922" y="1727200"/>
                </a:lnTo>
                <a:lnTo>
                  <a:pt x="5952795" y="1727200"/>
                </a:lnTo>
                <a:lnTo>
                  <a:pt x="5956363" y="1752600"/>
                </a:lnTo>
                <a:lnTo>
                  <a:pt x="5957252" y="1778000"/>
                </a:lnTo>
                <a:lnTo>
                  <a:pt x="5956732" y="1803400"/>
                </a:lnTo>
                <a:lnTo>
                  <a:pt x="5956084" y="1816100"/>
                </a:lnTo>
                <a:lnTo>
                  <a:pt x="5955906" y="1841500"/>
                </a:lnTo>
                <a:lnTo>
                  <a:pt x="5955779" y="1879600"/>
                </a:lnTo>
                <a:lnTo>
                  <a:pt x="5957163" y="1943100"/>
                </a:lnTo>
                <a:lnTo>
                  <a:pt x="5959932" y="1981200"/>
                </a:lnTo>
                <a:lnTo>
                  <a:pt x="5962751" y="2006600"/>
                </a:lnTo>
                <a:lnTo>
                  <a:pt x="5965304" y="2044700"/>
                </a:lnTo>
                <a:lnTo>
                  <a:pt x="5967361" y="2070100"/>
                </a:lnTo>
                <a:lnTo>
                  <a:pt x="5968720" y="2108200"/>
                </a:lnTo>
                <a:lnTo>
                  <a:pt x="5971019" y="2159000"/>
                </a:lnTo>
                <a:lnTo>
                  <a:pt x="5971375" y="2197100"/>
                </a:lnTo>
                <a:lnTo>
                  <a:pt x="5970206" y="2222500"/>
                </a:lnTo>
                <a:lnTo>
                  <a:pt x="5969355" y="2235200"/>
                </a:lnTo>
                <a:lnTo>
                  <a:pt x="5968809" y="2247900"/>
                </a:lnTo>
                <a:lnTo>
                  <a:pt x="5968504" y="2260600"/>
                </a:lnTo>
                <a:lnTo>
                  <a:pt x="5968352" y="2286000"/>
                </a:lnTo>
                <a:lnTo>
                  <a:pt x="5973978" y="2273300"/>
                </a:lnTo>
                <a:lnTo>
                  <a:pt x="5980125" y="2273300"/>
                </a:lnTo>
                <a:lnTo>
                  <a:pt x="5986780" y="2260600"/>
                </a:lnTo>
                <a:lnTo>
                  <a:pt x="5993892" y="2260600"/>
                </a:lnTo>
                <a:lnTo>
                  <a:pt x="5995035" y="2209800"/>
                </a:lnTo>
                <a:lnTo>
                  <a:pt x="5995365" y="2184400"/>
                </a:lnTo>
                <a:lnTo>
                  <a:pt x="5995187" y="2159000"/>
                </a:lnTo>
                <a:lnTo>
                  <a:pt x="5994298" y="2133600"/>
                </a:lnTo>
                <a:lnTo>
                  <a:pt x="5992914" y="2095500"/>
                </a:lnTo>
                <a:lnTo>
                  <a:pt x="5991187" y="2070100"/>
                </a:lnTo>
                <a:lnTo>
                  <a:pt x="5989294" y="2044700"/>
                </a:lnTo>
                <a:lnTo>
                  <a:pt x="5986564" y="2006600"/>
                </a:lnTo>
                <a:lnTo>
                  <a:pt x="5980798" y="1943100"/>
                </a:lnTo>
                <a:lnTo>
                  <a:pt x="5979172" y="1905000"/>
                </a:lnTo>
                <a:lnTo>
                  <a:pt x="5977420" y="1841500"/>
                </a:lnTo>
                <a:lnTo>
                  <a:pt x="5976632" y="1778000"/>
                </a:lnTo>
                <a:lnTo>
                  <a:pt x="5976366" y="1765300"/>
                </a:lnTo>
                <a:lnTo>
                  <a:pt x="5975756" y="1752600"/>
                </a:lnTo>
                <a:lnTo>
                  <a:pt x="5974245" y="1752600"/>
                </a:lnTo>
                <a:lnTo>
                  <a:pt x="5974727" y="1739900"/>
                </a:lnTo>
                <a:lnTo>
                  <a:pt x="5984773" y="1739900"/>
                </a:lnTo>
                <a:lnTo>
                  <a:pt x="5992546" y="1752600"/>
                </a:lnTo>
                <a:lnTo>
                  <a:pt x="6000394" y="1752600"/>
                </a:lnTo>
                <a:lnTo>
                  <a:pt x="6007671" y="1765300"/>
                </a:lnTo>
                <a:lnTo>
                  <a:pt x="6013691" y="1778000"/>
                </a:lnTo>
                <a:lnTo>
                  <a:pt x="6017514" y="1778000"/>
                </a:lnTo>
                <a:lnTo>
                  <a:pt x="6019419" y="1790700"/>
                </a:lnTo>
                <a:lnTo>
                  <a:pt x="6019939" y="1803400"/>
                </a:lnTo>
                <a:lnTo>
                  <a:pt x="6019647" y="1816100"/>
                </a:lnTo>
                <a:lnTo>
                  <a:pt x="6018060" y="1854200"/>
                </a:lnTo>
                <a:lnTo>
                  <a:pt x="6016612" y="1879600"/>
                </a:lnTo>
                <a:lnTo>
                  <a:pt x="6014898" y="1917700"/>
                </a:lnTo>
                <a:lnTo>
                  <a:pt x="6012485" y="1955800"/>
                </a:lnTo>
                <a:lnTo>
                  <a:pt x="6012002" y="1968500"/>
                </a:lnTo>
                <a:lnTo>
                  <a:pt x="6012421" y="1981200"/>
                </a:lnTo>
                <a:lnTo>
                  <a:pt x="6013259" y="1993900"/>
                </a:lnTo>
                <a:lnTo>
                  <a:pt x="6014072" y="2006600"/>
                </a:lnTo>
                <a:lnTo>
                  <a:pt x="6016434" y="2057400"/>
                </a:lnTo>
                <a:lnTo>
                  <a:pt x="6018479" y="2108200"/>
                </a:lnTo>
                <a:lnTo>
                  <a:pt x="6019965" y="2159000"/>
                </a:lnTo>
                <a:lnTo>
                  <a:pt x="6020651" y="2197100"/>
                </a:lnTo>
                <a:lnTo>
                  <a:pt x="6020841" y="2247900"/>
                </a:lnTo>
                <a:lnTo>
                  <a:pt x="6043676" y="2247900"/>
                </a:lnTo>
                <a:lnTo>
                  <a:pt x="6043574" y="2184400"/>
                </a:lnTo>
                <a:lnTo>
                  <a:pt x="6042711" y="2120900"/>
                </a:lnTo>
                <a:lnTo>
                  <a:pt x="6041072" y="2082800"/>
                </a:lnTo>
                <a:lnTo>
                  <a:pt x="6038672" y="2044700"/>
                </a:lnTo>
                <a:lnTo>
                  <a:pt x="6035611" y="1993900"/>
                </a:lnTo>
                <a:lnTo>
                  <a:pt x="6034621" y="1968500"/>
                </a:lnTo>
                <a:lnTo>
                  <a:pt x="6035726" y="1930400"/>
                </a:lnTo>
                <a:lnTo>
                  <a:pt x="6037453" y="1905000"/>
                </a:lnTo>
                <a:lnTo>
                  <a:pt x="6038304" y="1866900"/>
                </a:lnTo>
                <a:lnTo>
                  <a:pt x="6038481" y="1854200"/>
                </a:lnTo>
                <a:lnTo>
                  <a:pt x="6038989" y="1841500"/>
                </a:lnTo>
                <a:lnTo>
                  <a:pt x="6039637" y="1828800"/>
                </a:lnTo>
                <a:lnTo>
                  <a:pt x="6040234" y="1816100"/>
                </a:lnTo>
                <a:lnTo>
                  <a:pt x="6051308" y="1816100"/>
                </a:lnTo>
                <a:lnTo>
                  <a:pt x="6059627" y="1828800"/>
                </a:lnTo>
                <a:lnTo>
                  <a:pt x="6065088" y="1841500"/>
                </a:lnTo>
                <a:lnTo>
                  <a:pt x="6067577" y="1854200"/>
                </a:lnTo>
                <a:lnTo>
                  <a:pt x="6069254" y="1866900"/>
                </a:lnTo>
                <a:lnTo>
                  <a:pt x="6071997" y="1917700"/>
                </a:lnTo>
                <a:lnTo>
                  <a:pt x="6073610" y="1943100"/>
                </a:lnTo>
                <a:lnTo>
                  <a:pt x="6074918" y="1955800"/>
                </a:lnTo>
                <a:lnTo>
                  <a:pt x="6075883" y="1981200"/>
                </a:lnTo>
                <a:lnTo>
                  <a:pt x="6076150" y="1993900"/>
                </a:lnTo>
                <a:lnTo>
                  <a:pt x="6075413" y="2006600"/>
                </a:lnTo>
                <a:lnTo>
                  <a:pt x="6074994" y="2019300"/>
                </a:lnTo>
                <a:lnTo>
                  <a:pt x="6075654" y="2019300"/>
                </a:lnTo>
                <a:lnTo>
                  <a:pt x="6080531" y="2044700"/>
                </a:lnTo>
                <a:lnTo>
                  <a:pt x="6081369" y="2082800"/>
                </a:lnTo>
                <a:lnTo>
                  <a:pt x="6080480" y="2108200"/>
                </a:lnTo>
                <a:lnTo>
                  <a:pt x="6080214" y="2133600"/>
                </a:lnTo>
                <a:lnTo>
                  <a:pt x="6080493" y="2159000"/>
                </a:lnTo>
                <a:lnTo>
                  <a:pt x="6079909" y="2184400"/>
                </a:lnTo>
                <a:lnTo>
                  <a:pt x="6078969" y="2209800"/>
                </a:lnTo>
                <a:lnTo>
                  <a:pt x="6078182" y="2235200"/>
                </a:lnTo>
                <a:lnTo>
                  <a:pt x="6078131" y="2247900"/>
                </a:lnTo>
                <a:lnTo>
                  <a:pt x="6090094" y="2247900"/>
                </a:lnTo>
                <a:lnTo>
                  <a:pt x="6095695" y="2260600"/>
                </a:lnTo>
                <a:lnTo>
                  <a:pt x="6100927" y="2260600"/>
                </a:lnTo>
                <a:lnTo>
                  <a:pt x="6100381" y="2235200"/>
                </a:lnTo>
                <a:lnTo>
                  <a:pt x="6101016" y="2209800"/>
                </a:lnTo>
                <a:lnTo>
                  <a:pt x="6102147" y="2184400"/>
                </a:lnTo>
                <a:lnTo>
                  <a:pt x="6103061" y="2159000"/>
                </a:lnTo>
                <a:lnTo>
                  <a:pt x="6103569" y="2120900"/>
                </a:lnTo>
                <a:lnTo>
                  <a:pt x="6103251" y="2082800"/>
                </a:lnTo>
                <a:lnTo>
                  <a:pt x="6101943" y="2044700"/>
                </a:lnTo>
                <a:lnTo>
                  <a:pt x="6099505" y="2006600"/>
                </a:lnTo>
                <a:lnTo>
                  <a:pt x="6097232" y="1981200"/>
                </a:lnTo>
                <a:lnTo>
                  <a:pt x="6095111" y="1943100"/>
                </a:lnTo>
                <a:lnTo>
                  <a:pt x="6090780" y="1892300"/>
                </a:lnTo>
                <a:lnTo>
                  <a:pt x="6090628" y="1879600"/>
                </a:lnTo>
                <a:lnTo>
                  <a:pt x="6106439" y="1879600"/>
                </a:lnTo>
                <a:lnTo>
                  <a:pt x="6111202" y="1892300"/>
                </a:lnTo>
                <a:lnTo>
                  <a:pt x="6114148" y="1905000"/>
                </a:lnTo>
                <a:lnTo>
                  <a:pt x="6114821" y="1917700"/>
                </a:lnTo>
                <a:lnTo>
                  <a:pt x="6114656" y="1917700"/>
                </a:lnTo>
                <a:lnTo>
                  <a:pt x="6114986" y="1930400"/>
                </a:lnTo>
                <a:lnTo>
                  <a:pt x="6115697" y="1930400"/>
                </a:lnTo>
                <a:lnTo>
                  <a:pt x="6116663" y="1943100"/>
                </a:lnTo>
                <a:lnTo>
                  <a:pt x="6118466" y="1968500"/>
                </a:lnTo>
                <a:lnTo>
                  <a:pt x="6118872" y="1981200"/>
                </a:lnTo>
                <a:lnTo>
                  <a:pt x="6118822" y="2006600"/>
                </a:lnTo>
                <a:lnTo>
                  <a:pt x="6119203" y="2032000"/>
                </a:lnTo>
                <a:lnTo>
                  <a:pt x="6120003" y="2044700"/>
                </a:lnTo>
                <a:lnTo>
                  <a:pt x="6121666" y="2070100"/>
                </a:lnTo>
                <a:lnTo>
                  <a:pt x="6123737" y="2120900"/>
                </a:lnTo>
                <a:lnTo>
                  <a:pt x="6124867" y="2146300"/>
                </a:lnTo>
                <a:lnTo>
                  <a:pt x="6125362" y="2171700"/>
                </a:lnTo>
                <a:lnTo>
                  <a:pt x="6124765" y="2209800"/>
                </a:lnTo>
                <a:lnTo>
                  <a:pt x="6124384" y="2222500"/>
                </a:lnTo>
                <a:lnTo>
                  <a:pt x="6124841" y="2260600"/>
                </a:lnTo>
                <a:lnTo>
                  <a:pt x="6124905" y="2273300"/>
                </a:lnTo>
                <a:lnTo>
                  <a:pt x="6124841" y="2278138"/>
                </a:lnTo>
                <a:lnTo>
                  <a:pt x="6124753" y="2286000"/>
                </a:lnTo>
                <a:lnTo>
                  <a:pt x="6132474" y="2298700"/>
                </a:lnTo>
                <a:lnTo>
                  <a:pt x="6138303" y="2311400"/>
                </a:lnTo>
                <a:lnTo>
                  <a:pt x="6141961" y="2324100"/>
                </a:lnTo>
                <a:lnTo>
                  <a:pt x="6143218" y="2336800"/>
                </a:lnTo>
                <a:lnTo>
                  <a:pt x="6143218" y="2438400"/>
                </a:lnTo>
                <a:lnTo>
                  <a:pt x="6159957" y="2438400"/>
                </a:lnTo>
                <a:lnTo>
                  <a:pt x="6159297" y="2413000"/>
                </a:lnTo>
                <a:lnTo>
                  <a:pt x="6159589" y="2387600"/>
                </a:lnTo>
                <a:lnTo>
                  <a:pt x="6160592" y="2362200"/>
                </a:lnTo>
                <a:lnTo>
                  <a:pt x="6162052" y="2336800"/>
                </a:lnTo>
                <a:lnTo>
                  <a:pt x="6165634" y="2336800"/>
                </a:lnTo>
                <a:lnTo>
                  <a:pt x="6168098" y="2349500"/>
                </a:lnTo>
                <a:lnTo>
                  <a:pt x="6169431" y="2362200"/>
                </a:lnTo>
                <a:lnTo>
                  <a:pt x="6169609" y="2374900"/>
                </a:lnTo>
                <a:lnTo>
                  <a:pt x="6169139" y="2387600"/>
                </a:lnTo>
                <a:lnTo>
                  <a:pt x="6168402" y="2400300"/>
                </a:lnTo>
                <a:lnTo>
                  <a:pt x="6166726" y="2413000"/>
                </a:lnTo>
                <a:lnTo>
                  <a:pt x="6166459" y="2425700"/>
                </a:lnTo>
                <a:lnTo>
                  <a:pt x="6166536" y="2438400"/>
                </a:lnTo>
                <a:lnTo>
                  <a:pt x="6182436" y="2438400"/>
                </a:lnTo>
                <a:lnTo>
                  <a:pt x="6182868" y="2425700"/>
                </a:lnTo>
                <a:lnTo>
                  <a:pt x="6183769" y="2425700"/>
                </a:lnTo>
                <a:lnTo>
                  <a:pt x="6185141" y="2413000"/>
                </a:lnTo>
                <a:lnTo>
                  <a:pt x="6188113" y="2425700"/>
                </a:lnTo>
                <a:lnTo>
                  <a:pt x="6189713" y="2425700"/>
                </a:lnTo>
                <a:lnTo>
                  <a:pt x="6189954" y="2438400"/>
                </a:lnTo>
                <a:lnTo>
                  <a:pt x="6226137" y="2438400"/>
                </a:lnTo>
                <a:lnTo>
                  <a:pt x="6224587" y="2425700"/>
                </a:lnTo>
                <a:lnTo>
                  <a:pt x="6223254" y="2413000"/>
                </a:lnTo>
                <a:lnTo>
                  <a:pt x="6222771" y="2387600"/>
                </a:lnTo>
                <a:lnTo>
                  <a:pt x="6223762" y="2374900"/>
                </a:lnTo>
                <a:lnTo>
                  <a:pt x="6224067" y="2362200"/>
                </a:lnTo>
                <a:lnTo>
                  <a:pt x="6223063" y="2349500"/>
                </a:lnTo>
                <a:lnTo>
                  <a:pt x="6221501" y="2336800"/>
                </a:lnTo>
                <a:lnTo>
                  <a:pt x="6220117" y="2336800"/>
                </a:lnTo>
                <a:lnTo>
                  <a:pt x="6217310" y="2286000"/>
                </a:lnTo>
                <a:lnTo>
                  <a:pt x="6216104" y="2247862"/>
                </a:lnTo>
                <a:lnTo>
                  <a:pt x="6215621" y="2209800"/>
                </a:lnTo>
                <a:lnTo>
                  <a:pt x="6214948" y="2171700"/>
                </a:lnTo>
                <a:lnTo>
                  <a:pt x="6214135" y="2159000"/>
                </a:lnTo>
                <a:lnTo>
                  <a:pt x="6212725" y="2146300"/>
                </a:lnTo>
                <a:lnTo>
                  <a:pt x="6211354" y="2133600"/>
                </a:lnTo>
                <a:lnTo>
                  <a:pt x="6210655" y="2120900"/>
                </a:lnTo>
                <a:lnTo>
                  <a:pt x="6211176" y="2095500"/>
                </a:lnTo>
                <a:lnTo>
                  <a:pt x="6212535" y="2057400"/>
                </a:lnTo>
                <a:lnTo>
                  <a:pt x="6213614" y="2032000"/>
                </a:lnTo>
                <a:lnTo>
                  <a:pt x="6213233" y="2006600"/>
                </a:lnTo>
                <a:lnTo>
                  <a:pt x="6212383" y="1993900"/>
                </a:lnTo>
                <a:lnTo>
                  <a:pt x="6211659" y="1968500"/>
                </a:lnTo>
                <a:lnTo>
                  <a:pt x="6211049" y="1955800"/>
                </a:lnTo>
                <a:lnTo>
                  <a:pt x="6210528" y="1930400"/>
                </a:lnTo>
                <a:lnTo>
                  <a:pt x="6210262" y="1930400"/>
                </a:lnTo>
                <a:lnTo>
                  <a:pt x="6213030" y="1917700"/>
                </a:lnTo>
                <a:lnTo>
                  <a:pt x="6234265" y="1917700"/>
                </a:lnTo>
                <a:lnTo>
                  <a:pt x="6236563" y="1930400"/>
                </a:lnTo>
                <a:lnTo>
                  <a:pt x="6237173" y="1930400"/>
                </a:lnTo>
                <a:lnTo>
                  <a:pt x="6237732" y="1943100"/>
                </a:lnTo>
                <a:lnTo>
                  <a:pt x="6238151" y="1955800"/>
                </a:lnTo>
                <a:lnTo>
                  <a:pt x="6238303" y="1968500"/>
                </a:lnTo>
                <a:lnTo>
                  <a:pt x="6238075" y="1981200"/>
                </a:lnTo>
                <a:lnTo>
                  <a:pt x="6237465" y="2006600"/>
                </a:lnTo>
                <a:lnTo>
                  <a:pt x="6237503" y="2019300"/>
                </a:lnTo>
                <a:lnTo>
                  <a:pt x="6238303" y="2044700"/>
                </a:lnTo>
                <a:lnTo>
                  <a:pt x="6240792" y="2082800"/>
                </a:lnTo>
                <a:lnTo>
                  <a:pt x="6240932" y="2095500"/>
                </a:lnTo>
                <a:lnTo>
                  <a:pt x="6240754" y="2108200"/>
                </a:lnTo>
                <a:lnTo>
                  <a:pt x="6240602" y="2120900"/>
                </a:lnTo>
                <a:lnTo>
                  <a:pt x="6241008" y="2146300"/>
                </a:lnTo>
                <a:lnTo>
                  <a:pt x="6241897" y="2159000"/>
                </a:lnTo>
                <a:lnTo>
                  <a:pt x="6242824" y="2171700"/>
                </a:lnTo>
                <a:lnTo>
                  <a:pt x="6243307" y="2197100"/>
                </a:lnTo>
                <a:lnTo>
                  <a:pt x="6243790" y="2209800"/>
                </a:lnTo>
                <a:lnTo>
                  <a:pt x="6244653" y="2235200"/>
                </a:lnTo>
                <a:lnTo>
                  <a:pt x="6245352" y="2247862"/>
                </a:lnTo>
                <a:lnTo>
                  <a:pt x="6245352" y="2260600"/>
                </a:lnTo>
                <a:lnTo>
                  <a:pt x="6245060" y="2286000"/>
                </a:lnTo>
                <a:lnTo>
                  <a:pt x="6245339" y="2298700"/>
                </a:lnTo>
                <a:lnTo>
                  <a:pt x="6246304" y="2324100"/>
                </a:lnTo>
                <a:lnTo>
                  <a:pt x="6248070" y="2336800"/>
                </a:lnTo>
                <a:lnTo>
                  <a:pt x="6250724" y="2362200"/>
                </a:lnTo>
                <a:lnTo>
                  <a:pt x="6253061" y="2387600"/>
                </a:lnTo>
                <a:lnTo>
                  <a:pt x="6254686" y="2413000"/>
                </a:lnTo>
                <a:lnTo>
                  <a:pt x="6255182" y="2438400"/>
                </a:lnTo>
                <a:lnTo>
                  <a:pt x="6278981" y="2438400"/>
                </a:lnTo>
                <a:lnTo>
                  <a:pt x="6276594" y="2400300"/>
                </a:lnTo>
                <a:lnTo>
                  <a:pt x="6273965" y="2374900"/>
                </a:lnTo>
                <a:lnTo>
                  <a:pt x="6271526" y="2336800"/>
                </a:lnTo>
                <a:lnTo>
                  <a:pt x="6269660" y="2311400"/>
                </a:lnTo>
                <a:lnTo>
                  <a:pt x="6268618" y="2272881"/>
                </a:lnTo>
                <a:lnTo>
                  <a:pt x="6268136" y="2247900"/>
                </a:lnTo>
                <a:lnTo>
                  <a:pt x="6268186" y="2197100"/>
                </a:lnTo>
                <a:lnTo>
                  <a:pt x="6268072" y="2146300"/>
                </a:lnTo>
                <a:lnTo>
                  <a:pt x="6267996" y="2133600"/>
                </a:lnTo>
                <a:lnTo>
                  <a:pt x="6266548" y="2095500"/>
                </a:lnTo>
                <a:lnTo>
                  <a:pt x="6264707" y="2044700"/>
                </a:lnTo>
                <a:lnTo>
                  <a:pt x="6263195" y="2006600"/>
                </a:lnTo>
                <a:lnTo>
                  <a:pt x="6262522" y="1981200"/>
                </a:lnTo>
                <a:lnTo>
                  <a:pt x="6261684" y="1968500"/>
                </a:lnTo>
                <a:lnTo>
                  <a:pt x="6261163" y="1955800"/>
                </a:lnTo>
                <a:lnTo>
                  <a:pt x="6261468" y="1930400"/>
                </a:lnTo>
                <a:lnTo>
                  <a:pt x="6262992" y="1930400"/>
                </a:lnTo>
                <a:lnTo>
                  <a:pt x="6266891" y="1917700"/>
                </a:lnTo>
                <a:lnTo>
                  <a:pt x="6297028" y="1917700"/>
                </a:lnTo>
                <a:lnTo>
                  <a:pt x="6296139" y="1930400"/>
                </a:lnTo>
                <a:lnTo>
                  <a:pt x="6294412" y="1955800"/>
                </a:lnTo>
                <a:lnTo>
                  <a:pt x="6292456" y="2006600"/>
                </a:lnTo>
                <a:lnTo>
                  <a:pt x="6292227" y="2044700"/>
                </a:lnTo>
                <a:lnTo>
                  <a:pt x="6291935" y="2108200"/>
                </a:lnTo>
                <a:lnTo>
                  <a:pt x="6291859" y="2171700"/>
                </a:lnTo>
                <a:lnTo>
                  <a:pt x="6292735" y="2222500"/>
                </a:lnTo>
                <a:lnTo>
                  <a:pt x="6294018" y="2247900"/>
                </a:lnTo>
                <a:lnTo>
                  <a:pt x="6295377" y="2286000"/>
                </a:lnTo>
                <a:lnTo>
                  <a:pt x="6296596" y="2324100"/>
                </a:lnTo>
                <a:lnTo>
                  <a:pt x="6297688" y="2374900"/>
                </a:lnTo>
                <a:lnTo>
                  <a:pt x="6298082" y="2400300"/>
                </a:lnTo>
                <a:lnTo>
                  <a:pt x="6298882" y="2413000"/>
                </a:lnTo>
                <a:lnTo>
                  <a:pt x="6300406" y="2438400"/>
                </a:lnTo>
                <a:lnTo>
                  <a:pt x="6322428" y="2438400"/>
                </a:lnTo>
                <a:lnTo>
                  <a:pt x="6321412" y="2425700"/>
                </a:lnTo>
                <a:lnTo>
                  <a:pt x="6320510" y="2400300"/>
                </a:lnTo>
                <a:lnTo>
                  <a:pt x="6319837" y="2387600"/>
                </a:lnTo>
                <a:lnTo>
                  <a:pt x="6319240" y="2336800"/>
                </a:lnTo>
                <a:lnTo>
                  <a:pt x="6318631" y="2298700"/>
                </a:lnTo>
                <a:lnTo>
                  <a:pt x="6317678" y="2272881"/>
                </a:lnTo>
                <a:lnTo>
                  <a:pt x="6315583" y="2209800"/>
                </a:lnTo>
                <a:lnTo>
                  <a:pt x="6315087" y="2184400"/>
                </a:lnTo>
                <a:lnTo>
                  <a:pt x="6314681" y="2159000"/>
                </a:lnTo>
                <a:lnTo>
                  <a:pt x="6314084" y="2133600"/>
                </a:lnTo>
                <a:lnTo>
                  <a:pt x="6313589" y="2120900"/>
                </a:lnTo>
                <a:lnTo>
                  <a:pt x="6313335" y="2095500"/>
                </a:lnTo>
                <a:lnTo>
                  <a:pt x="6313538" y="2082800"/>
                </a:lnTo>
                <a:lnTo>
                  <a:pt x="6314351" y="2057400"/>
                </a:lnTo>
                <a:lnTo>
                  <a:pt x="6315494" y="2019300"/>
                </a:lnTo>
                <a:lnTo>
                  <a:pt x="6315519" y="1955800"/>
                </a:lnTo>
                <a:lnTo>
                  <a:pt x="6317056" y="1917700"/>
                </a:lnTo>
                <a:lnTo>
                  <a:pt x="6317793" y="1917700"/>
                </a:lnTo>
                <a:lnTo>
                  <a:pt x="6320815" y="1905000"/>
                </a:lnTo>
                <a:lnTo>
                  <a:pt x="6334252" y="1905000"/>
                </a:lnTo>
                <a:lnTo>
                  <a:pt x="6337706" y="1917700"/>
                </a:lnTo>
                <a:lnTo>
                  <a:pt x="6337541" y="1917700"/>
                </a:lnTo>
                <a:lnTo>
                  <a:pt x="6337897" y="1930400"/>
                </a:lnTo>
                <a:lnTo>
                  <a:pt x="6339154" y="1943100"/>
                </a:lnTo>
                <a:lnTo>
                  <a:pt x="6340297" y="1955800"/>
                </a:lnTo>
                <a:lnTo>
                  <a:pt x="6340284" y="1968500"/>
                </a:lnTo>
                <a:lnTo>
                  <a:pt x="6338646" y="1993900"/>
                </a:lnTo>
                <a:lnTo>
                  <a:pt x="6337414" y="2019300"/>
                </a:lnTo>
                <a:lnTo>
                  <a:pt x="6337033" y="2044700"/>
                </a:lnTo>
                <a:lnTo>
                  <a:pt x="6337973" y="2070100"/>
                </a:lnTo>
                <a:lnTo>
                  <a:pt x="6338684" y="2095500"/>
                </a:lnTo>
                <a:lnTo>
                  <a:pt x="6338976" y="2108200"/>
                </a:lnTo>
                <a:lnTo>
                  <a:pt x="6339230" y="2120900"/>
                </a:lnTo>
                <a:lnTo>
                  <a:pt x="6342329" y="2184400"/>
                </a:lnTo>
                <a:lnTo>
                  <a:pt x="6347206" y="2260600"/>
                </a:lnTo>
                <a:lnTo>
                  <a:pt x="6350013" y="2311400"/>
                </a:lnTo>
                <a:lnTo>
                  <a:pt x="6349263" y="2324100"/>
                </a:lnTo>
                <a:lnTo>
                  <a:pt x="6349378" y="2336800"/>
                </a:lnTo>
                <a:lnTo>
                  <a:pt x="6350051" y="2362200"/>
                </a:lnTo>
                <a:lnTo>
                  <a:pt x="6351105" y="2387600"/>
                </a:lnTo>
                <a:lnTo>
                  <a:pt x="6352514" y="2413000"/>
                </a:lnTo>
                <a:lnTo>
                  <a:pt x="6354229" y="2438400"/>
                </a:lnTo>
                <a:lnTo>
                  <a:pt x="6376200" y="2438400"/>
                </a:lnTo>
                <a:lnTo>
                  <a:pt x="6375527" y="2413000"/>
                </a:lnTo>
                <a:lnTo>
                  <a:pt x="6374384" y="2400300"/>
                </a:lnTo>
                <a:lnTo>
                  <a:pt x="6373038" y="2374900"/>
                </a:lnTo>
                <a:lnTo>
                  <a:pt x="6371933" y="2349500"/>
                </a:lnTo>
                <a:lnTo>
                  <a:pt x="6370802" y="2286000"/>
                </a:lnTo>
                <a:lnTo>
                  <a:pt x="6368834" y="2247862"/>
                </a:lnTo>
                <a:lnTo>
                  <a:pt x="6366281" y="2209800"/>
                </a:lnTo>
                <a:lnTo>
                  <a:pt x="6363817" y="2171700"/>
                </a:lnTo>
                <a:lnTo>
                  <a:pt x="6361633" y="2133600"/>
                </a:lnTo>
                <a:lnTo>
                  <a:pt x="6359906" y="2095500"/>
                </a:lnTo>
                <a:lnTo>
                  <a:pt x="6358903" y="2044700"/>
                </a:lnTo>
                <a:lnTo>
                  <a:pt x="6358890" y="2006600"/>
                </a:lnTo>
                <a:lnTo>
                  <a:pt x="6359499" y="1981200"/>
                </a:lnTo>
                <a:lnTo>
                  <a:pt x="6360338" y="1968500"/>
                </a:lnTo>
                <a:lnTo>
                  <a:pt x="6360858" y="1943100"/>
                </a:lnTo>
                <a:lnTo>
                  <a:pt x="6360566" y="1917700"/>
                </a:lnTo>
                <a:lnTo>
                  <a:pt x="6360325" y="1917700"/>
                </a:lnTo>
                <a:lnTo>
                  <a:pt x="6362649" y="1905000"/>
                </a:lnTo>
                <a:lnTo>
                  <a:pt x="6381128" y="1905000"/>
                </a:lnTo>
                <a:lnTo>
                  <a:pt x="6384049" y="1917700"/>
                </a:lnTo>
                <a:lnTo>
                  <a:pt x="6384976" y="1917700"/>
                </a:lnTo>
                <a:lnTo>
                  <a:pt x="6385065" y="1930400"/>
                </a:lnTo>
                <a:lnTo>
                  <a:pt x="6387008" y="1968500"/>
                </a:lnTo>
                <a:lnTo>
                  <a:pt x="6389929" y="2006600"/>
                </a:lnTo>
                <a:lnTo>
                  <a:pt x="6392545" y="2044700"/>
                </a:lnTo>
                <a:lnTo>
                  <a:pt x="6393586" y="2095500"/>
                </a:lnTo>
                <a:lnTo>
                  <a:pt x="6393929" y="2108200"/>
                </a:lnTo>
                <a:lnTo>
                  <a:pt x="6394844" y="2120900"/>
                </a:lnTo>
                <a:lnTo>
                  <a:pt x="6395948" y="2146300"/>
                </a:lnTo>
                <a:lnTo>
                  <a:pt x="6396850" y="2159000"/>
                </a:lnTo>
                <a:lnTo>
                  <a:pt x="6397828" y="2184400"/>
                </a:lnTo>
                <a:lnTo>
                  <a:pt x="6398704" y="2209800"/>
                </a:lnTo>
                <a:lnTo>
                  <a:pt x="6399631" y="2247900"/>
                </a:lnTo>
                <a:lnTo>
                  <a:pt x="6400787" y="2273300"/>
                </a:lnTo>
                <a:lnTo>
                  <a:pt x="6402476" y="2298700"/>
                </a:lnTo>
                <a:lnTo>
                  <a:pt x="6404407" y="2336800"/>
                </a:lnTo>
                <a:lnTo>
                  <a:pt x="6406261" y="2362200"/>
                </a:lnTo>
                <a:lnTo>
                  <a:pt x="6407683" y="2387600"/>
                </a:lnTo>
                <a:lnTo>
                  <a:pt x="6408064" y="2400300"/>
                </a:lnTo>
                <a:lnTo>
                  <a:pt x="6408394" y="2413000"/>
                </a:lnTo>
                <a:lnTo>
                  <a:pt x="6408979" y="2438400"/>
                </a:lnTo>
                <a:lnTo>
                  <a:pt x="6432143" y="2438400"/>
                </a:lnTo>
                <a:lnTo>
                  <a:pt x="6431762" y="2413000"/>
                </a:lnTo>
                <a:lnTo>
                  <a:pt x="6431077" y="2400300"/>
                </a:lnTo>
                <a:lnTo>
                  <a:pt x="6429921" y="2374900"/>
                </a:lnTo>
                <a:lnTo>
                  <a:pt x="6428143" y="2362200"/>
                </a:lnTo>
                <a:lnTo>
                  <a:pt x="6426784" y="2336800"/>
                </a:lnTo>
                <a:lnTo>
                  <a:pt x="6426251" y="2324100"/>
                </a:lnTo>
                <a:lnTo>
                  <a:pt x="6425654" y="2298700"/>
                </a:lnTo>
                <a:lnTo>
                  <a:pt x="6424092" y="2286000"/>
                </a:lnTo>
                <a:lnTo>
                  <a:pt x="6420777" y="2247862"/>
                </a:lnTo>
                <a:lnTo>
                  <a:pt x="6419520" y="2209800"/>
                </a:lnTo>
                <a:lnTo>
                  <a:pt x="6418758" y="2171700"/>
                </a:lnTo>
                <a:lnTo>
                  <a:pt x="6416967" y="2146300"/>
                </a:lnTo>
                <a:lnTo>
                  <a:pt x="6415125" y="2120900"/>
                </a:lnTo>
                <a:lnTo>
                  <a:pt x="6413665" y="2095500"/>
                </a:lnTo>
                <a:lnTo>
                  <a:pt x="6412878" y="2070100"/>
                </a:lnTo>
                <a:lnTo>
                  <a:pt x="6412954" y="2057400"/>
                </a:lnTo>
                <a:lnTo>
                  <a:pt x="6412916" y="2032000"/>
                </a:lnTo>
                <a:lnTo>
                  <a:pt x="6411811" y="2019300"/>
                </a:lnTo>
                <a:lnTo>
                  <a:pt x="6410045" y="1993900"/>
                </a:lnTo>
                <a:lnTo>
                  <a:pt x="6407937" y="1981200"/>
                </a:lnTo>
                <a:lnTo>
                  <a:pt x="6406642" y="1968500"/>
                </a:lnTo>
                <a:lnTo>
                  <a:pt x="6406756" y="1930400"/>
                </a:lnTo>
                <a:lnTo>
                  <a:pt x="6405931" y="1917700"/>
                </a:lnTo>
                <a:lnTo>
                  <a:pt x="6405156" y="1905000"/>
                </a:lnTo>
                <a:lnTo>
                  <a:pt x="6432512" y="1905000"/>
                </a:lnTo>
                <a:lnTo>
                  <a:pt x="6432283" y="1917700"/>
                </a:lnTo>
                <a:lnTo>
                  <a:pt x="6428067" y="1943100"/>
                </a:lnTo>
                <a:lnTo>
                  <a:pt x="6427127" y="1968500"/>
                </a:lnTo>
                <a:lnTo>
                  <a:pt x="6428676" y="2006600"/>
                </a:lnTo>
                <a:lnTo>
                  <a:pt x="6431915" y="2032000"/>
                </a:lnTo>
                <a:lnTo>
                  <a:pt x="6436715" y="2070100"/>
                </a:lnTo>
                <a:lnTo>
                  <a:pt x="6440335" y="2108200"/>
                </a:lnTo>
                <a:lnTo>
                  <a:pt x="6442634" y="2159000"/>
                </a:lnTo>
                <a:lnTo>
                  <a:pt x="6444170" y="2235200"/>
                </a:lnTo>
                <a:lnTo>
                  <a:pt x="6447409" y="2298700"/>
                </a:lnTo>
                <a:lnTo>
                  <a:pt x="6448184" y="2336800"/>
                </a:lnTo>
                <a:lnTo>
                  <a:pt x="6448374" y="2364740"/>
                </a:lnTo>
                <a:lnTo>
                  <a:pt x="6448679" y="2387600"/>
                </a:lnTo>
                <a:lnTo>
                  <a:pt x="6449149" y="2413000"/>
                </a:lnTo>
                <a:lnTo>
                  <a:pt x="6449720" y="2438400"/>
                </a:lnTo>
                <a:lnTo>
                  <a:pt x="6498882" y="2438400"/>
                </a:lnTo>
                <a:lnTo>
                  <a:pt x="6522771" y="2451100"/>
                </a:lnTo>
                <a:lnTo>
                  <a:pt x="6545516" y="2451100"/>
                </a:lnTo>
                <a:lnTo>
                  <a:pt x="6546024" y="2438400"/>
                </a:lnTo>
                <a:lnTo>
                  <a:pt x="6553492" y="2438400"/>
                </a:lnTo>
                <a:lnTo>
                  <a:pt x="6559448" y="2451100"/>
                </a:lnTo>
                <a:lnTo>
                  <a:pt x="6564439" y="2451100"/>
                </a:lnTo>
                <a:lnTo>
                  <a:pt x="6569557" y="2463800"/>
                </a:lnTo>
                <a:lnTo>
                  <a:pt x="6577673" y="2438400"/>
                </a:lnTo>
                <a:lnTo>
                  <a:pt x="6575196" y="2425700"/>
                </a:lnTo>
                <a:lnTo>
                  <a:pt x="6572517" y="2425700"/>
                </a:lnTo>
                <a:lnTo>
                  <a:pt x="6565278" y="2413000"/>
                </a:lnTo>
                <a:lnTo>
                  <a:pt x="6559461" y="2413000"/>
                </a:lnTo>
                <a:lnTo>
                  <a:pt x="6554013" y="2400300"/>
                </a:lnTo>
                <a:lnTo>
                  <a:pt x="6548183" y="2400300"/>
                </a:lnTo>
                <a:lnTo>
                  <a:pt x="6543853" y="2387600"/>
                </a:lnTo>
                <a:lnTo>
                  <a:pt x="6541757" y="2387600"/>
                </a:lnTo>
                <a:lnTo>
                  <a:pt x="6542583" y="2374900"/>
                </a:lnTo>
                <a:lnTo>
                  <a:pt x="6543662" y="2362200"/>
                </a:lnTo>
                <a:lnTo>
                  <a:pt x="6556756" y="2362200"/>
                </a:lnTo>
                <a:lnTo>
                  <a:pt x="6561810" y="2374900"/>
                </a:lnTo>
                <a:lnTo>
                  <a:pt x="6566560" y="2374900"/>
                </a:lnTo>
                <a:lnTo>
                  <a:pt x="6571742" y="2387600"/>
                </a:lnTo>
                <a:lnTo>
                  <a:pt x="6577000" y="2387600"/>
                </a:lnTo>
                <a:lnTo>
                  <a:pt x="6587630" y="2400300"/>
                </a:lnTo>
                <a:lnTo>
                  <a:pt x="6595580" y="2374900"/>
                </a:lnTo>
                <a:lnTo>
                  <a:pt x="6585737" y="2362200"/>
                </a:lnTo>
                <a:lnTo>
                  <a:pt x="6575755" y="2349500"/>
                </a:lnTo>
                <a:lnTo>
                  <a:pt x="6555626" y="2336800"/>
                </a:lnTo>
                <a:lnTo>
                  <a:pt x="6548653" y="2324100"/>
                </a:lnTo>
                <a:lnTo>
                  <a:pt x="6543281" y="2311400"/>
                </a:lnTo>
                <a:lnTo>
                  <a:pt x="6540208" y="2311400"/>
                </a:lnTo>
                <a:lnTo>
                  <a:pt x="6540106" y="2298700"/>
                </a:lnTo>
                <a:lnTo>
                  <a:pt x="6540932" y="2286000"/>
                </a:lnTo>
                <a:lnTo>
                  <a:pt x="6534429" y="2286000"/>
                </a:lnTo>
                <a:lnTo>
                  <a:pt x="6549123" y="2273300"/>
                </a:lnTo>
                <a:lnTo>
                  <a:pt x="6553136" y="2286000"/>
                </a:lnTo>
                <a:lnTo>
                  <a:pt x="6557467" y="2286000"/>
                </a:lnTo>
                <a:lnTo>
                  <a:pt x="6567906" y="2298700"/>
                </a:lnTo>
                <a:lnTo>
                  <a:pt x="6578193" y="2311400"/>
                </a:lnTo>
                <a:lnTo>
                  <a:pt x="6588328" y="2324100"/>
                </a:lnTo>
                <a:lnTo>
                  <a:pt x="6598285" y="2324100"/>
                </a:lnTo>
                <a:lnTo>
                  <a:pt x="6601358" y="2336800"/>
                </a:lnTo>
                <a:lnTo>
                  <a:pt x="6609575" y="2336800"/>
                </a:lnTo>
                <a:lnTo>
                  <a:pt x="6611315" y="2324100"/>
                </a:lnTo>
                <a:lnTo>
                  <a:pt x="6615023" y="2324100"/>
                </a:lnTo>
                <a:lnTo>
                  <a:pt x="6615925" y="2311400"/>
                </a:lnTo>
                <a:lnTo>
                  <a:pt x="6608597" y="2311400"/>
                </a:lnTo>
                <a:lnTo>
                  <a:pt x="6604889" y="2298700"/>
                </a:lnTo>
                <a:lnTo>
                  <a:pt x="6577177" y="2273300"/>
                </a:lnTo>
                <a:lnTo>
                  <a:pt x="6563385" y="2260600"/>
                </a:lnTo>
                <a:lnTo>
                  <a:pt x="6549364" y="2247900"/>
                </a:lnTo>
                <a:lnTo>
                  <a:pt x="6544132" y="2235200"/>
                </a:lnTo>
                <a:lnTo>
                  <a:pt x="6540462" y="2235200"/>
                </a:lnTo>
                <a:lnTo>
                  <a:pt x="6538341" y="2222500"/>
                </a:lnTo>
                <a:lnTo>
                  <a:pt x="6537744" y="2222500"/>
                </a:lnTo>
                <a:lnTo>
                  <a:pt x="6537744" y="2209800"/>
                </a:lnTo>
                <a:lnTo>
                  <a:pt x="6537541" y="2197100"/>
                </a:lnTo>
                <a:lnTo>
                  <a:pt x="6537274" y="2197100"/>
                </a:lnTo>
                <a:lnTo>
                  <a:pt x="6537071" y="2184400"/>
                </a:lnTo>
                <a:lnTo>
                  <a:pt x="6536766" y="2184400"/>
                </a:lnTo>
                <a:lnTo>
                  <a:pt x="6545186" y="2171700"/>
                </a:lnTo>
                <a:lnTo>
                  <a:pt x="6547409" y="2184400"/>
                </a:lnTo>
                <a:lnTo>
                  <a:pt x="6549568" y="2184400"/>
                </a:lnTo>
                <a:lnTo>
                  <a:pt x="6559029" y="2197100"/>
                </a:lnTo>
                <a:lnTo>
                  <a:pt x="6563652" y="2197100"/>
                </a:lnTo>
                <a:lnTo>
                  <a:pt x="6568033" y="2209800"/>
                </a:lnTo>
                <a:lnTo>
                  <a:pt x="6583527" y="2222500"/>
                </a:lnTo>
                <a:lnTo>
                  <a:pt x="6599936" y="2247900"/>
                </a:lnTo>
                <a:lnTo>
                  <a:pt x="6616928" y="2273300"/>
                </a:lnTo>
                <a:lnTo>
                  <a:pt x="6634162" y="2286000"/>
                </a:lnTo>
                <a:lnTo>
                  <a:pt x="6651993" y="2273300"/>
                </a:lnTo>
                <a:lnTo>
                  <a:pt x="6669824" y="2260600"/>
                </a:lnTo>
                <a:lnTo>
                  <a:pt x="6711886" y="2247900"/>
                </a:lnTo>
                <a:lnTo>
                  <a:pt x="6753149" y="2260600"/>
                </a:lnTo>
                <a:lnTo>
                  <a:pt x="6785457" y="2285301"/>
                </a:lnTo>
                <a:lnTo>
                  <a:pt x="6785737" y="2260600"/>
                </a:lnTo>
                <a:lnTo>
                  <a:pt x="6796252" y="2260600"/>
                </a:lnTo>
                <a:lnTo>
                  <a:pt x="6811302" y="2247900"/>
                </a:lnTo>
                <a:lnTo>
                  <a:pt x="6872745" y="2247900"/>
                </a:lnTo>
                <a:lnTo>
                  <a:pt x="6875577" y="2260600"/>
                </a:lnTo>
                <a:lnTo>
                  <a:pt x="6877012" y="2273300"/>
                </a:lnTo>
                <a:lnTo>
                  <a:pt x="6877571" y="2273300"/>
                </a:lnTo>
                <a:lnTo>
                  <a:pt x="6876542" y="2286000"/>
                </a:lnTo>
                <a:lnTo>
                  <a:pt x="6874878" y="2298700"/>
                </a:lnTo>
                <a:lnTo>
                  <a:pt x="6791973" y="2298700"/>
                </a:lnTo>
                <a:lnTo>
                  <a:pt x="6804419" y="2324100"/>
                </a:lnTo>
                <a:lnTo>
                  <a:pt x="6873341" y="2324100"/>
                </a:lnTo>
                <a:lnTo>
                  <a:pt x="6875158" y="2336800"/>
                </a:lnTo>
                <a:lnTo>
                  <a:pt x="6876783" y="2362200"/>
                </a:lnTo>
                <a:lnTo>
                  <a:pt x="6872745" y="2374900"/>
                </a:lnTo>
                <a:lnTo>
                  <a:pt x="6833933" y="2374900"/>
                </a:lnTo>
                <a:lnTo>
                  <a:pt x="6841210" y="2387600"/>
                </a:lnTo>
                <a:lnTo>
                  <a:pt x="6844893" y="2400300"/>
                </a:lnTo>
                <a:lnTo>
                  <a:pt x="6869519" y="2400300"/>
                </a:lnTo>
                <a:lnTo>
                  <a:pt x="6874357" y="2413000"/>
                </a:lnTo>
                <a:lnTo>
                  <a:pt x="6874789" y="2413000"/>
                </a:lnTo>
                <a:lnTo>
                  <a:pt x="6875285" y="2425700"/>
                </a:lnTo>
                <a:lnTo>
                  <a:pt x="6875691" y="2438400"/>
                </a:lnTo>
                <a:lnTo>
                  <a:pt x="6875983" y="2438400"/>
                </a:lnTo>
                <a:lnTo>
                  <a:pt x="6876186" y="2451100"/>
                </a:lnTo>
                <a:lnTo>
                  <a:pt x="6876008" y="2451100"/>
                </a:lnTo>
                <a:lnTo>
                  <a:pt x="6882968" y="2463800"/>
                </a:lnTo>
                <a:lnTo>
                  <a:pt x="6890067" y="2476500"/>
                </a:lnTo>
                <a:lnTo>
                  <a:pt x="6897319" y="2489200"/>
                </a:lnTo>
                <a:lnTo>
                  <a:pt x="6904698" y="2501900"/>
                </a:lnTo>
                <a:lnTo>
                  <a:pt x="6907238" y="2501900"/>
                </a:lnTo>
                <a:lnTo>
                  <a:pt x="6992696" y="2476500"/>
                </a:lnTo>
                <a:lnTo>
                  <a:pt x="6999389" y="2476500"/>
                </a:lnTo>
                <a:lnTo>
                  <a:pt x="7006895" y="2463800"/>
                </a:lnTo>
                <a:lnTo>
                  <a:pt x="7117728" y="2463800"/>
                </a:lnTo>
                <a:lnTo>
                  <a:pt x="7117728" y="2400300"/>
                </a:lnTo>
                <a:lnTo>
                  <a:pt x="7117728" y="2120900"/>
                </a:lnTo>
                <a:lnTo>
                  <a:pt x="7117105" y="2120900"/>
                </a:lnTo>
                <a:lnTo>
                  <a:pt x="7117105" y="2171700"/>
                </a:lnTo>
                <a:lnTo>
                  <a:pt x="7116153" y="2184400"/>
                </a:lnTo>
                <a:lnTo>
                  <a:pt x="7113054" y="2197100"/>
                </a:lnTo>
                <a:lnTo>
                  <a:pt x="7110489" y="2184400"/>
                </a:lnTo>
                <a:lnTo>
                  <a:pt x="7110679" y="2171700"/>
                </a:lnTo>
                <a:lnTo>
                  <a:pt x="7111911" y="2159000"/>
                </a:lnTo>
                <a:lnTo>
                  <a:pt x="7115873" y="2159000"/>
                </a:lnTo>
                <a:lnTo>
                  <a:pt x="7117105" y="2171700"/>
                </a:lnTo>
                <a:lnTo>
                  <a:pt x="7117105" y="2120900"/>
                </a:lnTo>
                <a:lnTo>
                  <a:pt x="7109434" y="2120900"/>
                </a:lnTo>
                <a:lnTo>
                  <a:pt x="7108114" y="2108200"/>
                </a:lnTo>
                <a:lnTo>
                  <a:pt x="7106882" y="2108200"/>
                </a:lnTo>
                <a:lnTo>
                  <a:pt x="7106348" y="2095500"/>
                </a:lnTo>
                <a:lnTo>
                  <a:pt x="7108876" y="2082800"/>
                </a:lnTo>
                <a:lnTo>
                  <a:pt x="7117728" y="2082800"/>
                </a:lnTo>
                <a:lnTo>
                  <a:pt x="7117728" y="2070100"/>
                </a:lnTo>
                <a:lnTo>
                  <a:pt x="7110717" y="2070100"/>
                </a:lnTo>
                <a:lnTo>
                  <a:pt x="7108545" y="2057400"/>
                </a:lnTo>
                <a:lnTo>
                  <a:pt x="7106031" y="2057400"/>
                </a:lnTo>
                <a:lnTo>
                  <a:pt x="7105586" y="2044700"/>
                </a:lnTo>
                <a:lnTo>
                  <a:pt x="7104621" y="2044700"/>
                </a:lnTo>
                <a:lnTo>
                  <a:pt x="7107161" y="2032000"/>
                </a:lnTo>
                <a:lnTo>
                  <a:pt x="7117728" y="2032000"/>
                </a:lnTo>
                <a:lnTo>
                  <a:pt x="7117728" y="2006600"/>
                </a:lnTo>
                <a:lnTo>
                  <a:pt x="7103300" y="2006600"/>
                </a:lnTo>
                <a:lnTo>
                  <a:pt x="7104240" y="1993900"/>
                </a:lnTo>
                <a:lnTo>
                  <a:pt x="7104977" y="1981200"/>
                </a:lnTo>
                <a:lnTo>
                  <a:pt x="7117728" y="1981200"/>
                </a:lnTo>
                <a:lnTo>
                  <a:pt x="7117728" y="1968500"/>
                </a:lnTo>
                <a:lnTo>
                  <a:pt x="7117728" y="1955800"/>
                </a:lnTo>
                <a:lnTo>
                  <a:pt x="7117728" y="1943100"/>
                </a:lnTo>
                <a:lnTo>
                  <a:pt x="7103859" y="1943100"/>
                </a:lnTo>
                <a:lnTo>
                  <a:pt x="7103694" y="1930400"/>
                </a:lnTo>
                <a:lnTo>
                  <a:pt x="7102983" y="1930400"/>
                </a:lnTo>
                <a:lnTo>
                  <a:pt x="7103059" y="1917700"/>
                </a:lnTo>
                <a:lnTo>
                  <a:pt x="7117728" y="1917700"/>
                </a:lnTo>
                <a:lnTo>
                  <a:pt x="7117728" y="1905000"/>
                </a:lnTo>
                <a:lnTo>
                  <a:pt x="7117728" y="1803400"/>
                </a:lnTo>
                <a:lnTo>
                  <a:pt x="7117728" y="1612900"/>
                </a:lnTo>
                <a:lnTo>
                  <a:pt x="7117080" y="1612900"/>
                </a:lnTo>
                <a:lnTo>
                  <a:pt x="7116597" y="1600200"/>
                </a:lnTo>
                <a:lnTo>
                  <a:pt x="7116343" y="1574800"/>
                </a:lnTo>
                <a:lnTo>
                  <a:pt x="7116762" y="1562100"/>
                </a:lnTo>
                <a:lnTo>
                  <a:pt x="7118248" y="1536700"/>
                </a:lnTo>
                <a:lnTo>
                  <a:pt x="7120674" y="1511300"/>
                </a:lnTo>
                <a:lnTo>
                  <a:pt x="7122439" y="1485900"/>
                </a:lnTo>
                <a:lnTo>
                  <a:pt x="7123341" y="1460500"/>
                </a:lnTo>
                <a:lnTo>
                  <a:pt x="7123189" y="1435100"/>
                </a:lnTo>
                <a:lnTo>
                  <a:pt x="7122693" y="1422400"/>
                </a:lnTo>
                <a:lnTo>
                  <a:pt x="7121880" y="1422400"/>
                </a:lnTo>
                <a:lnTo>
                  <a:pt x="7120763" y="1409700"/>
                </a:lnTo>
                <a:lnTo>
                  <a:pt x="7119315" y="1397000"/>
                </a:lnTo>
                <a:lnTo>
                  <a:pt x="7119125" y="1397000"/>
                </a:lnTo>
                <a:lnTo>
                  <a:pt x="7118896" y="1384300"/>
                </a:lnTo>
                <a:lnTo>
                  <a:pt x="7118693" y="1384300"/>
                </a:lnTo>
                <a:lnTo>
                  <a:pt x="7118972" y="1371600"/>
                </a:lnTo>
                <a:lnTo>
                  <a:pt x="7119848" y="1346200"/>
                </a:lnTo>
                <a:lnTo>
                  <a:pt x="7121626" y="1333500"/>
                </a:lnTo>
                <a:lnTo>
                  <a:pt x="7124611" y="1320800"/>
                </a:lnTo>
                <a:lnTo>
                  <a:pt x="7127938" y="1295400"/>
                </a:lnTo>
                <a:lnTo>
                  <a:pt x="7130199" y="1282700"/>
                </a:lnTo>
                <a:lnTo>
                  <a:pt x="7131596" y="1257300"/>
                </a:lnTo>
                <a:lnTo>
                  <a:pt x="7132320" y="1244600"/>
                </a:lnTo>
                <a:lnTo>
                  <a:pt x="7132599" y="1219200"/>
                </a:lnTo>
                <a:lnTo>
                  <a:pt x="7132802" y="1193800"/>
                </a:lnTo>
                <a:lnTo>
                  <a:pt x="7133425" y="1181100"/>
                </a:lnTo>
                <a:lnTo>
                  <a:pt x="7134923" y="1155700"/>
                </a:lnTo>
                <a:lnTo>
                  <a:pt x="7137425" y="1143000"/>
                </a:lnTo>
                <a:lnTo>
                  <a:pt x="7140283" y="1117600"/>
                </a:lnTo>
                <a:lnTo>
                  <a:pt x="7142531" y="1104900"/>
                </a:lnTo>
                <a:lnTo>
                  <a:pt x="7143191" y="1092200"/>
                </a:lnTo>
                <a:lnTo>
                  <a:pt x="7142658" y="1079500"/>
                </a:lnTo>
                <a:lnTo>
                  <a:pt x="7141057" y="1066800"/>
                </a:lnTo>
                <a:lnTo>
                  <a:pt x="7132917" y="1066800"/>
                </a:lnTo>
                <a:lnTo>
                  <a:pt x="7126973" y="1054100"/>
                </a:lnTo>
                <a:lnTo>
                  <a:pt x="7101789" y="1054100"/>
                </a:lnTo>
                <a:lnTo>
                  <a:pt x="7101789" y="2324100"/>
                </a:lnTo>
                <a:lnTo>
                  <a:pt x="7101662" y="2336800"/>
                </a:lnTo>
                <a:lnTo>
                  <a:pt x="7100849" y="2336800"/>
                </a:lnTo>
                <a:lnTo>
                  <a:pt x="7100849" y="2387600"/>
                </a:lnTo>
                <a:lnTo>
                  <a:pt x="7100100" y="2400300"/>
                </a:lnTo>
                <a:lnTo>
                  <a:pt x="7095058" y="2400300"/>
                </a:lnTo>
                <a:lnTo>
                  <a:pt x="7095223" y="2387600"/>
                </a:lnTo>
                <a:lnTo>
                  <a:pt x="7100849" y="2387600"/>
                </a:lnTo>
                <a:lnTo>
                  <a:pt x="7100849" y="2336800"/>
                </a:lnTo>
                <a:lnTo>
                  <a:pt x="7096836" y="2336800"/>
                </a:lnTo>
                <a:lnTo>
                  <a:pt x="7095909" y="2324100"/>
                </a:lnTo>
                <a:lnTo>
                  <a:pt x="7095274" y="2311400"/>
                </a:lnTo>
                <a:lnTo>
                  <a:pt x="7099871" y="2324100"/>
                </a:lnTo>
                <a:lnTo>
                  <a:pt x="7101789" y="2324100"/>
                </a:lnTo>
                <a:lnTo>
                  <a:pt x="7101789" y="1054100"/>
                </a:lnTo>
                <a:lnTo>
                  <a:pt x="7101065" y="1054100"/>
                </a:lnTo>
                <a:lnTo>
                  <a:pt x="7101065" y="2260600"/>
                </a:lnTo>
                <a:lnTo>
                  <a:pt x="7100608" y="2260600"/>
                </a:lnTo>
                <a:lnTo>
                  <a:pt x="7099173" y="2273300"/>
                </a:lnTo>
                <a:lnTo>
                  <a:pt x="7096315" y="2260600"/>
                </a:lnTo>
                <a:lnTo>
                  <a:pt x="7095299" y="2260600"/>
                </a:lnTo>
                <a:lnTo>
                  <a:pt x="7095896" y="2247862"/>
                </a:lnTo>
                <a:lnTo>
                  <a:pt x="7097852" y="2235200"/>
                </a:lnTo>
                <a:lnTo>
                  <a:pt x="7100252" y="2247900"/>
                </a:lnTo>
                <a:lnTo>
                  <a:pt x="7101065" y="2260600"/>
                </a:lnTo>
                <a:lnTo>
                  <a:pt x="7101065" y="1054100"/>
                </a:lnTo>
                <a:lnTo>
                  <a:pt x="7100646" y="1054100"/>
                </a:lnTo>
                <a:lnTo>
                  <a:pt x="7100646" y="1803400"/>
                </a:lnTo>
                <a:lnTo>
                  <a:pt x="7077748" y="1803400"/>
                </a:lnTo>
                <a:lnTo>
                  <a:pt x="7077748" y="2057400"/>
                </a:lnTo>
                <a:lnTo>
                  <a:pt x="7077138" y="2058644"/>
                </a:lnTo>
                <a:lnTo>
                  <a:pt x="7077138" y="2349500"/>
                </a:lnTo>
                <a:lnTo>
                  <a:pt x="7076287" y="2349500"/>
                </a:lnTo>
                <a:lnTo>
                  <a:pt x="7076287" y="2400300"/>
                </a:lnTo>
                <a:lnTo>
                  <a:pt x="7074179" y="2413000"/>
                </a:lnTo>
                <a:lnTo>
                  <a:pt x="7072770" y="2413000"/>
                </a:lnTo>
                <a:lnTo>
                  <a:pt x="7071703" y="2425700"/>
                </a:lnTo>
                <a:lnTo>
                  <a:pt x="7069417" y="2425700"/>
                </a:lnTo>
                <a:lnTo>
                  <a:pt x="7064337" y="2438400"/>
                </a:lnTo>
                <a:lnTo>
                  <a:pt x="7021449" y="2438400"/>
                </a:lnTo>
                <a:lnTo>
                  <a:pt x="7013956" y="2451100"/>
                </a:lnTo>
                <a:lnTo>
                  <a:pt x="6998640" y="2451100"/>
                </a:lnTo>
                <a:lnTo>
                  <a:pt x="6993598" y="2438400"/>
                </a:lnTo>
                <a:lnTo>
                  <a:pt x="6992709" y="2425700"/>
                </a:lnTo>
                <a:lnTo>
                  <a:pt x="6991769" y="2425700"/>
                </a:lnTo>
                <a:lnTo>
                  <a:pt x="6991363" y="2413000"/>
                </a:lnTo>
                <a:lnTo>
                  <a:pt x="6994715" y="2400300"/>
                </a:lnTo>
                <a:lnTo>
                  <a:pt x="7003555" y="2400300"/>
                </a:lnTo>
                <a:lnTo>
                  <a:pt x="7019569" y="2387600"/>
                </a:lnTo>
                <a:lnTo>
                  <a:pt x="7074700" y="2387600"/>
                </a:lnTo>
                <a:lnTo>
                  <a:pt x="7076287" y="2400300"/>
                </a:lnTo>
                <a:lnTo>
                  <a:pt x="7076287" y="2349500"/>
                </a:lnTo>
                <a:lnTo>
                  <a:pt x="7062864" y="2349500"/>
                </a:lnTo>
                <a:lnTo>
                  <a:pt x="7053643" y="2362200"/>
                </a:lnTo>
                <a:lnTo>
                  <a:pt x="7002437" y="2362200"/>
                </a:lnTo>
                <a:lnTo>
                  <a:pt x="6994461" y="2349500"/>
                </a:lnTo>
                <a:lnTo>
                  <a:pt x="6990918" y="2349500"/>
                </a:lnTo>
                <a:lnTo>
                  <a:pt x="6990054" y="2336800"/>
                </a:lnTo>
                <a:lnTo>
                  <a:pt x="6990842" y="2324100"/>
                </a:lnTo>
                <a:lnTo>
                  <a:pt x="6990575" y="2324100"/>
                </a:lnTo>
                <a:lnTo>
                  <a:pt x="6989737" y="2311400"/>
                </a:lnTo>
                <a:lnTo>
                  <a:pt x="7072325" y="2311400"/>
                </a:lnTo>
                <a:lnTo>
                  <a:pt x="7076148" y="2324100"/>
                </a:lnTo>
                <a:lnTo>
                  <a:pt x="7076059" y="2336800"/>
                </a:lnTo>
                <a:lnTo>
                  <a:pt x="7076491" y="2336800"/>
                </a:lnTo>
                <a:lnTo>
                  <a:pt x="7077138" y="2349500"/>
                </a:lnTo>
                <a:lnTo>
                  <a:pt x="7077138" y="2058644"/>
                </a:lnTo>
                <a:lnTo>
                  <a:pt x="7073633" y="2065769"/>
                </a:lnTo>
                <a:lnTo>
                  <a:pt x="7073633" y="2108200"/>
                </a:lnTo>
                <a:lnTo>
                  <a:pt x="7071931" y="2108200"/>
                </a:lnTo>
                <a:lnTo>
                  <a:pt x="7071500" y="2133600"/>
                </a:lnTo>
                <a:lnTo>
                  <a:pt x="7071449" y="2209800"/>
                </a:lnTo>
                <a:lnTo>
                  <a:pt x="7070369" y="2209800"/>
                </a:lnTo>
                <a:lnTo>
                  <a:pt x="7070369" y="2260600"/>
                </a:lnTo>
                <a:lnTo>
                  <a:pt x="7069061" y="2260600"/>
                </a:lnTo>
                <a:lnTo>
                  <a:pt x="7070090" y="2273300"/>
                </a:lnTo>
                <a:lnTo>
                  <a:pt x="7068794" y="2286000"/>
                </a:lnTo>
                <a:lnTo>
                  <a:pt x="6990194" y="2286000"/>
                </a:lnTo>
                <a:lnTo>
                  <a:pt x="6988149" y="2273300"/>
                </a:lnTo>
                <a:lnTo>
                  <a:pt x="6987603" y="2273300"/>
                </a:lnTo>
                <a:lnTo>
                  <a:pt x="6987108" y="2260600"/>
                </a:lnTo>
                <a:lnTo>
                  <a:pt x="6990131" y="2247900"/>
                </a:lnTo>
                <a:lnTo>
                  <a:pt x="6999313" y="2235200"/>
                </a:lnTo>
                <a:lnTo>
                  <a:pt x="7067410" y="2235200"/>
                </a:lnTo>
                <a:lnTo>
                  <a:pt x="7070344" y="2247862"/>
                </a:lnTo>
                <a:lnTo>
                  <a:pt x="7070369" y="2260600"/>
                </a:lnTo>
                <a:lnTo>
                  <a:pt x="7070369" y="2209800"/>
                </a:lnTo>
                <a:lnTo>
                  <a:pt x="7017842" y="2209800"/>
                </a:lnTo>
                <a:lnTo>
                  <a:pt x="7010019" y="2222500"/>
                </a:lnTo>
                <a:lnTo>
                  <a:pt x="6994753" y="2222500"/>
                </a:lnTo>
                <a:lnTo>
                  <a:pt x="6988543" y="2209800"/>
                </a:lnTo>
                <a:lnTo>
                  <a:pt x="6985914" y="2209800"/>
                </a:lnTo>
                <a:lnTo>
                  <a:pt x="6986168" y="2197100"/>
                </a:lnTo>
                <a:lnTo>
                  <a:pt x="6987527" y="2197100"/>
                </a:lnTo>
                <a:lnTo>
                  <a:pt x="6988213" y="2184400"/>
                </a:lnTo>
                <a:lnTo>
                  <a:pt x="6987984" y="2184400"/>
                </a:lnTo>
                <a:lnTo>
                  <a:pt x="6987514" y="2171700"/>
                </a:lnTo>
                <a:lnTo>
                  <a:pt x="6986664" y="2171700"/>
                </a:lnTo>
                <a:lnTo>
                  <a:pt x="6985559" y="2159000"/>
                </a:lnTo>
                <a:lnTo>
                  <a:pt x="7070382" y="2159000"/>
                </a:lnTo>
                <a:lnTo>
                  <a:pt x="7070661" y="2171700"/>
                </a:lnTo>
                <a:lnTo>
                  <a:pt x="7070395" y="2184400"/>
                </a:lnTo>
                <a:lnTo>
                  <a:pt x="7070230" y="2184400"/>
                </a:lnTo>
                <a:lnTo>
                  <a:pt x="7070572" y="2197100"/>
                </a:lnTo>
                <a:lnTo>
                  <a:pt x="7071449" y="2209800"/>
                </a:lnTo>
                <a:lnTo>
                  <a:pt x="7071449" y="2133600"/>
                </a:lnTo>
                <a:lnTo>
                  <a:pt x="6985533" y="2133600"/>
                </a:lnTo>
                <a:lnTo>
                  <a:pt x="6984619" y="2120900"/>
                </a:lnTo>
                <a:lnTo>
                  <a:pt x="6982904" y="2108200"/>
                </a:lnTo>
                <a:lnTo>
                  <a:pt x="6985279" y="2095500"/>
                </a:lnTo>
                <a:lnTo>
                  <a:pt x="7027875" y="2095500"/>
                </a:lnTo>
                <a:lnTo>
                  <a:pt x="7034517" y="2082800"/>
                </a:lnTo>
                <a:lnTo>
                  <a:pt x="7065873" y="2082800"/>
                </a:lnTo>
                <a:lnTo>
                  <a:pt x="7071309" y="2095500"/>
                </a:lnTo>
                <a:lnTo>
                  <a:pt x="7073532" y="2095500"/>
                </a:lnTo>
                <a:lnTo>
                  <a:pt x="7073633" y="2108200"/>
                </a:lnTo>
                <a:lnTo>
                  <a:pt x="7073633" y="2065769"/>
                </a:lnTo>
                <a:lnTo>
                  <a:pt x="7071500" y="2070100"/>
                </a:lnTo>
                <a:lnTo>
                  <a:pt x="6982168" y="2070100"/>
                </a:lnTo>
                <a:lnTo>
                  <a:pt x="6979425" y="2044700"/>
                </a:lnTo>
                <a:lnTo>
                  <a:pt x="7073709" y="2044700"/>
                </a:lnTo>
                <a:lnTo>
                  <a:pt x="7076618" y="2057400"/>
                </a:lnTo>
                <a:lnTo>
                  <a:pt x="7077748" y="2057400"/>
                </a:lnTo>
                <a:lnTo>
                  <a:pt x="7077748" y="1803400"/>
                </a:lnTo>
                <a:lnTo>
                  <a:pt x="7076668" y="1803400"/>
                </a:lnTo>
                <a:lnTo>
                  <a:pt x="7076668" y="2006600"/>
                </a:lnTo>
                <a:lnTo>
                  <a:pt x="7045477" y="2006600"/>
                </a:lnTo>
                <a:lnTo>
                  <a:pt x="7011302" y="2019300"/>
                </a:lnTo>
                <a:lnTo>
                  <a:pt x="6983831" y="2019300"/>
                </a:lnTo>
                <a:lnTo>
                  <a:pt x="6982130" y="2006600"/>
                </a:lnTo>
                <a:lnTo>
                  <a:pt x="6981545" y="2006600"/>
                </a:lnTo>
                <a:lnTo>
                  <a:pt x="6980606" y="1993900"/>
                </a:lnTo>
                <a:lnTo>
                  <a:pt x="7005371" y="1993900"/>
                </a:lnTo>
                <a:lnTo>
                  <a:pt x="7028193" y="1981200"/>
                </a:lnTo>
                <a:lnTo>
                  <a:pt x="7049186" y="1981200"/>
                </a:lnTo>
                <a:lnTo>
                  <a:pt x="7058812" y="1993900"/>
                </a:lnTo>
                <a:lnTo>
                  <a:pt x="7076491" y="1993900"/>
                </a:lnTo>
                <a:lnTo>
                  <a:pt x="7076668" y="2006600"/>
                </a:lnTo>
                <a:lnTo>
                  <a:pt x="7076668" y="1803400"/>
                </a:lnTo>
                <a:lnTo>
                  <a:pt x="7075894" y="1803400"/>
                </a:lnTo>
                <a:lnTo>
                  <a:pt x="7075894" y="1943100"/>
                </a:lnTo>
                <a:lnTo>
                  <a:pt x="7074967" y="1955800"/>
                </a:lnTo>
                <a:lnTo>
                  <a:pt x="6979577" y="1955800"/>
                </a:lnTo>
                <a:lnTo>
                  <a:pt x="6979437" y="1943100"/>
                </a:lnTo>
                <a:lnTo>
                  <a:pt x="6975386" y="1943100"/>
                </a:lnTo>
                <a:lnTo>
                  <a:pt x="6972541" y="1930400"/>
                </a:lnTo>
                <a:lnTo>
                  <a:pt x="6969988" y="1930400"/>
                </a:lnTo>
                <a:lnTo>
                  <a:pt x="6970776" y="1917700"/>
                </a:lnTo>
                <a:lnTo>
                  <a:pt x="6997230" y="1917700"/>
                </a:lnTo>
                <a:lnTo>
                  <a:pt x="7012508" y="1905000"/>
                </a:lnTo>
                <a:lnTo>
                  <a:pt x="7069633" y="1905000"/>
                </a:lnTo>
                <a:lnTo>
                  <a:pt x="7073481" y="1917700"/>
                </a:lnTo>
                <a:lnTo>
                  <a:pt x="7074852" y="1930400"/>
                </a:lnTo>
                <a:lnTo>
                  <a:pt x="7075894" y="1943100"/>
                </a:lnTo>
                <a:lnTo>
                  <a:pt x="7075894" y="1803400"/>
                </a:lnTo>
                <a:lnTo>
                  <a:pt x="7040461" y="1803400"/>
                </a:lnTo>
                <a:lnTo>
                  <a:pt x="7045528" y="1765300"/>
                </a:lnTo>
                <a:lnTo>
                  <a:pt x="7048106" y="1727200"/>
                </a:lnTo>
                <a:lnTo>
                  <a:pt x="7049071" y="1689100"/>
                </a:lnTo>
                <a:lnTo>
                  <a:pt x="7049325" y="1651000"/>
                </a:lnTo>
                <a:lnTo>
                  <a:pt x="7049541" y="1638300"/>
                </a:lnTo>
                <a:lnTo>
                  <a:pt x="7049795" y="1625600"/>
                </a:lnTo>
                <a:lnTo>
                  <a:pt x="7049668" y="1612900"/>
                </a:lnTo>
                <a:lnTo>
                  <a:pt x="7048728" y="1600200"/>
                </a:lnTo>
                <a:lnTo>
                  <a:pt x="7044207" y="1587500"/>
                </a:lnTo>
                <a:lnTo>
                  <a:pt x="7035152" y="1587500"/>
                </a:lnTo>
                <a:lnTo>
                  <a:pt x="7023062" y="1574800"/>
                </a:lnTo>
                <a:lnTo>
                  <a:pt x="6995452" y="1574800"/>
                </a:lnTo>
                <a:lnTo>
                  <a:pt x="6981545" y="1587500"/>
                </a:lnTo>
                <a:lnTo>
                  <a:pt x="6949465" y="1587500"/>
                </a:lnTo>
                <a:lnTo>
                  <a:pt x="6949465" y="2197100"/>
                </a:lnTo>
                <a:lnTo>
                  <a:pt x="6949287" y="2202840"/>
                </a:lnTo>
                <a:lnTo>
                  <a:pt x="6949287" y="2260600"/>
                </a:lnTo>
                <a:lnTo>
                  <a:pt x="6948868" y="2273300"/>
                </a:lnTo>
                <a:lnTo>
                  <a:pt x="6948500" y="2273300"/>
                </a:lnTo>
                <a:lnTo>
                  <a:pt x="6948500" y="2362200"/>
                </a:lnTo>
                <a:lnTo>
                  <a:pt x="6942544" y="2349500"/>
                </a:lnTo>
                <a:lnTo>
                  <a:pt x="6940372" y="2336800"/>
                </a:lnTo>
                <a:lnTo>
                  <a:pt x="6941807" y="2324100"/>
                </a:lnTo>
                <a:lnTo>
                  <a:pt x="6948297" y="2324100"/>
                </a:lnTo>
                <a:lnTo>
                  <a:pt x="6948437" y="2336800"/>
                </a:lnTo>
                <a:lnTo>
                  <a:pt x="6948157" y="2349500"/>
                </a:lnTo>
                <a:lnTo>
                  <a:pt x="6948500" y="2362200"/>
                </a:lnTo>
                <a:lnTo>
                  <a:pt x="6948500" y="2273300"/>
                </a:lnTo>
                <a:lnTo>
                  <a:pt x="6948017" y="2273300"/>
                </a:lnTo>
                <a:lnTo>
                  <a:pt x="6947065" y="2286000"/>
                </a:lnTo>
                <a:lnTo>
                  <a:pt x="6939331" y="2286000"/>
                </a:lnTo>
                <a:lnTo>
                  <a:pt x="6938594" y="2273300"/>
                </a:lnTo>
                <a:lnTo>
                  <a:pt x="6938467" y="2260600"/>
                </a:lnTo>
                <a:lnTo>
                  <a:pt x="6938950" y="2247900"/>
                </a:lnTo>
                <a:lnTo>
                  <a:pt x="6948983" y="2247900"/>
                </a:lnTo>
                <a:lnTo>
                  <a:pt x="6949287" y="2260600"/>
                </a:lnTo>
                <a:lnTo>
                  <a:pt x="6949287" y="2202840"/>
                </a:lnTo>
                <a:lnTo>
                  <a:pt x="6949072" y="2209800"/>
                </a:lnTo>
                <a:lnTo>
                  <a:pt x="6948957" y="2222500"/>
                </a:lnTo>
                <a:lnTo>
                  <a:pt x="6940169" y="2222500"/>
                </a:lnTo>
                <a:lnTo>
                  <a:pt x="6939089" y="2209800"/>
                </a:lnTo>
                <a:lnTo>
                  <a:pt x="6939483" y="2209800"/>
                </a:lnTo>
                <a:lnTo>
                  <a:pt x="6940258" y="2197100"/>
                </a:lnTo>
                <a:lnTo>
                  <a:pt x="6940448" y="2184400"/>
                </a:lnTo>
                <a:lnTo>
                  <a:pt x="6941172" y="2184400"/>
                </a:lnTo>
                <a:lnTo>
                  <a:pt x="6943572" y="2171700"/>
                </a:lnTo>
                <a:lnTo>
                  <a:pt x="6947497" y="2184400"/>
                </a:lnTo>
                <a:lnTo>
                  <a:pt x="6949199" y="2184400"/>
                </a:lnTo>
                <a:lnTo>
                  <a:pt x="6949465" y="2197100"/>
                </a:lnTo>
                <a:lnTo>
                  <a:pt x="6949465" y="1587500"/>
                </a:lnTo>
                <a:lnTo>
                  <a:pt x="6947624" y="1587500"/>
                </a:lnTo>
                <a:lnTo>
                  <a:pt x="6943395" y="1600200"/>
                </a:lnTo>
                <a:lnTo>
                  <a:pt x="6942087" y="1600200"/>
                </a:lnTo>
                <a:lnTo>
                  <a:pt x="6942087" y="1930400"/>
                </a:lnTo>
                <a:lnTo>
                  <a:pt x="6937667" y="1930400"/>
                </a:lnTo>
                <a:lnTo>
                  <a:pt x="6936003" y="1937639"/>
                </a:lnTo>
                <a:lnTo>
                  <a:pt x="6936003" y="1993900"/>
                </a:lnTo>
                <a:lnTo>
                  <a:pt x="6933412" y="2006600"/>
                </a:lnTo>
                <a:lnTo>
                  <a:pt x="6924141" y="2006600"/>
                </a:lnTo>
                <a:lnTo>
                  <a:pt x="6927342" y="1993900"/>
                </a:lnTo>
                <a:lnTo>
                  <a:pt x="6936003" y="1993900"/>
                </a:lnTo>
                <a:lnTo>
                  <a:pt x="6936003" y="1937639"/>
                </a:lnTo>
                <a:lnTo>
                  <a:pt x="6934746" y="1943100"/>
                </a:lnTo>
                <a:lnTo>
                  <a:pt x="6932193" y="1943100"/>
                </a:lnTo>
                <a:lnTo>
                  <a:pt x="6930517" y="1955800"/>
                </a:lnTo>
                <a:lnTo>
                  <a:pt x="6926885" y="1943100"/>
                </a:lnTo>
                <a:lnTo>
                  <a:pt x="6925297" y="1943100"/>
                </a:lnTo>
                <a:lnTo>
                  <a:pt x="6924434" y="1930400"/>
                </a:lnTo>
                <a:lnTo>
                  <a:pt x="6921601" y="1930400"/>
                </a:lnTo>
                <a:lnTo>
                  <a:pt x="6923354" y="1917700"/>
                </a:lnTo>
                <a:lnTo>
                  <a:pt x="6940880" y="1917700"/>
                </a:lnTo>
                <a:lnTo>
                  <a:pt x="6942087" y="1930400"/>
                </a:lnTo>
                <a:lnTo>
                  <a:pt x="6942087" y="1600200"/>
                </a:lnTo>
                <a:lnTo>
                  <a:pt x="6935127" y="1600200"/>
                </a:lnTo>
                <a:lnTo>
                  <a:pt x="6933285" y="1612900"/>
                </a:lnTo>
                <a:lnTo>
                  <a:pt x="6936600" y="1612900"/>
                </a:lnTo>
                <a:lnTo>
                  <a:pt x="6940220" y="1625600"/>
                </a:lnTo>
                <a:lnTo>
                  <a:pt x="6941439" y="1625600"/>
                </a:lnTo>
                <a:lnTo>
                  <a:pt x="6941109" y="1638300"/>
                </a:lnTo>
                <a:lnTo>
                  <a:pt x="6940080" y="1638300"/>
                </a:lnTo>
                <a:lnTo>
                  <a:pt x="6937057" y="1663700"/>
                </a:lnTo>
                <a:lnTo>
                  <a:pt x="6934987" y="1689100"/>
                </a:lnTo>
                <a:lnTo>
                  <a:pt x="6933641" y="1714500"/>
                </a:lnTo>
                <a:lnTo>
                  <a:pt x="6932828" y="1739900"/>
                </a:lnTo>
                <a:lnTo>
                  <a:pt x="6932231" y="1752600"/>
                </a:lnTo>
                <a:lnTo>
                  <a:pt x="6931380" y="1765300"/>
                </a:lnTo>
                <a:lnTo>
                  <a:pt x="6930758" y="1778000"/>
                </a:lnTo>
                <a:lnTo>
                  <a:pt x="6930834" y="1790700"/>
                </a:lnTo>
                <a:lnTo>
                  <a:pt x="6931279" y="1790700"/>
                </a:lnTo>
                <a:lnTo>
                  <a:pt x="6926593" y="1803400"/>
                </a:lnTo>
                <a:lnTo>
                  <a:pt x="6895376" y="1803400"/>
                </a:lnTo>
                <a:lnTo>
                  <a:pt x="6895376" y="2413000"/>
                </a:lnTo>
                <a:lnTo>
                  <a:pt x="6895198" y="2425700"/>
                </a:lnTo>
                <a:lnTo>
                  <a:pt x="6888683" y="2425700"/>
                </a:lnTo>
                <a:lnTo>
                  <a:pt x="6888759" y="2413000"/>
                </a:lnTo>
                <a:lnTo>
                  <a:pt x="6895376" y="2413000"/>
                </a:lnTo>
                <a:lnTo>
                  <a:pt x="6895376" y="1803400"/>
                </a:lnTo>
                <a:lnTo>
                  <a:pt x="6879158" y="1803400"/>
                </a:lnTo>
                <a:lnTo>
                  <a:pt x="6879158" y="2133600"/>
                </a:lnTo>
                <a:lnTo>
                  <a:pt x="6877774" y="2139404"/>
                </a:lnTo>
                <a:lnTo>
                  <a:pt x="6877774" y="2184400"/>
                </a:lnTo>
                <a:lnTo>
                  <a:pt x="6877278" y="2184400"/>
                </a:lnTo>
                <a:lnTo>
                  <a:pt x="6876999" y="2197100"/>
                </a:lnTo>
                <a:lnTo>
                  <a:pt x="6877139" y="2209800"/>
                </a:lnTo>
                <a:lnTo>
                  <a:pt x="6874167" y="2222500"/>
                </a:lnTo>
                <a:lnTo>
                  <a:pt x="6864261" y="2235200"/>
                </a:lnTo>
                <a:lnTo>
                  <a:pt x="6788886" y="2235200"/>
                </a:lnTo>
                <a:lnTo>
                  <a:pt x="6786169" y="2222500"/>
                </a:lnTo>
                <a:lnTo>
                  <a:pt x="6786143" y="2209800"/>
                </a:lnTo>
                <a:lnTo>
                  <a:pt x="6785826" y="2197100"/>
                </a:lnTo>
                <a:lnTo>
                  <a:pt x="6785165" y="2197100"/>
                </a:lnTo>
                <a:lnTo>
                  <a:pt x="6784035" y="2184400"/>
                </a:lnTo>
                <a:lnTo>
                  <a:pt x="6781863" y="2184400"/>
                </a:lnTo>
                <a:lnTo>
                  <a:pt x="6785013" y="2171700"/>
                </a:lnTo>
                <a:lnTo>
                  <a:pt x="6877228" y="2171700"/>
                </a:lnTo>
                <a:lnTo>
                  <a:pt x="6877774" y="2184400"/>
                </a:lnTo>
                <a:lnTo>
                  <a:pt x="6877774" y="2139404"/>
                </a:lnTo>
                <a:lnTo>
                  <a:pt x="6876123" y="2146300"/>
                </a:lnTo>
                <a:lnTo>
                  <a:pt x="6784416" y="2146300"/>
                </a:lnTo>
                <a:lnTo>
                  <a:pt x="6783933" y="2133600"/>
                </a:lnTo>
                <a:lnTo>
                  <a:pt x="6783972" y="2120900"/>
                </a:lnTo>
                <a:lnTo>
                  <a:pt x="6790398" y="2120900"/>
                </a:lnTo>
                <a:lnTo>
                  <a:pt x="6798602" y="2108200"/>
                </a:lnTo>
                <a:lnTo>
                  <a:pt x="6877367" y="2108200"/>
                </a:lnTo>
                <a:lnTo>
                  <a:pt x="6878447" y="2120900"/>
                </a:lnTo>
                <a:lnTo>
                  <a:pt x="6879158" y="2133600"/>
                </a:lnTo>
                <a:lnTo>
                  <a:pt x="6879158" y="1803400"/>
                </a:lnTo>
                <a:lnTo>
                  <a:pt x="6876326" y="1803400"/>
                </a:lnTo>
                <a:lnTo>
                  <a:pt x="6876326" y="2070100"/>
                </a:lnTo>
                <a:lnTo>
                  <a:pt x="6876059" y="2082800"/>
                </a:lnTo>
                <a:lnTo>
                  <a:pt x="6846189" y="2082800"/>
                </a:lnTo>
                <a:lnTo>
                  <a:pt x="6816979" y="2095500"/>
                </a:lnTo>
                <a:lnTo>
                  <a:pt x="6786854" y="2095500"/>
                </a:lnTo>
                <a:lnTo>
                  <a:pt x="6784556" y="2082800"/>
                </a:lnTo>
                <a:lnTo>
                  <a:pt x="6785737" y="2070100"/>
                </a:lnTo>
                <a:lnTo>
                  <a:pt x="6788658" y="2057400"/>
                </a:lnTo>
                <a:lnTo>
                  <a:pt x="6808762" y="2057400"/>
                </a:lnTo>
                <a:lnTo>
                  <a:pt x="6820344" y="2044700"/>
                </a:lnTo>
                <a:lnTo>
                  <a:pt x="6873049" y="2044700"/>
                </a:lnTo>
                <a:lnTo>
                  <a:pt x="6875856" y="2057400"/>
                </a:lnTo>
                <a:lnTo>
                  <a:pt x="6876326" y="2070100"/>
                </a:lnTo>
                <a:lnTo>
                  <a:pt x="6876326" y="1803400"/>
                </a:lnTo>
                <a:lnTo>
                  <a:pt x="6874065" y="1803400"/>
                </a:lnTo>
                <a:lnTo>
                  <a:pt x="6874065" y="2006600"/>
                </a:lnTo>
                <a:lnTo>
                  <a:pt x="6873735" y="2019300"/>
                </a:lnTo>
                <a:lnTo>
                  <a:pt x="6824319" y="2019300"/>
                </a:lnTo>
                <a:lnTo>
                  <a:pt x="6815709" y="2032000"/>
                </a:lnTo>
                <a:lnTo>
                  <a:pt x="6807733" y="2032000"/>
                </a:lnTo>
                <a:lnTo>
                  <a:pt x="6800062" y="2019300"/>
                </a:lnTo>
                <a:lnTo>
                  <a:pt x="6785356" y="2019300"/>
                </a:lnTo>
                <a:lnTo>
                  <a:pt x="6783527" y="1993900"/>
                </a:lnTo>
                <a:lnTo>
                  <a:pt x="6871373" y="1993900"/>
                </a:lnTo>
                <a:lnTo>
                  <a:pt x="6873227" y="2006600"/>
                </a:lnTo>
                <a:lnTo>
                  <a:pt x="6874065" y="2006600"/>
                </a:lnTo>
                <a:lnTo>
                  <a:pt x="6874065" y="1803400"/>
                </a:lnTo>
                <a:lnTo>
                  <a:pt x="6870878" y="1803400"/>
                </a:lnTo>
                <a:lnTo>
                  <a:pt x="6870878" y="1955800"/>
                </a:lnTo>
                <a:lnTo>
                  <a:pt x="6868363" y="1968500"/>
                </a:lnTo>
                <a:lnTo>
                  <a:pt x="6783311" y="1968500"/>
                </a:lnTo>
                <a:lnTo>
                  <a:pt x="6783679" y="1943100"/>
                </a:lnTo>
                <a:lnTo>
                  <a:pt x="6786105" y="1943100"/>
                </a:lnTo>
                <a:lnTo>
                  <a:pt x="6813156" y="1930400"/>
                </a:lnTo>
                <a:lnTo>
                  <a:pt x="6868173" y="1930400"/>
                </a:lnTo>
                <a:lnTo>
                  <a:pt x="6870078" y="1943100"/>
                </a:lnTo>
                <a:lnTo>
                  <a:pt x="6870878" y="1955800"/>
                </a:lnTo>
                <a:lnTo>
                  <a:pt x="6870878" y="1803400"/>
                </a:lnTo>
                <a:lnTo>
                  <a:pt x="6864693" y="1803400"/>
                </a:lnTo>
                <a:lnTo>
                  <a:pt x="6862724" y="1790700"/>
                </a:lnTo>
                <a:lnTo>
                  <a:pt x="6862191" y="1790700"/>
                </a:lnTo>
                <a:lnTo>
                  <a:pt x="6861149" y="1778000"/>
                </a:lnTo>
                <a:lnTo>
                  <a:pt x="6860489" y="1765300"/>
                </a:lnTo>
                <a:lnTo>
                  <a:pt x="6861315" y="1752600"/>
                </a:lnTo>
                <a:lnTo>
                  <a:pt x="6864642" y="1727200"/>
                </a:lnTo>
                <a:lnTo>
                  <a:pt x="6868350" y="1714500"/>
                </a:lnTo>
                <a:lnTo>
                  <a:pt x="6869951" y="1701800"/>
                </a:lnTo>
                <a:lnTo>
                  <a:pt x="6871538" y="1689100"/>
                </a:lnTo>
                <a:lnTo>
                  <a:pt x="6872427" y="1676400"/>
                </a:lnTo>
                <a:lnTo>
                  <a:pt x="6873316" y="1663700"/>
                </a:lnTo>
                <a:lnTo>
                  <a:pt x="6873583" y="1663700"/>
                </a:lnTo>
                <a:lnTo>
                  <a:pt x="6876885" y="1651000"/>
                </a:lnTo>
                <a:lnTo>
                  <a:pt x="6893776" y="1651000"/>
                </a:lnTo>
                <a:lnTo>
                  <a:pt x="6894957" y="1638300"/>
                </a:lnTo>
                <a:lnTo>
                  <a:pt x="6881203" y="1638300"/>
                </a:lnTo>
                <a:lnTo>
                  <a:pt x="6880961" y="1625600"/>
                </a:lnTo>
                <a:lnTo>
                  <a:pt x="6880352" y="1612900"/>
                </a:lnTo>
                <a:lnTo>
                  <a:pt x="6880517" y="1587500"/>
                </a:lnTo>
                <a:lnTo>
                  <a:pt x="6881889" y="1574800"/>
                </a:lnTo>
                <a:lnTo>
                  <a:pt x="6884835" y="1549400"/>
                </a:lnTo>
                <a:lnTo>
                  <a:pt x="6886930" y="1549400"/>
                </a:lnTo>
                <a:lnTo>
                  <a:pt x="6892760" y="1536700"/>
                </a:lnTo>
                <a:lnTo>
                  <a:pt x="7084885" y="1536700"/>
                </a:lnTo>
                <a:lnTo>
                  <a:pt x="7088733" y="1549400"/>
                </a:lnTo>
                <a:lnTo>
                  <a:pt x="7090130" y="1562100"/>
                </a:lnTo>
                <a:lnTo>
                  <a:pt x="7090677" y="1562100"/>
                </a:lnTo>
                <a:lnTo>
                  <a:pt x="7088924" y="1612900"/>
                </a:lnTo>
                <a:lnTo>
                  <a:pt x="7088860" y="1676400"/>
                </a:lnTo>
                <a:lnTo>
                  <a:pt x="7087844" y="1714500"/>
                </a:lnTo>
                <a:lnTo>
                  <a:pt x="7087133" y="1727200"/>
                </a:lnTo>
                <a:lnTo>
                  <a:pt x="7086486" y="1739900"/>
                </a:lnTo>
                <a:lnTo>
                  <a:pt x="7085266" y="1765300"/>
                </a:lnTo>
                <a:lnTo>
                  <a:pt x="7085089" y="1778000"/>
                </a:lnTo>
                <a:lnTo>
                  <a:pt x="7086105" y="1778000"/>
                </a:lnTo>
                <a:lnTo>
                  <a:pt x="7089368" y="1790700"/>
                </a:lnTo>
                <a:lnTo>
                  <a:pt x="7095998" y="1790700"/>
                </a:lnTo>
                <a:lnTo>
                  <a:pt x="7100646" y="1803400"/>
                </a:lnTo>
                <a:lnTo>
                  <a:pt x="7100646" y="1054100"/>
                </a:lnTo>
                <a:lnTo>
                  <a:pt x="7087768" y="1054100"/>
                </a:lnTo>
                <a:lnTo>
                  <a:pt x="7087768" y="1079500"/>
                </a:lnTo>
                <a:lnTo>
                  <a:pt x="7087565" y="1092200"/>
                </a:lnTo>
                <a:lnTo>
                  <a:pt x="7084796" y="1101890"/>
                </a:lnTo>
                <a:lnTo>
                  <a:pt x="7084796" y="1282700"/>
                </a:lnTo>
                <a:lnTo>
                  <a:pt x="7083222" y="1295400"/>
                </a:lnTo>
                <a:lnTo>
                  <a:pt x="7083057" y="1295400"/>
                </a:lnTo>
                <a:lnTo>
                  <a:pt x="7083057" y="1498600"/>
                </a:lnTo>
                <a:lnTo>
                  <a:pt x="7081812" y="1511300"/>
                </a:lnTo>
                <a:lnTo>
                  <a:pt x="7058279" y="1511300"/>
                </a:lnTo>
                <a:lnTo>
                  <a:pt x="7062432" y="1498600"/>
                </a:lnTo>
                <a:lnTo>
                  <a:pt x="7083057" y="1498600"/>
                </a:lnTo>
                <a:lnTo>
                  <a:pt x="7083057" y="1295400"/>
                </a:lnTo>
                <a:lnTo>
                  <a:pt x="7082371" y="1295400"/>
                </a:lnTo>
                <a:lnTo>
                  <a:pt x="7081596" y="1308100"/>
                </a:lnTo>
                <a:lnTo>
                  <a:pt x="7080923" y="1308100"/>
                </a:lnTo>
                <a:lnTo>
                  <a:pt x="7075894" y="1320800"/>
                </a:lnTo>
                <a:lnTo>
                  <a:pt x="7053923" y="1320800"/>
                </a:lnTo>
                <a:lnTo>
                  <a:pt x="7052983" y="1308100"/>
                </a:lnTo>
                <a:lnTo>
                  <a:pt x="7051827" y="1295400"/>
                </a:lnTo>
                <a:lnTo>
                  <a:pt x="7050799" y="1282700"/>
                </a:lnTo>
                <a:lnTo>
                  <a:pt x="7049795" y="1270000"/>
                </a:lnTo>
                <a:lnTo>
                  <a:pt x="7048703" y="1257300"/>
                </a:lnTo>
                <a:lnTo>
                  <a:pt x="7048106" y="1244600"/>
                </a:lnTo>
                <a:lnTo>
                  <a:pt x="7080402" y="1244600"/>
                </a:lnTo>
                <a:lnTo>
                  <a:pt x="7084149" y="1257300"/>
                </a:lnTo>
                <a:lnTo>
                  <a:pt x="7084796" y="1282700"/>
                </a:lnTo>
                <a:lnTo>
                  <a:pt x="7084796" y="1101890"/>
                </a:lnTo>
                <a:lnTo>
                  <a:pt x="7083933" y="1104900"/>
                </a:lnTo>
                <a:lnTo>
                  <a:pt x="7079310" y="1104900"/>
                </a:lnTo>
                <a:lnTo>
                  <a:pt x="7073163" y="1117600"/>
                </a:lnTo>
                <a:lnTo>
                  <a:pt x="7034720" y="1117600"/>
                </a:lnTo>
                <a:lnTo>
                  <a:pt x="7034504" y="1104900"/>
                </a:lnTo>
                <a:lnTo>
                  <a:pt x="7045084" y="1104900"/>
                </a:lnTo>
                <a:lnTo>
                  <a:pt x="7046569" y="1092200"/>
                </a:lnTo>
                <a:lnTo>
                  <a:pt x="7048386" y="1092200"/>
                </a:lnTo>
                <a:lnTo>
                  <a:pt x="7050773" y="1079500"/>
                </a:lnTo>
                <a:lnTo>
                  <a:pt x="7087768" y="1079500"/>
                </a:lnTo>
                <a:lnTo>
                  <a:pt x="7087768" y="1054100"/>
                </a:lnTo>
                <a:lnTo>
                  <a:pt x="7018337" y="1054100"/>
                </a:lnTo>
                <a:lnTo>
                  <a:pt x="7018337" y="1168400"/>
                </a:lnTo>
                <a:lnTo>
                  <a:pt x="7018172" y="1181100"/>
                </a:lnTo>
                <a:lnTo>
                  <a:pt x="7017080" y="1206500"/>
                </a:lnTo>
                <a:lnTo>
                  <a:pt x="7015531" y="1270000"/>
                </a:lnTo>
                <a:lnTo>
                  <a:pt x="7014426" y="1295400"/>
                </a:lnTo>
                <a:lnTo>
                  <a:pt x="7012419" y="1333500"/>
                </a:lnTo>
                <a:lnTo>
                  <a:pt x="7010451" y="1384300"/>
                </a:lnTo>
                <a:lnTo>
                  <a:pt x="7007949" y="1422400"/>
                </a:lnTo>
                <a:lnTo>
                  <a:pt x="7004266" y="1473200"/>
                </a:lnTo>
                <a:lnTo>
                  <a:pt x="7003504" y="1473200"/>
                </a:lnTo>
                <a:lnTo>
                  <a:pt x="7004659" y="1485900"/>
                </a:lnTo>
                <a:lnTo>
                  <a:pt x="7003694" y="1498600"/>
                </a:lnTo>
                <a:lnTo>
                  <a:pt x="7001865" y="1498600"/>
                </a:lnTo>
                <a:lnTo>
                  <a:pt x="6998132" y="1511300"/>
                </a:lnTo>
                <a:lnTo>
                  <a:pt x="6969480" y="1511300"/>
                </a:lnTo>
                <a:lnTo>
                  <a:pt x="6968477" y="1498600"/>
                </a:lnTo>
                <a:lnTo>
                  <a:pt x="6968909" y="1485900"/>
                </a:lnTo>
                <a:lnTo>
                  <a:pt x="6969417" y="1473200"/>
                </a:lnTo>
                <a:lnTo>
                  <a:pt x="6970446" y="1447800"/>
                </a:lnTo>
                <a:lnTo>
                  <a:pt x="6972046" y="1409700"/>
                </a:lnTo>
                <a:lnTo>
                  <a:pt x="6973544" y="1371600"/>
                </a:lnTo>
                <a:lnTo>
                  <a:pt x="6974776" y="1320800"/>
                </a:lnTo>
                <a:lnTo>
                  <a:pt x="6975107" y="1308100"/>
                </a:lnTo>
                <a:lnTo>
                  <a:pt x="6974967" y="1282700"/>
                </a:lnTo>
                <a:lnTo>
                  <a:pt x="6973468" y="1257300"/>
                </a:lnTo>
                <a:lnTo>
                  <a:pt x="6972719" y="1244600"/>
                </a:lnTo>
                <a:lnTo>
                  <a:pt x="6971690" y="1206500"/>
                </a:lnTo>
                <a:lnTo>
                  <a:pt x="6973163" y="1168400"/>
                </a:lnTo>
                <a:lnTo>
                  <a:pt x="6976262" y="1130300"/>
                </a:lnTo>
                <a:lnTo>
                  <a:pt x="6977532" y="1117600"/>
                </a:lnTo>
                <a:lnTo>
                  <a:pt x="6980072" y="1092200"/>
                </a:lnTo>
                <a:lnTo>
                  <a:pt x="6980847" y="1092200"/>
                </a:lnTo>
                <a:lnTo>
                  <a:pt x="6984314" y="1079500"/>
                </a:lnTo>
                <a:lnTo>
                  <a:pt x="7012216" y="1079500"/>
                </a:lnTo>
                <a:lnTo>
                  <a:pt x="7015797" y="1092200"/>
                </a:lnTo>
                <a:lnTo>
                  <a:pt x="7015670" y="1092200"/>
                </a:lnTo>
                <a:lnTo>
                  <a:pt x="7016039" y="1117600"/>
                </a:lnTo>
                <a:lnTo>
                  <a:pt x="7017283" y="1143000"/>
                </a:lnTo>
                <a:lnTo>
                  <a:pt x="7018337" y="1168400"/>
                </a:lnTo>
                <a:lnTo>
                  <a:pt x="7018337" y="1054100"/>
                </a:lnTo>
                <a:lnTo>
                  <a:pt x="6939864" y="1054100"/>
                </a:lnTo>
                <a:lnTo>
                  <a:pt x="6939864" y="1104900"/>
                </a:lnTo>
                <a:lnTo>
                  <a:pt x="6939674" y="1104900"/>
                </a:lnTo>
                <a:lnTo>
                  <a:pt x="6938416" y="1117600"/>
                </a:lnTo>
                <a:lnTo>
                  <a:pt x="6935317" y="1117600"/>
                </a:lnTo>
                <a:lnTo>
                  <a:pt x="6935317" y="1257300"/>
                </a:lnTo>
                <a:lnTo>
                  <a:pt x="6934606" y="1270000"/>
                </a:lnTo>
                <a:lnTo>
                  <a:pt x="6932549" y="1308100"/>
                </a:lnTo>
                <a:lnTo>
                  <a:pt x="6931685" y="1313040"/>
                </a:lnTo>
                <a:lnTo>
                  <a:pt x="6931685" y="1498600"/>
                </a:lnTo>
                <a:lnTo>
                  <a:pt x="6928523" y="1511300"/>
                </a:lnTo>
                <a:lnTo>
                  <a:pt x="6888556" y="1511300"/>
                </a:lnTo>
                <a:lnTo>
                  <a:pt x="6886702" y="1498600"/>
                </a:lnTo>
                <a:lnTo>
                  <a:pt x="6886549" y="1498600"/>
                </a:lnTo>
                <a:lnTo>
                  <a:pt x="6887134" y="1485900"/>
                </a:lnTo>
                <a:lnTo>
                  <a:pt x="6889509" y="1473200"/>
                </a:lnTo>
                <a:lnTo>
                  <a:pt x="6930034" y="1473200"/>
                </a:lnTo>
                <a:lnTo>
                  <a:pt x="6931685" y="1498600"/>
                </a:lnTo>
                <a:lnTo>
                  <a:pt x="6931685" y="1313040"/>
                </a:lnTo>
                <a:lnTo>
                  <a:pt x="6930326" y="1320800"/>
                </a:lnTo>
                <a:lnTo>
                  <a:pt x="6898653" y="1320800"/>
                </a:lnTo>
                <a:lnTo>
                  <a:pt x="6894970" y="1308100"/>
                </a:lnTo>
                <a:lnTo>
                  <a:pt x="6894487" y="1295400"/>
                </a:lnTo>
                <a:lnTo>
                  <a:pt x="6895173" y="1295400"/>
                </a:lnTo>
                <a:lnTo>
                  <a:pt x="6895173" y="1282700"/>
                </a:lnTo>
                <a:lnTo>
                  <a:pt x="6894931" y="1282700"/>
                </a:lnTo>
                <a:lnTo>
                  <a:pt x="6895605" y="1270000"/>
                </a:lnTo>
                <a:lnTo>
                  <a:pt x="6893039" y="1257300"/>
                </a:lnTo>
                <a:lnTo>
                  <a:pt x="6935317" y="1257300"/>
                </a:lnTo>
                <a:lnTo>
                  <a:pt x="6935317" y="1117600"/>
                </a:lnTo>
                <a:lnTo>
                  <a:pt x="6901942" y="1117600"/>
                </a:lnTo>
                <a:lnTo>
                  <a:pt x="6900735" y="1104900"/>
                </a:lnTo>
                <a:lnTo>
                  <a:pt x="6903098" y="1092200"/>
                </a:lnTo>
                <a:lnTo>
                  <a:pt x="6905663" y="1092200"/>
                </a:lnTo>
                <a:lnTo>
                  <a:pt x="6908051" y="1079500"/>
                </a:lnTo>
                <a:lnTo>
                  <a:pt x="6931114" y="1079500"/>
                </a:lnTo>
                <a:lnTo>
                  <a:pt x="6937108" y="1092200"/>
                </a:lnTo>
                <a:lnTo>
                  <a:pt x="6939826" y="1092200"/>
                </a:lnTo>
                <a:lnTo>
                  <a:pt x="6939864" y="1104900"/>
                </a:lnTo>
                <a:lnTo>
                  <a:pt x="6939864" y="1054100"/>
                </a:lnTo>
                <a:lnTo>
                  <a:pt x="6866814" y="1054100"/>
                </a:lnTo>
                <a:lnTo>
                  <a:pt x="6866814" y="1219200"/>
                </a:lnTo>
                <a:lnTo>
                  <a:pt x="6866293" y="1257300"/>
                </a:lnTo>
                <a:lnTo>
                  <a:pt x="6865201" y="1282700"/>
                </a:lnTo>
                <a:lnTo>
                  <a:pt x="6863080" y="1320800"/>
                </a:lnTo>
                <a:lnTo>
                  <a:pt x="6859448" y="1358900"/>
                </a:lnTo>
                <a:lnTo>
                  <a:pt x="6857454" y="1384300"/>
                </a:lnTo>
                <a:lnTo>
                  <a:pt x="6856336" y="1397000"/>
                </a:lnTo>
                <a:lnTo>
                  <a:pt x="6855574" y="1422400"/>
                </a:lnTo>
                <a:lnTo>
                  <a:pt x="6854672" y="1447800"/>
                </a:lnTo>
                <a:lnTo>
                  <a:pt x="6853453" y="1473200"/>
                </a:lnTo>
                <a:lnTo>
                  <a:pt x="6852767" y="1498600"/>
                </a:lnTo>
                <a:lnTo>
                  <a:pt x="6852272" y="1536700"/>
                </a:lnTo>
                <a:lnTo>
                  <a:pt x="6851586" y="1562100"/>
                </a:lnTo>
                <a:lnTo>
                  <a:pt x="6851129" y="1574800"/>
                </a:lnTo>
                <a:lnTo>
                  <a:pt x="6850316" y="1574800"/>
                </a:lnTo>
                <a:lnTo>
                  <a:pt x="6849237" y="1587500"/>
                </a:lnTo>
                <a:lnTo>
                  <a:pt x="6848043" y="1600200"/>
                </a:lnTo>
                <a:lnTo>
                  <a:pt x="6844906" y="1600200"/>
                </a:lnTo>
                <a:lnTo>
                  <a:pt x="6838836" y="1612900"/>
                </a:lnTo>
                <a:lnTo>
                  <a:pt x="6824561" y="1612900"/>
                </a:lnTo>
                <a:lnTo>
                  <a:pt x="6822275" y="1600200"/>
                </a:lnTo>
                <a:lnTo>
                  <a:pt x="6821691" y="1600200"/>
                </a:lnTo>
                <a:lnTo>
                  <a:pt x="6811899" y="1511300"/>
                </a:lnTo>
                <a:lnTo>
                  <a:pt x="6810921" y="1485900"/>
                </a:lnTo>
                <a:lnTo>
                  <a:pt x="6810527" y="1460500"/>
                </a:lnTo>
                <a:lnTo>
                  <a:pt x="6810553" y="1422400"/>
                </a:lnTo>
                <a:lnTo>
                  <a:pt x="6811137" y="1371600"/>
                </a:lnTo>
                <a:lnTo>
                  <a:pt x="6811378" y="1346200"/>
                </a:lnTo>
                <a:lnTo>
                  <a:pt x="6811683" y="1320800"/>
                </a:lnTo>
                <a:lnTo>
                  <a:pt x="6812369" y="1270000"/>
                </a:lnTo>
                <a:lnTo>
                  <a:pt x="6812293" y="1257300"/>
                </a:lnTo>
                <a:lnTo>
                  <a:pt x="6812216" y="1244600"/>
                </a:lnTo>
                <a:lnTo>
                  <a:pt x="6811937" y="1231900"/>
                </a:lnTo>
                <a:lnTo>
                  <a:pt x="6811746" y="1219200"/>
                </a:lnTo>
                <a:lnTo>
                  <a:pt x="6811823" y="1193800"/>
                </a:lnTo>
                <a:lnTo>
                  <a:pt x="6812762" y="1143000"/>
                </a:lnTo>
                <a:lnTo>
                  <a:pt x="6813677" y="1143000"/>
                </a:lnTo>
                <a:lnTo>
                  <a:pt x="6816788" y="1130300"/>
                </a:lnTo>
                <a:lnTo>
                  <a:pt x="6818287" y="1130300"/>
                </a:lnTo>
                <a:lnTo>
                  <a:pt x="6818516" y="1117600"/>
                </a:lnTo>
                <a:lnTo>
                  <a:pt x="6817055" y="1092200"/>
                </a:lnTo>
                <a:lnTo>
                  <a:pt x="6819747" y="1092200"/>
                </a:lnTo>
                <a:lnTo>
                  <a:pt x="6827355" y="1079500"/>
                </a:lnTo>
                <a:lnTo>
                  <a:pt x="6863258" y="1079500"/>
                </a:lnTo>
                <a:lnTo>
                  <a:pt x="6863601" y="1104900"/>
                </a:lnTo>
                <a:lnTo>
                  <a:pt x="6864604" y="1130300"/>
                </a:lnTo>
                <a:lnTo>
                  <a:pt x="6865772" y="1155700"/>
                </a:lnTo>
                <a:lnTo>
                  <a:pt x="6866649" y="1181100"/>
                </a:lnTo>
                <a:lnTo>
                  <a:pt x="6866814" y="1219200"/>
                </a:lnTo>
                <a:lnTo>
                  <a:pt x="6866814" y="1054100"/>
                </a:lnTo>
                <a:lnTo>
                  <a:pt x="6797561" y="1054100"/>
                </a:lnTo>
                <a:lnTo>
                  <a:pt x="6797561" y="1079500"/>
                </a:lnTo>
                <a:lnTo>
                  <a:pt x="6796824" y="1092200"/>
                </a:lnTo>
                <a:lnTo>
                  <a:pt x="6796240" y="1092200"/>
                </a:lnTo>
                <a:lnTo>
                  <a:pt x="6795884" y="1104900"/>
                </a:lnTo>
                <a:lnTo>
                  <a:pt x="6795719" y="1104900"/>
                </a:lnTo>
                <a:lnTo>
                  <a:pt x="6795122" y="1117600"/>
                </a:lnTo>
                <a:lnTo>
                  <a:pt x="6791642" y="1117600"/>
                </a:lnTo>
                <a:lnTo>
                  <a:pt x="6791642" y="1270000"/>
                </a:lnTo>
                <a:lnTo>
                  <a:pt x="6790601" y="1282700"/>
                </a:lnTo>
                <a:lnTo>
                  <a:pt x="6789953" y="1282700"/>
                </a:lnTo>
                <a:lnTo>
                  <a:pt x="6789763" y="1295400"/>
                </a:lnTo>
                <a:lnTo>
                  <a:pt x="6790106" y="1308100"/>
                </a:lnTo>
                <a:lnTo>
                  <a:pt x="6790474" y="1308100"/>
                </a:lnTo>
                <a:lnTo>
                  <a:pt x="6789648" y="1314005"/>
                </a:lnTo>
                <a:lnTo>
                  <a:pt x="6789648" y="1549400"/>
                </a:lnTo>
                <a:lnTo>
                  <a:pt x="6787477" y="1549400"/>
                </a:lnTo>
                <a:lnTo>
                  <a:pt x="6787642" y="1574800"/>
                </a:lnTo>
                <a:lnTo>
                  <a:pt x="6787324" y="1587500"/>
                </a:lnTo>
                <a:lnTo>
                  <a:pt x="6786067" y="1600200"/>
                </a:lnTo>
                <a:lnTo>
                  <a:pt x="6782790" y="1600200"/>
                </a:lnTo>
                <a:lnTo>
                  <a:pt x="6776758" y="1612900"/>
                </a:lnTo>
                <a:lnTo>
                  <a:pt x="6766522" y="1612900"/>
                </a:lnTo>
                <a:lnTo>
                  <a:pt x="6766522" y="1943100"/>
                </a:lnTo>
                <a:lnTo>
                  <a:pt x="6760159" y="1955800"/>
                </a:lnTo>
                <a:lnTo>
                  <a:pt x="6763740" y="1955800"/>
                </a:lnTo>
                <a:lnTo>
                  <a:pt x="6763588" y="1968500"/>
                </a:lnTo>
                <a:lnTo>
                  <a:pt x="6762382" y="1968500"/>
                </a:lnTo>
                <a:lnTo>
                  <a:pt x="6762382" y="2006600"/>
                </a:lnTo>
                <a:lnTo>
                  <a:pt x="6761175" y="2019300"/>
                </a:lnTo>
                <a:lnTo>
                  <a:pt x="6757213" y="2019300"/>
                </a:lnTo>
                <a:lnTo>
                  <a:pt x="6757213" y="2082800"/>
                </a:lnTo>
                <a:lnTo>
                  <a:pt x="6753619" y="2082800"/>
                </a:lnTo>
                <a:lnTo>
                  <a:pt x="6754723" y="2070100"/>
                </a:lnTo>
                <a:lnTo>
                  <a:pt x="6756768" y="2070100"/>
                </a:lnTo>
                <a:lnTo>
                  <a:pt x="6757213" y="2082800"/>
                </a:lnTo>
                <a:lnTo>
                  <a:pt x="6757213" y="2019300"/>
                </a:lnTo>
                <a:lnTo>
                  <a:pt x="6752069" y="2019300"/>
                </a:lnTo>
                <a:lnTo>
                  <a:pt x="6751980" y="2006600"/>
                </a:lnTo>
                <a:lnTo>
                  <a:pt x="6762382" y="2006600"/>
                </a:lnTo>
                <a:lnTo>
                  <a:pt x="6762382" y="1968500"/>
                </a:lnTo>
                <a:lnTo>
                  <a:pt x="6752463" y="1968500"/>
                </a:lnTo>
                <a:lnTo>
                  <a:pt x="6751244" y="1955800"/>
                </a:lnTo>
                <a:lnTo>
                  <a:pt x="6752857" y="1955800"/>
                </a:lnTo>
                <a:lnTo>
                  <a:pt x="6748539" y="1943100"/>
                </a:lnTo>
                <a:lnTo>
                  <a:pt x="6766522" y="1943100"/>
                </a:lnTo>
                <a:lnTo>
                  <a:pt x="6766522" y="1612900"/>
                </a:lnTo>
                <a:lnTo>
                  <a:pt x="6750126" y="1612900"/>
                </a:lnTo>
                <a:lnTo>
                  <a:pt x="6747065" y="1600200"/>
                </a:lnTo>
                <a:lnTo>
                  <a:pt x="6747357" y="1587500"/>
                </a:lnTo>
                <a:lnTo>
                  <a:pt x="6746811" y="1587500"/>
                </a:lnTo>
                <a:lnTo>
                  <a:pt x="6746519" y="1574800"/>
                </a:lnTo>
                <a:lnTo>
                  <a:pt x="6745706" y="1562100"/>
                </a:lnTo>
                <a:lnTo>
                  <a:pt x="6744856" y="1549400"/>
                </a:lnTo>
                <a:lnTo>
                  <a:pt x="6744094" y="1524000"/>
                </a:lnTo>
                <a:lnTo>
                  <a:pt x="6743560" y="1511300"/>
                </a:lnTo>
                <a:lnTo>
                  <a:pt x="6745351" y="1498600"/>
                </a:lnTo>
                <a:lnTo>
                  <a:pt x="6750825" y="1485900"/>
                </a:lnTo>
                <a:lnTo>
                  <a:pt x="6785407" y="1485900"/>
                </a:lnTo>
                <a:lnTo>
                  <a:pt x="6788569" y="1498600"/>
                </a:lnTo>
                <a:lnTo>
                  <a:pt x="6789610" y="1498600"/>
                </a:lnTo>
                <a:lnTo>
                  <a:pt x="6789648" y="1549400"/>
                </a:lnTo>
                <a:lnTo>
                  <a:pt x="6789648" y="1314005"/>
                </a:lnTo>
                <a:lnTo>
                  <a:pt x="6788696" y="1320800"/>
                </a:lnTo>
                <a:lnTo>
                  <a:pt x="6769519" y="1320800"/>
                </a:lnTo>
                <a:lnTo>
                  <a:pt x="6761620" y="1308100"/>
                </a:lnTo>
                <a:lnTo>
                  <a:pt x="6758533" y="1308100"/>
                </a:lnTo>
                <a:lnTo>
                  <a:pt x="6746748" y="1320800"/>
                </a:lnTo>
                <a:lnTo>
                  <a:pt x="6744170" y="1320800"/>
                </a:lnTo>
                <a:lnTo>
                  <a:pt x="6744754" y="1308100"/>
                </a:lnTo>
                <a:lnTo>
                  <a:pt x="6745668" y="1295400"/>
                </a:lnTo>
                <a:lnTo>
                  <a:pt x="6746608" y="1295400"/>
                </a:lnTo>
                <a:lnTo>
                  <a:pt x="6747103" y="1282700"/>
                </a:lnTo>
                <a:lnTo>
                  <a:pt x="6746710" y="1270000"/>
                </a:lnTo>
                <a:lnTo>
                  <a:pt x="6759549" y="1270000"/>
                </a:lnTo>
                <a:lnTo>
                  <a:pt x="6764464" y="1257300"/>
                </a:lnTo>
                <a:lnTo>
                  <a:pt x="6790931" y="1257300"/>
                </a:lnTo>
                <a:lnTo>
                  <a:pt x="6791642" y="1270000"/>
                </a:lnTo>
                <a:lnTo>
                  <a:pt x="6791642" y="1117600"/>
                </a:lnTo>
                <a:lnTo>
                  <a:pt x="6749313" y="1117600"/>
                </a:lnTo>
                <a:lnTo>
                  <a:pt x="6749415" y="1104900"/>
                </a:lnTo>
                <a:lnTo>
                  <a:pt x="6749999" y="1104900"/>
                </a:lnTo>
                <a:lnTo>
                  <a:pt x="6751053" y="1092200"/>
                </a:lnTo>
                <a:lnTo>
                  <a:pt x="6751815" y="1092200"/>
                </a:lnTo>
                <a:lnTo>
                  <a:pt x="6751574" y="1079500"/>
                </a:lnTo>
                <a:lnTo>
                  <a:pt x="6797561" y="1079500"/>
                </a:lnTo>
                <a:lnTo>
                  <a:pt x="6797561" y="1054100"/>
                </a:lnTo>
                <a:lnTo>
                  <a:pt x="6764071" y="1054100"/>
                </a:lnTo>
                <a:lnTo>
                  <a:pt x="6756082" y="1041400"/>
                </a:lnTo>
                <a:lnTo>
                  <a:pt x="6727190" y="1041400"/>
                </a:lnTo>
                <a:lnTo>
                  <a:pt x="6727190" y="2120900"/>
                </a:lnTo>
                <a:lnTo>
                  <a:pt x="6724891" y="2133600"/>
                </a:lnTo>
                <a:lnTo>
                  <a:pt x="6725247" y="2133600"/>
                </a:lnTo>
                <a:lnTo>
                  <a:pt x="6725031" y="2146300"/>
                </a:lnTo>
                <a:lnTo>
                  <a:pt x="6724218" y="2146300"/>
                </a:lnTo>
                <a:lnTo>
                  <a:pt x="6724218" y="2209800"/>
                </a:lnTo>
                <a:lnTo>
                  <a:pt x="6723050" y="2222500"/>
                </a:lnTo>
                <a:lnTo>
                  <a:pt x="6716357" y="2222500"/>
                </a:lnTo>
                <a:lnTo>
                  <a:pt x="6715303" y="2209800"/>
                </a:lnTo>
                <a:lnTo>
                  <a:pt x="6716611" y="2197100"/>
                </a:lnTo>
                <a:lnTo>
                  <a:pt x="6723291" y="2197100"/>
                </a:lnTo>
                <a:lnTo>
                  <a:pt x="6724218" y="2209800"/>
                </a:lnTo>
                <a:lnTo>
                  <a:pt x="6724218" y="2146300"/>
                </a:lnTo>
                <a:lnTo>
                  <a:pt x="6716700" y="2146300"/>
                </a:lnTo>
                <a:lnTo>
                  <a:pt x="6716446" y="2133600"/>
                </a:lnTo>
                <a:lnTo>
                  <a:pt x="6716941" y="2133600"/>
                </a:lnTo>
                <a:lnTo>
                  <a:pt x="6716420" y="2120900"/>
                </a:lnTo>
                <a:lnTo>
                  <a:pt x="6727190" y="2120900"/>
                </a:lnTo>
                <a:lnTo>
                  <a:pt x="6727190" y="1041400"/>
                </a:lnTo>
                <a:lnTo>
                  <a:pt x="6726783" y="1041400"/>
                </a:lnTo>
                <a:lnTo>
                  <a:pt x="6726783" y="2070100"/>
                </a:lnTo>
                <a:lnTo>
                  <a:pt x="6726402" y="2070100"/>
                </a:lnTo>
                <a:lnTo>
                  <a:pt x="6725933" y="2082800"/>
                </a:lnTo>
                <a:lnTo>
                  <a:pt x="6724066" y="2082800"/>
                </a:lnTo>
                <a:lnTo>
                  <a:pt x="6719684" y="2095500"/>
                </a:lnTo>
                <a:lnTo>
                  <a:pt x="6717474" y="2082800"/>
                </a:lnTo>
                <a:lnTo>
                  <a:pt x="6716827" y="2082800"/>
                </a:lnTo>
                <a:lnTo>
                  <a:pt x="6716712" y="2070100"/>
                </a:lnTo>
                <a:lnTo>
                  <a:pt x="6715531" y="2070100"/>
                </a:lnTo>
                <a:lnTo>
                  <a:pt x="6717932" y="2057400"/>
                </a:lnTo>
                <a:lnTo>
                  <a:pt x="6725615" y="2057400"/>
                </a:lnTo>
                <a:lnTo>
                  <a:pt x="6726783" y="2070100"/>
                </a:lnTo>
                <a:lnTo>
                  <a:pt x="6726783" y="1041400"/>
                </a:lnTo>
                <a:lnTo>
                  <a:pt x="6725679" y="1041400"/>
                </a:lnTo>
                <a:lnTo>
                  <a:pt x="6725679" y="2019300"/>
                </a:lnTo>
                <a:lnTo>
                  <a:pt x="6724447" y="2019300"/>
                </a:lnTo>
                <a:lnTo>
                  <a:pt x="6722732" y="2032000"/>
                </a:lnTo>
                <a:lnTo>
                  <a:pt x="6718897" y="2019300"/>
                </a:lnTo>
                <a:lnTo>
                  <a:pt x="6716801" y="2019300"/>
                </a:lnTo>
                <a:lnTo>
                  <a:pt x="6717068" y="2006600"/>
                </a:lnTo>
                <a:lnTo>
                  <a:pt x="6724802" y="2006600"/>
                </a:lnTo>
                <a:lnTo>
                  <a:pt x="6725679" y="2019300"/>
                </a:lnTo>
                <a:lnTo>
                  <a:pt x="6725679" y="1041400"/>
                </a:lnTo>
                <a:lnTo>
                  <a:pt x="6722262" y="1041400"/>
                </a:lnTo>
                <a:lnTo>
                  <a:pt x="6722262" y="1955800"/>
                </a:lnTo>
                <a:lnTo>
                  <a:pt x="6718833" y="1968500"/>
                </a:lnTo>
                <a:lnTo>
                  <a:pt x="6713106" y="1955800"/>
                </a:lnTo>
                <a:lnTo>
                  <a:pt x="6712382" y="1955800"/>
                </a:lnTo>
                <a:lnTo>
                  <a:pt x="6714414" y="1943100"/>
                </a:lnTo>
                <a:lnTo>
                  <a:pt x="6722262" y="1955800"/>
                </a:lnTo>
                <a:lnTo>
                  <a:pt x="6722262" y="1041400"/>
                </a:lnTo>
                <a:lnTo>
                  <a:pt x="6717868" y="1041400"/>
                </a:lnTo>
                <a:lnTo>
                  <a:pt x="6717868" y="1092200"/>
                </a:lnTo>
                <a:lnTo>
                  <a:pt x="6714363" y="1117600"/>
                </a:lnTo>
                <a:lnTo>
                  <a:pt x="6713880" y="1143000"/>
                </a:lnTo>
                <a:lnTo>
                  <a:pt x="6714630" y="1155700"/>
                </a:lnTo>
                <a:lnTo>
                  <a:pt x="6714769" y="1168400"/>
                </a:lnTo>
                <a:lnTo>
                  <a:pt x="6714858" y="1206500"/>
                </a:lnTo>
                <a:lnTo>
                  <a:pt x="6714553" y="1219200"/>
                </a:lnTo>
                <a:lnTo>
                  <a:pt x="6713385" y="1231900"/>
                </a:lnTo>
                <a:lnTo>
                  <a:pt x="6712509" y="1244600"/>
                </a:lnTo>
                <a:lnTo>
                  <a:pt x="6713575" y="1270000"/>
                </a:lnTo>
                <a:lnTo>
                  <a:pt x="6714858" y="1282700"/>
                </a:lnTo>
                <a:lnTo>
                  <a:pt x="6714604" y="1308100"/>
                </a:lnTo>
                <a:lnTo>
                  <a:pt x="6713321" y="1333500"/>
                </a:lnTo>
                <a:lnTo>
                  <a:pt x="6713728" y="1358900"/>
                </a:lnTo>
                <a:lnTo>
                  <a:pt x="6714414" y="1397000"/>
                </a:lnTo>
                <a:lnTo>
                  <a:pt x="6713956" y="1422400"/>
                </a:lnTo>
                <a:lnTo>
                  <a:pt x="6711988" y="1473200"/>
                </a:lnTo>
                <a:lnTo>
                  <a:pt x="6711810" y="1511300"/>
                </a:lnTo>
                <a:lnTo>
                  <a:pt x="6709880" y="1536700"/>
                </a:lnTo>
                <a:lnTo>
                  <a:pt x="6708292" y="1562100"/>
                </a:lnTo>
                <a:lnTo>
                  <a:pt x="6709270" y="1587500"/>
                </a:lnTo>
                <a:lnTo>
                  <a:pt x="6709727" y="1600200"/>
                </a:lnTo>
                <a:lnTo>
                  <a:pt x="6708026" y="1600200"/>
                </a:lnTo>
                <a:lnTo>
                  <a:pt x="6706070" y="1612900"/>
                </a:lnTo>
                <a:lnTo>
                  <a:pt x="6699872" y="1612900"/>
                </a:lnTo>
                <a:lnTo>
                  <a:pt x="6699872" y="1955800"/>
                </a:lnTo>
                <a:lnTo>
                  <a:pt x="6698348" y="1955800"/>
                </a:lnTo>
                <a:lnTo>
                  <a:pt x="6694221" y="1968500"/>
                </a:lnTo>
                <a:lnTo>
                  <a:pt x="6692684" y="1955800"/>
                </a:lnTo>
                <a:lnTo>
                  <a:pt x="6692176" y="1943100"/>
                </a:lnTo>
                <a:lnTo>
                  <a:pt x="6698894" y="1943100"/>
                </a:lnTo>
                <a:lnTo>
                  <a:pt x="6699872" y="1955800"/>
                </a:lnTo>
                <a:lnTo>
                  <a:pt x="6699872" y="1612900"/>
                </a:lnTo>
                <a:lnTo>
                  <a:pt x="6673736" y="1612900"/>
                </a:lnTo>
                <a:lnTo>
                  <a:pt x="6672872" y="1600200"/>
                </a:lnTo>
                <a:lnTo>
                  <a:pt x="6672707" y="1587500"/>
                </a:lnTo>
                <a:lnTo>
                  <a:pt x="6672072" y="1574800"/>
                </a:lnTo>
                <a:lnTo>
                  <a:pt x="6671704" y="1562100"/>
                </a:lnTo>
                <a:lnTo>
                  <a:pt x="6672212" y="1549400"/>
                </a:lnTo>
                <a:lnTo>
                  <a:pt x="6674739" y="1524000"/>
                </a:lnTo>
                <a:lnTo>
                  <a:pt x="6675933" y="1485900"/>
                </a:lnTo>
                <a:lnTo>
                  <a:pt x="6676491" y="1447800"/>
                </a:lnTo>
                <a:lnTo>
                  <a:pt x="6677076" y="1409700"/>
                </a:lnTo>
                <a:lnTo>
                  <a:pt x="6681483" y="1333500"/>
                </a:lnTo>
                <a:lnTo>
                  <a:pt x="6682664" y="1295400"/>
                </a:lnTo>
                <a:lnTo>
                  <a:pt x="6683565" y="1270000"/>
                </a:lnTo>
                <a:lnTo>
                  <a:pt x="6684289" y="1231900"/>
                </a:lnTo>
                <a:lnTo>
                  <a:pt x="6684569" y="1219200"/>
                </a:lnTo>
                <a:lnTo>
                  <a:pt x="6684683" y="1168400"/>
                </a:lnTo>
                <a:lnTo>
                  <a:pt x="6685064" y="1143000"/>
                </a:lnTo>
                <a:lnTo>
                  <a:pt x="6685851" y="1130300"/>
                </a:lnTo>
                <a:lnTo>
                  <a:pt x="6688391" y="1104900"/>
                </a:lnTo>
                <a:lnTo>
                  <a:pt x="6689242" y="1092200"/>
                </a:lnTo>
                <a:lnTo>
                  <a:pt x="6689458" y="1079500"/>
                </a:lnTo>
                <a:lnTo>
                  <a:pt x="6717690" y="1079500"/>
                </a:lnTo>
                <a:lnTo>
                  <a:pt x="6717868" y="1092200"/>
                </a:lnTo>
                <a:lnTo>
                  <a:pt x="6717868" y="1041400"/>
                </a:lnTo>
                <a:lnTo>
                  <a:pt x="6691198" y="1041400"/>
                </a:lnTo>
                <a:lnTo>
                  <a:pt x="6691236" y="1028700"/>
                </a:lnTo>
                <a:lnTo>
                  <a:pt x="6871678" y="1028700"/>
                </a:lnTo>
                <a:lnTo>
                  <a:pt x="6881076" y="1041400"/>
                </a:lnTo>
                <a:lnTo>
                  <a:pt x="7059028" y="1041400"/>
                </a:lnTo>
                <a:lnTo>
                  <a:pt x="7007098" y="1028700"/>
                </a:lnTo>
                <a:lnTo>
                  <a:pt x="6903758" y="1028700"/>
                </a:lnTo>
                <a:lnTo>
                  <a:pt x="6852158" y="1016000"/>
                </a:lnTo>
                <a:lnTo>
                  <a:pt x="7170179" y="1016000"/>
                </a:lnTo>
                <a:lnTo>
                  <a:pt x="7170229" y="1003300"/>
                </a:lnTo>
                <a:lnTo>
                  <a:pt x="6839559" y="1003300"/>
                </a:lnTo>
                <a:lnTo>
                  <a:pt x="6827660" y="998258"/>
                </a:lnTo>
                <a:lnTo>
                  <a:pt x="6827660" y="1016000"/>
                </a:lnTo>
                <a:lnTo>
                  <a:pt x="6715976" y="1016000"/>
                </a:lnTo>
                <a:lnTo>
                  <a:pt x="6706260" y="1003300"/>
                </a:lnTo>
                <a:lnTo>
                  <a:pt x="6805371" y="1003300"/>
                </a:lnTo>
                <a:lnTo>
                  <a:pt x="6827660" y="1016000"/>
                </a:lnTo>
                <a:lnTo>
                  <a:pt x="6827660" y="998258"/>
                </a:lnTo>
                <a:lnTo>
                  <a:pt x="6809626" y="990600"/>
                </a:lnTo>
                <a:lnTo>
                  <a:pt x="6697866" y="990600"/>
                </a:lnTo>
                <a:lnTo>
                  <a:pt x="6691744" y="977900"/>
                </a:lnTo>
                <a:lnTo>
                  <a:pt x="6842379" y="977900"/>
                </a:lnTo>
                <a:lnTo>
                  <a:pt x="6880974" y="990600"/>
                </a:lnTo>
                <a:lnTo>
                  <a:pt x="6927164" y="977900"/>
                </a:lnTo>
                <a:lnTo>
                  <a:pt x="7117702" y="977900"/>
                </a:lnTo>
                <a:lnTo>
                  <a:pt x="7118032" y="990600"/>
                </a:lnTo>
                <a:lnTo>
                  <a:pt x="7128383" y="990600"/>
                </a:lnTo>
                <a:lnTo>
                  <a:pt x="7129183" y="977900"/>
                </a:lnTo>
                <a:lnTo>
                  <a:pt x="7135558" y="990600"/>
                </a:lnTo>
                <a:lnTo>
                  <a:pt x="7162762" y="990600"/>
                </a:lnTo>
                <a:lnTo>
                  <a:pt x="7162774" y="977900"/>
                </a:lnTo>
                <a:lnTo>
                  <a:pt x="7162736" y="965200"/>
                </a:lnTo>
                <a:lnTo>
                  <a:pt x="7154723" y="965200"/>
                </a:lnTo>
                <a:lnTo>
                  <a:pt x="7154723" y="977900"/>
                </a:lnTo>
                <a:lnTo>
                  <a:pt x="7136524" y="977900"/>
                </a:lnTo>
                <a:lnTo>
                  <a:pt x="7130466" y="969429"/>
                </a:lnTo>
                <a:lnTo>
                  <a:pt x="7118388" y="965200"/>
                </a:lnTo>
                <a:lnTo>
                  <a:pt x="7127456" y="965200"/>
                </a:lnTo>
                <a:lnTo>
                  <a:pt x="7130466" y="969429"/>
                </a:lnTo>
                <a:lnTo>
                  <a:pt x="7154723" y="977900"/>
                </a:lnTo>
                <a:lnTo>
                  <a:pt x="7154723" y="965200"/>
                </a:lnTo>
                <a:lnTo>
                  <a:pt x="7119887" y="952500"/>
                </a:lnTo>
                <a:lnTo>
                  <a:pt x="7080453" y="952500"/>
                </a:lnTo>
                <a:lnTo>
                  <a:pt x="7079602" y="965200"/>
                </a:lnTo>
                <a:lnTo>
                  <a:pt x="7054799" y="965200"/>
                </a:lnTo>
                <a:lnTo>
                  <a:pt x="7029805" y="952500"/>
                </a:lnTo>
                <a:lnTo>
                  <a:pt x="6744271" y="952500"/>
                </a:lnTo>
                <a:lnTo>
                  <a:pt x="6728701" y="965200"/>
                </a:lnTo>
                <a:lnTo>
                  <a:pt x="6706540" y="965200"/>
                </a:lnTo>
                <a:lnTo>
                  <a:pt x="6697853" y="952500"/>
                </a:lnTo>
                <a:lnTo>
                  <a:pt x="6693573" y="952500"/>
                </a:lnTo>
                <a:lnTo>
                  <a:pt x="6693408" y="939800"/>
                </a:lnTo>
                <a:lnTo>
                  <a:pt x="6694513" y="927100"/>
                </a:lnTo>
                <a:lnTo>
                  <a:pt x="6695618" y="914400"/>
                </a:lnTo>
                <a:lnTo>
                  <a:pt x="6832917" y="914400"/>
                </a:lnTo>
                <a:lnTo>
                  <a:pt x="6944017" y="901700"/>
                </a:lnTo>
                <a:lnTo>
                  <a:pt x="7070750" y="901700"/>
                </a:lnTo>
                <a:lnTo>
                  <a:pt x="7082650" y="914400"/>
                </a:lnTo>
                <a:lnTo>
                  <a:pt x="7163168" y="914400"/>
                </a:lnTo>
                <a:lnTo>
                  <a:pt x="7170902" y="901700"/>
                </a:lnTo>
                <a:lnTo>
                  <a:pt x="7178802" y="889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6" name="bg 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6712" y="6484429"/>
            <a:ext cx="79590" cy="77534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1043203" y="4419523"/>
            <a:ext cx="5792470" cy="2406015"/>
          </a:xfrm>
          <a:custGeom>
            <a:avLst/>
            <a:gdLst/>
            <a:ahLst/>
            <a:cxnLst/>
            <a:rect l="l" t="t" r="r" b="b"/>
            <a:pathLst>
              <a:path w="5792470" h="2406015">
                <a:moveTo>
                  <a:pt x="1600" y="940955"/>
                </a:moveTo>
                <a:lnTo>
                  <a:pt x="1079" y="939457"/>
                </a:lnTo>
                <a:lnTo>
                  <a:pt x="25" y="939558"/>
                </a:lnTo>
                <a:lnTo>
                  <a:pt x="0" y="941082"/>
                </a:lnTo>
                <a:lnTo>
                  <a:pt x="1206" y="941501"/>
                </a:lnTo>
                <a:lnTo>
                  <a:pt x="1600" y="940955"/>
                </a:lnTo>
                <a:close/>
              </a:path>
              <a:path w="5792470" h="2406015">
                <a:moveTo>
                  <a:pt x="61823" y="1991017"/>
                </a:moveTo>
                <a:lnTo>
                  <a:pt x="61137" y="1988121"/>
                </a:lnTo>
                <a:lnTo>
                  <a:pt x="58254" y="1989747"/>
                </a:lnTo>
                <a:lnTo>
                  <a:pt x="57124" y="1990826"/>
                </a:lnTo>
                <a:lnTo>
                  <a:pt x="57454" y="1992109"/>
                </a:lnTo>
                <a:lnTo>
                  <a:pt x="58978" y="1992299"/>
                </a:lnTo>
                <a:lnTo>
                  <a:pt x="61823" y="1991017"/>
                </a:lnTo>
                <a:close/>
              </a:path>
              <a:path w="5792470" h="2406015">
                <a:moveTo>
                  <a:pt x="1683613" y="1591551"/>
                </a:moveTo>
                <a:lnTo>
                  <a:pt x="1681086" y="1591411"/>
                </a:lnTo>
                <a:lnTo>
                  <a:pt x="1680400" y="1592592"/>
                </a:lnTo>
                <a:lnTo>
                  <a:pt x="1683042" y="1592834"/>
                </a:lnTo>
                <a:lnTo>
                  <a:pt x="1683613" y="1591551"/>
                </a:lnTo>
                <a:close/>
              </a:path>
              <a:path w="5792470" h="2406015">
                <a:moveTo>
                  <a:pt x="1820900" y="1307096"/>
                </a:moveTo>
                <a:lnTo>
                  <a:pt x="1820633" y="1306182"/>
                </a:lnTo>
                <a:lnTo>
                  <a:pt x="1820062" y="1306957"/>
                </a:lnTo>
                <a:lnTo>
                  <a:pt x="1820900" y="1307096"/>
                </a:lnTo>
                <a:close/>
              </a:path>
              <a:path w="5792470" h="2406015">
                <a:moveTo>
                  <a:pt x="1828317" y="1379639"/>
                </a:moveTo>
                <a:lnTo>
                  <a:pt x="1827657" y="1378204"/>
                </a:lnTo>
                <a:lnTo>
                  <a:pt x="1826463" y="1379029"/>
                </a:lnTo>
                <a:lnTo>
                  <a:pt x="1826387" y="1379943"/>
                </a:lnTo>
                <a:lnTo>
                  <a:pt x="1827428" y="1380934"/>
                </a:lnTo>
                <a:lnTo>
                  <a:pt x="1828317" y="1379639"/>
                </a:lnTo>
                <a:close/>
              </a:path>
              <a:path w="5792470" h="2406015">
                <a:moveTo>
                  <a:pt x="1829015" y="1360525"/>
                </a:moveTo>
                <a:lnTo>
                  <a:pt x="1827187" y="1358379"/>
                </a:lnTo>
                <a:lnTo>
                  <a:pt x="1825358" y="1361147"/>
                </a:lnTo>
                <a:lnTo>
                  <a:pt x="1825078" y="1363078"/>
                </a:lnTo>
                <a:lnTo>
                  <a:pt x="1825904" y="1364691"/>
                </a:lnTo>
                <a:lnTo>
                  <a:pt x="1828228" y="1363624"/>
                </a:lnTo>
                <a:lnTo>
                  <a:pt x="1829015" y="1360525"/>
                </a:lnTo>
                <a:close/>
              </a:path>
              <a:path w="5792470" h="2406015">
                <a:moveTo>
                  <a:pt x="1927961" y="1904809"/>
                </a:moveTo>
                <a:lnTo>
                  <a:pt x="1927936" y="1903133"/>
                </a:lnTo>
                <a:lnTo>
                  <a:pt x="1927529" y="1901393"/>
                </a:lnTo>
                <a:lnTo>
                  <a:pt x="1926590" y="1899996"/>
                </a:lnTo>
                <a:lnTo>
                  <a:pt x="1924659" y="1900732"/>
                </a:lnTo>
                <a:lnTo>
                  <a:pt x="1923516" y="1903628"/>
                </a:lnTo>
                <a:lnTo>
                  <a:pt x="1923440" y="1905127"/>
                </a:lnTo>
                <a:lnTo>
                  <a:pt x="1923529" y="1907171"/>
                </a:lnTo>
                <a:lnTo>
                  <a:pt x="1927542" y="1906625"/>
                </a:lnTo>
                <a:lnTo>
                  <a:pt x="1927961" y="1904809"/>
                </a:lnTo>
                <a:close/>
              </a:path>
              <a:path w="5792470" h="2406015">
                <a:moveTo>
                  <a:pt x="2346198" y="2405215"/>
                </a:moveTo>
                <a:lnTo>
                  <a:pt x="2298979" y="2399258"/>
                </a:lnTo>
                <a:lnTo>
                  <a:pt x="2277199" y="2397569"/>
                </a:lnTo>
                <a:lnTo>
                  <a:pt x="2281364" y="2399804"/>
                </a:lnTo>
                <a:lnTo>
                  <a:pt x="2324709" y="2405557"/>
                </a:lnTo>
                <a:lnTo>
                  <a:pt x="2335428" y="2405570"/>
                </a:lnTo>
                <a:lnTo>
                  <a:pt x="2346198" y="2405215"/>
                </a:lnTo>
                <a:close/>
              </a:path>
              <a:path w="5792470" h="2406015">
                <a:moveTo>
                  <a:pt x="2594826" y="1331937"/>
                </a:moveTo>
                <a:lnTo>
                  <a:pt x="2594775" y="1330883"/>
                </a:lnTo>
                <a:lnTo>
                  <a:pt x="2593632" y="1331480"/>
                </a:lnTo>
                <a:lnTo>
                  <a:pt x="2594826" y="1331937"/>
                </a:lnTo>
                <a:close/>
              </a:path>
              <a:path w="5792470" h="2406015">
                <a:moveTo>
                  <a:pt x="2746527" y="483590"/>
                </a:moveTo>
                <a:lnTo>
                  <a:pt x="2745663" y="479945"/>
                </a:lnTo>
                <a:lnTo>
                  <a:pt x="2744559" y="478764"/>
                </a:lnTo>
                <a:lnTo>
                  <a:pt x="2742590" y="479259"/>
                </a:lnTo>
                <a:lnTo>
                  <a:pt x="2741066" y="479653"/>
                </a:lnTo>
                <a:lnTo>
                  <a:pt x="2739212" y="480098"/>
                </a:lnTo>
                <a:lnTo>
                  <a:pt x="2740596" y="483933"/>
                </a:lnTo>
                <a:lnTo>
                  <a:pt x="2741409" y="485330"/>
                </a:lnTo>
                <a:lnTo>
                  <a:pt x="2743504" y="484987"/>
                </a:lnTo>
                <a:lnTo>
                  <a:pt x="2745181" y="484466"/>
                </a:lnTo>
                <a:lnTo>
                  <a:pt x="2746527" y="483590"/>
                </a:lnTo>
                <a:close/>
              </a:path>
              <a:path w="5792470" h="2406015">
                <a:moveTo>
                  <a:pt x="2869895" y="466293"/>
                </a:moveTo>
                <a:lnTo>
                  <a:pt x="2868790" y="466699"/>
                </a:lnTo>
                <a:lnTo>
                  <a:pt x="2869844" y="467207"/>
                </a:lnTo>
                <a:lnTo>
                  <a:pt x="2869895" y="466293"/>
                </a:lnTo>
                <a:close/>
              </a:path>
              <a:path w="5792470" h="2406015">
                <a:moveTo>
                  <a:pt x="2894800" y="1310576"/>
                </a:moveTo>
                <a:lnTo>
                  <a:pt x="2893072" y="1307782"/>
                </a:lnTo>
                <a:lnTo>
                  <a:pt x="2890926" y="1307160"/>
                </a:lnTo>
                <a:lnTo>
                  <a:pt x="2889656" y="1308709"/>
                </a:lnTo>
                <a:lnTo>
                  <a:pt x="2889516" y="1310576"/>
                </a:lnTo>
                <a:lnTo>
                  <a:pt x="2891193" y="1313357"/>
                </a:lnTo>
                <a:lnTo>
                  <a:pt x="2893453" y="1314119"/>
                </a:lnTo>
                <a:lnTo>
                  <a:pt x="2894228" y="1312329"/>
                </a:lnTo>
                <a:lnTo>
                  <a:pt x="2894800" y="1310576"/>
                </a:lnTo>
                <a:close/>
              </a:path>
              <a:path w="5792470" h="2406015">
                <a:moveTo>
                  <a:pt x="2932773" y="1722335"/>
                </a:moveTo>
                <a:lnTo>
                  <a:pt x="2932506" y="1718348"/>
                </a:lnTo>
                <a:lnTo>
                  <a:pt x="2930829" y="1717852"/>
                </a:lnTo>
                <a:lnTo>
                  <a:pt x="2929725" y="1717941"/>
                </a:lnTo>
                <a:lnTo>
                  <a:pt x="2927032" y="1718589"/>
                </a:lnTo>
                <a:lnTo>
                  <a:pt x="2926283" y="1720088"/>
                </a:lnTo>
                <a:lnTo>
                  <a:pt x="2926804" y="1721815"/>
                </a:lnTo>
                <a:lnTo>
                  <a:pt x="2929318" y="1723402"/>
                </a:lnTo>
                <a:lnTo>
                  <a:pt x="2931198" y="1723415"/>
                </a:lnTo>
                <a:lnTo>
                  <a:pt x="2932773" y="1722335"/>
                </a:lnTo>
                <a:close/>
              </a:path>
              <a:path w="5792470" h="2406015">
                <a:moveTo>
                  <a:pt x="2961729" y="1687601"/>
                </a:moveTo>
                <a:lnTo>
                  <a:pt x="2960357" y="1684959"/>
                </a:lnTo>
                <a:lnTo>
                  <a:pt x="2958566" y="1687322"/>
                </a:lnTo>
                <a:lnTo>
                  <a:pt x="2959976" y="1689887"/>
                </a:lnTo>
                <a:lnTo>
                  <a:pt x="2961729" y="1687601"/>
                </a:lnTo>
                <a:close/>
              </a:path>
              <a:path w="5792470" h="2406015">
                <a:moveTo>
                  <a:pt x="2994266" y="1976437"/>
                </a:moveTo>
                <a:lnTo>
                  <a:pt x="2993656" y="1974989"/>
                </a:lnTo>
                <a:lnTo>
                  <a:pt x="2992374" y="1975383"/>
                </a:lnTo>
                <a:lnTo>
                  <a:pt x="2992056" y="1976945"/>
                </a:lnTo>
                <a:lnTo>
                  <a:pt x="2993009" y="1978215"/>
                </a:lnTo>
                <a:lnTo>
                  <a:pt x="2993923" y="1977999"/>
                </a:lnTo>
                <a:lnTo>
                  <a:pt x="2994266" y="1976437"/>
                </a:lnTo>
                <a:close/>
              </a:path>
              <a:path w="5792470" h="2406015">
                <a:moveTo>
                  <a:pt x="3047530" y="1685251"/>
                </a:moveTo>
                <a:lnTo>
                  <a:pt x="3046590" y="1683766"/>
                </a:lnTo>
                <a:lnTo>
                  <a:pt x="3043859" y="1682445"/>
                </a:lnTo>
                <a:lnTo>
                  <a:pt x="3042234" y="1683575"/>
                </a:lnTo>
                <a:lnTo>
                  <a:pt x="3042056" y="1685213"/>
                </a:lnTo>
                <a:lnTo>
                  <a:pt x="3042882" y="1686699"/>
                </a:lnTo>
                <a:lnTo>
                  <a:pt x="3045498" y="1687779"/>
                </a:lnTo>
                <a:lnTo>
                  <a:pt x="3047327" y="1687029"/>
                </a:lnTo>
                <a:lnTo>
                  <a:pt x="3047530" y="1685251"/>
                </a:lnTo>
                <a:close/>
              </a:path>
              <a:path w="5792470" h="2406015">
                <a:moveTo>
                  <a:pt x="3054934" y="353288"/>
                </a:moveTo>
                <a:lnTo>
                  <a:pt x="3053105" y="351282"/>
                </a:lnTo>
                <a:lnTo>
                  <a:pt x="3050400" y="352755"/>
                </a:lnTo>
                <a:lnTo>
                  <a:pt x="3049486" y="353885"/>
                </a:lnTo>
                <a:lnTo>
                  <a:pt x="3050044" y="354901"/>
                </a:lnTo>
                <a:lnTo>
                  <a:pt x="3053194" y="355549"/>
                </a:lnTo>
                <a:lnTo>
                  <a:pt x="3054820" y="355320"/>
                </a:lnTo>
                <a:lnTo>
                  <a:pt x="3054934" y="353288"/>
                </a:lnTo>
                <a:close/>
              </a:path>
              <a:path w="5792470" h="2406015">
                <a:moveTo>
                  <a:pt x="3055074" y="742111"/>
                </a:moveTo>
                <a:lnTo>
                  <a:pt x="3054921" y="740524"/>
                </a:lnTo>
                <a:lnTo>
                  <a:pt x="3053677" y="740308"/>
                </a:lnTo>
                <a:lnTo>
                  <a:pt x="3053296" y="741870"/>
                </a:lnTo>
                <a:lnTo>
                  <a:pt x="3053626" y="743724"/>
                </a:lnTo>
                <a:lnTo>
                  <a:pt x="3054350" y="743826"/>
                </a:lnTo>
                <a:lnTo>
                  <a:pt x="3055074" y="742111"/>
                </a:lnTo>
                <a:close/>
              </a:path>
              <a:path w="5792470" h="2406015">
                <a:moveTo>
                  <a:pt x="3076549" y="757834"/>
                </a:moveTo>
                <a:lnTo>
                  <a:pt x="3076232" y="756412"/>
                </a:lnTo>
                <a:lnTo>
                  <a:pt x="3075076" y="756754"/>
                </a:lnTo>
                <a:lnTo>
                  <a:pt x="3075406" y="758202"/>
                </a:lnTo>
                <a:lnTo>
                  <a:pt x="3076549" y="757834"/>
                </a:lnTo>
                <a:close/>
              </a:path>
              <a:path w="5792470" h="2406015">
                <a:moveTo>
                  <a:pt x="3088055" y="1617027"/>
                </a:moveTo>
                <a:lnTo>
                  <a:pt x="3087001" y="1614474"/>
                </a:lnTo>
                <a:lnTo>
                  <a:pt x="3085858" y="1615401"/>
                </a:lnTo>
                <a:lnTo>
                  <a:pt x="3086900" y="1617941"/>
                </a:lnTo>
                <a:lnTo>
                  <a:pt x="3088055" y="1617027"/>
                </a:lnTo>
                <a:close/>
              </a:path>
              <a:path w="5792470" h="2406015">
                <a:moveTo>
                  <a:pt x="3098431" y="1888515"/>
                </a:moveTo>
                <a:lnTo>
                  <a:pt x="3097822" y="1887194"/>
                </a:lnTo>
                <a:lnTo>
                  <a:pt x="3096615" y="1887740"/>
                </a:lnTo>
                <a:lnTo>
                  <a:pt x="3096476" y="1888515"/>
                </a:lnTo>
                <a:lnTo>
                  <a:pt x="3097415" y="1889518"/>
                </a:lnTo>
                <a:lnTo>
                  <a:pt x="3098431" y="1888515"/>
                </a:lnTo>
                <a:close/>
              </a:path>
              <a:path w="5792470" h="2406015">
                <a:moveTo>
                  <a:pt x="3102470" y="1921738"/>
                </a:moveTo>
                <a:lnTo>
                  <a:pt x="3100882" y="1919363"/>
                </a:lnTo>
                <a:lnTo>
                  <a:pt x="3099701" y="1922157"/>
                </a:lnTo>
                <a:lnTo>
                  <a:pt x="3101136" y="1924570"/>
                </a:lnTo>
                <a:lnTo>
                  <a:pt x="3102470" y="1921738"/>
                </a:lnTo>
                <a:close/>
              </a:path>
              <a:path w="5792470" h="2406015">
                <a:moveTo>
                  <a:pt x="3171736" y="550976"/>
                </a:moveTo>
                <a:lnTo>
                  <a:pt x="3170275" y="551472"/>
                </a:lnTo>
                <a:lnTo>
                  <a:pt x="3171634" y="552119"/>
                </a:lnTo>
                <a:lnTo>
                  <a:pt x="3171736" y="550976"/>
                </a:lnTo>
                <a:close/>
              </a:path>
              <a:path w="5792470" h="2406015">
                <a:moveTo>
                  <a:pt x="3198634" y="1672996"/>
                </a:moveTo>
                <a:lnTo>
                  <a:pt x="3198139" y="1671650"/>
                </a:lnTo>
                <a:lnTo>
                  <a:pt x="3197758" y="1674037"/>
                </a:lnTo>
                <a:lnTo>
                  <a:pt x="3198634" y="1672996"/>
                </a:lnTo>
                <a:close/>
              </a:path>
              <a:path w="5792470" h="2406015">
                <a:moveTo>
                  <a:pt x="3231489" y="298386"/>
                </a:moveTo>
                <a:lnTo>
                  <a:pt x="3230981" y="296900"/>
                </a:lnTo>
                <a:lnTo>
                  <a:pt x="3229610" y="296646"/>
                </a:lnTo>
                <a:lnTo>
                  <a:pt x="3226714" y="297942"/>
                </a:lnTo>
                <a:lnTo>
                  <a:pt x="3227654" y="300939"/>
                </a:lnTo>
                <a:lnTo>
                  <a:pt x="3230588" y="299478"/>
                </a:lnTo>
                <a:lnTo>
                  <a:pt x="3231489" y="298386"/>
                </a:lnTo>
                <a:close/>
              </a:path>
              <a:path w="5792470" h="2406015">
                <a:moveTo>
                  <a:pt x="3242716" y="911415"/>
                </a:moveTo>
                <a:lnTo>
                  <a:pt x="3241484" y="911034"/>
                </a:lnTo>
                <a:lnTo>
                  <a:pt x="3241217" y="912088"/>
                </a:lnTo>
                <a:lnTo>
                  <a:pt x="3242373" y="912393"/>
                </a:lnTo>
                <a:lnTo>
                  <a:pt x="3242716" y="911415"/>
                </a:lnTo>
                <a:close/>
              </a:path>
              <a:path w="5792470" h="2406015">
                <a:moveTo>
                  <a:pt x="3251708" y="311137"/>
                </a:moveTo>
                <a:lnTo>
                  <a:pt x="3251403" y="309029"/>
                </a:lnTo>
                <a:lnTo>
                  <a:pt x="3249244" y="306882"/>
                </a:lnTo>
                <a:lnTo>
                  <a:pt x="3247174" y="308483"/>
                </a:lnTo>
                <a:lnTo>
                  <a:pt x="3248380" y="311365"/>
                </a:lnTo>
                <a:lnTo>
                  <a:pt x="3250285" y="312102"/>
                </a:lnTo>
                <a:lnTo>
                  <a:pt x="3251708" y="311137"/>
                </a:lnTo>
                <a:close/>
              </a:path>
              <a:path w="5792470" h="2406015">
                <a:moveTo>
                  <a:pt x="3373742" y="329323"/>
                </a:moveTo>
                <a:lnTo>
                  <a:pt x="3373120" y="328168"/>
                </a:lnTo>
                <a:lnTo>
                  <a:pt x="3370427" y="328079"/>
                </a:lnTo>
                <a:lnTo>
                  <a:pt x="3370986" y="330403"/>
                </a:lnTo>
                <a:lnTo>
                  <a:pt x="3373742" y="329323"/>
                </a:lnTo>
                <a:close/>
              </a:path>
              <a:path w="5792470" h="2406015">
                <a:moveTo>
                  <a:pt x="3454654" y="988834"/>
                </a:moveTo>
                <a:lnTo>
                  <a:pt x="3453866" y="987704"/>
                </a:lnTo>
                <a:lnTo>
                  <a:pt x="3452863" y="987958"/>
                </a:lnTo>
                <a:lnTo>
                  <a:pt x="3453092" y="989164"/>
                </a:lnTo>
                <a:lnTo>
                  <a:pt x="3454362" y="989342"/>
                </a:lnTo>
                <a:lnTo>
                  <a:pt x="3454654" y="988834"/>
                </a:lnTo>
                <a:close/>
              </a:path>
              <a:path w="5792470" h="2406015">
                <a:moveTo>
                  <a:pt x="3482352" y="983996"/>
                </a:moveTo>
                <a:lnTo>
                  <a:pt x="3482238" y="981036"/>
                </a:lnTo>
                <a:lnTo>
                  <a:pt x="3479431" y="980541"/>
                </a:lnTo>
                <a:lnTo>
                  <a:pt x="3477844" y="981621"/>
                </a:lnTo>
                <a:lnTo>
                  <a:pt x="3477895" y="983322"/>
                </a:lnTo>
                <a:lnTo>
                  <a:pt x="3479444" y="984402"/>
                </a:lnTo>
                <a:lnTo>
                  <a:pt x="3482352" y="983996"/>
                </a:lnTo>
                <a:close/>
              </a:path>
              <a:path w="5792470" h="2406015">
                <a:moveTo>
                  <a:pt x="3498748" y="1971255"/>
                </a:moveTo>
                <a:lnTo>
                  <a:pt x="3497757" y="1970417"/>
                </a:lnTo>
                <a:lnTo>
                  <a:pt x="3497148" y="1970659"/>
                </a:lnTo>
                <a:lnTo>
                  <a:pt x="3497034" y="1971967"/>
                </a:lnTo>
                <a:lnTo>
                  <a:pt x="3498113" y="1972348"/>
                </a:lnTo>
                <a:lnTo>
                  <a:pt x="3498748" y="1971255"/>
                </a:lnTo>
                <a:close/>
              </a:path>
              <a:path w="5792470" h="2406015">
                <a:moveTo>
                  <a:pt x="3623919" y="1032586"/>
                </a:moveTo>
                <a:lnTo>
                  <a:pt x="3622979" y="1029589"/>
                </a:lnTo>
                <a:lnTo>
                  <a:pt x="3621760" y="1032268"/>
                </a:lnTo>
                <a:lnTo>
                  <a:pt x="3621938" y="1033449"/>
                </a:lnTo>
                <a:lnTo>
                  <a:pt x="3620770" y="1035418"/>
                </a:lnTo>
                <a:lnTo>
                  <a:pt x="3623119" y="1035646"/>
                </a:lnTo>
                <a:lnTo>
                  <a:pt x="3623919" y="1032586"/>
                </a:lnTo>
                <a:close/>
              </a:path>
              <a:path w="5792470" h="2406015">
                <a:moveTo>
                  <a:pt x="3656609" y="816571"/>
                </a:moveTo>
                <a:lnTo>
                  <a:pt x="3656342" y="815657"/>
                </a:lnTo>
                <a:lnTo>
                  <a:pt x="3654933" y="815289"/>
                </a:lnTo>
                <a:lnTo>
                  <a:pt x="3653459" y="815721"/>
                </a:lnTo>
                <a:lnTo>
                  <a:pt x="3653104" y="818451"/>
                </a:lnTo>
                <a:lnTo>
                  <a:pt x="3655796" y="817803"/>
                </a:lnTo>
                <a:lnTo>
                  <a:pt x="3656609" y="816571"/>
                </a:lnTo>
                <a:close/>
              </a:path>
              <a:path w="5792470" h="2406015">
                <a:moveTo>
                  <a:pt x="3704285" y="1288529"/>
                </a:moveTo>
                <a:lnTo>
                  <a:pt x="3701211" y="1288580"/>
                </a:lnTo>
                <a:lnTo>
                  <a:pt x="3701173" y="1289748"/>
                </a:lnTo>
                <a:lnTo>
                  <a:pt x="3704285" y="1289786"/>
                </a:lnTo>
                <a:lnTo>
                  <a:pt x="3704285" y="1288529"/>
                </a:lnTo>
                <a:close/>
              </a:path>
              <a:path w="5792470" h="2406015">
                <a:moveTo>
                  <a:pt x="3706482" y="1515021"/>
                </a:moveTo>
                <a:lnTo>
                  <a:pt x="3705606" y="1513674"/>
                </a:lnTo>
                <a:lnTo>
                  <a:pt x="3702596" y="1514576"/>
                </a:lnTo>
                <a:lnTo>
                  <a:pt x="3703536" y="1515884"/>
                </a:lnTo>
                <a:lnTo>
                  <a:pt x="3706482" y="1515021"/>
                </a:lnTo>
                <a:close/>
              </a:path>
              <a:path w="5792470" h="2406015">
                <a:moveTo>
                  <a:pt x="3716070" y="1328127"/>
                </a:moveTo>
                <a:lnTo>
                  <a:pt x="3715258" y="1326997"/>
                </a:lnTo>
                <a:lnTo>
                  <a:pt x="3713696" y="1327213"/>
                </a:lnTo>
                <a:lnTo>
                  <a:pt x="3712718" y="1328064"/>
                </a:lnTo>
                <a:lnTo>
                  <a:pt x="3713124" y="1328775"/>
                </a:lnTo>
                <a:lnTo>
                  <a:pt x="3714724" y="1328877"/>
                </a:lnTo>
                <a:lnTo>
                  <a:pt x="3716070" y="1328127"/>
                </a:lnTo>
                <a:close/>
              </a:path>
              <a:path w="5792470" h="2406015">
                <a:moveTo>
                  <a:pt x="3726840" y="297256"/>
                </a:moveTo>
                <a:lnTo>
                  <a:pt x="3725659" y="296468"/>
                </a:lnTo>
                <a:lnTo>
                  <a:pt x="3725443" y="297675"/>
                </a:lnTo>
                <a:lnTo>
                  <a:pt x="3726840" y="297256"/>
                </a:lnTo>
                <a:close/>
              </a:path>
              <a:path w="5792470" h="2406015">
                <a:moveTo>
                  <a:pt x="3729494" y="329641"/>
                </a:moveTo>
                <a:lnTo>
                  <a:pt x="3727526" y="327736"/>
                </a:lnTo>
                <a:lnTo>
                  <a:pt x="3724643" y="328714"/>
                </a:lnTo>
                <a:lnTo>
                  <a:pt x="3723843" y="330733"/>
                </a:lnTo>
                <a:lnTo>
                  <a:pt x="3725227" y="331736"/>
                </a:lnTo>
                <a:lnTo>
                  <a:pt x="3727132" y="331470"/>
                </a:lnTo>
                <a:lnTo>
                  <a:pt x="3729494" y="329641"/>
                </a:lnTo>
                <a:close/>
              </a:path>
              <a:path w="5792470" h="2406015">
                <a:moveTo>
                  <a:pt x="3742702" y="1741144"/>
                </a:moveTo>
                <a:lnTo>
                  <a:pt x="3742118" y="1739925"/>
                </a:lnTo>
                <a:lnTo>
                  <a:pt x="3739083" y="1740687"/>
                </a:lnTo>
                <a:lnTo>
                  <a:pt x="3739692" y="1741868"/>
                </a:lnTo>
                <a:lnTo>
                  <a:pt x="3742702" y="1741144"/>
                </a:lnTo>
                <a:close/>
              </a:path>
              <a:path w="5792470" h="2406015">
                <a:moveTo>
                  <a:pt x="3778173" y="1977415"/>
                </a:moveTo>
                <a:lnTo>
                  <a:pt x="3777869" y="1976208"/>
                </a:lnTo>
                <a:lnTo>
                  <a:pt x="3776561" y="1976094"/>
                </a:lnTo>
                <a:lnTo>
                  <a:pt x="3775481" y="1976843"/>
                </a:lnTo>
                <a:lnTo>
                  <a:pt x="3775659" y="1977593"/>
                </a:lnTo>
                <a:lnTo>
                  <a:pt x="3776992" y="1977948"/>
                </a:lnTo>
                <a:lnTo>
                  <a:pt x="3778173" y="1977415"/>
                </a:lnTo>
                <a:close/>
              </a:path>
              <a:path w="5792470" h="2406015">
                <a:moveTo>
                  <a:pt x="3871976" y="1261516"/>
                </a:moveTo>
                <a:lnTo>
                  <a:pt x="3871176" y="1260475"/>
                </a:lnTo>
                <a:lnTo>
                  <a:pt x="3868229" y="1259395"/>
                </a:lnTo>
                <a:lnTo>
                  <a:pt x="3866781" y="1259713"/>
                </a:lnTo>
                <a:lnTo>
                  <a:pt x="3866121" y="1260729"/>
                </a:lnTo>
                <a:lnTo>
                  <a:pt x="3867023" y="1261833"/>
                </a:lnTo>
                <a:lnTo>
                  <a:pt x="3869969" y="1262951"/>
                </a:lnTo>
                <a:lnTo>
                  <a:pt x="3871315" y="1262849"/>
                </a:lnTo>
                <a:lnTo>
                  <a:pt x="3871976" y="1261516"/>
                </a:lnTo>
                <a:close/>
              </a:path>
              <a:path w="5792470" h="2406015">
                <a:moveTo>
                  <a:pt x="3893896" y="1977618"/>
                </a:moveTo>
                <a:lnTo>
                  <a:pt x="3893616" y="1976729"/>
                </a:lnTo>
                <a:lnTo>
                  <a:pt x="3892004" y="1976450"/>
                </a:lnTo>
                <a:lnTo>
                  <a:pt x="3890556" y="1977136"/>
                </a:lnTo>
                <a:lnTo>
                  <a:pt x="3891026" y="1978406"/>
                </a:lnTo>
                <a:lnTo>
                  <a:pt x="3892651" y="1978634"/>
                </a:lnTo>
                <a:lnTo>
                  <a:pt x="3893896" y="1977618"/>
                </a:lnTo>
                <a:close/>
              </a:path>
              <a:path w="5792470" h="2406015">
                <a:moveTo>
                  <a:pt x="3998163" y="1118958"/>
                </a:moveTo>
                <a:lnTo>
                  <a:pt x="3997198" y="1116025"/>
                </a:lnTo>
                <a:lnTo>
                  <a:pt x="3994581" y="1117511"/>
                </a:lnTo>
                <a:lnTo>
                  <a:pt x="3995509" y="1120355"/>
                </a:lnTo>
                <a:lnTo>
                  <a:pt x="3998163" y="1118958"/>
                </a:lnTo>
                <a:close/>
              </a:path>
              <a:path w="5792470" h="2406015">
                <a:moveTo>
                  <a:pt x="4012311" y="774928"/>
                </a:moveTo>
                <a:lnTo>
                  <a:pt x="4012158" y="773430"/>
                </a:lnTo>
                <a:lnTo>
                  <a:pt x="4011218" y="772604"/>
                </a:lnTo>
                <a:lnTo>
                  <a:pt x="4010355" y="773366"/>
                </a:lnTo>
                <a:lnTo>
                  <a:pt x="4009758" y="776414"/>
                </a:lnTo>
                <a:lnTo>
                  <a:pt x="4010837" y="777608"/>
                </a:lnTo>
                <a:lnTo>
                  <a:pt x="4012311" y="774928"/>
                </a:lnTo>
                <a:close/>
              </a:path>
              <a:path w="5792470" h="2406015">
                <a:moveTo>
                  <a:pt x="4068470" y="283489"/>
                </a:moveTo>
                <a:lnTo>
                  <a:pt x="4067200" y="282803"/>
                </a:lnTo>
                <a:lnTo>
                  <a:pt x="4067086" y="283972"/>
                </a:lnTo>
                <a:lnTo>
                  <a:pt x="4068470" y="283489"/>
                </a:lnTo>
                <a:close/>
              </a:path>
              <a:path w="5792470" h="2406015">
                <a:moveTo>
                  <a:pt x="4103281" y="685"/>
                </a:moveTo>
                <a:lnTo>
                  <a:pt x="4102963" y="76"/>
                </a:lnTo>
                <a:lnTo>
                  <a:pt x="4101414" y="0"/>
                </a:lnTo>
                <a:lnTo>
                  <a:pt x="4100906" y="1041"/>
                </a:lnTo>
                <a:lnTo>
                  <a:pt x="4102227" y="1485"/>
                </a:lnTo>
                <a:lnTo>
                  <a:pt x="4103281" y="685"/>
                </a:lnTo>
                <a:close/>
              </a:path>
              <a:path w="5792470" h="2406015">
                <a:moveTo>
                  <a:pt x="4193387" y="350304"/>
                </a:moveTo>
                <a:lnTo>
                  <a:pt x="4190466" y="348869"/>
                </a:lnTo>
                <a:lnTo>
                  <a:pt x="4187660" y="350202"/>
                </a:lnTo>
                <a:lnTo>
                  <a:pt x="4187520" y="352374"/>
                </a:lnTo>
                <a:lnTo>
                  <a:pt x="4189399" y="352526"/>
                </a:lnTo>
                <a:lnTo>
                  <a:pt x="4190936" y="352183"/>
                </a:lnTo>
                <a:lnTo>
                  <a:pt x="4193387" y="350304"/>
                </a:lnTo>
                <a:close/>
              </a:path>
              <a:path w="5792470" h="2406015">
                <a:moveTo>
                  <a:pt x="4282579" y="2044217"/>
                </a:moveTo>
                <a:lnTo>
                  <a:pt x="4281233" y="2043582"/>
                </a:lnTo>
                <a:lnTo>
                  <a:pt x="4280027" y="2044382"/>
                </a:lnTo>
                <a:lnTo>
                  <a:pt x="4280636" y="2045601"/>
                </a:lnTo>
                <a:lnTo>
                  <a:pt x="4282579" y="2044217"/>
                </a:lnTo>
                <a:close/>
              </a:path>
              <a:path w="5792470" h="2406015">
                <a:moveTo>
                  <a:pt x="4290847" y="2016544"/>
                </a:moveTo>
                <a:lnTo>
                  <a:pt x="4289590" y="2015832"/>
                </a:lnTo>
                <a:lnTo>
                  <a:pt x="4289412" y="2016950"/>
                </a:lnTo>
                <a:lnTo>
                  <a:pt x="4290847" y="2016544"/>
                </a:lnTo>
                <a:close/>
              </a:path>
              <a:path w="5792470" h="2406015">
                <a:moveTo>
                  <a:pt x="4352074" y="1740954"/>
                </a:moveTo>
                <a:lnTo>
                  <a:pt x="4351032" y="1740331"/>
                </a:lnTo>
                <a:lnTo>
                  <a:pt x="4350855" y="1741284"/>
                </a:lnTo>
                <a:lnTo>
                  <a:pt x="4352074" y="1740954"/>
                </a:lnTo>
                <a:close/>
              </a:path>
              <a:path w="5792470" h="2406015">
                <a:moveTo>
                  <a:pt x="4383824" y="1305140"/>
                </a:moveTo>
                <a:lnTo>
                  <a:pt x="4382655" y="1304442"/>
                </a:lnTo>
                <a:lnTo>
                  <a:pt x="4381373" y="1304734"/>
                </a:lnTo>
                <a:lnTo>
                  <a:pt x="4381106" y="1305585"/>
                </a:lnTo>
                <a:lnTo>
                  <a:pt x="4382008" y="1306550"/>
                </a:lnTo>
                <a:lnTo>
                  <a:pt x="4383379" y="1306474"/>
                </a:lnTo>
                <a:lnTo>
                  <a:pt x="4383824" y="1305140"/>
                </a:lnTo>
                <a:close/>
              </a:path>
              <a:path w="5792470" h="2406015">
                <a:moveTo>
                  <a:pt x="4388891" y="2211374"/>
                </a:moveTo>
                <a:lnTo>
                  <a:pt x="4387062" y="2209038"/>
                </a:lnTo>
                <a:lnTo>
                  <a:pt x="4385132" y="2208326"/>
                </a:lnTo>
                <a:lnTo>
                  <a:pt x="4383964" y="2209330"/>
                </a:lnTo>
                <a:lnTo>
                  <a:pt x="4384548" y="2211298"/>
                </a:lnTo>
                <a:lnTo>
                  <a:pt x="4386897" y="2213025"/>
                </a:lnTo>
                <a:lnTo>
                  <a:pt x="4388891" y="2211374"/>
                </a:lnTo>
                <a:close/>
              </a:path>
              <a:path w="5792470" h="2406015">
                <a:moveTo>
                  <a:pt x="4525835" y="466394"/>
                </a:moveTo>
                <a:lnTo>
                  <a:pt x="4524730" y="466242"/>
                </a:lnTo>
                <a:lnTo>
                  <a:pt x="4525111" y="467423"/>
                </a:lnTo>
                <a:lnTo>
                  <a:pt x="4525835" y="466394"/>
                </a:lnTo>
                <a:close/>
              </a:path>
              <a:path w="5792470" h="2406015">
                <a:moveTo>
                  <a:pt x="4627765" y="551840"/>
                </a:moveTo>
                <a:lnTo>
                  <a:pt x="4627461" y="549795"/>
                </a:lnTo>
                <a:lnTo>
                  <a:pt x="4625683" y="549808"/>
                </a:lnTo>
                <a:lnTo>
                  <a:pt x="4624019" y="549833"/>
                </a:lnTo>
                <a:lnTo>
                  <a:pt x="4621835" y="551713"/>
                </a:lnTo>
                <a:lnTo>
                  <a:pt x="4624819" y="553097"/>
                </a:lnTo>
                <a:lnTo>
                  <a:pt x="4627765" y="551840"/>
                </a:lnTo>
                <a:close/>
              </a:path>
              <a:path w="5792470" h="2406015">
                <a:moveTo>
                  <a:pt x="4730712" y="1272540"/>
                </a:moveTo>
                <a:lnTo>
                  <a:pt x="4729899" y="1271676"/>
                </a:lnTo>
                <a:lnTo>
                  <a:pt x="4729327" y="1271993"/>
                </a:lnTo>
                <a:lnTo>
                  <a:pt x="4729315" y="1273352"/>
                </a:lnTo>
                <a:lnTo>
                  <a:pt x="4730318" y="1273733"/>
                </a:lnTo>
                <a:lnTo>
                  <a:pt x="4730712" y="1272540"/>
                </a:lnTo>
                <a:close/>
              </a:path>
              <a:path w="5792470" h="2406015">
                <a:moveTo>
                  <a:pt x="4733772" y="2033485"/>
                </a:moveTo>
                <a:lnTo>
                  <a:pt x="4732617" y="2032723"/>
                </a:lnTo>
                <a:lnTo>
                  <a:pt x="4731093" y="2032825"/>
                </a:lnTo>
                <a:lnTo>
                  <a:pt x="4730051" y="2035670"/>
                </a:lnTo>
                <a:lnTo>
                  <a:pt x="4730407" y="2036889"/>
                </a:lnTo>
                <a:lnTo>
                  <a:pt x="4731588" y="2036724"/>
                </a:lnTo>
                <a:lnTo>
                  <a:pt x="4732540" y="2035479"/>
                </a:lnTo>
                <a:lnTo>
                  <a:pt x="4733683" y="2034489"/>
                </a:lnTo>
                <a:lnTo>
                  <a:pt x="4733772" y="2033485"/>
                </a:lnTo>
                <a:close/>
              </a:path>
              <a:path w="5792470" h="2406015">
                <a:moveTo>
                  <a:pt x="4757839" y="219659"/>
                </a:moveTo>
                <a:lnTo>
                  <a:pt x="4757559" y="219138"/>
                </a:lnTo>
                <a:lnTo>
                  <a:pt x="4756226" y="219075"/>
                </a:lnTo>
                <a:lnTo>
                  <a:pt x="4755769" y="219951"/>
                </a:lnTo>
                <a:lnTo>
                  <a:pt x="4756912" y="220332"/>
                </a:lnTo>
                <a:lnTo>
                  <a:pt x="4757839" y="219659"/>
                </a:lnTo>
                <a:close/>
              </a:path>
              <a:path w="5792470" h="2406015">
                <a:moveTo>
                  <a:pt x="4802797" y="1438389"/>
                </a:moveTo>
                <a:lnTo>
                  <a:pt x="4801984" y="1437487"/>
                </a:lnTo>
                <a:lnTo>
                  <a:pt x="4801425" y="1437817"/>
                </a:lnTo>
                <a:lnTo>
                  <a:pt x="4801425" y="1439227"/>
                </a:lnTo>
                <a:lnTo>
                  <a:pt x="4802429" y="1439621"/>
                </a:lnTo>
                <a:lnTo>
                  <a:pt x="4802797" y="1438389"/>
                </a:lnTo>
                <a:close/>
              </a:path>
              <a:path w="5792470" h="2406015">
                <a:moveTo>
                  <a:pt x="4803165" y="1428953"/>
                </a:moveTo>
                <a:lnTo>
                  <a:pt x="4802492" y="1427607"/>
                </a:lnTo>
                <a:lnTo>
                  <a:pt x="4801844" y="1428978"/>
                </a:lnTo>
                <a:lnTo>
                  <a:pt x="4803165" y="1428953"/>
                </a:lnTo>
                <a:close/>
              </a:path>
              <a:path w="5792470" h="2406015">
                <a:moveTo>
                  <a:pt x="4804842" y="1684756"/>
                </a:moveTo>
                <a:lnTo>
                  <a:pt x="4802644" y="1682470"/>
                </a:lnTo>
                <a:lnTo>
                  <a:pt x="4800828" y="1684794"/>
                </a:lnTo>
                <a:lnTo>
                  <a:pt x="4802644" y="1687093"/>
                </a:lnTo>
                <a:lnTo>
                  <a:pt x="4804842" y="1684756"/>
                </a:lnTo>
                <a:close/>
              </a:path>
              <a:path w="5792470" h="2406015">
                <a:moveTo>
                  <a:pt x="4817808" y="67106"/>
                </a:moveTo>
                <a:lnTo>
                  <a:pt x="4816310" y="64731"/>
                </a:lnTo>
                <a:lnTo>
                  <a:pt x="4814087" y="66408"/>
                </a:lnTo>
                <a:lnTo>
                  <a:pt x="4815433" y="68529"/>
                </a:lnTo>
                <a:lnTo>
                  <a:pt x="4817808" y="67106"/>
                </a:lnTo>
                <a:close/>
              </a:path>
              <a:path w="5792470" h="2406015">
                <a:moveTo>
                  <a:pt x="4832629" y="1390180"/>
                </a:moveTo>
                <a:lnTo>
                  <a:pt x="4831321" y="1387563"/>
                </a:lnTo>
                <a:lnTo>
                  <a:pt x="4830127" y="1388516"/>
                </a:lnTo>
                <a:lnTo>
                  <a:pt x="4830648" y="1391373"/>
                </a:lnTo>
                <a:lnTo>
                  <a:pt x="4831346" y="1392161"/>
                </a:lnTo>
                <a:lnTo>
                  <a:pt x="4832299" y="1391526"/>
                </a:lnTo>
                <a:lnTo>
                  <a:pt x="4832629" y="1390180"/>
                </a:lnTo>
                <a:close/>
              </a:path>
              <a:path w="5792470" h="2406015">
                <a:moveTo>
                  <a:pt x="4841418" y="1550657"/>
                </a:moveTo>
                <a:lnTo>
                  <a:pt x="4841100" y="1549412"/>
                </a:lnTo>
                <a:lnTo>
                  <a:pt x="4839563" y="1549120"/>
                </a:lnTo>
                <a:lnTo>
                  <a:pt x="4838230" y="1549920"/>
                </a:lnTo>
                <a:lnTo>
                  <a:pt x="4838408" y="1550758"/>
                </a:lnTo>
                <a:lnTo>
                  <a:pt x="4839982" y="1551165"/>
                </a:lnTo>
                <a:lnTo>
                  <a:pt x="4841418" y="1550657"/>
                </a:lnTo>
                <a:close/>
              </a:path>
              <a:path w="5792470" h="2406015">
                <a:moveTo>
                  <a:pt x="4979708" y="241071"/>
                </a:moveTo>
                <a:lnTo>
                  <a:pt x="4977790" y="239585"/>
                </a:lnTo>
                <a:lnTo>
                  <a:pt x="4974755" y="240334"/>
                </a:lnTo>
                <a:lnTo>
                  <a:pt x="4976495" y="241808"/>
                </a:lnTo>
                <a:lnTo>
                  <a:pt x="4977485" y="241871"/>
                </a:lnTo>
                <a:lnTo>
                  <a:pt x="4978514" y="241376"/>
                </a:lnTo>
                <a:lnTo>
                  <a:pt x="4979708" y="241071"/>
                </a:lnTo>
                <a:close/>
              </a:path>
              <a:path w="5792470" h="2406015">
                <a:moveTo>
                  <a:pt x="5069319" y="1385608"/>
                </a:moveTo>
                <a:lnTo>
                  <a:pt x="5068862" y="1384427"/>
                </a:lnTo>
                <a:lnTo>
                  <a:pt x="5067732" y="1384719"/>
                </a:lnTo>
                <a:lnTo>
                  <a:pt x="5068138" y="1385938"/>
                </a:lnTo>
                <a:lnTo>
                  <a:pt x="5069319" y="1385608"/>
                </a:lnTo>
                <a:close/>
              </a:path>
              <a:path w="5792470" h="2406015">
                <a:moveTo>
                  <a:pt x="5087074" y="688924"/>
                </a:moveTo>
                <a:lnTo>
                  <a:pt x="5086083" y="688797"/>
                </a:lnTo>
                <a:lnTo>
                  <a:pt x="5086451" y="689864"/>
                </a:lnTo>
                <a:lnTo>
                  <a:pt x="5087074" y="688924"/>
                </a:lnTo>
                <a:close/>
              </a:path>
              <a:path w="5792470" h="2406015">
                <a:moveTo>
                  <a:pt x="5090211" y="696264"/>
                </a:moveTo>
                <a:lnTo>
                  <a:pt x="5090033" y="695426"/>
                </a:lnTo>
                <a:lnTo>
                  <a:pt x="5088445" y="695045"/>
                </a:lnTo>
                <a:lnTo>
                  <a:pt x="5087010" y="695540"/>
                </a:lnTo>
                <a:lnTo>
                  <a:pt x="5087353" y="696747"/>
                </a:lnTo>
                <a:lnTo>
                  <a:pt x="5088890" y="697039"/>
                </a:lnTo>
                <a:lnTo>
                  <a:pt x="5090211" y="696264"/>
                </a:lnTo>
                <a:close/>
              </a:path>
              <a:path w="5792470" h="2406015">
                <a:moveTo>
                  <a:pt x="5308346" y="1341920"/>
                </a:moveTo>
                <a:lnTo>
                  <a:pt x="5307088" y="1341539"/>
                </a:lnTo>
                <a:lnTo>
                  <a:pt x="5306161" y="1342415"/>
                </a:lnTo>
                <a:lnTo>
                  <a:pt x="5306492" y="1342986"/>
                </a:lnTo>
                <a:lnTo>
                  <a:pt x="5307927" y="1342974"/>
                </a:lnTo>
                <a:lnTo>
                  <a:pt x="5308346" y="1341920"/>
                </a:lnTo>
                <a:close/>
              </a:path>
              <a:path w="5792470" h="2406015">
                <a:moveTo>
                  <a:pt x="5413375" y="717689"/>
                </a:moveTo>
                <a:lnTo>
                  <a:pt x="5412016" y="716864"/>
                </a:lnTo>
                <a:lnTo>
                  <a:pt x="5411863" y="718172"/>
                </a:lnTo>
                <a:lnTo>
                  <a:pt x="5413375" y="717689"/>
                </a:lnTo>
                <a:close/>
              </a:path>
              <a:path w="5792470" h="2406015">
                <a:moveTo>
                  <a:pt x="5485066" y="756234"/>
                </a:moveTo>
                <a:lnTo>
                  <a:pt x="5484711" y="755383"/>
                </a:lnTo>
                <a:lnTo>
                  <a:pt x="5483199" y="755103"/>
                </a:lnTo>
                <a:lnTo>
                  <a:pt x="5481701" y="755192"/>
                </a:lnTo>
                <a:lnTo>
                  <a:pt x="5481421" y="757821"/>
                </a:lnTo>
                <a:lnTo>
                  <a:pt x="5484292" y="757504"/>
                </a:lnTo>
                <a:lnTo>
                  <a:pt x="5485066" y="756234"/>
                </a:lnTo>
                <a:close/>
              </a:path>
              <a:path w="5792470" h="2406015">
                <a:moveTo>
                  <a:pt x="5792140" y="462165"/>
                </a:moveTo>
                <a:lnTo>
                  <a:pt x="5791924" y="460121"/>
                </a:lnTo>
                <a:lnTo>
                  <a:pt x="5791949" y="459308"/>
                </a:lnTo>
                <a:lnTo>
                  <a:pt x="5791720" y="456717"/>
                </a:lnTo>
                <a:lnTo>
                  <a:pt x="5790844" y="455269"/>
                </a:lnTo>
                <a:lnTo>
                  <a:pt x="5788799" y="455650"/>
                </a:lnTo>
                <a:lnTo>
                  <a:pt x="5787428" y="458279"/>
                </a:lnTo>
                <a:lnTo>
                  <a:pt x="5787339" y="459968"/>
                </a:lnTo>
                <a:lnTo>
                  <a:pt x="5788025" y="461873"/>
                </a:lnTo>
                <a:lnTo>
                  <a:pt x="5789879" y="462013"/>
                </a:lnTo>
                <a:lnTo>
                  <a:pt x="5792140" y="462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109613" y="4651666"/>
            <a:ext cx="5572760" cy="1880235"/>
          </a:xfrm>
          <a:custGeom>
            <a:avLst/>
            <a:gdLst/>
            <a:ahLst/>
            <a:cxnLst/>
            <a:rect l="l" t="t" r="r" b="b"/>
            <a:pathLst>
              <a:path w="5572760" h="1880234">
                <a:moveTo>
                  <a:pt x="3416" y="1023569"/>
                </a:moveTo>
                <a:lnTo>
                  <a:pt x="2476" y="1023035"/>
                </a:lnTo>
                <a:lnTo>
                  <a:pt x="1155" y="1023454"/>
                </a:lnTo>
                <a:lnTo>
                  <a:pt x="0" y="1026325"/>
                </a:lnTo>
                <a:lnTo>
                  <a:pt x="2286" y="1028014"/>
                </a:lnTo>
                <a:lnTo>
                  <a:pt x="3365" y="1025029"/>
                </a:lnTo>
                <a:lnTo>
                  <a:pt x="3416" y="1023569"/>
                </a:lnTo>
                <a:close/>
              </a:path>
              <a:path w="5572760" h="1880234">
                <a:moveTo>
                  <a:pt x="73964" y="1019543"/>
                </a:moveTo>
                <a:lnTo>
                  <a:pt x="73736" y="1018209"/>
                </a:lnTo>
                <a:lnTo>
                  <a:pt x="71069" y="1018336"/>
                </a:lnTo>
                <a:lnTo>
                  <a:pt x="71374" y="1019695"/>
                </a:lnTo>
                <a:lnTo>
                  <a:pt x="73964" y="1019543"/>
                </a:lnTo>
                <a:close/>
              </a:path>
              <a:path w="5572760" h="1880234">
                <a:moveTo>
                  <a:pt x="391287" y="1379245"/>
                </a:moveTo>
                <a:lnTo>
                  <a:pt x="391109" y="1377111"/>
                </a:lnTo>
                <a:lnTo>
                  <a:pt x="390118" y="1375625"/>
                </a:lnTo>
                <a:lnTo>
                  <a:pt x="387946" y="1376095"/>
                </a:lnTo>
                <a:lnTo>
                  <a:pt x="386321" y="1378839"/>
                </a:lnTo>
                <a:lnTo>
                  <a:pt x="386410" y="1380756"/>
                </a:lnTo>
                <a:lnTo>
                  <a:pt x="387705" y="1382242"/>
                </a:lnTo>
                <a:lnTo>
                  <a:pt x="389826" y="1381836"/>
                </a:lnTo>
                <a:lnTo>
                  <a:pt x="391287" y="1379245"/>
                </a:lnTo>
                <a:close/>
              </a:path>
              <a:path w="5572760" h="1880234">
                <a:moveTo>
                  <a:pt x="410146" y="1095006"/>
                </a:moveTo>
                <a:lnTo>
                  <a:pt x="408825" y="1094549"/>
                </a:lnTo>
                <a:lnTo>
                  <a:pt x="407936" y="1095768"/>
                </a:lnTo>
                <a:lnTo>
                  <a:pt x="408254" y="1097254"/>
                </a:lnTo>
                <a:lnTo>
                  <a:pt x="409155" y="1097559"/>
                </a:lnTo>
                <a:lnTo>
                  <a:pt x="410108" y="1096543"/>
                </a:lnTo>
                <a:lnTo>
                  <a:pt x="410146" y="1095006"/>
                </a:lnTo>
                <a:close/>
              </a:path>
              <a:path w="5572760" h="1880234">
                <a:moveTo>
                  <a:pt x="599871" y="966749"/>
                </a:moveTo>
                <a:lnTo>
                  <a:pt x="599478" y="966774"/>
                </a:lnTo>
                <a:lnTo>
                  <a:pt x="599859" y="967308"/>
                </a:lnTo>
                <a:lnTo>
                  <a:pt x="599871" y="966749"/>
                </a:lnTo>
                <a:close/>
              </a:path>
              <a:path w="5572760" h="1880234">
                <a:moveTo>
                  <a:pt x="600913" y="966711"/>
                </a:moveTo>
                <a:lnTo>
                  <a:pt x="599884" y="966482"/>
                </a:lnTo>
                <a:lnTo>
                  <a:pt x="599871" y="966749"/>
                </a:lnTo>
                <a:lnTo>
                  <a:pt x="600913" y="966711"/>
                </a:lnTo>
                <a:close/>
              </a:path>
              <a:path w="5572760" h="1880234">
                <a:moveTo>
                  <a:pt x="625309" y="1208201"/>
                </a:moveTo>
                <a:lnTo>
                  <a:pt x="624789" y="1206995"/>
                </a:lnTo>
                <a:lnTo>
                  <a:pt x="624192" y="1208163"/>
                </a:lnTo>
                <a:lnTo>
                  <a:pt x="625309" y="1208201"/>
                </a:lnTo>
                <a:close/>
              </a:path>
              <a:path w="5572760" h="1880234">
                <a:moveTo>
                  <a:pt x="664946" y="1163193"/>
                </a:moveTo>
                <a:lnTo>
                  <a:pt x="662584" y="1162875"/>
                </a:lnTo>
                <a:lnTo>
                  <a:pt x="663638" y="1163764"/>
                </a:lnTo>
                <a:lnTo>
                  <a:pt x="664946" y="1163193"/>
                </a:lnTo>
                <a:close/>
              </a:path>
              <a:path w="5572760" h="1880234">
                <a:moveTo>
                  <a:pt x="759231" y="650849"/>
                </a:moveTo>
                <a:lnTo>
                  <a:pt x="758786" y="649706"/>
                </a:lnTo>
                <a:lnTo>
                  <a:pt x="757936" y="650671"/>
                </a:lnTo>
                <a:lnTo>
                  <a:pt x="759231" y="650849"/>
                </a:lnTo>
                <a:close/>
              </a:path>
              <a:path w="5572760" h="1880234">
                <a:moveTo>
                  <a:pt x="802360" y="881049"/>
                </a:moveTo>
                <a:lnTo>
                  <a:pt x="801497" y="880059"/>
                </a:lnTo>
                <a:lnTo>
                  <a:pt x="800125" y="880554"/>
                </a:lnTo>
                <a:lnTo>
                  <a:pt x="800265" y="881976"/>
                </a:lnTo>
                <a:lnTo>
                  <a:pt x="801331" y="882891"/>
                </a:lnTo>
                <a:lnTo>
                  <a:pt x="802170" y="882523"/>
                </a:lnTo>
                <a:lnTo>
                  <a:pt x="802360" y="881049"/>
                </a:lnTo>
                <a:close/>
              </a:path>
              <a:path w="5572760" h="1880234">
                <a:moveTo>
                  <a:pt x="805319" y="1238948"/>
                </a:moveTo>
                <a:lnTo>
                  <a:pt x="804595" y="1236091"/>
                </a:lnTo>
                <a:lnTo>
                  <a:pt x="802132" y="1237513"/>
                </a:lnTo>
                <a:lnTo>
                  <a:pt x="802919" y="1240231"/>
                </a:lnTo>
                <a:lnTo>
                  <a:pt x="804227" y="1240713"/>
                </a:lnTo>
                <a:lnTo>
                  <a:pt x="805230" y="1240294"/>
                </a:lnTo>
                <a:lnTo>
                  <a:pt x="805319" y="1238948"/>
                </a:lnTo>
                <a:close/>
              </a:path>
              <a:path w="5572760" h="1880234">
                <a:moveTo>
                  <a:pt x="824572" y="877773"/>
                </a:moveTo>
                <a:lnTo>
                  <a:pt x="823379" y="876757"/>
                </a:lnTo>
                <a:lnTo>
                  <a:pt x="822706" y="875715"/>
                </a:lnTo>
                <a:lnTo>
                  <a:pt x="821969" y="875677"/>
                </a:lnTo>
                <a:lnTo>
                  <a:pt x="818045" y="875398"/>
                </a:lnTo>
                <a:lnTo>
                  <a:pt x="817295" y="876287"/>
                </a:lnTo>
                <a:lnTo>
                  <a:pt x="815517" y="878420"/>
                </a:lnTo>
                <a:lnTo>
                  <a:pt x="818083" y="878738"/>
                </a:lnTo>
                <a:lnTo>
                  <a:pt x="820851" y="878865"/>
                </a:lnTo>
                <a:lnTo>
                  <a:pt x="822413" y="878230"/>
                </a:lnTo>
                <a:lnTo>
                  <a:pt x="824572" y="877773"/>
                </a:lnTo>
                <a:close/>
              </a:path>
              <a:path w="5572760" h="1880234">
                <a:moveTo>
                  <a:pt x="879322" y="1093330"/>
                </a:moveTo>
                <a:lnTo>
                  <a:pt x="876706" y="1092098"/>
                </a:lnTo>
                <a:lnTo>
                  <a:pt x="875436" y="1092987"/>
                </a:lnTo>
                <a:lnTo>
                  <a:pt x="874509" y="1094346"/>
                </a:lnTo>
                <a:lnTo>
                  <a:pt x="873455" y="1095527"/>
                </a:lnTo>
                <a:lnTo>
                  <a:pt x="876338" y="1096645"/>
                </a:lnTo>
                <a:lnTo>
                  <a:pt x="878192" y="1096492"/>
                </a:lnTo>
                <a:lnTo>
                  <a:pt x="879221" y="1095222"/>
                </a:lnTo>
                <a:lnTo>
                  <a:pt x="879322" y="1093330"/>
                </a:lnTo>
                <a:close/>
              </a:path>
              <a:path w="5572760" h="1880234">
                <a:moveTo>
                  <a:pt x="910424" y="1225740"/>
                </a:moveTo>
                <a:lnTo>
                  <a:pt x="908977" y="1223073"/>
                </a:lnTo>
                <a:lnTo>
                  <a:pt x="907440" y="1225600"/>
                </a:lnTo>
                <a:lnTo>
                  <a:pt x="908773" y="1228267"/>
                </a:lnTo>
                <a:lnTo>
                  <a:pt x="910424" y="1225740"/>
                </a:lnTo>
                <a:close/>
              </a:path>
              <a:path w="5572760" h="1880234">
                <a:moveTo>
                  <a:pt x="924407" y="757250"/>
                </a:moveTo>
                <a:lnTo>
                  <a:pt x="924242" y="755929"/>
                </a:lnTo>
                <a:lnTo>
                  <a:pt x="923328" y="755129"/>
                </a:lnTo>
                <a:lnTo>
                  <a:pt x="922566" y="755446"/>
                </a:lnTo>
                <a:lnTo>
                  <a:pt x="922362" y="756716"/>
                </a:lnTo>
                <a:lnTo>
                  <a:pt x="923124" y="757732"/>
                </a:lnTo>
                <a:lnTo>
                  <a:pt x="924407" y="757250"/>
                </a:lnTo>
                <a:close/>
              </a:path>
              <a:path w="5572760" h="1880234">
                <a:moveTo>
                  <a:pt x="935189" y="708812"/>
                </a:moveTo>
                <a:lnTo>
                  <a:pt x="934669" y="707313"/>
                </a:lnTo>
                <a:lnTo>
                  <a:pt x="933615" y="707415"/>
                </a:lnTo>
                <a:lnTo>
                  <a:pt x="933589" y="708939"/>
                </a:lnTo>
                <a:lnTo>
                  <a:pt x="934796" y="709358"/>
                </a:lnTo>
                <a:lnTo>
                  <a:pt x="935189" y="708812"/>
                </a:lnTo>
                <a:close/>
              </a:path>
              <a:path w="5572760" h="1880234">
                <a:moveTo>
                  <a:pt x="1429258" y="1552346"/>
                </a:moveTo>
                <a:lnTo>
                  <a:pt x="1428470" y="1552854"/>
                </a:lnTo>
                <a:lnTo>
                  <a:pt x="1428851" y="1553337"/>
                </a:lnTo>
                <a:lnTo>
                  <a:pt x="1429258" y="1552346"/>
                </a:lnTo>
                <a:close/>
              </a:path>
              <a:path w="5572760" h="1880234">
                <a:moveTo>
                  <a:pt x="1521853" y="1124153"/>
                </a:moveTo>
                <a:lnTo>
                  <a:pt x="1521612" y="1123289"/>
                </a:lnTo>
                <a:lnTo>
                  <a:pt x="1520050" y="1123035"/>
                </a:lnTo>
                <a:lnTo>
                  <a:pt x="1518666" y="1123708"/>
                </a:lnTo>
                <a:lnTo>
                  <a:pt x="1519085" y="1124940"/>
                </a:lnTo>
                <a:lnTo>
                  <a:pt x="1520647" y="1125105"/>
                </a:lnTo>
                <a:lnTo>
                  <a:pt x="1521853" y="1124153"/>
                </a:lnTo>
                <a:close/>
              </a:path>
              <a:path w="5572760" h="1880234">
                <a:moveTo>
                  <a:pt x="1849208" y="748868"/>
                </a:moveTo>
                <a:lnTo>
                  <a:pt x="1849056" y="747547"/>
                </a:lnTo>
                <a:lnTo>
                  <a:pt x="1847875" y="747204"/>
                </a:lnTo>
                <a:lnTo>
                  <a:pt x="1846580" y="747712"/>
                </a:lnTo>
                <a:lnTo>
                  <a:pt x="1845221" y="750468"/>
                </a:lnTo>
                <a:lnTo>
                  <a:pt x="1848053" y="751471"/>
                </a:lnTo>
                <a:lnTo>
                  <a:pt x="1849208" y="748868"/>
                </a:lnTo>
                <a:close/>
              </a:path>
              <a:path w="5572760" h="1880234">
                <a:moveTo>
                  <a:pt x="1850631" y="782078"/>
                </a:moveTo>
                <a:lnTo>
                  <a:pt x="1849628" y="782332"/>
                </a:lnTo>
                <a:lnTo>
                  <a:pt x="1850402" y="783107"/>
                </a:lnTo>
                <a:lnTo>
                  <a:pt x="1850631" y="782078"/>
                </a:lnTo>
                <a:close/>
              </a:path>
              <a:path w="5572760" h="1880234">
                <a:moveTo>
                  <a:pt x="1851406" y="764527"/>
                </a:moveTo>
                <a:lnTo>
                  <a:pt x="1850339" y="761949"/>
                </a:lnTo>
                <a:lnTo>
                  <a:pt x="1847507" y="762609"/>
                </a:lnTo>
                <a:lnTo>
                  <a:pt x="1846503" y="764095"/>
                </a:lnTo>
                <a:lnTo>
                  <a:pt x="1846770" y="765822"/>
                </a:lnTo>
                <a:lnTo>
                  <a:pt x="1848866" y="766152"/>
                </a:lnTo>
                <a:lnTo>
                  <a:pt x="1851406" y="764527"/>
                </a:lnTo>
                <a:close/>
              </a:path>
              <a:path w="5572760" h="1880234">
                <a:moveTo>
                  <a:pt x="1920671" y="1727047"/>
                </a:moveTo>
                <a:lnTo>
                  <a:pt x="1919325" y="1724799"/>
                </a:lnTo>
                <a:lnTo>
                  <a:pt x="1917496" y="1727034"/>
                </a:lnTo>
                <a:lnTo>
                  <a:pt x="1919897" y="1728254"/>
                </a:lnTo>
                <a:lnTo>
                  <a:pt x="1920671" y="1727047"/>
                </a:lnTo>
                <a:close/>
              </a:path>
              <a:path w="5572760" h="1880234">
                <a:moveTo>
                  <a:pt x="1945373" y="1291221"/>
                </a:moveTo>
                <a:lnTo>
                  <a:pt x="1945005" y="1289951"/>
                </a:lnTo>
                <a:lnTo>
                  <a:pt x="1944268" y="1291031"/>
                </a:lnTo>
                <a:lnTo>
                  <a:pt x="1945373" y="1291221"/>
                </a:lnTo>
                <a:close/>
              </a:path>
              <a:path w="5572760" h="1880234">
                <a:moveTo>
                  <a:pt x="2114727" y="1354467"/>
                </a:moveTo>
                <a:lnTo>
                  <a:pt x="2114448" y="1353210"/>
                </a:lnTo>
                <a:lnTo>
                  <a:pt x="2113089" y="1352880"/>
                </a:lnTo>
                <a:lnTo>
                  <a:pt x="2112746" y="1353489"/>
                </a:lnTo>
                <a:lnTo>
                  <a:pt x="2113584" y="1354734"/>
                </a:lnTo>
                <a:lnTo>
                  <a:pt x="2114727" y="1354467"/>
                </a:lnTo>
                <a:close/>
              </a:path>
              <a:path w="5572760" h="1880234">
                <a:moveTo>
                  <a:pt x="2116404" y="1336763"/>
                </a:moveTo>
                <a:lnTo>
                  <a:pt x="2115312" y="1334084"/>
                </a:lnTo>
                <a:lnTo>
                  <a:pt x="2114334" y="1333195"/>
                </a:lnTo>
                <a:lnTo>
                  <a:pt x="2113140" y="1333627"/>
                </a:lnTo>
                <a:lnTo>
                  <a:pt x="2112721" y="1334884"/>
                </a:lnTo>
                <a:lnTo>
                  <a:pt x="2112200" y="1336433"/>
                </a:lnTo>
                <a:lnTo>
                  <a:pt x="2112213" y="1338148"/>
                </a:lnTo>
                <a:lnTo>
                  <a:pt x="2114131" y="1338656"/>
                </a:lnTo>
                <a:lnTo>
                  <a:pt x="2116404" y="1336763"/>
                </a:lnTo>
                <a:close/>
              </a:path>
              <a:path w="5572760" h="1880234">
                <a:moveTo>
                  <a:pt x="2258237" y="785202"/>
                </a:moveTo>
                <a:lnTo>
                  <a:pt x="2257272" y="785101"/>
                </a:lnTo>
                <a:lnTo>
                  <a:pt x="2257653" y="786104"/>
                </a:lnTo>
                <a:lnTo>
                  <a:pt x="2258237" y="785202"/>
                </a:lnTo>
                <a:close/>
              </a:path>
              <a:path w="5572760" h="1880234">
                <a:moveTo>
                  <a:pt x="2434691" y="911821"/>
                </a:moveTo>
                <a:lnTo>
                  <a:pt x="2433485" y="911059"/>
                </a:lnTo>
                <a:lnTo>
                  <a:pt x="2432215" y="911631"/>
                </a:lnTo>
                <a:lnTo>
                  <a:pt x="2431859" y="912749"/>
                </a:lnTo>
                <a:lnTo>
                  <a:pt x="2432532" y="913231"/>
                </a:lnTo>
                <a:lnTo>
                  <a:pt x="2433904" y="912812"/>
                </a:lnTo>
                <a:lnTo>
                  <a:pt x="2434691" y="911821"/>
                </a:lnTo>
                <a:close/>
              </a:path>
              <a:path w="5572760" h="1880234">
                <a:moveTo>
                  <a:pt x="2452916" y="591350"/>
                </a:moveTo>
                <a:lnTo>
                  <a:pt x="2452344" y="589965"/>
                </a:lnTo>
                <a:lnTo>
                  <a:pt x="2451481" y="589788"/>
                </a:lnTo>
                <a:lnTo>
                  <a:pt x="2450401" y="590905"/>
                </a:lnTo>
                <a:lnTo>
                  <a:pt x="2451468" y="591959"/>
                </a:lnTo>
                <a:lnTo>
                  <a:pt x="2452916" y="591350"/>
                </a:lnTo>
                <a:close/>
              </a:path>
              <a:path w="5572760" h="1880234">
                <a:moveTo>
                  <a:pt x="2496909" y="587806"/>
                </a:moveTo>
                <a:lnTo>
                  <a:pt x="2496020" y="586625"/>
                </a:lnTo>
                <a:lnTo>
                  <a:pt x="2493099" y="587349"/>
                </a:lnTo>
                <a:lnTo>
                  <a:pt x="2494584" y="589699"/>
                </a:lnTo>
                <a:lnTo>
                  <a:pt x="2496909" y="587806"/>
                </a:lnTo>
                <a:close/>
              </a:path>
              <a:path w="5572760" h="1880234">
                <a:moveTo>
                  <a:pt x="2670200" y="1272349"/>
                </a:moveTo>
                <a:lnTo>
                  <a:pt x="2669032" y="1271701"/>
                </a:lnTo>
                <a:lnTo>
                  <a:pt x="2668930" y="1272819"/>
                </a:lnTo>
                <a:lnTo>
                  <a:pt x="2670200" y="1272349"/>
                </a:lnTo>
                <a:close/>
              </a:path>
              <a:path w="5572760" h="1880234">
                <a:moveTo>
                  <a:pt x="2772041" y="2082"/>
                </a:moveTo>
                <a:lnTo>
                  <a:pt x="2769705" y="254"/>
                </a:lnTo>
                <a:lnTo>
                  <a:pt x="2768193" y="0"/>
                </a:lnTo>
                <a:lnTo>
                  <a:pt x="2766517" y="495"/>
                </a:lnTo>
                <a:lnTo>
                  <a:pt x="2767012" y="2514"/>
                </a:lnTo>
                <a:lnTo>
                  <a:pt x="2769539" y="3860"/>
                </a:lnTo>
                <a:lnTo>
                  <a:pt x="2772041" y="2082"/>
                </a:lnTo>
                <a:close/>
              </a:path>
              <a:path w="5572760" h="1880234">
                <a:moveTo>
                  <a:pt x="2773946" y="746887"/>
                </a:moveTo>
                <a:lnTo>
                  <a:pt x="2771533" y="745236"/>
                </a:lnTo>
                <a:lnTo>
                  <a:pt x="2768803" y="746594"/>
                </a:lnTo>
                <a:lnTo>
                  <a:pt x="2771292" y="748423"/>
                </a:lnTo>
                <a:lnTo>
                  <a:pt x="2773946" y="746887"/>
                </a:lnTo>
                <a:close/>
              </a:path>
              <a:path w="5572760" h="1880234">
                <a:moveTo>
                  <a:pt x="2780639" y="807618"/>
                </a:moveTo>
                <a:lnTo>
                  <a:pt x="2780093" y="806500"/>
                </a:lnTo>
                <a:lnTo>
                  <a:pt x="2778391" y="805738"/>
                </a:lnTo>
                <a:lnTo>
                  <a:pt x="2777274" y="806716"/>
                </a:lnTo>
                <a:lnTo>
                  <a:pt x="2775851" y="807656"/>
                </a:lnTo>
                <a:lnTo>
                  <a:pt x="2774861" y="808926"/>
                </a:lnTo>
                <a:lnTo>
                  <a:pt x="2775826" y="811568"/>
                </a:lnTo>
                <a:lnTo>
                  <a:pt x="2777286" y="811250"/>
                </a:lnTo>
                <a:lnTo>
                  <a:pt x="2778658" y="809879"/>
                </a:lnTo>
                <a:lnTo>
                  <a:pt x="2779712" y="808685"/>
                </a:lnTo>
                <a:lnTo>
                  <a:pt x="2780639" y="807618"/>
                </a:lnTo>
                <a:close/>
              </a:path>
              <a:path w="5572760" h="1880234">
                <a:moveTo>
                  <a:pt x="2797759" y="788416"/>
                </a:moveTo>
                <a:lnTo>
                  <a:pt x="2796375" y="788276"/>
                </a:lnTo>
                <a:lnTo>
                  <a:pt x="2795105" y="787755"/>
                </a:lnTo>
                <a:lnTo>
                  <a:pt x="2794330" y="788162"/>
                </a:lnTo>
                <a:lnTo>
                  <a:pt x="2792323" y="790829"/>
                </a:lnTo>
                <a:lnTo>
                  <a:pt x="2791904" y="792251"/>
                </a:lnTo>
                <a:lnTo>
                  <a:pt x="2793034" y="793216"/>
                </a:lnTo>
                <a:lnTo>
                  <a:pt x="2794216" y="792403"/>
                </a:lnTo>
                <a:lnTo>
                  <a:pt x="2795600" y="791476"/>
                </a:lnTo>
                <a:lnTo>
                  <a:pt x="2796514" y="789876"/>
                </a:lnTo>
                <a:lnTo>
                  <a:pt x="2797759" y="788416"/>
                </a:lnTo>
                <a:close/>
              </a:path>
              <a:path w="5572760" h="1880234">
                <a:moveTo>
                  <a:pt x="2805773" y="411530"/>
                </a:moveTo>
                <a:lnTo>
                  <a:pt x="2805023" y="410667"/>
                </a:lnTo>
                <a:lnTo>
                  <a:pt x="2803906" y="411124"/>
                </a:lnTo>
                <a:lnTo>
                  <a:pt x="2804642" y="412038"/>
                </a:lnTo>
                <a:lnTo>
                  <a:pt x="2805773" y="411530"/>
                </a:lnTo>
                <a:close/>
              </a:path>
              <a:path w="5572760" h="1880234">
                <a:moveTo>
                  <a:pt x="2824632" y="553567"/>
                </a:moveTo>
                <a:lnTo>
                  <a:pt x="2823565" y="552907"/>
                </a:lnTo>
                <a:lnTo>
                  <a:pt x="2822168" y="553364"/>
                </a:lnTo>
                <a:lnTo>
                  <a:pt x="2820847" y="554431"/>
                </a:lnTo>
                <a:lnTo>
                  <a:pt x="2820022" y="555675"/>
                </a:lnTo>
                <a:lnTo>
                  <a:pt x="2820454" y="556501"/>
                </a:lnTo>
                <a:lnTo>
                  <a:pt x="2822016" y="556831"/>
                </a:lnTo>
                <a:lnTo>
                  <a:pt x="2824340" y="554951"/>
                </a:lnTo>
                <a:lnTo>
                  <a:pt x="2824632" y="553567"/>
                </a:lnTo>
                <a:close/>
              </a:path>
              <a:path w="5572760" h="1880234">
                <a:moveTo>
                  <a:pt x="2892336" y="38366"/>
                </a:moveTo>
                <a:lnTo>
                  <a:pt x="2890850" y="37566"/>
                </a:lnTo>
                <a:lnTo>
                  <a:pt x="2889123" y="37439"/>
                </a:lnTo>
                <a:lnTo>
                  <a:pt x="2886316" y="38646"/>
                </a:lnTo>
                <a:lnTo>
                  <a:pt x="2885402" y="40233"/>
                </a:lnTo>
                <a:lnTo>
                  <a:pt x="2886100" y="41833"/>
                </a:lnTo>
                <a:lnTo>
                  <a:pt x="2889542" y="42824"/>
                </a:lnTo>
                <a:lnTo>
                  <a:pt x="2891066" y="42227"/>
                </a:lnTo>
                <a:lnTo>
                  <a:pt x="2891917" y="40589"/>
                </a:lnTo>
                <a:lnTo>
                  <a:pt x="2892336" y="38366"/>
                </a:lnTo>
                <a:close/>
              </a:path>
              <a:path w="5572760" h="1880234">
                <a:moveTo>
                  <a:pt x="2999587" y="926579"/>
                </a:moveTo>
                <a:lnTo>
                  <a:pt x="2997708" y="924509"/>
                </a:lnTo>
                <a:lnTo>
                  <a:pt x="2996120" y="924433"/>
                </a:lnTo>
                <a:lnTo>
                  <a:pt x="2994418" y="925093"/>
                </a:lnTo>
                <a:lnTo>
                  <a:pt x="2994660" y="927074"/>
                </a:lnTo>
                <a:lnTo>
                  <a:pt x="2997111" y="928408"/>
                </a:lnTo>
                <a:lnTo>
                  <a:pt x="2999587" y="926579"/>
                </a:lnTo>
                <a:close/>
              </a:path>
              <a:path w="5572760" h="1880234">
                <a:moveTo>
                  <a:pt x="3021215" y="748284"/>
                </a:moveTo>
                <a:lnTo>
                  <a:pt x="3020618" y="747420"/>
                </a:lnTo>
                <a:lnTo>
                  <a:pt x="3020174" y="748423"/>
                </a:lnTo>
                <a:lnTo>
                  <a:pt x="3021215" y="748284"/>
                </a:lnTo>
                <a:close/>
              </a:path>
              <a:path w="5572760" h="1880234">
                <a:moveTo>
                  <a:pt x="3037001" y="1276121"/>
                </a:moveTo>
                <a:lnTo>
                  <a:pt x="3036189" y="1275067"/>
                </a:lnTo>
                <a:lnTo>
                  <a:pt x="3034030" y="1276413"/>
                </a:lnTo>
                <a:lnTo>
                  <a:pt x="3034677" y="1277620"/>
                </a:lnTo>
                <a:lnTo>
                  <a:pt x="3037001" y="1276121"/>
                </a:lnTo>
                <a:close/>
              </a:path>
              <a:path w="5572760" h="1880234">
                <a:moveTo>
                  <a:pt x="3049206" y="1152004"/>
                </a:moveTo>
                <a:lnTo>
                  <a:pt x="3046247" y="1151648"/>
                </a:lnTo>
                <a:lnTo>
                  <a:pt x="3044583" y="1151902"/>
                </a:lnTo>
                <a:lnTo>
                  <a:pt x="3044456" y="1152842"/>
                </a:lnTo>
                <a:lnTo>
                  <a:pt x="3046018" y="1153388"/>
                </a:lnTo>
                <a:lnTo>
                  <a:pt x="3049003" y="1153160"/>
                </a:lnTo>
                <a:lnTo>
                  <a:pt x="3049206" y="1152004"/>
                </a:lnTo>
                <a:close/>
              </a:path>
              <a:path w="5572760" h="1880234">
                <a:moveTo>
                  <a:pt x="3067761" y="764578"/>
                </a:moveTo>
                <a:lnTo>
                  <a:pt x="3066669" y="764184"/>
                </a:lnTo>
                <a:lnTo>
                  <a:pt x="3066326" y="765543"/>
                </a:lnTo>
                <a:lnTo>
                  <a:pt x="3067367" y="765949"/>
                </a:lnTo>
                <a:lnTo>
                  <a:pt x="3067761" y="764578"/>
                </a:lnTo>
                <a:close/>
              </a:path>
              <a:path w="5572760" h="1880234">
                <a:moveTo>
                  <a:pt x="3085884" y="1261135"/>
                </a:moveTo>
                <a:lnTo>
                  <a:pt x="3084969" y="1259535"/>
                </a:lnTo>
                <a:lnTo>
                  <a:pt x="3082264" y="1258430"/>
                </a:lnTo>
                <a:lnTo>
                  <a:pt x="3080702" y="1259230"/>
                </a:lnTo>
                <a:lnTo>
                  <a:pt x="3079839" y="1260538"/>
                </a:lnTo>
                <a:lnTo>
                  <a:pt x="3080588" y="1262100"/>
                </a:lnTo>
                <a:lnTo>
                  <a:pt x="3083293" y="1262951"/>
                </a:lnTo>
                <a:lnTo>
                  <a:pt x="3085033" y="1262557"/>
                </a:lnTo>
                <a:lnTo>
                  <a:pt x="3085884" y="1261135"/>
                </a:lnTo>
                <a:close/>
              </a:path>
              <a:path w="5572760" h="1880234">
                <a:moveTo>
                  <a:pt x="3093313" y="1875993"/>
                </a:moveTo>
                <a:lnTo>
                  <a:pt x="3092767" y="1874862"/>
                </a:lnTo>
                <a:lnTo>
                  <a:pt x="3089960" y="1875523"/>
                </a:lnTo>
                <a:lnTo>
                  <a:pt x="3090545" y="1876590"/>
                </a:lnTo>
                <a:lnTo>
                  <a:pt x="3093313" y="1875993"/>
                </a:lnTo>
                <a:close/>
              </a:path>
              <a:path w="5572760" h="1880234">
                <a:moveTo>
                  <a:pt x="3115221" y="658888"/>
                </a:moveTo>
                <a:lnTo>
                  <a:pt x="3113875" y="656323"/>
                </a:lnTo>
                <a:lnTo>
                  <a:pt x="3112579" y="657174"/>
                </a:lnTo>
                <a:lnTo>
                  <a:pt x="3112859" y="659980"/>
                </a:lnTo>
                <a:lnTo>
                  <a:pt x="3115221" y="658888"/>
                </a:lnTo>
                <a:close/>
              </a:path>
              <a:path w="5572760" h="1880234">
                <a:moveTo>
                  <a:pt x="3123031" y="1879574"/>
                </a:moveTo>
                <a:lnTo>
                  <a:pt x="3121926" y="1878736"/>
                </a:lnTo>
                <a:lnTo>
                  <a:pt x="3120542" y="1878431"/>
                </a:lnTo>
                <a:lnTo>
                  <a:pt x="3119907" y="1878914"/>
                </a:lnTo>
                <a:lnTo>
                  <a:pt x="3120377" y="1879828"/>
                </a:lnTo>
                <a:lnTo>
                  <a:pt x="3121736" y="1880184"/>
                </a:lnTo>
                <a:lnTo>
                  <a:pt x="3123031" y="1879574"/>
                </a:lnTo>
                <a:close/>
              </a:path>
              <a:path w="5572760" h="1880234">
                <a:moveTo>
                  <a:pt x="3152152" y="1211173"/>
                </a:moveTo>
                <a:lnTo>
                  <a:pt x="3149485" y="1209802"/>
                </a:lnTo>
                <a:lnTo>
                  <a:pt x="3148444" y="1212735"/>
                </a:lnTo>
                <a:lnTo>
                  <a:pt x="3148596" y="1214081"/>
                </a:lnTo>
                <a:lnTo>
                  <a:pt x="3149943" y="1214640"/>
                </a:lnTo>
                <a:lnTo>
                  <a:pt x="3151047" y="1213815"/>
                </a:lnTo>
                <a:lnTo>
                  <a:pt x="3152152" y="1211173"/>
                </a:lnTo>
                <a:close/>
              </a:path>
              <a:path w="5572760" h="1880234">
                <a:moveTo>
                  <a:pt x="3158032" y="998562"/>
                </a:moveTo>
                <a:lnTo>
                  <a:pt x="3157817" y="996772"/>
                </a:lnTo>
                <a:lnTo>
                  <a:pt x="3155289" y="995502"/>
                </a:lnTo>
                <a:lnTo>
                  <a:pt x="3153143" y="995807"/>
                </a:lnTo>
                <a:lnTo>
                  <a:pt x="3152076" y="997064"/>
                </a:lnTo>
                <a:lnTo>
                  <a:pt x="3152533" y="998905"/>
                </a:lnTo>
                <a:lnTo>
                  <a:pt x="3155048" y="1000264"/>
                </a:lnTo>
                <a:lnTo>
                  <a:pt x="3156877" y="1000010"/>
                </a:lnTo>
                <a:lnTo>
                  <a:pt x="3158032" y="998562"/>
                </a:lnTo>
                <a:close/>
              </a:path>
              <a:path w="5572760" h="1880234">
                <a:moveTo>
                  <a:pt x="3176587" y="1006868"/>
                </a:moveTo>
                <a:lnTo>
                  <a:pt x="3176003" y="1005509"/>
                </a:lnTo>
                <a:lnTo>
                  <a:pt x="3175139" y="1005217"/>
                </a:lnTo>
                <a:lnTo>
                  <a:pt x="3174161" y="1006170"/>
                </a:lnTo>
                <a:lnTo>
                  <a:pt x="3173565" y="1007618"/>
                </a:lnTo>
                <a:lnTo>
                  <a:pt x="3175482" y="1009650"/>
                </a:lnTo>
                <a:lnTo>
                  <a:pt x="3176587" y="1006868"/>
                </a:lnTo>
                <a:close/>
              </a:path>
              <a:path w="5572760" h="1880234">
                <a:moveTo>
                  <a:pt x="3177171" y="1600796"/>
                </a:moveTo>
                <a:lnTo>
                  <a:pt x="3175584" y="1598206"/>
                </a:lnTo>
                <a:lnTo>
                  <a:pt x="3173526" y="1600339"/>
                </a:lnTo>
                <a:lnTo>
                  <a:pt x="3173742" y="1601749"/>
                </a:lnTo>
                <a:lnTo>
                  <a:pt x="3174606" y="1602359"/>
                </a:lnTo>
                <a:lnTo>
                  <a:pt x="3176016" y="1601914"/>
                </a:lnTo>
                <a:lnTo>
                  <a:pt x="3177171" y="1600796"/>
                </a:lnTo>
                <a:close/>
              </a:path>
              <a:path w="5572760" h="1880234">
                <a:moveTo>
                  <a:pt x="3180105" y="1711083"/>
                </a:moveTo>
                <a:lnTo>
                  <a:pt x="3179343" y="1709661"/>
                </a:lnTo>
                <a:lnTo>
                  <a:pt x="3177209" y="1709445"/>
                </a:lnTo>
                <a:lnTo>
                  <a:pt x="3174581" y="1711020"/>
                </a:lnTo>
                <a:lnTo>
                  <a:pt x="3173946" y="1712912"/>
                </a:lnTo>
                <a:lnTo>
                  <a:pt x="3175114" y="1714246"/>
                </a:lnTo>
                <a:lnTo>
                  <a:pt x="3177082" y="1714309"/>
                </a:lnTo>
                <a:lnTo>
                  <a:pt x="3179635" y="1712810"/>
                </a:lnTo>
                <a:lnTo>
                  <a:pt x="3180105" y="1711083"/>
                </a:lnTo>
                <a:close/>
              </a:path>
              <a:path w="5572760" h="1880234">
                <a:moveTo>
                  <a:pt x="3201568" y="1451711"/>
                </a:moveTo>
                <a:lnTo>
                  <a:pt x="3198495" y="1450975"/>
                </a:lnTo>
                <a:lnTo>
                  <a:pt x="3195167" y="1451914"/>
                </a:lnTo>
                <a:lnTo>
                  <a:pt x="3197682" y="1453375"/>
                </a:lnTo>
                <a:lnTo>
                  <a:pt x="3199104" y="1453070"/>
                </a:lnTo>
                <a:lnTo>
                  <a:pt x="3201136" y="1454086"/>
                </a:lnTo>
                <a:lnTo>
                  <a:pt x="3201568" y="1451711"/>
                </a:lnTo>
                <a:close/>
              </a:path>
              <a:path w="5572760" h="1880234">
                <a:moveTo>
                  <a:pt x="3242462" y="1448574"/>
                </a:moveTo>
                <a:lnTo>
                  <a:pt x="3241179" y="1448181"/>
                </a:lnTo>
                <a:lnTo>
                  <a:pt x="3239617" y="1448523"/>
                </a:lnTo>
                <a:lnTo>
                  <a:pt x="3239541" y="1449171"/>
                </a:lnTo>
                <a:lnTo>
                  <a:pt x="3241002" y="1449806"/>
                </a:lnTo>
                <a:lnTo>
                  <a:pt x="3242322" y="1449565"/>
                </a:lnTo>
                <a:lnTo>
                  <a:pt x="3242462" y="1448574"/>
                </a:lnTo>
                <a:close/>
              </a:path>
              <a:path w="5572760" h="1880234">
                <a:moveTo>
                  <a:pt x="3279368" y="1321523"/>
                </a:moveTo>
                <a:lnTo>
                  <a:pt x="3278213" y="1320406"/>
                </a:lnTo>
                <a:lnTo>
                  <a:pt x="3275304" y="1321587"/>
                </a:lnTo>
                <a:lnTo>
                  <a:pt x="3276498" y="1322692"/>
                </a:lnTo>
                <a:lnTo>
                  <a:pt x="3279368" y="1321523"/>
                </a:lnTo>
                <a:close/>
              </a:path>
              <a:path w="5572760" h="1880234">
                <a:moveTo>
                  <a:pt x="3301174" y="1318577"/>
                </a:moveTo>
                <a:lnTo>
                  <a:pt x="3300031" y="1318082"/>
                </a:lnTo>
                <a:lnTo>
                  <a:pt x="3298926" y="1320317"/>
                </a:lnTo>
                <a:lnTo>
                  <a:pt x="3300222" y="1320888"/>
                </a:lnTo>
                <a:lnTo>
                  <a:pt x="3301174" y="1318577"/>
                </a:lnTo>
                <a:close/>
              </a:path>
              <a:path w="5572760" h="1880234">
                <a:moveTo>
                  <a:pt x="3331756" y="1321968"/>
                </a:moveTo>
                <a:lnTo>
                  <a:pt x="3329482" y="1319974"/>
                </a:lnTo>
                <a:lnTo>
                  <a:pt x="3327958" y="1320609"/>
                </a:lnTo>
                <a:lnTo>
                  <a:pt x="3326968" y="1321587"/>
                </a:lnTo>
                <a:lnTo>
                  <a:pt x="3327222" y="1322730"/>
                </a:lnTo>
                <a:lnTo>
                  <a:pt x="3328708" y="1323009"/>
                </a:lnTo>
                <a:lnTo>
                  <a:pt x="3331756" y="1321968"/>
                </a:lnTo>
                <a:close/>
              </a:path>
              <a:path w="5572760" h="1880234">
                <a:moveTo>
                  <a:pt x="3518776" y="1005827"/>
                </a:moveTo>
                <a:lnTo>
                  <a:pt x="3518116" y="1003236"/>
                </a:lnTo>
                <a:lnTo>
                  <a:pt x="3516490" y="1002360"/>
                </a:lnTo>
                <a:lnTo>
                  <a:pt x="3515029" y="1003033"/>
                </a:lnTo>
                <a:lnTo>
                  <a:pt x="3514877" y="1004925"/>
                </a:lnTo>
                <a:lnTo>
                  <a:pt x="3516274" y="1007376"/>
                </a:lnTo>
                <a:lnTo>
                  <a:pt x="3518776" y="1005827"/>
                </a:lnTo>
                <a:close/>
              </a:path>
              <a:path w="5572760" h="1880234">
                <a:moveTo>
                  <a:pt x="4287266" y="676592"/>
                </a:moveTo>
                <a:lnTo>
                  <a:pt x="4286237" y="676224"/>
                </a:lnTo>
                <a:lnTo>
                  <a:pt x="4285894" y="677430"/>
                </a:lnTo>
                <a:lnTo>
                  <a:pt x="4286910" y="677799"/>
                </a:lnTo>
                <a:lnTo>
                  <a:pt x="4287266" y="676592"/>
                </a:lnTo>
                <a:close/>
              </a:path>
              <a:path w="5572760" h="1880234">
                <a:moveTo>
                  <a:pt x="4288371" y="725411"/>
                </a:moveTo>
                <a:lnTo>
                  <a:pt x="4286618" y="723138"/>
                </a:lnTo>
                <a:lnTo>
                  <a:pt x="4284891" y="725385"/>
                </a:lnTo>
                <a:lnTo>
                  <a:pt x="4286605" y="727684"/>
                </a:lnTo>
                <a:lnTo>
                  <a:pt x="4288371" y="725411"/>
                </a:lnTo>
                <a:close/>
              </a:path>
              <a:path w="5572760" h="1880234">
                <a:moveTo>
                  <a:pt x="4309008" y="1087945"/>
                </a:moveTo>
                <a:lnTo>
                  <a:pt x="4308132" y="1088593"/>
                </a:lnTo>
                <a:lnTo>
                  <a:pt x="4308640" y="1088593"/>
                </a:lnTo>
                <a:lnTo>
                  <a:pt x="4309008" y="1087945"/>
                </a:lnTo>
                <a:close/>
              </a:path>
              <a:path w="5572760" h="1880234">
                <a:moveTo>
                  <a:pt x="4309161" y="1088593"/>
                </a:moveTo>
                <a:lnTo>
                  <a:pt x="4308653" y="1088593"/>
                </a:lnTo>
                <a:lnTo>
                  <a:pt x="4308462" y="1088923"/>
                </a:lnTo>
                <a:lnTo>
                  <a:pt x="4309161" y="1088593"/>
                </a:lnTo>
                <a:close/>
              </a:path>
              <a:path w="5572760" h="1880234">
                <a:moveTo>
                  <a:pt x="4313491" y="824039"/>
                </a:moveTo>
                <a:lnTo>
                  <a:pt x="4313123" y="822312"/>
                </a:lnTo>
                <a:lnTo>
                  <a:pt x="4312488" y="820635"/>
                </a:lnTo>
                <a:lnTo>
                  <a:pt x="4310342" y="821309"/>
                </a:lnTo>
                <a:lnTo>
                  <a:pt x="4308741" y="823861"/>
                </a:lnTo>
                <a:lnTo>
                  <a:pt x="4308818" y="825588"/>
                </a:lnTo>
                <a:lnTo>
                  <a:pt x="4309884" y="827112"/>
                </a:lnTo>
                <a:lnTo>
                  <a:pt x="4311904" y="826643"/>
                </a:lnTo>
                <a:lnTo>
                  <a:pt x="4313491" y="824039"/>
                </a:lnTo>
                <a:close/>
              </a:path>
              <a:path w="5572760" h="1880234">
                <a:moveTo>
                  <a:pt x="4315231" y="1551139"/>
                </a:moveTo>
                <a:lnTo>
                  <a:pt x="4313809" y="1550581"/>
                </a:lnTo>
                <a:lnTo>
                  <a:pt x="4313199" y="1551901"/>
                </a:lnTo>
                <a:lnTo>
                  <a:pt x="4314596" y="1552435"/>
                </a:lnTo>
                <a:lnTo>
                  <a:pt x="4315231" y="1551139"/>
                </a:lnTo>
                <a:close/>
              </a:path>
              <a:path w="5572760" h="1880234">
                <a:moveTo>
                  <a:pt x="4326623" y="669455"/>
                </a:moveTo>
                <a:lnTo>
                  <a:pt x="4325925" y="668362"/>
                </a:lnTo>
                <a:lnTo>
                  <a:pt x="4325175" y="669366"/>
                </a:lnTo>
                <a:lnTo>
                  <a:pt x="4325810" y="670483"/>
                </a:lnTo>
                <a:lnTo>
                  <a:pt x="4326623" y="669455"/>
                </a:lnTo>
                <a:close/>
              </a:path>
              <a:path w="5572760" h="1880234">
                <a:moveTo>
                  <a:pt x="5010099" y="1452689"/>
                </a:moveTo>
                <a:lnTo>
                  <a:pt x="5008981" y="1451914"/>
                </a:lnTo>
                <a:lnTo>
                  <a:pt x="5008651" y="1453121"/>
                </a:lnTo>
                <a:lnTo>
                  <a:pt x="5010099" y="1452689"/>
                </a:lnTo>
                <a:close/>
              </a:path>
              <a:path w="5572760" h="1880234">
                <a:moveTo>
                  <a:pt x="5175948" y="1512227"/>
                </a:moveTo>
                <a:lnTo>
                  <a:pt x="5173205" y="1510944"/>
                </a:lnTo>
                <a:lnTo>
                  <a:pt x="5170132" y="1511693"/>
                </a:lnTo>
                <a:lnTo>
                  <a:pt x="5169522" y="1514284"/>
                </a:lnTo>
                <a:lnTo>
                  <a:pt x="5171872" y="1513471"/>
                </a:lnTo>
                <a:lnTo>
                  <a:pt x="5173027" y="1513497"/>
                </a:lnTo>
                <a:lnTo>
                  <a:pt x="5175948" y="1512227"/>
                </a:lnTo>
                <a:close/>
              </a:path>
              <a:path w="5572760" h="1880234">
                <a:moveTo>
                  <a:pt x="5265648" y="1466697"/>
                </a:moveTo>
                <a:lnTo>
                  <a:pt x="5264569" y="1465567"/>
                </a:lnTo>
                <a:lnTo>
                  <a:pt x="5261394" y="1466456"/>
                </a:lnTo>
                <a:lnTo>
                  <a:pt x="5262664" y="1467523"/>
                </a:lnTo>
                <a:lnTo>
                  <a:pt x="5265648" y="1466697"/>
                </a:lnTo>
                <a:close/>
              </a:path>
              <a:path w="5572760" h="1880234">
                <a:moveTo>
                  <a:pt x="5373281" y="1784451"/>
                </a:moveTo>
                <a:lnTo>
                  <a:pt x="5372341" y="1782305"/>
                </a:lnTo>
                <a:lnTo>
                  <a:pt x="5370525" y="1783511"/>
                </a:lnTo>
                <a:lnTo>
                  <a:pt x="5369103" y="1783486"/>
                </a:lnTo>
                <a:lnTo>
                  <a:pt x="5368175" y="1783461"/>
                </a:lnTo>
                <a:lnTo>
                  <a:pt x="5367223" y="1783918"/>
                </a:lnTo>
                <a:lnTo>
                  <a:pt x="5365851" y="1784273"/>
                </a:lnTo>
                <a:lnTo>
                  <a:pt x="5368061" y="1784527"/>
                </a:lnTo>
                <a:lnTo>
                  <a:pt x="5369826" y="1784769"/>
                </a:lnTo>
                <a:lnTo>
                  <a:pt x="5371604" y="1784883"/>
                </a:lnTo>
                <a:lnTo>
                  <a:pt x="5373281" y="1784451"/>
                </a:lnTo>
                <a:close/>
              </a:path>
              <a:path w="5572760" h="1880234">
                <a:moveTo>
                  <a:pt x="5432996" y="1748205"/>
                </a:moveTo>
                <a:lnTo>
                  <a:pt x="5431523" y="1748751"/>
                </a:lnTo>
                <a:lnTo>
                  <a:pt x="5432945" y="1749412"/>
                </a:lnTo>
                <a:lnTo>
                  <a:pt x="5432996" y="1748205"/>
                </a:lnTo>
                <a:close/>
              </a:path>
              <a:path w="5572760" h="1880234">
                <a:moveTo>
                  <a:pt x="5512359" y="1752866"/>
                </a:moveTo>
                <a:lnTo>
                  <a:pt x="5512016" y="1751876"/>
                </a:lnTo>
                <a:lnTo>
                  <a:pt x="5510771" y="1752244"/>
                </a:lnTo>
                <a:lnTo>
                  <a:pt x="5511101" y="1753209"/>
                </a:lnTo>
                <a:lnTo>
                  <a:pt x="5512359" y="1752866"/>
                </a:lnTo>
                <a:close/>
              </a:path>
              <a:path w="5572760" h="1880234">
                <a:moveTo>
                  <a:pt x="5572722" y="1696059"/>
                </a:moveTo>
                <a:lnTo>
                  <a:pt x="5571528" y="1694916"/>
                </a:lnTo>
                <a:lnTo>
                  <a:pt x="5568239" y="1695297"/>
                </a:lnTo>
                <a:lnTo>
                  <a:pt x="5567324" y="1695869"/>
                </a:lnTo>
                <a:lnTo>
                  <a:pt x="5567985" y="1696808"/>
                </a:lnTo>
                <a:lnTo>
                  <a:pt x="5569534" y="1697101"/>
                </a:lnTo>
                <a:lnTo>
                  <a:pt x="5572722" y="1696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209270" y="4747386"/>
            <a:ext cx="6889115" cy="2061210"/>
          </a:xfrm>
          <a:custGeom>
            <a:avLst/>
            <a:gdLst/>
            <a:ahLst/>
            <a:cxnLst/>
            <a:rect l="l" t="t" r="r" b="b"/>
            <a:pathLst>
              <a:path w="6889115" h="2061209">
                <a:moveTo>
                  <a:pt x="127" y="1889213"/>
                </a:moveTo>
                <a:lnTo>
                  <a:pt x="0" y="1889163"/>
                </a:lnTo>
                <a:lnTo>
                  <a:pt x="25" y="1889302"/>
                </a:lnTo>
                <a:close/>
              </a:path>
              <a:path w="6889115" h="2061209">
                <a:moveTo>
                  <a:pt x="2514" y="1455178"/>
                </a:moveTo>
                <a:lnTo>
                  <a:pt x="2451" y="1454759"/>
                </a:lnTo>
                <a:lnTo>
                  <a:pt x="76" y="1454937"/>
                </a:lnTo>
                <a:lnTo>
                  <a:pt x="2514" y="1455178"/>
                </a:lnTo>
                <a:close/>
              </a:path>
              <a:path w="6889115" h="2061209">
                <a:moveTo>
                  <a:pt x="679005" y="1700961"/>
                </a:moveTo>
                <a:lnTo>
                  <a:pt x="678522" y="1700999"/>
                </a:lnTo>
                <a:lnTo>
                  <a:pt x="678281" y="1701190"/>
                </a:lnTo>
                <a:lnTo>
                  <a:pt x="678840" y="1701355"/>
                </a:lnTo>
                <a:lnTo>
                  <a:pt x="679005" y="1700961"/>
                </a:lnTo>
                <a:close/>
              </a:path>
              <a:path w="6889115" h="2061209">
                <a:moveTo>
                  <a:pt x="902131" y="1805139"/>
                </a:moveTo>
                <a:lnTo>
                  <a:pt x="901090" y="1804479"/>
                </a:lnTo>
                <a:lnTo>
                  <a:pt x="900950" y="1805559"/>
                </a:lnTo>
                <a:lnTo>
                  <a:pt x="902131" y="1805139"/>
                </a:lnTo>
                <a:close/>
              </a:path>
              <a:path w="6889115" h="2061209">
                <a:moveTo>
                  <a:pt x="905535" y="1106182"/>
                </a:moveTo>
                <a:close/>
              </a:path>
              <a:path w="6889115" h="2061209">
                <a:moveTo>
                  <a:pt x="915860" y="1741182"/>
                </a:moveTo>
                <a:lnTo>
                  <a:pt x="915060" y="1739925"/>
                </a:lnTo>
                <a:lnTo>
                  <a:pt x="913612" y="1740192"/>
                </a:lnTo>
                <a:lnTo>
                  <a:pt x="912787" y="1741347"/>
                </a:lnTo>
                <a:lnTo>
                  <a:pt x="913257" y="1742122"/>
                </a:lnTo>
                <a:lnTo>
                  <a:pt x="914781" y="1742109"/>
                </a:lnTo>
                <a:lnTo>
                  <a:pt x="915860" y="1741182"/>
                </a:lnTo>
                <a:close/>
              </a:path>
              <a:path w="6889115" h="2061209">
                <a:moveTo>
                  <a:pt x="955636" y="1059878"/>
                </a:moveTo>
                <a:lnTo>
                  <a:pt x="954849" y="1060386"/>
                </a:lnTo>
                <a:lnTo>
                  <a:pt x="951179" y="1066076"/>
                </a:lnTo>
                <a:lnTo>
                  <a:pt x="950633" y="1066761"/>
                </a:lnTo>
                <a:lnTo>
                  <a:pt x="951496" y="1066571"/>
                </a:lnTo>
                <a:lnTo>
                  <a:pt x="953985" y="1062812"/>
                </a:lnTo>
                <a:lnTo>
                  <a:pt x="955217" y="1060919"/>
                </a:lnTo>
                <a:lnTo>
                  <a:pt x="955636" y="1059878"/>
                </a:lnTo>
                <a:close/>
              </a:path>
              <a:path w="6889115" h="2061209">
                <a:moveTo>
                  <a:pt x="977938" y="1980374"/>
                </a:moveTo>
                <a:lnTo>
                  <a:pt x="977887" y="1978926"/>
                </a:lnTo>
                <a:lnTo>
                  <a:pt x="976426" y="1978723"/>
                </a:lnTo>
                <a:lnTo>
                  <a:pt x="975131" y="1979663"/>
                </a:lnTo>
                <a:lnTo>
                  <a:pt x="975156" y="1980653"/>
                </a:lnTo>
                <a:lnTo>
                  <a:pt x="976439" y="1981149"/>
                </a:lnTo>
                <a:lnTo>
                  <a:pt x="977938" y="1980374"/>
                </a:lnTo>
                <a:close/>
              </a:path>
              <a:path w="6889115" h="2061209">
                <a:moveTo>
                  <a:pt x="1004277" y="2058441"/>
                </a:moveTo>
                <a:lnTo>
                  <a:pt x="1001204" y="2057438"/>
                </a:lnTo>
                <a:lnTo>
                  <a:pt x="999744" y="2057514"/>
                </a:lnTo>
                <a:lnTo>
                  <a:pt x="998982" y="2058835"/>
                </a:lnTo>
                <a:lnTo>
                  <a:pt x="999769" y="2060003"/>
                </a:lnTo>
                <a:lnTo>
                  <a:pt x="1002703" y="2061108"/>
                </a:lnTo>
                <a:lnTo>
                  <a:pt x="1004277" y="2058441"/>
                </a:lnTo>
                <a:close/>
              </a:path>
              <a:path w="6889115" h="2061209">
                <a:moveTo>
                  <a:pt x="1050823" y="1705622"/>
                </a:moveTo>
                <a:lnTo>
                  <a:pt x="1050264" y="1704276"/>
                </a:lnTo>
                <a:lnTo>
                  <a:pt x="1049274" y="1703006"/>
                </a:lnTo>
                <a:lnTo>
                  <a:pt x="1048613" y="1700987"/>
                </a:lnTo>
                <a:lnTo>
                  <a:pt x="1046467" y="1702003"/>
                </a:lnTo>
                <a:lnTo>
                  <a:pt x="1046530" y="1705114"/>
                </a:lnTo>
                <a:lnTo>
                  <a:pt x="1049172" y="1706880"/>
                </a:lnTo>
                <a:lnTo>
                  <a:pt x="1050467" y="1706880"/>
                </a:lnTo>
                <a:lnTo>
                  <a:pt x="1050823" y="1705622"/>
                </a:lnTo>
                <a:close/>
              </a:path>
              <a:path w="6889115" h="2061209">
                <a:moveTo>
                  <a:pt x="1135938" y="1819059"/>
                </a:moveTo>
                <a:lnTo>
                  <a:pt x="1135507" y="1817814"/>
                </a:lnTo>
                <a:lnTo>
                  <a:pt x="1132954" y="1817598"/>
                </a:lnTo>
                <a:lnTo>
                  <a:pt x="1132039" y="1818220"/>
                </a:lnTo>
                <a:lnTo>
                  <a:pt x="1131582" y="1817916"/>
                </a:lnTo>
                <a:lnTo>
                  <a:pt x="1131557" y="1818843"/>
                </a:lnTo>
                <a:lnTo>
                  <a:pt x="1131836" y="1819567"/>
                </a:lnTo>
                <a:lnTo>
                  <a:pt x="1133259" y="1819160"/>
                </a:lnTo>
                <a:lnTo>
                  <a:pt x="1133690" y="1819351"/>
                </a:lnTo>
                <a:lnTo>
                  <a:pt x="1133348" y="1819122"/>
                </a:lnTo>
                <a:lnTo>
                  <a:pt x="1133830" y="1818843"/>
                </a:lnTo>
                <a:lnTo>
                  <a:pt x="1135176" y="1819503"/>
                </a:lnTo>
                <a:lnTo>
                  <a:pt x="1135938" y="1819059"/>
                </a:lnTo>
                <a:close/>
              </a:path>
              <a:path w="6889115" h="2061209">
                <a:moveTo>
                  <a:pt x="1160983" y="1815223"/>
                </a:moveTo>
                <a:lnTo>
                  <a:pt x="1158176" y="1813394"/>
                </a:lnTo>
                <a:lnTo>
                  <a:pt x="1155382" y="1815198"/>
                </a:lnTo>
                <a:lnTo>
                  <a:pt x="1158176" y="1816849"/>
                </a:lnTo>
                <a:lnTo>
                  <a:pt x="1160983" y="1815223"/>
                </a:lnTo>
                <a:close/>
              </a:path>
              <a:path w="6889115" h="2061209">
                <a:moveTo>
                  <a:pt x="1174788" y="1817636"/>
                </a:moveTo>
                <a:lnTo>
                  <a:pt x="1174445" y="1817128"/>
                </a:lnTo>
                <a:lnTo>
                  <a:pt x="1174089" y="1817331"/>
                </a:lnTo>
                <a:lnTo>
                  <a:pt x="1174788" y="1817636"/>
                </a:lnTo>
                <a:close/>
              </a:path>
              <a:path w="6889115" h="2061209">
                <a:moveTo>
                  <a:pt x="1443609" y="1874672"/>
                </a:moveTo>
                <a:lnTo>
                  <a:pt x="1443570" y="1874367"/>
                </a:lnTo>
                <a:lnTo>
                  <a:pt x="1443177" y="1874012"/>
                </a:lnTo>
                <a:lnTo>
                  <a:pt x="1443215" y="1874748"/>
                </a:lnTo>
                <a:lnTo>
                  <a:pt x="1443609" y="1874672"/>
                </a:lnTo>
                <a:close/>
              </a:path>
              <a:path w="6889115" h="2061209">
                <a:moveTo>
                  <a:pt x="1492478" y="1810270"/>
                </a:moveTo>
                <a:lnTo>
                  <a:pt x="1491919" y="1808581"/>
                </a:lnTo>
                <a:lnTo>
                  <a:pt x="1490789" y="1807578"/>
                </a:lnTo>
                <a:lnTo>
                  <a:pt x="1488922" y="1807641"/>
                </a:lnTo>
                <a:lnTo>
                  <a:pt x="1487703" y="1808340"/>
                </a:lnTo>
                <a:lnTo>
                  <a:pt x="1488516" y="1810753"/>
                </a:lnTo>
                <a:lnTo>
                  <a:pt x="1490687" y="1809978"/>
                </a:lnTo>
                <a:lnTo>
                  <a:pt x="1492478" y="1810270"/>
                </a:lnTo>
                <a:close/>
              </a:path>
              <a:path w="6889115" h="2061209">
                <a:moveTo>
                  <a:pt x="1492821" y="1810346"/>
                </a:moveTo>
                <a:lnTo>
                  <a:pt x="1492478" y="1810270"/>
                </a:lnTo>
                <a:lnTo>
                  <a:pt x="1492821" y="1810346"/>
                </a:lnTo>
                <a:close/>
              </a:path>
              <a:path w="6889115" h="2061209">
                <a:moveTo>
                  <a:pt x="1494142" y="1810359"/>
                </a:moveTo>
                <a:lnTo>
                  <a:pt x="1492834" y="1810359"/>
                </a:lnTo>
                <a:lnTo>
                  <a:pt x="1493113" y="1810423"/>
                </a:lnTo>
                <a:lnTo>
                  <a:pt x="1494142" y="1810359"/>
                </a:lnTo>
                <a:close/>
              </a:path>
              <a:path w="6889115" h="2061209">
                <a:moveTo>
                  <a:pt x="1509128" y="1023200"/>
                </a:moveTo>
                <a:lnTo>
                  <a:pt x="1508645" y="1022794"/>
                </a:lnTo>
                <a:lnTo>
                  <a:pt x="1508518" y="1023175"/>
                </a:lnTo>
                <a:lnTo>
                  <a:pt x="1509128" y="1023200"/>
                </a:lnTo>
                <a:close/>
              </a:path>
              <a:path w="6889115" h="2061209">
                <a:moveTo>
                  <a:pt x="1512430" y="1817687"/>
                </a:moveTo>
                <a:lnTo>
                  <a:pt x="1512150" y="1816087"/>
                </a:lnTo>
                <a:lnTo>
                  <a:pt x="1510398" y="1815299"/>
                </a:lnTo>
                <a:lnTo>
                  <a:pt x="1508074" y="1816798"/>
                </a:lnTo>
                <a:lnTo>
                  <a:pt x="1508950" y="1819706"/>
                </a:lnTo>
                <a:lnTo>
                  <a:pt x="1511338" y="1819922"/>
                </a:lnTo>
                <a:lnTo>
                  <a:pt x="1512430" y="1817687"/>
                </a:lnTo>
                <a:close/>
              </a:path>
              <a:path w="6889115" h="2061209">
                <a:moveTo>
                  <a:pt x="1729079" y="1671675"/>
                </a:moveTo>
                <a:lnTo>
                  <a:pt x="1728457" y="1671548"/>
                </a:lnTo>
                <a:lnTo>
                  <a:pt x="1725168" y="1678355"/>
                </a:lnTo>
                <a:lnTo>
                  <a:pt x="1727873" y="1677098"/>
                </a:lnTo>
                <a:lnTo>
                  <a:pt x="1727885" y="1674291"/>
                </a:lnTo>
                <a:lnTo>
                  <a:pt x="1728762" y="1671980"/>
                </a:lnTo>
                <a:lnTo>
                  <a:pt x="1729079" y="1671675"/>
                </a:lnTo>
                <a:close/>
              </a:path>
              <a:path w="6889115" h="2061209">
                <a:moveTo>
                  <a:pt x="2286393" y="221322"/>
                </a:moveTo>
                <a:lnTo>
                  <a:pt x="2285466" y="221691"/>
                </a:lnTo>
                <a:lnTo>
                  <a:pt x="2285327" y="222135"/>
                </a:lnTo>
                <a:lnTo>
                  <a:pt x="2285771" y="222034"/>
                </a:lnTo>
                <a:lnTo>
                  <a:pt x="2286393" y="221322"/>
                </a:lnTo>
                <a:close/>
              </a:path>
              <a:path w="6889115" h="2061209">
                <a:moveTo>
                  <a:pt x="2818803" y="257657"/>
                </a:moveTo>
                <a:lnTo>
                  <a:pt x="2818053" y="257289"/>
                </a:lnTo>
                <a:lnTo>
                  <a:pt x="2817711" y="257898"/>
                </a:lnTo>
                <a:lnTo>
                  <a:pt x="2818803" y="257657"/>
                </a:lnTo>
                <a:close/>
              </a:path>
              <a:path w="6889115" h="2061209">
                <a:moveTo>
                  <a:pt x="2855925" y="1592275"/>
                </a:moveTo>
                <a:lnTo>
                  <a:pt x="2855442" y="1592503"/>
                </a:lnTo>
                <a:lnTo>
                  <a:pt x="2855798" y="1593291"/>
                </a:lnTo>
                <a:lnTo>
                  <a:pt x="2855823" y="1592910"/>
                </a:lnTo>
                <a:lnTo>
                  <a:pt x="2855925" y="1592275"/>
                </a:lnTo>
                <a:close/>
              </a:path>
              <a:path w="6889115" h="2061209">
                <a:moveTo>
                  <a:pt x="2942094" y="1642910"/>
                </a:moveTo>
                <a:lnTo>
                  <a:pt x="2941802" y="1642567"/>
                </a:lnTo>
                <a:lnTo>
                  <a:pt x="2942005" y="1643240"/>
                </a:lnTo>
                <a:lnTo>
                  <a:pt x="2942094" y="1642910"/>
                </a:lnTo>
                <a:close/>
              </a:path>
              <a:path w="6889115" h="2061209">
                <a:moveTo>
                  <a:pt x="2959303" y="1663928"/>
                </a:moveTo>
                <a:lnTo>
                  <a:pt x="2959176" y="1663954"/>
                </a:lnTo>
                <a:lnTo>
                  <a:pt x="2959303" y="1663928"/>
                </a:lnTo>
                <a:close/>
              </a:path>
              <a:path w="6889115" h="2061209">
                <a:moveTo>
                  <a:pt x="3083941" y="969873"/>
                </a:moveTo>
                <a:lnTo>
                  <a:pt x="3083890" y="969594"/>
                </a:lnTo>
                <a:lnTo>
                  <a:pt x="3083395" y="969416"/>
                </a:lnTo>
                <a:lnTo>
                  <a:pt x="3083941" y="969873"/>
                </a:lnTo>
                <a:close/>
              </a:path>
              <a:path w="6889115" h="2061209">
                <a:moveTo>
                  <a:pt x="3192462" y="225539"/>
                </a:moveTo>
                <a:lnTo>
                  <a:pt x="3191954" y="225564"/>
                </a:lnTo>
                <a:lnTo>
                  <a:pt x="3192145" y="226009"/>
                </a:lnTo>
                <a:lnTo>
                  <a:pt x="3192462" y="225539"/>
                </a:lnTo>
                <a:close/>
              </a:path>
              <a:path w="6889115" h="2061209">
                <a:moveTo>
                  <a:pt x="3363988" y="1560372"/>
                </a:moveTo>
                <a:lnTo>
                  <a:pt x="3363836" y="1560664"/>
                </a:lnTo>
                <a:lnTo>
                  <a:pt x="3363988" y="1560372"/>
                </a:lnTo>
                <a:close/>
              </a:path>
              <a:path w="6889115" h="2061209">
                <a:moveTo>
                  <a:pt x="3374898" y="1262303"/>
                </a:moveTo>
                <a:lnTo>
                  <a:pt x="3373755" y="1259535"/>
                </a:lnTo>
                <a:lnTo>
                  <a:pt x="3372624" y="1260576"/>
                </a:lnTo>
                <a:lnTo>
                  <a:pt x="3372929" y="1263523"/>
                </a:lnTo>
                <a:lnTo>
                  <a:pt x="3373717" y="1264399"/>
                </a:lnTo>
                <a:lnTo>
                  <a:pt x="3374656" y="1263738"/>
                </a:lnTo>
                <a:lnTo>
                  <a:pt x="3374898" y="1262303"/>
                </a:lnTo>
                <a:close/>
              </a:path>
              <a:path w="6889115" h="2061209">
                <a:moveTo>
                  <a:pt x="3415411" y="721982"/>
                </a:moveTo>
                <a:close/>
              </a:path>
              <a:path w="6889115" h="2061209">
                <a:moveTo>
                  <a:pt x="3499764" y="654456"/>
                </a:moveTo>
                <a:lnTo>
                  <a:pt x="3499751" y="654291"/>
                </a:lnTo>
                <a:lnTo>
                  <a:pt x="3499713" y="654151"/>
                </a:lnTo>
                <a:lnTo>
                  <a:pt x="3499612" y="654456"/>
                </a:lnTo>
                <a:lnTo>
                  <a:pt x="3499764" y="654456"/>
                </a:lnTo>
                <a:close/>
              </a:path>
              <a:path w="6889115" h="2061209">
                <a:moveTo>
                  <a:pt x="3567239" y="234200"/>
                </a:moveTo>
                <a:lnTo>
                  <a:pt x="3567011" y="233819"/>
                </a:lnTo>
                <a:lnTo>
                  <a:pt x="3566363" y="234086"/>
                </a:lnTo>
                <a:lnTo>
                  <a:pt x="3567239" y="234200"/>
                </a:lnTo>
                <a:close/>
              </a:path>
              <a:path w="6889115" h="2061209">
                <a:moveTo>
                  <a:pt x="3606076" y="234848"/>
                </a:moveTo>
                <a:close/>
              </a:path>
              <a:path w="6889115" h="2061209">
                <a:moveTo>
                  <a:pt x="4209504" y="992873"/>
                </a:moveTo>
                <a:lnTo>
                  <a:pt x="4208996" y="992873"/>
                </a:lnTo>
                <a:lnTo>
                  <a:pt x="4208805" y="993203"/>
                </a:lnTo>
                <a:lnTo>
                  <a:pt x="4209504" y="992873"/>
                </a:lnTo>
                <a:close/>
              </a:path>
              <a:path w="6889115" h="2061209">
                <a:moveTo>
                  <a:pt x="4495825" y="50"/>
                </a:moveTo>
                <a:lnTo>
                  <a:pt x="4495444" y="127"/>
                </a:lnTo>
                <a:lnTo>
                  <a:pt x="4495825" y="50"/>
                </a:lnTo>
                <a:close/>
              </a:path>
              <a:path w="6889115" h="2061209">
                <a:moveTo>
                  <a:pt x="4563910" y="251968"/>
                </a:moveTo>
                <a:lnTo>
                  <a:pt x="4562780" y="253149"/>
                </a:lnTo>
                <a:lnTo>
                  <a:pt x="4563503" y="252437"/>
                </a:lnTo>
                <a:lnTo>
                  <a:pt x="4563910" y="251968"/>
                </a:lnTo>
                <a:close/>
              </a:path>
              <a:path w="6889115" h="2061209">
                <a:moveTo>
                  <a:pt x="4584865" y="1728609"/>
                </a:moveTo>
                <a:lnTo>
                  <a:pt x="4584166" y="1728571"/>
                </a:lnTo>
                <a:lnTo>
                  <a:pt x="4584395" y="1729054"/>
                </a:lnTo>
                <a:lnTo>
                  <a:pt x="4584865" y="1728990"/>
                </a:lnTo>
                <a:lnTo>
                  <a:pt x="4584865" y="1728609"/>
                </a:lnTo>
                <a:close/>
              </a:path>
              <a:path w="6889115" h="2061209">
                <a:moveTo>
                  <a:pt x="4735398" y="1434655"/>
                </a:moveTo>
                <a:lnTo>
                  <a:pt x="4734649" y="1434350"/>
                </a:lnTo>
                <a:lnTo>
                  <a:pt x="4734623" y="1434719"/>
                </a:lnTo>
                <a:lnTo>
                  <a:pt x="4735398" y="1434655"/>
                </a:lnTo>
                <a:close/>
              </a:path>
              <a:path w="6889115" h="2061209">
                <a:moveTo>
                  <a:pt x="4748377" y="97561"/>
                </a:moveTo>
                <a:lnTo>
                  <a:pt x="4748136" y="97345"/>
                </a:lnTo>
                <a:lnTo>
                  <a:pt x="4748060" y="97739"/>
                </a:lnTo>
                <a:lnTo>
                  <a:pt x="4748377" y="97561"/>
                </a:lnTo>
                <a:close/>
              </a:path>
              <a:path w="6889115" h="2061209">
                <a:moveTo>
                  <a:pt x="4829048" y="309968"/>
                </a:moveTo>
                <a:lnTo>
                  <a:pt x="4828984" y="309384"/>
                </a:lnTo>
                <a:lnTo>
                  <a:pt x="4828972" y="309956"/>
                </a:lnTo>
                <a:close/>
              </a:path>
              <a:path w="6889115" h="2061209">
                <a:moveTo>
                  <a:pt x="4851844" y="30480"/>
                </a:moveTo>
                <a:lnTo>
                  <a:pt x="4851806" y="29946"/>
                </a:lnTo>
                <a:lnTo>
                  <a:pt x="4851755" y="30505"/>
                </a:lnTo>
                <a:close/>
              </a:path>
              <a:path w="6889115" h="2061209">
                <a:moveTo>
                  <a:pt x="5011534" y="284848"/>
                </a:moveTo>
                <a:lnTo>
                  <a:pt x="5011483" y="284353"/>
                </a:lnTo>
                <a:lnTo>
                  <a:pt x="5011115" y="284556"/>
                </a:lnTo>
                <a:lnTo>
                  <a:pt x="5011534" y="284848"/>
                </a:lnTo>
                <a:close/>
              </a:path>
              <a:path w="6889115" h="2061209">
                <a:moveTo>
                  <a:pt x="5079377" y="1711871"/>
                </a:moveTo>
                <a:lnTo>
                  <a:pt x="5079339" y="1712175"/>
                </a:lnTo>
                <a:lnTo>
                  <a:pt x="5079377" y="1711871"/>
                </a:lnTo>
                <a:close/>
              </a:path>
              <a:path w="6889115" h="2061209">
                <a:moveTo>
                  <a:pt x="5100117" y="1416723"/>
                </a:moveTo>
                <a:lnTo>
                  <a:pt x="5099697" y="1414564"/>
                </a:lnTo>
                <a:lnTo>
                  <a:pt x="5097069" y="1413294"/>
                </a:lnTo>
                <a:lnTo>
                  <a:pt x="5095570" y="1413738"/>
                </a:lnTo>
                <a:lnTo>
                  <a:pt x="5093233" y="1414703"/>
                </a:lnTo>
                <a:lnTo>
                  <a:pt x="5093106" y="1415694"/>
                </a:lnTo>
                <a:lnTo>
                  <a:pt x="5092814" y="1417789"/>
                </a:lnTo>
                <a:lnTo>
                  <a:pt x="5095125" y="1417408"/>
                </a:lnTo>
                <a:lnTo>
                  <a:pt x="5096611" y="1417561"/>
                </a:lnTo>
                <a:lnTo>
                  <a:pt x="5098351" y="1417243"/>
                </a:lnTo>
                <a:lnTo>
                  <a:pt x="5100117" y="1416723"/>
                </a:lnTo>
                <a:close/>
              </a:path>
              <a:path w="6889115" h="2061209">
                <a:moveTo>
                  <a:pt x="5169179" y="1428508"/>
                </a:moveTo>
                <a:lnTo>
                  <a:pt x="5169014" y="1428470"/>
                </a:lnTo>
                <a:lnTo>
                  <a:pt x="5169141" y="1428597"/>
                </a:lnTo>
                <a:close/>
              </a:path>
              <a:path w="6889115" h="2061209">
                <a:moveTo>
                  <a:pt x="5171452" y="1684185"/>
                </a:moveTo>
                <a:lnTo>
                  <a:pt x="5170424" y="1683753"/>
                </a:lnTo>
                <a:lnTo>
                  <a:pt x="5169293" y="1682762"/>
                </a:lnTo>
                <a:lnTo>
                  <a:pt x="5168709" y="1684870"/>
                </a:lnTo>
                <a:lnTo>
                  <a:pt x="5171452" y="1684185"/>
                </a:lnTo>
                <a:close/>
              </a:path>
              <a:path w="6889115" h="2061209">
                <a:moveTo>
                  <a:pt x="5172037" y="1683994"/>
                </a:moveTo>
                <a:lnTo>
                  <a:pt x="5171681" y="1684121"/>
                </a:lnTo>
                <a:lnTo>
                  <a:pt x="5171452" y="1684185"/>
                </a:lnTo>
                <a:lnTo>
                  <a:pt x="5171948" y="1684337"/>
                </a:lnTo>
                <a:lnTo>
                  <a:pt x="5172037" y="1683994"/>
                </a:lnTo>
                <a:close/>
              </a:path>
              <a:path w="6889115" h="2061209">
                <a:moveTo>
                  <a:pt x="5178031" y="1681632"/>
                </a:moveTo>
                <a:lnTo>
                  <a:pt x="5176672" y="1680591"/>
                </a:lnTo>
                <a:lnTo>
                  <a:pt x="5173777" y="1680108"/>
                </a:lnTo>
                <a:lnTo>
                  <a:pt x="5172570" y="1681683"/>
                </a:lnTo>
                <a:lnTo>
                  <a:pt x="5172037" y="1683994"/>
                </a:lnTo>
                <a:lnTo>
                  <a:pt x="5178031" y="1681632"/>
                </a:lnTo>
                <a:close/>
              </a:path>
              <a:path w="6889115" h="2061209">
                <a:moveTo>
                  <a:pt x="5192420" y="1085824"/>
                </a:moveTo>
                <a:lnTo>
                  <a:pt x="5192039" y="1085659"/>
                </a:lnTo>
                <a:lnTo>
                  <a:pt x="5192090" y="1086142"/>
                </a:lnTo>
                <a:lnTo>
                  <a:pt x="5192420" y="1085824"/>
                </a:lnTo>
                <a:close/>
              </a:path>
              <a:path w="6889115" h="2061209">
                <a:moveTo>
                  <a:pt x="5233340" y="1000963"/>
                </a:moveTo>
                <a:lnTo>
                  <a:pt x="5232997" y="1001115"/>
                </a:lnTo>
                <a:lnTo>
                  <a:pt x="5233340" y="1000963"/>
                </a:lnTo>
                <a:close/>
              </a:path>
              <a:path w="6889115" h="2061209">
                <a:moveTo>
                  <a:pt x="5276088" y="1853971"/>
                </a:moveTo>
                <a:lnTo>
                  <a:pt x="5276075" y="1853704"/>
                </a:lnTo>
                <a:lnTo>
                  <a:pt x="5275567" y="1854149"/>
                </a:lnTo>
                <a:lnTo>
                  <a:pt x="5276088" y="1853971"/>
                </a:lnTo>
                <a:close/>
              </a:path>
              <a:path w="6889115" h="2061209">
                <a:moveTo>
                  <a:pt x="5276189" y="1853044"/>
                </a:moveTo>
                <a:lnTo>
                  <a:pt x="5275948" y="1852904"/>
                </a:lnTo>
                <a:lnTo>
                  <a:pt x="5276151" y="1853120"/>
                </a:lnTo>
                <a:close/>
              </a:path>
              <a:path w="6889115" h="2061209">
                <a:moveTo>
                  <a:pt x="5412702" y="1657146"/>
                </a:moveTo>
                <a:lnTo>
                  <a:pt x="5412359" y="1656156"/>
                </a:lnTo>
                <a:lnTo>
                  <a:pt x="5411114" y="1656524"/>
                </a:lnTo>
                <a:lnTo>
                  <a:pt x="5411444" y="1657489"/>
                </a:lnTo>
                <a:lnTo>
                  <a:pt x="5412702" y="1657146"/>
                </a:lnTo>
                <a:close/>
              </a:path>
              <a:path w="6889115" h="2061209">
                <a:moveTo>
                  <a:pt x="5494286" y="1440942"/>
                </a:moveTo>
                <a:lnTo>
                  <a:pt x="5490896" y="1441170"/>
                </a:lnTo>
                <a:lnTo>
                  <a:pt x="5490908" y="1442008"/>
                </a:lnTo>
                <a:lnTo>
                  <a:pt x="5494286" y="1441780"/>
                </a:lnTo>
                <a:lnTo>
                  <a:pt x="5494286" y="1440942"/>
                </a:lnTo>
                <a:close/>
              </a:path>
              <a:path w="6889115" h="2061209">
                <a:moveTo>
                  <a:pt x="5642013" y="232752"/>
                </a:moveTo>
                <a:lnTo>
                  <a:pt x="5641886" y="232321"/>
                </a:lnTo>
                <a:lnTo>
                  <a:pt x="5641378" y="232206"/>
                </a:lnTo>
                <a:lnTo>
                  <a:pt x="5641543" y="232651"/>
                </a:lnTo>
                <a:lnTo>
                  <a:pt x="5642013" y="232752"/>
                </a:lnTo>
                <a:close/>
              </a:path>
              <a:path w="6889115" h="2061209">
                <a:moveTo>
                  <a:pt x="5939548" y="1495044"/>
                </a:moveTo>
                <a:lnTo>
                  <a:pt x="5938494" y="1492262"/>
                </a:lnTo>
                <a:lnTo>
                  <a:pt x="5937301" y="1494624"/>
                </a:lnTo>
                <a:lnTo>
                  <a:pt x="5938253" y="1497431"/>
                </a:lnTo>
                <a:lnTo>
                  <a:pt x="5939548" y="1495044"/>
                </a:lnTo>
                <a:close/>
              </a:path>
              <a:path w="6889115" h="2061209">
                <a:moveTo>
                  <a:pt x="5977496" y="1917598"/>
                </a:moveTo>
                <a:lnTo>
                  <a:pt x="5975235" y="1915807"/>
                </a:lnTo>
                <a:lnTo>
                  <a:pt x="5974270" y="1916912"/>
                </a:lnTo>
                <a:lnTo>
                  <a:pt x="5974181" y="1918169"/>
                </a:lnTo>
                <a:lnTo>
                  <a:pt x="5975007" y="1918843"/>
                </a:lnTo>
                <a:lnTo>
                  <a:pt x="5976391" y="1918627"/>
                </a:lnTo>
                <a:lnTo>
                  <a:pt x="5977496" y="1917598"/>
                </a:lnTo>
                <a:close/>
              </a:path>
              <a:path w="6889115" h="2061209">
                <a:moveTo>
                  <a:pt x="6259373" y="1750263"/>
                </a:moveTo>
                <a:lnTo>
                  <a:pt x="6258318" y="1749475"/>
                </a:lnTo>
                <a:lnTo>
                  <a:pt x="6258103" y="1750161"/>
                </a:lnTo>
                <a:lnTo>
                  <a:pt x="6257595" y="1751749"/>
                </a:lnTo>
                <a:lnTo>
                  <a:pt x="6257734" y="1753527"/>
                </a:lnTo>
                <a:lnTo>
                  <a:pt x="6257531" y="1756854"/>
                </a:lnTo>
                <a:lnTo>
                  <a:pt x="6257963" y="1757451"/>
                </a:lnTo>
                <a:lnTo>
                  <a:pt x="6259042" y="1756956"/>
                </a:lnTo>
                <a:lnTo>
                  <a:pt x="6259373" y="1750263"/>
                </a:lnTo>
                <a:close/>
              </a:path>
              <a:path w="6889115" h="2061209">
                <a:moveTo>
                  <a:pt x="6489484" y="1524101"/>
                </a:moveTo>
                <a:lnTo>
                  <a:pt x="6488658" y="1523606"/>
                </a:lnTo>
                <a:lnTo>
                  <a:pt x="6487388" y="1524050"/>
                </a:lnTo>
                <a:lnTo>
                  <a:pt x="6486385" y="1526781"/>
                </a:lnTo>
                <a:lnTo>
                  <a:pt x="6488570" y="1528457"/>
                </a:lnTo>
                <a:lnTo>
                  <a:pt x="6489420" y="1525536"/>
                </a:lnTo>
                <a:lnTo>
                  <a:pt x="6489484" y="1524101"/>
                </a:lnTo>
                <a:close/>
              </a:path>
              <a:path w="6889115" h="2061209">
                <a:moveTo>
                  <a:pt x="6492100" y="1425016"/>
                </a:moveTo>
                <a:lnTo>
                  <a:pt x="6491935" y="1422946"/>
                </a:lnTo>
                <a:lnTo>
                  <a:pt x="6489827" y="1421231"/>
                </a:lnTo>
                <a:lnTo>
                  <a:pt x="6487604" y="1422844"/>
                </a:lnTo>
                <a:lnTo>
                  <a:pt x="6488785" y="1425194"/>
                </a:lnTo>
                <a:lnTo>
                  <a:pt x="6490335" y="1425422"/>
                </a:lnTo>
                <a:lnTo>
                  <a:pt x="6492100" y="1425016"/>
                </a:lnTo>
                <a:close/>
              </a:path>
              <a:path w="6889115" h="2061209">
                <a:moveTo>
                  <a:pt x="6508128" y="1422425"/>
                </a:moveTo>
                <a:lnTo>
                  <a:pt x="6506832" y="1421180"/>
                </a:lnTo>
                <a:lnTo>
                  <a:pt x="6504965" y="1421091"/>
                </a:lnTo>
                <a:lnTo>
                  <a:pt x="6502705" y="1422819"/>
                </a:lnTo>
                <a:lnTo>
                  <a:pt x="6504635" y="1425155"/>
                </a:lnTo>
                <a:lnTo>
                  <a:pt x="6507518" y="1424343"/>
                </a:lnTo>
                <a:lnTo>
                  <a:pt x="6508128" y="1422425"/>
                </a:lnTo>
                <a:close/>
              </a:path>
              <a:path w="6889115" h="2061209">
                <a:moveTo>
                  <a:pt x="6650634" y="1413446"/>
                </a:moveTo>
                <a:lnTo>
                  <a:pt x="6650406" y="1412328"/>
                </a:lnTo>
                <a:lnTo>
                  <a:pt x="6649047" y="1412049"/>
                </a:lnTo>
                <a:lnTo>
                  <a:pt x="6647828" y="1412684"/>
                </a:lnTo>
                <a:lnTo>
                  <a:pt x="6647929" y="1413421"/>
                </a:lnTo>
                <a:lnTo>
                  <a:pt x="6649313" y="1413840"/>
                </a:lnTo>
                <a:lnTo>
                  <a:pt x="6650634" y="1413446"/>
                </a:lnTo>
                <a:close/>
              </a:path>
              <a:path w="6889115" h="2061209">
                <a:moveTo>
                  <a:pt x="6735661" y="1647367"/>
                </a:moveTo>
                <a:lnTo>
                  <a:pt x="6735534" y="1645983"/>
                </a:lnTo>
                <a:lnTo>
                  <a:pt x="6734416" y="1646770"/>
                </a:lnTo>
                <a:lnTo>
                  <a:pt x="6735661" y="1647367"/>
                </a:lnTo>
                <a:close/>
              </a:path>
              <a:path w="6889115" h="2061209">
                <a:moveTo>
                  <a:pt x="6888531" y="1673999"/>
                </a:moveTo>
                <a:lnTo>
                  <a:pt x="6887692" y="1673872"/>
                </a:lnTo>
                <a:lnTo>
                  <a:pt x="6887985" y="1674774"/>
                </a:lnTo>
                <a:lnTo>
                  <a:pt x="6888531" y="1673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709091" y="5004676"/>
            <a:ext cx="5796280" cy="1730375"/>
          </a:xfrm>
          <a:custGeom>
            <a:avLst/>
            <a:gdLst/>
            <a:ahLst/>
            <a:cxnLst/>
            <a:rect l="l" t="t" r="r" b="b"/>
            <a:pathLst>
              <a:path w="5796280" h="1730375">
                <a:moveTo>
                  <a:pt x="393" y="613740"/>
                </a:moveTo>
                <a:lnTo>
                  <a:pt x="0" y="613765"/>
                </a:lnTo>
                <a:lnTo>
                  <a:pt x="381" y="614299"/>
                </a:lnTo>
                <a:lnTo>
                  <a:pt x="393" y="613740"/>
                </a:lnTo>
                <a:close/>
              </a:path>
              <a:path w="5796280" h="1730375">
                <a:moveTo>
                  <a:pt x="444906" y="1624088"/>
                </a:moveTo>
                <a:lnTo>
                  <a:pt x="444614" y="1622869"/>
                </a:lnTo>
                <a:lnTo>
                  <a:pt x="444385" y="1623745"/>
                </a:lnTo>
                <a:lnTo>
                  <a:pt x="444258" y="1623999"/>
                </a:lnTo>
                <a:lnTo>
                  <a:pt x="444906" y="1624088"/>
                </a:lnTo>
                <a:close/>
              </a:path>
              <a:path w="5796280" h="1730375">
                <a:moveTo>
                  <a:pt x="478320" y="1127683"/>
                </a:moveTo>
                <a:lnTo>
                  <a:pt x="478155" y="1127467"/>
                </a:lnTo>
                <a:lnTo>
                  <a:pt x="477824" y="1127696"/>
                </a:lnTo>
                <a:lnTo>
                  <a:pt x="478320" y="1127683"/>
                </a:lnTo>
                <a:close/>
              </a:path>
              <a:path w="5796280" h="1730375">
                <a:moveTo>
                  <a:pt x="636117" y="1561769"/>
                </a:moveTo>
                <a:lnTo>
                  <a:pt x="635685" y="1560525"/>
                </a:lnTo>
                <a:lnTo>
                  <a:pt x="633133" y="1560309"/>
                </a:lnTo>
                <a:lnTo>
                  <a:pt x="632218" y="1560931"/>
                </a:lnTo>
                <a:lnTo>
                  <a:pt x="632587" y="1561198"/>
                </a:lnTo>
                <a:lnTo>
                  <a:pt x="632206" y="1560931"/>
                </a:lnTo>
                <a:lnTo>
                  <a:pt x="631761" y="1560626"/>
                </a:lnTo>
                <a:lnTo>
                  <a:pt x="631736" y="1561553"/>
                </a:lnTo>
                <a:lnTo>
                  <a:pt x="632015" y="1562277"/>
                </a:lnTo>
                <a:lnTo>
                  <a:pt x="632663" y="1561592"/>
                </a:lnTo>
                <a:lnTo>
                  <a:pt x="632015" y="1562277"/>
                </a:lnTo>
                <a:lnTo>
                  <a:pt x="633437" y="1561871"/>
                </a:lnTo>
                <a:lnTo>
                  <a:pt x="633869" y="1562061"/>
                </a:lnTo>
                <a:lnTo>
                  <a:pt x="633526" y="1561833"/>
                </a:lnTo>
                <a:lnTo>
                  <a:pt x="634009" y="1561553"/>
                </a:lnTo>
                <a:lnTo>
                  <a:pt x="635355" y="1562214"/>
                </a:lnTo>
                <a:lnTo>
                  <a:pt x="636117" y="1561769"/>
                </a:lnTo>
                <a:close/>
              </a:path>
              <a:path w="5796280" h="1730375">
                <a:moveTo>
                  <a:pt x="674966" y="1560347"/>
                </a:moveTo>
                <a:lnTo>
                  <a:pt x="674624" y="1559839"/>
                </a:lnTo>
                <a:lnTo>
                  <a:pt x="674268" y="1560042"/>
                </a:lnTo>
                <a:lnTo>
                  <a:pt x="674966" y="1560347"/>
                </a:lnTo>
                <a:close/>
              </a:path>
              <a:path w="5796280" h="1730375">
                <a:moveTo>
                  <a:pt x="1268895" y="1575130"/>
                </a:moveTo>
                <a:lnTo>
                  <a:pt x="1268514" y="1574800"/>
                </a:lnTo>
                <a:lnTo>
                  <a:pt x="1268374" y="1575015"/>
                </a:lnTo>
                <a:lnTo>
                  <a:pt x="1268895" y="1575130"/>
                </a:lnTo>
                <a:close/>
              </a:path>
              <a:path w="5796280" h="1730375">
                <a:moveTo>
                  <a:pt x="2169274" y="1525181"/>
                </a:moveTo>
                <a:lnTo>
                  <a:pt x="2168791" y="1525498"/>
                </a:lnTo>
                <a:lnTo>
                  <a:pt x="2169096" y="1525422"/>
                </a:lnTo>
                <a:lnTo>
                  <a:pt x="2169274" y="1525181"/>
                </a:lnTo>
                <a:close/>
              </a:path>
              <a:path w="5796280" h="1730375">
                <a:moveTo>
                  <a:pt x="2318982" y="368"/>
                </a:moveTo>
                <a:lnTo>
                  <a:pt x="2318232" y="0"/>
                </a:lnTo>
                <a:lnTo>
                  <a:pt x="2317889" y="609"/>
                </a:lnTo>
                <a:lnTo>
                  <a:pt x="2318982" y="368"/>
                </a:lnTo>
                <a:close/>
              </a:path>
              <a:path w="5796280" h="1730375">
                <a:moveTo>
                  <a:pt x="2498306" y="720445"/>
                </a:moveTo>
                <a:lnTo>
                  <a:pt x="2497848" y="719975"/>
                </a:lnTo>
                <a:lnTo>
                  <a:pt x="2497886" y="720217"/>
                </a:lnTo>
                <a:lnTo>
                  <a:pt x="2498306" y="720445"/>
                </a:lnTo>
                <a:close/>
              </a:path>
              <a:path w="5796280" h="1730375">
                <a:moveTo>
                  <a:pt x="2524087" y="757999"/>
                </a:moveTo>
                <a:lnTo>
                  <a:pt x="2523985" y="757720"/>
                </a:lnTo>
                <a:lnTo>
                  <a:pt x="2523794" y="757555"/>
                </a:lnTo>
                <a:lnTo>
                  <a:pt x="2520759" y="761187"/>
                </a:lnTo>
                <a:lnTo>
                  <a:pt x="2519222" y="763003"/>
                </a:lnTo>
                <a:lnTo>
                  <a:pt x="2519502" y="763435"/>
                </a:lnTo>
                <a:lnTo>
                  <a:pt x="2522563" y="759815"/>
                </a:lnTo>
                <a:lnTo>
                  <a:pt x="2524087" y="757999"/>
                </a:lnTo>
                <a:close/>
              </a:path>
              <a:path w="5796280" h="1730375">
                <a:moveTo>
                  <a:pt x="2527350" y="671283"/>
                </a:moveTo>
                <a:lnTo>
                  <a:pt x="2526944" y="671169"/>
                </a:lnTo>
                <a:lnTo>
                  <a:pt x="2527350" y="671690"/>
                </a:lnTo>
                <a:lnTo>
                  <a:pt x="2527350" y="671283"/>
                </a:lnTo>
                <a:close/>
              </a:path>
              <a:path w="5796280" h="1730375">
                <a:moveTo>
                  <a:pt x="4783760" y="1730248"/>
                </a:moveTo>
                <a:lnTo>
                  <a:pt x="4783620" y="1730095"/>
                </a:lnTo>
                <a:lnTo>
                  <a:pt x="4783607" y="1730298"/>
                </a:lnTo>
                <a:lnTo>
                  <a:pt x="4783760" y="1730248"/>
                </a:lnTo>
                <a:close/>
              </a:path>
              <a:path w="5796280" h="1730375">
                <a:moveTo>
                  <a:pt x="4850981" y="1615325"/>
                </a:moveTo>
                <a:lnTo>
                  <a:pt x="4850193" y="1615808"/>
                </a:lnTo>
                <a:lnTo>
                  <a:pt x="4850663" y="1616265"/>
                </a:lnTo>
                <a:lnTo>
                  <a:pt x="4850981" y="1615325"/>
                </a:lnTo>
                <a:close/>
              </a:path>
              <a:path w="5796280" h="1730375">
                <a:moveTo>
                  <a:pt x="4857458" y="1612633"/>
                </a:moveTo>
                <a:lnTo>
                  <a:pt x="4857381" y="1612163"/>
                </a:lnTo>
                <a:lnTo>
                  <a:pt x="4857280" y="1612633"/>
                </a:lnTo>
                <a:lnTo>
                  <a:pt x="4857458" y="1612633"/>
                </a:lnTo>
                <a:close/>
              </a:path>
              <a:path w="5796280" h="1730375">
                <a:moveTo>
                  <a:pt x="5796102" y="163614"/>
                </a:moveTo>
                <a:lnTo>
                  <a:pt x="5795111" y="163499"/>
                </a:lnTo>
                <a:lnTo>
                  <a:pt x="5794032" y="162928"/>
                </a:lnTo>
                <a:lnTo>
                  <a:pt x="5794692" y="164058"/>
                </a:lnTo>
                <a:lnTo>
                  <a:pt x="5796102" y="163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1" name="bg object 9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2417" y="5909997"/>
            <a:ext cx="122691" cy="17094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7346" y="5517943"/>
            <a:ext cx="144207" cy="145740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2579" y="5724405"/>
            <a:ext cx="71738" cy="100114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3959212" y="5385638"/>
            <a:ext cx="1503045" cy="1398270"/>
          </a:xfrm>
          <a:custGeom>
            <a:avLst/>
            <a:gdLst/>
            <a:ahLst/>
            <a:cxnLst/>
            <a:rect l="l" t="t" r="r" b="b"/>
            <a:pathLst>
              <a:path w="1503045" h="1398270">
                <a:moveTo>
                  <a:pt x="366166" y="1310208"/>
                </a:moveTo>
                <a:lnTo>
                  <a:pt x="363994" y="1305128"/>
                </a:lnTo>
                <a:lnTo>
                  <a:pt x="348437" y="1300048"/>
                </a:lnTo>
                <a:lnTo>
                  <a:pt x="344093" y="1296238"/>
                </a:lnTo>
                <a:lnTo>
                  <a:pt x="342493" y="1288618"/>
                </a:lnTo>
                <a:lnTo>
                  <a:pt x="335445" y="1256868"/>
                </a:lnTo>
                <a:lnTo>
                  <a:pt x="333756" y="1249248"/>
                </a:lnTo>
                <a:lnTo>
                  <a:pt x="332079" y="1239545"/>
                </a:lnTo>
                <a:lnTo>
                  <a:pt x="332079" y="1369898"/>
                </a:lnTo>
                <a:lnTo>
                  <a:pt x="327875" y="1371168"/>
                </a:lnTo>
                <a:lnTo>
                  <a:pt x="323469" y="1335608"/>
                </a:lnTo>
                <a:lnTo>
                  <a:pt x="329196" y="1343228"/>
                </a:lnTo>
                <a:lnTo>
                  <a:pt x="331139" y="1352118"/>
                </a:lnTo>
                <a:lnTo>
                  <a:pt x="331393" y="1361008"/>
                </a:lnTo>
                <a:lnTo>
                  <a:pt x="332079" y="1369898"/>
                </a:lnTo>
                <a:lnTo>
                  <a:pt x="332079" y="1239545"/>
                </a:lnTo>
                <a:lnTo>
                  <a:pt x="330466" y="1230198"/>
                </a:lnTo>
                <a:lnTo>
                  <a:pt x="329768" y="1217498"/>
                </a:lnTo>
                <a:lnTo>
                  <a:pt x="329628" y="1214958"/>
                </a:lnTo>
                <a:lnTo>
                  <a:pt x="329349" y="1209878"/>
                </a:lnTo>
                <a:lnTo>
                  <a:pt x="327990" y="1200988"/>
                </a:lnTo>
                <a:lnTo>
                  <a:pt x="323646" y="1194638"/>
                </a:lnTo>
                <a:lnTo>
                  <a:pt x="316382" y="1192098"/>
                </a:lnTo>
                <a:lnTo>
                  <a:pt x="315772" y="1192098"/>
                </a:lnTo>
                <a:lnTo>
                  <a:pt x="315772" y="1349578"/>
                </a:lnTo>
                <a:lnTo>
                  <a:pt x="314998" y="1355928"/>
                </a:lnTo>
                <a:lnTo>
                  <a:pt x="313232" y="1361008"/>
                </a:lnTo>
                <a:lnTo>
                  <a:pt x="309067" y="1367358"/>
                </a:lnTo>
                <a:lnTo>
                  <a:pt x="302260" y="1371168"/>
                </a:lnTo>
                <a:lnTo>
                  <a:pt x="295033" y="1372438"/>
                </a:lnTo>
                <a:lnTo>
                  <a:pt x="289623" y="1369898"/>
                </a:lnTo>
                <a:lnTo>
                  <a:pt x="284924" y="1364818"/>
                </a:lnTo>
                <a:lnTo>
                  <a:pt x="280047" y="1358468"/>
                </a:lnTo>
                <a:lnTo>
                  <a:pt x="276339" y="1352118"/>
                </a:lnTo>
                <a:lnTo>
                  <a:pt x="275196" y="1343228"/>
                </a:lnTo>
                <a:lnTo>
                  <a:pt x="275818" y="1333068"/>
                </a:lnTo>
                <a:lnTo>
                  <a:pt x="277558" y="1327988"/>
                </a:lnTo>
                <a:lnTo>
                  <a:pt x="282587" y="1325448"/>
                </a:lnTo>
                <a:lnTo>
                  <a:pt x="304800" y="1325448"/>
                </a:lnTo>
                <a:lnTo>
                  <a:pt x="311353" y="1326718"/>
                </a:lnTo>
                <a:lnTo>
                  <a:pt x="314363" y="1333068"/>
                </a:lnTo>
                <a:lnTo>
                  <a:pt x="315480" y="1344498"/>
                </a:lnTo>
                <a:lnTo>
                  <a:pt x="315772" y="1349578"/>
                </a:lnTo>
                <a:lnTo>
                  <a:pt x="315772" y="1192098"/>
                </a:lnTo>
                <a:lnTo>
                  <a:pt x="307124" y="1192098"/>
                </a:lnTo>
                <a:lnTo>
                  <a:pt x="307124" y="1256868"/>
                </a:lnTo>
                <a:lnTo>
                  <a:pt x="302983" y="1250518"/>
                </a:lnTo>
                <a:lnTo>
                  <a:pt x="300748" y="1244168"/>
                </a:lnTo>
                <a:lnTo>
                  <a:pt x="299339" y="1239088"/>
                </a:lnTo>
                <a:lnTo>
                  <a:pt x="297688" y="1234008"/>
                </a:lnTo>
                <a:lnTo>
                  <a:pt x="296684" y="1231468"/>
                </a:lnTo>
                <a:lnTo>
                  <a:pt x="294855" y="1228928"/>
                </a:lnTo>
                <a:lnTo>
                  <a:pt x="290817" y="1231468"/>
                </a:lnTo>
                <a:lnTo>
                  <a:pt x="288709" y="1232738"/>
                </a:lnTo>
                <a:lnTo>
                  <a:pt x="288937" y="1234008"/>
                </a:lnTo>
                <a:lnTo>
                  <a:pt x="290080" y="1244168"/>
                </a:lnTo>
                <a:lnTo>
                  <a:pt x="290182" y="1255598"/>
                </a:lnTo>
                <a:lnTo>
                  <a:pt x="291884" y="1265758"/>
                </a:lnTo>
                <a:lnTo>
                  <a:pt x="297853" y="1274648"/>
                </a:lnTo>
                <a:lnTo>
                  <a:pt x="300088" y="1277188"/>
                </a:lnTo>
                <a:lnTo>
                  <a:pt x="302856" y="1283538"/>
                </a:lnTo>
                <a:lnTo>
                  <a:pt x="305358" y="1291158"/>
                </a:lnTo>
                <a:lnTo>
                  <a:pt x="306362" y="1297508"/>
                </a:lnTo>
                <a:lnTo>
                  <a:pt x="304698" y="1302588"/>
                </a:lnTo>
                <a:lnTo>
                  <a:pt x="299783" y="1307668"/>
                </a:lnTo>
                <a:lnTo>
                  <a:pt x="293204" y="1308938"/>
                </a:lnTo>
                <a:lnTo>
                  <a:pt x="285813" y="1308938"/>
                </a:lnTo>
                <a:lnTo>
                  <a:pt x="278511" y="1310208"/>
                </a:lnTo>
                <a:lnTo>
                  <a:pt x="273545" y="1310208"/>
                </a:lnTo>
                <a:lnTo>
                  <a:pt x="270764" y="1306398"/>
                </a:lnTo>
                <a:lnTo>
                  <a:pt x="269900" y="1302588"/>
                </a:lnTo>
                <a:lnTo>
                  <a:pt x="268490" y="1293698"/>
                </a:lnTo>
                <a:lnTo>
                  <a:pt x="268478" y="1284808"/>
                </a:lnTo>
                <a:lnTo>
                  <a:pt x="270840" y="1277188"/>
                </a:lnTo>
                <a:lnTo>
                  <a:pt x="273672" y="1273378"/>
                </a:lnTo>
                <a:lnTo>
                  <a:pt x="275564" y="1270838"/>
                </a:lnTo>
                <a:lnTo>
                  <a:pt x="276517" y="1269568"/>
                </a:lnTo>
                <a:lnTo>
                  <a:pt x="280517" y="1265758"/>
                </a:lnTo>
                <a:lnTo>
                  <a:pt x="282702" y="1261948"/>
                </a:lnTo>
                <a:lnTo>
                  <a:pt x="281901" y="1256868"/>
                </a:lnTo>
                <a:lnTo>
                  <a:pt x="276923" y="1253058"/>
                </a:lnTo>
                <a:lnTo>
                  <a:pt x="271297" y="1250518"/>
                </a:lnTo>
                <a:lnTo>
                  <a:pt x="272897" y="1244168"/>
                </a:lnTo>
                <a:lnTo>
                  <a:pt x="271818" y="1240358"/>
                </a:lnTo>
                <a:lnTo>
                  <a:pt x="268249" y="1227658"/>
                </a:lnTo>
                <a:lnTo>
                  <a:pt x="271272" y="1221308"/>
                </a:lnTo>
                <a:lnTo>
                  <a:pt x="278828" y="1218768"/>
                </a:lnTo>
                <a:lnTo>
                  <a:pt x="286042" y="1217498"/>
                </a:lnTo>
                <a:lnTo>
                  <a:pt x="293141" y="1218768"/>
                </a:lnTo>
                <a:lnTo>
                  <a:pt x="307124" y="1256868"/>
                </a:lnTo>
                <a:lnTo>
                  <a:pt x="307124" y="1192098"/>
                </a:lnTo>
                <a:lnTo>
                  <a:pt x="306324" y="1192098"/>
                </a:lnTo>
                <a:lnTo>
                  <a:pt x="272427" y="1198448"/>
                </a:lnTo>
                <a:lnTo>
                  <a:pt x="169748" y="1209878"/>
                </a:lnTo>
                <a:lnTo>
                  <a:pt x="150418" y="1211148"/>
                </a:lnTo>
                <a:lnTo>
                  <a:pt x="111607" y="1211148"/>
                </a:lnTo>
                <a:lnTo>
                  <a:pt x="92392" y="1214958"/>
                </a:lnTo>
                <a:lnTo>
                  <a:pt x="90614" y="1214958"/>
                </a:lnTo>
                <a:lnTo>
                  <a:pt x="71386" y="1213688"/>
                </a:lnTo>
                <a:lnTo>
                  <a:pt x="52133" y="1214958"/>
                </a:lnTo>
                <a:lnTo>
                  <a:pt x="32893" y="1214958"/>
                </a:lnTo>
                <a:lnTo>
                  <a:pt x="13665" y="1213688"/>
                </a:lnTo>
                <a:lnTo>
                  <a:pt x="5372" y="1212418"/>
                </a:lnTo>
                <a:lnTo>
                  <a:pt x="1371" y="1217498"/>
                </a:lnTo>
                <a:lnTo>
                  <a:pt x="0" y="1228928"/>
                </a:lnTo>
                <a:lnTo>
                  <a:pt x="1092" y="1232738"/>
                </a:lnTo>
                <a:lnTo>
                  <a:pt x="1536" y="1236548"/>
                </a:lnTo>
                <a:lnTo>
                  <a:pt x="2273" y="1244168"/>
                </a:lnTo>
                <a:lnTo>
                  <a:pt x="2806" y="1253058"/>
                </a:lnTo>
                <a:lnTo>
                  <a:pt x="3162" y="1260678"/>
                </a:lnTo>
                <a:lnTo>
                  <a:pt x="3378" y="1268298"/>
                </a:lnTo>
                <a:lnTo>
                  <a:pt x="20624" y="1268298"/>
                </a:lnTo>
                <a:lnTo>
                  <a:pt x="20929" y="1263218"/>
                </a:lnTo>
                <a:lnTo>
                  <a:pt x="21717" y="1258138"/>
                </a:lnTo>
                <a:lnTo>
                  <a:pt x="22237" y="1245438"/>
                </a:lnTo>
                <a:lnTo>
                  <a:pt x="22313" y="1242898"/>
                </a:lnTo>
                <a:lnTo>
                  <a:pt x="22402" y="1241628"/>
                </a:lnTo>
                <a:lnTo>
                  <a:pt x="22339" y="1242885"/>
                </a:lnTo>
                <a:lnTo>
                  <a:pt x="30086" y="1241628"/>
                </a:lnTo>
                <a:lnTo>
                  <a:pt x="37871" y="1240358"/>
                </a:lnTo>
                <a:lnTo>
                  <a:pt x="39928" y="1239088"/>
                </a:lnTo>
                <a:lnTo>
                  <a:pt x="52197" y="1235278"/>
                </a:lnTo>
                <a:lnTo>
                  <a:pt x="53822" y="1236548"/>
                </a:lnTo>
                <a:lnTo>
                  <a:pt x="52959" y="1249248"/>
                </a:lnTo>
                <a:lnTo>
                  <a:pt x="48983" y="1268298"/>
                </a:lnTo>
                <a:lnTo>
                  <a:pt x="62611" y="1268298"/>
                </a:lnTo>
                <a:lnTo>
                  <a:pt x="65684" y="1260678"/>
                </a:lnTo>
                <a:lnTo>
                  <a:pt x="68287" y="1253058"/>
                </a:lnTo>
                <a:lnTo>
                  <a:pt x="71424" y="1242885"/>
                </a:lnTo>
                <a:lnTo>
                  <a:pt x="73825" y="1235278"/>
                </a:lnTo>
                <a:lnTo>
                  <a:pt x="76581" y="1232738"/>
                </a:lnTo>
                <a:lnTo>
                  <a:pt x="83121" y="1234008"/>
                </a:lnTo>
                <a:lnTo>
                  <a:pt x="85064" y="1236548"/>
                </a:lnTo>
                <a:lnTo>
                  <a:pt x="84467" y="1242898"/>
                </a:lnTo>
                <a:lnTo>
                  <a:pt x="80581" y="1254328"/>
                </a:lnTo>
                <a:lnTo>
                  <a:pt x="78384" y="1261948"/>
                </a:lnTo>
                <a:lnTo>
                  <a:pt x="75971" y="1268298"/>
                </a:lnTo>
                <a:lnTo>
                  <a:pt x="85001" y="1268298"/>
                </a:lnTo>
                <a:lnTo>
                  <a:pt x="84683" y="1261948"/>
                </a:lnTo>
                <a:lnTo>
                  <a:pt x="86563" y="1256868"/>
                </a:lnTo>
                <a:lnTo>
                  <a:pt x="91719" y="1251788"/>
                </a:lnTo>
                <a:lnTo>
                  <a:pt x="95046" y="1261948"/>
                </a:lnTo>
                <a:lnTo>
                  <a:pt x="96037" y="1264488"/>
                </a:lnTo>
                <a:lnTo>
                  <a:pt x="93091" y="1268298"/>
                </a:lnTo>
                <a:lnTo>
                  <a:pt x="97434" y="1267028"/>
                </a:lnTo>
                <a:lnTo>
                  <a:pt x="106083" y="1267028"/>
                </a:lnTo>
                <a:lnTo>
                  <a:pt x="104571" y="1264488"/>
                </a:lnTo>
                <a:lnTo>
                  <a:pt x="104101" y="1260678"/>
                </a:lnTo>
                <a:lnTo>
                  <a:pt x="104343" y="1251788"/>
                </a:lnTo>
                <a:lnTo>
                  <a:pt x="121069" y="1230198"/>
                </a:lnTo>
                <a:lnTo>
                  <a:pt x="129946" y="1234008"/>
                </a:lnTo>
                <a:lnTo>
                  <a:pt x="130187" y="1235278"/>
                </a:lnTo>
                <a:lnTo>
                  <a:pt x="130213" y="1254328"/>
                </a:lnTo>
                <a:lnTo>
                  <a:pt x="131191" y="1259408"/>
                </a:lnTo>
                <a:lnTo>
                  <a:pt x="130111" y="1263218"/>
                </a:lnTo>
                <a:lnTo>
                  <a:pt x="144056" y="1259408"/>
                </a:lnTo>
                <a:lnTo>
                  <a:pt x="146240" y="1259408"/>
                </a:lnTo>
                <a:lnTo>
                  <a:pt x="147370" y="1258138"/>
                </a:lnTo>
                <a:lnTo>
                  <a:pt x="145275" y="1253058"/>
                </a:lnTo>
                <a:lnTo>
                  <a:pt x="143471" y="1245438"/>
                </a:lnTo>
                <a:lnTo>
                  <a:pt x="142379" y="1237818"/>
                </a:lnTo>
                <a:lnTo>
                  <a:pt x="142481" y="1234008"/>
                </a:lnTo>
                <a:lnTo>
                  <a:pt x="143789" y="1230198"/>
                </a:lnTo>
                <a:lnTo>
                  <a:pt x="144678" y="1227658"/>
                </a:lnTo>
                <a:lnTo>
                  <a:pt x="149872" y="1228928"/>
                </a:lnTo>
                <a:lnTo>
                  <a:pt x="159029" y="1228928"/>
                </a:lnTo>
                <a:lnTo>
                  <a:pt x="162750" y="1230198"/>
                </a:lnTo>
                <a:lnTo>
                  <a:pt x="162814" y="1232738"/>
                </a:lnTo>
                <a:lnTo>
                  <a:pt x="162915" y="1241628"/>
                </a:lnTo>
                <a:lnTo>
                  <a:pt x="162788" y="1246708"/>
                </a:lnTo>
                <a:lnTo>
                  <a:pt x="162547" y="1249248"/>
                </a:lnTo>
                <a:lnTo>
                  <a:pt x="163576" y="1253058"/>
                </a:lnTo>
                <a:lnTo>
                  <a:pt x="162318" y="1256868"/>
                </a:lnTo>
                <a:lnTo>
                  <a:pt x="167309" y="1255598"/>
                </a:lnTo>
                <a:lnTo>
                  <a:pt x="176834" y="1255598"/>
                </a:lnTo>
                <a:lnTo>
                  <a:pt x="173469" y="1253058"/>
                </a:lnTo>
                <a:lnTo>
                  <a:pt x="174472" y="1247978"/>
                </a:lnTo>
                <a:lnTo>
                  <a:pt x="176199" y="1230198"/>
                </a:lnTo>
                <a:lnTo>
                  <a:pt x="176657" y="1228928"/>
                </a:lnTo>
                <a:lnTo>
                  <a:pt x="190398" y="1227658"/>
                </a:lnTo>
                <a:lnTo>
                  <a:pt x="204558" y="1225118"/>
                </a:lnTo>
                <a:lnTo>
                  <a:pt x="232968" y="1222578"/>
                </a:lnTo>
                <a:lnTo>
                  <a:pt x="251282" y="1221308"/>
                </a:lnTo>
                <a:lnTo>
                  <a:pt x="256108" y="1221308"/>
                </a:lnTo>
                <a:lnTo>
                  <a:pt x="258254" y="1231468"/>
                </a:lnTo>
                <a:lnTo>
                  <a:pt x="256273" y="1235278"/>
                </a:lnTo>
                <a:lnTo>
                  <a:pt x="250494" y="1236548"/>
                </a:lnTo>
                <a:lnTo>
                  <a:pt x="242176" y="1239088"/>
                </a:lnTo>
                <a:lnTo>
                  <a:pt x="234251" y="1240358"/>
                </a:lnTo>
                <a:lnTo>
                  <a:pt x="226987" y="1236548"/>
                </a:lnTo>
                <a:lnTo>
                  <a:pt x="220649" y="1228928"/>
                </a:lnTo>
                <a:lnTo>
                  <a:pt x="213804" y="1235278"/>
                </a:lnTo>
                <a:lnTo>
                  <a:pt x="207581" y="1241628"/>
                </a:lnTo>
                <a:lnTo>
                  <a:pt x="201879" y="1247978"/>
                </a:lnTo>
                <a:lnTo>
                  <a:pt x="196545" y="1254328"/>
                </a:lnTo>
                <a:lnTo>
                  <a:pt x="194754" y="1255598"/>
                </a:lnTo>
                <a:lnTo>
                  <a:pt x="192811" y="1256868"/>
                </a:lnTo>
                <a:lnTo>
                  <a:pt x="190817" y="1258138"/>
                </a:lnTo>
                <a:lnTo>
                  <a:pt x="200329" y="1260678"/>
                </a:lnTo>
                <a:lnTo>
                  <a:pt x="209257" y="1264488"/>
                </a:lnTo>
                <a:lnTo>
                  <a:pt x="217601" y="1268298"/>
                </a:lnTo>
                <a:lnTo>
                  <a:pt x="225348" y="1274648"/>
                </a:lnTo>
                <a:lnTo>
                  <a:pt x="228536" y="1272108"/>
                </a:lnTo>
                <a:lnTo>
                  <a:pt x="232156" y="1270838"/>
                </a:lnTo>
                <a:lnTo>
                  <a:pt x="239687" y="1274648"/>
                </a:lnTo>
                <a:lnTo>
                  <a:pt x="238518" y="1278458"/>
                </a:lnTo>
                <a:lnTo>
                  <a:pt x="238302" y="1283538"/>
                </a:lnTo>
                <a:lnTo>
                  <a:pt x="238175" y="1284808"/>
                </a:lnTo>
                <a:lnTo>
                  <a:pt x="238086" y="1286078"/>
                </a:lnTo>
                <a:lnTo>
                  <a:pt x="240360" y="1288618"/>
                </a:lnTo>
                <a:lnTo>
                  <a:pt x="242468" y="1291158"/>
                </a:lnTo>
                <a:lnTo>
                  <a:pt x="244475" y="1293698"/>
                </a:lnTo>
                <a:lnTo>
                  <a:pt x="244741" y="1286078"/>
                </a:lnTo>
                <a:lnTo>
                  <a:pt x="245021" y="1273378"/>
                </a:lnTo>
                <a:lnTo>
                  <a:pt x="251688" y="1273378"/>
                </a:lnTo>
                <a:lnTo>
                  <a:pt x="257098" y="1275918"/>
                </a:lnTo>
                <a:lnTo>
                  <a:pt x="258572" y="1282268"/>
                </a:lnTo>
                <a:lnTo>
                  <a:pt x="258610" y="1288618"/>
                </a:lnTo>
                <a:lnTo>
                  <a:pt x="259753" y="1294968"/>
                </a:lnTo>
                <a:lnTo>
                  <a:pt x="260654" y="1297508"/>
                </a:lnTo>
                <a:lnTo>
                  <a:pt x="260375" y="1300048"/>
                </a:lnTo>
                <a:lnTo>
                  <a:pt x="260045" y="1306398"/>
                </a:lnTo>
                <a:lnTo>
                  <a:pt x="258508" y="1310208"/>
                </a:lnTo>
                <a:lnTo>
                  <a:pt x="255333" y="1311478"/>
                </a:lnTo>
                <a:lnTo>
                  <a:pt x="257975" y="1317828"/>
                </a:lnTo>
                <a:lnTo>
                  <a:pt x="259943" y="1322908"/>
                </a:lnTo>
                <a:lnTo>
                  <a:pt x="261518" y="1329258"/>
                </a:lnTo>
                <a:lnTo>
                  <a:pt x="264388" y="1330528"/>
                </a:lnTo>
                <a:lnTo>
                  <a:pt x="265595" y="1334338"/>
                </a:lnTo>
                <a:lnTo>
                  <a:pt x="266293" y="1344498"/>
                </a:lnTo>
                <a:lnTo>
                  <a:pt x="267081" y="1349578"/>
                </a:lnTo>
                <a:lnTo>
                  <a:pt x="267690" y="1355928"/>
                </a:lnTo>
                <a:lnTo>
                  <a:pt x="268300" y="1363548"/>
                </a:lnTo>
                <a:lnTo>
                  <a:pt x="266649" y="1368628"/>
                </a:lnTo>
                <a:lnTo>
                  <a:pt x="263232" y="1373708"/>
                </a:lnTo>
                <a:lnTo>
                  <a:pt x="261734" y="1381328"/>
                </a:lnTo>
                <a:lnTo>
                  <a:pt x="259207" y="1388948"/>
                </a:lnTo>
                <a:lnTo>
                  <a:pt x="255536" y="1396568"/>
                </a:lnTo>
                <a:lnTo>
                  <a:pt x="276072" y="1394028"/>
                </a:lnTo>
                <a:lnTo>
                  <a:pt x="317157" y="1394028"/>
                </a:lnTo>
                <a:lnTo>
                  <a:pt x="337756" y="1397838"/>
                </a:lnTo>
                <a:lnTo>
                  <a:pt x="348361" y="1397838"/>
                </a:lnTo>
                <a:lnTo>
                  <a:pt x="356717" y="1394028"/>
                </a:lnTo>
                <a:lnTo>
                  <a:pt x="361594" y="1385138"/>
                </a:lnTo>
                <a:lnTo>
                  <a:pt x="361746" y="1373708"/>
                </a:lnTo>
                <a:lnTo>
                  <a:pt x="361403" y="1372438"/>
                </a:lnTo>
                <a:lnTo>
                  <a:pt x="361073" y="1371168"/>
                </a:lnTo>
                <a:lnTo>
                  <a:pt x="353758" y="1335608"/>
                </a:lnTo>
                <a:lnTo>
                  <a:pt x="353402" y="1333068"/>
                </a:lnTo>
                <a:lnTo>
                  <a:pt x="353555" y="1326718"/>
                </a:lnTo>
                <a:lnTo>
                  <a:pt x="354037" y="1325448"/>
                </a:lnTo>
                <a:lnTo>
                  <a:pt x="355485" y="1321638"/>
                </a:lnTo>
                <a:lnTo>
                  <a:pt x="359956" y="1315288"/>
                </a:lnTo>
                <a:lnTo>
                  <a:pt x="366166" y="1310208"/>
                </a:lnTo>
                <a:close/>
              </a:path>
              <a:path w="1503045" h="1398270">
                <a:moveTo>
                  <a:pt x="1106525" y="29476"/>
                </a:moveTo>
                <a:lnTo>
                  <a:pt x="1104722" y="24574"/>
                </a:lnTo>
                <a:lnTo>
                  <a:pt x="1099731" y="22466"/>
                </a:lnTo>
                <a:lnTo>
                  <a:pt x="1090841" y="22161"/>
                </a:lnTo>
                <a:lnTo>
                  <a:pt x="1082141" y="22961"/>
                </a:lnTo>
                <a:lnTo>
                  <a:pt x="1056462" y="37858"/>
                </a:lnTo>
                <a:lnTo>
                  <a:pt x="1059472" y="60337"/>
                </a:lnTo>
                <a:lnTo>
                  <a:pt x="1060450" y="78943"/>
                </a:lnTo>
                <a:lnTo>
                  <a:pt x="1059472" y="97536"/>
                </a:lnTo>
                <a:lnTo>
                  <a:pt x="1055966" y="116141"/>
                </a:lnTo>
                <a:lnTo>
                  <a:pt x="1054023" y="123444"/>
                </a:lnTo>
                <a:lnTo>
                  <a:pt x="1058214" y="126619"/>
                </a:lnTo>
                <a:lnTo>
                  <a:pt x="1071270" y="123075"/>
                </a:lnTo>
                <a:lnTo>
                  <a:pt x="1081836" y="122809"/>
                </a:lnTo>
                <a:lnTo>
                  <a:pt x="1093025" y="121818"/>
                </a:lnTo>
                <a:lnTo>
                  <a:pt x="1099743" y="118656"/>
                </a:lnTo>
                <a:lnTo>
                  <a:pt x="1102855" y="112115"/>
                </a:lnTo>
                <a:lnTo>
                  <a:pt x="1103223" y="101003"/>
                </a:lnTo>
                <a:lnTo>
                  <a:pt x="1102702" y="85217"/>
                </a:lnTo>
                <a:lnTo>
                  <a:pt x="1102893" y="69519"/>
                </a:lnTo>
                <a:lnTo>
                  <a:pt x="1103884" y="53848"/>
                </a:lnTo>
                <a:lnTo>
                  <a:pt x="1105839" y="38176"/>
                </a:lnTo>
                <a:lnTo>
                  <a:pt x="1106525" y="29476"/>
                </a:lnTo>
                <a:close/>
              </a:path>
              <a:path w="1503045" h="1398270">
                <a:moveTo>
                  <a:pt x="1164043" y="181241"/>
                </a:moveTo>
                <a:lnTo>
                  <a:pt x="1160399" y="160921"/>
                </a:lnTo>
                <a:lnTo>
                  <a:pt x="1159522" y="156184"/>
                </a:lnTo>
                <a:lnTo>
                  <a:pt x="1158925" y="152933"/>
                </a:lnTo>
                <a:lnTo>
                  <a:pt x="1158506" y="150622"/>
                </a:lnTo>
                <a:lnTo>
                  <a:pt x="1156525" y="140271"/>
                </a:lnTo>
                <a:lnTo>
                  <a:pt x="1155280" y="133972"/>
                </a:lnTo>
                <a:lnTo>
                  <a:pt x="1150708" y="131673"/>
                </a:lnTo>
                <a:lnTo>
                  <a:pt x="1146556" y="132397"/>
                </a:lnTo>
                <a:lnTo>
                  <a:pt x="1146556" y="153797"/>
                </a:lnTo>
                <a:lnTo>
                  <a:pt x="1145247" y="156184"/>
                </a:lnTo>
                <a:lnTo>
                  <a:pt x="1144181" y="155168"/>
                </a:lnTo>
                <a:lnTo>
                  <a:pt x="1143622" y="153987"/>
                </a:lnTo>
                <a:lnTo>
                  <a:pt x="1144079" y="153123"/>
                </a:lnTo>
                <a:lnTo>
                  <a:pt x="1145374" y="152933"/>
                </a:lnTo>
                <a:lnTo>
                  <a:pt x="1146556" y="153797"/>
                </a:lnTo>
                <a:lnTo>
                  <a:pt x="1146556" y="132397"/>
                </a:lnTo>
                <a:lnTo>
                  <a:pt x="1139863" y="133553"/>
                </a:lnTo>
                <a:lnTo>
                  <a:pt x="1135329" y="135229"/>
                </a:lnTo>
                <a:lnTo>
                  <a:pt x="1121524" y="137287"/>
                </a:lnTo>
                <a:lnTo>
                  <a:pt x="1117866" y="142290"/>
                </a:lnTo>
                <a:lnTo>
                  <a:pt x="1116774" y="151206"/>
                </a:lnTo>
                <a:lnTo>
                  <a:pt x="1114755" y="165976"/>
                </a:lnTo>
                <a:lnTo>
                  <a:pt x="1112367" y="181241"/>
                </a:lnTo>
                <a:lnTo>
                  <a:pt x="1110107" y="195440"/>
                </a:lnTo>
                <a:lnTo>
                  <a:pt x="1107859" y="210858"/>
                </a:lnTo>
                <a:lnTo>
                  <a:pt x="1105979" y="224891"/>
                </a:lnTo>
                <a:lnTo>
                  <a:pt x="1107655" y="226314"/>
                </a:lnTo>
                <a:lnTo>
                  <a:pt x="1125893" y="225666"/>
                </a:lnTo>
                <a:lnTo>
                  <a:pt x="1129499" y="225412"/>
                </a:lnTo>
                <a:lnTo>
                  <a:pt x="1133068" y="225679"/>
                </a:lnTo>
                <a:lnTo>
                  <a:pt x="1142746" y="225831"/>
                </a:lnTo>
                <a:lnTo>
                  <a:pt x="1144193" y="225412"/>
                </a:lnTo>
                <a:lnTo>
                  <a:pt x="1149134" y="223989"/>
                </a:lnTo>
                <a:lnTo>
                  <a:pt x="1163116" y="188988"/>
                </a:lnTo>
                <a:lnTo>
                  <a:pt x="1164043" y="181241"/>
                </a:lnTo>
                <a:close/>
              </a:path>
              <a:path w="1503045" h="1398270">
                <a:moveTo>
                  <a:pt x="1165199" y="61899"/>
                </a:moveTo>
                <a:lnTo>
                  <a:pt x="1163256" y="51498"/>
                </a:lnTo>
                <a:lnTo>
                  <a:pt x="1159510" y="41046"/>
                </a:lnTo>
                <a:lnTo>
                  <a:pt x="1155230" y="30454"/>
                </a:lnTo>
                <a:lnTo>
                  <a:pt x="1152639" y="23710"/>
                </a:lnTo>
                <a:lnTo>
                  <a:pt x="1148943" y="20955"/>
                </a:lnTo>
                <a:lnTo>
                  <a:pt x="1137399" y="21424"/>
                </a:lnTo>
                <a:lnTo>
                  <a:pt x="1132573" y="21450"/>
                </a:lnTo>
                <a:lnTo>
                  <a:pt x="1120889" y="23406"/>
                </a:lnTo>
                <a:lnTo>
                  <a:pt x="1117219" y="27393"/>
                </a:lnTo>
                <a:lnTo>
                  <a:pt x="1119428" y="34709"/>
                </a:lnTo>
                <a:lnTo>
                  <a:pt x="1121067" y="42964"/>
                </a:lnTo>
                <a:lnTo>
                  <a:pt x="1118730" y="87464"/>
                </a:lnTo>
                <a:lnTo>
                  <a:pt x="1117180" y="93929"/>
                </a:lnTo>
                <a:lnTo>
                  <a:pt x="1116152" y="103593"/>
                </a:lnTo>
                <a:lnTo>
                  <a:pt x="1118133" y="111925"/>
                </a:lnTo>
                <a:lnTo>
                  <a:pt x="1122629" y="118237"/>
                </a:lnTo>
                <a:lnTo>
                  <a:pt x="1129157" y="121805"/>
                </a:lnTo>
                <a:lnTo>
                  <a:pt x="1137754" y="122034"/>
                </a:lnTo>
                <a:lnTo>
                  <a:pt x="1146810" y="119075"/>
                </a:lnTo>
                <a:lnTo>
                  <a:pt x="1154887" y="113753"/>
                </a:lnTo>
                <a:lnTo>
                  <a:pt x="1160564" y="106895"/>
                </a:lnTo>
                <a:lnTo>
                  <a:pt x="1163726" y="98920"/>
                </a:lnTo>
                <a:lnTo>
                  <a:pt x="1165034" y="90614"/>
                </a:lnTo>
                <a:lnTo>
                  <a:pt x="1164971" y="81813"/>
                </a:lnTo>
                <a:lnTo>
                  <a:pt x="1164069" y="72326"/>
                </a:lnTo>
                <a:lnTo>
                  <a:pt x="1165199" y="61899"/>
                </a:lnTo>
                <a:close/>
              </a:path>
              <a:path w="1503045" h="1398270">
                <a:moveTo>
                  <a:pt x="1260944" y="70802"/>
                </a:moveTo>
                <a:lnTo>
                  <a:pt x="1255534" y="27101"/>
                </a:lnTo>
                <a:lnTo>
                  <a:pt x="1237221" y="17691"/>
                </a:lnTo>
                <a:lnTo>
                  <a:pt x="1229410" y="19646"/>
                </a:lnTo>
                <a:lnTo>
                  <a:pt x="1221282" y="24409"/>
                </a:lnTo>
                <a:lnTo>
                  <a:pt x="1214932" y="30568"/>
                </a:lnTo>
                <a:lnTo>
                  <a:pt x="1212456" y="36690"/>
                </a:lnTo>
                <a:lnTo>
                  <a:pt x="1212507" y="51638"/>
                </a:lnTo>
                <a:lnTo>
                  <a:pt x="1211059" y="96342"/>
                </a:lnTo>
                <a:lnTo>
                  <a:pt x="1211440" y="107823"/>
                </a:lnTo>
                <a:lnTo>
                  <a:pt x="1213967" y="113906"/>
                </a:lnTo>
                <a:lnTo>
                  <a:pt x="1220000" y="116243"/>
                </a:lnTo>
                <a:lnTo>
                  <a:pt x="1230972" y="116446"/>
                </a:lnTo>
                <a:lnTo>
                  <a:pt x="1239316" y="119303"/>
                </a:lnTo>
                <a:lnTo>
                  <a:pt x="1243431" y="114325"/>
                </a:lnTo>
                <a:lnTo>
                  <a:pt x="1251216" y="93687"/>
                </a:lnTo>
                <a:lnTo>
                  <a:pt x="1253896" y="87668"/>
                </a:lnTo>
                <a:lnTo>
                  <a:pt x="1257147" y="81826"/>
                </a:lnTo>
                <a:lnTo>
                  <a:pt x="1260195" y="77000"/>
                </a:lnTo>
                <a:lnTo>
                  <a:pt x="1260944" y="70802"/>
                </a:lnTo>
                <a:close/>
              </a:path>
              <a:path w="1503045" h="1398270">
                <a:moveTo>
                  <a:pt x="1316609" y="24904"/>
                </a:moveTo>
                <a:lnTo>
                  <a:pt x="1316113" y="20586"/>
                </a:lnTo>
                <a:lnTo>
                  <a:pt x="1312799" y="20599"/>
                </a:lnTo>
                <a:lnTo>
                  <a:pt x="1306334" y="19481"/>
                </a:lnTo>
                <a:lnTo>
                  <a:pt x="1300137" y="17195"/>
                </a:lnTo>
                <a:lnTo>
                  <a:pt x="1293825" y="15405"/>
                </a:lnTo>
                <a:lnTo>
                  <a:pt x="1286979" y="15748"/>
                </a:lnTo>
                <a:lnTo>
                  <a:pt x="1269225" y="50114"/>
                </a:lnTo>
                <a:lnTo>
                  <a:pt x="1269225" y="60731"/>
                </a:lnTo>
                <a:lnTo>
                  <a:pt x="1269911" y="71196"/>
                </a:lnTo>
                <a:lnTo>
                  <a:pt x="1269898" y="84315"/>
                </a:lnTo>
                <a:lnTo>
                  <a:pt x="1270469" y="99237"/>
                </a:lnTo>
                <a:lnTo>
                  <a:pt x="1274000" y="106794"/>
                </a:lnTo>
                <a:lnTo>
                  <a:pt x="1282344" y="108394"/>
                </a:lnTo>
                <a:lnTo>
                  <a:pt x="1297317" y="105422"/>
                </a:lnTo>
                <a:lnTo>
                  <a:pt x="1303197" y="104076"/>
                </a:lnTo>
                <a:lnTo>
                  <a:pt x="1311706" y="100152"/>
                </a:lnTo>
                <a:lnTo>
                  <a:pt x="1316215" y="95351"/>
                </a:lnTo>
                <a:lnTo>
                  <a:pt x="1315212" y="89103"/>
                </a:lnTo>
                <a:lnTo>
                  <a:pt x="1313472" y="73710"/>
                </a:lnTo>
                <a:lnTo>
                  <a:pt x="1313141" y="58381"/>
                </a:lnTo>
                <a:lnTo>
                  <a:pt x="1314081" y="43078"/>
                </a:lnTo>
                <a:lnTo>
                  <a:pt x="1316609" y="24904"/>
                </a:lnTo>
                <a:close/>
              </a:path>
              <a:path w="1503045" h="1398270">
                <a:moveTo>
                  <a:pt x="1316799" y="120116"/>
                </a:moveTo>
                <a:lnTo>
                  <a:pt x="1314081" y="116395"/>
                </a:lnTo>
                <a:lnTo>
                  <a:pt x="1299616" y="116890"/>
                </a:lnTo>
                <a:lnTo>
                  <a:pt x="1292948" y="117449"/>
                </a:lnTo>
                <a:lnTo>
                  <a:pt x="1286370" y="118516"/>
                </a:lnTo>
                <a:lnTo>
                  <a:pt x="1279893" y="120332"/>
                </a:lnTo>
                <a:lnTo>
                  <a:pt x="1270495" y="123621"/>
                </a:lnTo>
                <a:lnTo>
                  <a:pt x="1264653" y="130035"/>
                </a:lnTo>
                <a:lnTo>
                  <a:pt x="1264970" y="139941"/>
                </a:lnTo>
                <a:lnTo>
                  <a:pt x="1264831" y="150926"/>
                </a:lnTo>
                <a:lnTo>
                  <a:pt x="1263992" y="161848"/>
                </a:lnTo>
                <a:lnTo>
                  <a:pt x="1262926" y="172745"/>
                </a:lnTo>
                <a:lnTo>
                  <a:pt x="1262087" y="183667"/>
                </a:lnTo>
                <a:lnTo>
                  <a:pt x="1290624" y="217043"/>
                </a:lnTo>
                <a:lnTo>
                  <a:pt x="1298994" y="216115"/>
                </a:lnTo>
                <a:lnTo>
                  <a:pt x="1305953" y="211124"/>
                </a:lnTo>
                <a:lnTo>
                  <a:pt x="1311871" y="202069"/>
                </a:lnTo>
                <a:lnTo>
                  <a:pt x="1315669" y="190576"/>
                </a:lnTo>
                <a:lnTo>
                  <a:pt x="1316710" y="178930"/>
                </a:lnTo>
                <a:lnTo>
                  <a:pt x="1316393" y="155511"/>
                </a:lnTo>
                <a:lnTo>
                  <a:pt x="1316304" y="134467"/>
                </a:lnTo>
                <a:lnTo>
                  <a:pt x="1316799" y="120116"/>
                </a:lnTo>
                <a:close/>
              </a:path>
              <a:path w="1503045" h="1398270">
                <a:moveTo>
                  <a:pt x="1428610" y="71462"/>
                </a:moveTo>
                <a:lnTo>
                  <a:pt x="1428508" y="63449"/>
                </a:lnTo>
                <a:lnTo>
                  <a:pt x="1427937" y="52501"/>
                </a:lnTo>
                <a:lnTo>
                  <a:pt x="1427010" y="41567"/>
                </a:lnTo>
                <a:lnTo>
                  <a:pt x="1426464" y="30607"/>
                </a:lnTo>
                <a:lnTo>
                  <a:pt x="1427048" y="19596"/>
                </a:lnTo>
                <a:lnTo>
                  <a:pt x="1427480" y="16154"/>
                </a:lnTo>
                <a:lnTo>
                  <a:pt x="1425892" y="11074"/>
                </a:lnTo>
                <a:lnTo>
                  <a:pt x="1421549" y="12649"/>
                </a:lnTo>
                <a:lnTo>
                  <a:pt x="1413421" y="14058"/>
                </a:lnTo>
                <a:lnTo>
                  <a:pt x="1405458" y="13347"/>
                </a:lnTo>
                <a:lnTo>
                  <a:pt x="1397571" y="12052"/>
                </a:lnTo>
                <a:lnTo>
                  <a:pt x="1389634" y="11747"/>
                </a:lnTo>
                <a:lnTo>
                  <a:pt x="1381594" y="13436"/>
                </a:lnTo>
                <a:lnTo>
                  <a:pt x="1376527" y="16954"/>
                </a:lnTo>
                <a:lnTo>
                  <a:pt x="1374698" y="22390"/>
                </a:lnTo>
                <a:lnTo>
                  <a:pt x="1376362" y="29870"/>
                </a:lnTo>
                <a:lnTo>
                  <a:pt x="1378572" y="37172"/>
                </a:lnTo>
                <a:lnTo>
                  <a:pt x="1379677" y="44551"/>
                </a:lnTo>
                <a:lnTo>
                  <a:pt x="1380350" y="52031"/>
                </a:lnTo>
                <a:lnTo>
                  <a:pt x="1381264" y="59639"/>
                </a:lnTo>
                <a:lnTo>
                  <a:pt x="1380388" y="74980"/>
                </a:lnTo>
                <a:lnTo>
                  <a:pt x="1379156" y="80848"/>
                </a:lnTo>
                <a:lnTo>
                  <a:pt x="1377670" y="86791"/>
                </a:lnTo>
                <a:lnTo>
                  <a:pt x="1378127" y="92392"/>
                </a:lnTo>
                <a:lnTo>
                  <a:pt x="1382788" y="97294"/>
                </a:lnTo>
                <a:lnTo>
                  <a:pt x="1389507" y="99072"/>
                </a:lnTo>
                <a:lnTo>
                  <a:pt x="1395628" y="97345"/>
                </a:lnTo>
                <a:lnTo>
                  <a:pt x="1401495" y="94068"/>
                </a:lnTo>
                <a:lnTo>
                  <a:pt x="1407401" y="91236"/>
                </a:lnTo>
                <a:lnTo>
                  <a:pt x="1411681" y="89827"/>
                </a:lnTo>
                <a:lnTo>
                  <a:pt x="1414907" y="85534"/>
                </a:lnTo>
                <a:lnTo>
                  <a:pt x="1426387" y="78384"/>
                </a:lnTo>
                <a:lnTo>
                  <a:pt x="1428610" y="71462"/>
                </a:lnTo>
                <a:close/>
              </a:path>
              <a:path w="1503045" h="1398270">
                <a:moveTo>
                  <a:pt x="1431620" y="101498"/>
                </a:moveTo>
                <a:lnTo>
                  <a:pt x="1429346" y="98348"/>
                </a:lnTo>
                <a:lnTo>
                  <a:pt x="1423885" y="98806"/>
                </a:lnTo>
                <a:lnTo>
                  <a:pt x="1411439" y="101307"/>
                </a:lnTo>
                <a:lnTo>
                  <a:pt x="1400009" y="106057"/>
                </a:lnTo>
                <a:lnTo>
                  <a:pt x="1389240" y="112242"/>
                </a:lnTo>
                <a:lnTo>
                  <a:pt x="1375117" y="121424"/>
                </a:lnTo>
                <a:lnTo>
                  <a:pt x="1375435" y="126428"/>
                </a:lnTo>
                <a:lnTo>
                  <a:pt x="1374444" y="137515"/>
                </a:lnTo>
                <a:lnTo>
                  <a:pt x="1373454" y="151599"/>
                </a:lnTo>
                <a:lnTo>
                  <a:pt x="1372450" y="158546"/>
                </a:lnTo>
                <a:lnTo>
                  <a:pt x="1370965" y="171297"/>
                </a:lnTo>
                <a:lnTo>
                  <a:pt x="1370812" y="184048"/>
                </a:lnTo>
                <a:lnTo>
                  <a:pt x="1371180" y="196786"/>
                </a:lnTo>
                <a:lnTo>
                  <a:pt x="1371257" y="209511"/>
                </a:lnTo>
                <a:lnTo>
                  <a:pt x="1371053" y="216890"/>
                </a:lnTo>
                <a:lnTo>
                  <a:pt x="1374749" y="218757"/>
                </a:lnTo>
                <a:lnTo>
                  <a:pt x="1383601" y="218046"/>
                </a:lnTo>
                <a:lnTo>
                  <a:pt x="1388402" y="217906"/>
                </a:lnTo>
                <a:lnTo>
                  <a:pt x="1388414" y="218211"/>
                </a:lnTo>
                <a:lnTo>
                  <a:pt x="1393786" y="217779"/>
                </a:lnTo>
                <a:lnTo>
                  <a:pt x="1399209" y="217716"/>
                </a:lnTo>
                <a:lnTo>
                  <a:pt x="1409954" y="215912"/>
                </a:lnTo>
                <a:lnTo>
                  <a:pt x="1415884" y="213601"/>
                </a:lnTo>
                <a:lnTo>
                  <a:pt x="1417078" y="208102"/>
                </a:lnTo>
                <a:lnTo>
                  <a:pt x="1420342" y="197332"/>
                </a:lnTo>
                <a:lnTo>
                  <a:pt x="1424292" y="186728"/>
                </a:lnTo>
                <a:lnTo>
                  <a:pt x="1427314" y="175895"/>
                </a:lnTo>
                <a:lnTo>
                  <a:pt x="1427772" y="164388"/>
                </a:lnTo>
                <a:lnTo>
                  <a:pt x="1426451" y="149898"/>
                </a:lnTo>
                <a:lnTo>
                  <a:pt x="1426095" y="135407"/>
                </a:lnTo>
                <a:lnTo>
                  <a:pt x="1427175" y="120980"/>
                </a:lnTo>
                <a:lnTo>
                  <a:pt x="1430159" y="106616"/>
                </a:lnTo>
                <a:lnTo>
                  <a:pt x="1431620" y="101498"/>
                </a:lnTo>
                <a:close/>
              </a:path>
              <a:path w="1503045" h="1398270">
                <a:moveTo>
                  <a:pt x="1502879" y="57264"/>
                </a:moveTo>
                <a:lnTo>
                  <a:pt x="1498625" y="11531"/>
                </a:lnTo>
                <a:lnTo>
                  <a:pt x="1451394" y="0"/>
                </a:lnTo>
                <a:lnTo>
                  <a:pt x="1448752" y="1600"/>
                </a:lnTo>
                <a:lnTo>
                  <a:pt x="1448689" y="14922"/>
                </a:lnTo>
                <a:lnTo>
                  <a:pt x="1448828" y="30759"/>
                </a:lnTo>
                <a:lnTo>
                  <a:pt x="1450517" y="85432"/>
                </a:lnTo>
                <a:lnTo>
                  <a:pt x="1454708" y="90639"/>
                </a:lnTo>
                <a:lnTo>
                  <a:pt x="1469250" y="89166"/>
                </a:lnTo>
                <a:lnTo>
                  <a:pt x="1474101" y="93154"/>
                </a:lnTo>
                <a:lnTo>
                  <a:pt x="1478203" y="97891"/>
                </a:lnTo>
                <a:lnTo>
                  <a:pt x="1483169" y="96164"/>
                </a:lnTo>
                <a:lnTo>
                  <a:pt x="1484020" y="91732"/>
                </a:lnTo>
                <a:lnTo>
                  <a:pt x="1486928" y="90220"/>
                </a:lnTo>
                <a:lnTo>
                  <a:pt x="1495209" y="83921"/>
                </a:lnTo>
                <a:lnTo>
                  <a:pt x="1499933" y="76073"/>
                </a:lnTo>
                <a:lnTo>
                  <a:pt x="1502130" y="67056"/>
                </a:lnTo>
                <a:lnTo>
                  <a:pt x="1502879" y="5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1172" y="5200978"/>
            <a:ext cx="82143" cy="130553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5273" y="5419990"/>
            <a:ext cx="132549" cy="238899"/>
          </a:xfrm>
          <a:prstGeom prst="rect">
            <a:avLst/>
          </a:prstGeom>
        </p:spPr>
      </p:pic>
      <p:sp>
        <p:nvSpPr>
          <p:cNvPr id="97" name="bg object 97"/>
          <p:cNvSpPr/>
          <p:nvPr/>
        </p:nvSpPr>
        <p:spPr>
          <a:xfrm>
            <a:off x="5690463" y="5215547"/>
            <a:ext cx="375920" cy="85725"/>
          </a:xfrm>
          <a:custGeom>
            <a:avLst/>
            <a:gdLst/>
            <a:ahLst/>
            <a:cxnLst/>
            <a:rect l="l" t="t" r="r" b="b"/>
            <a:pathLst>
              <a:path w="375920" h="85725">
                <a:moveTo>
                  <a:pt x="128384" y="53771"/>
                </a:moveTo>
                <a:lnTo>
                  <a:pt x="128282" y="46837"/>
                </a:lnTo>
                <a:lnTo>
                  <a:pt x="127114" y="45034"/>
                </a:lnTo>
                <a:lnTo>
                  <a:pt x="121158" y="35839"/>
                </a:lnTo>
                <a:lnTo>
                  <a:pt x="118148" y="31470"/>
                </a:lnTo>
                <a:lnTo>
                  <a:pt x="114998" y="27216"/>
                </a:lnTo>
                <a:lnTo>
                  <a:pt x="105206" y="16814"/>
                </a:lnTo>
                <a:lnTo>
                  <a:pt x="95948" y="11531"/>
                </a:lnTo>
                <a:lnTo>
                  <a:pt x="95948" y="54800"/>
                </a:lnTo>
                <a:lnTo>
                  <a:pt x="94767" y="56870"/>
                </a:lnTo>
                <a:lnTo>
                  <a:pt x="90297" y="59042"/>
                </a:lnTo>
                <a:lnTo>
                  <a:pt x="88138" y="60198"/>
                </a:lnTo>
                <a:lnTo>
                  <a:pt x="85864" y="60731"/>
                </a:lnTo>
                <a:lnTo>
                  <a:pt x="72707" y="63322"/>
                </a:lnTo>
                <a:lnTo>
                  <a:pt x="59448" y="65189"/>
                </a:lnTo>
                <a:lnTo>
                  <a:pt x="23329" y="68986"/>
                </a:lnTo>
                <a:lnTo>
                  <a:pt x="21932" y="53771"/>
                </a:lnTo>
                <a:lnTo>
                  <a:pt x="21424" y="47815"/>
                </a:lnTo>
                <a:lnTo>
                  <a:pt x="25971" y="47231"/>
                </a:lnTo>
                <a:lnTo>
                  <a:pt x="32131" y="46850"/>
                </a:lnTo>
                <a:lnTo>
                  <a:pt x="48145" y="45440"/>
                </a:lnTo>
                <a:lnTo>
                  <a:pt x="56172" y="45034"/>
                </a:lnTo>
                <a:lnTo>
                  <a:pt x="64249" y="45402"/>
                </a:lnTo>
                <a:lnTo>
                  <a:pt x="84302" y="47193"/>
                </a:lnTo>
                <a:lnTo>
                  <a:pt x="93370" y="48145"/>
                </a:lnTo>
                <a:lnTo>
                  <a:pt x="95465" y="49669"/>
                </a:lnTo>
                <a:lnTo>
                  <a:pt x="95948" y="54800"/>
                </a:lnTo>
                <a:lnTo>
                  <a:pt x="95948" y="11531"/>
                </a:lnTo>
                <a:lnTo>
                  <a:pt x="94081" y="10464"/>
                </a:lnTo>
                <a:lnTo>
                  <a:pt x="81813" y="8636"/>
                </a:lnTo>
                <a:lnTo>
                  <a:pt x="68605" y="11811"/>
                </a:lnTo>
                <a:lnTo>
                  <a:pt x="58813" y="15316"/>
                </a:lnTo>
                <a:lnTo>
                  <a:pt x="48945" y="17792"/>
                </a:lnTo>
                <a:lnTo>
                  <a:pt x="39014" y="19710"/>
                </a:lnTo>
                <a:lnTo>
                  <a:pt x="29044" y="21501"/>
                </a:lnTo>
                <a:lnTo>
                  <a:pt x="13881" y="25654"/>
                </a:lnTo>
                <a:lnTo>
                  <a:pt x="4787" y="32131"/>
                </a:lnTo>
                <a:lnTo>
                  <a:pt x="546" y="42468"/>
                </a:lnTo>
                <a:lnTo>
                  <a:pt x="101" y="53771"/>
                </a:lnTo>
                <a:lnTo>
                  <a:pt x="0" y="66649"/>
                </a:lnTo>
                <a:lnTo>
                  <a:pt x="241" y="75717"/>
                </a:lnTo>
                <a:lnTo>
                  <a:pt x="2781" y="82130"/>
                </a:lnTo>
                <a:lnTo>
                  <a:pt x="9258" y="84696"/>
                </a:lnTo>
                <a:lnTo>
                  <a:pt x="21412" y="85382"/>
                </a:lnTo>
                <a:lnTo>
                  <a:pt x="41402" y="84785"/>
                </a:lnTo>
                <a:lnTo>
                  <a:pt x="81191" y="81114"/>
                </a:lnTo>
                <a:lnTo>
                  <a:pt x="101180" y="80899"/>
                </a:lnTo>
                <a:lnTo>
                  <a:pt x="104914" y="81089"/>
                </a:lnTo>
                <a:lnTo>
                  <a:pt x="105206" y="80899"/>
                </a:lnTo>
                <a:lnTo>
                  <a:pt x="108280" y="78917"/>
                </a:lnTo>
                <a:lnTo>
                  <a:pt x="115468" y="71310"/>
                </a:lnTo>
                <a:lnTo>
                  <a:pt x="117462" y="68986"/>
                </a:lnTo>
                <a:lnTo>
                  <a:pt x="120116" y="65913"/>
                </a:lnTo>
                <a:lnTo>
                  <a:pt x="128384" y="53771"/>
                </a:lnTo>
                <a:close/>
              </a:path>
              <a:path w="375920" h="85725">
                <a:moveTo>
                  <a:pt x="375335" y="7569"/>
                </a:moveTo>
                <a:lnTo>
                  <a:pt x="374650" y="6057"/>
                </a:lnTo>
                <a:lnTo>
                  <a:pt x="372706" y="1752"/>
                </a:lnTo>
                <a:lnTo>
                  <a:pt x="366839" y="0"/>
                </a:lnTo>
                <a:lnTo>
                  <a:pt x="357136" y="1917"/>
                </a:lnTo>
                <a:lnTo>
                  <a:pt x="349199" y="3810"/>
                </a:lnTo>
                <a:lnTo>
                  <a:pt x="349199" y="46786"/>
                </a:lnTo>
                <a:lnTo>
                  <a:pt x="347218" y="52755"/>
                </a:lnTo>
                <a:lnTo>
                  <a:pt x="333044" y="54330"/>
                </a:lnTo>
                <a:lnTo>
                  <a:pt x="327037" y="53809"/>
                </a:lnTo>
                <a:lnTo>
                  <a:pt x="321106" y="53809"/>
                </a:lnTo>
                <a:lnTo>
                  <a:pt x="284429" y="44500"/>
                </a:lnTo>
                <a:lnTo>
                  <a:pt x="284759" y="33921"/>
                </a:lnTo>
                <a:lnTo>
                  <a:pt x="289293" y="32461"/>
                </a:lnTo>
                <a:lnTo>
                  <a:pt x="293497" y="32194"/>
                </a:lnTo>
                <a:lnTo>
                  <a:pt x="304088" y="30873"/>
                </a:lnTo>
                <a:lnTo>
                  <a:pt x="314579" y="28841"/>
                </a:lnTo>
                <a:lnTo>
                  <a:pt x="325107" y="27076"/>
                </a:lnTo>
                <a:lnTo>
                  <a:pt x="335813" y="26517"/>
                </a:lnTo>
                <a:lnTo>
                  <a:pt x="344093" y="26784"/>
                </a:lnTo>
                <a:lnTo>
                  <a:pt x="347827" y="30492"/>
                </a:lnTo>
                <a:lnTo>
                  <a:pt x="349199" y="46786"/>
                </a:lnTo>
                <a:lnTo>
                  <a:pt x="349199" y="3810"/>
                </a:lnTo>
                <a:lnTo>
                  <a:pt x="344766" y="4864"/>
                </a:lnTo>
                <a:lnTo>
                  <a:pt x="332384" y="6057"/>
                </a:lnTo>
                <a:lnTo>
                  <a:pt x="320027" y="5511"/>
                </a:lnTo>
                <a:lnTo>
                  <a:pt x="299224" y="1714"/>
                </a:lnTo>
                <a:lnTo>
                  <a:pt x="291007" y="1511"/>
                </a:lnTo>
                <a:lnTo>
                  <a:pt x="258102" y="28841"/>
                </a:lnTo>
                <a:lnTo>
                  <a:pt x="257911" y="38646"/>
                </a:lnTo>
                <a:lnTo>
                  <a:pt x="256971" y="47205"/>
                </a:lnTo>
                <a:lnTo>
                  <a:pt x="254596" y="55473"/>
                </a:lnTo>
                <a:lnTo>
                  <a:pt x="250139" y="63385"/>
                </a:lnTo>
                <a:lnTo>
                  <a:pt x="243674" y="72123"/>
                </a:lnTo>
                <a:lnTo>
                  <a:pt x="246545" y="77038"/>
                </a:lnTo>
                <a:lnTo>
                  <a:pt x="260426" y="77647"/>
                </a:lnTo>
                <a:lnTo>
                  <a:pt x="263461" y="77203"/>
                </a:lnTo>
                <a:lnTo>
                  <a:pt x="266369" y="76644"/>
                </a:lnTo>
                <a:lnTo>
                  <a:pt x="283616" y="73825"/>
                </a:lnTo>
                <a:lnTo>
                  <a:pt x="300926" y="72034"/>
                </a:lnTo>
                <a:lnTo>
                  <a:pt x="318325" y="71297"/>
                </a:lnTo>
                <a:lnTo>
                  <a:pt x="335788" y="71653"/>
                </a:lnTo>
                <a:lnTo>
                  <a:pt x="342531" y="71564"/>
                </a:lnTo>
                <a:lnTo>
                  <a:pt x="344766" y="71297"/>
                </a:lnTo>
                <a:lnTo>
                  <a:pt x="349161" y="70789"/>
                </a:lnTo>
                <a:lnTo>
                  <a:pt x="355752" y="69621"/>
                </a:lnTo>
                <a:lnTo>
                  <a:pt x="362331" y="68351"/>
                </a:lnTo>
                <a:lnTo>
                  <a:pt x="369493" y="67056"/>
                </a:lnTo>
                <a:lnTo>
                  <a:pt x="372592" y="62953"/>
                </a:lnTo>
                <a:lnTo>
                  <a:pt x="373151" y="54330"/>
                </a:lnTo>
                <a:lnTo>
                  <a:pt x="373481" y="49123"/>
                </a:lnTo>
                <a:lnTo>
                  <a:pt x="373913" y="38646"/>
                </a:lnTo>
                <a:lnTo>
                  <a:pt x="374256" y="31813"/>
                </a:lnTo>
                <a:lnTo>
                  <a:pt x="375208" y="31813"/>
                </a:lnTo>
                <a:lnTo>
                  <a:pt x="375158" y="26517"/>
                </a:lnTo>
                <a:lnTo>
                  <a:pt x="374827" y="22453"/>
                </a:lnTo>
                <a:lnTo>
                  <a:pt x="375272" y="17830"/>
                </a:lnTo>
                <a:lnTo>
                  <a:pt x="375335" y="7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8" name="bg object 9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84860" y="5406682"/>
            <a:ext cx="110753" cy="70878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4262170" y="5071274"/>
            <a:ext cx="1662430" cy="223520"/>
          </a:xfrm>
          <a:custGeom>
            <a:avLst/>
            <a:gdLst/>
            <a:ahLst/>
            <a:cxnLst/>
            <a:rect l="l" t="t" r="r" b="b"/>
            <a:pathLst>
              <a:path w="1662429" h="223520">
                <a:moveTo>
                  <a:pt x="280365" y="53187"/>
                </a:moveTo>
                <a:lnTo>
                  <a:pt x="271780" y="42633"/>
                </a:lnTo>
                <a:lnTo>
                  <a:pt x="262229" y="33528"/>
                </a:lnTo>
                <a:lnTo>
                  <a:pt x="252564" y="24866"/>
                </a:lnTo>
                <a:lnTo>
                  <a:pt x="246773" y="18923"/>
                </a:lnTo>
                <a:lnTo>
                  <a:pt x="246773" y="44818"/>
                </a:lnTo>
                <a:lnTo>
                  <a:pt x="245516" y="48069"/>
                </a:lnTo>
                <a:lnTo>
                  <a:pt x="237985" y="50355"/>
                </a:lnTo>
                <a:lnTo>
                  <a:pt x="228320" y="52463"/>
                </a:lnTo>
                <a:lnTo>
                  <a:pt x="218516" y="53467"/>
                </a:lnTo>
                <a:lnTo>
                  <a:pt x="208661" y="54038"/>
                </a:lnTo>
                <a:lnTo>
                  <a:pt x="198831" y="54851"/>
                </a:lnTo>
                <a:lnTo>
                  <a:pt x="126682" y="63525"/>
                </a:lnTo>
                <a:lnTo>
                  <a:pt x="123672" y="62839"/>
                </a:lnTo>
                <a:lnTo>
                  <a:pt x="120738" y="62623"/>
                </a:lnTo>
                <a:lnTo>
                  <a:pt x="103022" y="64109"/>
                </a:lnTo>
                <a:lnTo>
                  <a:pt x="94132" y="64566"/>
                </a:lnTo>
                <a:lnTo>
                  <a:pt x="85140" y="64401"/>
                </a:lnTo>
                <a:lnTo>
                  <a:pt x="77571" y="63220"/>
                </a:lnTo>
                <a:lnTo>
                  <a:pt x="71323" y="60553"/>
                </a:lnTo>
                <a:lnTo>
                  <a:pt x="66586" y="56057"/>
                </a:lnTo>
                <a:lnTo>
                  <a:pt x="63576" y="49390"/>
                </a:lnTo>
                <a:lnTo>
                  <a:pt x="60947" y="44145"/>
                </a:lnTo>
                <a:lnTo>
                  <a:pt x="57365" y="39230"/>
                </a:lnTo>
                <a:lnTo>
                  <a:pt x="54927" y="34480"/>
                </a:lnTo>
                <a:lnTo>
                  <a:pt x="54902" y="33528"/>
                </a:lnTo>
                <a:lnTo>
                  <a:pt x="55194" y="30645"/>
                </a:lnTo>
                <a:lnTo>
                  <a:pt x="55372" y="28917"/>
                </a:lnTo>
                <a:lnTo>
                  <a:pt x="59499" y="24968"/>
                </a:lnTo>
                <a:lnTo>
                  <a:pt x="64897" y="24892"/>
                </a:lnTo>
                <a:lnTo>
                  <a:pt x="70789" y="26098"/>
                </a:lnTo>
                <a:lnTo>
                  <a:pt x="76403" y="26022"/>
                </a:lnTo>
                <a:lnTo>
                  <a:pt x="81876" y="24892"/>
                </a:lnTo>
                <a:lnTo>
                  <a:pt x="101917" y="20751"/>
                </a:lnTo>
                <a:lnTo>
                  <a:pt x="127787" y="18681"/>
                </a:lnTo>
                <a:lnTo>
                  <a:pt x="153784" y="17564"/>
                </a:lnTo>
                <a:lnTo>
                  <a:pt x="179666" y="15189"/>
                </a:lnTo>
                <a:lnTo>
                  <a:pt x="197180" y="14884"/>
                </a:lnTo>
                <a:lnTo>
                  <a:pt x="213563" y="18999"/>
                </a:lnTo>
                <a:lnTo>
                  <a:pt x="228549" y="27254"/>
                </a:lnTo>
                <a:lnTo>
                  <a:pt x="241858" y="39319"/>
                </a:lnTo>
                <a:lnTo>
                  <a:pt x="246773" y="44818"/>
                </a:lnTo>
                <a:lnTo>
                  <a:pt x="246773" y="18923"/>
                </a:lnTo>
                <a:lnTo>
                  <a:pt x="243624" y="15684"/>
                </a:lnTo>
                <a:lnTo>
                  <a:pt x="242697" y="14884"/>
                </a:lnTo>
                <a:lnTo>
                  <a:pt x="241439" y="13804"/>
                </a:lnTo>
                <a:lnTo>
                  <a:pt x="232105" y="5778"/>
                </a:lnTo>
                <a:lnTo>
                  <a:pt x="219202" y="812"/>
                </a:lnTo>
                <a:lnTo>
                  <a:pt x="205117" y="0"/>
                </a:lnTo>
                <a:lnTo>
                  <a:pt x="190042" y="2565"/>
                </a:lnTo>
                <a:lnTo>
                  <a:pt x="181787" y="4241"/>
                </a:lnTo>
                <a:lnTo>
                  <a:pt x="173393" y="5346"/>
                </a:lnTo>
                <a:lnTo>
                  <a:pt x="156476" y="7124"/>
                </a:lnTo>
                <a:lnTo>
                  <a:pt x="134747" y="8737"/>
                </a:lnTo>
                <a:lnTo>
                  <a:pt x="112928" y="9144"/>
                </a:lnTo>
                <a:lnTo>
                  <a:pt x="91097" y="9956"/>
                </a:lnTo>
                <a:lnTo>
                  <a:pt x="61493" y="13804"/>
                </a:lnTo>
                <a:lnTo>
                  <a:pt x="53187" y="13360"/>
                </a:lnTo>
                <a:lnTo>
                  <a:pt x="45021" y="10718"/>
                </a:lnTo>
                <a:lnTo>
                  <a:pt x="37617" y="5092"/>
                </a:lnTo>
                <a:lnTo>
                  <a:pt x="33286" y="406"/>
                </a:lnTo>
                <a:lnTo>
                  <a:pt x="22161" y="2032"/>
                </a:lnTo>
                <a:lnTo>
                  <a:pt x="19405" y="17843"/>
                </a:lnTo>
                <a:lnTo>
                  <a:pt x="13195" y="20891"/>
                </a:lnTo>
                <a:lnTo>
                  <a:pt x="2260" y="23266"/>
                </a:lnTo>
                <a:lnTo>
                  <a:pt x="0" y="25158"/>
                </a:lnTo>
                <a:lnTo>
                  <a:pt x="1892" y="29222"/>
                </a:lnTo>
                <a:lnTo>
                  <a:pt x="3784" y="30480"/>
                </a:lnTo>
                <a:lnTo>
                  <a:pt x="7569" y="31191"/>
                </a:lnTo>
                <a:lnTo>
                  <a:pt x="10020" y="30759"/>
                </a:lnTo>
                <a:lnTo>
                  <a:pt x="12395" y="30645"/>
                </a:lnTo>
                <a:lnTo>
                  <a:pt x="43548" y="53670"/>
                </a:lnTo>
                <a:lnTo>
                  <a:pt x="45072" y="60629"/>
                </a:lnTo>
                <a:lnTo>
                  <a:pt x="46583" y="63754"/>
                </a:lnTo>
                <a:lnTo>
                  <a:pt x="50165" y="70104"/>
                </a:lnTo>
                <a:lnTo>
                  <a:pt x="54660" y="75057"/>
                </a:lnTo>
                <a:lnTo>
                  <a:pt x="60769" y="78308"/>
                </a:lnTo>
                <a:lnTo>
                  <a:pt x="69189" y="79578"/>
                </a:lnTo>
                <a:lnTo>
                  <a:pt x="77266" y="79286"/>
                </a:lnTo>
                <a:lnTo>
                  <a:pt x="85191" y="78397"/>
                </a:lnTo>
                <a:lnTo>
                  <a:pt x="93052" y="77330"/>
                </a:lnTo>
                <a:lnTo>
                  <a:pt x="100901" y="76517"/>
                </a:lnTo>
                <a:lnTo>
                  <a:pt x="129400" y="74891"/>
                </a:lnTo>
                <a:lnTo>
                  <a:pt x="143675" y="73787"/>
                </a:lnTo>
                <a:lnTo>
                  <a:pt x="157924" y="71920"/>
                </a:lnTo>
                <a:lnTo>
                  <a:pt x="176987" y="68973"/>
                </a:lnTo>
                <a:lnTo>
                  <a:pt x="196164" y="66611"/>
                </a:lnTo>
                <a:lnTo>
                  <a:pt x="215392" y="64973"/>
                </a:lnTo>
                <a:lnTo>
                  <a:pt x="224993" y="64566"/>
                </a:lnTo>
                <a:lnTo>
                  <a:pt x="246418" y="63576"/>
                </a:lnTo>
                <a:lnTo>
                  <a:pt x="246837" y="63525"/>
                </a:lnTo>
                <a:lnTo>
                  <a:pt x="257848" y="61899"/>
                </a:lnTo>
                <a:lnTo>
                  <a:pt x="269087" y="58610"/>
                </a:lnTo>
                <a:lnTo>
                  <a:pt x="280365" y="53187"/>
                </a:lnTo>
                <a:close/>
              </a:path>
              <a:path w="1662429" h="223520">
                <a:moveTo>
                  <a:pt x="1662353" y="178625"/>
                </a:moveTo>
                <a:lnTo>
                  <a:pt x="1637512" y="152463"/>
                </a:lnTo>
                <a:lnTo>
                  <a:pt x="1637512" y="182537"/>
                </a:lnTo>
                <a:lnTo>
                  <a:pt x="1633702" y="183769"/>
                </a:lnTo>
                <a:lnTo>
                  <a:pt x="1632839" y="183946"/>
                </a:lnTo>
                <a:lnTo>
                  <a:pt x="1632839" y="203327"/>
                </a:lnTo>
                <a:lnTo>
                  <a:pt x="1630895" y="205320"/>
                </a:lnTo>
                <a:lnTo>
                  <a:pt x="1629295" y="205790"/>
                </a:lnTo>
                <a:lnTo>
                  <a:pt x="1627746" y="205320"/>
                </a:lnTo>
                <a:lnTo>
                  <a:pt x="1627695" y="203327"/>
                </a:lnTo>
                <a:lnTo>
                  <a:pt x="1630172" y="201853"/>
                </a:lnTo>
                <a:lnTo>
                  <a:pt x="1632839" y="203327"/>
                </a:lnTo>
                <a:lnTo>
                  <a:pt x="1632839" y="183946"/>
                </a:lnTo>
                <a:lnTo>
                  <a:pt x="1621942" y="186156"/>
                </a:lnTo>
                <a:lnTo>
                  <a:pt x="1613319" y="187490"/>
                </a:lnTo>
                <a:lnTo>
                  <a:pt x="1603832" y="187807"/>
                </a:lnTo>
                <a:lnTo>
                  <a:pt x="1593024" y="186436"/>
                </a:lnTo>
                <a:lnTo>
                  <a:pt x="1632038" y="173583"/>
                </a:lnTo>
                <a:lnTo>
                  <a:pt x="1636280" y="173469"/>
                </a:lnTo>
                <a:lnTo>
                  <a:pt x="1637512" y="182537"/>
                </a:lnTo>
                <a:lnTo>
                  <a:pt x="1637512" y="152463"/>
                </a:lnTo>
                <a:lnTo>
                  <a:pt x="1634782" y="152336"/>
                </a:lnTo>
                <a:lnTo>
                  <a:pt x="1605597" y="156718"/>
                </a:lnTo>
                <a:lnTo>
                  <a:pt x="1590954" y="158432"/>
                </a:lnTo>
                <a:lnTo>
                  <a:pt x="1576222" y="159486"/>
                </a:lnTo>
                <a:lnTo>
                  <a:pt x="1567853" y="159842"/>
                </a:lnTo>
                <a:lnTo>
                  <a:pt x="1563179" y="163880"/>
                </a:lnTo>
                <a:lnTo>
                  <a:pt x="1564805" y="173342"/>
                </a:lnTo>
                <a:lnTo>
                  <a:pt x="1565465" y="181660"/>
                </a:lnTo>
                <a:lnTo>
                  <a:pt x="1564982" y="189953"/>
                </a:lnTo>
                <a:lnTo>
                  <a:pt x="1563941" y="198247"/>
                </a:lnTo>
                <a:lnTo>
                  <a:pt x="1563090" y="205295"/>
                </a:lnTo>
                <a:lnTo>
                  <a:pt x="1562989" y="209219"/>
                </a:lnTo>
                <a:lnTo>
                  <a:pt x="1563116" y="215061"/>
                </a:lnTo>
                <a:lnTo>
                  <a:pt x="1565719" y="220599"/>
                </a:lnTo>
                <a:lnTo>
                  <a:pt x="1570977" y="223088"/>
                </a:lnTo>
                <a:lnTo>
                  <a:pt x="1579156" y="222465"/>
                </a:lnTo>
                <a:lnTo>
                  <a:pt x="1594205" y="219900"/>
                </a:lnTo>
                <a:lnTo>
                  <a:pt x="1609331" y="218452"/>
                </a:lnTo>
                <a:lnTo>
                  <a:pt x="1649539" y="213639"/>
                </a:lnTo>
                <a:lnTo>
                  <a:pt x="1651622" y="209219"/>
                </a:lnTo>
                <a:lnTo>
                  <a:pt x="1653425" y="205790"/>
                </a:lnTo>
                <a:lnTo>
                  <a:pt x="1655508" y="201853"/>
                </a:lnTo>
                <a:lnTo>
                  <a:pt x="1659356" y="194576"/>
                </a:lnTo>
                <a:lnTo>
                  <a:pt x="1661769" y="187807"/>
                </a:lnTo>
                <a:lnTo>
                  <a:pt x="1662036" y="187071"/>
                </a:lnTo>
                <a:lnTo>
                  <a:pt x="1662303" y="181660"/>
                </a:lnTo>
                <a:lnTo>
                  <a:pt x="1662353" y="17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bg object 10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6732" y="5523329"/>
            <a:ext cx="179384" cy="130189"/>
          </a:xfrm>
          <a:prstGeom prst="rect">
            <a:avLst/>
          </a:prstGeom>
        </p:spPr>
      </p:pic>
      <p:sp>
        <p:nvSpPr>
          <p:cNvPr id="101" name="bg object 101"/>
          <p:cNvSpPr/>
          <p:nvPr/>
        </p:nvSpPr>
        <p:spPr>
          <a:xfrm>
            <a:off x="175552" y="4515535"/>
            <a:ext cx="5485765" cy="2164080"/>
          </a:xfrm>
          <a:custGeom>
            <a:avLst/>
            <a:gdLst/>
            <a:ahLst/>
            <a:cxnLst/>
            <a:rect l="l" t="t" r="r" b="b"/>
            <a:pathLst>
              <a:path w="5485765" h="2164079">
                <a:moveTo>
                  <a:pt x="44742" y="1613623"/>
                </a:moveTo>
                <a:lnTo>
                  <a:pt x="44729" y="1607629"/>
                </a:lnTo>
                <a:lnTo>
                  <a:pt x="44043" y="1589468"/>
                </a:lnTo>
                <a:lnTo>
                  <a:pt x="42570" y="1567954"/>
                </a:lnTo>
                <a:lnTo>
                  <a:pt x="41490" y="1549717"/>
                </a:lnTo>
                <a:lnTo>
                  <a:pt x="41389" y="1547075"/>
                </a:lnTo>
                <a:lnTo>
                  <a:pt x="41173" y="1527670"/>
                </a:lnTo>
                <a:lnTo>
                  <a:pt x="41770" y="1517599"/>
                </a:lnTo>
                <a:lnTo>
                  <a:pt x="41300" y="1507540"/>
                </a:lnTo>
                <a:lnTo>
                  <a:pt x="40703" y="1497444"/>
                </a:lnTo>
                <a:lnTo>
                  <a:pt x="40932" y="1487309"/>
                </a:lnTo>
                <a:lnTo>
                  <a:pt x="40563" y="1480451"/>
                </a:lnTo>
                <a:lnTo>
                  <a:pt x="40271" y="1475257"/>
                </a:lnTo>
                <a:lnTo>
                  <a:pt x="35941" y="1465834"/>
                </a:lnTo>
                <a:lnTo>
                  <a:pt x="32346" y="1462671"/>
                </a:lnTo>
                <a:lnTo>
                  <a:pt x="32346" y="1575041"/>
                </a:lnTo>
                <a:lnTo>
                  <a:pt x="29794" y="1598676"/>
                </a:lnTo>
                <a:lnTo>
                  <a:pt x="29362" y="1600962"/>
                </a:lnTo>
                <a:lnTo>
                  <a:pt x="29565" y="1603375"/>
                </a:lnTo>
                <a:lnTo>
                  <a:pt x="28714" y="1609191"/>
                </a:lnTo>
                <a:lnTo>
                  <a:pt x="28003" y="1613623"/>
                </a:lnTo>
                <a:lnTo>
                  <a:pt x="18440" y="1612353"/>
                </a:lnTo>
                <a:lnTo>
                  <a:pt x="20853" y="1607629"/>
                </a:lnTo>
                <a:lnTo>
                  <a:pt x="20370" y="1603375"/>
                </a:lnTo>
                <a:lnTo>
                  <a:pt x="16548" y="1567954"/>
                </a:lnTo>
                <a:lnTo>
                  <a:pt x="14427" y="1549717"/>
                </a:lnTo>
                <a:lnTo>
                  <a:pt x="11925" y="1531543"/>
                </a:lnTo>
                <a:lnTo>
                  <a:pt x="11277" y="1519542"/>
                </a:lnTo>
                <a:lnTo>
                  <a:pt x="12471" y="1507858"/>
                </a:lnTo>
                <a:lnTo>
                  <a:pt x="14668" y="1496326"/>
                </a:lnTo>
                <a:lnTo>
                  <a:pt x="17030" y="1484807"/>
                </a:lnTo>
                <a:lnTo>
                  <a:pt x="17475" y="1482496"/>
                </a:lnTo>
                <a:lnTo>
                  <a:pt x="19392" y="1480794"/>
                </a:lnTo>
                <a:lnTo>
                  <a:pt x="23190" y="1480451"/>
                </a:lnTo>
                <a:lnTo>
                  <a:pt x="28689" y="1487004"/>
                </a:lnTo>
                <a:lnTo>
                  <a:pt x="31775" y="1495247"/>
                </a:lnTo>
                <a:lnTo>
                  <a:pt x="31470" y="1504010"/>
                </a:lnTo>
                <a:lnTo>
                  <a:pt x="31559" y="1527683"/>
                </a:lnTo>
                <a:lnTo>
                  <a:pt x="32245" y="1547075"/>
                </a:lnTo>
                <a:lnTo>
                  <a:pt x="32346" y="1575041"/>
                </a:lnTo>
                <a:lnTo>
                  <a:pt x="32346" y="1462671"/>
                </a:lnTo>
                <a:lnTo>
                  <a:pt x="28219" y="1459039"/>
                </a:lnTo>
                <a:lnTo>
                  <a:pt x="17373" y="1454950"/>
                </a:lnTo>
                <a:lnTo>
                  <a:pt x="6451" y="1452524"/>
                </a:lnTo>
                <a:lnTo>
                  <a:pt x="0" y="1457363"/>
                </a:lnTo>
                <a:lnTo>
                  <a:pt x="228" y="1468348"/>
                </a:lnTo>
                <a:lnTo>
                  <a:pt x="660" y="1497444"/>
                </a:lnTo>
                <a:lnTo>
                  <a:pt x="914" y="1510372"/>
                </a:lnTo>
                <a:lnTo>
                  <a:pt x="1371" y="1524317"/>
                </a:lnTo>
                <a:lnTo>
                  <a:pt x="2324" y="1548295"/>
                </a:lnTo>
                <a:lnTo>
                  <a:pt x="3035" y="1569834"/>
                </a:lnTo>
                <a:lnTo>
                  <a:pt x="3467" y="1589468"/>
                </a:lnTo>
                <a:lnTo>
                  <a:pt x="3568" y="1598676"/>
                </a:lnTo>
                <a:lnTo>
                  <a:pt x="3657" y="1615401"/>
                </a:lnTo>
                <a:lnTo>
                  <a:pt x="5753" y="1627555"/>
                </a:lnTo>
                <a:lnTo>
                  <a:pt x="11798" y="1634820"/>
                </a:lnTo>
                <a:lnTo>
                  <a:pt x="21285" y="1636915"/>
                </a:lnTo>
                <a:lnTo>
                  <a:pt x="33693" y="1633626"/>
                </a:lnTo>
                <a:lnTo>
                  <a:pt x="40106" y="1629232"/>
                </a:lnTo>
                <a:lnTo>
                  <a:pt x="43434" y="1623618"/>
                </a:lnTo>
                <a:lnTo>
                  <a:pt x="44678" y="1617129"/>
                </a:lnTo>
                <a:lnTo>
                  <a:pt x="44742" y="1613623"/>
                </a:lnTo>
                <a:close/>
              </a:path>
              <a:path w="5485765" h="2164079">
                <a:moveTo>
                  <a:pt x="326986" y="1076261"/>
                </a:moveTo>
                <a:lnTo>
                  <a:pt x="325818" y="1066520"/>
                </a:lnTo>
                <a:lnTo>
                  <a:pt x="324510" y="1062812"/>
                </a:lnTo>
                <a:lnTo>
                  <a:pt x="325501" y="1058354"/>
                </a:lnTo>
                <a:lnTo>
                  <a:pt x="325170" y="1054252"/>
                </a:lnTo>
                <a:lnTo>
                  <a:pt x="323811" y="1029830"/>
                </a:lnTo>
                <a:lnTo>
                  <a:pt x="323697" y="1027849"/>
                </a:lnTo>
                <a:lnTo>
                  <a:pt x="320675" y="974013"/>
                </a:lnTo>
                <a:lnTo>
                  <a:pt x="312788" y="933818"/>
                </a:lnTo>
                <a:lnTo>
                  <a:pt x="311975" y="931862"/>
                </a:lnTo>
                <a:lnTo>
                  <a:pt x="311975" y="1019225"/>
                </a:lnTo>
                <a:lnTo>
                  <a:pt x="308279" y="1027849"/>
                </a:lnTo>
                <a:lnTo>
                  <a:pt x="307301" y="1029830"/>
                </a:lnTo>
                <a:lnTo>
                  <a:pt x="302133" y="1028915"/>
                </a:lnTo>
                <a:lnTo>
                  <a:pt x="301180" y="1026998"/>
                </a:lnTo>
                <a:lnTo>
                  <a:pt x="301320" y="1025563"/>
                </a:lnTo>
                <a:lnTo>
                  <a:pt x="301409" y="1012215"/>
                </a:lnTo>
                <a:lnTo>
                  <a:pt x="299923" y="999134"/>
                </a:lnTo>
                <a:lnTo>
                  <a:pt x="297954" y="986104"/>
                </a:lnTo>
                <a:lnTo>
                  <a:pt x="296633" y="973010"/>
                </a:lnTo>
                <a:lnTo>
                  <a:pt x="296557" y="971270"/>
                </a:lnTo>
                <a:lnTo>
                  <a:pt x="296710" y="969454"/>
                </a:lnTo>
                <a:lnTo>
                  <a:pt x="297942" y="964463"/>
                </a:lnTo>
                <a:lnTo>
                  <a:pt x="298323" y="960234"/>
                </a:lnTo>
                <a:lnTo>
                  <a:pt x="306920" y="961453"/>
                </a:lnTo>
                <a:lnTo>
                  <a:pt x="307276" y="964971"/>
                </a:lnTo>
                <a:lnTo>
                  <a:pt x="308076" y="977480"/>
                </a:lnTo>
                <a:lnTo>
                  <a:pt x="309791" y="1007071"/>
                </a:lnTo>
                <a:lnTo>
                  <a:pt x="308571" y="1012761"/>
                </a:lnTo>
                <a:lnTo>
                  <a:pt x="311975" y="1019225"/>
                </a:lnTo>
                <a:lnTo>
                  <a:pt x="311975" y="931862"/>
                </a:lnTo>
                <a:lnTo>
                  <a:pt x="310108" y="927341"/>
                </a:lnTo>
                <a:lnTo>
                  <a:pt x="306679" y="921194"/>
                </a:lnTo>
                <a:lnTo>
                  <a:pt x="303022" y="915543"/>
                </a:lnTo>
                <a:lnTo>
                  <a:pt x="297192" y="911682"/>
                </a:lnTo>
                <a:lnTo>
                  <a:pt x="282587" y="917486"/>
                </a:lnTo>
                <a:lnTo>
                  <a:pt x="277761" y="922578"/>
                </a:lnTo>
                <a:lnTo>
                  <a:pt x="280441" y="931113"/>
                </a:lnTo>
                <a:lnTo>
                  <a:pt x="285102" y="951369"/>
                </a:lnTo>
                <a:lnTo>
                  <a:pt x="287274" y="971880"/>
                </a:lnTo>
                <a:lnTo>
                  <a:pt x="288163" y="992505"/>
                </a:lnTo>
                <a:lnTo>
                  <a:pt x="288937" y="1012215"/>
                </a:lnTo>
                <a:lnTo>
                  <a:pt x="288975" y="1021372"/>
                </a:lnTo>
                <a:lnTo>
                  <a:pt x="288683" y="1029830"/>
                </a:lnTo>
                <a:lnTo>
                  <a:pt x="289534" y="1049235"/>
                </a:lnTo>
                <a:lnTo>
                  <a:pt x="294347" y="1090930"/>
                </a:lnTo>
                <a:lnTo>
                  <a:pt x="305587" y="1098016"/>
                </a:lnTo>
                <a:lnTo>
                  <a:pt x="311416" y="1095883"/>
                </a:lnTo>
                <a:lnTo>
                  <a:pt x="318071" y="1090193"/>
                </a:lnTo>
                <a:lnTo>
                  <a:pt x="323837" y="1083906"/>
                </a:lnTo>
                <a:lnTo>
                  <a:pt x="326986" y="1076261"/>
                </a:lnTo>
                <a:close/>
              </a:path>
              <a:path w="5485765" h="2164079">
                <a:moveTo>
                  <a:pt x="3321139" y="2094725"/>
                </a:moveTo>
                <a:lnTo>
                  <a:pt x="3319081" y="2102091"/>
                </a:lnTo>
                <a:lnTo>
                  <a:pt x="3319284" y="2109330"/>
                </a:lnTo>
                <a:lnTo>
                  <a:pt x="3320415" y="2116505"/>
                </a:lnTo>
                <a:lnTo>
                  <a:pt x="3321139" y="2123694"/>
                </a:lnTo>
                <a:lnTo>
                  <a:pt x="3321139" y="2094725"/>
                </a:lnTo>
                <a:close/>
              </a:path>
              <a:path w="5485765" h="2164079">
                <a:moveTo>
                  <a:pt x="3326295" y="2159724"/>
                </a:moveTo>
                <a:lnTo>
                  <a:pt x="3326015" y="2157425"/>
                </a:lnTo>
                <a:lnTo>
                  <a:pt x="3326015" y="2155393"/>
                </a:lnTo>
                <a:lnTo>
                  <a:pt x="3324072" y="2154847"/>
                </a:lnTo>
                <a:lnTo>
                  <a:pt x="3323425" y="2155482"/>
                </a:lnTo>
                <a:lnTo>
                  <a:pt x="3323437" y="2157082"/>
                </a:lnTo>
                <a:lnTo>
                  <a:pt x="3323450" y="2158809"/>
                </a:lnTo>
                <a:lnTo>
                  <a:pt x="3323272" y="2160625"/>
                </a:lnTo>
                <a:lnTo>
                  <a:pt x="3324161" y="2163699"/>
                </a:lnTo>
                <a:lnTo>
                  <a:pt x="3325660" y="2163546"/>
                </a:lnTo>
                <a:lnTo>
                  <a:pt x="3326295" y="2159724"/>
                </a:lnTo>
                <a:close/>
              </a:path>
              <a:path w="5485765" h="2164079">
                <a:moveTo>
                  <a:pt x="3994162" y="802309"/>
                </a:moveTo>
                <a:lnTo>
                  <a:pt x="3992016" y="792073"/>
                </a:lnTo>
                <a:lnTo>
                  <a:pt x="3986517" y="816102"/>
                </a:lnTo>
                <a:lnTo>
                  <a:pt x="3982643" y="840422"/>
                </a:lnTo>
                <a:lnTo>
                  <a:pt x="3979075" y="864793"/>
                </a:lnTo>
                <a:lnTo>
                  <a:pt x="3974452" y="889000"/>
                </a:lnTo>
                <a:lnTo>
                  <a:pt x="3969385" y="911301"/>
                </a:lnTo>
                <a:lnTo>
                  <a:pt x="3967518" y="922591"/>
                </a:lnTo>
                <a:lnTo>
                  <a:pt x="3966603" y="934034"/>
                </a:lnTo>
                <a:lnTo>
                  <a:pt x="3967988" y="931506"/>
                </a:lnTo>
                <a:lnTo>
                  <a:pt x="3969943" y="929119"/>
                </a:lnTo>
                <a:lnTo>
                  <a:pt x="3977563" y="896975"/>
                </a:lnTo>
                <a:lnTo>
                  <a:pt x="3983342" y="867308"/>
                </a:lnTo>
                <a:lnTo>
                  <a:pt x="3994162" y="802309"/>
                </a:lnTo>
                <a:close/>
              </a:path>
              <a:path w="5485765" h="2164079">
                <a:moveTo>
                  <a:pt x="4341901" y="381495"/>
                </a:moveTo>
                <a:lnTo>
                  <a:pt x="4340669" y="372351"/>
                </a:lnTo>
                <a:lnTo>
                  <a:pt x="4336758" y="322719"/>
                </a:lnTo>
                <a:lnTo>
                  <a:pt x="4336034" y="313182"/>
                </a:lnTo>
                <a:lnTo>
                  <a:pt x="4335272" y="308800"/>
                </a:lnTo>
                <a:lnTo>
                  <a:pt x="4329671" y="306971"/>
                </a:lnTo>
                <a:lnTo>
                  <a:pt x="4329112" y="306984"/>
                </a:lnTo>
                <a:lnTo>
                  <a:pt x="4329112" y="381495"/>
                </a:lnTo>
                <a:lnTo>
                  <a:pt x="4329112" y="383070"/>
                </a:lnTo>
                <a:lnTo>
                  <a:pt x="4328541" y="390499"/>
                </a:lnTo>
                <a:lnTo>
                  <a:pt x="4326318" y="398183"/>
                </a:lnTo>
                <a:lnTo>
                  <a:pt x="4325137" y="400926"/>
                </a:lnTo>
                <a:lnTo>
                  <a:pt x="4323842" y="403758"/>
                </a:lnTo>
                <a:lnTo>
                  <a:pt x="4317581" y="402996"/>
                </a:lnTo>
                <a:lnTo>
                  <a:pt x="4310939" y="357759"/>
                </a:lnTo>
                <a:lnTo>
                  <a:pt x="4310812" y="349389"/>
                </a:lnTo>
                <a:lnTo>
                  <a:pt x="4311180" y="336092"/>
                </a:lnTo>
                <a:lnTo>
                  <a:pt x="4311281" y="334403"/>
                </a:lnTo>
                <a:lnTo>
                  <a:pt x="4312132" y="332727"/>
                </a:lnTo>
                <a:lnTo>
                  <a:pt x="4314291" y="327240"/>
                </a:lnTo>
                <a:lnTo>
                  <a:pt x="4315803" y="322719"/>
                </a:lnTo>
                <a:lnTo>
                  <a:pt x="4325061" y="324688"/>
                </a:lnTo>
                <a:lnTo>
                  <a:pt x="4326217" y="328599"/>
                </a:lnTo>
                <a:lnTo>
                  <a:pt x="4326610" y="332727"/>
                </a:lnTo>
                <a:lnTo>
                  <a:pt x="4327537" y="340918"/>
                </a:lnTo>
                <a:lnTo>
                  <a:pt x="4328541" y="349389"/>
                </a:lnTo>
                <a:lnTo>
                  <a:pt x="4329061" y="357759"/>
                </a:lnTo>
                <a:lnTo>
                  <a:pt x="4328566" y="365861"/>
                </a:lnTo>
                <a:lnTo>
                  <a:pt x="4328922" y="374802"/>
                </a:lnTo>
                <a:lnTo>
                  <a:pt x="4329112" y="381495"/>
                </a:lnTo>
                <a:lnTo>
                  <a:pt x="4329112" y="306984"/>
                </a:lnTo>
                <a:lnTo>
                  <a:pt x="4295711" y="340829"/>
                </a:lnTo>
                <a:lnTo>
                  <a:pt x="4295635" y="357873"/>
                </a:lnTo>
                <a:lnTo>
                  <a:pt x="4297286" y="374802"/>
                </a:lnTo>
                <a:lnTo>
                  <a:pt x="4299369" y="391693"/>
                </a:lnTo>
                <a:lnTo>
                  <a:pt x="4300956" y="405549"/>
                </a:lnTo>
                <a:lnTo>
                  <a:pt x="4307306" y="418731"/>
                </a:lnTo>
                <a:lnTo>
                  <a:pt x="4310329" y="422516"/>
                </a:lnTo>
                <a:lnTo>
                  <a:pt x="4324413" y="417385"/>
                </a:lnTo>
                <a:lnTo>
                  <a:pt x="4339971" y="390880"/>
                </a:lnTo>
                <a:lnTo>
                  <a:pt x="4341901" y="381495"/>
                </a:lnTo>
                <a:close/>
              </a:path>
              <a:path w="5485765" h="2164079">
                <a:moveTo>
                  <a:pt x="4455680" y="6299"/>
                </a:moveTo>
                <a:lnTo>
                  <a:pt x="4454842" y="1320"/>
                </a:lnTo>
                <a:lnTo>
                  <a:pt x="4448797" y="698"/>
                </a:lnTo>
                <a:lnTo>
                  <a:pt x="4441939" y="0"/>
                </a:lnTo>
                <a:lnTo>
                  <a:pt x="4439729" y="5067"/>
                </a:lnTo>
                <a:lnTo>
                  <a:pt x="4435919" y="46202"/>
                </a:lnTo>
                <a:lnTo>
                  <a:pt x="4435335" y="58039"/>
                </a:lnTo>
                <a:lnTo>
                  <a:pt x="4435754" y="84759"/>
                </a:lnTo>
                <a:lnTo>
                  <a:pt x="4437024" y="111252"/>
                </a:lnTo>
                <a:lnTo>
                  <a:pt x="4436961" y="137223"/>
                </a:lnTo>
                <a:lnTo>
                  <a:pt x="4433354" y="162407"/>
                </a:lnTo>
                <a:lnTo>
                  <a:pt x="4433836" y="170040"/>
                </a:lnTo>
                <a:lnTo>
                  <a:pt x="4433621" y="176974"/>
                </a:lnTo>
                <a:lnTo>
                  <a:pt x="4433900" y="183349"/>
                </a:lnTo>
                <a:lnTo>
                  <a:pt x="4435881" y="189318"/>
                </a:lnTo>
                <a:lnTo>
                  <a:pt x="4437596" y="192405"/>
                </a:lnTo>
                <a:lnTo>
                  <a:pt x="4439805" y="195326"/>
                </a:lnTo>
                <a:lnTo>
                  <a:pt x="4448403" y="194906"/>
                </a:lnTo>
                <a:lnTo>
                  <a:pt x="4450512" y="191846"/>
                </a:lnTo>
                <a:lnTo>
                  <a:pt x="4454537" y="172326"/>
                </a:lnTo>
                <a:lnTo>
                  <a:pt x="4452544" y="94716"/>
                </a:lnTo>
                <a:lnTo>
                  <a:pt x="4452709" y="60058"/>
                </a:lnTo>
                <a:lnTo>
                  <a:pt x="4454893" y="25425"/>
                </a:lnTo>
                <a:lnTo>
                  <a:pt x="4455363" y="20764"/>
                </a:lnTo>
                <a:lnTo>
                  <a:pt x="4455274" y="16052"/>
                </a:lnTo>
                <a:lnTo>
                  <a:pt x="4455680" y="6299"/>
                </a:lnTo>
                <a:close/>
              </a:path>
              <a:path w="5485765" h="2164079">
                <a:moveTo>
                  <a:pt x="4484852" y="406933"/>
                </a:moveTo>
                <a:lnTo>
                  <a:pt x="4484649" y="405206"/>
                </a:lnTo>
                <a:lnTo>
                  <a:pt x="4483201" y="393433"/>
                </a:lnTo>
                <a:lnTo>
                  <a:pt x="4481487" y="377685"/>
                </a:lnTo>
                <a:lnTo>
                  <a:pt x="4480547" y="362610"/>
                </a:lnTo>
                <a:lnTo>
                  <a:pt x="4480572" y="357212"/>
                </a:lnTo>
                <a:lnTo>
                  <a:pt x="4480738" y="346176"/>
                </a:lnTo>
                <a:lnTo>
                  <a:pt x="4482655" y="330466"/>
                </a:lnTo>
                <a:lnTo>
                  <a:pt x="4483239" y="313245"/>
                </a:lnTo>
                <a:lnTo>
                  <a:pt x="4479607" y="305943"/>
                </a:lnTo>
                <a:lnTo>
                  <a:pt x="4477626" y="301955"/>
                </a:lnTo>
                <a:lnTo>
                  <a:pt x="4473905" y="300278"/>
                </a:lnTo>
                <a:lnTo>
                  <a:pt x="4473905" y="315620"/>
                </a:lnTo>
                <a:lnTo>
                  <a:pt x="4473740" y="327088"/>
                </a:lnTo>
                <a:lnTo>
                  <a:pt x="4473054" y="331736"/>
                </a:lnTo>
                <a:lnTo>
                  <a:pt x="4472648" y="336384"/>
                </a:lnTo>
                <a:lnTo>
                  <a:pt x="4471644" y="349504"/>
                </a:lnTo>
                <a:lnTo>
                  <a:pt x="4470793" y="362610"/>
                </a:lnTo>
                <a:lnTo>
                  <a:pt x="4470692" y="368642"/>
                </a:lnTo>
                <a:lnTo>
                  <a:pt x="4470616" y="376389"/>
                </a:lnTo>
                <a:lnTo>
                  <a:pt x="4471492" y="388899"/>
                </a:lnTo>
                <a:lnTo>
                  <a:pt x="4472305" y="395224"/>
                </a:lnTo>
                <a:lnTo>
                  <a:pt x="4470781" y="400405"/>
                </a:lnTo>
                <a:lnTo>
                  <a:pt x="4455299" y="405206"/>
                </a:lnTo>
                <a:lnTo>
                  <a:pt x="4451540" y="403390"/>
                </a:lnTo>
                <a:lnTo>
                  <a:pt x="4449343" y="395008"/>
                </a:lnTo>
                <a:lnTo>
                  <a:pt x="4445698" y="376389"/>
                </a:lnTo>
                <a:lnTo>
                  <a:pt x="4444377" y="357746"/>
                </a:lnTo>
                <a:lnTo>
                  <a:pt x="4445241" y="339064"/>
                </a:lnTo>
                <a:lnTo>
                  <a:pt x="4448111" y="320344"/>
                </a:lnTo>
                <a:lnTo>
                  <a:pt x="4449635" y="312877"/>
                </a:lnTo>
                <a:lnTo>
                  <a:pt x="4458259" y="305943"/>
                </a:lnTo>
                <a:lnTo>
                  <a:pt x="4472457" y="309270"/>
                </a:lnTo>
                <a:lnTo>
                  <a:pt x="4473905" y="315620"/>
                </a:lnTo>
                <a:lnTo>
                  <a:pt x="4473905" y="300278"/>
                </a:lnTo>
                <a:lnTo>
                  <a:pt x="4466069" y="296748"/>
                </a:lnTo>
                <a:lnTo>
                  <a:pt x="4448822" y="297815"/>
                </a:lnTo>
                <a:lnTo>
                  <a:pt x="4438637" y="299999"/>
                </a:lnTo>
                <a:lnTo>
                  <a:pt x="4436288" y="304723"/>
                </a:lnTo>
                <a:lnTo>
                  <a:pt x="4436326" y="357746"/>
                </a:lnTo>
                <a:lnTo>
                  <a:pt x="4434941" y="368642"/>
                </a:lnTo>
                <a:lnTo>
                  <a:pt x="4434916" y="380060"/>
                </a:lnTo>
                <a:lnTo>
                  <a:pt x="4435526" y="391464"/>
                </a:lnTo>
                <a:lnTo>
                  <a:pt x="4435983" y="402882"/>
                </a:lnTo>
                <a:lnTo>
                  <a:pt x="4437138" y="410806"/>
                </a:lnTo>
                <a:lnTo>
                  <a:pt x="4440491" y="415747"/>
                </a:lnTo>
                <a:lnTo>
                  <a:pt x="4446181" y="417918"/>
                </a:lnTo>
                <a:lnTo>
                  <a:pt x="4454360" y="417550"/>
                </a:lnTo>
                <a:lnTo>
                  <a:pt x="4460214" y="416598"/>
                </a:lnTo>
                <a:lnTo>
                  <a:pt x="4465980" y="414820"/>
                </a:lnTo>
                <a:lnTo>
                  <a:pt x="4484382" y="408038"/>
                </a:lnTo>
                <a:lnTo>
                  <a:pt x="4484852" y="406933"/>
                </a:lnTo>
                <a:close/>
              </a:path>
              <a:path w="5485765" h="2164079">
                <a:moveTo>
                  <a:pt x="5045265" y="516724"/>
                </a:moveTo>
                <a:lnTo>
                  <a:pt x="5044821" y="516407"/>
                </a:lnTo>
                <a:lnTo>
                  <a:pt x="5045164" y="516801"/>
                </a:lnTo>
                <a:close/>
              </a:path>
              <a:path w="5485765" h="2164079">
                <a:moveTo>
                  <a:pt x="5046446" y="519277"/>
                </a:moveTo>
                <a:lnTo>
                  <a:pt x="5046192" y="517931"/>
                </a:lnTo>
                <a:lnTo>
                  <a:pt x="5045164" y="516801"/>
                </a:lnTo>
                <a:lnTo>
                  <a:pt x="5043652" y="517702"/>
                </a:lnTo>
                <a:lnTo>
                  <a:pt x="5043119" y="519125"/>
                </a:lnTo>
                <a:lnTo>
                  <a:pt x="5043614" y="520687"/>
                </a:lnTo>
                <a:lnTo>
                  <a:pt x="5043995" y="521893"/>
                </a:lnTo>
                <a:lnTo>
                  <a:pt x="5045126" y="521881"/>
                </a:lnTo>
                <a:lnTo>
                  <a:pt x="5046446" y="519277"/>
                </a:lnTo>
                <a:close/>
              </a:path>
              <a:path w="5485765" h="2164079">
                <a:moveTo>
                  <a:pt x="5449265" y="2053818"/>
                </a:moveTo>
                <a:lnTo>
                  <a:pt x="5448820" y="2053704"/>
                </a:lnTo>
                <a:lnTo>
                  <a:pt x="5449138" y="2054174"/>
                </a:lnTo>
                <a:lnTo>
                  <a:pt x="5449265" y="2053818"/>
                </a:lnTo>
                <a:close/>
              </a:path>
              <a:path w="5485765" h="2164079">
                <a:moveTo>
                  <a:pt x="5485574" y="2076818"/>
                </a:moveTo>
                <a:lnTo>
                  <a:pt x="5474043" y="2074024"/>
                </a:lnTo>
                <a:lnTo>
                  <a:pt x="5464099" y="2069414"/>
                </a:lnTo>
                <a:lnTo>
                  <a:pt x="5455793" y="2062848"/>
                </a:lnTo>
                <a:lnTo>
                  <a:pt x="5449138" y="2054174"/>
                </a:lnTo>
                <a:lnTo>
                  <a:pt x="5446484" y="2062340"/>
                </a:lnTo>
                <a:lnTo>
                  <a:pt x="5446598" y="2067077"/>
                </a:lnTo>
                <a:lnTo>
                  <a:pt x="5450294" y="2070163"/>
                </a:lnTo>
                <a:lnTo>
                  <a:pt x="5458345" y="2073376"/>
                </a:lnTo>
                <a:lnTo>
                  <a:pt x="5463375" y="2075218"/>
                </a:lnTo>
                <a:lnTo>
                  <a:pt x="5467997" y="2078075"/>
                </a:lnTo>
                <a:lnTo>
                  <a:pt x="5476608" y="2081403"/>
                </a:lnTo>
                <a:lnTo>
                  <a:pt x="5480634" y="2082622"/>
                </a:lnTo>
                <a:lnTo>
                  <a:pt x="5485574" y="2076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2" name="bg object 1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94022" y="4820205"/>
            <a:ext cx="108917" cy="124834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5401361" y="5833211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304" y="0"/>
                </a:moveTo>
                <a:lnTo>
                  <a:pt x="0" y="304"/>
                </a:lnTo>
                <a:lnTo>
                  <a:pt x="304" y="584"/>
                </a:lnTo>
                <a:lnTo>
                  <a:pt x="304" y="0"/>
                </a:lnTo>
                <a:close/>
              </a:path>
              <a:path w="3175" h="5714">
                <a:moveTo>
                  <a:pt x="2273" y="5041"/>
                </a:moveTo>
                <a:lnTo>
                  <a:pt x="2247" y="3302"/>
                </a:lnTo>
                <a:lnTo>
                  <a:pt x="1790" y="1739"/>
                </a:lnTo>
                <a:lnTo>
                  <a:pt x="317" y="596"/>
                </a:lnTo>
                <a:lnTo>
                  <a:pt x="241" y="2374"/>
                </a:lnTo>
                <a:lnTo>
                  <a:pt x="1117" y="3771"/>
                </a:lnTo>
                <a:lnTo>
                  <a:pt x="2273" y="5041"/>
                </a:lnTo>
                <a:close/>
              </a:path>
              <a:path w="3175" h="5714">
                <a:moveTo>
                  <a:pt x="2578" y="5397"/>
                </a:moveTo>
                <a:lnTo>
                  <a:pt x="2273" y="5041"/>
                </a:lnTo>
                <a:lnTo>
                  <a:pt x="2286" y="5702"/>
                </a:lnTo>
                <a:lnTo>
                  <a:pt x="2578" y="53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4" name="bg object 10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515" y="5768256"/>
            <a:ext cx="106193" cy="148893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64402" y="5765874"/>
            <a:ext cx="118884" cy="98399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366033" y="5728968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29">
                <a:moveTo>
                  <a:pt x="23177" y="0"/>
                </a:moveTo>
                <a:lnTo>
                  <a:pt x="0" y="38849"/>
                </a:lnTo>
                <a:lnTo>
                  <a:pt x="2242" y="55796"/>
                </a:lnTo>
                <a:lnTo>
                  <a:pt x="4535" y="72775"/>
                </a:lnTo>
                <a:lnTo>
                  <a:pt x="5973" y="89828"/>
                </a:lnTo>
                <a:lnTo>
                  <a:pt x="5651" y="106997"/>
                </a:lnTo>
                <a:lnTo>
                  <a:pt x="5627" y="125857"/>
                </a:lnTo>
                <a:lnTo>
                  <a:pt x="5753" y="144564"/>
                </a:lnTo>
                <a:lnTo>
                  <a:pt x="6629" y="148348"/>
                </a:lnTo>
                <a:lnTo>
                  <a:pt x="11607" y="150075"/>
                </a:lnTo>
                <a:lnTo>
                  <a:pt x="19023" y="150891"/>
                </a:lnTo>
                <a:lnTo>
                  <a:pt x="27117" y="149132"/>
                </a:lnTo>
                <a:lnTo>
                  <a:pt x="34378" y="145293"/>
                </a:lnTo>
                <a:lnTo>
                  <a:pt x="39293" y="139865"/>
                </a:lnTo>
                <a:lnTo>
                  <a:pt x="42926" y="133057"/>
                </a:lnTo>
                <a:lnTo>
                  <a:pt x="44793" y="126314"/>
                </a:lnTo>
                <a:lnTo>
                  <a:pt x="16167" y="126314"/>
                </a:lnTo>
                <a:lnTo>
                  <a:pt x="17621" y="114312"/>
                </a:lnTo>
                <a:lnTo>
                  <a:pt x="17508" y="106997"/>
                </a:lnTo>
                <a:lnTo>
                  <a:pt x="16194" y="90180"/>
                </a:lnTo>
                <a:lnTo>
                  <a:pt x="14021" y="72775"/>
                </a:lnTo>
                <a:lnTo>
                  <a:pt x="13172" y="55474"/>
                </a:lnTo>
                <a:lnTo>
                  <a:pt x="15773" y="38061"/>
                </a:lnTo>
                <a:lnTo>
                  <a:pt x="17043" y="33655"/>
                </a:lnTo>
                <a:lnTo>
                  <a:pt x="14808" y="25717"/>
                </a:lnTo>
                <a:lnTo>
                  <a:pt x="41674" y="25717"/>
                </a:lnTo>
                <a:lnTo>
                  <a:pt x="41643" y="21259"/>
                </a:lnTo>
                <a:lnTo>
                  <a:pt x="38150" y="14960"/>
                </a:lnTo>
                <a:lnTo>
                  <a:pt x="28676" y="660"/>
                </a:lnTo>
                <a:lnTo>
                  <a:pt x="23177" y="0"/>
                </a:lnTo>
                <a:close/>
              </a:path>
              <a:path w="45720" h="151129">
                <a:moveTo>
                  <a:pt x="41674" y="25717"/>
                </a:moveTo>
                <a:lnTo>
                  <a:pt x="14808" y="25717"/>
                </a:lnTo>
                <a:lnTo>
                  <a:pt x="29006" y="27190"/>
                </a:lnTo>
                <a:lnTo>
                  <a:pt x="29883" y="33832"/>
                </a:lnTo>
                <a:lnTo>
                  <a:pt x="30835" y="42481"/>
                </a:lnTo>
                <a:lnTo>
                  <a:pt x="30175" y="46012"/>
                </a:lnTo>
                <a:lnTo>
                  <a:pt x="29883" y="51206"/>
                </a:lnTo>
                <a:lnTo>
                  <a:pt x="31249" y="64606"/>
                </a:lnTo>
                <a:lnTo>
                  <a:pt x="32251" y="78490"/>
                </a:lnTo>
                <a:lnTo>
                  <a:pt x="32610" y="89828"/>
                </a:lnTo>
                <a:lnTo>
                  <a:pt x="32641" y="95660"/>
                </a:lnTo>
                <a:lnTo>
                  <a:pt x="32388" y="107543"/>
                </a:lnTo>
                <a:lnTo>
                  <a:pt x="32054" y="114312"/>
                </a:lnTo>
                <a:lnTo>
                  <a:pt x="34302" y="125857"/>
                </a:lnTo>
                <a:lnTo>
                  <a:pt x="16167" y="126314"/>
                </a:lnTo>
                <a:lnTo>
                  <a:pt x="44793" y="126314"/>
                </a:lnTo>
                <a:lnTo>
                  <a:pt x="44887" y="125857"/>
                </a:lnTo>
                <a:lnTo>
                  <a:pt x="45212" y="118071"/>
                </a:lnTo>
                <a:lnTo>
                  <a:pt x="45217" y="95660"/>
                </a:lnTo>
                <a:lnTo>
                  <a:pt x="43965" y="72775"/>
                </a:lnTo>
                <a:lnTo>
                  <a:pt x="42509" y="50956"/>
                </a:lnTo>
                <a:lnTo>
                  <a:pt x="41694" y="28587"/>
                </a:lnTo>
                <a:lnTo>
                  <a:pt x="41674" y="25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7" name="bg object 10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3846" y="6296962"/>
            <a:ext cx="149237" cy="77520"/>
          </a:xfrm>
          <a:prstGeom prst="rect">
            <a:avLst/>
          </a:prstGeom>
        </p:spPr>
      </p:pic>
      <p:sp>
        <p:nvSpPr>
          <p:cNvPr id="108" name="bg object 108"/>
          <p:cNvSpPr/>
          <p:nvPr/>
        </p:nvSpPr>
        <p:spPr>
          <a:xfrm>
            <a:off x="0" y="4812068"/>
            <a:ext cx="5667375" cy="1922145"/>
          </a:xfrm>
          <a:custGeom>
            <a:avLst/>
            <a:gdLst/>
            <a:ahLst/>
            <a:cxnLst/>
            <a:rect l="l" t="t" r="r" b="b"/>
            <a:pathLst>
              <a:path w="5667375" h="1922145">
                <a:moveTo>
                  <a:pt x="18122" y="1072311"/>
                </a:moveTo>
                <a:lnTo>
                  <a:pt x="17830" y="1062240"/>
                </a:lnTo>
                <a:lnTo>
                  <a:pt x="16827" y="1052626"/>
                </a:lnTo>
                <a:lnTo>
                  <a:pt x="16941" y="1006335"/>
                </a:lnTo>
                <a:lnTo>
                  <a:pt x="17005" y="1002169"/>
                </a:lnTo>
                <a:lnTo>
                  <a:pt x="15798" y="994257"/>
                </a:lnTo>
                <a:lnTo>
                  <a:pt x="4648" y="979805"/>
                </a:lnTo>
                <a:lnTo>
                  <a:pt x="0" y="978306"/>
                </a:lnTo>
                <a:lnTo>
                  <a:pt x="0" y="1006398"/>
                </a:lnTo>
                <a:lnTo>
                  <a:pt x="1054" y="1006335"/>
                </a:lnTo>
                <a:lnTo>
                  <a:pt x="1244" y="1011072"/>
                </a:lnTo>
                <a:lnTo>
                  <a:pt x="1524" y="1015238"/>
                </a:lnTo>
                <a:lnTo>
                  <a:pt x="2501" y="1031443"/>
                </a:lnTo>
                <a:lnTo>
                  <a:pt x="3098" y="1047635"/>
                </a:lnTo>
                <a:lnTo>
                  <a:pt x="3213" y="1063840"/>
                </a:lnTo>
                <a:lnTo>
                  <a:pt x="2743" y="1080058"/>
                </a:lnTo>
                <a:lnTo>
                  <a:pt x="2413" y="1086777"/>
                </a:lnTo>
                <a:lnTo>
                  <a:pt x="2298" y="1093762"/>
                </a:lnTo>
                <a:lnTo>
                  <a:pt x="0" y="1096911"/>
                </a:lnTo>
                <a:lnTo>
                  <a:pt x="0" y="1123683"/>
                </a:lnTo>
                <a:lnTo>
                  <a:pt x="7886" y="1118120"/>
                </a:lnTo>
                <a:lnTo>
                  <a:pt x="15113" y="1106982"/>
                </a:lnTo>
                <a:lnTo>
                  <a:pt x="17843" y="1093203"/>
                </a:lnTo>
                <a:lnTo>
                  <a:pt x="18046" y="1080058"/>
                </a:lnTo>
                <a:lnTo>
                  <a:pt x="18122" y="1072311"/>
                </a:lnTo>
                <a:close/>
              </a:path>
              <a:path w="5667375" h="1922145">
                <a:moveTo>
                  <a:pt x="1578305" y="771537"/>
                </a:moveTo>
                <a:lnTo>
                  <a:pt x="1577975" y="770470"/>
                </a:lnTo>
                <a:lnTo>
                  <a:pt x="1577568" y="770877"/>
                </a:lnTo>
                <a:lnTo>
                  <a:pt x="1578305" y="771537"/>
                </a:lnTo>
                <a:close/>
              </a:path>
              <a:path w="5667375" h="1922145">
                <a:moveTo>
                  <a:pt x="1579778" y="772845"/>
                </a:moveTo>
                <a:lnTo>
                  <a:pt x="1578305" y="771537"/>
                </a:lnTo>
                <a:lnTo>
                  <a:pt x="1578457" y="773023"/>
                </a:lnTo>
                <a:lnTo>
                  <a:pt x="1579778" y="772845"/>
                </a:lnTo>
                <a:close/>
              </a:path>
              <a:path w="5667375" h="1922145">
                <a:moveTo>
                  <a:pt x="1977948" y="1771624"/>
                </a:moveTo>
                <a:lnTo>
                  <a:pt x="1977440" y="1771142"/>
                </a:lnTo>
                <a:lnTo>
                  <a:pt x="1975904" y="1770443"/>
                </a:lnTo>
                <a:lnTo>
                  <a:pt x="1975332" y="1770722"/>
                </a:lnTo>
                <a:lnTo>
                  <a:pt x="1977948" y="1771624"/>
                </a:lnTo>
                <a:close/>
              </a:path>
              <a:path w="5667375" h="1922145">
                <a:moveTo>
                  <a:pt x="1977986" y="1767738"/>
                </a:moveTo>
                <a:lnTo>
                  <a:pt x="1977377" y="1766811"/>
                </a:lnTo>
                <a:lnTo>
                  <a:pt x="1977529" y="1767382"/>
                </a:lnTo>
                <a:lnTo>
                  <a:pt x="1977986" y="1767738"/>
                </a:lnTo>
                <a:close/>
              </a:path>
              <a:path w="5667375" h="1922145">
                <a:moveTo>
                  <a:pt x="1980031" y="1772348"/>
                </a:moveTo>
                <a:lnTo>
                  <a:pt x="1977948" y="1771624"/>
                </a:lnTo>
                <a:lnTo>
                  <a:pt x="1978380" y="1772412"/>
                </a:lnTo>
                <a:lnTo>
                  <a:pt x="1978558" y="1773745"/>
                </a:lnTo>
                <a:lnTo>
                  <a:pt x="1980031" y="1772348"/>
                </a:lnTo>
                <a:close/>
              </a:path>
              <a:path w="5667375" h="1922145">
                <a:moveTo>
                  <a:pt x="2990545" y="409079"/>
                </a:moveTo>
                <a:lnTo>
                  <a:pt x="2986087" y="409270"/>
                </a:lnTo>
                <a:lnTo>
                  <a:pt x="2977540" y="409790"/>
                </a:lnTo>
                <a:lnTo>
                  <a:pt x="2986189" y="409346"/>
                </a:lnTo>
                <a:lnTo>
                  <a:pt x="2990392" y="409092"/>
                </a:lnTo>
                <a:lnTo>
                  <a:pt x="2990545" y="409079"/>
                </a:lnTo>
                <a:close/>
              </a:path>
              <a:path w="5667375" h="1922145">
                <a:moveTo>
                  <a:pt x="2994279" y="406184"/>
                </a:moveTo>
                <a:lnTo>
                  <a:pt x="2991942" y="405206"/>
                </a:lnTo>
                <a:lnTo>
                  <a:pt x="2989516" y="405663"/>
                </a:lnTo>
                <a:lnTo>
                  <a:pt x="2990469" y="407517"/>
                </a:lnTo>
                <a:lnTo>
                  <a:pt x="2990532" y="408990"/>
                </a:lnTo>
                <a:lnTo>
                  <a:pt x="2991853" y="408076"/>
                </a:lnTo>
                <a:lnTo>
                  <a:pt x="2993072" y="407136"/>
                </a:lnTo>
                <a:lnTo>
                  <a:pt x="2994279" y="406184"/>
                </a:lnTo>
                <a:close/>
              </a:path>
              <a:path w="5667375" h="1922145">
                <a:moveTo>
                  <a:pt x="3015856" y="402361"/>
                </a:moveTo>
                <a:lnTo>
                  <a:pt x="3014688" y="402145"/>
                </a:lnTo>
                <a:lnTo>
                  <a:pt x="3013532" y="401891"/>
                </a:lnTo>
                <a:lnTo>
                  <a:pt x="3012363" y="401701"/>
                </a:lnTo>
                <a:lnTo>
                  <a:pt x="3010674" y="401688"/>
                </a:lnTo>
                <a:lnTo>
                  <a:pt x="3009925" y="402755"/>
                </a:lnTo>
                <a:lnTo>
                  <a:pt x="3010547" y="402958"/>
                </a:lnTo>
                <a:lnTo>
                  <a:pt x="3013456" y="402247"/>
                </a:lnTo>
                <a:lnTo>
                  <a:pt x="3014662" y="402437"/>
                </a:lnTo>
                <a:lnTo>
                  <a:pt x="3015818" y="402424"/>
                </a:lnTo>
                <a:close/>
              </a:path>
              <a:path w="5667375" h="1922145">
                <a:moveTo>
                  <a:pt x="3022549" y="398602"/>
                </a:moveTo>
                <a:lnTo>
                  <a:pt x="3020974" y="398487"/>
                </a:lnTo>
                <a:lnTo>
                  <a:pt x="3019069" y="397802"/>
                </a:lnTo>
                <a:lnTo>
                  <a:pt x="3017888" y="398424"/>
                </a:lnTo>
                <a:lnTo>
                  <a:pt x="3016808" y="398995"/>
                </a:lnTo>
                <a:lnTo>
                  <a:pt x="3016516" y="400989"/>
                </a:lnTo>
                <a:lnTo>
                  <a:pt x="3015869" y="402361"/>
                </a:lnTo>
                <a:lnTo>
                  <a:pt x="3018536" y="400697"/>
                </a:lnTo>
                <a:lnTo>
                  <a:pt x="3019856" y="399961"/>
                </a:lnTo>
                <a:lnTo>
                  <a:pt x="3021215" y="399300"/>
                </a:lnTo>
                <a:lnTo>
                  <a:pt x="3022549" y="398602"/>
                </a:lnTo>
                <a:close/>
              </a:path>
              <a:path w="5667375" h="1922145">
                <a:moveTo>
                  <a:pt x="3061055" y="386384"/>
                </a:moveTo>
                <a:lnTo>
                  <a:pt x="3061004" y="385203"/>
                </a:lnTo>
                <a:lnTo>
                  <a:pt x="3059747" y="385051"/>
                </a:lnTo>
                <a:lnTo>
                  <a:pt x="3056940" y="386372"/>
                </a:lnTo>
                <a:lnTo>
                  <a:pt x="3055709" y="387311"/>
                </a:lnTo>
                <a:lnTo>
                  <a:pt x="3055836" y="388493"/>
                </a:lnTo>
                <a:lnTo>
                  <a:pt x="3057245" y="388696"/>
                </a:lnTo>
                <a:lnTo>
                  <a:pt x="3060039" y="387515"/>
                </a:lnTo>
                <a:lnTo>
                  <a:pt x="3061055" y="386384"/>
                </a:lnTo>
                <a:close/>
              </a:path>
              <a:path w="5667375" h="1922145">
                <a:moveTo>
                  <a:pt x="3352749" y="694131"/>
                </a:moveTo>
                <a:lnTo>
                  <a:pt x="3351695" y="700786"/>
                </a:lnTo>
                <a:lnTo>
                  <a:pt x="3348558" y="707097"/>
                </a:lnTo>
                <a:lnTo>
                  <a:pt x="3352749" y="713549"/>
                </a:lnTo>
                <a:lnTo>
                  <a:pt x="3352749" y="694143"/>
                </a:lnTo>
                <a:close/>
              </a:path>
              <a:path w="5667375" h="1922145">
                <a:moveTo>
                  <a:pt x="3353231" y="689597"/>
                </a:moveTo>
                <a:lnTo>
                  <a:pt x="3352749" y="687247"/>
                </a:lnTo>
                <a:lnTo>
                  <a:pt x="3352749" y="694131"/>
                </a:lnTo>
                <a:lnTo>
                  <a:pt x="3353104" y="691896"/>
                </a:lnTo>
                <a:lnTo>
                  <a:pt x="3353231" y="689597"/>
                </a:lnTo>
                <a:close/>
              </a:path>
              <a:path w="5667375" h="1922145">
                <a:moveTo>
                  <a:pt x="3637013" y="671880"/>
                </a:moveTo>
                <a:lnTo>
                  <a:pt x="3636645" y="655408"/>
                </a:lnTo>
                <a:lnTo>
                  <a:pt x="3637013" y="671880"/>
                </a:lnTo>
                <a:close/>
              </a:path>
              <a:path w="5667375" h="1922145">
                <a:moveTo>
                  <a:pt x="3642537" y="673468"/>
                </a:moveTo>
                <a:lnTo>
                  <a:pt x="3637026" y="671893"/>
                </a:lnTo>
                <a:lnTo>
                  <a:pt x="3638740" y="674700"/>
                </a:lnTo>
                <a:lnTo>
                  <a:pt x="3639439" y="675347"/>
                </a:lnTo>
                <a:lnTo>
                  <a:pt x="3638905" y="680593"/>
                </a:lnTo>
                <a:lnTo>
                  <a:pt x="3642537" y="673468"/>
                </a:lnTo>
                <a:close/>
              </a:path>
              <a:path w="5667375" h="1922145">
                <a:moveTo>
                  <a:pt x="4247896" y="1918131"/>
                </a:moveTo>
                <a:lnTo>
                  <a:pt x="4246689" y="1919109"/>
                </a:lnTo>
                <a:lnTo>
                  <a:pt x="4244683" y="1919452"/>
                </a:lnTo>
                <a:lnTo>
                  <a:pt x="4245038" y="1921675"/>
                </a:lnTo>
                <a:lnTo>
                  <a:pt x="4247896" y="1918131"/>
                </a:lnTo>
                <a:close/>
              </a:path>
              <a:path w="5667375" h="1922145">
                <a:moveTo>
                  <a:pt x="4248594" y="1917230"/>
                </a:moveTo>
                <a:lnTo>
                  <a:pt x="4247883" y="1915896"/>
                </a:lnTo>
                <a:lnTo>
                  <a:pt x="4248543" y="1917331"/>
                </a:lnTo>
                <a:lnTo>
                  <a:pt x="4247896" y="1918131"/>
                </a:lnTo>
                <a:lnTo>
                  <a:pt x="4248556" y="1917357"/>
                </a:lnTo>
                <a:lnTo>
                  <a:pt x="4248594" y="1917230"/>
                </a:lnTo>
                <a:close/>
              </a:path>
              <a:path w="5667375" h="1922145">
                <a:moveTo>
                  <a:pt x="4811776" y="4813"/>
                </a:moveTo>
                <a:lnTo>
                  <a:pt x="4802175" y="0"/>
                </a:lnTo>
                <a:lnTo>
                  <a:pt x="4800943" y="177"/>
                </a:lnTo>
                <a:lnTo>
                  <a:pt x="4800943" y="17805"/>
                </a:lnTo>
                <a:lnTo>
                  <a:pt x="4800308" y="21805"/>
                </a:lnTo>
                <a:lnTo>
                  <a:pt x="4800282" y="22390"/>
                </a:lnTo>
                <a:lnTo>
                  <a:pt x="4794288" y="74549"/>
                </a:lnTo>
                <a:lnTo>
                  <a:pt x="4793602" y="79717"/>
                </a:lnTo>
                <a:lnTo>
                  <a:pt x="4778438" y="80060"/>
                </a:lnTo>
                <a:lnTo>
                  <a:pt x="4779645" y="73736"/>
                </a:lnTo>
                <a:lnTo>
                  <a:pt x="4778578" y="68668"/>
                </a:lnTo>
                <a:lnTo>
                  <a:pt x="4778045" y="56781"/>
                </a:lnTo>
                <a:lnTo>
                  <a:pt x="4780229" y="45288"/>
                </a:lnTo>
                <a:lnTo>
                  <a:pt x="4783277" y="33921"/>
                </a:lnTo>
                <a:lnTo>
                  <a:pt x="4785322" y="22390"/>
                </a:lnTo>
                <a:lnTo>
                  <a:pt x="4785677" y="17792"/>
                </a:lnTo>
                <a:lnTo>
                  <a:pt x="4791024" y="14935"/>
                </a:lnTo>
                <a:lnTo>
                  <a:pt x="4800943" y="17805"/>
                </a:lnTo>
                <a:lnTo>
                  <a:pt x="4800943" y="177"/>
                </a:lnTo>
                <a:lnTo>
                  <a:pt x="4768100" y="19939"/>
                </a:lnTo>
                <a:lnTo>
                  <a:pt x="4766005" y="38874"/>
                </a:lnTo>
                <a:lnTo>
                  <a:pt x="4764583" y="48120"/>
                </a:lnTo>
                <a:lnTo>
                  <a:pt x="4763198" y="56781"/>
                </a:lnTo>
                <a:lnTo>
                  <a:pt x="4763186" y="64858"/>
                </a:lnTo>
                <a:lnTo>
                  <a:pt x="4763668" y="70993"/>
                </a:lnTo>
                <a:lnTo>
                  <a:pt x="4764392" y="74549"/>
                </a:lnTo>
                <a:lnTo>
                  <a:pt x="4763452" y="87820"/>
                </a:lnTo>
                <a:lnTo>
                  <a:pt x="4768913" y="91617"/>
                </a:lnTo>
                <a:lnTo>
                  <a:pt x="4777816" y="92875"/>
                </a:lnTo>
                <a:lnTo>
                  <a:pt x="4786833" y="93052"/>
                </a:lnTo>
                <a:lnTo>
                  <a:pt x="4794199" y="90614"/>
                </a:lnTo>
                <a:lnTo>
                  <a:pt x="4809325" y="44996"/>
                </a:lnTo>
                <a:lnTo>
                  <a:pt x="4810137" y="28752"/>
                </a:lnTo>
                <a:lnTo>
                  <a:pt x="4810963" y="14935"/>
                </a:lnTo>
                <a:lnTo>
                  <a:pt x="4811103" y="12522"/>
                </a:lnTo>
                <a:lnTo>
                  <a:pt x="4811776" y="4813"/>
                </a:lnTo>
                <a:close/>
              </a:path>
              <a:path w="5667375" h="1922145">
                <a:moveTo>
                  <a:pt x="4957648" y="32880"/>
                </a:moveTo>
                <a:lnTo>
                  <a:pt x="4957343" y="32296"/>
                </a:lnTo>
                <a:lnTo>
                  <a:pt x="4957330" y="32562"/>
                </a:lnTo>
                <a:lnTo>
                  <a:pt x="4957648" y="32880"/>
                </a:lnTo>
                <a:close/>
              </a:path>
              <a:path w="5667375" h="1922145">
                <a:moveTo>
                  <a:pt x="4959185" y="19977"/>
                </a:moveTo>
                <a:lnTo>
                  <a:pt x="4956480" y="13081"/>
                </a:lnTo>
                <a:lnTo>
                  <a:pt x="4955781" y="20154"/>
                </a:lnTo>
                <a:lnTo>
                  <a:pt x="4953876" y="26403"/>
                </a:lnTo>
                <a:lnTo>
                  <a:pt x="4957330" y="32296"/>
                </a:lnTo>
                <a:lnTo>
                  <a:pt x="4957343" y="26136"/>
                </a:lnTo>
                <a:lnTo>
                  <a:pt x="4959185" y="19977"/>
                </a:lnTo>
                <a:close/>
              </a:path>
              <a:path w="5667375" h="1922145">
                <a:moveTo>
                  <a:pt x="5079060" y="113436"/>
                </a:moveTo>
                <a:lnTo>
                  <a:pt x="5074894" y="108724"/>
                </a:lnTo>
                <a:lnTo>
                  <a:pt x="5075771" y="121285"/>
                </a:lnTo>
                <a:lnTo>
                  <a:pt x="5075517" y="122923"/>
                </a:lnTo>
                <a:lnTo>
                  <a:pt x="5075936" y="123317"/>
                </a:lnTo>
                <a:lnTo>
                  <a:pt x="5076698" y="122516"/>
                </a:lnTo>
                <a:lnTo>
                  <a:pt x="5075885" y="122796"/>
                </a:lnTo>
                <a:lnTo>
                  <a:pt x="5075783" y="121285"/>
                </a:lnTo>
                <a:lnTo>
                  <a:pt x="5076672" y="117411"/>
                </a:lnTo>
                <a:lnTo>
                  <a:pt x="5079060" y="113436"/>
                </a:lnTo>
                <a:close/>
              </a:path>
              <a:path w="5667375" h="1922145">
                <a:moveTo>
                  <a:pt x="5079835" y="44373"/>
                </a:moveTo>
                <a:lnTo>
                  <a:pt x="5077282" y="39560"/>
                </a:lnTo>
                <a:lnTo>
                  <a:pt x="5073078" y="42989"/>
                </a:lnTo>
                <a:lnTo>
                  <a:pt x="5073015" y="46469"/>
                </a:lnTo>
                <a:lnTo>
                  <a:pt x="5075199" y="50596"/>
                </a:lnTo>
                <a:lnTo>
                  <a:pt x="5078349" y="47561"/>
                </a:lnTo>
                <a:lnTo>
                  <a:pt x="5079835" y="44373"/>
                </a:lnTo>
                <a:close/>
              </a:path>
              <a:path w="5667375" h="1922145">
                <a:moveTo>
                  <a:pt x="5442509" y="936307"/>
                </a:moveTo>
                <a:lnTo>
                  <a:pt x="5441137" y="936917"/>
                </a:lnTo>
                <a:lnTo>
                  <a:pt x="5442293" y="936472"/>
                </a:lnTo>
                <a:lnTo>
                  <a:pt x="5442509" y="936307"/>
                </a:lnTo>
                <a:close/>
              </a:path>
              <a:path w="5667375" h="1922145">
                <a:moveTo>
                  <a:pt x="5559222" y="1809076"/>
                </a:moveTo>
                <a:lnTo>
                  <a:pt x="5553773" y="1810918"/>
                </a:lnTo>
                <a:lnTo>
                  <a:pt x="5549862" y="1814131"/>
                </a:lnTo>
                <a:lnTo>
                  <a:pt x="5548528" y="1822221"/>
                </a:lnTo>
                <a:lnTo>
                  <a:pt x="5555259" y="1818474"/>
                </a:lnTo>
                <a:lnTo>
                  <a:pt x="5558866" y="1814969"/>
                </a:lnTo>
                <a:lnTo>
                  <a:pt x="5559222" y="1809076"/>
                </a:lnTo>
                <a:close/>
              </a:path>
              <a:path w="5667375" h="1922145">
                <a:moveTo>
                  <a:pt x="5559755" y="1808886"/>
                </a:moveTo>
                <a:lnTo>
                  <a:pt x="5559285" y="1808429"/>
                </a:lnTo>
                <a:lnTo>
                  <a:pt x="5559222" y="1809076"/>
                </a:lnTo>
                <a:lnTo>
                  <a:pt x="5559755" y="1808886"/>
                </a:lnTo>
                <a:close/>
              </a:path>
              <a:path w="5667375" h="1922145">
                <a:moveTo>
                  <a:pt x="5656186" y="1041920"/>
                </a:moveTo>
                <a:lnTo>
                  <a:pt x="5655005" y="1041095"/>
                </a:lnTo>
                <a:lnTo>
                  <a:pt x="5653900" y="1041654"/>
                </a:lnTo>
                <a:lnTo>
                  <a:pt x="5656186" y="1041920"/>
                </a:lnTo>
                <a:close/>
              </a:path>
              <a:path w="5667375" h="1922145">
                <a:moveTo>
                  <a:pt x="5656631" y="1041603"/>
                </a:moveTo>
                <a:lnTo>
                  <a:pt x="5656186" y="1041908"/>
                </a:lnTo>
                <a:lnTo>
                  <a:pt x="5656351" y="1042047"/>
                </a:lnTo>
                <a:lnTo>
                  <a:pt x="5656631" y="1041603"/>
                </a:lnTo>
                <a:close/>
              </a:path>
              <a:path w="5667375" h="1922145">
                <a:moveTo>
                  <a:pt x="5660796" y="1047407"/>
                </a:moveTo>
                <a:lnTo>
                  <a:pt x="5658015" y="1043584"/>
                </a:lnTo>
                <a:lnTo>
                  <a:pt x="5656631" y="1041628"/>
                </a:lnTo>
                <a:lnTo>
                  <a:pt x="5656351" y="1042047"/>
                </a:lnTo>
                <a:lnTo>
                  <a:pt x="5657710" y="1043952"/>
                </a:lnTo>
                <a:lnTo>
                  <a:pt x="5659082" y="1045845"/>
                </a:lnTo>
                <a:lnTo>
                  <a:pt x="5660453" y="1047762"/>
                </a:lnTo>
                <a:lnTo>
                  <a:pt x="5660796" y="1047407"/>
                </a:lnTo>
                <a:close/>
              </a:path>
              <a:path w="5667375" h="1922145">
                <a:moveTo>
                  <a:pt x="5661012" y="1047673"/>
                </a:moveTo>
                <a:lnTo>
                  <a:pt x="5660796" y="1047407"/>
                </a:lnTo>
                <a:lnTo>
                  <a:pt x="5660453" y="1047788"/>
                </a:lnTo>
                <a:lnTo>
                  <a:pt x="5661012" y="1047673"/>
                </a:lnTo>
                <a:close/>
              </a:path>
              <a:path w="5667375" h="1922145">
                <a:moveTo>
                  <a:pt x="5667070" y="1048512"/>
                </a:moveTo>
                <a:lnTo>
                  <a:pt x="5665267" y="1046772"/>
                </a:lnTo>
                <a:lnTo>
                  <a:pt x="5661012" y="1047661"/>
                </a:lnTo>
                <a:lnTo>
                  <a:pt x="5662511" y="1049451"/>
                </a:lnTo>
                <a:lnTo>
                  <a:pt x="5664238" y="1050734"/>
                </a:lnTo>
                <a:lnTo>
                  <a:pt x="5666791" y="1049921"/>
                </a:lnTo>
                <a:lnTo>
                  <a:pt x="5667070" y="1048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9" name="bg object 10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1639" y="6709770"/>
            <a:ext cx="295957" cy="148229"/>
          </a:xfrm>
          <a:prstGeom prst="rect">
            <a:avLst/>
          </a:prstGeom>
        </p:spPr>
      </p:pic>
      <p:sp>
        <p:nvSpPr>
          <p:cNvPr id="110" name="bg object 110"/>
          <p:cNvSpPr/>
          <p:nvPr/>
        </p:nvSpPr>
        <p:spPr>
          <a:xfrm>
            <a:off x="2912033" y="6578828"/>
            <a:ext cx="3504565" cy="279400"/>
          </a:xfrm>
          <a:custGeom>
            <a:avLst/>
            <a:gdLst/>
            <a:ahLst/>
            <a:cxnLst/>
            <a:rect l="l" t="t" r="r" b="b"/>
            <a:pathLst>
              <a:path w="3504565" h="279400">
                <a:moveTo>
                  <a:pt x="27076" y="279171"/>
                </a:moveTo>
                <a:lnTo>
                  <a:pt x="0" y="30086"/>
                </a:lnTo>
                <a:lnTo>
                  <a:pt x="3543" y="83261"/>
                </a:lnTo>
                <a:lnTo>
                  <a:pt x="8191" y="136347"/>
                </a:lnTo>
                <a:lnTo>
                  <a:pt x="13944" y="189318"/>
                </a:lnTo>
                <a:lnTo>
                  <a:pt x="20815" y="242176"/>
                </a:lnTo>
                <a:lnTo>
                  <a:pt x="26403" y="279171"/>
                </a:lnTo>
                <a:lnTo>
                  <a:pt x="27076" y="279171"/>
                </a:lnTo>
                <a:close/>
              </a:path>
              <a:path w="3504565" h="279400">
                <a:moveTo>
                  <a:pt x="2218232" y="0"/>
                </a:moveTo>
                <a:lnTo>
                  <a:pt x="2212187" y="41643"/>
                </a:lnTo>
                <a:lnTo>
                  <a:pt x="2208987" y="83604"/>
                </a:lnTo>
                <a:lnTo>
                  <a:pt x="2208644" y="125666"/>
                </a:lnTo>
                <a:lnTo>
                  <a:pt x="2211159" y="167665"/>
                </a:lnTo>
                <a:lnTo>
                  <a:pt x="2218232" y="0"/>
                </a:lnTo>
                <a:close/>
              </a:path>
              <a:path w="3504565" h="279400">
                <a:moveTo>
                  <a:pt x="3375926" y="148247"/>
                </a:moveTo>
                <a:lnTo>
                  <a:pt x="3373183" y="98894"/>
                </a:lnTo>
                <a:lnTo>
                  <a:pt x="3366998" y="279171"/>
                </a:lnTo>
                <a:lnTo>
                  <a:pt x="3368522" y="279171"/>
                </a:lnTo>
                <a:lnTo>
                  <a:pt x="3372535" y="247002"/>
                </a:lnTo>
                <a:lnTo>
                  <a:pt x="3375710" y="197675"/>
                </a:lnTo>
                <a:lnTo>
                  <a:pt x="3375926" y="148247"/>
                </a:lnTo>
                <a:close/>
              </a:path>
              <a:path w="3504565" h="279400">
                <a:moveTo>
                  <a:pt x="3504565" y="207111"/>
                </a:moveTo>
                <a:lnTo>
                  <a:pt x="3474466" y="148043"/>
                </a:lnTo>
                <a:lnTo>
                  <a:pt x="3384181" y="148043"/>
                </a:lnTo>
                <a:lnTo>
                  <a:pt x="3414268" y="157276"/>
                </a:lnTo>
                <a:lnTo>
                  <a:pt x="3474466" y="197878"/>
                </a:lnTo>
                <a:lnTo>
                  <a:pt x="3504565" y="207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10076853" y="4800612"/>
            <a:ext cx="2113280" cy="2057400"/>
          </a:xfrm>
          <a:custGeom>
            <a:avLst/>
            <a:gdLst/>
            <a:ahLst/>
            <a:cxnLst/>
            <a:rect l="l" t="t" r="r" b="b"/>
            <a:pathLst>
              <a:path w="2113279" h="2057400">
                <a:moveTo>
                  <a:pt x="5359" y="1312875"/>
                </a:moveTo>
                <a:lnTo>
                  <a:pt x="4991" y="1311617"/>
                </a:lnTo>
                <a:lnTo>
                  <a:pt x="1778" y="1311097"/>
                </a:lnTo>
                <a:lnTo>
                  <a:pt x="88" y="1311516"/>
                </a:lnTo>
                <a:lnTo>
                  <a:pt x="0" y="1312583"/>
                </a:lnTo>
                <a:lnTo>
                  <a:pt x="1485" y="1313446"/>
                </a:lnTo>
                <a:lnTo>
                  <a:pt x="3213" y="1313662"/>
                </a:lnTo>
                <a:lnTo>
                  <a:pt x="4762" y="1313599"/>
                </a:lnTo>
                <a:lnTo>
                  <a:pt x="5359" y="1312875"/>
                </a:lnTo>
                <a:close/>
              </a:path>
              <a:path w="2113279" h="2057400">
                <a:moveTo>
                  <a:pt x="463296" y="1879600"/>
                </a:moveTo>
                <a:lnTo>
                  <a:pt x="458647" y="1866900"/>
                </a:lnTo>
                <a:lnTo>
                  <a:pt x="454202" y="1866900"/>
                </a:lnTo>
                <a:lnTo>
                  <a:pt x="458647" y="1879600"/>
                </a:lnTo>
                <a:lnTo>
                  <a:pt x="463296" y="1879600"/>
                </a:lnTo>
                <a:close/>
              </a:path>
              <a:path w="2113279" h="2057400">
                <a:moveTo>
                  <a:pt x="583450" y="622300"/>
                </a:moveTo>
                <a:lnTo>
                  <a:pt x="583234" y="622300"/>
                </a:lnTo>
                <a:lnTo>
                  <a:pt x="582904" y="635000"/>
                </a:lnTo>
                <a:lnTo>
                  <a:pt x="583450" y="622300"/>
                </a:lnTo>
                <a:close/>
              </a:path>
              <a:path w="2113279" h="2057400">
                <a:moveTo>
                  <a:pt x="670267" y="2057387"/>
                </a:moveTo>
                <a:lnTo>
                  <a:pt x="670140" y="2048764"/>
                </a:lnTo>
                <a:lnTo>
                  <a:pt x="670026" y="2044700"/>
                </a:lnTo>
                <a:lnTo>
                  <a:pt x="670026" y="2032000"/>
                </a:lnTo>
                <a:lnTo>
                  <a:pt x="667651" y="2032000"/>
                </a:lnTo>
                <a:lnTo>
                  <a:pt x="662114" y="2019300"/>
                </a:lnTo>
                <a:lnTo>
                  <a:pt x="650163" y="2019300"/>
                </a:lnTo>
                <a:lnTo>
                  <a:pt x="648385" y="2032000"/>
                </a:lnTo>
                <a:lnTo>
                  <a:pt x="647141" y="2044700"/>
                </a:lnTo>
                <a:lnTo>
                  <a:pt x="646760" y="2057387"/>
                </a:lnTo>
                <a:lnTo>
                  <a:pt x="670267" y="2057387"/>
                </a:lnTo>
                <a:close/>
              </a:path>
              <a:path w="2113279" h="2057400">
                <a:moveTo>
                  <a:pt x="722972" y="2032000"/>
                </a:moveTo>
                <a:lnTo>
                  <a:pt x="721880" y="2032000"/>
                </a:lnTo>
                <a:lnTo>
                  <a:pt x="711085" y="2006600"/>
                </a:lnTo>
                <a:lnTo>
                  <a:pt x="703694" y="2019300"/>
                </a:lnTo>
                <a:lnTo>
                  <a:pt x="689343" y="2019300"/>
                </a:lnTo>
                <a:lnTo>
                  <a:pt x="689381" y="2032000"/>
                </a:lnTo>
                <a:lnTo>
                  <a:pt x="688809" y="2049437"/>
                </a:lnTo>
                <a:lnTo>
                  <a:pt x="688530" y="2057387"/>
                </a:lnTo>
                <a:lnTo>
                  <a:pt x="721258" y="2057387"/>
                </a:lnTo>
                <a:lnTo>
                  <a:pt x="722972" y="2032000"/>
                </a:lnTo>
                <a:close/>
              </a:path>
              <a:path w="2113279" h="2057400">
                <a:moveTo>
                  <a:pt x="823887" y="2006600"/>
                </a:moveTo>
                <a:lnTo>
                  <a:pt x="787323" y="2006600"/>
                </a:lnTo>
                <a:lnTo>
                  <a:pt x="789292" y="2019300"/>
                </a:lnTo>
                <a:lnTo>
                  <a:pt x="789940" y="2019300"/>
                </a:lnTo>
                <a:lnTo>
                  <a:pt x="789597" y="2032000"/>
                </a:lnTo>
                <a:lnTo>
                  <a:pt x="788631" y="2032000"/>
                </a:lnTo>
                <a:lnTo>
                  <a:pt x="787298" y="2044700"/>
                </a:lnTo>
                <a:lnTo>
                  <a:pt x="787577" y="2057387"/>
                </a:lnTo>
                <a:lnTo>
                  <a:pt x="820496" y="2057387"/>
                </a:lnTo>
                <a:lnTo>
                  <a:pt x="822071" y="2044700"/>
                </a:lnTo>
                <a:lnTo>
                  <a:pt x="823125" y="2032000"/>
                </a:lnTo>
                <a:lnTo>
                  <a:pt x="823582" y="2032000"/>
                </a:lnTo>
                <a:lnTo>
                  <a:pt x="822769" y="2019300"/>
                </a:lnTo>
                <a:lnTo>
                  <a:pt x="823366" y="2019300"/>
                </a:lnTo>
                <a:lnTo>
                  <a:pt x="823887" y="2006600"/>
                </a:lnTo>
                <a:close/>
              </a:path>
              <a:path w="2113279" h="2057400">
                <a:moveTo>
                  <a:pt x="902652" y="2057387"/>
                </a:moveTo>
                <a:lnTo>
                  <a:pt x="901827" y="2044700"/>
                </a:lnTo>
                <a:lnTo>
                  <a:pt x="900595" y="2032000"/>
                </a:lnTo>
                <a:lnTo>
                  <a:pt x="900049" y="2019300"/>
                </a:lnTo>
                <a:lnTo>
                  <a:pt x="900074" y="2006600"/>
                </a:lnTo>
                <a:lnTo>
                  <a:pt x="873188" y="2006600"/>
                </a:lnTo>
                <a:lnTo>
                  <a:pt x="873188" y="2019300"/>
                </a:lnTo>
                <a:lnTo>
                  <a:pt x="872693" y="2032000"/>
                </a:lnTo>
                <a:lnTo>
                  <a:pt x="862063" y="2032000"/>
                </a:lnTo>
                <a:lnTo>
                  <a:pt x="861479" y="2019300"/>
                </a:lnTo>
                <a:lnTo>
                  <a:pt x="873188" y="2019300"/>
                </a:lnTo>
                <a:lnTo>
                  <a:pt x="873188" y="2006600"/>
                </a:lnTo>
                <a:lnTo>
                  <a:pt x="833424" y="2006600"/>
                </a:lnTo>
                <a:lnTo>
                  <a:pt x="834161" y="2019300"/>
                </a:lnTo>
                <a:lnTo>
                  <a:pt x="834021" y="2032000"/>
                </a:lnTo>
                <a:lnTo>
                  <a:pt x="833882" y="2032000"/>
                </a:lnTo>
                <a:lnTo>
                  <a:pt x="833666" y="2044700"/>
                </a:lnTo>
                <a:lnTo>
                  <a:pt x="833348" y="2057387"/>
                </a:lnTo>
                <a:lnTo>
                  <a:pt x="902652" y="2057387"/>
                </a:lnTo>
                <a:close/>
              </a:path>
              <a:path w="2113279" h="2057400">
                <a:moveTo>
                  <a:pt x="916444" y="2049437"/>
                </a:moveTo>
                <a:lnTo>
                  <a:pt x="902652" y="2057387"/>
                </a:lnTo>
                <a:lnTo>
                  <a:pt x="910907" y="2057387"/>
                </a:lnTo>
                <a:lnTo>
                  <a:pt x="916444" y="2049437"/>
                </a:lnTo>
                <a:close/>
              </a:path>
              <a:path w="2113279" h="2057400">
                <a:moveTo>
                  <a:pt x="917892" y="2047354"/>
                </a:moveTo>
                <a:lnTo>
                  <a:pt x="916444" y="2049437"/>
                </a:lnTo>
                <a:lnTo>
                  <a:pt x="917600" y="2048764"/>
                </a:lnTo>
                <a:lnTo>
                  <a:pt x="917892" y="2047354"/>
                </a:lnTo>
                <a:close/>
              </a:path>
              <a:path w="2113279" h="2057400">
                <a:moveTo>
                  <a:pt x="953389" y="1996351"/>
                </a:moveTo>
                <a:lnTo>
                  <a:pt x="946251" y="2006600"/>
                </a:lnTo>
                <a:lnTo>
                  <a:pt x="953135" y="2006600"/>
                </a:lnTo>
                <a:lnTo>
                  <a:pt x="953389" y="1996351"/>
                </a:lnTo>
                <a:close/>
              </a:path>
              <a:path w="2113279" h="2057400">
                <a:moveTo>
                  <a:pt x="984719" y="2006600"/>
                </a:moveTo>
                <a:lnTo>
                  <a:pt x="978789" y="1993900"/>
                </a:lnTo>
                <a:lnTo>
                  <a:pt x="970038" y="1993900"/>
                </a:lnTo>
                <a:lnTo>
                  <a:pt x="971562" y="2006600"/>
                </a:lnTo>
                <a:lnTo>
                  <a:pt x="984719" y="2006600"/>
                </a:lnTo>
                <a:close/>
              </a:path>
              <a:path w="2113279" h="2057400">
                <a:moveTo>
                  <a:pt x="1034580" y="1879663"/>
                </a:moveTo>
                <a:lnTo>
                  <a:pt x="1008113" y="1917700"/>
                </a:lnTo>
                <a:lnTo>
                  <a:pt x="1014133" y="1917700"/>
                </a:lnTo>
                <a:lnTo>
                  <a:pt x="1020737" y="1930400"/>
                </a:lnTo>
                <a:lnTo>
                  <a:pt x="1025829" y="1930400"/>
                </a:lnTo>
                <a:lnTo>
                  <a:pt x="1029360" y="1917700"/>
                </a:lnTo>
                <a:lnTo>
                  <a:pt x="1031278" y="1917700"/>
                </a:lnTo>
                <a:lnTo>
                  <a:pt x="1032891" y="1905000"/>
                </a:lnTo>
                <a:lnTo>
                  <a:pt x="1034580" y="1879663"/>
                </a:lnTo>
                <a:close/>
              </a:path>
              <a:path w="2113279" h="2057400">
                <a:moveTo>
                  <a:pt x="1056665" y="1968500"/>
                </a:moveTo>
                <a:lnTo>
                  <a:pt x="1052588" y="1968500"/>
                </a:lnTo>
                <a:lnTo>
                  <a:pt x="1042809" y="1955800"/>
                </a:lnTo>
                <a:lnTo>
                  <a:pt x="1033894" y="1955800"/>
                </a:lnTo>
                <a:lnTo>
                  <a:pt x="1025817" y="1943100"/>
                </a:lnTo>
                <a:lnTo>
                  <a:pt x="1022832" y="1943100"/>
                </a:lnTo>
                <a:lnTo>
                  <a:pt x="1017790" y="1930400"/>
                </a:lnTo>
                <a:lnTo>
                  <a:pt x="1006094" y="1930400"/>
                </a:lnTo>
                <a:lnTo>
                  <a:pt x="1004493" y="1943100"/>
                </a:lnTo>
                <a:lnTo>
                  <a:pt x="1000887" y="1955800"/>
                </a:lnTo>
                <a:lnTo>
                  <a:pt x="981608" y="1955800"/>
                </a:lnTo>
                <a:lnTo>
                  <a:pt x="974940" y="1965363"/>
                </a:lnTo>
                <a:lnTo>
                  <a:pt x="977315" y="1968500"/>
                </a:lnTo>
                <a:lnTo>
                  <a:pt x="985875" y="1968500"/>
                </a:lnTo>
                <a:lnTo>
                  <a:pt x="993394" y="1981200"/>
                </a:lnTo>
                <a:lnTo>
                  <a:pt x="999947" y="1993900"/>
                </a:lnTo>
                <a:lnTo>
                  <a:pt x="1004316" y="1993900"/>
                </a:lnTo>
                <a:lnTo>
                  <a:pt x="1006005" y="1997735"/>
                </a:lnTo>
                <a:lnTo>
                  <a:pt x="1056665" y="1968500"/>
                </a:lnTo>
                <a:close/>
              </a:path>
              <a:path w="2113279" h="2057400">
                <a:moveTo>
                  <a:pt x="1076998" y="1866900"/>
                </a:moveTo>
                <a:lnTo>
                  <a:pt x="1075321" y="1866900"/>
                </a:lnTo>
                <a:lnTo>
                  <a:pt x="1070838" y="1854200"/>
                </a:lnTo>
                <a:lnTo>
                  <a:pt x="1052296" y="1854200"/>
                </a:lnTo>
                <a:lnTo>
                  <a:pt x="1048270" y="1859991"/>
                </a:lnTo>
                <a:lnTo>
                  <a:pt x="1048245" y="1866900"/>
                </a:lnTo>
                <a:lnTo>
                  <a:pt x="1049947" y="1879600"/>
                </a:lnTo>
                <a:lnTo>
                  <a:pt x="1076845" y="1879600"/>
                </a:lnTo>
                <a:lnTo>
                  <a:pt x="1076998" y="1866900"/>
                </a:lnTo>
                <a:close/>
              </a:path>
              <a:path w="2113279" h="2057400">
                <a:moveTo>
                  <a:pt x="1111415" y="1829854"/>
                </a:moveTo>
                <a:lnTo>
                  <a:pt x="1111351" y="1828482"/>
                </a:lnTo>
                <a:lnTo>
                  <a:pt x="1108367" y="1816100"/>
                </a:lnTo>
                <a:lnTo>
                  <a:pt x="1082916" y="1816100"/>
                </a:lnTo>
                <a:lnTo>
                  <a:pt x="1081316" y="1812493"/>
                </a:lnTo>
                <a:lnTo>
                  <a:pt x="1069238" y="1829854"/>
                </a:lnTo>
                <a:lnTo>
                  <a:pt x="1083538" y="1841500"/>
                </a:lnTo>
                <a:lnTo>
                  <a:pt x="1090942" y="1854200"/>
                </a:lnTo>
                <a:lnTo>
                  <a:pt x="1097572" y="1854200"/>
                </a:lnTo>
                <a:lnTo>
                  <a:pt x="1100950" y="1866900"/>
                </a:lnTo>
                <a:lnTo>
                  <a:pt x="1102677" y="1866900"/>
                </a:lnTo>
                <a:lnTo>
                  <a:pt x="1095730" y="1879600"/>
                </a:lnTo>
                <a:lnTo>
                  <a:pt x="1093355" y="1879600"/>
                </a:lnTo>
                <a:lnTo>
                  <a:pt x="1089748" y="1892300"/>
                </a:lnTo>
                <a:lnTo>
                  <a:pt x="1088948" y="1917700"/>
                </a:lnTo>
                <a:lnTo>
                  <a:pt x="1090777" y="1943100"/>
                </a:lnTo>
                <a:lnTo>
                  <a:pt x="1092377" y="1947875"/>
                </a:lnTo>
                <a:lnTo>
                  <a:pt x="1105738" y="1940166"/>
                </a:lnTo>
                <a:lnTo>
                  <a:pt x="1106271" y="1930400"/>
                </a:lnTo>
                <a:lnTo>
                  <a:pt x="1106601" y="1917700"/>
                </a:lnTo>
                <a:lnTo>
                  <a:pt x="1106233" y="1892300"/>
                </a:lnTo>
                <a:lnTo>
                  <a:pt x="1106157" y="1879600"/>
                </a:lnTo>
                <a:lnTo>
                  <a:pt x="1107300" y="1866900"/>
                </a:lnTo>
                <a:lnTo>
                  <a:pt x="1109167" y="1854200"/>
                </a:lnTo>
                <a:lnTo>
                  <a:pt x="1111262" y="1841500"/>
                </a:lnTo>
                <a:lnTo>
                  <a:pt x="1111415" y="1829854"/>
                </a:lnTo>
                <a:close/>
              </a:path>
              <a:path w="2113279" h="2057400">
                <a:moveTo>
                  <a:pt x="1119124" y="1758162"/>
                </a:moveTo>
                <a:lnTo>
                  <a:pt x="1095641" y="1791906"/>
                </a:lnTo>
                <a:lnTo>
                  <a:pt x="1098867" y="1803400"/>
                </a:lnTo>
                <a:lnTo>
                  <a:pt x="1104023" y="1803400"/>
                </a:lnTo>
                <a:lnTo>
                  <a:pt x="1109891" y="1816100"/>
                </a:lnTo>
                <a:lnTo>
                  <a:pt x="1114615" y="1816100"/>
                </a:lnTo>
                <a:lnTo>
                  <a:pt x="1115098" y="1803400"/>
                </a:lnTo>
                <a:lnTo>
                  <a:pt x="1115885" y="1790700"/>
                </a:lnTo>
                <a:lnTo>
                  <a:pt x="1116914" y="1778000"/>
                </a:lnTo>
                <a:lnTo>
                  <a:pt x="1118209" y="1765300"/>
                </a:lnTo>
                <a:lnTo>
                  <a:pt x="1119124" y="1758162"/>
                </a:lnTo>
                <a:close/>
              </a:path>
              <a:path w="2113279" h="2057400">
                <a:moveTo>
                  <a:pt x="1224216" y="1866900"/>
                </a:moveTo>
                <a:lnTo>
                  <a:pt x="1224102" y="1854200"/>
                </a:lnTo>
                <a:lnTo>
                  <a:pt x="1223899" y="1842274"/>
                </a:lnTo>
                <a:lnTo>
                  <a:pt x="1223797" y="1828800"/>
                </a:lnTo>
                <a:lnTo>
                  <a:pt x="1215186" y="1816100"/>
                </a:lnTo>
                <a:lnTo>
                  <a:pt x="1223695" y="1816100"/>
                </a:lnTo>
                <a:lnTo>
                  <a:pt x="1223568" y="1803400"/>
                </a:lnTo>
                <a:lnTo>
                  <a:pt x="1223378" y="1803400"/>
                </a:lnTo>
                <a:lnTo>
                  <a:pt x="1223098" y="1790700"/>
                </a:lnTo>
                <a:lnTo>
                  <a:pt x="1222679" y="1778000"/>
                </a:lnTo>
                <a:lnTo>
                  <a:pt x="1196848" y="1778000"/>
                </a:lnTo>
                <a:lnTo>
                  <a:pt x="1183398" y="1765300"/>
                </a:lnTo>
                <a:lnTo>
                  <a:pt x="1221359" y="1765300"/>
                </a:lnTo>
                <a:lnTo>
                  <a:pt x="1220622" y="1752600"/>
                </a:lnTo>
                <a:lnTo>
                  <a:pt x="1219720" y="1752600"/>
                </a:lnTo>
                <a:lnTo>
                  <a:pt x="1218641" y="1739900"/>
                </a:lnTo>
                <a:lnTo>
                  <a:pt x="1217968" y="1727200"/>
                </a:lnTo>
                <a:lnTo>
                  <a:pt x="1218196" y="1714500"/>
                </a:lnTo>
                <a:lnTo>
                  <a:pt x="1219047" y="1701800"/>
                </a:lnTo>
                <a:lnTo>
                  <a:pt x="1219098" y="1689100"/>
                </a:lnTo>
                <a:lnTo>
                  <a:pt x="1218895" y="1689100"/>
                </a:lnTo>
                <a:lnTo>
                  <a:pt x="1218438" y="1676400"/>
                </a:lnTo>
                <a:lnTo>
                  <a:pt x="1217980" y="1663700"/>
                </a:lnTo>
                <a:lnTo>
                  <a:pt x="1216799" y="1651000"/>
                </a:lnTo>
                <a:lnTo>
                  <a:pt x="1215809" y="1638300"/>
                </a:lnTo>
                <a:lnTo>
                  <a:pt x="1215555" y="1619580"/>
                </a:lnTo>
                <a:lnTo>
                  <a:pt x="1173873" y="1679473"/>
                </a:lnTo>
                <a:lnTo>
                  <a:pt x="1177302" y="1676400"/>
                </a:lnTo>
                <a:lnTo>
                  <a:pt x="1182763" y="1689100"/>
                </a:lnTo>
                <a:lnTo>
                  <a:pt x="1170863" y="1689100"/>
                </a:lnTo>
                <a:lnTo>
                  <a:pt x="1162646" y="1701800"/>
                </a:lnTo>
                <a:lnTo>
                  <a:pt x="1159421" y="1701800"/>
                </a:lnTo>
                <a:lnTo>
                  <a:pt x="1158722" y="1727200"/>
                </a:lnTo>
                <a:lnTo>
                  <a:pt x="1158532" y="1727200"/>
                </a:lnTo>
                <a:lnTo>
                  <a:pt x="1158748" y="1739900"/>
                </a:lnTo>
                <a:lnTo>
                  <a:pt x="1160881" y="1752600"/>
                </a:lnTo>
                <a:lnTo>
                  <a:pt x="1165047" y="1765300"/>
                </a:lnTo>
                <a:lnTo>
                  <a:pt x="1162227" y="1765300"/>
                </a:lnTo>
                <a:lnTo>
                  <a:pt x="1161580" y="1778000"/>
                </a:lnTo>
                <a:lnTo>
                  <a:pt x="1160322" y="1778000"/>
                </a:lnTo>
                <a:lnTo>
                  <a:pt x="1159573" y="1790700"/>
                </a:lnTo>
                <a:lnTo>
                  <a:pt x="1159764" y="1803400"/>
                </a:lnTo>
                <a:lnTo>
                  <a:pt x="1161351" y="1803400"/>
                </a:lnTo>
                <a:lnTo>
                  <a:pt x="1163205" y="1816100"/>
                </a:lnTo>
                <a:lnTo>
                  <a:pt x="1187526" y="1816100"/>
                </a:lnTo>
                <a:lnTo>
                  <a:pt x="1171613" y="1828800"/>
                </a:lnTo>
                <a:lnTo>
                  <a:pt x="1163485" y="1828800"/>
                </a:lnTo>
                <a:lnTo>
                  <a:pt x="1160614" y="1841500"/>
                </a:lnTo>
                <a:lnTo>
                  <a:pt x="1160538" y="1866900"/>
                </a:lnTo>
                <a:lnTo>
                  <a:pt x="1160360" y="1892300"/>
                </a:lnTo>
                <a:lnTo>
                  <a:pt x="1160475" y="1905000"/>
                </a:lnTo>
                <a:lnTo>
                  <a:pt x="1160310" y="1908670"/>
                </a:lnTo>
                <a:lnTo>
                  <a:pt x="1203515" y="1883727"/>
                </a:lnTo>
                <a:lnTo>
                  <a:pt x="1203248" y="1879600"/>
                </a:lnTo>
                <a:lnTo>
                  <a:pt x="1207503" y="1879600"/>
                </a:lnTo>
                <a:lnTo>
                  <a:pt x="1214843" y="1866900"/>
                </a:lnTo>
                <a:lnTo>
                  <a:pt x="1224216" y="1866900"/>
                </a:lnTo>
                <a:close/>
              </a:path>
              <a:path w="2113279" h="2057400">
                <a:moveTo>
                  <a:pt x="1244041" y="1612900"/>
                </a:moveTo>
                <a:lnTo>
                  <a:pt x="1241120" y="1600200"/>
                </a:lnTo>
                <a:lnTo>
                  <a:pt x="1229868" y="1600200"/>
                </a:lnTo>
                <a:lnTo>
                  <a:pt x="1228623" y="1612900"/>
                </a:lnTo>
                <a:lnTo>
                  <a:pt x="1244041" y="1612900"/>
                </a:lnTo>
                <a:close/>
              </a:path>
              <a:path w="2113279" h="2057400">
                <a:moveTo>
                  <a:pt x="1257541" y="1676400"/>
                </a:moveTo>
                <a:lnTo>
                  <a:pt x="1255153" y="1663700"/>
                </a:lnTo>
                <a:lnTo>
                  <a:pt x="1243444" y="1663700"/>
                </a:lnTo>
                <a:lnTo>
                  <a:pt x="1241501" y="1676400"/>
                </a:lnTo>
                <a:lnTo>
                  <a:pt x="1240028" y="1689100"/>
                </a:lnTo>
                <a:lnTo>
                  <a:pt x="1244866" y="1689100"/>
                </a:lnTo>
                <a:lnTo>
                  <a:pt x="1247559" y="1676400"/>
                </a:lnTo>
                <a:lnTo>
                  <a:pt x="1257541" y="1676400"/>
                </a:lnTo>
                <a:close/>
              </a:path>
              <a:path w="2113279" h="2057400">
                <a:moveTo>
                  <a:pt x="1265758" y="1600200"/>
                </a:moveTo>
                <a:lnTo>
                  <a:pt x="1264589" y="1587500"/>
                </a:lnTo>
                <a:lnTo>
                  <a:pt x="1264348" y="1587500"/>
                </a:lnTo>
                <a:lnTo>
                  <a:pt x="1265758" y="1600200"/>
                </a:lnTo>
                <a:close/>
              </a:path>
              <a:path w="2113279" h="2057400">
                <a:moveTo>
                  <a:pt x="1276286" y="1879600"/>
                </a:moveTo>
                <a:lnTo>
                  <a:pt x="1275334" y="1842274"/>
                </a:lnTo>
                <a:lnTo>
                  <a:pt x="1271358" y="1844573"/>
                </a:lnTo>
                <a:lnTo>
                  <a:pt x="1271358" y="1943100"/>
                </a:lnTo>
                <a:lnTo>
                  <a:pt x="1271231" y="1955800"/>
                </a:lnTo>
                <a:lnTo>
                  <a:pt x="1269669" y="1968500"/>
                </a:lnTo>
                <a:lnTo>
                  <a:pt x="1267599" y="1968500"/>
                </a:lnTo>
                <a:lnTo>
                  <a:pt x="1267599" y="2006600"/>
                </a:lnTo>
                <a:lnTo>
                  <a:pt x="1267256" y="2019300"/>
                </a:lnTo>
                <a:lnTo>
                  <a:pt x="1266774" y="2032000"/>
                </a:lnTo>
                <a:lnTo>
                  <a:pt x="1253515" y="2032000"/>
                </a:lnTo>
                <a:lnTo>
                  <a:pt x="1247609" y="2019300"/>
                </a:lnTo>
                <a:lnTo>
                  <a:pt x="1241590" y="2019300"/>
                </a:lnTo>
                <a:lnTo>
                  <a:pt x="1241463" y="2006600"/>
                </a:lnTo>
                <a:lnTo>
                  <a:pt x="1241336" y="1993900"/>
                </a:lnTo>
                <a:lnTo>
                  <a:pt x="1241729" y="1981200"/>
                </a:lnTo>
                <a:lnTo>
                  <a:pt x="1242644" y="1968500"/>
                </a:lnTo>
                <a:lnTo>
                  <a:pt x="1248181" y="1968500"/>
                </a:lnTo>
                <a:lnTo>
                  <a:pt x="1256563" y="1981200"/>
                </a:lnTo>
                <a:lnTo>
                  <a:pt x="1265212" y="1981200"/>
                </a:lnTo>
                <a:lnTo>
                  <a:pt x="1267015" y="1993900"/>
                </a:lnTo>
                <a:lnTo>
                  <a:pt x="1267599" y="2006600"/>
                </a:lnTo>
                <a:lnTo>
                  <a:pt x="1267599" y="1968500"/>
                </a:lnTo>
                <a:lnTo>
                  <a:pt x="1259738" y="1968500"/>
                </a:lnTo>
                <a:lnTo>
                  <a:pt x="1254480" y="1955800"/>
                </a:lnTo>
                <a:lnTo>
                  <a:pt x="1244244" y="1955800"/>
                </a:lnTo>
                <a:lnTo>
                  <a:pt x="1242555" y="1943100"/>
                </a:lnTo>
                <a:lnTo>
                  <a:pt x="1241044" y="1930400"/>
                </a:lnTo>
                <a:lnTo>
                  <a:pt x="1241412" y="1930400"/>
                </a:lnTo>
                <a:lnTo>
                  <a:pt x="1246847" y="1917700"/>
                </a:lnTo>
                <a:lnTo>
                  <a:pt x="1249756" y="1930400"/>
                </a:lnTo>
                <a:lnTo>
                  <a:pt x="1257109" y="1930400"/>
                </a:lnTo>
                <a:lnTo>
                  <a:pt x="1271358" y="1943100"/>
                </a:lnTo>
                <a:lnTo>
                  <a:pt x="1271358" y="1844573"/>
                </a:lnTo>
                <a:lnTo>
                  <a:pt x="1207744" y="1881289"/>
                </a:lnTo>
                <a:lnTo>
                  <a:pt x="1207744" y="2032000"/>
                </a:lnTo>
                <a:lnTo>
                  <a:pt x="1205712" y="2032000"/>
                </a:lnTo>
                <a:lnTo>
                  <a:pt x="1204137" y="2019300"/>
                </a:lnTo>
                <a:lnTo>
                  <a:pt x="1207363" y="2019300"/>
                </a:lnTo>
                <a:lnTo>
                  <a:pt x="1207744" y="2032000"/>
                </a:lnTo>
                <a:lnTo>
                  <a:pt x="1207744" y="1881289"/>
                </a:lnTo>
                <a:lnTo>
                  <a:pt x="1203515" y="1883727"/>
                </a:lnTo>
                <a:lnTo>
                  <a:pt x="1204061" y="1892300"/>
                </a:lnTo>
                <a:lnTo>
                  <a:pt x="1204531" y="1892300"/>
                </a:lnTo>
                <a:lnTo>
                  <a:pt x="1202093" y="1905000"/>
                </a:lnTo>
                <a:lnTo>
                  <a:pt x="1198016" y="1905000"/>
                </a:lnTo>
                <a:lnTo>
                  <a:pt x="1199095" y="1917700"/>
                </a:lnTo>
                <a:lnTo>
                  <a:pt x="1200238" y="1917700"/>
                </a:lnTo>
                <a:lnTo>
                  <a:pt x="1202855" y="1930400"/>
                </a:lnTo>
                <a:lnTo>
                  <a:pt x="1201978" y="1930400"/>
                </a:lnTo>
                <a:lnTo>
                  <a:pt x="1196403" y="1943100"/>
                </a:lnTo>
                <a:lnTo>
                  <a:pt x="1180782" y="1943100"/>
                </a:lnTo>
                <a:lnTo>
                  <a:pt x="1188974" y="1955800"/>
                </a:lnTo>
                <a:lnTo>
                  <a:pt x="1195184" y="1955800"/>
                </a:lnTo>
                <a:lnTo>
                  <a:pt x="1199299" y="1968500"/>
                </a:lnTo>
                <a:lnTo>
                  <a:pt x="1201293" y="1981200"/>
                </a:lnTo>
                <a:lnTo>
                  <a:pt x="1202994" y="1993900"/>
                </a:lnTo>
                <a:lnTo>
                  <a:pt x="1204442" y="1993900"/>
                </a:lnTo>
                <a:lnTo>
                  <a:pt x="1205674" y="2006600"/>
                </a:lnTo>
                <a:lnTo>
                  <a:pt x="1193114" y="2006600"/>
                </a:lnTo>
                <a:lnTo>
                  <a:pt x="1193114" y="2032000"/>
                </a:lnTo>
                <a:lnTo>
                  <a:pt x="1179461" y="2032000"/>
                </a:lnTo>
                <a:lnTo>
                  <a:pt x="1179258" y="2019300"/>
                </a:lnTo>
                <a:lnTo>
                  <a:pt x="1193076" y="2019300"/>
                </a:lnTo>
                <a:lnTo>
                  <a:pt x="1193114" y="2032000"/>
                </a:lnTo>
                <a:lnTo>
                  <a:pt x="1193114" y="2006600"/>
                </a:lnTo>
                <a:lnTo>
                  <a:pt x="1158290" y="2006600"/>
                </a:lnTo>
                <a:lnTo>
                  <a:pt x="1159294" y="1981200"/>
                </a:lnTo>
                <a:lnTo>
                  <a:pt x="1159776" y="1968500"/>
                </a:lnTo>
                <a:lnTo>
                  <a:pt x="1160551" y="1955800"/>
                </a:lnTo>
                <a:lnTo>
                  <a:pt x="1163256" y="1943100"/>
                </a:lnTo>
                <a:lnTo>
                  <a:pt x="1167536" y="1943100"/>
                </a:lnTo>
                <a:lnTo>
                  <a:pt x="1162329" y="1930400"/>
                </a:lnTo>
                <a:lnTo>
                  <a:pt x="1159929" y="1930400"/>
                </a:lnTo>
                <a:lnTo>
                  <a:pt x="1159916" y="1917700"/>
                </a:lnTo>
                <a:lnTo>
                  <a:pt x="1160310" y="1908670"/>
                </a:lnTo>
                <a:lnTo>
                  <a:pt x="1105738" y="1940166"/>
                </a:lnTo>
                <a:lnTo>
                  <a:pt x="1104836" y="1955800"/>
                </a:lnTo>
                <a:lnTo>
                  <a:pt x="1104684" y="1955800"/>
                </a:lnTo>
                <a:lnTo>
                  <a:pt x="1105204" y="1968500"/>
                </a:lnTo>
                <a:lnTo>
                  <a:pt x="1101890" y="1968500"/>
                </a:lnTo>
                <a:lnTo>
                  <a:pt x="1101890" y="2006600"/>
                </a:lnTo>
                <a:lnTo>
                  <a:pt x="1086497" y="2006600"/>
                </a:lnTo>
                <a:lnTo>
                  <a:pt x="1088148" y="1993900"/>
                </a:lnTo>
                <a:lnTo>
                  <a:pt x="1086459" y="1981200"/>
                </a:lnTo>
                <a:lnTo>
                  <a:pt x="1099439" y="1993900"/>
                </a:lnTo>
                <a:lnTo>
                  <a:pt x="1100899" y="1993900"/>
                </a:lnTo>
                <a:lnTo>
                  <a:pt x="1101890" y="2006600"/>
                </a:lnTo>
                <a:lnTo>
                  <a:pt x="1101890" y="1968500"/>
                </a:lnTo>
                <a:lnTo>
                  <a:pt x="1096645" y="1968500"/>
                </a:lnTo>
                <a:lnTo>
                  <a:pt x="1095032" y="1955800"/>
                </a:lnTo>
                <a:lnTo>
                  <a:pt x="1092377" y="1947875"/>
                </a:lnTo>
                <a:lnTo>
                  <a:pt x="1056665" y="1968500"/>
                </a:lnTo>
                <a:lnTo>
                  <a:pt x="1069162" y="1968500"/>
                </a:lnTo>
                <a:lnTo>
                  <a:pt x="1072299" y="1981200"/>
                </a:lnTo>
                <a:lnTo>
                  <a:pt x="1072959" y="1981200"/>
                </a:lnTo>
                <a:lnTo>
                  <a:pt x="1071384" y="1993900"/>
                </a:lnTo>
                <a:lnTo>
                  <a:pt x="1070076" y="2006600"/>
                </a:lnTo>
                <a:lnTo>
                  <a:pt x="1047623" y="2006600"/>
                </a:lnTo>
                <a:lnTo>
                  <a:pt x="1042035" y="1993900"/>
                </a:lnTo>
                <a:lnTo>
                  <a:pt x="1032916" y="2006600"/>
                </a:lnTo>
                <a:lnTo>
                  <a:pt x="1009891" y="2006600"/>
                </a:lnTo>
                <a:lnTo>
                  <a:pt x="1006005" y="1997735"/>
                </a:lnTo>
                <a:lnTo>
                  <a:pt x="917600" y="2048764"/>
                </a:lnTo>
                <a:lnTo>
                  <a:pt x="915797" y="2057387"/>
                </a:lnTo>
                <a:lnTo>
                  <a:pt x="973023" y="2057387"/>
                </a:lnTo>
                <a:lnTo>
                  <a:pt x="973264" y="2044700"/>
                </a:lnTo>
                <a:lnTo>
                  <a:pt x="981519" y="2044700"/>
                </a:lnTo>
                <a:lnTo>
                  <a:pt x="981087" y="2057387"/>
                </a:lnTo>
                <a:lnTo>
                  <a:pt x="1243050" y="2057387"/>
                </a:lnTo>
                <a:lnTo>
                  <a:pt x="1242555" y="2044700"/>
                </a:lnTo>
                <a:lnTo>
                  <a:pt x="1242060" y="2032000"/>
                </a:lnTo>
                <a:lnTo>
                  <a:pt x="1245158" y="2032000"/>
                </a:lnTo>
                <a:lnTo>
                  <a:pt x="1253070" y="2044700"/>
                </a:lnTo>
                <a:lnTo>
                  <a:pt x="1258760" y="2044700"/>
                </a:lnTo>
                <a:lnTo>
                  <a:pt x="1264488" y="2057387"/>
                </a:lnTo>
                <a:lnTo>
                  <a:pt x="1276108" y="2057387"/>
                </a:lnTo>
                <a:lnTo>
                  <a:pt x="1271447" y="2044700"/>
                </a:lnTo>
                <a:lnTo>
                  <a:pt x="1272006" y="2032000"/>
                </a:lnTo>
                <a:lnTo>
                  <a:pt x="1272540" y="2019300"/>
                </a:lnTo>
                <a:lnTo>
                  <a:pt x="1273009" y="2006600"/>
                </a:lnTo>
                <a:lnTo>
                  <a:pt x="1273441" y="2006600"/>
                </a:lnTo>
                <a:lnTo>
                  <a:pt x="1276032" y="1917700"/>
                </a:lnTo>
                <a:lnTo>
                  <a:pt x="1276286" y="1879600"/>
                </a:lnTo>
                <a:close/>
              </a:path>
              <a:path w="2113279" h="2057400">
                <a:moveTo>
                  <a:pt x="1312100" y="1676400"/>
                </a:moveTo>
                <a:lnTo>
                  <a:pt x="1305864" y="1663700"/>
                </a:lnTo>
                <a:lnTo>
                  <a:pt x="1299705" y="1663700"/>
                </a:lnTo>
                <a:lnTo>
                  <a:pt x="1293482" y="1651000"/>
                </a:lnTo>
                <a:lnTo>
                  <a:pt x="1287119" y="1651000"/>
                </a:lnTo>
                <a:lnTo>
                  <a:pt x="1283766" y="1638300"/>
                </a:lnTo>
                <a:lnTo>
                  <a:pt x="1257287" y="1638300"/>
                </a:lnTo>
                <a:lnTo>
                  <a:pt x="1253058" y="1625600"/>
                </a:lnTo>
                <a:lnTo>
                  <a:pt x="1233932" y="1625600"/>
                </a:lnTo>
                <a:lnTo>
                  <a:pt x="1227467" y="1612900"/>
                </a:lnTo>
                <a:lnTo>
                  <a:pt x="1226477" y="1625600"/>
                </a:lnTo>
                <a:lnTo>
                  <a:pt x="1225981" y="1638300"/>
                </a:lnTo>
                <a:lnTo>
                  <a:pt x="1226210" y="1638300"/>
                </a:lnTo>
                <a:lnTo>
                  <a:pt x="1228547" y="1663700"/>
                </a:lnTo>
                <a:lnTo>
                  <a:pt x="1236319" y="1663700"/>
                </a:lnTo>
                <a:lnTo>
                  <a:pt x="1244549" y="1651000"/>
                </a:lnTo>
                <a:lnTo>
                  <a:pt x="1258239" y="1651000"/>
                </a:lnTo>
                <a:lnTo>
                  <a:pt x="1264920" y="1663700"/>
                </a:lnTo>
                <a:lnTo>
                  <a:pt x="1272209" y="1663700"/>
                </a:lnTo>
                <a:lnTo>
                  <a:pt x="1274381" y="1676400"/>
                </a:lnTo>
                <a:lnTo>
                  <a:pt x="1312100" y="1676400"/>
                </a:lnTo>
                <a:close/>
              </a:path>
              <a:path w="2113279" h="2057400">
                <a:moveTo>
                  <a:pt x="1317548" y="1790700"/>
                </a:moveTo>
                <a:lnTo>
                  <a:pt x="1307655" y="1790700"/>
                </a:lnTo>
                <a:lnTo>
                  <a:pt x="1309712" y="1803400"/>
                </a:lnTo>
                <a:lnTo>
                  <a:pt x="1316012" y="1803400"/>
                </a:lnTo>
                <a:lnTo>
                  <a:pt x="1317548" y="1790700"/>
                </a:lnTo>
                <a:close/>
              </a:path>
              <a:path w="2113279" h="2057400">
                <a:moveTo>
                  <a:pt x="1328978" y="1587500"/>
                </a:moveTo>
                <a:lnTo>
                  <a:pt x="1321371" y="1574800"/>
                </a:lnTo>
                <a:lnTo>
                  <a:pt x="1322793" y="1587500"/>
                </a:lnTo>
                <a:lnTo>
                  <a:pt x="1328978" y="1587500"/>
                </a:lnTo>
                <a:close/>
              </a:path>
              <a:path w="2113279" h="2057400">
                <a:moveTo>
                  <a:pt x="1329385" y="1739900"/>
                </a:moveTo>
                <a:lnTo>
                  <a:pt x="1315186" y="1739900"/>
                </a:lnTo>
                <a:lnTo>
                  <a:pt x="1309636" y="1752600"/>
                </a:lnTo>
                <a:lnTo>
                  <a:pt x="1309712" y="1765300"/>
                </a:lnTo>
                <a:lnTo>
                  <a:pt x="1310132" y="1765300"/>
                </a:lnTo>
                <a:lnTo>
                  <a:pt x="1314119" y="1778000"/>
                </a:lnTo>
                <a:lnTo>
                  <a:pt x="1328407" y="1778000"/>
                </a:lnTo>
                <a:lnTo>
                  <a:pt x="1329055" y="1765300"/>
                </a:lnTo>
                <a:lnTo>
                  <a:pt x="1328966" y="1752600"/>
                </a:lnTo>
                <a:lnTo>
                  <a:pt x="1328534" y="1752600"/>
                </a:lnTo>
                <a:lnTo>
                  <a:pt x="1329385" y="1739900"/>
                </a:lnTo>
                <a:close/>
              </a:path>
              <a:path w="2113279" h="2057400">
                <a:moveTo>
                  <a:pt x="1329715" y="1714500"/>
                </a:moveTo>
                <a:lnTo>
                  <a:pt x="1329194" y="1701800"/>
                </a:lnTo>
                <a:lnTo>
                  <a:pt x="1326286" y="1701800"/>
                </a:lnTo>
                <a:lnTo>
                  <a:pt x="1321904" y="1689100"/>
                </a:lnTo>
                <a:lnTo>
                  <a:pt x="1277467" y="1689100"/>
                </a:lnTo>
                <a:lnTo>
                  <a:pt x="1277048" y="1701800"/>
                </a:lnTo>
                <a:lnTo>
                  <a:pt x="1267904" y="1701800"/>
                </a:lnTo>
                <a:lnTo>
                  <a:pt x="1267117" y="1689100"/>
                </a:lnTo>
                <a:lnTo>
                  <a:pt x="1258582" y="1689100"/>
                </a:lnTo>
                <a:lnTo>
                  <a:pt x="1255941" y="1714500"/>
                </a:lnTo>
                <a:lnTo>
                  <a:pt x="1255039" y="1714500"/>
                </a:lnTo>
                <a:lnTo>
                  <a:pt x="1270609" y="1727200"/>
                </a:lnTo>
                <a:lnTo>
                  <a:pt x="1274724" y="1727200"/>
                </a:lnTo>
                <a:lnTo>
                  <a:pt x="1276921" y="1714500"/>
                </a:lnTo>
                <a:lnTo>
                  <a:pt x="1277391" y="1714500"/>
                </a:lnTo>
                <a:lnTo>
                  <a:pt x="1277645" y="1727200"/>
                </a:lnTo>
                <a:lnTo>
                  <a:pt x="1291348" y="1727200"/>
                </a:lnTo>
                <a:lnTo>
                  <a:pt x="1284452" y="1739900"/>
                </a:lnTo>
                <a:lnTo>
                  <a:pt x="1277721" y="1739900"/>
                </a:lnTo>
                <a:lnTo>
                  <a:pt x="1277416" y="1752600"/>
                </a:lnTo>
                <a:lnTo>
                  <a:pt x="1277289" y="1765300"/>
                </a:lnTo>
                <a:lnTo>
                  <a:pt x="1275397" y="1765300"/>
                </a:lnTo>
                <a:lnTo>
                  <a:pt x="1272832" y="1752600"/>
                </a:lnTo>
                <a:lnTo>
                  <a:pt x="1264958" y="1752600"/>
                </a:lnTo>
                <a:lnTo>
                  <a:pt x="1264386" y="1765300"/>
                </a:lnTo>
                <a:lnTo>
                  <a:pt x="1262824" y="1778000"/>
                </a:lnTo>
                <a:lnTo>
                  <a:pt x="1262570" y="1778000"/>
                </a:lnTo>
                <a:lnTo>
                  <a:pt x="1262583" y="1791906"/>
                </a:lnTo>
                <a:lnTo>
                  <a:pt x="1262087" y="1803400"/>
                </a:lnTo>
                <a:lnTo>
                  <a:pt x="1261783" y="1803400"/>
                </a:lnTo>
                <a:lnTo>
                  <a:pt x="1263319" y="1816100"/>
                </a:lnTo>
                <a:lnTo>
                  <a:pt x="1270342" y="1816100"/>
                </a:lnTo>
                <a:lnTo>
                  <a:pt x="1271270" y="1803400"/>
                </a:lnTo>
                <a:lnTo>
                  <a:pt x="1272832" y="1803400"/>
                </a:lnTo>
                <a:lnTo>
                  <a:pt x="1269149" y="1790700"/>
                </a:lnTo>
                <a:lnTo>
                  <a:pt x="1275194" y="1790700"/>
                </a:lnTo>
                <a:lnTo>
                  <a:pt x="1275105" y="1803400"/>
                </a:lnTo>
                <a:lnTo>
                  <a:pt x="1275016" y="1829854"/>
                </a:lnTo>
                <a:lnTo>
                  <a:pt x="1275334" y="1842274"/>
                </a:lnTo>
                <a:lnTo>
                  <a:pt x="1299235" y="1828482"/>
                </a:lnTo>
                <a:lnTo>
                  <a:pt x="1299870" y="1803400"/>
                </a:lnTo>
                <a:lnTo>
                  <a:pt x="1299311" y="1790700"/>
                </a:lnTo>
                <a:lnTo>
                  <a:pt x="1298752" y="1778000"/>
                </a:lnTo>
                <a:lnTo>
                  <a:pt x="1298816" y="1765300"/>
                </a:lnTo>
                <a:lnTo>
                  <a:pt x="1301978" y="1752600"/>
                </a:lnTo>
                <a:lnTo>
                  <a:pt x="1307338" y="1739900"/>
                </a:lnTo>
                <a:lnTo>
                  <a:pt x="1313992" y="1727200"/>
                </a:lnTo>
                <a:lnTo>
                  <a:pt x="1316113" y="1727200"/>
                </a:lnTo>
                <a:lnTo>
                  <a:pt x="1318501" y="1714500"/>
                </a:lnTo>
                <a:lnTo>
                  <a:pt x="1329715" y="1714500"/>
                </a:lnTo>
                <a:close/>
              </a:path>
              <a:path w="2113279" h="2057400">
                <a:moveTo>
                  <a:pt x="1333830" y="1808505"/>
                </a:moveTo>
                <a:lnTo>
                  <a:pt x="1322971" y="1814779"/>
                </a:lnTo>
                <a:lnTo>
                  <a:pt x="1322971" y="1968500"/>
                </a:lnTo>
                <a:lnTo>
                  <a:pt x="1322743" y="1981200"/>
                </a:lnTo>
                <a:lnTo>
                  <a:pt x="1322895" y="1981200"/>
                </a:lnTo>
                <a:lnTo>
                  <a:pt x="1322184" y="1993900"/>
                </a:lnTo>
                <a:lnTo>
                  <a:pt x="1322870" y="1993900"/>
                </a:lnTo>
                <a:lnTo>
                  <a:pt x="1318602" y="1998560"/>
                </a:lnTo>
                <a:lnTo>
                  <a:pt x="1318602" y="2032000"/>
                </a:lnTo>
                <a:lnTo>
                  <a:pt x="1310424" y="2032000"/>
                </a:lnTo>
                <a:lnTo>
                  <a:pt x="1311109" y="2019300"/>
                </a:lnTo>
                <a:lnTo>
                  <a:pt x="1317726" y="2019300"/>
                </a:lnTo>
                <a:lnTo>
                  <a:pt x="1318602" y="2032000"/>
                </a:lnTo>
                <a:lnTo>
                  <a:pt x="1318602" y="1998560"/>
                </a:lnTo>
                <a:lnTo>
                  <a:pt x="1311224" y="2006600"/>
                </a:lnTo>
                <a:lnTo>
                  <a:pt x="1306944" y="1993900"/>
                </a:lnTo>
                <a:lnTo>
                  <a:pt x="1299768" y="1993900"/>
                </a:lnTo>
                <a:lnTo>
                  <a:pt x="1297724" y="1981200"/>
                </a:lnTo>
                <a:lnTo>
                  <a:pt x="1296911" y="1981200"/>
                </a:lnTo>
                <a:lnTo>
                  <a:pt x="1297165" y="1968500"/>
                </a:lnTo>
                <a:lnTo>
                  <a:pt x="1297774" y="1968500"/>
                </a:lnTo>
                <a:lnTo>
                  <a:pt x="1297254" y="1955800"/>
                </a:lnTo>
                <a:lnTo>
                  <a:pt x="1318793" y="1955800"/>
                </a:lnTo>
                <a:lnTo>
                  <a:pt x="1322971" y="1968500"/>
                </a:lnTo>
                <a:lnTo>
                  <a:pt x="1322971" y="1814779"/>
                </a:lnTo>
                <a:lnTo>
                  <a:pt x="1299235" y="1828482"/>
                </a:lnTo>
                <a:lnTo>
                  <a:pt x="1297584" y="1854288"/>
                </a:lnTo>
                <a:lnTo>
                  <a:pt x="1295704" y="1879663"/>
                </a:lnTo>
                <a:lnTo>
                  <a:pt x="1293050" y="1905000"/>
                </a:lnTo>
                <a:lnTo>
                  <a:pt x="1290751" y="1943100"/>
                </a:lnTo>
                <a:lnTo>
                  <a:pt x="1289583" y="1981200"/>
                </a:lnTo>
                <a:lnTo>
                  <a:pt x="1290815" y="2032000"/>
                </a:lnTo>
                <a:lnTo>
                  <a:pt x="1290104" y="2057387"/>
                </a:lnTo>
                <a:lnTo>
                  <a:pt x="1323441" y="2057387"/>
                </a:lnTo>
                <a:lnTo>
                  <a:pt x="1324165" y="2044700"/>
                </a:lnTo>
                <a:lnTo>
                  <a:pt x="1324394" y="2032000"/>
                </a:lnTo>
                <a:lnTo>
                  <a:pt x="1324622" y="2019300"/>
                </a:lnTo>
                <a:lnTo>
                  <a:pt x="1324368" y="2006600"/>
                </a:lnTo>
                <a:lnTo>
                  <a:pt x="1324114" y="1993900"/>
                </a:lnTo>
                <a:lnTo>
                  <a:pt x="1323733" y="1993900"/>
                </a:lnTo>
                <a:lnTo>
                  <a:pt x="1324000" y="1981200"/>
                </a:lnTo>
                <a:lnTo>
                  <a:pt x="1330744" y="1968500"/>
                </a:lnTo>
                <a:lnTo>
                  <a:pt x="1331874" y="1968500"/>
                </a:lnTo>
                <a:lnTo>
                  <a:pt x="1327480" y="1955800"/>
                </a:lnTo>
                <a:lnTo>
                  <a:pt x="1328229" y="1943100"/>
                </a:lnTo>
                <a:lnTo>
                  <a:pt x="1329918" y="1905000"/>
                </a:lnTo>
                <a:lnTo>
                  <a:pt x="1331429" y="1866900"/>
                </a:lnTo>
                <a:lnTo>
                  <a:pt x="1332877" y="1828482"/>
                </a:lnTo>
                <a:lnTo>
                  <a:pt x="1333830" y="1808505"/>
                </a:lnTo>
                <a:close/>
              </a:path>
              <a:path w="2113279" h="2057400">
                <a:moveTo>
                  <a:pt x="1334262" y="1524000"/>
                </a:moveTo>
                <a:lnTo>
                  <a:pt x="1331125" y="1524000"/>
                </a:lnTo>
                <a:lnTo>
                  <a:pt x="1320609" y="1511300"/>
                </a:lnTo>
                <a:lnTo>
                  <a:pt x="1290904" y="1511300"/>
                </a:lnTo>
                <a:lnTo>
                  <a:pt x="1273225" y="1536700"/>
                </a:lnTo>
                <a:lnTo>
                  <a:pt x="1308608" y="1536700"/>
                </a:lnTo>
                <a:lnTo>
                  <a:pt x="1324152" y="1549400"/>
                </a:lnTo>
                <a:lnTo>
                  <a:pt x="1329791" y="1549400"/>
                </a:lnTo>
                <a:lnTo>
                  <a:pt x="1334262" y="1524000"/>
                </a:lnTo>
                <a:close/>
              </a:path>
              <a:path w="2113279" h="2057400">
                <a:moveTo>
                  <a:pt x="1363078" y="1587500"/>
                </a:moveTo>
                <a:lnTo>
                  <a:pt x="1341678" y="1587500"/>
                </a:lnTo>
                <a:lnTo>
                  <a:pt x="1341653" y="1600200"/>
                </a:lnTo>
                <a:lnTo>
                  <a:pt x="1362303" y="1600200"/>
                </a:lnTo>
                <a:lnTo>
                  <a:pt x="1363078" y="1587500"/>
                </a:lnTo>
                <a:close/>
              </a:path>
              <a:path w="2113279" h="2057400">
                <a:moveTo>
                  <a:pt x="1371714" y="1511300"/>
                </a:moveTo>
                <a:lnTo>
                  <a:pt x="1366380" y="1511300"/>
                </a:lnTo>
                <a:lnTo>
                  <a:pt x="1347203" y="1498600"/>
                </a:lnTo>
                <a:lnTo>
                  <a:pt x="1343202" y="1511300"/>
                </a:lnTo>
                <a:lnTo>
                  <a:pt x="1343355" y="1511300"/>
                </a:lnTo>
                <a:lnTo>
                  <a:pt x="1343228" y="1525384"/>
                </a:lnTo>
                <a:lnTo>
                  <a:pt x="1342859" y="1536700"/>
                </a:lnTo>
                <a:lnTo>
                  <a:pt x="1341666" y="1562100"/>
                </a:lnTo>
                <a:lnTo>
                  <a:pt x="1349514" y="1574800"/>
                </a:lnTo>
                <a:lnTo>
                  <a:pt x="1365897" y="1574800"/>
                </a:lnTo>
                <a:lnTo>
                  <a:pt x="1366989" y="1562100"/>
                </a:lnTo>
                <a:lnTo>
                  <a:pt x="1367828" y="1549400"/>
                </a:lnTo>
                <a:lnTo>
                  <a:pt x="1368806" y="1536700"/>
                </a:lnTo>
                <a:lnTo>
                  <a:pt x="1370317" y="1524000"/>
                </a:lnTo>
                <a:lnTo>
                  <a:pt x="1371714" y="1511300"/>
                </a:lnTo>
                <a:close/>
              </a:path>
              <a:path w="2113279" h="2057400">
                <a:moveTo>
                  <a:pt x="1397088" y="1651000"/>
                </a:moveTo>
                <a:lnTo>
                  <a:pt x="1386103" y="1651000"/>
                </a:lnTo>
                <a:lnTo>
                  <a:pt x="1375079" y="1638300"/>
                </a:lnTo>
                <a:lnTo>
                  <a:pt x="1352981" y="1625600"/>
                </a:lnTo>
                <a:lnTo>
                  <a:pt x="1332433" y="1625600"/>
                </a:lnTo>
                <a:lnTo>
                  <a:pt x="1330134" y="1638300"/>
                </a:lnTo>
                <a:lnTo>
                  <a:pt x="1313903" y="1638300"/>
                </a:lnTo>
                <a:lnTo>
                  <a:pt x="1324013" y="1651000"/>
                </a:lnTo>
                <a:lnTo>
                  <a:pt x="1334096" y="1651000"/>
                </a:lnTo>
                <a:lnTo>
                  <a:pt x="1354416" y="1676400"/>
                </a:lnTo>
                <a:lnTo>
                  <a:pt x="1356677" y="1676400"/>
                </a:lnTo>
                <a:lnTo>
                  <a:pt x="1358544" y="1663700"/>
                </a:lnTo>
                <a:lnTo>
                  <a:pt x="1369288" y="1663700"/>
                </a:lnTo>
                <a:lnTo>
                  <a:pt x="1397088" y="1651000"/>
                </a:lnTo>
                <a:close/>
              </a:path>
              <a:path w="2113279" h="2057400">
                <a:moveTo>
                  <a:pt x="1408696" y="1765300"/>
                </a:moveTo>
                <a:lnTo>
                  <a:pt x="1404594" y="1765300"/>
                </a:lnTo>
                <a:lnTo>
                  <a:pt x="1390599" y="1752600"/>
                </a:lnTo>
                <a:lnTo>
                  <a:pt x="1363459" y="1727200"/>
                </a:lnTo>
                <a:lnTo>
                  <a:pt x="1360970" y="1714500"/>
                </a:lnTo>
                <a:lnTo>
                  <a:pt x="1349121" y="1714500"/>
                </a:lnTo>
                <a:lnTo>
                  <a:pt x="1351724" y="1701800"/>
                </a:lnTo>
                <a:lnTo>
                  <a:pt x="1343799" y="1701800"/>
                </a:lnTo>
                <a:lnTo>
                  <a:pt x="1344028" y="1714500"/>
                </a:lnTo>
                <a:lnTo>
                  <a:pt x="1331404" y="1714500"/>
                </a:lnTo>
                <a:lnTo>
                  <a:pt x="1333017" y="1727200"/>
                </a:lnTo>
                <a:lnTo>
                  <a:pt x="1333271" y="1727200"/>
                </a:lnTo>
                <a:lnTo>
                  <a:pt x="1333792" y="1752600"/>
                </a:lnTo>
                <a:lnTo>
                  <a:pt x="1334173" y="1765300"/>
                </a:lnTo>
                <a:lnTo>
                  <a:pt x="1334198" y="1790700"/>
                </a:lnTo>
                <a:lnTo>
                  <a:pt x="1334084" y="1803400"/>
                </a:lnTo>
                <a:lnTo>
                  <a:pt x="1333830" y="1808505"/>
                </a:lnTo>
                <a:lnTo>
                  <a:pt x="1408696" y="1765300"/>
                </a:lnTo>
                <a:close/>
              </a:path>
              <a:path w="2113279" h="2057400">
                <a:moveTo>
                  <a:pt x="1437513" y="1320800"/>
                </a:moveTo>
                <a:lnTo>
                  <a:pt x="1437005" y="1308100"/>
                </a:lnTo>
                <a:lnTo>
                  <a:pt x="1435671" y="1308100"/>
                </a:lnTo>
                <a:lnTo>
                  <a:pt x="1434985" y="1304226"/>
                </a:lnTo>
                <a:lnTo>
                  <a:pt x="1413903" y="1334528"/>
                </a:lnTo>
                <a:lnTo>
                  <a:pt x="1414462" y="1346200"/>
                </a:lnTo>
                <a:lnTo>
                  <a:pt x="1432001" y="1346200"/>
                </a:lnTo>
                <a:lnTo>
                  <a:pt x="1429080" y="1333500"/>
                </a:lnTo>
                <a:lnTo>
                  <a:pt x="1429524" y="1333500"/>
                </a:lnTo>
                <a:lnTo>
                  <a:pt x="1435557" y="1320800"/>
                </a:lnTo>
                <a:lnTo>
                  <a:pt x="1437513" y="1320800"/>
                </a:lnTo>
                <a:close/>
              </a:path>
              <a:path w="2113279" h="2057400">
                <a:moveTo>
                  <a:pt x="1455420" y="1524000"/>
                </a:moveTo>
                <a:lnTo>
                  <a:pt x="1453857" y="1511300"/>
                </a:lnTo>
                <a:lnTo>
                  <a:pt x="1382039" y="1511300"/>
                </a:lnTo>
                <a:lnTo>
                  <a:pt x="1383461" y="1536700"/>
                </a:lnTo>
                <a:lnTo>
                  <a:pt x="1404162" y="1536700"/>
                </a:lnTo>
                <a:lnTo>
                  <a:pt x="1406194" y="1524000"/>
                </a:lnTo>
                <a:lnTo>
                  <a:pt x="1417574" y="1536700"/>
                </a:lnTo>
                <a:lnTo>
                  <a:pt x="1428153" y="1536700"/>
                </a:lnTo>
                <a:lnTo>
                  <a:pt x="1438198" y="1524000"/>
                </a:lnTo>
                <a:lnTo>
                  <a:pt x="1455420" y="1524000"/>
                </a:lnTo>
                <a:close/>
              </a:path>
              <a:path w="2113279" h="2057400">
                <a:moveTo>
                  <a:pt x="1467827" y="1638300"/>
                </a:moveTo>
                <a:lnTo>
                  <a:pt x="1466977" y="1625600"/>
                </a:lnTo>
                <a:lnTo>
                  <a:pt x="1467256" y="1625600"/>
                </a:lnTo>
                <a:lnTo>
                  <a:pt x="1466253" y="1612900"/>
                </a:lnTo>
                <a:lnTo>
                  <a:pt x="1461147" y="1612900"/>
                </a:lnTo>
                <a:lnTo>
                  <a:pt x="1458607" y="1625600"/>
                </a:lnTo>
                <a:lnTo>
                  <a:pt x="1451610" y="1612900"/>
                </a:lnTo>
                <a:lnTo>
                  <a:pt x="1446161" y="1612900"/>
                </a:lnTo>
                <a:lnTo>
                  <a:pt x="1445590" y="1625600"/>
                </a:lnTo>
                <a:lnTo>
                  <a:pt x="1445437" y="1625600"/>
                </a:lnTo>
                <a:lnTo>
                  <a:pt x="1447114" y="1638300"/>
                </a:lnTo>
                <a:lnTo>
                  <a:pt x="1449946" y="1638300"/>
                </a:lnTo>
                <a:lnTo>
                  <a:pt x="1456321" y="1651000"/>
                </a:lnTo>
                <a:lnTo>
                  <a:pt x="1466926" y="1651000"/>
                </a:lnTo>
                <a:lnTo>
                  <a:pt x="1467827" y="1638300"/>
                </a:lnTo>
                <a:close/>
              </a:path>
              <a:path w="2113279" h="2057400">
                <a:moveTo>
                  <a:pt x="1474698" y="1727200"/>
                </a:moveTo>
                <a:lnTo>
                  <a:pt x="1472717" y="1727200"/>
                </a:lnTo>
                <a:lnTo>
                  <a:pt x="1461147" y="1714500"/>
                </a:lnTo>
                <a:lnTo>
                  <a:pt x="1450987" y="1701800"/>
                </a:lnTo>
                <a:lnTo>
                  <a:pt x="1419225" y="1701800"/>
                </a:lnTo>
                <a:lnTo>
                  <a:pt x="1429537" y="1689100"/>
                </a:lnTo>
                <a:lnTo>
                  <a:pt x="1435061" y="1689100"/>
                </a:lnTo>
                <a:lnTo>
                  <a:pt x="1429473" y="1676400"/>
                </a:lnTo>
                <a:lnTo>
                  <a:pt x="1379131" y="1676400"/>
                </a:lnTo>
                <a:lnTo>
                  <a:pt x="1381010" y="1701800"/>
                </a:lnTo>
                <a:lnTo>
                  <a:pt x="1408747" y="1701800"/>
                </a:lnTo>
                <a:lnTo>
                  <a:pt x="1395755" y="1714500"/>
                </a:lnTo>
                <a:lnTo>
                  <a:pt x="1401292" y="1714500"/>
                </a:lnTo>
                <a:lnTo>
                  <a:pt x="1417294" y="1727200"/>
                </a:lnTo>
                <a:lnTo>
                  <a:pt x="1423136" y="1727200"/>
                </a:lnTo>
                <a:lnTo>
                  <a:pt x="1428750" y="1739900"/>
                </a:lnTo>
                <a:lnTo>
                  <a:pt x="1452689" y="1739900"/>
                </a:lnTo>
                <a:lnTo>
                  <a:pt x="1474698" y="1727200"/>
                </a:lnTo>
                <a:close/>
              </a:path>
              <a:path w="2113279" h="2057400">
                <a:moveTo>
                  <a:pt x="1506829" y="1308100"/>
                </a:moveTo>
                <a:lnTo>
                  <a:pt x="1459649" y="1308100"/>
                </a:lnTo>
                <a:lnTo>
                  <a:pt x="1461173" y="1320800"/>
                </a:lnTo>
                <a:lnTo>
                  <a:pt x="1506753" y="1320800"/>
                </a:lnTo>
                <a:lnTo>
                  <a:pt x="1506829" y="1308100"/>
                </a:lnTo>
                <a:close/>
              </a:path>
              <a:path w="2113279" h="2057400">
                <a:moveTo>
                  <a:pt x="1574190" y="1333500"/>
                </a:moveTo>
                <a:lnTo>
                  <a:pt x="1570189" y="1333500"/>
                </a:lnTo>
                <a:lnTo>
                  <a:pt x="1558074" y="1308100"/>
                </a:lnTo>
                <a:lnTo>
                  <a:pt x="1544815" y="1295400"/>
                </a:lnTo>
                <a:lnTo>
                  <a:pt x="1530718" y="1282700"/>
                </a:lnTo>
                <a:lnTo>
                  <a:pt x="1516024" y="1270000"/>
                </a:lnTo>
                <a:lnTo>
                  <a:pt x="1488719" y="1270000"/>
                </a:lnTo>
                <a:lnTo>
                  <a:pt x="1480286" y="1257300"/>
                </a:lnTo>
                <a:lnTo>
                  <a:pt x="1467637" y="1257300"/>
                </a:lnTo>
                <a:lnTo>
                  <a:pt x="1449971" y="1282700"/>
                </a:lnTo>
                <a:lnTo>
                  <a:pt x="1451546" y="1282700"/>
                </a:lnTo>
                <a:lnTo>
                  <a:pt x="1456385" y="1295400"/>
                </a:lnTo>
                <a:lnTo>
                  <a:pt x="1472031" y="1295400"/>
                </a:lnTo>
                <a:lnTo>
                  <a:pt x="1480261" y="1282700"/>
                </a:lnTo>
                <a:lnTo>
                  <a:pt x="1522526" y="1282700"/>
                </a:lnTo>
                <a:lnTo>
                  <a:pt x="1521612" y="1295400"/>
                </a:lnTo>
                <a:lnTo>
                  <a:pt x="1521828" y="1308100"/>
                </a:lnTo>
                <a:lnTo>
                  <a:pt x="1523415" y="1308100"/>
                </a:lnTo>
                <a:lnTo>
                  <a:pt x="1526108" y="1320800"/>
                </a:lnTo>
                <a:lnTo>
                  <a:pt x="1532483" y="1320800"/>
                </a:lnTo>
                <a:lnTo>
                  <a:pt x="1537157" y="1333500"/>
                </a:lnTo>
                <a:lnTo>
                  <a:pt x="1464284" y="1333500"/>
                </a:lnTo>
                <a:lnTo>
                  <a:pt x="1463751" y="1346200"/>
                </a:lnTo>
                <a:lnTo>
                  <a:pt x="1570367" y="1346200"/>
                </a:lnTo>
                <a:lnTo>
                  <a:pt x="1574190" y="1333500"/>
                </a:lnTo>
                <a:close/>
              </a:path>
              <a:path w="2113279" h="2057400">
                <a:moveTo>
                  <a:pt x="1582940" y="1664716"/>
                </a:moveTo>
                <a:lnTo>
                  <a:pt x="1582381" y="1663700"/>
                </a:lnTo>
                <a:lnTo>
                  <a:pt x="1575930" y="1663700"/>
                </a:lnTo>
                <a:lnTo>
                  <a:pt x="1576222" y="1668589"/>
                </a:lnTo>
                <a:lnTo>
                  <a:pt x="1582940" y="1664716"/>
                </a:lnTo>
                <a:close/>
              </a:path>
              <a:path w="2113279" h="2057400">
                <a:moveTo>
                  <a:pt x="1586382" y="1524000"/>
                </a:moveTo>
                <a:lnTo>
                  <a:pt x="1582978" y="1511300"/>
                </a:lnTo>
                <a:lnTo>
                  <a:pt x="1578216" y="1498600"/>
                </a:lnTo>
                <a:lnTo>
                  <a:pt x="1543634" y="1498600"/>
                </a:lnTo>
                <a:lnTo>
                  <a:pt x="1546644" y="1511300"/>
                </a:lnTo>
                <a:lnTo>
                  <a:pt x="1549603" y="1524000"/>
                </a:lnTo>
                <a:lnTo>
                  <a:pt x="1586382" y="1524000"/>
                </a:lnTo>
                <a:close/>
              </a:path>
              <a:path w="2113279" h="2057400">
                <a:moveTo>
                  <a:pt x="1591437" y="1651000"/>
                </a:moveTo>
                <a:lnTo>
                  <a:pt x="1587474" y="1638300"/>
                </a:lnTo>
                <a:lnTo>
                  <a:pt x="1585899" y="1625600"/>
                </a:lnTo>
                <a:lnTo>
                  <a:pt x="1584934" y="1612900"/>
                </a:lnTo>
                <a:lnTo>
                  <a:pt x="1569935" y="1612900"/>
                </a:lnTo>
                <a:lnTo>
                  <a:pt x="1573923" y="1651000"/>
                </a:lnTo>
                <a:lnTo>
                  <a:pt x="1591437" y="1651000"/>
                </a:lnTo>
                <a:close/>
              </a:path>
              <a:path w="2113279" h="2057400">
                <a:moveTo>
                  <a:pt x="1618513" y="1587500"/>
                </a:moveTo>
                <a:lnTo>
                  <a:pt x="1617649" y="1574800"/>
                </a:lnTo>
                <a:lnTo>
                  <a:pt x="1616913" y="1574800"/>
                </a:lnTo>
                <a:lnTo>
                  <a:pt x="1616659" y="1562100"/>
                </a:lnTo>
                <a:lnTo>
                  <a:pt x="1615935" y="1549400"/>
                </a:lnTo>
                <a:lnTo>
                  <a:pt x="1612138" y="1549400"/>
                </a:lnTo>
                <a:lnTo>
                  <a:pt x="1608442" y="1536700"/>
                </a:lnTo>
                <a:lnTo>
                  <a:pt x="1606448" y="1536700"/>
                </a:lnTo>
                <a:lnTo>
                  <a:pt x="1611718" y="1524000"/>
                </a:lnTo>
                <a:lnTo>
                  <a:pt x="1612379" y="1524000"/>
                </a:lnTo>
                <a:lnTo>
                  <a:pt x="1612417" y="1511300"/>
                </a:lnTo>
                <a:lnTo>
                  <a:pt x="1612099" y="1511300"/>
                </a:lnTo>
                <a:lnTo>
                  <a:pt x="1612252" y="1498600"/>
                </a:lnTo>
                <a:lnTo>
                  <a:pt x="1595742" y="1498600"/>
                </a:lnTo>
                <a:lnTo>
                  <a:pt x="1595069" y="1511300"/>
                </a:lnTo>
                <a:lnTo>
                  <a:pt x="1595767" y="1511300"/>
                </a:lnTo>
                <a:lnTo>
                  <a:pt x="1597469" y="1524000"/>
                </a:lnTo>
                <a:lnTo>
                  <a:pt x="1599780" y="1524000"/>
                </a:lnTo>
                <a:lnTo>
                  <a:pt x="1603032" y="1536700"/>
                </a:lnTo>
                <a:lnTo>
                  <a:pt x="1597469" y="1536700"/>
                </a:lnTo>
                <a:lnTo>
                  <a:pt x="1598777" y="1549400"/>
                </a:lnTo>
                <a:lnTo>
                  <a:pt x="1599234" y="1562100"/>
                </a:lnTo>
                <a:lnTo>
                  <a:pt x="1598561" y="1574800"/>
                </a:lnTo>
                <a:lnTo>
                  <a:pt x="1603311" y="1587500"/>
                </a:lnTo>
                <a:lnTo>
                  <a:pt x="1618513" y="1587500"/>
                </a:lnTo>
                <a:close/>
              </a:path>
              <a:path w="2113279" h="2057400">
                <a:moveTo>
                  <a:pt x="1634299" y="1562100"/>
                </a:moveTo>
                <a:lnTo>
                  <a:pt x="1632673" y="1562100"/>
                </a:lnTo>
                <a:lnTo>
                  <a:pt x="1628482" y="1549400"/>
                </a:lnTo>
                <a:lnTo>
                  <a:pt x="1626590" y="1562100"/>
                </a:lnTo>
                <a:lnTo>
                  <a:pt x="1626336" y="1562100"/>
                </a:lnTo>
                <a:lnTo>
                  <a:pt x="1627695" y="1574800"/>
                </a:lnTo>
                <a:lnTo>
                  <a:pt x="1633562" y="1574800"/>
                </a:lnTo>
                <a:lnTo>
                  <a:pt x="1634299" y="1562100"/>
                </a:lnTo>
                <a:close/>
              </a:path>
              <a:path w="2113279" h="2057400">
                <a:moveTo>
                  <a:pt x="1663954" y="1384300"/>
                </a:moveTo>
                <a:lnTo>
                  <a:pt x="1661401" y="1371600"/>
                </a:lnTo>
                <a:lnTo>
                  <a:pt x="1659064" y="1371600"/>
                </a:lnTo>
                <a:lnTo>
                  <a:pt x="1645056" y="1358900"/>
                </a:lnTo>
                <a:lnTo>
                  <a:pt x="1632483" y="1346200"/>
                </a:lnTo>
                <a:lnTo>
                  <a:pt x="1620520" y="1333500"/>
                </a:lnTo>
                <a:lnTo>
                  <a:pt x="1608378" y="1320800"/>
                </a:lnTo>
                <a:lnTo>
                  <a:pt x="1593316" y="1308100"/>
                </a:lnTo>
                <a:lnTo>
                  <a:pt x="1577975" y="1295400"/>
                </a:lnTo>
                <a:lnTo>
                  <a:pt x="1562798" y="1270000"/>
                </a:lnTo>
                <a:lnTo>
                  <a:pt x="1548244" y="1257300"/>
                </a:lnTo>
                <a:lnTo>
                  <a:pt x="1541449" y="1244600"/>
                </a:lnTo>
                <a:lnTo>
                  <a:pt x="1527733" y="1231900"/>
                </a:lnTo>
                <a:lnTo>
                  <a:pt x="1520926" y="1231900"/>
                </a:lnTo>
                <a:lnTo>
                  <a:pt x="1516062" y="1219200"/>
                </a:lnTo>
                <a:lnTo>
                  <a:pt x="1494155" y="1219200"/>
                </a:lnTo>
                <a:lnTo>
                  <a:pt x="1474774" y="1247038"/>
                </a:lnTo>
                <a:lnTo>
                  <a:pt x="1482318" y="1257300"/>
                </a:lnTo>
                <a:lnTo>
                  <a:pt x="1498663" y="1257300"/>
                </a:lnTo>
                <a:lnTo>
                  <a:pt x="1505318" y="1244600"/>
                </a:lnTo>
                <a:lnTo>
                  <a:pt x="1515783" y="1244600"/>
                </a:lnTo>
                <a:lnTo>
                  <a:pt x="1520190" y="1257300"/>
                </a:lnTo>
                <a:lnTo>
                  <a:pt x="1533271" y="1270000"/>
                </a:lnTo>
                <a:lnTo>
                  <a:pt x="1546733" y="1282700"/>
                </a:lnTo>
                <a:lnTo>
                  <a:pt x="1559814" y="1295400"/>
                </a:lnTo>
                <a:lnTo>
                  <a:pt x="1571739" y="1320800"/>
                </a:lnTo>
                <a:lnTo>
                  <a:pt x="1576743" y="1320800"/>
                </a:lnTo>
                <a:lnTo>
                  <a:pt x="1582597" y="1333500"/>
                </a:lnTo>
                <a:lnTo>
                  <a:pt x="1588477" y="1333500"/>
                </a:lnTo>
                <a:lnTo>
                  <a:pt x="1593557" y="1346200"/>
                </a:lnTo>
                <a:lnTo>
                  <a:pt x="1587817" y="1346200"/>
                </a:lnTo>
                <a:lnTo>
                  <a:pt x="1557413" y="1358900"/>
                </a:lnTo>
                <a:lnTo>
                  <a:pt x="1431391" y="1358900"/>
                </a:lnTo>
                <a:lnTo>
                  <a:pt x="1412875" y="1371600"/>
                </a:lnTo>
                <a:lnTo>
                  <a:pt x="1388110" y="1371600"/>
                </a:lnTo>
                <a:lnTo>
                  <a:pt x="1379270" y="1384300"/>
                </a:lnTo>
                <a:lnTo>
                  <a:pt x="1663954" y="1384300"/>
                </a:lnTo>
                <a:close/>
              </a:path>
              <a:path w="2113279" h="2057400">
                <a:moveTo>
                  <a:pt x="1667052" y="1003300"/>
                </a:moveTo>
                <a:lnTo>
                  <a:pt x="1654695" y="990600"/>
                </a:lnTo>
                <a:lnTo>
                  <a:pt x="1650936" y="1003300"/>
                </a:lnTo>
                <a:lnTo>
                  <a:pt x="1648548" y="1003300"/>
                </a:lnTo>
                <a:lnTo>
                  <a:pt x="1648752" y="1016000"/>
                </a:lnTo>
                <a:lnTo>
                  <a:pt x="1649133" y="1016000"/>
                </a:lnTo>
                <a:lnTo>
                  <a:pt x="1650212" y="1028700"/>
                </a:lnTo>
                <a:lnTo>
                  <a:pt x="1655762" y="1028700"/>
                </a:lnTo>
                <a:lnTo>
                  <a:pt x="1661706" y="1016000"/>
                </a:lnTo>
                <a:lnTo>
                  <a:pt x="1663230" y="1016000"/>
                </a:lnTo>
                <a:lnTo>
                  <a:pt x="1666557" y="1003300"/>
                </a:lnTo>
                <a:lnTo>
                  <a:pt x="1667052" y="1003300"/>
                </a:lnTo>
                <a:close/>
              </a:path>
              <a:path w="2113279" h="2057400">
                <a:moveTo>
                  <a:pt x="1668195" y="1409700"/>
                </a:moveTo>
                <a:lnTo>
                  <a:pt x="1661401" y="1397000"/>
                </a:lnTo>
                <a:lnTo>
                  <a:pt x="1370431" y="1397000"/>
                </a:lnTo>
                <a:lnTo>
                  <a:pt x="1352753" y="1422400"/>
                </a:lnTo>
                <a:lnTo>
                  <a:pt x="1547469" y="1422400"/>
                </a:lnTo>
                <a:lnTo>
                  <a:pt x="1603959" y="1409700"/>
                </a:lnTo>
                <a:lnTo>
                  <a:pt x="1668195" y="1409700"/>
                </a:lnTo>
                <a:close/>
              </a:path>
              <a:path w="2113279" h="2057400">
                <a:moveTo>
                  <a:pt x="1669745" y="1066800"/>
                </a:moveTo>
                <a:lnTo>
                  <a:pt x="1667306" y="1054100"/>
                </a:lnTo>
                <a:lnTo>
                  <a:pt x="1661998" y="1066800"/>
                </a:lnTo>
                <a:lnTo>
                  <a:pt x="1659509" y="1079500"/>
                </a:lnTo>
                <a:lnTo>
                  <a:pt x="1659394" y="1104900"/>
                </a:lnTo>
                <a:lnTo>
                  <a:pt x="1661223" y="1117600"/>
                </a:lnTo>
                <a:lnTo>
                  <a:pt x="1666392" y="1104900"/>
                </a:lnTo>
                <a:lnTo>
                  <a:pt x="1669338" y="1092200"/>
                </a:lnTo>
                <a:lnTo>
                  <a:pt x="1669745" y="1066800"/>
                </a:lnTo>
                <a:close/>
              </a:path>
              <a:path w="2113279" h="2057400">
                <a:moveTo>
                  <a:pt x="1681213" y="1447800"/>
                </a:moveTo>
                <a:lnTo>
                  <a:pt x="1598396" y="1447800"/>
                </a:lnTo>
                <a:lnTo>
                  <a:pt x="1574304" y="1460500"/>
                </a:lnTo>
                <a:lnTo>
                  <a:pt x="1394206" y="1460500"/>
                </a:lnTo>
                <a:lnTo>
                  <a:pt x="1381391" y="1473200"/>
                </a:lnTo>
                <a:lnTo>
                  <a:pt x="1317409" y="1473200"/>
                </a:lnTo>
                <a:lnTo>
                  <a:pt x="1299730" y="1498600"/>
                </a:lnTo>
                <a:lnTo>
                  <a:pt x="1347203" y="1498600"/>
                </a:lnTo>
                <a:lnTo>
                  <a:pt x="1361135" y="1498600"/>
                </a:lnTo>
                <a:lnTo>
                  <a:pt x="1374965" y="1485900"/>
                </a:lnTo>
                <a:lnTo>
                  <a:pt x="1455216" y="1485900"/>
                </a:lnTo>
                <a:lnTo>
                  <a:pt x="1469186" y="1498600"/>
                </a:lnTo>
                <a:lnTo>
                  <a:pt x="1471714" y="1485900"/>
                </a:lnTo>
                <a:lnTo>
                  <a:pt x="1529194" y="1485900"/>
                </a:lnTo>
                <a:lnTo>
                  <a:pt x="1541018" y="1473200"/>
                </a:lnTo>
                <a:lnTo>
                  <a:pt x="1587233" y="1473200"/>
                </a:lnTo>
                <a:lnTo>
                  <a:pt x="1596872" y="1485900"/>
                </a:lnTo>
                <a:lnTo>
                  <a:pt x="1603362" y="1485900"/>
                </a:lnTo>
                <a:lnTo>
                  <a:pt x="1613128" y="1473200"/>
                </a:lnTo>
                <a:lnTo>
                  <a:pt x="1639112" y="1473200"/>
                </a:lnTo>
                <a:lnTo>
                  <a:pt x="1651419" y="1460500"/>
                </a:lnTo>
                <a:lnTo>
                  <a:pt x="1675193" y="1460500"/>
                </a:lnTo>
                <a:lnTo>
                  <a:pt x="1681213" y="1447800"/>
                </a:lnTo>
                <a:close/>
              </a:path>
              <a:path w="2113279" h="2057400">
                <a:moveTo>
                  <a:pt x="1686979" y="1384300"/>
                </a:moveTo>
                <a:lnTo>
                  <a:pt x="1678940" y="1371600"/>
                </a:lnTo>
                <a:lnTo>
                  <a:pt x="1670685" y="1346200"/>
                </a:lnTo>
                <a:lnTo>
                  <a:pt x="1661350" y="1333500"/>
                </a:lnTo>
                <a:lnTo>
                  <a:pt x="1650111" y="1320800"/>
                </a:lnTo>
                <a:lnTo>
                  <a:pt x="1643049" y="1320800"/>
                </a:lnTo>
                <a:lnTo>
                  <a:pt x="1636242" y="1308100"/>
                </a:lnTo>
                <a:lnTo>
                  <a:pt x="1629232" y="1308100"/>
                </a:lnTo>
                <a:lnTo>
                  <a:pt x="1621536" y="1295400"/>
                </a:lnTo>
                <a:lnTo>
                  <a:pt x="1609750" y="1295400"/>
                </a:lnTo>
                <a:lnTo>
                  <a:pt x="1607451" y="1282700"/>
                </a:lnTo>
                <a:lnTo>
                  <a:pt x="1605775" y="1282700"/>
                </a:lnTo>
                <a:lnTo>
                  <a:pt x="1603959" y="1270000"/>
                </a:lnTo>
                <a:lnTo>
                  <a:pt x="1588719" y="1257300"/>
                </a:lnTo>
                <a:lnTo>
                  <a:pt x="1561592" y="1231900"/>
                </a:lnTo>
                <a:lnTo>
                  <a:pt x="1546352" y="1206500"/>
                </a:lnTo>
                <a:lnTo>
                  <a:pt x="1536192" y="1206500"/>
                </a:lnTo>
                <a:lnTo>
                  <a:pt x="1525612" y="1193800"/>
                </a:lnTo>
                <a:lnTo>
                  <a:pt x="1514944" y="1193800"/>
                </a:lnTo>
                <a:lnTo>
                  <a:pt x="1513255" y="1191729"/>
                </a:lnTo>
                <a:lnTo>
                  <a:pt x="1502981" y="1206500"/>
                </a:lnTo>
                <a:lnTo>
                  <a:pt x="1504645" y="1206500"/>
                </a:lnTo>
                <a:lnTo>
                  <a:pt x="1512354" y="1193800"/>
                </a:lnTo>
                <a:lnTo>
                  <a:pt x="1516773" y="1206500"/>
                </a:lnTo>
                <a:lnTo>
                  <a:pt x="1520952" y="1206500"/>
                </a:lnTo>
                <a:lnTo>
                  <a:pt x="1532216" y="1231900"/>
                </a:lnTo>
                <a:lnTo>
                  <a:pt x="1545082" y="1244600"/>
                </a:lnTo>
                <a:lnTo>
                  <a:pt x="1559001" y="1257300"/>
                </a:lnTo>
                <a:lnTo>
                  <a:pt x="1573441" y="1270000"/>
                </a:lnTo>
                <a:lnTo>
                  <a:pt x="1593227" y="1295400"/>
                </a:lnTo>
                <a:lnTo>
                  <a:pt x="1612607" y="1308100"/>
                </a:lnTo>
                <a:lnTo>
                  <a:pt x="1651203" y="1358900"/>
                </a:lnTo>
                <a:lnTo>
                  <a:pt x="1659064" y="1358900"/>
                </a:lnTo>
                <a:lnTo>
                  <a:pt x="1667408" y="1371600"/>
                </a:lnTo>
                <a:lnTo>
                  <a:pt x="1676590" y="1371600"/>
                </a:lnTo>
                <a:lnTo>
                  <a:pt x="1686979" y="1384300"/>
                </a:lnTo>
                <a:close/>
              </a:path>
              <a:path w="2113279" h="2057400">
                <a:moveTo>
                  <a:pt x="1697469" y="1574800"/>
                </a:moveTo>
                <a:lnTo>
                  <a:pt x="1686128" y="1574800"/>
                </a:lnTo>
                <a:lnTo>
                  <a:pt x="1685404" y="1587500"/>
                </a:lnTo>
                <a:lnTo>
                  <a:pt x="1696529" y="1587500"/>
                </a:lnTo>
                <a:lnTo>
                  <a:pt x="1697469" y="1574800"/>
                </a:lnTo>
                <a:close/>
              </a:path>
              <a:path w="2113279" h="2057400">
                <a:moveTo>
                  <a:pt x="1698599" y="1498600"/>
                </a:moveTo>
                <a:lnTo>
                  <a:pt x="1696808" y="1485900"/>
                </a:lnTo>
                <a:lnTo>
                  <a:pt x="1648282" y="1485900"/>
                </a:lnTo>
                <a:lnTo>
                  <a:pt x="1642021" y="1498600"/>
                </a:lnTo>
                <a:lnTo>
                  <a:pt x="1621726" y="1498600"/>
                </a:lnTo>
                <a:lnTo>
                  <a:pt x="1620964" y="1524000"/>
                </a:lnTo>
                <a:lnTo>
                  <a:pt x="1677479" y="1524000"/>
                </a:lnTo>
                <a:lnTo>
                  <a:pt x="1691944" y="1511300"/>
                </a:lnTo>
                <a:lnTo>
                  <a:pt x="1698307" y="1511300"/>
                </a:lnTo>
                <a:lnTo>
                  <a:pt x="1698155" y="1498600"/>
                </a:lnTo>
                <a:lnTo>
                  <a:pt x="1698599" y="1498600"/>
                </a:lnTo>
                <a:close/>
              </a:path>
              <a:path w="2113279" h="2057400">
                <a:moveTo>
                  <a:pt x="1714334" y="1130300"/>
                </a:moveTo>
                <a:lnTo>
                  <a:pt x="1714284" y="1117600"/>
                </a:lnTo>
                <a:lnTo>
                  <a:pt x="1710651" y="1092200"/>
                </a:lnTo>
                <a:lnTo>
                  <a:pt x="1707172" y="1117600"/>
                </a:lnTo>
                <a:lnTo>
                  <a:pt x="1705940" y="1130300"/>
                </a:lnTo>
                <a:lnTo>
                  <a:pt x="1706359" y="1155700"/>
                </a:lnTo>
                <a:lnTo>
                  <a:pt x="1707819" y="1168400"/>
                </a:lnTo>
                <a:lnTo>
                  <a:pt x="1711833" y="1155700"/>
                </a:lnTo>
                <a:lnTo>
                  <a:pt x="1714334" y="1130300"/>
                </a:lnTo>
                <a:close/>
              </a:path>
              <a:path w="2113279" h="2057400">
                <a:moveTo>
                  <a:pt x="1717154" y="1066800"/>
                </a:moveTo>
                <a:lnTo>
                  <a:pt x="1716443" y="1054100"/>
                </a:lnTo>
                <a:lnTo>
                  <a:pt x="1714246" y="1041400"/>
                </a:lnTo>
                <a:lnTo>
                  <a:pt x="1709610" y="1054100"/>
                </a:lnTo>
                <a:lnTo>
                  <a:pt x="1707235" y="1066800"/>
                </a:lnTo>
                <a:lnTo>
                  <a:pt x="1707769" y="1079500"/>
                </a:lnTo>
                <a:lnTo>
                  <a:pt x="1711858" y="1092200"/>
                </a:lnTo>
                <a:lnTo>
                  <a:pt x="1715808" y="1079500"/>
                </a:lnTo>
                <a:lnTo>
                  <a:pt x="1717154" y="1066800"/>
                </a:lnTo>
                <a:close/>
              </a:path>
              <a:path w="2113279" h="2057400">
                <a:moveTo>
                  <a:pt x="1752320" y="1566938"/>
                </a:moveTo>
                <a:lnTo>
                  <a:pt x="1749323" y="1536700"/>
                </a:lnTo>
                <a:lnTo>
                  <a:pt x="1747329" y="1511300"/>
                </a:lnTo>
                <a:lnTo>
                  <a:pt x="1745094" y="1498600"/>
                </a:lnTo>
                <a:lnTo>
                  <a:pt x="1740877" y="1485900"/>
                </a:lnTo>
                <a:lnTo>
                  <a:pt x="1732318" y="1473200"/>
                </a:lnTo>
                <a:lnTo>
                  <a:pt x="1740154" y="1473200"/>
                </a:lnTo>
                <a:lnTo>
                  <a:pt x="1742338" y="1460500"/>
                </a:lnTo>
                <a:lnTo>
                  <a:pt x="1742338" y="1447800"/>
                </a:lnTo>
                <a:lnTo>
                  <a:pt x="1681213" y="1447800"/>
                </a:lnTo>
                <a:lnTo>
                  <a:pt x="1688185" y="1460500"/>
                </a:lnTo>
                <a:lnTo>
                  <a:pt x="1721942" y="1460500"/>
                </a:lnTo>
                <a:lnTo>
                  <a:pt x="1731276" y="1473200"/>
                </a:lnTo>
                <a:lnTo>
                  <a:pt x="1705457" y="1473200"/>
                </a:lnTo>
                <a:lnTo>
                  <a:pt x="1706257" y="1485900"/>
                </a:lnTo>
                <a:lnTo>
                  <a:pt x="1709508" y="1511300"/>
                </a:lnTo>
                <a:lnTo>
                  <a:pt x="1711299" y="1524000"/>
                </a:lnTo>
                <a:lnTo>
                  <a:pt x="1712556" y="1549400"/>
                </a:lnTo>
                <a:lnTo>
                  <a:pt x="1714207" y="1574800"/>
                </a:lnTo>
                <a:lnTo>
                  <a:pt x="1714652" y="1574800"/>
                </a:lnTo>
                <a:lnTo>
                  <a:pt x="1718043" y="1586725"/>
                </a:lnTo>
                <a:lnTo>
                  <a:pt x="1752320" y="1566938"/>
                </a:lnTo>
                <a:close/>
              </a:path>
              <a:path w="2113279" h="2057400">
                <a:moveTo>
                  <a:pt x="1780641" y="1143000"/>
                </a:moveTo>
                <a:lnTo>
                  <a:pt x="1779346" y="1117600"/>
                </a:lnTo>
                <a:lnTo>
                  <a:pt x="1771599" y="1079500"/>
                </a:lnTo>
                <a:lnTo>
                  <a:pt x="1764969" y="1104900"/>
                </a:lnTo>
                <a:lnTo>
                  <a:pt x="1761604" y="1143000"/>
                </a:lnTo>
                <a:lnTo>
                  <a:pt x="1761845" y="1181100"/>
                </a:lnTo>
                <a:lnTo>
                  <a:pt x="1766100" y="1206500"/>
                </a:lnTo>
                <a:lnTo>
                  <a:pt x="1776044" y="1181100"/>
                </a:lnTo>
                <a:lnTo>
                  <a:pt x="1780641" y="1143000"/>
                </a:lnTo>
                <a:close/>
              </a:path>
              <a:path w="2113279" h="2057400">
                <a:moveTo>
                  <a:pt x="1811845" y="1168400"/>
                </a:moveTo>
                <a:lnTo>
                  <a:pt x="1810042" y="1143000"/>
                </a:lnTo>
                <a:lnTo>
                  <a:pt x="1808073" y="1117600"/>
                </a:lnTo>
                <a:lnTo>
                  <a:pt x="1805686" y="1104900"/>
                </a:lnTo>
                <a:lnTo>
                  <a:pt x="1800364" y="1066800"/>
                </a:lnTo>
                <a:lnTo>
                  <a:pt x="1795475" y="1066800"/>
                </a:lnTo>
                <a:lnTo>
                  <a:pt x="1794167" y="1092200"/>
                </a:lnTo>
                <a:lnTo>
                  <a:pt x="1792693" y="1104900"/>
                </a:lnTo>
                <a:lnTo>
                  <a:pt x="1791754" y="1117600"/>
                </a:lnTo>
                <a:lnTo>
                  <a:pt x="1792033" y="1130300"/>
                </a:lnTo>
                <a:lnTo>
                  <a:pt x="1792681" y="1168400"/>
                </a:lnTo>
                <a:lnTo>
                  <a:pt x="1791360" y="1193800"/>
                </a:lnTo>
                <a:lnTo>
                  <a:pt x="1788617" y="1219200"/>
                </a:lnTo>
                <a:lnTo>
                  <a:pt x="1785061" y="1244600"/>
                </a:lnTo>
                <a:lnTo>
                  <a:pt x="1783257" y="1244600"/>
                </a:lnTo>
                <a:lnTo>
                  <a:pt x="1780413" y="1257300"/>
                </a:lnTo>
                <a:lnTo>
                  <a:pt x="1776412" y="1257300"/>
                </a:lnTo>
                <a:lnTo>
                  <a:pt x="1771103" y="1244600"/>
                </a:lnTo>
                <a:lnTo>
                  <a:pt x="1760943" y="1231900"/>
                </a:lnTo>
                <a:lnTo>
                  <a:pt x="1752688" y="1219200"/>
                </a:lnTo>
                <a:lnTo>
                  <a:pt x="1747291" y="1206500"/>
                </a:lnTo>
                <a:lnTo>
                  <a:pt x="1745729" y="1193800"/>
                </a:lnTo>
                <a:lnTo>
                  <a:pt x="1749450" y="1130300"/>
                </a:lnTo>
                <a:lnTo>
                  <a:pt x="1752282" y="1104900"/>
                </a:lnTo>
                <a:lnTo>
                  <a:pt x="1755571" y="1079500"/>
                </a:lnTo>
                <a:lnTo>
                  <a:pt x="1756384" y="1066800"/>
                </a:lnTo>
                <a:lnTo>
                  <a:pt x="1759496" y="1066800"/>
                </a:lnTo>
                <a:lnTo>
                  <a:pt x="1761909" y="1054100"/>
                </a:lnTo>
                <a:lnTo>
                  <a:pt x="1765884" y="1054100"/>
                </a:lnTo>
                <a:lnTo>
                  <a:pt x="1769999" y="1041400"/>
                </a:lnTo>
                <a:lnTo>
                  <a:pt x="1785226" y="1041400"/>
                </a:lnTo>
                <a:lnTo>
                  <a:pt x="1784146" y="1028700"/>
                </a:lnTo>
                <a:lnTo>
                  <a:pt x="1774736" y="1028700"/>
                </a:lnTo>
                <a:lnTo>
                  <a:pt x="1765185" y="1016000"/>
                </a:lnTo>
                <a:lnTo>
                  <a:pt x="1724101" y="1016000"/>
                </a:lnTo>
                <a:lnTo>
                  <a:pt x="1729701" y="1028700"/>
                </a:lnTo>
                <a:lnTo>
                  <a:pt x="1731098" y="1041400"/>
                </a:lnTo>
                <a:lnTo>
                  <a:pt x="1730235" y="1054100"/>
                </a:lnTo>
                <a:lnTo>
                  <a:pt x="1729092" y="1066800"/>
                </a:lnTo>
                <a:lnTo>
                  <a:pt x="1728101" y="1092200"/>
                </a:lnTo>
                <a:lnTo>
                  <a:pt x="1726755" y="1143000"/>
                </a:lnTo>
                <a:lnTo>
                  <a:pt x="1725764" y="1168400"/>
                </a:lnTo>
                <a:lnTo>
                  <a:pt x="1725536" y="1181100"/>
                </a:lnTo>
                <a:lnTo>
                  <a:pt x="1725790" y="1181100"/>
                </a:lnTo>
                <a:lnTo>
                  <a:pt x="1726819" y="1193800"/>
                </a:lnTo>
                <a:lnTo>
                  <a:pt x="1728901" y="1206500"/>
                </a:lnTo>
                <a:lnTo>
                  <a:pt x="1731187" y="1206500"/>
                </a:lnTo>
                <a:lnTo>
                  <a:pt x="1731721" y="1219200"/>
                </a:lnTo>
                <a:lnTo>
                  <a:pt x="1705813" y="1219200"/>
                </a:lnTo>
                <a:lnTo>
                  <a:pt x="1702854" y="1206500"/>
                </a:lnTo>
                <a:lnTo>
                  <a:pt x="1701419" y="1206500"/>
                </a:lnTo>
                <a:lnTo>
                  <a:pt x="1696123" y="1193800"/>
                </a:lnTo>
                <a:lnTo>
                  <a:pt x="1691995" y="1168400"/>
                </a:lnTo>
                <a:lnTo>
                  <a:pt x="1690090" y="1155700"/>
                </a:lnTo>
                <a:lnTo>
                  <a:pt x="1691525" y="1130300"/>
                </a:lnTo>
                <a:lnTo>
                  <a:pt x="1694205" y="1117600"/>
                </a:lnTo>
                <a:lnTo>
                  <a:pt x="1696110" y="1104900"/>
                </a:lnTo>
                <a:lnTo>
                  <a:pt x="1696961" y="1079500"/>
                </a:lnTo>
                <a:lnTo>
                  <a:pt x="1696516" y="1066800"/>
                </a:lnTo>
                <a:lnTo>
                  <a:pt x="1696415" y="1054100"/>
                </a:lnTo>
                <a:lnTo>
                  <a:pt x="1698663" y="1041400"/>
                </a:lnTo>
                <a:lnTo>
                  <a:pt x="1704098" y="1028700"/>
                </a:lnTo>
                <a:lnTo>
                  <a:pt x="1713522" y="1016000"/>
                </a:lnTo>
                <a:lnTo>
                  <a:pt x="1704860" y="1016000"/>
                </a:lnTo>
                <a:lnTo>
                  <a:pt x="1698104" y="1003300"/>
                </a:lnTo>
                <a:lnTo>
                  <a:pt x="1684985" y="1003300"/>
                </a:lnTo>
                <a:lnTo>
                  <a:pt x="1681073" y="1016000"/>
                </a:lnTo>
                <a:lnTo>
                  <a:pt x="1680667" y="1016000"/>
                </a:lnTo>
                <a:lnTo>
                  <a:pt x="1681759" y="1028700"/>
                </a:lnTo>
                <a:lnTo>
                  <a:pt x="1682381" y="1041400"/>
                </a:lnTo>
                <a:lnTo>
                  <a:pt x="1679841" y="1104900"/>
                </a:lnTo>
                <a:lnTo>
                  <a:pt x="1679028" y="1117600"/>
                </a:lnTo>
                <a:lnTo>
                  <a:pt x="1678406" y="1130300"/>
                </a:lnTo>
                <a:lnTo>
                  <a:pt x="1677885" y="1143000"/>
                </a:lnTo>
                <a:lnTo>
                  <a:pt x="1678000" y="1155700"/>
                </a:lnTo>
                <a:lnTo>
                  <a:pt x="1679270" y="1168400"/>
                </a:lnTo>
                <a:lnTo>
                  <a:pt x="1679994" y="1181100"/>
                </a:lnTo>
                <a:lnTo>
                  <a:pt x="1681441" y="1181100"/>
                </a:lnTo>
                <a:lnTo>
                  <a:pt x="1673009" y="1193800"/>
                </a:lnTo>
                <a:lnTo>
                  <a:pt x="1669034" y="1181100"/>
                </a:lnTo>
                <a:lnTo>
                  <a:pt x="1653209" y="1181100"/>
                </a:lnTo>
                <a:lnTo>
                  <a:pt x="1652371" y="1193800"/>
                </a:lnTo>
                <a:lnTo>
                  <a:pt x="1654733" y="1193800"/>
                </a:lnTo>
                <a:lnTo>
                  <a:pt x="1659597" y="1206500"/>
                </a:lnTo>
                <a:lnTo>
                  <a:pt x="1666214" y="1206500"/>
                </a:lnTo>
                <a:lnTo>
                  <a:pt x="1680476" y="1219200"/>
                </a:lnTo>
                <a:lnTo>
                  <a:pt x="1695500" y="1231900"/>
                </a:lnTo>
                <a:lnTo>
                  <a:pt x="1711058" y="1244600"/>
                </a:lnTo>
                <a:lnTo>
                  <a:pt x="1726946" y="1244600"/>
                </a:lnTo>
                <a:lnTo>
                  <a:pt x="1739366" y="1257300"/>
                </a:lnTo>
                <a:lnTo>
                  <a:pt x="1752003" y="1257300"/>
                </a:lnTo>
                <a:lnTo>
                  <a:pt x="1764766" y="1270000"/>
                </a:lnTo>
                <a:lnTo>
                  <a:pt x="1797380" y="1270000"/>
                </a:lnTo>
                <a:lnTo>
                  <a:pt x="1802638" y="1257300"/>
                </a:lnTo>
                <a:lnTo>
                  <a:pt x="1805927" y="1244600"/>
                </a:lnTo>
                <a:lnTo>
                  <a:pt x="1809661" y="1219200"/>
                </a:lnTo>
                <a:lnTo>
                  <a:pt x="1811680" y="1193800"/>
                </a:lnTo>
                <a:lnTo>
                  <a:pt x="1811845" y="1168400"/>
                </a:lnTo>
                <a:close/>
              </a:path>
              <a:path w="2113279" h="2057400">
                <a:moveTo>
                  <a:pt x="1813433" y="1028700"/>
                </a:moveTo>
                <a:lnTo>
                  <a:pt x="1813331" y="1016000"/>
                </a:lnTo>
                <a:lnTo>
                  <a:pt x="1798256" y="1016000"/>
                </a:lnTo>
                <a:lnTo>
                  <a:pt x="1800415" y="1028700"/>
                </a:lnTo>
                <a:lnTo>
                  <a:pt x="1813433" y="1028700"/>
                </a:lnTo>
                <a:close/>
              </a:path>
              <a:path w="2113279" h="2057400">
                <a:moveTo>
                  <a:pt x="1816887" y="863600"/>
                </a:moveTo>
                <a:lnTo>
                  <a:pt x="1812213" y="838200"/>
                </a:lnTo>
                <a:lnTo>
                  <a:pt x="1803857" y="825500"/>
                </a:lnTo>
                <a:lnTo>
                  <a:pt x="1793925" y="800100"/>
                </a:lnTo>
                <a:lnTo>
                  <a:pt x="1792325" y="790676"/>
                </a:lnTo>
                <a:lnTo>
                  <a:pt x="1727149" y="884339"/>
                </a:lnTo>
                <a:lnTo>
                  <a:pt x="1726996" y="889000"/>
                </a:lnTo>
                <a:lnTo>
                  <a:pt x="1726742" y="914400"/>
                </a:lnTo>
                <a:lnTo>
                  <a:pt x="1726425" y="927100"/>
                </a:lnTo>
                <a:lnTo>
                  <a:pt x="1726704" y="927100"/>
                </a:lnTo>
                <a:lnTo>
                  <a:pt x="1721942" y="939800"/>
                </a:lnTo>
                <a:lnTo>
                  <a:pt x="1713103" y="939800"/>
                </a:lnTo>
                <a:lnTo>
                  <a:pt x="1704225" y="927100"/>
                </a:lnTo>
                <a:lnTo>
                  <a:pt x="1697405" y="927100"/>
                </a:lnTo>
                <a:lnTo>
                  <a:pt x="1686026" y="943444"/>
                </a:lnTo>
                <a:lnTo>
                  <a:pt x="1700999" y="952500"/>
                </a:lnTo>
                <a:lnTo>
                  <a:pt x="1721319" y="965200"/>
                </a:lnTo>
                <a:lnTo>
                  <a:pt x="1741195" y="977900"/>
                </a:lnTo>
                <a:lnTo>
                  <a:pt x="1760829" y="977900"/>
                </a:lnTo>
                <a:lnTo>
                  <a:pt x="1762391" y="990600"/>
                </a:lnTo>
                <a:lnTo>
                  <a:pt x="1796199" y="990600"/>
                </a:lnTo>
                <a:lnTo>
                  <a:pt x="1804657" y="977900"/>
                </a:lnTo>
                <a:lnTo>
                  <a:pt x="1807502" y="952500"/>
                </a:lnTo>
                <a:lnTo>
                  <a:pt x="1808124" y="939800"/>
                </a:lnTo>
                <a:lnTo>
                  <a:pt x="1810054" y="927100"/>
                </a:lnTo>
                <a:lnTo>
                  <a:pt x="1812785" y="901700"/>
                </a:lnTo>
                <a:lnTo>
                  <a:pt x="1815820" y="889000"/>
                </a:lnTo>
                <a:lnTo>
                  <a:pt x="1816887" y="863600"/>
                </a:lnTo>
                <a:close/>
              </a:path>
              <a:path w="2113279" h="2057400">
                <a:moveTo>
                  <a:pt x="1820430" y="787400"/>
                </a:moveTo>
                <a:lnTo>
                  <a:pt x="1813153" y="787400"/>
                </a:lnTo>
                <a:lnTo>
                  <a:pt x="1813890" y="800100"/>
                </a:lnTo>
                <a:lnTo>
                  <a:pt x="1820011" y="800100"/>
                </a:lnTo>
                <a:lnTo>
                  <a:pt x="1820430" y="787400"/>
                </a:lnTo>
                <a:close/>
              </a:path>
              <a:path w="2113279" h="2057400">
                <a:moveTo>
                  <a:pt x="1860600" y="1028700"/>
                </a:moveTo>
                <a:lnTo>
                  <a:pt x="1855139" y="1028700"/>
                </a:lnTo>
                <a:lnTo>
                  <a:pt x="1852079" y="1016000"/>
                </a:lnTo>
                <a:lnTo>
                  <a:pt x="1848827" y="1003300"/>
                </a:lnTo>
                <a:lnTo>
                  <a:pt x="1844586" y="1003300"/>
                </a:lnTo>
                <a:lnTo>
                  <a:pt x="1842706" y="990600"/>
                </a:lnTo>
                <a:lnTo>
                  <a:pt x="1834388" y="990600"/>
                </a:lnTo>
                <a:lnTo>
                  <a:pt x="1833841" y="1003300"/>
                </a:lnTo>
                <a:lnTo>
                  <a:pt x="1833600" y="1003300"/>
                </a:lnTo>
                <a:lnTo>
                  <a:pt x="1833714" y="1028700"/>
                </a:lnTo>
                <a:lnTo>
                  <a:pt x="1832698" y="1028700"/>
                </a:lnTo>
                <a:lnTo>
                  <a:pt x="1832508" y="1041400"/>
                </a:lnTo>
                <a:lnTo>
                  <a:pt x="1832127" y="1041400"/>
                </a:lnTo>
                <a:lnTo>
                  <a:pt x="1833321" y="1054100"/>
                </a:lnTo>
                <a:lnTo>
                  <a:pt x="1847786" y="1054100"/>
                </a:lnTo>
                <a:lnTo>
                  <a:pt x="1851977" y="1041400"/>
                </a:lnTo>
                <a:lnTo>
                  <a:pt x="1859178" y="1041400"/>
                </a:lnTo>
                <a:lnTo>
                  <a:pt x="1860600" y="1028700"/>
                </a:lnTo>
                <a:close/>
              </a:path>
              <a:path w="2113279" h="2057400">
                <a:moveTo>
                  <a:pt x="1861032" y="1460500"/>
                </a:moveTo>
                <a:lnTo>
                  <a:pt x="1857032" y="1457566"/>
                </a:lnTo>
                <a:lnTo>
                  <a:pt x="1856854" y="1460500"/>
                </a:lnTo>
                <a:lnTo>
                  <a:pt x="1861032" y="1460500"/>
                </a:lnTo>
                <a:close/>
              </a:path>
              <a:path w="2113279" h="2057400">
                <a:moveTo>
                  <a:pt x="1864423" y="749300"/>
                </a:moveTo>
                <a:lnTo>
                  <a:pt x="1863280" y="736600"/>
                </a:lnTo>
                <a:lnTo>
                  <a:pt x="1858606" y="736600"/>
                </a:lnTo>
                <a:lnTo>
                  <a:pt x="1858225" y="723900"/>
                </a:lnTo>
                <a:lnTo>
                  <a:pt x="1859381" y="711200"/>
                </a:lnTo>
                <a:lnTo>
                  <a:pt x="1861566" y="691159"/>
                </a:lnTo>
                <a:lnTo>
                  <a:pt x="1848942" y="709307"/>
                </a:lnTo>
                <a:lnTo>
                  <a:pt x="1851558" y="723900"/>
                </a:lnTo>
                <a:lnTo>
                  <a:pt x="1853907" y="736600"/>
                </a:lnTo>
                <a:lnTo>
                  <a:pt x="1854606" y="749300"/>
                </a:lnTo>
                <a:lnTo>
                  <a:pt x="1864423" y="749300"/>
                </a:lnTo>
                <a:close/>
              </a:path>
              <a:path w="2113279" h="2057400">
                <a:moveTo>
                  <a:pt x="1872475" y="1497584"/>
                </a:moveTo>
                <a:lnTo>
                  <a:pt x="1864398" y="1485900"/>
                </a:lnTo>
                <a:lnTo>
                  <a:pt x="1855533" y="1485900"/>
                </a:lnTo>
                <a:lnTo>
                  <a:pt x="1847265" y="1473200"/>
                </a:lnTo>
                <a:lnTo>
                  <a:pt x="1841182" y="1473200"/>
                </a:lnTo>
                <a:lnTo>
                  <a:pt x="1838312" y="1485900"/>
                </a:lnTo>
                <a:lnTo>
                  <a:pt x="1836839" y="1498600"/>
                </a:lnTo>
                <a:lnTo>
                  <a:pt x="1843074" y="1498600"/>
                </a:lnTo>
                <a:lnTo>
                  <a:pt x="1853641" y="1508455"/>
                </a:lnTo>
                <a:lnTo>
                  <a:pt x="1872475" y="1497584"/>
                </a:lnTo>
                <a:close/>
              </a:path>
              <a:path w="2113279" h="2057400">
                <a:moveTo>
                  <a:pt x="1874799" y="1282700"/>
                </a:moveTo>
                <a:lnTo>
                  <a:pt x="1870633" y="1282700"/>
                </a:lnTo>
                <a:lnTo>
                  <a:pt x="1867357" y="1270000"/>
                </a:lnTo>
                <a:lnTo>
                  <a:pt x="1858949" y="1257300"/>
                </a:lnTo>
                <a:lnTo>
                  <a:pt x="1853006" y="1244600"/>
                </a:lnTo>
                <a:lnTo>
                  <a:pt x="1848840" y="1219200"/>
                </a:lnTo>
                <a:lnTo>
                  <a:pt x="1845741" y="1206500"/>
                </a:lnTo>
                <a:lnTo>
                  <a:pt x="1844167" y="1193800"/>
                </a:lnTo>
                <a:lnTo>
                  <a:pt x="1842541" y="1181100"/>
                </a:lnTo>
                <a:lnTo>
                  <a:pt x="1839887" y="1168400"/>
                </a:lnTo>
                <a:lnTo>
                  <a:pt x="1835238" y="1155700"/>
                </a:lnTo>
                <a:lnTo>
                  <a:pt x="1830501" y="1155700"/>
                </a:lnTo>
                <a:lnTo>
                  <a:pt x="1830959" y="1168400"/>
                </a:lnTo>
                <a:lnTo>
                  <a:pt x="1831200" y="1181100"/>
                </a:lnTo>
                <a:lnTo>
                  <a:pt x="1832241" y="1206500"/>
                </a:lnTo>
                <a:lnTo>
                  <a:pt x="1833460" y="1231900"/>
                </a:lnTo>
                <a:lnTo>
                  <a:pt x="1834248" y="1257300"/>
                </a:lnTo>
                <a:lnTo>
                  <a:pt x="1834045" y="1282700"/>
                </a:lnTo>
                <a:lnTo>
                  <a:pt x="1833549" y="1295400"/>
                </a:lnTo>
                <a:lnTo>
                  <a:pt x="1874139" y="1295400"/>
                </a:lnTo>
                <a:lnTo>
                  <a:pt x="1874799" y="1282700"/>
                </a:lnTo>
                <a:close/>
              </a:path>
              <a:path w="2113279" h="2057400">
                <a:moveTo>
                  <a:pt x="1875624" y="774700"/>
                </a:moveTo>
                <a:lnTo>
                  <a:pt x="1873097" y="762000"/>
                </a:lnTo>
                <a:lnTo>
                  <a:pt x="1863255" y="762000"/>
                </a:lnTo>
                <a:lnTo>
                  <a:pt x="1863331" y="774700"/>
                </a:lnTo>
                <a:lnTo>
                  <a:pt x="1875624" y="774700"/>
                </a:lnTo>
                <a:close/>
              </a:path>
              <a:path w="2113279" h="2057400">
                <a:moveTo>
                  <a:pt x="1891563" y="812800"/>
                </a:moveTo>
                <a:lnTo>
                  <a:pt x="1884133" y="800100"/>
                </a:lnTo>
                <a:lnTo>
                  <a:pt x="1863191" y="800100"/>
                </a:lnTo>
                <a:lnTo>
                  <a:pt x="1857946" y="787400"/>
                </a:lnTo>
                <a:lnTo>
                  <a:pt x="1853717" y="787400"/>
                </a:lnTo>
                <a:lnTo>
                  <a:pt x="1849031" y="774700"/>
                </a:lnTo>
                <a:lnTo>
                  <a:pt x="1842389" y="774700"/>
                </a:lnTo>
                <a:lnTo>
                  <a:pt x="1840382" y="787400"/>
                </a:lnTo>
                <a:lnTo>
                  <a:pt x="1839315" y="800100"/>
                </a:lnTo>
                <a:lnTo>
                  <a:pt x="1839239" y="812800"/>
                </a:lnTo>
                <a:lnTo>
                  <a:pt x="1840280" y="825500"/>
                </a:lnTo>
                <a:lnTo>
                  <a:pt x="1872157" y="825500"/>
                </a:lnTo>
                <a:lnTo>
                  <a:pt x="1881835" y="812800"/>
                </a:lnTo>
                <a:lnTo>
                  <a:pt x="1891563" y="812800"/>
                </a:lnTo>
                <a:close/>
              </a:path>
              <a:path w="2113279" h="2057400">
                <a:moveTo>
                  <a:pt x="1892287" y="1486141"/>
                </a:moveTo>
                <a:lnTo>
                  <a:pt x="1879688" y="1473200"/>
                </a:lnTo>
                <a:lnTo>
                  <a:pt x="1862874" y="1460500"/>
                </a:lnTo>
                <a:lnTo>
                  <a:pt x="1861032" y="1460500"/>
                </a:lnTo>
                <a:lnTo>
                  <a:pt x="1877288" y="1485900"/>
                </a:lnTo>
                <a:lnTo>
                  <a:pt x="1883714" y="1491094"/>
                </a:lnTo>
                <a:lnTo>
                  <a:pt x="1892287" y="1486141"/>
                </a:lnTo>
                <a:close/>
              </a:path>
              <a:path w="2113279" h="2057400">
                <a:moveTo>
                  <a:pt x="1899094" y="711200"/>
                </a:moveTo>
                <a:lnTo>
                  <a:pt x="1898573" y="698500"/>
                </a:lnTo>
                <a:lnTo>
                  <a:pt x="1897202" y="685800"/>
                </a:lnTo>
                <a:lnTo>
                  <a:pt x="1896846" y="660400"/>
                </a:lnTo>
                <a:lnTo>
                  <a:pt x="1897062" y="640143"/>
                </a:lnTo>
                <a:lnTo>
                  <a:pt x="1873478" y="674039"/>
                </a:lnTo>
                <a:lnTo>
                  <a:pt x="1873453" y="685800"/>
                </a:lnTo>
                <a:lnTo>
                  <a:pt x="1875256" y="685800"/>
                </a:lnTo>
                <a:lnTo>
                  <a:pt x="1875243" y="723900"/>
                </a:lnTo>
                <a:lnTo>
                  <a:pt x="1875396" y="723900"/>
                </a:lnTo>
                <a:lnTo>
                  <a:pt x="1875993" y="736600"/>
                </a:lnTo>
                <a:lnTo>
                  <a:pt x="1877034" y="736600"/>
                </a:lnTo>
                <a:lnTo>
                  <a:pt x="1878520" y="749300"/>
                </a:lnTo>
                <a:lnTo>
                  <a:pt x="1896097" y="749300"/>
                </a:lnTo>
                <a:lnTo>
                  <a:pt x="1896427" y="736600"/>
                </a:lnTo>
                <a:lnTo>
                  <a:pt x="1897913" y="723900"/>
                </a:lnTo>
                <a:lnTo>
                  <a:pt x="1899094" y="711200"/>
                </a:lnTo>
                <a:close/>
              </a:path>
              <a:path w="2113279" h="2057400">
                <a:moveTo>
                  <a:pt x="1900770" y="901700"/>
                </a:moveTo>
                <a:lnTo>
                  <a:pt x="1899488" y="876300"/>
                </a:lnTo>
                <a:lnTo>
                  <a:pt x="1898421" y="863600"/>
                </a:lnTo>
                <a:lnTo>
                  <a:pt x="1897862" y="863600"/>
                </a:lnTo>
                <a:lnTo>
                  <a:pt x="1892922" y="850900"/>
                </a:lnTo>
                <a:lnTo>
                  <a:pt x="1880031" y="850900"/>
                </a:lnTo>
                <a:lnTo>
                  <a:pt x="1879498" y="863600"/>
                </a:lnTo>
                <a:lnTo>
                  <a:pt x="1878711" y="863600"/>
                </a:lnTo>
                <a:lnTo>
                  <a:pt x="1876602" y="876300"/>
                </a:lnTo>
                <a:lnTo>
                  <a:pt x="1875358" y="889000"/>
                </a:lnTo>
                <a:lnTo>
                  <a:pt x="1874735" y="914400"/>
                </a:lnTo>
                <a:lnTo>
                  <a:pt x="1874494" y="927100"/>
                </a:lnTo>
                <a:lnTo>
                  <a:pt x="1874862" y="939800"/>
                </a:lnTo>
                <a:lnTo>
                  <a:pt x="1875688" y="952500"/>
                </a:lnTo>
                <a:lnTo>
                  <a:pt x="1877098" y="965200"/>
                </a:lnTo>
                <a:lnTo>
                  <a:pt x="1889620" y="965200"/>
                </a:lnTo>
                <a:lnTo>
                  <a:pt x="1893620" y="939800"/>
                </a:lnTo>
                <a:lnTo>
                  <a:pt x="1898078" y="914400"/>
                </a:lnTo>
                <a:lnTo>
                  <a:pt x="1900770" y="901700"/>
                </a:lnTo>
                <a:close/>
              </a:path>
              <a:path w="2113279" h="2057400">
                <a:moveTo>
                  <a:pt x="1901380" y="1460500"/>
                </a:moveTo>
                <a:lnTo>
                  <a:pt x="1892363" y="1460500"/>
                </a:lnTo>
                <a:lnTo>
                  <a:pt x="1881746" y="1435100"/>
                </a:lnTo>
                <a:lnTo>
                  <a:pt x="1871637" y="1422400"/>
                </a:lnTo>
                <a:lnTo>
                  <a:pt x="1861718" y="1409700"/>
                </a:lnTo>
                <a:lnTo>
                  <a:pt x="1851672" y="1397000"/>
                </a:lnTo>
                <a:lnTo>
                  <a:pt x="1848358" y="1397000"/>
                </a:lnTo>
                <a:lnTo>
                  <a:pt x="1844776" y="1384300"/>
                </a:lnTo>
                <a:lnTo>
                  <a:pt x="1827822" y="1384300"/>
                </a:lnTo>
                <a:lnTo>
                  <a:pt x="1825421" y="1358900"/>
                </a:lnTo>
                <a:lnTo>
                  <a:pt x="1812607" y="1358900"/>
                </a:lnTo>
                <a:lnTo>
                  <a:pt x="1811718" y="1371600"/>
                </a:lnTo>
                <a:lnTo>
                  <a:pt x="1811235" y="1371600"/>
                </a:lnTo>
                <a:lnTo>
                  <a:pt x="1808924" y="1397000"/>
                </a:lnTo>
                <a:lnTo>
                  <a:pt x="1807108" y="1409700"/>
                </a:lnTo>
                <a:lnTo>
                  <a:pt x="1805914" y="1435100"/>
                </a:lnTo>
                <a:lnTo>
                  <a:pt x="1805457" y="1460500"/>
                </a:lnTo>
                <a:lnTo>
                  <a:pt x="1804670" y="1486141"/>
                </a:lnTo>
                <a:lnTo>
                  <a:pt x="1802879" y="1525384"/>
                </a:lnTo>
                <a:lnTo>
                  <a:pt x="1802180" y="1538160"/>
                </a:lnTo>
                <a:lnTo>
                  <a:pt x="1824316" y="1525384"/>
                </a:lnTo>
                <a:lnTo>
                  <a:pt x="1825371" y="1498600"/>
                </a:lnTo>
                <a:lnTo>
                  <a:pt x="1828330" y="1473200"/>
                </a:lnTo>
                <a:lnTo>
                  <a:pt x="1829866" y="1447800"/>
                </a:lnTo>
                <a:lnTo>
                  <a:pt x="1826374" y="1422400"/>
                </a:lnTo>
                <a:lnTo>
                  <a:pt x="1827098" y="1409700"/>
                </a:lnTo>
                <a:lnTo>
                  <a:pt x="1828825" y="1409700"/>
                </a:lnTo>
                <a:lnTo>
                  <a:pt x="1831149" y="1397000"/>
                </a:lnTo>
                <a:lnTo>
                  <a:pt x="1834629" y="1409700"/>
                </a:lnTo>
                <a:lnTo>
                  <a:pt x="1836470" y="1409700"/>
                </a:lnTo>
                <a:lnTo>
                  <a:pt x="1836928" y="1422400"/>
                </a:lnTo>
                <a:lnTo>
                  <a:pt x="1836242" y="1435100"/>
                </a:lnTo>
                <a:lnTo>
                  <a:pt x="1834819" y="1435100"/>
                </a:lnTo>
                <a:lnTo>
                  <a:pt x="1835937" y="1447800"/>
                </a:lnTo>
                <a:lnTo>
                  <a:pt x="1843684" y="1447800"/>
                </a:lnTo>
                <a:lnTo>
                  <a:pt x="1857032" y="1457566"/>
                </a:lnTo>
                <a:lnTo>
                  <a:pt x="1857667" y="1447800"/>
                </a:lnTo>
                <a:lnTo>
                  <a:pt x="1869440" y="1447800"/>
                </a:lnTo>
                <a:lnTo>
                  <a:pt x="1888959" y="1473200"/>
                </a:lnTo>
                <a:lnTo>
                  <a:pt x="1900847" y="1473200"/>
                </a:lnTo>
                <a:lnTo>
                  <a:pt x="1901380" y="1460500"/>
                </a:lnTo>
                <a:close/>
              </a:path>
              <a:path w="2113279" h="2057400">
                <a:moveTo>
                  <a:pt x="1910994" y="1143000"/>
                </a:moveTo>
                <a:lnTo>
                  <a:pt x="1910562" y="1130300"/>
                </a:lnTo>
                <a:lnTo>
                  <a:pt x="1908149" y="1117600"/>
                </a:lnTo>
                <a:lnTo>
                  <a:pt x="1905127" y="1104900"/>
                </a:lnTo>
                <a:lnTo>
                  <a:pt x="1902904" y="1104900"/>
                </a:lnTo>
                <a:lnTo>
                  <a:pt x="1902218" y="1092200"/>
                </a:lnTo>
                <a:lnTo>
                  <a:pt x="1895716" y="1092200"/>
                </a:lnTo>
                <a:lnTo>
                  <a:pt x="1886724" y="1104900"/>
                </a:lnTo>
                <a:lnTo>
                  <a:pt x="1885302" y="1104900"/>
                </a:lnTo>
                <a:lnTo>
                  <a:pt x="1884438" y="1117600"/>
                </a:lnTo>
                <a:lnTo>
                  <a:pt x="1883384" y="1130300"/>
                </a:lnTo>
                <a:lnTo>
                  <a:pt x="1883181" y="1143000"/>
                </a:lnTo>
                <a:lnTo>
                  <a:pt x="1883549" y="1168400"/>
                </a:lnTo>
                <a:lnTo>
                  <a:pt x="1884210" y="1181100"/>
                </a:lnTo>
                <a:lnTo>
                  <a:pt x="1884222" y="1219200"/>
                </a:lnTo>
                <a:lnTo>
                  <a:pt x="1884045" y="1231900"/>
                </a:lnTo>
                <a:lnTo>
                  <a:pt x="1885429" y="1231900"/>
                </a:lnTo>
                <a:lnTo>
                  <a:pt x="1890102" y="1244600"/>
                </a:lnTo>
                <a:lnTo>
                  <a:pt x="1901532" y="1244600"/>
                </a:lnTo>
                <a:lnTo>
                  <a:pt x="1902409" y="1231900"/>
                </a:lnTo>
                <a:lnTo>
                  <a:pt x="1907870" y="1231900"/>
                </a:lnTo>
                <a:lnTo>
                  <a:pt x="1908225" y="1219200"/>
                </a:lnTo>
                <a:lnTo>
                  <a:pt x="1908213" y="1206500"/>
                </a:lnTo>
                <a:lnTo>
                  <a:pt x="1908390" y="1193800"/>
                </a:lnTo>
                <a:lnTo>
                  <a:pt x="1908949" y="1181100"/>
                </a:lnTo>
                <a:lnTo>
                  <a:pt x="1909826" y="1168400"/>
                </a:lnTo>
                <a:lnTo>
                  <a:pt x="1910994" y="1143000"/>
                </a:lnTo>
                <a:close/>
              </a:path>
              <a:path w="2113279" h="2057400">
                <a:moveTo>
                  <a:pt x="1936000" y="584200"/>
                </a:moveTo>
                <a:lnTo>
                  <a:pt x="1933168" y="584200"/>
                </a:lnTo>
                <a:lnTo>
                  <a:pt x="1926043" y="596900"/>
                </a:lnTo>
                <a:lnTo>
                  <a:pt x="1925307" y="599554"/>
                </a:lnTo>
                <a:lnTo>
                  <a:pt x="1936000" y="584200"/>
                </a:lnTo>
                <a:close/>
              </a:path>
              <a:path w="2113279" h="2057400">
                <a:moveTo>
                  <a:pt x="1940801" y="1458150"/>
                </a:moveTo>
                <a:lnTo>
                  <a:pt x="1937766" y="1447800"/>
                </a:lnTo>
                <a:lnTo>
                  <a:pt x="1933486" y="1435100"/>
                </a:lnTo>
                <a:lnTo>
                  <a:pt x="1923542" y="1435100"/>
                </a:lnTo>
                <a:lnTo>
                  <a:pt x="1909368" y="1409700"/>
                </a:lnTo>
                <a:lnTo>
                  <a:pt x="1881619" y="1384300"/>
                </a:lnTo>
                <a:lnTo>
                  <a:pt x="1865744" y="1358900"/>
                </a:lnTo>
                <a:lnTo>
                  <a:pt x="1861400" y="1358900"/>
                </a:lnTo>
                <a:lnTo>
                  <a:pt x="1864487" y="1371600"/>
                </a:lnTo>
                <a:lnTo>
                  <a:pt x="1869655" y="1384300"/>
                </a:lnTo>
                <a:lnTo>
                  <a:pt x="1875891" y="1397000"/>
                </a:lnTo>
                <a:lnTo>
                  <a:pt x="1882178" y="1397000"/>
                </a:lnTo>
                <a:lnTo>
                  <a:pt x="1901240" y="1435100"/>
                </a:lnTo>
                <a:lnTo>
                  <a:pt x="1925243" y="1467129"/>
                </a:lnTo>
                <a:lnTo>
                  <a:pt x="1940801" y="1458150"/>
                </a:lnTo>
                <a:close/>
              </a:path>
              <a:path w="2113279" h="2057400">
                <a:moveTo>
                  <a:pt x="1963305" y="723900"/>
                </a:moveTo>
                <a:lnTo>
                  <a:pt x="1961705" y="711200"/>
                </a:lnTo>
                <a:lnTo>
                  <a:pt x="1959330" y="698500"/>
                </a:lnTo>
                <a:lnTo>
                  <a:pt x="1958555" y="685800"/>
                </a:lnTo>
                <a:lnTo>
                  <a:pt x="1959190" y="673100"/>
                </a:lnTo>
                <a:lnTo>
                  <a:pt x="1961045" y="660400"/>
                </a:lnTo>
                <a:lnTo>
                  <a:pt x="1962226" y="647700"/>
                </a:lnTo>
                <a:lnTo>
                  <a:pt x="1962137" y="635000"/>
                </a:lnTo>
                <a:lnTo>
                  <a:pt x="1961095" y="622300"/>
                </a:lnTo>
                <a:lnTo>
                  <a:pt x="1959457" y="609600"/>
                </a:lnTo>
                <a:lnTo>
                  <a:pt x="1958390" y="609600"/>
                </a:lnTo>
                <a:lnTo>
                  <a:pt x="1957730" y="596900"/>
                </a:lnTo>
                <a:lnTo>
                  <a:pt x="1942592" y="596900"/>
                </a:lnTo>
                <a:lnTo>
                  <a:pt x="1941080" y="609600"/>
                </a:lnTo>
                <a:lnTo>
                  <a:pt x="1938223" y="609600"/>
                </a:lnTo>
                <a:lnTo>
                  <a:pt x="1933308" y="622300"/>
                </a:lnTo>
                <a:lnTo>
                  <a:pt x="1931504" y="635000"/>
                </a:lnTo>
                <a:lnTo>
                  <a:pt x="1930971" y="673100"/>
                </a:lnTo>
                <a:lnTo>
                  <a:pt x="1930768" y="673100"/>
                </a:lnTo>
                <a:lnTo>
                  <a:pt x="1931517" y="685800"/>
                </a:lnTo>
                <a:lnTo>
                  <a:pt x="1931962" y="685800"/>
                </a:lnTo>
                <a:lnTo>
                  <a:pt x="1931555" y="698500"/>
                </a:lnTo>
                <a:lnTo>
                  <a:pt x="1931530" y="711200"/>
                </a:lnTo>
                <a:lnTo>
                  <a:pt x="1931885" y="723900"/>
                </a:lnTo>
                <a:lnTo>
                  <a:pt x="1932622" y="736600"/>
                </a:lnTo>
                <a:lnTo>
                  <a:pt x="1933765" y="736600"/>
                </a:lnTo>
                <a:lnTo>
                  <a:pt x="1936838" y="749300"/>
                </a:lnTo>
                <a:lnTo>
                  <a:pt x="1941588" y="762000"/>
                </a:lnTo>
                <a:lnTo>
                  <a:pt x="1952371" y="762000"/>
                </a:lnTo>
                <a:lnTo>
                  <a:pt x="1954352" y="749300"/>
                </a:lnTo>
                <a:lnTo>
                  <a:pt x="1956828" y="749300"/>
                </a:lnTo>
                <a:lnTo>
                  <a:pt x="1961159" y="736600"/>
                </a:lnTo>
                <a:lnTo>
                  <a:pt x="1963229" y="736600"/>
                </a:lnTo>
                <a:lnTo>
                  <a:pt x="1963305" y="723900"/>
                </a:lnTo>
                <a:close/>
              </a:path>
              <a:path w="2113279" h="2057400">
                <a:moveTo>
                  <a:pt x="1973249" y="787400"/>
                </a:moveTo>
                <a:lnTo>
                  <a:pt x="1971103" y="774700"/>
                </a:lnTo>
                <a:lnTo>
                  <a:pt x="1929117" y="774700"/>
                </a:lnTo>
                <a:lnTo>
                  <a:pt x="1923084" y="762000"/>
                </a:lnTo>
                <a:lnTo>
                  <a:pt x="1919757" y="762000"/>
                </a:lnTo>
                <a:lnTo>
                  <a:pt x="1919503" y="749300"/>
                </a:lnTo>
                <a:lnTo>
                  <a:pt x="1921573" y="723900"/>
                </a:lnTo>
                <a:lnTo>
                  <a:pt x="1921433" y="698500"/>
                </a:lnTo>
                <a:lnTo>
                  <a:pt x="1920265" y="673100"/>
                </a:lnTo>
                <a:lnTo>
                  <a:pt x="1919262" y="647700"/>
                </a:lnTo>
                <a:lnTo>
                  <a:pt x="1919389" y="635000"/>
                </a:lnTo>
                <a:lnTo>
                  <a:pt x="1920430" y="622300"/>
                </a:lnTo>
                <a:lnTo>
                  <a:pt x="1922576" y="609600"/>
                </a:lnTo>
                <a:lnTo>
                  <a:pt x="1925307" y="599554"/>
                </a:lnTo>
                <a:lnTo>
                  <a:pt x="1907413" y="625271"/>
                </a:lnTo>
                <a:lnTo>
                  <a:pt x="1906739" y="647700"/>
                </a:lnTo>
                <a:lnTo>
                  <a:pt x="1906435" y="673100"/>
                </a:lnTo>
                <a:lnTo>
                  <a:pt x="1905762" y="698500"/>
                </a:lnTo>
                <a:lnTo>
                  <a:pt x="1906079" y="723900"/>
                </a:lnTo>
                <a:lnTo>
                  <a:pt x="1907565" y="736600"/>
                </a:lnTo>
                <a:lnTo>
                  <a:pt x="1908543" y="762000"/>
                </a:lnTo>
                <a:lnTo>
                  <a:pt x="1907324" y="774700"/>
                </a:lnTo>
                <a:lnTo>
                  <a:pt x="1906422" y="774700"/>
                </a:lnTo>
                <a:lnTo>
                  <a:pt x="1909737" y="787400"/>
                </a:lnTo>
                <a:lnTo>
                  <a:pt x="1973249" y="787400"/>
                </a:lnTo>
                <a:close/>
              </a:path>
              <a:path w="2113279" h="2057400">
                <a:moveTo>
                  <a:pt x="1984057" y="673100"/>
                </a:moveTo>
                <a:lnTo>
                  <a:pt x="1982317" y="647700"/>
                </a:lnTo>
                <a:lnTo>
                  <a:pt x="1978367" y="635000"/>
                </a:lnTo>
                <a:lnTo>
                  <a:pt x="1975726" y="647700"/>
                </a:lnTo>
                <a:lnTo>
                  <a:pt x="1973389" y="673100"/>
                </a:lnTo>
                <a:lnTo>
                  <a:pt x="1973859" y="685800"/>
                </a:lnTo>
                <a:lnTo>
                  <a:pt x="1979612" y="711200"/>
                </a:lnTo>
                <a:lnTo>
                  <a:pt x="1983257" y="685800"/>
                </a:lnTo>
                <a:lnTo>
                  <a:pt x="1984057" y="673100"/>
                </a:lnTo>
                <a:close/>
              </a:path>
              <a:path w="2113279" h="2057400">
                <a:moveTo>
                  <a:pt x="2004974" y="571500"/>
                </a:moveTo>
                <a:lnTo>
                  <a:pt x="1998700" y="571500"/>
                </a:lnTo>
                <a:lnTo>
                  <a:pt x="1990674" y="558800"/>
                </a:lnTo>
                <a:lnTo>
                  <a:pt x="1953679" y="558800"/>
                </a:lnTo>
                <a:lnTo>
                  <a:pt x="1936000" y="584200"/>
                </a:lnTo>
                <a:lnTo>
                  <a:pt x="1986140" y="584200"/>
                </a:lnTo>
                <a:lnTo>
                  <a:pt x="1990763" y="571500"/>
                </a:lnTo>
                <a:lnTo>
                  <a:pt x="1998992" y="584200"/>
                </a:lnTo>
                <a:lnTo>
                  <a:pt x="2004974" y="571500"/>
                </a:lnTo>
                <a:close/>
              </a:path>
              <a:path w="2113279" h="2057400">
                <a:moveTo>
                  <a:pt x="2007946" y="711200"/>
                </a:moveTo>
                <a:lnTo>
                  <a:pt x="2007908" y="698500"/>
                </a:lnTo>
                <a:lnTo>
                  <a:pt x="2007298" y="685800"/>
                </a:lnTo>
                <a:lnTo>
                  <a:pt x="2006231" y="660400"/>
                </a:lnTo>
                <a:lnTo>
                  <a:pt x="2003298" y="622300"/>
                </a:lnTo>
                <a:lnTo>
                  <a:pt x="2003679" y="609600"/>
                </a:lnTo>
                <a:lnTo>
                  <a:pt x="1997456" y="609600"/>
                </a:lnTo>
                <a:lnTo>
                  <a:pt x="1995144" y="622300"/>
                </a:lnTo>
                <a:lnTo>
                  <a:pt x="1993633" y="622300"/>
                </a:lnTo>
                <a:lnTo>
                  <a:pt x="1992782" y="635000"/>
                </a:lnTo>
                <a:lnTo>
                  <a:pt x="1992452" y="647700"/>
                </a:lnTo>
                <a:lnTo>
                  <a:pt x="1992363" y="691159"/>
                </a:lnTo>
                <a:lnTo>
                  <a:pt x="1992477" y="709307"/>
                </a:lnTo>
                <a:lnTo>
                  <a:pt x="1992820" y="749300"/>
                </a:lnTo>
                <a:lnTo>
                  <a:pt x="1993023" y="749300"/>
                </a:lnTo>
                <a:lnTo>
                  <a:pt x="1994623" y="762000"/>
                </a:lnTo>
                <a:lnTo>
                  <a:pt x="2004301" y="762000"/>
                </a:lnTo>
                <a:lnTo>
                  <a:pt x="2004745" y="749300"/>
                </a:lnTo>
                <a:lnTo>
                  <a:pt x="2006549" y="736600"/>
                </a:lnTo>
                <a:lnTo>
                  <a:pt x="2007565" y="723900"/>
                </a:lnTo>
                <a:lnTo>
                  <a:pt x="2007946" y="711200"/>
                </a:lnTo>
                <a:close/>
              </a:path>
              <a:path w="2113279" h="2057400">
                <a:moveTo>
                  <a:pt x="2028342" y="774700"/>
                </a:moveTo>
                <a:lnTo>
                  <a:pt x="2027097" y="762000"/>
                </a:lnTo>
                <a:lnTo>
                  <a:pt x="2023808" y="749300"/>
                </a:lnTo>
                <a:lnTo>
                  <a:pt x="2019198" y="762000"/>
                </a:lnTo>
                <a:lnTo>
                  <a:pt x="2016836" y="774700"/>
                </a:lnTo>
                <a:lnTo>
                  <a:pt x="2012099" y="787400"/>
                </a:lnTo>
                <a:lnTo>
                  <a:pt x="2022678" y="787400"/>
                </a:lnTo>
                <a:lnTo>
                  <a:pt x="2027034" y="774700"/>
                </a:lnTo>
                <a:lnTo>
                  <a:pt x="2028342" y="774700"/>
                </a:lnTo>
                <a:close/>
              </a:path>
              <a:path w="2113279" h="2057400">
                <a:moveTo>
                  <a:pt x="2029104" y="1143000"/>
                </a:moveTo>
                <a:lnTo>
                  <a:pt x="2028583" y="1130300"/>
                </a:lnTo>
                <a:lnTo>
                  <a:pt x="2026373" y="1117600"/>
                </a:lnTo>
                <a:lnTo>
                  <a:pt x="2011311" y="1117600"/>
                </a:lnTo>
                <a:lnTo>
                  <a:pt x="2010384" y="1130300"/>
                </a:lnTo>
                <a:lnTo>
                  <a:pt x="2008111" y="1143000"/>
                </a:lnTo>
                <a:lnTo>
                  <a:pt x="2006866" y="1155700"/>
                </a:lnTo>
                <a:lnTo>
                  <a:pt x="2006549" y="1168400"/>
                </a:lnTo>
                <a:lnTo>
                  <a:pt x="2007006" y="1193800"/>
                </a:lnTo>
                <a:lnTo>
                  <a:pt x="2006752" y="1206500"/>
                </a:lnTo>
                <a:lnTo>
                  <a:pt x="2007235" y="1219200"/>
                </a:lnTo>
                <a:lnTo>
                  <a:pt x="2008606" y="1231900"/>
                </a:lnTo>
                <a:lnTo>
                  <a:pt x="2011019" y="1244600"/>
                </a:lnTo>
                <a:lnTo>
                  <a:pt x="2011629" y="1244600"/>
                </a:lnTo>
                <a:lnTo>
                  <a:pt x="2013343" y="1257300"/>
                </a:lnTo>
                <a:lnTo>
                  <a:pt x="2024392" y="1257300"/>
                </a:lnTo>
                <a:lnTo>
                  <a:pt x="2024189" y="1247038"/>
                </a:lnTo>
                <a:lnTo>
                  <a:pt x="2024253" y="1231900"/>
                </a:lnTo>
                <a:lnTo>
                  <a:pt x="2026018" y="1219200"/>
                </a:lnTo>
                <a:lnTo>
                  <a:pt x="2028063" y="1206500"/>
                </a:lnTo>
                <a:lnTo>
                  <a:pt x="2029028" y="1181100"/>
                </a:lnTo>
                <a:lnTo>
                  <a:pt x="2029104" y="1143000"/>
                </a:lnTo>
                <a:close/>
              </a:path>
              <a:path w="2113279" h="2057400">
                <a:moveTo>
                  <a:pt x="2030552" y="596900"/>
                </a:moveTo>
                <a:lnTo>
                  <a:pt x="2027529" y="596900"/>
                </a:lnTo>
                <a:lnTo>
                  <a:pt x="2019160" y="584200"/>
                </a:lnTo>
                <a:lnTo>
                  <a:pt x="2018233" y="596900"/>
                </a:lnTo>
                <a:lnTo>
                  <a:pt x="2018347" y="609600"/>
                </a:lnTo>
                <a:lnTo>
                  <a:pt x="2019312" y="609600"/>
                </a:lnTo>
                <a:lnTo>
                  <a:pt x="2020925" y="622300"/>
                </a:lnTo>
                <a:lnTo>
                  <a:pt x="2028329" y="609600"/>
                </a:lnTo>
                <a:lnTo>
                  <a:pt x="2030552" y="596900"/>
                </a:lnTo>
                <a:close/>
              </a:path>
              <a:path w="2113279" h="2057400">
                <a:moveTo>
                  <a:pt x="2040674" y="571500"/>
                </a:moveTo>
                <a:lnTo>
                  <a:pt x="2040496" y="558800"/>
                </a:lnTo>
                <a:lnTo>
                  <a:pt x="2030628" y="558800"/>
                </a:lnTo>
                <a:lnTo>
                  <a:pt x="2031403" y="571500"/>
                </a:lnTo>
                <a:lnTo>
                  <a:pt x="2040674" y="571500"/>
                </a:lnTo>
                <a:close/>
              </a:path>
              <a:path w="2113279" h="2057400">
                <a:moveTo>
                  <a:pt x="2041512" y="812800"/>
                </a:moveTo>
                <a:lnTo>
                  <a:pt x="2039988" y="812800"/>
                </a:lnTo>
                <a:lnTo>
                  <a:pt x="2037511" y="800100"/>
                </a:lnTo>
                <a:lnTo>
                  <a:pt x="2029523" y="812800"/>
                </a:lnTo>
                <a:lnTo>
                  <a:pt x="2028583" y="812800"/>
                </a:lnTo>
                <a:lnTo>
                  <a:pt x="2033041" y="825500"/>
                </a:lnTo>
                <a:lnTo>
                  <a:pt x="2040826" y="825500"/>
                </a:lnTo>
                <a:lnTo>
                  <a:pt x="2041512" y="812800"/>
                </a:lnTo>
                <a:close/>
              </a:path>
              <a:path w="2113279" h="2057400">
                <a:moveTo>
                  <a:pt x="2043252" y="927100"/>
                </a:moveTo>
                <a:lnTo>
                  <a:pt x="2042756" y="914400"/>
                </a:lnTo>
                <a:lnTo>
                  <a:pt x="2042668" y="889000"/>
                </a:lnTo>
                <a:lnTo>
                  <a:pt x="2042007" y="863600"/>
                </a:lnTo>
                <a:lnTo>
                  <a:pt x="2039480" y="850900"/>
                </a:lnTo>
                <a:lnTo>
                  <a:pt x="2033879" y="838200"/>
                </a:lnTo>
                <a:lnTo>
                  <a:pt x="2024583" y="838200"/>
                </a:lnTo>
                <a:lnTo>
                  <a:pt x="2011019" y="825500"/>
                </a:lnTo>
                <a:lnTo>
                  <a:pt x="1906917" y="825500"/>
                </a:lnTo>
                <a:lnTo>
                  <a:pt x="1901482" y="838200"/>
                </a:lnTo>
                <a:lnTo>
                  <a:pt x="1911286" y="850900"/>
                </a:lnTo>
                <a:lnTo>
                  <a:pt x="1910219" y="850900"/>
                </a:lnTo>
                <a:lnTo>
                  <a:pt x="1908708" y="889000"/>
                </a:lnTo>
                <a:lnTo>
                  <a:pt x="1906828" y="914400"/>
                </a:lnTo>
                <a:lnTo>
                  <a:pt x="1905635" y="939800"/>
                </a:lnTo>
                <a:lnTo>
                  <a:pt x="1906181" y="977900"/>
                </a:lnTo>
                <a:lnTo>
                  <a:pt x="1904441" y="990600"/>
                </a:lnTo>
                <a:lnTo>
                  <a:pt x="1867166" y="990600"/>
                </a:lnTo>
                <a:lnTo>
                  <a:pt x="1862124" y="977900"/>
                </a:lnTo>
                <a:lnTo>
                  <a:pt x="1859927" y="965200"/>
                </a:lnTo>
                <a:lnTo>
                  <a:pt x="1860918" y="965200"/>
                </a:lnTo>
                <a:lnTo>
                  <a:pt x="1863166" y="952500"/>
                </a:lnTo>
                <a:lnTo>
                  <a:pt x="1864080" y="939800"/>
                </a:lnTo>
                <a:lnTo>
                  <a:pt x="1864131" y="901700"/>
                </a:lnTo>
                <a:lnTo>
                  <a:pt x="1864220" y="889000"/>
                </a:lnTo>
                <a:lnTo>
                  <a:pt x="1864779" y="889000"/>
                </a:lnTo>
                <a:lnTo>
                  <a:pt x="1866163" y="876300"/>
                </a:lnTo>
                <a:lnTo>
                  <a:pt x="1866785" y="863600"/>
                </a:lnTo>
                <a:lnTo>
                  <a:pt x="1866569" y="863600"/>
                </a:lnTo>
                <a:lnTo>
                  <a:pt x="1865731" y="850900"/>
                </a:lnTo>
                <a:lnTo>
                  <a:pt x="1850186" y="850900"/>
                </a:lnTo>
                <a:lnTo>
                  <a:pt x="1847926" y="863600"/>
                </a:lnTo>
                <a:lnTo>
                  <a:pt x="1846922" y="863600"/>
                </a:lnTo>
                <a:lnTo>
                  <a:pt x="1846719" y="876300"/>
                </a:lnTo>
                <a:lnTo>
                  <a:pt x="1846897" y="876300"/>
                </a:lnTo>
                <a:lnTo>
                  <a:pt x="1847367" y="889000"/>
                </a:lnTo>
                <a:lnTo>
                  <a:pt x="1847900" y="901700"/>
                </a:lnTo>
                <a:lnTo>
                  <a:pt x="1848332" y="914400"/>
                </a:lnTo>
                <a:lnTo>
                  <a:pt x="1848459" y="927100"/>
                </a:lnTo>
                <a:lnTo>
                  <a:pt x="1849348" y="952500"/>
                </a:lnTo>
                <a:lnTo>
                  <a:pt x="1851875" y="965200"/>
                </a:lnTo>
                <a:lnTo>
                  <a:pt x="1855482" y="977900"/>
                </a:lnTo>
                <a:lnTo>
                  <a:pt x="1859610" y="990600"/>
                </a:lnTo>
                <a:lnTo>
                  <a:pt x="1862328" y="1003300"/>
                </a:lnTo>
                <a:lnTo>
                  <a:pt x="1868004" y="1016000"/>
                </a:lnTo>
                <a:lnTo>
                  <a:pt x="2030209" y="1016000"/>
                </a:lnTo>
                <a:lnTo>
                  <a:pt x="2036114" y="1003300"/>
                </a:lnTo>
                <a:lnTo>
                  <a:pt x="2038718" y="990600"/>
                </a:lnTo>
                <a:lnTo>
                  <a:pt x="2040115" y="977900"/>
                </a:lnTo>
                <a:lnTo>
                  <a:pt x="2041880" y="965200"/>
                </a:lnTo>
                <a:lnTo>
                  <a:pt x="2043201" y="952500"/>
                </a:lnTo>
                <a:lnTo>
                  <a:pt x="2043252" y="927100"/>
                </a:lnTo>
                <a:close/>
              </a:path>
              <a:path w="2113279" h="2057400">
                <a:moveTo>
                  <a:pt x="2046732" y="1397000"/>
                </a:moveTo>
                <a:lnTo>
                  <a:pt x="2046097" y="1397000"/>
                </a:lnTo>
                <a:lnTo>
                  <a:pt x="2046033" y="1397393"/>
                </a:lnTo>
                <a:lnTo>
                  <a:pt x="2046732" y="1397000"/>
                </a:lnTo>
                <a:close/>
              </a:path>
              <a:path w="2113279" h="2057400">
                <a:moveTo>
                  <a:pt x="2050072" y="660400"/>
                </a:moveTo>
                <a:lnTo>
                  <a:pt x="2046224" y="660400"/>
                </a:lnTo>
                <a:lnTo>
                  <a:pt x="2044509" y="673100"/>
                </a:lnTo>
                <a:lnTo>
                  <a:pt x="2045982" y="685800"/>
                </a:lnTo>
                <a:lnTo>
                  <a:pt x="2047252" y="711200"/>
                </a:lnTo>
                <a:lnTo>
                  <a:pt x="2044928" y="723900"/>
                </a:lnTo>
                <a:lnTo>
                  <a:pt x="2050072" y="723900"/>
                </a:lnTo>
                <a:lnTo>
                  <a:pt x="2050072" y="660400"/>
                </a:lnTo>
                <a:close/>
              </a:path>
              <a:path w="2113279" h="2057400">
                <a:moveTo>
                  <a:pt x="2057908" y="1041400"/>
                </a:moveTo>
                <a:lnTo>
                  <a:pt x="2053132" y="1041400"/>
                </a:lnTo>
                <a:lnTo>
                  <a:pt x="2051329" y="1028700"/>
                </a:lnTo>
                <a:lnTo>
                  <a:pt x="2048243" y="1028700"/>
                </a:lnTo>
                <a:lnTo>
                  <a:pt x="2042414" y="1041400"/>
                </a:lnTo>
                <a:lnTo>
                  <a:pt x="2034159" y="1041400"/>
                </a:lnTo>
                <a:lnTo>
                  <a:pt x="2027974" y="1054100"/>
                </a:lnTo>
                <a:lnTo>
                  <a:pt x="2048497" y="1054100"/>
                </a:lnTo>
                <a:lnTo>
                  <a:pt x="2053615" y="1066800"/>
                </a:lnTo>
                <a:lnTo>
                  <a:pt x="2057869" y="1054100"/>
                </a:lnTo>
                <a:lnTo>
                  <a:pt x="2057908" y="1041400"/>
                </a:lnTo>
                <a:close/>
              </a:path>
              <a:path w="2113279" h="2057400">
                <a:moveTo>
                  <a:pt x="2062010" y="1206500"/>
                </a:moveTo>
                <a:lnTo>
                  <a:pt x="2061197" y="1181100"/>
                </a:lnTo>
                <a:lnTo>
                  <a:pt x="2060194" y="1168400"/>
                </a:lnTo>
                <a:lnTo>
                  <a:pt x="2059127" y="1155700"/>
                </a:lnTo>
                <a:lnTo>
                  <a:pt x="2058543" y="1143000"/>
                </a:lnTo>
                <a:lnTo>
                  <a:pt x="2059038" y="1130300"/>
                </a:lnTo>
                <a:lnTo>
                  <a:pt x="2058847" y="1130300"/>
                </a:lnTo>
                <a:lnTo>
                  <a:pt x="2055139" y="1117600"/>
                </a:lnTo>
                <a:lnTo>
                  <a:pt x="2040826" y="1117600"/>
                </a:lnTo>
                <a:lnTo>
                  <a:pt x="2041131" y="1130300"/>
                </a:lnTo>
                <a:lnTo>
                  <a:pt x="2041525" y="1155700"/>
                </a:lnTo>
                <a:lnTo>
                  <a:pt x="2040839" y="1193800"/>
                </a:lnTo>
                <a:lnTo>
                  <a:pt x="2041994" y="1219200"/>
                </a:lnTo>
                <a:lnTo>
                  <a:pt x="2042350" y="1231900"/>
                </a:lnTo>
                <a:lnTo>
                  <a:pt x="2041855" y="1244600"/>
                </a:lnTo>
                <a:lnTo>
                  <a:pt x="2040877" y="1257300"/>
                </a:lnTo>
                <a:lnTo>
                  <a:pt x="2039785" y="1257300"/>
                </a:lnTo>
                <a:lnTo>
                  <a:pt x="2038134" y="1270000"/>
                </a:lnTo>
                <a:lnTo>
                  <a:pt x="2034552" y="1270000"/>
                </a:lnTo>
                <a:lnTo>
                  <a:pt x="2028685" y="1282700"/>
                </a:lnTo>
                <a:lnTo>
                  <a:pt x="2005482" y="1282700"/>
                </a:lnTo>
                <a:lnTo>
                  <a:pt x="1998535" y="1244600"/>
                </a:lnTo>
                <a:lnTo>
                  <a:pt x="1995233" y="1231900"/>
                </a:lnTo>
                <a:lnTo>
                  <a:pt x="1993722" y="1206500"/>
                </a:lnTo>
                <a:lnTo>
                  <a:pt x="1994509" y="1193800"/>
                </a:lnTo>
                <a:lnTo>
                  <a:pt x="1995385" y="1181100"/>
                </a:lnTo>
                <a:lnTo>
                  <a:pt x="1995995" y="1168400"/>
                </a:lnTo>
                <a:lnTo>
                  <a:pt x="1996211" y="1168400"/>
                </a:lnTo>
                <a:lnTo>
                  <a:pt x="1995906" y="1155700"/>
                </a:lnTo>
                <a:lnTo>
                  <a:pt x="1996160" y="1130300"/>
                </a:lnTo>
                <a:lnTo>
                  <a:pt x="2000161" y="1117600"/>
                </a:lnTo>
                <a:lnTo>
                  <a:pt x="2008327" y="1104900"/>
                </a:lnTo>
                <a:lnTo>
                  <a:pt x="2021103" y="1092200"/>
                </a:lnTo>
                <a:lnTo>
                  <a:pt x="2024278" y="1079500"/>
                </a:lnTo>
                <a:lnTo>
                  <a:pt x="2029472" y="1079500"/>
                </a:lnTo>
                <a:lnTo>
                  <a:pt x="2027453" y="1066800"/>
                </a:lnTo>
                <a:lnTo>
                  <a:pt x="1974405" y="1066800"/>
                </a:lnTo>
                <a:lnTo>
                  <a:pt x="1951520" y="1054100"/>
                </a:lnTo>
                <a:lnTo>
                  <a:pt x="1871713" y="1054100"/>
                </a:lnTo>
                <a:lnTo>
                  <a:pt x="1863001" y="1066800"/>
                </a:lnTo>
                <a:lnTo>
                  <a:pt x="1856549" y="1066800"/>
                </a:lnTo>
                <a:lnTo>
                  <a:pt x="1851850" y="1079500"/>
                </a:lnTo>
                <a:lnTo>
                  <a:pt x="1849653" y="1092200"/>
                </a:lnTo>
                <a:lnTo>
                  <a:pt x="1847799" y="1104900"/>
                </a:lnTo>
                <a:lnTo>
                  <a:pt x="1848294" y="1104900"/>
                </a:lnTo>
                <a:lnTo>
                  <a:pt x="1850250" y="1130300"/>
                </a:lnTo>
                <a:lnTo>
                  <a:pt x="1852993" y="1155700"/>
                </a:lnTo>
                <a:lnTo>
                  <a:pt x="1856638" y="1181100"/>
                </a:lnTo>
                <a:lnTo>
                  <a:pt x="1861312" y="1206500"/>
                </a:lnTo>
                <a:lnTo>
                  <a:pt x="1861896" y="1219200"/>
                </a:lnTo>
                <a:lnTo>
                  <a:pt x="1869186" y="1219200"/>
                </a:lnTo>
                <a:lnTo>
                  <a:pt x="1869948" y="1191729"/>
                </a:lnTo>
                <a:lnTo>
                  <a:pt x="1870544" y="1168400"/>
                </a:lnTo>
                <a:lnTo>
                  <a:pt x="1871078" y="1155700"/>
                </a:lnTo>
                <a:lnTo>
                  <a:pt x="1873402" y="1117600"/>
                </a:lnTo>
                <a:lnTo>
                  <a:pt x="1879371" y="1092200"/>
                </a:lnTo>
                <a:lnTo>
                  <a:pt x="1882063" y="1079500"/>
                </a:lnTo>
                <a:lnTo>
                  <a:pt x="1887067" y="1079500"/>
                </a:lnTo>
                <a:lnTo>
                  <a:pt x="1893709" y="1066800"/>
                </a:lnTo>
                <a:lnTo>
                  <a:pt x="1913191" y="1066800"/>
                </a:lnTo>
                <a:lnTo>
                  <a:pt x="1919236" y="1079500"/>
                </a:lnTo>
                <a:lnTo>
                  <a:pt x="1921548" y="1092200"/>
                </a:lnTo>
                <a:lnTo>
                  <a:pt x="1921649" y="1104900"/>
                </a:lnTo>
                <a:lnTo>
                  <a:pt x="1921281" y="1117600"/>
                </a:lnTo>
                <a:lnTo>
                  <a:pt x="1920328" y="1130300"/>
                </a:lnTo>
                <a:lnTo>
                  <a:pt x="1918398" y="1143000"/>
                </a:lnTo>
                <a:lnTo>
                  <a:pt x="1918576" y="1168400"/>
                </a:lnTo>
                <a:lnTo>
                  <a:pt x="1919058" y="1193800"/>
                </a:lnTo>
                <a:lnTo>
                  <a:pt x="1918017" y="1219200"/>
                </a:lnTo>
                <a:lnTo>
                  <a:pt x="1917763" y="1219200"/>
                </a:lnTo>
                <a:lnTo>
                  <a:pt x="1918398" y="1231900"/>
                </a:lnTo>
                <a:lnTo>
                  <a:pt x="1919300" y="1244600"/>
                </a:lnTo>
                <a:lnTo>
                  <a:pt x="1919833" y="1244600"/>
                </a:lnTo>
                <a:lnTo>
                  <a:pt x="1918347" y="1257300"/>
                </a:lnTo>
                <a:lnTo>
                  <a:pt x="1913648" y="1270000"/>
                </a:lnTo>
                <a:lnTo>
                  <a:pt x="1891969" y="1270000"/>
                </a:lnTo>
                <a:lnTo>
                  <a:pt x="1888718" y="1257300"/>
                </a:lnTo>
                <a:lnTo>
                  <a:pt x="1882457" y="1270000"/>
                </a:lnTo>
                <a:lnTo>
                  <a:pt x="1887131" y="1270000"/>
                </a:lnTo>
                <a:lnTo>
                  <a:pt x="1892668" y="1282700"/>
                </a:lnTo>
                <a:lnTo>
                  <a:pt x="1936775" y="1282700"/>
                </a:lnTo>
                <a:lnTo>
                  <a:pt x="1967255" y="1295400"/>
                </a:lnTo>
                <a:lnTo>
                  <a:pt x="2059292" y="1295400"/>
                </a:lnTo>
                <a:lnTo>
                  <a:pt x="2060333" y="1282700"/>
                </a:lnTo>
                <a:lnTo>
                  <a:pt x="2061171" y="1257300"/>
                </a:lnTo>
                <a:lnTo>
                  <a:pt x="2061870" y="1231900"/>
                </a:lnTo>
                <a:lnTo>
                  <a:pt x="2062010" y="1206500"/>
                </a:lnTo>
                <a:close/>
              </a:path>
              <a:path w="2113279" h="2057400">
                <a:moveTo>
                  <a:pt x="2081809" y="927100"/>
                </a:moveTo>
                <a:lnTo>
                  <a:pt x="2081415" y="914400"/>
                </a:lnTo>
                <a:lnTo>
                  <a:pt x="2078418" y="889000"/>
                </a:lnTo>
                <a:lnTo>
                  <a:pt x="2074062" y="914400"/>
                </a:lnTo>
                <a:lnTo>
                  <a:pt x="2072398" y="927100"/>
                </a:lnTo>
                <a:lnTo>
                  <a:pt x="2072830" y="939800"/>
                </a:lnTo>
                <a:lnTo>
                  <a:pt x="2074811" y="952500"/>
                </a:lnTo>
                <a:lnTo>
                  <a:pt x="2079612" y="939800"/>
                </a:lnTo>
                <a:lnTo>
                  <a:pt x="2081809" y="927100"/>
                </a:lnTo>
                <a:close/>
              </a:path>
              <a:path w="2113279" h="2057400">
                <a:moveTo>
                  <a:pt x="2084349" y="825500"/>
                </a:moveTo>
                <a:lnTo>
                  <a:pt x="2081009" y="825500"/>
                </a:lnTo>
                <a:lnTo>
                  <a:pt x="2074481" y="812800"/>
                </a:lnTo>
                <a:lnTo>
                  <a:pt x="2059139" y="812800"/>
                </a:lnTo>
                <a:lnTo>
                  <a:pt x="2059635" y="825500"/>
                </a:lnTo>
                <a:lnTo>
                  <a:pt x="2058073" y="838200"/>
                </a:lnTo>
                <a:lnTo>
                  <a:pt x="2076310" y="838200"/>
                </a:lnTo>
                <a:lnTo>
                  <a:pt x="2084349" y="825500"/>
                </a:lnTo>
                <a:close/>
              </a:path>
              <a:path w="2113279" h="2057400">
                <a:moveTo>
                  <a:pt x="2087880" y="1054100"/>
                </a:moveTo>
                <a:lnTo>
                  <a:pt x="2075345" y="1054100"/>
                </a:lnTo>
                <a:lnTo>
                  <a:pt x="2075078" y="1066800"/>
                </a:lnTo>
                <a:lnTo>
                  <a:pt x="2087740" y="1066800"/>
                </a:lnTo>
                <a:lnTo>
                  <a:pt x="2087880" y="1054100"/>
                </a:lnTo>
                <a:close/>
              </a:path>
              <a:path w="2113279" h="2057400">
                <a:moveTo>
                  <a:pt x="2096477" y="647700"/>
                </a:moveTo>
                <a:lnTo>
                  <a:pt x="2095042" y="635000"/>
                </a:lnTo>
                <a:lnTo>
                  <a:pt x="2087587" y="622300"/>
                </a:lnTo>
                <a:lnTo>
                  <a:pt x="2066163" y="622300"/>
                </a:lnTo>
                <a:lnTo>
                  <a:pt x="2065858" y="635000"/>
                </a:lnTo>
                <a:lnTo>
                  <a:pt x="2063140" y="647700"/>
                </a:lnTo>
                <a:lnTo>
                  <a:pt x="2062695" y="660400"/>
                </a:lnTo>
                <a:lnTo>
                  <a:pt x="2063330" y="660400"/>
                </a:lnTo>
                <a:lnTo>
                  <a:pt x="2063546" y="673100"/>
                </a:lnTo>
                <a:lnTo>
                  <a:pt x="2064778" y="673100"/>
                </a:lnTo>
                <a:lnTo>
                  <a:pt x="2066759" y="685800"/>
                </a:lnTo>
                <a:lnTo>
                  <a:pt x="2067852" y="698500"/>
                </a:lnTo>
                <a:lnTo>
                  <a:pt x="2068207" y="709307"/>
                </a:lnTo>
                <a:lnTo>
                  <a:pt x="2068233" y="723900"/>
                </a:lnTo>
                <a:lnTo>
                  <a:pt x="2068410" y="736600"/>
                </a:lnTo>
                <a:lnTo>
                  <a:pt x="2069045" y="736600"/>
                </a:lnTo>
                <a:lnTo>
                  <a:pt x="2069998" y="749300"/>
                </a:lnTo>
                <a:lnTo>
                  <a:pt x="2071090" y="749300"/>
                </a:lnTo>
                <a:lnTo>
                  <a:pt x="2072335" y="762000"/>
                </a:lnTo>
                <a:lnTo>
                  <a:pt x="2090445" y="762000"/>
                </a:lnTo>
                <a:lnTo>
                  <a:pt x="2091639" y="749300"/>
                </a:lnTo>
                <a:lnTo>
                  <a:pt x="2095563" y="723900"/>
                </a:lnTo>
                <a:lnTo>
                  <a:pt x="2096376" y="698500"/>
                </a:lnTo>
                <a:lnTo>
                  <a:pt x="2095982" y="674039"/>
                </a:lnTo>
                <a:lnTo>
                  <a:pt x="2096223" y="647700"/>
                </a:lnTo>
                <a:lnTo>
                  <a:pt x="2096477" y="647700"/>
                </a:lnTo>
                <a:close/>
              </a:path>
              <a:path w="2113279" h="2057400">
                <a:moveTo>
                  <a:pt x="2112734" y="1371600"/>
                </a:moveTo>
                <a:lnTo>
                  <a:pt x="2090737" y="1371600"/>
                </a:lnTo>
                <a:lnTo>
                  <a:pt x="2046732" y="1397000"/>
                </a:lnTo>
                <a:lnTo>
                  <a:pt x="2063470" y="1397000"/>
                </a:lnTo>
                <a:lnTo>
                  <a:pt x="2080831" y="1397000"/>
                </a:lnTo>
                <a:lnTo>
                  <a:pt x="2083739" y="1409700"/>
                </a:lnTo>
                <a:lnTo>
                  <a:pt x="2084768" y="1422400"/>
                </a:lnTo>
                <a:lnTo>
                  <a:pt x="2085619" y="1422400"/>
                </a:lnTo>
                <a:lnTo>
                  <a:pt x="2085568" y="1435100"/>
                </a:lnTo>
                <a:lnTo>
                  <a:pt x="2081377" y="1435100"/>
                </a:lnTo>
                <a:lnTo>
                  <a:pt x="2081377" y="1498600"/>
                </a:lnTo>
                <a:lnTo>
                  <a:pt x="2080298" y="1498600"/>
                </a:lnTo>
                <a:lnTo>
                  <a:pt x="2076132" y="1511300"/>
                </a:lnTo>
                <a:lnTo>
                  <a:pt x="2072944" y="1524000"/>
                </a:lnTo>
                <a:lnTo>
                  <a:pt x="2070049" y="1536700"/>
                </a:lnTo>
                <a:lnTo>
                  <a:pt x="2066734" y="1536700"/>
                </a:lnTo>
                <a:lnTo>
                  <a:pt x="2065705" y="1549400"/>
                </a:lnTo>
                <a:lnTo>
                  <a:pt x="2055622" y="1549400"/>
                </a:lnTo>
                <a:lnTo>
                  <a:pt x="2055266" y="1536700"/>
                </a:lnTo>
                <a:lnTo>
                  <a:pt x="2054174" y="1524000"/>
                </a:lnTo>
                <a:lnTo>
                  <a:pt x="2052840" y="1524000"/>
                </a:lnTo>
                <a:lnTo>
                  <a:pt x="2051215" y="1511300"/>
                </a:lnTo>
                <a:lnTo>
                  <a:pt x="2049208" y="1498600"/>
                </a:lnTo>
                <a:lnTo>
                  <a:pt x="2049589" y="1498600"/>
                </a:lnTo>
                <a:lnTo>
                  <a:pt x="2049665" y="1485900"/>
                </a:lnTo>
                <a:lnTo>
                  <a:pt x="2052243" y="1485900"/>
                </a:lnTo>
                <a:lnTo>
                  <a:pt x="2056561" y="1473200"/>
                </a:lnTo>
                <a:lnTo>
                  <a:pt x="2079904" y="1473200"/>
                </a:lnTo>
                <a:lnTo>
                  <a:pt x="2079180" y="1485900"/>
                </a:lnTo>
                <a:lnTo>
                  <a:pt x="2081377" y="1498600"/>
                </a:lnTo>
                <a:lnTo>
                  <a:pt x="2081377" y="1435100"/>
                </a:lnTo>
                <a:lnTo>
                  <a:pt x="2079358" y="1435100"/>
                </a:lnTo>
                <a:lnTo>
                  <a:pt x="2072830" y="1409700"/>
                </a:lnTo>
                <a:lnTo>
                  <a:pt x="2065997" y="1409700"/>
                </a:lnTo>
                <a:lnTo>
                  <a:pt x="2063470" y="1397000"/>
                </a:lnTo>
                <a:lnTo>
                  <a:pt x="2057311" y="1409700"/>
                </a:lnTo>
                <a:lnTo>
                  <a:pt x="2060295" y="1409700"/>
                </a:lnTo>
                <a:lnTo>
                  <a:pt x="2063534" y="1422400"/>
                </a:lnTo>
                <a:lnTo>
                  <a:pt x="2066455" y="1422400"/>
                </a:lnTo>
                <a:lnTo>
                  <a:pt x="2068779" y="1435100"/>
                </a:lnTo>
                <a:lnTo>
                  <a:pt x="2070176" y="1435100"/>
                </a:lnTo>
                <a:lnTo>
                  <a:pt x="2070950" y="1447800"/>
                </a:lnTo>
                <a:lnTo>
                  <a:pt x="2069947" y="1447800"/>
                </a:lnTo>
                <a:lnTo>
                  <a:pt x="2057120" y="1460500"/>
                </a:lnTo>
                <a:lnTo>
                  <a:pt x="2053234" y="1447800"/>
                </a:lnTo>
                <a:lnTo>
                  <a:pt x="2050605" y="1447800"/>
                </a:lnTo>
                <a:lnTo>
                  <a:pt x="2048294" y="1435100"/>
                </a:lnTo>
                <a:lnTo>
                  <a:pt x="2046605" y="1435100"/>
                </a:lnTo>
                <a:lnTo>
                  <a:pt x="2045360" y="1422400"/>
                </a:lnTo>
                <a:lnTo>
                  <a:pt x="2044433" y="1422400"/>
                </a:lnTo>
                <a:lnTo>
                  <a:pt x="2044001" y="1409700"/>
                </a:lnTo>
                <a:lnTo>
                  <a:pt x="2046033" y="1397393"/>
                </a:lnTo>
                <a:lnTo>
                  <a:pt x="2021916" y="1411312"/>
                </a:lnTo>
                <a:lnTo>
                  <a:pt x="2023491" y="1422400"/>
                </a:lnTo>
                <a:lnTo>
                  <a:pt x="2025497" y="1435100"/>
                </a:lnTo>
                <a:lnTo>
                  <a:pt x="2026208" y="1460500"/>
                </a:lnTo>
                <a:lnTo>
                  <a:pt x="2025878" y="1473200"/>
                </a:lnTo>
                <a:lnTo>
                  <a:pt x="2025713" y="1473200"/>
                </a:lnTo>
                <a:lnTo>
                  <a:pt x="2027351" y="1486141"/>
                </a:lnTo>
                <a:lnTo>
                  <a:pt x="2029155" y="1498600"/>
                </a:lnTo>
                <a:lnTo>
                  <a:pt x="2030133" y="1511300"/>
                </a:lnTo>
                <a:lnTo>
                  <a:pt x="2030285" y="1524000"/>
                </a:lnTo>
                <a:lnTo>
                  <a:pt x="2029104" y="1536700"/>
                </a:lnTo>
                <a:lnTo>
                  <a:pt x="2020227" y="1536700"/>
                </a:lnTo>
                <a:lnTo>
                  <a:pt x="2016290" y="1524000"/>
                </a:lnTo>
                <a:lnTo>
                  <a:pt x="1986483" y="1485900"/>
                </a:lnTo>
                <a:lnTo>
                  <a:pt x="1960880" y="1460500"/>
                </a:lnTo>
                <a:lnTo>
                  <a:pt x="1954085" y="1450467"/>
                </a:lnTo>
                <a:lnTo>
                  <a:pt x="1940801" y="1458150"/>
                </a:lnTo>
                <a:lnTo>
                  <a:pt x="1941487" y="1460500"/>
                </a:lnTo>
                <a:lnTo>
                  <a:pt x="1945246" y="1460500"/>
                </a:lnTo>
                <a:lnTo>
                  <a:pt x="1950250" y="1473200"/>
                </a:lnTo>
                <a:lnTo>
                  <a:pt x="1954441" y="1473200"/>
                </a:lnTo>
                <a:lnTo>
                  <a:pt x="1959978" y="1485900"/>
                </a:lnTo>
                <a:lnTo>
                  <a:pt x="1966315" y="1485900"/>
                </a:lnTo>
                <a:lnTo>
                  <a:pt x="1972945" y="1498600"/>
                </a:lnTo>
                <a:lnTo>
                  <a:pt x="1979422" y="1498600"/>
                </a:lnTo>
                <a:lnTo>
                  <a:pt x="1992668" y="1524000"/>
                </a:lnTo>
                <a:lnTo>
                  <a:pt x="2005355" y="1536700"/>
                </a:lnTo>
                <a:lnTo>
                  <a:pt x="2018296" y="1549400"/>
                </a:lnTo>
                <a:lnTo>
                  <a:pt x="2032317" y="1574800"/>
                </a:lnTo>
                <a:lnTo>
                  <a:pt x="2037867" y="1574800"/>
                </a:lnTo>
                <a:lnTo>
                  <a:pt x="2042287" y="1587500"/>
                </a:lnTo>
                <a:lnTo>
                  <a:pt x="2046008" y="1587500"/>
                </a:lnTo>
                <a:lnTo>
                  <a:pt x="2049500" y="1600200"/>
                </a:lnTo>
                <a:lnTo>
                  <a:pt x="2052154" y="1612900"/>
                </a:lnTo>
                <a:lnTo>
                  <a:pt x="2034171" y="1612900"/>
                </a:lnTo>
                <a:lnTo>
                  <a:pt x="2038527" y="1625600"/>
                </a:lnTo>
                <a:lnTo>
                  <a:pt x="2059787" y="1625600"/>
                </a:lnTo>
                <a:lnTo>
                  <a:pt x="2061629" y="1638300"/>
                </a:lnTo>
                <a:lnTo>
                  <a:pt x="2041144" y="1638300"/>
                </a:lnTo>
                <a:lnTo>
                  <a:pt x="2034070" y="1625600"/>
                </a:lnTo>
                <a:lnTo>
                  <a:pt x="2031415" y="1625600"/>
                </a:lnTo>
                <a:lnTo>
                  <a:pt x="2034171" y="1612900"/>
                </a:lnTo>
                <a:lnTo>
                  <a:pt x="2019592" y="1612900"/>
                </a:lnTo>
                <a:lnTo>
                  <a:pt x="2012962" y="1600200"/>
                </a:lnTo>
                <a:lnTo>
                  <a:pt x="1998700" y="1587500"/>
                </a:lnTo>
                <a:lnTo>
                  <a:pt x="1985327" y="1562100"/>
                </a:lnTo>
                <a:lnTo>
                  <a:pt x="1972233" y="1536700"/>
                </a:lnTo>
                <a:lnTo>
                  <a:pt x="1958835" y="1524000"/>
                </a:lnTo>
                <a:lnTo>
                  <a:pt x="1939378" y="1485900"/>
                </a:lnTo>
                <a:lnTo>
                  <a:pt x="1925243" y="1467129"/>
                </a:lnTo>
                <a:lnTo>
                  <a:pt x="1892287" y="1486141"/>
                </a:lnTo>
                <a:lnTo>
                  <a:pt x="1904479" y="1498600"/>
                </a:lnTo>
                <a:lnTo>
                  <a:pt x="1917090" y="1511300"/>
                </a:lnTo>
                <a:lnTo>
                  <a:pt x="1929815" y="1511300"/>
                </a:lnTo>
                <a:lnTo>
                  <a:pt x="1941004" y="1524000"/>
                </a:lnTo>
                <a:lnTo>
                  <a:pt x="1951050" y="1549400"/>
                </a:lnTo>
                <a:lnTo>
                  <a:pt x="1960321" y="1562100"/>
                </a:lnTo>
                <a:lnTo>
                  <a:pt x="1951583" y="1562100"/>
                </a:lnTo>
                <a:lnTo>
                  <a:pt x="1948764" y="1549400"/>
                </a:lnTo>
                <a:lnTo>
                  <a:pt x="1938667" y="1549400"/>
                </a:lnTo>
                <a:lnTo>
                  <a:pt x="1908721" y="1511300"/>
                </a:lnTo>
                <a:lnTo>
                  <a:pt x="1883714" y="1491094"/>
                </a:lnTo>
                <a:lnTo>
                  <a:pt x="1872475" y="1497584"/>
                </a:lnTo>
                <a:lnTo>
                  <a:pt x="1873173" y="1498600"/>
                </a:lnTo>
                <a:lnTo>
                  <a:pt x="1881187" y="1498600"/>
                </a:lnTo>
                <a:lnTo>
                  <a:pt x="1924646" y="1549400"/>
                </a:lnTo>
                <a:lnTo>
                  <a:pt x="1968423" y="1587500"/>
                </a:lnTo>
                <a:lnTo>
                  <a:pt x="1984857" y="1625600"/>
                </a:lnTo>
                <a:lnTo>
                  <a:pt x="1986648" y="1638300"/>
                </a:lnTo>
                <a:lnTo>
                  <a:pt x="1987321" y="1638300"/>
                </a:lnTo>
                <a:lnTo>
                  <a:pt x="1981161" y="1647088"/>
                </a:lnTo>
                <a:lnTo>
                  <a:pt x="1981161" y="1676400"/>
                </a:lnTo>
                <a:lnTo>
                  <a:pt x="1980742" y="1689100"/>
                </a:lnTo>
                <a:lnTo>
                  <a:pt x="1979764" y="1693697"/>
                </a:lnTo>
                <a:lnTo>
                  <a:pt x="1979764" y="1816100"/>
                </a:lnTo>
                <a:lnTo>
                  <a:pt x="1976755" y="1819097"/>
                </a:lnTo>
                <a:lnTo>
                  <a:pt x="1976755" y="1892300"/>
                </a:lnTo>
                <a:lnTo>
                  <a:pt x="1973249" y="1905000"/>
                </a:lnTo>
                <a:lnTo>
                  <a:pt x="1966442" y="1905000"/>
                </a:lnTo>
                <a:lnTo>
                  <a:pt x="1963623" y="1892300"/>
                </a:lnTo>
                <a:lnTo>
                  <a:pt x="1955990" y="1892300"/>
                </a:lnTo>
                <a:lnTo>
                  <a:pt x="1948700" y="1879600"/>
                </a:lnTo>
                <a:lnTo>
                  <a:pt x="1941385" y="1879600"/>
                </a:lnTo>
                <a:lnTo>
                  <a:pt x="1933638" y="1866900"/>
                </a:lnTo>
                <a:lnTo>
                  <a:pt x="1927682" y="1866900"/>
                </a:lnTo>
                <a:lnTo>
                  <a:pt x="1921713" y="1854200"/>
                </a:lnTo>
                <a:lnTo>
                  <a:pt x="1909724" y="1854200"/>
                </a:lnTo>
                <a:lnTo>
                  <a:pt x="1909749" y="1841500"/>
                </a:lnTo>
                <a:lnTo>
                  <a:pt x="1909775" y="1816100"/>
                </a:lnTo>
                <a:lnTo>
                  <a:pt x="1925980" y="1828800"/>
                </a:lnTo>
                <a:lnTo>
                  <a:pt x="1931377" y="1828800"/>
                </a:lnTo>
                <a:lnTo>
                  <a:pt x="1940623" y="1841500"/>
                </a:lnTo>
                <a:lnTo>
                  <a:pt x="1949475" y="1841500"/>
                </a:lnTo>
                <a:lnTo>
                  <a:pt x="1957933" y="1854288"/>
                </a:lnTo>
                <a:lnTo>
                  <a:pt x="1965769" y="1866900"/>
                </a:lnTo>
                <a:lnTo>
                  <a:pt x="1969871" y="1866900"/>
                </a:lnTo>
                <a:lnTo>
                  <a:pt x="1973287" y="1879600"/>
                </a:lnTo>
                <a:lnTo>
                  <a:pt x="1975535" y="1879600"/>
                </a:lnTo>
                <a:lnTo>
                  <a:pt x="1976081" y="1892300"/>
                </a:lnTo>
                <a:lnTo>
                  <a:pt x="1976755" y="1892300"/>
                </a:lnTo>
                <a:lnTo>
                  <a:pt x="1976755" y="1819097"/>
                </a:lnTo>
                <a:lnTo>
                  <a:pt x="1966976" y="1828800"/>
                </a:lnTo>
                <a:lnTo>
                  <a:pt x="1961730" y="1816100"/>
                </a:lnTo>
                <a:lnTo>
                  <a:pt x="1951812" y="1808226"/>
                </a:lnTo>
                <a:lnTo>
                  <a:pt x="1951812" y="1828800"/>
                </a:lnTo>
                <a:lnTo>
                  <a:pt x="1940013" y="1828800"/>
                </a:lnTo>
                <a:lnTo>
                  <a:pt x="1932368" y="1816100"/>
                </a:lnTo>
                <a:lnTo>
                  <a:pt x="1917331" y="1816100"/>
                </a:lnTo>
                <a:lnTo>
                  <a:pt x="1909914" y="1803400"/>
                </a:lnTo>
                <a:lnTo>
                  <a:pt x="1910054" y="1803400"/>
                </a:lnTo>
                <a:lnTo>
                  <a:pt x="1910308" y="1790700"/>
                </a:lnTo>
                <a:lnTo>
                  <a:pt x="1921141" y="1790700"/>
                </a:lnTo>
                <a:lnTo>
                  <a:pt x="1951812" y="1828800"/>
                </a:lnTo>
                <a:lnTo>
                  <a:pt x="1951812" y="1808226"/>
                </a:lnTo>
                <a:lnTo>
                  <a:pt x="1945754" y="1803400"/>
                </a:lnTo>
                <a:lnTo>
                  <a:pt x="1934591" y="1790700"/>
                </a:lnTo>
                <a:lnTo>
                  <a:pt x="1912289" y="1778000"/>
                </a:lnTo>
                <a:lnTo>
                  <a:pt x="1912759" y="1765300"/>
                </a:lnTo>
                <a:lnTo>
                  <a:pt x="1913280" y="1765300"/>
                </a:lnTo>
                <a:lnTo>
                  <a:pt x="1914842" y="1752600"/>
                </a:lnTo>
                <a:lnTo>
                  <a:pt x="1911210" y="1752600"/>
                </a:lnTo>
                <a:lnTo>
                  <a:pt x="1907209" y="1748688"/>
                </a:lnTo>
                <a:lnTo>
                  <a:pt x="1907209" y="1955800"/>
                </a:lnTo>
                <a:lnTo>
                  <a:pt x="1902282" y="1955800"/>
                </a:lnTo>
                <a:lnTo>
                  <a:pt x="1889302" y="1943100"/>
                </a:lnTo>
                <a:lnTo>
                  <a:pt x="1878253" y="1930400"/>
                </a:lnTo>
                <a:lnTo>
                  <a:pt x="1868322" y="1917700"/>
                </a:lnTo>
                <a:lnTo>
                  <a:pt x="1858708" y="1905000"/>
                </a:lnTo>
                <a:lnTo>
                  <a:pt x="1855673" y="1905000"/>
                </a:lnTo>
                <a:lnTo>
                  <a:pt x="1854593" y="1892300"/>
                </a:lnTo>
                <a:lnTo>
                  <a:pt x="1865769" y="1879600"/>
                </a:lnTo>
                <a:lnTo>
                  <a:pt x="1846783" y="1879600"/>
                </a:lnTo>
                <a:lnTo>
                  <a:pt x="1842858" y="1866900"/>
                </a:lnTo>
                <a:lnTo>
                  <a:pt x="1842617" y="1866900"/>
                </a:lnTo>
                <a:lnTo>
                  <a:pt x="1842427" y="1854288"/>
                </a:lnTo>
                <a:lnTo>
                  <a:pt x="1857743" y="1866900"/>
                </a:lnTo>
                <a:lnTo>
                  <a:pt x="1872983" y="1879663"/>
                </a:lnTo>
                <a:lnTo>
                  <a:pt x="1887829" y="1892300"/>
                </a:lnTo>
                <a:lnTo>
                  <a:pt x="1902561" y="1892300"/>
                </a:lnTo>
                <a:lnTo>
                  <a:pt x="1902917" y="1905000"/>
                </a:lnTo>
                <a:lnTo>
                  <a:pt x="1903463" y="1917700"/>
                </a:lnTo>
                <a:lnTo>
                  <a:pt x="1904263" y="1930400"/>
                </a:lnTo>
                <a:lnTo>
                  <a:pt x="1905393" y="1930400"/>
                </a:lnTo>
                <a:lnTo>
                  <a:pt x="1906295" y="1943100"/>
                </a:lnTo>
                <a:lnTo>
                  <a:pt x="1906790" y="1943100"/>
                </a:lnTo>
                <a:lnTo>
                  <a:pt x="1907209" y="1955800"/>
                </a:lnTo>
                <a:lnTo>
                  <a:pt x="1907209" y="1748688"/>
                </a:lnTo>
                <a:lnTo>
                  <a:pt x="1907184" y="1765300"/>
                </a:lnTo>
                <a:lnTo>
                  <a:pt x="1906270" y="1765300"/>
                </a:lnTo>
                <a:lnTo>
                  <a:pt x="1902256" y="1760448"/>
                </a:lnTo>
                <a:lnTo>
                  <a:pt x="1902256" y="1879600"/>
                </a:lnTo>
                <a:lnTo>
                  <a:pt x="1887753" y="1866900"/>
                </a:lnTo>
                <a:lnTo>
                  <a:pt x="1872970" y="1854200"/>
                </a:lnTo>
                <a:lnTo>
                  <a:pt x="1857806" y="1854200"/>
                </a:lnTo>
                <a:lnTo>
                  <a:pt x="1842173" y="1841500"/>
                </a:lnTo>
                <a:lnTo>
                  <a:pt x="1842084" y="1828800"/>
                </a:lnTo>
                <a:lnTo>
                  <a:pt x="1833803" y="1820240"/>
                </a:lnTo>
                <a:lnTo>
                  <a:pt x="1833803" y="1854200"/>
                </a:lnTo>
                <a:lnTo>
                  <a:pt x="1833422" y="1866900"/>
                </a:lnTo>
                <a:lnTo>
                  <a:pt x="1828698" y="1866900"/>
                </a:lnTo>
                <a:lnTo>
                  <a:pt x="1825040" y="1854200"/>
                </a:lnTo>
                <a:lnTo>
                  <a:pt x="1816417" y="1854200"/>
                </a:lnTo>
                <a:lnTo>
                  <a:pt x="1818614" y="1841500"/>
                </a:lnTo>
                <a:lnTo>
                  <a:pt x="1830578" y="1841500"/>
                </a:lnTo>
                <a:lnTo>
                  <a:pt x="1833168" y="1854200"/>
                </a:lnTo>
                <a:lnTo>
                  <a:pt x="1833803" y="1854200"/>
                </a:lnTo>
                <a:lnTo>
                  <a:pt x="1833803" y="1820240"/>
                </a:lnTo>
                <a:lnTo>
                  <a:pt x="1829816" y="1816100"/>
                </a:lnTo>
                <a:lnTo>
                  <a:pt x="1818932" y="1816100"/>
                </a:lnTo>
                <a:lnTo>
                  <a:pt x="1819338" y="1803400"/>
                </a:lnTo>
                <a:lnTo>
                  <a:pt x="1834642" y="1803400"/>
                </a:lnTo>
                <a:lnTo>
                  <a:pt x="1852472" y="1816100"/>
                </a:lnTo>
                <a:lnTo>
                  <a:pt x="1869516" y="1828800"/>
                </a:lnTo>
                <a:lnTo>
                  <a:pt x="1885975" y="1841500"/>
                </a:lnTo>
                <a:lnTo>
                  <a:pt x="1902117" y="1854200"/>
                </a:lnTo>
                <a:lnTo>
                  <a:pt x="1902256" y="1879600"/>
                </a:lnTo>
                <a:lnTo>
                  <a:pt x="1902256" y="1760448"/>
                </a:lnTo>
                <a:lnTo>
                  <a:pt x="1901964" y="1760093"/>
                </a:lnTo>
                <a:lnTo>
                  <a:pt x="1901964" y="1841500"/>
                </a:lnTo>
                <a:lnTo>
                  <a:pt x="1901736" y="1841500"/>
                </a:lnTo>
                <a:lnTo>
                  <a:pt x="1901723" y="1841284"/>
                </a:lnTo>
                <a:lnTo>
                  <a:pt x="1888388" y="1828800"/>
                </a:lnTo>
                <a:lnTo>
                  <a:pt x="1874735" y="1828800"/>
                </a:lnTo>
                <a:lnTo>
                  <a:pt x="1847189" y="1803400"/>
                </a:lnTo>
                <a:lnTo>
                  <a:pt x="1840623" y="1803400"/>
                </a:lnTo>
                <a:lnTo>
                  <a:pt x="1833981" y="1790700"/>
                </a:lnTo>
                <a:lnTo>
                  <a:pt x="1824405" y="1790700"/>
                </a:lnTo>
                <a:lnTo>
                  <a:pt x="1823173" y="1778000"/>
                </a:lnTo>
                <a:lnTo>
                  <a:pt x="1845424" y="1778000"/>
                </a:lnTo>
                <a:lnTo>
                  <a:pt x="1840153" y="1765300"/>
                </a:lnTo>
                <a:lnTo>
                  <a:pt x="1850720" y="1765300"/>
                </a:lnTo>
                <a:lnTo>
                  <a:pt x="1854034" y="1778000"/>
                </a:lnTo>
                <a:lnTo>
                  <a:pt x="1863140" y="1778000"/>
                </a:lnTo>
                <a:lnTo>
                  <a:pt x="1872107" y="1790700"/>
                </a:lnTo>
                <a:lnTo>
                  <a:pt x="1881225" y="1790700"/>
                </a:lnTo>
                <a:lnTo>
                  <a:pt x="1890458" y="1803400"/>
                </a:lnTo>
                <a:lnTo>
                  <a:pt x="1898611" y="1803400"/>
                </a:lnTo>
                <a:lnTo>
                  <a:pt x="1891538" y="1790700"/>
                </a:lnTo>
                <a:lnTo>
                  <a:pt x="1884553" y="1790700"/>
                </a:lnTo>
                <a:lnTo>
                  <a:pt x="1877644" y="1778000"/>
                </a:lnTo>
                <a:lnTo>
                  <a:pt x="1869109" y="1778000"/>
                </a:lnTo>
                <a:lnTo>
                  <a:pt x="1865071" y="1765300"/>
                </a:lnTo>
                <a:lnTo>
                  <a:pt x="1852853" y="1765300"/>
                </a:lnTo>
                <a:lnTo>
                  <a:pt x="1859191" y="1752600"/>
                </a:lnTo>
                <a:lnTo>
                  <a:pt x="1878507" y="1752600"/>
                </a:lnTo>
                <a:lnTo>
                  <a:pt x="1883664" y="1765300"/>
                </a:lnTo>
                <a:lnTo>
                  <a:pt x="1893887" y="1765300"/>
                </a:lnTo>
                <a:lnTo>
                  <a:pt x="1898967" y="1778000"/>
                </a:lnTo>
                <a:lnTo>
                  <a:pt x="1896770" y="1778000"/>
                </a:lnTo>
                <a:lnTo>
                  <a:pt x="1897710" y="1790700"/>
                </a:lnTo>
                <a:lnTo>
                  <a:pt x="1898345" y="1790700"/>
                </a:lnTo>
                <a:lnTo>
                  <a:pt x="1898611" y="1803400"/>
                </a:lnTo>
                <a:lnTo>
                  <a:pt x="1899780" y="1803400"/>
                </a:lnTo>
                <a:lnTo>
                  <a:pt x="1900199" y="1816100"/>
                </a:lnTo>
                <a:lnTo>
                  <a:pt x="1900885" y="1816100"/>
                </a:lnTo>
                <a:lnTo>
                  <a:pt x="1901418" y="1829854"/>
                </a:lnTo>
                <a:lnTo>
                  <a:pt x="1901723" y="1841284"/>
                </a:lnTo>
                <a:lnTo>
                  <a:pt x="1901964" y="1841500"/>
                </a:lnTo>
                <a:lnTo>
                  <a:pt x="1901964" y="1760093"/>
                </a:lnTo>
                <a:lnTo>
                  <a:pt x="1895779" y="1752600"/>
                </a:lnTo>
                <a:lnTo>
                  <a:pt x="1900478" y="1752600"/>
                </a:lnTo>
                <a:lnTo>
                  <a:pt x="1907184" y="1765300"/>
                </a:lnTo>
                <a:lnTo>
                  <a:pt x="1907184" y="1748663"/>
                </a:lnTo>
                <a:lnTo>
                  <a:pt x="1885315" y="1727200"/>
                </a:lnTo>
                <a:lnTo>
                  <a:pt x="1864525" y="1727200"/>
                </a:lnTo>
                <a:lnTo>
                  <a:pt x="1858086" y="1714500"/>
                </a:lnTo>
                <a:lnTo>
                  <a:pt x="1856460" y="1714500"/>
                </a:lnTo>
                <a:lnTo>
                  <a:pt x="1856460" y="1739900"/>
                </a:lnTo>
                <a:lnTo>
                  <a:pt x="1830070" y="1739900"/>
                </a:lnTo>
                <a:lnTo>
                  <a:pt x="1826145" y="1727200"/>
                </a:lnTo>
                <a:lnTo>
                  <a:pt x="1823681" y="1727200"/>
                </a:lnTo>
                <a:lnTo>
                  <a:pt x="1823681" y="1765300"/>
                </a:lnTo>
                <a:lnTo>
                  <a:pt x="1820595" y="1778000"/>
                </a:lnTo>
                <a:lnTo>
                  <a:pt x="1820621" y="1765300"/>
                </a:lnTo>
                <a:lnTo>
                  <a:pt x="1823681" y="1765300"/>
                </a:lnTo>
                <a:lnTo>
                  <a:pt x="1823681" y="1727200"/>
                </a:lnTo>
                <a:lnTo>
                  <a:pt x="1822411" y="1727200"/>
                </a:lnTo>
                <a:lnTo>
                  <a:pt x="1825777" y="1714500"/>
                </a:lnTo>
                <a:lnTo>
                  <a:pt x="1835302" y="1714500"/>
                </a:lnTo>
                <a:lnTo>
                  <a:pt x="1842884" y="1727200"/>
                </a:lnTo>
                <a:lnTo>
                  <a:pt x="1852612" y="1727200"/>
                </a:lnTo>
                <a:lnTo>
                  <a:pt x="1856460" y="1739900"/>
                </a:lnTo>
                <a:lnTo>
                  <a:pt x="1856460" y="1714500"/>
                </a:lnTo>
                <a:lnTo>
                  <a:pt x="1845157" y="1714500"/>
                </a:lnTo>
                <a:lnTo>
                  <a:pt x="1850351" y="1701800"/>
                </a:lnTo>
                <a:lnTo>
                  <a:pt x="1854301" y="1701800"/>
                </a:lnTo>
                <a:lnTo>
                  <a:pt x="1847202" y="1689100"/>
                </a:lnTo>
                <a:lnTo>
                  <a:pt x="1837182" y="1676400"/>
                </a:lnTo>
                <a:lnTo>
                  <a:pt x="1825193" y="1663700"/>
                </a:lnTo>
                <a:lnTo>
                  <a:pt x="1826539" y="1651000"/>
                </a:lnTo>
                <a:lnTo>
                  <a:pt x="1829498" y="1651000"/>
                </a:lnTo>
                <a:lnTo>
                  <a:pt x="1837677" y="1663700"/>
                </a:lnTo>
                <a:lnTo>
                  <a:pt x="1850123" y="1663700"/>
                </a:lnTo>
                <a:lnTo>
                  <a:pt x="1855965" y="1676400"/>
                </a:lnTo>
                <a:lnTo>
                  <a:pt x="1861489" y="1676400"/>
                </a:lnTo>
                <a:lnTo>
                  <a:pt x="1884527" y="1701800"/>
                </a:lnTo>
                <a:lnTo>
                  <a:pt x="1957311" y="1778000"/>
                </a:lnTo>
                <a:lnTo>
                  <a:pt x="1960168" y="1778000"/>
                </a:lnTo>
                <a:lnTo>
                  <a:pt x="1975535" y="1790700"/>
                </a:lnTo>
                <a:lnTo>
                  <a:pt x="1976653" y="1790700"/>
                </a:lnTo>
                <a:lnTo>
                  <a:pt x="1977847" y="1816100"/>
                </a:lnTo>
                <a:lnTo>
                  <a:pt x="1979764" y="1816100"/>
                </a:lnTo>
                <a:lnTo>
                  <a:pt x="1979764" y="1693697"/>
                </a:lnTo>
                <a:lnTo>
                  <a:pt x="1978037" y="1701800"/>
                </a:lnTo>
                <a:lnTo>
                  <a:pt x="1977644" y="1701380"/>
                </a:lnTo>
                <a:lnTo>
                  <a:pt x="1977644" y="1739900"/>
                </a:lnTo>
                <a:lnTo>
                  <a:pt x="1977440" y="1752600"/>
                </a:lnTo>
                <a:lnTo>
                  <a:pt x="1971954" y="1765300"/>
                </a:lnTo>
                <a:lnTo>
                  <a:pt x="1965083" y="1765300"/>
                </a:lnTo>
                <a:lnTo>
                  <a:pt x="1934883" y="1727200"/>
                </a:lnTo>
                <a:lnTo>
                  <a:pt x="1872894" y="1676400"/>
                </a:lnTo>
                <a:lnTo>
                  <a:pt x="1842325" y="1638300"/>
                </a:lnTo>
                <a:lnTo>
                  <a:pt x="1828571" y="1600200"/>
                </a:lnTo>
                <a:lnTo>
                  <a:pt x="1827809" y="1586725"/>
                </a:lnTo>
                <a:lnTo>
                  <a:pt x="1827022" y="1574800"/>
                </a:lnTo>
                <a:lnTo>
                  <a:pt x="1846160" y="1574800"/>
                </a:lnTo>
                <a:lnTo>
                  <a:pt x="1851774" y="1587500"/>
                </a:lnTo>
                <a:lnTo>
                  <a:pt x="1856625" y="1587500"/>
                </a:lnTo>
                <a:lnTo>
                  <a:pt x="1882457" y="1625600"/>
                </a:lnTo>
                <a:lnTo>
                  <a:pt x="1936280" y="1676400"/>
                </a:lnTo>
                <a:lnTo>
                  <a:pt x="1962619" y="1701800"/>
                </a:lnTo>
                <a:lnTo>
                  <a:pt x="1972678" y="1714500"/>
                </a:lnTo>
                <a:lnTo>
                  <a:pt x="1977644" y="1739900"/>
                </a:lnTo>
                <a:lnTo>
                  <a:pt x="1977644" y="1701380"/>
                </a:lnTo>
                <a:lnTo>
                  <a:pt x="1966163" y="1689100"/>
                </a:lnTo>
                <a:lnTo>
                  <a:pt x="1955520" y="1676400"/>
                </a:lnTo>
                <a:lnTo>
                  <a:pt x="1945589" y="1676400"/>
                </a:lnTo>
                <a:lnTo>
                  <a:pt x="1935822" y="1663700"/>
                </a:lnTo>
                <a:lnTo>
                  <a:pt x="1911553" y="1638300"/>
                </a:lnTo>
                <a:lnTo>
                  <a:pt x="1887918" y="1612900"/>
                </a:lnTo>
                <a:lnTo>
                  <a:pt x="1864017" y="1587500"/>
                </a:lnTo>
                <a:lnTo>
                  <a:pt x="1851507" y="1574800"/>
                </a:lnTo>
                <a:lnTo>
                  <a:pt x="1838998" y="1562100"/>
                </a:lnTo>
                <a:lnTo>
                  <a:pt x="1835772" y="1549400"/>
                </a:lnTo>
                <a:lnTo>
                  <a:pt x="1832330" y="1549400"/>
                </a:lnTo>
                <a:lnTo>
                  <a:pt x="1830044" y="1536700"/>
                </a:lnTo>
                <a:lnTo>
                  <a:pt x="1828787" y="1536700"/>
                </a:lnTo>
                <a:lnTo>
                  <a:pt x="1837715" y="1524000"/>
                </a:lnTo>
                <a:lnTo>
                  <a:pt x="1849488" y="1524000"/>
                </a:lnTo>
                <a:lnTo>
                  <a:pt x="1856308" y="1536700"/>
                </a:lnTo>
                <a:lnTo>
                  <a:pt x="1868271" y="1536700"/>
                </a:lnTo>
                <a:lnTo>
                  <a:pt x="1881073" y="1562100"/>
                </a:lnTo>
                <a:lnTo>
                  <a:pt x="1889518" y="1562100"/>
                </a:lnTo>
                <a:lnTo>
                  <a:pt x="1907146" y="1587500"/>
                </a:lnTo>
                <a:lnTo>
                  <a:pt x="1913445" y="1587500"/>
                </a:lnTo>
                <a:lnTo>
                  <a:pt x="1919617" y="1600200"/>
                </a:lnTo>
                <a:lnTo>
                  <a:pt x="1925637" y="1600200"/>
                </a:lnTo>
                <a:lnTo>
                  <a:pt x="1931504" y="1612900"/>
                </a:lnTo>
                <a:lnTo>
                  <a:pt x="1941309" y="1625600"/>
                </a:lnTo>
                <a:lnTo>
                  <a:pt x="1950935" y="1638300"/>
                </a:lnTo>
                <a:lnTo>
                  <a:pt x="1960778" y="1651000"/>
                </a:lnTo>
                <a:lnTo>
                  <a:pt x="1971217" y="1663700"/>
                </a:lnTo>
                <a:lnTo>
                  <a:pt x="1978304" y="1663700"/>
                </a:lnTo>
                <a:lnTo>
                  <a:pt x="1981161" y="1676400"/>
                </a:lnTo>
                <a:lnTo>
                  <a:pt x="1981161" y="1647088"/>
                </a:lnTo>
                <a:lnTo>
                  <a:pt x="1978418" y="1651000"/>
                </a:lnTo>
                <a:lnTo>
                  <a:pt x="1975891" y="1651000"/>
                </a:lnTo>
                <a:lnTo>
                  <a:pt x="1973300" y="1638300"/>
                </a:lnTo>
                <a:lnTo>
                  <a:pt x="1964194" y="1638300"/>
                </a:lnTo>
                <a:lnTo>
                  <a:pt x="1948141" y="1612900"/>
                </a:lnTo>
                <a:lnTo>
                  <a:pt x="1930666" y="1587500"/>
                </a:lnTo>
                <a:lnTo>
                  <a:pt x="1912213" y="1574800"/>
                </a:lnTo>
                <a:lnTo>
                  <a:pt x="1893252" y="1549400"/>
                </a:lnTo>
                <a:lnTo>
                  <a:pt x="1880679" y="1536700"/>
                </a:lnTo>
                <a:lnTo>
                  <a:pt x="1868855" y="1524000"/>
                </a:lnTo>
                <a:lnTo>
                  <a:pt x="1856676" y="1511300"/>
                </a:lnTo>
                <a:lnTo>
                  <a:pt x="1853641" y="1508455"/>
                </a:lnTo>
                <a:lnTo>
                  <a:pt x="1824316" y="1525384"/>
                </a:lnTo>
                <a:lnTo>
                  <a:pt x="1823872" y="1536700"/>
                </a:lnTo>
                <a:lnTo>
                  <a:pt x="1823453" y="1536700"/>
                </a:lnTo>
                <a:lnTo>
                  <a:pt x="1818754" y="1549400"/>
                </a:lnTo>
                <a:lnTo>
                  <a:pt x="1817636" y="1562100"/>
                </a:lnTo>
                <a:lnTo>
                  <a:pt x="1818208" y="1574800"/>
                </a:lnTo>
                <a:lnTo>
                  <a:pt x="1818538" y="1587500"/>
                </a:lnTo>
                <a:lnTo>
                  <a:pt x="1818106" y="1600200"/>
                </a:lnTo>
                <a:lnTo>
                  <a:pt x="1817725" y="1612900"/>
                </a:lnTo>
                <a:lnTo>
                  <a:pt x="1817192" y="1638300"/>
                </a:lnTo>
                <a:lnTo>
                  <a:pt x="1816341" y="1651000"/>
                </a:lnTo>
                <a:lnTo>
                  <a:pt x="1813001" y="1646605"/>
                </a:lnTo>
                <a:lnTo>
                  <a:pt x="1813001" y="1727200"/>
                </a:lnTo>
                <a:lnTo>
                  <a:pt x="1812696" y="1739900"/>
                </a:lnTo>
                <a:lnTo>
                  <a:pt x="1810905" y="1739900"/>
                </a:lnTo>
                <a:lnTo>
                  <a:pt x="1810905" y="1752600"/>
                </a:lnTo>
                <a:lnTo>
                  <a:pt x="1809546" y="1765300"/>
                </a:lnTo>
                <a:lnTo>
                  <a:pt x="1807235" y="1778000"/>
                </a:lnTo>
                <a:lnTo>
                  <a:pt x="1803781" y="1778000"/>
                </a:lnTo>
                <a:lnTo>
                  <a:pt x="1802422" y="1790700"/>
                </a:lnTo>
                <a:lnTo>
                  <a:pt x="1801698" y="1790700"/>
                </a:lnTo>
                <a:lnTo>
                  <a:pt x="1805571" y="1803400"/>
                </a:lnTo>
                <a:lnTo>
                  <a:pt x="1805520" y="1854200"/>
                </a:lnTo>
                <a:lnTo>
                  <a:pt x="1796364" y="1854200"/>
                </a:lnTo>
                <a:lnTo>
                  <a:pt x="1795500" y="1841500"/>
                </a:lnTo>
                <a:lnTo>
                  <a:pt x="1795297" y="1841500"/>
                </a:lnTo>
                <a:lnTo>
                  <a:pt x="1795297" y="1866900"/>
                </a:lnTo>
                <a:lnTo>
                  <a:pt x="1777326" y="1866900"/>
                </a:lnTo>
                <a:lnTo>
                  <a:pt x="1775447" y="1854200"/>
                </a:lnTo>
                <a:lnTo>
                  <a:pt x="1775828" y="1854200"/>
                </a:lnTo>
                <a:lnTo>
                  <a:pt x="1776247" y="1841500"/>
                </a:lnTo>
                <a:lnTo>
                  <a:pt x="1784019" y="1841500"/>
                </a:lnTo>
                <a:lnTo>
                  <a:pt x="1789760" y="1854288"/>
                </a:lnTo>
                <a:lnTo>
                  <a:pt x="1795297" y="1866900"/>
                </a:lnTo>
                <a:lnTo>
                  <a:pt x="1795297" y="1841500"/>
                </a:lnTo>
                <a:lnTo>
                  <a:pt x="1794116" y="1841500"/>
                </a:lnTo>
                <a:lnTo>
                  <a:pt x="1793100" y="1828800"/>
                </a:lnTo>
                <a:lnTo>
                  <a:pt x="1792363" y="1828800"/>
                </a:lnTo>
                <a:lnTo>
                  <a:pt x="1791868" y="1816100"/>
                </a:lnTo>
                <a:lnTo>
                  <a:pt x="1797926" y="1816100"/>
                </a:lnTo>
                <a:lnTo>
                  <a:pt x="1801050" y="1828800"/>
                </a:lnTo>
                <a:lnTo>
                  <a:pt x="1801672" y="1828800"/>
                </a:lnTo>
                <a:lnTo>
                  <a:pt x="1802206" y="1841500"/>
                </a:lnTo>
                <a:lnTo>
                  <a:pt x="1804238" y="1841500"/>
                </a:lnTo>
                <a:lnTo>
                  <a:pt x="1805520" y="1854200"/>
                </a:lnTo>
                <a:lnTo>
                  <a:pt x="1805520" y="1803400"/>
                </a:lnTo>
                <a:lnTo>
                  <a:pt x="1791157" y="1803400"/>
                </a:lnTo>
                <a:lnTo>
                  <a:pt x="1791068" y="1790700"/>
                </a:lnTo>
                <a:lnTo>
                  <a:pt x="1790814" y="1778000"/>
                </a:lnTo>
                <a:lnTo>
                  <a:pt x="1790687" y="1778000"/>
                </a:lnTo>
                <a:lnTo>
                  <a:pt x="1790534" y="1765300"/>
                </a:lnTo>
                <a:lnTo>
                  <a:pt x="1790547" y="1752600"/>
                </a:lnTo>
                <a:lnTo>
                  <a:pt x="1810905" y="1752600"/>
                </a:lnTo>
                <a:lnTo>
                  <a:pt x="1810905" y="1739900"/>
                </a:lnTo>
                <a:lnTo>
                  <a:pt x="1790750" y="1739900"/>
                </a:lnTo>
                <a:lnTo>
                  <a:pt x="1790928" y="1727200"/>
                </a:lnTo>
                <a:lnTo>
                  <a:pt x="1791195" y="1727200"/>
                </a:lnTo>
                <a:lnTo>
                  <a:pt x="1791550" y="1714500"/>
                </a:lnTo>
                <a:lnTo>
                  <a:pt x="1812925" y="1714500"/>
                </a:lnTo>
                <a:lnTo>
                  <a:pt x="1813001" y="1727200"/>
                </a:lnTo>
                <a:lnTo>
                  <a:pt x="1813001" y="1646605"/>
                </a:lnTo>
                <a:lnTo>
                  <a:pt x="1806702" y="1638300"/>
                </a:lnTo>
                <a:lnTo>
                  <a:pt x="1801926" y="1625600"/>
                </a:lnTo>
                <a:lnTo>
                  <a:pt x="1797240" y="1625600"/>
                </a:lnTo>
                <a:lnTo>
                  <a:pt x="1797761" y="1612900"/>
                </a:lnTo>
                <a:lnTo>
                  <a:pt x="1798243" y="1612900"/>
                </a:lnTo>
                <a:lnTo>
                  <a:pt x="1798688" y="1600200"/>
                </a:lnTo>
                <a:lnTo>
                  <a:pt x="1799082" y="1587500"/>
                </a:lnTo>
                <a:lnTo>
                  <a:pt x="1800885" y="1562100"/>
                </a:lnTo>
                <a:lnTo>
                  <a:pt x="1802180" y="1538160"/>
                </a:lnTo>
                <a:lnTo>
                  <a:pt x="1755749" y="1564970"/>
                </a:lnTo>
                <a:lnTo>
                  <a:pt x="1755749" y="1739900"/>
                </a:lnTo>
                <a:lnTo>
                  <a:pt x="1753539" y="1739900"/>
                </a:lnTo>
                <a:lnTo>
                  <a:pt x="1753539" y="1752600"/>
                </a:lnTo>
                <a:lnTo>
                  <a:pt x="1751317" y="1765300"/>
                </a:lnTo>
                <a:lnTo>
                  <a:pt x="1746681" y="1765300"/>
                </a:lnTo>
                <a:lnTo>
                  <a:pt x="1750098" y="1752600"/>
                </a:lnTo>
                <a:lnTo>
                  <a:pt x="1753539" y="1752600"/>
                </a:lnTo>
                <a:lnTo>
                  <a:pt x="1753539" y="1739900"/>
                </a:lnTo>
                <a:lnTo>
                  <a:pt x="1728508" y="1739900"/>
                </a:lnTo>
                <a:lnTo>
                  <a:pt x="1728787" y="1727200"/>
                </a:lnTo>
                <a:lnTo>
                  <a:pt x="1728647" y="1727200"/>
                </a:lnTo>
                <a:lnTo>
                  <a:pt x="1727784" y="1714500"/>
                </a:lnTo>
                <a:lnTo>
                  <a:pt x="1755140" y="1714500"/>
                </a:lnTo>
                <a:lnTo>
                  <a:pt x="1755241" y="1727200"/>
                </a:lnTo>
                <a:lnTo>
                  <a:pt x="1755749" y="1739900"/>
                </a:lnTo>
                <a:lnTo>
                  <a:pt x="1755749" y="1564970"/>
                </a:lnTo>
                <a:lnTo>
                  <a:pt x="1752320" y="1566938"/>
                </a:lnTo>
                <a:lnTo>
                  <a:pt x="1753108" y="1574800"/>
                </a:lnTo>
                <a:lnTo>
                  <a:pt x="1751749" y="1574800"/>
                </a:lnTo>
                <a:lnTo>
                  <a:pt x="1753641" y="1587500"/>
                </a:lnTo>
                <a:lnTo>
                  <a:pt x="1750517" y="1587500"/>
                </a:lnTo>
                <a:lnTo>
                  <a:pt x="1750517" y="1701800"/>
                </a:lnTo>
                <a:lnTo>
                  <a:pt x="1738541" y="1701800"/>
                </a:lnTo>
                <a:lnTo>
                  <a:pt x="1734629" y="1689100"/>
                </a:lnTo>
                <a:lnTo>
                  <a:pt x="1749844" y="1689100"/>
                </a:lnTo>
                <a:lnTo>
                  <a:pt x="1750517" y="1701800"/>
                </a:lnTo>
                <a:lnTo>
                  <a:pt x="1750517" y="1587500"/>
                </a:lnTo>
                <a:lnTo>
                  <a:pt x="1718259" y="1587500"/>
                </a:lnTo>
                <a:lnTo>
                  <a:pt x="1718043" y="1586725"/>
                </a:lnTo>
                <a:lnTo>
                  <a:pt x="1582940" y="1664716"/>
                </a:lnTo>
                <a:lnTo>
                  <a:pt x="1589341" y="1676400"/>
                </a:lnTo>
                <a:lnTo>
                  <a:pt x="1595666" y="1676400"/>
                </a:lnTo>
                <a:lnTo>
                  <a:pt x="1591945" y="1689100"/>
                </a:lnTo>
                <a:lnTo>
                  <a:pt x="1578762" y="1689100"/>
                </a:lnTo>
                <a:lnTo>
                  <a:pt x="1576717" y="1676400"/>
                </a:lnTo>
                <a:lnTo>
                  <a:pt x="1576222" y="1668589"/>
                </a:lnTo>
                <a:lnTo>
                  <a:pt x="1474698" y="1727200"/>
                </a:lnTo>
                <a:lnTo>
                  <a:pt x="1658708" y="1727200"/>
                </a:lnTo>
                <a:lnTo>
                  <a:pt x="1669516" y="1739900"/>
                </a:lnTo>
                <a:lnTo>
                  <a:pt x="1680006" y="1739900"/>
                </a:lnTo>
                <a:lnTo>
                  <a:pt x="1690204" y="1752600"/>
                </a:lnTo>
                <a:lnTo>
                  <a:pt x="1584477" y="1752600"/>
                </a:lnTo>
                <a:lnTo>
                  <a:pt x="1556296" y="1739900"/>
                </a:lnTo>
                <a:lnTo>
                  <a:pt x="1452689" y="1739900"/>
                </a:lnTo>
                <a:lnTo>
                  <a:pt x="1408696" y="1765300"/>
                </a:lnTo>
                <a:lnTo>
                  <a:pt x="1419618" y="1765300"/>
                </a:lnTo>
                <a:lnTo>
                  <a:pt x="1430553" y="1778000"/>
                </a:lnTo>
                <a:lnTo>
                  <a:pt x="1446428" y="1816100"/>
                </a:lnTo>
                <a:lnTo>
                  <a:pt x="1450403" y="1854288"/>
                </a:lnTo>
                <a:lnTo>
                  <a:pt x="1451813" y="1892300"/>
                </a:lnTo>
                <a:lnTo>
                  <a:pt x="1450213" y="1943100"/>
                </a:lnTo>
                <a:lnTo>
                  <a:pt x="1449438" y="1968500"/>
                </a:lnTo>
                <a:lnTo>
                  <a:pt x="1448612" y="1993900"/>
                </a:lnTo>
                <a:lnTo>
                  <a:pt x="1448485" y="2057387"/>
                </a:lnTo>
                <a:lnTo>
                  <a:pt x="1461579" y="2057387"/>
                </a:lnTo>
                <a:lnTo>
                  <a:pt x="1461528" y="1993900"/>
                </a:lnTo>
                <a:lnTo>
                  <a:pt x="1460106" y="1968500"/>
                </a:lnTo>
                <a:lnTo>
                  <a:pt x="1459788" y="1968500"/>
                </a:lnTo>
                <a:lnTo>
                  <a:pt x="1460563" y="1955800"/>
                </a:lnTo>
                <a:lnTo>
                  <a:pt x="1460881" y="1955800"/>
                </a:lnTo>
                <a:lnTo>
                  <a:pt x="1462405" y="1930400"/>
                </a:lnTo>
                <a:lnTo>
                  <a:pt x="1463382" y="1917700"/>
                </a:lnTo>
                <a:lnTo>
                  <a:pt x="1463459" y="1892300"/>
                </a:lnTo>
                <a:lnTo>
                  <a:pt x="1462265" y="1866900"/>
                </a:lnTo>
                <a:lnTo>
                  <a:pt x="1461312" y="1854200"/>
                </a:lnTo>
                <a:lnTo>
                  <a:pt x="1460779" y="1841284"/>
                </a:lnTo>
                <a:lnTo>
                  <a:pt x="1460398" y="1828482"/>
                </a:lnTo>
                <a:lnTo>
                  <a:pt x="1459966" y="1816100"/>
                </a:lnTo>
                <a:lnTo>
                  <a:pt x="1460258" y="1803400"/>
                </a:lnTo>
                <a:lnTo>
                  <a:pt x="1462443" y="1790700"/>
                </a:lnTo>
                <a:lnTo>
                  <a:pt x="1475536" y="1790700"/>
                </a:lnTo>
                <a:lnTo>
                  <a:pt x="1473149" y="1778000"/>
                </a:lnTo>
                <a:lnTo>
                  <a:pt x="1460906" y="1778000"/>
                </a:lnTo>
                <a:lnTo>
                  <a:pt x="1464564" y="1765300"/>
                </a:lnTo>
                <a:lnTo>
                  <a:pt x="1496479" y="1765300"/>
                </a:lnTo>
                <a:lnTo>
                  <a:pt x="1538198" y="1752600"/>
                </a:lnTo>
                <a:lnTo>
                  <a:pt x="1573212" y="1752600"/>
                </a:lnTo>
                <a:lnTo>
                  <a:pt x="1608188" y="1765300"/>
                </a:lnTo>
                <a:lnTo>
                  <a:pt x="1716989" y="1765300"/>
                </a:lnTo>
                <a:lnTo>
                  <a:pt x="1722767" y="1778000"/>
                </a:lnTo>
                <a:lnTo>
                  <a:pt x="1695602" y="1778000"/>
                </a:lnTo>
                <a:lnTo>
                  <a:pt x="1681276" y="1790700"/>
                </a:lnTo>
                <a:lnTo>
                  <a:pt x="1680362" y="1790700"/>
                </a:lnTo>
                <a:lnTo>
                  <a:pt x="1680362" y="1854200"/>
                </a:lnTo>
                <a:lnTo>
                  <a:pt x="1678787" y="1866900"/>
                </a:lnTo>
                <a:lnTo>
                  <a:pt x="1618107" y="1866900"/>
                </a:lnTo>
                <a:lnTo>
                  <a:pt x="1617599" y="1841500"/>
                </a:lnTo>
                <a:lnTo>
                  <a:pt x="1620659" y="1841500"/>
                </a:lnTo>
                <a:lnTo>
                  <a:pt x="1636115" y="1828800"/>
                </a:lnTo>
                <a:lnTo>
                  <a:pt x="1666430" y="1828800"/>
                </a:lnTo>
                <a:lnTo>
                  <a:pt x="1672259" y="1841500"/>
                </a:lnTo>
                <a:lnTo>
                  <a:pt x="1679067" y="1841500"/>
                </a:lnTo>
                <a:lnTo>
                  <a:pt x="1680362" y="1854200"/>
                </a:lnTo>
                <a:lnTo>
                  <a:pt x="1680362" y="1790700"/>
                </a:lnTo>
                <a:lnTo>
                  <a:pt x="1679549" y="1790700"/>
                </a:lnTo>
                <a:lnTo>
                  <a:pt x="1680121" y="1803400"/>
                </a:lnTo>
                <a:lnTo>
                  <a:pt x="1658531" y="1803400"/>
                </a:lnTo>
                <a:lnTo>
                  <a:pt x="1658937" y="1790700"/>
                </a:lnTo>
                <a:lnTo>
                  <a:pt x="1642630" y="1790700"/>
                </a:lnTo>
                <a:lnTo>
                  <a:pt x="1629943" y="1778000"/>
                </a:lnTo>
                <a:lnTo>
                  <a:pt x="1628381" y="1790700"/>
                </a:lnTo>
                <a:lnTo>
                  <a:pt x="1628698" y="1803400"/>
                </a:lnTo>
                <a:lnTo>
                  <a:pt x="1623491" y="1803400"/>
                </a:lnTo>
                <a:lnTo>
                  <a:pt x="1610156" y="1841284"/>
                </a:lnTo>
                <a:lnTo>
                  <a:pt x="1609178" y="1883727"/>
                </a:lnTo>
                <a:lnTo>
                  <a:pt x="1609674" y="1905000"/>
                </a:lnTo>
                <a:lnTo>
                  <a:pt x="1611083" y="1930400"/>
                </a:lnTo>
                <a:lnTo>
                  <a:pt x="1613369" y="1955800"/>
                </a:lnTo>
                <a:lnTo>
                  <a:pt x="1615389" y="1981200"/>
                </a:lnTo>
                <a:lnTo>
                  <a:pt x="1616494" y="2006600"/>
                </a:lnTo>
                <a:lnTo>
                  <a:pt x="1617281" y="2019300"/>
                </a:lnTo>
                <a:lnTo>
                  <a:pt x="1618526" y="2049437"/>
                </a:lnTo>
                <a:lnTo>
                  <a:pt x="1618881" y="2057387"/>
                </a:lnTo>
                <a:lnTo>
                  <a:pt x="1710347" y="2057387"/>
                </a:lnTo>
                <a:lnTo>
                  <a:pt x="1708442" y="2044700"/>
                </a:lnTo>
                <a:lnTo>
                  <a:pt x="1704441" y="1993900"/>
                </a:lnTo>
                <a:lnTo>
                  <a:pt x="1701152" y="1955800"/>
                </a:lnTo>
                <a:lnTo>
                  <a:pt x="1699450" y="1917700"/>
                </a:lnTo>
                <a:lnTo>
                  <a:pt x="1698955" y="1892300"/>
                </a:lnTo>
                <a:lnTo>
                  <a:pt x="1697316" y="1866900"/>
                </a:lnTo>
                <a:lnTo>
                  <a:pt x="1693316" y="1841500"/>
                </a:lnTo>
                <a:lnTo>
                  <a:pt x="1685772" y="1828800"/>
                </a:lnTo>
                <a:lnTo>
                  <a:pt x="1682546" y="1816100"/>
                </a:lnTo>
                <a:lnTo>
                  <a:pt x="1684591" y="1803400"/>
                </a:lnTo>
                <a:lnTo>
                  <a:pt x="1691309" y="1790700"/>
                </a:lnTo>
                <a:lnTo>
                  <a:pt x="1725599" y="1790700"/>
                </a:lnTo>
                <a:lnTo>
                  <a:pt x="1737436" y="1778000"/>
                </a:lnTo>
                <a:lnTo>
                  <a:pt x="1749310" y="1778000"/>
                </a:lnTo>
                <a:lnTo>
                  <a:pt x="1750999" y="1790700"/>
                </a:lnTo>
                <a:lnTo>
                  <a:pt x="1752231" y="1790700"/>
                </a:lnTo>
                <a:lnTo>
                  <a:pt x="1754479" y="1803400"/>
                </a:lnTo>
                <a:lnTo>
                  <a:pt x="1755787" y="1803400"/>
                </a:lnTo>
                <a:lnTo>
                  <a:pt x="1757222" y="1816100"/>
                </a:lnTo>
                <a:lnTo>
                  <a:pt x="1751203" y="1816100"/>
                </a:lnTo>
                <a:lnTo>
                  <a:pt x="1752358" y="1828482"/>
                </a:lnTo>
                <a:lnTo>
                  <a:pt x="1753095" y="1841284"/>
                </a:lnTo>
                <a:lnTo>
                  <a:pt x="1753285" y="1854200"/>
                </a:lnTo>
                <a:lnTo>
                  <a:pt x="1753323" y="1866900"/>
                </a:lnTo>
                <a:lnTo>
                  <a:pt x="1753641" y="1879663"/>
                </a:lnTo>
                <a:lnTo>
                  <a:pt x="1754581" y="1905000"/>
                </a:lnTo>
                <a:lnTo>
                  <a:pt x="1755279" y="1943100"/>
                </a:lnTo>
                <a:lnTo>
                  <a:pt x="1756867" y="1968500"/>
                </a:lnTo>
                <a:lnTo>
                  <a:pt x="1760448" y="1993900"/>
                </a:lnTo>
                <a:lnTo>
                  <a:pt x="1762607" y="2006600"/>
                </a:lnTo>
                <a:lnTo>
                  <a:pt x="1763712" y="2019300"/>
                </a:lnTo>
                <a:lnTo>
                  <a:pt x="1763496" y="2044700"/>
                </a:lnTo>
                <a:lnTo>
                  <a:pt x="1761744" y="2057387"/>
                </a:lnTo>
                <a:lnTo>
                  <a:pt x="1861705" y="2057387"/>
                </a:lnTo>
                <a:lnTo>
                  <a:pt x="1861642" y="2044700"/>
                </a:lnTo>
                <a:lnTo>
                  <a:pt x="1860143" y="2032000"/>
                </a:lnTo>
                <a:lnTo>
                  <a:pt x="1857248" y="2019300"/>
                </a:lnTo>
                <a:lnTo>
                  <a:pt x="1855444" y="1993900"/>
                </a:lnTo>
                <a:lnTo>
                  <a:pt x="1853920" y="1981200"/>
                </a:lnTo>
                <a:lnTo>
                  <a:pt x="1851901" y="1968500"/>
                </a:lnTo>
                <a:lnTo>
                  <a:pt x="1908136" y="1968500"/>
                </a:lnTo>
                <a:lnTo>
                  <a:pt x="1908746" y="1981200"/>
                </a:lnTo>
                <a:lnTo>
                  <a:pt x="1909572" y="1981200"/>
                </a:lnTo>
                <a:lnTo>
                  <a:pt x="1911337" y="1993900"/>
                </a:lnTo>
                <a:lnTo>
                  <a:pt x="1914182" y="2006600"/>
                </a:lnTo>
                <a:lnTo>
                  <a:pt x="1916074" y="2019300"/>
                </a:lnTo>
                <a:lnTo>
                  <a:pt x="1917319" y="2044700"/>
                </a:lnTo>
                <a:lnTo>
                  <a:pt x="1918169" y="2057387"/>
                </a:lnTo>
                <a:lnTo>
                  <a:pt x="1933905" y="2057387"/>
                </a:lnTo>
                <a:lnTo>
                  <a:pt x="1931289" y="2044700"/>
                </a:lnTo>
                <a:lnTo>
                  <a:pt x="1927796" y="2019300"/>
                </a:lnTo>
                <a:lnTo>
                  <a:pt x="1923884" y="1993900"/>
                </a:lnTo>
                <a:lnTo>
                  <a:pt x="1919668" y="1968500"/>
                </a:lnTo>
                <a:lnTo>
                  <a:pt x="1922780" y="1968500"/>
                </a:lnTo>
                <a:lnTo>
                  <a:pt x="1918728" y="1955800"/>
                </a:lnTo>
                <a:lnTo>
                  <a:pt x="1916760" y="1955800"/>
                </a:lnTo>
                <a:lnTo>
                  <a:pt x="1915744" y="1943100"/>
                </a:lnTo>
                <a:lnTo>
                  <a:pt x="1914105" y="1930400"/>
                </a:lnTo>
                <a:lnTo>
                  <a:pt x="1912759" y="1930400"/>
                </a:lnTo>
                <a:lnTo>
                  <a:pt x="1911667" y="1917700"/>
                </a:lnTo>
                <a:lnTo>
                  <a:pt x="1910816" y="1905000"/>
                </a:lnTo>
                <a:lnTo>
                  <a:pt x="1920633" y="1917700"/>
                </a:lnTo>
                <a:lnTo>
                  <a:pt x="1930412" y="1917700"/>
                </a:lnTo>
                <a:lnTo>
                  <a:pt x="1949856" y="1943100"/>
                </a:lnTo>
                <a:lnTo>
                  <a:pt x="1952840" y="1930400"/>
                </a:lnTo>
                <a:lnTo>
                  <a:pt x="1956219" y="1930400"/>
                </a:lnTo>
                <a:lnTo>
                  <a:pt x="1949653" y="1917700"/>
                </a:lnTo>
                <a:lnTo>
                  <a:pt x="1939696" y="1917700"/>
                </a:lnTo>
                <a:lnTo>
                  <a:pt x="1929777" y="1905000"/>
                </a:lnTo>
                <a:lnTo>
                  <a:pt x="1919859" y="1892300"/>
                </a:lnTo>
                <a:lnTo>
                  <a:pt x="1909902" y="1892300"/>
                </a:lnTo>
                <a:lnTo>
                  <a:pt x="1909673" y="1879600"/>
                </a:lnTo>
                <a:lnTo>
                  <a:pt x="1909546" y="1879600"/>
                </a:lnTo>
                <a:lnTo>
                  <a:pt x="1909508" y="1866900"/>
                </a:lnTo>
                <a:lnTo>
                  <a:pt x="1923389" y="1866900"/>
                </a:lnTo>
                <a:lnTo>
                  <a:pt x="1933092" y="1879663"/>
                </a:lnTo>
                <a:lnTo>
                  <a:pt x="1942287" y="1892300"/>
                </a:lnTo>
                <a:lnTo>
                  <a:pt x="1951202" y="1892300"/>
                </a:lnTo>
                <a:lnTo>
                  <a:pt x="1959813" y="1905000"/>
                </a:lnTo>
                <a:lnTo>
                  <a:pt x="1965312" y="1917700"/>
                </a:lnTo>
                <a:lnTo>
                  <a:pt x="1967433" y="1917700"/>
                </a:lnTo>
                <a:lnTo>
                  <a:pt x="1978558" y="1905000"/>
                </a:lnTo>
                <a:lnTo>
                  <a:pt x="1989696" y="1892300"/>
                </a:lnTo>
                <a:lnTo>
                  <a:pt x="1989518" y="1879600"/>
                </a:lnTo>
                <a:lnTo>
                  <a:pt x="1989315" y="1854200"/>
                </a:lnTo>
                <a:lnTo>
                  <a:pt x="1988985" y="1841284"/>
                </a:lnTo>
                <a:lnTo>
                  <a:pt x="1988489" y="1816100"/>
                </a:lnTo>
                <a:lnTo>
                  <a:pt x="1989493" y="1765300"/>
                </a:lnTo>
                <a:lnTo>
                  <a:pt x="1991461" y="1727200"/>
                </a:lnTo>
                <a:lnTo>
                  <a:pt x="1994738" y="1689100"/>
                </a:lnTo>
                <a:lnTo>
                  <a:pt x="1996122" y="1676400"/>
                </a:lnTo>
                <a:lnTo>
                  <a:pt x="1997329" y="1651000"/>
                </a:lnTo>
                <a:lnTo>
                  <a:pt x="1997964" y="1638300"/>
                </a:lnTo>
                <a:lnTo>
                  <a:pt x="1998179" y="1625600"/>
                </a:lnTo>
                <a:lnTo>
                  <a:pt x="2010067" y="1625600"/>
                </a:lnTo>
                <a:lnTo>
                  <a:pt x="2011934" y="1638300"/>
                </a:lnTo>
                <a:lnTo>
                  <a:pt x="2014080" y="1651000"/>
                </a:lnTo>
                <a:lnTo>
                  <a:pt x="2013775" y="1651000"/>
                </a:lnTo>
                <a:lnTo>
                  <a:pt x="2012276" y="1663700"/>
                </a:lnTo>
                <a:lnTo>
                  <a:pt x="2012937" y="1663700"/>
                </a:lnTo>
                <a:lnTo>
                  <a:pt x="2015045" y="1676400"/>
                </a:lnTo>
                <a:lnTo>
                  <a:pt x="2017941" y="1689100"/>
                </a:lnTo>
                <a:lnTo>
                  <a:pt x="2019960" y="1689100"/>
                </a:lnTo>
                <a:lnTo>
                  <a:pt x="2020747" y="1701800"/>
                </a:lnTo>
                <a:lnTo>
                  <a:pt x="2019668" y="1765300"/>
                </a:lnTo>
                <a:lnTo>
                  <a:pt x="2018525" y="1854200"/>
                </a:lnTo>
                <a:lnTo>
                  <a:pt x="2027897" y="1854200"/>
                </a:lnTo>
                <a:lnTo>
                  <a:pt x="2032609" y="1841500"/>
                </a:lnTo>
                <a:lnTo>
                  <a:pt x="2037346" y="1841500"/>
                </a:lnTo>
                <a:lnTo>
                  <a:pt x="2037346" y="1778000"/>
                </a:lnTo>
                <a:lnTo>
                  <a:pt x="2036343" y="1752600"/>
                </a:lnTo>
                <a:lnTo>
                  <a:pt x="2035898" y="1727200"/>
                </a:lnTo>
                <a:lnTo>
                  <a:pt x="2036406" y="1714500"/>
                </a:lnTo>
                <a:lnTo>
                  <a:pt x="2038273" y="1689100"/>
                </a:lnTo>
                <a:lnTo>
                  <a:pt x="2039213" y="1689100"/>
                </a:lnTo>
                <a:lnTo>
                  <a:pt x="2039747" y="1676400"/>
                </a:lnTo>
                <a:lnTo>
                  <a:pt x="2062759" y="1676400"/>
                </a:lnTo>
                <a:lnTo>
                  <a:pt x="2064664" y="1689100"/>
                </a:lnTo>
                <a:lnTo>
                  <a:pt x="2066175" y="1701800"/>
                </a:lnTo>
                <a:lnTo>
                  <a:pt x="2067318" y="1701800"/>
                </a:lnTo>
                <a:lnTo>
                  <a:pt x="2067852" y="1714500"/>
                </a:lnTo>
                <a:lnTo>
                  <a:pt x="2067547" y="1727200"/>
                </a:lnTo>
                <a:lnTo>
                  <a:pt x="2065883" y="1752600"/>
                </a:lnTo>
                <a:lnTo>
                  <a:pt x="2064524" y="1765300"/>
                </a:lnTo>
                <a:lnTo>
                  <a:pt x="2062822" y="1790700"/>
                </a:lnTo>
                <a:lnTo>
                  <a:pt x="2060130" y="1816100"/>
                </a:lnTo>
                <a:lnTo>
                  <a:pt x="2065032" y="1816100"/>
                </a:lnTo>
                <a:lnTo>
                  <a:pt x="2070061" y="1803400"/>
                </a:lnTo>
                <a:lnTo>
                  <a:pt x="2074583" y="1803400"/>
                </a:lnTo>
                <a:lnTo>
                  <a:pt x="2074646" y="1790700"/>
                </a:lnTo>
                <a:lnTo>
                  <a:pt x="2075230" y="1790700"/>
                </a:lnTo>
                <a:lnTo>
                  <a:pt x="2078316" y="1778000"/>
                </a:lnTo>
                <a:lnTo>
                  <a:pt x="2093366" y="1778000"/>
                </a:lnTo>
                <a:lnTo>
                  <a:pt x="2105291" y="1765300"/>
                </a:lnTo>
                <a:lnTo>
                  <a:pt x="2106523" y="1765300"/>
                </a:lnTo>
                <a:lnTo>
                  <a:pt x="2106384" y="1778000"/>
                </a:lnTo>
                <a:lnTo>
                  <a:pt x="2105558" y="1816100"/>
                </a:lnTo>
                <a:lnTo>
                  <a:pt x="2105469" y="1859991"/>
                </a:lnTo>
                <a:lnTo>
                  <a:pt x="2105355" y="1879663"/>
                </a:lnTo>
                <a:lnTo>
                  <a:pt x="2103818" y="1917700"/>
                </a:lnTo>
                <a:lnTo>
                  <a:pt x="2102091" y="1943100"/>
                </a:lnTo>
                <a:lnTo>
                  <a:pt x="2100910" y="1955800"/>
                </a:lnTo>
                <a:lnTo>
                  <a:pt x="2101278" y="1981200"/>
                </a:lnTo>
                <a:lnTo>
                  <a:pt x="2104186" y="2006600"/>
                </a:lnTo>
                <a:lnTo>
                  <a:pt x="2104821" y="2019300"/>
                </a:lnTo>
                <a:lnTo>
                  <a:pt x="2104453" y="2019300"/>
                </a:lnTo>
                <a:lnTo>
                  <a:pt x="2103513" y="2032000"/>
                </a:lnTo>
                <a:lnTo>
                  <a:pt x="2102446" y="2032000"/>
                </a:lnTo>
                <a:lnTo>
                  <a:pt x="2100834" y="2044700"/>
                </a:lnTo>
                <a:lnTo>
                  <a:pt x="2095322" y="2057387"/>
                </a:lnTo>
                <a:lnTo>
                  <a:pt x="2112734" y="2057387"/>
                </a:lnTo>
                <a:lnTo>
                  <a:pt x="2112734" y="2044700"/>
                </a:lnTo>
                <a:lnTo>
                  <a:pt x="2112556" y="2044700"/>
                </a:lnTo>
                <a:lnTo>
                  <a:pt x="2111667" y="2032000"/>
                </a:lnTo>
                <a:lnTo>
                  <a:pt x="2110448" y="2032000"/>
                </a:lnTo>
                <a:lnTo>
                  <a:pt x="2112073" y="2019300"/>
                </a:lnTo>
                <a:lnTo>
                  <a:pt x="2112734" y="2019300"/>
                </a:lnTo>
                <a:lnTo>
                  <a:pt x="2112734" y="1765300"/>
                </a:lnTo>
                <a:lnTo>
                  <a:pt x="2112734" y="1549400"/>
                </a:lnTo>
                <a:lnTo>
                  <a:pt x="2109927" y="1549400"/>
                </a:lnTo>
                <a:lnTo>
                  <a:pt x="2109927" y="1651000"/>
                </a:lnTo>
                <a:lnTo>
                  <a:pt x="2109495" y="1651000"/>
                </a:lnTo>
                <a:lnTo>
                  <a:pt x="2109495" y="1676400"/>
                </a:lnTo>
                <a:lnTo>
                  <a:pt x="2109038" y="1701800"/>
                </a:lnTo>
                <a:lnTo>
                  <a:pt x="2108771" y="1714500"/>
                </a:lnTo>
                <a:lnTo>
                  <a:pt x="2107882" y="1714500"/>
                </a:lnTo>
                <a:lnTo>
                  <a:pt x="2107882" y="1739900"/>
                </a:lnTo>
                <a:lnTo>
                  <a:pt x="2107400" y="1752600"/>
                </a:lnTo>
                <a:lnTo>
                  <a:pt x="2080234" y="1752600"/>
                </a:lnTo>
                <a:lnTo>
                  <a:pt x="2087003" y="1739900"/>
                </a:lnTo>
                <a:lnTo>
                  <a:pt x="2107882" y="1739900"/>
                </a:lnTo>
                <a:lnTo>
                  <a:pt x="2107882" y="1714500"/>
                </a:lnTo>
                <a:lnTo>
                  <a:pt x="2081047" y="1714500"/>
                </a:lnTo>
                <a:lnTo>
                  <a:pt x="2079345" y="1701800"/>
                </a:lnTo>
                <a:lnTo>
                  <a:pt x="2079891" y="1689100"/>
                </a:lnTo>
                <a:lnTo>
                  <a:pt x="2081250" y="1676400"/>
                </a:lnTo>
                <a:lnTo>
                  <a:pt x="2109495" y="1676400"/>
                </a:lnTo>
                <a:lnTo>
                  <a:pt x="2109495" y="1651000"/>
                </a:lnTo>
                <a:lnTo>
                  <a:pt x="2095258" y="1651000"/>
                </a:lnTo>
                <a:lnTo>
                  <a:pt x="2088769" y="1638300"/>
                </a:lnTo>
                <a:lnTo>
                  <a:pt x="2088134" y="1638300"/>
                </a:lnTo>
                <a:lnTo>
                  <a:pt x="2096541" y="1625600"/>
                </a:lnTo>
                <a:lnTo>
                  <a:pt x="2109393" y="1625600"/>
                </a:lnTo>
                <a:lnTo>
                  <a:pt x="2109749" y="1638300"/>
                </a:lnTo>
                <a:lnTo>
                  <a:pt x="2109889" y="1638300"/>
                </a:lnTo>
                <a:lnTo>
                  <a:pt x="2109927" y="1651000"/>
                </a:lnTo>
                <a:lnTo>
                  <a:pt x="2109927" y="1549400"/>
                </a:lnTo>
                <a:lnTo>
                  <a:pt x="2109292" y="1549400"/>
                </a:lnTo>
                <a:lnTo>
                  <a:pt x="2109292" y="1587500"/>
                </a:lnTo>
                <a:lnTo>
                  <a:pt x="2106904" y="1587500"/>
                </a:lnTo>
                <a:lnTo>
                  <a:pt x="2106815" y="1612900"/>
                </a:lnTo>
                <a:lnTo>
                  <a:pt x="2091956" y="1612900"/>
                </a:lnTo>
                <a:lnTo>
                  <a:pt x="2086584" y="1600200"/>
                </a:lnTo>
                <a:lnTo>
                  <a:pt x="2082914" y="1600200"/>
                </a:lnTo>
                <a:lnTo>
                  <a:pt x="2081403" y="1587500"/>
                </a:lnTo>
                <a:lnTo>
                  <a:pt x="2077923" y="1587500"/>
                </a:lnTo>
                <a:lnTo>
                  <a:pt x="2077885" y="1574800"/>
                </a:lnTo>
                <a:lnTo>
                  <a:pt x="2104720" y="1574800"/>
                </a:lnTo>
                <a:lnTo>
                  <a:pt x="2109292" y="1587500"/>
                </a:lnTo>
                <a:lnTo>
                  <a:pt x="2109292" y="1549400"/>
                </a:lnTo>
                <a:lnTo>
                  <a:pt x="2075942" y="1549400"/>
                </a:lnTo>
                <a:lnTo>
                  <a:pt x="2074887" y="1536700"/>
                </a:lnTo>
                <a:lnTo>
                  <a:pt x="2076424" y="1524000"/>
                </a:lnTo>
                <a:lnTo>
                  <a:pt x="2104999" y="1524000"/>
                </a:lnTo>
                <a:lnTo>
                  <a:pt x="2112734" y="1536700"/>
                </a:lnTo>
                <a:lnTo>
                  <a:pt x="2112734" y="1524000"/>
                </a:lnTo>
                <a:lnTo>
                  <a:pt x="2112734" y="1460500"/>
                </a:lnTo>
                <a:lnTo>
                  <a:pt x="2112734" y="1435100"/>
                </a:lnTo>
                <a:lnTo>
                  <a:pt x="2096490" y="1435100"/>
                </a:lnTo>
                <a:lnTo>
                  <a:pt x="2094865" y="1422400"/>
                </a:lnTo>
                <a:lnTo>
                  <a:pt x="2093353" y="1409700"/>
                </a:lnTo>
                <a:lnTo>
                  <a:pt x="2091918" y="1409700"/>
                </a:lnTo>
                <a:lnTo>
                  <a:pt x="2089810" y="1397000"/>
                </a:lnTo>
                <a:lnTo>
                  <a:pt x="2112734" y="1397000"/>
                </a:lnTo>
                <a:lnTo>
                  <a:pt x="2112734" y="1371600"/>
                </a:lnTo>
                <a:close/>
              </a:path>
              <a:path w="2113279" h="2057400">
                <a:moveTo>
                  <a:pt x="2112734" y="1358900"/>
                </a:moveTo>
                <a:lnTo>
                  <a:pt x="2085555" y="1358900"/>
                </a:lnTo>
                <a:lnTo>
                  <a:pt x="2071052" y="1346200"/>
                </a:lnTo>
                <a:lnTo>
                  <a:pt x="2041982" y="1346200"/>
                </a:lnTo>
                <a:lnTo>
                  <a:pt x="2027466" y="1358900"/>
                </a:lnTo>
                <a:lnTo>
                  <a:pt x="2018766" y="1358900"/>
                </a:lnTo>
                <a:lnTo>
                  <a:pt x="2009571" y="1346200"/>
                </a:lnTo>
                <a:lnTo>
                  <a:pt x="1883702" y="1346200"/>
                </a:lnTo>
                <a:lnTo>
                  <a:pt x="1888070" y="1358900"/>
                </a:lnTo>
                <a:lnTo>
                  <a:pt x="1892401" y="1358900"/>
                </a:lnTo>
                <a:lnTo>
                  <a:pt x="1897303" y="1371600"/>
                </a:lnTo>
                <a:lnTo>
                  <a:pt x="1902777" y="1384300"/>
                </a:lnTo>
                <a:lnTo>
                  <a:pt x="1908822" y="1384300"/>
                </a:lnTo>
                <a:lnTo>
                  <a:pt x="1935060" y="1422400"/>
                </a:lnTo>
                <a:lnTo>
                  <a:pt x="1954085" y="1450467"/>
                </a:lnTo>
                <a:lnTo>
                  <a:pt x="2021916" y="1411312"/>
                </a:lnTo>
                <a:lnTo>
                  <a:pt x="2019896" y="1397000"/>
                </a:lnTo>
                <a:lnTo>
                  <a:pt x="2019058" y="1384300"/>
                </a:lnTo>
                <a:lnTo>
                  <a:pt x="2021903" y="1384300"/>
                </a:lnTo>
                <a:lnTo>
                  <a:pt x="2028240" y="1371600"/>
                </a:lnTo>
                <a:lnTo>
                  <a:pt x="2090737" y="1371600"/>
                </a:lnTo>
                <a:lnTo>
                  <a:pt x="2112734" y="1358900"/>
                </a:lnTo>
                <a:close/>
              </a:path>
              <a:path w="2113279" h="2057400">
                <a:moveTo>
                  <a:pt x="2112734" y="1282700"/>
                </a:moveTo>
                <a:lnTo>
                  <a:pt x="2109368" y="1282700"/>
                </a:lnTo>
                <a:lnTo>
                  <a:pt x="2104224" y="1270000"/>
                </a:lnTo>
                <a:lnTo>
                  <a:pt x="2100465" y="1270000"/>
                </a:lnTo>
                <a:lnTo>
                  <a:pt x="2094153" y="1257300"/>
                </a:lnTo>
                <a:lnTo>
                  <a:pt x="2084819" y="1257300"/>
                </a:lnTo>
                <a:lnTo>
                  <a:pt x="2085860" y="1270000"/>
                </a:lnTo>
                <a:lnTo>
                  <a:pt x="2086178" y="1282700"/>
                </a:lnTo>
                <a:lnTo>
                  <a:pt x="2086864" y="1282700"/>
                </a:lnTo>
                <a:lnTo>
                  <a:pt x="2088464" y="1295400"/>
                </a:lnTo>
                <a:lnTo>
                  <a:pt x="2091537" y="1308100"/>
                </a:lnTo>
                <a:lnTo>
                  <a:pt x="2112734" y="1308100"/>
                </a:lnTo>
                <a:lnTo>
                  <a:pt x="2112734" y="1282700"/>
                </a:lnTo>
                <a:close/>
              </a:path>
              <a:path w="2113279" h="2057400">
                <a:moveTo>
                  <a:pt x="2112734" y="1130300"/>
                </a:moveTo>
                <a:lnTo>
                  <a:pt x="2105533" y="1130300"/>
                </a:lnTo>
                <a:lnTo>
                  <a:pt x="2106815" y="1155700"/>
                </a:lnTo>
                <a:lnTo>
                  <a:pt x="2107438" y="1181100"/>
                </a:lnTo>
                <a:lnTo>
                  <a:pt x="2107412" y="1206500"/>
                </a:lnTo>
                <a:lnTo>
                  <a:pt x="2106752" y="1231900"/>
                </a:lnTo>
                <a:lnTo>
                  <a:pt x="2107019" y="1244600"/>
                </a:lnTo>
                <a:lnTo>
                  <a:pt x="2112734" y="1244600"/>
                </a:lnTo>
                <a:lnTo>
                  <a:pt x="2112734" y="1130300"/>
                </a:lnTo>
                <a:close/>
              </a:path>
              <a:path w="2113279" h="2057400">
                <a:moveTo>
                  <a:pt x="2112734" y="1092200"/>
                </a:moveTo>
                <a:lnTo>
                  <a:pt x="2086546" y="1092200"/>
                </a:lnTo>
                <a:lnTo>
                  <a:pt x="2081479" y="1104900"/>
                </a:lnTo>
                <a:lnTo>
                  <a:pt x="2079866" y="1117600"/>
                </a:lnTo>
                <a:lnTo>
                  <a:pt x="2079967" y="1130300"/>
                </a:lnTo>
                <a:lnTo>
                  <a:pt x="2080031" y="1168400"/>
                </a:lnTo>
                <a:lnTo>
                  <a:pt x="2080412" y="1193800"/>
                </a:lnTo>
                <a:lnTo>
                  <a:pt x="2081936" y="1219200"/>
                </a:lnTo>
                <a:lnTo>
                  <a:pt x="2082571" y="1219200"/>
                </a:lnTo>
                <a:lnTo>
                  <a:pt x="2081237" y="1231900"/>
                </a:lnTo>
                <a:lnTo>
                  <a:pt x="2097138" y="1231900"/>
                </a:lnTo>
                <a:lnTo>
                  <a:pt x="2093747" y="1219200"/>
                </a:lnTo>
                <a:lnTo>
                  <a:pt x="2094712" y="1219200"/>
                </a:lnTo>
                <a:lnTo>
                  <a:pt x="2095373" y="1206500"/>
                </a:lnTo>
                <a:lnTo>
                  <a:pt x="2095500" y="1206500"/>
                </a:lnTo>
                <a:lnTo>
                  <a:pt x="2095195" y="1193800"/>
                </a:lnTo>
                <a:lnTo>
                  <a:pt x="2094534" y="1193800"/>
                </a:lnTo>
                <a:lnTo>
                  <a:pt x="2093188" y="1181100"/>
                </a:lnTo>
                <a:lnTo>
                  <a:pt x="2092629" y="1155700"/>
                </a:lnTo>
                <a:lnTo>
                  <a:pt x="2092439" y="1143000"/>
                </a:lnTo>
                <a:lnTo>
                  <a:pt x="2092210" y="1130300"/>
                </a:lnTo>
                <a:lnTo>
                  <a:pt x="2093087" y="1117600"/>
                </a:lnTo>
                <a:lnTo>
                  <a:pt x="2096566" y="1104900"/>
                </a:lnTo>
                <a:lnTo>
                  <a:pt x="2112734" y="1104900"/>
                </a:lnTo>
                <a:lnTo>
                  <a:pt x="2112734" y="1092200"/>
                </a:lnTo>
                <a:close/>
              </a:path>
              <a:path w="2113279" h="2057400">
                <a:moveTo>
                  <a:pt x="2112734" y="1028700"/>
                </a:moveTo>
                <a:lnTo>
                  <a:pt x="2106790" y="1028700"/>
                </a:lnTo>
                <a:lnTo>
                  <a:pt x="2096922" y="1016000"/>
                </a:lnTo>
                <a:lnTo>
                  <a:pt x="2091753" y="1003300"/>
                </a:lnTo>
                <a:lnTo>
                  <a:pt x="2079866" y="1003300"/>
                </a:lnTo>
                <a:lnTo>
                  <a:pt x="2076704" y="1016000"/>
                </a:lnTo>
                <a:lnTo>
                  <a:pt x="2077770" y="1028700"/>
                </a:lnTo>
                <a:lnTo>
                  <a:pt x="2083828" y="1028700"/>
                </a:lnTo>
                <a:lnTo>
                  <a:pt x="2095665" y="1041400"/>
                </a:lnTo>
                <a:lnTo>
                  <a:pt x="2112734" y="1041400"/>
                </a:lnTo>
                <a:lnTo>
                  <a:pt x="2112734" y="1028700"/>
                </a:lnTo>
                <a:close/>
              </a:path>
              <a:path w="2113279" h="2057400">
                <a:moveTo>
                  <a:pt x="2112734" y="901700"/>
                </a:moveTo>
                <a:lnTo>
                  <a:pt x="2112403" y="889000"/>
                </a:lnTo>
                <a:lnTo>
                  <a:pt x="2109978" y="889000"/>
                </a:lnTo>
                <a:lnTo>
                  <a:pt x="2108708" y="876300"/>
                </a:lnTo>
                <a:lnTo>
                  <a:pt x="2094255" y="876300"/>
                </a:lnTo>
                <a:lnTo>
                  <a:pt x="2093925" y="889000"/>
                </a:lnTo>
                <a:lnTo>
                  <a:pt x="2094560" y="889000"/>
                </a:lnTo>
                <a:lnTo>
                  <a:pt x="2095855" y="914400"/>
                </a:lnTo>
                <a:lnTo>
                  <a:pt x="2095588" y="927100"/>
                </a:lnTo>
                <a:lnTo>
                  <a:pt x="2093963" y="952500"/>
                </a:lnTo>
                <a:lnTo>
                  <a:pt x="2091182" y="977900"/>
                </a:lnTo>
                <a:lnTo>
                  <a:pt x="2090521" y="977900"/>
                </a:lnTo>
                <a:lnTo>
                  <a:pt x="2098840" y="990600"/>
                </a:lnTo>
                <a:lnTo>
                  <a:pt x="2103945" y="1003300"/>
                </a:lnTo>
                <a:lnTo>
                  <a:pt x="2112734" y="1003300"/>
                </a:lnTo>
                <a:lnTo>
                  <a:pt x="2112734" y="901700"/>
                </a:lnTo>
                <a:close/>
              </a:path>
              <a:path w="2113279" h="2057400">
                <a:moveTo>
                  <a:pt x="2112734" y="584200"/>
                </a:moveTo>
                <a:lnTo>
                  <a:pt x="2086190" y="584200"/>
                </a:lnTo>
                <a:lnTo>
                  <a:pt x="2067140" y="596900"/>
                </a:lnTo>
                <a:lnTo>
                  <a:pt x="2078685" y="596900"/>
                </a:lnTo>
                <a:lnTo>
                  <a:pt x="2087499" y="609600"/>
                </a:lnTo>
                <a:lnTo>
                  <a:pt x="2107755" y="609600"/>
                </a:lnTo>
                <a:lnTo>
                  <a:pt x="2110194" y="622300"/>
                </a:lnTo>
                <a:lnTo>
                  <a:pt x="2110486" y="622300"/>
                </a:lnTo>
                <a:lnTo>
                  <a:pt x="2107819" y="660400"/>
                </a:lnTo>
                <a:lnTo>
                  <a:pt x="2106841" y="698500"/>
                </a:lnTo>
                <a:lnTo>
                  <a:pt x="2106358" y="762000"/>
                </a:lnTo>
                <a:lnTo>
                  <a:pt x="2106193" y="762000"/>
                </a:lnTo>
                <a:lnTo>
                  <a:pt x="2105901" y="774700"/>
                </a:lnTo>
                <a:lnTo>
                  <a:pt x="2098662" y="774700"/>
                </a:lnTo>
                <a:lnTo>
                  <a:pt x="2092159" y="787400"/>
                </a:lnTo>
                <a:lnTo>
                  <a:pt x="2072347" y="787400"/>
                </a:lnTo>
                <a:lnTo>
                  <a:pt x="2068055" y="774700"/>
                </a:lnTo>
                <a:lnTo>
                  <a:pt x="2056447" y="774700"/>
                </a:lnTo>
                <a:lnTo>
                  <a:pt x="2053513" y="762000"/>
                </a:lnTo>
                <a:lnTo>
                  <a:pt x="2049437" y="774700"/>
                </a:lnTo>
                <a:lnTo>
                  <a:pt x="2050237" y="774700"/>
                </a:lnTo>
                <a:lnTo>
                  <a:pt x="2055876" y="787400"/>
                </a:lnTo>
                <a:lnTo>
                  <a:pt x="2065693" y="787400"/>
                </a:lnTo>
                <a:lnTo>
                  <a:pt x="2080691" y="800100"/>
                </a:lnTo>
                <a:lnTo>
                  <a:pt x="2095995" y="800100"/>
                </a:lnTo>
                <a:lnTo>
                  <a:pt x="2111667" y="812800"/>
                </a:lnTo>
                <a:lnTo>
                  <a:pt x="2112734" y="812800"/>
                </a:lnTo>
                <a:lnTo>
                  <a:pt x="2112734" y="584200"/>
                </a:lnTo>
                <a:close/>
              </a:path>
              <a:path w="2113279" h="2057400">
                <a:moveTo>
                  <a:pt x="2112734" y="508000"/>
                </a:moveTo>
                <a:lnTo>
                  <a:pt x="2080145" y="508000"/>
                </a:lnTo>
                <a:lnTo>
                  <a:pt x="2101367" y="520700"/>
                </a:lnTo>
                <a:lnTo>
                  <a:pt x="2112734" y="520700"/>
                </a:lnTo>
                <a:lnTo>
                  <a:pt x="2112734" y="508000"/>
                </a:lnTo>
                <a:close/>
              </a:path>
              <a:path w="2113279" h="2057400">
                <a:moveTo>
                  <a:pt x="2112734" y="355600"/>
                </a:moveTo>
                <a:lnTo>
                  <a:pt x="2095068" y="355600"/>
                </a:lnTo>
                <a:lnTo>
                  <a:pt x="2086229" y="368300"/>
                </a:lnTo>
                <a:lnTo>
                  <a:pt x="2110752" y="368300"/>
                </a:lnTo>
                <a:lnTo>
                  <a:pt x="2112734" y="381000"/>
                </a:lnTo>
                <a:lnTo>
                  <a:pt x="2112734" y="355600"/>
                </a:lnTo>
                <a:close/>
              </a:path>
              <a:path w="2113279" h="2057400">
                <a:moveTo>
                  <a:pt x="2112734" y="330200"/>
                </a:moveTo>
                <a:lnTo>
                  <a:pt x="2086635" y="342900"/>
                </a:lnTo>
                <a:lnTo>
                  <a:pt x="1991156" y="342900"/>
                </a:lnTo>
                <a:lnTo>
                  <a:pt x="1943163" y="330200"/>
                </a:lnTo>
                <a:lnTo>
                  <a:pt x="1895017" y="330200"/>
                </a:lnTo>
                <a:lnTo>
                  <a:pt x="1864563" y="317500"/>
                </a:lnTo>
                <a:lnTo>
                  <a:pt x="1804365" y="317500"/>
                </a:lnTo>
                <a:lnTo>
                  <a:pt x="1774494" y="304800"/>
                </a:lnTo>
                <a:lnTo>
                  <a:pt x="1688896" y="304800"/>
                </a:lnTo>
                <a:lnTo>
                  <a:pt x="1679041" y="292100"/>
                </a:lnTo>
                <a:lnTo>
                  <a:pt x="1645691" y="292100"/>
                </a:lnTo>
                <a:lnTo>
                  <a:pt x="1641944" y="304800"/>
                </a:lnTo>
                <a:lnTo>
                  <a:pt x="1629803" y="304800"/>
                </a:lnTo>
                <a:lnTo>
                  <a:pt x="1626095" y="317500"/>
                </a:lnTo>
                <a:lnTo>
                  <a:pt x="1620443" y="330200"/>
                </a:lnTo>
                <a:lnTo>
                  <a:pt x="1613090" y="342900"/>
                </a:lnTo>
                <a:lnTo>
                  <a:pt x="1604289" y="355600"/>
                </a:lnTo>
                <a:lnTo>
                  <a:pt x="1604987" y="381000"/>
                </a:lnTo>
                <a:lnTo>
                  <a:pt x="1605470" y="406400"/>
                </a:lnTo>
                <a:lnTo>
                  <a:pt x="1605546" y="444500"/>
                </a:lnTo>
                <a:lnTo>
                  <a:pt x="1605445" y="457200"/>
                </a:lnTo>
                <a:lnTo>
                  <a:pt x="1605584" y="469900"/>
                </a:lnTo>
                <a:lnTo>
                  <a:pt x="1606232" y="482600"/>
                </a:lnTo>
                <a:lnTo>
                  <a:pt x="1606740" y="508000"/>
                </a:lnTo>
                <a:lnTo>
                  <a:pt x="1606423" y="520700"/>
                </a:lnTo>
                <a:lnTo>
                  <a:pt x="1603806" y="571500"/>
                </a:lnTo>
                <a:lnTo>
                  <a:pt x="1600809" y="609600"/>
                </a:lnTo>
                <a:lnTo>
                  <a:pt x="1598269" y="647700"/>
                </a:lnTo>
                <a:lnTo>
                  <a:pt x="1597037" y="685800"/>
                </a:lnTo>
                <a:lnTo>
                  <a:pt x="1596834" y="698500"/>
                </a:lnTo>
                <a:lnTo>
                  <a:pt x="1596186" y="698500"/>
                </a:lnTo>
                <a:lnTo>
                  <a:pt x="1594751" y="711200"/>
                </a:lnTo>
                <a:lnTo>
                  <a:pt x="1592249" y="723900"/>
                </a:lnTo>
                <a:lnTo>
                  <a:pt x="1585976" y="711200"/>
                </a:lnTo>
                <a:lnTo>
                  <a:pt x="1586331" y="711200"/>
                </a:lnTo>
                <a:lnTo>
                  <a:pt x="1584337" y="673100"/>
                </a:lnTo>
                <a:lnTo>
                  <a:pt x="1582750" y="647700"/>
                </a:lnTo>
                <a:lnTo>
                  <a:pt x="1581632" y="609600"/>
                </a:lnTo>
                <a:lnTo>
                  <a:pt x="1581327" y="584200"/>
                </a:lnTo>
                <a:lnTo>
                  <a:pt x="1574355" y="546100"/>
                </a:lnTo>
                <a:lnTo>
                  <a:pt x="1558594" y="508000"/>
                </a:lnTo>
                <a:lnTo>
                  <a:pt x="1543126" y="472198"/>
                </a:lnTo>
                <a:lnTo>
                  <a:pt x="1543126" y="1130300"/>
                </a:lnTo>
                <a:lnTo>
                  <a:pt x="1537157" y="1130300"/>
                </a:lnTo>
                <a:lnTo>
                  <a:pt x="1537525" y="1117600"/>
                </a:lnTo>
                <a:lnTo>
                  <a:pt x="1543088" y="1117600"/>
                </a:lnTo>
                <a:lnTo>
                  <a:pt x="1543126" y="1130300"/>
                </a:lnTo>
                <a:lnTo>
                  <a:pt x="1543126" y="472198"/>
                </a:lnTo>
                <a:lnTo>
                  <a:pt x="1542135" y="469900"/>
                </a:lnTo>
                <a:lnTo>
                  <a:pt x="1533055" y="457200"/>
                </a:lnTo>
                <a:lnTo>
                  <a:pt x="1528711" y="457200"/>
                </a:lnTo>
                <a:lnTo>
                  <a:pt x="1522044" y="445109"/>
                </a:lnTo>
                <a:lnTo>
                  <a:pt x="1522044" y="660400"/>
                </a:lnTo>
                <a:lnTo>
                  <a:pt x="1521485" y="671804"/>
                </a:lnTo>
                <a:lnTo>
                  <a:pt x="1521485" y="838200"/>
                </a:lnTo>
                <a:lnTo>
                  <a:pt x="1520164" y="838200"/>
                </a:lnTo>
                <a:lnTo>
                  <a:pt x="1520113" y="876300"/>
                </a:lnTo>
                <a:lnTo>
                  <a:pt x="1519897" y="876300"/>
                </a:lnTo>
                <a:lnTo>
                  <a:pt x="1519897" y="939800"/>
                </a:lnTo>
                <a:lnTo>
                  <a:pt x="1519732" y="965200"/>
                </a:lnTo>
                <a:lnTo>
                  <a:pt x="1518742" y="990600"/>
                </a:lnTo>
                <a:lnTo>
                  <a:pt x="1517205" y="1003300"/>
                </a:lnTo>
                <a:lnTo>
                  <a:pt x="1516684" y="1007313"/>
                </a:lnTo>
                <a:lnTo>
                  <a:pt x="1516684" y="1092200"/>
                </a:lnTo>
                <a:lnTo>
                  <a:pt x="1516507" y="1092200"/>
                </a:lnTo>
                <a:lnTo>
                  <a:pt x="1516507" y="1104900"/>
                </a:lnTo>
                <a:lnTo>
                  <a:pt x="1514106" y="1143000"/>
                </a:lnTo>
                <a:lnTo>
                  <a:pt x="1514335" y="1155700"/>
                </a:lnTo>
                <a:lnTo>
                  <a:pt x="1494548" y="1155700"/>
                </a:lnTo>
                <a:lnTo>
                  <a:pt x="1494688" y="1143000"/>
                </a:lnTo>
                <a:lnTo>
                  <a:pt x="1492681" y="1143000"/>
                </a:lnTo>
                <a:lnTo>
                  <a:pt x="1489684" y="1117600"/>
                </a:lnTo>
                <a:lnTo>
                  <a:pt x="1489049" y="1104900"/>
                </a:lnTo>
                <a:lnTo>
                  <a:pt x="1489202" y="1079500"/>
                </a:lnTo>
                <a:lnTo>
                  <a:pt x="1488554" y="1066800"/>
                </a:lnTo>
                <a:lnTo>
                  <a:pt x="1490954" y="1066800"/>
                </a:lnTo>
                <a:lnTo>
                  <a:pt x="1495094" y="1054100"/>
                </a:lnTo>
                <a:lnTo>
                  <a:pt x="1504467" y="1066800"/>
                </a:lnTo>
                <a:lnTo>
                  <a:pt x="1514970" y="1066800"/>
                </a:lnTo>
                <a:lnTo>
                  <a:pt x="1516468" y="1079500"/>
                </a:lnTo>
                <a:lnTo>
                  <a:pt x="1516684" y="1092200"/>
                </a:lnTo>
                <a:lnTo>
                  <a:pt x="1516684" y="1007313"/>
                </a:lnTo>
                <a:lnTo>
                  <a:pt x="1515554" y="1016000"/>
                </a:lnTo>
                <a:lnTo>
                  <a:pt x="1515110" y="1028700"/>
                </a:lnTo>
                <a:lnTo>
                  <a:pt x="1501190" y="1028700"/>
                </a:lnTo>
                <a:lnTo>
                  <a:pt x="1503591" y="1016000"/>
                </a:lnTo>
                <a:lnTo>
                  <a:pt x="1506994" y="1003300"/>
                </a:lnTo>
                <a:lnTo>
                  <a:pt x="1503781" y="1003300"/>
                </a:lnTo>
                <a:lnTo>
                  <a:pt x="1501736" y="990600"/>
                </a:lnTo>
                <a:lnTo>
                  <a:pt x="1500936" y="990600"/>
                </a:lnTo>
                <a:lnTo>
                  <a:pt x="1500657" y="977900"/>
                </a:lnTo>
                <a:lnTo>
                  <a:pt x="1500212" y="977900"/>
                </a:lnTo>
                <a:lnTo>
                  <a:pt x="1499590" y="965200"/>
                </a:lnTo>
                <a:lnTo>
                  <a:pt x="1499997" y="939800"/>
                </a:lnTo>
                <a:lnTo>
                  <a:pt x="1499628" y="927100"/>
                </a:lnTo>
                <a:lnTo>
                  <a:pt x="1496656" y="914400"/>
                </a:lnTo>
                <a:lnTo>
                  <a:pt x="1495336" y="914400"/>
                </a:lnTo>
                <a:lnTo>
                  <a:pt x="1494929" y="901700"/>
                </a:lnTo>
                <a:lnTo>
                  <a:pt x="1512735" y="901700"/>
                </a:lnTo>
                <a:lnTo>
                  <a:pt x="1517459" y="914400"/>
                </a:lnTo>
                <a:lnTo>
                  <a:pt x="1519580" y="914400"/>
                </a:lnTo>
                <a:lnTo>
                  <a:pt x="1519885" y="927100"/>
                </a:lnTo>
                <a:lnTo>
                  <a:pt x="1519897" y="939800"/>
                </a:lnTo>
                <a:lnTo>
                  <a:pt x="1519897" y="876300"/>
                </a:lnTo>
                <a:lnTo>
                  <a:pt x="1499730" y="876300"/>
                </a:lnTo>
                <a:lnTo>
                  <a:pt x="1500492" y="863600"/>
                </a:lnTo>
                <a:lnTo>
                  <a:pt x="1498180" y="850900"/>
                </a:lnTo>
                <a:lnTo>
                  <a:pt x="1504594" y="850900"/>
                </a:lnTo>
                <a:lnTo>
                  <a:pt x="1506004" y="838200"/>
                </a:lnTo>
                <a:lnTo>
                  <a:pt x="1504950" y="838200"/>
                </a:lnTo>
                <a:lnTo>
                  <a:pt x="1503172" y="825500"/>
                </a:lnTo>
                <a:lnTo>
                  <a:pt x="1501406" y="812800"/>
                </a:lnTo>
                <a:lnTo>
                  <a:pt x="1500378" y="787400"/>
                </a:lnTo>
                <a:lnTo>
                  <a:pt x="1500428" y="774700"/>
                </a:lnTo>
                <a:lnTo>
                  <a:pt x="1500098" y="749300"/>
                </a:lnTo>
                <a:lnTo>
                  <a:pt x="1499958" y="749300"/>
                </a:lnTo>
                <a:lnTo>
                  <a:pt x="1499997" y="736600"/>
                </a:lnTo>
                <a:lnTo>
                  <a:pt x="1500505" y="736600"/>
                </a:lnTo>
                <a:lnTo>
                  <a:pt x="1504111" y="723900"/>
                </a:lnTo>
                <a:lnTo>
                  <a:pt x="1518246" y="723900"/>
                </a:lnTo>
                <a:lnTo>
                  <a:pt x="1521155" y="736600"/>
                </a:lnTo>
                <a:lnTo>
                  <a:pt x="1521358" y="749300"/>
                </a:lnTo>
                <a:lnTo>
                  <a:pt x="1521460" y="762000"/>
                </a:lnTo>
                <a:lnTo>
                  <a:pt x="1521485" y="838200"/>
                </a:lnTo>
                <a:lnTo>
                  <a:pt x="1521485" y="671804"/>
                </a:lnTo>
                <a:lnTo>
                  <a:pt x="1520799" y="685800"/>
                </a:lnTo>
                <a:lnTo>
                  <a:pt x="1520215" y="698500"/>
                </a:lnTo>
                <a:lnTo>
                  <a:pt x="1504886" y="698500"/>
                </a:lnTo>
                <a:lnTo>
                  <a:pt x="1506461" y="685800"/>
                </a:lnTo>
                <a:lnTo>
                  <a:pt x="1508607" y="673100"/>
                </a:lnTo>
                <a:lnTo>
                  <a:pt x="1507832" y="673100"/>
                </a:lnTo>
                <a:lnTo>
                  <a:pt x="1503426" y="647700"/>
                </a:lnTo>
                <a:lnTo>
                  <a:pt x="1501178" y="622300"/>
                </a:lnTo>
                <a:lnTo>
                  <a:pt x="1499235" y="609600"/>
                </a:lnTo>
                <a:lnTo>
                  <a:pt x="1496923" y="596900"/>
                </a:lnTo>
                <a:lnTo>
                  <a:pt x="1493596" y="571500"/>
                </a:lnTo>
                <a:lnTo>
                  <a:pt x="1492046" y="571500"/>
                </a:lnTo>
                <a:lnTo>
                  <a:pt x="1490014" y="558800"/>
                </a:lnTo>
                <a:lnTo>
                  <a:pt x="1487131" y="558800"/>
                </a:lnTo>
                <a:lnTo>
                  <a:pt x="1487131" y="647700"/>
                </a:lnTo>
                <a:lnTo>
                  <a:pt x="1486966" y="660400"/>
                </a:lnTo>
                <a:lnTo>
                  <a:pt x="1484833" y="673100"/>
                </a:lnTo>
                <a:lnTo>
                  <a:pt x="1481950" y="673100"/>
                </a:lnTo>
                <a:lnTo>
                  <a:pt x="1481950" y="749300"/>
                </a:lnTo>
                <a:lnTo>
                  <a:pt x="1477162" y="749300"/>
                </a:lnTo>
                <a:lnTo>
                  <a:pt x="1477162" y="838200"/>
                </a:lnTo>
                <a:lnTo>
                  <a:pt x="1475536" y="850900"/>
                </a:lnTo>
                <a:lnTo>
                  <a:pt x="1474012" y="850900"/>
                </a:lnTo>
                <a:lnTo>
                  <a:pt x="1474012" y="1143000"/>
                </a:lnTo>
                <a:lnTo>
                  <a:pt x="1462951" y="1143000"/>
                </a:lnTo>
                <a:lnTo>
                  <a:pt x="1461693" y="1130300"/>
                </a:lnTo>
                <a:lnTo>
                  <a:pt x="1466799" y="1117600"/>
                </a:lnTo>
                <a:lnTo>
                  <a:pt x="1469923" y="1117600"/>
                </a:lnTo>
                <a:lnTo>
                  <a:pt x="1473288" y="1130300"/>
                </a:lnTo>
                <a:lnTo>
                  <a:pt x="1474012" y="1143000"/>
                </a:lnTo>
                <a:lnTo>
                  <a:pt x="1474012" y="850900"/>
                </a:lnTo>
                <a:lnTo>
                  <a:pt x="1463967" y="850900"/>
                </a:lnTo>
                <a:lnTo>
                  <a:pt x="1463967" y="1016000"/>
                </a:lnTo>
                <a:lnTo>
                  <a:pt x="1463014" y="1028700"/>
                </a:lnTo>
                <a:lnTo>
                  <a:pt x="1443037" y="1028700"/>
                </a:lnTo>
                <a:lnTo>
                  <a:pt x="1436738" y="1016000"/>
                </a:lnTo>
                <a:lnTo>
                  <a:pt x="1463967" y="1016000"/>
                </a:lnTo>
                <a:lnTo>
                  <a:pt x="1463967" y="850900"/>
                </a:lnTo>
                <a:lnTo>
                  <a:pt x="1461643" y="850900"/>
                </a:lnTo>
                <a:lnTo>
                  <a:pt x="1461643" y="901700"/>
                </a:lnTo>
                <a:lnTo>
                  <a:pt x="1461287" y="914400"/>
                </a:lnTo>
                <a:lnTo>
                  <a:pt x="1431099" y="901700"/>
                </a:lnTo>
                <a:lnTo>
                  <a:pt x="1461643" y="901700"/>
                </a:lnTo>
                <a:lnTo>
                  <a:pt x="1461643" y="850900"/>
                </a:lnTo>
                <a:lnTo>
                  <a:pt x="1426349" y="850900"/>
                </a:lnTo>
                <a:lnTo>
                  <a:pt x="1426349" y="1155700"/>
                </a:lnTo>
                <a:lnTo>
                  <a:pt x="1386751" y="1155700"/>
                </a:lnTo>
                <a:lnTo>
                  <a:pt x="1388897" y="1143000"/>
                </a:lnTo>
                <a:lnTo>
                  <a:pt x="1424292" y="1143000"/>
                </a:lnTo>
                <a:lnTo>
                  <a:pt x="1426349" y="1155700"/>
                </a:lnTo>
                <a:lnTo>
                  <a:pt x="1426349" y="850900"/>
                </a:lnTo>
                <a:lnTo>
                  <a:pt x="1422908" y="850900"/>
                </a:lnTo>
                <a:lnTo>
                  <a:pt x="1407972" y="838200"/>
                </a:lnTo>
                <a:lnTo>
                  <a:pt x="1477162" y="838200"/>
                </a:lnTo>
                <a:lnTo>
                  <a:pt x="1477162" y="749300"/>
                </a:lnTo>
                <a:lnTo>
                  <a:pt x="1407579" y="749300"/>
                </a:lnTo>
                <a:lnTo>
                  <a:pt x="1407579" y="952500"/>
                </a:lnTo>
                <a:lnTo>
                  <a:pt x="1407337" y="965200"/>
                </a:lnTo>
                <a:lnTo>
                  <a:pt x="1400911" y="965200"/>
                </a:lnTo>
                <a:lnTo>
                  <a:pt x="1399197" y="952500"/>
                </a:lnTo>
                <a:lnTo>
                  <a:pt x="1399540" y="952500"/>
                </a:lnTo>
                <a:lnTo>
                  <a:pt x="1401356" y="939800"/>
                </a:lnTo>
                <a:lnTo>
                  <a:pt x="1405686" y="952500"/>
                </a:lnTo>
                <a:lnTo>
                  <a:pt x="1407579" y="952500"/>
                </a:lnTo>
                <a:lnTo>
                  <a:pt x="1407579" y="749300"/>
                </a:lnTo>
                <a:lnTo>
                  <a:pt x="1404683" y="749300"/>
                </a:lnTo>
                <a:lnTo>
                  <a:pt x="1404683" y="838200"/>
                </a:lnTo>
                <a:lnTo>
                  <a:pt x="1392872" y="838200"/>
                </a:lnTo>
                <a:lnTo>
                  <a:pt x="1387043" y="825500"/>
                </a:lnTo>
                <a:lnTo>
                  <a:pt x="1404683" y="838200"/>
                </a:lnTo>
                <a:lnTo>
                  <a:pt x="1404683" y="749300"/>
                </a:lnTo>
                <a:lnTo>
                  <a:pt x="1403146" y="749300"/>
                </a:lnTo>
                <a:lnTo>
                  <a:pt x="1400759" y="762000"/>
                </a:lnTo>
                <a:lnTo>
                  <a:pt x="1399692" y="762000"/>
                </a:lnTo>
                <a:lnTo>
                  <a:pt x="1399743" y="774700"/>
                </a:lnTo>
                <a:lnTo>
                  <a:pt x="1399006" y="774700"/>
                </a:lnTo>
                <a:lnTo>
                  <a:pt x="1397876" y="787400"/>
                </a:lnTo>
                <a:lnTo>
                  <a:pt x="1396111" y="787400"/>
                </a:lnTo>
                <a:lnTo>
                  <a:pt x="1393507" y="800100"/>
                </a:lnTo>
                <a:lnTo>
                  <a:pt x="1389849" y="812800"/>
                </a:lnTo>
                <a:lnTo>
                  <a:pt x="1386382" y="800100"/>
                </a:lnTo>
                <a:lnTo>
                  <a:pt x="1385341" y="774700"/>
                </a:lnTo>
                <a:lnTo>
                  <a:pt x="1385671" y="749300"/>
                </a:lnTo>
                <a:lnTo>
                  <a:pt x="1386319" y="736600"/>
                </a:lnTo>
                <a:lnTo>
                  <a:pt x="1477454" y="736600"/>
                </a:lnTo>
                <a:lnTo>
                  <a:pt x="1481950" y="749300"/>
                </a:lnTo>
                <a:lnTo>
                  <a:pt x="1481950" y="673100"/>
                </a:lnTo>
                <a:lnTo>
                  <a:pt x="1463344" y="673100"/>
                </a:lnTo>
                <a:lnTo>
                  <a:pt x="1469758" y="660400"/>
                </a:lnTo>
                <a:lnTo>
                  <a:pt x="1470152" y="647700"/>
                </a:lnTo>
                <a:lnTo>
                  <a:pt x="1469656" y="622300"/>
                </a:lnTo>
                <a:lnTo>
                  <a:pt x="1473390" y="609600"/>
                </a:lnTo>
                <a:lnTo>
                  <a:pt x="1478762" y="622300"/>
                </a:lnTo>
                <a:lnTo>
                  <a:pt x="1483156" y="635000"/>
                </a:lnTo>
                <a:lnTo>
                  <a:pt x="1486103" y="635000"/>
                </a:lnTo>
                <a:lnTo>
                  <a:pt x="1487131" y="647700"/>
                </a:lnTo>
                <a:lnTo>
                  <a:pt x="1487131" y="558800"/>
                </a:lnTo>
                <a:lnTo>
                  <a:pt x="1410703" y="558800"/>
                </a:lnTo>
                <a:lnTo>
                  <a:pt x="1402105" y="546100"/>
                </a:lnTo>
                <a:lnTo>
                  <a:pt x="1511871" y="546100"/>
                </a:lnTo>
                <a:lnTo>
                  <a:pt x="1516126" y="558800"/>
                </a:lnTo>
                <a:lnTo>
                  <a:pt x="1517904" y="571500"/>
                </a:lnTo>
                <a:lnTo>
                  <a:pt x="1518881" y="596900"/>
                </a:lnTo>
                <a:lnTo>
                  <a:pt x="1519694" y="609600"/>
                </a:lnTo>
                <a:lnTo>
                  <a:pt x="1521206" y="660400"/>
                </a:lnTo>
                <a:lnTo>
                  <a:pt x="1522044" y="660400"/>
                </a:lnTo>
                <a:lnTo>
                  <a:pt x="1522044" y="445109"/>
                </a:lnTo>
                <a:lnTo>
                  <a:pt x="1514716" y="431800"/>
                </a:lnTo>
                <a:lnTo>
                  <a:pt x="1507718" y="419100"/>
                </a:lnTo>
                <a:lnTo>
                  <a:pt x="1498219" y="406400"/>
                </a:lnTo>
                <a:lnTo>
                  <a:pt x="1488770" y="393700"/>
                </a:lnTo>
                <a:lnTo>
                  <a:pt x="1483728" y="393700"/>
                </a:lnTo>
                <a:lnTo>
                  <a:pt x="1480159" y="381000"/>
                </a:lnTo>
                <a:lnTo>
                  <a:pt x="1476197" y="368300"/>
                </a:lnTo>
                <a:lnTo>
                  <a:pt x="1467243" y="355600"/>
                </a:lnTo>
                <a:lnTo>
                  <a:pt x="1457007" y="355600"/>
                </a:lnTo>
                <a:lnTo>
                  <a:pt x="1449311" y="342900"/>
                </a:lnTo>
                <a:lnTo>
                  <a:pt x="1442466" y="342900"/>
                </a:lnTo>
                <a:lnTo>
                  <a:pt x="1435836" y="330200"/>
                </a:lnTo>
                <a:lnTo>
                  <a:pt x="1425117" y="319773"/>
                </a:lnTo>
                <a:lnTo>
                  <a:pt x="1425117" y="419100"/>
                </a:lnTo>
                <a:lnTo>
                  <a:pt x="1416177" y="419100"/>
                </a:lnTo>
                <a:lnTo>
                  <a:pt x="1416888" y="406400"/>
                </a:lnTo>
                <a:lnTo>
                  <a:pt x="1424914" y="406400"/>
                </a:lnTo>
                <a:lnTo>
                  <a:pt x="1425117" y="419100"/>
                </a:lnTo>
                <a:lnTo>
                  <a:pt x="1425117" y="319773"/>
                </a:lnTo>
                <a:lnTo>
                  <a:pt x="1422793" y="317500"/>
                </a:lnTo>
                <a:lnTo>
                  <a:pt x="1417307" y="304800"/>
                </a:lnTo>
                <a:lnTo>
                  <a:pt x="1413395" y="292100"/>
                </a:lnTo>
                <a:lnTo>
                  <a:pt x="1410931" y="292100"/>
                </a:lnTo>
                <a:lnTo>
                  <a:pt x="1409827" y="279400"/>
                </a:lnTo>
                <a:lnTo>
                  <a:pt x="1386230" y="279400"/>
                </a:lnTo>
                <a:lnTo>
                  <a:pt x="1386230" y="546100"/>
                </a:lnTo>
                <a:lnTo>
                  <a:pt x="1378572" y="558800"/>
                </a:lnTo>
                <a:lnTo>
                  <a:pt x="1366380" y="558800"/>
                </a:lnTo>
                <a:lnTo>
                  <a:pt x="1354315" y="571500"/>
                </a:lnTo>
                <a:lnTo>
                  <a:pt x="1352372" y="571500"/>
                </a:lnTo>
                <a:lnTo>
                  <a:pt x="1354518" y="584200"/>
                </a:lnTo>
                <a:lnTo>
                  <a:pt x="1359179" y="596900"/>
                </a:lnTo>
                <a:lnTo>
                  <a:pt x="1361871" y="622300"/>
                </a:lnTo>
                <a:lnTo>
                  <a:pt x="1362595" y="635000"/>
                </a:lnTo>
                <a:lnTo>
                  <a:pt x="1361325" y="660400"/>
                </a:lnTo>
                <a:lnTo>
                  <a:pt x="1360690" y="660400"/>
                </a:lnTo>
                <a:lnTo>
                  <a:pt x="1363776" y="673100"/>
                </a:lnTo>
                <a:lnTo>
                  <a:pt x="1373162" y="673100"/>
                </a:lnTo>
                <a:lnTo>
                  <a:pt x="1377861" y="685800"/>
                </a:lnTo>
                <a:lnTo>
                  <a:pt x="1375867" y="690079"/>
                </a:lnTo>
                <a:lnTo>
                  <a:pt x="1375867" y="1066800"/>
                </a:lnTo>
                <a:lnTo>
                  <a:pt x="1366393" y="1066800"/>
                </a:lnTo>
                <a:lnTo>
                  <a:pt x="1360449" y="1079500"/>
                </a:lnTo>
                <a:lnTo>
                  <a:pt x="1357172" y="1092200"/>
                </a:lnTo>
                <a:lnTo>
                  <a:pt x="1355699" y="1104900"/>
                </a:lnTo>
                <a:lnTo>
                  <a:pt x="1354086" y="1130300"/>
                </a:lnTo>
                <a:lnTo>
                  <a:pt x="1353337" y="1130300"/>
                </a:lnTo>
                <a:lnTo>
                  <a:pt x="1352702" y="1143000"/>
                </a:lnTo>
                <a:lnTo>
                  <a:pt x="1352384" y="1155700"/>
                </a:lnTo>
                <a:lnTo>
                  <a:pt x="1337360" y="1155700"/>
                </a:lnTo>
                <a:lnTo>
                  <a:pt x="1338021" y="1130300"/>
                </a:lnTo>
                <a:lnTo>
                  <a:pt x="1338440" y="1104900"/>
                </a:lnTo>
                <a:lnTo>
                  <a:pt x="1338580" y="1092200"/>
                </a:lnTo>
                <a:lnTo>
                  <a:pt x="1338249" y="1079500"/>
                </a:lnTo>
                <a:lnTo>
                  <a:pt x="1338922" y="1066800"/>
                </a:lnTo>
                <a:lnTo>
                  <a:pt x="1342123" y="1054100"/>
                </a:lnTo>
                <a:lnTo>
                  <a:pt x="1369517" y="1054100"/>
                </a:lnTo>
                <a:lnTo>
                  <a:pt x="1375867" y="1066800"/>
                </a:lnTo>
                <a:lnTo>
                  <a:pt x="1375867" y="690079"/>
                </a:lnTo>
                <a:lnTo>
                  <a:pt x="1374940" y="692061"/>
                </a:lnTo>
                <a:lnTo>
                  <a:pt x="1374940" y="901700"/>
                </a:lnTo>
                <a:lnTo>
                  <a:pt x="1374609" y="927100"/>
                </a:lnTo>
                <a:lnTo>
                  <a:pt x="1372006" y="952500"/>
                </a:lnTo>
                <a:lnTo>
                  <a:pt x="1369161" y="977900"/>
                </a:lnTo>
                <a:lnTo>
                  <a:pt x="1368132" y="1003300"/>
                </a:lnTo>
                <a:lnTo>
                  <a:pt x="1366215" y="1016000"/>
                </a:lnTo>
                <a:lnTo>
                  <a:pt x="1360766" y="1028700"/>
                </a:lnTo>
                <a:lnTo>
                  <a:pt x="1343850" y="1028700"/>
                </a:lnTo>
                <a:lnTo>
                  <a:pt x="1337221" y="1016000"/>
                </a:lnTo>
                <a:lnTo>
                  <a:pt x="1337691" y="1016000"/>
                </a:lnTo>
                <a:lnTo>
                  <a:pt x="1337665" y="939800"/>
                </a:lnTo>
                <a:lnTo>
                  <a:pt x="1339253" y="939800"/>
                </a:lnTo>
                <a:lnTo>
                  <a:pt x="1340091" y="927100"/>
                </a:lnTo>
                <a:lnTo>
                  <a:pt x="1340586" y="914400"/>
                </a:lnTo>
                <a:lnTo>
                  <a:pt x="1341259" y="901700"/>
                </a:lnTo>
                <a:lnTo>
                  <a:pt x="1342326" y="889000"/>
                </a:lnTo>
                <a:lnTo>
                  <a:pt x="1374508" y="889000"/>
                </a:lnTo>
                <a:lnTo>
                  <a:pt x="1374940" y="901700"/>
                </a:lnTo>
                <a:lnTo>
                  <a:pt x="1374940" y="692061"/>
                </a:lnTo>
                <a:lnTo>
                  <a:pt x="1374152" y="693750"/>
                </a:lnTo>
                <a:lnTo>
                  <a:pt x="1374152" y="723900"/>
                </a:lnTo>
                <a:lnTo>
                  <a:pt x="1370063" y="736600"/>
                </a:lnTo>
                <a:lnTo>
                  <a:pt x="1361414" y="736600"/>
                </a:lnTo>
                <a:lnTo>
                  <a:pt x="1360601" y="749300"/>
                </a:lnTo>
                <a:lnTo>
                  <a:pt x="1360195" y="762000"/>
                </a:lnTo>
                <a:lnTo>
                  <a:pt x="1359992" y="762000"/>
                </a:lnTo>
                <a:lnTo>
                  <a:pt x="1360805" y="774700"/>
                </a:lnTo>
                <a:lnTo>
                  <a:pt x="1361744" y="787400"/>
                </a:lnTo>
                <a:lnTo>
                  <a:pt x="1361922" y="800100"/>
                </a:lnTo>
                <a:lnTo>
                  <a:pt x="1363649" y="812800"/>
                </a:lnTo>
                <a:lnTo>
                  <a:pt x="1361706" y="825500"/>
                </a:lnTo>
                <a:lnTo>
                  <a:pt x="1359027" y="838200"/>
                </a:lnTo>
                <a:lnTo>
                  <a:pt x="1358506" y="850900"/>
                </a:lnTo>
                <a:lnTo>
                  <a:pt x="1343406" y="850900"/>
                </a:lnTo>
                <a:lnTo>
                  <a:pt x="1342301" y="838200"/>
                </a:lnTo>
                <a:lnTo>
                  <a:pt x="1342123" y="838200"/>
                </a:lnTo>
                <a:lnTo>
                  <a:pt x="1341526" y="812800"/>
                </a:lnTo>
                <a:lnTo>
                  <a:pt x="1341488" y="787400"/>
                </a:lnTo>
                <a:lnTo>
                  <a:pt x="1341869" y="762000"/>
                </a:lnTo>
                <a:lnTo>
                  <a:pt x="1342504" y="736600"/>
                </a:lnTo>
                <a:lnTo>
                  <a:pt x="1342682" y="723900"/>
                </a:lnTo>
                <a:lnTo>
                  <a:pt x="1374152" y="723900"/>
                </a:lnTo>
                <a:lnTo>
                  <a:pt x="1374152" y="693750"/>
                </a:lnTo>
                <a:lnTo>
                  <a:pt x="1371930" y="698500"/>
                </a:lnTo>
                <a:lnTo>
                  <a:pt x="1364297" y="685800"/>
                </a:lnTo>
                <a:lnTo>
                  <a:pt x="1345628" y="685800"/>
                </a:lnTo>
                <a:lnTo>
                  <a:pt x="1343875" y="673100"/>
                </a:lnTo>
                <a:lnTo>
                  <a:pt x="1342796" y="660400"/>
                </a:lnTo>
                <a:lnTo>
                  <a:pt x="1343304" y="647700"/>
                </a:lnTo>
                <a:lnTo>
                  <a:pt x="1344320" y="635000"/>
                </a:lnTo>
                <a:lnTo>
                  <a:pt x="1344777" y="622300"/>
                </a:lnTo>
                <a:lnTo>
                  <a:pt x="1345018" y="596900"/>
                </a:lnTo>
                <a:lnTo>
                  <a:pt x="1345946" y="584200"/>
                </a:lnTo>
                <a:lnTo>
                  <a:pt x="1347317" y="571500"/>
                </a:lnTo>
                <a:lnTo>
                  <a:pt x="1348879" y="546100"/>
                </a:lnTo>
                <a:lnTo>
                  <a:pt x="1350556" y="546100"/>
                </a:lnTo>
                <a:lnTo>
                  <a:pt x="1353832" y="533400"/>
                </a:lnTo>
                <a:lnTo>
                  <a:pt x="1366901" y="533400"/>
                </a:lnTo>
                <a:lnTo>
                  <a:pt x="1380451" y="546100"/>
                </a:lnTo>
                <a:lnTo>
                  <a:pt x="1386230" y="546100"/>
                </a:lnTo>
                <a:lnTo>
                  <a:pt x="1386230" y="279400"/>
                </a:lnTo>
                <a:lnTo>
                  <a:pt x="1340104" y="279400"/>
                </a:lnTo>
                <a:lnTo>
                  <a:pt x="1329702" y="292100"/>
                </a:lnTo>
                <a:lnTo>
                  <a:pt x="1319161" y="292100"/>
                </a:lnTo>
                <a:lnTo>
                  <a:pt x="1317091" y="279400"/>
                </a:lnTo>
                <a:lnTo>
                  <a:pt x="1315593" y="279400"/>
                </a:lnTo>
                <a:lnTo>
                  <a:pt x="1315351" y="266700"/>
                </a:lnTo>
                <a:lnTo>
                  <a:pt x="1315212" y="266700"/>
                </a:lnTo>
                <a:lnTo>
                  <a:pt x="1314691" y="255625"/>
                </a:lnTo>
                <a:lnTo>
                  <a:pt x="1314691" y="1206500"/>
                </a:lnTo>
                <a:lnTo>
                  <a:pt x="1306830" y="1206500"/>
                </a:lnTo>
                <a:lnTo>
                  <a:pt x="1293406" y="1219200"/>
                </a:lnTo>
                <a:lnTo>
                  <a:pt x="1131087" y="1219200"/>
                </a:lnTo>
                <a:lnTo>
                  <a:pt x="1127975" y="1221549"/>
                </a:lnTo>
                <a:lnTo>
                  <a:pt x="1127975" y="1270000"/>
                </a:lnTo>
                <a:lnTo>
                  <a:pt x="1119416" y="1282700"/>
                </a:lnTo>
                <a:lnTo>
                  <a:pt x="1101369" y="1282700"/>
                </a:lnTo>
                <a:lnTo>
                  <a:pt x="1095717" y="1270000"/>
                </a:lnTo>
                <a:lnTo>
                  <a:pt x="1088771" y="1270000"/>
                </a:lnTo>
                <a:lnTo>
                  <a:pt x="1082154" y="1257300"/>
                </a:lnTo>
                <a:lnTo>
                  <a:pt x="1079627" y="1270000"/>
                </a:lnTo>
                <a:lnTo>
                  <a:pt x="1083246" y="1270000"/>
                </a:lnTo>
                <a:lnTo>
                  <a:pt x="1088821" y="1282700"/>
                </a:lnTo>
                <a:lnTo>
                  <a:pt x="1095121" y="1282700"/>
                </a:lnTo>
                <a:lnTo>
                  <a:pt x="1102093" y="1295400"/>
                </a:lnTo>
                <a:lnTo>
                  <a:pt x="1109637" y="1295400"/>
                </a:lnTo>
                <a:lnTo>
                  <a:pt x="1115910" y="1308100"/>
                </a:lnTo>
                <a:lnTo>
                  <a:pt x="1120279" y="1308100"/>
                </a:lnTo>
                <a:lnTo>
                  <a:pt x="1122502" y="1320800"/>
                </a:lnTo>
                <a:lnTo>
                  <a:pt x="1122311" y="1333500"/>
                </a:lnTo>
                <a:lnTo>
                  <a:pt x="1121333" y="1333500"/>
                </a:lnTo>
                <a:lnTo>
                  <a:pt x="1123226" y="1346200"/>
                </a:lnTo>
                <a:lnTo>
                  <a:pt x="1105293" y="1346200"/>
                </a:lnTo>
                <a:lnTo>
                  <a:pt x="1100582" y="1333500"/>
                </a:lnTo>
                <a:lnTo>
                  <a:pt x="1077442" y="1320800"/>
                </a:lnTo>
                <a:lnTo>
                  <a:pt x="1054481" y="1295400"/>
                </a:lnTo>
                <a:lnTo>
                  <a:pt x="1031163" y="1270000"/>
                </a:lnTo>
                <a:lnTo>
                  <a:pt x="1007008" y="1257300"/>
                </a:lnTo>
                <a:lnTo>
                  <a:pt x="1004646" y="1257300"/>
                </a:lnTo>
                <a:lnTo>
                  <a:pt x="1002233" y="1244600"/>
                </a:lnTo>
                <a:lnTo>
                  <a:pt x="1126553" y="1244600"/>
                </a:lnTo>
                <a:lnTo>
                  <a:pt x="1125321" y="1257300"/>
                </a:lnTo>
                <a:lnTo>
                  <a:pt x="1127975" y="1270000"/>
                </a:lnTo>
                <a:lnTo>
                  <a:pt x="1127975" y="1221549"/>
                </a:lnTo>
                <a:lnTo>
                  <a:pt x="1114247" y="1231900"/>
                </a:lnTo>
                <a:lnTo>
                  <a:pt x="986282" y="1231900"/>
                </a:lnTo>
                <a:lnTo>
                  <a:pt x="968159" y="1219200"/>
                </a:lnTo>
                <a:lnTo>
                  <a:pt x="959319" y="1219200"/>
                </a:lnTo>
                <a:lnTo>
                  <a:pt x="950277" y="1231900"/>
                </a:lnTo>
                <a:lnTo>
                  <a:pt x="944702" y="1231900"/>
                </a:lnTo>
                <a:lnTo>
                  <a:pt x="940282" y="1219200"/>
                </a:lnTo>
                <a:lnTo>
                  <a:pt x="934694" y="1219200"/>
                </a:lnTo>
                <a:lnTo>
                  <a:pt x="937577" y="1206500"/>
                </a:lnTo>
                <a:lnTo>
                  <a:pt x="1017600" y="1206500"/>
                </a:lnTo>
                <a:lnTo>
                  <a:pt x="1042631" y="1219200"/>
                </a:lnTo>
                <a:lnTo>
                  <a:pt x="1053261" y="1219200"/>
                </a:lnTo>
                <a:lnTo>
                  <a:pt x="1068781" y="1206500"/>
                </a:lnTo>
                <a:lnTo>
                  <a:pt x="1209903" y="1206500"/>
                </a:lnTo>
                <a:lnTo>
                  <a:pt x="1241120" y="1193800"/>
                </a:lnTo>
                <a:lnTo>
                  <a:pt x="1311351" y="1193800"/>
                </a:lnTo>
                <a:lnTo>
                  <a:pt x="1314691" y="1206500"/>
                </a:lnTo>
                <a:lnTo>
                  <a:pt x="1314691" y="255625"/>
                </a:lnTo>
                <a:lnTo>
                  <a:pt x="1314615" y="254000"/>
                </a:lnTo>
                <a:lnTo>
                  <a:pt x="1313510" y="241300"/>
                </a:lnTo>
                <a:lnTo>
                  <a:pt x="1311313" y="241300"/>
                </a:lnTo>
                <a:lnTo>
                  <a:pt x="1309344" y="234772"/>
                </a:lnTo>
                <a:lnTo>
                  <a:pt x="1309344" y="1143000"/>
                </a:lnTo>
                <a:lnTo>
                  <a:pt x="1305674" y="1143000"/>
                </a:lnTo>
                <a:lnTo>
                  <a:pt x="1305775" y="1155700"/>
                </a:lnTo>
                <a:lnTo>
                  <a:pt x="1301572" y="1168400"/>
                </a:lnTo>
                <a:lnTo>
                  <a:pt x="1290739" y="1168400"/>
                </a:lnTo>
                <a:lnTo>
                  <a:pt x="1285709" y="1155700"/>
                </a:lnTo>
                <a:lnTo>
                  <a:pt x="1284071" y="1143000"/>
                </a:lnTo>
                <a:lnTo>
                  <a:pt x="1284592" y="1143000"/>
                </a:lnTo>
                <a:lnTo>
                  <a:pt x="1285468" y="1130300"/>
                </a:lnTo>
                <a:lnTo>
                  <a:pt x="1286370" y="1117600"/>
                </a:lnTo>
                <a:lnTo>
                  <a:pt x="1287475" y="1104900"/>
                </a:lnTo>
                <a:lnTo>
                  <a:pt x="1288948" y="1092200"/>
                </a:lnTo>
                <a:lnTo>
                  <a:pt x="1290066" y="1079500"/>
                </a:lnTo>
                <a:lnTo>
                  <a:pt x="1292085" y="1079500"/>
                </a:lnTo>
                <a:lnTo>
                  <a:pt x="1293685" y="1066800"/>
                </a:lnTo>
                <a:lnTo>
                  <a:pt x="1293596" y="1054100"/>
                </a:lnTo>
                <a:lnTo>
                  <a:pt x="1305090" y="1066800"/>
                </a:lnTo>
                <a:lnTo>
                  <a:pt x="1302118" y="1066800"/>
                </a:lnTo>
                <a:lnTo>
                  <a:pt x="1300251" y="1092200"/>
                </a:lnTo>
                <a:lnTo>
                  <a:pt x="1299857" y="1104900"/>
                </a:lnTo>
                <a:lnTo>
                  <a:pt x="1301610" y="1117600"/>
                </a:lnTo>
                <a:lnTo>
                  <a:pt x="1306169" y="1130300"/>
                </a:lnTo>
                <a:lnTo>
                  <a:pt x="1309344" y="1143000"/>
                </a:lnTo>
                <a:lnTo>
                  <a:pt x="1309344" y="234772"/>
                </a:lnTo>
                <a:lnTo>
                  <a:pt x="1307490" y="228600"/>
                </a:lnTo>
                <a:lnTo>
                  <a:pt x="1306169" y="228015"/>
                </a:lnTo>
                <a:lnTo>
                  <a:pt x="1306169" y="736600"/>
                </a:lnTo>
                <a:lnTo>
                  <a:pt x="1305826" y="749300"/>
                </a:lnTo>
                <a:lnTo>
                  <a:pt x="1305674" y="749300"/>
                </a:lnTo>
                <a:lnTo>
                  <a:pt x="1304213" y="762000"/>
                </a:lnTo>
                <a:lnTo>
                  <a:pt x="1302219" y="787400"/>
                </a:lnTo>
                <a:lnTo>
                  <a:pt x="1301076" y="800100"/>
                </a:lnTo>
                <a:lnTo>
                  <a:pt x="1302194" y="825500"/>
                </a:lnTo>
                <a:lnTo>
                  <a:pt x="1302715" y="825500"/>
                </a:lnTo>
                <a:lnTo>
                  <a:pt x="1302435" y="830986"/>
                </a:lnTo>
                <a:lnTo>
                  <a:pt x="1302435" y="977900"/>
                </a:lnTo>
                <a:lnTo>
                  <a:pt x="1302410" y="990600"/>
                </a:lnTo>
                <a:lnTo>
                  <a:pt x="1298917" y="1003300"/>
                </a:lnTo>
                <a:lnTo>
                  <a:pt x="1297813" y="999667"/>
                </a:lnTo>
                <a:lnTo>
                  <a:pt x="1297813" y="1028700"/>
                </a:lnTo>
                <a:lnTo>
                  <a:pt x="1289380" y="1028700"/>
                </a:lnTo>
                <a:lnTo>
                  <a:pt x="1288707" y="1016000"/>
                </a:lnTo>
                <a:lnTo>
                  <a:pt x="1297660" y="1016000"/>
                </a:lnTo>
                <a:lnTo>
                  <a:pt x="1297813" y="1028700"/>
                </a:lnTo>
                <a:lnTo>
                  <a:pt x="1297813" y="999667"/>
                </a:lnTo>
                <a:lnTo>
                  <a:pt x="1295057" y="990600"/>
                </a:lnTo>
                <a:lnTo>
                  <a:pt x="1294536" y="977900"/>
                </a:lnTo>
                <a:lnTo>
                  <a:pt x="1296492" y="965200"/>
                </a:lnTo>
                <a:lnTo>
                  <a:pt x="1300099" y="952500"/>
                </a:lnTo>
                <a:lnTo>
                  <a:pt x="1300988" y="965200"/>
                </a:lnTo>
                <a:lnTo>
                  <a:pt x="1302435" y="977900"/>
                </a:lnTo>
                <a:lnTo>
                  <a:pt x="1302435" y="830986"/>
                </a:lnTo>
                <a:lnTo>
                  <a:pt x="1302067" y="838200"/>
                </a:lnTo>
                <a:lnTo>
                  <a:pt x="1299794" y="838200"/>
                </a:lnTo>
                <a:lnTo>
                  <a:pt x="1299794" y="889000"/>
                </a:lnTo>
                <a:lnTo>
                  <a:pt x="1298765" y="901700"/>
                </a:lnTo>
                <a:lnTo>
                  <a:pt x="1276413" y="901700"/>
                </a:lnTo>
                <a:lnTo>
                  <a:pt x="1265224" y="889000"/>
                </a:lnTo>
                <a:lnTo>
                  <a:pt x="1261313" y="889000"/>
                </a:lnTo>
                <a:lnTo>
                  <a:pt x="1261313" y="1016000"/>
                </a:lnTo>
                <a:lnTo>
                  <a:pt x="1260436" y="1028700"/>
                </a:lnTo>
                <a:lnTo>
                  <a:pt x="1232750" y="1028700"/>
                </a:lnTo>
                <a:lnTo>
                  <a:pt x="1232750" y="1155700"/>
                </a:lnTo>
                <a:lnTo>
                  <a:pt x="1232522" y="1168400"/>
                </a:lnTo>
                <a:lnTo>
                  <a:pt x="1221994" y="1168400"/>
                </a:lnTo>
                <a:lnTo>
                  <a:pt x="1219339" y="1155700"/>
                </a:lnTo>
                <a:lnTo>
                  <a:pt x="1232750" y="1155700"/>
                </a:lnTo>
                <a:lnTo>
                  <a:pt x="1232750" y="1028700"/>
                </a:lnTo>
                <a:lnTo>
                  <a:pt x="1200645" y="1028700"/>
                </a:lnTo>
                <a:lnTo>
                  <a:pt x="1191717" y="1021981"/>
                </a:lnTo>
                <a:lnTo>
                  <a:pt x="1191717" y="1168400"/>
                </a:lnTo>
                <a:lnTo>
                  <a:pt x="1179614" y="1168400"/>
                </a:lnTo>
                <a:lnTo>
                  <a:pt x="1177569" y="1155700"/>
                </a:lnTo>
                <a:lnTo>
                  <a:pt x="1175893" y="1155700"/>
                </a:lnTo>
                <a:lnTo>
                  <a:pt x="1173721" y="1143000"/>
                </a:lnTo>
                <a:lnTo>
                  <a:pt x="1172425" y="1143000"/>
                </a:lnTo>
                <a:lnTo>
                  <a:pt x="1171765" y="1130300"/>
                </a:lnTo>
                <a:lnTo>
                  <a:pt x="1171486" y="1117600"/>
                </a:lnTo>
                <a:lnTo>
                  <a:pt x="1170787" y="1117600"/>
                </a:lnTo>
                <a:lnTo>
                  <a:pt x="1173670" y="1104900"/>
                </a:lnTo>
                <a:lnTo>
                  <a:pt x="1175232" y="1104900"/>
                </a:lnTo>
                <a:lnTo>
                  <a:pt x="1177404" y="1092200"/>
                </a:lnTo>
                <a:lnTo>
                  <a:pt x="1185913" y="1092200"/>
                </a:lnTo>
                <a:lnTo>
                  <a:pt x="1187691" y="1104900"/>
                </a:lnTo>
                <a:lnTo>
                  <a:pt x="1188237" y="1104900"/>
                </a:lnTo>
                <a:lnTo>
                  <a:pt x="1188453" y="1117600"/>
                </a:lnTo>
                <a:lnTo>
                  <a:pt x="1188250" y="1130300"/>
                </a:lnTo>
                <a:lnTo>
                  <a:pt x="1186713" y="1130300"/>
                </a:lnTo>
                <a:lnTo>
                  <a:pt x="1186484" y="1143000"/>
                </a:lnTo>
                <a:lnTo>
                  <a:pt x="1190193" y="1155700"/>
                </a:lnTo>
                <a:lnTo>
                  <a:pt x="1191717" y="1168400"/>
                </a:lnTo>
                <a:lnTo>
                  <a:pt x="1191717" y="1021981"/>
                </a:lnTo>
                <a:lnTo>
                  <a:pt x="1183779" y="1016000"/>
                </a:lnTo>
                <a:lnTo>
                  <a:pt x="1175461" y="1016000"/>
                </a:lnTo>
                <a:lnTo>
                  <a:pt x="1194777" y="1003300"/>
                </a:lnTo>
                <a:lnTo>
                  <a:pt x="1257655" y="1003300"/>
                </a:lnTo>
                <a:lnTo>
                  <a:pt x="1261313" y="1016000"/>
                </a:lnTo>
                <a:lnTo>
                  <a:pt x="1261313" y="889000"/>
                </a:lnTo>
                <a:lnTo>
                  <a:pt x="1224280" y="889000"/>
                </a:lnTo>
                <a:lnTo>
                  <a:pt x="1224280" y="965200"/>
                </a:lnTo>
                <a:lnTo>
                  <a:pt x="1224013" y="977900"/>
                </a:lnTo>
                <a:lnTo>
                  <a:pt x="1199007" y="977900"/>
                </a:lnTo>
                <a:lnTo>
                  <a:pt x="1199718" y="965200"/>
                </a:lnTo>
                <a:lnTo>
                  <a:pt x="1200365" y="965200"/>
                </a:lnTo>
                <a:lnTo>
                  <a:pt x="1203185" y="952500"/>
                </a:lnTo>
                <a:lnTo>
                  <a:pt x="1213675" y="965200"/>
                </a:lnTo>
                <a:lnTo>
                  <a:pt x="1224280" y="965200"/>
                </a:lnTo>
                <a:lnTo>
                  <a:pt x="1224280" y="889000"/>
                </a:lnTo>
                <a:lnTo>
                  <a:pt x="1186065" y="889000"/>
                </a:lnTo>
                <a:lnTo>
                  <a:pt x="1186065" y="990600"/>
                </a:lnTo>
                <a:lnTo>
                  <a:pt x="1168717" y="990600"/>
                </a:lnTo>
                <a:lnTo>
                  <a:pt x="1168717" y="1066800"/>
                </a:lnTo>
                <a:lnTo>
                  <a:pt x="1134922" y="1066800"/>
                </a:lnTo>
                <a:lnTo>
                  <a:pt x="1132509" y="1079500"/>
                </a:lnTo>
                <a:lnTo>
                  <a:pt x="1130439" y="1092200"/>
                </a:lnTo>
                <a:lnTo>
                  <a:pt x="1129080" y="1104900"/>
                </a:lnTo>
                <a:lnTo>
                  <a:pt x="1128382" y="1117600"/>
                </a:lnTo>
                <a:lnTo>
                  <a:pt x="1128318" y="1130300"/>
                </a:lnTo>
                <a:lnTo>
                  <a:pt x="1128661" y="1143000"/>
                </a:lnTo>
                <a:lnTo>
                  <a:pt x="1128814" y="1143000"/>
                </a:lnTo>
                <a:lnTo>
                  <a:pt x="1128966" y="1155700"/>
                </a:lnTo>
                <a:lnTo>
                  <a:pt x="1127645" y="1168400"/>
                </a:lnTo>
                <a:lnTo>
                  <a:pt x="1116901" y="1168400"/>
                </a:lnTo>
                <a:lnTo>
                  <a:pt x="1112481" y="1155700"/>
                </a:lnTo>
                <a:lnTo>
                  <a:pt x="1113459" y="1130300"/>
                </a:lnTo>
                <a:lnTo>
                  <a:pt x="1114513" y="1117600"/>
                </a:lnTo>
                <a:lnTo>
                  <a:pt x="1113599" y="1117600"/>
                </a:lnTo>
                <a:lnTo>
                  <a:pt x="1115314" y="1079500"/>
                </a:lnTo>
                <a:lnTo>
                  <a:pt x="1116241" y="1054100"/>
                </a:lnTo>
                <a:lnTo>
                  <a:pt x="1168628" y="1054100"/>
                </a:lnTo>
                <a:lnTo>
                  <a:pt x="1168717" y="1066800"/>
                </a:lnTo>
                <a:lnTo>
                  <a:pt x="1168717" y="990600"/>
                </a:lnTo>
                <a:lnTo>
                  <a:pt x="1167663" y="990600"/>
                </a:lnTo>
                <a:lnTo>
                  <a:pt x="1166774" y="965200"/>
                </a:lnTo>
                <a:lnTo>
                  <a:pt x="1167345" y="952500"/>
                </a:lnTo>
                <a:lnTo>
                  <a:pt x="1168666" y="939800"/>
                </a:lnTo>
                <a:lnTo>
                  <a:pt x="1170686" y="927100"/>
                </a:lnTo>
                <a:lnTo>
                  <a:pt x="1185430" y="927100"/>
                </a:lnTo>
                <a:lnTo>
                  <a:pt x="1180909" y="939800"/>
                </a:lnTo>
                <a:lnTo>
                  <a:pt x="1182103" y="952500"/>
                </a:lnTo>
                <a:lnTo>
                  <a:pt x="1181938" y="952500"/>
                </a:lnTo>
                <a:lnTo>
                  <a:pt x="1184427" y="977900"/>
                </a:lnTo>
                <a:lnTo>
                  <a:pt x="1185202" y="977900"/>
                </a:lnTo>
                <a:lnTo>
                  <a:pt x="1186065" y="990600"/>
                </a:lnTo>
                <a:lnTo>
                  <a:pt x="1186065" y="889000"/>
                </a:lnTo>
                <a:lnTo>
                  <a:pt x="1129969" y="889000"/>
                </a:lnTo>
                <a:lnTo>
                  <a:pt x="1129969" y="1016000"/>
                </a:lnTo>
                <a:lnTo>
                  <a:pt x="1115428" y="1016000"/>
                </a:lnTo>
                <a:lnTo>
                  <a:pt x="1116241" y="1003300"/>
                </a:lnTo>
                <a:lnTo>
                  <a:pt x="1115898" y="1003300"/>
                </a:lnTo>
                <a:lnTo>
                  <a:pt x="1116253" y="990600"/>
                </a:lnTo>
                <a:lnTo>
                  <a:pt x="1125067" y="990600"/>
                </a:lnTo>
                <a:lnTo>
                  <a:pt x="1125550" y="1003300"/>
                </a:lnTo>
                <a:lnTo>
                  <a:pt x="1126540" y="1003300"/>
                </a:lnTo>
                <a:lnTo>
                  <a:pt x="1129969" y="1016000"/>
                </a:lnTo>
                <a:lnTo>
                  <a:pt x="1129969" y="889000"/>
                </a:lnTo>
                <a:lnTo>
                  <a:pt x="1121524" y="889000"/>
                </a:lnTo>
                <a:lnTo>
                  <a:pt x="1122845" y="876300"/>
                </a:lnTo>
                <a:lnTo>
                  <a:pt x="1149896" y="876300"/>
                </a:lnTo>
                <a:lnTo>
                  <a:pt x="1155598" y="863600"/>
                </a:lnTo>
                <a:lnTo>
                  <a:pt x="1167765" y="863600"/>
                </a:lnTo>
                <a:lnTo>
                  <a:pt x="1194854" y="876300"/>
                </a:lnTo>
                <a:lnTo>
                  <a:pt x="1288211" y="876300"/>
                </a:lnTo>
                <a:lnTo>
                  <a:pt x="1299197" y="889000"/>
                </a:lnTo>
                <a:lnTo>
                  <a:pt x="1299794" y="889000"/>
                </a:lnTo>
                <a:lnTo>
                  <a:pt x="1299794" y="838200"/>
                </a:lnTo>
                <a:lnTo>
                  <a:pt x="1297038" y="838200"/>
                </a:lnTo>
                <a:lnTo>
                  <a:pt x="1294701" y="825500"/>
                </a:lnTo>
                <a:lnTo>
                  <a:pt x="1293837" y="825500"/>
                </a:lnTo>
                <a:lnTo>
                  <a:pt x="1292834" y="812800"/>
                </a:lnTo>
                <a:lnTo>
                  <a:pt x="1291831" y="800100"/>
                </a:lnTo>
                <a:lnTo>
                  <a:pt x="1291247" y="787400"/>
                </a:lnTo>
                <a:lnTo>
                  <a:pt x="1291577" y="762000"/>
                </a:lnTo>
                <a:lnTo>
                  <a:pt x="1292326" y="749300"/>
                </a:lnTo>
                <a:lnTo>
                  <a:pt x="1292288" y="736600"/>
                </a:lnTo>
                <a:lnTo>
                  <a:pt x="1290332" y="723900"/>
                </a:lnTo>
                <a:lnTo>
                  <a:pt x="1255344" y="723900"/>
                </a:lnTo>
                <a:lnTo>
                  <a:pt x="1255344" y="825500"/>
                </a:lnTo>
                <a:lnTo>
                  <a:pt x="1241361" y="838200"/>
                </a:lnTo>
                <a:lnTo>
                  <a:pt x="1226362" y="838200"/>
                </a:lnTo>
                <a:lnTo>
                  <a:pt x="1212557" y="825500"/>
                </a:lnTo>
                <a:lnTo>
                  <a:pt x="1202169" y="812800"/>
                </a:lnTo>
                <a:lnTo>
                  <a:pt x="1230528" y="812800"/>
                </a:lnTo>
                <a:lnTo>
                  <a:pt x="1243622" y="825500"/>
                </a:lnTo>
                <a:lnTo>
                  <a:pt x="1255344" y="825500"/>
                </a:lnTo>
                <a:lnTo>
                  <a:pt x="1255344" y="723900"/>
                </a:lnTo>
                <a:lnTo>
                  <a:pt x="1208976" y="723900"/>
                </a:lnTo>
                <a:lnTo>
                  <a:pt x="1208976" y="749300"/>
                </a:lnTo>
                <a:lnTo>
                  <a:pt x="1203820" y="762000"/>
                </a:lnTo>
                <a:lnTo>
                  <a:pt x="1179080" y="762000"/>
                </a:lnTo>
                <a:lnTo>
                  <a:pt x="1173721" y="774700"/>
                </a:lnTo>
                <a:lnTo>
                  <a:pt x="1171892" y="787400"/>
                </a:lnTo>
                <a:lnTo>
                  <a:pt x="1164259" y="787400"/>
                </a:lnTo>
                <a:lnTo>
                  <a:pt x="1162392" y="774700"/>
                </a:lnTo>
                <a:lnTo>
                  <a:pt x="1162253" y="762000"/>
                </a:lnTo>
                <a:lnTo>
                  <a:pt x="1163104" y="749300"/>
                </a:lnTo>
                <a:lnTo>
                  <a:pt x="1169301" y="749300"/>
                </a:lnTo>
                <a:lnTo>
                  <a:pt x="1181011" y="736600"/>
                </a:lnTo>
                <a:lnTo>
                  <a:pt x="1192898" y="736600"/>
                </a:lnTo>
                <a:lnTo>
                  <a:pt x="1205280" y="749300"/>
                </a:lnTo>
                <a:lnTo>
                  <a:pt x="1208976" y="749300"/>
                </a:lnTo>
                <a:lnTo>
                  <a:pt x="1208976" y="723900"/>
                </a:lnTo>
                <a:lnTo>
                  <a:pt x="1201801" y="723900"/>
                </a:lnTo>
                <a:lnTo>
                  <a:pt x="1195476" y="711200"/>
                </a:lnTo>
                <a:lnTo>
                  <a:pt x="1295768" y="711200"/>
                </a:lnTo>
                <a:lnTo>
                  <a:pt x="1301826" y="723900"/>
                </a:lnTo>
                <a:lnTo>
                  <a:pt x="1305052" y="723900"/>
                </a:lnTo>
                <a:lnTo>
                  <a:pt x="1306106" y="736600"/>
                </a:lnTo>
                <a:lnTo>
                  <a:pt x="1306169" y="228015"/>
                </a:lnTo>
                <a:lnTo>
                  <a:pt x="1305801" y="227850"/>
                </a:lnTo>
                <a:lnTo>
                  <a:pt x="1305801" y="622300"/>
                </a:lnTo>
                <a:lnTo>
                  <a:pt x="1305204" y="635000"/>
                </a:lnTo>
                <a:lnTo>
                  <a:pt x="1304315" y="660400"/>
                </a:lnTo>
                <a:lnTo>
                  <a:pt x="1303350" y="673100"/>
                </a:lnTo>
                <a:lnTo>
                  <a:pt x="1300568" y="685800"/>
                </a:lnTo>
                <a:lnTo>
                  <a:pt x="1269314" y="685800"/>
                </a:lnTo>
                <a:lnTo>
                  <a:pt x="1274546" y="673100"/>
                </a:lnTo>
                <a:lnTo>
                  <a:pt x="1278890" y="660400"/>
                </a:lnTo>
                <a:lnTo>
                  <a:pt x="1282928" y="647700"/>
                </a:lnTo>
                <a:lnTo>
                  <a:pt x="1287233" y="647700"/>
                </a:lnTo>
                <a:lnTo>
                  <a:pt x="1289380" y="635000"/>
                </a:lnTo>
                <a:lnTo>
                  <a:pt x="1289989" y="635000"/>
                </a:lnTo>
                <a:lnTo>
                  <a:pt x="1287741" y="622300"/>
                </a:lnTo>
                <a:lnTo>
                  <a:pt x="1282788" y="609600"/>
                </a:lnTo>
                <a:lnTo>
                  <a:pt x="1280756" y="596900"/>
                </a:lnTo>
                <a:lnTo>
                  <a:pt x="1281150" y="584200"/>
                </a:lnTo>
                <a:lnTo>
                  <a:pt x="1283487" y="571500"/>
                </a:lnTo>
                <a:lnTo>
                  <a:pt x="1283995" y="571500"/>
                </a:lnTo>
                <a:lnTo>
                  <a:pt x="1282611" y="558800"/>
                </a:lnTo>
                <a:lnTo>
                  <a:pt x="1279575" y="546100"/>
                </a:lnTo>
                <a:lnTo>
                  <a:pt x="1275181" y="546100"/>
                </a:lnTo>
                <a:lnTo>
                  <a:pt x="1269504" y="533400"/>
                </a:lnTo>
                <a:lnTo>
                  <a:pt x="1263269" y="546100"/>
                </a:lnTo>
                <a:lnTo>
                  <a:pt x="1251661" y="546100"/>
                </a:lnTo>
                <a:lnTo>
                  <a:pt x="1253134" y="533400"/>
                </a:lnTo>
                <a:lnTo>
                  <a:pt x="1269504" y="533400"/>
                </a:lnTo>
                <a:lnTo>
                  <a:pt x="1299552" y="533400"/>
                </a:lnTo>
                <a:lnTo>
                  <a:pt x="1302346" y="546100"/>
                </a:lnTo>
                <a:lnTo>
                  <a:pt x="1303870" y="558800"/>
                </a:lnTo>
                <a:lnTo>
                  <a:pt x="1304378" y="558800"/>
                </a:lnTo>
                <a:lnTo>
                  <a:pt x="1304378" y="571500"/>
                </a:lnTo>
                <a:lnTo>
                  <a:pt x="1304785" y="571500"/>
                </a:lnTo>
                <a:lnTo>
                  <a:pt x="1305775" y="596900"/>
                </a:lnTo>
                <a:lnTo>
                  <a:pt x="1305801" y="622300"/>
                </a:lnTo>
                <a:lnTo>
                  <a:pt x="1305801" y="227850"/>
                </a:lnTo>
                <a:lnTo>
                  <a:pt x="1303477" y="226809"/>
                </a:lnTo>
                <a:lnTo>
                  <a:pt x="1303477" y="419100"/>
                </a:lnTo>
                <a:lnTo>
                  <a:pt x="1297139" y="419100"/>
                </a:lnTo>
                <a:lnTo>
                  <a:pt x="1294231" y="406400"/>
                </a:lnTo>
                <a:lnTo>
                  <a:pt x="1292313" y="381000"/>
                </a:lnTo>
                <a:lnTo>
                  <a:pt x="1291475" y="368300"/>
                </a:lnTo>
                <a:lnTo>
                  <a:pt x="1291793" y="355600"/>
                </a:lnTo>
                <a:lnTo>
                  <a:pt x="1299006" y="368300"/>
                </a:lnTo>
                <a:lnTo>
                  <a:pt x="1301000" y="381000"/>
                </a:lnTo>
                <a:lnTo>
                  <a:pt x="1301318" y="406400"/>
                </a:lnTo>
                <a:lnTo>
                  <a:pt x="1303477" y="419100"/>
                </a:lnTo>
                <a:lnTo>
                  <a:pt x="1303477" y="226809"/>
                </a:lnTo>
                <a:lnTo>
                  <a:pt x="1298130" y="224421"/>
                </a:lnTo>
                <a:lnTo>
                  <a:pt x="1298130" y="292100"/>
                </a:lnTo>
                <a:lnTo>
                  <a:pt x="1288059" y="292100"/>
                </a:lnTo>
                <a:lnTo>
                  <a:pt x="1284211" y="279400"/>
                </a:lnTo>
                <a:lnTo>
                  <a:pt x="1281734" y="279400"/>
                </a:lnTo>
                <a:lnTo>
                  <a:pt x="1279372" y="266700"/>
                </a:lnTo>
                <a:lnTo>
                  <a:pt x="1279182" y="265976"/>
                </a:lnTo>
                <a:lnTo>
                  <a:pt x="1279182" y="419100"/>
                </a:lnTo>
                <a:lnTo>
                  <a:pt x="1272209" y="419100"/>
                </a:lnTo>
                <a:lnTo>
                  <a:pt x="1264780" y="431800"/>
                </a:lnTo>
                <a:lnTo>
                  <a:pt x="1255014" y="431800"/>
                </a:lnTo>
                <a:lnTo>
                  <a:pt x="1249502" y="419100"/>
                </a:lnTo>
                <a:lnTo>
                  <a:pt x="1251648" y="406400"/>
                </a:lnTo>
                <a:lnTo>
                  <a:pt x="1257769" y="406400"/>
                </a:lnTo>
                <a:lnTo>
                  <a:pt x="1260017" y="393700"/>
                </a:lnTo>
                <a:lnTo>
                  <a:pt x="1261135" y="381000"/>
                </a:lnTo>
                <a:lnTo>
                  <a:pt x="1261503" y="381000"/>
                </a:lnTo>
                <a:lnTo>
                  <a:pt x="1261160" y="368300"/>
                </a:lnTo>
                <a:lnTo>
                  <a:pt x="1260081" y="355600"/>
                </a:lnTo>
                <a:lnTo>
                  <a:pt x="1258519" y="342900"/>
                </a:lnTo>
                <a:lnTo>
                  <a:pt x="1256703" y="342900"/>
                </a:lnTo>
                <a:lnTo>
                  <a:pt x="1252283" y="317500"/>
                </a:lnTo>
                <a:lnTo>
                  <a:pt x="1248371" y="304800"/>
                </a:lnTo>
                <a:lnTo>
                  <a:pt x="1247686" y="292100"/>
                </a:lnTo>
                <a:lnTo>
                  <a:pt x="1246911" y="279400"/>
                </a:lnTo>
                <a:lnTo>
                  <a:pt x="1261872" y="279400"/>
                </a:lnTo>
                <a:lnTo>
                  <a:pt x="1263700" y="292100"/>
                </a:lnTo>
                <a:lnTo>
                  <a:pt x="1268107" y="292100"/>
                </a:lnTo>
                <a:lnTo>
                  <a:pt x="1269720" y="304800"/>
                </a:lnTo>
                <a:lnTo>
                  <a:pt x="1270114" y="304800"/>
                </a:lnTo>
                <a:lnTo>
                  <a:pt x="1272806" y="355600"/>
                </a:lnTo>
                <a:lnTo>
                  <a:pt x="1274927" y="381000"/>
                </a:lnTo>
                <a:lnTo>
                  <a:pt x="1278597" y="406400"/>
                </a:lnTo>
                <a:lnTo>
                  <a:pt x="1279182" y="419100"/>
                </a:lnTo>
                <a:lnTo>
                  <a:pt x="1279182" y="265976"/>
                </a:lnTo>
                <a:lnTo>
                  <a:pt x="1276083" y="254000"/>
                </a:lnTo>
                <a:lnTo>
                  <a:pt x="1243114" y="254000"/>
                </a:lnTo>
                <a:lnTo>
                  <a:pt x="1248384" y="241300"/>
                </a:lnTo>
                <a:lnTo>
                  <a:pt x="1282992" y="241300"/>
                </a:lnTo>
                <a:lnTo>
                  <a:pt x="1291158" y="254000"/>
                </a:lnTo>
                <a:lnTo>
                  <a:pt x="1296111" y="266700"/>
                </a:lnTo>
                <a:lnTo>
                  <a:pt x="1296822" y="279400"/>
                </a:lnTo>
                <a:lnTo>
                  <a:pt x="1297724" y="279400"/>
                </a:lnTo>
                <a:lnTo>
                  <a:pt x="1298130" y="292100"/>
                </a:lnTo>
                <a:lnTo>
                  <a:pt x="1298130" y="224421"/>
                </a:lnTo>
                <a:lnTo>
                  <a:pt x="1279042" y="215900"/>
                </a:lnTo>
                <a:lnTo>
                  <a:pt x="1239380" y="215900"/>
                </a:lnTo>
                <a:lnTo>
                  <a:pt x="1239380" y="546100"/>
                </a:lnTo>
                <a:lnTo>
                  <a:pt x="1224368" y="546100"/>
                </a:lnTo>
                <a:lnTo>
                  <a:pt x="1224368" y="685800"/>
                </a:lnTo>
                <a:lnTo>
                  <a:pt x="1203591" y="685800"/>
                </a:lnTo>
                <a:lnTo>
                  <a:pt x="1211821" y="673100"/>
                </a:lnTo>
                <a:lnTo>
                  <a:pt x="1216850" y="673100"/>
                </a:lnTo>
                <a:lnTo>
                  <a:pt x="1224368" y="685800"/>
                </a:lnTo>
                <a:lnTo>
                  <a:pt x="1224368" y="546100"/>
                </a:lnTo>
                <a:lnTo>
                  <a:pt x="1155204" y="546100"/>
                </a:lnTo>
                <a:lnTo>
                  <a:pt x="1155204" y="647700"/>
                </a:lnTo>
                <a:lnTo>
                  <a:pt x="1153096" y="660400"/>
                </a:lnTo>
                <a:lnTo>
                  <a:pt x="1145019" y="660400"/>
                </a:lnTo>
                <a:lnTo>
                  <a:pt x="1144130" y="647700"/>
                </a:lnTo>
                <a:lnTo>
                  <a:pt x="1155204" y="647700"/>
                </a:lnTo>
                <a:lnTo>
                  <a:pt x="1155204" y="546100"/>
                </a:lnTo>
                <a:lnTo>
                  <a:pt x="1150861" y="546100"/>
                </a:lnTo>
                <a:lnTo>
                  <a:pt x="1139253" y="558800"/>
                </a:lnTo>
                <a:lnTo>
                  <a:pt x="1132662" y="571500"/>
                </a:lnTo>
                <a:lnTo>
                  <a:pt x="1132979" y="584200"/>
                </a:lnTo>
                <a:lnTo>
                  <a:pt x="1135253" y="609600"/>
                </a:lnTo>
                <a:lnTo>
                  <a:pt x="1135329" y="622300"/>
                </a:lnTo>
                <a:lnTo>
                  <a:pt x="1133309" y="647700"/>
                </a:lnTo>
                <a:lnTo>
                  <a:pt x="1131341" y="653999"/>
                </a:lnTo>
                <a:lnTo>
                  <a:pt x="1131341" y="711200"/>
                </a:lnTo>
                <a:lnTo>
                  <a:pt x="1131150" y="711200"/>
                </a:lnTo>
                <a:lnTo>
                  <a:pt x="1130884" y="723900"/>
                </a:lnTo>
                <a:lnTo>
                  <a:pt x="1130655" y="736600"/>
                </a:lnTo>
                <a:lnTo>
                  <a:pt x="1130388" y="749300"/>
                </a:lnTo>
                <a:lnTo>
                  <a:pt x="1129995" y="749300"/>
                </a:lnTo>
                <a:lnTo>
                  <a:pt x="1129004" y="774700"/>
                </a:lnTo>
                <a:lnTo>
                  <a:pt x="1127950" y="787400"/>
                </a:lnTo>
                <a:lnTo>
                  <a:pt x="1125791" y="825500"/>
                </a:lnTo>
                <a:lnTo>
                  <a:pt x="1119784" y="825500"/>
                </a:lnTo>
                <a:lnTo>
                  <a:pt x="1115568" y="812800"/>
                </a:lnTo>
                <a:lnTo>
                  <a:pt x="1116787" y="812800"/>
                </a:lnTo>
                <a:lnTo>
                  <a:pt x="1117346" y="800100"/>
                </a:lnTo>
                <a:lnTo>
                  <a:pt x="1117168" y="787400"/>
                </a:lnTo>
                <a:lnTo>
                  <a:pt x="1116101" y="774700"/>
                </a:lnTo>
                <a:lnTo>
                  <a:pt x="1115098" y="762000"/>
                </a:lnTo>
                <a:lnTo>
                  <a:pt x="1114132" y="749300"/>
                </a:lnTo>
                <a:lnTo>
                  <a:pt x="1113218" y="736600"/>
                </a:lnTo>
                <a:lnTo>
                  <a:pt x="1112367" y="711200"/>
                </a:lnTo>
                <a:lnTo>
                  <a:pt x="1111935" y="711200"/>
                </a:lnTo>
                <a:lnTo>
                  <a:pt x="1117257" y="698500"/>
                </a:lnTo>
                <a:lnTo>
                  <a:pt x="1130858" y="698500"/>
                </a:lnTo>
                <a:lnTo>
                  <a:pt x="1131341" y="711200"/>
                </a:lnTo>
                <a:lnTo>
                  <a:pt x="1131341" y="653999"/>
                </a:lnTo>
                <a:lnTo>
                  <a:pt x="1129334" y="660400"/>
                </a:lnTo>
                <a:lnTo>
                  <a:pt x="1127709" y="673100"/>
                </a:lnTo>
                <a:lnTo>
                  <a:pt x="1112659" y="673100"/>
                </a:lnTo>
                <a:lnTo>
                  <a:pt x="1112380" y="660400"/>
                </a:lnTo>
                <a:lnTo>
                  <a:pt x="1111427" y="647700"/>
                </a:lnTo>
                <a:lnTo>
                  <a:pt x="1110411" y="635000"/>
                </a:lnTo>
                <a:lnTo>
                  <a:pt x="1109789" y="622300"/>
                </a:lnTo>
                <a:lnTo>
                  <a:pt x="1110767" y="584200"/>
                </a:lnTo>
                <a:lnTo>
                  <a:pt x="1116190" y="546100"/>
                </a:lnTo>
                <a:lnTo>
                  <a:pt x="1118463" y="533400"/>
                </a:lnTo>
                <a:lnTo>
                  <a:pt x="1225448" y="533400"/>
                </a:lnTo>
                <a:lnTo>
                  <a:pt x="1239380" y="546100"/>
                </a:lnTo>
                <a:lnTo>
                  <a:pt x="1239380" y="215900"/>
                </a:lnTo>
                <a:lnTo>
                  <a:pt x="1176058" y="215900"/>
                </a:lnTo>
                <a:lnTo>
                  <a:pt x="1176058" y="419100"/>
                </a:lnTo>
                <a:lnTo>
                  <a:pt x="1166266" y="419100"/>
                </a:lnTo>
                <a:lnTo>
                  <a:pt x="1166710" y="406400"/>
                </a:lnTo>
                <a:lnTo>
                  <a:pt x="1173314" y="406400"/>
                </a:lnTo>
                <a:lnTo>
                  <a:pt x="1176058" y="419100"/>
                </a:lnTo>
                <a:lnTo>
                  <a:pt x="1176058" y="215900"/>
                </a:lnTo>
                <a:lnTo>
                  <a:pt x="1174470" y="215900"/>
                </a:lnTo>
                <a:lnTo>
                  <a:pt x="1174470" y="266700"/>
                </a:lnTo>
                <a:lnTo>
                  <a:pt x="1172908" y="279400"/>
                </a:lnTo>
                <a:lnTo>
                  <a:pt x="1159217" y="279400"/>
                </a:lnTo>
                <a:lnTo>
                  <a:pt x="1168857" y="266700"/>
                </a:lnTo>
                <a:lnTo>
                  <a:pt x="1174470" y="266700"/>
                </a:lnTo>
                <a:lnTo>
                  <a:pt x="1174470" y="215900"/>
                </a:lnTo>
                <a:lnTo>
                  <a:pt x="1149565" y="215900"/>
                </a:lnTo>
                <a:lnTo>
                  <a:pt x="1149565" y="279400"/>
                </a:lnTo>
                <a:lnTo>
                  <a:pt x="1126528" y="279400"/>
                </a:lnTo>
                <a:lnTo>
                  <a:pt x="1116825" y="299389"/>
                </a:lnTo>
                <a:lnTo>
                  <a:pt x="1116825" y="330200"/>
                </a:lnTo>
                <a:lnTo>
                  <a:pt x="1116037" y="342900"/>
                </a:lnTo>
                <a:lnTo>
                  <a:pt x="1114755" y="355600"/>
                </a:lnTo>
                <a:lnTo>
                  <a:pt x="1110399" y="342900"/>
                </a:lnTo>
                <a:lnTo>
                  <a:pt x="1109586" y="330200"/>
                </a:lnTo>
                <a:lnTo>
                  <a:pt x="1110818" y="330200"/>
                </a:lnTo>
                <a:lnTo>
                  <a:pt x="1112583" y="317500"/>
                </a:lnTo>
                <a:lnTo>
                  <a:pt x="1116037" y="330200"/>
                </a:lnTo>
                <a:lnTo>
                  <a:pt x="1116825" y="330200"/>
                </a:lnTo>
                <a:lnTo>
                  <a:pt x="1116825" y="299389"/>
                </a:lnTo>
                <a:lnTo>
                  <a:pt x="1114196" y="304800"/>
                </a:lnTo>
                <a:lnTo>
                  <a:pt x="1113078" y="292100"/>
                </a:lnTo>
                <a:lnTo>
                  <a:pt x="1114742" y="279400"/>
                </a:lnTo>
                <a:lnTo>
                  <a:pt x="1120152" y="279400"/>
                </a:lnTo>
                <a:lnTo>
                  <a:pt x="1130300" y="266700"/>
                </a:lnTo>
                <a:lnTo>
                  <a:pt x="1139913" y="266700"/>
                </a:lnTo>
                <a:lnTo>
                  <a:pt x="1149565" y="279400"/>
                </a:lnTo>
                <a:lnTo>
                  <a:pt x="1149565" y="215900"/>
                </a:lnTo>
                <a:lnTo>
                  <a:pt x="1130922" y="215900"/>
                </a:lnTo>
                <a:lnTo>
                  <a:pt x="1131176" y="190500"/>
                </a:lnTo>
                <a:lnTo>
                  <a:pt x="1130731" y="177800"/>
                </a:lnTo>
                <a:lnTo>
                  <a:pt x="1129639" y="165100"/>
                </a:lnTo>
                <a:lnTo>
                  <a:pt x="1127988" y="139700"/>
                </a:lnTo>
                <a:lnTo>
                  <a:pt x="1126959" y="127000"/>
                </a:lnTo>
                <a:lnTo>
                  <a:pt x="1126109" y="127000"/>
                </a:lnTo>
                <a:lnTo>
                  <a:pt x="1125512" y="114300"/>
                </a:lnTo>
                <a:lnTo>
                  <a:pt x="1125258" y="101600"/>
                </a:lnTo>
                <a:lnTo>
                  <a:pt x="1125194" y="88900"/>
                </a:lnTo>
                <a:lnTo>
                  <a:pt x="1104442" y="88900"/>
                </a:lnTo>
                <a:lnTo>
                  <a:pt x="1104442" y="431800"/>
                </a:lnTo>
                <a:lnTo>
                  <a:pt x="1076845" y="431800"/>
                </a:lnTo>
                <a:lnTo>
                  <a:pt x="1080897" y="419100"/>
                </a:lnTo>
                <a:lnTo>
                  <a:pt x="1078204" y="419100"/>
                </a:lnTo>
                <a:lnTo>
                  <a:pt x="1074254" y="406400"/>
                </a:lnTo>
                <a:lnTo>
                  <a:pt x="1071956" y="406400"/>
                </a:lnTo>
                <a:lnTo>
                  <a:pt x="1072388" y="393700"/>
                </a:lnTo>
                <a:lnTo>
                  <a:pt x="1073619" y="381000"/>
                </a:lnTo>
                <a:lnTo>
                  <a:pt x="1074699" y="368300"/>
                </a:lnTo>
                <a:lnTo>
                  <a:pt x="1075220" y="342900"/>
                </a:lnTo>
                <a:lnTo>
                  <a:pt x="1074724" y="330200"/>
                </a:lnTo>
                <a:lnTo>
                  <a:pt x="1073391" y="317500"/>
                </a:lnTo>
                <a:lnTo>
                  <a:pt x="1072070" y="292100"/>
                </a:lnTo>
                <a:lnTo>
                  <a:pt x="1072311" y="279400"/>
                </a:lnTo>
                <a:lnTo>
                  <a:pt x="1074648" y="279400"/>
                </a:lnTo>
                <a:lnTo>
                  <a:pt x="1087602" y="266700"/>
                </a:lnTo>
                <a:lnTo>
                  <a:pt x="1091450" y="279400"/>
                </a:lnTo>
                <a:lnTo>
                  <a:pt x="1090993" y="279400"/>
                </a:lnTo>
                <a:lnTo>
                  <a:pt x="1090993" y="317500"/>
                </a:lnTo>
                <a:lnTo>
                  <a:pt x="1093368" y="342900"/>
                </a:lnTo>
                <a:lnTo>
                  <a:pt x="1097572" y="381000"/>
                </a:lnTo>
                <a:lnTo>
                  <a:pt x="1103058" y="406400"/>
                </a:lnTo>
                <a:lnTo>
                  <a:pt x="1103680" y="419100"/>
                </a:lnTo>
                <a:lnTo>
                  <a:pt x="1104112" y="419100"/>
                </a:lnTo>
                <a:lnTo>
                  <a:pt x="1104442" y="431800"/>
                </a:lnTo>
                <a:lnTo>
                  <a:pt x="1104442" y="88900"/>
                </a:lnTo>
                <a:lnTo>
                  <a:pt x="1058240" y="88900"/>
                </a:lnTo>
                <a:lnTo>
                  <a:pt x="1058240" y="647700"/>
                </a:lnTo>
                <a:lnTo>
                  <a:pt x="1057033" y="651421"/>
                </a:lnTo>
                <a:lnTo>
                  <a:pt x="1057033" y="825500"/>
                </a:lnTo>
                <a:lnTo>
                  <a:pt x="1056932" y="838200"/>
                </a:lnTo>
                <a:lnTo>
                  <a:pt x="1049096" y="838200"/>
                </a:lnTo>
                <a:lnTo>
                  <a:pt x="1047610" y="834898"/>
                </a:lnTo>
                <a:lnTo>
                  <a:pt x="1047610" y="927100"/>
                </a:lnTo>
                <a:lnTo>
                  <a:pt x="1046429" y="939800"/>
                </a:lnTo>
                <a:lnTo>
                  <a:pt x="1034110" y="927100"/>
                </a:lnTo>
                <a:lnTo>
                  <a:pt x="1022235" y="914400"/>
                </a:lnTo>
                <a:lnTo>
                  <a:pt x="1011174" y="901700"/>
                </a:lnTo>
                <a:lnTo>
                  <a:pt x="1001306" y="889000"/>
                </a:lnTo>
                <a:lnTo>
                  <a:pt x="1014374" y="901700"/>
                </a:lnTo>
                <a:lnTo>
                  <a:pt x="1025715" y="901700"/>
                </a:lnTo>
                <a:lnTo>
                  <a:pt x="1035634" y="914400"/>
                </a:lnTo>
                <a:lnTo>
                  <a:pt x="1044422" y="927100"/>
                </a:lnTo>
                <a:lnTo>
                  <a:pt x="1047610" y="927100"/>
                </a:lnTo>
                <a:lnTo>
                  <a:pt x="1047610" y="834898"/>
                </a:lnTo>
                <a:lnTo>
                  <a:pt x="1043393" y="825500"/>
                </a:lnTo>
                <a:lnTo>
                  <a:pt x="1034288" y="825500"/>
                </a:lnTo>
                <a:lnTo>
                  <a:pt x="1030147" y="812800"/>
                </a:lnTo>
                <a:lnTo>
                  <a:pt x="1044270" y="812800"/>
                </a:lnTo>
                <a:lnTo>
                  <a:pt x="1050239" y="825500"/>
                </a:lnTo>
                <a:lnTo>
                  <a:pt x="1057033" y="825500"/>
                </a:lnTo>
                <a:lnTo>
                  <a:pt x="1057033" y="651421"/>
                </a:lnTo>
                <a:lnTo>
                  <a:pt x="1054112" y="660400"/>
                </a:lnTo>
                <a:lnTo>
                  <a:pt x="1048042" y="647700"/>
                </a:lnTo>
                <a:lnTo>
                  <a:pt x="1046022" y="647700"/>
                </a:lnTo>
                <a:lnTo>
                  <a:pt x="1041831" y="635000"/>
                </a:lnTo>
                <a:lnTo>
                  <a:pt x="1053515" y="635000"/>
                </a:lnTo>
                <a:lnTo>
                  <a:pt x="1056449" y="647700"/>
                </a:lnTo>
                <a:lnTo>
                  <a:pt x="1058240" y="647700"/>
                </a:lnTo>
                <a:lnTo>
                  <a:pt x="1058240" y="88900"/>
                </a:lnTo>
                <a:lnTo>
                  <a:pt x="1018184" y="88900"/>
                </a:lnTo>
                <a:lnTo>
                  <a:pt x="1016152" y="114300"/>
                </a:lnTo>
                <a:lnTo>
                  <a:pt x="1014920" y="114300"/>
                </a:lnTo>
                <a:lnTo>
                  <a:pt x="1019683" y="127000"/>
                </a:lnTo>
                <a:lnTo>
                  <a:pt x="1019251" y="127000"/>
                </a:lnTo>
                <a:lnTo>
                  <a:pt x="1018235" y="152400"/>
                </a:lnTo>
                <a:lnTo>
                  <a:pt x="1018006" y="165100"/>
                </a:lnTo>
                <a:lnTo>
                  <a:pt x="1018349" y="190500"/>
                </a:lnTo>
                <a:lnTo>
                  <a:pt x="1019009" y="215900"/>
                </a:lnTo>
                <a:lnTo>
                  <a:pt x="1019403" y="215900"/>
                </a:lnTo>
                <a:lnTo>
                  <a:pt x="1014082" y="228600"/>
                </a:lnTo>
                <a:lnTo>
                  <a:pt x="985329" y="228600"/>
                </a:lnTo>
                <a:lnTo>
                  <a:pt x="975042" y="232041"/>
                </a:lnTo>
                <a:lnTo>
                  <a:pt x="975042" y="952500"/>
                </a:lnTo>
                <a:lnTo>
                  <a:pt x="966990" y="952500"/>
                </a:lnTo>
                <a:lnTo>
                  <a:pt x="966990" y="1003300"/>
                </a:lnTo>
                <a:lnTo>
                  <a:pt x="957503" y="1003300"/>
                </a:lnTo>
                <a:lnTo>
                  <a:pt x="957973" y="990600"/>
                </a:lnTo>
                <a:lnTo>
                  <a:pt x="965200" y="990600"/>
                </a:lnTo>
                <a:lnTo>
                  <a:pt x="966990" y="1003300"/>
                </a:lnTo>
                <a:lnTo>
                  <a:pt x="966990" y="952500"/>
                </a:lnTo>
                <a:lnTo>
                  <a:pt x="954951" y="952500"/>
                </a:lnTo>
                <a:lnTo>
                  <a:pt x="955357" y="939800"/>
                </a:lnTo>
                <a:lnTo>
                  <a:pt x="955941" y="927100"/>
                </a:lnTo>
                <a:lnTo>
                  <a:pt x="963168" y="927100"/>
                </a:lnTo>
                <a:lnTo>
                  <a:pt x="971689" y="939800"/>
                </a:lnTo>
                <a:lnTo>
                  <a:pt x="975042" y="952500"/>
                </a:lnTo>
                <a:lnTo>
                  <a:pt x="975042" y="232041"/>
                </a:lnTo>
                <a:lnTo>
                  <a:pt x="947305" y="241300"/>
                </a:lnTo>
                <a:lnTo>
                  <a:pt x="906335" y="254000"/>
                </a:lnTo>
                <a:lnTo>
                  <a:pt x="878725" y="254000"/>
                </a:lnTo>
                <a:lnTo>
                  <a:pt x="878725" y="304800"/>
                </a:lnTo>
                <a:lnTo>
                  <a:pt x="877925" y="304800"/>
                </a:lnTo>
                <a:lnTo>
                  <a:pt x="876122" y="317500"/>
                </a:lnTo>
                <a:lnTo>
                  <a:pt x="875398" y="320763"/>
                </a:lnTo>
                <a:lnTo>
                  <a:pt x="875398" y="1701800"/>
                </a:lnTo>
                <a:lnTo>
                  <a:pt x="875245" y="1714500"/>
                </a:lnTo>
                <a:lnTo>
                  <a:pt x="874941" y="1714500"/>
                </a:lnTo>
                <a:lnTo>
                  <a:pt x="874636" y="1727200"/>
                </a:lnTo>
                <a:lnTo>
                  <a:pt x="872058" y="1739900"/>
                </a:lnTo>
                <a:lnTo>
                  <a:pt x="868375" y="1739900"/>
                </a:lnTo>
                <a:lnTo>
                  <a:pt x="864958" y="1727200"/>
                </a:lnTo>
                <a:lnTo>
                  <a:pt x="860666" y="1727200"/>
                </a:lnTo>
                <a:lnTo>
                  <a:pt x="858113" y="1714500"/>
                </a:lnTo>
                <a:lnTo>
                  <a:pt x="857707" y="1714500"/>
                </a:lnTo>
                <a:lnTo>
                  <a:pt x="859866" y="1701800"/>
                </a:lnTo>
                <a:lnTo>
                  <a:pt x="875398" y="1701800"/>
                </a:lnTo>
                <a:lnTo>
                  <a:pt x="875398" y="320763"/>
                </a:lnTo>
                <a:lnTo>
                  <a:pt x="874598" y="324370"/>
                </a:lnTo>
                <a:lnTo>
                  <a:pt x="874598" y="1562100"/>
                </a:lnTo>
                <a:lnTo>
                  <a:pt x="874280" y="1574800"/>
                </a:lnTo>
                <a:lnTo>
                  <a:pt x="873899" y="1587500"/>
                </a:lnTo>
                <a:lnTo>
                  <a:pt x="865022" y="1587500"/>
                </a:lnTo>
                <a:lnTo>
                  <a:pt x="865022" y="1651000"/>
                </a:lnTo>
                <a:lnTo>
                  <a:pt x="861148" y="1663700"/>
                </a:lnTo>
                <a:lnTo>
                  <a:pt x="858329" y="1651000"/>
                </a:lnTo>
                <a:lnTo>
                  <a:pt x="852170" y="1651000"/>
                </a:lnTo>
                <a:lnTo>
                  <a:pt x="845934" y="1638300"/>
                </a:lnTo>
                <a:lnTo>
                  <a:pt x="841565" y="1638300"/>
                </a:lnTo>
                <a:lnTo>
                  <a:pt x="841565" y="1701800"/>
                </a:lnTo>
                <a:lnTo>
                  <a:pt x="837095" y="1701800"/>
                </a:lnTo>
                <a:lnTo>
                  <a:pt x="833996" y="1689100"/>
                </a:lnTo>
                <a:lnTo>
                  <a:pt x="839165" y="1689100"/>
                </a:lnTo>
                <a:lnTo>
                  <a:pt x="841565" y="1701800"/>
                </a:lnTo>
                <a:lnTo>
                  <a:pt x="841565" y="1638300"/>
                </a:lnTo>
                <a:lnTo>
                  <a:pt x="839838" y="1638300"/>
                </a:lnTo>
                <a:lnTo>
                  <a:pt x="834821" y="1625600"/>
                </a:lnTo>
                <a:lnTo>
                  <a:pt x="829348" y="1625600"/>
                </a:lnTo>
                <a:lnTo>
                  <a:pt x="823226" y="1612900"/>
                </a:lnTo>
                <a:lnTo>
                  <a:pt x="821944" y="1612900"/>
                </a:lnTo>
                <a:lnTo>
                  <a:pt x="821944" y="1638300"/>
                </a:lnTo>
                <a:lnTo>
                  <a:pt x="821143" y="1638300"/>
                </a:lnTo>
                <a:lnTo>
                  <a:pt x="819467" y="1651000"/>
                </a:lnTo>
                <a:lnTo>
                  <a:pt x="802259" y="1638300"/>
                </a:lnTo>
                <a:lnTo>
                  <a:pt x="732028" y="1638300"/>
                </a:lnTo>
                <a:lnTo>
                  <a:pt x="708393" y="1625600"/>
                </a:lnTo>
                <a:lnTo>
                  <a:pt x="587552" y="1625600"/>
                </a:lnTo>
                <a:lnTo>
                  <a:pt x="598385" y="1638300"/>
                </a:lnTo>
                <a:lnTo>
                  <a:pt x="720013" y="1638300"/>
                </a:lnTo>
                <a:lnTo>
                  <a:pt x="751370" y="1651000"/>
                </a:lnTo>
                <a:lnTo>
                  <a:pt x="782955" y="1651000"/>
                </a:lnTo>
                <a:lnTo>
                  <a:pt x="814882" y="1663700"/>
                </a:lnTo>
                <a:lnTo>
                  <a:pt x="761758" y="1663700"/>
                </a:lnTo>
                <a:lnTo>
                  <a:pt x="761758" y="1816100"/>
                </a:lnTo>
                <a:lnTo>
                  <a:pt x="758659" y="1828800"/>
                </a:lnTo>
                <a:lnTo>
                  <a:pt x="755650" y="1828800"/>
                </a:lnTo>
                <a:lnTo>
                  <a:pt x="755192" y="1816100"/>
                </a:lnTo>
                <a:lnTo>
                  <a:pt x="761758" y="1816100"/>
                </a:lnTo>
                <a:lnTo>
                  <a:pt x="761758" y="1663700"/>
                </a:lnTo>
                <a:lnTo>
                  <a:pt x="740727" y="1663700"/>
                </a:lnTo>
                <a:lnTo>
                  <a:pt x="738771" y="1662823"/>
                </a:lnTo>
                <a:lnTo>
                  <a:pt x="738771" y="1828800"/>
                </a:lnTo>
                <a:lnTo>
                  <a:pt x="732980" y="1828800"/>
                </a:lnTo>
                <a:lnTo>
                  <a:pt x="732980" y="1930400"/>
                </a:lnTo>
                <a:lnTo>
                  <a:pt x="732586" y="1943100"/>
                </a:lnTo>
                <a:lnTo>
                  <a:pt x="731685" y="1943100"/>
                </a:lnTo>
                <a:lnTo>
                  <a:pt x="729589" y="1955800"/>
                </a:lnTo>
                <a:lnTo>
                  <a:pt x="707720" y="1955800"/>
                </a:lnTo>
                <a:lnTo>
                  <a:pt x="700189" y="1943100"/>
                </a:lnTo>
                <a:lnTo>
                  <a:pt x="695198" y="1943100"/>
                </a:lnTo>
                <a:lnTo>
                  <a:pt x="689876" y="1955800"/>
                </a:lnTo>
                <a:lnTo>
                  <a:pt x="669886" y="1955800"/>
                </a:lnTo>
                <a:lnTo>
                  <a:pt x="670509" y="1943100"/>
                </a:lnTo>
                <a:lnTo>
                  <a:pt x="664400" y="1955800"/>
                </a:lnTo>
                <a:lnTo>
                  <a:pt x="620128" y="1955800"/>
                </a:lnTo>
                <a:lnTo>
                  <a:pt x="620179" y="1943100"/>
                </a:lnTo>
                <a:lnTo>
                  <a:pt x="623074" y="1943100"/>
                </a:lnTo>
                <a:lnTo>
                  <a:pt x="628040" y="1930400"/>
                </a:lnTo>
                <a:lnTo>
                  <a:pt x="650659" y="1930400"/>
                </a:lnTo>
                <a:lnTo>
                  <a:pt x="666927" y="1917700"/>
                </a:lnTo>
                <a:lnTo>
                  <a:pt x="699909" y="1917700"/>
                </a:lnTo>
                <a:lnTo>
                  <a:pt x="704062" y="1930400"/>
                </a:lnTo>
                <a:lnTo>
                  <a:pt x="706526" y="1917700"/>
                </a:lnTo>
                <a:lnTo>
                  <a:pt x="729780" y="1917700"/>
                </a:lnTo>
                <a:lnTo>
                  <a:pt x="732980" y="1930400"/>
                </a:lnTo>
                <a:lnTo>
                  <a:pt x="732980" y="1828800"/>
                </a:lnTo>
                <a:lnTo>
                  <a:pt x="708406" y="1828800"/>
                </a:lnTo>
                <a:lnTo>
                  <a:pt x="718286" y="1816100"/>
                </a:lnTo>
                <a:lnTo>
                  <a:pt x="738581" y="1816100"/>
                </a:lnTo>
                <a:lnTo>
                  <a:pt x="738771" y="1828800"/>
                </a:lnTo>
                <a:lnTo>
                  <a:pt x="738771" y="1662823"/>
                </a:lnTo>
                <a:lnTo>
                  <a:pt x="712622" y="1651000"/>
                </a:lnTo>
                <a:lnTo>
                  <a:pt x="684326" y="1651000"/>
                </a:lnTo>
                <a:lnTo>
                  <a:pt x="681443" y="1663700"/>
                </a:lnTo>
                <a:lnTo>
                  <a:pt x="678459" y="1651000"/>
                </a:lnTo>
                <a:lnTo>
                  <a:pt x="616851" y="1651000"/>
                </a:lnTo>
                <a:lnTo>
                  <a:pt x="616851" y="1943100"/>
                </a:lnTo>
                <a:lnTo>
                  <a:pt x="610247" y="1943100"/>
                </a:lnTo>
                <a:lnTo>
                  <a:pt x="614083" y="1955800"/>
                </a:lnTo>
                <a:lnTo>
                  <a:pt x="610387" y="1955800"/>
                </a:lnTo>
                <a:lnTo>
                  <a:pt x="610247" y="1943100"/>
                </a:lnTo>
                <a:lnTo>
                  <a:pt x="608469" y="1943100"/>
                </a:lnTo>
                <a:lnTo>
                  <a:pt x="610082" y="1930400"/>
                </a:lnTo>
                <a:lnTo>
                  <a:pt x="616546" y="1930400"/>
                </a:lnTo>
                <a:lnTo>
                  <a:pt x="616851" y="1943100"/>
                </a:lnTo>
                <a:lnTo>
                  <a:pt x="616851" y="1651000"/>
                </a:lnTo>
                <a:lnTo>
                  <a:pt x="544741" y="1651000"/>
                </a:lnTo>
                <a:lnTo>
                  <a:pt x="544741" y="1943100"/>
                </a:lnTo>
                <a:lnTo>
                  <a:pt x="528294" y="1943100"/>
                </a:lnTo>
                <a:lnTo>
                  <a:pt x="523989" y="1930400"/>
                </a:lnTo>
                <a:lnTo>
                  <a:pt x="521906" y="1930400"/>
                </a:lnTo>
                <a:lnTo>
                  <a:pt x="517906" y="1917700"/>
                </a:lnTo>
                <a:lnTo>
                  <a:pt x="512406" y="1905000"/>
                </a:lnTo>
                <a:lnTo>
                  <a:pt x="486752" y="1905000"/>
                </a:lnTo>
                <a:lnTo>
                  <a:pt x="482574" y="1892300"/>
                </a:lnTo>
                <a:lnTo>
                  <a:pt x="490410" y="1892300"/>
                </a:lnTo>
                <a:lnTo>
                  <a:pt x="487908" y="1879600"/>
                </a:lnTo>
                <a:lnTo>
                  <a:pt x="485521" y="1866900"/>
                </a:lnTo>
                <a:lnTo>
                  <a:pt x="494830" y="1866900"/>
                </a:lnTo>
                <a:lnTo>
                  <a:pt x="506310" y="1854200"/>
                </a:lnTo>
                <a:lnTo>
                  <a:pt x="510082" y="1854200"/>
                </a:lnTo>
                <a:lnTo>
                  <a:pt x="512140" y="1866900"/>
                </a:lnTo>
                <a:lnTo>
                  <a:pt x="515734" y="1866900"/>
                </a:lnTo>
                <a:lnTo>
                  <a:pt x="518909" y="1879663"/>
                </a:lnTo>
                <a:lnTo>
                  <a:pt x="521157" y="1892300"/>
                </a:lnTo>
                <a:lnTo>
                  <a:pt x="527697" y="1892300"/>
                </a:lnTo>
                <a:lnTo>
                  <a:pt x="533082" y="1905000"/>
                </a:lnTo>
                <a:lnTo>
                  <a:pt x="537095" y="1917700"/>
                </a:lnTo>
                <a:lnTo>
                  <a:pt x="540397" y="1930400"/>
                </a:lnTo>
                <a:lnTo>
                  <a:pt x="543610" y="1930400"/>
                </a:lnTo>
                <a:lnTo>
                  <a:pt x="544741" y="1943100"/>
                </a:lnTo>
                <a:lnTo>
                  <a:pt x="544741" y="1651000"/>
                </a:lnTo>
                <a:lnTo>
                  <a:pt x="491058" y="1651000"/>
                </a:lnTo>
                <a:lnTo>
                  <a:pt x="491058" y="1841500"/>
                </a:lnTo>
                <a:lnTo>
                  <a:pt x="452348" y="1841500"/>
                </a:lnTo>
                <a:lnTo>
                  <a:pt x="449935" y="1828800"/>
                </a:lnTo>
                <a:lnTo>
                  <a:pt x="446176" y="1828800"/>
                </a:lnTo>
                <a:lnTo>
                  <a:pt x="445922" y="1816100"/>
                </a:lnTo>
                <a:lnTo>
                  <a:pt x="446481" y="1803400"/>
                </a:lnTo>
                <a:lnTo>
                  <a:pt x="456476" y="1803400"/>
                </a:lnTo>
                <a:lnTo>
                  <a:pt x="465353" y="1816100"/>
                </a:lnTo>
                <a:lnTo>
                  <a:pt x="487400" y="1816100"/>
                </a:lnTo>
                <a:lnTo>
                  <a:pt x="489775" y="1828800"/>
                </a:lnTo>
                <a:lnTo>
                  <a:pt x="490931" y="1828800"/>
                </a:lnTo>
                <a:lnTo>
                  <a:pt x="491058" y="1841500"/>
                </a:lnTo>
                <a:lnTo>
                  <a:pt x="491058" y="1651000"/>
                </a:lnTo>
                <a:lnTo>
                  <a:pt x="459359" y="1651000"/>
                </a:lnTo>
                <a:lnTo>
                  <a:pt x="459359" y="1676400"/>
                </a:lnTo>
                <a:lnTo>
                  <a:pt x="454012" y="1689100"/>
                </a:lnTo>
                <a:lnTo>
                  <a:pt x="451929" y="1689100"/>
                </a:lnTo>
                <a:lnTo>
                  <a:pt x="452894" y="1701800"/>
                </a:lnTo>
                <a:lnTo>
                  <a:pt x="453872" y="1701800"/>
                </a:lnTo>
                <a:lnTo>
                  <a:pt x="454520" y="1714500"/>
                </a:lnTo>
                <a:lnTo>
                  <a:pt x="435952" y="1714500"/>
                </a:lnTo>
                <a:lnTo>
                  <a:pt x="432498" y="1701800"/>
                </a:lnTo>
                <a:lnTo>
                  <a:pt x="430060" y="1689100"/>
                </a:lnTo>
                <a:lnTo>
                  <a:pt x="429768" y="1689100"/>
                </a:lnTo>
                <a:lnTo>
                  <a:pt x="428358" y="1676400"/>
                </a:lnTo>
                <a:lnTo>
                  <a:pt x="459359" y="1676400"/>
                </a:lnTo>
                <a:lnTo>
                  <a:pt x="459359" y="1651000"/>
                </a:lnTo>
                <a:lnTo>
                  <a:pt x="421741" y="1651000"/>
                </a:lnTo>
                <a:lnTo>
                  <a:pt x="415213" y="1638300"/>
                </a:lnTo>
                <a:lnTo>
                  <a:pt x="414985" y="1638300"/>
                </a:lnTo>
                <a:lnTo>
                  <a:pt x="414985" y="1701800"/>
                </a:lnTo>
                <a:lnTo>
                  <a:pt x="411099" y="1701800"/>
                </a:lnTo>
                <a:lnTo>
                  <a:pt x="410197" y="1704886"/>
                </a:lnTo>
                <a:lnTo>
                  <a:pt x="410197" y="1765300"/>
                </a:lnTo>
                <a:lnTo>
                  <a:pt x="409473" y="1778000"/>
                </a:lnTo>
                <a:lnTo>
                  <a:pt x="407695" y="1790700"/>
                </a:lnTo>
                <a:lnTo>
                  <a:pt x="406222" y="1803400"/>
                </a:lnTo>
                <a:lnTo>
                  <a:pt x="403898" y="1803400"/>
                </a:lnTo>
                <a:lnTo>
                  <a:pt x="400189" y="1790700"/>
                </a:lnTo>
                <a:lnTo>
                  <a:pt x="398830" y="1790700"/>
                </a:lnTo>
                <a:lnTo>
                  <a:pt x="398297" y="1803400"/>
                </a:lnTo>
                <a:lnTo>
                  <a:pt x="398894" y="1778000"/>
                </a:lnTo>
                <a:lnTo>
                  <a:pt x="400126" y="1765300"/>
                </a:lnTo>
                <a:lnTo>
                  <a:pt x="401650" y="1752600"/>
                </a:lnTo>
                <a:lnTo>
                  <a:pt x="403123" y="1739900"/>
                </a:lnTo>
                <a:lnTo>
                  <a:pt x="408520" y="1739900"/>
                </a:lnTo>
                <a:lnTo>
                  <a:pt x="410197" y="1765300"/>
                </a:lnTo>
                <a:lnTo>
                  <a:pt x="410197" y="1704886"/>
                </a:lnTo>
                <a:lnTo>
                  <a:pt x="407377" y="1714500"/>
                </a:lnTo>
                <a:lnTo>
                  <a:pt x="404431" y="1714500"/>
                </a:lnTo>
                <a:lnTo>
                  <a:pt x="404469" y="1701800"/>
                </a:lnTo>
                <a:lnTo>
                  <a:pt x="404228" y="1701800"/>
                </a:lnTo>
                <a:lnTo>
                  <a:pt x="403174" y="1689100"/>
                </a:lnTo>
                <a:lnTo>
                  <a:pt x="412978" y="1689100"/>
                </a:lnTo>
                <a:lnTo>
                  <a:pt x="414985" y="1701800"/>
                </a:lnTo>
                <a:lnTo>
                  <a:pt x="414985" y="1638300"/>
                </a:lnTo>
                <a:lnTo>
                  <a:pt x="397624" y="1638300"/>
                </a:lnTo>
                <a:lnTo>
                  <a:pt x="378383" y="1613369"/>
                </a:lnTo>
                <a:lnTo>
                  <a:pt x="378383" y="2019300"/>
                </a:lnTo>
                <a:lnTo>
                  <a:pt x="371944" y="2006600"/>
                </a:lnTo>
                <a:lnTo>
                  <a:pt x="365277" y="1993900"/>
                </a:lnTo>
                <a:lnTo>
                  <a:pt x="377215" y="1993900"/>
                </a:lnTo>
                <a:lnTo>
                  <a:pt x="377228" y="2006600"/>
                </a:lnTo>
                <a:lnTo>
                  <a:pt x="378383" y="2019300"/>
                </a:lnTo>
                <a:lnTo>
                  <a:pt x="378383" y="1613369"/>
                </a:lnTo>
                <a:lnTo>
                  <a:pt x="378028" y="1612900"/>
                </a:lnTo>
                <a:lnTo>
                  <a:pt x="367080" y="1605470"/>
                </a:lnTo>
                <a:lnTo>
                  <a:pt x="367080" y="1930400"/>
                </a:lnTo>
                <a:lnTo>
                  <a:pt x="366941" y="1930400"/>
                </a:lnTo>
                <a:lnTo>
                  <a:pt x="364655" y="1943100"/>
                </a:lnTo>
                <a:lnTo>
                  <a:pt x="363359" y="1955800"/>
                </a:lnTo>
                <a:lnTo>
                  <a:pt x="363004" y="1965363"/>
                </a:lnTo>
                <a:lnTo>
                  <a:pt x="362978" y="1981200"/>
                </a:lnTo>
                <a:lnTo>
                  <a:pt x="363080" y="1993900"/>
                </a:lnTo>
                <a:lnTo>
                  <a:pt x="358355" y="1993900"/>
                </a:lnTo>
                <a:lnTo>
                  <a:pt x="351180" y="1981200"/>
                </a:lnTo>
                <a:lnTo>
                  <a:pt x="350913" y="1968500"/>
                </a:lnTo>
                <a:lnTo>
                  <a:pt x="350672" y="1968500"/>
                </a:lnTo>
                <a:lnTo>
                  <a:pt x="350786" y="1955800"/>
                </a:lnTo>
                <a:lnTo>
                  <a:pt x="351243" y="1943100"/>
                </a:lnTo>
                <a:lnTo>
                  <a:pt x="352145" y="1930400"/>
                </a:lnTo>
                <a:lnTo>
                  <a:pt x="353288" y="1917700"/>
                </a:lnTo>
                <a:lnTo>
                  <a:pt x="354431" y="1905000"/>
                </a:lnTo>
                <a:lnTo>
                  <a:pt x="354634" y="1905000"/>
                </a:lnTo>
                <a:lnTo>
                  <a:pt x="355930" y="1892300"/>
                </a:lnTo>
                <a:lnTo>
                  <a:pt x="358902" y="1892300"/>
                </a:lnTo>
                <a:lnTo>
                  <a:pt x="361645" y="1905000"/>
                </a:lnTo>
                <a:lnTo>
                  <a:pt x="362496" y="1905000"/>
                </a:lnTo>
                <a:lnTo>
                  <a:pt x="364947" y="1917700"/>
                </a:lnTo>
                <a:lnTo>
                  <a:pt x="367080" y="1930400"/>
                </a:lnTo>
                <a:lnTo>
                  <a:pt x="367080" y="1605470"/>
                </a:lnTo>
                <a:lnTo>
                  <a:pt x="366776" y="1605254"/>
                </a:lnTo>
                <a:lnTo>
                  <a:pt x="366776" y="1689100"/>
                </a:lnTo>
                <a:lnTo>
                  <a:pt x="364858" y="1693900"/>
                </a:lnTo>
                <a:lnTo>
                  <a:pt x="364858" y="1866900"/>
                </a:lnTo>
                <a:lnTo>
                  <a:pt x="364782" y="1879600"/>
                </a:lnTo>
                <a:lnTo>
                  <a:pt x="355180" y="1879600"/>
                </a:lnTo>
                <a:lnTo>
                  <a:pt x="359041" y="1866900"/>
                </a:lnTo>
                <a:lnTo>
                  <a:pt x="364858" y="1866900"/>
                </a:lnTo>
                <a:lnTo>
                  <a:pt x="364858" y="1693900"/>
                </a:lnTo>
                <a:lnTo>
                  <a:pt x="361696" y="1701800"/>
                </a:lnTo>
                <a:lnTo>
                  <a:pt x="357873" y="1701800"/>
                </a:lnTo>
                <a:lnTo>
                  <a:pt x="357873" y="1816100"/>
                </a:lnTo>
                <a:lnTo>
                  <a:pt x="357085" y="1828482"/>
                </a:lnTo>
                <a:lnTo>
                  <a:pt x="355955" y="1841500"/>
                </a:lnTo>
                <a:lnTo>
                  <a:pt x="354672" y="1841500"/>
                </a:lnTo>
                <a:lnTo>
                  <a:pt x="353212" y="1854288"/>
                </a:lnTo>
                <a:lnTo>
                  <a:pt x="351637" y="1866900"/>
                </a:lnTo>
                <a:lnTo>
                  <a:pt x="350608" y="1866900"/>
                </a:lnTo>
                <a:lnTo>
                  <a:pt x="347205" y="1879600"/>
                </a:lnTo>
                <a:lnTo>
                  <a:pt x="341350" y="1866900"/>
                </a:lnTo>
                <a:lnTo>
                  <a:pt x="339178" y="1866900"/>
                </a:lnTo>
                <a:lnTo>
                  <a:pt x="339178" y="1930400"/>
                </a:lnTo>
                <a:lnTo>
                  <a:pt x="338429" y="1943100"/>
                </a:lnTo>
                <a:lnTo>
                  <a:pt x="336880" y="1955800"/>
                </a:lnTo>
                <a:lnTo>
                  <a:pt x="326034" y="1955800"/>
                </a:lnTo>
                <a:lnTo>
                  <a:pt x="325615" y="1943100"/>
                </a:lnTo>
                <a:lnTo>
                  <a:pt x="325755" y="1943100"/>
                </a:lnTo>
                <a:lnTo>
                  <a:pt x="327939" y="1930400"/>
                </a:lnTo>
                <a:lnTo>
                  <a:pt x="331673" y="1930400"/>
                </a:lnTo>
                <a:lnTo>
                  <a:pt x="336448" y="1917700"/>
                </a:lnTo>
                <a:lnTo>
                  <a:pt x="338670" y="1930400"/>
                </a:lnTo>
                <a:lnTo>
                  <a:pt x="339178" y="1930400"/>
                </a:lnTo>
                <a:lnTo>
                  <a:pt x="339178" y="1866900"/>
                </a:lnTo>
                <a:lnTo>
                  <a:pt x="320395" y="1866900"/>
                </a:lnTo>
                <a:lnTo>
                  <a:pt x="310184" y="1854200"/>
                </a:lnTo>
                <a:lnTo>
                  <a:pt x="303491" y="1845221"/>
                </a:lnTo>
                <a:lnTo>
                  <a:pt x="303491" y="1968500"/>
                </a:lnTo>
                <a:lnTo>
                  <a:pt x="292608" y="1981200"/>
                </a:lnTo>
                <a:lnTo>
                  <a:pt x="287375" y="1993900"/>
                </a:lnTo>
                <a:lnTo>
                  <a:pt x="277710" y="1993900"/>
                </a:lnTo>
                <a:lnTo>
                  <a:pt x="279488" y="1981200"/>
                </a:lnTo>
                <a:lnTo>
                  <a:pt x="285305" y="1981200"/>
                </a:lnTo>
                <a:lnTo>
                  <a:pt x="288378" y="1968500"/>
                </a:lnTo>
                <a:lnTo>
                  <a:pt x="303491" y="1968500"/>
                </a:lnTo>
                <a:lnTo>
                  <a:pt x="303491" y="1845221"/>
                </a:lnTo>
                <a:lnTo>
                  <a:pt x="300723" y="1841500"/>
                </a:lnTo>
                <a:lnTo>
                  <a:pt x="294398" y="1841500"/>
                </a:lnTo>
                <a:lnTo>
                  <a:pt x="291096" y="1828800"/>
                </a:lnTo>
                <a:lnTo>
                  <a:pt x="291401" y="1828800"/>
                </a:lnTo>
                <a:lnTo>
                  <a:pt x="292087" y="1816100"/>
                </a:lnTo>
                <a:lnTo>
                  <a:pt x="292557" y="1816100"/>
                </a:lnTo>
                <a:lnTo>
                  <a:pt x="293497" y="1803400"/>
                </a:lnTo>
                <a:lnTo>
                  <a:pt x="295224" y="1790700"/>
                </a:lnTo>
                <a:lnTo>
                  <a:pt x="317614" y="1790700"/>
                </a:lnTo>
                <a:lnTo>
                  <a:pt x="320941" y="1803400"/>
                </a:lnTo>
                <a:lnTo>
                  <a:pt x="333603" y="1803400"/>
                </a:lnTo>
                <a:lnTo>
                  <a:pt x="340436" y="1816100"/>
                </a:lnTo>
                <a:lnTo>
                  <a:pt x="357873" y="1816100"/>
                </a:lnTo>
                <a:lnTo>
                  <a:pt x="357873" y="1701800"/>
                </a:lnTo>
                <a:lnTo>
                  <a:pt x="354660" y="1701800"/>
                </a:lnTo>
                <a:lnTo>
                  <a:pt x="354660" y="1752600"/>
                </a:lnTo>
                <a:lnTo>
                  <a:pt x="353631" y="1765300"/>
                </a:lnTo>
                <a:lnTo>
                  <a:pt x="351332" y="1778000"/>
                </a:lnTo>
                <a:lnTo>
                  <a:pt x="351091" y="1790700"/>
                </a:lnTo>
                <a:lnTo>
                  <a:pt x="344373" y="1790700"/>
                </a:lnTo>
                <a:lnTo>
                  <a:pt x="345376" y="1778000"/>
                </a:lnTo>
                <a:lnTo>
                  <a:pt x="345922" y="1765300"/>
                </a:lnTo>
                <a:lnTo>
                  <a:pt x="347383" y="1752600"/>
                </a:lnTo>
                <a:lnTo>
                  <a:pt x="351104" y="1739900"/>
                </a:lnTo>
                <a:lnTo>
                  <a:pt x="354660" y="1752600"/>
                </a:lnTo>
                <a:lnTo>
                  <a:pt x="354660" y="1701800"/>
                </a:lnTo>
                <a:lnTo>
                  <a:pt x="351866" y="1701800"/>
                </a:lnTo>
                <a:lnTo>
                  <a:pt x="347357" y="1689100"/>
                </a:lnTo>
                <a:lnTo>
                  <a:pt x="334822" y="1676400"/>
                </a:lnTo>
                <a:lnTo>
                  <a:pt x="326618" y="1676400"/>
                </a:lnTo>
                <a:lnTo>
                  <a:pt x="322846" y="1670570"/>
                </a:lnTo>
                <a:lnTo>
                  <a:pt x="322846" y="1701800"/>
                </a:lnTo>
                <a:lnTo>
                  <a:pt x="294843" y="1701800"/>
                </a:lnTo>
                <a:lnTo>
                  <a:pt x="293776" y="1689100"/>
                </a:lnTo>
                <a:lnTo>
                  <a:pt x="293420" y="1676400"/>
                </a:lnTo>
                <a:lnTo>
                  <a:pt x="297649" y="1676400"/>
                </a:lnTo>
                <a:lnTo>
                  <a:pt x="302145" y="1663700"/>
                </a:lnTo>
                <a:lnTo>
                  <a:pt x="305676" y="1676400"/>
                </a:lnTo>
                <a:lnTo>
                  <a:pt x="313982" y="1676400"/>
                </a:lnTo>
                <a:lnTo>
                  <a:pt x="319506" y="1689100"/>
                </a:lnTo>
                <a:lnTo>
                  <a:pt x="322846" y="1701800"/>
                </a:lnTo>
                <a:lnTo>
                  <a:pt x="322846" y="1670570"/>
                </a:lnTo>
                <a:lnTo>
                  <a:pt x="318401" y="1663700"/>
                </a:lnTo>
                <a:lnTo>
                  <a:pt x="309930" y="1651000"/>
                </a:lnTo>
                <a:lnTo>
                  <a:pt x="301586" y="1651000"/>
                </a:lnTo>
                <a:lnTo>
                  <a:pt x="300520" y="1638300"/>
                </a:lnTo>
                <a:lnTo>
                  <a:pt x="301840" y="1625600"/>
                </a:lnTo>
                <a:lnTo>
                  <a:pt x="304177" y="1625600"/>
                </a:lnTo>
                <a:lnTo>
                  <a:pt x="303060" y="1612900"/>
                </a:lnTo>
                <a:lnTo>
                  <a:pt x="302526" y="1612900"/>
                </a:lnTo>
                <a:lnTo>
                  <a:pt x="302463" y="1587500"/>
                </a:lnTo>
                <a:lnTo>
                  <a:pt x="302615" y="1587500"/>
                </a:lnTo>
                <a:lnTo>
                  <a:pt x="308305" y="1574800"/>
                </a:lnTo>
                <a:lnTo>
                  <a:pt x="310908" y="1574800"/>
                </a:lnTo>
                <a:lnTo>
                  <a:pt x="312928" y="1587500"/>
                </a:lnTo>
                <a:lnTo>
                  <a:pt x="330898" y="1600200"/>
                </a:lnTo>
                <a:lnTo>
                  <a:pt x="347395" y="1625600"/>
                </a:lnTo>
                <a:lnTo>
                  <a:pt x="359333" y="1651000"/>
                </a:lnTo>
                <a:lnTo>
                  <a:pt x="363626" y="1676400"/>
                </a:lnTo>
                <a:lnTo>
                  <a:pt x="363499" y="1689100"/>
                </a:lnTo>
                <a:lnTo>
                  <a:pt x="366776" y="1689100"/>
                </a:lnTo>
                <a:lnTo>
                  <a:pt x="366776" y="1605254"/>
                </a:lnTo>
                <a:lnTo>
                  <a:pt x="359346" y="1600200"/>
                </a:lnTo>
                <a:lnTo>
                  <a:pt x="341452" y="1574800"/>
                </a:lnTo>
                <a:lnTo>
                  <a:pt x="324192" y="1549400"/>
                </a:lnTo>
                <a:lnTo>
                  <a:pt x="304749" y="1524000"/>
                </a:lnTo>
                <a:lnTo>
                  <a:pt x="255765" y="1460500"/>
                </a:lnTo>
                <a:lnTo>
                  <a:pt x="251269" y="1454658"/>
                </a:lnTo>
                <a:lnTo>
                  <a:pt x="251269" y="1536700"/>
                </a:lnTo>
                <a:lnTo>
                  <a:pt x="247243" y="1574800"/>
                </a:lnTo>
                <a:lnTo>
                  <a:pt x="238429" y="1574800"/>
                </a:lnTo>
                <a:lnTo>
                  <a:pt x="237210" y="1571307"/>
                </a:lnTo>
                <a:lnTo>
                  <a:pt x="237210" y="1663700"/>
                </a:lnTo>
                <a:lnTo>
                  <a:pt x="235572" y="1670126"/>
                </a:lnTo>
                <a:lnTo>
                  <a:pt x="235572" y="1739900"/>
                </a:lnTo>
                <a:lnTo>
                  <a:pt x="235508" y="1752600"/>
                </a:lnTo>
                <a:lnTo>
                  <a:pt x="234772" y="1765300"/>
                </a:lnTo>
                <a:lnTo>
                  <a:pt x="232968" y="1778000"/>
                </a:lnTo>
                <a:lnTo>
                  <a:pt x="228866" y="1778000"/>
                </a:lnTo>
                <a:lnTo>
                  <a:pt x="228866" y="1854200"/>
                </a:lnTo>
                <a:lnTo>
                  <a:pt x="228269" y="1854200"/>
                </a:lnTo>
                <a:lnTo>
                  <a:pt x="227507" y="1866900"/>
                </a:lnTo>
                <a:lnTo>
                  <a:pt x="217766" y="1866900"/>
                </a:lnTo>
                <a:lnTo>
                  <a:pt x="219544" y="1854200"/>
                </a:lnTo>
                <a:lnTo>
                  <a:pt x="220370" y="1854200"/>
                </a:lnTo>
                <a:lnTo>
                  <a:pt x="220624" y="1841500"/>
                </a:lnTo>
                <a:lnTo>
                  <a:pt x="227380" y="1841500"/>
                </a:lnTo>
                <a:lnTo>
                  <a:pt x="228866" y="1854200"/>
                </a:lnTo>
                <a:lnTo>
                  <a:pt x="228866" y="1778000"/>
                </a:lnTo>
                <a:lnTo>
                  <a:pt x="225386" y="1778000"/>
                </a:lnTo>
                <a:lnTo>
                  <a:pt x="225386" y="1803400"/>
                </a:lnTo>
                <a:lnTo>
                  <a:pt x="225082" y="1816100"/>
                </a:lnTo>
                <a:lnTo>
                  <a:pt x="219824" y="1816100"/>
                </a:lnTo>
                <a:lnTo>
                  <a:pt x="218859" y="1803400"/>
                </a:lnTo>
                <a:lnTo>
                  <a:pt x="209270" y="1803400"/>
                </a:lnTo>
                <a:lnTo>
                  <a:pt x="208280" y="1790700"/>
                </a:lnTo>
                <a:lnTo>
                  <a:pt x="218567" y="1790700"/>
                </a:lnTo>
                <a:lnTo>
                  <a:pt x="223748" y="1803400"/>
                </a:lnTo>
                <a:lnTo>
                  <a:pt x="225386" y="1803400"/>
                </a:lnTo>
                <a:lnTo>
                  <a:pt x="225386" y="1778000"/>
                </a:lnTo>
                <a:lnTo>
                  <a:pt x="211594" y="1778000"/>
                </a:lnTo>
                <a:lnTo>
                  <a:pt x="198755" y="1765300"/>
                </a:lnTo>
                <a:lnTo>
                  <a:pt x="185343" y="1765300"/>
                </a:lnTo>
                <a:lnTo>
                  <a:pt x="184912" y="1790700"/>
                </a:lnTo>
                <a:lnTo>
                  <a:pt x="183578" y="1816100"/>
                </a:lnTo>
                <a:lnTo>
                  <a:pt x="180403" y="1841500"/>
                </a:lnTo>
                <a:lnTo>
                  <a:pt x="174421" y="1866900"/>
                </a:lnTo>
                <a:lnTo>
                  <a:pt x="172237" y="1841500"/>
                </a:lnTo>
                <a:lnTo>
                  <a:pt x="171132" y="1828482"/>
                </a:lnTo>
                <a:lnTo>
                  <a:pt x="169481" y="1803400"/>
                </a:lnTo>
                <a:lnTo>
                  <a:pt x="168579" y="1778000"/>
                </a:lnTo>
                <a:lnTo>
                  <a:pt x="167640" y="1752600"/>
                </a:lnTo>
                <a:lnTo>
                  <a:pt x="166192" y="1701800"/>
                </a:lnTo>
                <a:lnTo>
                  <a:pt x="165684" y="1651000"/>
                </a:lnTo>
                <a:lnTo>
                  <a:pt x="165582" y="1612900"/>
                </a:lnTo>
                <a:lnTo>
                  <a:pt x="165773" y="1600200"/>
                </a:lnTo>
                <a:lnTo>
                  <a:pt x="165976" y="1587500"/>
                </a:lnTo>
                <a:lnTo>
                  <a:pt x="167043" y="1562100"/>
                </a:lnTo>
                <a:lnTo>
                  <a:pt x="168948" y="1536700"/>
                </a:lnTo>
                <a:lnTo>
                  <a:pt x="169303" y="1524000"/>
                </a:lnTo>
                <a:lnTo>
                  <a:pt x="169672" y="1511300"/>
                </a:lnTo>
                <a:lnTo>
                  <a:pt x="168757" y="1486141"/>
                </a:lnTo>
                <a:lnTo>
                  <a:pt x="168541" y="1447800"/>
                </a:lnTo>
                <a:lnTo>
                  <a:pt x="171437" y="1422400"/>
                </a:lnTo>
                <a:lnTo>
                  <a:pt x="182410" y="1435100"/>
                </a:lnTo>
                <a:lnTo>
                  <a:pt x="189471" y="1447800"/>
                </a:lnTo>
                <a:lnTo>
                  <a:pt x="192963" y="1447800"/>
                </a:lnTo>
                <a:lnTo>
                  <a:pt x="191960" y="1485900"/>
                </a:lnTo>
                <a:lnTo>
                  <a:pt x="183426" y="1524000"/>
                </a:lnTo>
                <a:lnTo>
                  <a:pt x="180530" y="1536700"/>
                </a:lnTo>
                <a:lnTo>
                  <a:pt x="178866" y="1549400"/>
                </a:lnTo>
                <a:lnTo>
                  <a:pt x="178282" y="1562100"/>
                </a:lnTo>
                <a:lnTo>
                  <a:pt x="178638" y="1574800"/>
                </a:lnTo>
                <a:lnTo>
                  <a:pt x="179336" y="1586725"/>
                </a:lnTo>
                <a:lnTo>
                  <a:pt x="179311" y="1600200"/>
                </a:lnTo>
                <a:lnTo>
                  <a:pt x="179247" y="1612900"/>
                </a:lnTo>
                <a:lnTo>
                  <a:pt x="178562" y="1625600"/>
                </a:lnTo>
                <a:lnTo>
                  <a:pt x="177634" y="1638300"/>
                </a:lnTo>
                <a:lnTo>
                  <a:pt x="177088" y="1651000"/>
                </a:lnTo>
                <a:lnTo>
                  <a:pt x="176657" y="1663700"/>
                </a:lnTo>
                <a:lnTo>
                  <a:pt x="177025" y="1663700"/>
                </a:lnTo>
                <a:lnTo>
                  <a:pt x="178879" y="1676400"/>
                </a:lnTo>
                <a:lnTo>
                  <a:pt x="183273" y="1689100"/>
                </a:lnTo>
                <a:lnTo>
                  <a:pt x="184873" y="1701800"/>
                </a:lnTo>
                <a:lnTo>
                  <a:pt x="184835" y="1714500"/>
                </a:lnTo>
                <a:lnTo>
                  <a:pt x="184353" y="1727200"/>
                </a:lnTo>
                <a:lnTo>
                  <a:pt x="184238" y="1739900"/>
                </a:lnTo>
                <a:lnTo>
                  <a:pt x="189572" y="1739900"/>
                </a:lnTo>
                <a:lnTo>
                  <a:pt x="189839" y="1727200"/>
                </a:lnTo>
                <a:lnTo>
                  <a:pt x="191897" y="1701800"/>
                </a:lnTo>
                <a:lnTo>
                  <a:pt x="229679" y="1701800"/>
                </a:lnTo>
                <a:lnTo>
                  <a:pt x="233578" y="1714500"/>
                </a:lnTo>
                <a:lnTo>
                  <a:pt x="234353" y="1714500"/>
                </a:lnTo>
                <a:lnTo>
                  <a:pt x="235140" y="1727200"/>
                </a:lnTo>
                <a:lnTo>
                  <a:pt x="235572" y="1739900"/>
                </a:lnTo>
                <a:lnTo>
                  <a:pt x="235572" y="1670126"/>
                </a:lnTo>
                <a:lnTo>
                  <a:pt x="233972" y="1676400"/>
                </a:lnTo>
                <a:lnTo>
                  <a:pt x="228193" y="1676400"/>
                </a:lnTo>
                <a:lnTo>
                  <a:pt x="218935" y="1689100"/>
                </a:lnTo>
                <a:lnTo>
                  <a:pt x="205320" y="1676400"/>
                </a:lnTo>
                <a:lnTo>
                  <a:pt x="196621" y="1676400"/>
                </a:lnTo>
                <a:lnTo>
                  <a:pt x="192201" y="1663700"/>
                </a:lnTo>
                <a:lnTo>
                  <a:pt x="192036" y="1651000"/>
                </a:lnTo>
                <a:lnTo>
                  <a:pt x="196088" y="1638300"/>
                </a:lnTo>
                <a:lnTo>
                  <a:pt x="199428" y="1651000"/>
                </a:lnTo>
                <a:lnTo>
                  <a:pt x="202425" y="1651000"/>
                </a:lnTo>
                <a:lnTo>
                  <a:pt x="206159" y="1663700"/>
                </a:lnTo>
                <a:lnTo>
                  <a:pt x="237210" y="1663700"/>
                </a:lnTo>
                <a:lnTo>
                  <a:pt x="237210" y="1571307"/>
                </a:lnTo>
                <a:lnTo>
                  <a:pt x="234010" y="1562100"/>
                </a:lnTo>
                <a:lnTo>
                  <a:pt x="228460" y="1562100"/>
                </a:lnTo>
                <a:lnTo>
                  <a:pt x="223481" y="1557718"/>
                </a:lnTo>
                <a:lnTo>
                  <a:pt x="223481" y="1574800"/>
                </a:lnTo>
                <a:lnTo>
                  <a:pt x="215976" y="1587500"/>
                </a:lnTo>
                <a:lnTo>
                  <a:pt x="208064" y="1574800"/>
                </a:lnTo>
                <a:lnTo>
                  <a:pt x="200126" y="1600200"/>
                </a:lnTo>
                <a:lnTo>
                  <a:pt x="195757" y="1587500"/>
                </a:lnTo>
                <a:lnTo>
                  <a:pt x="194170" y="1587500"/>
                </a:lnTo>
                <a:lnTo>
                  <a:pt x="194233" y="1574800"/>
                </a:lnTo>
                <a:lnTo>
                  <a:pt x="194576" y="1574800"/>
                </a:lnTo>
                <a:lnTo>
                  <a:pt x="195465" y="1562100"/>
                </a:lnTo>
                <a:lnTo>
                  <a:pt x="199313" y="1562100"/>
                </a:lnTo>
                <a:lnTo>
                  <a:pt x="213042" y="1574800"/>
                </a:lnTo>
                <a:lnTo>
                  <a:pt x="223481" y="1574800"/>
                </a:lnTo>
                <a:lnTo>
                  <a:pt x="223481" y="1557718"/>
                </a:lnTo>
                <a:lnTo>
                  <a:pt x="214071" y="1549400"/>
                </a:lnTo>
                <a:lnTo>
                  <a:pt x="203873" y="1536700"/>
                </a:lnTo>
                <a:lnTo>
                  <a:pt x="198589" y="1524000"/>
                </a:lnTo>
                <a:lnTo>
                  <a:pt x="198920" y="1498600"/>
                </a:lnTo>
                <a:lnTo>
                  <a:pt x="200088" y="1486141"/>
                </a:lnTo>
                <a:lnTo>
                  <a:pt x="200215" y="1485900"/>
                </a:lnTo>
                <a:lnTo>
                  <a:pt x="201371" y="1473200"/>
                </a:lnTo>
                <a:lnTo>
                  <a:pt x="203174" y="1460500"/>
                </a:lnTo>
                <a:lnTo>
                  <a:pt x="210134" y="1460500"/>
                </a:lnTo>
                <a:lnTo>
                  <a:pt x="216154" y="1473200"/>
                </a:lnTo>
                <a:lnTo>
                  <a:pt x="237286" y="1485900"/>
                </a:lnTo>
                <a:lnTo>
                  <a:pt x="248475" y="1511300"/>
                </a:lnTo>
                <a:lnTo>
                  <a:pt x="251269" y="1536700"/>
                </a:lnTo>
                <a:lnTo>
                  <a:pt x="251269" y="1454658"/>
                </a:lnTo>
                <a:lnTo>
                  <a:pt x="245999" y="1447800"/>
                </a:lnTo>
                <a:lnTo>
                  <a:pt x="242062" y="1447800"/>
                </a:lnTo>
                <a:lnTo>
                  <a:pt x="238391" y="1435100"/>
                </a:lnTo>
                <a:lnTo>
                  <a:pt x="231368" y="1435100"/>
                </a:lnTo>
                <a:lnTo>
                  <a:pt x="230035" y="1422400"/>
                </a:lnTo>
                <a:lnTo>
                  <a:pt x="251675" y="1422400"/>
                </a:lnTo>
                <a:lnTo>
                  <a:pt x="256349" y="1435100"/>
                </a:lnTo>
                <a:lnTo>
                  <a:pt x="264363" y="1447800"/>
                </a:lnTo>
                <a:lnTo>
                  <a:pt x="273265" y="1460500"/>
                </a:lnTo>
                <a:lnTo>
                  <a:pt x="282854" y="1460500"/>
                </a:lnTo>
                <a:lnTo>
                  <a:pt x="292912" y="1473200"/>
                </a:lnTo>
                <a:lnTo>
                  <a:pt x="299605" y="1473200"/>
                </a:lnTo>
                <a:lnTo>
                  <a:pt x="305930" y="1485900"/>
                </a:lnTo>
                <a:lnTo>
                  <a:pt x="311873" y="1485900"/>
                </a:lnTo>
                <a:lnTo>
                  <a:pt x="317411" y="1498600"/>
                </a:lnTo>
                <a:lnTo>
                  <a:pt x="332422" y="1511300"/>
                </a:lnTo>
                <a:lnTo>
                  <a:pt x="348081" y="1524000"/>
                </a:lnTo>
                <a:lnTo>
                  <a:pt x="362889" y="1549400"/>
                </a:lnTo>
                <a:lnTo>
                  <a:pt x="375348" y="1562100"/>
                </a:lnTo>
                <a:lnTo>
                  <a:pt x="376186" y="1562100"/>
                </a:lnTo>
                <a:lnTo>
                  <a:pt x="377723" y="1574800"/>
                </a:lnTo>
                <a:lnTo>
                  <a:pt x="390055" y="1574800"/>
                </a:lnTo>
                <a:lnTo>
                  <a:pt x="400011" y="1587500"/>
                </a:lnTo>
                <a:lnTo>
                  <a:pt x="409079" y="1600200"/>
                </a:lnTo>
                <a:lnTo>
                  <a:pt x="421373" y="1625600"/>
                </a:lnTo>
                <a:lnTo>
                  <a:pt x="431698" y="1625600"/>
                </a:lnTo>
                <a:lnTo>
                  <a:pt x="438099" y="1638300"/>
                </a:lnTo>
                <a:lnTo>
                  <a:pt x="495223" y="1638300"/>
                </a:lnTo>
                <a:lnTo>
                  <a:pt x="513524" y="1625600"/>
                </a:lnTo>
                <a:lnTo>
                  <a:pt x="587184" y="1625600"/>
                </a:lnTo>
                <a:lnTo>
                  <a:pt x="562622" y="1612900"/>
                </a:lnTo>
                <a:lnTo>
                  <a:pt x="522859" y="1612900"/>
                </a:lnTo>
                <a:lnTo>
                  <a:pt x="500888" y="1625600"/>
                </a:lnTo>
                <a:lnTo>
                  <a:pt x="437603" y="1625600"/>
                </a:lnTo>
                <a:lnTo>
                  <a:pt x="429729" y="1612900"/>
                </a:lnTo>
                <a:lnTo>
                  <a:pt x="422643" y="1612900"/>
                </a:lnTo>
                <a:lnTo>
                  <a:pt x="417601" y="1600200"/>
                </a:lnTo>
                <a:lnTo>
                  <a:pt x="412673" y="1587500"/>
                </a:lnTo>
                <a:lnTo>
                  <a:pt x="407263" y="1587500"/>
                </a:lnTo>
                <a:lnTo>
                  <a:pt x="400812" y="1574800"/>
                </a:lnTo>
                <a:lnTo>
                  <a:pt x="390982" y="1574800"/>
                </a:lnTo>
                <a:lnTo>
                  <a:pt x="382600" y="1562100"/>
                </a:lnTo>
                <a:lnTo>
                  <a:pt x="367347" y="1536700"/>
                </a:lnTo>
                <a:lnTo>
                  <a:pt x="355765" y="1524000"/>
                </a:lnTo>
                <a:lnTo>
                  <a:pt x="343585" y="1511300"/>
                </a:lnTo>
                <a:lnTo>
                  <a:pt x="330288" y="1485900"/>
                </a:lnTo>
                <a:lnTo>
                  <a:pt x="315353" y="1473200"/>
                </a:lnTo>
                <a:lnTo>
                  <a:pt x="296633" y="1460500"/>
                </a:lnTo>
                <a:lnTo>
                  <a:pt x="279196" y="1447800"/>
                </a:lnTo>
                <a:lnTo>
                  <a:pt x="262712" y="1435100"/>
                </a:lnTo>
                <a:lnTo>
                  <a:pt x="254774" y="1422400"/>
                </a:lnTo>
                <a:lnTo>
                  <a:pt x="246837" y="1409700"/>
                </a:lnTo>
                <a:lnTo>
                  <a:pt x="240588" y="1409700"/>
                </a:lnTo>
                <a:lnTo>
                  <a:pt x="242595" y="1397000"/>
                </a:lnTo>
                <a:lnTo>
                  <a:pt x="257683" y="1384300"/>
                </a:lnTo>
                <a:lnTo>
                  <a:pt x="342658" y="1384300"/>
                </a:lnTo>
                <a:lnTo>
                  <a:pt x="345147" y="1397000"/>
                </a:lnTo>
                <a:lnTo>
                  <a:pt x="340029" y="1397000"/>
                </a:lnTo>
                <a:lnTo>
                  <a:pt x="340029" y="1435100"/>
                </a:lnTo>
                <a:lnTo>
                  <a:pt x="338175" y="1447800"/>
                </a:lnTo>
                <a:lnTo>
                  <a:pt x="331939" y="1435100"/>
                </a:lnTo>
                <a:lnTo>
                  <a:pt x="321805" y="1435100"/>
                </a:lnTo>
                <a:lnTo>
                  <a:pt x="317855" y="1422400"/>
                </a:lnTo>
                <a:lnTo>
                  <a:pt x="315201" y="1422400"/>
                </a:lnTo>
                <a:lnTo>
                  <a:pt x="324573" y="1409700"/>
                </a:lnTo>
                <a:lnTo>
                  <a:pt x="333616" y="1409700"/>
                </a:lnTo>
                <a:lnTo>
                  <a:pt x="335902" y="1435100"/>
                </a:lnTo>
                <a:lnTo>
                  <a:pt x="340029" y="1435100"/>
                </a:lnTo>
                <a:lnTo>
                  <a:pt x="340029" y="1397000"/>
                </a:lnTo>
                <a:lnTo>
                  <a:pt x="284721" y="1397000"/>
                </a:lnTo>
                <a:lnTo>
                  <a:pt x="281800" y="1409700"/>
                </a:lnTo>
                <a:lnTo>
                  <a:pt x="287718" y="1409700"/>
                </a:lnTo>
                <a:lnTo>
                  <a:pt x="293560" y="1422400"/>
                </a:lnTo>
                <a:lnTo>
                  <a:pt x="299529" y="1422400"/>
                </a:lnTo>
                <a:lnTo>
                  <a:pt x="305447" y="1435100"/>
                </a:lnTo>
                <a:lnTo>
                  <a:pt x="311111" y="1435100"/>
                </a:lnTo>
                <a:lnTo>
                  <a:pt x="327533" y="1447800"/>
                </a:lnTo>
                <a:lnTo>
                  <a:pt x="343852" y="1473200"/>
                </a:lnTo>
                <a:lnTo>
                  <a:pt x="360146" y="1485900"/>
                </a:lnTo>
                <a:lnTo>
                  <a:pt x="376453" y="1511300"/>
                </a:lnTo>
                <a:lnTo>
                  <a:pt x="385279" y="1511300"/>
                </a:lnTo>
                <a:lnTo>
                  <a:pt x="393750" y="1524000"/>
                </a:lnTo>
                <a:lnTo>
                  <a:pt x="401853" y="1536700"/>
                </a:lnTo>
                <a:lnTo>
                  <a:pt x="409587" y="1549400"/>
                </a:lnTo>
                <a:lnTo>
                  <a:pt x="417868" y="1562100"/>
                </a:lnTo>
                <a:lnTo>
                  <a:pt x="426618" y="1574800"/>
                </a:lnTo>
                <a:lnTo>
                  <a:pt x="435635" y="1587500"/>
                </a:lnTo>
                <a:lnTo>
                  <a:pt x="444665" y="1587500"/>
                </a:lnTo>
                <a:lnTo>
                  <a:pt x="448678" y="1600200"/>
                </a:lnTo>
                <a:lnTo>
                  <a:pt x="505599" y="1600200"/>
                </a:lnTo>
                <a:lnTo>
                  <a:pt x="520763" y="1587500"/>
                </a:lnTo>
                <a:lnTo>
                  <a:pt x="543941" y="1587500"/>
                </a:lnTo>
                <a:lnTo>
                  <a:pt x="554812" y="1600200"/>
                </a:lnTo>
                <a:lnTo>
                  <a:pt x="699744" y="1600200"/>
                </a:lnTo>
                <a:lnTo>
                  <a:pt x="724141" y="1612900"/>
                </a:lnTo>
                <a:lnTo>
                  <a:pt x="775995" y="1612900"/>
                </a:lnTo>
                <a:lnTo>
                  <a:pt x="772934" y="1600200"/>
                </a:lnTo>
                <a:lnTo>
                  <a:pt x="760691" y="1600200"/>
                </a:lnTo>
                <a:lnTo>
                  <a:pt x="757072" y="1587500"/>
                </a:lnTo>
                <a:lnTo>
                  <a:pt x="740765" y="1574800"/>
                </a:lnTo>
                <a:lnTo>
                  <a:pt x="723976" y="1549400"/>
                </a:lnTo>
                <a:lnTo>
                  <a:pt x="707275" y="1536700"/>
                </a:lnTo>
                <a:lnTo>
                  <a:pt x="691197" y="1524000"/>
                </a:lnTo>
                <a:lnTo>
                  <a:pt x="673481" y="1498600"/>
                </a:lnTo>
                <a:lnTo>
                  <a:pt x="660971" y="1480870"/>
                </a:lnTo>
                <a:lnTo>
                  <a:pt x="660971" y="1549400"/>
                </a:lnTo>
                <a:lnTo>
                  <a:pt x="508596" y="1549400"/>
                </a:lnTo>
                <a:lnTo>
                  <a:pt x="499440" y="1536700"/>
                </a:lnTo>
                <a:lnTo>
                  <a:pt x="482168" y="1536700"/>
                </a:lnTo>
                <a:lnTo>
                  <a:pt x="474294" y="1524000"/>
                </a:lnTo>
                <a:lnTo>
                  <a:pt x="470001" y="1524000"/>
                </a:lnTo>
                <a:lnTo>
                  <a:pt x="470001" y="1587500"/>
                </a:lnTo>
                <a:lnTo>
                  <a:pt x="449529" y="1587500"/>
                </a:lnTo>
                <a:lnTo>
                  <a:pt x="443953" y="1574800"/>
                </a:lnTo>
                <a:lnTo>
                  <a:pt x="436422" y="1562100"/>
                </a:lnTo>
                <a:lnTo>
                  <a:pt x="428980" y="1562100"/>
                </a:lnTo>
                <a:lnTo>
                  <a:pt x="421627" y="1549400"/>
                </a:lnTo>
                <a:lnTo>
                  <a:pt x="414350" y="1536700"/>
                </a:lnTo>
                <a:lnTo>
                  <a:pt x="409829" y="1524000"/>
                </a:lnTo>
                <a:lnTo>
                  <a:pt x="405447" y="1524000"/>
                </a:lnTo>
                <a:lnTo>
                  <a:pt x="400723" y="1511300"/>
                </a:lnTo>
                <a:lnTo>
                  <a:pt x="395198" y="1511300"/>
                </a:lnTo>
                <a:lnTo>
                  <a:pt x="384949" y="1498600"/>
                </a:lnTo>
                <a:lnTo>
                  <a:pt x="375881" y="1485900"/>
                </a:lnTo>
                <a:lnTo>
                  <a:pt x="367169" y="1473200"/>
                </a:lnTo>
                <a:lnTo>
                  <a:pt x="358013" y="1460500"/>
                </a:lnTo>
                <a:lnTo>
                  <a:pt x="375894" y="1473200"/>
                </a:lnTo>
                <a:lnTo>
                  <a:pt x="393496" y="1498600"/>
                </a:lnTo>
                <a:lnTo>
                  <a:pt x="410248" y="1511300"/>
                </a:lnTo>
                <a:lnTo>
                  <a:pt x="425602" y="1524000"/>
                </a:lnTo>
                <a:lnTo>
                  <a:pt x="432663" y="1536700"/>
                </a:lnTo>
                <a:lnTo>
                  <a:pt x="439661" y="1549400"/>
                </a:lnTo>
                <a:lnTo>
                  <a:pt x="446862" y="1562100"/>
                </a:lnTo>
                <a:lnTo>
                  <a:pt x="454583" y="1562100"/>
                </a:lnTo>
                <a:lnTo>
                  <a:pt x="459295" y="1574800"/>
                </a:lnTo>
                <a:lnTo>
                  <a:pt x="464375" y="1574800"/>
                </a:lnTo>
                <a:lnTo>
                  <a:pt x="470001" y="1587500"/>
                </a:lnTo>
                <a:lnTo>
                  <a:pt x="470001" y="1524000"/>
                </a:lnTo>
                <a:lnTo>
                  <a:pt x="464794" y="1524000"/>
                </a:lnTo>
                <a:lnTo>
                  <a:pt x="455091" y="1511300"/>
                </a:lnTo>
                <a:lnTo>
                  <a:pt x="445490" y="1498600"/>
                </a:lnTo>
                <a:lnTo>
                  <a:pt x="436270" y="1498600"/>
                </a:lnTo>
                <a:lnTo>
                  <a:pt x="424129" y="1485900"/>
                </a:lnTo>
                <a:lnTo>
                  <a:pt x="412254" y="1473200"/>
                </a:lnTo>
                <a:lnTo>
                  <a:pt x="400583" y="1460500"/>
                </a:lnTo>
                <a:lnTo>
                  <a:pt x="389077" y="1447800"/>
                </a:lnTo>
                <a:lnTo>
                  <a:pt x="385445" y="1435100"/>
                </a:lnTo>
                <a:lnTo>
                  <a:pt x="385152" y="1435100"/>
                </a:lnTo>
                <a:lnTo>
                  <a:pt x="388061" y="1422400"/>
                </a:lnTo>
                <a:lnTo>
                  <a:pt x="437870" y="1422400"/>
                </a:lnTo>
                <a:lnTo>
                  <a:pt x="465658" y="1435100"/>
                </a:lnTo>
                <a:lnTo>
                  <a:pt x="493458" y="1422400"/>
                </a:lnTo>
                <a:lnTo>
                  <a:pt x="536232" y="1422400"/>
                </a:lnTo>
                <a:lnTo>
                  <a:pt x="541705" y="1435100"/>
                </a:lnTo>
                <a:lnTo>
                  <a:pt x="548957" y="1447800"/>
                </a:lnTo>
                <a:lnTo>
                  <a:pt x="557047" y="1460500"/>
                </a:lnTo>
                <a:lnTo>
                  <a:pt x="565759" y="1460500"/>
                </a:lnTo>
                <a:lnTo>
                  <a:pt x="574903" y="1473200"/>
                </a:lnTo>
                <a:lnTo>
                  <a:pt x="591248" y="1485900"/>
                </a:lnTo>
                <a:lnTo>
                  <a:pt x="607326" y="1498600"/>
                </a:lnTo>
                <a:lnTo>
                  <a:pt x="638848" y="1524000"/>
                </a:lnTo>
                <a:lnTo>
                  <a:pt x="644410" y="1524000"/>
                </a:lnTo>
                <a:lnTo>
                  <a:pt x="650176" y="1536700"/>
                </a:lnTo>
                <a:lnTo>
                  <a:pt x="655802" y="1536700"/>
                </a:lnTo>
                <a:lnTo>
                  <a:pt x="660971" y="1549400"/>
                </a:lnTo>
                <a:lnTo>
                  <a:pt x="660971" y="1480870"/>
                </a:lnTo>
                <a:lnTo>
                  <a:pt x="655561" y="1473200"/>
                </a:lnTo>
                <a:lnTo>
                  <a:pt x="638314" y="1447800"/>
                </a:lnTo>
                <a:lnTo>
                  <a:pt x="622566" y="1435100"/>
                </a:lnTo>
                <a:lnTo>
                  <a:pt x="618540" y="1422400"/>
                </a:lnTo>
                <a:lnTo>
                  <a:pt x="618337" y="1422400"/>
                </a:lnTo>
                <a:lnTo>
                  <a:pt x="618337" y="1435100"/>
                </a:lnTo>
                <a:lnTo>
                  <a:pt x="615746" y="1447800"/>
                </a:lnTo>
                <a:lnTo>
                  <a:pt x="601586" y="1435100"/>
                </a:lnTo>
                <a:lnTo>
                  <a:pt x="588784" y="1422400"/>
                </a:lnTo>
                <a:lnTo>
                  <a:pt x="576072" y="1409700"/>
                </a:lnTo>
                <a:lnTo>
                  <a:pt x="562178" y="1409700"/>
                </a:lnTo>
                <a:lnTo>
                  <a:pt x="575386" y="1397000"/>
                </a:lnTo>
                <a:lnTo>
                  <a:pt x="589762" y="1397000"/>
                </a:lnTo>
                <a:lnTo>
                  <a:pt x="597611" y="1409700"/>
                </a:lnTo>
                <a:lnTo>
                  <a:pt x="602195" y="1422400"/>
                </a:lnTo>
                <a:lnTo>
                  <a:pt x="606996" y="1422400"/>
                </a:lnTo>
                <a:lnTo>
                  <a:pt x="611695" y="1435100"/>
                </a:lnTo>
                <a:lnTo>
                  <a:pt x="618337" y="1435100"/>
                </a:lnTo>
                <a:lnTo>
                  <a:pt x="618337" y="1422400"/>
                </a:lnTo>
                <a:lnTo>
                  <a:pt x="613714" y="1422400"/>
                </a:lnTo>
                <a:lnTo>
                  <a:pt x="607771" y="1409700"/>
                </a:lnTo>
                <a:lnTo>
                  <a:pt x="604177" y="1409700"/>
                </a:lnTo>
                <a:lnTo>
                  <a:pt x="612584" y="1397000"/>
                </a:lnTo>
                <a:lnTo>
                  <a:pt x="624992" y="1397000"/>
                </a:lnTo>
                <a:lnTo>
                  <a:pt x="636955" y="1422400"/>
                </a:lnTo>
                <a:lnTo>
                  <a:pt x="649579" y="1435100"/>
                </a:lnTo>
                <a:lnTo>
                  <a:pt x="661708" y="1447800"/>
                </a:lnTo>
                <a:lnTo>
                  <a:pt x="672249" y="1460500"/>
                </a:lnTo>
                <a:lnTo>
                  <a:pt x="680567" y="1473200"/>
                </a:lnTo>
                <a:lnTo>
                  <a:pt x="689787" y="1485900"/>
                </a:lnTo>
                <a:lnTo>
                  <a:pt x="699808" y="1498600"/>
                </a:lnTo>
                <a:lnTo>
                  <a:pt x="710501" y="1511300"/>
                </a:lnTo>
                <a:lnTo>
                  <a:pt x="721893" y="1524000"/>
                </a:lnTo>
                <a:lnTo>
                  <a:pt x="733031" y="1536700"/>
                </a:lnTo>
                <a:lnTo>
                  <a:pt x="743623" y="1549400"/>
                </a:lnTo>
                <a:lnTo>
                  <a:pt x="753364" y="1562100"/>
                </a:lnTo>
                <a:lnTo>
                  <a:pt x="757339" y="1574800"/>
                </a:lnTo>
                <a:lnTo>
                  <a:pt x="772439" y="1574800"/>
                </a:lnTo>
                <a:lnTo>
                  <a:pt x="776859" y="1587500"/>
                </a:lnTo>
                <a:lnTo>
                  <a:pt x="783285" y="1587500"/>
                </a:lnTo>
                <a:lnTo>
                  <a:pt x="788784" y="1600200"/>
                </a:lnTo>
                <a:lnTo>
                  <a:pt x="795680" y="1612900"/>
                </a:lnTo>
                <a:lnTo>
                  <a:pt x="803275" y="1612900"/>
                </a:lnTo>
                <a:lnTo>
                  <a:pt x="810933" y="1625600"/>
                </a:lnTo>
                <a:lnTo>
                  <a:pt x="815924" y="1625600"/>
                </a:lnTo>
                <a:lnTo>
                  <a:pt x="821944" y="1638300"/>
                </a:lnTo>
                <a:lnTo>
                  <a:pt x="821944" y="1612900"/>
                </a:lnTo>
                <a:lnTo>
                  <a:pt x="816610" y="1612900"/>
                </a:lnTo>
                <a:lnTo>
                  <a:pt x="796493" y="1587500"/>
                </a:lnTo>
                <a:lnTo>
                  <a:pt x="783564" y="1574800"/>
                </a:lnTo>
                <a:lnTo>
                  <a:pt x="770890" y="1562100"/>
                </a:lnTo>
                <a:lnTo>
                  <a:pt x="758418" y="1549400"/>
                </a:lnTo>
                <a:lnTo>
                  <a:pt x="743775" y="1524000"/>
                </a:lnTo>
                <a:lnTo>
                  <a:pt x="729602" y="1511300"/>
                </a:lnTo>
                <a:lnTo>
                  <a:pt x="715010" y="1485900"/>
                </a:lnTo>
                <a:lnTo>
                  <a:pt x="699160" y="1473200"/>
                </a:lnTo>
                <a:lnTo>
                  <a:pt x="683679" y="1460500"/>
                </a:lnTo>
                <a:lnTo>
                  <a:pt x="669518" y="1435100"/>
                </a:lnTo>
                <a:lnTo>
                  <a:pt x="655574" y="1422400"/>
                </a:lnTo>
                <a:lnTo>
                  <a:pt x="640791" y="1397000"/>
                </a:lnTo>
                <a:lnTo>
                  <a:pt x="634746" y="1397000"/>
                </a:lnTo>
                <a:lnTo>
                  <a:pt x="635000" y="1384300"/>
                </a:lnTo>
                <a:lnTo>
                  <a:pt x="646506" y="1384300"/>
                </a:lnTo>
                <a:lnTo>
                  <a:pt x="650887" y="1397000"/>
                </a:lnTo>
                <a:lnTo>
                  <a:pt x="655904" y="1397000"/>
                </a:lnTo>
                <a:lnTo>
                  <a:pt x="661403" y="1409700"/>
                </a:lnTo>
                <a:lnTo>
                  <a:pt x="676211" y="1422400"/>
                </a:lnTo>
                <a:lnTo>
                  <a:pt x="684809" y="1435100"/>
                </a:lnTo>
                <a:lnTo>
                  <a:pt x="693064" y="1435100"/>
                </a:lnTo>
                <a:lnTo>
                  <a:pt x="701090" y="1447800"/>
                </a:lnTo>
                <a:lnTo>
                  <a:pt x="740067" y="1498600"/>
                </a:lnTo>
                <a:lnTo>
                  <a:pt x="759345" y="1524000"/>
                </a:lnTo>
                <a:lnTo>
                  <a:pt x="778281" y="1549400"/>
                </a:lnTo>
                <a:lnTo>
                  <a:pt x="795858" y="1562100"/>
                </a:lnTo>
                <a:lnTo>
                  <a:pt x="814057" y="1587500"/>
                </a:lnTo>
                <a:lnTo>
                  <a:pt x="832548" y="1612900"/>
                </a:lnTo>
                <a:lnTo>
                  <a:pt x="851001" y="1625600"/>
                </a:lnTo>
                <a:lnTo>
                  <a:pt x="856475" y="1638300"/>
                </a:lnTo>
                <a:lnTo>
                  <a:pt x="861060" y="1638300"/>
                </a:lnTo>
                <a:lnTo>
                  <a:pt x="864844" y="1651000"/>
                </a:lnTo>
                <a:lnTo>
                  <a:pt x="865022" y="1651000"/>
                </a:lnTo>
                <a:lnTo>
                  <a:pt x="865022" y="1587500"/>
                </a:lnTo>
                <a:lnTo>
                  <a:pt x="857846" y="1587500"/>
                </a:lnTo>
                <a:lnTo>
                  <a:pt x="854811" y="1574800"/>
                </a:lnTo>
                <a:lnTo>
                  <a:pt x="855357" y="1562100"/>
                </a:lnTo>
                <a:lnTo>
                  <a:pt x="856246" y="1549400"/>
                </a:lnTo>
                <a:lnTo>
                  <a:pt x="856945" y="1524000"/>
                </a:lnTo>
                <a:lnTo>
                  <a:pt x="857986" y="1498600"/>
                </a:lnTo>
                <a:lnTo>
                  <a:pt x="859878" y="1485900"/>
                </a:lnTo>
                <a:lnTo>
                  <a:pt x="860793" y="1473200"/>
                </a:lnTo>
                <a:lnTo>
                  <a:pt x="860844" y="1447800"/>
                </a:lnTo>
                <a:lnTo>
                  <a:pt x="861898" y="1435100"/>
                </a:lnTo>
                <a:lnTo>
                  <a:pt x="865860" y="1422400"/>
                </a:lnTo>
                <a:lnTo>
                  <a:pt x="866559" y="1422400"/>
                </a:lnTo>
                <a:lnTo>
                  <a:pt x="867994" y="1435100"/>
                </a:lnTo>
                <a:lnTo>
                  <a:pt x="867587" y="1447800"/>
                </a:lnTo>
                <a:lnTo>
                  <a:pt x="867156" y="1473200"/>
                </a:lnTo>
                <a:lnTo>
                  <a:pt x="868400" y="1498600"/>
                </a:lnTo>
                <a:lnTo>
                  <a:pt x="870826" y="1524000"/>
                </a:lnTo>
                <a:lnTo>
                  <a:pt x="873937" y="1549400"/>
                </a:lnTo>
                <a:lnTo>
                  <a:pt x="874585" y="1562100"/>
                </a:lnTo>
                <a:lnTo>
                  <a:pt x="874598" y="324370"/>
                </a:lnTo>
                <a:lnTo>
                  <a:pt x="873302" y="330200"/>
                </a:lnTo>
                <a:lnTo>
                  <a:pt x="870089" y="317500"/>
                </a:lnTo>
                <a:lnTo>
                  <a:pt x="869073" y="304800"/>
                </a:lnTo>
                <a:lnTo>
                  <a:pt x="869302" y="304800"/>
                </a:lnTo>
                <a:lnTo>
                  <a:pt x="869873" y="292100"/>
                </a:lnTo>
                <a:lnTo>
                  <a:pt x="869975" y="279400"/>
                </a:lnTo>
                <a:lnTo>
                  <a:pt x="878357" y="279400"/>
                </a:lnTo>
                <a:lnTo>
                  <a:pt x="878586" y="292100"/>
                </a:lnTo>
                <a:lnTo>
                  <a:pt x="878725" y="304800"/>
                </a:lnTo>
                <a:lnTo>
                  <a:pt x="878725" y="254000"/>
                </a:lnTo>
                <a:lnTo>
                  <a:pt x="868553" y="254000"/>
                </a:lnTo>
                <a:lnTo>
                  <a:pt x="864463" y="266700"/>
                </a:lnTo>
                <a:lnTo>
                  <a:pt x="859663" y="279400"/>
                </a:lnTo>
                <a:lnTo>
                  <a:pt x="858481" y="279400"/>
                </a:lnTo>
                <a:lnTo>
                  <a:pt x="858481" y="863600"/>
                </a:lnTo>
                <a:lnTo>
                  <a:pt x="857923" y="914400"/>
                </a:lnTo>
                <a:lnTo>
                  <a:pt x="857275" y="965200"/>
                </a:lnTo>
                <a:lnTo>
                  <a:pt x="857046" y="1016000"/>
                </a:lnTo>
                <a:lnTo>
                  <a:pt x="857427" y="1041400"/>
                </a:lnTo>
                <a:lnTo>
                  <a:pt x="857973" y="1066800"/>
                </a:lnTo>
                <a:lnTo>
                  <a:pt x="857935" y="1092200"/>
                </a:lnTo>
                <a:lnTo>
                  <a:pt x="856564" y="1117600"/>
                </a:lnTo>
                <a:lnTo>
                  <a:pt x="855929" y="1130300"/>
                </a:lnTo>
                <a:lnTo>
                  <a:pt x="855878" y="1143000"/>
                </a:lnTo>
                <a:lnTo>
                  <a:pt x="856145" y="1155700"/>
                </a:lnTo>
                <a:lnTo>
                  <a:pt x="856462" y="1168400"/>
                </a:lnTo>
                <a:lnTo>
                  <a:pt x="856919" y="1193800"/>
                </a:lnTo>
                <a:lnTo>
                  <a:pt x="857288" y="1206500"/>
                </a:lnTo>
                <a:lnTo>
                  <a:pt x="857415" y="1231900"/>
                </a:lnTo>
                <a:lnTo>
                  <a:pt x="857135" y="1257300"/>
                </a:lnTo>
                <a:lnTo>
                  <a:pt x="855916" y="1308100"/>
                </a:lnTo>
                <a:lnTo>
                  <a:pt x="854608" y="1346200"/>
                </a:lnTo>
                <a:lnTo>
                  <a:pt x="853147" y="1397393"/>
                </a:lnTo>
                <a:lnTo>
                  <a:pt x="851484" y="1450467"/>
                </a:lnTo>
                <a:lnTo>
                  <a:pt x="849833" y="1498600"/>
                </a:lnTo>
                <a:lnTo>
                  <a:pt x="849617" y="1511300"/>
                </a:lnTo>
                <a:lnTo>
                  <a:pt x="849058" y="1524000"/>
                </a:lnTo>
                <a:lnTo>
                  <a:pt x="846772" y="1536700"/>
                </a:lnTo>
                <a:lnTo>
                  <a:pt x="841400" y="1549400"/>
                </a:lnTo>
                <a:lnTo>
                  <a:pt x="841286" y="1467129"/>
                </a:lnTo>
                <a:lnTo>
                  <a:pt x="841032" y="1371600"/>
                </a:lnTo>
                <a:lnTo>
                  <a:pt x="841108" y="1231900"/>
                </a:lnTo>
                <a:lnTo>
                  <a:pt x="841413" y="1191729"/>
                </a:lnTo>
                <a:lnTo>
                  <a:pt x="842835" y="1117600"/>
                </a:lnTo>
                <a:lnTo>
                  <a:pt x="844042" y="1079500"/>
                </a:lnTo>
                <a:lnTo>
                  <a:pt x="845210" y="1041400"/>
                </a:lnTo>
                <a:lnTo>
                  <a:pt x="846061" y="1003300"/>
                </a:lnTo>
                <a:lnTo>
                  <a:pt x="846150" y="977900"/>
                </a:lnTo>
                <a:lnTo>
                  <a:pt x="846099" y="927100"/>
                </a:lnTo>
                <a:lnTo>
                  <a:pt x="846175" y="876300"/>
                </a:lnTo>
                <a:lnTo>
                  <a:pt x="846226" y="863600"/>
                </a:lnTo>
                <a:lnTo>
                  <a:pt x="847763" y="812800"/>
                </a:lnTo>
                <a:lnTo>
                  <a:pt x="848842" y="800100"/>
                </a:lnTo>
                <a:lnTo>
                  <a:pt x="849503" y="774700"/>
                </a:lnTo>
                <a:lnTo>
                  <a:pt x="849401" y="749300"/>
                </a:lnTo>
                <a:lnTo>
                  <a:pt x="848207" y="723900"/>
                </a:lnTo>
                <a:lnTo>
                  <a:pt x="847953" y="723900"/>
                </a:lnTo>
                <a:lnTo>
                  <a:pt x="848347" y="711200"/>
                </a:lnTo>
                <a:lnTo>
                  <a:pt x="849579" y="711200"/>
                </a:lnTo>
                <a:lnTo>
                  <a:pt x="851865" y="698500"/>
                </a:lnTo>
                <a:lnTo>
                  <a:pt x="856094" y="723900"/>
                </a:lnTo>
                <a:lnTo>
                  <a:pt x="857935" y="749300"/>
                </a:lnTo>
                <a:lnTo>
                  <a:pt x="858393" y="774700"/>
                </a:lnTo>
                <a:lnTo>
                  <a:pt x="858481" y="863600"/>
                </a:lnTo>
                <a:lnTo>
                  <a:pt x="858481" y="279400"/>
                </a:lnTo>
                <a:lnTo>
                  <a:pt x="854214" y="279400"/>
                </a:lnTo>
                <a:lnTo>
                  <a:pt x="848207" y="292100"/>
                </a:lnTo>
                <a:lnTo>
                  <a:pt x="847877" y="292100"/>
                </a:lnTo>
                <a:lnTo>
                  <a:pt x="847153" y="304800"/>
                </a:lnTo>
                <a:lnTo>
                  <a:pt x="845527" y="304800"/>
                </a:lnTo>
                <a:lnTo>
                  <a:pt x="844981" y="317500"/>
                </a:lnTo>
                <a:lnTo>
                  <a:pt x="845223" y="317500"/>
                </a:lnTo>
                <a:lnTo>
                  <a:pt x="846010" y="330200"/>
                </a:lnTo>
                <a:lnTo>
                  <a:pt x="847407" y="355600"/>
                </a:lnTo>
                <a:lnTo>
                  <a:pt x="847458" y="368300"/>
                </a:lnTo>
                <a:lnTo>
                  <a:pt x="847001" y="393700"/>
                </a:lnTo>
                <a:lnTo>
                  <a:pt x="846861" y="431800"/>
                </a:lnTo>
                <a:lnTo>
                  <a:pt x="846416" y="457200"/>
                </a:lnTo>
                <a:lnTo>
                  <a:pt x="846620" y="469900"/>
                </a:lnTo>
                <a:lnTo>
                  <a:pt x="848487" y="495300"/>
                </a:lnTo>
                <a:lnTo>
                  <a:pt x="848868" y="508000"/>
                </a:lnTo>
                <a:lnTo>
                  <a:pt x="848423" y="508000"/>
                </a:lnTo>
                <a:lnTo>
                  <a:pt x="847623" y="520700"/>
                </a:lnTo>
                <a:lnTo>
                  <a:pt x="846912" y="520700"/>
                </a:lnTo>
                <a:lnTo>
                  <a:pt x="846696" y="533400"/>
                </a:lnTo>
                <a:lnTo>
                  <a:pt x="827468" y="533400"/>
                </a:lnTo>
                <a:lnTo>
                  <a:pt x="838822" y="546100"/>
                </a:lnTo>
                <a:lnTo>
                  <a:pt x="845718" y="546100"/>
                </a:lnTo>
                <a:lnTo>
                  <a:pt x="846289" y="558800"/>
                </a:lnTo>
                <a:lnTo>
                  <a:pt x="845731" y="596900"/>
                </a:lnTo>
                <a:lnTo>
                  <a:pt x="845337" y="609600"/>
                </a:lnTo>
                <a:lnTo>
                  <a:pt x="844638" y="622300"/>
                </a:lnTo>
                <a:lnTo>
                  <a:pt x="843699" y="647700"/>
                </a:lnTo>
                <a:lnTo>
                  <a:pt x="843280" y="673100"/>
                </a:lnTo>
                <a:lnTo>
                  <a:pt x="843064" y="698500"/>
                </a:lnTo>
                <a:lnTo>
                  <a:pt x="842924" y="709307"/>
                </a:lnTo>
                <a:lnTo>
                  <a:pt x="842835" y="749300"/>
                </a:lnTo>
                <a:lnTo>
                  <a:pt x="843419" y="762000"/>
                </a:lnTo>
                <a:lnTo>
                  <a:pt x="843457" y="787400"/>
                </a:lnTo>
                <a:lnTo>
                  <a:pt x="841946" y="812800"/>
                </a:lnTo>
                <a:lnTo>
                  <a:pt x="840143" y="825500"/>
                </a:lnTo>
                <a:lnTo>
                  <a:pt x="839330" y="850900"/>
                </a:lnTo>
                <a:lnTo>
                  <a:pt x="839012" y="876300"/>
                </a:lnTo>
                <a:lnTo>
                  <a:pt x="838669" y="889000"/>
                </a:lnTo>
                <a:lnTo>
                  <a:pt x="838517" y="927100"/>
                </a:lnTo>
                <a:lnTo>
                  <a:pt x="839050" y="952500"/>
                </a:lnTo>
                <a:lnTo>
                  <a:pt x="839292" y="990600"/>
                </a:lnTo>
                <a:lnTo>
                  <a:pt x="838238" y="1016000"/>
                </a:lnTo>
                <a:lnTo>
                  <a:pt x="836790" y="1041400"/>
                </a:lnTo>
                <a:lnTo>
                  <a:pt x="835812" y="1066800"/>
                </a:lnTo>
                <a:lnTo>
                  <a:pt x="835113" y="1104900"/>
                </a:lnTo>
                <a:lnTo>
                  <a:pt x="834555" y="1130300"/>
                </a:lnTo>
                <a:lnTo>
                  <a:pt x="833780" y="1168400"/>
                </a:lnTo>
                <a:lnTo>
                  <a:pt x="833335" y="1219200"/>
                </a:lnTo>
                <a:lnTo>
                  <a:pt x="833069" y="1282700"/>
                </a:lnTo>
                <a:lnTo>
                  <a:pt x="832827" y="1358900"/>
                </a:lnTo>
                <a:lnTo>
                  <a:pt x="832713" y="1435100"/>
                </a:lnTo>
                <a:lnTo>
                  <a:pt x="832599" y="1498600"/>
                </a:lnTo>
                <a:lnTo>
                  <a:pt x="832383" y="1511300"/>
                </a:lnTo>
                <a:lnTo>
                  <a:pt x="831862" y="1525384"/>
                </a:lnTo>
                <a:lnTo>
                  <a:pt x="831303" y="1538160"/>
                </a:lnTo>
                <a:lnTo>
                  <a:pt x="830846" y="1549400"/>
                </a:lnTo>
                <a:lnTo>
                  <a:pt x="824611" y="1549400"/>
                </a:lnTo>
                <a:lnTo>
                  <a:pt x="822731" y="1536700"/>
                </a:lnTo>
                <a:lnTo>
                  <a:pt x="821207" y="1524000"/>
                </a:lnTo>
                <a:lnTo>
                  <a:pt x="820775" y="1524000"/>
                </a:lnTo>
                <a:lnTo>
                  <a:pt x="820204" y="1511300"/>
                </a:lnTo>
                <a:lnTo>
                  <a:pt x="819823" y="1485900"/>
                </a:lnTo>
                <a:lnTo>
                  <a:pt x="820839" y="1473200"/>
                </a:lnTo>
                <a:lnTo>
                  <a:pt x="822109" y="1447800"/>
                </a:lnTo>
                <a:lnTo>
                  <a:pt x="822490" y="1435100"/>
                </a:lnTo>
                <a:lnTo>
                  <a:pt x="822248" y="1384300"/>
                </a:lnTo>
                <a:lnTo>
                  <a:pt x="822896" y="1346200"/>
                </a:lnTo>
                <a:lnTo>
                  <a:pt x="823595" y="1308100"/>
                </a:lnTo>
                <a:lnTo>
                  <a:pt x="823671" y="1219200"/>
                </a:lnTo>
                <a:lnTo>
                  <a:pt x="824661" y="1168400"/>
                </a:lnTo>
                <a:lnTo>
                  <a:pt x="825334" y="1130300"/>
                </a:lnTo>
                <a:lnTo>
                  <a:pt x="824496" y="1079500"/>
                </a:lnTo>
                <a:lnTo>
                  <a:pt x="824141" y="1066800"/>
                </a:lnTo>
                <a:lnTo>
                  <a:pt x="824090" y="1054100"/>
                </a:lnTo>
                <a:lnTo>
                  <a:pt x="824471" y="1041400"/>
                </a:lnTo>
                <a:lnTo>
                  <a:pt x="825500" y="1016000"/>
                </a:lnTo>
                <a:lnTo>
                  <a:pt x="826350" y="1003300"/>
                </a:lnTo>
                <a:lnTo>
                  <a:pt x="826871" y="977900"/>
                </a:lnTo>
                <a:lnTo>
                  <a:pt x="826884" y="965200"/>
                </a:lnTo>
                <a:lnTo>
                  <a:pt x="824738" y="850900"/>
                </a:lnTo>
                <a:lnTo>
                  <a:pt x="824445" y="800100"/>
                </a:lnTo>
                <a:lnTo>
                  <a:pt x="825754" y="749300"/>
                </a:lnTo>
                <a:lnTo>
                  <a:pt x="827354" y="698500"/>
                </a:lnTo>
                <a:lnTo>
                  <a:pt x="827709" y="660400"/>
                </a:lnTo>
                <a:lnTo>
                  <a:pt x="826274" y="609600"/>
                </a:lnTo>
                <a:lnTo>
                  <a:pt x="822477" y="558800"/>
                </a:lnTo>
                <a:lnTo>
                  <a:pt x="823861" y="558800"/>
                </a:lnTo>
                <a:lnTo>
                  <a:pt x="827773" y="546100"/>
                </a:lnTo>
                <a:lnTo>
                  <a:pt x="827455" y="533400"/>
                </a:lnTo>
                <a:lnTo>
                  <a:pt x="821093" y="520700"/>
                </a:lnTo>
                <a:lnTo>
                  <a:pt x="817499" y="520700"/>
                </a:lnTo>
                <a:lnTo>
                  <a:pt x="816254" y="508000"/>
                </a:lnTo>
                <a:lnTo>
                  <a:pt x="815238" y="508000"/>
                </a:lnTo>
                <a:lnTo>
                  <a:pt x="814552" y="495300"/>
                </a:lnTo>
                <a:lnTo>
                  <a:pt x="814285" y="495300"/>
                </a:lnTo>
                <a:lnTo>
                  <a:pt x="813523" y="444500"/>
                </a:lnTo>
                <a:lnTo>
                  <a:pt x="811949" y="393700"/>
                </a:lnTo>
                <a:lnTo>
                  <a:pt x="810552" y="368300"/>
                </a:lnTo>
                <a:lnTo>
                  <a:pt x="809853" y="355600"/>
                </a:lnTo>
                <a:lnTo>
                  <a:pt x="808101" y="317500"/>
                </a:lnTo>
                <a:lnTo>
                  <a:pt x="807529" y="304800"/>
                </a:lnTo>
                <a:lnTo>
                  <a:pt x="803998" y="304800"/>
                </a:lnTo>
                <a:lnTo>
                  <a:pt x="803998" y="635000"/>
                </a:lnTo>
                <a:lnTo>
                  <a:pt x="803643" y="647700"/>
                </a:lnTo>
                <a:lnTo>
                  <a:pt x="803262" y="660400"/>
                </a:lnTo>
                <a:lnTo>
                  <a:pt x="803325" y="674039"/>
                </a:lnTo>
                <a:lnTo>
                  <a:pt x="803910" y="709307"/>
                </a:lnTo>
                <a:lnTo>
                  <a:pt x="803859" y="723900"/>
                </a:lnTo>
                <a:lnTo>
                  <a:pt x="803795" y="736600"/>
                </a:lnTo>
                <a:lnTo>
                  <a:pt x="803008" y="774700"/>
                </a:lnTo>
                <a:lnTo>
                  <a:pt x="801712" y="800100"/>
                </a:lnTo>
                <a:lnTo>
                  <a:pt x="801154" y="825500"/>
                </a:lnTo>
                <a:lnTo>
                  <a:pt x="801128" y="838200"/>
                </a:lnTo>
                <a:lnTo>
                  <a:pt x="801649" y="850900"/>
                </a:lnTo>
                <a:lnTo>
                  <a:pt x="802767" y="876300"/>
                </a:lnTo>
                <a:lnTo>
                  <a:pt x="803325" y="876300"/>
                </a:lnTo>
                <a:lnTo>
                  <a:pt x="803440" y="901700"/>
                </a:lnTo>
                <a:lnTo>
                  <a:pt x="802982" y="965200"/>
                </a:lnTo>
                <a:lnTo>
                  <a:pt x="802398" y="1003300"/>
                </a:lnTo>
                <a:lnTo>
                  <a:pt x="801268" y="1028700"/>
                </a:lnTo>
                <a:lnTo>
                  <a:pt x="800366" y="1066800"/>
                </a:lnTo>
                <a:lnTo>
                  <a:pt x="800036" y="1104900"/>
                </a:lnTo>
                <a:lnTo>
                  <a:pt x="799642" y="1130300"/>
                </a:lnTo>
                <a:lnTo>
                  <a:pt x="798537" y="1168400"/>
                </a:lnTo>
                <a:lnTo>
                  <a:pt x="797648" y="1193800"/>
                </a:lnTo>
                <a:lnTo>
                  <a:pt x="796607" y="1231900"/>
                </a:lnTo>
                <a:lnTo>
                  <a:pt x="795718" y="1257300"/>
                </a:lnTo>
                <a:lnTo>
                  <a:pt x="794004" y="1295400"/>
                </a:lnTo>
                <a:lnTo>
                  <a:pt x="790016" y="1346200"/>
                </a:lnTo>
                <a:lnTo>
                  <a:pt x="787400" y="1384300"/>
                </a:lnTo>
                <a:lnTo>
                  <a:pt x="786117" y="1384300"/>
                </a:lnTo>
                <a:lnTo>
                  <a:pt x="785380" y="1397000"/>
                </a:lnTo>
                <a:lnTo>
                  <a:pt x="786168" y="1397000"/>
                </a:lnTo>
                <a:lnTo>
                  <a:pt x="788733" y="1422400"/>
                </a:lnTo>
                <a:lnTo>
                  <a:pt x="787615" y="1435100"/>
                </a:lnTo>
                <a:lnTo>
                  <a:pt x="785799" y="1460500"/>
                </a:lnTo>
                <a:lnTo>
                  <a:pt x="786257" y="1473200"/>
                </a:lnTo>
                <a:lnTo>
                  <a:pt x="787450" y="1485900"/>
                </a:lnTo>
                <a:lnTo>
                  <a:pt x="780542" y="1485900"/>
                </a:lnTo>
                <a:lnTo>
                  <a:pt x="768807" y="1473200"/>
                </a:lnTo>
                <a:lnTo>
                  <a:pt x="764870" y="1473200"/>
                </a:lnTo>
                <a:lnTo>
                  <a:pt x="759498" y="1460500"/>
                </a:lnTo>
                <a:lnTo>
                  <a:pt x="752500" y="1447800"/>
                </a:lnTo>
                <a:lnTo>
                  <a:pt x="749020" y="1435100"/>
                </a:lnTo>
                <a:lnTo>
                  <a:pt x="748677" y="1435100"/>
                </a:lnTo>
                <a:lnTo>
                  <a:pt x="751090" y="1422400"/>
                </a:lnTo>
                <a:lnTo>
                  <a:pt x="753338" y="1409700"/>
                </a:lnTo>
                <a:lnTo>
                  <a:pt x="754367" y="1397000"/>
                </a:lnTo>
                <a:lnTo>
                  <a:pt x="754545" y="1384300"/>
                </a:lnTo>
                <a:lnTo>
                  <a:pt x="754214" y="1371600"/>
                </a:lnTo>
                <a:lnTo>
                  <a:pt x="753529" y="1371600"/>
                </a:lnTo>
                <a:lnTo>
                  <a:pt x="752652" y="1358900"/>
                </a:lnTo>
                <a:lnTo>
                  <a:pt x="751954" y="1346200"/>
                </a:lnTo>
                <a:lnTo>
                  <a:pt x="751814" y="1334528"/>
                </a:lnTo>
                <a:lnTo>
                  <a:pt x="751852" y="1320800"/>
                </a:lnTo>
                <a:lnTo>
                  <a:pt x="750697" y="1295400"/>
                </a:lnTo>
                <a:lnTo>
                  <a:pt x="748118" y="1270000"/>
                </a:lnTo>
                <a:lnTo>
                  <a:pt x="744232" y="1258265"/>
                </a:lnTo>
                <a:lnTo>
                  <a:pt x="744232" y="1435100"/>
                </a:lnTo>
                <a:lnTo>
                  <a:pt x="735152" y="1435100"/>
                </a:lnTo>
                <a:lnTo>
                  <a:pt x="737095" y="1422400"/>
                </a:lnTo>
                <a:lnTo>
                  <a:pt x="740676" y="1422400"/>
                </a:lnTo>
                <a:lnTo>
                  <a:pt x="744232" y="1435100"/>
                </a:lnTo>
                <a:lnTo>
                  <a:pt x="744232" y="1258265"/>
                </a:lnTo>
                <a:lnTo>
                  <a:pt x="743915" y="1257300"/>
                </a:lnTo>
                <a:lnTo>
                  <a:pt x="742810" y="1247355"/>
                </a:lnTo>
                <a:lnTo>
                  <a:pt x="742810" y="1358900"/>
                </a:lnTo>
                <a:lnTo>
                  <a:pt x="738886" y="1371600"/>
                </a:lnTo>
                <a:lnTo>
                  <a:pt x="735126" y="1371600"/>
                </a:lnTo>
                <a:lnTo>
                  <a:pt x="730745" y="1358900"/>
                </a:lnTo>
                <a:lnTo>
                  <a:pt x="724801" y="1358900"/>
                </a:lnTo>
                <a:lnTo>
                  <a:pt x="721690" y="1346200"/>
                </a:lnTo>
                <a:lnTo>
                  <a:pt x="720534" y="1333500"/>
                </a:lnTo>
                <a:lnTo>
                  <a:pt x="720420" y="1320800"/>
                </a:lnTo>
                <a:lnTo>
                  <a:pt x="721182" y="1308100"/>
                </a:lnTo>
                <a:lnTo>
                  <a:pt x="721004" y="1308100"/>
                </a:lnTo>
                <a:lnTo>
                  <a:pt x="720153" y="1295400"/>
                </a:lnTo>
                <a:lnTo>
                  <a:pt x="718896" y="1295400"/>
                </a:lnTo>
                <a:lnTo>
                  <a:pt x="718007" y="1282700"/>
                </a:lnTo>
                <a:lnTo>
                  <a:pt x="683475" y="1282700"/>
                </a:lnTo>
                <a:lnTo>
                  <a:pt x="674522" y="1270000"/>
                </a:lnTo>
                <a:lnTo>
                  <a:pt x="662990" y="1270000"/>
                </a:lnTo>
                <a:lnTo>
                  <a:pt x="664616" y="1282700"/>
                </a:lnTo>
                <a:lnTo>
                  <a:pt x="665518" y="1295400"/>
                </a:lnTo>
                <a:lnTo>
                  <a:pt x="663371" y="1308100"/>
                </a:lnTo>
                <a:lnTo>
                  <a:pt x="661314" y="1320800"/>
                </a:lnTo>
                <a:lnTo>
                  <a:pt x="662482" y="1333500"/>
                </a:lnTo>
                <a:lnTo>
                  <a:pt x="663625" y="1333500"/>
                </a:lnTo>
                <a:lnTo>
                  <a:pt x="664197" y="1346200"/>
                </a:lnTo>
                <a:lnTo>
                  <a:pt x="649084" y="1346200"/>
                </a:lnTo>
                <a:lnTo>
                  <a:pt x="642924" y="1333500"/>
                </a:lnTo>
                <a:lnTo>
                  <a:pt x="642759" y="1333500"/>
                </a:lnTo>
                <a:lnTo>
                  <a:pt x="645490" y="1295400"/>
                </a:lnTo>
                <a:lnTo>
                  <a:pt x="653999" y="1270000"/>
                </a:lnTo>
                <a:lnTo>
                  <a:pt x="658545" y="1257300"/>
                </a:lnTo>
                <a:lnTo>
                  <a:pt x="697331" y="1257300"/>
                </a:lnTo>
                <a:lnTo>
                  <a:pt x="713447" y="1270000"/>
                </a:lnTo>
                <a:lnTo>
                  <a:pt x="735025" y="1270000"/>
                </a:lnTo>
                <a:lnTo>
                  <a:pt x="736257" y="1295400"/>
                </a:lnTo>
                <a:lnTo>
                  <a:pt x="738746" y="1308100"/>
                </a:lnTo>
                <a:lnTo>
                  <a:pt x="741273" y="1334528"/>
                </a:lnTo>
                <a:lnTo>
                  <a:pt x="742276" y="1346200"/>
                </a:lnTo>
                <a:lnTo>
                  <a:pt x="742810" y="1358900"/>
                </a:lnTo>
                <a:lnTo>
                  <a:pt x="742810" y="1247355"/>
                </a:lnTo>
                <a:lnTo>
                  <a:pt x="742505" y="1244600"/>
                </a:lnTo>
                <a:lnTo>
                  <a:pt x="641261" y="1244600"/>
                </a:lnTo>
                <a:lnTo>
                  <a:pt x="639356" y="1257300"/>
                </a:lnTo>
                <a:lnTo>
                  <a:pt x="636905" y="1270000"/>
                </a:lnTo>
                <a:lnTo>
                  <a:pt x="633679" y="1282700"/>
                </a:lnTo>
                <a:lnTo>
                  <a:pt x="630859" y="1295400"/>
                </a:lnTo>
                <a:lnTo>
                  <a:pt x="629615" y="1308100"/>
                </a:lnTo>
                <a:lnTo>
                  <a:pt x="629602" y="1320800"/>
                </a:lnTo>
                <a:lnTo>
                  <a:pt x="624217" y="1320800"/>
                </a:lnTo>
                <a:lnTo>
                  <a:pt x="624217" y="1371600"/>
                </a:lnTo>
                <a:lnTo>
                  <a:pt x="612584" y="1371600"/>
                </a:lnTo>
                <a:lnTo>
                  <a:pt x="607822" y="1358900"/>
                </a:lnTo>
                <a:lnTo>
                  <a:pt x="620649" y="1358900"/>
                </a:lnTo>
                <a:lnTo>
                  <a:pt x="624217" y="1371600"/>
                </a:lnTo>
                <a:lnTo>
                  <a:pt x="624217" y="1320800"/>
                </a:lnTo>
                <a:lnTo>
                  <a:pt x="622655" y="1320800"/>
                </a:lnTo>
                <a:lnTo>
                  <a:pt x="625424" y="1295400"/>
                </a:lnTo>
                <a:lnTo>
                  <a:pt x="626224" y="1282700"/>
                </a:lnTo>
                <a:lnTo>
                  <a:pt x="625703" y="1257300"/>
                </a:lnTo>
                <a:lnTo>
                  <a:pt x="624497" y="1244600"/>
                </a:lnTo>
                <a:lnTo>
                  <a:pt x="623125" y="1219200"/>
                </a:lnTo>
                <a:lnTo>
                  <a:pt x="623011" y="1206500"/>
                </a:lnTo>
                <a:lnTo>
                  <a:pt x="622973" y="1191729"/>
                </a:lnTo>
                <a:lnTo>
                  <a:pt x="623811" y="1168400"/>
                </a:lnTo>
                <a:lnTo>
                  <a:pt x="625881" y="1143000"/>
                </a:lnTo>
                <a:lnTo>
                  <a:pt x="627722" y="1117600"/>
                </a:lnTo>
                <a:lnTo>
                  <a:pt x="628751" y="1092200"/>
                </a:lnTo>
                <a:lnTo>
                  <a:pt x="628523" y="1079500"/>
                </a:lnTo>
                <a:lnTo>
                  <a:pt x="627545" y="1066800"/>
                </a:lnTo>
                <a:lnTo>
                  <a:pt x="626579" y="1054100"/>
                </a:lnTo>
                <a:lnTo>
                  <a:pt x="624700" y="1041400"/>
                </a:lnTo>
                <a:lnTo>
                  <a:pt x="623328" y="1028700"/>
                </a:lnTo>
                <a:lnTo>
                  <a:pt x="622312" y="1003300"/>
                </a:lnTo>
                <a:lnTo>
                  <a:pt x="621538" y="990600"/>
                </a:lnTo>
                <a:lnTo>
                  <a:pt x="621322" y="977900"/>
                </a:lnTo>
                <a:lnTo>
                  <a:pt x="621525" y="977900"/>
                </a:lnTo>
                <a:lnTo>
                  <a:pt x="621995" y="965200"/>
                </a:lnTo>
                <a:lnTo>
                  <a:pt x="622808" y="952500"/>
                </a:lnTo>
                <a:lnTo>
                  <a:pt x="625462" y="939800"/>
                </a:lnTo>
                <a:lnTo>
                  <a:pt x="630529" y="939800"/>
                </a:lnTo>
                <a:lnTo>
                  <a:pt x="637806" y="952500"/>
                </a:lnTo>
                <a:lnTo>
                  <a:pt x="659904" y="952500"/>
                </a:lnTo>
                <a:lnTo>
                  <a:pt x="680694" y="939800"/>
                </a:lnTo>
                <a:lnTo>
                  <a:pt x="721766" y="939800"/>
                </a:lnTo>
                <a:lnTo>
                  <a:pt x="742556" y="927100"/>
                </a:lnTo>
                <a:lnTo>
                  <a:pt x="753795" y="927100"/>
                </a:lnTo>
                <a:lnTo>
                  <a:pt x="752767" y="914400"/>
                </a:lnTo>
                <a:lnTo>
                  <a:pt x="751992" y="901700"/>
                </a:lnTo>
                <a:lnTo>
                  <a:pt x="751624" y="901700"/>
                </a:lnTo>
                <a:lnTo>
                  <a:pt x="751547" y="889000"/>
                </a:lnTo>
                <a:lnTo>
                  <a:pt x="751674" y="889000"/>
                </a:lnTo>
                <a:lnTo>
                  <a:pt x="752132" y="863600"/>
                </a:lnTo>
                <a:lnTo>
                  <a:pt x="752513" y="838200"/>
                </a:lnTo>
                <a:lnTo>
                  <a:pt x="753287" y="800100"/>
                </a:lnTo>
                <a:lnTo>
                  <a:pt x="752957" y="787400"/>
                </a:lnTo>
                <a:lnTo>
                  <a:pt x="738822" y="787400"/>
                </a:lnTo>
                <a:lnTo>
                  <a:pt x="736079" y="800100"/>
                </a:lnTo>
                <a:lnTo>
                  <a:pt x="735063" y="812800"/>
                </a:lnTo>
                <a:lnTo>
                  <a:pt x="736600" y="812800"/>
                </a:lnTo>
                <a:lnTo>
                  <a:pt x="741248" y="838200"/>
                </a:lnTo>
                <a:lnTo>
                  <a:pt x="742505" y="850900"/>
                </a:lnTo>
                <a:lnTo>
                  <a:pt x="741934" y="876300"/>
                </a:lnTo>
                <a:lnTo>
                  <a:pt x="741095" y="889000"/>
                </a:lnTo>
                <a:lnTo>
                  <a:pt x="740879" y="901700"/>
                </a:lnTo>
                <a:lnTo>
                  <a:pt x="737743" y="914400"/>
                </a:lnTo>
                <a:lnTo>
                  <a:pt x="711606" y="914400"/>
                </a:lnTo>
                <a:lnTo>
                  <a:pt x="693356" y="927100"/>
                </a:lnTo>
                <a:lnTo>
                  <a:pt x="639762" y="927100"/>
                </a:lnTo>
                <a:lnTo>
                  <a:pt x="638771" y="914400"/>
                </a:lnTo>
                <a:lnTo>
                  <a:pt x="638213" y="889000"/>
                </a:lnTo>
                <a:lnTo>
                  <a:pt x="637984" y="876300"/>
                </a:lnTo>
                <a:lnTo>
                  <a:pt x="637667" y="863600"/>
                </a:lnTo>
                <a:lnTo>
                  <a:pt x="636790" y="838200"/>
                </a:lnTo>
                <a:lnTo>
                  <a:pt x="636155" y="825500"/>
                </a:lnTo>
                <a:lnTo>
                  <a:pt x="636308" y="812800"/>
                </a:lnTo>
                <a:lnTo>
                  <a:pt x="637222" y="800100"/>
                </a:lnTo>
                <a:lnTo>
                  <a:pt x="638886" y="787400"/>
                </a:lnTo>
                <a:lnTo>
                  <a:pt x="639927" y="774700"/>
                </a:lnTo>
                <a:lnTo>
                  <a:pt x="640588" y="774700"/>
                </a:lnTo>
                <a:lnTo>
                  <a:pt x="649211" y="762000"/>
                </a:lnTo>
                <a:lnTo>
                  <a:pt x="695858" y="762000"/>
                </a:lnTo>
                <a:lnTo>
                  <a:pt x="711327" y="774700"/>
                </a:lnTo>
                <a:lnTo>
                  <a:pt x="736701" y="774700"/>
                </a:lnTo>
                <a:lnTo>
                  <a:pt x="739025" y="762000"/>
                </a:lnTo>
                <a:lnTo>
                  <a:pt x="723430" y="762000"/>
                </a:lnTo>
                <a:lnTo>
                  <a:pt x="707275" y="749300"/>
                </a:lnTo>
                <a:lnTo>
                  <a:pt x="633209" y="749300"/>
                </a:lnTo>
                <a:lnTo>
                  <a:pt x="631901" y="762000"/>
                </a:lnTo>
                <a:lnTo>
                  <a:pt x="630440" y="762000"/>
                </a:lnTo>
                <a:lnTo>
                  <a:pt x="629043" y="774700"/>
                </a:lnTo>
                <a:lnTo>
                  <a:pt x="628027" y="787400"/>
                </a:lnTo>
                <a:lnTo>
                  <a:pt x="627697" y="787400"/>
                </a:lnTo>
                <a:lnTo>
                  <a:pt x="627849" y="800100"/>
                </a:lnTo>
                <a:lnTo>
                  <a:pt x="627913" y="825500"/>
                </a:lnTo>
                <a:lnTo>
                  <a:pt x="627710" y="838200"/>
                </a:lnTo>
                <a:lnTo>
                  <a:pt x="627456" y="850900"/>
                </a:lnTo>
                <a:lnTo>
                  <a:pt x="626706" y="850900"/>
                </a:lnTo>
                <a:lnTo>
                  <a:pt x="626706" y="889000"/>
                </a:lnTo>
                <a:lnTo>
                  <a:pt x="622109" y="889000"/>
                </a:lnTo>
                <a:lnTo>
                  <a:pt x="620547" y="876300"/>
                </a:lnTo>
                <a:lnTo>
                  <a:pt x="625373" y="876300"/>
                </a:lnTo>
                <a:lnTo>
                  <a:pt x="626706" y="889000"/>
                </a:lnTo>
                <a:lnTo>
                  <a:pt x="626706" y="850900"/>
                </a:lnTo>
                <a:lnTo>
                  <a:pt x="616661" y="850900"/>
                </a:lnTo>
                <a:lnTo>
                  <a:pt x="613219" y="845388"/>
                </a:lnTo>
                <a:lnTo>
                  <a:pt x="613219" y="1295400"/>
                </a:lnTo>
                <a:lnTo>
                  <a:pt x="612965" y="1308100"/>
                </a:lnTo>
                <a:lnTo>
                  <a:pt x="610323" y="1320800"/>
                </a:lnTo>
                <a:lnTo>
                  <a:pt x="598182" y="1320800"/>
                </a:lnTo>
                <a:lnTo>
                  <a:pt x="598182" y="1384300"/>
                </a:lnTo>
                <a:lnTo>
                  <a:pt x="554659" y="1384300"/>
                </a:lnTo>
                <a:lnTo>
                  <a:pt x="551459" y="1397000"/>
                </a:lnTo>
                <a:lnTo>
                  <a:pt x="384086" y="1397000"/>
                </a:lnTo>
                <a:lnTo>
                  <a:pt x="380657" y="1384300"/>
                </a:lnTo>
                <a:lnTo>
                  <a:pt x="474599" y="1384300"/>
                </a:lnTo>
                <a:lnTo>
                  <a:pt x="502069" y="1371600"/>
                </a:lnTo>
                <a:lnTo>
                  <a:pt x="590677" y="1371600"/>
                </a:lnTo>
                <a:lnTo>
                  <a:pt x="598182" y="1384300"/>
                </a:lnTo>
                <a:lnTo>
                  <a:pt x="598182" y="1320800"/>
                </a:lnTo>
                <a:lnTo>
                  <a:pt x="580085" y="1320800"/>
                </a:lnTo>
                <a:lnTo>
                  <a:pt x="579285" y="1295400"/>
                </a:lnTo>
                <a:lnTo>
                  <a:pt x="579107" y="1295400"/>
                </a:lnTo>
                <a:lnTo>
                  <a:pt x="578167" y="1282700"/>
                </a:lnTo>
                <a:lnTo>
                  <a:pt x="581583" y="1270000"/>
                </a:lnTo>
                <a:lnTo>
                  <a:pt x="610501" y="1270000"/>
                </a:lnTo>
                <a:lnTo>
                  <a:pt x="612559" y="1282700"/>
                </a:lnTo>
                <a:lnTo>
                  <a:pt x="613143" y="1282700"/>
                </a:lnTo>
                <a:lnTo>
                  <a:pt x="613219" y="1295400"/>
                </a:lnTo>
                <a:lnTo>
                  <a:pt x="613219" y="845388"/>
                </a:lnTo>
                <a:lnTo>
                  <a:pt x="612114" y="843622"/>
                </a:lnTo>
                <a:lnTo>
                  <a:pt x="612114" y="1066800"/>
                </a:lnTo>
                <a:lnTo>
                  <a:pt x="609650" y="1066800"/>
                </a:lnTo>
                <a:lnTo>
                  <a:pt x="609650" y="1231900"/>
                </a:lnTo>
                <a:lnTo>
                  <a:pt x="609282" y="1244600"/>
                </a:lnTo>
                <a:lnTo>
                  <a:pt x="606552" y="1257300"/>
                </a:lnTo>
                <a:lnTo>
                  <a:pt x="582396" y="1257300"/>
                </a:lnTo>
                <a:lnTo>
                  <a:pt x="577545" y="1244600"/>
                </a:lnTo>
                <a:lnTo>
                  <a:pt x="575132" y="1244600"/>
                </a:lnTo>
                <a:lnTo>
                  <a:pt x="575335" y="1231900"/>
                </a:lnTo>
                <a:lnTo>
                  <a:pt x="579805" y="1231900"/>
                </a:lnTo>
                <a:lnTo>
                  <a:pt x="588899" y="1219200"/>
                </a:lnTo>
                <a:lnTo>
                  <a:pt x="608914" y="1219200"/>
                </a:lnTo>
                <a:lnTo>
                  <a:pt x="609206" y="1231900"/>
                </a:lnTo>
                <a:lnTo>
                  <a:pt x="609650" y="1231900"/>
                </a:lnTo>
                <a:lnTo>
                  <a:pt x="609650" y="1066800"/>
                </a:lnTo>
                <a:lnTo>
                  <a:pt x="608977" y="1066800"/>
                </a:lnTo>
                <a:lnTo>
                  <a:pt x="608977" y="1206500"/>
                </a:lnTo>
                <a:lnTo>
                  <a:pt x="572681" y="1206500"/>
                </a:lnTo>
                <a:lnTo>
                  <a:pt x="571055" y="1193800"/>
                </a:lnTo>
                <a:lnTo>
                  <a:pt x="571449" y="1181100"/>
                </a:lnTo>
                <a:lnTo>
                  <a:pt x="607733" y="1181100"/>
                </a:lnTo>
                <a:lnTo>
                  <a:pt x="608571" y="1193800"/>
                </a:lnTo>
                <a:lnTo>
                  <a:pt x="608977" y="1206500"/>
                </a:lnTo>
                <a:lnTo>
                  <a:pt x="608977" y="1066800"/>
                </a:lnTo>
                <a:lnTo>
                  <a:pt x="605942" y="1066800"/>
                </a:lnTo>
                <a:lnTo>
                  <a:pt x="605942" y="1155700"/>
                </a:lnTo>
                <a:lnTo>
                  <a:pt x="605828" y="1168400"/>
                </a:lnTo>
                <a:lnTo>
                  <a:pt x="579767" y="1168400"/>
                </a:lnTo>
                <a:lnTo>
                  <a:pt x="568807" y="1155700"/>
                </a:lnTo>
                <a:lnTo>
                  <a:pt x="568096" y="1155700"/>
                </a:lnTo>
                <a:lnTo>
                  <a:pt x="570293" y="1143000"/>
                </a:lnTo>
                <a:lnTo>
                  <a:pt x="604926" y="1143000"/>
                </a:lnTo>
                <a:lnTo>
                  <a:pt x="605942" y="1155700"/>
                </a:lnTo>
                <a:lnTo>
                  <a:pt x="605942" y="1066800"/>
                </a:lnTo>
                <a:lnTo>
                  <a:pt x="605586" y="1066800"/>
                </a:lnTo>
                <a:lnTo>
                  <a:pt x="605243" y="1054100"/>
                </a:lnTo>
                <a:lnTo>
                  <a:pt x="612051" y="1054100"/>
                </a:lnTo>
                <a:lnTo>
                  <a:pt x="612114" y="1066800"/>
                </a:lnTo>
                <a:lnTo>
                  <a:pt x="612114" y="843622"/>
                </a:lnTo>
                <a:lnTo>
                  <a:pt x="611238" y="842213"/>
                </a:lnTo>
                <a:lnTo>
                  <a:pt x="611238" y="1028700"/>
                </a:lnTo>
                <a:lnTo>
                  <a:pt x="610450" y="1041400"/>
                </a:lnTo>
                <a:lnTo>
                  <a:pt x="605332" y="1041400"/>
                </a:lnTo>
                <a:lnTo>
                  <a:pt x="605421" y="1028700"/>
                </a:lnTo>
                <a:lnTo>
                  <a:pt x="611238" y="1028700"/>
                </a:lnTo>
                <a:lnTo>
                  <a:pt x="611238" y="842213"/>
                </a:lnTo>
                <a:lnTo>
                  <a:pt x="608736" y="838200"/>
                </a:lnTo>
                <a:lnTo>
                  <a:pt x="604113" y="829894"/>
                </a:lnTo>
                <a:lnTo>
                  <a:pt x="604113" y="1117600"/>
                </a:lnTo>
                <a:lnTo>
                  <a:pt x="602996" y="1117600"/>
                </a:lnTo>
                <a:lnTo>
                  <a:pt x="601687" y="1130300"/>
                </a:lnTo>
                <a:lnTo>
                  <a:pt x="578129" y="1130300"/>
                </a:lnTo>
                <a:lnTo>
                  <a:pt x="570623" y="1117600"/>
                </a:lnTo>
                <a:lnTo>
                  <a:pt x="567588" y="1117600"/>
                </a:lnTo>
                <a:lnTo>
                  <a:pt x="567588" y="1282700"/>
                </a:lnTo>
                <a:lnTo>
                  <a:pt x="565111" y="1282700"/>
                </a:lnTo>
                <a:lnTo>
                  <a:pt x="562813" y="1295400"/>
                </a:lnTo>
                <a:lnTo>
                  <a:pt x="561073" y="1295400"/>
                </a:lnTo>
                <a:lnTo>
                  <a:pt x="561073" y="1320800"/>
                </a:lnTo>
                <a:lnTo>
                  <a:pt x="534111" y="1320800"/>
                </a:lnTo>
                <a:lnTo>
                  <a:pt x="527024" y="1308100"/>
                </a:lnTo>
                <a:lnTo>
                  <a:pt x="552602" y="1308100"/>
                </a:lnTo>
                <a:lnTo>
                  <a:pt x="561073" y="1320800"/>
                </a:lnTo>
                <a:lnTo>
                  <a:pt x="561073" y="1295400"/>
                </a:lnTo>
                <a:lnTo>
                  <a:pt x="533996" y="1295400"/>
                </a:lnTo>
                <a:lnTo>
                  <a:pt x="527951" y="1282700"/>
                </a:lnTo>
                <a:lnTo>
                  <a:pt x="520344" y="1282700"/>
                </a:lnTo>
                <a:lnTo>
                  <a:pt x="522211" y="1257300"/>
                </a:lnTo>
                <a:lnTo>
                  <a:pt x="539470" y="1257300"/>
                </a:lnTo>
                <a:lnTo>
                  <a:pt x="529526" y="1244600"/>
                </a:lnTo>
                <a:lnTo>
                  <a:pt x="523087" y="1244600"/>
                </a:lnTo>
                <a:lnTo>
                  <a:pt x="520090" y="1231900"/>
                </a:lnTo>
                <a:lnTo>
                  <a:pt x="520484" y="1219200"/>
                </a:lnTo>
                <a:lnTo>
                  <a:pt x="554824" y="1219200"/>
                </a:lnTo>
                <a:lnTo>
                  <a:pt x="559663" y="1231900"/>
                </a:lnTo>
                <a:lnTo>
                  <a:pt x="562508" y="1231900"/>
                </a:lnTo>
                <a:lnTo>
                  <a:pt x="562610" y="1244600"/>
                </a:lnTo>
                <a:lnTo>
                  <a:pt x="560311" y="1257300"/>
                </a:lnTo>
                <a:lnTo>
                  <a:pt x="544182" y="1257300"/>
                </a:lnTo>
                <a:lnTo>
                  <a:pt x="552107" y="1270000"/>
                </a:lnTo>
                <a:lnTo>
                  <a:pt x="564553" y="1270000"/>
                </a:lnTo>
                <a:lnTo>
                  <a:pt x="567588" y="1282700"/>
                </a:lnTo>
                <a:lnTo>
                  <a:pt x="567588" y="1117600"/>
                </a:lnTo>
                <a:lnTo>
                  <a:pt x="568655" y="1104900"/>
                </a:lnTo>
                <a:lnTo>
                  <a:pt x="570293" y="1092200"/>
                </a:lnTo>
                <a:lnTo>
                  <a:pt x="584403" y="1092200"/>
                </a:lnTo>
                <a:lnTo>
                  <a:pt x="589000" y="1104900"/>
                </a:lnTo>
                <a:lnTo>
                  <a:pt x="602411" y="1104900"/>
                </a:lnTo>
                <a:lnTo>
                  <a:pt x="604113" y="1117600"/>
                </a:lnTo>
                <a:lnTo>
                  <a:pt x="604113" y="829894"/>
                </a:lnTo>
                <a:lnTo>
                  <a:pt x="601675" y="825500"/>
                </a:lnTo>
                <a:lnTo>
                  <a:pt x="600608" y="825500"/>
                </a:lnTo>
                <a:lnTo>
                  <a:pt x="600608" y="1066800"/>
                </a:lnTo>
                <a:lnTo>
                  <a:pt x="600341" y="1079500"/>
                </a:lnTo>
                <a:lnTo>
                  <a:pt x="567690" y="1079500"/>
                </a:lnTo>
                <a:lnTo>
                  <a:pt x="566064" y="1066800"/>
                </a:lnTo>
                <a:lnTo>
                  <a:pt x="568655" y="1054100"/>
                </a:lnTo>
                <a:lnTo>
                  <a:pt x="600316" y="1054100"/>
                </a:lnTo>
                <a:lnTo>
                  <a:pt x="600608" y="1066800"/>
                </a:lnTo>
                <a:lnTo>
                  <a:pt x="600608" y="825500"/>
                </a:lnTo>
                <a:lnTo>
                  <a:pt x="598982" y="825500"/>
                </a:lnTo>
                <a:lnTo>
                  <a:pt x="598982" y="965200"/>
                </a:lnTo>
                <a:lnTo>
                  <a:pt x="598576" y="972337"/>
                </a:lnTo>
                <a:lnTo>
                  <a:pt x="598576" y="1016000"/>
                </a:lnTo>
                <a:lnTo>
                  <a:pt x="598385" y="1028700"/>
                </a:lnTo>
                <a:lnTo>
                  <a:pt x="596646" y="1041400"/>
                </a:lnTo>
                <a:lnTo>
                  <a:pt x="569734" y="1041400"/>
                </a:lnTo>
                <a:lnTo>
                  <a:pt x="565746" y="1028700"/>
                </a:lnTo>
                <a:lnTo>
                  <a:pt x="564273" y="1016000"/>
                </a:lnTo>
                <a:lnTo>
                  <a:pt x="565327" y="1016000"/>
                </a:lnTo>
                <a:lnTo>
                  <a:pt x="561886" y="1006195"/>
                </a:lnTo>
                <a:lnTo>
                  <a:pt x="561886" y="1193800"/>
                </a:lnTo>
                <a:lnTo>
                  <a:pt x="559562" y="1193800"/>
                </a:lnTo>
                <a:lnTo>
                  <a:pt x="557072" y="1206500"/>
                </a:lnTo>
                <a:lnTo>
                  <a:pt x="535495" y="1206500"/>
                </a:lnTo>
                <a:lnTo>
                  <a:pt x="519353" y="1193800"/>
                </a:lnTo>
                <a:lnTo>
                  <a:pt x="517931" y="1193800"/>
                </a:lnTo>
                <a:lnTo>
                  <a:pt x="517931" y="1358900"/>
                </a:lnTo>
                <a:lnTo>
                  <a:pt x="486041" y="1371600"/>
                </a:lnTo>
                <a:lnTo>
                  <a:pt x="347954" y="1371600"/>
                </a:lnTo>
                <a:lnTo>
                  <a:pt x="354520" y="1358900"/>
                </a:lnTo>
                <a:lnTo>
                  <a:pt x="517931" y="1358900"/>
                </a:lnTo>
                <a:lnTo>
                  <a:pt x="517931" y="1193800"/>
                </a:lnTo>
                <a:lnTo>
                  <a:pt x="516597" y="1193800"/>
                </a:lnTo>
                <a:lnTo>
                  <a:pt x="516839" y="1181100"/>
                </a:lnTo>
                <a:lnTo>
                  <a:pt x="517728" y="1181100"/>
                </a:lnTo>
                <a:lnTo>
                  <a:pt x="516775" y="1168400"/>
                </a:lnTo>
                <a:lnTo>
                  <a:pt x="545045" y="1168400"/>
                </a:lnTo>
                <a:lnTo>
                  <a:pt x="551815" y="1181100"/>
                </a:lnTo>
                <a:lnTo>
                  <a:pt x="558749" y="1181100"/>
                </a:lnTo>
                <a:lnTo>
                  <a:pt x="561886" y="1193800"/>
                </a:lnTo>
                <a:lnTo>
                  <a:pt x="561886" y="1006195"/>
                </a:lnTo>
                <a:lnTo>
                  <a:pt x="560870" y="1003300"/>
                </a:lnTo>
                <a:lnTo>
                  <a:pt x="566762" y="1003300"/>
                </a:lnTo>
                <a:lnTo>
                  <a:pt x="572846" y="990600"/>
                </a:lnTo>
                <a:lnTo>
                  <a:pt x="577850" y="1003300"/>
                </a:lnTo>
                <a:lnTo>
                  <a:pt x="589724" y="1003300"/>
                </a:lnTo>
                <a:lnTo>
                  <a:pt x="598576" y="1016000"/>
                </a:lnTo>
                <a:lnTo>
                  <a:pt x="598576" y="972337"/>
                </a:lnTo>
                <a:lnTo>
                  <a:pt x="598258" y="977900"/>
                </a:lnTo>
                <a:lnTo>
                  <a:pt x="597128" y="977900"/>
                </a:lnTo>
                <a:lnTo>
                  <a:pt x="595033" y="990600"/>
                </a:lnTo>
                <a:lnTo>
                  <a:pt x="574192" y="990600"/>
                </a:lnTo>
                <a:lnTo>
                  <a:pt x="561251" y="977900"/>
                </a:lnTo>
                <a:lnTo>
                  <a:pt x="559473" y="977900"/>
                </a:lnTo>
                <a:lnTo>
                  <a:pt x="564972" y="965200"/>
                </a:lnTo>
                <a:lnTo>
                  <a:pt x="589813" y="965200"/>
                </a:lnTo>
                <a:lnTo>
                  <a:pt x="596188" y="952500"/>
                </a:lnTo>
                <a:lnTo>
                  <a:pt x="598982" y="965200"/>
                </a:lnTo>
                <a:lnTo>
                  <a:pt x="598982" y="825500"/>
                </a:lnTo>
                <a:lnTo>
                  <a:pt x="598106" y="825500"/>
                </a:lnTo>
                <a:lnTo>
                  <a:pt x="600633" y="812800"/>
                </a:lnTo>
                <a:lnTo>
                  <a:pt x="601510" y="800100"/>
                </a:lnTo>
                <a:lnTo>
                  <a:pt x="600265" y="800100"/>
                </a:lnTo>
                <a:lnTo>
                  <a:pt x="597166" y="778954"/>
                </a:lnTo>
                <a:lnTo>
                  <a:pt x="597166" y="927100"/>
                </a:lnTo>
                <a:lnTo>
                  <a:pt x="597052" y="939800"/>
                </a:lnTo>
                <a:lnTo>
                  <a:pt x="593140" y="952500"/>
                </a:lnTo>
                <a:lnTo>
                  <a:pt x="587527" y="939800"/>
                </a:lnTo>
                <a:lnTo>
                  <a:pt x="563600" y="939800"/>
                </a:lnTo>
                <a:lnTo>
                  <a:pt x="562610" y="927100"/>
                </a:lnTo>
                <a:lnTo>
                  <a:pt x="597166" y="927100"/>
                </a:lnTo>
                <a:lnTo>
                  <a:pt x="597166" y="778954"/>
                </a:lnTo>
                <a:lnTo>
                  <a:pt x="596544" y="774700"/>
                </a:lnTo>
                <a:lnTo>
                  <a:pt x="595223" y="736600"/>
                </a:lnTo>
                <a:lnTo>
                  <a:pt x="594829" y="711200"/>
                </a:lnTo>
                <a:lnTo>
                  <a:pt x="593890" y="673100"/>
                </a:lnTo>
                <a:lnTo>
                  <a:pt x="593090" y="647700"/>
                </a:lnTo>
                <a:lnTo>
                  <a:pt x="593090" y="609600"/>
                </a:lnTo>
                <a:lnTo>
                  <a:pt x="592556" y="591210"/>
                </a:lnTo>
                <a:lnTo>
                  <a:pt x="592556" y="901700"/>
                </a:lnTo>
                <a:lnTo>
                  <a:pt x="586676" y="914400"/>
                </a:lnTo>
                <a:lnTo>
                  <a:pt x="569747" y="914400"/>
                </a:lnTo>
                <a:lnTo>
                  <a:pt x="564946" y="901700"/>
                </a:lnTo>
                <a:lnTo>
                  <a:pt x="562178" y="901700"/>
                </a:lnTo>
                <a:lnTo>
                  <a:pt x="561390" y="889000"/>
                </a:lnTo>
                <a:lnTo>
                  <a:pt x="561530" y="876300"/>
                </a:lnTo>
                <a:lnTo>
                  <a:pt x="581761" y="876300"/>
                </a:lnTo>
                <a:lnTo>
                  <a:pt x="587044" y="889000"/>
                </a:lnTo>
                <a:lnTo>
                  <a:pt x="590689" y="889000"/>
                </a:lnTo>
                <a:lnTo>
                  <a:pt x="592251" y="901700"/>
                </a:lnTo>
                <a:lnTo>
                  <a:pt x="592556" y="901700"/>
                </a:lnTo>
                <a:lnTo>
                  <a:pt x="592556" y="591210"/>
                </a:lnTo>
                <a:lnTo>
                  <a:pt x="592353" y="584200"/>
                </a:lnTo>
                <a:lnTo>
                  <a:pt x="590854" y="571500"/>
                </a:lnTo>
                <a:lnTo>
                  <a:pt x="589356" y="558800"/>
                </a:lnTo>
                <a:lnTo>
                  <a:pt x="588568" y="546100"/>
                </a:lnTo>
                <a:lnTo>
                  <a:pt x="589102" y="546100"/>
                </a:lnTo>
                <a:lnTo>
                  <a:pt x="589915" y="533400"/>
                </a:lnTo>
                <a:lnTo>
                  <a:pt x="592467" y="533400"/>
                </a:lnTo>
                <a:lnTo>
                  <a:pt x="606856" y="520700"/>
                </a:lnTo>
                <a:lnTo>
                  <a:pt x="661593" y="520700"/>
                </a:lnTo>
                <a:lnTo>
                  <a:pt x="690473" y="533400"/>
                </a:lnTo>
                <a:lnTo>
                  <a:pt x="747801" y="533400"/>
                </a:lnTo>
                <a:lnTo>
                  <a:pt x="757516" y="546100"/>
                </a:lnTo>
                <a:lnTo>
                  <a:pt x="794677" y="546100"/>
                </a:lnTo>
                <a:lnTo>
                  <a:pt x="798537" y="558800"/>
                </a:lnTo>
                <a:lnTo>
                  <a:pt x="799045" y="584200"/>
                </a:lnTo>
                <a:lnTo>
                  <a:pt x="800684" y="596900"/>
                </a:lnTo>
                <a:lnTo>
                  <a:pt x="802538" y="609600"/>
                </a:lnTo>
                <a:lnTo>
                  <a:pt x="803821" y="622300"/>
                </a:lnTo>
                <a:lnTo>
                  <a:pt x="803998" y="635000"/>
                </a:lnTo>
                <a:lnTo>
                  <a:pt x="803998" y="304800"/>
                </a:lnTo>
                <a:lnTo>
                  <a:pt x="790028" y="304800"/>
                </a:lnTo>
                <a:lnTo>
                  <a:pt x="790028" y="508000"/>
                </a:lnTo>
                <a:lnTo>
                  <a:pt x="789609" y="520700"/>
                </a:lnTo>
                <a:lnTo>
                  <a:pt x="772756" y="520700"/>
                </a:lnTo>
                <a:lnTo>
                  <a:pt x="767778" y="508000"/>
                </a:lnTo>
                <a:lnTo>
                  <a:pt x="766876" y="508000"/>
                </a:lnTo>
                <a:lnTo>
                  <a:pt x="777430" y="495300"/>
                </a:lnTo>
                <a:lnTo>
                  <a:pt x="785507" y="508000"/>
                </a:lnTo>
                <a:lnTo>
                  <a:pt x="790028" y="508000"/>
                </a:lnTo>
                <a:lnTo>
                  <a:pt x="790028" y="304800"/>
                </a:lnTo>
                <a:lnTo>
                  <a:pt x="773468" y="304800"/>
                </a:lnTo>
                <a:lnTo>
                  <a:pt x="774420" y="317500"/>
                </a:lnTo>
                <a:lnTo>
                  <a:pt x="768248" y="317500"/>
                </a:lnTo>
                <a:lnTo>
                  <a:pt x="766216" y="304800"/>
                </a:lnTo>
                <a:lnTo>
                  <a:pt x="760679" y="304800"/>
                </a:lnTo>
                <a:lnTo>
                  <a:pt x="760679" y="469900"/>
                </a:lnTo>
                <a:lnTo>
                  <a:pt x="756018" y="478790"/>
                </a:lnTo>
                <a:lnTo>
                  <a:pt x="756018" y="508000"/>
                </a:lnTo>
                <a:lnTo>
                  <a:pt x="752309" y="520700"/>
                </a:lnTo>
                <a:lnTo>
                  <a:pt x="748068" y="520700"/>
                </a:lnTo>
                <a:lnTo>
                  <a:pt x="734707" y="508000"/>
                </a:lnTo>
                <a:lnTo>
                  <a:pt x="704761" y="508000"/>
                </a:lnTo>
                <a:lnTo>
                  <a:pt x="694677" y="495300"/>
                </a:lnTo>
                <a:lnTo>
                  <a:pt x="597738" y="495300"/>
                </a:lnTo>
                <a:lnTo>
                  <a:pt x="587997" y="499033"/>
                </a:lnTo>
                <a:lnTo>
                  <a:pt x="587997" y="596900"/>
                </a:lnTo>
                <a:lnTo>
                  <a:pt x="587527" y="609600"/>
                </a:lnTo>
                <a:lnTo>
                  <a:pt x="586232" y="609600"/>
                </a:lnTo>
                <a:lnTo>
                  <a:pt x="584949" y="622300"/>
                </a:lnTo>
                <a:lnTo>
                  <a:pt x="583450" y="622300"/>
                </a:lnTo>
                <a:lnTo>
                  <a:pt x="584923" y="635000"/>
                </a:lnTo>
                <a:lnTo>
                  <a:pt x="585355" y="635000"/>
                </a:lnTo>
                <a:lnTo>
                  <a:pt x="579932" y="647700"/>
                </a:lnTo>
                <a:lnTo>
                  <a:pt x="579297" y="647700"/>
                </a:lnTo>
                <a:lnTo>
                  <a:pt x="581088" y="660400"/>
                </a:lnTo>
                <a:lnTo>
                  <a:pt x="581723" y="685800"/>
                </a:lnTo>
                <a:lnTo>
                  <a:pt x="581596" y="698500"/>
                </a:lnTo>
                <a:lnTo>
                  <a:pt x="581075" y="711200"/>
                </a:lnTo>
                <a:lnTo>
                  <a:pt x="580682" y="736600"/>
                </a:lnTo>
                <a:lnTo>
                  <a:pt x="581139" y="749300"/>
                </a:lnTo>
                <a:lnTo>
                  <a:pt x="582358" y="774700"/>
                </a:lnTo>
                <a:lnTo>
                  <a:pt x="584301" y="800100"/>
                </a:lnTo>
                <a:lnTo>
                  <a:pt x="571728" y="800100"/>
                </a:lnTo>
                <a:lnTo>
                  <a:pt x="566394" y="787400"/>
                </a:lnTo>
                <a:lnTo>
                  <a:pt x="564616" y="787400"/>
                </a:lnTo>
                <a:lnTo>
                  <a:pt x="565073" y="774700"/>
                </a:lnTo>
                <a:lnTo>
                  <a:pt x="565670" y="762000"/>
                </a:lnTo>
                <a:lnTo>
                  <a:pt x="566242" y="762000"/>
                </a:lnTo>
                <a:lnTo>
                  <a:pt x="566470" y="749300"/>
                </a:lnTo>
                <a:lnTo>
                  <a:pt x="566077" y="749300"/>
                </a:lnTo>
                <a:lnTo>
                  <a:pt x="563575" y="711200"/>
                </a:lnTo>
                <a:lnTo>
                  <a:pt x="563359" y="673100"/>
                </a:lnTo>
                <a:lnTo>
                  <a:pt x="564134" y="635000"/>
                </a:lnTo>
                <a:lnTo>
                  <a:pt x="564603" y="609600"/>
                </a:lnTo>
                <a:lnTo>
                  <a:pt x="564616" y="596900"/>
                </a:lnTo>
                <a:lnTo>
                  <a:pt x="565213" y="596900"/>
                </a:lnTo>
                <a:lnTo>
                  <a:pt x="567143" y="584200"/>
                </a:lnTo>
                <a:lnTo>
                  <a:pt x="571182" y="571500"/>
                </a:lnTo>
                <a:lnTo>
                  <a:pt x="573112" y="584200"/>
                </a:lnTo>
                <a:lnTo>
                  <a:pt x="575271" y="596900"/>
                </a:lnTo>
                <a:lnTo>
                  <a:pt x="587997" y="596900"/>
                </a:lnTo>
                <a:lnTo>
                  <a:pt x="587997" y="499033"/>
                </a:lnTo>
                <a:lnTo>
                  <a:pt x="564603" y="508000"/>
                </a:lnTo>
                <a:lnTo>
                  <a:pt x="558152" y="508000"/>
                </a:lnTo>
                <a:lnTo>
                  <a:pt x="558152" y="762000"/>
                </a:lnTo>
                <a:lnTo>
                  <a:pt x="557504" y="766152"/>
                </a:lnTo>
                <a:lnTo>
                  <a:pt x="557504" y="1143000"/>
                </a:lnTo>
                <a:lnTo>
                  <a:pt x="556564" y="1155700"/>
                </a:lnTo>
                <a:lnTo>
                  <a:pt x="516255" y="1155700"/>
                </a:lnTo>
                <a:lnTo>
                  <a:pt x="514604" y="1143000"/>
                </a:lnTo>
                <a:lnTo>
                  <a:pt x="515327" y="1143000"/>
                </a:lnTo>
                <a:lnTo>
                  <a:pt x="516102" y="1130300"/>
                </a:lnTo>
                <a:lnTo>
                  <a:pt x="540448" y="1130300"/>
                </a:lnTo>
                <a:lnTo>
                  <a:pt x="555320" y="1143000"/>
                </a:lnTo>
                <a:lnTo>
                  <a:pt x="557504" y="1143000"/>
                </a:lnTo>
                <a:lnTo>
                  <a:pt x="557504" y="766152"/>
                </a:lnTo>
                <a:lnTo>
                  <a:pt x="557136" y="768515"/>
                </a:lnTo>
                <a:lnTo>
                  <a:pt x="557136" y="1104900"/>
                </a:lnTo>
                <a:lnTo>
                  <a:pt x="556933" y="1117600"/>
                </a:lnTo>
                <a:lnTo>
                  <a:pt x="515137" y="1117600"/>
                </a:lnTo>
                <a:lnTo>
                  <a:pt x="512216" y="1104900"/>
                </a:lnTo>
                <a:lnTo>
                  <a:pt x="512051" y="1101242"/>
                </a:lnTo>
                <a:lnTo>
                  <a:pt x="512051" y="1270000"/>
                </a:lnTo>
                <a:lnTo>
                  <a:pt x="510425" y="1283906"/>
                </a:lnTo>
                <a:lnTo>
                  <a:pt x="510425" y="1308100"/>
                </a:lnTo>
                <a:lnTo>
                  <a:pt x="510044" y="1320800"/>
                </a:lnTo>
                <a:lnTo>
                  <a:pt x="493395" y="1320800"/>
                </a:lnTo>
                <a:lnTo>
                  <a:pt x="485775" y="1308100"/>
                </a:lnTo>
                <a:lnTo>
                  <a:pt x="470839" y="1308100"/>
                </a:lnTo>
                <a:lnTo>
                  <a:pt x="472389" y="1295400"/>
                </a:lnTo>
                <a:lnTo>
                  <a:pt x="495947" y="1295400"/>
                </a:lnTo>
                <a:lnTo>
                  <a:pt x="507479" y="1308100"/>
                </a:lnTo>
                <a:lnTo>
                  <a:pt x="510425" y="1308100"/>
                </a:lnTo>
                <a:lnTo>
                  <a:pt x="510425" y="1283906"/>
                </a:lnTo>
                <a:lnTo>
                  <a:pt x="509079" y="1295400"/>
                </a:lnTo>
                <a:lnTo>
                  <a:pt x="500964" y="1282700"/>
                </a:lnTo>
                <a:lnTo>
                  <a:pt x="469709" y="1282700"/>
                </a:lnTo>
                <a:lnTo>
                  <a:pt x="468401" y="1270000"/>
                </a:lnTo>
                <a:lnTo>
                  <a:pt x="468985" y="1270000"/>
                </a:lnTo>
                <a:lnTo>
                  <a:pt x="469620" y="1257300"/>
                </a:lnTo>
                <a:lnTo>
                  <a:pt x="507288" y="1257300"/>
                </a:lnTo>
                <a:lnTo>
                  <a:pt x="512051" y="1270000"/>
                </a:lnTo>
                <a:lnTo>
                  <a:pt x="512051" y="1101242"/>
                </a:lnTo>
                <a:lnTo>
                  <a:pt x="511644" y="1092200"/>
                </a:lnTo>
                <a:lnTo>
                  <a:pt x="511886" y="1092200"/>
                </a:lnTo>
                <a:lnTo>
                  <a:pt x="514210" y="1079500"/>
                </a:lnTo>
                <a:lnTo>
                  <a:pt x="528396" y="1092200"/>
                </a:lnTo>
                <a:lnTo>
                  <a:pt x="556361" y="1092200"/>
                </a:lnTo>
                <a:lnTo>
                  <a:pt x="557136" y="1104900"/>
                </a:lnTo>
                <a:lnTo>
                  <a:pt x="557136" y="768515"/>
                </a:lnTo>
                <a:lnTo>
                  <a:pt x="556171" y="774700"/>
                </a:lnTo>
                <a:lnTo>
                  <a:pt x="554482" y="774700"/>
                </a:lnTo>
                <a:lnTo>
                  <a:pt x="554482" y="1066800"/>
                </a:lnTo>
                <a:lnTo>
                  <a:pt x="553885" y="1066800"/>
                </a:lnTo>
                <a:lnTo>
                  <a:pt x="551802" y="1079500"/>
                </a:lnTo>
                <a:lnTo>
                  <a:pt x="524357" y="1079500"/>
                </a:lnTo>
                <a:lnTo>
                  <a:pt x="511238" y="1066800"/>
                </a:lnTo>
                <a:lnTo>
                  <a:pt x="508114" y="1066800"/>
                </a:lnTo>
                <a:lnTo>
                  <a:pt x="509181" y="1041400"/>
                </a:lnTo>
                <a:lnTo>
                  <a:pt x="536816" y="1041400"/>
                </a:lnTo>
                <a:lnTo>
                  <a:pt x="544385" y="1054100"/>
                </a:lnTo>
                <a:lnTo>
                  <a:pt x="552919" y="1054100"/>
                </a:lnTo>
                <a:lnTo>
                  <a:pt x="554482" y="1066800"/>
                </a:lnTo>
                <a:lnTo>
                  <a:pt x="554482" y="774700"/>
                </a:lnTo>
                <a:lnTo>
                  <a:pt x="554418" y="889000"/>
                </a:lnTo>
                <a:lnTo>
                  <a:pt x="554228" y="889000"/>
                </a:lnTo>
                <a:lnTo>
                  <a:pt x="554228" y="1028700"/>
                </a:lnTo>
                <a:lnTo>
                  <a:pt x="552907" y="1041400"/>
                </a:lnTo>
                <a:lnTo>
                  <a:pt x="544258" y="1028700"/>
                </a:lnTo>
                <a:lnTo>
                  <a:pt x="538353" y="1041400"/>
                </a:lnTo>
                <a:lnTo>
                  <a:pt x="522706" y="1028700"/>
                </a:lnTo>
                <a:lnTo>
                  <a:pt x="512711" y="1028700"/>
                </a:lnTo>
                <a:lnTo>
                  <a:pt x="508025" y="1017308"/>
                </a:lnTo>
                <a:lnTo>
                  <a:pt x="508025" y="1219200"/>
                </a:lnTo>
                <a:lnTo>
                  <a:pt x="507657" y="1231900"/>
                </a:lnTo>
                <a:lnTo>
                  <a:pt x="506450" y="1244600"/>
                </a:lnTo>
                <a:lnTo>
                  <a:pt x="468198" y="1244600"/>
                </a:lnTo>
                <a:lnTo>
                  <a:pt x="466293" y="1231900"/>
                </a:lnTo>
                <a:lnTo>
                  <a:pt x="466458" y="1219200"/>
                </a:lnTo>
                <a:lnTo>
                  <a:pt x="467372" y="1206500"/>
                </a:lnTo>
                <a:lnTo>
                  <a:pt x="501916" y="1206500"/>
                </a:lnTo>
                <a:lnTo>
                  <a:pt x="506323" y="1219200"/>
                </a:lnTo>
                <a:lnTo>
                  <a:pt x="508025" y="1219200"/>
                </a:lnTo>
                <a:lnTo>
                  <a:pt x="508025" y="1017308"/>
                </a:lnTo>
                <a:lnTo>
                  <a:pt x="507492" y="1016000"/>
                </a:lnTo>
                <a:lnTo>
                  <a:pt x="506425" y="1005649"/>
                </a:lnTo>
                <a:lnTo>
                  <a:pt x="506425" y="1181100"/>
                </a:lnTo>
                <a:lnTo>
                  <a:pt x="505193" y="1193800"/>
                </a:lnTo>
                <a:lnTo>
                  <a:pt x="466737" y="1193800"/>
                </a:lnTo>
                <a:lnTo>
                  <a:pt x="464146" y="1181100"/>
                </a:lnTo>
                <a:lnTo>
                  <a:pt x="464756" y="1168400"/>
                </a:lnTo>
                <a:lnTo>
                  <a:pt x="465264" y="1155700"/>
                </a:lnTo>
                <a:lnTo>
                  <a:pt x="472795" y="1168400"/>
                </a:lnTo>
                <a:lnTo>
                  <a:pt x="502348" y="1168400"/>
                </a:lnTo>
                <a:lnTo>
                  <a:pt x="505345" y="1181100"/>
                </a:lnTo>
                <a:lnTo>
                  <a:pt x="506425" y="1181100"/>
                </a:lnTo>
                <a:lnTo>
                  <a:pt x="506425" y="1005649"/>
                </a:lnTo>
                <a:lnTo>
                  <a:pt x="506183" y="1003300"/>
                </a:lnTo>
                <a:lnTo>
                  <a:pt x="506323" y="1003300"/>
                </a:lnTo>
                <a:lnTo>
                  <a:pt x="508647" y="990600"/>
                </a:lnTo>
                <a:lnTo>
                  <a:pt x="525716" y="990600"/>
                </a:lnTo>
                <a:lnTo>
                  <a:pt x="509993" y="977900"/>
                </a:lnTo>
                <a:lnTo>
                  <a:pt x="506945" y="977900"/>
                </a:lnTo>
                <a:lnTo>
                  <a:pt x="507568" y="952500"/>
                </a:lnTo>
                <a:lnTo>
                  <a:pt x="535520" y="952500"/>
                </a:lnTo>
                <a:lnTo>
                  <a:pt x="550900" y="965200"/>
                </a:lnTo>
                <a:lnTo>
                  <a:pt x="550303" y="965200"/>
                </a:lnTo>
                <a:lnTo>
                  <a:pt x="549389" y="990600"/>
                </a:lnTo>
                <a:lnTo>
                  <a:pt x="535698" y="990600"/>
                </a:lnTo>
                <a:lnTo>
                  <a:pt x="542696" y="1003300"/>
                </a:lnTo>
                <a:lnTo>
                  <a:pt x="552132" y="1003300"/>
                </a:lnTo>
                <a:lnTo>
                  <a:pt x="554215" y="1016000"/>
                </a:lnTo>
                <a:lnTo>
                  <a:pt x="554228" y="1028700"/>
                </a:lnTo>
                <a:lnTo>
                  <a:pt x="554228" y="889000"/>
                </a:lnTo>
                <a:lnTo>
                  <a:pt x="552450" y="889000"/>
                </a:lnTo>
                <a:lnTo>
                  <a:pt x="552970" y="914400"/>
                </a:lnTo>
                <a:lnTo>
                  <a:pt x="550570" y="914400"/>
                </a:lnTo>
                <a:lnTo>
                  <a:pt x="551624" y="927100"/>
                </a:lnTo>
                <a:lnTo>
                  <a:pt x="550875" y="939800"/>
                </a:lnTo>
                <a:lnTo>
                  <a:pt x="505904" y="939800"/>
                </a:lnTo>
                <a:lnTo>
                  <a:pt x="505244" y="932040"/>
                </a:lnTo>
                <a:lnTo>
                  <a:pt x="505244" y="1143000"/>
                </a:lnTo>
                <a:lnTo>
                  <a:pt x="504037" y="1143000"/>
                </a:lnTo>
                <a:lnTo>
                  <a:pt x="502716" y="1155700"/>
                </a:lnTo>
                <a:lnTo>
                  <a:pt x="468312" y="1155700"/>
                </a:lnTo>
                <a:lnTo>
                  <a:pt x="463791" y="1143000"/>
                </a:lnTo>
                <a:lnTo>
                  <a:pt x="460451" y="1130300"/>
                </a:lnTo>
                <a:lnTo>
                  <a:pt x="504748" y="1130300"/>
                </a:lnTo>
                <a:lnTo>
                  <a:pt x="505244" y="1143000"/>
                </a:lnTo>
                <a:lnTo>
                  <a:pt x="505244" y="932040"/>
                </a:lnTo>
                <a:lnTo>
                  <a:pt x="504825" y="927100"/>
                </a:lnTo>
                <a:lnTo>
                  <a:pt x="505129" y="927100"/>
                </a:lnTo>
                <a:lnTo>
                  <a:pt x="505447" y="914400"/>
                </a:lnTo>
                <a:lnTo>
                  <a:pt x="519010" y="914400"/>
                </a:lnTo>
                <a:lnTo>
                  <a:pt x="504469" y="901700"/>
                </a:lnTo>
                <a:lnTo>
                  <a:pt x="503059" y="901700"/>
                </a:lnTo>
                <a:lnTo>
                  <a:pt x="502970" y="889000"/>
                </a:lnTo>
                <a:lnTo>
                  <a:pt x="506158" y="876300"/>
                </a:lnTo>
                <a:lnTo>
                  <a:pt x="544106" y="876300"/>
                </a:lnTo>
                <a:lnTo>
                  <a:pt x="554418" y="889000"/>
                </a:lnTo>
                <a:lnTo>
                  <a:pt x="554418" y="774700"/>
                </a:lnTo>
                <a:lnTo>
                  <a:pt x="544372" y="774700"/>
                </a:lnTo>
                <a:lnTo>
                  <a:pt x="536435" y="762000"/>
                </a:lnTo>
                <a:lnTo>
                  <a:pt x="528612" y="762000"/>
                </a:lnTo>
                <a:lnTo>
                  <a:pt x="520979" y="749300"/>
                </a:lnTo>
                <a:lnTo>
                  <a:pt x="513638" y="749300"/>
                </a:lnTo>
                <a:lnTo>
                  <a:pt x="504926" y="736600"/>
                </a:lnTo>
                <a:lnTo>
                  <a:pt x="502767" y="736600"/>
                </a:lnTo>
                <a:lnTo>
                  <a:pt x="502767" y="1104900"/>
                </a:lnTo>
                <a:lnTo>
                  <a:pt x="502500" y="1104900"/>
                </a:lnTo>
                <a:lnTo>
                  <a:pt x="500888" y="1117600"/>
                </a:lnTo>
                <a:lnTo>
                  <a:pt x="460667" y="1117600"/>
                </a:lnTo>
                <a:lnTo>
                  <a:pt x="457923" y="1109395"/>
                </a:lnTo>
                <a:lnTo>
                  <a:pt x="457923" y="1320800"/>
                </a:lnTo>
                <a:lnTo>
                  <a:pt x="457619" y="1333500"/>
                </a:lnTo>
                <a:lnTo>
                  <a:pt x="435610" y="1333500"/>
                </a:lnTo>
                <a:lnTo>
                  <a:pt x="436029" y="1320800"/>
                </a:lnTo>
                <a:lnTo>
                  <a:pt x="457923" y="1320800"/>
                </a:lnTo>
                <a:lnTo>
                  <a:pt x="457923" y="1109395"/>
                </a:lnTo>
                <a:lnTo>
                  <a:pt x="457631" y="1108519"/>
                </a:lnTo>
                <a:lnTo>
                  <a:pt x="457631" y="1308100"/>
                </a:lnTo>
                <a:lnTo>
                  <a:pt x="443217" y="1308100"/>
                </a:lnTo>
                <a:lnTo>
                  <a:pt x="441058" y="1295400"/>
                </a:lnTo>
                <a:lnTo>
                  <a:pt x="456044" y="1295400"/>
                </a:lnTo>
                <a:lnTo>
                  <a:pt x="457631" y="1308100"/>
                </a:lnTo>
                <a:lnTo>
                  <a:pt x="457631" y="1108519"/>
                </a:lnTo>
                <a:lnTo>
                  <a:pt x="456933" y="1106424"/>
                </a:lnTo>
                <a:lnTo>
                  <a:pt x="456933" y="1257300"/>
                </a:lnTo>
                <a:lnTo>
                  <a:pt x="456577" y="1270000"/>
                </a:lnTo>
                <a:lnTo>
                  <a:pt x="455320" y="1282700"/>
                </a:lnTo>
                <a:lnTo>
                  <a:pt x="439204" y="1282700"/>
                </a:lnTo>
                <a:lnTo>
                  <a:pt x="434809" y="1270000"/>
                </a:lnTo>
                <a:lnTo>
                  <a:pt x="435267" y="1270000"/>
                </a:lnTo>
                <a:lnTo>
                  <a:pt x="435648" y="1257300"/>
                </a:lnTo>
                <a:lnTo>
                  <a:pt x="456933" y="1257300"/>
                </a:lnTo>
                <a:lnTo>
                  <a:pt x="456933" y="1106424"/>
                </a:lnTo>
                <a:lnTo>
                  <a:pt x="456488" y="1105090"/>
                </a:lnTo>
                <a:lnTo>
                  <a:pt x="456488" y="1193800"/>
                </a:lnTo>
                <a:lnTo>
                  <a:pt x="455129" y="1193800"/>
                </a:lnTo>
                <a:lnTo>
                  <a:pt x="455129" y="1219200"/>
                </a:lnTo>
                <a:lnTo>
                  <a:pt x="454990" y="1231900"/>
                </a:lnTo>
                <a:lnTo>
                  <a:pt x="454469" y="1231900"/>
                </a:lnTo>
                <a:lnTo>
                  <a:pt x="451624" y="1244600"/>
                </a:lnTo>
                <a:lnTo>
                  <a:pt x="440651" y="1244600"/>
                </a:lnTo>
                <a:lnTo>
                  <a:pt x="436194" y="1231900"/>
                </a:lnTo>
                <a:lnTo>
                  <a:pt x="434873" y="1231900"/>
                </a:lnTo>
                <a:lnTo>
                  <a:pt x="434670" y="1219200"/>
                </a:lnTo>
                <a:lnTo>
                  <a:pt x="434352" y="1219200"/>
                </a:lnTo>
                <a:lnTo>
                  <a:pt x="433793" y="1206500"/>
                </a:lnTo>
                <a:lnTo>
                  <a:pt x="454418" y="1206500"/>
                </a:lnTo>
                <a:lnTo>
                  <a:pt x="455129" y="1219200"/>
                </a:lnTo>
                <a:lnTo>
                  <a:pt x="455129" y="1193800"/>
                </a:lnTo>
                <a:lnTo>
                  <a:pt x="435876" y="1193800"/>
                </a:lnTo>
                <a:lnTo>
                  <a:pt x="434200" y="1181100"/>
                </a:lnTo>
                <a:lnTo>
                  <a:pt x="432981" y="1181100"/>
                </a:lnTo>
                <a:lnTo>
                  <a:pt x="440512" y="1168400"/>
                </a:lnTo>
                <a:lnTo>
                  <a:pt x="453631" y="1168400"/>
                </a:lnTo>
                <a:lnTo>
                  <a:pt x="455409" y="1181100"/>
                </a:lnTo>
                <a:lnTo>
                  <a:pt x="454685" y="1181100"/>
                </a:lnTo>
                <a:lnTo>
                  <a:pt x="456488" y="1193800"/>
                </a:lnTo>
                <a:lnTo>
                  <a:pt x="456488" y="1105090"/>
                </a:lnTo>
                <a:lnTo>
                  <a:pt x="456425" y="1104900"/>
                </a:lnTo>
                <a:lnTo>
                  <a:pt x="457288" y="1079500"/>
                </a:lnTo>
                <a:lnTo>
                  <a:pt x="492937" y="1079500"/>
                </a:lnTo>
                <a:lnTo>
                  <a:pt x="497801" y="1092200"/>
                </a:lnTo>
                <a:lnTo>
                  <a:pt x="501142" y="1092200"/>
                </a:lnTo>
                <a:lnTo>
                  <a:pt x="502767" y="1104900"/>
                </a:lnTo>
                <a:lnTo>
                  <a:pt x="502767" y="736600"/>
                </a:lnTo>
                <a:lnTo>
                  <a:pt x="498475" y="736600"/>
                </a:lnTo>
                <a:lnTo>
                  <a:pt x="498475" y="1016000"/>
                </a:lnTo>
                <a:lnTo>
                  <a:pt x="498068" y="1016000"/>
                </a:lnTo>
                <a:lnTo>
                  <a:pt x="498068" y="1054100"/>
                </a:lnTo>
                <a:lnTo>
                  <a:pt x="497852" y="1066800"/>
                </a:lnTo>
                <a:lnTo>
                  <a:pt x="496519" y="1079500"/>
                </a:lnTo>
                <a:lnTo>
                  <a:pt x="489699" y="1066800"/>
                </a:lnTo>
                <a:lnTo>
                  <a:pt x="457923" y="1066800"/>
                </a:lnTo>
                <a:lnTo>
                  <a:pt x="454926" y="1054100"/>
                </a:lnTo>
                <a:lnTo>
                  <a:pt x="453999" y="1054100"/>
                </a:lnTo>
                <a:lnTo>
                  <a:pt x="455269" y="1041400"/>
                </a:lnTo>
                <a:lnTo>
                  <a:pt x="493102" y="1041400"/>
                </a:lnTo>
                <a:lnTo>
                  <a:pt x="496481" y="1054100"/>
                </a:lnTo>
                <a:lnTo>
                  <a:pt x="498068" y="1054100"/>
                </a:lnTo>
                <a:lnTo>
                  <a:pt x="498068" y="1016000"/>
                </a:lnTo>
                <a:lnTo>
                  <a:pt x="497459" y="1016000"/>
                </a:lnTo>
                <a:lnTo>
                  <a:pt x="494601" y="1028700"/>
                </a:lnTo>
                <a:lnTo>
                  <a:pt x="458558" y="1028700"/>
                </a:lnTo>
                <a:lnTo>
                  <a:pt x="454393" y="1016000"/>
                </a:lnTo>
                <a:lnTo>
                  <a:pt x="452526" y="1016000"/>
                </a:lnTo>
                <a:lnTo>
                  <a:pt x="452145" y="1003300"/>
                </a:lnTo>
                <a:lnTo>
                  <a:pt x="452259" y="990600"/>
                </a:lnTo>
                <a:lnTo>
                  <a:pt x="487476" y="990600"/>
                </a:lnTo>
                <a:lnTo>
                  <a:pt x="493102" y="1003300"/>
                </a:lnTo>
                <a:lnTo>
                  <a:pt x="496887" y="1003300"/>
                </a:lnTo>
                <a:lnTo>
                  <a:pt x="498475" y="1016000"/>
                </a:lnTo>
                <a:lnTo>
                  <a:pt x="498475" y="736600"/>
                </a:lnTo>
                <a:lnTo>
                  <a:pt x="496392" y="736600"/>
                </a:lnTo>
                <a:lnTo>
                  <a:pt x="496392" y="965200"/>
                </a:lnTo>
                <a:lnTo>
                  <a:pt x="496239" y="977900"/>
                </a:lnTo>
                <a:lnTo>
                  <a:pt x="452158" y="977900"/>
                </a:lnTo>
                <a:lnTo>
                  <a:pt x="452526" y="952500"/>
                </a:lnTo>
                <a:lnTo>
                  <a:pt x="495528" y="952500"/>
                </a:lnTo>
                <a:lnTo>
                  <a:pt x="496392" y="965200"/>
                </a:lnTo>
                <a:lnTo>
                  <a:pt x="496392" y="736600"/>
                </a:lnTo>
                <a:lnTo>
                  <a:pt x="493115" y="736600"/>
                </a:lnTo>
                <a:lnTo>
                  <a:pt x="493115" y="939800"/>
                </a:lnTo>
                <a:lnTo>
                  <a:pt x="452437" y="939800"/>
                </a:lnTo>
                <a:lnTo>
                  <a:pt x="451815" y="935863"/>
                </a:lnTo>
                <a:lnTo>
                  <a:pt x="451815" y="1143000"/>
                </a:lnTo>
                <a:lnTo>
                  <a:pt x="447179" y="1143000"/>
                </a:lnTo>
                <a:lnTo>
                  <a:pt x="440296" y="1155700"/>
                </a:lnTo>
                <a:lnTo>
                  <a:pt x="434822" y="1155700"/>
                </a:lnTo>
                <a:lnTo>
                  <a:pt x="431914" y="1143000"/>
                </a:lnTo>
                <a:lnTo>
                  <a:pt x="432130" y="1143000"/>
                </a:lnTo>
                <a:lnTo>
                  <a:pt x="432371" y="1130300"/>
                </a:lnTo>
                <a:lnTo>
                  <a:pt x="451142" y="1130300"/>
                </a:lnTo>
                <a:lnTo>
                  <a:pt x="451815" y="1143000"/>
                </a:lnTo>
                <a:lnTo>
                  <a:pt x="451815" y="935863"/>
                </a:lnTo>
                <a:lnTo>
                  <a:pt x="450430" y="927100"/>
                </a:lnTo>
                <a:lnTo>
                  <a:pt x="455434" y="927100"/>
                </a:lnTo>
                <a:lnTo>
                  <a:pt x="467347" y="914400"/>
                </a:lnTo>
                <a:lnTo>
                  <a:pt x="487705" y="914400"/>
                </a:lnTo>
                <a:lnTo>
                  <a:pt x="491540" y="927100"/>
                </a:lnTo>
                <a:lnTo>
                  <a:pt x="492340" y="927100"/>
                </a:lnTo>
                <a:lnTo>
                  <a:pt x="493115" y="939800"/>
                </a:lnTo>
                <a:lnTo>
                  <a:pt x="493115" y="736600"/>
                </a:lnTo>
                <a:lnTo>
                  <a:pt x="485559" y="736600"/>
                </a:lnTo>
                <a:lnTo>
                  <a:pt x="485559" y="901700"/>
                </a:lnTo>
                <a:lnTo>
                  <a:pt x="454672" y="901700"/>
                </a:lnTo>
                <a:lnTo>
                  <a:pt x="454787" y="889000"/>
                </a:lnTo>
                <a:lnTo>
                  <a:pt x="477926" y="889000"/>
                </a:lnTo>
                <a:lnTo>
                  <a:pt x="485559" y="901700"/>
                </a:lnTo>
                <a:lnTo>
                  <a:pt x="485559" y="736600"/>
                </a:lnTo>
                <a:lnTo>
                  <a:pt x="453542" y="736600"/>
                </a:lnTo>
                <a:lnTo>
                  <a:pt x="453542" y="850900"/>
                </a:lnTo>
                <a:lnTo>
                  <a:pt x="447967" y="850900"/>
                </a:lnTo>
                <a:lnTo>
                  <a:pt x="447967" y="1104900"/>
                </a:lnTo>
                <a:lnTo>
                  <a:pt x="447116" y="1104900"/>
                </a:lnTo>
                <a:lnTo>
                  <a:pt x="439229" y="1117600"/>
                </a:lnTo>
                <a:lnTo>
                  <a:pt x="435330" y="1117600"/>
                </a:lnTo>
                <a:lnTo>
                  <a:pt x="429564" y="1104900"/>
                </a:lnTo>
                <a:lnTo>
                  <a:pt x="429501" y="1092200"/>
                </a:lnTo>
                <a:lnTo>
                  <a:pt x="430034" y="1092200"/>
                </a:lnTo>
                <a:lnTo>
                  <a:pt x="428777" y="1079500"/>
                </a:lnTo>
                <a:lnTo>
                  <a:pt x="444995" y="1079500"/>
                </a:lnTo>
                <a:lnTo>
                  <a:pt x="447421" y="1092200"/>
                </a:lnTo>
                <a:lnTo>
                  <a:pt x="447967" y="1104900"/>
                </a:lnTo>
                <a:lnTo>
                  <a:pt x="447967" y="850900"/>
                </a:lnTo>
                <a:lnTo>
                  <a:pt x="445135" y="850900"/>
                </a:lnTo>
                <a:lnTo>
                  <a:pt x="445135" y="1041400"/>
                </a:lnTo>
                <a:lnTo>
                  <a:pt x="443064" y="1054100"/>
                </a:lnTo>
                <a:lnTo>
                  <a:pt x="444461" y="1054100"/>
                </a:lnTo>
                <a:lnTo>
                  <a:pt x="442912" y="1066800"/>
                </a:lnTo>
                <a:lnTo>
                  <a:pt x="429348" y="1066800"/>
                </a:lnTo>
                <a:lnTo>
                  <a:pt x="428091" y="1054100"/>
                </a:lnTo>
                <a:lnTo>
                  <a:pt x="428663" y="1041400"/>
                </a:lnTo>
                <a:lnTo>
                  <a:pt x="445135" y="1041400"/>
                </a:lnTo>
                <a:lnTo>
                  <a:pt x="445135" y="850900"/>
                </a:lnTo>
                <a:lnTo>
                  <a:pt x="444842" y="850900"/>
                </a:lnTo>
                <a:lnTo>
                  <a:pt x="443433" y="838200"/>
                </a:lnTo>
                <a:lnTo>
                  <a:pt x="453351" y="838200"/>
                </a:lnTo>
                <a:lnTo>
                  <a:pt x="453542" y="850900"/>
                </a:lnTo>
                <a:lnTo>
                  <a:pt x="453542" y="736600"/>
                </a:lnTo>
                <a:lnTo>
                  <a:pt x="443191" y="736600"/>
                </a:lnTo>
                <a:lnTo>
                  <a:pt x="443191" y="1016000"/>
                </a:lnTo>
                <a:lnTo>
                  <a:pt x="442544" y="1016000"/>
                </a:lnTo>
                <a:lnTo>
                  <a:pt x="443141" y="1028700"/>
                </a:lnTo>
                <a:lnTo>
                  <a:pt x="426834" y="1028700"/>
                </a:lnTo>
                <a:lnTo>
                  <a:pt x="425145" y="1016000"/>
                </a:lnTo>
                <a:lnTo>
                  <a:pt x="423976" y="1003300"/>
                </a:lnTo>
                <a:lnTo>
                  <a:pt x="443014" y="1003300"/>
                </a:lnTo>
                <a:lnTo>
                  <a:pt x="443191" y="1016000"/>
                </a:lnTo>
                <a:lnTo>
                  <a:pt x="443191" y="736600"/>
                </a:lnTo>
                <a:lnTo>
                  <a:pt x="440334" y="736600"/>
                </a:lnTo>
                <a:lnTo>
                  <a:pt x="440334" y="977900"/>
                </a:lnTo>
                <a:lnTo>
                  <a:pt x="422783" y="977900"/>
                </a:lnTo>
                <a:lnTo>
                  <a:pt x="422783" y="1333500"/>
                </a:lnTo>
                <a:lnTo>
                  <a:pt x="387235" y="1333500"/>
                </a:lnTo>
                <a:lnTo>
                  <a:pt x="385292" y="1320800"/>
                </a:lnTo>
                <a:lnTo>
                  <a:pt x="385432" y="1320800"/>
                </a:lnTo>
                <a:lnTo>
                  <a:pt x="385305" y="1308100"/>
                </a:lnTo>
                <a:lnTo>
                  <a:pt x="385572" y="1308100"/>
                </a:lnTo>
                <a:lnTo>
                  <a:pt x="386321" y="1295400"/>
                </a:lnTo>
                <a:lnTo>
                  <a:pt x="386880" y="1295400"/>
                </a:lnTo>
                <a:lnTo>
                  <a:pt x="394322" y="1282700"/>
                </a:lnTo>
                <a:lnTo>
                  <a:pt x="396963" y="1295400"/>
                </a:lnTo>
                <a:lnTo>
                  <a:pt x="399630" y="1295400"/>
                </a:lnTo>
                <a:lnTo>
                  <a:pt x="405447" y="1308100"/>
                </a:lnTo>
                <a:lnTo>
                  <a:pt x="410362" y="1308100"/>
                </a:lnTo>
                <a:lnTo>
                  <a:pt x="414883" y="1320800"/>
                </a:lnTo>
                <a:lnTo>
                  <a:pt x="419506" y="1320800"/>
                </a:lnTo>
                <a:lnTo>
                  <a:pt x="422783" y="1333500"/>
                </a:lnTo>
                <a:lnTo>
                  <a:pt x="422783" y="977900"/>
                </a:lnTo>
                <a:lnTo>
                  <a:pt x="421246" y="977900"/>
                </a:lnTo>
                <a:lnTo>
                  <a:pt x="420573" y="965200"/>
                </a:lnTo>
                <a:lnTo>
                  <a:pt x="426021" y="965200"/>
                </a:lnTo>
                <a:lnTo>
                  <a:pt x="430047" y="952500"/>
                </a:lnTo>
                <a:lnTo>
                  <a:pt x="437388" y="952500"/>
                </a:lnTo>
                <a:lnTo>
                  <a:pt x="440321" y="965200"/>
                </a:lnTo>
                <a:lnTo>
                  <a:pt x="440334" y="977900"/>
                </a:lnTo>
                <a:lnTo>
                  <a:pt x="440334" y="736600"/>
                </a:lnTo>
                <a:lnTo>
                  <a:pt x="437362" y="736600"/>
                </a:lnTo>
                <a:lnTo>
                  <a:pt x="437362" y="939800"/>
                </a:lnTo>
                <a:lnTo>
                  <a:pt x="420992" y="939800"/>
                </a:lnTo>
                <a:lnTo>
                  <a:pt x="420065" y="927100"/>
                </a:lnTo>
                <a:lnTo>
                  <a:pt x="436333" y="927100"/>
                </a:lnTo>
                <a:lnTo>
                  <a:pt x="437362" y="939800"/>
                </a:lnTo>
                <a:lnTo>
                  <a:pt x="437362" y="736600"/>
                </a:lnTo>
                <a:lnTo>
                  <a:pt x="437235" y="736600"/>
                </a:lnTo>
                <a:lnTo>
                  <a:pt x="437235" y="889000"/>
                </a:lnTo>
                <a:lnTo>
                  <a:pt x="436854" y="901700"/>
                </a:lnTo>
                <a:lnTo>
                  <a:pt x="419950" y="901700"/>
                </a:lnTo>
                <a:lnTo>
                  <a:pt x="420585" y="889000"/>
                </a:lnTo>
                <a:lnTo>
                  <a:pt x="437235" y="889000"/>
                </a:lnTo>
                <a:lnTo>
                  <a:pt x="437235" y="736600"/>
                </a:lnTo>
                <a:lnTo>
                  <a:pt x="415556" y="736600"/>
                </a:lnTo>
                <a:lnTo>
                  <a:pt x="415556" y="1270000"/>
                </a:lnTo>
                <a:lnTo>
                  <a:pt x="415137" y="1270000"/>
                </a:lnTo>
                <a:lnTo>
                  <a:pt x="414426" y="1282700"/>
                </a:lnTo>
                <a:lnTo>
                  <a:pt x="407327" y="1282700"/>
                </a:lnTo>
                <a:lnTo>
                  <a:pt x="399618" y="1270000"/>
                </a:lnTo>
                <a:lnTo>
                  <a:pt x="392557" y="1270000"/>
                </a:lnTo>
                <a:lnTo>
                  <a:pt x="387515" y="1257300"/>
                </a:lnTo>
                <a:lnTo>
                  <a:pt x="385902" y="1244600"/>
                </a:lnTo>
                <a:lnTo>
                  <a:pt x="385648" y="1244600"/>
                </a:lnTo>
                <a:lnTo>
                  <a:pt x="385889" y="1231900"/>
                </a:lnTo>
                <a:lnTo>
                  <a:pt x="396684" y="1231900"/>
                </a:lnTo>
                <a:lnTo>
                  <a:pt x="402602" y="1244600"/>
                </a:lnTo>
                <a:lnTo>
                  <a:pt x="406552" y="1244600"/>
                </a:lnTo>
                <a:lnTo>
                  <a:pt x="410337" y="1257300"/>
                </a:lnTo>
                <a:lnTo>
                  <a:pt x="413842" y="1257300"/>
                </a:lnTo>
                <a:lnTo>
                  <a:pt x="415556" y="1270000"/>
                </a:lnTo>
                <a:lnTo>
                  <a:pt x="415556" y="736600"/>
                </a:lnTo>
                <a:lnTo>
                  <a:pt x="415175" y="736600"/>
                </a:lnTo>
                <a:lnTo>
                  <a:pt x="415175" y="1168400"/>
                </a:lnTo>
                <a:lnTo>
                  <a:pt x="412953" y="1180553"/>
                </a:lnTo>
                <a:lnTo>
                  <a:pt x="412953" y="1219200"/>
                </a:lnTo>
                <a:lnTo>
                  <a:pt x="400786" y="1219200"/>
                </a:lnTo>
                <a:lnTo>
                  <a:pt x="393915" y="1206500"/>
                </a:lnTo>
                <a:lnTo>
                  <a:pt x="391109" y="1193800"/>
                </a:lnTo>
                <a:lnTo>
                  <a:pt x="400583" y="1193800"/>
                </a:lnTo>
                <a:lnTo>
                  <a:pt x="406400" y="1206500"/>
                </a:lnTo>
                <a:lnTo>
                  <a:pt x="410032" y="1206500"/>
                </a:lnTo>
                <a:lnTo>
                  <a:pt x="412953" y="1219200"/>
                </a:lnTo>
                <a:lnTo>
                  <a:pt x="412953" y="1180553"/>
                </a:lnTo>
                <a:lnTo>
                  <a:pt x="412851" y="1181100"/>
                </a:lnTo>
                <a:lnTo>
                  <a:pt x="398411" y="1168400"/>
                </a:lnTo>
                <a:lnTo>
                  <a:pt x="389547" y="1168400"/>
                </a:lnTo>
                <a:lnTo>
                  <a:pt x="385546" y="1143000"/>
                </a:lnTo>
                <a:lnTo>
                  <a:pt x="385711" y="1130300"/>
                </a:lnTo>
                <a:lnTo>
                  <a:pt x="391591" y="1117600"/>
                </a:lnTo>
                <a:lnTo>
                  <a:pt x="394068" y="1130300"/>
                </a:lnTo>
                <a:lnTo>
                  <a:pt x="395986" y="1130300"/>
                </a:lnTo>
                <a:lnTo>
                  <a:pt x="405218" y="1143000"/>
                </a:lnTo>
                <a:lnTo>
                  <a:pt x="412127" y="1155700"/>
                </a:lnTo>
                <a:lnTo>
                  <a:pt x="415175" y="1168400"/>
                </a:lnTo>
                <a:lnTo>
                  <a:pt x="415175" y="736600"/>
                </a:lnTo>
                <a:lnTo>
                  <a:pt x="413600" y="736600"/>
                </a:lnTo>
                <a:lnTo>
                  <a:pt x="413600" y="1117600"/>
                </a:lnTo>
                <a:lnTo>
                  <a:pt x="400126" y="1117600"/>
                </a:lnTo>
                <a:lnTo>
                  <a:pt x="391807" y="1104900"/>
                </a:lnTo>
                <a:lnTo>
                  <a:pt x="385216" y="1092200"/>
                </a:lnTo>
                <a:lnTo>
                  <a:pt x="382447" y="1079500"/>
                </a:lnTo>
                <a:lnTo>
                  <a:pt x="382778" y="1079500"/>
                </a:lnTo>
                <a:lnTo>
                  <a:pt x="382993" y="1066800"/>
                </a:lnTo>
                <a:lnTo>
                  <a:pt x="398564" y="1066800"/>
                </a:lnTo>
                <a:lnTo>
                  <a:pt x="406234" y="1092200"/>
                </a:lnTo>
                <a:lnTo>
                  <a:pt x="411861" y="1104900"/>
                </a:lnTo>
                <a:lnTo>
                  <a:pt x="413600" y="1117600"/>
                </a:lnTo>
                <a:lnTo>
                  <a:pt x="413600" y="736600"/>
                </a:lnTo>
                <a:lnTo>
                  <a:pt x="410184" y="736600"/>
                </a:lnTo>
                <a:lnTo>
                  <a:pt x="410184" y="1054100"/>
                </a:lnTo>
                <a:lnTo>
                  <a:pt x="395732" y="1054100"/>
                </a:lnTo>
                <a:lnTo>
                  <a:pt x="390372" y="1041400"/>
                </a:lnTo>
                <a:lnTo>
                  <a:pt x="385064" y="1041400"/>
                </a:lnTo>
                <a:lnTo>
                  <a:pt x="381444" y="1028700"/>
                </a:lnTo>
                <a:lnTo>
                  <a:pt x="380707" y="1028700"/>
                </a:lnTo>
                <a:lnTo>
                  <a:pt x="380428" y="1016000"/>
                </a:lnTo>
                <a:lnTo>
                  <a:pt x="392836" y="1016000"/>
                </a:lnTo>
                <a:lnTo>
                  <a:pt x="400100" y="1028700"/>
                </a:lnTo>
                <a:lnTo>
                  <a:pt x="405384" y="1028700"/>
                </a:lnTo>
                <a:lnTo>
                  <a:pt x="408724" y="1041400"/>
                </a:lnTo>
                <a:lnTo>
                  <a:pt x="410184" y="1054100"/>
                </a:lnTo>
                <a:lnTo>
                  <a:pt x="410184" y="736600"/>
                </a:lnTo>
                <a:lnTo>
                  <a:pt x="406209" y="736600"/>
                </a:lnTo>
                <a:lnTo>
                  <a:pt x="406209" y="1003300"/>
                </a:lnTo>
                <a:lnTo>
                  <a:pt x="392023" y="990600"/>
                </a:lnTo>
                <a:lnTo>
                  <a:pt x="383819" y="977900"/>
                </a:lnTo>
                <a:lnTo>
                  <a:pt x="381088" y="965200"/>
                </a:lnTo>
                <a:lnTo>
                  <a:pt x="383324" y="952500"/>
                </a:lnTo>
                <a:lnTo>
                  <a:pt x="393560" y="965200"/>
                </a:lnTo>
                <a:lnTo>
                  <a:pt x="400735" y="977900"/>
                </a:lnTo>
                <a:lnTo>
                  <a:pt x="404926" y="990600"/>
                </a:lnTo>
                <a:lnTo>
                  <a:pt x="406209" y="1003300"/>
                </a:lnTo>
                <a:lnTo>
                  <a:pt x="406209" y="736600"/>
                </a:lnTo>
                <a:lnTo>
                  <a:pt x="398843" y="736600"/>
                </a:lnTo>
                <a:lnTo>
                  <a:pt x="398843" y="927100"/>
                </a:lnTo>
                <a:lnTo>
                  <a:pt x="397903" y="939800"/>
                </a:lnTo>
                <a:lnTo>
                  <a:pt x="388277" y="939800"/>
                </a:lnTo>
                <a:lnTo>
                  <a:pt x="382930" y="927100"/>
                </a:lnTo>
                <a:lnTo>
                  <a:pt x="381012" y="927100"/>
                </a:lnTo>
                <a:lnTo>
                  <a:pt x="381609" y="901700"/>
                </a:lnTo>
                <a:lnTo>
                  <a:pt x="391515" y="914400"/>
                </a:lnTo>
                <a:lnTo>
                  <a:pt x="396989" y="914400"/>
                </a:lnTo>
                <a:lnTo>
                  <a:pt x="398843" y="927100"/>
                </a:lnTo>
                <a:lnTo>
                  <a:pt x="398843" y="736600"/>
                </a:lnTo>
                <a:lnTo>
                  <a:pt x="387540" y="736600"/>
                </a:lnTo>
                <a:lnTo>
                  <a:pt x="377913" y="732764"/>
                </a:lnTo>
                <a:lnTo>
                  <a:pt x="377913" y="1295400"/>
                </a:lnTo>
                <a:lnTo>
                  <a:pt x="371817" y="1300759"/>
                </a:lnTo>
                <a:lnTo>
                  <a:pt x="371817" y="1333500"/>
                </a:lnTo>
                <a:lnTo>
                  <a:pt x="368439" y="1333500"/>
                </a:lnTo>
                <a:lnTo>
                  <a:pt x="361454" y="1346200"/>
                </a:lnTo>
                <a:lnTo>
                  <a:pt x="353110" y="1346200"/>
                </a:lnTo>
                <a:lnTo>
                  <a:pt x="346862" y="1333500"/>
                </a:lnTo>
                <a:lnTo>
                  <a:pt x="342963" y="1333500"/>
                </a:lnTo>
                <a:lnTo>
                  <a:pt x="341718" y="1320800"/>
                </a:lnTo>
                <a:lnTo>
                  <a:pt x="341985" y="1320800"/>
                </a:lnTo>
                <a:lnTo>
                  <a:pt x="341325" y="1308100"/>
                </a:lnTo>
                <a:lnTo>
                  <a:pt x="349948" y="1308100"/>
                </a:lnTo>
                <a:lnTo>
                  <a:pt x="359689" y="1320800"/>
                </a:lnTo>
                <a:lnTo>
                  <a:pt x="364642" y="1320800"/>
                </a:lnTo>
                <a:lnTo>
                  <a:pt x="371817" y="1333500"/>
                </a:lnTo>
                <a:lnTo>
                  <a:pt x="371817" y="1300759"/>
                </a:lnTo>
                <a:lnTo>
                  <a:pt x="363461" y="1308100"/>
                </a:lnTo>
                <a:lnTo>
                  <a:pt x="359346" y="1295400"/>
                </a:lnTo>
                <a:lnTo>
                  <a:pt x="350393" y="1295400"/>
                </a:lnTo>
                <a:lnTo>
                  <a:pt x="348792" y="1282700"/>
                </a:lnTo>
                <a:lnTo>
                  <a:pt x="345998" y="1282700"/>
                </a:lnTo>
                <a:lnTo>
                  <a:pt x="344462" y="1270000"/>
                </a:lnTo>
                <a:lnTo>
                  <a:pt x="344424" y="1257300"/>
                </a:lnTo>
                <a:lnTo>
                  <a:pt x="346887" y="1257300"/>
                </a:lnTo>
                <a:lnTo>
                  <a:pt x="348589" y="1244600"/>
                </a:lnTo>
                <a:lnTo>
                  <a:pt x="350075" y="1244600"/>
                </a:lnTo>
                <a:lnTo>
                  <a:pt x="355155" y="1257300"/>
                </a:lnTo>
                <a:lnTo>
                  <a:pt x="369392" y="1257300"/>
                </a:lnTo>
                <a:lnTo>
                  <a:pt x="373697" y="1270000"/>
                </a:lnTo>
                <a:lnTo>
                  <a:pt x="376313" y="1270000"/>
                </a:lnTo>
                <a:lnTo>
                  <a:pt x="375081" y="1282700"/>
                </a:lnTo>
                <a:lnTo>
                  <a:pt x="375386" y="1282700"/>
                </a:lnTo>
                <a:lnTo>
                  <a:pt x="373735" y="1295400"/>
                </a:lnTo>
                <a:lnTo>
                  <a:pt x="377913" y="1295400"/>
                </a:lnTo>
                <a:lnTo>
                  <a:pt x="377913" y="732764"/>
                </a:lnTo>
                <a:lnTo>
                  <a:pt x="374713" y="731481"/>
                </a:lnTo>
                <a:lnTo>
                  <a:pt x="374713" y="1219200"/>
                </a:lnTo>
                <a:lnTo>
                  <a:pt x="374662" y="1231900"/>
                </a:lnTo>
                <a:lnTo>
                  <a:pt x="374078" y="1231900"/>
                </a:lnTo>
                <a:lnTo>
                  <a:pt x="372122" y="1244600"/>
                </a:lnTo>
                <a:lnTo>
                  <a:pt x="366560" y="1231900"/>
                </a:lnTo>
                <a:lnTo>
                  <a:pt x="357047" y="1231900"/>
                </a:lnTo>
                <a:lnTo>
                  <a:pt x="350748" y="1219200"/>
                </a:lnTo>
                <a:lnTo>
                  <a:pt x="347218" y="1219200"/>
                </a:lnTo>
                <a:lnTo>
                  <a:pt x="346621" y="1206500"/>
                </a:lnTo>
                <a:lnTo>
                  <a:pt x="346036" y="1193800"/>
                </a:lnTo>
                <a:lnTo>
                  <a:pt x="345617" y="1193800"/>
                </a:lnTo>
                <a:lnTo>
                  <a:pt x="344525" y="1181100"/>
                </a:lnTo>
                <a:lnTo>
                  <a:pt x="357924" y="1181100"/>
                </a:lnTo>
                <a:lnTo>
                  <a:pt x="366547" y="1193800"/>
                </a:lnTo>
                <a:lnTo>
                  <a:pt x="372084" y="1206500"/>
                </a:lnTo>
                <a:lnTo>
                  <a:pt x="374713" y="1219200"/>
                </a:lnTo>
                <a:lnTo>
                  <a:pt x="374713" y="731481"/>
                </a:lnTo>
                <a:lnTo>
                  <a:pt x="374154" y="731266"/>
                </a:lnTo>
                <a:lnTo>
                  <a:pt x="374154" y="1117600"/>
                </a:lnTo>
                <a:lnTo>
                  <a:pt x="373519" y="1130300"/>
                </a:lnTo>
                <a:lnTo>
                  <a:pt x="372948" y="1143000"/>
                </a:lnTo>
                <a:lnTo>
                  <a:pt x="372541" y="1143000"/>
                </a:lnTo>
                <a:lnTo>
                  <a:pt x="372541" y="1168400"/>
                </a:lnTo>
                <a:lnTo>
                  <a:pt x="370827" y="1181100"/>
                </a:lnTo>
                <a:lnTo>
                  <a:pt x="368579" y="1181100"/>
                </a:lnTo>
                <a:lnTo>
                  <a:pt x="367157" y="1168400"/>
                </a:lnTo>
                <a:lnTo>
                  <a:pt x="360857" y="1168400"/>
                </a:lnTo>
                <a:lnTo>
                  <a:pt x="354495" y="1155700"/>
                </a:lnTo>
                <a:lnTo>
                  <a:pt x="349237" y="1155700"/>
                </a:lnTo>
                <a:lnTo>
                  <a:pt x="346240" y="1143000"/>
                </a:lnTo>
                <a:lnTo>
                  <a:pt x="355434" y="1143000"/>
                </a:lnTo>
                <a:lnTo>
                  <a:pt x="362343" y="1155700"/>
                </a:lnTo>
                <a:lnTo>
                  <a:pt x="367703" y="1155700"/>
                </a:lnTo>
                <a:lnTo>
                  <a:pt x="372313" y="1168400"/>
                </a:lnTo>
                <a:lnTo>
                  <a:pt x="372541" y="1168400"/>
                </a:lnTo>
                <a:lnTo>
                  <a:pt x="372541" y="1143000"/>
                </a:lnTo>
                <a:lnTo>
                  <a:pt x="370014" y="1143000"/>
                </a:lnTo>
                <a:lnTo>
                  <a:pt x="366179" y="1130300"/>
                </a:lnTo>
                <a:lnTo>
                  <a:pt x="357886" y="1130300"/>
                </a:lnTo>
                <a:lnTo>
                  <a:pt x="350494" y="1117600"/>
                </a:lnTo>
                <a:lnTo>
                  <a:pt x="345579" y="1117600"/>
                </a:lnTo>
                <a:lnTo>
                  <a:pt x="344766" y="1104900"/>
                </a:lnTo>
                <a:lnTo>
                  <a:pt x="344766" y="1092200"/>
                </a:lnTo>
                <a:lnTo>
                  <a:pt x="345211" y="1092200"/>
                </a:lnTo>
                <a:lnTo>
                  <a:pt x="344335" y="1079500"/>
                </a:lnTo>
                <a:lnTo>
                  <a:pt x="355447" y="1079500"/>
                </a:lnTo>
                <a:lnTo>
                  <a:pt x="358838" y="1092200"/>
                </a:lnTo>
                <a:lnTo>
                  <a:pt x="367652" y="1092200"/>
                </a:lnTo>
                <a:lnTo>
                  <a:pt x="372478" y="1104900"/>
                </a:lnTo>
                <a:lnTo>
                  <a:pt x="374154" y="1117600"/>
                </a:lnTo>
                <a:lnTo>
                  <a:pt x="374154" y="731266"/>
                </a:lnTo>
                <a:lnTo>
                  <a:pt x="371817" y="730326"/>
                </a:lnTo>
                <a:lnTo>
                  <a:pt x="371817" y="1054100"/>
                </a:lnTo>
                <a:lnTo>
                  <a:pt x="370281" y="1079500"/>
                </a:lnTo>
                <a:lnTo>
                  <a:pt x="357327" y="1066800"/>
                </a:lnTo>
                <a:lnTo>
                  <a:pt x="347954" y="1054100"/>
                </a:lnTo>
                <a:lnTo>
                  <a:pt x="342607" y="1041400"/>
                </a:lnTo>
                <a:lnTo>
                  <a:pt x="341769" y="1028700"/>
                </a:lnTo>
                <a:lnTo>
                  <a:pt x="342480" y="1028700"/>
                </a:lnTo>
                <a:lnTo>
                  <a:pt x="345173" y="1016000"/>
                </a:lnTo>
                <a:lnTo>
                  <a:pt x="351231" y="1028700"/>
                </a:lnTo>
                <a:lnTo>
                  <a:pt x="362686" y="1028700"/>
                </a:lnTo>
                <a:lnTo>
                  <a:pt x="369417" y="1041400"/>
                </a:lnTo>
                <a:lnTo>
                  <a:pt x="371817" y="1054100"/>
                </a:lnTo>
                <a:lnTo>
                  <a:pt x="371817" y="730326"/>
                </a:lnTo>
                <a:lnTo>
                  <a:pt x="371665" y="730275"/>
                </a:lnTo>
                <a:lnTo>
                  <a:pt x="371665" y="1016000"/>
                </a:lnTo>
                <a:lnTo>
                  <a:pt x="354952" y="1016000"/>
                </a:lnTo>
                <a:lnTo>
                  <a:pt x="347814" y="1003300"/>
                </a:lnTo>
                <a:lnTo>
                  <a:pt x="342874" y="990600"/>
                </a:lnTo>
                <a:lnTo>
                  <a:pt x="341045" y="977900"/>
                </a:lnTo>
                <a:lnTo>
                  <a:pt x="341071" y="965200"/>
                </a:lnTo>
                <a:lnTo>
                  <a:pt x="350075" y="965200"/>
                </a:lnTo>
                <a:lnTo>
                  <a:pt x="358635" y="977900"/>
                </a:lnTo>
                <a:lnTo>
                  <a:pt x="365798" y="990600"/>
                </a:lnTo>
                <a:lnTo>
                  <a:pt x="370497" y="1003300"/>
                </a:lnTo>
                <a:lnTo>
                  <a:pt x="371665" y="1016000"/>
                </a:lnTo>
                <a:lnTo>
                  <a:pt x="371665" y="730275"/>
                </a:lnTo>
                <a:lnTo>
                  <a:pt x="369379" y="729361"/>
                </a:lnTo>
                <a:lnTo>
                  <a:pt x="369379" y="952500"/>
                </a:lnTo>
                <a:lnTo>
                  <a:pt x="367995" y="965200"/>
                </a:lnTo>
                <a:lnTo>
                  <a:pt x="362089" y="965200"/>
                </a:lnTo>
                <a:lnTo>
                  <a:pt x="356362" y="952500"/>
                </a:lnTo>
                <a:lnTo>
                  <a:pt x="351624" y="952500"/>
                </a:lnTo>
                <a:lnTo>
                  <a:pt x="347484" y="939800"/>
                </a:lnTo>
                <a:lnTo>
                  <a:pt x="343535" y="939800"/>
                </a:lnTo>
                <a:lnTo>
                  <a:pt x="339877" y="927100"/>
                </a:lnTo>
                <a:lnTo>
                  <a:pt x="340690" y="927100"/>
                </a:lnTo>
                <a:lnTo>
                  <a:pt x="344665" y="914400"/>
                </a:lnTo>
                <a:lnTo>
                  <a:pt x="356577" y="927100"/>
                </a:lnTo>
                <a:lnTo>
                  <a:pt x="364147" y="939800"/>
                </a:lnTo>
                <a:lnTo>
                  <a:pt x="368134" y="939800"/>
                </a:lnTo>
                <a:lnTo>
                  <a:pt x="369341" y="952500"/>
                </a:lnTo>
                <a:lnTo>
                  <a:pt x="369379" y="729361"/>
                </a:lnTo>
                <a:lnTo>
                  <a:pt x="366166" y="728078"/>
                </a:lnTo>
                <a:lnTo>
                  <a:pt x="366166" y="901700"/>
                </a:lnTo>
                <a:lnTo>
                  <a:pt x="353250" y="901700"/>
                </a:lnTo>
                <a:lnTo>
                  <a:pt x="346849" y="889000"/>
                </a:lnTo>
                <a:lnTo>
                  <a:pt x="342595" y="889000"/>
                </a:lnTo>
                <a:lnTo>
                  <a:pt x="341782" y="876300"/>
                </a:lnTo>
                <a:lnTo>
                  <a:pt x="342684" y="876300"/>
                </a:lnTo>
                <a:lnTo>
                  <a:pt x="345427" y="863600"/>
                </a:lnTo>
                <a:lnTo>
                  <a:pt x="349250" y="876300"/>
                </a:lnTo>
                <a:lnTo>
                  <a:pt x="360895" y="876300"/>
                </a:lnTo>
                <a:lnTo>
                  <a:pt x="364744" y="889000"/>
                </a:lnTo>
                <a:lnTo>
                  <a:pt x="366166" y="901700"/>
                </a:lnTo>
                <a:lnTo>
                  <a:pt x="366166" y="728078"/>
                </a:lnTo>
                <a:lnTo>
                  <a:pt x="363486" y="727011"/>
                </a:lnTo>
                <a:lnTo>
                  <a:pt x="363486" y="850900"/>
                </a:lnTo>
                <a:lnTo>
                  <a:pt x="351701" y="850900"/>
                </a:lnTo>
                <a:lnTo>
                  <a:pt x="345782" y="838200"/>
                </a:lnTo>
                <a:lnTo>
                  <a:pt x="337832" y="838200"/>
                </a:lnTo>
                <a:lnTo>
                  <a:pt x="337832" y="1270000"/>
                </a:lnTo>
                <a:lnTo>
                  <a:pt x="334200" y="1270000"/>
                </a:lnTo>
                <a:lnTo>
                  <a:pt x="334200" y="1295400"/>
                </a:lnTo>
                <a:lnTo>
                  <a:pt x="331635" y="1308100"/>
                </a:lnTo>
                <a:lnTo>
                  <a:pt x="330479" y="1308100"/>
                </a:lnTo>
                <a:lnTo>
                  <a:pt x="327596" y="1320800"/>
                </a:lnTo>
                <a:lnTo>
                  <a:pt x="320065" y="1308100"/>
                </a:lnTo>
                <a:lnTo>
                  <a:pt x="323151" y="1308100"/>
                </a:lnTo>
                <a:lnTo>
                  <a:pt x="323824" y="1295400"/>
                </a:lnTo>
                <a:lnTo>
                  <a:pt x="334200" y="1295400"/>
                </a:lnTo>
                <a:lnTo>
                  <a:pt x="334200" y="1270000"/>
                </a:lnTo>
                <a:lnTo>
                  <a:pt x="321703" y="1270000"/>
                </a:lnTo>
                <a:lnTo>
                  <a:pt x="322453" y="1257300"/>
                </a:lnTo>
                <a:lnTo>
                  <a:pt x="321106" y="1257300"/>
                </a:lnTo>
                <a:lnTo>
                  <a:pt x="321170" y="1244600"/>
                </a:lnTo>
                <a:lnTo>
                  <a:pt x="321462" y="1244600"/>
                </a:lnTo>
                <a:lnTo>
                  <a:pt x="321487" y="1231900"/>
                </a:lnTo>
                <a:lnTo>
                  <a:pt x="329387" y="1231900"/>
                </a:lnTo>
                <a:lnTo>
                  <a:pt x="332028" y="1244600"/>
                </a:lnTo>
                <a:lnTo>
                  <a:pt x="334276" y="1244600"/>
                </a:lnTo>
                <a:lnTo>
                  <a:pt x="334784" y="1257300"/>
                </a:lnTo>
                <a:lnTo>
                  <a:pt x="332765" y="1257300"/>
                </a:lnTo>
                <a:lnTo>
                  <a:pt x="337832" y="1270000"/>
                </a:lnTo>
                <a:lnTo>
                  <a:pt x="337832" y="838200"/>
                </a:lnTo>
                <a:lnTo>
                  <a:pt x="336727" y="838200"/>
                </a:lnTo>
                <a:lnTo>
                  <a:pt x="336727" y="1130300"/>
                </a:lnTo>
                <a:lnTo>
                  <a:pt x="334899" y="1143000"/>
                </a:lnTo>
                <a:lnTo>
                  <a:pt x="332422" y="1143000"/>
                </a:lnTo>
                <a:lnTo>
                  <a:pt x="332397" y="1155700"/>
                </a:lnTo>
                <a:lnTo>
                  <a:pt x="333768" y="1168400"/>
                </a:lnTo>
                <a:lnTo>
                  <a:pt x="335534" y="1168400"/>
                </a:lnTo>
                <a:lnTo>
                  <a:pt x="336423" y="1181100"/>
                </a:lnTo>
                <a:lnTo>
                  <a:pt x="336626" y="1193800"/>
                </a:lnTo>
                <a:lnTo>
                  <a:pt x="335927" y="1193800"/>
                </a:lnTo>
                <a:lnTo>
                  <a:pt x="334060" y="1206500"/>
                </a:lnTo>
                <a:lnTo>
                  <a:pt x="324827" y="1206500"/>
                </a:lnTo>
                <a:lnTo>
                  <a:pt x="321360" y="1193800"/>
                </a:lnTo>
                <a:lnTo>
                  <a:pt x="320890" y="1168400"/>
                </a:lnTo>
                <a:lnTo>
                  <a:pt x="320979" y="1143000"/>
                </a:lnTo>
                <a:lnTo>
                  <a:pt x="321094" y="1130300"/>
                </a:lnTo>
                <a:lnTo>
                  <a:pt x="321449" y="1117600"/>
                </a:lnTo>
                <a:lnTo>
                  <a:pt x="328930" y="1117600"/>
                </a:lnTo>
                <a:lnTo>
                  <a:pt x="334302" y="1130300"/>
                </a:lnTo>
                <a:lnTo>
                  <a:pt x="336727" y="1130300"/>
                </a:lnTo>
                <a:lnTo>
                  <a:pt x="336727" y="838200"/>
                </a:lnTo>
                <a:lnTo>
                  <a:pt x="336600" y="838200"/>
                </a:lnTo>
                <a:lnTo>
                  <a:pt x="336270" y="837717"/>
                </a:lnTo>
                <a:lnTo>
                  <a:pt x="336270" y="1079500"/>
                </a:lnTo>
                <a:lnTo>
                  <a:pt x="333806" y="1092200"/>
                </a:lnTo>
                <a:lnTo>
                  <a:pt x="327152" y="1104900"/>
                </a:lnTo>
                <a:lnTo>
                  <a:pt x="323481" y="1092200"/>
                </a:lnTo>
                <a:lnTo>
                  <a:pt x="320763" y="1092200"/>
                </a:lnTo>
                <a:lnTo>
                  <a:pt x="320725" y="1079500"/>
                </a:lnTo>
                <a:lnTo>
                  <a:pt x="321297" y="1066800"/>
                </a:lnTo>
                <a:lnTo>
                  <a:pt x="332638" y="1066800"/>
                </a:lnTo>
                <a:lnTo>
                  <a:pt x="336270" y="1079500"/>
                </a:lnTo>
                <a:lnTo>
                  <a:pt x="336270" y="837717"/>
                </a:lnTo>
                <a:lnTo>
                  <a:pt x="334683" y="835367"/>
                </a:lnTo>
                <a:lnTo>
                  <a:pt x="334683" y="1028700"/>
                </a:lnTo>
                <a:lnTo>
                  <a:pt x="334683" y="1041400"/>
                </a:lnTo>
                <a:lnTo>
                  <a:pt x="320370" y="1041400"/>
                </a:lnTo>
                <a:lnTo>
                  <a:pt x="319227" y="1028700"/>
                </a:lnTo>
                <a:lnTo>
                  <a:pt x="319405" y="1028700"/>
                </a:lnTo>
                <a:lnTo>
                  <a:pt x="319405" y="1016000"/>
                </a:lnTo>
                <a:lnTo>
                  <a:pt x="319278" y="1016000"/>
                </a:lnTo>
                <a:lnTo>
                  <a:pt x="319646" y="1003300"/>
                </a:lnTo>
                <a:lnTo>
                  <a:pt x="331203" y="1003300"/>
                </a:lnTo>
                <a:lnTo>
                  <a:pt x="333336" y="1016000"/>
                </a:lnTo>
                <a:lnTo>
                  <a:pt x="334352" y="1016000"/>
                </a:lnTo>
                <a:lnTo>
                  <a:pt x="334670" y="1028700"/>
                </a:lnTo>
                <a:lnTo>
                  <a:pt x="334683" y="835367"/>
                </a:lnTo>
                <a:lnTo>
                  <a:pt x="332066" y="831494"/>
                </a:lnTo>
                <a:lnTo>
                  <a:pt x="332066" y="965200"/>
                </a:lnTo>
                <a:lnTo>
                  <a:pt x="331876" y="965200"/>
                </a:lnTo>
                <a:lnTo>
                  <a:pt x="330593" y="977900"/>
                </a:lnTo>
                <a:lnTo>
                  <a:pt x="320713" y="977900"/>
                </a:lnTo>
                <a:lnTo>
                  <a:pt x="317576" y="965200"/>
                </a:lnTo>
                <a:lnTo>
                  <a:pt x="316026" y="965200"/>
                </a:lnTo>
                <a:lnTo>
                  <a:pt x="315315" y="952500"/>
                </a:lnTo>
                <a:lnTo>
                  <a:pt x="316141" y="952500"/>
                </a:lnTo>
                <a:lnTo>
                  <a:pt x="314147" y="939800"/>
                </a:lnTo>
                <a:lnTo>
                  <a:pt x="325996" y="939800"/>
                </a:lnTo>
                <a:lnTo>
                  <a:pt x="328002" y="952500"/>
                </a:lnTo>
                <a:lnTo>
                  <a:pt x="330873" y="952500"/>
                </a:lnTo>
                <a:lnTo>
                  <a:pt x="332066" y="965200"/>
                </a:lnTo>
                <a:lnTo>
                  <a:pt x="332066" y="831494"/>
                </a:lnTo>
                <a:lnTo>
                  <a:pt x="331470" y="830618"/>
                </a:lnTo>
                <a:lnTo>
                  <a:pt x="331470" y="914400"/>
                </a:lnTo>
                <a:lnTo>
                  <a:pt x="330403" y="927100"/>
                </a:lnTo>
                <a:lnTo>
                  <a:pt x="327558" y="927100"/>
                </a:lnTo>
                <a:lnTo>
                  <a:pt x="322262" y="914400"/>
                </a:lnTo>
                <a:lnTo>
                  <a:pt x="316661" y="914400"/>
                </a:lnTo>
                <a:lnTo>
                  <a:pt x="312381" y="901700"/>
                </a:lnTo>
                <a:lnTo>
                  <a:pt x="326974" y="901700"/>
                </a:lnTo>
                <a:lnTo>
                  <a:pt x="331000" y="914400"/>
                </a:lnTo>
                <a:lnTo>
                  <a:pt x="331470" y="914400"/>
                </a:lnTo>
                <a:lnTo>
                  <a:pt x="331470" y="830618"/>
                </a:lnTo>
                <a:lnTo>
                  <a:pt x="328993" y="826947"/>
                </a:lnTo>
                <a:lnTo>
                  <a:pt x="328993" y="863600"/>
                </a:lnTo>
                <a:lnTo>
                  <a:pt x="328891" y="876300"/>
                </a:lnTo>
                <a:lnTo>
                  <a:pt x="317398" y="863600"/>
                </a:lnTo>
                <a:lnTo>
                  <a:pt x="309981" y="863600"/>
                </a:lnTo>
                <a:lnTo>
                  <a:pt x="306006" y="850900"/>
                </a:lnTo>
                <a:lnTo>
                  <a:pt x="304888" y="850900"/>
                </a:lnTo>
                <a:lnTo>
                  <a:pt x="304952" y="838200"/>
                </a:lnTo>
                <a:lnTo>
                  <a:pt x="313702" y="838200"/>
                </a:lnTo>
                <a:lnTo>
                  <a:pt x="321576" y="850900"/>
                </a:lnTo>
                <a:lnTo>
                  <a:pt x="326618" y="850900"/>
                </a:lnTo>
                <a:lnTo>
                  <a:pt x="328993" y="863600"/>
                </a:lnTo>
                <a:lnTo>
                  <a:pt x="328993" y="826947"/>
                </a:lnTo>
                <a:lnTo>
                  <a:pt x="328015" y="825500"/>
                </a:lnTo>
                <a:lnTo>
                  <a:pt x="318858" y="825500"/>
                </a:lnTo>
                <a:lnTo>
                  <a:pt x="307936" y="812800"/>
                </a:lnTo>
                <a:lnTo>
                  <a:pt x="304685" y="812800"/>
                </a:lnTo>
                <a:lnTo>
                  <a:pt x="304685" y="1371600"/>
                </a:lnTo>
                <a:lnTo>
                  <a:pt x="278155" y="1371600"/>
                </a:lnTo>
                <a:lnTo>
                  <a:pt x="295757" y="1358900"/>
                </a:lnTo>
                <a:lnTo>
                  <a:pt x="299262" y="1358900"/>
                </a:lnTo>
                <a:lnTo>
                  <a:pt x="304685" y="1371600"/>
                </a:lnTo>
                <a:lnTo>
                  <a:pt x="304685" y="812800"/>
                </a:lnTo>
                <a:lnTo>
                  <a:pt x="303504" y="812800"/>
                </a:lnTo>
                <a:lnTo>
                  <a:pt x="304800" y="800100"/>
                </a:lnTo>
                <a:lnTo>
                  <a:pt x="313537" y="800100"/>
                </a:lnTo>
                <a:lnTo>
                  <a:pt x="322541" y="812800"/>
                </a:lnTo>
                <a:lnTo>
                  <a:pt x="332066" y="812800"/>
                </a:lnTo>
                <a:lnTo>
                  <a:pt x="341845" y="825500"/>
                </a:lnTo>
                <a:lnTo>
                  <a:pt x="351624" y="825500"/>
                </a:lnTo>
                <a:lnTo>
                  <a:pt x="356362" y="838200"/>
                </a:lnTo>
                <a:lnTo>
                  <a:pt x="360299" y="838200"/>
                </a:lnTo>
                <a:lnTo>
                  <a:pt x="363486" y="850900"/>
                </a:lnTo>
                <a:lnTo>
                  <a:pt x="363486" y="727011"/>
                </a:lnTo>
                <a:lnTo>
                  <a:pt x="355714" y="723900"/>
                </a:lnTo>
                <a:lnTo>
                  <a:pt x="323888" y="736600"/>
                </a:lnTo>
                <a:lnTo>
                  <a:pt x="312356" y="723900"/>
                </a:lnTo>
                <a:lnTo>
                  <a:pt x="302475" y="723900"/>
                </a:lnTo>
                <a:lnTo>
                  <a:pt x="301320" y="711200"/>
                </a:lnTo>
                <a:lnTo>
                  <a:pt x="300304" y="660400"/>
                </a:lnTo>
                <a:lnTo>
                  <a:pt x="300494" y="622300"/>
                </a:lnTo>
                <a:lnTo>
                  <a:pt x="302310" y="584200"/>
                </a:lnTo>
                <a:lnTo>
                  <a:pt x="306184" y="546100"/>
                </a:lnTo>
                <a:lnTo>
                  <a:pt x="307047" y="533400"/>
                </a:lnTo>
                <a:lnTo>
                  <a:pt x="555904" y="533400"/>
                </a:lnTo>
                <a:lnTo>
                  <a:pt x="556183" y="546100"/>
                </a:lnTo>
                <a:lnTo>
                  <a:pt x="556844" y="558800"/>
                </a:lnTo>
                <a:lnTo>
                  <a:pt x="557606" y="571500"/>
                </a:lnTo>
                <a:lnTo>
                  <a:pt x="557974" y="584200"/>
                </a:lnTo>
                <a:lnTo>
                  <a:pt x="557453" y="596900"/>
                </a:lnTo>
                <a:lnTo>
                  <a:pt x="556323" y="609600"/>
                </a:lnTo>
                <a:lnTo>
                  <a:pt x="556196" y="622300"/>
                </a:lnTo>
                <a:lnTo>
                  <a:pt x="556145" y="640143"/>
                </a:lnTo>
                <a:lnTo>
                  <a:pt x="556285" y="647700"/>
                </a:lnTo>
                <a:lnTo>
                  <a:pt x="556475" y="660400"/>
                </a:lnTo>
                <a:lnTo>
                  <a:pt x="556552" y="674039"/>
                </a:lnTo>
                <a:lnTo>
                  <a:pt x="555231" y="685800"/>
                </a:lnTo>
                <a:lnTo>
                  <a:pt x="555574" y="711200"/>
                </a:lnTo>
                <a:lnTo>
                  <a:pt x="558025" y="762000"/>
                </a:lnTo>
                <a:lnTo>
                  <a:pt x="558152" y="762000"/>
                </a:lnTo>
                <a:lnTo>
                  <a:pt x="558152" y="508000"/>
                </a:lnTo>
                <a:lnTo>
                  <a:pt x="339394" y="508000"/>
                </a:lnTo>
                <a:lnTo>
                  <a:pt x="332981" y="495300"/>
                </a:lnTo>
                <a:lnTo>
                  <a:pt x="332854" y="482600"/>
                </a:lnTo>
                <a:lnTo>
                  <a:pt x="487781" y="482600"/>
                </a:lnTo>
                <a:lnTo>
                  <a:pt x="513892" y="469900"/>
                </a:lnTo>
                <a:lnTo>
                  <a:pt x="566864" y="469900"/>
                </a:lnTo>
                <a:lnTo>
                  <a:pt x="585685" y="482600"/>
                </a:lnTo>
                <a:lnTo>
                  <a:pt x="733653" y="482600"/>
                </a:lnTo>
                <a:lnTo>
                  <a:pt x="739863" y="495300"/>
                </a:lnTo>
                <a:lnTo>
                  <a:pt x="745363" y="495300"/>
                </a:lnTo>
                <a:lnTo>
                  <a:pt x="750417" y="508000"/>
                </a:lnTo>
                <a:lnTo>
                  <a:pt x="756018" y="508000"/>
                </a:lnTo>
                <a:lnTo>
                  <a:pt x="756018" y="478790"/>
                </a:lnTo>
                <a:lnTo>
                  <a:pt x="754011" y="482600"/>
                </a:lnTo>
                <a:lnTo>
                  <a:pt x="741476" y="469900"/>
                </a:lnTo>
                <a:lnTo>
                  <a:pt x="738581" y="469900"/>
                </a:lnTo>
                <a:lnTo>
                  <a:pt x="745172" y="457200"/>
                </a:lnTo>
                <a:lnTo>
                  <a:pt x="757237" y="457200"/>
                </a:lnTo>
                <a:lnTo>
                  <a:pt x="760145" y="469900"/>
                </a:lnTo>
                <a:lnTo>
                  <a:pt x="760679" y="469900"/>
                </a:lnTo>
                <a:lnTo>
                  <a:pt x="760679" y="304800"/>
                </a:lnTo>
                <a:lnTo>
                  <a:pt x="742111" y="304800"/>
                </a:lnTo>
                <a:lnTo>
                  <a:pt x="742111" y="431800"/>
                </a:lnTo>
                <a:lnTo>
                  <a:pt x="738238" y="444500"/>
                </a:lnTo>
                <a:lnTo>
                  <a:pt x="730351" y="431800"/>
                </a:lnTo>
                <a:lnTo>
                  <a:pt x="721741" y="431800"/>
                </a:lnTo>
                <a:lnTo>
                  <a:pt x="714413" y="419100"/>
                </a:lnTo>
                <a:lnTo>
                  <a:pt x="710349" y="406400"/>
                </a:lnTo>
                <a:lnTo>
                  <a:pt x="705307" y="406400"/>
                </a:lnTo>
                <a:lnTo>
                  <a:pt x="701167" y="398310"/>
                </a:lnTo>
                <a:lnTo>
                  <a:pt x="701167" y="444500"/>
                </a:lnTo>
                <a:lnTo>
                  <a:pt x="669569" y="431800"/>
                </a:lnTo>
                <a:lnTo>
                  <a:pt x="600087" y="431800"/>
                </a:lnTo>
                <a:lnTo>
                  <a:pt x="600087" y="457200"/>
                </a:lnTo>
                <a:lnTo>
                  <a:pt x="479717" y="457200"/>
                </a:lnTo>
                <a:lnTo>
                  <a:pt x="454787" y="469900"/>
                </a:lnTo>
                <a:lnTo>
                  <a:pt x="320192" y="469900"/>
                </a:lnTo>
                <a:lnTo>
                  <a:pt x="320192" y="495300"/>
                </a:lnTo>
                <a:lnTo>
                  <a:pt x="318122" y="508000"/>
                </a:lnTo>
                <a:lnTo>
                  <a:pt x="306552" y="508000"/>
                </a:lnTo>
                <a:lnTo>
                  <a:pt x="305549" y="495300"/>
                </a:lnTo>
                <a:lnTo>
                  <a:pt x="320192" y="495300"/>
                </a:lnTo>
                <a:lnTo>
                  <a:pt x="320192" y="469900"/>
                </a:lnTo>
                <a:lnTo>
                  <a:pt x="316928" y="469900"/>
                </a:lnTo>
                <a:lnTo>
                  <a:pt x="315849" y="457200"/>
                </a:lnTo>
                <a:lnTo>
                  <a:pt x="419595" y="457200"/>
                </a:lnTo>
                <a:lnTo>
                  <a:pt x="439877" y="444500"/>
                </a:lnTo>
                <a:lnTo>
                  <a:pt x="573735" y="444500"/>
                </a:lnTo>
                <a:lnTo>
                  <a:pt x="600087" y="457200"/>
                </a:lnTo>
                <a:lnTo>
                  <a:pt x="600087" y="431800"/>
                </a:lnTo>
                <a:lnTo>
                  <a:pt x="540918" y="431800"/>
                </a:lnTo>
                <a:lnTo>
                  <a:pt x="571258" y="419100"/>
                </a:lnTo>
                <a:lnTo>
                  <a:pt x="620204" y="419100"/>
                </a:lnTo>
                <a:lnTo>
                  <a:pt x="669569" y="431800"/>
                </a:lnTo>
                <a:lnTo>
                  <a:pt x="681215" y="431800"/>
                </a:lnTo>
                <a:lnTo>
                  <a:pt x="701167" y="444500"/>
                </a:lnTo>
                <a:lnTo>
                  <a:pt x="701167" y="398310"/>
                </a:lnTo>
                <a:lnTo>
                  <a:pt x="698817" y="393700"/>
                </a:lnTo>
                <a:lnTo>
                  <a:pt x="694029" y="393700"/>
                </a:lnTo>
                <a:lnTo>
                  <a:pt x="690664" y="381000"/>
                </a:lnTo>
                <a:lnTo>
                  <a:pt x="688403" y="381000"/>
                </a:lnTo>
                <a:lnTo>
                  <a:pt x="686968" y="368300"/>
                </a:lnTo>
                <a:lnTo>
                  <a:pt x="683552" y="368300"/>
                </a:lnTo>
                <a:lnTo>
                  <a:pt x="683552" y="393700"/>
                </a:lnTo>
                <a:lnTo>
                  <a:pt x="681443" y="406400"/>
                </a:lnTo>
                <a:lnTo>
                  <a:pt x="662432" y="406400"/>
                </a:lnTo>
                <a:lnTo>
                  <a:pt x="648144" y="393700"/>
                </a:lnTo>
                <a:lnTo>
                  <a:pt x="519125" y="393700"/>
                </a:lnTo>
                <a:lnTo>
                  <a:pt x="511987" y="381000"/>
                </a:lnTo>
                <a:lnTo>
                  <a:pt x="511390" y="381000"/>
                </a:lnTo>
                <a:lnTo>
                  <a:pt x="513613" y="368300"/>
                </a:lnTo>
                <a:lnTo>
                  <a:pt x="661454" y="368300"/>
                </a:lnTo>
                <a:lnTo>
                  <a:pt x="670509" y="381000"/>
                </a:lnTo>
                <a:lnTo>
                  <a:pt x="677621" y="393700"/>
                </a:lnTo>
                <a:lnTo>
                  <a:pt x="683552" y="393700"/>
                </a:lnTo>
                <a:lnTo>
                  <a:pt x="683552" y="368300"/>
                </a:lnTo>
                <a:lnTo>
                  <a:pt x="679780" y="368300"/>
                </a:lnTo>
                <a:lnTo>
                  <a:pt x="674662" y="355600"/>
                </a:lnTo>
                <a:lnTo>
                  <a:pt x="670991" y="355600"/>
                </a:lnTo>
                <a:lnTo>
                  <a:pt x="668972" y="342900"/>
                </a:lnTo>
                <a:lnTo>
                  <a:pt x="668756" y="330200"/>
                </a:lnTo>
                <a:lnTo>
                  <a:pt x="678078" y="330200"/>
                </a:lnTo>
                <a:lnTo>
                  <a:pt x="695947" y="368300"/>
                </a:lnTo>
                <a:lnTo>
                  <a:pt x="742111" y="431800"/>
                </a:lnTo>
                <a:lnTo>
                  <a:pt x="742111" y="304800"/>
                </a:lnTo>
                <a:lnTo>
                  <a:pt x="726681" y="304800"/>
                </a:lnTo>
                <a:lnTo>
                  <a:pt x="729602" y="317500"/>
                </a:lnTo>
                <a:lnTo>
                  <a:pt x="729818" y="342900"/>
                </a:lnTo>
                <a:lnTo>
                  <a:pt x="728726" y="355600"/>
                </a:lnTo>
                <a:lnTo>
                  <a:pt x="727773" y="368300"/>
                </a:lnTo>
                <a:lnTo>
                  <a:pt x="717524" y="355600"/>
                </a:lnTo>
                <a:lnTo>
                  <a:pt x="709358" y="342900"/>
                </a:lnTo>
                <a:lnTo>
                  <a:pt x="702411" y="330200"/>
                </a:lnTo>
                <a:lnTo>
                  <a:pt x="695794" y="317500"/>
                </a:lnTo>
                <a:lnTo>
                  <a:pt x="691730" y="317500"/>
                </a:lnTo>
                <a:lnTo>
                  <a:pt x="682536" y="304800"/>
                </a:lnTo>
                <a:lnTo>
                  <a:pt x="671347" y="304800"/>
                </a:lnTo>
                <a:lnTo>
                  <a:pt x="661314" y="292100"/>
                </a:lnTo>
                <a:lnTo>
                  <a:pt x="644448" y="292100"/>
                </a:lnTo>
                <a:lnTo>
                  <a:pt x="644448" y="355600"/>
                </a:lnTo>
                <a:lnTo>
                  <a:pt x="517220" y="355600"/>
                </a:lnTo>
                <a:lnTo>
                  <a:pt x="546315" y="342900"/>
                </a:lnTo>
                <a:lnTo>
                  <a:pt x="639508" y="342900"/>
                </a:lnTo>
                <a:lnTo>
                  <a:pt x="644448" y="355600"/>
                </a:lnTo>
                <a:lnTo>
                  <a:pt x="644448" y="292100"/>
                </a:lnTo>
                <a:lnTo>
                  <a:pt x="548017" y="292100"/>
                </a:lnTo>
                <a:lnTo>
                  <a:pt x="545693" y="279400"/>
                </a:lnTo>
                <a:lnTo>
                  <a:pt x="544791" y="279400"/>
                </a:lnTo>
                <a:lnTo>
                  <a:pt x="543521" y="254000"/>
                </a:lnTo>
                <a:lnTo>
                  <a:pt x="542531" y="228600"/>
                </a:lnTo>
                <a:lnTo>
                  <a:pt x="541578" y="203200"/>
                </a:lnTo>
                <a:lnTo>
                  <a:pt x="540689" y="177800"/>
                </a:lnTo>
                <a:lnTo>
                  <a:pt x="540448" y="177800"/>
                </a:lnTo>
                <a:lnTo>
                  <a:pt x="540753" y="165100"/>
                </a:lnTo>
                <a:lnTo>
                  <a:pt x="541185" y="165100"/>
                </a:lnTo>
                <a:lnTo>
                  <a:pt x="541350" y="152400"/>
                </a:lnTo>
                <a:lnTo>
                  <a:pt x="541477" y="139700"/>
                </a:lnTo>
                <a:lnTo>
                  <a:pt x="541477" y="127000"/>
                </a:lnTo>
                <a:lnTo>
                  <a:pt x="541286" y="114300"/>
                </a:lnTo>
                <a:lnTo>
                  <a:pt x="540334" y="101600"/>
                </a:lnTo>
                <a:lnTo>
                  <a:pt x="539826" y="88900"/>
                </a:lnTo>
                <a:lnTo>
                  <a:pt x="539318" y="76200"/>
                </a:lnTo>
                <a:lnTo>
                  <a:pt x="538353" y="63500"/>
                </a:lnTo>
                <a:lnTo>
                  <a:pt x="537565" y="38100"/>
                </a:lnTo>
                <a:lnTo>
                  <a:pt x="537413" y="38100"/>
                </a:lnTo>
                <a:lnTo>
                  <a:pt x="537794" y="25400"/>
                </a:lnTo>
                <a:lnTo>
                  <a:pt x="539165" y="25400"/>
                </a:lnTo>
                <a:lnTo>
                  <a:pt x="542442" y="12700"/>
                </a:lnTo>
                <a:lnTo>
                  <a:pt x="531672" y="12700"/>
                </a:lnTo>
                <a:lnTo>
                  <a:pt x="531672" y="292100"/>
                </a:lnTo>
                <a:lnTo>
                  <a:pt x="509574" y="292100"/>
                </a:lnTo>
                <a:lnTo>
                  <a:pt x="506730" y="266700"/>
                </a:lnTo>
                <a:lnTo>
                  <a:pt x="503694" y="254000"/>
                </a:lnTo>
                <a:lnTo>
                  <a:pt x="501446" y="241300"/>
                </a:lnTo>
                <a:lnTo>
                  <a:pt x="500938" y="228600"/>
                </a:lnTo>
                <a:lnTo>
                  <a:pt x="527151" y="228600"/>
                </a:lnTo>
                <a:lnTo>
                  <a:pt x="530847" y="241300"/>
                </a:lnTo>
                <a:lnTo>
                  <a:pt x="530644" y="266700"/>
                </a:lnTo>
                <a:lnTo>
                  <a:pt x="530174" y="266700"/>
                </a:lnTo>
                <a:lnTo>
                  <a:pt x="530136" y="279400"/>
                </a:lnTo>
                <a:lnTo>
                  <a:pt x="530885" y="279400"/>
                </a:lnTo>
                <a:lnTo>
                  <a:pt x="531672" y="292100"/>
                </a:lnTo>
                <a:lnTo>
                  <a:pt x="531672" y="12700"/>
                </a:lnTo>
                <a:lnTo>
                  <a:pt x="530669" y="12700"/>
                </a:lnTo>
                <a:lnTo>
                  <a:pt x="530669" y="190500"/>
                </a:lnTo>
                <a:lnTo>
                  <a:pt x="528535" y="190500"/>
                </a:lnTo>
                <a:lnTo>
                  <a:pt x="528383" y="203200"/>
                </a:lnTo>
                <a:lnTo>
                  <a:pt x="500811" y="203200"/>
                </a:lnTo>
                <a:lnTo>
                  <a:pt x="497509" y="190500"/>
                </a:lnTo>
                <a:lnTo>
                  <a:pt x="496874" y="177800"/>
                </a:lnTo>
                <a:lnTo>
                  <a:pt x="496493" y="177800"/>
                </a:lnTo>
                <a:lnTo>
                  <a:pt x="496430" y="165100"/>
                </a:lnTo>
                <a:lnTo>
                  <a:pt x="497535" y="152400"/>
                </a:lnTo>
                <a:lnTo>
                  <a:pt x="500672" y="152400"/>
                </a:lnTo>
                <a:lnTo>
                  <a:pt x="506831" y="139700"/>
                </a:lnTo>
                <a:lnTo>
                  <a:pt x="516966" y="152400"/>
                </a:lnTo>
                <a:lnTo>
                  <a:pt x="528739" y="152400"/>
                </a:lnTo>
                <a:lnTo>
                  <a:pt x="528840" y="177800"/>
                </a:lnTo>
                <a:lnTo>
                  <a:pt x="530669" y="190500"/>
                </a:lnTo>
                <a:lnTo>
                  <a:pt x="530669" y="12700"/>
                </a:lnTo>
                <a:lnTo>
                  <a:pt x="505396" y="12700"/>
                </a:lnTo>
                <a:lnTo>
                  <a:pt x="451510" y="0"/>
                </a:lnTo>
                <a:lnTo>
                  <a:pt x="338112" y="0"/>
                </a:lnTo>
                <a:lnTo>
                  <a:pt x="338112" y="330200"/>
                </a:lnTo>
                <a:lnTo>
                  <a:pt x="336397" y="342900"/>
                </a:lnTo>
                <a:lnTo>
                  <a:pt x="334924" y="342900"/>
                </a:lnTo>
                <a:lnTo>
                  <a:pt x="334924" y="431800"/>
                </a:lnTo>
                <a:lnTo>
                  <a:pt x="326136" y="431800"/>
                </a:lnTo>
                <a:lnTo>
                  <a:pt x="331216" y="419100"/>
                </a:lnTo>
                <a:lnTo>
                  <a:pt x="334924" y="431800"/>
                </a:lnTo>
                <a:lnTo>
                  <a:pt x="334924" y="342900"/>
                </a:lnTo>
                <a:lnTo>
                  <a:pt x="321373" y="342900"/>
                </a:lnTo>
                <a:lnTo>
                  <a:pt x="321373" y="406400"/>
                </a:lnTo>
                <a:lnTo>
                  <a:pt x="302679" y="406400"/>
                </a:lnTo>
                <a:lnTo>
                  <a:pt x="302679" y="469900"/>
                </a:lnTo>
                <a:lnTo>
                  <a:pt x="279247" y="469900"/>
                </a:lnTo>
                <a:lnTo>
                  <a:pt x="277241" y="457200"/>
                </a:lnTo>
                <a:lnTo>
                  <a:pt x="270370" y="457200"/>
                </a:lnTo>
                <a:lnTo>
                  <a:pt x="270370" y="762000"/>
                </a:lnTo>
                <a:lnTo>
                  <a:pt x="269951" y="762000"/>
                </a:lnTo>
                <a:lnTo>
                  <a:pt x="268643" y="787400"/>
                </a:lnTo>
                <a:lnTo>
                  <a:pt x="268325" y="800100"/>
                </a:lnTo>
                <a:lnTo>
                  <a:pt x="268465" y="812800"/>
                </a:lnTo>
                <a:lnTo>
                  <a:pt x="268503" y="825500"/>
                </a:lnTo>
                <a:lnTo>
                  <a:pt x="268071" y="850900"/>
                </a:lnTo>
                <a:lnTo>
                  <a:pt x="266776" y="869543"/>
                </a:lnTo>
                <a:lnTo>
                  <a:pt x="266776" y="1320800"/>
                </a:lnTo>
                <a:lnTo>
                  <a:pt x="264388" y="1333500"/>
                </a:lnTo>
                <a:lnTo>
                  <a:pt x="258267" y="1328661"/>
                </a:lnTo>
                <a:lnTo>
                  <a:pt x="258267" y="1371600"/>
                </a:lnTo>
                <a:lnTo>
                  <a:pt x="238925" y="1384300"/>
                </a:lnTo>
                <a:lnTo>
                  <a:pt x="226580" y="1384300"/>
                </a:lnTo>
                <a:lnTo>
                  <a:pt x="223202" y="1397000"/>
                </a:lnTo>
                <a:lnTo>
                  <a:pt x="223037" y="1409700"/>
                </a:lnTo>
                <a:lnTo>
                  <a:pt x="205943" y="1409700"/>
                </a:lnTo>
                <a:lnTo>
                  <a:pt x="204114" y="1397000"/>
                </a:lnTo>
                <a:lnTo>
                  <a:pt x="200266" y="1397000"/>
                </a:lnTo>
                <a:lnTo>
                  <a:pt x="195922" y="1384300"/>
                </a:lnTo>
                <a:lnTo>
                  <a:pt x="185394" y="1384300"/>
                </a:lnTo>
                <a:lnTo>
                  <a:pt x="182892" y="1371600"/>
                </a:lnTo>
                <a:lnTo>
                  <a:pt x="258267" y="1371600"/>
                </a:lnTo>
                <a:lnTo>
                  <a:pt x="258267" y="1328661"/>
                </a:lnTo>
                <a:lnTo>
                  <a:pt x="249770" y="1321930"/>
                </a:lnTo>
                <a:lnTo>
                  <a:pt x="249770" y="1333500"/>
                </a:lnTo>
                <a:lnTo>
                  <a:pt x="247751" y="1346200"/>
                </a:lnTo>
                <a:lnTo>
                  <a:pt x="160083" y="1346200"/>
                </a:lnTo>
                <a:lnTo>
                  <a:pt x="156159" y="1333500"/>
                </a:lnTo>
                <a:lnTo>
                  <a:pt x="155117" y="1320800"/>
                </a:lnTo>
                <a:lnTo>
                  <a:pt x="154762" y="1308100"/>
                </a:lnTo>
                <a:lnTo>
                  <a:pt x="155257" y="1295400"/>
                </a:lnTo>
                <a:lnTo>
                  <a:pt x="157200" y="1282700"/>
                </a:lnTo>
                <a:lnTo>
                  <a:pt x="168592" y="1295400"/>
                </a:lnTo>
                <a:lnTo>
                  <a:pt x="178943" y="1295400"/>
                </a:lnTo>
                <a:lnTo>
                  <a:pt x="186372" y="1308100"/>
                </a:lnTo>
                <a:lnTo>
                  <a:pt x="189039" y="1320800"/>
                </a:lnTo>
                <a:lnTo>
                  <a:pt x="196723" y="1320800"/>
                </a:lnTo>
                <a:lnTo>
                  <a:pt x="198691" y="1308100"/>
                </a:lnTo>
                <a:lnTo>
                  <a:pt x="206578" y="1308100"/>
                </a:lnTo>
                <a:lnTo>
                  <a:pt x="217779" y="1320800"/>
                </a:lnTo>
                <a:lnTo>
                  <a:pt x="228434" y="1320800"/>
                </a:lnTo>
                <a:lnTo>
                  <a:pt x="238963" y="1333500"/>
                </a:lnTo>
                <a:lnTo>
                  <a:pt x="249770" y="1333500"/>
                </a:lnTo>
                <a:lnTo>
                  <a:pt x="249770" y="1321930"/>
                </a:lnTo>
                <a:lnTo>
                  <a:pt x="248348" y="1320800"/>
                </a:lnTo>
                <a:lnTo>
                  <a:pt x="233133" y="1320800"/>
                </a:lnTo>
                <a:lnTo>
                  <a:pt x="218363" y="1308100"/>
                </a:lnTo>
                <a:lnTo>
                  <a:pt x="203644" y="1295400"/>
                </a:lnTo>
                <a:lnTo>
                  <a:pt x="198526" y="1295400"/>
                </a:lnTo>
                <a:lnTo>
                  <a:pt x="196773" y="1282700"/>
                </a:lnTo>
                <a:lnTo>
                  <a:pt x="203098" y="1270000"/>
                </a:lnTo>
                <a:lnTo>
                  <a:pt x="209308" y="1270000"/>
                </a:lnTo>
                <a:lnTo>
                  <a:pt x="213753" y="1282700"/>
                </a:lnTo>
                <a:lnTo>
                  <a:pt x="240855" y="1282700"/>
                </a:lnTo>
                <a:lnTo>
                  <a:pt x="249961" y="1295400"/>
                </a:lnTo>
                <a:lnTo>
                  <a:pt x="260261" y="1295400"/>
                </a:lnTo>
                <a:lnTo>
                  <a:pt x="265633" y="1308100"/>
                </a:lnTo>
                <a:lnTo>
                  <a:pt x="266776" y="1320800"/>
                </a:lnTo>
                <a:lnTo>
                  <a:pt x="266776" y="869543"/>
                </a:lnTo>
                <a:lnTo>
                  <a:pt x="266306" y="876300"/>
                </a:lnTo>
                <a:lnTo>
                  <a:pt x="264693" y="897394"/>
                </a:lnTo>
                <a:lnTo>
                  <a:pt x="264693" y="1219200"/>
                </a:lnTo>
                <a:lnTo>
                  <a:pt x="264591" y="1257300"/>
                </a:lnTo>
                <a:lnTo>
                  <a:pt x="264185" y="1257300"/>
                </a:lnTo>
                <a:lnTo>
                  <a:pt x="262470" y="1282700"/>
                </a:lnTo>
                <a:lnTo>
                  <a:pt x="253098" y="1282700"/>
                </a:lnTo>
                <a:lnTo>
                  <a:pt x="244767" y="1270000"/>
                </a:lnTo>
                <a:lnTo>
                  <a:pt x="238048" y="1270000"/>
                </a:lnTo>
                <a:lnTo>
                  <a:pt x="233159" y="1257300"/>
                </a:lnTo>
                <a:lnTo>
                  <a:pt x="230390" y="1244600"/>
                </a:lnTo>
                <a:lnTo>
                  <a:pt x="224383" y="1206500"/>
                </a:lnTo>
                <a:lnTo>
                  <a:pt x="223227" y="1193939"/>
                </a:lnTo>
                <a:lnTo>
                  <a:pt x="223227" y="1257300"/>
                </a:lnTo>
                <a:lnTo>
                  <a:pt x="200710" y="1257300"/>
                </a:lnTo>
                <a:lnTo>
                  <a:pt x="197624" y="1244600"/>
                </a:lnTo>
                <a:lnTo>
                  <a:pt x="195707" y="1244600"/>
                </a:lnTo>
                <a:lnTo>
                  <a:pt x="194221" y="1219200"/>
                </a:lnTo>
                <a:lnTo>
                  <a:pt x="193560" y="1206500"/>
                </a:lnTo>
                <a:lnTo>
                  <a:pt x="192874" y="1191729"/>
                </a:lnTo>
                <a:lnTo>
                  <a:pt x="191719" y="1168400"/>
                </a:lnTo>
                <a:lnTo>
                  <a:pt x="189509" y="1155700"/>
                </a:lnTo>
                <a:lnTo>
                  <a:pt x="188696" y="1143660"/>
                </a:lnTo>
                <a:lnTo>
                  <a:pt x="188696" y="1270000"/>
                </a:lnTo>
                <a:lnTo>
                  <a:pt x="186258" y="1282700"/>
                </a:lnTo>
                <a:lnTo>
                  <a:pt x="175653" y="1282700"/>
                </a:lnTo>
                <a:lnTo>
                  <a:pt x="169125" y="1270000"/>
                </a:lnTo>
                <a:lnTo>
                  <a:pt x="154559" y="1270000"/>
                </a:lnTo>
                <a:lnTo>
                  <a:pt x="152692" y="1259459"/>
                </a:lnTo>
                <a:lnTo>
                  <a:pt x="152692" y="1498600"/>
                </a:lnTo>
                <a:lnTo>
                  <a:pt x="152450" y="1511300"/>
                </a:lnTo>
                <a:lnTo>
                  <a:pt x="150507" y="1511300"/>
                </a:lnTo>
                <a:lnTo>
                  <a:pt x="150507" y="1727200"/>
                </a:lnTo>
                <a:lnTo>
                  <a:pt x="149809" y="1739900"/>
                </a:lnTo>
                <a:lnTo>
                  <a:pt x="147789" y="1752600"/>
                </a:lnTo>
                <a:lnTo>
                  <a:pt x="136956" y="1752600"/>
                </a:lnTo>
                <a:lnTo>
                  <a:pt x="136956" y="1854288"/>
                </a:lnTo>
                <a:lnTo>
                  <a:pt x="135699" y="1866900"/>
                </a:lnTo>
                <a:lnTo>
                  <a:pt x="128117" y="1866900"/>
                </a:lnTo>
                <a:lnTo>
                  <a:pt x="127571" y="1854200"/>
                </a:lnTo>
                <a:lnTo>
                  <a:pt x="127736" y="1841500"/>
                </a:lnTo>
                <a:lnTo>
                  <a:pt x="136829" y="1841500"/>
                </a:lnTo>
                <a:lnTo>
                  <a:pt x="136956" y="1854288"/>
                </a:lnTo>
                <a:lnTo>
                  <a:pt x="136956" y="1752600"/>
                </a:lnTo>
                <a:lnTo>
                  <a:pt x="127114" y="1752600"/>
                </a:lnTo>
                <a:lnTo>
                  <a:pt x="123761" y="1739900"/>
                </a:lnTo>
                <a:lnTo>
                  <a:pt x="122555" y="1727200"/>
                </a:lnTo>
                <a:lnTo>
                  <a:pt x="122364" y="1701800"/>
                </a:lnTo>
                <a:lnTo>
                  <a:pt x="123190" y="1689100"/>
                </a:lnTo>
                <a:lnTo>
                  <a:pt x="124345" y="1663700"/>
                </a:lnTo>
                <a:lnTo>
                  <a:pt x="125158" y="1651000"/>
                </a:lnTo>
                <a:lnTo>
                  <a:pt x="125285" y="1638300"/>
                </a:lnTo>
                <a:lnTo>
                  <a:pt x="122555" y="1625600"/>
                </a:lnTo>
                <a:lnTo>
                  <a:pt x="135280" y="1625600"/>
                </a:lnTo>
                <a:lnTo>
                  <a:pt x="139420" y="1638300"/>
                </a:lnTo>
                <a:lnTo>
                  <a:pt x="149377" y="1638300"/>
                </a:lnTo>
                <a:lnTo>
                  <a:pt x="148691" y="1651000"/>
                </a:lnTo>
                <a:lnTo>
                  <a:pt x="149148" y="1676400"/>
                </a:lnTo>
                <a:lnTo>
                  <a:pt x="149479" y="1689100"/>
                </a:lnTo>
                <a:lnTo>
                  <a:pt x="150380" y="1714500"/>
                </a:lnTo>
                <a:lnTo>
                  <a:pt x="150507" y="1727200"/>
                </a:lnTo>
                <a:lnTo>
                  <a:pt x="150507" y="1511300"/>
                </a:lnTo>
                <a:lnTo>
                  <a:pt x="149301" y="1511300"/>
                </a:lnTo>
                <a:lnTo>
                  <a:pt x="144310" y="1524000"/>
                </a:lnTo>
                <a:lnTo>
                  <a:pt x="140284" y="1511300"/>
                </a:lnTo>
                <a:lnTo>
                  <a:pt x="135801" y="1511300"/>
                </a:lnTo>
                <a:lnTo>
                  <a:pt x="135801" y="1612900"/>
                </a:lnTo>
                <a:lnTo>
                  <a:pt x="131610" y="1612900"/>
                </a:lnTo>
                <a:lnTo>
                  <a:pt x="133705" y="1600200"/>
                </a:lnTo>
                <a:lnTo>
                  <a:pt x="135801" y="1612900"/>
                </a:lnTo>
                <a:lnTo>
                  <a:pt x="135801" y="1511300"/>
                </a:lnTo>
                <a:lnTo>
                  <a:pt x="131838" y="1511300"/>
                </a:lnTo>
                <a:lnTo>
                  <a:pt x="129324" y="1498600"/>
                </a:lnTo>
                <a:lnTo>
                  <a:pt x="128993" y="1473200"/>
                </a:lnTo>
                <a:lnTo>
                  <a:pt x="128981" y="1460500"/>
                </a:lnTo>
                <a:lnTo>
                  <a:pt x="130416" y="1447800"/>
                </a:lnTo>
                <a:lnTo>
                  <a:pt x="142836" y="1447800"/>
                </a:lnTo>
                <a:lnTo>
                  <a:pt x="140246" y="1435100"/>
                </a:lnTo>
                <a:lnTo>
                  <a:pt x="134937" y="1435100"/>
                </a:lnTo>
                <a:lnTo>
                  <a:pt x="130759" y="1422400"/>
                </a:lnTo>
                <a:lnTo>
                  <a:pt x="128714" y="1409700"/>
                </a:lnTo>
                <a:lnTo>
                  <a:pt x="129819" y="1397000"/>
                </a:lnTo>
                <a:lnTo>
                  <a:pt x="131089" y="1397000"/>
                </a:lnTo>
                <a:lnTo>
                  <a:pt x="127749" y="1384300"/>
                </a:lnTo>
                <a:lnTo>
                  <a:pt x="144233" y="1384300"/>
                </a:lnTo>
                <a:lnTo>
                  <a:pt x="147256" y="1397000"/>
                </a:lnTo>
                <a:lnTo>
                  <a:pt x="147459" y="1397000"/>
                </a:lnTo>
                <a:lnTo>
                  <a:pt x="147878" y="1409700"/>
                </a:lnTo>
                <a:lnTo>
                  <a:pt x="149834" y="1422400"/>
                </a:lnTo>
                <a:lnTo>
                  <a:pt x="151168" y="1447800"/>
                </a:lnTo>
                <a:lnTo>
                  <a:pt x="152031" y="1460500"/>
                </a:lnTo>
                <a:lnTo>
                  <a:pt x="152577" y="1485900"/>
                </a:lnTo>
                <a:lnTo>
                  <a:pt x="152692" y="1498600"/>
                </a:lnTo>
                <a:lnTo>
                  <a:pt x="152692" y="1259459"/>
                </a:lnTo>
                <a:lnTo>
                  <a:pt x="152311" y="1257300"/>
                </a:lnTo>
                <a:lnTo>
                  <a:pt x="175006" y="1257300"/>
                </a:lnTo>
                <a:lnTo>
                  <a:pt x="180568" y="1270000"/>
                </a:lnTo>
                <a:lnTo>
                  <a:pt x="188696" y="1270000"/>
                </a:lnTo>
                <a:lnTo>
                  <a:pt x="188696" y="1143660"/>
                </a:lnTo>
                <a:lnTo>
                  <a:pt x="187794" y="1130300"/>
                </a:lnTo>
                <a:lnTo>
                  <a:pt x="187591" y="1126807"/>
                </a:lnTo>
                <a:lnTo>
                  <a:pt x="187591" y="1231900"/>
                </a:lnTo>
                <a:lnTo>
                  <a:pt x="186220" y="1244600"/>
                </a:lnTo>
                <a:lnTo>
                  <a:pt x="177203" y="1244600"/>
                </a:lnTo>
                <a:lnTo>
                  <a:pt x="173113" y="1231900"/>
                </a:lnTo>
                <a:lnTo>
                  <a:pt x="155321" y="1244600"/>
                </a:lnTo>
                <a:lnTo>
                  <a:pt x="154279" y="1231900"/>
                </a:lnTo>
                <a:lnTo>
                  <a:pt x="153238" y="1231900"/>
                </a:lnTo>
                <a:lnTo>
                  <a:pt x="151726" y="1206500"/>
                </a:lnTo>
                <a:lnTo>
                  <a:pt x="151625" y="1193800"/>
                </a:lnTo>
                <a:lnTo>
                  <a:pt x="151523" y="1181100"/>
                </a:lnTo>
                <a:lnTo>
                  <a:pt x="151803" y="1168400"/>
                </a:lnTo>
                <a:lnTo>
                  <a:pt x="151765" y="1143000"/>
                </a:lnTo>
                <a:lnTo>
                  <a:pt x="151587" y="1130300"/>
                </a:lnTo>
                <a:lnTo>
                  <a:pt x="151409" y="1117600"/>
                </a:lnTo>
                <a:lnTo>
                  <a:pt x="151231" y="1104900"/>
                </a:lnTo>
                <a:lnTo>
                  <a:pt x="151168" y="1092200"/>
                </a:lnTo>
                <a:lnTo>
                  <a:pt x="151091" y="1066800"/>
                </a:lnTo>
                <a:lnTo>
                  <a:pt x="151091" y="1041400"/>
                </a:lnTo>
                <a:lnTo>
                  <a:pt x="150952" y="1003300"/>
                </a:lnTo>
                <a:lnTo>
                  <a:pt x="151104" y="1003300"/>
                </a:lnTo>
                <a:lnTo>
                  <a:pt x="151625" y="990600"/>
                </a:lnTo>
                <a:lnTo>
                  <a:pt x="152400" y="977900"/>
                </a:lnTo>
                <a:lnTo>
                  <a:pt x="153327" y="977900"/>
                </a:lnTo>
                <a:lnTo>
                  <a:pt x="154622" y="965200"/>
                </a:lnTo>
                <a:lnTo>
                  <a:pt x="165163" y="965200"/>
                </a:lnTo>
                <a:lnTo>
                  <a:pt x="175437" y="977900"/>
                </a:lnTo>
                <a:lnTo>
                  <a:pt x="181660" y="977900"/>
                </a:lnTo>
                <a:lnTo>
                  <a:pt x="184378" y="990600"/>
                </a:lnTo>
                <a:lnTo>
                  <a:pt x="184162" y="1003300"/>
                </a:lnTo>
                <a:lnTo>
                  <a:pt x="181851" y="1054100"/>
                </a:lnTo>
                <a:lnTo>
                  <a:pt x="182105" y="1104900"/>
                </a:lnTo>
                <a:lnTo>
                  <a:pt x="183794" y="1155700"/>
                </a:lnTo>
                <a:lnTo>
                  <a:pt x="185851" y="1193800"/>
                </a:lnTo>
                <a:lnTo>
                  <a:pt x="186613" y="1206500"/>
                </a:lnTo>
                <a:lnTo>
                  <a:pt x="187464" y="1219200"/>
                </a:lnTo>
                <a:lnTo>
                  <a:pt x="187591" y="1231900"/>
                </a:lnTo>
                <a:lnTo>
                  <a:pt x="187591" y="1126807"/>
                </a:lnTo>
                <a:lnTo>
                  <a:pt x="187058" y="1117600"/>
                </a:lnTo>
                <a:lnTo>
                  <a:pt x="187820" y="1092200"/>
                </a:lnTo>
                <a:lnTo>
                  <a:pt x="187363" y="1066800"/>
                </a:lnTo>
                <a:lnTo>
                  <a:pt x="188226" y="1054100"/>
                </a:lnTo>
                <a:lnTo>
                  <a:pt x="189661" y="1028700"/>
                </a:lnTo>
                <a:lnTo>
                  <a:pt x="190969" y="1003300"/>
                </a:lnTo>
                <a:lnTo>
                  <a:pt x="191185" y="1003300"/>
                </a:lnTo>
                <a:lnTo>
                  <a:pt x="189674" y="990600"/>
                </a:lnTo>
                <a:lnTo>
                  <a:pt x="202209" y="990600"/>
                </a:lnTo>
                <a:lnTo>
                  <a:pt x="205105" y="1003300"/>
                </a:lnTo>
                <a:lnTo>
                  <a:pt x="206743" y="1016000"/>
                </a:lnTo>
                <a:lnTo>
                  <a:pt x="207581" y="1016000"/>
                </a:lnTo>
                <a:lnTo>
                  <a:pt x="208241" y="1028700"/>
                </a:lnTo>
                <a:lnTo>
                  <a:pt x="208610" y="1041400"/>
                </a:lnTo>
                <a:lnTo>
                  <a:pt x="208915" y="1066800"/>
                </a:lnTo>
                <a:lnTo>
                  <a:pt x="208991" y="1092200"/>
                </a:lnTo>
                <a:lnTo>
                  <a:pt x="209486" y="1117600"/>
                </a:lnTo>
                <a:lnTo>
                  <a:pt x="211074" y="1143000"/>
                </a:lnTo>
                <a:lnTo>
                  <a:pt x="212763" y="1155700"/>
                </a:lnTo>
                <a:lnTo>
                  <a:pt x="214490" y="1181100"/>
                </a:lnTo>
                <a:lnTo>
                  <a:pt x="216674" y="1206500"/>
                </a:lnTo>
                <a:lnTo>
                  <a:pt x="220853" y="1231900"/>
                </a:lnTo>
                <a:lnTo>
                  <a:pt x="221665" y="1231900"/>
                </a:lnTo>
                <a:lnTo>
                  <a:pt x="222250" y="1244600"/>
                </a:lnTo>
                <a:lnTo>
                  <a:pt x="223227" y="1257300"/>
                </a:lnTo>
                <a:lnTo>
                  <a:pt x="223227" y="1193939"/>
                </a:lnTo>
                <a:lnTo>
                  <a:pt x="219710" y="1155700"/>
                </a:lnTo>
                <a:lnTo>
                  <a:pt x="216522" y="1104900"/>
                </a:lnTo>
                <a:lnTo>
                  <a:pt x="214909" y="1054100"/>
                </a:lnTo>
                <a:lnTo>
                  <a:pt x="214972" y="1041400"/>
                </a:lnTo>
                <a:lnTo>
                  <a:pt x="215366" y="1041400"/>
                </a:lnTo>
                <a:lnTo>
                  <a:pt x="215950" y="1028700"/>
                </a:lnTo>
                <a:lnTo>
                  <a:pt x="217030" y="1016000"/>
                </a:lnTo>
                <a:lnTo>
                  <a:pt x="233337" y="1016000"/>
                </a:lnTo>
                <a:lnTo>
                  <a:pt x="241414" y="1028700"/>
                </a:lnTo>
                <a:lnTo>
                  <a:pt x="248970" y="1028700"/>
                </a:lnTo>
                <a:lnTo>
                  <a:pt x="256400" y="1041400"/>
                </a:lnTo>
                <a:lnTo>
                  <a:pt x="263093" y="1041400"/>
                </a:lnTo>
                <a:lnTo>
                  <a:pt x="263283" y="1054100"/>
                </a:lnTo>
                <a:lnTo>
                  <a:pt x="263347" y="1168400"/>
                </a:lnTo>
                <a:lnTo>
                  <a:pt x="264515" y="1181100"/>
                </a:lnTo>
                <a:lnTo>
                  <a:pt x="264629" y="1191729"/>
                </a:lnTo>
                <a:lnTo>
                  <a:pt x="264693" y="1219200"/>
                </a:lnTo>
                <a:lnTo>
                  <a:pt x="264693" y="897394"/>
                </a:lnTo>
                <a:lnTo>
                  <a:pt x="264363" y="901700"/>
                </a:lnTo>
                <a:lnTo>
                  <a:pt x="263448" y="927100"/>
                </a:lnTo>
                <a:lnTo>
                  <a:pt x="263296" y="939800"/>
                </a:lnTo>
                <a:lnTo>
                  <a:pt x="262966" y="939800"/>
                </a:lnTo>
                <a:lnTo>
                  <a:pt x="262597" y="951687"/>
                </a:lnTo>
                <a:lnTo>
                  <a:pt x="262597" y="1003300"/>
                </a:lnTo>
                <a:lnTo>
                  <a:pt x="262318" y="1016000"/>
                </a:lnTo>
                <a:lnTo>
                  <a:pt x="261670" y="1028700"/>
                </a:lnTo>
                <a:lnTo>
                  <a:pt x="258673" y="1028700"/>
                </a:lnTo>
                <a:lnTo>
                  <a:pt x="238125" y="1016000"/>
                </a:lnTo>
                <a:lnTo>
                  <a:pt x="223316" y="1003300"/>
                </a:lnTo>
                <a:lnTo>
                  <a:pt x="207314" y="990600"/>
                </a:lnTo>
                <a:lnTo>
                  <a:pt x="191325" y="977900"/>
                </a:lnTo>
                <a:lnTo>
                  <a:pt x="188239" y="965200"/>
                </a:lnTo>
                <a:lnTo>
                  <a:pt x="192824" y="965200"/>
                </a:lnTo>
                <a:lnTo>
                  <a:pt x="192620" y="952500"/>
                </a:lnTo>
                <a:lnTo>
                  <a:pt x="191744" y="952500"/>
                </a:lnTo>
                <a:lnTo>
                  <a:pt x="192214" y="939800"/>
                </a:lnTo>
                <a:lnTo>
                  <a:pt x="204787" y="939800"/>
                </a:lnTo>
                <a:lnTo>
                  <a:pt x="214160" y="952500"/>
                </a:lnTo>
                <a:lnTo>
                  <a:pt x="216128" y="965200"/>
                </a:lnTo>
                <a:lnTo>
                  <a:pt x="232105" y="965200"/>
                </a:lnTo>
                <a:lnTo>
                  <a:pt x="240309" y="977900"/>
                </a:lnTo>
                <a:lnTo>
                  <a:pt x="247700" y="977900"/>
                </a:lnTo>
                <a:lnTo>
                  <a:pt x="254952" y="990600"/>
                </a:lnTo>
                <a:lnTo>
                  <a:pt x="259372" y="990600"/>
                </a:lnTo>
                <a:lnTo>
                  <a:pt x="261772" y="1003300"/>
                </a:lnTo>
                <a:lnTo>
                  <a:pt x="262597" y="1003300"/>
                </a:lnTo>
                <a:lnTo>
                  <a:pt x="262597" y="951687"/>
                </a:lnTo>
                <a:lnTo>
                  <a:pt x="262572" y="952500"/>
                </a:lnTo>
                <a:lnTo>
                  <a:pt x="262242" y="965200"/>
                </a:lnTo>
                <a:lnTo>
                  <a:pt x="262064" y="965200"/>
                </a:lnTo>
                <a:lnTo>
                  <a:pt x="260527" y="977900"/>
                </a:lnTo>
                <a:lnTo>
                  <a:pt x="253834" y="977900"/>
                </a:lnTo>
                <a:lnTo>
                  <a:pt x="244386" y="965200"/>
                </a:lnTo>
                <a:lnTo>
                  <a:pt x="234670" y="952500"/>
                </a:lnTo>
                <a:lnTo>
                  <a:pt x="226999" y="939800"/>
                </a:lnTo>
                <a:lnTo>
                  <a:pt x="223659" y="927100"/>
                </a:lnTo>
                <a:lnTo>
                  <a:pt x="223291" y="914400"/>
                </a:lnTo>
                <a:lnTo>
                  <a:pt x="223012" y="901700"/>
                </a:lnTo>
                <a:lnTo>
                  <a:pt x="222643" y="889000"/>
                </a:lnTo>
                <a:lnTo>
                  <a:pt x="220002" y="838200"/>
                </a:lnTo>
                <a:lnTo>
                  <a:pt x="218859" y="800100"/>
                </a:lnTo>
                <a:lnTo>
                  <a:pt x="217995" y="762000"/>
                </a:lnTo>
                <a:lnTo>
                  <a:pt x="217449" y="744004"/>
                </a:lnTo>
                <a:lnTo>
                  <a:pt x="217449" y="901700"/>
                </a:lnTo>
                <a:lnTo>
                  <a:pt x="217258" y="914400"/>
                </a:lnTo>
                <a:lnTo>
                  <a:pt x="216776" y="914400"/>
                </a:lnTo>
                <a:lnTo>
                  <a:pt x="216154" y="927100"/>
                </a:lnTo>
                <a:lnTo>
                  <a:pt x="215493" y="927100"/>
                </a:lnTo>
                <a:lnTo>
                  <a:pt x="211518" y="939800"/>
                </a:lnTo>
                <a:lnTo>
                  <a:pt x="205943" y="927100"/>
                </a:lnTo>
                <a:lnTo>
                  <a:pt x="198437" y="927100"/>
                </a:lnTo>
                <a:lnTo>
                  <a:pt x="192341" y="914400"/>
                </a:lnTo>
                <a:lnTo>
                  <a:pt x="188188" y="914400"/>
                </a:lnTo>
                <a:lnTo>
                  <a:pt x="186486" y="901700"/>
                </a:lnTo>
                <a:lnTo>
                  <a:pt x="185712" y="876300"/>
                </a:lnTo>
                <a:lnTo>
                  <a:pt x="184810" y="850900"/>
                </a:lnTo>
                <a:lnTo>
                  <a:pt x="184137" y="825500"/>
                </a:lnTo>
                <a:lnTo>
                  <a:pt x="184226" y="787400"/>
                </a:lnTo>
                <a:lnTo>
                  <a:pt x="185343" y="762000"/>
                </a:lnTo>
                <a:lnTo>
                  <a:pt x="187617" y="736600"/>
                </a:lnTo>
                <a:lnTo>
                  <a:pt x="191236" y="711200"/>
                </a:lnTo>
                <a:lnTo>
                  <a:pt x="192506" y="711200"/>
                </a:lnTo>
                <a:lnTo>
                  <a:pt x="190220" y="698500"/>
                </a:lnTo>
                <a:lnTo>
                  <a:pt x="207568" y="698500"/>
                </a:lnTo>
                <a:lnTo>
                  <a:pt x="205943" y="711200"/>
                </a:lnTo>
                <a:lnTo>
                  <a:pt x="208788" y="723900"/>
                </a:lnTo>
                <a:lnTo>
                  <a:pt x="208330" y="723900"/>
                </a:lnTo>
                <a:lnTo>
                  <a:pt x="205486" y="736600"/>
                </a:lnTo>
                <a:lnTo>
                  <a:pt x="207035" y="736600"/>
                </a:lnTo>
                <a:lnTo>
                  <a:pt x="210629" y="749300"/>
                </a:lnTo>
                <a:lnTo>
                  <a:pt x="211188" y="762000"/>
                </a:lnTo>
                <a:lnTo>
                  <a:pt x="211340" y="774700"/>
                </a:lnTo>
                <a:lnTo>
                  <a:pt x="212229" y="800100"/>
                </a:lnTo>
                <a:lnTo>
                  <a:pt x="213474" y="838200"/>
                </a:lnTo>
                <a:lnTo>
                  <a:pt x="215125" y="863600"/>
                </a:lnTo>
                <a:lnTo>
                  <a:pt x="217220" y="901700"/>
                </a:lnTo>
                <a:lnTo>
                  <a:pt x="217449" y="901700"/>
                </a:lnTo>
                <a:lnTo>
                  <a:pt x="217449" y="744004"/>
                </a:lnTo>
                <a:lnTo>
                  <a:pt x="216839" y="723900"/>
                </a:lnTo>
                <a:lnTo>
                  <a:pt x="236131" y="723900"/>
                </a:lnTo>
                <a:lnTo>
                  <a:pt x="243967" y="736600"/>
                </a:lnTo>
                <a:lnTo>
                  <a:pt x="251675" y="736600"/>
                </a:lnTo>
                <a:lnTo>
                  <a:pt x="259664" y="749300"/>
                </a:lnTo>
                <a:lnTo>
                  <a:pt x="269062" y="749300"/>
                </a:lnTo>
                <a:lnTo>
                  <a:pt x="270370" y="762000"/>
                </a:lnTo>
                <a:lnTo>
                  <a:pt x="270370" y="457200"/>
                </a:lnTo>
                <a:lnTo>
                  <a:pt x="270205" y="457200"/>
                </a:lnTo>
                <a:lnTo>
                  <a:pt x="270205" y="711200"/>
                </a:lnTo>
                <a:lnTo>
                  <a:pt x="269836" y="723900"/>
                </a:lnTo>
                <a:lnTo>
                  <a:pt x="246595" y="723900"/>
                </a:lnTo>
                <a:lnTo>
                  <a:pt x="223050" y="698500"/>
                </a:lnTo>
                <a:lnTo>
                  <a:pt x="184518" y="675259"/>
                </a:lnTo>
                <a:lnTo>
                  <a:pt x="184518" y="698500"/>
                </a:lnTo>
                <a:lnTo>
                  <a:pt x="183934" y="711200"/>
                </a:lnTo>
                <a:lnTo>
                  <a:pt x="183616" y="713333"/>
                </a:lnTo>
                <a:lnTo>
                  <a:pt x="183616" y="952500"/>
                </a:lnTo>
                <a:lnTo>
                  <a:pt x="182968" y="952500"/>
                </a:lnTo>
                <a:lnTo>
                  <a:pt x="180289" y="965200"/>
                </a:lnTo>
                <a:lnTo>
                  <a:pt x="167614" y="952500"/>
                </a:lnTo>
                <a:lnTo>
                  <a:pt x="162674" y="952500"/>
                </a:lnTo>
                <a:lnTo>
                  <a:pt x="152450" y="939800"/>
                </a:lnTo>
                <a:lnTo>
                  <a:pt x="149910" y="939800"/>
                </a:lnTo>
                <a:lnTo>
                  <a:pt x="150329" y="927100"/>
                </a:lnTo>
                <a:lnTo>
                  <a:pt x="152755" y="914400"/>
                </a:lnTo>
                <a:lnTo>
                  <a:pt x="166230" y="914400"/>
                </a:lnTo>
                <a:lnTo>
                  <a:pt x="174993" y="927100"/>
                </a:lnTo>
                <a:lnTo>
                  <a:pt x="181444" y="939800"/>
                </a:lnTo>
                <a:lnTo>
                  <a:pt x="183616" y="952500"/>
                </a:lnTo>
                <a:lnTo>
                  <a:pt x="183616" y="713333"/>
                </a:lnTo>
                <a:lnTo>
                  <a:pt x="182041" y="723900"/>
                </a:lnTo>
                <a:lnTo>
                  <a:pt x="180060" y="736600"/>
                </a:lnTo>
                <a:lnTo>
                  <a:pt x="178676" y="749300"/>
                </a:lnTo>
                <a:lnTo>
                  <a:pt x="178549" y="762000"/>
                </a:lnTo>
                <a:lnTo>
                  <a:pt x="179095" y="787400"/>
                </a:lnTo>
                <a:lnTo>
                  <a:pt x="178993" y="812800"/>
                </a:lnTo>
                <a:lnTo>
                  <a:pt x="178803" y="825500"/>
                </a:lnTo>
                <a:lnTo>
                  <a:pt x="179095" y="850900"/>
                </a:lnTo>
                <a:lnTo>
                  <a:pt x="178930" y="850900"/>
                </a:lnTo>
                <a:lnTo>
                  <a:pt x="179679" y="876300"/>
                </a:lnTo>
                <a:lnTo>
                  <a:pt x="180263" y="876300"/>
                </a:lnTo>
                <a:lnTo>
                  <a:pt x="180809" y="889000"/>
                </a:lnTo>
                <a:lnTo>
                  <a:pt x="181178" y="901700"/>
                </a:lnTo>
                <a:lnTo>
                  <a:pt x="181368" y="901700"/>
                </a:lnTo>
                <a:lnTo>
                  <a:pt x="177850" y="914400"/>
                </a:lnTo>
                <a:lnTo>
                  <a:pt x="170865" y="901700"/>
                </a:lnTo>
                <a:lnTo>
                  <a:pt x="161899" y="901700"/>
                </a:lnTo>
                <a:lnTo>
                  <a:pt x="154571" y="889000"/>
                </a:lnTo>
                <a:lnTo>
                  <a:pt x="149301" y="889000"/>
                </a:lnTo>
                <a:lnTo>
                  <a:pt x="146532" y="876300"/>
                </a:lnTo>
                <a:lnTo>
                  <a:pt x="142113" y="812800"/>
                </a:lnTo>
                <a:lnTo>
                  <a:pt x="141389" y="787400"/>
                </a:lnTo>
                <a:lnTo>
                  <a:pt x="141833" y="749300"/>
                </a:lnTo>
                <a:lnTo>
                  <a:pt x="142671" y="736600"/>
                </a:lnTo>
                <a:lnTo>
                  <a:pt x="143764" y="711200"/>
                </a:lnTo>
                <a:lnTo>
                  <a:pt x="145021" y="698500"/>
                </a:lnTo>
                <a:lnTo>
                  <a:pt x="147281" y="660400"/>
                </a:lnTo>
                <a:lnTo>
                  <a:pt x="149402" y="660400"/>
                </a:lnTo>
                <a:lnTo>
                  <a:pt x="159727" y="673100"/>
                </a:lnTo>
                <a:lnTo>
                  <a:pt x="173101" y="673100"/>
                </a:lnTo>
                <a:lnTo>
                  <a:pt x="181140" y="685800"/>
                </a:lnTo>
                <a:lnTo>
                  <a:pt x="184518" y="698500"/>
                </a:lnTo>
                <a:lnTo>
                  <a:pt x="184518" y="675259"/>
                </a:lnTo>
                <a:lnTo>
                  <a:pt x="180949" y="673100"/>
                </a:lnTo>
                <a:lnTo>
                  <a:pt x="168516" y="660400"/>
                </a:lnTo>
                <a:lnTo>
                  <a:pt x="156083" y="647700"/>
                </a:lnTo>
                <a:lnTo>
                  <a:pt x="152450" y="647700"/>
                </a:lnTo>
                <a:lnTo>
                  <a:pt x="146227" y="635000"/>
                </a:lnTo>
                <a:lnTo>
                  <a:pt x="149021" y="635000"/>
                </a:lnTo>
                <a:lnTo>
                  <a:pt x="154393" y="622300"/>
                </a:lnTo>
                <a:lnTo>
                  <a:pt x="171780" y="622300"/>
                </a:lnTo>
                <a:lnTo>
                  <a:pt x="180200" y="635000"/>
                </a:lnTo>
                <a:lnTo>
                  <a:pt x="187655" y="635000"/>
                </a:lnTo>
                <a:lnTo>
                  <a:pt x="194030" y="647700"/>
                </a:lnTo>
                <a:lnTo>
                  <a:pt x="196900" y="647700"/>
                </a:lnTo>
                <a:lnTo>
                  <a:pt x="204673" y="660400"/>
                </a:lnTo>
                <a:lnTo>
                  <a:pt x="217525" y="660400"/>
                </a:lnTo>
                <a:lnTo>
                  <a:pt x="230809" y="673100"/>
                </a:lnTo>
                <a:lnTo>
                  <a:pt x="244132" y="673100"/>
                </a:lnTo>
                <a:lnTo>
                  <a:pt x="257124" y="685800"/>
                </a:lnTo>
                <a:lnTo>
                  <a:pt x="263144" y="685800"/>
                </a:lnTo>
                <a:lnTo>
                  <a:pt x="267474" y="698500"/>
                </a:lnTo>
                <a:lnTo>
                  <a:pt x="269900" y="698500"/>
                </a:lnTo>
                <a:lnTo>
                  <a:pt x="270205" y="711200"/>
                </a:lnTo>
                <a:lnTo>
                  <a:pt x="270205" y="457200"/>
                </a:lnTo>
                <a:lnTo>
                  <a:pt x="269506" y="457200"/>
                </a:lnTo>
                <a:lnTo>
                  <a:pt x="269506" y="660400"/>
                </a:lnTo>
                <a:lnTo>
                  <a:pt x="269074" y="660400"/>
                </a:lnTo>
                <a:lnTo>
                  <a:pt x="268135" y="673100"/>
                </a:lnTo>
                <a:lnTo>
                  <a:pt x="250037" y="673100"/>
                </a:lnTo>
                <a:lnTo>
                  <a:pt x="242150" y="660400"/>
                </a:lnTo>
                <a:lnTo>
                  <a:pt x="234454" y="660400"/>
                </a:lnTo>
                <a:lnTo>
                  <a:pt x="227037" y="647700"/>
                </a:lnTo>
                <a:lnTo>
                  <a:pt x="219659" y="647700"/>
                </a:lnTo>
                <a:lnTo>
                  <a:pt x="219379" y="635000"/>
                </a:lnTo>
                <a:lnTo>
                  <a:pt x="221970" y="635000"/>
                </a:lnTo>
                <a:lnTo>
                  <a:pt x="224891" y="622300"/>
                </a:lnTo>
                <a:lnTo>
                  <a:pt x="226390" y="609600"/>
                </a:lnTo>
                <a:lnTo>
                  <a:pt x="226822" y="609600"/>
                </a:lnTo>
                <a:lnTo>
                  <a:pt x="224472" y="571500"/>
                </a:lnTo>
                <a:lnTo>
                  <a:pt x="221284" y="533400"/>
                </a:lnTo>
                <a:lnTo>
                  <a:pt x="219049" y="508000"/>
                </a:lnTo>
                <a:lnTo>
                  <a:pt x="217919" y="495300"/>
                </a:lnTo>
                <a:lnTo>
                  <a:pt x="216890" y="482600"/>
                </a:lnTo>
                <a:lnTo>
                  <a:pt x="216966" y="469900"/>
                </a:lnTo>
                <a:lnTo>
                  <a:pt x="219519" y="457200"/>
                </a:lnTo>
                <a:lnTo>
                  <a:pt x="225907" y="444500"/>
                </a:lnTo>
                <a:lnTo>
                  <a:pt x="232130" y="457200"/>
                </a:lnTo>
                <a:lnTo>
                  <a:pt x="238836" y="457200"/>
                </a:lnTo>
                <a:lnTo>
                  <a:pt x="245452" y="469900"/>
                </a:lnTo>
                <a:lnTo>
                  <a:pt x="251434" y="469900"/>
                </a:lnTo>
                <a:lnTo>
                  <a:pt x="257822" y="482600"/>
                </a:lnTo>
                <a:lnTo>
                  <a:pt x="263017" y="495300"/>
                </a:lnTo>
                <a:lnTo>
                  <a:pt x="266471" y="508000"/>
                </a:lnTo>
                <a:lnTo>
                  <a:pt x="267652" y="520700"/>
                </a:lnTo>
                <a:lnTo>
                  <a:pt x="267614" y="558800"/>
                </a:lnTo>
                <a:lnTo>
                  <a:pt x="267766" y="584200"/>
                </a:lnTo>
                <a:lnTo>
                  <a:pt x="268236" y="609600"/>
                </a:lnTo>
                <a:lnTo>
                  <a:pt x="268859" y="635000"/>
                </a:lnTo>
                <a:lnTo>
                  <a:pt x="269125" y="647700"/>
                </a:lnTo>
                <a:lnTo>
                  <a:pt x="269430" y="647700"/>
                </a:lnTo>
                <a:lnTo>
                  <a:pt x="269506" y="660400"/>
                </a:lnTo>
                <a:lnTo>
                  <a:pt x="269506" y="457200"/>
                </a:lnTo>
                <a:lnTo>
                  <a:pt x="267754" y="457200"/>
                </a:lnTo>
                <a:lnTo>
                  <a:pt x="258241" y="444500"/>
                </a:lnTo>
                <a:lnTo>
                  <a:pt x="248856" y="431800"/>
                </a:lnTo>
                <a:lnTo>
                  <a:pt x="239750" y="419100"/>
                </a:lnTo>
                <a:lnTo>
                  <a:pt x="226796" y="406400"/>
                </a:lnTo>
                <a:lnTo>
                  <a:pt x="214160" y="381000"/>
                </a:lnTo>
                <a:lnTo>
                  <a:pt x="213156" y="379933"/>
                </a:lnTo>
                <a:lnTo>
                  <a:pt x="213156" y="635000"/>
                </a:lnTo>
                <a:lnTo>
                  <a:pt x="200177" y="635000"/>
                </a:lnTo>
                <a:lnTo>
                  <a:pt x="200825" y="622300"/>
                </a:lnTo>
                <a:lnTo>
                  <a:pt x="201206" y="609600"/>
                </a:lnTo>
                <a:lnTo>
                  <a:pt x="201472" y="596900"/>
                </a:lnTo>
                <a:lnTo>
                  <a:pt x="201714" y="596900"/>
                </a:lnTo>
                <a:lnTo>
                  <a:pt x="201866" y="584200"/>
                </a:lnTo>
                <a:lnTo>
                  <a:pt x="201904" y="533400"/>
                </a:lnTo>
                <a:lnTo>
                  <a:pt x="208940" y="533400"/>
                </a:lnTo>
                <a:lnTo>
                  <a:pt x="209219" y="546100"/>
                </a:lnTo>
                <a:lnTo>
                  <a:pt x="210896" y="558800"/>
                </a:lnTo>
                <a:lnTo>
                  <a:pt x="211734" y="584200"/>
                </a:lnTo>
                <a:lnTo>
                  <a:pt x="212191" y="596900"/>
                </a:lnTo>
                <a:lnTo>
                  <a:pt x="212737" y="622300"/>
                </a:lnTo>
                <a:lnTo>
                  <a:pt x="213156" y="635000"/>
                </a:lnTo>
                <a:lnTo>
                  <a:pt x="213156" y="379933"/>
                </a:lnTo>
                <a:lnTo>
                  <a:pt x="209232" y="375767"/>
                </a:lnTo>
                <a:lnTo>
                  <a:pt x="209232" y="495300"/>
                </a:lnTo>
                <a:lnTo>
                  <a:pt x="204851" y="508000"/>
                </a:lnTo>
                <a:lnTo>
                  <a:pt x="201282" y="495300"/>
                </a:lnTo>
                <a:lnTo>
                  <a:pt x="209232" y="495300"/>
                </a:lnTo>
                <a:lnTo>
                  <a:pt x="209232" y="375767"/>
                </a:lnTo>
                <a:lnTo>
                  <a:pt x="202222" y="368300"/>
                </a:lnTo>
                <a:lnTo>
                  <a:pt x="195999" y="353745"/>
                </a:lnTo>
                <a:lnTo>
                  <a:pt x="195999" y="584200"/>
                </a:lnTo>
                <a:lnTo>
                  <a:pt x="195808" y="596900"/>
                </a:lnTo>
                <a:lnTo>
                  <a:pt x="195211" y="596900"/>
                </a:lnTo>
                <a:lnTo>
                  <a:pt x="194310" y="609600"/>
                </a:lnTo>
                <a:lnTo>
                  <a:pt x="193205" y="609600"/>
                </a:lnTo>
                <a:lnTo>
                  <a:pt x="192011" y="622300"/>
                </a:lnTo>
                <a:lnTo>
                  <a:pt x="182270" y="622300"/>
                </a:lnTo>
                <a:lnTo>
                  <a:pt x="176898" y="609600"/>
                </a:lnTo>
                <a:lnTo>
                  <a:pt x="160909" y="609600"/>
                </a:lnTo>
                <a:lnTo>
                  <a:pt x="154432" y="596900"/>
                </a:lnTo>
                <a:lnTo>
                  <a:pt x="150177" y="596900"/>
                </a:lnTo>
                <a:lnTo>
                  <a:pt x="147929" y="584200"/>
                </a:lnTo>
                <a:lnTo>
                  <a:pt x="147472" y="571500"/>
                </a:lnTo>
                <a:lnTo>
                  <a:pt x="148336" y="558800"/>
                </a:lnTo>
                <a:lnTo>
                  <a:pt x="148996" y="533400"/>
                </a:lnTo>
                <a:lnTo>
                  <a:pt x="149034" y="508000"/>
                </a:lnTo>
                <a:lnTo>
                  <a:pt x="148043" y="482600"/>
                </a:lnTo>
                <a:lnTo>
                  <a:pt x="146697" y="457200"/>
                </a:lnTo>
                <a:lnTo>
                  <a:pt x="146037" y="431800"/>
                </a:lnTo>
                <a:lnTo>
                  <a:pt x="144957" y="406400"/>
                </a:lnTo>
                <a:lnTo>
                  <a:pt x="141465" y="355600"/>
                </a:lnTo>
                <a:lnTo>
                  <a:pt x="141795" y="355600"/>
                </a:lnTo>
                <a:lnTo>
                  <a:pt x="143421" y="342900"/>
                </a:lnTo>
                <a:lnTo>
                  <a:pt x="146405" y="317500"/>
                </a:lnTo>
                <a:lnTo>
                  <a:pt x="168579" y="355600"/>
                </a:lnTo>
                <a:lnTo>
                  <a:pt x="178841" y="368300"/>
                </a:lnTo>
                <a:lnTo>
                  <a:pt x="190436" y="393700"/>
                </a:lnTo>
                <a:lnTo>
                  <a:pt x="191262" y="393700"/>
                </a:lnTo>
                <a:lnTo>
                  <a:pt x="189547" y="419100"/>
                </a:lnTo>
                <a:lnTo>
                  <a:pt x="191147" y="431800"/>
                </a:lnTo>
                <a:lnTo>
                  <a:pt x="193624" y="457200"/>
                </a:lnTo>
                <a:lnTo>
                  <a:pt x="194589" y="482600"/>
                </a:lnTo>
                <a:lnTo>
                  <a:pt x="194284" y="508000"/>
                </a:lnTo>
                <a:lnTo>
                  <a:pt x="194754" y="533400"/>
                </a:lnTo>
                <a:lnTo>
                  <a:pt x="195478" y="558800"/>
                </a:lnTo>
                <a:lnTo>
                  <a:pt x="195999" y="584200"/>
                </a:lnTo>
                <a:lnTo>
                  <a:pt x="195999" y="353745"/>
                </a:lnTo>
                <a:lnTo>
                  <a:pt x="191363" y="342900"/>
                </a:lnTo>
                <a:lnTo>
                  <a:pt x="185788" y="330200"/>
                </a:lnTo>
                <a:lnTo>
                  <a:pt x="210083" y="330200"/>
                </a:lnTo>
                <a:lnTo>
                  <a:pt x="214045" y="342900"/>
                </a:lnTo>
                <a:lnTo>
                  <a:pt x="219481" y="342900"/>
                </a:lnTo>
                <a:lnTo>
                  <a:pt x="224815" y="355600"/>
                </a:lnTo>
                <a:lnTo>
                  <a:pt x="237159" y="368300"/>
                </a:lnTo>
                <a:lnTo>
                  <a:pt x="238086" y="368300"/>
                </a:lnTo>
                <a:lnTo>
                  <a:pt x="234721" y="393700"/>
                </a:lnTo>
                <a:lnTo>
                  <a:pt x="253860" y="393700"/>
                </a:lnTo>
                <a:lnTo>
                  <a:pt x="262483" y="406400"/>
                </a:lnTo>
                <a:lnTo>
                  <a:pt x="265595" y="406400"/>
                </a:lnTo>
                <a:lnTo>
                  <a:pt x="254431" y="419100"/>
                </a:lnTo>
                <a:lnTo>
                  <a:pt x="272402" y="419100"/>
                </a:lnTo>
                <a:lnTo>
                  <a:pt x="276491" y="431800"/>
                </a:lnTo>
                <a:lnTo>
                  <a:pt x="283679" y="444500"/>
                </a:lnTo>
                <a:lnTo>
                  <a:pt x="288645" y="457200"/>
                </a:lnTo>
                <a:lnTo>
                  <a:pt x="302679" y="469900"/>
                </a:lnTo>
                <a:lnTo>
                  <a:pt x="302679" y="406400"/>
                </a:lnTo>
                <a:lnTo>
                  <a:pt x="278180" y="406400"/>
                </a:lnTo>
                <a:lnTo>
                  <a:pt x="279946" y="393700"/>
                </a:lnTo>
                <a:lnTo>
                  <a:pt x="310959" y="393700"/>
                </a:lnTo>
                <a:lnTo>
                  <a:pt x="321373" y="406400"/>
                </a:lnTo>
                <a:lnTo>
                  <a:pt x="321373" y="342900"/>
                </a:lnTo>
                <a:lnTo>
                  <a:pt x="309372" y="342900"/>
                </a:lnTo>
                <a:lnTo>
                  <a:pt x="309372" y="368300"/>
                </a:lnTo>
                <a:lnTo>
                  <a:pt x="288937" y="381000"/>
                </a:lnTo>
                <a:lnTo>
                  <a:pt x="254292" y="381000"/>
                </a:lnTo>
                <a:lnTo>
                  <a:pt x="250621" y="368300"/>
                </a:lnTo>
                <a:lnTo>
                  <a:pt x="248018" y="355600"/>
                </a:lnTo>
                <a:lnTo>
                  <a:pt x="279184" y="355600"/>
                </a:lnTo>
                <a:lnTo>
                  <a:pt x="294208" y="368300"/>
                </a:lnTo>
                <a:lnTo>
                  <a:pt x="309372" y="368300"/>
                </a:lnTo>
                <a:lnTo>
                  <a:pt x="309372" y="342900"/>
                </a:lnTo>
                <a:lnTo>
                  <a:pt x="225209" y="342900"/>
                </a:lnTo>
                <a:lnTo>
                  <a:pt x="222478" y="330200"/>
                </a:lnTo>
                <a:lnTo>
                  <a:pt x="227723" y="317500"/>
                </a:lnTo>
                <a:lnTo>
                  <a:pt x="225183" y="317500"/>
                </a:lnTo>
                <a:lnTo>
                  <a:pt x="215646" y="304800"/>
                </a:lnTo>
                <a:lnTo>
                  <a:pt x="223481" y="304800"/>
                </a:lnTo>
                <a:lnTo>
                  <a:pt x="234099" y="292100"/>
                </a:lnTo>
                <a:lnTo>
                  <a:pt x="298907" y="292100"/>
                </a:lnTo>
                <a:lnTo>
                  <a:pt x="309880" y="304800"/>
                </a:lnTo>
                <a:lnTo>
                  <a:pt x="325056" y="304800"/>
                </a:lnTo>
                <a:lnTo>
                  <a:pt x="316204" y="317500"/>
                </a:lnTo>
                <a:lnTo>
                  <a:pt x="309791" y="304800"/>
                </a:lnTo>
                <a:lnTo>
                  <a:pt x="244132" y="304800"/>
                </a:lnTo>
                <a:lnTo>
                  <a:pt x="234848" y="317500"/>
                </a:lnTo>
                <a:lnTo>
                  <a:pt x="240944" y="317500"/>
                </a:lnTo>
                <a:lnTo>
                  <a:pt x="248551" y="330200"/>
                </a:lnTo>
                <a:lnTo>
                  <a:pt x="256032" y="317500"/>
                </a:lnTo>
                <a:lnTo>
                  <a:pt x="286512" y="317500"/>
                </a:lnTo>
                <a:lnTo>
                  <a:pt x="302006" y="330200"/>
                </a:lnTo>
                <a:lnTo>
                  <a:pt x="338112" y="330200"/>
                </a:lnTo>
                <a:lnTo>
                  <a:pt x="338112" y="0"/>
                </a:lnTo>
                <a:lnTo>
                  <a:pt x="317842" y="0"/>
                </a:lnTo>
                <a:lnTo>
                  <a:pt x="317842" y="88900"/>
                </a:lnTo>
                <a:lnTo>
                  <a:pt x="313207" y="88900"/>
                </a:lnTo>
                <a:lnTo>
                  <a:pt x="308559" y="76200"/>
                </a:lnTo>
                <a:lnTo>
                  <a:pt x="315937" y="76200"/>
                </a:lnTo>
                <a:lnTo>
                  <a:pt x="317842" y="88900"/>
                </a:lnTo>
                <a:lnTo>
                  <a:pt x="317842" y="0"/>
                </a:lnTo>
                <a:lnTo>
                  <a:pt x="292671" y="0"/>
                </a:lnTo>
                <a:lnTo>
                  <a:pt x="293408" y="25400"/>
                </a:lnTo>
                <a:lnTo>
                  <a:pt x="297535" y="63500"/>
                </a:lnTo>
                <a:lnTo>
                  <a:pt x="304088" y="114300"/>
                </a:lnTo>
                <a:lnTo>
                  <a:pt x="312064" y="139700"/>
                </a:lnTo>
                <a:lnTo>
                  <a:pt x="323329" y="139700"/>
                </a:lnTo>
                <a:lnTo>
                  <a:pt x="322237" y="152400"/>
                </a:lnTo>
                <a:lnTo>
                  <a:pt x="324205" y="152400"/>
                </a:lnTo>
                <a:lnTo>
                  <a:pt x="329399" y="215900"/>
                </a:lnTo>
                <a:lnTo>
                  <a:pt x="331978" y="241300"/>
                </a:lnTo>
                <a:lnTo>
                  <a:pt x="335330" y="279400"/>
                </a:lnTo>
                <a:lnTo>
                  <a:pt x="291934" y="279400"/>
                </a:lnTo>
                <a:lnTo>
                  <a:pt x="284746" y="266700"/>
                </a:lnTo>
                <a:lnTo>
                  <a:pt x="277749" y="266700"/>
                </a:lnTo>
                <a:lnTo>
                  <a:pt x="272910" y="279400"/>
                </a:lnTo>
                <a:lnTo>
                  <a:pt x="223075" y="279400"/>
                </a:lnTo>
                <a:lnTo>
                  <a:pt x="194983" y="288480"/>
                </a:lnTo>
                <a:lnTo>
                  <a:pt x="194983" y="304800"/>
                </a:lnTo>
                <a:lnTo>
                  <a:pt x="194983" y="317500"/>
                </a:lnTo>
                <a:lnTo>
                  <a:pt x="178460" y="317500"/>
                </a:lnTo>
                <a:lnTo>
                  <a:pt x="175729" y="304800"/>
                </a:lnTo>
                <a:lnTo>
                  <a:pt x="194983" y="304800"/>
                </a:lnTo>
                <a:lnTo>
                  <a:pt x="194983" y="288480"/>
                </a:lnTo>
                <a:lnTo>
                  <a:pt x="183769" y="292100"/>
                </a:lnTo>
                <a:lnTo>
                  <a:pt x="104775" y="292100"/>
                </a:lnTo>
                <a:lnTo>
                  <a:pt x="103517" y="304800"/>
                </a:lnTo>
                <a:lnTo>
                  <a:pt x="103746" y="304800"/>
                </a:lnTo>
                <a:lnTo>
                  <a:pt x="104990" y="317500"/>
                </a:lnTo>
                <a:lnTo>
                  <a:pt x="109651" y="342900"/>
                </a:lnTo>
                <a:lnTo>
                  <a:pt x="112255" y="381000"/>
                </a:lnTo>
                <a:lnTo>
                  <a:pt x="113741" y="419100"/>
                </a:lnTo>
                <a:lnTo>
                  <a:pt x="115074" y="457200"/>
                </a:lnTo>
                <a:lnTo>
                  <a:pt x="116001" y="482600"/>
                </a:lnTo>
                <a:lnTo>
                  <a:pt x="116408" y="520700"/>
                </a:lnTo>
                <a:lnTo>
                  <a:pt x="116827" y="546100"/>
                </a:lnTo>
                <a:lnTo>
                  <a:pt x="117856" y="584200"/>
                </a:lnTo>
                <a:lnTo>
                  <a:pt x="118630" y="622300"/>
                </a:lnTo>
                <a:lnTo>
                  <a:pt x="118071" y="647700"/>
                </a:lnTo>
                <a:lnTo>
                  <a:pt x="117195" y="685800"/>
                </a:lnTo>
                <a:lnTo>
                  <a:pt x="117068" y="709307"/>
                </a:lnTo>
                <a:lnTo>
                  <a:pt x="116967" y="762000"/>
                </a:lnTo>
                <a:lnTo>
                  <a:pt x="116801" y="787400"/>
                </a:lnTo>
                <a:lnTo>
                  <a:pt x="116751" y="812800"/>
                </a:lnTo>
                <a:lnTo>
                  <a:pt x="117335" y="838200"/>
                </a:lnTo>
                <a:lnTo>
                  <a:pt x="118084" y="876300"/>
                </a:lnTo>
                <a:lnTo>
                  <a:pt x="117386" y="914400"/>
                </a:lnTo>
                <a:lnTo>
                  <a:pt x="115531" y="952500"/>
                </a:lnTo>
                <a:lnTo>
                  <a:pt x="112852" y="1003300"/>
                </a:lnTo>
                <a:lnTo>
                  <a:pt x="103339" y="1003300"/>
                </a:lnTo>
                <a:lnTo>
                  <a:pt x="102895" y="998524"/>
                </a:lnTo>
                <a:lnTo>
                  <a:pt x="102895" y="1879600"/>
                </a:lnTo>
                <a:lnTo>
                  <a:pt x="102095" y="1892300"/>
                </a:lnTo>
                <a:lnTo>
                  <a:pt x="100787" y="1892300"/>
                </a:lnTo>
                <a:lnTo>
                  <a:pt x="98920" y="1905000"/>
                </a:lnTo>
                <a:lnTo>
                  <a:pt x="95504" y="1905000"/>
                </a:lnTo>
                <a:lnTo>
                  <a:pt x="92925" y="1879600"/>
                </a:lnTo>
                <a:lnTo>
                  <a:pt x="102895" y="1879600"/>
                </a:lnTo>
                <a:lnTo>
                  <a:pt x="102895" y="998524"/>
                </a:lnTo>
                <a:lnTo>
                  <a:pt x="102158" y="990600"/>
                </a:lnTo>
                <a:lnTo>
                  <a:pt x="102806" y="977900"/>
                </a:lnTo>
                <a:lnTo>
                  <a:pt x="103492" y="977900"/>
                </a:lnTo>
                <a:lnTo>
                  <a:pt x="105460" y="965200"/>
                </a:lnTo>
                <a:lnTo>
                  <a:pt x="104127" y="965200"/>
                </a:lnTo>
                <a:lnTo>
                  <a:pt x="101841" y="952500"/>
                </a:lnTo>
                <a:lnTo>
                  <a:pt x="100482" y="939800"/>
                </a:lnTo>
                <a:lnTo>
                  <a:pt x="99402" y="927100"/>
                </a:lnTo>
                <a:lnTo>
                  <a:pt x="98005" y="914400"/>
                </a:lnTo>
                <a:lnTo>
                  <a:pt x="96697" y="901700"/>
                </a:lnTo>
                <a:lnTo>
                  <a:pt x="94107" y="876300"/>
                </a:lnTo>
                <a:lnTo>
                  <a:pt x="92646" y="838200"/>
                </a:lnTo>
                <a:lnTo>
                  <a:pt x="91948" y="800100"/>
                </a:lnTo>
                <a:lnTo>
                  <a:pt x="91071" y="778903"/>
                </a:lnTo>
                <a:lnTo>
                  <a:pt x="91071" y="1168400"/>
                </a:lnTo>
                <a:lnTo>
                  <a:pt x="90144" y="1181100"/>
                </a:lnTo>
                <a:lnTo>
                  <a:pt x="87058" y="1193800"/>
                </a:lnTo>
                <a:lnTo>
                  <a:pt x="85140" y="1181100"/>
                </a:lnTo>
                <a:lnTo>
                  <a:pt x="85407" y="1168400"/>
                </a:lnTo>
                <a:lnTo>
                  <a:pt x="86296" y="1143000"/>
                </a:lnTo>
                <a:lnTo>
                  <a:pt x="86207" y="1130300"/>
                </a:lnTo>
                <a:lnTo>
                  <a:pt x="89763" y="1155700"/>
                </a:lnTo>
                <a:lnTo>
                  <a:pt x="91071" y="1168400"/>
                </a:lnTo>
                <a:lnTo>
                  <a:pt x="91071" y="778903"/>
                </a:lnTo>
                <a:lnTo>
                  <a:pt x="90462" y="764159"/>
                </a:lnTo>
                <a:lnTo>
                  <a:pt x="90462" y="1104900"/>
                </a:lnTo>
                <a:lnTo>
                  <a:pt x="87922" y="1117600"/>
                </a:lnTo>
                <a:lnTo>
                  <a:pt x="84823" y="1117600"/>
                </a:lnTo>
                <a:lnTo>
                  <a:pt x="82791" y="1104900"/>
                </a:lnTo>
                <a:lnTo>
                  <a:pt x="90462" y="1104900"/>
                </a:lnTo>
                <a:lnTo>
                  <a:pt x="90462" y="764159"/>
                </a:lnTo>
                <a:lnTo>
                  <a:pt x="90373" y="762000"/>
                </a:lnTo>
                <a:lnTo>
                  <a:pt x="89484" y="736600"/>
                </a:lnTo>
                <a:lnTo>
                  <a:pt x="89039" y="723900"/>
                </a:lnTo>
                <a:lnTo>
                  <a:pt x="89027" y="722782"/>
                </a:lnTo>
                <a:lnTo>
                  <a:pt x="89027" y="990600"/>
                </a:lnTo>
                <a:lnTo>
                  <a:pt x="88811" y="1003300"/>
                </a:lnTo>
                <a:lnTo>
                  <a:pt x="87185" y="1003300"/>
                </a:lnTo>
                <a:lnTo>
                  <a:pt x="68287" y="1016000"/>
                </a:lnTo>
                <a:lnTo>
                  <a:pt x="73063" y="1016000"/>
                </a:lnTo>
                <a:lnTo>
                  <a:pt x="78028" y="1028700"/>
                </a:lnTo>
                <a:lnTo>
                  <a:pt x="84353" y="1028700"/>
                </a:lnTo>
                <a:lnTo>
                  <a:pt x="87452" y="1041400"/>
                </a:lnTo>
                <a:lnTo>
                  <a:pt x="64693" y="1041400"/>
                </a:lnTo>
                <a:lnTo>
                  <a:pt x="64249" y="1028700"/>
                </a:lnTo>
                <a:lnTo>
                  <a:pt x="63957" y="1028700"/>
                </a:lnTo>
                <a:lnTo>
                  <a:pt x="63690" y="1016000"/>
                </a:lnTo>
                <a:lnTo>
                  <a:pt x="68287" y="1016000"/>
                </a:lnTo>
                <a:lnTo>
                  <a:pt x="65341" y="1003300"/>
                </a:lnTo>
                <a:lnTo>
                  <a:pt x="63360" y="990600"/>
                </a:lnTo>
                <a:lnTo>
                  <a:pt x="63004" y="977900"/>
                </a:lnTo>
                <a:lnTo>
                  <a:pt x="63715" y="977900"/>
                </a:lnTo>
                <a:lnTo>
                  <a:pt x="65151" y="965200"/>
                </a:lnTo>
                <a:lnTo>
                  <a:pt x="82791" y="965200"/>
                </a:lnTo>
                <a:lnTo>
                  <a:pt x="86880" y="977900"/>
                </a:lnTo>
                <a:lnTo>
                  <a:pt x="88734" y="990600"/>
                </a:lnTo>
                <a:lnTo>
                  <a:pt x="89027" y="990600"/>
                </a:lnTo>
                <a:lnTo>
                  <a:pt x="89027" y="722782"/>
                </a:lnTo>
                <a:lnTo>
                  <a:pt x="88874" y="709307"/>
                </a:lnTo>
                <a:lnTo>
                  <a:pt x="88963" y="635000"/>
                </a:lnTo>
                <a:lnTo>
                  <a:pt x="89306" y="622300"/>
                </a:lnTo>
                <a:lnTo>
                  <a:pt x="90462" y="609600"/>
                </a:lnTo>
                <a:lnTo>
                  <a:pt x="92430" y="609600"/>
                </a:lnTo>
                <a:lnTo>
                  <a:pt x="95237" y="596900"/>
                </a:lnTo>
                <a:lnTo>
                  <a:pt x="95389" y="596900"/>
                </a:lnTo>
                <a:lnTo>
                  <a:pt x="92544" y="584200"/>
                </a:lnTo>
                <a:lnTo>
                  <a:pt x="89242" y="571500"/>
                </a:lnTo>
                <a:lnTo>
                  <a:pt x="88036" y="571500"/>
                </a:lnTo>
                <a:lnTo>
                  <a:pt x="88353" y="558800"/>
                </a:lnTo>
                <a:lnTo>
                  <a:pt x="89001" y="533400"/>
                </a:lnTo>
                <a:lnTo>
                  <a:pt x="88201" y="508000"/>
                </a:lnTo>
                <a:lnTo>
                  <a:pt x="87795" y="495300"/>
                </a:lnTo>
                <a:lnTo>
                  <a:pt x="86131" y="457200"/>
                </a:lnTo>
                <a:lnTo>
                  <a:pt x="85979" y="444500"/>
                </a:lnTo>
                <a:lnTo>
                  <a:pt x="85699" y="419100"/>
                </a:lnTo>
                <a:lnTo>
                  <a:pt x="85826" y="393700"/>
                </a:lnTo>
                <a:lnTo>
                  <a:pt x="85775" y="368300"/>
                </a:lnTo>
                <a:lnTo>
                  <a:pt x="85534" y="342900"/>
                </a:lnTo>
                <a:lnTo>
                  <a:pt x="85636" y="292100"/>
                </a:lnTo>
                <a:lnTo>
                  <a:pt x="77546" y="292100"/>
                </a:lnTo>
                <a:lnTo>
                  <a:pt x="77546" y="533400"/>
                </a:lnTo>
                <a:lnTo>
                  <a:pt x="76758" y="539153"/>
                </a:lnTo>
                <a:lnTo>
                  <a:pt x="76758" y="762000"/>
                </a:lnTo>
                <a:lnTo>
                  <a:pt x="75653" y="768184"/>
                </a:lnTo>
                <a:lnTo>
                  <a:pt x="75653" y="825500"/>
                </a:lnTo>
                <a:lnTo>
                  <a:pt x="70662" y="825500"/>
                </a:lnTo>
                <a:lnTo>
                  <a:pt x="70662" y="914400"/>
                </a:lnTo>
                <a:lnTo>
                  <a:pt x="69697" y="914400"/>
                </a:lnTo>
                <a:lnTo>
                  <a:pt x="67564" y="927100"/>
                </a:lnTo>
                <a:lnTo>
                  <a:pt x="64084" y="914400"/>
                </a:lnTo>
                <a:lnTo>
                  <a:pt x="63741" y="914400"/>
                </a:lnTo>
                <a:lnTo>
                  <a:pt x="66713" y="901700"/>
                </a:lnTo>
                <a:lnTo>
                  <a:pt x="70662" y="914400"/>
                </a:lnTo>
                <a:lnTo>
                  <a:pt x="70662" y="825500"/>
                </a:lnTo>
                <a:lnTo>
                  <a:pt x="65570" y="825500"/>
                </a:lnTo>
                <a:lnTo>
                  <a:pt x="64731" y="812800"/>
                </a:lnTo>
                <a:lnTo>
                  <a:pt x="64376" y="812800"/>
                </a:lnTo>
                <a:lnTo>
                  <a:pt x="69049" y="800100"/>
                </a:lnTo>
                <a:lnTo>
                  <a:pt x="75171" y="812800"/>
                </a:lnTo>
                <a:lnTo>
                  <a:pt x="75463" y="812800"/>
                </a:lnTo>
                <a:lnTo>
                  <a:pt x="75653" y="825500"/>
                </a:lnTo>
                <a:lnTo>
                  <a:pt x="75653" y="768184"/>
                </a:lnTo>
                <a:lnTo>
                  <a:pt x="74485" y="774700"/>
                </a:lnTo>
                <a:lnTo>
                  <a:pt x="65709" y="774700"/>
                </a:lnTo>
                <a:lnTo>
                  <a:pt x="64782" y="762000"/>
                </a:lnTo>
                <a:lnTo>
                  <a:pt x="64376" y="749300"/>
                </a:lnTo>
                <a:lnTo>
                  <a:pt x="64858" y="736600"/>
                </a:lnTo>
                <a:lnTo>
                  <a:pt x="72656" y="736600"/>
                </a:lnTo>
                <a:lnTo>
                  <a:pt x="76098" y="749300"/>
                </a:lnTo>
                <a:lnTo>
                  <a:pt x="76758" y="762000"/>
                </a:lnTo>
                <a:lnTo>
                  <a:pt x="76758" y="539153"/>
                </a:lnTo>
                <a:lnTo>
                  <a:pt x="75806" y="546100"/>
                </a:lnTo>
                <a:lnTo>
                  <a:pt x="70231" y="558800"/>
                </a:lnTo>
                <a:lnTo>
                  <a:pt x="67411" y="546100"/>
                </a:lnTo>
                <a:lnTo>
                  <a:pt x="67056" y="533400"/>
                </a:lnTo>
                <a:lnTo>
                  <a:pt x="68834" y="508000"/>
                </a:lnTo>
                <a:lnTo>
                  <a:pt x="75285" y="520700"/>
                </a:lnTo>
                <a:lnTo>
                  <a:pt x="77546" y="533400"/>
                </a:lnTo>
                <a:lnTo>
                  <a:pt x="77546" y="292100"/>
                </a:lnTo>
                <a:lnTo>
                  <a:pt x="73964" y="292100"/>
                </a:lnTo>
                <a:lnTo>
                  <a:pt x="73964" y="482600"/>
                </a:lnTo>
                <a:lnTo>
                  <a:pt x="69773" y="495300"/>
                </a:lnTo>
                <a:lnTo>
                  <a:pt x="65671" y="482600"/>
                </a:lnTo>
                <a:lnTo>
                  <a:pt x="64592" y="482600"/>
                </a:lnTo>
                <a:lnTo>
                  <a:pt x="64706" y="469900"/>
                </a:lnTo>
                <a:lnTo>
                  <a:pt x="63576" y="469900"/>
                </a:lnTo>
                <a:lnTo>
                  <a:pt x="63627" y="457200"/>
                </a:lnTo>
                <a:lnTo>
                  <a:pt x="60845" y="457200"/>
                </a:lnTo>
                <a:lnTo>
                  <a:pt x="73380" y="444500"/>
                </a:lnTo>
                <a:lnTo>
                  <a:pt x="72390" y="457200"/>
                </a:lnTo>
                <a:lnTo>
                  <a:pt x="73253" y="469900"/>
                </a:lnTo>
                <a:lnTo>
                  <a:pt x="72555" y="469900"/>
                </a:lnTo>
                <a:lnTo>
                  <a:pt x="73888" y="482600"/>
                </a:lnTo>
                <a:lnTo>
                  <a:pt x="73964" y="292100"/>
                </a:lnTo>
                <a:lnTo>
                  <a:pt x="44297" y="292100"/>
                </a:lnTo>
                <a:lnTo>
                  <a:pt x="43903" y="317500"/>
                </a:lnTo>
                <a:lnTo>
                  <a:pt x="43446" y="342900"/>
                </a:lnTo>
                <a:lnTo>
                  <a:pt x="42900" y="368300"/>
                </a:lnTo>
                <a:lnTo>
                  <a:pt x="42278" y="393700"/>
                </a:lnTo>
                <a:lnTo>
                  <a:pt x="43167" y="393700"/>
                </a:lnTo>
                <a:lnTo>
                  <a:pt x="43865" y="406400"/>
                </a:lnTo>
                <a:lnTo>
                  <a:pt x="47739" y="431800"/>
                </a:lnTo>
                <a:lnTo>
                  <a:pt x="50330" y="457200"/>
                </a:lnTo>
                <a:lnTo>
                  <a:pt x="52057" y="495300"/>
                </a:lnTo>
                <a:lnTo>
                  <a:pt x="53340" y="520700"/>
                </a:lnTo>
                <a:lnTo>
                  <a:pt x="54051" y="546100"/>
                </a:lnTo>
                <a:lnTo>
                  <a:pt x="53975" y="584200"/>
                </a:lnTo>
                <a:lnTo>
                  <a:pt x="53187" y="609600"/>
                </a:lnTo>
                <a:lnTo>
                  <a:pt x="51765" y="635000"/>
                </a:lnTo>
                <a:lnTo>
                  <a:pt x="50914" y="660400"/>
                </a:lnTo>
                <a:lnTo>
                  <a:pt x="51015" y="691159"/>
                </a:lnTo>
                <a:lnTo>
                  <a:pt x="51104" y="698500"/>
                </a:lnTo>
                <a:lnTo>
                  <a:pt x="51181" y="723900"/>
                </a:lnTo>
                <a:lnTo>
                  <a:pt x="51117" y="736600"/>
                </a:lnTo>
                <a:lnTo>
                  <a:pt x="51447" y="749300"/>
                </a:lnTo>
                <a:lnTo>
                  <a:pt x="51892" y="762000"/>
                </a:lnTo>
                <a:lnTo>
                  <a:pt x="50888" y="774700"/>
                </a:lnTo>
                <a:lnTo>
                  <a:pt x="46850" y="774700"/>
                </a:lnTo>
                <a:lnTo>
                  <a:pt x="44894" y="787400"/>
                </a:lnTo>
                <a:lnTo>
                  <a:pt x="48107" y="787400"/>
                </a:lnTo>
                <a:lnTo>
                  <a:pt x="50749" y="800100"/>
                </a:lnTo>
                <a:lnTo>
                  <a:pt x="51549" y="800100"/>
                </a:lnTo>
                <a:lnTo>
                  <a:pt x="51117" y="812800"/>
                </a:lnTo>
                <a:lnTo>
                  <a:pt x="50126" y="812800"/>
                </a:lnTo>
                <a:lnTo>
                  <a:pt x="49098" y="825500"/>
                </a:lnTo>
                <a:lnTo>
                  <a:pt x="48463" y="825500"/>
                </a:lnTo>
                <a:lnTo>
                  <a:pt x="48145" y="838200"/>
                </a:lnTo>
                <a:lnTo>
                  <a:pt x="48234" y="884339"/>
                </a:lnTo>
                <a:lnTo>
                  <a:pt x="48336" y="901700"/>
                </a:lnTo>
                <a:lnTo>
                  <a:pt x="48983" y="939800"/>
                </a:lnTo>
                <a:lnTo>
                  <a:pt x="50558" y="965200"/>
                </a:lnTo>
                <a:lnTo>
                  <a:pt x="51612" y="990600"/>
                </a:lnTo>
                <a:lnTo>
                  <a:pt x="51663" y="1016000"/>
                </a:lnTo>
                <a:lnTo>
                  <a:pt x="51282" y="1041400"/>
                </a:lnTo>
                <a:lnTo>
                  <a:pt x="51028" y="1066800"/>
                </a:lnTo>
                <a:lnTo>
                  <a:pt x="42786" y="1066800"/>
                </a:lnTo>
                <a:lnTo>
                  <a:pt x="43053" y="1054100"/>
                </a:lnTo>
                <a:lnTo>
                  <a:pt x="41389" y="1054100"/>
                </a:lnTo>
                <a:lnTo>
                  <a:pt x="31343" y="1003300"/>
                </a:lnTo>
                <a:lnTo>
                  <a:pt x="29806" y="952500"/>
                </a:lnTo>
                <a:lnTo>
                  <a:pt x="29667" y="927100"/>
                </a:lnTo>
                <a:lnTo>
                  <a:pt x="29718" y="876300"/>
                </a:lnTo>
                <a:lnTo>
                  <a:pt x="30010" y="838200"/>
                </a:lnTo>
                <a:lnTo>
                  <a:pt x="30264" y="812800"/>
                </a:lnTo>
                <a:lnTo>
                  <a:pt x="30365" y="749300"/>
                </a:lnTo>
                <a:lnTo>
                  <a:pt x="29095" y="685800"/>
                </a:lnTo>
                <a:lnTo>
                  <a:pt x="26822" y="635000"/>
                </a:lnTo>
                <a:lnTo>
                  <a:pt x="23736" y="571500"/>
                </a:lnTo>
                <a:lnTo>
                  <a:pt x="18973" y="571500"/>
                </a:lnTo>
                <a:lnTo>
                  <a:pt x="22288" y="685800"/>
                </a:lnTo>
                <a:lnTo>
                  <a:pt x="23418" y="736600"/>
                </a:lnTo>
                <a:lnTo>
                  <a:pt x="24257" y="787400"/>
                </a:lnTo>
                <a:lnTo>
                  <a:pt x="24777" y="838200"/>
                </a:lnTo>
                <a:lnTo>
                  <a:pt x="25107" y="884339"/>
                </a:lnTo>
                <a:lnTo>
                  <a:pt x="25438" y="952500"/>
                </a:lnTo>
                <a:lnTo>
                  <a:pt x="25577" y="1009827"/>
                </a:lnTo>
                <a:lnTo>
                  <a:pt x="24257" y="1009611"/>
                </a:lnTo>
                <a:lnTo>
                  <a:pt x="22910" y="1010729"/>
                </a:lnTo>
                <a:lnTo>
                  <a:pt x="22263" y="1012228"/>
                </a:lnTo>
                <a:lnTo>
                  <a:pt x="22860" y="1013269"/>
                </a:lnTo>
                <a:lnTo>
                  <a:pt x="24460" y="1013396"/>
                </a:lnTo>
                <a:lnTo>
                  <a:pt x="25577" y="1012634"/>
                </a:lnTo>
                <a:lnTo>
                  <a:pt x="25628" y="1041400"/>
                </a:lnTo>
                <a:lnTo>
                  <a:pt x="25742" y="1143000"/>
                </a:lnTo>
                <a:lnTo>
                  <a:pt x="25869" y="1193800"/>
                </a:lnTo>
                <a:lnTo>
                  <a:pt x="26123" y="1244600"/>
                </a:lnTo>
                <a:lnTo>
                  <a:pt x="30492" y="1295400"/>
                </a:lnTo>
                <a:lnTo>
                  <a:pt x="34734" y="1346200"/>
                </a:lnTo>
                <a:lnTo>
                  <a:pt x="38836" y="1397393"/>
                </a:lnTo>
                <a:lnTo>
                  <a:pt x="42684" y="1460500"/>
                </a:lnTo>
                <a:lnTo>
                  <a:pt x="45910" y="1511300"/>
                </a:lnTo>
                <a:lnTo>
                  <a:pt x="48945" y="1549400"/>
                </a:lnTo>
                <a:lnTo>
                  <a:pt x="51739" y="1600200"/>
                </a:lnTo>
                <a:lnTo>
                  <a:pt x="54292" y="1651000"/>
                </a:lnTo>
                <a:lnTo>
                  <a:pt x="56565" y="1701800"/>
                </a:lnTo>
                <a:lnTo>
                  <a:pt x="58534" y="1752600"/>
                </a:lnTo>
                <a:lnTo>
                  <a:pt x="60198" y="1803400"/>
                </a:lnTo>
                <a:lnTo>
                  <a:pt x="61493" y="1841284"/>
                </a:lnTo>
                <a:lnTo>
                  <a:pt x="61671" y="1854200"/>
                </a:lnTo>
                <a:lnTo>
                  <a:pt x="61899" y="1866900"/>
                </a:lnTo>
                <a:lnTo>
                  <a:pt x="65239" y="1866900"/>
                </a:lnTo>
                <a:lnTo>
                  <a:pt x="66433" y="1879600"/>
                </a:lnTo>
                <a:lnTo>
                  <a:pt x="66268" y="1879600"/>
                </a:lnTo>
                <a:lnTo>
                  <a:pt x="66052" y="1892300"/>
                </a:lnTo>
                <a:lnTo>
                  <a:pt x="66395" y="1905000"/>
                </a:lnTo>
                <a:lnTo>
                  <a:pt x="67386" y="1905000"/>
                </a:lnTo>
                <a:lnTo>
                  <a:pt x="70345" y="1930400"/>
                </a:lnTo>
                <a:lnTo>
                  <a:pt x="72097" y="1955800"/>
                </a:lnTo>
                <a:lnTo>
                  <a:pt x="73317" y="1968500"/>
                </a:lnTo>
                <a:lnTo>
                  <a:pt x="75425" y="2006600"/>
                </a:lnTo>
                <a:lnTo>
                  <a:pt x="75641" y="2032000"/>
                </a:lnTo>
                <a:lnTo>
                  <a:pt x="76288" y="2044700"/>
                </a:lnTo>
                <a:lnTo>
                  <a:pt x="78346" y="2057387"/>
                </a:lnTo>
                <a:lnTo>
                  <a:pt x="121818" y="2057387"/>
                </a:lnTo>
                <a:lnTo>
                  <a:pt x="120103" y="2032000"/>
                </a:lnTo>
                <a:lnTo>
                  <a:pt x="125476" y="2044700"/>
                </a:lnTo>
                <a:lnTo>
                  <a:pt x="136474" y="2044700"/>
                </a:lnTo>
                <a:lnTo>
                  <a:pt x="144703" y="2057387"/>
                </a:lnTo>
                <a:lnTo>
                  <a:pt x="170573" y="2057387"/>
                </a:lnTo>
                <a:lnTo>
                  <a:pt x="164553" y="2044700"/>
                </a:lnTo>
                <a:lnTo>
                  <a:pt x="151765" y="2044700"/>
                </a:lnTo>
                <a:lnTo>
                  <a:pt x="143383" y="2032000"/>
                </a:lnTo>
                <a:lnTo>
                  <a:pt x="135128" y="2032000"/>
                </a:lnTo>
                <a:lnTo>
                  <a:pt x="118757" y="2006600"/>
                </a:lnTo>
                <a:lnTo>
                  <a:pt x="118402" y="2006600"/>
                </a:lnTo>
                <a:lnTo>
                  <a:pt x="118071" y="1993900"/>
                </a:lnTo>
                <a:lnTo>
                  <a:pt x="117779" y="1993900"/>
                </a:lnTo>
                <a:lnTo>
                  <a:pt x="117513" y="1981200"/>
                </a:lnTo>
                <a:lnTo>
                  <a:pt x="122428" y="1981200"/>
                </a:lnTo>
                <a:lnTo>
                  <a:pt x="123634" y="1993900"/>
                </a:lnTo>
                <a:lnTo>
                  <a:pt x="127139" y="1993900"/>
                </a:lnTo>
                <a:lnTo>
                  <a:pt x="130429" y="2006600"/>
                </a:lnTo>
                <a:lnTo>
                  <a:pt x="136728" y="2019300"/>
                </a:lnTo>
                <a:lnTo>
                  <a:pt x="143751" y="2019300"/>
                </a:lnTo>
                <a:lnTo>
                  <a:pt x="151650" y="2032000"/>
                </a:lnTo>
                <a:lnTo>
                  <a:pt x="160604" y="2032000"/>
                </a:lnTo>
                <a:lnTo>
                  <a:pt x="167030" y="2044700"/>
                </a:lnTo>
                <a:lnTo>
                  <a:pt x="172834" y="2044700"/>
                </a:lnTo>
                <a:lnTo>
                  <a:pt x="178079" y="2032000"/>
                </a:lnTo>
                <a:lnTo>
                  <a:pt x="182854" y="2032000"/>
                </a:lnTo>
                <a:lnTo>
                  <a:pt x="187985" y="2019300"/>
                </a:lnTo>
                <a:lnTo>
                  <a:pt x="192811" y="2019300"/>
                </a:lnTo>
                <a:lnTo>
                  <a:pt x="202158" y="1993900"/>
                </a:lnTo>
                <a:lnTo>
                  <a:pt x="204279" y="1993900"/>
                </a:lnTo>
                <a:lnTo>
                  <a:pt x="195541" y="1981200"/>
                </a:lnTo>
                <a:lnTo>
                  <a:pt x="189255" y="1970811"/>
                </a:lnTo>
                <a:lnTo>
                  <a:pt x="189255" y="2006600"/>
                </a:lnTo>
                <a:lnTo>
                  <a:pt x="183515" y="2019300"/>
                </a:lnTo>
                <a:lnTo>
                  <a:pt x="160477" y="2019300"/>
                </a:lnTo>
                <a:lnTo>
                  <a:pt x="155270" y="2006600"/>
                </a:lnTo>
                <a:lnTo>
                  <a:pt x="149504" y="2006600"/>
                </a:lnTo>
                <a:lnTo>
                  <a:pt x="144576" y="1993900"/>
                </a:lnTo>
                <a:lnTo>
                  <a:pt x="141465" y="1993900"/>
                </a:lnTo>
                <a:lnTo>
                  <a:pt x="141033" y="1981200"/>
                </a:lnTo>
                <a:lnTo>
                  <a:pt x="145148" y="1981200"/>
                </a:lnTo>
                <a:lnTo>
                  <a:pt x="149123" y="1968500"/>
                </a:lnTo>
                <a:lnTo>
                  <a:pt x="175120" y="1968500"/>
                </a:lnTo>
                <a:lnTo>
                  <a:pt x="184861" y="1981200"/>
                </a:lnTo>
                <a:lnTo>
                  <a:pt x="187274" y="1993900"/>
                </a:lnTo>
                <a:lnTo>
                  <a:pt x="189255" y="2006600"/>
                </a:lnTo>
                <a:lnTo>
                  <a:pt x="189255" y="1970811"/>
                </a:lnTo>
                <a:lnTo>
                  <a:pt x="187858" y="1968500"/>
                </a:lnTo>
                <a:lnTo>
                  <a:pt x="178981" y="1955800"/>
                </a:lnTo>
                <a:lnTo>
                  <a:pt x="168186" y="1943100"/>
                </a:lnTo>
                <a:lnTo>
                  <a:pt x="180124" y="1943100"/>
                </a:lnTo>
                <a:lnTo>
                  <a:pt x="191287" y="1955800"/>
                </a:lnTo>
                <a:lnTo>
                  <a:pt x="202247" y="1968500"/>
                </a:lnTo>
                <a:lnTo>
                  <a:pt x="213855" y="1968500"/>
                </a:lnTo>
                <a:lnTo>
                  <a:pt x="219151" y="1981200"/>
                </a:lnTo>
                <a:lnTo>
                  <a:pt x="224002" y="1981200"/>
                </a:lnTo>
                <a:lnTo>
                  <a:pt x="228714" y="1993900"/>
                </a:lnTo>
                <a:lnTo>
                  <a:pt x="229844" y="1993900"/>
                </a:lnTo>
                <a:lnTo>
                  <a:pt x="225056" y="2006600"/>
                </a:lnTo>
                <a:lnTo>
                  <a:pt x="219976" y="2006600"/>
                </a:lnTo>
                <a:lnTo>
                  <a:pt x="215112" y="2019300"/>
                </a:lnTo>
                <a:lnTo>
                  <a:pt x="210299" y="2032000"/>
                </a:lnTo>
                <a:lnTo>
                  <a:pt x="205371" y="2032000"/>
                </a:lnTo>
                <a:lnTo>
                  <a:pt x="201472" y="2044700"/>
                </a:lnTo>
                <a:lnTo>
                  <a:pt x="197307" y="2044700"/>
                </a:lnTo>
                <a:lnTo>
                  <a:pt x="192798" y="2057387"/>
                </a:lnTo>
                <a:lnTo>
                  <a:pt x="207911" y="2057387"/>
                </a:lnTo>
                <a:lnTo>
                  <a:pt x="217906" y="2032000"/>
                </a:lnTo>
                <a:lnTo>
                  <a:pt x="228866" y="2019300"/>
                </a:lnTo>
                <a:lnTo>
                  <a:pt x="239953" y="2006600"/>
                </a:lnTo>
                <a:lnTo>
                  <a:pt x="244005" y="1993900"/>
                </a:lnTo>
                <a:lnTo>
                  <a:pt x="246710" y="1993900"/>
                </a:lnTo>
                <a:lnTo>
                  <a:pt x="240538" y="1981200"/>
                </a:lnTo>
                <a:lnTo>
                  <a:pt x="221919" y="1968500"/>
                </a:lnTo>
                <a:lnTo>
                  <a:pt x="201930" y="1943100"/>
                </a:lnTo>
                <a:lnTo>
                  <a:pt x="180263" y="1930400"/>
                </a:lnTo>
                <a:lnTo>
                  <a:pt x="156654" y="1917700"/>
                </a:lnTo>
                <a:lnTo>
                  <a:pt x="156286" y="1917700"/>
                </a:lnTo>
                <a:lnTo>
                  <a:pt x="156286" y="1943100"/>
                </a:lnTo>
                <a:lnTo>
                  <a:pt x="155765" y="1943100"/>
                </a:lnTo>
                <a:lnTo>
                  <a:pt x="146075" y="1955800"/>
                </a:lnTo>
                <a:lnTo>
                  <a:pt x="141389" y="1968500"/>
                </a:lnTo>
                <a:lnTo>
                  <a:pt x="132168" y="1968500"/>
                </a:lnTo>
                <a:lnTo>
                  <a:pt x="133197" y="1955800"/>
                </a:lnTo>
                <a:lnTo>
                  <a:pt x="137883" y="1955800"/>
                </a:lnTo>
                <a:lnTo>
                  <a:pt x="140474" y="1943100"/>
                </a:lnTo>
                <a:lnTo>
                  <a:pt x="143967" y="1943100"/>
                </a:lnTo>
                <a:lnTo>
                  <a:pt x="148056" y="1930400"/>
                </a:lnTo>
                <a:lnTo>
                  <a:pt x="156286" y="1943100"/>
                </a:lnTo>
                <a:lnTo>
                  <a:pt x="156286" y="1917700"/>
                </a:lnTo>
                <a:lnTo>
                  <a:pt x="141871" y="1917700"/>
                </a:lnTo>
                <a:lnTo>
                  <a:pt x="125539" y="1943100"/>
                </a:lnTo>
                <a:lnTo>
                  <a:pt x="122923" y="1955800"/>
                </a:lnTo>
                <a:lnTo>
                  <a:pt x="119938" y="1955800"/>
                </a:lnTo>
                <a:lnTo>
                  <a:pt x="116801" y="1968500"/>
                </a:lnTo>
                <a:lnTo>
                  <a:pt x="116687" y="1955800"/>
                </a:lnTo>
                <a:lnTo>
                  <a:pt x="116725" y="1930400"/>
                </a:lnTo>
                <a:lnTo>
                  <a:pt x="117297" y="1905000"/>
                </a:lnTo>
                <a:lnTo>
                  <a:pt x="118325" y="1892300"/>
                </a:lnTo>
                <a:lnTo>
                  <a:pt x="136220" y="1892300"/>
                </a:lnTo>
                <a:lnTo>
                  <a:pt x="150977" y="1879600"/>
                </a:lnTo>
                <a:lnTo>
                  <a:pt x="155194" y="1879600"/>
                </a:lnTo>
                <a:lnTo>
                  <a:pt x="154673" y="1892300"/>
                </a:lnTo>
                <a:lnTo>
                  <a:pt x="154825" y="1905000"/>
                </a:lnTo>
                <a:lnTo>
                  <a:pt x="189915" y="1930400"/>
                </a:lnTo>
                <a:lnTo>
                  <a:pt x="192062" y="1917700"/>
                </a:lnTo>
                <a:lnTo>
                  <a:pt x="206705" y="1917700"/>
                </a:lnTo>
                <a:lnTo>
                  <a:pt x="210756" y="1930400"/>
                </a:lnTo>
                <a:lnTo>
                  <a:pt x="227596" y="1930400"/>
                </a:lnTo>
                <a:lnTo>
                  <a:pt x="229184" y="1943100"/>
                </a:lnTo>
                <a:lnTo>
                  <a:pt x="238366" y="1943100"/>
                </a:lnTo>
                <a:lnTo>
                  <a:pt x="237261" y="1930400"/>
                </a:lnTo>
                <a:lnTo>
                  <a:pt x="238125" y="1930400"/>
                </a:lnTo>
                <a:lnTo>
                  <a:pt x="238467" y="1917700"/>
                </a:lnTo>
                <a:lnTo>
                  <a:pt x="239547" y="1905000"/>
                </a:lnTo>
                <a:lnTo>
                  <a:pt x="240588" y="1892300"/>
                </a:lnTo>
                <a:lnTo>
                  <a:pt x="241427" y="1879600"/>
                </a:lnTo>
                <a:lnTo>
                  <a:pt x="241808" y="1859991"/>
                </a:lnTo>
                <a:lnTo>
                  <a:pt x="241884" y="1841500"/>
                </a:lnTo>
                <a:lnTo>
                  <a:pt x="241846" y="1828482"/>
                </a:lnTo>
                <a:lnTo>
                  <a:pt x="241592" y="1816100"/>
                </a:lnTo>
                <a:lnTo>
                  <a:pt x="241338" y="1803400"/>
                </a:lnTo>
                <a:lnTo>
                  <a:pt x="241300" y="1790700"/>
                </a:lnTo>
                <a:lnTo>
                  <a:pt x="241249" y="1778000"/>
                </a:lnTo>
                <a:lnTo>
                  <a:pt x="242493" y="1752600"/>
                </a:lnTo>
                <a:lnTo>
                  <a:pt x="243497" y="1739900"/>
                </a:lnTo>
                <a:lnTo>
                  <a:pt x="244906" y="1727200"/>
                </a:lnTo>
                <a:lnTo>
                  <a:pt x="247027" y="1714500"/>
                </a:lnTo>
                <a:lnTo>
                  <a:pt x="250177" y="1701800"/>
                </a:lnTo>
                <a:lnTo>
                  <a:pt x="251968" y="1689100"/>
                </a:lnTo>
                <a:lnTo>
                  <a:pt x="251307" y="1689100"/>
                </a:lnTo>
                <a:lnTo>
                  <a:pt x="250024" y="1676400"/>
                </a:lnTo>
                <a:lnTo>
                  <a:pt x="249948" y="1663700"/>
                </a:lnTo>
                <a:lnTo>
                  <a:pt x="251625" y="1638300"/>
                </a:lnTo>
                <a:lnTo>
                  <a:pt x="252463" y="1625600"/>
                </a:lnTo>
                <a:lnTo>
                  <a:pt x="254736" y="1600200"/>
                </a:lnTo>
                <a:lnTo>
                  <a:pt x="255651" y="1587500"/>
                </a:lnTo>
                <a:lnTo>
                  <a:pt x="259181" y="1538160"/>
                </a:lnTo>
                <a:lnTo>
                  <a:pt x="259219" y="1536700"/>
                </a:lnTo>
                <a:lnTo>
                  <a:pt x="260553" y="1524000"/>
                </a:lnTo>
                <a:lnTo>
                  <a:pt x="268757" y="1524000"/>
                </a:lnTo>
                <a:lnTo>
                  <a:pt x="276606" y="1536700"/>
                </a:lnTo>
                <a:lnTo>
                  <a:pt x="284124" y="1549400"/>
                </a:lnTo>
                <a:lnTo>
                  <a:pt x="290131" y="1549400"/>
                </a:lnTo>
                <a:lnTo>
                  <a:pt x="293433" y="1562100"/>
                </a:lnTo>
                <a:lnTo>
                  <a:pt x="295795" y="1574800"/>
                </a:lnTo>
                <a:lnTo>
                  <a:pt x="296837" y="1587500"/>
                </a:lnTo>
                <a:lnTo>
                  <a:pt x="295236" y="1612900"/>
                </a:lnTo>
                <a:lnTo>
                  <a:pt x="289725" y="1625600"/>
                </a:lnTo>
                <a:lnTo>
                  <a:pt x="284302" y="1638300"/>
                </a:lnTo>
                <a:lnTo>
                  <a:pt x="280162" y="1651000"/>
                </a:lnTo>
                <a:lnTo>
                  <a:pt x="277964" y="1663700"/>
                </a:lnTo>
                <a:lnTo>
                  <a:pt x="278307" y="1676400"/>
                </a:lnTo>
                <a:lnTo>
                  <a:pt x="279031" y="1689100"/>
                </a:lnTo>
                <a:lnTo>
                  <a:pt x="277190" y="1689100"/>
                </a:lnTo>
                <a:lnTo>
                  <a:pt x="275831" y="1701800"/>
                </a:lnTo>
                <a:lnTo>
                  <a:pt x="272923" y="1714500"/>
                </a:lnTo>
                <a:lnTo>
                  <a:pt x="272732" y="1727200"/>
                </a:lnTo>
                <a:lnTo>
                  <a:pt x="275399" y="1752600"/>
                </a:lnTo>
                <a:lnTo>
                  <a:pt x="281038" y="1765300"/>
                </a:lnTo>
                <a:lnTo>
                  <a:pt x="285216" y="1778000"/>
                </a:lnTo>
                <a:lnTo>
                  <a:pt x="286296" y="1790700"/>
                </a:lnTo>
                <a:lnTo>
                  <a:pt x="285292" y="1803400"/>
                </a:lnTo>
                <a:lnTo>
                  <a:pt x="283248" y="1828800"/>
                </a:lnTo>
                <a:lnTo>
                  <a:pt x="282257" y="1828800"/>
                </a:lnTo>
                <a:lnTo>
                  <a:pt x="270611" y="1841500"/>
                </a:lnTo>
                <a:lnTo>
                  <a:pt x="271792" y="1841500"/>
                </a:lnTo>
                <a:lnTo>
                  <a:pt x="270548" y="1854288"/>
                </a:lnTo>
                <a:lnTo>
                  <a:pt x="267868" y="1866900"/>
                </a:lnTo>
                <a:lnTo>
                  <a:pt x="265696" y="1879663"/>
                </a:lnTo>
                <a:lnTo>
                  <a:pt x="262890" y="1905000"/>
                </a:lnTo>
                <a:lnTo>
                  <a:pt x="258191" y="1917700"/>
                </a:lnTo>
                <a:lnTo>
                  <a:pt x="256133" y="1930400"/>
                </a:lnTo>
                <a:lnTo>
                  <a:pt x="256819" y="1943100"/>
                </a:lnTo>
                <a:lnTo>
                  <a:pt x="260083" y="1955800"/>
                </a:lnTo>
                <a:lnTo>
                  <a:pt x="270192" y="1955800"/>
                </a:lnTo>
                <a:lnTo>
                  <a:pt x="278955" y="1968500"/>
                </a:lnTo>
                <a:lnTo>
                  <a:pt x="273177" y="1968500"/>
                </a:lnTo>
                <a:lnTo>
                  <a:pt x="266839" y="1981200"/>
                </a:lnTo>
                <a:lnTo>
                  <a:pt x="259930" y="1993900"/>
                </a:lnTo>
                <a:lnTo>
                  <a:pt x="252577" y="2006600"/>
                </a:lnTo>
                <a:lnTo>
                  <a:pt x="244868" y="2006600"/>
                </a:lnTo>
                <a:lnTo>
                  <a:pt x="238467" y="2019300"/>
                </a:lnTo>
                <a:lnTo>
                  <a:pt x="236054" y="2019300"/>
                </a:lnTo>
                <a:lnTo>
                  <a:pt x="237667" y="2032000"/>
                </a:lnTo>
                <a:lnTo>
                  <a:pt x="243319" y="2044700"/>
                </a:lnTo>
                <a:lnTo>
                  <a:pt x="250761" y="2044700"/>
                </a:lnTo>
                <a:lnTo>
                  <a:pt x="258457" y="2057387"/>
                </a:lnTo>
                <a:lnTo>
                  <a:pt x="281584" y="2057387"/>
                </a:lnTo>
                <a:lnTo>
                  <a:pt x="272948" y="2044700"/>
                </a:lnTo>
                <a:lnTo>
                  <a:pt x="252577" y="2032000"/>
                </a:lnTo>
                <a:lnTo>
                  <a:pt x="250520" y="2019300"/>
                </a:lnTo>
                <a:lnTo>
                  <a:pt x="255460" y="2019300"/>
                </a:lnTo>
                <a:lnTo>
                  <a:pt x="257213" y="2006600"/>
                </a:lnTo>
                <a:lnTo>
                  <a:pt x="266306" y="2006600"/>
                </a:lnTo>
                <a:lnTo>
                  <a:pt x="267042" y="2019300"/>
                </a:lnTo>
                <a:lnTo>
                  <a:pt x="269925" y="2019300"/>
                </a:lnTo>
                <a:lnTo>
                  <a:pt x="272656" y="2032000"/>
                </a:lnTo>
                <a:lnTo>
                  <a:pt x="277977" y="2044700"/>
                </a:lnTo>
                <a:lnTo>
                  <a:pt x="284086" y="2044700"/>
                </a:lnTo>
                <a:lnTo>
                  <a:pt x="291172" y="2057387"/>
                </a:lnTo>
                <a:lnTo>
                  <a:pt x="311086" y="2057387"/>
                </a:lnTo>
                <a:lnTo>
                  <a:pt x="305981" y="2044700"/>
                </a:lnTo>
                <a:lnTo>
                  <a:pt x="296557" y="2044700"/>
                </a:lnTo>
                <a:lnTo>
                  <a:pt x="291541" y="2032000"/>
                </a:lnTo>
                <a:lnTo>
                  <a:pt x="287388" y="2019300"/>
                </a:lnTo>
                <a:lnTo>
                  <a:pt x="284861" y="2019300"/>
                </a:lnTo>
                <a:lnTo>
                  <a:pt x="285699" y="2006600"/>
                </a:lnTo>
                <a:lnTo>
                  <a:pt x="294246" y="2006600"/>
                </a:lnTo>
                <a:lnTo>
                  <a:pt x="299631" y="1993900"/>
                </a:lnTo>
                <a:lnTo>
                  <a:pt x="320421" y="1993900"/>
                </a:lnTo>
                <a:lnTo>
                  <a:pt x="328828" y="2019300"/>
                </a:lnTo>
                <a:lnTo>
                  <a:pt x="330479" y="2019300"/>
                </a:lnTo>
                <a:lnTo>
                  <a:pt x="330733" y="2044700"/>
                </a:lnTo>
                <a:lnTo>
                  <a:pt x="324434" y="2044700"/>
                </a:lnTo>
                <a:lnTo>
                  <a:pt x="311086" y="2057387"/>
                </a:lnTo>
                <a:lnTo>
                  <a:pt x="327850" y="2057387"/>
                </a:lnTo>
                <a:lnTo>
                  <a:pt x="333476" y="2044700"/>
                </a:lnTo>
                <a:lnTo>
                  <a:pt x="344436" y="2032000"/>
                </a:lnTo>
                <a:lnTo>
                  <a:pt x="347027" y="2032000"/>
                </a:lnTo>
                <a:lnTo>
                  <a:pt x="339750" y="2006600"/>
                </a:lnTo>
                <a:lnTo>
                  <a:pt x="333248" y="1993900"/>
                </a:lnTo>
                <a:lnTo>
                  <a:pt x="325424" y="1993900"/>
                </a:lnTo>
                <a:lnTo>
                  <a:pt x="315506" y="1981200"/>
                </a:lnTo>
                <a:lnTo>
                  <a:pt x="309384" y="1968500"/>
                </a:lnTo>
                <a:lnTo>
                  <a:pt x="318185" y="1968500"/>
                </a:lnTo>
                <a:lnTo>
                  <a:pt x="325945" y="1981200"/>
                </a:lnTo>
                <a:lnTo>
                  <a:pt x="333425" y="1981200"/>
                </a:lnTo>
                <a:lnTo>
                  <a:pt x="340715" y="1993900"/>
                </a:lnTo>
                <a:lnTo>
                  <a:pt x="347941" y="1993900"/>
                </a:lnTo>
                <a:lnTo>
                  <a:pt x="353415" y="2006600"/>
                </a:lnTo>
                <a:lnTo>
                  <a:pt x="358571" y="2006600"/>
                </a:lnTo>
                <a:lnTo>
                  <a:pt x="363308" y="2019300"/>
                </a:lnTo>
                <a:lnTo>
                  <a:pt x="367538" y="2019300"/>
                </a:lnTo>
                <a:lnTo>
                  <a:pt x="371589" y="2032000"/>
                </a:lnTo>
                <a:lnTo>
                  <a:pt x="372148" y="2032000"/>
                </a:lnTo>
                <a:lnTo>
                  <a:pt x="366674" y="2044700"/>
                </a:lnTo>
                <a:lnTo>
                  <a:pt x="360819" y="2044700"/>
                </a:lnTo>
                <a:lnTo>
                  <a:pt x="355168" y="2057387"/>
                </a:lnTo>
                <a:lnTo>
                  <a:pt x="369874" y="2057387"/>
                </a:lnTo>
                <a:lnTo>
                  <a:pt x="381723" y="2044700"/>
                </a:lnTo>
                <a:lnTo>
                  <a:pt x="386410" y="2032000"/>
                </a:lnTo>
                <a:lnTo>
                  <a:pt x="389585" y="2032000"/>
                </a:lnTo>
                <a:lnTo>
                  <a:pt x="382955" y="2019300"/>
                </a:lnTo>
                <a:lnTo>
                  <a:pt x="380479" y="2019300"/>
                </a:lnTo>
                <a:lnTo>
                  <a:pt x="380479" y="1993900"/>
                </a:lnTo>
                <a:lnTo>
                  <a:pt x="384327" y="1993900"/>
                </a:lnTo>
                <a:lnTo>
                  <a:pt x="383349" y="1981200"/>
                </a:lnTo>
                <a:lnTo>
                  <a:pt x="381965" y="1981200"/>
                </a:lnTo>
                <a:lnTo>
                  <a:pt x="382079" y="1955800"/>
                </a:lnTo>
                <a:lnTo>
                  <a:pt x="384670" y="1943100"/>
                </a:lnTo>
                <a:lnTo>
                  <a:pt x="389458" y="1930400"/>
                </a:lnTo>
                <a:lnTo>
                  <a:pt x="396163" y="1917700"/>
                </a:lnTo>
                <a:lnTo>
                  <a:pt x="397154" y="1892300"/>
                </a:lnTo>
                <a:lnTo>
                  <a:pt x="398043" y="1879600"/>
                </a:lnTo>
                <a:lnTo>
                  <a:pt x="398627" y="1854288"/>
                </a:lnTo>
                <a:lnTo>
                  <a:pt x="398741" y="1828800"/>
                </a:lnTo>
                <a:lnTo>
                  <a:pt x="399808" y="1841500"/>
                </a:lnTo>
                <a:lnTo>
                  <a:pt x="400367" y="1841500"/>
                </a:lnTo>
                <a:lnTo>
                  <a:pt x="400761" y="1854288"/>
                </a:lnTo>
                <a:lnTo>
                  <a:pt x="401383" y="1866900"/>
                </a:lnTo>
                <a:lnTo>
                  <a:pt x="402209" y="1892300"/>
                </a:lnTo>
                <a:lnTo>
                  <a:pt x="400812" y="1917700"/>
                </a:lnTo>
                <a:lnTo>
                  <a:pt x="399567" y="1943100"/>
                </a:lnTo>
                <a:lnTo>
                  <a:pt x="400786" y="1981200"/>
                </a:lnTo>
                <a:lnTo>
                  <a:pt x="403161" y="2006600"/>
                </a:lnTo>
                <a:lnTo>
                  <a:pt x="404164" y="2032000"/>
                </a:lnTo>
                <a:lnTo>
                  <a:pt x="404583" y="2057387"/>
                </a:lnTo>
                <a:lnTo>
                  <a:pt x="442404" y="2057387"/>
                </a:lnTo>
                <a:lnTo>
                  <a:pt x="443572" y="2044700"/>
                </a:lnTo>
                <a:lnTo>
                  <a:pt x="442925" y="2032000"/>
                </a:lnTo>
                <a:lnTo>
                  <a:pt x="437946" y="2032000"/>
                </a:lnTo>
                <a:lnTo>
                  <a:pt x="432460" y="2019300"/>
                </a:lnTo>
                <a:lnTo>
                  <a:pt x="429437" y="2006600"/>
                </a:lnTo>
                <a:lnTo>
                  <a:pt x="428383" y="1993900"/>
                </a:lnTo>
                <a:lnTo>
                  <a:pt x="428815" y="1981200"/>
                </a:lnTo>
                <a:lnTo>
                  <a:pt x="429234" y="1981200"/>
                </a:lnTo>
                <a:lnTo>
                  <a:pt x="428764" y="1968500"/>
                </a:lnTo>
                <a:lnTo>
                  <a:pt x="440296" y="1968500"/>
                </a:lnTo>
                <a:lnTo>
                  <a:pt x="437438" y="1955800"/>
                </a:lnTo>
                <a:lnTo>
                  <a:pt x="436283" y="1955800"/>
                </a:lnTo>
                <a:lnTo>
                  <a:pt x="434670" y="1943100"/>
                </a:lnTo>
                <a:lnTo>
                  <a:pt x="434873" y="1943100"/>
                </a:lnTo>
                <a:lnTo>
                  <a:pt x="437261" y="1930400"/>
                </a:lnTo>
                <a:lnTo>
                  <a:pt x="442061" y="1930400"/>
                </a:lnTo>
                <a:lnTo>
                  <a:pt x="437616" y="1917700"/>
                </a:lnTo>
                <a:lnTo>
                  <a:pt x="438302" y="1917700"/>
                </a:lnTo>
                <a:lnTo>
                  <a:pt x="433882" y="1905000"/>
                </a:lnTo>
                <a:lnTo>
                  <a:pt x="426681" y="1892300"/>
                </a:lnTo>
                <a:lnTo>
                  <a:pt x="424307" y="1879600"/>
                </a:lnTo>
                <a:lnTo>
                  <a:pt x="424751" y="1866900"/>
                </a:lnTo>
                <a:lnTo>
                  <a:pt x="426021" y="1866900"/>
                </a:lnTo>
                <a:lnTo>
                  <a:pt x="426186" y="1854200"/>
                </a:lnTo>
                <a:lnTo>
                  <a:pt x="427723" y="1854200"/>
                </a:lnTo>
                <a:lnTo>
                  <a:pt x="431571" y="1866900"/>
                </a:lnTo>
                <a:lnTo>
                  <a:pt x="434022" y="1866900"/>
                </a:lnTo>
                <a:lnTo>
                  <a:pt x="435279" y="1879600"/>
                </a:lnTo>
                <a:lnTo>
                  <a:pt x="446239" y="1879600"/>
                </a:lnTo>
                <a:lnTo>
                  <a:pt x="451929" y="1866900"/>
                </a:lnTo>
                <a:lnTo>
                  <a:pt x="454088" y="1866900"/>
                </a:lnTo>
                <a:lnTo>
                  <a:pt x="459778" y="1854200"/>
                </a:lnTo>
                <a:lnTo>
                  <a:pt x="476250" y="1866900"/>
                </a:lnTo>
                <a:lnTo>
                  <a:pt x="467321" y="1866900"/>
                </a:lnTo>
                <a:lnTo>
                  <a:pt x="463296" y="1879600"/>
                </a:lnTo>
                <a:lnTo>
                  <a:pt x="463169" y="1879663"/>
                </a:lnTo>
                <a:lnTo>
                  <a:pt x="467461" y="1892300"/>
                </a:lnTo>
                <a:lnTo>
                  <a:pt x="471360" y="1905000"/>
                </a:lnTo>
                <a:lnTo>
                  <a:pt x="472694" y="1905000"/>
                </a:lnTo>
                <a:lnTo>
                  <a:pt x="468884" y="1917700"/>
                </a:lnTo>
                <a:lnTo>
                  <a:pt x="456717" y="1917700"/>
                </a:lnTo>
                <a:lnTo>
                  <a:pt x="451358" y="1930400"/>
                </a:lnTo>
                <a:lnTo>
                  <a:pt x="447027" y="1930400"/>
                </a:lnTo>
                <a:lnTo>
                  <a:pt x="450215" y="1943100"/>
                </a:lnTo>
                <a:lnTo>
                  <a:pt x="451358" y="1943100"/>
                </a:lnTo>
                <a:lnTo>
                  <a:pt x="450049" y="1955800"/>
                </a:lnTo>
                <a:lnTo>
                  <a:pt x="449122" y="1955800"/>
                </a:lnTo>
                <a:lnTo>
                  <a:pt x="447903" y="1968500"/>
                </a:lnTo>
                <a:lnTo>
                  <a:pt x="444271" y="1968500"/>
                </a:lnTo>
                <a:lnTo>
                  <a:pt x="445947" y="1981200"/>
                </a:lnTo>
                <a:lnTo>
                  <a:pt x="448767" y="1981200"/>
                </a:lnTo>
                <a:lnTo>
                  <a:pt x="452462" y="1993900"/>
                </a:lnTo>
                <a:lnTo>
                  <a:pt x="461327" y="1993900"/>
                </a:lnTo>
                <a:lnTo>
                  <a:pt x="461137" y="1981200"/>
                </a:lnTo>
                <a:lnTo>
                  <a:pt x="463029" y="1968500"/>
                </a:lnTo>
                <a:lnTo>
                  <a:pt x="469709" y="1955800"/>
                </a:lnTo>
                <a:lnTo>
                  <a:pt x="483654" y="1968500"/>
                </a:lnTo>
                <a:lnTo>
                  <a:pt x="480123" y="1968500"/>
                </a:lnTo>
                <a:lnTo>
                  <a:pt x="477316" y="1981200"/>
                </a:lnTo>
                <a:lnTo>
                  <a:pt x="477062" y="1981200"/>
                </a:lnTo>
                <a:lnTo>
                  <a:pt x="475538" y="1993900"/>
                </a:lnTo>
                <a:lnTo>
                  <a:pt x="468058" y="1993900"/>
                </a:lnTo>
                <a:lnTo>
                  <a:pt x="470408" y="2006600"/>
                </a:lnTo>
                <a:lnTo>
                  <a:pt x="473913" y="2006600"/>
                </a:lnTo>
                <a:lnTo>
                  <a:pt x="475208" y="2019300"/>
                </a:lnTo>
                <a:lnTo>
                  <a:pt x="478586" y="2032000"/>
                </a:lnTo>
                <a:lnTo>
                  <a:pt x="494131" y="2032000"/>
                </a:lnTo>
                <a:lnTo>
                  <a:pt x="498894" y="2019300"/>
                </a:lnTo>
                <a:lnTo>
                  <a:pt x="496722" y="2006600"/>
                </a:lnTo>
                <a:lnTo>
                  <a:pt x="499148" y="2006600"/>
                </a:lnTo>
                <a:lnTo>
                  <a:pt x="501142" y="1993900"/>
                </a:lnTo>
                <a:lnTo>
                  <a:pt x="504024" y="1981200"/>
                </a:lnTo>
                <a:lnTo>
                  <a:pt x="503910" y="1968500"/>
                </a:lnTo>
                <a:lnTo>
                  <a:pt x="499948" y="1968500"/>
                </a:lnTo>
                <a:lnTo>
                  <a:pt x="491324" y="1955800"/>
                </a:lnTo>
                <a:lnTo>
                  <a:pt x="483933" y="1955800"/>
                </a:lnTo>
                <a:lnTo>
                  <a:pt x="478497" y="1943100"/>
                </a:lnTo>
                <a:lnTo>
                  <a:pt x="475627" y="1930400"/>
                </a:lnTo>
                <a:lnTo>
                  <a:pt x="475881" y="1930400"/>
                </a:lnTo>
                <a:lnTo>
                  <a:pt x="477291" y="1917700"/>
                </a:lnTo>
                <a:lnTo>
                  <a:pt x="496506" y="1917700"/>
                </a:lnTo>
                <a:lnTo>
                  <a:pt x="509295" y="1930400"/>
                </a:lnTo>
                <a:lnTo>
                  <a:pt x="528802" y="1955800"/>
                </a:lnTo>
                <a:lnTo>
                  <a:pt x="538683" y="1968500"/>
                </a:lnTo>
                <a:lnTo>
                  <a:pt x="542404" y="1968500"/>
                </a:lnTo>
                <a:lnTo>
                  <a:pt x="544283" y="1981200"/>
                </a:lnTo>
                <a:lnTo>
                  <a:pt x="544779" y="1981200"/>
                </a:lnTo>
                <a:lnTo>
                  <a:pt x="544334" y="1993900"/>
                </a:lnTo>
                <a:lnTo>
                  <a:pt x="543610" y="1993900"/>
                </a:lnTo>
                <a:lnTo>
                  <a:pt x="540156" y="2006600"/>
                </a:lnTo>
                <a:lnTo>
                  <a:pt x="529780" y="1993900"/>
                </a:lnTo>
                <a:lnTo>
                  <a:pt x="525132" y="1981200"/>
                </a:lnTo>
                <a:lnTo>
                  <a:pt x="516534" y="1993900"/>
                </a:lnTo>
                <a:lnTo>
                  <a:pt x="516115" y="2006600"/>
                </a:lnTo>
                <a:lnTo>
                  <a:pt x="514032" y="2019300"/>
                </a:lnTo>
                <a:lnTo>
                  <a:pt x="512191" y="2032000"/>
                </a:lnTo>
                <a:lnTo>
                  <a:pt x="512559" y="2044700"/>
                </a:lnTo>
                <a:lnTo>
                  <a:pt x="513892" y="2057387"/>
                </a:lnTo>
                <a:lnTo>
                  <a:pt x="536956" y="2057387"/>
                </a:lnTo>
                <a:lnTo>
                  <a:pt x="535698" y="2032000"/>
                </a:lnTo>
                <a:lnTo>
                  <a:pt x="533844" y="2032000"/>
                </a:lnTo>
                <a:lnTo>
                  <a:pt x="533336" y="2019300"/>
                </a:lnTo>
                <a:lnTo>
                  <a:pt x="531190" y="2019300"/>
                </a:lnTo>
                <a:lnTo>
                  <a:pt x="543267" y="2006600"/>
                </a:lnTo>
                <a:lnTo>
                  <a:pt x="548144" y="2019300"/>
                </a:lnTo>
                <a:lnTo>
                  <a:pt x="551637" y="2019300"/>
                </a:lnTo>
                <a:lnTo>
                  <a:pt x="551789" y="2032000"/>
                </a:lnTo>
                <a:lnTo>
                  <a:pt x="550976" y="2032000"/>
                </a:lnTo>
                <a:lnTo>
                  <a:pt x="548881" y="2044700"/>
                </a:lnTo>
                <a:lnTo>
                  <a:pt x="549021" y="2057387"/>
                </a:lnTo>
                <a:lnTo>
                  <a:pt x="555332" y="2057387"/>
                </a:lnTo>
                <a:lnTo>
                  <a:pt x="555510" y="2032000"/>
                </a:lnTo>
                <a:lnTo>
                  <a:pt x="555256" y="2019300"/>
                </a:lnTo>
                <a:lnTo>
                  <a:pt x="555167" y="2006600"/>
                </a:lnTo>
                <a:lnTo>
                  <a:pt x="555167" y="1943100"/>
                </a:lnTo>
                <a:lnTo>
                  <a:pt x="555002" y="1943100"/>
                </a:lnTo>
                <a:lnTo>
                  <a:pt x="555002" y="1930400"/>
                </a:lnTo>
                <a:lnTo>
                  <a:pt x="555472" y="1917700"/>
                </a:lnTo>
                <a:lnTo>
                  <a:pt x="556336" y="1917700"/>
                </a:lnTo>
                <a:lnTo>
                  <a:pt x="562648" y="1905000"/>
                </a:lnTo>
                <a:lnTo>
                  <a:pt x="568172" y="1917700"/>
                </a:lnTo>
                <a:lnTo>
                  <a:pt x="571982" y="1917700"/>
                </a:lnTo>
                <a:lnTo>
                  <a:pt x="574548" y="1930400"/>
                </a:lnTo>
                <a:lnTo>
                  <a:pt x="575945" y="1943100"/>
                </a:lnTo>
                <a:lnTo>
                  <a:pt x="576300" y="1943100"/>
                </a:lnTo>
                <a:lnTo>
                  <a:pt x="576033" y="1965363"/>
                </a:lnTo>
                <a:lnTo>
                  <a:pt x="575970" y="1993900"/>
                </a:lnTo>
                <a:lnTo>
                  <a:pt x="576199" y="2019300"/>
                </a:lnTo>
                <a:lnTo>
                  <a:pt x="577380" y="2057387"/>
                </a:lnTo>
                <a:lnTo>
                  <a:pt x="629805" y="2057387"/>
                </a:lnTo>
                <a:lnTo>
                  <a:pt x="630135" y="2044700"/>
                </a:lnTo>
                <a:lnTo>
                  <a:pt x="632409" y="2044700"/>
                </a:lnTo>
                <a:lnTo>
                  <a:pt x="622122" y="2032000"/>
                </a:lnTo>
                <a:lnTo>
                  <a:pt x="620039" y="2019300"/>
                </a:lnTo>
                <a:lnTo>
                  <a:pt x="617347" y="2006600"/>
                </a:lnTo>
                <a:lnTo>
                  <a:pt x="615111" y="2006600"/>
                </a:lnTo>
                <a:lnTo>
                  <a:pt x="621538" y="1993900"/>
                </a:lnTo>
                <a:lnTo>
                  <a:pt x="594004" y="1993900"/>
                </a:lnTo>
                <a:lnTo>
                  <a:pt x="608622" y="2006600"/>
                </a:lnTo>
                <a:lnTo>
                  <a:pt x="601980" y="2006600"/>
                </a:lnTo>
                <a:lnTo>
                  <a:pt x="600138" y="2019300"/>
                </a:lnTo>
                <a:lnTo>
                  <a:pt x="599948" y="2019300"/>
                </a:lnTo>
                <a:lnTo>
                  <a:pt x="598424" y="2032000"/>
                </a:lnTo>
                <a:lnTo>
                  <a:pt x="588162" y="2032000"/>
                </a:lnTo>
                <a:lnTo>
                  <a:pt x="588835" y="2019300"/>
                </a:lnTo>
                <a:lnTo>
                  <a:pt x="589305" y="2019300"/>
                </a:lnTo>
                <a:lnTo>
                  <a:pt x="590219" y="2006600"/>
                </a:lnTo>
                <a:lnTo>
                  <a:pt x="594004" y="1993900"/>
                </a:lnTo>
                <a:lnTo>
                  <a:pt x="590931" y="1993900"/>
                </a:lnTo>
                <a:lnTo>
                  <a:pt x="589622" y="1981200"/>
                </a:lnTo>
                <a:lnTo>
                  <a:pt x="589686" y="1968500"/>
                </a:lnTo>
                <a:lnTo>
                  <a:pt x="590003" y="1968500"/>
                </a:lnTo>
                <a:lnTo>
                  <a:pt x="592289" y="1955800"/>
                </a:lnTo>
                <a:lnTo>
                  <a:pt x="604647" y="1955800"/>
                </a:lnTo>
                <a:lnTo>
                  <a:pt x="605688" y="1968500"/>
                </a:lnTo>
                <a:lnTo>
                  <a:pt x="608088" y="1981200"/>
                </a:lnTo>
                <a:lnTo>
                  <a:pt x="646188" y="1981200"/>
                </a:lnTo>
                <a:lnTo>
                  <a:pt x="649097" y="1968500"/>
                </a:lnTo>
                <a:lnTo>
                  <a:pt x="801852" y="1968500"/>
                </a:lnTo>
                <a:lnTo>
                  <a:pt x="829081" y="1955800"/>
                </a:lnTo>
                <a:lnTo>
                  <a:pt x="747064" y="1955800"/>
                </a:lnTo>
                <a:lnTo>
                  <a:pt x="741426" y="1943100"/>
                </a:lnTo>
                <a:lnTo>
                  <a:pt x="739076" y="1943100"/>
                </a:lnTo>
                <a:lnTo>
                  <a:pt x="738898" y="1930400"/>
                </a:lnTo>
                <a:lnTo>
                  <a:pt x="739495" y="1917700"/>
                </a:lnTo>
                <a:lnTo>
                  <a:pt x="783310" y="1917700"/>
                </a:lnTo>
                <a:lnTo>
                  <a:pt x="784821" y="1930400"/>
                </a:lnTo>
                <a:lnTo>
                  <a:pt x="790486" y="1930400"/>
                </a:lnTo>
                <a:lnTo>
                  <a:pt x="789076" y="1917700"/>
                </a:lnTo>
                <a:lnTo>
                  <a:pt x="792759" y="1917700"/>
                </a:lnTo>
                <a:lnTo>
                  <a:pt x="794639" y="1905000"/>
                </a:lnTo>
                <a:lnTo>
                  <a:pt x="867270" y="1905000"/>
                </a:lnTo>
                <a:lnTo>
                  <a:pt x="871575" y="1917700"/>
                </a:lnTo>
                <a:lnTo>
                  <a:pt x="873163" y="1930400"/>
                </a:lnTo>
                <a:lnTo>
                  <a:pt x="889317" y="1930400"/>
                </a:lnTo>
                <a:lnTo>
                  <a:pt x="896937" y="1917700"/>
                </a:lnTo>
                <a:lnTo>
                  <a:pt x="909396" y="1917700"/>
                </a:lnTo>
                <a:lnTo>
                  <a:pt x="912977" y="1930400"/>
                </a:lnTo>
                <a:lnTo>
                  <a:pt x="911059" y="1930400"/>
                </a:lnTo>
                <a:lnTo>
                  <a:pt x="899223" y="1943100"/>
                </a:lnTo>
                <a:lnTo>
                  <a:pt x="862609" y="1943100"/>
                </a:lnTo>
                <a:lnTo>
                  <a:pt x="836269" y="1955800"/>
                </a:lnTo>
                <a:lnTo>
                  <a:pt x="829081" y="1955800"/>
                </a:lnTo>
                <a:lnTo>
                  <a:pt x="856399" y="1968500"/>
                </a:lnTo>
                <a:lnTo>
                  <a:pt x="883704" y="1968500"/>
                </a:lnTo>
                <a:lnTo>
                  <a:pt x="910907" y="1955800"/>
                </a:lnTo>
                <a:lnTo>
                  <a:pt x="923023" y="1955800"/>
                </a:lnTo>
                <a:lnTo>
                  <a:pt x="924166" y="1968500"/>
                </a:lnTo>
                <a:lnTo>
                  <a:pt x="925753" y="1968500"/>
                </a:lnTo>
                <a:lnTo>
                  <a:pt x="927265" y="1981200"/>
                </a:lnTo>
                <a:lnTo>
                  <a:pt x="927684" y="1993900"/>
                </a:lnTo>
                <a:lnTo>
                  <a:pt x="927011" y="2006600"/>
                </a:lnTo>
                <a:lnTo>
                  <a:pt x="925233" y="2019300"/>
                </a:lnTo>
                <a:lnTo>
                  <a:pt x="921105" y="2032000"/>
                </a:lnTo>
                <a:lnTo>
                  <a:pt x="917892" y="2047354"/>
                </a:lnTo>
                <a:lnTo>
                  <a:pt x="946251" y="2006600"/>
                </a:lnTo>
                <a:lnTo>
                  <a:pt x="942657" y="2006600"/>
                </a:lnTo>
                <a:lnTo>
                  <a:pt x="940117" y="1993900"/>
                </a:lnTo>
                <a:lnTo>
                  <a:pt x="940282" y="1993900"/>
                </a:lnTo>
                <a:lnTo>
                  <a:pt x="941209" y="1981200"/>
                </a:lnTo>
                <a:lnTo>
                  <a:pt x="954125" y="1981200"/>
                </a:lnTo>
                <a:lnTo>
                  <a:pt x="954163" y="1993900"/>
                </a:lnTo>
                <a:lnTo>
                  <a:pt x="953452" y="1993900"/>
                </a:lnTo>
                <a:lnTo>
                  <a:pt x="953389" y="1996351"/>
                </a:lnTo>
                <a:lnTo>
                  <a:pt x="963930" y="1981200"/>
                </a:lnTo>
                <a:lnTo>
                  <a:pt x="974940" y="1965363"/>
                </a:lnTo>
                <a:lnTo>
                  <a:pt x="967689" y="1955800"/>
                </a:lnTo>
                <a:lnTo>
                  <a:pt x="967892" y="1955800"/>
                </a:lnTo>
                <a:lnTo>
                  <a:pt x="968121" y="1943100"/>
                </a:lnTo>
                <a:lnTo>
                  <a:pt x="974090" y="1955800"/>
                </a:lnTo>
                <a:lnTo>
                  <a:pt x="981608" y="1955800"/>
                </a:lnTo>
                <a:lnTo>
                  <a:pt x="1008113" y="1917700"/>
                </a:lnTo>
                <a:lnTo>
                  <a:pt x="1005649" y="1917700"/>
                </a:lnTo>
                <a:lnTo>
                  <a:pt x="1005001" y="1905000"/>
                </a:lnTo>
                <a:lnTo>
                  <a:pt x="1004417" y="1892300"/>
                </a:lnTo>
                <a:lnTo>
                  <a:pt x="1004836" y="1879600"/>
                </a:lnTo>
                <a:lnTo>
                  <a:pt x="1005636" y="1866900"/>
                </a:lnTo>
                <a:lnTo>
                  <a:pt x="1006208" y="1854200"/>
                </a:lnTo>
                <a:lnTo>
                  <a:pt x="1006792" y="1841500"/>
                </a:lnTo>
                <a:lnTo>
                  <a:pt x="1014107" y="1841500"/>
                </a:lnTo>
                <a:lnTo>
                  <a:pt x="1014298" y="1828800"/>
                </a:lnTo>
                <a:lnTo>
                  <a:pt x="1011288" y="1828800"/>
                </a:lnTo>
                <a:lnTo>
                  <a:pt x="1007872" y="1816100"/>
                </a:lnTo>
                <a:lnTo>
                  <a:pt x="1014526" y="1816100"/>
                </a:lnTo>
                <a:lnTo>
                  <a:pt x="1020254" y="1828800"/>
                </a:lnTo>
                <a:lnTo>
                  <a:pt x="1036472" y="1828800"/>
                </a:lnTo>
                <a:lnTo>
                  <a:pt x="1039736" y="1841500"/>
                </a:lnTo>
                <a:lnTo>
                  <a:pt x="1040968" y="1841500"/>
                </a:lnTo>
                <a:lnTo>
                  <a:pt x="1040193" y="1854200"/>
                </a:lnTo>
                <a:lnTo>
                  <a:pt x="1036840" y="1866900"/>
                </a:lnTo>
                <a:lnTo>
                  <a:pt x="1034580" y="1879663"/>
                </a:lnTo>
                <a:lnTo>
                  <a:pt x="1048270" y="1859991"/>
                </a:lnTo>
                <a:lnTo>
                  <a:pt x="1048296" y="1854200"/>
                </a:lnTo>
                <a:lnTo>
                  <a:pt x="1052296" y="1854200"/>
                </a:lnTo>
                <a:lnTo>
                  <a:pt x="1069238" y="1829854"/>
                </a:lnTo>
                <a:lnTo>
                  <a:pt x="1067943" y="1828800"/>
                </a:lnTo>
                <a:lnTo>
                  <a:pt x="1039901" y="1828800"/>
                </a:lnTo>
                <a:lnTo>
                  <a:pt x="1033843" y="1816100"/>
                </a:lnTo>
                <a:lnTo>
                  <a:pt x="996378" y="1795018"/>
                </a:lnTo>
                <a:lnTo>
                  <a:pt x="996378" y="1854200"/>
                </a:lnTo>
                <a:lnTo>
                  <a:pt x="987386" y="1854200"/>
                </a:lnTo>
                <a:lnTo>
                  <a:pt x="980160" y="1841500"/>
                </a:lnTo>
                <a:lnTo>
                  <a:pt x="975448" y="1841500"/>
                </a:lnTo>
                <a:lnTo>
                  <a:pt x="970026" y="1828800"/>
                </a:lnTo>
                <a:lnTo>
                  <a:pt x="989114" y="1828800"/>
                </a:lnTo>
                <a:lnTo>
                  <a:pt x="993406" y="1841500"/>
                </a:lnTo>
                <a:lnTo>
                  <a:pt x="995807" y="1841500"/>
                </a:lnTo>
                <a:lnTo>
                  <a:pt x="996378" y="1854200"/>
                </a:lnTo>
                <a:lnTo>
                  <a:pt x="996378" y="1795018"/>
                </a:lnTo>
                <a:lnTo>
                  <a:pt x="991438" y="1792236"/>
                </a:lnTo>
                <a:lnTo>
                  <a:pt x="991438" y="1803400"/>
                </a:lnTo>
                <a:lnTo>
                  <a:pt x="984694" y="1816100"/>
                </a:lnTo>
                <a:lnTo>
                  <a:pt x="981506" y="1803400"/>
                </a:lnTo>
                <a:lnTo>
                  <a:pt x="991438" y="1803400"/>
                </a:lnTo>
                <a:lnTo>
                  <a:pt x="991438" y="1792236"/>
                </a:lnTo>
                <a:lnTo>
                  <a:pt x="978687" y="1785061"/>
                </a:lnTo>
                <a:lnTo>
                  <a:pt x="978687" y="1803400"/>
                </a:lnTo>
                <a:lnTo>
                  <a:pt x="961605" y="1803400"/>
                </a:lnTo>
                <a:lnTo>
                  <a:pt x="961605" y="1930400"/>
                </a:lnTo>
                <a:lnTo>
                  <a:pt x="959929" y="1943100"/>
                </a:lnTo>
                <a:lnTo>
                  <a:pt x="953541" y="1943100"/>
                </a:lnTo>
                <a:lnTo>
                  <a:pt x="952347" y="1955800"/>
                </a:lnTo>
                <a:lnTo>
                  <a:pt x="933513" y="1955800"/>
                </a:lnTo>
                <a:lnTo>
                  <a:pt x="931125" y="1943100"/>
                </a:lnTo>
                <a:lnTo>
                  <a:pt x="928852" y="1943100"/>
                </a:lnTo>
                <a:lnTo>
                  <a:pt x="927912" y="1917700"/>
                </a:lnTo>
                <a:lnTo>
                  <a:pt x="955763" y="1917700"/>
                </a:lnTo>
                <a:lnTo>
                  <a:pt x="958519" y="1930400"/>
                </a:lnTo>
                <a:lnTo>
                  <a:pt x="961605" y="1930400"/>
                </a:lnTo>
                <a:lnTo>
                  <a:pt x="961605" y="1803400"/>
                </a:lnTo>
                <a:lnTo>
                  <a:pt x="959954" y="1803400"/>
                </a:lnTo>
                <a:lnTo>
                  <a:pt x="957681" y="1816100"/>
                </a:lnTo>
                <a:lnTo>
                  <a:pt x="956005" y="1828800"/>
                </a:lnTo>
                <a:lnTo>
                  <a:pt x="954493" y="1842274"/>
                </a:lnTo>
                <a:lnTo>
                  <a:pt x="953198" y="1854288"/>
                </a:lnTo>
                <a:lnTo>
                  <a:pt x="951534" y="1866900"/>
                </a:lnTo>
                <a:lnTo>
                  <a:pt x="950976" y="1866900"/>
                </a:lnTo>
                <a:lnTo>
                  <a:pt x="944892" y="1854200"/>
                </a:lnTo>
                <a:lnTo>
                  <a:pt x="943470" y="1851190"/>
                </a:lnTo>
                <a:lnTo>
                  <a:pt x="943470" y="1879600"/>
                </a:lnTo>
                <a:lnTo>
                  <a:pt x="938034" y="1879600"/>
                </a:lnTo>
                <a:lnTo>
                  <a:pt x="937628" y="1878164"/>
                </a:lnTo>
                <a:lnTo>
                  <a:pt x="937628" y="1892300"/>
                </a:lnTo>
                <a:lnTo>
                  <a:pt x="927633" y="1892300"/>
                </a:lnTo>
                <a:lnTo>
                  <a:pt x="929144" y="1879600"/>
                </a:lnTo>
                <a:lnTo>
                  <a:pt x="932192" y="1879600"/>
                </a:lnTo>
                <a:lnTo>
                  <a:pt x="937628" y="1892300"/>
                </a:lnTo>
                <a:lnTo>
                  <a:pt x="937628" y="1878164"/>
                </a:lnTo>
                <a:lnTo>
                  <a:pt x="934440" y="1866900"/>
                </a:lnTo>
                <a:lnTo>
                  <a:pt x="941641" y="1866900"/>
                </a:lnTo>
                <a:lnTo>
                  <a:pt x="943470" y="1879600"/>
                </a:lnTo>
                <a:lnTo>
                  <a:pt x="943470" y="1851190"/>
                </a:lnTo>
                <a:lnTo>
                  <a:pt x="938796" y="1841284"/>
                </a:lnTo>
                <a:lnTo>
                  <a:pt x="932726" y="1828800"/>
                </a:lnTo>
                <a:lnTo>
                  <a:pt x="926350" y="1828800"/>
                </a:lnTo>
                <a:lnTo>
                  <a:pt x="926223" y="1816100"/>
                </a:lnTo>
                <a:lnTo>
                  <a:pt x="926287" y="1790700"/>
                </a:lnTo>
                <a:lnTo>
                  <a:pt x="926452" y="1778000"/>
                </a:lnTo>
                <a:lnTo>
                  <a:pt x="952931" y="1778000"/>
                </a:lnTo>
                <a:lnTo>
                  <a:pt x="978687" y="1803400"/>
                </a:lnTo>
                <a:lnTo>
                  <a:pt x="978687" y="1785061"/>
                </a:lnTo>
                <a:lnTo>
                  <a:pt x="966165" y="1778000"/>
                </a:lnTo>
                <a:lnTo>
                  <a:pt x="942975" y="1765300"/>
                </a:lnTo>
                <a:lnTo>
                  <a:pt x="932510" y="1765300"/>
                </a:lnTo>
                <a:lnTo>
                  <a:pt x="933399" y="1752600"/>
                </a:lnTo>
                <a:lnTo>
                  <a:pt x="942009" y="1752600"/>
                </a:lnTo>
                <a:lnTo>
                  <a:pt x="953223" y="1765300"/>
                </a:lnTo>
                <a:lnTo>
                  <a:pt x="957287" y="1765300"/>
                </a:lnTo>
                <a:lnTo>
                  <a:pt x="959002" y="1752600"/>
                </a:lnTo>
                <a:lnTo>
                  <a:pt x="960716" y="1739900"/>
                </a:lnTo>
                <a:lnTo>
                  <a:pt x="962698" y="1739900"/>
                </a:lnTo>
                <a:lnTo>
                  <a:pt x="965631" y="1727200"/>
                </a:lnTo>
                <a:lnTo>
                  <a:pt x="975626" y="1727200"/>
                </a:lnTo>
                <a:lnTo>
                  <a:pt x="975474" y="1739900"/>
                </a:lnTo>
                <a:lnTo>
                  <a:pt x="976503" y="1739900"/>
                </a:lnTo>
                <a:lnTo>
                  <a:pt x="980109" y="1752600"/>
                </a:lnTo>
                <a:lnTo>
                  <a:pt x="985418" y="1765300"/>
                </a:lnTo>
                <a:lnTo>
                  <a:pt x="991527" y="1778000"/>
                </a:lnTo>
                <a:lnTo>
                  <a:pt x="1020610" y="1778000"/>
                </a:lnTo>
                <a:lnTo>
                  <a:pt x="1030490" y="1765300"/>
                </a:lnTo>
                <a:lnTo>
                  <a:pt x="1035405" y="1778000"/>
                </a:lnTo>
                <a:lnTo>
                  <a:pt x="1040155" y="1790700"/>
                </a:lnTo>
                <a:lnTo>
                  <a:pt x="1063002" y="1790700"/>
                </a:lnTo>
                <a:lnTo>
                  <a:pt x="1070648" y="1803400"/>
                </a:lnTo>
                <a:lnTo>
                  <a:pt x="1077264" y="1803400"/>
                </a:lnTo>
                <a:lnTo>
                  <a:pt x="1081316" y="1812493"/>
                </a:lnTo>
                <a:lnTo>
                  <a:pt x="1095641" y="1791906"/>
                </a:lnTo>
                <a:lnTo>
                  <a:pt x="1095298" y="1790700"/>
                </a:lnTo>
                <a:lnTo>
                  <a:pt x="1093266" y="1790700"/>
                </a:lnTo>
                <a:lnTo>
                  <a:pt x="1092784" y="1778000"/>
                </a:lnTo>
                <a:lnTo>
                  <a:pt x="1093622" y="1765300"/>
                </a:lnTo>
                <a:lnTo>
                  <a:pt x="1094765" y="1752600"/>
                </a:lnTo>
                <a:lnTo>
                  <a:pt x="1095260" y="1739900"/>
                </a:lnTo>
                <a:lnTo>
                  <a:pt x="1094143" y="1739900"/>
                </a:lnTo>
                <a:lnTo>
                  <a:pt x="1094244" y="1727200"/>
                </a:lnTo>
                <a:lnTo>
                  <a:pt x="1094092" y="1714500"/>
                </a:lnTo>
                <a:lnTo>
                  <a:pt x="1094244" y="1714500"/>
                </a:lnTo>
                <a:lnTo>
                  <a:pt x="1095311" y="1701800"/>
                </a:lnTo>
                <a:lnTo>
                  <a:pt x="1114628" y="1701800"/>
                </a:lnTo>
                <a:lnTo>
                  <a:pt x="1120292" y="1714500"/>
                </a:lnTo>
                <a:lnTo>
                  <a:pt x="1122362" y="1727200"/>
                </a:lnTo>
                <a:lnTo>
                  <a:pt x="1121676" y="1739900"/>
                </a:lnTo>
                <a:lnTo>
                  <a:pt x="1120940" y="1739900"/>
                </a:lnTo>
                <a:lnTo>
                  <a:pt x="1120825" y="1752600"/>
                </a:lnTo>
                <a:lnTo>
                  <a:pt x="1119835" y="1752600"/>
                </a:lnTo>
                <a:lnTo>
                  <a:pt x="1119124" y="1758162"/>
                </a:lnTo>
                <a:lnTo>
                  <a:pt x="1167180" y="1689100"/>
                </a:lnTo>
                <a:lnTo>
                  <a:pt x="1173873" y="1679473"/>
                </a:lnTo>
                <a:lnTo>
                  <a:pt x="1163193" y="1689100"/>
                </a:lnTo>
                <a:lnTo>
                  <a:pt x="1159814" y="1676400"/>
                </a:lnTo>
                <a:lnTo>
                  <a:pt x="1159992" y="1638300"/>
                </a:lnTo>
                <a:lnTo>
                  <a:pt x="1160195" y="1638300"/>
                </a:lnTo>
                <a:lnTo>
                  <a:pt x="1160424" y="1625600"/>
                </a:lnTo>
                <a:lnTo>
                  <a:pt x="1182268" y="1625600"/>
                </a:lnTo>
                <a:lnTo>
                  <a:pt x="1193393" y="1612900"/>
                </a:lnTo>
                <a:lnTo>
                  <a:pt x="1163967" y="1612900"/>
                </a:lnTo>
                <a:lnTo>
                  <a:pt x="1160627" y="1600200"/>
                </a:lnTo>
                <a:lnTo>
                  <a:pt x="1160043" y="1587500"/>
                </a:lnTo>
                <a:lnTo>
                  <a:pt x="1160691" y="1574800"/>
                </a:lnTo>
                <a:lnTo>
                  <a:pt x="1161021" y="1562100"/>
                </a:lnTo>
                <a:lnTo>
                  <a:pt x="1161300" y="1549400"/>
                </a:lnTo>
                <a:lnTo>
                  <a:pt x="1161796" y="1524000"/>
                </a:lnTo>
                <a:lnTo>
                  <a:pt x="1162913" y="1524000"/>
                </a:lnTo>
                <a:lnTo>
                  <a:pt x="1165898" y="1511300"/>
                </a:lnTo>
                <a:lnTo>
                  <a:pt x="1246517" y="1511300"/>
                </a:lnTo>
                <a:lnTo>
                  <a:pt x="1249248" y="1524000"/>
                </a:lnTo>
                <a:lnTo>
                  <a:pt x="1249400" y="1524000"/>
                </a:lnTo>
                <a:lnTo>
                  <a:pt x="1249514" y="1536700"/>
                </a:lnTo>
                <a:lnTo>
                  <a:pt x="1249476" y="1549400"/>
                </a:lnTo>
                <a:lnTo>
                  <a:pt x="1217091" y="1549400"/>
                </a:lnTo>
                <a:lnTo>
                  <a:pt x="1215618" y="1562100"/>
                </a:lnTo>
                <a:lnTo>
                  <a:pt x="1215199" y="1574800"/>
                </a:lnTo>
                <a:lnTo>
                  <a:pt x="1215923" y="1574800"/>
                </a:lnTo>
                <a:lnTo>
                  <a:pt x="1216736" y="1587500"/>
                </a:lnTo>
                <a:lnTo>
                  <a:pt x="1216609" y="1600200"/>
                </a:lnTo>
                <a:lnTo>
                  <a:pt x="1215771" y="1600200"/>
                </a:lnTo>
                <a:lnTo>
                  <a:pt x="1215580" y="1612900"/>
                </a:lnTo>
                <a:lnTo>
                  <a:pt x="1215555" y="1619580"/>
                </a:lnTo>
                <a:lnTo>
                  <a:pt x="1273225" y="1536700"/>
                </a:lnTo>
                <a:lnTo>
                  <a:pt x="1270762" y="1536700"/>
                </a:lnTo>
                <a:lnTo>
                  <a:pt x="1264234" y="1524000"/>
                </a:lnTo>
                <a:lnTo>
                  <a:pt x="1262976" y="1524000"/>
                </a:lnTo>
                <a:lnTo>
                  <a:pt x="1265605" y="1511300"/>
                </a:lnTo>
                <a:lnTo>
                  <a:pt x="1290904" y="1511300"/>
                </a:lnTo>
                <a:lnTo>
                  <a:pt x="1299730" y="1498600"/>
                </a:lnTo>
                <a:lnTo>
                  <a:pt x="1167612" y="1498600"/>
                </a:lnTo>
                <a:lnTo>
                  <a:pt x="1162939" y="1485900"/>
                </a:lnTo>
                <a:lnTo>
                  <a:pt x="1160907" y="1485900"/>
                </a:lnTo>
                <a:lnTo>
                  <a:pt x="1162164" y="1473200"/>
                </a:lnTo>
                <a:lnTo>
                  <a:pt x="1317409" y="1473200"/>
                </a:lnTo>
                <a:lnTo>
                  <a:pt x="1352753" y="1422400"/>
                </a:lnTo>
                <a:lnTo>
                  <a:pt x="1156284" y="1422400"/>
                </a:lnTo>
                <a:lnTo>
                  <a:pt x="1149591" y="1409700"/>
                </a:lnTo>
                <a:lnTo>
                  <a:pt x="1132433" y="1409700"/>
                </a:lnTo>
                <a:lnTo>
                  <a:pt x="1132433" y="1524000"/>
                </a:lnTo>
                <a:lnTo>
                  <a:pt x="1131849" y="1524000"/>
                </a:lnTo>
                <a:lnTo>
                  <a:pt x="1130401" y="1549400"/>
                </a:lnTo>
                <a:lnTo>
                  <a:pt x="1129271" y="1562100"/>
                </a:lnTo>
                <a:lnTo>
                  <a:pt x="1128280" y="1574800"/>
                </a:lnTo>
                <a:lnTo>
                  <a:pt x="1127226" y="1587500"/>
                </a:lnTo>
                <a:lnTo>
                  <a:pt x="1127226" y="1638300"/>
                </a:lnTo>
                <a:lnTo>
                  <a:pt x="1126782" y="1663700"/>
                </a:lnTo>
                <a:lnTo>
                  <a:pt x="1124915" y="1676400"/>
                </a:lnTo>
                <a:lnTo>
                  <a:pt x="1121537" y="1701800"/>
                </a:lnTo>
                <a:lnTo>
                  <a:pt x="1114107" y="1689100"/>
                </a:lnTo>
                <a:lnTo>
                  <a:pt x="1107744" y="1689100"/>
                </a:lnTo>
                <a:lnTo>
                  <a:pt x="1102702" y="1676400"/>
                </a:lnTo>
                <a:lnTo>
                  <a:pt x="1099261" y="1676400"/>
                </a:lnTo>
                <a:lnTo>
                  <a:pt x="1096187" y="1663700"/>
                </a:lnTo>
                <a:lnTo>
                  <a:pt x="1084846" y="1663700"/>
                </a:lnTo>
                <a:lnTo>
                  <a:pt x="1084846" y="1689100"/>
                </a:lnTo>
                <a:lnTo>
                  <a:pt x="1084351" y="1701800"/>
                </a:lnTo>
                <a:lnTo>
                  <a:pt x="1061732" y="1701800"/>
                </a:lnTo>
                <a:lnTo>
                  <a:pt x="1058379" y="1689100"/>
                </a:lnTo>
                <a:lnTo>
                  <a:pt x="1058303" y="1765300"/>
                </a:lnTo>
                <a:lnTo>
                  <a:pt x="1047026" y="1765300"/>
                </a:lnTo>
                <a:lnTo>
                  <a:pt x="1047013" y="1752600"/>
                </a:lnTo>
                <a:lnTo>
                  <a:pt x="1057300" y="1752600"/>
                </a:lnTo>
                <a:lnTo>
                  <a:pt x="1058303" y="1765300"/>
                </a:lnTo>
                <a:lnTo>
                  <a:pt x="1058303" y="1689100"/>
                </a:lnTo>
                <a:lnTo>
                  <a:pt x="1049655" y="1689100"/>
                </a:lnTo>
                <a:lnTo>
                  <a:pt x="1050061" y="1676400"/>
                </a:lnTo>
                <a:lnTo>
                  <a:pt x="1051102" y="1676400"/>
                </a:lnTo>
                <a:lnTo>
                  <a:pt x="1054074" y="1663700"/>
                </a:lnTo>
                <a:lnTo>
                  <a:pt x="1066685" y="1663700"/>
                </a:lnTo>
                <a:lnTo>
                  <a:pt x="1071816" y="1676400"/>
                </a:lnTo>
                <a:lnTo>
                  <a:pt x="1077112" y="1676400"/>
                </a:lnTo>
                <a:lnTo>
                  <a:pt x="1084846" y="1689100"/>
                </a:lnTo>
                <a:lnTo>
                  <a:pt x="1084846" y="1663700"/>
                </a:lnTo>
                <a:lnTo>
                  <a:pt x="1083310" y="1663700"/>
                </a:lnTo>
                <a:lnTo>
                  <a:pt x="1076490" y="1651000"/>
                </a:lnTo>
                <a:lnTo>
                  <a:pt x="1070483" y="1651000"/>
                </a:lnTo>
                <a:lnTo>
                  <a:pt x="1061212" y="1638300"/>
                </a:lnTo>
                <a:lnTo>
                  <a:pt x="1039190" y="1638300"/>
                </a:lnTo>
                <a:lnTo>
                  <a:pt x="1037158" y="1625600"/>
                </a:lnTo>
                <a:lnTo>
                  <a:pt x="1035913" y="1621866"/>
                </a:lnTo>
                <a:lnTo>
                  <a:pt x="1035913" y="1701800"/>
                </a:lnTo>
                <a:lnTo>
                  <a:pt x="1035088" y="1714500"/>
                </a:lnTo>
                <a:lnTo>
                  <a:pt x="1034148" y="1727200"/>
                </a:lnTo>
                <a:lnTo>
                  <a:pt x="1030287" y="1714500"/>
                </a:lnTo>
                <a:lnTo>
                  <a:pt x="1029017" y="1701800"/>
                </a:lnTo>
                <a:lnTo>
                  <a:pt x="1030274" y="1689100"/>
                </a:lnTo>
                <a:lnTo>
                  <a:pt x="1034034" y="1676400"/>
                </a:lnTo>
                <a:lnTo>
                  <a:pt x="1035824" y="1689100"/>
                </a:lnTo>
                <a:lnTo>
                  <a:pt x="1035913" y="1701800"/>
                </a:lnTo>
                <a:lnTo>
                  <a:pt x="1035913" y="1621866"/>
                </a:lnTo>
                <a:lnTo>
                  <a:pt x="1032929" y="1612900"/>
                </a:lnTo>
                <a:lnTo>
                  <a:pt x="1026083" y="1600225"/>
                </a:lnTo>
                <a:lnTo>
                  <a:pt x="1026083" y="1638300"/>
                </a:lnTo>
                <a:lnTo>
                  <a:pt x="1022045" y="1651000"/>
                </a:lnTo>
                <a:lnTo>
                  <a:pt x="1011428" y="1651000"/>
                </a:lnTo>
                <a:lnTo>
                  <a:pt x="1011428" y="1727200"/>
                </a:lnTo>
                <a:lnTo>
                  <a:pt x="1003160" y="1727200"/>
                </a:lnTo>
                <a:lnTo>
                  <a:pt x="1005420" y="1714500"/>
                </a:lnTo>
                <a:lnTo>
                  <a:pt x="1010373" y="1714500"/>
                </a:lnTo>
                <a:lnTo>
                  <a:pt x="1011428" y="1727200"/>
                </a:lnTo>
                <a:lnTo>
                  <a:pt x="1011428" y="1651000"/>
                </a:lnTo>
                <a:lnTo>
                  <a:pt x="1010983" y="1651000"/>
                </a:lnTo>
                <a:lnTo>
                  <a:pt x="1000810" y="1638300"/>
                </a:lnTo>
                <a:lnTo>
                  <a:pt x="1000467" y="1625600"/>
                </a:lnTo>
                <a:lnTo>
                  <a:pt x="1001001" y="1625600"/>
                </a:lnTo>
                <a:lnTo>
                  <a:pt x="1011212" y="1612900"/>
                </a:lnTo>
                <a:lnTo>
                  <a:pt x="1014437" y="1625600"/>
                </a:lnTo>
                <a:lnTo>
                  <a:pt x="1022972" y="1638300"/>
                </a:lnTo>
                <a:lnTo>
                  <a:pt x="1026083" y="1638300"/>
                </a:lnTo>
                <a:lnTo>
                  <a:pt x="1026083" y="1600225"/>
                </a:lnTo>
                <a:lnTo>
                  <a:pt x="1006462" y="1600200"/>
                </a:lnTo>
                <a:lnTo>
                  <a:pt x="994943" y="1587500"/>
                </a:lnTo>
                <a:lnTo>
                  <a:pt x="990269" y="1587500"/>
                </a:lnTo>
                <a:lnTo>
                  <a:pt x="990269" y="1612900"/>
                </a:lnTo>
                <a:lnTo>
                  <a:pt x="985469" y="1612900"/>
                </a:lnTo>
                <a:lnTo>
                  <a:pt x="985278" y="1616252"/>
                </a:lnTo>
                <a:lnTo>
                  <a:pt x="985278" y="1651000"/>
                </a:lnTo>
                <a:lnTo>
                  <a:pt x="984516" y="1651000"/>
                </a:lnTo>
                <a:lnTo>
                  <a:pt x="984173" y="1664716"/>
                </a:lnTo>
                <a:lnTo>
                  <a:pt x="983843" y="1676400"/>
                </a:lnTo>
                <a:lnTo>
                  <a:pt x="982611" y="1689100"/>
                </a:lnTo>
                <a:lnTo>
                  <a:pt x="981290" y="1701800"/>
                </a:lnTo>
                <a:lnTo>
                  <a:pt x="980071" y="1714500"/>
                </a:lnTo>
                <a:lnTo>
                  <a:pt x="967232" y="1714500"/>
                </a:lnTo>
                <a:lnTo>
                  <a:pt x="967206" y="1701800"/>
                </a:lnTo>
                <a:lnTo>
                  <a:pt x="974432" y="1689100"/>
                </a:lnTo>
                <a:lnTo>
                  <a:pt x="975233" y="1689100"/>
                </a:lnTo>
                <a:lnTo>
                  <a:pt x="970470" y="1676400"/>
                </a:lnTo>
                <a:lnTo>
                  <a:pt x="971664" y="1663700"/>
                </a:lnTo>
                <a:lnTo>
                  <a:pt x="972299" y="1663700"/>
                </a:lnTo>
                <a:lnTo>
                  <a:pt x="972769" y="1651000"/>
                </a:lnTo>
                <a:lnTo>
                  <a:pt x="973340" y="1651000"/>
                </a:lnTo>
                <a:lnTo>
                  <a:pt x="975156" y="1638300"/>
                </a:lnTo>
                <a:lnTo>
                  <a:pt x="984300" y="1638300"/>
                </a:lnTo>
                <a:lnTo>
                  <a:pt x="985278" y="1651000"/>
                </a:lnTo>
                <a:lnTo>
                  <a:pt x="985278" y="1616252"/>
                </a:lnTo>
                <a:lnTo>
                  <a:pt x="984745" y="1625600"/>
                </a:lnTo>
                <a:lnTo>
                  <a:pt x="982954" y="1625600"/>
                </a:lnTo>
                <a:lnTo>
                  <a:pt x="977430" y="1612900"/>
                </a:lnTo>
                <a:lnTo>
                  <a:pt x="979004" y="1612900"/>
                </a:lnTo>
                <a:lnTo>
                  <a:pt x="982573" y="1600200"/>
                </a:lnTo>
                <a:lnTo>
                  <a:pt x="985266" y="1600200"/>
                </a:lnTo>
                <a:lnTo>
                  <a:pt x="990269" y="1612900"/>
                </a:lnTo>
                <a:lnTo>
                  <a:pt x="990269" y="1587500"/>
                </a:lnTo>
                <a:lnTo>
                  <a:pt x="986332" y="1587500"/>
                </a:lnTo>
                <a:lnTo>
                  <a:pt x="980033" y="1574800"/>
                </a:lnTo>
                <a:lnTo>
                  <a:pt x="975487" y="1562100"/>
                </a:lnTo>
                <a:lnTo>
                  <a:pt x="970953" y="1562100"/>
                </a:lnTo>
                <a:lnTo>
                  <a:pt x="967968" y="1556626"/>
                </a:lnTo>
                <a:lnTo>
                  <a:pt x="967968" y="1587500"/>
                </a:lnTo>
                <a:lnTo>
                  <a:pt x="967295" y="1600200"/>
                </a:lnTo>
                <a:lnTo>
                  <a:pt x="948651" y="1600200"/>
                </a:lnTo>
                <a:lnTo>
                  <a:pt x="949185" y="1587500"/>
                </a:lnTo>
                <a:lnTo>
                  <a:pt x="950417" y="1574800"/>
                </a:lnTo>
                <a:lnTo>
                  <a:pt x="962456" y="1574800"/>
                </a:lnTo>
                <a:lnTo>
                  <a:pt x="967727" y="1587500"/>
                </a:lnTo>
                <a:lnTo>
                  <a:pt x="967968" y="1587500"/>
                </a:lnTo>
                <a:lnTo>
                  <a:pt x="967968" y="1556626"/>
                </a:lnTo>
                <a:lnTo>
                  <a:pt x="964031" y="1549400"/>
                </a:lnTo>
                <a:lnTo>
                  <a:pt x="942543" y="1549400"/>
                </a:lnTo>
                <a:lnTo>
                  <a:pt x="942543" y="1574800"/>
                </a:lnTo>
                <a:lnTo>
                  <a:pt x="934440" y="1574800"/>
                </a:lnTo>
                <a:lnTo>
                  <a:pt x="934440" y="1600200"/>
                </a:lnTo>
                <a:lnTo>
                  <a:pt x="933615" y="1612900"/>
                </a:lnTo>
                <a:lnTo>
                  <a:pt x="931418" y="1625600"/>
                </a:lnTo>
                <a:lnTo>
                  <a:pt x="928624" y="1625600"/>
                </a:lnTo>
                <a:lnTo>
                  <a:pt x="926020" y="1638300"/>
                </a:lnTo>
                <a:lnTo>
                  <a:pt x="925372" y="1651000"/>
                </a:lnTo>
                <a:lnTo>
                  <a:pt x="922413" y="1651000"/>
                </a:lnTo>
                <a:lnTo>
                  <a:pt x="915911" y="1638300"/>
                </a:lnTo>
                <a:lnTo>
                  <a:pt x="911707" y="1638300"/>
                </a:lnTo>
                <a:lnTo>
                  <a:pt x="914590" y="1625600"/>
                </a:lnTo>
                <a:lnTo>
                  <a:pt x="917676" y="1625600"/>
                </a:lnTo>
                <a:lnTo>
                  <a:pt x="919734" y="1612900"/>
                </a:lnTo>
                <a:lnTo>
                  <a:pt x="921194" y="1612900"/>
                </a:lnTo>
                <a:lnTo>
                  <a:pt x="922515" y="1600200"/>
                </a:lnTo>
                <a:lnTo>
                  <a:pt x="923175" y="1600200"/>
                </a:lnTo>
                <a:lnTo>
                  <a:pt x="925055" y="1587500"/>
                </a:lnTo>
                <a:lnTo>
                  <a:pt x="932738" y="1587500"/>
                </a:lnTo>
                <a:lnTo>
                  <a:pt x="934402" y="1600200"/>
                </a:lnTo>
                <a:lnTo>
                  <a:pt x="934440" y="1574800"/>
                </a:lnTo>
                <a:lnTo>
                  <a:pt x="927836" y="1574800"/>
                </a:lnTo>
                <a:lnTo>
                  <a:pt x="929068" y="1562100"/>
                </a:lnTo>
                <a:lnTo>
                  <a:pt x="942213" y="1562100"/>
                </a:lnTo>
                <a:lnTo>
                  <a:pt x="942543" y="1574800"/>
                </a:lnTo>
                <a:lnTo>
                  <a:pt x="942543" y="1549400"/>
                </a:lnTo>
                <a:lnTo>
                  <a:pt x="934821" y="1549400"/>
                </a:lnTo>
                <a:lnTo>
                  <a:pt x="934593" y="1536700"/>
                </a:lnTo>
                <a:lnTo>
                  <a:pt x="932395" y="1524000"/>
                </a:lnTo>
                <a:lnTo>
                  <a:pt x="927138" y="1524000"/>
                </a:lnTo>
                <a:lnTo>
                  <a:pt x="919632" y="1511300"/>
                </a:lnTo>
                <a:lnTo>
                  <a:pt x="918438" y="1511300"/>
                </a:lnTo>
                <a:lnTo>
                  <a:pt x="918438" y="1549400"/>
                </a:lnTo>
                <a:lnTo>
                  <a:pt x="917371" y="1562100"/>
                </a:lnTo>
                <a:lnTo>
                  <a:pt x="903833" y="1562100"/>
                </a:lnTo>
                <a:lnTo>
                  <a:pt x="897445" y="1549400"/>
                </a:lnTo>
                <a:lnTo>
                  <a:pt x="897305" y="1549400"/>
                </a:lnTo>
                <a:lnTo>
                  <a:pt x="898105" y="1536700"/>
                </a:lnTo>
                <a:lnTo>
                  <a:pt x="914539" y="1536700"/>
                </a:lnTo>
                <a:lnTo>
                  <a:pt x="917460" y="1549400"/>
                </a:lnTo>
                <a:lnTo>
                  <a:pt x="918438" y="1549400"/>
                </a:lnTo>
                <a:lnTo>
                  <a:pt x="918438" y="1511300"/>
                </a:lnTo>
                <a:lnTo>
                  <a:pt x="897902" y="1511300"/>
                </a:lnTo>
                <a:lnTo>
                  <a:pt x="894854" y="1498600"/>
                </a:lnTo>
                <a:lnTo>
                  <a:pt x="896289" y="1498600"/>
                </a:lnTo>
                <a:lnTo>
                  <a:pt x="898029" y="1485900"/>
                </a:lnTo>
                <a:lnTo>
                  <a:pt x="899312" y="1473200"/>
                </a:lnTo>
                <a:lnTo>
                  <a:pt x="900963" y="1473200"/>
                </a:lnTo>
                <a:lnTo>
                  <a:pt x="903808" y="1460500"/>
                </a:lnTo>
                <a:lnTo>
                  <a:pt x="910043" y="1460500"/>
                </a:lnTo>
                <a:lnTo>
                  <a:pt x="912253" y="1473200"/>
                </a:lnTo>
                <a:lnTo>
                  <a:pt x="917600" y="1485900"/>
                </a:lnTo>
                <a:lnTo>
                  <a:pt x="924039" y="1498600"/>
                </a:lnTo>
                <a:lnTo>
                  <a:pt x="942835" y="1498600"/>
                </a:lnTo>
                <a:lnTo>
                  <a:pt x="939927" y="1485900"/>
                </a:lnTo>
                <a:lnTo>
                  <a:pt x="943368" y="1473200"/>
                </a:lnTo>
                <a:lnTo>
                  <a:pt x="945057" y="1460500"/>
                </a:lnTo>
                <a:lnTo>
                  <a:pt x="958380" y="1473200"/>
                </a:lnTo>
                <a:lnTo>
                  <a:pt x="960932" y="1473200"/>
                </a:lnTo>
                <a:lnTo>
                  <a:pt x="958253" y="1485900"/>
                </a:lnTo>
                <a:lnTo>
                  <a:pt x="956881" y="1498600"/>
                </a:lnTo>
                <a:lnTo>
                  <a:pt x="955789" y="1511300"/>
                </a:lnTo>
                <a:lnTo>
                  <a:pt x="955370" y="1511300"/>
                </a:lnTo>
                <a:lnTo>
                  <a:pt x="957580" y="1524000"/>
                </a:lnTo>
                <a:lnTo>
                  <a:pt x="962710" y="1536700"/>
                </a:lnTo>
                <a:lnTo>
                  <a:pt x="980884" y="1536700"/>
                </a:lnTo>
                <a:lnTo>
                  <a:pt x="985583" y="1549400"/>
                </a:lnTo>
                <a:lnTo>
                  <a:pt x="1002728" y="1549400"/>
                </a:lnTo>
                <a:lnTo>
                  <a:pt x="1007237" y="1536700"/>
                </a:lnTo>
                <a:lnTo>
                  <a:pt x="1008253" y="1536700"/>
                </a:lnTo>
                <a:lnTo>
                  <a:pt x="1009129" y="1524000"/>
                </a:lnTo>
                <a:lnTo>
                  <a:pt x="1024305" y="1524000"/>
                </a:lnTo>
                <a:lnTo>
                  <a:pt x="1028674" y="1536700"/>
                </a:lnTo>
                <a:lnTo>
                  <a:pt x="1028280" y="1549400"/>
                </a:lnTo>
                <a:lnTo>
                  <a:pt x="1030960" y="1562100"/>
                </a:lnTo>
                <a:lnTo>
                  <a:pt x="1035824" y="1574800"/>
                </a:lnTo>
                <a:lnTo>
                  <a:pt x="1042009" y="1574800"/>
                </a:lnTo>
                <a:lnTo>
                  <a:pt x="1056500" y="1600200"/>
                </a:lnTo>
                <a:lnTo>
                  <a:pt x="1072667" y="1600200"/>
                </a:lnTo>
                <a:lnTo>
                  <a:pt x="1090764" y="1612900"/>
                </a:lnTo>
                <a:lnTo>
                  <a:pt x="1125474" y="1612900"/>
                </a:lnTo>
                <a:lnTo>
                  <a:pt x="1126388" y="1625600"/>
                </a:lnTo>
                <a:lnTo>
                  <a:pt x="1127226" y="1638300"/>
                </a:lnTo>
                <a:lnTo>
                  <a:pt x="1127226" y="1587500"/>
                </a:lnTo>
                <a:lnTo>
                  <a:pt x="1126858" y="1587500"/>
                </a:lnTo>
                <a:lnTo>
                  <a:pt x="1126909" y="1600200"/>
                </a:lnTo>
                <a:lnTo>
                  <a:pt x="1111580" y="1600200"/>
                </a:lnTo>
                <a:lnTo>
                  <a:pt x="1102588" y="1587500"/>
                </a:lnTo>
                <a:lnTo>
                  <a:pt x="1109268" y="1587500"/>
                </a:lnTo>
                <a:lnTo>
                  <a:pt x="1113561" y="1574800"/>
                </a:lnTo>
                <a:lnTo>
                  <a:pt x="1112748" y="1574800"/>
                </a:lnTo>
                <a:lnTo>
                  <a:pt x="1112697" y="1536700"/>
                </a:lnTo>
                <a:lnTo>
                  <a:pt x="1113078" y="1536700"/>
                </a:lnTo>
                <a:lnTo>
                  <a:pt x="1112253" y="1524000"/>
                </a:lnTo>
                <a:lnTo>
                  <a:pt x="1111783" y="1508455"/>
                </a:lnTo>
                <a:lnTo>
                  <a:pt x="1111465" y="1498600"/>
                </a:lnTo>
                <a:lnTo>
                  <a:pt x="1124381" y="1498600"/>
                </a:lnTo>
                <a:lnTo>
                  <a:pt x="1129512" y="1511300"/>
                </a:lnTo>
                <a:lnTo>
                  <a:pt x="1131925" y="1511300"/>
                </a:lnTo>
                <a:lnTo>
                  <a:pt x="1132433" y="1524000"/>
                </a:lnTo>
                <a:lnTo>
                  <a:pt x="1132433" y="1409700"/>
                </a:lnTo>
                <a:lnTo>
                  <a:pt x="1124496" y="1409700"/>
                </a:lnTo>
                <a:lnTo>
                  <a:pt x="1123467" y="1407604"/>
                </a:lnTo>
                <a:lnTo>
                  <a:pt x="1123467" y="1460500"/>
                </a:lnTo>
                <a:lnTo>
                  <a:pt x="1123378" y="1473200"/>
                </a:lnTo>
                <a:lnTo>
                  <a:pt x="1107922" y="1473200"/>
                </a:lnTo>
                <a:lnTo>
                  <a:pt x="1104277" y="1464754"/>
                </a:lnTo>
                <a:lnTo>
                  <a:pt x="1104277" y="1511300"/>
                </a:lnTo>
                <a:lnTo>
                  <a:pt x="1086980" y="1511300"/>
                </a:lnTo>
                <a:lnTo>
                  <a:pt x="1081659" y="1498600"/>
                </a:lnTo>
                <a:lnTo>
                  <a:pt x="1079563" y="1498600"/>
                </a:lnTo>
                <a:lnTo>
                  <a:pt x="1079969" y="1485900"/>
                </a:lnTo>
                <a:lnTo>
                  <a:pt x="1081049" y="1485900"/>
                </a:lnTo>
                <a:lnTo>
                  <a:pt x="1081989" y="1473200"/>
                </a:lnTo>
                <a:lnTo>
                  <a:pt x="1092149" y="1473200"/>
                </a:lnTo>
                <a:lnTo>
                  <a:pt x="1096810" y="1485900"/>
                </a:lnTo>
                <a:lnTo>
                  <a:pt x="1099947" y="1498600"/>
                </a:lnTo>
                <a:lnTo>
                  <a:pt x="1102093" y="1498600"/>
                </a:lnTo>
                <a:lnTo>
                  <a:pt x="1104277" y="1511300"/>
                </a:lnTo>
                <a:lnTo>
                  <a:pt x="1104277" y="1464754"/>
                </a:lnTo>
                <a:lnTo>
                  <a:pt x="1102448" y="1460500"/>
                </a:lnTo>
                <a:lnTo>
                  <a:pt x="1097381" y="1460500"/>
                </a:lnTo>
                <a:lnTo>
                  <a:pt x="1086091" y="1447800"/>
                </a:lnTo>
                <a:lnTo>
                  <a:pt x="1074204" y="1435100"/>
                </a:lnTo>
                <a:lnTo>
                  <a:pt x="1072972" y="1433906"/>
                </a:lnTo>
                <a:lnTo>
                  <a:pt x="1072972" y="1473200"/>
                </a:lnTo>
                <a:lnTo>
                  <a:pt x="1069975" y="1485900"/>
                </a:lnTo>
                <a:lnTo>
                  <a:pt x="1069619" y="1498600"/>
                </a:lnTo>
                <a:lnTo>
                  <a:pt x="1058684" y="1498600"/>
                </a:lnTo>
                <a:lnTo>
                  <a:pt x="1054773" y="1485900"/>
                </a:lnTo>
                <a:lnTo>
                  <a:pt x="1051293" y="1473200"/>
                </a:lnTo>
                <a:lnTo>
                  <a:pt x="1047597" y="1460500"/>
                </a:lnTo>
                <a:lnTo>
                  <a:pt x="1043063" y="1460500"/>
                </a:lnTo>
                <a:lnTo>
                  <a:pt x="1039177" y="1447800"/>
                </a:lnTo>
                <a:lnTo>
                  <a:pt x="1066660" y="1447800"/>
                </a:lnTo>
                <a:lnTo>
                  <a:pt x="1070610" y="1460500"/>
                </a:lnTo>
                <a:lnTo>
                  <a:pt x="1071994" y="1473200"/>
                </a:lnTo>
                <a:lnTo>
                  <a:pt x="1072972" y="1473200"/>
                </a:lnTo>
                <a:lnTo>
                  <a:pt x="1072972" y="1433906"/>
                </a:lnTo>
                <a:lnTo>
                  <a:pt x="1061148" y="1422400"/>
                </a:lnTo>
                <a:lnTo>
                  <a:pt x="1041946" y="1422400"/>
                </a:lnTo>
                <a:lnTo>
                  <a:pt x="1038263" y="1409700"/>
                </a:lnTo>
                <a:lnTo>
                  <a:pt x="1034224" y="1409700"/>
                </a:lnTo>
                <a:lnTo>
                  <a:pt x="1030439" y="1406461"/>
                </a:lnTo>
                <a:lnTo>
                  <a:pt x="1030439" y="1422400"/>
                </a:lnTo>
                <a:lnTo>
                  <a:pt x="1030427" y="1435100"/>
                </a:lnTo>
                <a:lnTo>
                  <a:pt x="1028839" y="1435100"/>
                </a:lnTo>
                <a:lnTo>
                  <a:pt x="1022299" y="1447800"/>
                </a:lnTo>
                <a:lnTo>
                  <a:pt x="1017905" y="1435100"/>
                </a:lnTo>
                <a:lnTo>
                  <a:pt x="1020318" y="1435100"/>
                </a:lnTo>
                <a:lnTo>
                  <a:pt x="1021207" y="1422400"/>
                </a:lnTo>
                <a:lnTo>
                  <a:pt x="1030439" y="1422400"/>
                </a:lnTo>
                <a:lnTo>
                  <a:pt x="1030439" y="1406461"/>
                </a:lnTo>
                <a:lnTo>
                  <a:pt x="1019416" y="1397000"/>
                </a:lnTo>
                <a:lnTo>
                  <a:pt x="1007097" y="1385862"/>
                </a:lnTo>
                <a:lnTo>
                  <a:pt x="1007097" y="1422400"/>
                </a:lnTo>
                <a:lnTo>
                  <a:pt x="1005662" y="1435100"/>
                </a:lnTo>
                <a:lnTo>
                  <a:pt x="999502" y="1435100"/>
                </a:lnTo>
                <a:lnTo>
                  <a:pt x="994791" y="1422400"/>
                </a:lnTo>
                <a:lnTo>
                  <a:pt x="983945" y="1422400"/>
                </a:lnTo>
                <a:lnTo>
                  <a:pt x="983945" y="1435100"/>
                </a:lnTo>
                <a:lnTo>
                  <a:pt x="983767" y="1447800"/>
                </a:lnTo>
                <a:lnTo>
                  <a:pt x="975639" y="1447800"/>
                </a:lnTo>
                <a:lnTo>
                  <a:pt x="976426" y="1435100"/>
                </a:lnTo>
                <a:lnTo>
                  <a:pt x="983945" y="1435100"/>
                </a:lnTo>
                <a:lnTo>
                  <a:pt x="983945" y="1422400"/>
                </a:lnTo>
                <a:lnTo>
                  <a:pt x="983132" y="1422400"/>
                </a:lnTo>
                <a:lnTo>
                  <a:pt x="979424" y="1409700"/>
                </a:lnTo>
                <a:lnTo>
                  <a:pt x="978738" y="1409700"/>
                </a:lnTo>
                <a:lnTo>
                  <a:pt x="981024" y="1397000"/>
                </a:lnTo>
                <a:lnTo>
                  <a:pt x="999578" y="1397000"/>
                </a:lnTo>
                <a:lnTo>
                  <a:pt x="1004735" y="1409700"/>
                </a:lnTo>
                <a:lnTo>
                  <a:pt x="1007097" y="1422400"/>
                </a:lnTo>
                <a:lnTo>
                  <a:pt x="1007097" y="1385862"/>
                </a:lnTo>
                <a:lnTo>
                  <a:pt x="1005370" y="1384300"/>
                </a:lnTo>
                <a:lnTo>
                  <a:pt x="991031" y="1371600"/>
                </a:lnTo>
                <a:lnTo>
                  <a:pt x="975347" y="1358900"/>
                </a:lnTo>
                <a:lnTo>
                  <a:pt x="968971" y="1358900"/>
                </a:lnTo>
                <a:lnTo>
                  <a:pt x="973594" y="1371600"/>
                </a:lnTo>
                <a:lnTo>
                  <a:pt x="973124" y="1371600"/>
                </a:lnTo>
                <a:lnTo>
                  <a:pt x="968730" y="1384300"/>
                </a:lnTo>
                <a:lnTo>
                  <a:pt x="969391" y="1397000"/>
                </a:lnTo>
                <a:lnTo>
                  <a:pt x="968984" y="1397000"/>
                </a:lnTo>
                <a:lnTo>
                  <a:pt x="967435" y="1409700"/>
                </a:lnTo>
                <a:lnTo>
                  <a:pt x="965314" y="1422400"/>
                </a:lnTo>
                <a:lnTo>
                  <a:pt x="963637" y="1435100"/>
                </a:lnTo>
                <a:lnTo>
                  <a:pt x="963523" y="1450467"/>
                </a:lnTo>
                <a:lnTo>
                  <a:pt x="963726" y="1460500"/>
                </a:lnTo>
                <a:lnTo>
                  <a:pt x="950506" y="1460500"/>
                </a:lnTo>
                <a:lnTo>
                  <a:pt x="944905" y="1447800"/>
                </a:lnTo>
                <a:lnTo>
                  <a:pt x="951661" y="1435100"/>
                </a:lnTo>
                <a:lnTo>
                  <a:pt x="956513" y="1435100"/>
                </a:lnTo>
                <a:lnTo>
                  <a:pt x="954112" y="1422400"/>
                </a:lnTo>
                <a:lnTo>
                  <a:pt x="951420" y="1409700"/>
                </a:lnTo>
                <a:lnTo>
                  <a:pt x="952207" y="1397000"/>
                </a:lnTo>
                <a:lnTo>
                  <a:pt x="953604" y="1384300"/>
                </a:lnTo>
                <a:lnTo>
                  <a:pt x="952703" y="1371600"/>
                </a:lnTo>
                <a:lnTo>
                  <a:pt x="954100" y="1371600"/>
                </a:lnTo>
                <a:lnTo>
                  <a:pt x="950937" y="1358900"/>
                </a:lnTo>
                <a:lnTo>
                  <a:pt x="968438" y="1358900"/>
                </a:lnTo>
                <a:lnTo>
                  <a:pt x="964209" y="1346200"/>
                </a:lnTo>
                <a:lnTo>
                  <a:pt x="961504" y="1333500"/>
                </a:lnTo>
                <a:lnTo>
                  <a:pt x="957834" y="1320800"/>
                </a:lnTo>
                <a:lnTo>
                  <a:pt x="945375" y="1320800"/>
                </a:lnTo>
                <a:lnTo>
                  <a:pt x="945375" y="1358900"/>
                </a:lnTo>
                <a:lnTo>
                  <a:pt x="944638" y="1358900"/>
                </a:lnTo>
                <a:lnTo>
                  <a:pt x="943787" y="1371600"/>
                </a:lnTo>
                <a:lnTo>
                  <a:pt x="931799" y="1371600"/>
                </a:lnTo>
                <a:lnTo>
                  <a:pt x="926947" y="1358900"/>
                </a:lnTo>
                <a:lnTo>
                  <a:pt x="930148" y="1346200"/>
                </a:lnTo>
                <a:lnTo>
                  <a:pt x="935189" y="1346200"/>
                </a:lnTo>
                <a:lnTo>
                  <a:pt x="938974" y="1333500"/>
                </a:lnTo>
                <a:lnTo>
                  <a:pt x="942149" y="1346200"/>
                </a:lnTo>
                <a:lnTo>
                  <a:pt x="945007" y="1346200"/>
                </a:lnTo>
                <a:lnTo>
                  <a:pt x="945375" y="1358900"/>
                </a:lnTo>
                <a:lnTo>
                  <a:pt x="945375" y="1320800"/>
                </a:lnTo>
                <a:lnTo>
                  <a:pt x="940663" y="1320800"/>
                </a:lnTo>
                <a:lnTo>
                  <a:pt x="931316" y="1308100"/>
                </a:lnTo>
                <a:lnTo>
                  <a:pt x="916635" y="1308100"/>
                </a:lnTo>
                <a:lnTo>
                  <a:pt x="916635" y="1384300"/>
                </a:lnTo>
                <a:lnTo>
                  <a:pt x="916152" y="1397000"/>
                </a:lnTo>
                <a:lnTo>
                  <a:pt x="908164" y="1397000"/>
                </a:lnTo>
                <a:lnTo>
                  <a:pt x="908138" y="1384300"/>
                </a:lnTo>
                <a:lnTo>
                  <a:pt x="911123" y="1371600"/>
                </a:lnTo>
                <a:lnTo>
                  <a:pt x="914323" y="1358900"/>
                </a:lnTo>
                <a:lnTo>
                  <a:pt x="915873" y="1371600"/>
                </a:lnTo>
                <a:lnTo>
                  <a:pt x="916635" y="1384300"/>
                </a:lnTo>
                <a:lnTo>
                  <a:pt x="916635" y="1308100"/>
                </a:lnTo>
                <a:lnTo>
                  <a:pt x="913206" y="1308100"/>
                </a:lnTo>
                <a:lnTo>
                  <a:pt x="910107" y="1302181"/>
                </a:lnTo>
                <a:lnTo>
                  <a:pt x="910107" y="1308100"/>
                </a:lnTo>
                <a:lnTo>
                  <a:pt x="909916" y="1320800"/>
                </a:lnTo>
                <a:lnTo>
                  <a:pt x="909574" y="1333500"/>
                </a:lnTo>
                <a:lnTo>
                  <a:pt x="908367" y="1333500"/>
                </a:lnTo>
                <a:lnTo>
                  <a:pt x="904786" y="1346200"/>
                </a:lnTo>
                <a:lnTo>
                  <a:pt x="897369" y="1358900"/>
                </a:lnTo>
                <a:lnTo>
                  <a:pt x="900823" y="1346200"/>
                </a:lnTo>
                <a:lnTo>
                  <a:pt x="898207" y="1346200"/>
                </a:lnTo>
                <a:lnTo>
                  <a:pt x="897496" y="1333500"/>
                </a:lnTo>
                <a:lnTo>
                  <a:pt x="896988" y="1320800"/>
                </a:lnTo>
                <a:lnTo>
                  <a:pt x="897280" y="1308100"/>
                </a:lnTo>
                <a:lnTo>
                  <a:pt x="910107" y="1308100"/>
                </a:lnTo>
                <a:lnTo>
                  <a:pt x="910107" y="1302181"/>
                </a:lnTo>
                <a:lnTo>
                  <a:pt x="906564" y="1295400"/>
                </a:lnTo>
                <a:lnTo>
                  <a:pt x="901534" y="1295400"/>
                </a:lnTo>
                <a:lnTo>
                  <a:pt x="898296" y="1282700"/>
                </a:lnTo>
                <a:lnTo>
                  <a:pt x="897013" y="1282700"/>
                </a:lnTo>
                <a:lnTo>
                  <a:pt x="896988" y="1257300"/>
                </a:lnTo>
                <a:lnTo>
                  <a:pt x="897293" y="1257300"/>
                </a:lnTo>
                <a:lnTo>
                  <a:pt x="897775" y="1244600"/>
                </a:lnTo>
                <a:lnTo>
                  <a:pt x="914196" y="1244600"/>
                </a:lnTo>
                <a:lnTo>
                  <a:pt x="928827" y="1257300"/>
                </a:lnTo>
                <a:lnTo>
                  <a:pt x="943914" y="1282700"/>
                </a:lnTo>
                <a:lnTo>
                  <a:pt x="958875" y="1295400"/>
                </a:lnTo>
                <a:lnTo>
                  <a:pt x="973112" y="1308100"/>
                </a:lnTo>
                <a:lnTo>
                  <a:pt x="980909" y="1320800"/>
                </a:lnTo>
                <a:lnTo>
                  <a:pt x="989076" y="1320800"/>
                </a:lnTo>
                <a:lnTo>
                  <a:pt x="997343" y="1333500"/>
                </a:lnTo>
                <a:lnTo>
                  <a:pt x="1005497" y="1346200"/>
                </a:lnTo>
                <a:lnTo>
                  <a:pt x="1020546" y="1358900"/>
                </a:lnTo>
                <a:lnTo>
                  <a:pt x="1036408" y="1371600"/>
                </a:lnTo>
                <a:lnTo>
                  <a:pt x="1053058" y="1384300"/>
                </a:lnTo>
                <a:lnTo>
                  <a:pt x="1070495" y="1397000"/>
                </a:lnTo>
                <a:lnTo>
                  <a:pt x="1085316" y="1409700"/>
                </a:lnTo>
                <a:lnTo>
                  <a:pt x="1097267" y="1422400"/>
                </a:lnTo>
                <a:lnTo>
                  <a:pt x="1108036" y="1435100"/>
                </a:lnTo>
                <a:lnTo>
                  <a:pt x="1119327" y="1447800"/>
                </a:lnTo>
                <a:lnTo>
                  <a:pt x="1122095" y="1460500"/>
                </a:lnTo>
                <a:lnTo>
                  <a:pt x="1123467" y="1460500"/>
                </a:lnTo>
                <a:lnTo>
                  <a:pt x="1123467" y="1407604"/>
                </a:lnTo>
                <a:lnTo>
                  <a:pt x="1118285" y="1397000"/>
                </a:lnTo>
                <a:lnTo>
                  <a:pt x="1112380" y="1397000"/>
                </a:lnTo>
                <a:lnTo>
                  <a:pt x="1086446" y="1371600"/>
                </a:lnTo>
                <a:lnTo>
                  <a:pt x="1061300" y="1346200"/>
                </a:lnTo>
                <a:lnTo>
                  <a:pt x="1037031" y="1320800"/>
                </a:lnTo>
                <a:lnTo>
                  <a:pt x="1013764" y="1295400"/>
                </a:lnTo>
                <a:lnTo>
                  <a:pt x="1004493" y="1282700"/>
                </a:lnTo>
                <a:lnTo>
                  <a:pt x="995133" y="1270000"/>
                </a:lnTo>
                <a:lnTo>
                  <a:pt x="985215" y="1257300"/>
                </a:lnTo>
                <a:lnTo>
                  <a:pt x="992886" y="1257300"/>
                </a:lnTo>
                <a:lnTo>
                  <a:pt x="1001191" y="1270000"/>
                </a:lnTo>
                <a:lnTo>
                  <a:pt x="1009230" y="1270000"/>
                </a:lnTo>
                <a:lnTo>
                  <a:pt x="1032510" y="1295400"/>
                </a:lnTo>
                <a:lnTo>
                  <a:pt x="1054506" y="1308100"/>
                </a:lnTo>
                <a:lnTo>
                  <a:pt x="1076058" y="1333500"/>
                </a:lnTo>
                <a:lnTo>
                  <a:pt x="1098042" y="1346200"/>
                </a:lnTo>
                <a:lnTo>
                  <a:pt x="1106703" y="1358900"/>
                </a:lnTo>
                <a:lnTo>
                  <a:pt x="1115072" y="1371600"/>
                </a:lnTo>
                <a:lnTo>
                  <a:pt x="1123022" y="1371600"/>
                </a:lnTo>
                <a:lnTo>
                  <a:pt x="1130388" y="1384300"/>
                </a:lnTo>
                <a:lnTo>
                  <a:pt x="1138428" y="1397000"/>
                </a:lnTo>
                <a:lnTo>
                  <a:pt x="1147851" y="1397000"/>
                </a:lnTo>
                <a:lnTo>
                  <a:pt x="1158201" y="1409700"/>
                </a:lnTo>
                <a:lnTo>
                  <a:pt x="1169022" y="1397000"/>
                </a:lnTo>
                <a:lnTo>
                  <a:pt x="1370431" y="1397000"/>
                </a:lnTo>
                <a:lnTo>
                  <a:pt x="1379270" y="1384300"/>
                </a:lnTo>
                <a:lnTo>
                  <a:pt x="1218374" y="1384300"/>
                </a:lnTo>
                <a:lnTo>
                  <a:pt x="1230210" y="1371600"/>
                </a:lnTo>
                <a:lnTo>
                  <a:pt x="1388110" y="1371600"/>
                </a:lnTo>
                <a:lnTo>
                  <a:pt x="1413903" y="1334528"/>
                </a:lnTo>
                <a:lnTo>
                  <a:pt x="1413852" y="1333500"/>
                </a:lnTo>
                <a:lnTo>
                  <a:pt x="1403553" y="1333500"/>
                </a:lnTo>
                <a:lnTo>
                  <a:pt x="1400797" y="1320800"/>
                </a:lnTo>
                <a:lnTo>
                  <a:pt x="1400479" y="1320800"/>
                </a:lnTo>
                <a:lnTo>
                  <a:pt x="1401051" y="1308100"/>
                </a:lnTo>
                <a:lnTo>
                  <a:pt x="1402600" y="1308100"/>
                </a:lnTo>
                <a:lnTo>
                  <a:pt x="1403032" y="1295400"/>
                </a:lnTo>
                <a:lnTo>
                  <a:pt x="1397050" y="1282700"/>
                </a:lnTo>
                <a:lnTo>
                  <a:pt x="1381887" y="1295400"/>
                </a:lnTo>
                <a:lnTo>
                  <a:pt x="1375371" y="1295400"/>
                </a:lnTo>
                <a:lnTo>
                  <a:pt x="1368501" y="1282700"/>
                </a:lnTo>
                <a:lnTo>
                  <a:pt x="1199705" y="1282700"/>
                </a:lnTo>
                <a:lnTo>
                  <a:pt x="1199705" y="1384300"/>
                </a:lnTo>
                <a:lnTo>
                  <a:pt x="1151102" y="1384300"/>
                </a:lnTo>
                <a:lnTo>
                  <a:pt x="1143723" y="1371600"/>
                </a:lnTo>
                <a:lnTo>
                  <a:pt x="1140650" y="1371600"/>
                </a:lnTo>
                <a:lnTo>
                  <a:pt x="1141717" y="1358900"/>
                </a:lnTo>
                <a:lnTo>
                  <a:pt x="1146733" y="1358900"/>
                </a:lnTo>
                <a:lnTo>
                  <a:pt x="1152156" y="1346200"/>
                </a:lnTo>
                <a:lnTo>
                  <a:pt x="1155750" y="1346200"/>
                </a:lnTo>
                <a:lnTo>
                  <a:pt x="1161453" y="1371600"/>
                </a:lnTo>
                <a:lnTo>
                  <a:pt x="1199591" y="1371600"/>
                </a:lnTo>
                <a:lnTo>
                  <a:pt x="1199705" y="1384300"/>
                </a:lnTo>
                <a:lnTo>
                  <a:pt x="1199705" y="1282700"/>
                </a:lnTo>
                <a:lnTo>
                  <a:pt x="1191628" y="1282700"/>
                </a:lnTo>
                <a:lnTo>
                  <a:pt x="1187665" y="1295400"/>
                </a:lnTo>
                <a:lnTo>
                  <a:pt x="1184579" y="1308100"/>
                </a:lnTo>
                <a:lnTo>
                  <a:pt x="1183779" y="1308100"/>
                </a:lnTo>
                <a:lnTo>
                  <a:pt x="1187627" y="1320800"/>
                </a:lnTo>
                <a:lnTo>
                  <a:pt x="1188059" y="1333500"/>
                </a:lnTo>
                <a:lnTo>
                  <a:pt x="1184262" y="1333500"/>
                </a:lnTo>
                <a:lnTo>
                  <a:pt x="1175207" y="1346200"/>
                </a:lnTo>
                <a:lnTo>
                  <a:pt x="1160157" y="1346200"/>
                </a:lnTo>
                <a:lnTo>
                  <a:pt x="1151509" y="1333500"/>
                </a:lnTo>
                <a:lnTo>
                  <a:pt x="1146962" y="1320800"/>
                </a:lnTo>
                <a:lnTo>
                  <a:pt x="1145552" y="1320800"/>
                </a:lnTo>
                <a:lnTo>
                  <a:pt x="1146263" y="1308100"/>
                </a:lnTo>
                <a:lnTo>
                  <a:pt x="1147483" y="1282700"/>
                </a:lnTo>
                <a:lnTo>
                  <a:pt x="1149083" y="1257300"/>
                </a:lnTo>
                <a:lnTo>
                  <a:pt x="1419567" y="1257300"/>
                </a:lnTo>
                <a:lnTo>
                  <a:pt x="1425854" y="1270000"/>
                </a:lnTo>
                <a:lnTo>
                  <a:pt x="1430312" y="1282700"/>
                </a:lnTo>
                <a:lnTo>
                  <a:pt x="1433423" y="1295400"/>
                </a:lnTo>
                <a:lnTo>
                  <a:pt x="1434985" y="1304226"/>
                </a:lnTo>
                <a:lnTo>
                  <a:pt x="1449971" y="1282700"/>
                </a:lnTo>
                <a:lnTo>
                  <a:pt x="1449044" y="1282700"/>
                </a:lnTo>
                <a:lnTo>
                  <a:pt x="1448714" y="1270000"/>
                </a:lnTo>
                <a:lnTo>
                  <a:pt x="1450581" y="1257300"/>
                </a:lnTo>
                <a:lnTo>
                  <a:pt x="1467637" y="1257300"/>
                </a:lnTo>
                <a:lnTo>
                  <a:pt x="1474774" y="1247038"/>
                </a:lnTo>
                <a:lnTo>
                  <a:pt x="1472984" y="1244600"/>
                </a:lnTo>
                <a:lnTo>
                  <a:pt x="1443113" y="1244600"/>
                </a:lnTo>
                <a:lnTo>
                  <a:pt x="1440180" y="1231900"/>
                </a:lnTo>
                <a:lnTo>
                  <a:pt x="1438681" y="1219200"/>
                </a:lnTo>
                <a:lnTo>
                  <a:pt x="1455331" y="1231900"/>
                </a:lnTo>
                <a:lnTo>
                  <a:pt x="1471625" y="1219200"/>
                </a:lnTo>
                <a:lnTo>
                  <a:pt x="1494155" y="1219200"/>
                </a:lnTo>
                <a:lnTo>
                  <a:pt x="1502981" y="1206500"/>
                </a:lnTo>
                <a:lnTo>
                  <a:pt x="1402676" y="1206500"/>
                </a:lnTo>
                <a:lnTo>
                  <a:pt x="1380794" y="1219200"/>
                </a:lnTo>
                <a:lnTo>
                  <a:pt x="1358874" y="1219200"/>
                </a:lnTo>
                <a:lnTo>
                  <a:pt x="1336941" y="1206500"/>
                </a:lnTo>
                <a:lnTo>
                  <a:pt x="1327188" y="1206500"/>
                </a:lnTo>
                <a:lnTo>
                  <a:pt x="1330960" y="1193800"/>
                </a:lnTo>
                <a:lnTo>
                  <a:pt x="1361401" y="1193800"/>
                </a:lnTo>
                <a:lnTo>
                  <a:pt x="1369656" y="1206500"/>
                </a:lnTo>
                <a:lnTo>
                  <a:pt x="1381709" y="1206500"/>
                </a:lnTo>
                <a:lnTo>
                  <a:pt x="1388516" y="1193800"/>
                </a:lnTo>
                <a:lnTo>
                  <a:pt x="1448854" y="1193800"/>
                </a:lnTo>
                <a:lnTo>
                  <a:pt x="1466138" y="1181100"/>
                </a:lnTo>
                <a:lnTo>
                  <a:pt x="1504543" y="1181100"/>
                </a:lnTo>
                <a:lnTo>
                  <a:pt x="1513255" y="1191729"/>
                </a:lnTo>
                <a:lnTo>
                  <a:pt x="1520659" y="1181100"/>
                </a:lnTo>
                <a:lnTo>
                  <a:pt x="1529499" y="1168400"/>
                </a:lnTo>
                <a:lnTo>
                  <a:pt x="1556004" y="1130300"/>
                </a:lnTo>
                <a:lnTo>
                  <a:pt x="1564843" y="1117600"/>
                </a:lnTo>
                <a:lnTo>
                  <a:pt x="1609026" y="1054100"/>
                </a:lnTo>
                <a:lnTo>
                  <a:pt x="1626704" y="1028700"/>
                </a:lnTo>
                <a:lnTo>
                  <a:pt x="1686026" y="943444"/>
                </a:lnTo>
                <a:lnTo>
                  <a:pt x="1679994" y="939800"/>
                </a:lnTo>
                <a:lnTo>
                  <a:pt x="1664919" y="939800"/>
                </a:lnTo>
                <a:lnTo>
                  <a:pt x="1655635" y="927100"/>
                </a:lnTo>
                <a:lnTo>
                  <a:pt x="1649869" y="927100"/>
                </a:lnTo>
                <a:lnTo>
                  <a:pt x="1646834" y="914400"/>
                </a:lnTo>
                <a:lnTo>
                  <a:pt x="1645767" y="901700"/>
                </a:lnTo>
                <a:lnTo>
                  <a:pt x="1656918" y="901700"/>
                </a:lnTo>
                <a:lnTo>
                  <a:pt x="1668919" y="914400"/>
                </a:lnTo>
                <a:lnTo>
                  <a:pt x="1673225" y="901700"/>
                </a:lnTo>
                <a:lnTo>
                  <a:pt x="1676006" y="889000"/>
                </a:lnTo>
                <a:lnTo>
                  <a:pt x="1676527" y="889000"/>
                </a:lnTo>
                <a:lnTo>
                  <a:pt x="1676361" y="863600"/>
                </a:lnTo>
                <a:lnTo>
                  <a:pt x="1675942" y="825500"/>
                </a:lnTo>
                <a:lnTo>
                  <a:pt x="1675561" y="774700"/>
                </a:lnTo>
                <a:lnTo>
                  <a:pt x="1676006" y="762000"/>
                </a:lnTo>
                <a:lnTo>
                  <a:pt x="1677593" y="749300"/>
                </a:lnTo>
                <a:lnTo>
                  <a:pt x="1678178" y="749300"/>
                </a:lnTo>
                <a:lnTo>
                  <a:pt x="1678216" y="736600"/>
                </a:lnTo>
                <a:lnTo>
                  <a:pt x="1694002" y="736600"/>
                </a:lnTo>
                <a:lnTo>
                  <a:pt x="1703336" y="749300"/>
                </a:lnTo>
                <a:lnTo>
                  <a:pt x="1701711" y="762000"/>
                </a:lnTo>
                <a:lnTo>
                  <a:pt x="1698904" y="762000"/>
                </a:lnTo>
                <a:lnTo>
                  <a:pt x="1694840" y="774700"/>
                </a:lnTo>
                <a:lnTo>
                  <a:pt x="1692427" y="774700"/>
                </a:lnTo>
                <a:lnTo>
                  <a:pt x="1691386" y="787400"/>
                </a:lnTo>
                <a:lnTo>
                  <a:pt x="1691474" y="800100"/>
                </a:lnTo>
                <a:lnTo>
                  <a:pt x="1690471" y="800100"/>
                </a:lnTo>
                <a:lnTo>
                  <a:pt x="1687029" y="825500"/>
                </a:lnTo>
                <a:lnTo>
                  <a:pt x="1685251" y="850900"/>
                </a:lnTo>
                <a:lnTo>
                  <a:pt x="1685366" y="876300"/>
                </a:lnTo>
                <a:lnTo>
                  <a:pt x="1687614" y="901700"/>
                </a:lnTo>
                <a:lnTo>
                  <a:pt x="1690954" y="914400"/>
                </a:lnTo>
                <a:lnTo>
                  <a:pt x="1696669" y="927100"/>
                </a:lnTo>
                <a:lnTo>
                  <a:pt x="1697405" y="927100"/>
                </a:lnTo>
                <a:lnTo>
                  <a:pt x="1715071" y="901700"/>
                </a:lnTo>
                <a:lnTo>
                  <a:pt x="1727149" y="884339"/>
                </a:lnTo>
                <a:lnTo>
                  <a:pt x="1727415" y="876300"/>
                </a:lnTo>
                <a:lnTo>
                  <a:pt x="1728216" y="863600"/>
                </a:lnTo>
                <a:lnTo>
                  <a:pt x="1729409" y="850900"/>
                </a:lnTo>
                <a:lnTo>
                  <a:pt x="1730540" y="838200"/>
                </a:lnTo>
                <a:lnTo>
                  <a:pt x="1732305" y="812800"/>
                </a:lnTo>
                <a:lnTo>
                  <a:pt x="1735455" y="800100"/>
                </a:lnTo>
                <a:lnTo>
                  <a:pt x="1737258" y="787400"/>
                </a:lnTo>
                <a:lnTo>
                  <a:pt x="1791779" y="787400"/>
                </a:lnTo>
                <a:lnTo>
                  <a:pt x="1792325" y="790676"/>
                </a:lnTo>
                <a:lnTo>
                  <a:pt x="1794611" y="787400"/>
                </a:lnTo>
                <a:lnTo>
                  <a:pt x="1848942" y="709307"/>
                </a:lnTo>
                <a:lnTo>
                  <a:pt x="1846999" y="698500"/>
                </a:lnTo>
                <a:lnTo>
                  <a:pt x="1844611" y="685800"/>
                </a:lnTo>
                <a:lnTo>
                  <a:pt x="1841969" y="660400"/>
                </a:lnTo>
                <a:lnTo>
                  <a:pt x="1841779" y="647700"/>
                </a:lnTo>
                <a:lnTo>
                  <a:pt x="1843671" y="622300"/>
                </a:lnTo>
                <a:lnTo>
                  <a:pt x="1847303" y="596900"/>
                </a:lnTo>
                <a:lnTo>
                  <a:pt x="1850478" y="584200"/>
                </a:lnTo>
                <a:lnTo>
                  <a:pt x="1882914" y="584200"/>
                </a:lnTo>
                <a:lnTo>
                  <a:pt x="1871624" y="596900"/>
                </a:lnTo>
                <a:lnTo>
                  <a:pt x="1864309" y="596900"/>
                </a:lnTo>
                <a:lnTo>
                  <a:pt x="1861223" y="609600"/>
                </a:lnTo>
                <a:lnTo>
                  <a:pt x="1859711" y="622300"/>
                </a:lnTo>
                <a:lnTo>
                  <a:pt x="1859635" y="635000"/>
                </a:lnTo>
                <a:lnTo>
                  <a:pt x="1860867" y="647700"/>
                </a:lnTo>
                <a:lnTo>
                  <a:pt x="1862429" y="660400"/>
                </a:lnTo>
                <a:lnTo>
                  <a:pt x="1862785" y="673100"/>
                </a:lnTo>
                <a:lnTo>
                  <a:pt x="1862162" y="685800"/>
                </a:lnTo>
                <a:lnTo>
                  <a:pt x="1861566" y="691159"/>
                </a:lnTo>
                <a:lnTo>
                  <a:pt x="1873478" y="674039"/>
                </a:lnTo>
                <a:lnTo>
                  <a:pt x="1873516" y="647700"/>
                </a:lnTo>
                <a:lnTo>
                  <a:pt x="1873364" y="647700"/>
                </a:lnTo>
                <a:lnTo>
                  <a:pt x="1873453" y="635000"/>
                </a:lnTo>
                <a:lnTo>
                  <a:pt x="1874113" y="635000"/>
                </a:lnTo>
                <a:lnTo>
                  <a:pt x="1875421" y="622300"/>
                </a:lnTo>
                <a:lnTo>
                  <a:pt x="1877466" y="622300"/>
                </a:lnTo>
                <a:lnTo>
                  <a:pt x="1880057" y="609600"/>
                </a:lnTo>
                <a:lnTo>
                  <a:pt x="1884553" y="609600"/>
                </a:lnTo>
                <a:lnTo>
                  <a:pt x="1895157" y="622300"/>
                </a:lnTo>
                <a:lnTo>
                  <a:pt x="1897087" y="635000"/>
                </a:lnTo>
                <a:lnTo>
                  <a:pt x="1897062" y="640143"/>
                </a:lnTo>
                <a:lnTo>
                  <a:pt x="1907413" y="625271"/>
                </a:lnTo>
                <a:lnTo>
                  <a:pt x="1907514" y="622300"/>
                </a:lnTo>
                <a:lnTo>
                  <a:pt x="1909584" y="609600"/>
                </a:lnTo>
                <a:lnTo>
                  <a:pt x="1910194" y="596900"/>
                </a:lnTo>
                <a:lnTo>
                  <a:pt x="1910854" y="596900"/>
                </a:lnTo>
                <a:lnTo>
                  <a:pt x="1906346" y="584200"/>
                </a:lnTo>
                <a:lnTo>
                  <a:pt x="1887524" y="584200"/>
                </a:lnTo>
                <a:lnTo>
                  <a:pt x="1901278" y="571500"/>
                </a:lnTo>
                <a:lnTo>
                  <a:pt x="1927758" y="571500"/>
                </a:lnTo>
                <a:lnTo>
                  <a:pt x="1938299" y="558800"/>
                </a:lnTo>
                <a:lnTo>
                  <a:pt x="1953679" y="558800"/>
                </a:lnTo>
                <a:lnTo>
                  <a:pt x="1962505" y="546100"/>
                </a:lnTo>
                <a:lnTo>
                  <a:pt x="1989023" y="508000"/>
                </a:lnTo>
                <a:lnTo>
                  <a:pt x="2077389" y="381000"/>
                </a:lnTo>
                <a:lnTo>
                  <a:pt x="2086229" y="368300"/>
                </a:lnTo>
                <a:lnTo>
                  <a:pt x="2036711" y="368300"/>
                </a:lnTo>
                <a:lnTo>
                  <a:pt x="1995893" y="381000"/>
                </a:lnTo>
                <a:lnTo>
                  <a:pt x="1955190" y="381000"/>
                </a:lnTo>
                <a:lnTo>
                  <a:pt x="1914575" y="368300"/>
                </a:lnTo>
                <a:lnTo>
                  <a:pt x="1868233" y="368300"/>
                </a:lnTo>
                <a:lnTo>
                  <a:pt x="1868233" y="546100"/>
                </a:lnTo>
                <a:lnTo>
                  <a:pt x="1860816" y="558800"/>
                </a:lnTo>
                <a:lnTo>
                  <a:pt x="1850809" y="558800"/>
                </a:lnTo>
                <a:lnTo>
                  <a:pt x="1847278" y="546100"/>
                </a:lnTo>
                <a:lnTo>
                  <a:pt x="1868233" y="546100"/>
                </a:lnTo>
                <a:lnTo>
                  <a:pt x="1868233" y="368300"/>
                </a:lnTo>
                <a:lnTo>
                  <a:pt x="1823897" y="368300"/>
                </a:lnTo>
                <a:lnTo>
                  <a:pt x="1823897" y="584200"/>
                </a:lnTo>
                <a:lnTo>
                  <a:pt x="1823491" y="596900"/>
                </a:lnTo>
                <a:lnTo>
                  <a:pt x="1822500" y="596900"/>
                </a:lnTo>
                <a:lnTo>
                  <a:pt x="1821561" y="609600"/>
                </a:lnTo>
                <a:lnTo>
                  <a:pt x="1821129" y="622300"/>
                </a:lnTo>
                <a:lnTo>
                  <a:pt x="1821611" y="635000"/>
                </a:lnTo>
                <a:lnTo>
                  <a:pt x="1822843" y="647700"/>
                </a:lnTo>
                <a:lnTo>
                  <a:pt x="1822691" y="673100"/>
                </a:lnTo>
                <a:lnTo>
                  <a:pt x="1821789" y="685800"/>
                </a:lnTo>
                <a:lnTo>
                  <a:pt x="1820837" y="711200"/>
                </a:lnTo>
                <a:lnTo>
                  <a:pt x="1820341" y="711200"/>
                </a:lnTo>
                <a:lnTo>
                  <a:pt x="1819516" y="723900"/>
                </a:lnTo>
                <a:lnTo>
                  <a:pt x="1818347" y="736600"/>
                </a:lnTo>
                <a:lnTo>
                  <a:pt x="1816823" y="736600"/>
                </a:lnTo>
                <a:lnTo>
                  <a:pt x="1811426" y="749300"/>
                </a:lnTo>
                <a:lnTo>
                  <a:pt x="1802638" y="762000"/>
                </a:lnTo>
                <a:lnTo>
                  <a:pt x="1778838" y="762000"/>
                </a:lnTo>
                <a:lnTo>
                  <a:pt x="1776310" y="749300"/>
                </a:lnTo>
                <a:lnTo>
                  <a:pt x="1792693" y="749300"/>
                </a:lnTo>
                <a:lnTo>
                  <a:pt x="1797977" y="736600"/>
                </a:lnTo>
                <a:lnTo>
                  <a:pt x="1801253" y="736600"/>
                </a:lnTo>
                <a:lnTo>
                  <a:pt x="1805393" y="723900"/>
                </a:lnTo>
                <a:lnTo>
                  <a:pt x="1804949" y="711200"/>
                </a:lnTo>
                <a:lnTo>
                  <a:pt x="1804581" y="711200"/>
                </a:lnTo>
                <a:lnTo>
                  <a:pt x="1802815" y="673100"/>
                </a:lnTo>
                <a:lnTo>
                  <a:pt x="1802066" y="647700"/>
                </a:lnTo>
                <a:lnTo>
                  <a:pt x="1802295" y="609600"/>
                </a:lnTo>
                <a:lnTo>
                  <a:pt x="1803450" y="584200"/>
                </a:lnTo>
                <a:lnTo>
                  <a:pt x="1803781" y="571500"/>
                </a:lnTo>
                <a:lnTo>
                  <a:pt x="1802663" y="571500"/>
                </a:lnTo>
                <a:lnTo>
                  <a:pt x="1791576" y="559104"/>
                </a:lnTo>
                <a:lnTo>
                  <a:pt x="1791576" y="635000"/>
                </a:lnTo>
                <a:lnTo>
                  <a:pt x="1788985" y="647700"/>
                </a:lnTo>
                <a:lnTo>
                  <a:pt x="1787563" y="660400"/>
                </a:lnTo>
                <a:lnTo>
                  <a:pt x="1787359" y="673100"/>
                </a:lnTo>
                <a:lnTo>
                  <a:pt x="1787880" y="673100"/>
                </a:lnTo>
                <a:lnTo>
                  <a:pt x="1788642" y="685800"/>
                </a:lnTo>
                <a:lnTo>
                  <a:pt x="1789061" y="685800"/>
                </a:lnTo>
                <a:lnTo>
                  <a:pt x="1789125" y="698500"/>
                </a:lnTo>
                <a:lnTo>
                  <a:pt x="1788782" y="698500"/>
                </a:lnTo>
                <a:lnTo>
                  <a:pt x="1788020" y="711200"/>
                </a:lnTo>
                <a:lnTo>
                  <a:pt x="1787347" y="711200"/>
                </a:lnTo>
                <a:lnTo>
                  <a:pt x="1786572" y="723900"/>
                </a:lnTo>
                <a:lnTo>
                  <a:pt x="1776095" y="711200"/>
                </a:lnTo>
                <a:lnTo>
                  <a:pt x="1777517" y="711200"/>
                </a:lnTo>
                <a:lnTo>
                  <a:pt x="1777453" y="660400"/>
                </a:lnTo>
                <a:lnTo>
                  <a:pt x="1777326" y="660400"/>
                </a:lnTo>
                <a:lnTo>
                  <a:pt x="1777390" y="596900"/>
                </a:lnTo>
                <a:lnTo>
                  <a:pt x="1777720" y="584200"/>
                </a:lnTo>
                <a:lnTo>
                  <a:pt x="1789633" y="584200"/>
                </a:lnTo>
                <a:lnTo>
                  <a:pt x="1789506" y="599554"/>
                </a:lnTo>
                <a:lnTo>
                  <a:pt x="1789785" y="609600"/>
                </a:lnTo>
                <a:lnTo>
                  <a:pt x="1791169" y="622300"/>
                </a:lnTo>
                <a:lnTo>
                  <a:pt x="1791576" y="635000"/>
                </a:lnTo>
                <a:lnTo>
                  <a:pt x="1791576" y="559104"/>
                </a:lnTo>
                <a:lnTo>
                  <a:pt x="1791309" y="558800"/>
                </a:lnTo>
                <a:lnTo>
                  <a:pt x="1784743" y="558800"/>
                </a:lnTo>
                <a:lnTo>
                  <a:pt x="1778850" y="546100"/>
                </a:lnTo>
                <a:lnTo>
                  <a:pt x="1769554" y="546100"/>
                </a:lnTo>
                <a:lnTo>
                  <a:pt x="1766036" y="558800"/>
                </a:lnTo>
                <a:lnTo>
                  <a:pt x="1764169" y="571500"/>
                </a:lnTo>
                <a:lnTo>
                  <a:pt x="1763191" y="571500"/>
                </a:lnTo>
                <a:lnTo>
                  <a:pt x="1762925" y="584200"/>
                </a:lnTo>
                <a:lnTo>
                  <a:pt x="1763191" y="584200"/>
                </a:lnTo>
                <a:lnTo>
                  <a:pt x="1764385" y="609600"/>
                </a:lnTo>
                <a:lnTo>
                  <a:pt x="1765058" y="635000"/>
                </a:lnTo>
                <a:lnTo>
                  <a:pt x="1765071" y="647700"/>
                </a:lnTo>
                <a:lnTo>
                  <a:pt x="1764334" y="673100"/>
                </a:lnTo>
                <a:lnTo>
                  <a:pt x="1760740" y="736600"/>
                </a:lnTo>
                <a:lnTo>
                  <a:pt x="1751825" y="736600"/>
                </a:lnTo>
                <a:lnTo>
                  <a:pt x="1747596" y="723900"/>
                </a:lnTo>
                <a:lnTo>
                  <a:pt x="1746643" y="723900"/>
                </a:lnTo>
                <a:lnTo>
                  <a:pt x="1747596" y="711200"/>
                </a:lnTo>
                <a:lnTo>
                  <a:pt x="1748777" y="698500"/>
                </a:lnTo>
                <a:lnTo>
                  <a:pt x="1749704" y="685800"/>
                </a:lnTo>
                <a:lnTo>
                  <a:pt x="1750275" y="673100"/>
                </a:lnTo>
                <a:lnTo>
                  <a:pt x="1750415" y="660400"/>
                </a:lnTo>
                <a:lnTo>
                  <a:pt x="1750453" y="635000"/>
                </a:lnTo>
                <a:lnTo>
                  <a:pt x="1751050" y="596900"/>
                </a:lnTo>
                <a:lnTo>
                  <a:pt x="1752066" y="571500"/>
                </a:lnTo>
                <a:lnTo>
                  <a:pt x="1753374" y="533400"/>
                </a:lnTo>
                <a:lnTo>
                  <a:pt x="1752536" y="520700"/>
                </a:lnTo>
                <a:lnTo>
                  <a:pt x="1749247" y="520700"/>
                </a:lnTo>
                <a:lnTo>
                  <a:pt x="1744027" y="508000"/>
                </a:lnTo>
                <a:lnTo>
                  <a:pt x="1738972" y="498322"/>
                </a:lnTo>
                <a:lnTo>
                  <a:pt x="1738972" y="599554"/>
                </a:lnTo>
                <a:lnTo>
                  <a:pt x="1738122" y="622300"/>
                </a:lnTo>
                <a:lnTo>
                  <a:pt x="1735328" y="660400"/>
                </a:lnTo>
                <a:lnTo>
                  <a:pt x="1734464" y="660400"/>
                </a:lnTo>
                <a:lnTo>
                  <a:pt x="1737525" y="673100"/>
                </a:lnTo>
                <a:lnTo>
                  <a:pt x="1722716" y="673100"/>
                </a:lnTo>
                <a:lnTo>
                  <a:pt x="1724964" y="660400"/>
                </a:lnTo>
                <a:lnTo>
                  <a:pt x="1723605" y="647700"/>
                </a:lnTo>
                <a:lnTo>
                  <a:pt x="1723263" y="635000"/>
                </a:lnTo>
                <a:lnTo>
                  <a:pt x="1725231" y="609600"/>
                </a:lnTo>
                <a:lnTo>
                  <a:pt x="1726844" y="596900"/>
                </a:lnTo>
                <a:lnTo>
                  <a:pt x="1725472" y="571500"/>
                </a:lnTo>
                <a:lnTo>
                  <a:pt x="1725409" y="546100"/>
                </a:lnTo>
                <a:lnTo>
                  <a:pt x="1725561" y="546100"/>
                </a:lnTo>
                <a:lnTo>
                  <a:pt x="1725764" y="533400"/>
                </a:lnTo>
                <a:lnTo>
                  <a:pt x="1726590" y="533400"/>
                </a:lnTo>
                <a:lnTo>
                  <a:pt x="1728000" y="520700"/>
                </a:lnTo>
                <a:lnTo>
                  <a:pt x="1737245" y="520700"/>
                </a:lnTo>
                <a:lnTo>
                  <a:pt x="1738160" y="533400"/>
                </a:lnTo>
                <a:lnTo>
                  <a:pt x="1738782" y="533400"/>
                </a:lnTo>
                <a:lnTo>
                  <a:pt x="1738884" y="558800"/>
                </a:lnTo>
                <a:lnTo>
                  <a:pt x="1738972" y="599554"/>
                </a:lnTo>
                <a:lnTo>
                  <a:pt x="1738972" y="498322"/>
                </a:lnTo>
                <a:lnTo>
                  <a:pt x="1737398" y="495300"/>
                </a:lnTo>
                <a:lnTo>
                  <a:pt x="1721180" y="495300"/>
                </a:lnTo>
                <a:lnTo>
                  <a:pt x="1717814" y="508000"/>
                </a:lnTo>
                <a:lnTo>
                  <a:pt x="1715287" y="508000"/>
                </a:lnTo>
                <a:lnTo>
                  <a:pt x="1713725" y="520700"/>
                </a:lnTo>
                <a:lnTo>
                  <a:pt x="1713318" y="533400"/>
                </a:lnTo>
                <a:lnTo>
                  <a:pt x="1714233" y="546100"/>
                </a:lnTo>
                <a:lnTo>
                  <a:pt x="1715503" y="558800"/>
                </a:lnTo>
                <a:lnTo>
                  <a:pt x="1715998" y="571500"/>
                </a:lnTo>
                <a:lnTo>
                  <a:pt x="1714588" y="584200"/>
                </a:lnTo>
                <a:lnTo>
                  <a:pt x="1712341" y="609600"/>
                </a:lnTo>
                <a:lnTo>
                  <a:pt x="1711896" y="622300"/>
                </a:lnTo>
                <a:lnTo>
                  <a:pt x="1711807" y="647700"/>
                </a:lnTo>
                <a:lnTo>
                  <a:pt x="1710626" y="660400"/>
                </a:lnTo>
                <a:lnTo>
                  <a:pt x="1710042" y="673100"/>
                </a:lnTo>
                <a:lnTo>
                  <a:pt x="1713547" y="673100"/>
                </a:lnTo>
                <a:lnTo>
                  <a:pt x="1716354" y="685800"/>
                </a:lnTo>
                <a:lnTo>
                  <a:pt x="1720405" y="698500"/>
                </a:lnTo>
                <a:lnTo>
                  <a:pt x="1725231" y="711200"/>
                </a:lnTo>
                <a:lnTo>
                  <a:pt x="1730324" y="723900"/>
                </a:lnTo>
                <a:lnTo>
                  <a:pt x="1723999" y="716749"/>
                </a:lnTo>
                <a:lnTo>
                  <a:pt x="1723999" y="787400"/>
                </a:lnTo>
                <a:lnTo>
                  <a:pt x="1722856" y="800100"/>
                </a:lnTo>
                <a:lnTo>
                  <a:pt x="1721573" y="812800"/>
                </a:lnTo>
                <a:lnTo>
                  <a:pt x="1720596" y="838200"/>
                </a:lnTo>
                <a:lnTo>
                  <a:pt x="1719046" y="850900"/>
                </a:lnTo>
                <a:lnTo>
                  <a:pt x="1716074" y="876300"/>
                </a:lnTo>
                <a:lnTo>
                  <a:pt x="1714639" y="889000"/>
                </a:lnTo>
                <a:lnTo>
                  <a:pt x="1715185" y="889000"/>
                </a:lnTo>
                <a:lnTo>
                  <a:pt x="1711007" y="901700"/>
                </a:lnTo>
                <a:lnTo>
                  <a:pt x="1701406" y="901700"/>
                </a:lnTo>
                <a:lnTo>
                  <a:pt x="1699018" y="889000"/>
                </a:lnTo>
                <a:lnTo>
                  <a:pt x="1697951" y="876300"/>
                </a:lnTo>
                <a:lnTo>
                  <a:pt x="1697875" y="863600"/>
                </a:lnTo>
                <a:lnTo>
                  <a:pt x="1698459" y="850900"/>
                </a:lnTo>
                <a:lnTo>
                  <a:pt x="1696427" y="838200"/>
                </a:lnTo>
                <a:lnTo>
                  <a:pt x="1698028" y="825500"/>
                </a:lnTo>
                <a:lnTo>
                  <a:pt x="1700695" y="812800"/>
                </a:lnTo>
                <a:lnTo>
                  <a:pt x="1701838" y="800100"/>
                </a:lnTo>
                <a:lnTo>
                  <a:pt x="1701584" y="787400"/>
                </a:lnTo>
                <a:lnTo>
                  <a:pt x="1704263" y="774700"/>
                </a:lnTo>
                <a:lnTo>
                  <a:pt x="1719707" y="774700"/>
                </a:lnTo>
                <a:lnTo>
                  <a:pt x="1723999" y="787400"/>
                </a:lnTo>
                <a:lnTo>
                  <a:pt x="1723999" y="716749"/>
                </a:lnTo>
                <a:lnTo>
                  <a:pt x="1719110" y="711200"/>
                </a:lnTo>
                <a:lnTo>
                  <a:pt x="1708797" y="711200"/>
                </a:lnTo>
                <a:lnTo>
                  <a:pt x="1698980" y="698500"/>
                </a:lnTo>
                <a:lnTo>
                  <a:pt x="1689252" y="698500"/>
                </a:lnTo>
                <a:lnTo>
                  <a:pt x="1670672" y="685800"/>
                </a:lnTo>
                <a:lnTo>
                  <a:pt x="1663712" y="678751"/>
                </a:lnTo>
                <a:lnTo>
                  <a:pt x="1663712" y="812800"/>
                </a:lnTo>
                <a:lnTo>
                  <a:pt x="1662607" y="825500"/>
                </a:lnTo>
                <a:lnTo>
                  <a:pt x="1659559" y="838200"/>
                </a:lnTo>
                <a:lnTo>
                  <a:pt x="1656981" y="825500"/>
                </a:lnTo>
                <a:lnTo>
                  <a:pt x="1656626" y="812800"/>
                </a:lnTo>
                <a:lnTo>
                  <a:pt x="1658061" y="800100"/>
                </a:lnTo>
                <a:lnTo>
                  <a:pt x="1660867" y="774700"/>
                </a:lnTo>
                <a:lnTo>
                  <a:pt x="1663077" y="800100"/>
                </a:lnTo>
                <a:lnTo>
                  <a:pt x="1663712" y="812800"/>
                </a:lnTo>
                <a:lnTo>
                  <a:pt x="1663712" y="678751"/>
                </a:lnTo>
                <a:lnTo>
                  <a:pt x="1658150" y="673100"/>
                </a:lnTo>
                <a:lnTo>
                  <a:pt x="1655800" y="664184"/>
                </a:lnTo>
                <a:lnTo>
                  <a:pt x="1655800" y="723900"/>
                </a:lnTo>
                <a:lnTo>
                  <a:pt x="1651533" y="736600"/>
                </a:lnTo>
                <a:lnTo>
                  <a:pt x="1647964" y="749300"/>
                </a:lnTo>
                <a:lnTo>
                  <a:pt x="1644624" y="762000"/>
                </a:lnTo>
                <a:lnTo>
                  <a:pt x="1641119" y="774700"/>
                </a:lnTo>
                <a:lnTo>
                  <a:pt x="1639646" y="762000"/>
                </a:lnTo>
                <a:lnTo>
                  <a:pt x="1641297" y="749300"/>
                </a:lnTo>
                <a:lnTo>
                  <a:pt x="1646529" y="736600"/>
                </a:lnTo>
                <a:lnTo>
                  <a:pt x="1655800" y="723900"/>
                </a:lnTo>
                <a:lnTo>
                  <a:pt x="1655800" y="664184"/>
                </a:lnTo>
                <a:lnTo>
                  <a:pt x="1651457" y="647700"/>
                </a:lnTo>
                <a:lnTo>
                  <a:pt x="1650403" y="635000"/>
                </a:lnTo>
                <a:lnTo>
                  <a:pt x="1650619" y="622300"/>
                </a:lnTo>
                <a:lnTo>
                  <a:pt x="1650936" y="622300"/>
                </a:lnTo>
                <a:lnTo>
                  <a:pt x="1651774" y="596900"/>
                </a:lnTo>
                <a:lnTo>
                  <a:pt x="1653159" y="558800"/>
                </a:lnTo>
                <a:lnTo>
                  <a:pt x="1654416" y="533400"/>
                </a:lnTo>
                <a:lnTo>
                  <a:pt x="1654886" y="508000"/>
                </a:lnTo>
                <a:lnTo>
                  <a:pt x="1658607" y="469900"/>
                </a:lnTo>
                <a:lnTo>
                  <a:pt x="1683829" y="431800"/>
                </a:lnTo>
                <a:lnTo>
                  <a:pt x="1696910" y="431800"/>
                </a:lnTo>
                <a:lnTo>
                  <a:pt x="1709064" y="444500"/>
                </a:lnTo>
                <a:lnTo>
                  <a:pt x="1714779" y="444500"/>
                </a:lnTo>
                <a:lnTo>
                  <a:pt x="1720811" y="457200"/>
                </a:lnTo>
                <a:lnTo>
                  <a:pt x="1732876" y="457200"/>
                </a:lnTo>
                <a:lnTo>
                  <a:pt x="1737258" y="469900"/>
                </a:lnTo>
                <a:lnTo>
                  <a:pt x="1756460" y="495300"/>
                </a:lnTo>
                <a:lnTo>
                  <a:pt x="1772132" y="508000"/>
                </a:lnTo>
                <a:lnTo>
                  <a:pt x="1787855" y="533400"/>
                </a:lnTo>
                <a:lnTo>
                  <a:pt x="1805457" y="558800"/>
                </a:lnTo>
                <a:lnTo>
                  <a:pt x="1810143" y="558800"/>
                </a:lnTo>
                <a:lnTo>
                  <a:pt x="1818373" y="571500"/>
                </a:lnTo>
                <a:lnTo>
                  <a:pt x="1822577" y="571500"/>
                </a:lnTo>
                <a:lnTo>
                  <a:pt x="1823897" y="584200"/>
                </a:lnTo>
                <a:lnTo>
                  <a:pt x="1823897" y="368300"/>
                </a:lnTo>
                <a:lnTo>
                  <a:pt x="1777619" y="368300"/>
                </a:lnTo>
                <a:lnTo>
                  <a:pt x="1767852" y="355600"/>
                </a:lnTo>
                <a:lnTo>
                  <a:pt x="1730654" y="355600"/>
                </a:lnTo>
                <a:lnTo>
                  <a:pt x="1728343" y="368300"/>
                </a:lnTo>
                <a:lnTo>
                  <a:pt x="1727822" y="368300"/>
                </a:lnTo>
                <a:lnTo>
                  <a:pt x="1728330" y="381000"/>
                </a:lnTo>
                <a:lnTo>
                  <a:pt x="1731467" y="393700"/>
                </a:lnTo>
                <a:lnTo>
                  <a:pt x="1737233" y="406400"/>
                </a:lnTo>
                <a:lnTo>
                  <a:pt x="1745602" y="406400"/>
                </a:lnTo>
                <a:lnTo>
                  <a:pt x="1754835" y="419100"/>
                </a:lnTo>
                <a:lnTo>
                  <a:pt x="1763445" y="419100"/>
                </a:lnTo>
                <a:lnTo>
                  <a:pt x="1770354" y="431800"/>
                </a:lnTo>
                <a:lnTo>
                  <a:pt x="1774507" y="444500"/>
                </a:lnTo>
                <a:lnTo>
                  <a:pt x="1777974" y="457200"/>
                </a:lnTo>
                <a:lnTo>
                  <a:pt x="1783003" y="457200"/>
                </a:lnTo>
                <a:lnTo>
                  <a:pt x="1789455" y="469900"/>
                </a:lnTo>
                <a:lnTo>
                  <a:pt x="1797215" y="482600"/>
                </a:lnTo>
                <a:lnTo>
                  <a:pt x="1802307" y="482600"/>
                </a:lnTo>
                <a:lnTo>
                  <a:pt x="1809127" y="495300"/>
                </a:lnTo>
                <a:lnTo>
                  <a:pt x="1808759" y="508000"/>
                </a:lnTo>
                <a:lnTo>
                  <a:pt x="1802218" y="495300"/>
                </a:lnTo>
                <a:lnTo>
                  <a:pt x="1796872" y="495300"/>
                </a:lnTo>
                <a:lnTo>
                  <a:pt x="1792249" y="482600"/>
                </a:lnTo>
                <a:lnTo>
                  <a:pt x="1787906" y="482600"/>
                </a:lnTo>
                <a:lnTo>
                  <a:pt x="1765388" y="457200"/>
                </a:lnTo>
                <a:lnTo>
                  <a:pt x="1743392" y="431800"/>
                </a:lnTo>
                <a:lnTo>
                  <a:pt x="1732203" y="419100"/>
                </a:lnTo>
                <a:lnTo>
                  <a:pt x="1721015" y="406400"/>
                </a:lnTo>
                <a:lnTo>
                  <a:pt x="1701495" y="385445"/>
                </a:lnTo>
                <a:lnTo>
                  <a:pt x="1701495" y="419100"/>
                </a:lnTo>
                <a:lnTo>
                  <a:pt x="1656207" y="419100"/>
                </a:lnTo>
                <a:lnTo>
                  <a:pt x="1656664" y="406400"/>
                </a:lnTo>
                <a:lnTo>
                  <a:pt x="1657261" y="393700"/>
                </a:lnTo>
                <a:lnTo>
                  <a:pt x="1658023" y="393700"/>
                </a:lnTo>
                <a:lnTo>
                  <a:pt x="1658988" y="381000"/>
                </a:lnTo>
                <a:lnTo>
                  <a:pt x="1660258" y="381000"/>
                </a:lnTo>
                <a:lnTo>
                  <a:pt x="1664169" y="368300"/>
                </a:lnTo>
                <a:lnTo>
                  <a:pt x="1669999" y="381000"/>
                </a:lnTo>
                <a:lnTo>
                  <a:pt x="1678089" y="381000"/>
                </a:lnTo>
                <a:lnTo>
                  <a:pt x="1685937" y="393700"/>
                </a:lnTo>
                <a:lnTo>
                  <a:pt x="1693684" y="406400"/>
                </a:lnTo>
                <a:lnTo>
                  <a:pt x="1701495" y="419100"/>
                </a:lnTo>
                <a:lnTo>
                  <a:pt x="1701495" y="385445"/>
                </a:lnTo>
                <a:lnTo>
                  <a:pt x="1697355" y="381000"/>
                </a:lnTo>
                <a:lnTo>
                  <a:pt x="1690116" y="368300"/>
                </a:lnTo>
                <a:lnTo>
                  <a:pt x="1683105" y="368300"/>
                </a:lnTo>
                <a:lnTo>
                  <a:pt x="1676247" y="355600"/>
                </a:lnTo>
                <a:lnTo>
                  <a:pt x="1665719" y="342900"/>
                </a:lnTo>
                <a:lnTo>
                  <a:pt x="1662595" y="342900"/>
                </a:lnTo>
                <a:lnTo>
                  <a:pt x="1657781" y="330200"/>
                </a:lnTo>
                <a:lnTo>
                  <a:pt x="1656930" y="330200"/>
                </a:lnTo>
                <a:lnTo>
                  <a:pt x="1660728" y="317500"/>
                </a:lnTo>
                <a:lnTo>
                  <a:pt x="1664119" y="317500"/>
                </a:lnTo>
                <a:lnTo>
                  <a:pt x="1669313" y="330200"/>
                </a:lnTo>
                <a:lnTo>
                  <a:pt x="1732419" y="330200"/>
                </a:lnTo>
                <a:lnTo>
                  <a:pt x="1748447" y="342900"/>
                </a:lnTo>
                <a:lnTo>
                  <a:pt x="1925129" y="342900"/>
                </a:lnTo>
                <a:lnTo>
                  <a:pt x="1928495" y="355600"/>
                </a:lnTo>
                <a:lnTo>
                  <a:pt x="1948675" y="355600"/>
                </a:lnTo>
                <a:lnTo>
                  <a:pt x="1952307" y="342900"/>
                </a:lnTo>
                <a:lnTo>
                  <a:pt x="1957705" y="342900"/>
                </a:lnTo>
                <a:lnTo>
                  <a:pt x="1962365" y="355600"/>
                </a:lnTo>
                <a:lnTo>
                  <a:pt x="2095068" y="355600"/>
                </a:lnTo>
                <a:lnTo>
                  <a:pt x="2112734" y="33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9672695" y="5438146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38" y="0"/>
                </a:moveTo>
                <a:lnTo>
                  <a:pt x="0" y="3213"/>
                </a:lnTo>
                <a:lnTo>
                  <a:pt x="1409" y="3213"/>
                </a:lnTo>
                <a:lnTo>
                  <a:pt x="1346" y="63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9507436" y="5237962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3924" y="2463"/>
                </a:moveTo>
                <a:lnTo>
                  <a:pt x="3556" y="1016"/>
                </a:lnTo>
                <a:lnTo>
                  <a:pt x="2209" y="38"/>
                </a:lnTo>
                <a:lnTo>
                  <a:pt x="711" y="0"/>
                </a:lnTo>
                <a:lnTo>
                  <a:pt x="0" y="762"/>
                </a:lnTo>
                <a:lnTo>
                  <a:pt x="393" y="2209"/>
                </a:lnTo>
                <a:lnTo>
                  <a:pt x="1739" y="3187"/>
                </a:lnTo>
                <a:lnTo>
                  <a:pt x="3200" y="3302"/>
                </a:lnTo>
                <a:lnTo>
                  <a:pt x="3924" y="2463"/>
                </a:lnTo>
                <a:close/>
              </a:path>
              <a:path w="31750" h="5079">
                <a:moveTo>
                  <a:pt x="31750" y="4292"/>
                </a:moveTo>
                <a:lnTo>
                  <a:pt x="31559" y="1409"/>
                </a:lnTo>
                <a:lnTo>
                  <a:pt x="30124" y="1765"/>
                </a:lnTo>
                <a:lnTo>
                  <a:pt x="30327" y="4597"/>
                </a:lnTo>
                <a:lnTo>
                  <a:pt x="31750" y="4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9455913" y="603241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282" y="0"/>
                </a:moveTo>
                <a:lnTo>
                  <a:pt x="127" y="431"/>
                </a:lnTo>
                <a:lnTo>
                  <a:pt x="0" y="1904"/>
                </a:lnTo>
                <a:lnTo>
                  <a:pt x="1371" y="4737"/>
                </a:lnTo>
                <a:lnTo>
                  <a:pt x="3111" y="2209"/>
                </a:lnTo>
                <a:lnTo>
                  <a:pt x="2387" y="749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7651837" y="535348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3492" y="0"/>
                </a:moveTo>
                <a:lnTo>
                  <a:pt x="1727" y="317"/>
                </a:lnTo>
                <a:lnTo>
                  <a:pt x="342" y="1079"/>
                </a:lnTo>
                <a:lnTo>
                  <a:pt x="0" y="2362"/>
                </a:lnTo>
                <a:lnTo>
                  <a:pt x="2031" y="3390"/>
                </a:lnTo>
                <a:lnTo>
                  <a:pt x="3365" y="2921"/>
                </a:lnTo>
                <a:lnTo>
                  <a:pt x="4508" y="2857"/>
                </a:lnTo>
                <a:lnTo>
                  <a:pt x="5359" y="1485"/>
                </a:lnTo>
                <a:lnTo>
                  <a:pt x="5041" y="444"/>
                </a:lnTo>
                <a:lnTo>
                  <a:pt x="3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g object 116"/>
          <p:cNvSpPr/>
          <p:nvPr/>
        </p:nvSpPr>
        <p:spPr>
          <a:xfrm>
            <a:off x="7818793" y="5389079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495" y="3263"/>
                </a:moveTo>
                <a:lnTo>
                  <a:pt x="266" y="2743"/>
                </a:lnTo>
                <a:lnTo>
                  <a:pt x="495" y="3263"/>
                </a:lnTo>
                <a:close/>
              </a:path>
              <a:path w="8254" h="3810">
                <a:moveTo>
                  <a:pt x="8064" y="1549"/>
                </a:moveTo>
                <a:lnTo>
                  <a:pt x="7937" y="0"/>
                </a:lnTo>
                <a:lnTo>
                  <a:pt x="6311" y="241"/>
                </a:lnTo>
                <a:lnTo>
                  <a:pt x="4622" y="304"/>
                </a:lnTo>
                <a:lnTo>
                  <a:pt x="3060" y="787"/>
                </a:lnTo>
                <a:lnTo>
                  <a:pt x="673" y="2387"/>
                </a:lnTo>
                <a:lnTo>
                  <a:pt x="0" y="2146"/>
                </a:lnTo>
                <a:lnTo>
                  <a:pt x="266" y="2743"/>
                </a:lnTo>
                <a:lnTo>
                  <a:pt x="660" y="2400"/>
                </a:lnTo>
                <a:lnTo>
                  <a:pt x="3352" y="3060"/>
                </a:lnTo>
                <a:lnTo>
                  <a:pt x="4965" y="2870"/>
                </a:lnTo>
                <a:lnTo>
                  <a:pt x="6527" y="2159"/>
                </a:lnTo>
                <a:lnTo>
                  <a:pt x="8064" y="1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bg object 117"/>
          <p:cNvSpPr/>
          <p:nvPr/>
        </p:nvSpPr>
        <p:spPr>
          <a:xfrm>
            <a:off x="7922876" y="585424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311" y="0"/>
                </a:moveTo>
                <a:lnTo>
                  <a:pt x="863" y="203"/>
                </a:lnTo>
                <a:lnTo>
                  <a:pt x="0" y="1193"/>
                </a:lnTo>
                <a:lnTo>
                  <a:pt x="355" y="1993"/>
                </a:lnTo>
                <a:lnTo>
                  <a:pt x="1765" y="2159"/>
                </a:lnTo>
                <a:lnTo>
                  <a:pt x="2920" y="1320"/>
                </a:lnTo>
                <a:lnTo>
                  <a:pt x="2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bg object 118"/>
          <p:cNvSpPr/>
          <p:nvPr/>
        </p:nvSpPr>
        <p:spPr>
          <a:xfrm>
            <a:off x="7893894" y="593817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181" y="0"/>
                </a:moveTo>
                <a:lnTo>
                  <a:pt x="0" y="419"/>
                </a:lnTo>
                <a:lnTo>
                  <a:pt x="355" y="2044"/>
                </a:lnTo>
                <a:lnTo>
                  <a:pt x="1574" y="1612"/>
                </a:lnTo>
                <a:lnTo>
                  <a:pt x="1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g object 119"/>
          <p:cNvSpPr/>
          <p:nvPr/>
        </p:nvSpPr>
        <p:spPr>
          <a:xfrm>
            <a:off x="7898575" y="6097549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57" y="3619"/>
                </a:moveTo>
                <a:lnTo>
                  <a:pt x="292" y="3467"/>
                </a:lnTo>
                <a:lnTo>
                  <a:pt x="279" y="3289"/>
                </a:lnTo>
                <a:lnTo>
                  <a:pt x="63" y="3670"/>
                </a:lnTo>
                <a:lnTo>
                  <a:pt x="457" y="3619"/>
                </a:lnTo>
                <a:close/>
              </a:path>
              <a:path w="4445" h="6985">
                <a:moveTo>
                  <a:pt x="2387" y="1054"/>
                </a:moveTo>
                <a:lnTo>
                  <a:pt x="0" y="0"/>
                </a:lnTo>
                <a:lnTo>
                  <a:pt x="279" y="3276"/>
                </a:lnTo>
                <a:lnTo>
                  <a:pt x="1016" y="2171"/>
                </a:lnTo>
                <a:lnTo>
                  <a:pt x="2387" y="1054"/>
                </a:lnTo>
                <a:close/>
              </a:path>
              <a:path w="4445" h="6985">
                <a:moveTo>
                  <a:pt x="4025" y="5130"/>
                </a:moveTo>
                <a:lnTo>
                  <a:pt x="3352" y="3098"/>
                </a:lnTo>
                <a:lnTo>
                  <a:pt x="1828" y="3441"/>
                </a:lnTo>
                <a:lnTo>
                  <a:pt x="457" y="3619"/>
                </a:lnTo>
                <a:lnTo>
                  <a:pt x="3581" y="6680"/>
                </a:lnTo>
                <a:lnTo>
                  <a:pt x="4025" y="5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bg object 120"/>
          <p:cNvSpPr/>
          <p:nvPr/>
        </p:nvSpPr>
        <p:spPr>
          <a:xfrm>
            <a:off x="7895436" y="6033151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1892" y="0"/>
                </a:moveTo>
                <a:lnTo>
                  <a:pt x="0" y="2501"/>
                </a:lnTo>
                <a:lnTo>
                  <a:pt x="596" y="4279"/>
                </a:lnTo>
                <a:lnTo>
                  <a:pt x="1828" y="5829"/>
                </a:lnTo>
                <a:lnTo>
                  <a:pt x="2870" y="7569"/>
                </a:lnTo>
                <a:lnTo>
                  <a:pt x="3873" y="4305"/>
                </a:lnTo>
                <a:lnTo>
                  <a:pt x="4432" y="304"/>
                </a:lnTo>
                <a:lnTo>
                  <a:pt x="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8050734" y="5275487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2857" y="0"/>
                </a:moveTo>
                <a:lnTo>
                  <a:pt x="0" y="1409"/>
                </a:lnTo>
                <a:lnTo>
                  <a:pt x="939" y="4381"/>
                </a:lnTo>
                <a:lnTo>
                  <a:pt x="2743" y="5105"/>
                </a:lnTo>
                <a:lnTo>
                  <a:pt x="4483" y="4330"/>
                </a:lnTo>
                <a:lnTo>
                  <a:pt x="4826" y="2247"/>
                </a:lnTo>
                <a:lnTo>
                  <a:pt x="2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g object 122"/>
          <p:cNvSpPr/>
          <p:nvPr/>
        </p:nvSpPr>
        <p:spPr>
          <a:xfrm>
            <a:off x="8738746" y="588222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292" y="0"/>
                </a:moveTo>
                <a:lnTo>
                  <a:pt x="0" y="1206"/>
                </a:lnTo>
                <a:lnTo>
                  <a:pt x="1524" y="850"/>
                </a:lnTo>
                <a:lnTo>
                  <a:pt x="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bg object 123"/>
          <p:cNvSpPr/>
          <p:nvPr/>
        </p:nvSpPr>
        <p:spPr>
          <a:xfrm>
            <a:off x="8612690" y="596735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571" y="0"/>
                </a:moveTo>
                <a:lnTo>
                  <a:pt x="0" y="685"/>
                </a:lnTo>
                <a:lnTo>
                  <a:pt x="571" y="1727"/>
                </a:lnTo>
                <a:lnTo>
                  <a:pt x="1968" y="2260"/>
                </a:lnTo>
                <a:lnTo>
                  <a:pt x="2920" y="1168"/>
                </a:lnTo>
                <a:lnTo>
                  <a:pt x="1968" y="10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bg object 124"/>
          <p:cNvSpPr/>
          <p:nvPr/>
        </p:nvSpPr>
        <p:spPr>
          <a:xfrm>
            <a:off x="8604153" y="602276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76" y="0"/>
                </a:moveTo>
                <a:lnTo>
                  <a:pt x="0" y="1155"/>
                </a:lnTo>
                <a:lnTo>
                  <a:pt x="1422" y="660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g object 125"/>
          <p:cNvSpPr/>
          <p:nvPr/>
        </p:nvSpPr>
        <p:spPr>
          <a:xfrm>
            <a:off x="7434949" y="591273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511" y="0"/>
                </a:moveTo>
                <a:lnTo>
                  <a:pt x="0" y="1003"/>
                </a:lnTo>
                <a:lnTo>
                  <a:pt x="330" y="2260"/>
                </a:lnTo>
                <a:lnTo>
                  <a:pt x="1905" y="2006"/>
                </a:lnTo>
                <a:lnTo>
                  <a:pt x="2171" y="381"/>
                </a:lnTo>
                <a:lnTo>
                  <a:pt x="1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g object 126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bg object 127"/>
          <p:cNvSpPr/>
          <p:nvPr/>
        </p:nvSpPr>
        <p:spPr>
          <a:xfrm>
            <a:off x="8604315" y="553086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2590" y="0"/>
                </a:moveTo>
                <a:lnTo>
                  <a:pt x="457" y="2171"/>
                </a:lnTo>
                <a:lnTo>
                  <a:pt x="0" y="3936"/>
                </a:lnTo>
                <a:lnTo>
                  <a:pt x="507" y="5727"/>
                </a:lnTo>
                <a:lnTo>
                  <a:pt x="2743" y="5587"/>
                </a:lnTo>
                <a:lnTo>
                  <a:pt x="4216" y="2832"/>
                </a:lnTo>
                <a:lnTo>
                  <a:pt x="2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8561789" y="6144891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2501" y="0"/>
                </a:moveTo>
                <a:lnTo>
                  <a:pt x="533" y="812"/>
                </a:lnTo>
                <a:lnTo>
                  <a:pt x="0" y="2743"/>
                </a:lnTo>
                <a:lnTo>
                  <a:pt x="812" y="4635"/>
                </a:lnTo>
                <a:lnTo>
                  <a:pt x="3276" y="6604"/>
                </a:lnTo>
                <a:lnTo>
                  <a:pt x="5257" y="5524"/>
                </a:lnTo>
                <a:lnTo>
                  <a:pt x="5676" y="3733"/>
                </a:lnTo>
                <a:lnTo>
                  <a:pt x="4902" y="1866"/>
                </a:lnTo>
                <a:lnTo>
                  <a:pt x="2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g object 129"/>
          <p:cNvSpPr/>
          <p:nvPr/>
        </p:nvSpPr>
        <p:spPr>
          <a:xfrm>
            <a:off x="8374446" y="5991138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4546" y="0"/>
                </a:moveTo>
                <a:lnTo>
                  <a:pt x="3022" y="253"/>
                </a:lnTo>
                <a:lnTo>
                  <a:pt x="876" y="1015"/>
                </a:lnTo>
                <a:lnTo>
                  <a:pt x="0" y="2768"/>
                </a:lnTo>
                <a:lnTo>
                  <a:pt x="469" y="4762"/>
                </a:lnTo>
                <a:lnTo>
                  <a:pt x="850" y="6324"/>
                </a:lnTo>
                <a:lnTo>
                  <a:pt x="2400" y="6553"/>
                </a:lnTo>
                <a:lnTo>
                  <a:pt x="3556" y="5333"/>
                </a:lnTo>
                <a:lnTo>
                  <a:pt x="4381" y="4444"/>
                </a:lnTo>
                <a:lnTo>
                  <a:pt x="5143" y="3263"/>
                </a:lnTo>
                <a:lnTo>
                  <a:pt x="5613" y="673"/>
                </a:lnTo>
                <a:lnTo>
                  <a:pt x="4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bg object 130"/>
          <p:cNvSpPr/>
          <p:nvPr/>
        </p:nvSpPr>
        <p:spPr>
          <a:xfrm>
            <a:off x="8371158" y="6113412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533" y="0"/>
                </a:moveTo>
                <a:lnTo>
                  <a:pt x="0" y="1663"/>
                </a:lnTo>
                <a:lnTo>
                  <a:pt x="482" y="3708"/>
                </a:lnTo>
                <a:lnTo>
                  <a:pt x="1358" y="3797"/>
                </a:lnTo>
                <a:lnTo>
                  <a:pt x="2197" y="1879"/>
                </a:lnTo>
                <a:lnTo>
                  <a:pt x="1892" y="165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bg object 131"/>
          <p:cNvSpPr/>
          <p:nvPr/>
        </p:nvSpPr>
        <p:spPr>
          <a:xfrm>
            <a:off x="8363657" y="60239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685" y="0"/>
                </a:moveTo>
                <a:lnTo>
                  <a:pt x="0" y="1041"/>
                </a:lnTo>
                <a:lnTo>
                  <a:pt x="1028" y="1206"/>
                </a:lnTo>
                <a:lnTo>
                  <a:pt x="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g object 132"/>
          <p:cNvSpPr/>
          <p:nvPr/>
        </p:nvSpPr>
        <p:spPr>
          <a:xfrm>
            <a:off x="8367372" y="613139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69" y="0"/>
                </a:moveTo>
                <a:lnTo>
                  <a:pt x="0" y="1612"/>
                </a:lnTo>
                <a:lnTo>
                  <a:pt x="1435" y="1854"/>
                </a:lnTo>
                <a:lnTo>
                  <a:pt x="1879" y="342"/>
                </a:lnTo>
                <a:lnTo>
                  <a:pt x="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8354666" y="558530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435" y="0"/>
                </a:moveTo>
                <a:lnTo>
                  <a:pt x="0" y="825"/>
                </a:lnTo>
                <a:lnTo>
                  <a:pt x="1346" y="1828"/>
                </a:lnTo>
                <a:lnTo>
                  <a:pt x="2692" y="927"/>
                </a:lnTo>
                <a:lnTo>
                  <a:pt x="1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7670354" y="575294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1790" y="0"/>
                </a:moveTo>
                <a:lnTo>
                  <a:pt x="279" y="266"/>
                </a:lnTo>
                <a:lnTo>
                  <a:pt x="0" y="1498"/>
                </a:lnTo>
                <a:lnTo>
                  <a:pt x="1041" y="2628"/>
                </a:lnTo>
                <a:lnTo>
                  <a:pt x="2666" y="3047"/>
                </a:lnTo>
                <a:lnTo>
                  <a:pt x="4991" y="736"/>
                </a:lnTo>
                <a:lnTo>
                  <a:pt x="17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g object 135"/>
          <p:cNvSpPr/>
          <p:nvPr/>
        </p:nvSpPr>
        <p:spPr>
          <a:xfrm>
            <a:off x="7834986" y="564765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701" y="0"/>
                </a:moveTo>
                <a:lnTo>
                  <a:pt x="660" y="38"/>
                </a:lnTo>
                <a:lnTo>
                  <a:pt x="0" y="1574"/>
                </a:lnTo>
                <a:lnTo>
                  <a:pt x="647" y="3238"/>
                </a:lnTo>
                <a:lnTo>
                  <a:pt x="2184" y="3301"/>
                </a:lnTo>
                <a:lnTo>
                  <a:pt x="2514" y="1511"/>
                </a:lnTo>
                <a:lnTo>
                  <a:pt x="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g object 136"/>
          <p:cNvSpPr/>
          <p:nvPr/>
        </p:nvSpPr>
        <p:spPr>
          <a:xfrm>
            <a:off x="7719098" y="5648109"/>
            <a:ext cx="44450" cy="6350"/>
          </a:xfrm>
          <a:custGeom>
            <a:avLst/>
            <a:gdLst/>
            <a:ahLst/>
            <a:cxnLst/>
            <a:rect l="l" t="t" r="r" b="b"/>
            <a:pathLst>
              <a:path w="44450" h="6350">
                <a:moveTo>
                  <a:pt x="5041" y="4559"/>
                </a:moveTo>
                <a:lnTo>
                  <a:pt x="4419" y="3505"/>
                </a:lnTo>
                <a:lnTo>
                  <a:pt x="2882" y="3048"/>
                </a:lnTo>
                <a:lnTo>
                  <a:pt x="0" y="4559"/>
                </a:lnTo>
                <a:lnTo>
                  <a:pt x="825" y="5969"/>
                </a:lnTo>
                <a:lnTo>
                  <a:pt x="4051" y="5384"/>
                </a:lnTo>
                <a:lnTo>
                  <a:pt x="5041" y="4559"/>
                </a:lnTo>
                <a:close/>
              </a:path>
              <a:path w="44450" h="6350">
                <a:moveTo>
                  <a:pt x="24498" y="4178"/>
                </a:moveTo>
                <a:lnTo>
                  <a:pt x="21869" y="2209"/>
                </a:lnTo>
                <a:lnTo>
                  <a:pt x="19024" y="3962"/>
                </a:lnTo>
                <a:lnTo>
                  <a:pt x="21628" y="5918"/>
                </a:lnTo>
                <a:lnTo>
                  <a:pt x="24498" y="4178"/>
                </a:lnTo>
                <a:close/>
              </a:path>
              <a:path w="44450" h="6350">
                <a:moveTo>
                  <a:pt x="43840" y="0"/>
                </a:moveTo>
                <a:lnTo>
                  <a:pt x="41935" y="0"/>
                </a:lnTo>
                <a:lnTo>
                  <a:pt x="41071" y="1244"/>
                </a:lnTo>
                <a:lnTo>
                  <a:pt x="41617" y="1727"/>
                </a:lnTo>
                <a:lnTo>
                  <a:pt x="43548" y="1244"/>
                </a:lnTo>
                <a:lnTo>
                  <a:pt x="43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bg object 137"/>
          <p:cNvSpPr/>
          <p:nvPr/>
        </p:nvSpPr>
        <p:spPr>
          <a:xfrm>
            <a:off x="7757757" y="5929299"/>
            <a:ext cx="10795" cy="21590"/>
          </a:xfrm>
          <a:custGeom>
            <a:avLst/>
            <a:gdLst/>
            <a:ahLst/>
            <a:cxnLst/>
            <a:rect l="l" t="t" r="r" b="b"/>
            <a:pathLst>
              <a:path w="10795" h="21589">
                <a:moveTo>
                  <a:pt x="4470" y="3860"/>
                </a:moveTo>
                <a:lnTo>
                  <a:pt x="3162" y="990"/>
                </a:lnTo>
                <a:lnTo>
                  <a:pt x="1079" y="0"/>
                </a:lnTo>
                <a:lnTo>
                  <a:pt x="152" y="1765"/>
                </a:lnTo>
                <a:lnTo>
                  <a:pt x="0" y="3416"/>
                </a:lnTo>
                <a:lnTo>
                  <a:pt x="1993" y="5664"/>
                </a:lnTo>
                <a:lnTo>
                  <a:pt x="4470" y="3860"/>
                </a:lnTo>
                <a:close/>
              </a:path>
              <a:path w="10795" h="21589">
                <a:moveTo>
                  <a:pt x="10172" y="20294"/>
                </a:moveTo>
                <a:lnTo>
                  <a:pt x="8788" y="17195"/>
                </a:lnTo>
                <a:lnTo>
                  <a:pt x="5651" y="18554"/>
                </a:lnTo>
                <a:lnTo>
                  <a:pt x="4699" y="19773"/>
                </a:lnTo>
                <a:lnTo>
                  <a:pt x="5372" y="21209"/>
                </a:lnTo>
                <a:lnTo>
                  <a:pt x="6921" y="21336"/>
                </a:lnTo>
                <a:lnTo>
                  <a:pt x="10172" y="20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bg object 138"/>
          <p:cNvSpPr/>
          <p:nvPr/>
        </p:nvSpPr>
        <p:spPr>
          <a:xfrm>
            <a:off x="7835908" y="5681656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362" y="0"/>
                </a:moveTo>
                <a:lnTo>
                  <a:pt x="850" y="114"/>
                </a:lnTo>
                <a:lnTo>
                  <a:pt x="0" y="1536"/>
                </a:lnTo>
                <a:lnTo>
                  <a:pt x="825" y="2768"/>
                </a:lnTo>
                <a:lnTo>
                  <a:pt x="4114" y="3822"/>
                </a:lnTo>
                <a:lnTo>
                  <a:pt x="5626" y="3695"/>
                </a:lnTo>
                <a:lnTo>
                  <a:pt x="6108" y="2425"/>
                </a:lnTo>
                <a:lnTo>
                  <a:pt x="5638" y="914"/>
                </a:lnTo>
                <a:lnTo>
                  <a:pt x="23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8492633" y="533854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3822" y="0"/>
                </a:moveTo>
                <a:lnTo>
                  <a:pt x="1943" y="584"/>
                </a:lnTo>
                <a:lnTo>
                  <a:pt x="406" y="1054"/>
                </a:lnTo>
                <a:lnTo>
                  <a:pt x="0" y="2235"/>
                </a:lnTo>
                <a:lnTo>
                  <a:pt x="1841" y="5689"/>
                </a:lnTo>
                <a:lnTo>
                  <a:pt x="3670" y="6146"/>
                </a:lnTo>
                <a:lnTo>
                  <a:pt x="5448" y="5041"/>
                </a:lnTo>
                <a:lnTo>
                  <a:pt x="6972" y="1905"/>
                </a:lnTo>
                <a:lnTo>
                  <a:pt x="5638" y="88"/>
                </a:lnTo>
                <a:lnTo>
                  <a:pt x="3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bg object 140"/>
          <p:cNvSpPr/>
          <p:nvPr/>
        </p:nvSpPr>
        <p:spPr>
          <a:xfrm>
            <a:off x="7990092" y="559175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98" y="0"/>
                </a:moveTo>
                <a:lnTo>
                  <a:pt x="0" y="1396"/>
                </a:lnTo>
                <a:lnTo>
                  <a:pt x="1295" y="1447"/>
                </a:lnTo>
                <a:lnTo>
                  <a:pt x="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bg object 141"/>
          <p:cNvSpPr/>
          <p:nvPr/>
        </p:nvSpPr>
        <p:spPr>
          <a:xfrm>
            <a:off x="8688011" y="611171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060" y="0"/>
                </a:moveTo>
                <a:lnTo>
                  <a:pt x="0" y="508"/>
                </a:lnTo>
                <a:lnTo>
                  <a:pt x="1282" y="2616"/>
                </a:lnTo>
                <a:lnTo>
                  <a:pt x="4216" y="1231"/>
                </a:lnTo>
                <a:lnTo>
                  <a:pt x="3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g object 142"/>
          <p:cNvSpPr/>
          <p:nvPr/>
        </p:nvSpPr>
        <p:spPr>
          <a:xfrm>
            <a:off x="7916862" y="5224310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6388" y="1460"/>
                </a:moveTo>
                <a:lnTo>
                  <a:pt x="5346" y="0"/>
                </a:lnTo>
                <a:lnTo>
                  <a:pt x="3251" y="254"/>
                </a:lnTo>
                <a:lnTo>
                  <a:pt x="1435" y="469"/>
                </a:lnTo>
                <a:lnTo>
                  <a:pt x="0" y="1714"/>
                </a:lnTo>
                <a:lnTo>
                  <a:pt x="88" y="3670"/>
                </a:lnTo>
                <a:lnTo>
                  <a:pt x="1803" y="6083"/>
                </a:lnTo>
                <a:lnTo>
                  <a:pt x="3937" y="6273"/>
                </a:lnTo>
                <a:lnTo>
                  <a:pt x="5410" y="5194"/>
                </a:lnTo>
                <a:lnTo>
                  <a:pt x="5892" y="3378"/>
                </a:lnTo>
                <a:lnTo>
                  <a:pt x="6388" y="1460"/>
                </a:lnTo>
                <a:close/>
              </a:path>
              <a:path w="12700" h="27939">
                <a:moveTo>
                  <a:pt x="12115" y="23126"/>
                </a:moveTo>
                <a:lnTo>
                  <a:pt x="11963" y="21894"/>
                </a:lnTo>
                <a:lnTo>
                  <a:pt x="10439" y="21297"/>
                </a:lnTo>
                <a:lnTo>
                  <a:pt x="7696" y="20256"/>
                </a:lnTo>
                <a:lnTo>
                  <a:pt x="5880" y="21793"/>
                </a:lnTo>
                <a:lnTo>
                  <a:pt x="4305" y="23876"/>
                </a:lnTo>
                <a:lnTo>
                  <a:pt x="3289" y="25222"/>
                </a:lnTo>
                <a:lnTo>
                  <a:pt x="3403" y="26454"/>
                </a:lnTo>
                <a:lnTo>
                  <a:pt x="7607" y="27889"/>
                </a:lnTo>
                <a:lnTo>
                  <a:pt x="9626" y="26733"/>
                </a:lnTo>
                <a:lnTo>
                  <a:pt x="11099" y="24447"/>
                </a:lnTo>
                <a:lnTo>
                  <a:pt x="12115" y="23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bg object 143"/>
          <p:cNvSpPr/>
          <p:nvPr/>
        </p:nvSpPr>
        <p:spPr>
          <a:xfrm>
            <a:off x="7827810" y="5105094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4318" y="698"/>
                </a:moveTo>
                <a:lnTo>
                  <a:pt x="3352" y="0"/>
                </a:lnTo>
                <a:lnTo>
                  <a:pt x="1968" y="393"/>
                </a:lnTo>
                <a:lnTo>
                  <a:pt x="749" y="1397"/>
                </a:lnTo>
                <a:lnTo>
                  <a:pt x="0" y="2667"/>
                </a:lnTo>
                <a:lnTo>
                  <a:pt x="330" y="3556"/>
                </a:lnTo>
                <a:lnTo>
                  <a:pt x="1600" y="3987"/>
                </a:lnTo>
                <a:lnTo>
                  <a:pt x="3886" y="1955"/>
                </a:lnTo>
                <a:lnTo>
                  <a:pt x="4318" y="698"/>
                </a:lnTo>
                <a:close/>
              </a:path>
              <a:path w="33020" h="4445">
                <a:moveTo>
                  <a:pt x="32766" y="254"/>
                </a:moveTo>
                <a:lnTo>
                  <a:pt x="31648" y="127"/>
                </a:lnTo>
                <a:lnTo>
                  <a:pt x="32080" y="1282"/>
                </a:lnTo>
                <a:lnTo>
                  <a:pt x="32766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bg object 144"/>
          <p:cNvSpPr/>
          <p:nvPr/>
        </p:nvSpPr>
        <p:spPr>
          <a:xfrm>
            <a:off x="7290750" y="5336940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5880" y="0"/>
                </a:moveTo>
                <a:lnTo>
                  <a:pt x="4076" y="12"/>
                </a:lnTo>
                <a:lnTo>
                  <a:pt x="1003" y="1549"/>
                </a:lnTo>
                <a:lnTo>
                  <a:pt x="0" y="3860"/>
                </a:lnTo>
                <a:lnTo>
                  <a:pt x="1739" y="4838"/>
                </a:lnTo>
                <a:lnTo>
                  <a:pt x="5397" y="5321"/>
                </a:lnTo>
                <a:lnTo>
                  <a:pt x="7162" y="5067"/>
                </a:lnTo>
                <a:lnTo>
                  <a:pt x="7810" y="3200"/>
                </a:lnTo>
                <a:lnTo>
                  <a:pt x="7708" y="533"/>
                </a:lnTo>
                <a:lnTo>
                  <a:pt x="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g object 145"/>
          <p:cNvSpPr/>
          <p:nvPr/>
        </p:nvSpPr>
        <p:spPr>
          <a:xfrm>
            <a:off x="7818794" y="539122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266" y="596"/>
                </a:lnTo>
                <a:lnTo>
                  <a:pt x="673" y="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g object 146"/>
          <p:cNvSpPr/>
          <p:nvPr/>
        </p:nvSpPr>
        <p:spPr>
          <a:xfrm>
            <a:off x="8576986" y="584679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282" y="0"/>
                </a:moveTo>
                <a:lnTo>
                  <a:pt x="660" y="0"/>
                </a:lnTo>
                <a:lnTo>
                  <a:pt x="0" y="25"/>
                </a:lnTo>
                <a:lnTo>
                  <a:pt x="1422" y="25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7927875" y="52946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3" y="0"/>
                </a:moveTo>
                <a:lnTo>
                  <a:pt x="50" y="38"/>
                </a:lnTo>
                <a:lnTo>
                  <a:pt x="50" y="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7534539" y="57355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82" y="0"/>
                </a:moveTo>
                <a:lnTo>
                  <a:pt x="0" y="431"/>
                </a:lnTo>
                <a:lnTo>
                  <a:pt x="0" y="609"/>
                </a:lnTo>
                <a:lnTo>
                  <a:pt x="495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g object 149"/>
          <p:cNvSpPr/>
          <p:nvPr/>
        </p:nvSpPr>
        <p:spPr>
          <a:xfrm>
            <a:off x="7188261" y="57319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1" y="0"/>
                </a:moveTo>
                <a:lnTo>
                  <a:pt x="0" y="88"/>
                </a:lnTo>
                <a:lnTo>
                  <a:pt x="406" y="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7707479" y="578278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63" y="736"/>
                </a:lnTo>
                <a:lnTo>
                  <a:pt x="368" y="5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7898649" y="61008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5" y="0"/>
                </a:moveTo>
                <a:lnTo>
                  <a:pt x="0" y="381"/>
                </a:lnTo>
                <a:lnTo>
                  <a:pt x="393" y="330"/>
                </a:lnTo>
                <a:lnTo>
                  <a:pt x="228" y="177"/>
                </a:lnTo>
                <a:lnTo>
                  <a:pt x="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bg object 153"/>
          <p:cNvSpPr/>
          <p:nvPr/>
        </p:nvSpPr>
        <p:spPr>
          <a:xfrm>
            <a:off x="7898034" y="5997972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0" y="0"/>
                </a:moveTo>
                <a:lnTo>
                  <a:pt x="0" y="14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bg object 154"/>
          <p:cNvSpPr/>
          <p:nvPr/>
        </p:nvSpPr>
        <p:spPr>
          <a:xfrm>
            <a:off x="9919568" y="61191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" y="0"/>
                </a:moveTo>
                <a:lnTo>
                  <a:pt x="0" y="101"/>
                </a:lnTo>
                <a:lnTo>
                  <a:pt x="101" y="1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9697104" y="522841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76" y="0"/>
                </a:moveTo>
                <a:lnTo>
                  <a:pt x="0" y="1168"/>
                </a:lnTo>
                <a:lnTo>
                  <a:pt x="88" y="2070"/>
                </a:lnTo>
                <a:lnTo>
                  <a:pt x="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g object 156"/>
          <p:cNvSpPr/>
          <p:nvPr/>
        </p:nvSpPr>
        <p:spPr>
          <a:xfrm>
            <a:off x="9730270" y="5436108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482" y="1498"/>
                </a:moveTo>
                <a:lnTo>
                  <a:pt x="76" y="952"/>
                </a:lnTo>
                <a:lnTo>
                  <a:pt x="0" y="1358"/>
                </a:lnTo>
                <a:lnTo>
                  <a:pt x="482" y="1498"/>
                </a:lnTo>
                <a:close/>
              </a:path>
              <a:path w="38734" h="1904">
                <a:moveTo>
                  <a:pt x="38227" y="419"/>
                </a:moveTo>
                <a:lnTo>
                  <a:pt x="37807" y="0"/>
                </a:lnTo>
                <a:lnTo>
                  <a:pt x="37985" y="406"/>
                </a:lnTo>
                <a:lnTo>
                  <a:pt x="38227" y="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7" name="bg object 1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78784" y="5694078"/>
            <a:ext cx="233727" cy="109946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561857" y="5736814"/>
            <a:ext cx="246475" cy="304913"/>
          </a:xfrm>
          <a:prstGeom prst="rect">
            <a:avLst/>
          </a:prstGeom>
        </p:spPr>
      </p:pic>
      <p:sp>
        <p:nvSpPr>
          <p:cNvPr id="159" name="bg object 159"/>
          <p:cNvSpPr/>
          <p:nvPr/>
        </p:nvSpPr>
        <p:spPr>
          <a:xfrm>
            <a:off x="7311136" y="5422760"/>
            <a:ext cx="311785" cy="142240"/>
          </a:xfrm>
          <a:custGeom>
            <a:avLst/>
            <a:gdLst/>
            <a:ahLst/>
            <a:cxnLst/>
            <a:rect l="l" t="t" r="r" b="b"/>
            <a:pathLst>
              <a:path w="311784" h="142239">
                <a:moveTo>
                  <a:pt x="53314" y="118910"/>
                </a:moveTo>
                <a:lnTo>
                  <a:pt x="44742" y="47853"/>
                </a:lnTo>
                <a:lnTo>
                  <a:pt x="32270" y="20078"/>
                </a:lnTo>
                <a:lnTo>
                  <a:pt x="23723" y="20688"/>
                </a:lnTo>
                <a:lnTo>
                  <a:pt x="20878" y="29578"/>
                </a:lnTo>
                <a:lnTo>
                  <a:pt x="1384" y="24993"/>
                </a:lnTo>
                <a:lnTo>
                  <a:pt x="4076" y="84175"/>
                </a:lnTo>
                <a:lnTo>
                  <a:pt x="9232" y="126644"/>
                </a:lnTo>
                <a:lnTo>
                  <a:pt x="13576" y="139674"/>
                </a:lnTo>
                <a:lnTo>
                  <a:pt x="26606" y="131495"/>
                </a:lnTo>
                <a:lnTo>
                  <a:pt x="29832" y="131724"/>
                </a:lnTo>
                <a:lnTo>
                  <a:pt x="34302" y="134874"/>
                </a:lnTo>
                <a:lnTo>
                  <a:pt x="40843" y="138836"/>
                </a:lnTo>
                <a:lnTo>
                  <a:pt x="45123" y="139331"/>
                </a:lnTo>
                <a:lnTo>
                  <a:pt x="48082" y="136118"/>
                </a:lnTo>
                <a:lnTo>
                  <a:pt x="50622" y="128943"/>
                </a:lnTo>
                <a:lnTo>
                  <a:pt x="53314" y="118910"/>
                </a:lnTo>
                <a:close/>
              </a:path>
              <a:path w="311784" h="142239">
                <a:moveTo>
                  <a:pt x="143014" y="124244"/>
                </a:moveTo>
                <a:lnTo>
                  <a:pt x="139928" y="119786"/>
                </a:lnTo>
                <a:lnTo>
                  <a:pt x="136385" y="112014"/>
                </a:lnTo>
                <a:lnTo>
                  <a:pt x="135496" y="103987"/>
                </a:lnTo>
                <a:lnTo>
                  <a:pt x="136042" y="95834"/>
                </a:lnTo>
                <a:lnTo>
                  <a:pt x="140474" y="47142"/>
                </a:lnTo>
                <a:lnTo>
                  <a:pt x="141338" y="33616"/>
                </a:lnTo>
                <a:lnTo>
                  <a:pt x="141935" y="19265"/>
                </a:lnTo>
                <a:lnTo>
                  <a:pt x="138493" y="16891"/>
                </a:lnTo>
                <a:lnTo>
                  <a:pt x="124460" y="17665"/>
                </a:lnTo>
                <a:lnTo>
                  <a:pt x="83693" y="29527"/>
                </a:lnTo>
                <a:lnTo>
                  <a:pt x="82194" y="33083"/>
                </a:lnTo>
                <a:lnTo>
                  <a:pt x="82905" y="40170"/>
                </a:lnTo>
                <a:lnTo>
                  <a:pt x="85559" y="59474"/>
                </a:lnTo>
                <a:lnTo>
                  <a:pt x="87439" y="78816"/>
                </a:lnTo>
                <a:lnTo>
                  <a:pt x="88582" y="98221"/>
                </a:lnTo>
                <a:lnTo>
                  <a:pt x="89166" y="124256"/>
                </a:lnTo>
                <a:lnTo>
                  <a:pt x="89700" y="130860"/>
                </a:lnTo>
                <a:lnTo>
                  <a:pt x="99021" y="141795"/>
                </a:lnTo>
                <a:lnTo>
                  <a:pt x="103212" y="133972"/>
                </a:lnTo>
                <a:lnTo>
                  <a:pt x="109220" y="134886"/>
                </a:lnTo>
                <a:lnTo>
                  <a:pt x="111683" y="135534"/>
                </a:lnTo>
                <a:lnTo>
                  <a:pt x="118491" y="136156"/>
                </a:lnTo>
                <a:lnTo>
                  <a:pt x="124955" y="135267"/>
                </a:lnTo>
                <a:lnTo>
                  <a:pt x="131089" y="132994"/>
                </a:lnTo>
                <a:lnTo>
                  <a:pt x="136880" y="129438"/>
                </a:lnTo>
                <a:lnTo>
                  <a:pt x="140004" y="127127"/>
                </a:lnTo>
                <a:lnTo>
                  <a:pt x="143014" y="124244"/>
                </a:lnTo>
                <a:close/>
              </a:path>
              <a:path w="311784" h="142239">
                <a:moveTo>
                  <a:pt x="222338" y="119989"/>
                </a:moveTo>
                <a:lnTo>
                  <a:pt x="218617" y="57162"/>
                </a:lnTo>
                <a:lnTo>
                  <a:pt x="218998" y="57137"/>
                </a:lnTo>
                <a:lnTo>
                  <a:pt x="218795" y="42849"/>
                </a:lnTo>
                <a:lnTo>
                  <a:pt x="201002" y="4038"/>
                </a:lnTo>
                <a:lnTo>
                  <a:pt x="193789" y="1485"/>
                </a:lnTo>
                <a:lnTo>
                  <a:pt x="190627" y="1689"/>
                </a:lnTo>
                <a:lnTo>
                  <a:pt x="183210" y="15633"/>
                </a:lnTo>
                <a:lnTo>
                  <a:pt x="166560" y="16014"/>
                </a:lnTo>
                <a:lnTo>
                  <a:pt x="163804" y="24904"/>
                </a:lnTo>
                <a:lnTo>
                  <a:pt x="163334" y="33235"/>
                </a:lnTo>
                <a:lnTo>
                  <a:pt x="163093" y="56146"/>
                </a:lnTo>
                <a:lnTo>
                  <a:pt x="165341" y="78638"/>
                </a:lnTo>
                <a:lnTo>
                  <a:pt x="179222" y="121932"/>
                </a:lnTo>
                <a:lnTo>
                  <a:pt x="193065" y="134073"/>
                </a:lnTo>
                <a:lnTo>
                  <a:pt x="200406" y="132410"/>
                </a:lnTo>
                <a:lnTo>
                  <a:pt x="204393" y="130746"/>
                </a:lnTo>
                <a:lnTo>
                  <a:pt x="217766" y="138658"/>
                </a:lnTo>
                <a:lnTo>
                  <a:pt x="219875" y="137934"/>
                </a:lnTo>
                <a:lnTo>
                  <a:pt x="222338" y="119989"/>
                </a:lnTo>
                <a:close/>
              </a:path>
              <a:path w="311784" h="142239">
                <a:moveTo>
                  <a:pt x="311658" y="108877"/>
                </a:moveTo>
                <a:lnTo>
                  <a:pt x="311632" y="100139"/>
                </a:lnTo>
                <a:lnTo>
                  <a:pt x="307441" y="79019"/>
                </a:lnTo>
                <a:lnTo>
                  <a:pt x="304723" y="57835"/>
                </a:lnTo>
                <a:lnTo>
                  <a:pt x="304038" y="36525"/>
                </a:lnTo>
                <a:lnTo>
                  <a:pt x="305917" y="15024"/>
                </a:lnTo>
                <a:lnTo>
                  <a:pt x="306628" y="10401"/>
                </a:lnTo>
                <a:lnTo>
                  <a:pt x="305701" y="5588"/>
                </a:lnTo>
                <a:lnTo>
                  <a:pt x="296113" y="0"/>
                </a:lnTo>
                <a:lnTo>
                  <a:pt x="293204" y="4559"/>
                </a:lnTo>
                <a:lnTo>
                  <a:pt x="286461" y="9893"/>
                </a:lnTo>
                <a:lnTo>
                  <a:pt x="285724" y="15849"/>
                </a:lnTo>
                <a:lnTo>
                  <a:pt x="279895" y="15214"/>
                </a:lnTo>
                <a:lnTo>
                  <a:pt x="276237" y="12141"/>
                </a:lnTo>
                <a:lnTo>
                  <a:pt x="276872" y="4254"/>
                </a:lnTo>
                <a:lnTo>
                  <a:pt x="262953" y="6642"/>
                </a:lnTo>
                <a:lnTo>
                  <a:pt x="263118" y="12573"/>
                </a:lnTo>
                <a:lnTo>
                  <a:pt x="262051" y="20866"/>
                </a:lnTo>
                <a:lnTo>
                  <a:pt x="259575" y="99314"/>
                </a:lnTo>
                <a:lnTo>
                  <a:pt x="259638" y="106667"/>
                </a:lnTo>
                <a:lnTo>
                  <a:pt x="260489" y="114122"/>
                </a:lnTo>
                <a:lnTo>
                  <a:pt x="262204" y="121920"/>
                </a:lnTo>
                <a:lnTo>
                  <a:pt x="264845" y="130352"/>
                </a:lnTo>
                <a:lnTo>
                  <a:pt x="271056" y="126657"/>
                </a:lnTo>
                <a:lnTo>
                  <a:pt x="277025" y="124218"/>
                </a:lnTo>
                <a:lnTo>
                  <a:pt x="283019" y="122834"/>
                </a:lnTo>
                <a:lnTo>
                  <a:pt x="289293" y="122313"/>
                </a:lnTo>
                <a:lnTo>
                  <a:pt x="300126" y="120459"/>
                </a:lnTo>
                <a:lnTo>
                  <a:pt x="307695" y="115824"/>
                </a:lnTo>
                <a:lnTo>
                  <a:pt x="311658" y="10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9852559" y="5184914"/>
            <a:ext cx="81280" cy="167005"/>
          </a:xfrm>
          <a:custGeom>
            <a:avLst/>
            <a:gdLst/>
            <a:ahLst/>
            <a:cxnLst/>
            <a:rect l="l" t="t" r="r" b="b"/>
            <a:pathLst>
              <a:path w="81279" h="167004">
                <a:moveTo>
                  <a:pt x="41262" y="151904"/>
                </a:moveTo>
                <a:lnTo>
                  <a:pt x="40728" y="141528"/>
                </a:lnTo>
                <a:lnTo>
                  <a:pt x="39306" y="138404"/>
                </a:lnTo>
                <a:lnTo>
                  <a:pt x="37261" y="121627"/>
                </a:lnTo>
                <a:lnTo>
                  <a:pt x="35166" y="108000"/>
                </a:lnTo>
                <a:lnTo>
                  <a:pt x="34201" y="94500"/>
                </a:lnTo>
                <a:lnTo>
                  <a:pt x="35814" y="81229"/>
                </a:lnTo>
                <a:lnTo>
                  <a:pt x="37884" y="65405"/>
                </a:lnTo>
                <a:lnTo>
                  <a:pt x="36791" y="50126"/>
                </a:lnTo>
                <a:lnTo>
                  <a:pt x="31407" y="20053"/>
                </a:lnTo>
                <a:lnTo>
                  <a:pt x="30746" y="15430"/>
                </a:lnTo>
                <a:lnTo>
                  <a:pt x="28498" y="11582"/>
                </a:lnTo>
                <a:lnTo>
                  <a:pt x="19735" y="165"/>
                </a:lnTo>
                <a:lnTo>
                  <a:pt x="13296" y="0"/>
                </a:lnTo>
                <a:lnTo>
                  <a:pt x="3670" y="11785"/>
                </a:lnTo>
                <a:lnTo>
                  <a:pt x="2438" y="16891"/>
                </a:lnTo>
                <a:lnTo>
                  <a:pt x="2794" y="29349"/>
                </a:lnTo>
                <a:lnTo>
                  <a:pt x="2667" y="36588"/>
                </a:lnTo>
                <a:lnTo>
                  <a:pt x="2146" y="43815"/>
                </a:lnTo>
                <a:lnTo>
                  <a:pt x="406" y="55333"/>
                </a:lnTo>
                <a:lnTo>
                  <a:pt x="0" y="62077"/>
                </a:lnTo>
                <a:lnTo>
                  <a:pt x="2400" y="64135"/>
                </a:lnTo>
                <a:lnTo>
                  <a:pt x="9169" y="72694"/>
                </a:lnTo>
                <a:lnTo>
                  <a:pt x="11290" y="81788"/>
                </a:lnTo>
                <a:lnTo>
                  <a:pt x="10363" y="91262"/>
                </a:lnTo>
                <a:lnTo>
                  <a:pt x="7874" y="101587"/>
                </a:lnTo>
                <a:lnTo>
                  <a:pt x="8013" y="105740"/>
                </a:lnTo>
                <a:lnTo>
                  <a:pt x="16344" y="150558"/>
                </a:lnTo>
                <a:lnTo>
                  <a:pt x="23825" y="161467"/>
                </a:lnTo>
                <a:lnTo>
                  <a:pt x="38481" y="157708"/>
                </a:lnTo>
                <a:lnTo>
                  <a:pt x="41262" y="151904"/>
                </a:lnTo>
                <a:close/>
              </a:path>
              <a:path w="81279" h="167004">
                <a:moveTo>
                  <a:pt x="80733" y="55994"/>
                </a:moveTo>
                <a:lnTo>
                  <a:pt x="64350" y="20078"/>
                </a:lnTo>
                <a:lnTo>
                  <a:pt x="57950" y="15392"/>
                </a:lnTo>
                <a:lnTo>
                  <a:pt x="50774" y="19685"/>
                </a:lnTo>
                <a:lnTo>
                  <a:pt x="50520" y="23317"/>
                </a:lnTo>
                <a:lnTo>
                  <a:pt x="52857" y="49644"/>
                </a:lnTo>
                <a:lnTo>
                  <a:pt x="54114" y="61239"/>
                </a:lnTo>
                <a:lnTo>
                  <a:pt x="57073" y="80683"/>
                </a:lnTo>
                <a:lnTo>
                  <a:pt x="57365" y="87833"/>
                </a:lnTo>
                <a:lnTo>
                  <a:pt x="55156" y="95618"/>
                </a:lnTo>
                <a:lnTo>
                  <a:pt x="52628" y="110109"/>
                </a:lnTo>
                <a:lnTo>
                  <a:pt x="52743" y="124548"/>
                </a:lnTo>
                <a:lnTo>
                  <a:pt x="67856" y="166319"/>
                </a:lnTo>
                <a:lnTo>
                  <a:pt x="72948" y="166725"/>
                </a:lnTo>
                <a:lnTo>
                  <a:pt x="73317" y="160274"/>
                </a:lnTo>
                <a:lnTo>
                  <a:pt x="76111" y="135280"/>
                </a:lnTo>
                <a:lnTo>
                  <a:pt x="76365" y="122770"/>
                </a:lnTo>
                <a:lnTo>
                  <a:pt x="73888" y="110261"/>
                </a:lnTo>
                <a:lnTo>
                  <a:pt x="71869" y="104444"/>
                </a:lnTo>
                <a:lnTo>
                  <a:pt x="70815" y="98552"/>
                </a:lnTo>
                <a:lnTo>
                  <a:pt x="74803" y="93599"/>
                </a:lnTo>
                <a:lnTo>
                  <a:pt x="78816" y="86588"/>
                </a:lnTo>
                <a:lnTo>
                  <a:pt x="80467" y="79222"/>
                </a:lnTo>
                <a:lnTo>
                  <a:pt x="80632" y="71615"/>
                </a:lnTo>
                <a:lnTo>
                  <a:pt x="80175" y="63881"/>
                </a:lnTo>
                <a:lnTo>
                  <a:pt x="80187" y="59982"/>
                </a:lnTo>
                <a:lnTo>
                  <a:pt x="80733" y="55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9680698" y="5261797"/>
            <a:ext cx="58419" cy="78740"/>
          </a:xfrm>
          <a:custGeom>
            <a:avLst/>
            <a:gdLst/>
            <a:ahLst/>
            <a:cxnLst/>
            <a:rect l="l" t="t" r="r" b="b"/>
            <a:pathLst>
              <a:path w="58420" h="78739">
                <a:moveTo>
                  <a:pt x="56415" y="50825"/>
                </a:moveTo>
                <a:lnTo>
                  <a:pt x="26298" y="50825"/>
                </a:lnTo>
                <a:lnTo>
                  <a:pt x="32484" y="54449"/>
                </a:lnTo>
                <a:lnTo>
                  <a:pt x="37373" y="59032"/>
                </a:lnTo>
                <a:lnTo>
                  <a:pt x="41204" y="64459"/>
                </a:lnTo>
                <a:lnTo>
                  <a:pt x="44218" y="70612"/>
                </a:lnTo>
                <a:lnTo>
                  <a:pt x="45691" y="74155"/>
                </a:lnTo>
                <a:lnTo>
                  <a:pt x="48104" y="78409"/>
                </a:lnTo>
                <a:lnTo>
                  <a:pt x="57769" y="76111"/>
                </a:lnTo>
                <a:lnTo>
                  <a:pt x="58011" y="72440"/>
                </a:lnTo>
                <a:lnTo>
                  <a:pt x="58105" y="70612"/>
                </a:lnTo>
                <a:lnTo>
                  <a:pt x="57350" y="66217"/>
                </a:lnTo>
                <a:lnTo>
                  <a:pt x="56624" y="59452"/>
                </a:lnTo>
                <a:lnTo>
                  <a:pt x="56438" y="52679"/>
                </a:lnTo>
                <a:lnTo>
                  <a:pt x="56415" y="50825"/>
                </a:lnTo>
                <a:close/>
              </a:path>
              <a:path w="58420" h="78739">
                <a:moveTo>
                  <a:pt x="7782" y="5080"/>
                </a:moveTo>
                <a:lnTo>
                  <a:pt x="2206" y="6324"/>
                </a:lnTo>
                <a:lnTo>
                  <a:pt x="1127" y="13893"/>
                </a:lnTo>
                <a:lnTo>
                  <a:pt x="0" y="28404"/>
                </a:lnTo>
                <a:lnTo>
                  <a:pt x="709" y="42767"/>
                </a:lnTo>
                <a:lnTo>
                  <a:pt x="3165" y="56949"/>
                </a:lnTo>
                <a:lnTo>
                  <a:pt x="7274" y="70916"/>
                </a:lnTo>
                <a:lnTo>
                  <a:pt x="8353" y="73926"/>
                </a:lnTo>
                <a:lnTo>
                  <a:pt x="10893" y="76428"/>
                </a:lnTo>
                <a:lnTo>
                  <a:pt x="17383" y="74828"/>
                </a:lnTo>
                <a:lnTo>
                  <a:pt x="18589" y="72440"/>
                </a:lnTo>
                <a:lnTo>
                  <a:pt x="22095" y="64262"/>
                </a:lnTo>
                <a:lnTo>
                  <a:pt x="19402" y="56883"/>
                </a:lnTo>
                <a:lnTo>
                  <a:pt x="26298" y="50825"/>
                </a:lnTo>
                <a:lnTo>
                  <a:pt x="56415" y="50825"/>
                </a:lnTo>
                <a:lnTo>
                  <a:pt x="56353" y="45925"/>
                </a:lnTo>
                <a:lnTo>
                  <a:pt x="55927" y="39217"/>
                </a:lnTo>
                <a:lnTo>
                  <a:pt x="54883" y="32804"/>
                </a:lnTo>
                <a:lnTo>
                  <a:pt x="23377" y="32804"/>
                </a:lnTo>
                <a:lnTo>
                  <a:pt x="22044" y="31826"/>
                </a:lnTo>
                <a:lnTo>
                  <a:pt x="23593" y="29070"/>
                </a:lnTo>
                <a:lnTo>
                  <a:pt x="54013" y="29070"/>
                </a:lnTo>
                <a:lnTo>
                  <a:pt x="53290" y="26020"/>
                </a:lnTo>
                <a:lnTo>
                  <a:pt x="51521" y="19477"/>
                </a:lnTo>
                <a:lnTo>
                  <a:pt x="50425" y="15290"/>
                </a:lnTo>
                <a:lnTo>
                  <a:pt x="22882" y="15290"/>
                </a:lnTo>
                <a:lnTo>
                  <a:pt x="18526" y="11188"/>
                </a:lnTo>
                <a:lnTo>
                  <a:pt x="7782" y="5080"/>
                </a:lnTo>
                <a:close/>
              </a:path>
              <a:path w="58420" h="78739">
                <a:moveTo>
                  <a:pt x="54013" y="29070"/>
                </a:moveTo>
                <a:lnTo>
                  <a:pt x="23593" y="29070"/>
                </a:lnTo>
                <a:lnTo>
                  <a:pt x="24876" y="30200"/>
                </a:lnTo>
                <a:lnTo>
                  <a:pt x="25435" y="31610"/>
                </a:lnTo>
                <a:lnTo>
                  <a:pt x="24850" y="32524"/>
                </a:lnTo>
                <a:lnTo>
                  <a:pt x="23377" y="32804"/>
                </a:lnTo>
                <a:lnTo>
                  <a:pt x="54883" y="32804"/>
                </a:lnTo>
                <a:lnTo>
                  <a:pt x="54013" y="29070"/>
                </a:lnTo>
                <a:close/>
              </a:path>
              <a:path w="58420" h="78739">
                <a:moveTo>
                  <a:pt x="31251" y="0"/>
                </a:moveTo>
                <a:lnTo>
                  <a:pt x="29664" y="5207"/>
                </a:lnTo>
                <a:lnTo>
                  <a:pt x="22882" y="15290"/>
                </a:lnTo>
                <a:lnTo>
                  <a:pt x="50425" y="15290"/>
                </a:lnTo>
                <a:lnTo>
                  <a:pt x="49806" y="12928"/>
                </a:lnTo>
                <a:lnTo>
                  <a:pt x="48168" y="6197"/>
                </a:lnTo>
                <a:lnTo>
                  <a:pt x="42173" y="4584"/>
                </a:lnTo>
                <a:lnTo>
                  <a:pt x="3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9745192" y="5185041"/>
            <a:ext cx="98425" cy="149860"/>
          </a:xfrm>
          <a:custGeom>
            <a:avLst/>
            <a:gdLst/>
            <a:ahLst/>
            <a:cxnLst/>
            <a:rect l="l" t="t" r="r" b="b"/>
            <a:pathLst>
              <a:path w="98425" h="149860">
                <a:moveTo>
                  <a:pt x="42252" y="133553"/>
                </a:moveTo>
                <a:lnTo>
                  <a:pt x="35077" y="95224"/>
                </a:lnTo>
                <a:lnTo>
                  <a:pt x="23266" y="76542"/>
                </a:lnTo>
                <a:lnTo>
                  <a:pt x="19545" y="80899"/>
                </a:lnTo>
                <a:lnTo>
                  <a:pt x="14401" y="86918"/>
                </a:lnTo>
                <a:lnTo>
                  <a:pt x="6908" y="85839"/>
                </a:lnTo>
                <a:lnTo>
                  <a:pt x="0" y="88214"/>
                </a:lnTo>
                <a:lnTo>
                  <a:pt x="2870" y="101955"/>
                </a:lnTo>
                <a:lnTo>
                  <a:pt x="16941" y="140182"/>
                </a:lnTo>
                <a:lnTo>
                  <a:pt x="26022" y="149733"/>
                </a:lnTo>
                <a:lnTo>
                  <a:pt x="40297" y="146951"/>
                </a:lnTo>
                <a:lnTo>
                  <a:pt x="41846" y="140652"/>
                </a:lnTo>
                <a:lnTo>
                  <a:pt x="42252" y="133553"/>
                </a:lnTo>
                <a:close/>
              </a:path>
              <a:path w="98425" h="149860">
                <a:moveTo>
                  <a:pt x="45580" y="67094"/>
                </a:moveTo>
                <a:lnTo>
                  <a:pt x="45046" y="59347"/>
                </a:lnTo>
                <a:lnTo>
                  <a:pt x="45300" y="52984"/>
                </a:lnTo>
                <a:lnTo>
                  <a:pt x="43942" y="42799"/>
                </a:lnTo>
                <a:lnTo>
                  <a:pt x="26593" y="4406"/>
                </a:lnTo>
                <a:lnTo>
                  <a:pt x="20066" y="3251"/>
                </a:lnTo>
                <a:lnTo>
                  <a:pt x="13335" y="4508"/>
                </a:lnTo>
                <a:lnTo>
                  <a:pt x="4521" y="7886"/>
                </a:lnTo>
                <a:lnTo>
                  <a:pt x="5524" y="15875"/>
                </a:lnTo>
                <a:lnTo>
                  <a:pt x="20764" y="60452"/>
                </a:lnTo>
                <a:lnTo>
                  <a:pt x="30759" y="71666"/>
                </a:lnTo>
                <a:lnTo>
                  <a:pt x="45580" y="67094"/>
                </a:lnTo>
                <a:close/>
              </a:path>
              <a:path w="98425" h="149860">
                <a:moveTo>
                  <a:pt x="98399" y="61988"/>
                </a:moveTo>
                <a:lnTo>
                  <a:pt x="96735" y="49580"/>
                </a:lnTo>
                <a:lnTo>
                  <a:pt x="95580" y="37274"/>
                </a:lnTo>
                <a:lnTo>
                  <a:pt x="93789" y="25234"/>
                </a:lnTo>
                <a:lnTo>
                  <a:pt x="90170" y="13601"/>
                </a:lnTo>
                <a:lnTo>
                  <a:pt x="87325" y="6997"/>
                </a:lnTo>
                <a:lnTo>
                  <a:pt x="83248" y="0"/>
                </a:lnTo>
                <a:lnTo>
                  <a:pt x="75133" y="469"/>
                </a:lnTo>
                <a:lnTo>
                  <a:pt x="65976" y="1003"/>
                </a:lnTo>
                <a:lnTo>
                  <a:pt x="62776" y="8305"/>
                </a:lnTo>
                <a:lnTo>
                  <a:pt x="61683" y="16776"/>
                </a:lnTo>
                <a:lnTo>
                  <a:pt x="60833" y="29489"/>
                </a:lnTo>
                <a:lnTo>
                  <a:pt x="61404" y="42062"/>
                </a:lnTo>
                <a:lnTo>
                  <a:pt x="63207" y="54508"/>
                </a:lnTo>
                <a:lnTo>
                  <a:pt x="66078" y="66865"/>
                </a:lnTo>
                <a:lnTo>
                  <a:pt x="68275" y="75006"/>
                </a:lnTo>
                <a:lnTo>
                  <a:pt x="73482" y="78689"/>
                </a:lnTo>
                <a:lnTo>
                  <a:pt x="90995" y="76060"/>
                </a:lnTo>
                <a:lnTo>
                  <a:pt x="98132" y="69049"/>
                </a:lnTo>
                <a:lnTo>
                  <a:pt x="98399" y="61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bg object 163"/>
          <p:cNvSpPr/>
          <p:nvPr/>
        </p:nvSpPr>
        <p:spPr>
          <a:xfrm>
            <a:off x="9723006" y="5347538"/>
            <a:ext cx="60960" cy="90170"/>
          </a:xfrm>
          <a:custGeom>
            <a:avLst/>
            <a:gdLst/>
            <a:ahLst/>
            <a:cxnLst/>
            <a:rect l="l" t="t" r="r" b="b"/>
            <a:pathLst>
              <a:path w="60959" h="90170">
                <a:moveTo>
                  <a:pt x="7747" y="90068"/>
                </a:moveTo>
                <a:lnTo>
                  <a:pt x="7658" y="89319"/>
                </a:lnTo>
                <a:lnTo>
                  <a:pt x="7289" y="89458"/>
                </a:lnTo>
                <a:lnTo>
                  <a:pt x="7747" y="90068"/>
                </a:lnTo>
                <a:close/>
              </a:path>
              <a:path w="60959" h="90170">
                <a:moveTo>
                  <a:pt x="23926" y="74904"/>
                </a:moveTo>
                <a:lnTo>
                  <a:pt x="23583" y="64719"/>
                </a:lnTo>
                <a:lnTo>
                  <a:pt x="23088" y="57645"/>
                </a:lnTo>
                <a:lnTo>
                  <a:pt x="23075" y="50558"/>
                </a:lnTo>
                <a:lnTo>
                  <a:pt x="17868" y="9017"/>
                </a:lnTo>
                <a:lnTo>
                  <a:pt x="14439" y="0"/>
                </a:lnTo>
                <a:lnTo>
                  <a:pt x="4686" y="1447"/>
                </a:lnTo>
                <a:lnTo>
                  <a:pt x="3302" y="5537"/>
                </a:lnTo>
                <a:lnTo>
                  <a:pt x="2400" y="12115"/>
                </a:lnTo>
                <a:lnTo>
                  <a:pt x="2298" y="14732"/>
                </a:lnTo>
                <a:lnTo>
                  <a:pt x="1739" y="17233"/>
                </a:lnTo>
                <a:lnTo>
                  <a:pt x="0" y="35521"/>
                </a:lnTo>
                <a:lnTo>
                  <a:pt x="1727" y="53530"/>
                </a:lnTo>
                <a:lnTo>
                  <a:pt x="4940" y="71399"/>
                </a:lnTo>
                <a:lnTo>
                  <a:pt x="7658" y="89319"/>
                </a:lnTo>
                <a:lnTo>
                  <a:pt x="17284" y="85229"/>
                </a:lnTo>
                <a:lnTo>
                  <a:pt x="22263" y="81089"/>
                </a:lnTo>
                <a:lnTo>
                  <a:pt x="23926" y="74904"/>
                </a:lnTo>
                <a:close/>
              </a:path>
              <a:path w="60959" h="90170">
                <a:moveTo>
                  <a:pt x="60858" y="62826"/>
                </a:moveTo>
                <a:lnTo>
                  <a:pt x="54419" y="22745"/>
                </a:lnTo>
                <a:lnTo>
                  <a:pt x="44348" y="3263"/>
                </a:lnTo>
                <a:lnTo>
                  <a:pt x="40500" y="2794"/>
                </a:lnTo>
                <a:lnTo>
                  <a:pt x="33134" y="16167"/>
                </a:lnTo>
                <a:lnTo>
                  <a:pt x="32118" y="23990"/>
                </a:lnTo>
                <a:lnTo>
                  <a:pt x="33185" y="32842"/>
                </a:lnTo>
                <a:lnTo>
                  <a:pt x="35191" y="47002"/>
                </a:lnTo>
                <a:lnTo>
                  <a:pt x="37858" y="60985"/>
                </a:lnTo>
                <a:lnTo>
                  <a:pt x="41211" y="74803"/>
                </a:lnTo>
                <a:lnTo>
                  <a:pt x="45313" y="88455"/>
                </a:lnTo>
                <a:lnTo>
                  <a:pt x="45059" y="88544"/>
                </a:lnTo>
                <a:lnTo>
                  <a:pt x="45491" y="88988"/>
                </a:lnTo>
                <a:lnTo>
                  <a:pt x="45326" y="88455"/>
                </a:lnTo>
                <a:lnTo>
                  <a:pt x="53149" y="84328"/>
                </a:lnTo>
                <a:lnTo>
                  <a:pt x="58293" y="78359"/>
                </a:lnTo>
                <a:lnTo>
                  <a:pt x="60833" y="71031"/>
                </a:lnTo>
                <a:lnTo>
                  <a:pt x="60858" y="62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4" name="bg object 1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852200" y="5737573"/>
            <a:ext cx="213279" cy="223534"/>
          </a:xfrm>
          <a:prstGeom prst="rect">
            <a:avLst/>
          </a:prstGeom>
        </p:spPr>
      </p:pic>
      <p:sp>
        <p:nvSpPr>
          <p:cNvPr id="165" name="bg object 165"/>
          <p:cNvSpPr/>
          <p:nvPr/>
        </p:nvSpPr>
        <p:spPr>
          <a:xfrm>
            <a:off x="7191472" y="5443635"/>
            <a:ext cx="55244" cy="135255"/>
          </a:xfrm>
          <a:custGeom>
            <a:avLst/>
            <a:gdLst/>
            <a:ahLst/>
            <a:cxnLst/>
            <a:rect l="l" t="t" r="r" b="b"/>
            <a:pathLst>
              <a:path w="55245" h="135254">
                <a:moveTo>
                  <a:pt x="13893" y="0"/>
                </a:moveTo>
                <a:lnTo>
                  <a:pt x="0" y="5727"/>
                </a:lnTo>
                <a:lnTo>
                  <a:pt x="4140" y="13792"/>
                </a:lnTo>
                <a:lnTo>
                  <a:pt x="5321" y="27736"/>
                </a:lnTo>
                <a:lnTo>
                  <a:pt x="9367" y="46731"/>
                </a:lnTo>
                <a:lnTo>
                  <a:pt x="11471" y="62034"/>
                </a:lnTo>
                <a:lnTo>
                  <a:pt x="11817" y="77407"/>
                </a:lnTo>
                <a:lnTo>
                  <a:pt x="9728" y="92849"/>
                </a:lnTo>
                <a:lnTo>
                  <a:pt x="9271" y="102059"/>
                </a:lnTo>
                <a:lnTo>
                  <a:pt x="34719" y="135084"/>
                </a:lnTo>
                <a:lnTo>
                  <a:pt x="41427" y="134378"/>
                </a:lnTo>
                <a:lnTo>
                  <a:pt x="50152" y="131686"/>
                </a:lnTo>
                <a:lnTo>
                  <a:pt x="52387" y="124040"/>
                </a:lnTo>
                <a:lnTo>
                  <a:pt x="54927" y="75095"/>
                </a:lnTo>
                <a:lnTo>
                  <a:pt x="53593" y="75082"/>
                </a:lnTo>
                <a:lnTo>
                  <a:pt x="53568" y="36169"/>
                </a:lnTo>
                <a:lnTo>
                  <a:pt x="53517" y="29413"/>
                </a:lnTo>
                <a:lnTo>
                  <a:pt x="52323" y="22085"/>
                </a:lnTo>
                <a:lnTo>
                  <a:pt x="37566" y="17589"/>
                </a:lnTo>
                <a:lnTo>
                  <a:pt x="32550" y="12903"/>
                </a:lnTo>
                <a:lnTo>
                  <a:pt x="22301" y="2349"/>
                </a:lnTo>
                <a:lnTo>
                  <a:pt x="13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g object 166"/>
          <p:cNvSpPr/>
          <p:nvPr/>
        </p:nvSpPr>
        <p:spPr>
          <a:xfrm>
            <a:off x="7183983" y="573204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673" y="406"/>
                </a:moveTo>
                <a:lnTo>
                  <a:pt x="4279" y="0"/>
                </a:lnTo>
                <a:lnTo>
                  <a:pt x="1422" y="3467"/>
                </a:lnTo>
                <a:lnTo>
                  <a:pt x="0" y="5219"/>
                </a:lnTo>
                <a:lnTo>
                  <a:pt x="190" y="5499"/>
                </a:lnTo>
                <a:lnTo>
                  <a:pt x="393" y="5778"/>
                </a:lnTo>
                <a:lnTo>
                  <a:pt x="4673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g object 167"/>
          <p:cNvSpPr/>
          <p:nvPr/>
        </p:nvSpPr>
        <p:spPr>
          <a:xfrm>
            <a:off x="7707463" y="57828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3" y="4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bg object 168"/>
          <p:cNvSpPr/>
          <p:nvPr/>
        </p:nvSpPr>
        <p:spPr>
          <a:xfrm>
            <a:off x="7101573" y="4737099"/>
            <a:ext cx="3102610" cy="2120900"/>
          </a:xfrm>
          <a:custGeom>
            <a:avLst/>
            <a:gdLst/>
            <a:ahLst/>
            <a:cxnLst/>
            <a:rect l="l" t="t" r="r" b="b"/>
            <a:pathLst>
              <a:path w="3102609" h="2120900">
                <a:moveTo>
                  <a:pt x="130124" y="2087232"/>
                </a:moveTo>
                <a:lnTo>
                  <a:pt x="130111" y="2086876"/>
                </a:lnTo>
                <a:lnTo>
                  <a:pt x="129971" y="2087283"/>
                </a:lnTo>
                <a:lnTo>
                  <a:pt x="130111" y="2087245"/>
                </a:lnTo>
                <a:close/>
              </a:path>
              <a:path w="3102609" h="2120900">
                <a:moveTo>
                  <a:pt x="992009" y="2106155"/>
                </a:moveTo>
                <a:lnTo>
                  <a:pt x="991666" y="2105482"/>
                </a:lnTo>
                <a:lnTo>
                  <a:pt x="990003" y="2105393"/>
                </a:lnTo>
                <a:lnTo>
                  <a:pt x="989457" y="2106549"/>
                </a:lnTo>
                <a:lnTo>
                  <a:pt x="990879" y="2107031"/>
                </a:lnTo>
                <a:lnTo>
                  <a:pt x="992009" y="2106155"/>
                </a:lnTo>
                <a:close/>
              </a:path>
              <a:path w="3102609" h="2120900">
                <a:moveTo>
                  <a:pt x="1475943" y="787400"/>
                </a:moveTo>
                <a:lnTo>
                  <a:pt x="1454010" y="787400"/>
                </a:lnTo>
                <a:lnTo>
                  <a:pt x="1464957" y="800100"/>
                </a:lnTo>
                <a:lnTo>
                  <a:pt x="1475943" y="787400"/>
                </a:lnTo>
                <a:close/>
              </a:path>
              <a:path w="3102609" h="2120900">
                <a:moveTo>
                  <a:pt x="1806524" y="1765300"/>
                </a:moveTo>
                <a:lnTo>
                  <a:pt x="1797951" y="1752600"/>
                </a:lnTo>
                <a:lnTo>
                  <a:pt x="1781454" y="1752600"/>
                </a:lnTo>
                <a:lnTo>
                  <a:pt x="1799856" y="1765300"/>
                </a:lnTo>
                <a:lnTo>
                  <a:pt x="1806524" y="1765300"/>
                </a:lnTo>
                <a:close/>
              </a:path>
              <a:path w="3102609" h="2120900">
                <a:moveTo>
                  <a:pt x="2059851" y="1821726"/>
                </a:moveTo>
                <a:lnTo>
                  <a:pt x="2059838" y="1814906"/>
                </a:lnTo>
                <a:lnTo>
                  <a:pt x="2059698" y="1814614"/>
                </a:lnTo>
                <a:lnTo>
                  <a:pt x="2054021" y="1803260"/>
                </a:lnTo>
                <a:lnTo>
                  <a:pt x="2049145" y="1801012"/>
                </a:lnTo>
                <a:lnTo>
                  <a:pt x="2045462" y="1799310"/>
                </a:lnTo>
                <a:lnTo>
                  <a:pt x="2045258" y="1799221"/>
                </a:lnTo>
                <a:lnTo>
                  <a:pt x="2045258" y="1856079"/>
                </a:lnTo>
                <a:lnTo>
                  <a:pt x="2044192" y="1874951"/>
                </a:lnTo>
                <a:lnTo>
                  <a:pt x="2042541" y="1893836"/>
                </a:lnTo>
                <a:lnTo>
                  <a:pt x="2040839" y="1912696"/>
                </a:lnTo>
                <a:lnTo>
                  <a:pt x="2040178" y="1920913"/>
                </a:lnTo>
                <a:lnTo>
                  <a:pt x="2034616" y="1925104"/>
                </a:lnTo>
                <a:lnTo>
                  <a:pt x="2026348" y="1925129"/>
                </a:lnTo>
                <a:lnTo>
                  <a:pt x="2009140" y="1925129"/>
                </a:lnTo>
                <a:lnTo>
                  <a:pt x="2009140" y="1924367"/>
                </a:lnTo>
                <a:lnTo>
                  <a:pt x="2006600" y="1924291"/>
                </a:lnTo>
                <a:lnTo>
                  <a:pt x="2004034" y="1924367"/>
                </a:lnTo>
                <a:lnTo>
                  <a:pt x="2001494" y="1924291"/>
                </a:lnTo>
                <a:lnTo>
                  <a:pt x="1985276" y="1922805"/>
                </a:lnTo>
                <a:lnTo>
                  <a:pt x="1976183" y="1918322"/>
                </a:lnTo>
                <a:lnTo>
                  <a:pt x="1972386" y="1908733"/>
                </a:lnTo>
                <a:lnTo>
                  <a:pt x="1972068" y="1893836"/>
                </a:lnTo>
                <a:lnTo>
                  <a:pt x="1972119" y="1890166"/>
                </a:lnTo>
                <a:lnTo>
                  <a:pt x="1976589" y="1821726"/>
                </a:lnTo>
                <a:lnTo>
                  <a:pt x="2006168" y="1815782"/>
                </a:lnTo>
                <a:lnTo>
                  <a:pt x="2013343" y="1815426"/>
                </a:lnTo>
                <a:lnTo>
                  <a:pt x="2020443" y="1814614"/>
                </a:lnTo>
                <a:lnTo>
                  <a:pt x="2030171" y="1814906"/>
                </a:lnTo>
                <a:lnTo>
                  <a:pt x="2037829" y="1819046"/>
                </a:lnTo>
                <a:lnTo>
                  <a:pt x="2042960" y="1826628"/>
                </a:lnTo>
                <a:lnTo>
                  <a:pt x="2045144" y="1837258"/>
                </a:lnTo>
                <a:lnTo>
                  <a:pt x="2045258" y="1856079"/>
                </a:lnTo>
                <a:lnTo>
                  <a:pt x="2045258" y="1799221"/>
                </a:lnTo>
                <a:lnTo>
                  <a:pt x="2042604" y="1797989"/>
                </a:lnTo>
                <a:lnTo>
                  <a:pt x="2026500" y="1798459"/>
                </a:lnTo>
                <a:lnTo>
                  <a:pt x="2024608" y="1798777"/>
                </a:lnTo>
                <a:lnTo>
                  <a:pt x="2022703" y="1799310"/>
                </a:lnTo>
                <a:lnTo>
                  <a:pt x="2020811" y="1799259"/>
                </a:lnTo>
                <a:lnTo>
                  <a:pt x="2009444" y="1799869"/>
                </a:lnTo>
                <a:lnTo>
                  <a:pt x="1998065" y="1801012"/>
                </a:lnTo>
                <a:lnTo>
                  <a:pt x="1986699" y="1801012"/>
                </a:lnTo>
                <a:lnTo>
                  <a:pt x="1975408" y="1798180"/>
                </a:lnTo>
                <a:lnTo>
                  <a:pt x="1970278" y="1795983"/>
                </a:lnTo>
                <a:lnTo>
                  <a:pt x="1966531" y="1798383"/>
                </a:lnTo>
                <a:lnTo>
                  <a:pt x="1961007" y="1809102"/>
                </a:lnTo>
                <a:lnTo>
                  <a:pt x="1957997" y="1815782"/>
                </a:lnTo>
                <a:lnTo>
                  <a:pt x="1957959" y="1816036"/>
                </a:lnTo>
                <a:lnTo>
                  <a:pt x="1959546" y="1823212"/>
                </a:lnTo>
                <a:lnTo>
                  <a:pt x="1961654" y="1837753"/>
                </a:lnTo>
                <a:lnTo>
                  <a:pt x="1961908" y="1852231"/>
                </a:lnTo>
                <a:lnTo>
                  <a:pt x="1960892" y="1866709"/>
                </a:lnTo>
                <a:lnTo>
                  <a:pt x="1957908" y="1891931"/>
                </a:lnTo>
                <a:lnTo>
                  <a:pt x="1956930" y="1901482"/>
                </a:lnTo>
                <a:lnTo>
                  <a:pt x="1956079" y="1911654"/>
                </a:lnTo>
                <a:lnTo>
                  <a:pt x="1955241" y="1925408"/>
                </a:lnTo>
                <a:lnTo>
                  <a:pt x="1954784" y="1934121"/>
                </a:lnTo>
                <a:lnTo>
                  <a:pt x="1958251" y="1938959"/>
                </a:lnTo>
                <a:lnTo>
                  <a:pt x="1970125" y="1940128"/>
                </a:lnTo>
                <a:lnTo>
                  <a:pt x="1985365" y="1941436"/>
                </a:lnTo>
                <a:lnTo>
                  <a:pt x="2035784" y="1944344"/>
                </a:lnTo>
                <a:lnTo>
                  <a:pt x="2040394" y="1943874"/>
                </a:lnTo>
                <a:lnTo>
                  <a:pt x="2042972" y="1939340"/>
                </a:lnTo>
                <a:lnTo>
                  <a:pt x="2047189" y="1932406"/>
                </a:lnTo>
                <a:lnTo>
                  <a:pt x="2051215" y="1925408"/>
                </a:lnTo>
                <a:lnTo>
                  <a:pt x="2051329" y="1925129"/>
                </a:lnTo>
                <a:lnTo>
                  <a:pt x="2054313" y="1917928"/>
                </a:lnTo>
                <a:lnTo>
                  <a:pt x="2055698" y="1909533"/>
                </a:lnTo>
                <a:lnTo>
                  <a:pt x="2056485" y="1890166"/>
                </a:lnTo>
                <a:lnTo>
                  <a:pt x="2057488" y="1871052"/>
                </a:lnTo>
                <a:lnTo>
                  <a:pt x="2059622" y="1834502"/>
                </a:lnTo>
                <a:lnTo>
                  <a:pt x="2059851" y="1821726"/>
                </a:lnTo>
                <a:close/>
              </a:path>
              <a:path w="3102609" h="2120900">
                <a:moveTo>
                  <a:pt x="2184514" y="1932698"/>
                </a:moveTo>
                <a:lnTo>
                  <a:pt x="2184425" y="1928888"/>
                </a:lnTo>
                <a:lnTo>
                  <a:pt x="2184362" y="1926869"/>
                </a:lnTo>
                <a:lnTo>
                  <a:pt x="2180450" y="1919185"/>
                </a:lnTo>
                <a:lnTo>
                  <a:pt x="2178951" y="1916950"/>
                </a:lnTo>
                <a:lnTo>
                  <a:pt x="2177859" y="1914855"/>
                </a:lnTo>
                <a:lnTo>
                  <a:pt x="2177681" y="1912200"/>
                </a:lnTo>
                <a:lnTo>
                  <a:pt x="2175662" y="1891017"/>
                </a:lnTo>
                <a:lnTo>
                  <a:pt x="2173198" y="1870684"/>
                </a:lnTo>
                <a:lnTo>
                  <a:pt x="2171192" y="1849907"/>
                </a:lnTo>
                <a:lnTo>
                  <a:pt x="2170874" y="1834857"/>
                </a:lnTo>
                <a:lnTo>
                  <a:pt x="2170938" y="1823910"/>
                </a:lnTo>
                <a:lnTo>
                  <a:pt x="2172855" y="1818830"/>
                </a:lnTo>
                <a:lnTo>
                  <a:pt x="2172944" y="1813852"/>
                </a:lnTo>
                <a:lnTo>
                  <a:pt x="2172944" y="1813725"/>
                </a:lnTo>
                <a:lnTo>
                  <a:pt x="2171966" y="1805927"/>
                </a:lnTo>
                <a:lnTo>
                  <a:pt x="2168715" y="1800898"/>
                </a:lnTo>
                <a:lnTo>
                  <a:pt x="2168334" y="1800745"/>
                </a:lnTo>
                <a:lnTo>
                  <a:pt x="2164740" y="1799285"/>
                </a:lnTo>
                <a:lnTo>
                  <a:pt x="2164740" y="1898256"/>
                </a:lnTo>
                <a:lnTo>
                  <a:pt x="2163381" y="1905381"/>
                </a:lnTo>
                <a:lnTo>
                  <a:pt x="2161362" y="1912467"/>
                </a:lnTo>
                <a:lnTo>
                  <a:pt x="2159749" y="1919605"/>
                </a:lnTo>
                <a:lnTo>
                  <a:pt x="2159063" y="1924227"/>
                </a:lnTo>
                <a:lnTo>
                  <a:pt x="2154847" y="1924939"/>
                </a:lnTo>
                <a:lnTo>
                  <a:pt x="2151138" y="1926196"/>
                </a:lnTo>
                <a:lnTo>
                  <a:pt x="2137638" y="1928888"/>
                </a:lnTo>
                <a:lnTo>
                  <a:pt x="2124418" y="1928355"/>
                </a:lnTo>
                <a:lnTo>
                  <a:pt x="2111413" y="1925586"/>
                </a:lnTo>
                <a:lnTo>
                  <a:pt x="2098573" y="1921548"/>
                </a:lnTo>
                <a:lnTo>
                  <a:pt x="2089188" y="1918360"/>
                </a:lnTo>
                <a:lnTo>
                  <a:pt x="2087638" y="1909495"/>
                </a:lnTo>
                <a:lnTo>
                  <a:pt x="2088946" y="1886496"/>
                </a:lnTo>
                <a:lnTo>
                  <a:pt x="2091804" y="1844243"/>
                </a:lnTo>
                <a:lnTo>
                  <a:pt x="2123402" y="1814042"/>
                </a:lnTo>
                <a:lnTo>
                  <a:pt x="2131568" y="1813852"/>
                </a:lnTo>
                <a:lnTo>
                  <a:pt x="2137740" y="1815503"/>
                </a:lnTo>
                <a:lnTo>
                  <a:pt x="2153247" y="1819478"/>
                </a:lnTo>
                <a:lnTo>
                  <a:pt x="2158187" y="1824951"/>
                </a:lnTo>
                <a:lnTo>
                  <a:pt x="2158555" y="1834857"/>
                </a:lnTo>
                <a:lnTo>
                  <a:pt x="2159203" y="1848967"/>
                </a:lnTo>
                <a:lnTo>
                  <a:pt x="2160244" y="1863039"/>
                </a:lnTo>
                <a:lnTo>
                  <a:pt x="2161908" y="1877060"/>
                </a:lnTo>
                <a:lnTo>
                  <a:pt x="2164397" y="1891017"/>
                </a:lnTo>
                <a:lnTo>
                  <a:pt x="2164740" y="1898256"/>
                </a:lnTo>
                <a:lnTo>
                  <a:pt x="2164740" y="1799285"/>
                </a:lnTo>
                <a:lnTo>
                  <a:pt x="2163216" y="1798662"/>
                </a:lnTo>
                <a:lnTo>
                  <a:pt x="2155444" y="1799272"/>
                </a:lnTo>
                <a:lnTo>
                  <a:pt x="2148941" y="1800745"/>
                </a:lnTo>
                <a:lnTo>
                  <a:pt x="2142756" y="1800021"/>
                </a:lnTo>
                <a:lnTo>
                  <a:pt x="2136444" y="1799196"/>
                </a:lnTo>
                <a:lnTo>
                  <a:pt x="2126424" y="1798345"/>
                </a:lnTo>
                <a:lnTo>
                  <a:pt x="2116442" y="1798307"/>
                </a:lnTo>
                <a:lnTo>
                  <a:pt x="2106460" y="1798878"/>
                </a:lnTo>
                <a:lnTo>
                  <a:pt x="2078291" y="1828241"/>
                </a:lnTo>
                <a:lnTo>
                  <a:pt x="2078012" y="1869694"/>
                </a:lnTo>
                <a:lnTo>
                  <a:pt x="2077554" y="1869694"/>
                </a:lnTo>
                <a:lnTo>
                  <a:pt x="2077516" y="1909495"/>
                </a:lnTo>
                <a:lnTo>
                  <a:pt x="2107958" y="1939721"/>
                </a:lnTo>
                <a:lnTo>
                  <a:pt x="2138413" y="1942985"/>
                </a:lnTo>
                <a:lnTo>
                  <a:pt x="2149932" y="1942515"/>
                </a:lnTo>
                <a:lnTo>
                  <a:pt x="2161387" y="1941245"/>
                </a:lnTo>
                <a:lnTo>
                  <a:pt x="2172766" y="1939417"/>
                </a:lnTo>
                <a:lnTo>
                  <a:pt x="2180717" y="1936838"/>
                </a:lnTo>
                <a:lnTo>
                  <a:pt x="2184514" y="1932698"/>
                </a:lnTo>
                <a:close/>
              </a:path>
              <a:path w="3102609" h="2120900">
                <a:moveTo>
                  <a:pt x="2184958" y="1995766"/>
                </a:moveTo>
                <a:lnTo>
                  <a:pt x="2184552" y="1991106"/>
                </a:lnTo>
                <a:lnTo>
                  <a:pt x="2184603" y="1986559"/>
                </a:lnTo>
                <a:lnTo>
                  <a:pt x="2184095" y="1977580"/>
                </a:lnTo>
                <a:lnTo>
                  <a:pt x="2157933" y="1963712"/>
                </a:lnTo>
                <a:lnTo>
                  <a:pt x="2156129" y="1963407"/>
                </a:lnTo>
                <a:lnTo>
                  <a:pt x="2156129" y="2007450"/>
                </a:lnTo>
                <a:lnTo>
                  <a:pt x="2150237" y="2010232"/>
                </a:lnTo>
                <a:lnTo>
                  <a:pt x="2145919" y="2010816"/>
                </a:lnTo>
                <a:lnTo>
                  <a:pt x="2145487" y="2010232"/>
                </a:lnTo>
                <a:lnTo>
                  <a:pt x="2141664" y="2005126"/>
                </a:lnTo>
                <a:lnTo>
                  <a:pt x="2147189" y="2002548"/>
                </a:lnTo>
                <a:lnTo>
                  <a:pt x="2151151" y="2004199"/>
                </a:lnTo>
                <a:lnTo>
                  <a:pt x="2156129" y="2007450"/>
                </a:lnTo>
                <a:lnTo>
                  <a:pt x="2156129" y="1963407"/>
                </a:lnTo>
                <a:lnTo>
                  <a:pt x="2152891" y="1962835"/>
                </a:lnTo>
                <a:lnTo>
                  <a:pt x="2136660" y="1961019"/>
                </a:lnTo>
                <a:lnTo>
                  <a:pt x="2132139" y="1960930"/>
                </a:lnTo>
                <a:lnTo>
                  <a:pt x="2120392" y="1960676"/>
                </a:lnTo>
                <a:lnTo>
                  <a:pt x="2104605" y="1960930"/>
                </a:lnTo>
                <a:lnTo>
                  <a:pt x="2104110" y="1960930"/>
                </a:lnTo>
                <a:lnTo>
                  <a:pt x="2087829" y="1960918"/>
                </a:lnTo>
                <a:lnTo>
                  <a:pt x="1987715" y="1959673"/>
                </a:lnTo>
                <a:lnTo>
                  <a:pt x="1987715" y="2005901"/>
                </a:lnTo>
                <a:lnTo>
                  <a:pt x="1986915" y="2008670"/>
                </a:lnTo>
                <a:lnTo>
                  <a:pt x="1984743" y="2010232"/>
                </a:lnTo>
                <a:lnTo>
                  <a:pt x="1978533" y="2010067"/>
                </a:lnTo>
                <a:lnTo>
                  <a:pt x="1976704" y="2007679"/>
                </a:lnTo>
                <a:lnTo>
                  <a:pt x="1978533" y="2001012"/>
                </a:lnTo>
                <a:lnTo>
                  <a:pt x="1980641" y="1999919"/>
                </a:lnTo>
                <a:lnTo>
                  <a:pt x="1985987" y="2001393"/>
                </a:lnTo>
                <a:lnTo>
                  <a:pt x="1987677" y="2002993"/>
                </a:lnTo>
                <a:lnTo>
                  <a:pt x="1987715" y="2005901"/>
                </a:lnTo>
                <a:lnTo>
                  <a:pt x="1987715" y="1959673"/>
                </a:lnTo>
                <a:lnTo>
                  <a:pt x="1959762" y="1994433"/>
                </a:lnTo>
                <a:lnTo>
                  <a:pt x="1958936" y="2016836"/>
                </a:lnTo>
                <a:lnTo>
                  <a:pt x="1959279" y="2023033"/>
                </a:lnTo>
                <a:lnTo>
                  <a:pt x="1962264" y="2026386"/>
                </a:lnTo>
                <a:lnTo>
                  <a:pt x="1972665" y="2027745"/>
                </a:lnTo>
                <a:lnTo>
                  <a:pt x="1977085" y="2028647"/>
                </a:lnTo>
                <a:lnTo>
                  <a:pt x="2000275" y="2029320"/>
                </a:lnTo>
                <a:lnTo>
                  <a:pt x="2019173" y="2029612"/>
                </a:lnTo>
                <a:lnTo>
                  <a:pt x="2038324" y="2029345"/>
                </a:lnTo>
                <a:lnTo>
                  <a:pt x="2057895" y="2028240"/>
                </a:lnTo>
                <a:lnTo>
                  <a:pt x="2081504" y="2028952"/>
                </a:lnTo>
                <a:lnTo>
                  <a:pt x="2105520" y="2028850"/>
                </a:lnTo>
                <a:lnTo>
                  <a:pt x="2129599" y="2028240"/>
                </a:lnTo>
                <a:lnTo>
                  <a:pt x="2129815" y="2028240"/>
                </a:lnTo>
                <a:lnTo>
                  <a:pt x="2168499" y="2026805"/>
                </a:lnTo>
                <a:lnTo>
                  <a:pt x="2184171" y="1999919"/>
                </a:lnTo>
                <a:lnTo>
                  <a:pt x="2184958" y="1995766"/>
                </a:lnTo>
                <a:close/>
              </a:path>
              <a:path w="3102609" h="2120900">
                <a:moveTo>
                  <a:pt x="2202484" y="2120900"/>
                </a:moveTo>
                <a:lnTo>
                  <a:pt x="2201113" y="2108200"/>
                </a:lnTo>
                <a:lnTo>
                  <a:pt x="2197646" y="2095500"/>
                </a:lnTo>
                <a:lnTo>
                  <a:pt x="2195436" y="2082800"/>
                </a:lnTo>
                <a:lnTo>
                  <a:pt x="2196388" y="2082800"/>
                </a:lnTo>
                <a:lnTo>
                  <a:pt x="2195690" y="2070100"/>
                </a:lnTo>
                <a:lnTo>
                  <a:pt x="2195004" y="2057400"/>
                </a:lnTo>
                <a:lnTo>
                  <a:pt x="2182660" y="2057400"/>
                </a:lnTo>
                <a:lnTo>
                  <a:pt x="2170861" y="2070100"/>
                </a:lnTo>
                <a:lnTo>
                  <a:pt x="2122500" y="2070100"/>
                </a:lnTo>
                <a:lnTo>
                  <a:pt x="2108085" y="2057400"/>
                </a:lnTo>
                <a:lnTo>
                  <a:pt x="2103628" y="2057400"/>
                </a:lnTo>
                <a:lnTo>
                  <a:pt x="2101469" y="2070100"/>
                </a:lnTo>
                <a:lnTo>
                  <a:pt x="2098802" y="2082800"/>
                </a:lnTo>
                <a:lnTo>
                  <a:pt x="2097049" y="2095500"/>
                </a:lnTo>
                <a:lnTo>
                  <a:pt x="2096185" y="2108200"/>
                </a:lnTo>
                <a:lnTo>
                  <a:pt x="2096135" y="2120900"/>
                </a:lnTo>
                <a:lnTo>
                  <a:pt x="2110613" y="2120900"/>
                </a:lnTo>
                <a:lnTo>
                  <a:pt x="2111044" y="2108200"/>
                </a:lnTo>
                <a:lnTo>
                  <a:pt x="2112086" y="2095500"/>
                </a:lnTo>
                <a:lnTo>
                  <a:pt x="2113064" y="2082800"/>
                </a:lnTo>
                <a:lnTo>
                  <a:pt x="2178202" y="2082800"/>
                </a:lnTo>
                <a:lnTo>
                  <a:pt x="2181656" y="2095500"/>
                </a:lnTo>
                <a:lnTo>
                  <a:pt x="2184844" y="2095500"/>
                </a:lnTo>
                <a:lnTo>
                  <a:pt x="2187765" y="2108200"/>
                </a:lnTo>
                <a:lnTo>
                  <a:pt x="2187829" y="2120900"/>
                </a:lnTo>
                <a:lnTo>
                  <a:pt x="2202484" y="2120900"/>
                </a:lnTo>
                <a:close/>
              </a:path>
              <a:path w="3102609" h="2120900">
                <a:moveTo>
                  <a:pt x="2376144" y="2049284"/>
                </a:moveTo>
                <a:lnTo>
                  <a:pt x="2372969" y="2042960"/>
                </a:lnTo>
                <a:lnTo>
                  <a:pt x="2368423" y="2039810"/>
                </a:lnTo>
                <a:lnTo>
                  <a:pt x="2367394" y="2039112"/>
                </a:lnTo>
                <a:lnTo>
                  <a:pt x="2360218" y="2038502"/>
                </a:lnTo>
                <a:lnTo>
                  <a:pt x="2343899" y="2039810"/>
                </a:lnTo>
                <a:lnTo>
                  <a:pt x="2327745" y="2039035"/>
                </a:lnTo>
                <a:lnTo>
                  <a:pt x="2311654" y="2037372"/>
                </a:lnTo>
                <a:lnTo>
                  <a:pt x="2295563" y="2035987"/>
                </a:lnTo>
                <a:lnTo>
                  <a:pt x="2281199" y="2035225"/>
                </a:lnTo>
                <a:lnTo>
                  <a:pt x="2280043" y="2036470"/>
                </a:lnTo>
                <a:lnTo>
                  <a:pt x="2276386" y="2051062"/>
                </a:lnTo>
                <a:lnTo>
                  <a:pt x="2274773" y="2061197"/>
                </a:lnTo>
                <a:lnTo>
                  <a:pt x="2274506" y="2071344"/>
                </a:lnTo>
                <a:lnTo>
                  <a:pt x="2274811" y="2081542"/>
                </a:lnTo>
                <a:lnTo>
                  <a:pt x="2274900" y="2091702"/>
                </a:lnTo>
                <a:lnTo>
                  <a:pt x="2274049" y="2109711"/>
                </a:lnTo>
                <a:lnTo>
                  <a:pt x="2274925" y="2120900"/>
                </a:lnTo>
                <a:lnTo>
                  <a:pt x="2290915" y="2120900"/>
                </a:lnTo>
                <a:lnTo>
                  <a:pt x="2290292" y="2105926"/>
                </a:lnTo>
                <a:lnTo>
                  <a:pt x="2290940" y="2091702"/>
                </a:lnTo>
                <a:lnTo>
                  <a:pt x="2290978" y="2081542"/>
                </a:lnTo>
                <a:lnTo>
                  <a:pt x="2290559" y="2073554"/>
                </a:lnTo>
                <a:lnTo>
                  <a:pt x="2291677" y="2057438"/>
                </a:lnTo>
                <a:lnTo>
                  <a:pt x="2297379" y="2052662"/>
                </a:lnTo>
                <a:lnTo>
                  <a:pt x="2304173" y="2054301"/>
                </a:lnTo>
                <a:lnTo>
                  <a:pt x="2314613" y="2056003"/>
                </a:lnTo>
                <a:lnTo>
                  <a:pt x="2325090" y="2056650"/>
                </a:lnTo>
                <a:lnTo>
                  <a:pt x="2335580" y="2057057"/>
                </a:lnTo>
                <a:lnTo>
                  <a:pt x="2346020" y="2058035"/>
                </a:lnTo>
                <a:lnTo>
                  <a:pt x="2362174" y="2106104"/>
                </a:lnTo>
                <a:lnTo>
                  <a:pt x="2363228" y="2120900"/>
                </a:lnTo>
                <a:lnTo>
                  <a:pt x="2375966" y="2120900"/>
                </a:lnTo>
                <a:lnTo>
                  <a:pt x="2373960" y="2099970"/>
                </a:lnTo>
                <a:lnTo>
                  <a:pt x="2373528" y="2078723"/>
                </a:lnTo>
                <a:lnTo>
                  <a:pt x="2376055" y="2058035"/>
                </a:lnTo>
                <a:lnTo>
                  <a:pt x="2376144" y="2052662"/>
                </a:lnTo>
                <a:lnTo>
                  <a:pt x="2376144" y="2049284"/>
                </a:lnTo>
                <a:close/>
              </a:path>
              <a:path w="3102609" h="2120900">
                <a:moveTo>
                  <a:pt x="2377541" y="1824304"/>
                </a:moveTo>
                <a:lnTo>
                  <a:pt x="2377503" y="1814474"/>
                </a:lnTo>
                <a:lnTo>
                  <a:pt x="2377440" y="1810550"/>
                </a:lnTo>
                <a:lnTo>
                  <a:pt x="2373630" y="1802498"/>
                </a:lnTo>
                <a:lnTo>
                  <a:pt x="2369312" y="1800263"/>
                </a:lnTo>
                <a:lnTo>
                  <a:pt x="2365832" y="1798434"/>
                </a:lnTo>
                <a:lnTo>
                  <a:pt x="2363990" y="1798370"/>
                </a:lnTo>
                <a:lnTo>
                  <a:pt x="2363990" y="1880362"/>
                </a:lnTo>
                <a:lnTo>
                  <a:pt x="2363838" y="1887004"/>
                </a:lnTo>
                <a:lnTo>
                  <a:pt x="2354237" y="1925624"/>
                </a:lnTo>
                <a:lnTo>
                  <a:pt x="2346261" y="1928507"/>
                </a:lnTo>
                <a:lnTo>
                  <a:pt x="2334780" y="1928025"/>
                </a:lnTo>
                <a:lnTo>
                  <a:pt x="2321560" y="1925878"/>
                </a:lnTo>
                <a:lnTo>
                  <a:pt x="2314943" y="1924900"/>
                </a:lnTo>
                <a:lnTo>
                  <a:pt x="2308314" y="1924189"/>
                </a:lnTo>
                <a:lnTo>
                  <a:pt x="2299297" y="1923491"/>
                </a:lnTo>
                <a:lnTo>
                  <a:pt x="2294864" y="1918703"/>
                </a:lnTo>
                <a:lnTo>
                  <a:pt x="2292108" y="1910448"/>
                </a:lnTo>
                <a:lnTo>
                  <a:pt x="2289746" y="1898510"/>
                </a:lnTo>
                <a:lnTo>
                  <a:pt x="2289365" y="1887004"/>
                </a:lnTo>
                <a:lnTo>
                  <a:pt x="2289137" y="1874139"/>
                </a:lnTo>
                <a:lnTo>
                  <a:pt x="2287359" y="1861845"/>
                </a:lnTo>
                <a:lnTo>
                  <a:pt x="2287257" y="1829473"/>
                </a:lnTo>
                <a:lnTo>
                  <a:pt x="2286914" y="1819668"/>
                </a:lnTo>
                <a:lnTo>
                  <a:pt x="2291232" y="1814918"/>
                </a:lnTo>
                <a:lnTo>
                  <a:pt x="2355456" y="1814588"/>
                </a:lnTo>
                <a:lnTo>
                  <a:pt x="2363813" y="1856041"/>
                </a:lnTo>
                <a:lnTo>
                  <a:pt x="2363990" y="1880362"/>
                </a:lnTo>
                <a:lnTo>
                  <a:pt x="2363990" y="1798370"/>
                </a:lnTo>
                <a:lnTo>
                  <a:pt x="2353703" y="1798015"/>
                </a:lnTo>
                <a:lnTo>
                  <a:pt x="2336431" y="1799424"/>
                </a:lnTo>
                <a:lnTo>
                  <a:pt x="2319197" y="1800263"/>
                </a:lnTo>
                <a:lnTo>
                  <a:pt x="2301964" y="1800009"/>
                </a:lnTo>
                <a:lnTo>
                  <a:pt x="2284742" y="1798193"/>
                </a:lnTo>
                <a:lnTo>
                  <a:pt x="2277008" y="1796961"/>
                </a:lnTo>
                <a:lnTo>
                  <a:pt x="2274506" y="1801164"/>
                </a:lnTo>
                <a:lnTo>
                  <a:pt x="2271128" y="1811858"/>
                </a:lnTo>
                <a:lnTo>
                  <a:pt x="2272246" y="1816163"/>
                </a:lnTo>
                <a:lnTo>
                  <a:pt x="2272830" y="1820684"/>
                </a:lnTo>
                <a:lnTo>
                  <a:pt x="2274938" y="1840534"/>
                </a:lnTo>
                <a:lnTo>
                  <a:pt x="2276271" y="1860423"/>
                </a:lnTo>
                <a:lnTo>
                  <a:pt x="2276945" y="1880362"/>
                </a:lnTo>
                <a:lnTo>
                  <a:pt x="2277008" y="1926983"/>
                </a:lnTo>
                <a:lnTo>
                  <a:pt x="2276894" y="1935492"/>
                </a:lnTo>
                <a:lnTo>
                  <a:pt x="2279891" y="1939620"/>
                </a:lnTo>
                <a:lnTo>
                  <a:pt x="2295537" y="1939620"/>
                </a:lnTo>
                <a:lnTo>
                  <a:pt x="2302649" y="1939886"/>
                </a:lnTo>
                <a:lnTo>
                  <a:pt x="2309812" y="1940572"/>
                </a:lnTo>
                <a:lnTo>
                  <a:pt x="2316962" y="1941791"/>
                </a:lnTo>
                <a:lnTo>
                  <a:pt x="2324493" y="1943354"/>
                </a:lnTo>
                <a:lnTo>
                  <a:pt x="2332063" y="1944738"/>
                </a:lnTo>
                <a:lnTo>
                  <a:pt x="2339670" y="1945881"/>
                </a:lnTo>
                <a:lnTo>
                  <a:pt x="2347290" y="1946694"/>
                </a:lnTo>
                <a:lnTo>
                  <a:pt x="2355469" y="1946681"/>
                </a:lnTo>
                <a:lnTo>
                  <a:pt x="2370886" y="1928507"/>
                </a:lnTo>
                <a:lnTo>
                  <a:pt x="2372957" y="1923046"/>
                </a:lnTo>
                <a:lnTo>
                  <a:pt x="2375293" y="1913242"/>
                </a:lnTo>
                <a:lnTo>
                  <a:pt x="2376551" y="1903222"/>
                </a:lnTo>
                <a:lnTo>
                  <a:pt x="2376995" y="1892973"/>
                </a:lnTo>
                <a:lnTo>
                  <a:pt x="2376817" y="1874139"/>
                </a:lnTo>
                <a:lnTo>
                  <a:pt x="2376576" y="1861845"/>
                </a:lnTo>
                <a:lnTo>
                  <a:pt x="2376551" y="1840471"/>
                </a:lnTo>
                <a:lnTo>
                  <a:pt x="2377541" y="1824304"/>
                </a:lnTo>
                <a:close/>
              </a:path>
              <a:path w="3102609" h="2120900">
                <a:moveTo>
                  <a:pt x="2488717" y="1986737"/>
                </a:moveTo>
                <a:lnTo>
                  <a:pt x="2469299" y="1956371"/>
                </a:lnTo>
                <a:lnTo>
                  <a:pt x="2469299" y="1997443"/>
                </a:lnTo>
                <a:lnTo>
                  <a:pt x="2467203" y="2001164"/>
                </a:lnTo>
                <a:lnTo>
                  <a:pt x="2463914" y="2002256"/>
                </a:lnTo>
                <a:lnTo>
                  <a:pt x="2458072" y="2000453"/>
                </a:lnTo>
                <a:lnTo>
                  <a:pt x="2457234" y="1998459"/>
                </a:lnTo>
                <a:lnTo>
                  <a:pt x="2460358" y="1994103"/>
                </a:lnTo>
                <a:lnTo>
                  <a:pt x="2463177" y="1992757"/>
                </a:lnTo>
                <a:lnTo>
                  <a:pt x="2468397" y="1993671"/>
                </a:lnTo>
                <a:lnTo>
                  <a:pt x="2469273" y="1995335"/>
                </a:lnTo>
                <a:lnTo>
                  <a:pt x="2469299" y="1997443"/>
                </a:lnTo>
                <a:lnTo>
                  <a:pt x="2469299" y="1956371"/>
                </a:lnTo>
                <a:lnTo>
                  <a:pt x="2467559" y="1956231"/>
                </a:lnTo>
                <a:lnTo>
                  <a:pt x="2453309" y="1955901"/>
                </a:lnTo>
                <a:lnTo>
                  <a:pt x="2438870" y="1955571"/>
                </a:lnTo>
                <a:lnTo>
                  <a:pt x="2410180" y="1953602"/>
                </a:lnTo>
                <a:lnTo>
                  <a:pt x="2381491" y="1952688"/>
                </a:lnTo>
                <a:lnTo>
                  <a:pt x="2352764" y="1955165"/>
                </a:lnTo>
                <a:lnTo>
                  <a:pt x="2348509" y="1955901"/>
                </a:lnTo>
                <a:lnTo>
                  <a:pt x="2343899" y="1954276"/>
                </a:lnTo>
                <a:lnTo>
                  <a:pt x="2334158" y="1953564"/>
                </a:lnTo>
                <a:lnTo>
                  <a:pt x="2305913" y="1951634"/>
                </a:lnTo>
                <a:lnTo>
                  <a:pt x="2299385" y="1953564"/>
                </a:lnTo>
                <a:lnTo>
                  <a:pt x="2292070" y="1952282"/>
                </a:lnTo>
                <a:lnTo>
                  <a:pt x="2271242" y="1989594"/>
                </a:lnTo>
                <a:lnTo>
                  <a:pt x="2270810" y="2000453"/>
                </a:lnTo>
                <a:lnTo>
                  <a:pt x="2271814" y="2015858"/>
                </a:lnTo>
                <a:lnTo>
                  <a:pt x="2273960" y="2017712"/>
                </a:lnTo>
                <a:lnTo>
                  <a:pt x="2301456" y="2017179"/>
                </a:lnTo>
                <a:lnTo>
                  <a:pt x="2332050" y="2016163"/>
                </a:lnTo>
                <a:lnTo>
                  <a:pt x="2347341" y="2015477"/>
                </a:lnTo>
                <a:lnTo>
                  <a:pt x="2379484" y="2015439"/>
                </a:lnTo>
                <a:lnTo>
                  <a:pt x="2434831" y="2017890"/>
                </a:lnTo>
                <a:lnTo>
                  <a:pt x="2464054" y="2017610"/>
                </a:lnTo>
                <a:lnTo>
                  <a:pt x="2474353" y="2015807"/>
                </a:lnTo>
                <a:lnTo>
                  <a:pt x="2475230" y="2015299"/>
                </a:lnTo>
                <a:lnTo>
                  <a:pt x="2481948" y="2011451"/>
                </a:lnTo>
                <a:lnTo>
                  <a:pt x="2486723" y="2004225"/>
                </a:lnTo>
                <a:lnTo>
                  <a:pt x="2487066" y="2002256"/>
                </a:lnTo>
                <a:lnTo>
                  <a:pt x="2488488" y="1994103"/>
                </a:lnTo>
                <a:lnTo>
                  <a:pt x="2488565" y="1992757"/>
                </a:lnTo>
                <a:lnTo>
                  <a:pt x="2488717" y="1986737"/>
                </a:lnTo>
                <a:close/>
              </a:path>
              <a:path w="3102609" h="2120900">
                <a:moveTo>
                  <a:pt x="2504351" y="2043861"/>
                </a:moveTo>
                <a:lnTo>
                  <a:pt x="2502903" y="2040204"/>
                </a:lnTo>
                <a:lnTo>
                  <a:pt x="2501557" y="2036838"/>
                </a:lnTo>
                <a:lnTo>
                  <a:pt x="2494419" y="2034921"/>
                </a:lnTo>
                <a:lnTo>
                  <a:pt x="2481542" y="2036686"/>
                </a:lnTo>
                <a:lnTo>
                  <a:pt x="2467445" y="2039073"/>
                </a:lnTo>
                <a:lnTo>
                  <a:pt x="2453335" y="2040204"/>
                </a:lnTo>
                <a:lnTo>
                  <a:pt x="2439162" y="2039264"/>
                </a:lnTo>
                <a:lnTo>
                  <a:pt x="2424925" y="2035429"/>
                </a:lnTo>
                <a:lnTo>
                  <a:pt x="2414422" y="2032736"/>
                </a:lnTo>
                <a:lnTo>
                  <a:pt x="2398128" y="2068626"/>
                </a:lnTo>
                <a:lnTo>
                  <a:pt x="2399106" y="2077186"/>
                </a:lnTo>
                <a:lnTo>
                  <a:pt x="2402497" y="2085555"/>
                </a:lnTo>
                <a:lnTo>
                  <a:pt x="2405989" y="2091397"/>
                </a:lnTo>
                <a:lnTo>
                  <a:pt x="2405494" y="2097366"/>
                </a:lnTo>
                <a:lnTo>
                  <a:pt x="2405202" y="2116683"/>
                </a:lnTo>
                <a:lnTo>
                  <a:pt x="2405113" y="2120900"/>
                </a:lnTo>
                <a:lnTo>
                  <a:pt x="2417483" y="2120900"/>
                </a:lnTo>
                <a:lnTo>
                  <a:pt x="2417534" y="2119757"/>
                </a:lnTo>
                <a:lnTo>
                  <a:pt x="2418118" y="2111895"/>
                </a:lnTo>
                <a:lnTo>
                  <a:pt x="2418626" y="2104174"/>
                </a:lnTo>
                <a:lnTo>
                  <a:pt x="2419019" y="2104199"/>
                </a:lnTo>
                <a:lnTo>
                  <a:pt x="2419350" y="2097366"/>
                </a:lnTo>
                <a:lnTo>
                  <a:pt x="2431592" y="2059190"/>
                </a:lnTo>
                <a:lnTo>
                  <a:pt x="2476373" y="2053805"/>
                </a:lnTo>
                <a:lnTo>
                  <a:pt x="2485352" y="2052802"/>
                </a:lnTo>
                <a:lnTo>
                  <a:pt x="2490152" y="2056879"/>
                </a:lnTo>
                <a:lnTo>
                  <a:pt x="2489695" y="2065794"/>
                </a:lnTo>
                <a:lnTo>
                  <a:pt x="2489530" y="2074468"/>
                </a:lnTo>
                <a:lnTo>
                  <a:pt x="2489416" y="2083727"/>
                </a:lnTo>
                <a:lnTo>
                  <a:pt x="2488857" y="2091842"/>
                </a:lnTo>
                <a:lnTo>
                  <a:pt x="2487079" y="2100580"/>
                </a:lnTo>
                <a:lnTo>
                  <a:pt x="2484399" y="2111959"/>
                </a:lnTo>
                <a:lnTo>
                  <a:pt x="2483142" y="2120900"/>
                </a:lnTo>
                <a:lnTo>
                  <a:pt x="2500807" y="2120900"/>
                </a:lnTo>
                <a:lnTo>
                  <a:pt x="2501138" y="2113610"/>
                </a:lnTo>
                <a:lnTo>
                  <a:pt x="2502573" y="2090356"/>
                </a:lnTo>
                <a:lnTo>
                  <a:pt x="2504071" y="2068626"/>
                </a:lnTo>
                <a:lnTo>
                  <a:pt x="2504097" y="2059190"/>
                </a:lnTo>
                <a:lnTo>
                  <a:pt x="2504224" y="2056879"/>
                </a:lnTo>
                <a:lnTo>
                  <a:pt x="2504262" y="2052802"/>
                </a:lnTo>
                <a:lnTo>
                  <a:pt x="2504351" y="2043861"/>
                </a:lnTo>
                <a:close/>
              </a:path>
              <a:path w="3102609" h="2120900">
                <a:moveTo>
                  <a:pt x="2504986" y="1818068"/>
                </a:moveTo>
                <a:lnTo>
                  <a:pt x="2490279" y="1808365"/>
                </a:lnTo>
                <a:lnTo>
                  <a:pt x="2490279" y="1886470"/>
                </a:lnTo>
                <a:lnTo>
                  <a:pt x="2490279" y="1887994"/>
                </a:lnTo>
                <a:lnTo>
                  <a:pt x="2463012" y="1918817"/>
                </a:lnTo>
                <a:lnTo>
                  <a:pt x="2454935" y="1918474"/>
                </a:lnTo>
                <a:lnTo>
                  <a:pt x="2447988" y="1917966"/>
                </a:lnTo>
                <a:lnTo>
                  <a:pt x="2446883" y="1917890"/>
                </a:lnTo>
                <a:lnTo>
                  <a:pt x="2438793" y="1917560"/>
                </a:lnTo>
                <a:lnTo>
                  <a:pt x="2430615" y="1917966"/>
                </a:lnTo>
                <a:lnTo>
                  <a:pt x="2422652" y="1917852"/>
                </a:lnTo>
                <a:lnTo>
                  <a:pt x="2417114" y="1915236"/>
                </a:lnTo>
                <a:lnTo>
                  <a:pt x="2413508" y="1909978"/>
                </a:lnTo>
                <a:lnTo>
                  <a:pt x="2411311" y="1901913"/>
                </a:lnTo>
                <a:lnTo>
                  <a:pt x="2410091" y="1894967"/>
                </a:lnTo>
                <a:lnTo>
                  <a:pt x="2408631" y="1887994"/>
                </a:lnTo>
                <a:lnTo>
                  <a:pt x="2415667" y="1843481"/>
                </a:lnTo>
                <a:lnTo>
                  <a:pt x="2416200" y="1818919"/>
                </a:lnTo>
                <a:lnTo>
                  <a:pt x="2419527" y="1817141"/>
                </a:lnTo>
                <a:lnTo>
                  <a:pt x="2438222" y="1819287"/>
                </a:lnTo>
                <a:lnTo>
                  <a:pt x="2458237" y="1821180"/>
                </a:lnTo>
                <a:lnTo>
                  <a:pt x="2474531" y="1823808"/>
                </a:lnTo>
                <a:lnTo>
                  <a:pt x="2484018" y="1829181"/>
                </a:lnTo>
                <a:lnTo>
                  <a:pt x="2488501" y="1839366"/>
                </a:lnTo>
                <a:lnTo>
                  <a:pt x="2489746" y="1855978"/>
                </a:lnTo>
                <a:lnTo>
                  <a:pt x="2489860" y="1861515"/>
                </a:lnTo>
                <a:lnTo>
                  <a:pt x="2489314" y="1866671"/>
                </a:lnTo>
                <a:lnTo>
                  <a:pt x="2489060" y="1871814"/>
                </a:lnTo>
                <a:lnTo>
                  <a:pt x="2489797" y="1871802"/>
                </a:lnTo>
                <a:lnTo>
                  <a:pt x="2489873" y="1880743"/>
                </a:lnTo>
                <a:lnTo>
                  <a:pt x="2490279" y="1886470"/>
                </a:lnTo>
                <a:lnTo>
                  <a:pt x="2490279" y="1808365"/>
                </a:lnTo>
                <a:lnTo>
                  <a:pt x="2487714" y="1808200"/>
                </a:lnTo>
                <a:lnTo>
                  <a:pt x="2470861" y="1808480"/>
                </a:lnTo>
                <a:lnTo>
                  <a:pt x="2454249" y="1806829"/>
                </a:lnTo>
                <a:lnTo>
                  <a:pt x="2437765" y="1804073"/>
                </a:lnTo>
                <a:lnTo>
                  <a:pt x="2421331" y="1801088"/>
                </a:lnTo>
                <a:lnTo>
                  <a:pt x="2411031" y="1800326"/>
                </a:lnTo>
                <a:lnTo>
                  <a:pt x="2404465" y="1802561"/>
                </a:lnTo>
                <a:lnTo>
                  <a:pt x="2401532" y="1808200"/>
                </a:lnTo>
                <a:lnTo>
                  <a:pt x="2401493" y="1808746"/>
                </a:lnTo>
                <a:lnTo>
                  <a:pt x="2401913" y="1818068"/>
                </a:lnTo>
                <a:lnTo>
                  <a:pt x="2403183" y="1828838"/>
                </a:lnTo>
                <a:lnTo>
                  <a:pt x="2403271" y="1841588"/>
                </a:lnTo>
                <a:lnTo>
                  <a:pt x="2402814" y="1850047"/>
                </a:lnTo>
                <a:lnTo>
                  <a:pt x="2401697" y="1861515"/>
                </a:lnTo>
                <a:lnTo>
                  <a:pt x="2400452" y="1873669"/>
                </a:lnTo>
                <a:lnTo>
                  <a:pt x="2397087" y="1909978"/>
                </a:lnTo>
                <a:lnTo>
                  <a:pt x="2397048" y="1929688"/>
                </a:lnTo>
                <a:lnTo>
                  <a:pt x="2399182" y="1935124"/>
                </a:lnTo>
                <a:lnTo>
                  <a:pt x="2405037" y="1936686"/>
                </a:lnTo>
                <a:lnTo>
                  <a:pt x="2416213" y="1936026"/>
                </a:lnTo>
                <a:lnTo>
                  <a:pt x="2427528" y="1934883"/>
                </a:lnTo>
                <a:lnTo>
                  <a:pt x="2438895" y="1933905"/>
                </a:lnTo>
                <a:lnTo>
                  <a:pt x="2450554" y="1933892"/>
                </a:lnTo>
                <a:lnTo>
                  <a:pt x="2461844" y="1935530"/>
                </a:lnTo>
                <a:lnTo>
                  <a:pt x="2470734" y="1936521"/>
                </a:lnTo>
                <a:lnTo>
                  <a:pt x="2493810" y="1918817"/>
                </a:lnTo>
                <a:lnTo>
                  <a:pt x="2495689" y="1914817"/>
                </a:lnTo>
                <a:lnTo>
                  <a:pt x="2499055" y="1905914"/>
                </a:lnTo>
                <a:lnTo>
                  <a:pt x="2501214" y="1896541"/>
                </a:lnTo>
                <a:lnTo>
                  <a:pt x="2501620" y="1886470"/>
                </a:lnTo>
                <a:lnTo>
                  <a:pt x="2500807" y="1871802"/>
                </a:lnTo>
                <a:lnTo>
                  <a:pt x="2500617" y="1860664"/>
                </a:lnTo>
                <a:lnTo>
                  <a:pt x="2500592" y="1855978"/>
                </a:lnTo>
                <a:lnTo>
                  <a:pt x="2501519" y="1841588"/>
                </a:lnTo>
                <a:lnTo>
                  <a:pt x="2504300" y="1826590"/>
                </a:lnTo>
                <a:lnTo>
                  <a:pt x="2504986" y="1818068"/>
                </a:lnTo>
                <a:close/>
              </a:path>
              <a:path w="3102609" h="2120900">
                <a:moveTo>
                  <a:pt x="2985871" y="1621777"/>
                </a:moveTo>
                <a:lnTo>
                  <a:pt x="2985211" y="1611642"/>
                </a:lnTo>
                <a:lnTo>
                  <a:pt x="2984335" y="1601965"/>
                </a:lnTo>
                <a:lnTo>
                  <a:pt x="2983725" y="1591360"/>
                </a:lnTo>
                <a:lnTo>
                  <a:pt x="2966694" y="1556308"/>
                </a:lnTo>
                <a:lnTo>
                  <a:pt x="2954959" y="1553679"/>
                </a:lnTo>
                <a:lnTo>
                  <a:pt x="2942425" y="1553768"/>
                </a:lnTo>
                <a:lnTo>
                  <a:pt x="2930004" y="1555064"/>
                </a:lnTo>
                <a:lnTo>
                  <a:pt x="2917634" y="1556867"/>
                </a:lnTo>
                <a:lnTo>
                  <a:pt x="2905239" y="1558455"/>
                </a:lnTo>
                <a:lnTo>
                  <a:pt x="2900794" y="1558899"/>
                </a:lnTo>
                <a:lnTo>
                  <a:pt x="2898152" y="1561084"/>
                </a:lnTo>
                <a:lnTo>
                  <a:pt x="2897632" y="1565592"/>
                </a:lnTo>
                <a:lnTo>
                  <a:pt x="2895485" y="1577682"/>
                </a:lnTo>
                <a:lnTo>
                  <a:pt x="2892895" y="1589659"/>
                </a:lnTo>
                <a:lnTo>
                  <a:pt x="2891345" y="1601965"/>
                </a:lnTo>
                <a:lnTo>
                  <a:pt x="2892323" y="1614995"/>
                </a:lnTo>
                <a:lnTo>
                  <a:pt x="2893784" y="1628203"/>
                </a:lnTo>
                <a:lnTo>
                  <a:pt x="2893504" y="1641767"/>
                </a:lnTo>
                <a:lnTo>
                  <a:pt x="2891256" y="1669161"/>
                </a:lnTo>
                <a:lnTo>
                  <a:pt x="2890545" y="1680870"/>
                </a:lnTo>
                <a:lnTo>
                  <a:pt x="2890139" y="1691360"/>
                </a:lnTo>
                <a:lnTo>
                  <a:pt x="2890164" y="1696529"/>
                </a:lnTo>
                <a:lnTo>
                  <a:pt x="2890304" y="1704238"/>
                </a:lnTo>
                <a:lnTo>
                  <a:pt x="2891574" y="1715884"/>
                </a:lnTo>
                <a:lnTo>
                  <a:pt x="2892666" y="1727619"/>
                </a:lnTo>
                <a:lnTo>
                  <a:pt x="2892399" y="1739303"/>
                </a:lnTo>
                <a:lnTo>
                  <a:pt x="2891371" y="1750936"/>
                </a:lnTo>
                <a:lnTo>
                  <a:pt x="2890202" y="1762544"/>
                </a:lnTo>
                <a:lnTo>
                  <a:pt x="2888831" y="1779066"/>
                </a:lnTo>
                <a:lnTo>
                  <a:pt x="2887827" y="1795602"/>
                </a:lnTo>
                <a:lnTo>
                  <a:pt x="2887319" y="1812150"/>
                </a:lnTo>
                <a:lnTo>
                  <a:pt x="2887472" y="1828761"/>
                </a:lnTo>
                <a:lnTo>
                  <a:pt x="2887078" y="1856054"/>
                </a:lnTo>
                <a:lnTo>
                  <a:pt x="2884894" y="1883232"/>
                </a:lnTo>
                <a:lnTo>
                  <a:pt x="2881985" y="1910359"/>
                </a:lnTo>
                <a:lnTo>
                  <a:pt x="2879433" y="1937512"/>
                </a:lnTo>
                <a:lnTo>
                  <a:pt x="2879153" y="1941347"/>
                </a:lnTo>
                <a:lnTo>
                  <a:pt x="2879077" y="1945728"/>
                </a:lnTo>
                <a:lnTo>
                  <a:pt x="2868993" y="1952447"/>
                </a:lnTo>
                <a:lnTo>
                  <a:pt x="2868320" y="1958136"/>
                </a:lnTo>
                <a:lnTo>
                  <a:pt x="2872067" y="1970862"/>
                </a:lnTo>
                <a:lnTo>
                  <a:pt x="2869692" y="1976348"/>
                </a:lnTo>
                <a:lnTo>
                  <a:pt x="2867761" y="1981873"/>
                </a:lnTo>
                <a:lnTo>
                  <a:pt x="2864218" y="1968538"/>
                </a:lnTo>
                <a:lnTo>
                  <a:pt x="2863024" y="1955063"/>
                </a:lnTo>
                <a:lnTo>
                  <a:pt x="2863088" y="1885162"/>
                </a:lnTo>
                <a:lnTo>
                  <a:pt x="2864904" y="1842325"/>
                </a:lnTo>
                <a:lnTo>
                  <a:pt x="2866847" y="1799475"/>
                </a:lnTo>
                <a:lnTo>
                  <a:pt x="2867329" y="1756575"/>
                </a:lnTo>
                <a:lnTo>
                  <a:pt x="2867926" y="1741589"/>
                </a:lnTo>
                <a:lnTo>
                  <a:pt x="2869692" y="1726590"/>
                </a:lnTo>
                <a:lnTo>
                  <a:pt x="2871774" y="1711566"/>
                </a:lnTo>
                <a:lnTo>
                  <a:pt x="2873337" y="1696529"/>
                </a:lnTo>
                <a:lnTo>
                  <a:pt x="2875965" y="1667141"/>
                </a:lnTo>
                <a:lnTo>
                  <a:pt x="2879052" y="1638477"/>
                </a:lnTo>
                <a:lnTo>
                  <a:pt x="2881706" y="1609432"/>
                </a:lnTo>
                <a:lnTo>
                  <a:pt x="2882836" y="1581048"/>
                </a:lnTo>
                <a:lnTo>
                  <a:pt x="2882874" y="1575079"/>
                </a:lnTo>
                <a:lnTo>
                  <a:pt x="2882989" y="1569872"/>
                </a:lnTo>
                <a:lnTo>
                  <a:pt x="2881846" y="1558455"/>
                </a:lnTo>
                <a:lnTo>
                  <a:pt x="2881858" y="1556308"/>
                </a:lnTo>
                <a:lnTo>
                  <a:pt x="2883344" y="1548282"/>
                </a:lnTo>
                <a:lnTo>
                  <a:pt x="2878391" y="1542224"/>
                </a:lnTo>
                <a:lnTo>
                  <a:pt x="2872968" y="1535582"/>
                </a:lnTo>
                <a:lnTo>
                  <a:pt x="2865069" y="1542224"/>
                </a:lnTo>
                <a:lnTo>
                  <a:pt x="2853245" y="1540598"/>
                </a:lnTo>
                <a:lnTo>
                  <a:pt x="2848191" y="1539684"/>
                </a:lnTo>
                <a:lnTo>
                  <a:pt x="2843098" y="1539125"/>
                </a:lnTo>
                <a:lnTo>
                  <a:pt x="2833674" y="1538820"/>
                </a:lnTo>
                <a:lnTo>
                  <a:pt x="2826918" y="1540764"/>
                </a:lnTo>
                <a:lnTo>
                  <a:pt x="2813748" y="1570888"/>
                </a:lnTo>
                <a:lnTo>
                  <a:pt x="2810268" y="1630946"/>
                </a:lnTo>
                <a:lnTo>
                  <a:pt x="2809633" y="1661058"/>
                </a:lnTo>
                <a:lnTo>
                  <a:pt x="2812300" y="1711566"/>
                </a:lnTo>
                <a:lnTo>
                  <a:pt x="2812389" y="1715884"/>
                </a:lnTo>
                <a:lnTo>
                  <a:pt x="2811945" y="1736890"/>
                </a:lnTo>
                <a:lnTo>
                  <a:pt x="2810649" y="1759826"/>
                </a:lnTo>
                <a:lnTo>
                  <a:pt x="2809430" y="1782724"/>
                </a:lnTo>
                <a:lnTo>
                  <a:pt x="2808414" y="1814245"/>
                </a:lnTo>
                <a:lnTo>
                  <a:pt x="2807932" y="1842325"/>
                </a:lnTo>
                <a:lnTo>
                  <a:pt x="2807944" y="1883232"/>
                </a:lnTo>
                <a:lnTo>
                  <a:pt x="2808414" y="1910359"/>
                </a:lnTo>
                <a:lnTo>
                  <a:pt x="2809125" y="1945728"/>
                </a:lnTo>
                <a:lnTo>
                  <a:pt x="2809544" y="1983689"/>
                </a:lnTo>
                <a:lnTo>
                  <a:pt x="2809659" y="2065642"/>
                </a:lnTo>
                <a:lnTo>
                  <a:pt x="2809494" y="2083828"/>
                </a:lnTo>
                <a:lnTo>
                  <a:pt x="2808808" y="2120900"/>
                </a:lnTo>
                <a:lnTo>
                  <a:pt x="2959785" y="2120900"/>
                </a:lnTo>
                <a:lnTo>
                  <a:pt x="2960801" y="2110308"/>
                </a:lnTo>
                <a:lnTo>
                  <a:pt x="2963075" y="2087994"/>
                </a:lnTo>
                <a:lnTo>
                  <a:pt x="2964650" y="2065642"/>
                </a:lnTo>
                <a:lnTo>
                  <a:pt x="2966262" y="2021128"/>
                </a:lnTo>
                <a:lnTo>
                  <a:pt x="2967367" y="1981873"/>
                </a:lnTo>
                <a:lnTo>
                  <a:pt x="2968714" y="1934044"/>
                </a:lnTo>
                <a:lnTo>
                  <a:pt x="2970288" y="1890191"/>
                </a:lnTo>
                <a:lnTo>
                  <a:pt x="2971736" y="1868322"/>
                </a:lnTo>
                <a:lnTo>
                  <a:pt x="2973870" y="1845767"/>
                </a:lnTo>
                <a:lnTo>
                  <a:pt x="2975902" y="1824659"/>
                </a:lnTo>
                <a:lnTo>
                  <a:pt x="2977451" y="1802803"/>
                </a:lnTo>
                <a:lnTo>
                  <a:pt x="2980372" y="1756575"/>
                </a:lnTo>
                <a:lnTo>
                  <a:pt x="2983534" y="1712379"/>
                </a:lnTo>
                <a:lnTo>
                  <a:pt x="2985732" y="1669161"/>
                </a:lnTo>
                <a:lnTo>
                  <a:pt x="2985859" y="1638477"/>
                </a:lnTo>
                <a:lnTo>
                  <a:pt x="2985871" y="1621777"/>
                </a:lnTo>
                <a:close/>
              </a:path>
              <a:path w="3102609" h="2120900">
                <a:moveTo>
                  <a:pt x="3082887" y="1591170"/>
                </a:moveTo>
                <a:lnTo>
                  <a:pt x="3066567" y="1551838"/>
                </a:lnTo>
                <a:lnTo>
                  <a:pt x="3061893" y="1549247"/>
                </a:lnTo>
                <a:lnTo>
                  <a:pt x="3060725" y="1548599"/>
                </a:lnTo>
                <a:lnTo>
                  <a:pt x="3055658" y="1545463"/>
                </a:lnTo>
                <a:lnTo>
                  <a:pt x="3045828" y="1549184"/>
                </a:lnTo>
                <a:lnTo>
                  <a:pt x="3042399" y="1549247"/>
                </a:lnTo>
                <a:lnTo>
                  <a:pt x="3012313" y="1573339"/>
                </a:lnTo>
                <a:lnTo>
                  <a:pt x="3011500" y="1586382"/>
                </a:lnTo>
                <a:lnTo>
                  <a:pt x="3011208" y="1594205"/>
                </a:lnTo>
                <a:lnTo>
                  <a:pt x="3010344" y="1601876"/>
                </a:lnTo>
                <a:lnTo>
                  <a:pt x="3008706" y="1609420"/>
                </a:lnTo>
                <a:lnTo>
                  <a:pt x="3006064" y="1616824"/>
                </a:lnTo>
                <a:lnTo>
                  <a:pt x="3002635" y="1624685"/>
                </a:lnTo>
                <a:lnTo>
                  <a:pt x="3002775" y="1633308"/>
                </a:lnTo>
                <a:lnTo>
                  <a:pt x="3004667" y="1671332"/>
                </a:lnTo>
                <a:lnTo>
                  <a:pt x="3005277" y="1684121"/>
                </a:lnTo>
                <a:lnTo>
                  <a:pt x="3005874" y="1698218"/>
                </a:lnTo>
                <a:lnTo>
                  <a:pt x="3006064" y="1705038"/>
                </a:lnTo>
                <a:lnTo>
                  <a:pt x="3005747" y="1711807"/>
                </a:lnTo>
                <a:lnTo>
                  <a:pt x="3004312" y="1718360"/>
                </a:lnTo>
                <a:lnTo>
                  <a:pt x="3001149" y="1724583"/>
                </a:lnTo>
                <a:lnTo>
                  <a:pt x="2997885" y="1729193"/>
                </a:lnTo>
                <a:lnTo>
                  <a:pt x="2997581" y="1734515"/>
                </a:lnTo>
                <a:lnTo>
                  <a:pt x="2998546" y="1739582"/>
                </a:lnTo>
                <a:lnTo>
                  <a:pt x="3001403" y="1764880"/>
                </a:lnTo>
                <a:lnTo>
                  <a:pt x="3001276" y="1790153"/>
                </a:lnTo>
                <a:lnTo>
                  <a:pt x="2999524" y="1815401"/>
                </a:lnTo>
                <a:lnTo>
                  <a:pt x="2997492" y="1840636"/>
                </a:lnTo>
                <a:lnTo>
                  <a:pt x="2996158" y="1858619"/>
                </a:lnTo>
                <a:lnTo>
                  <a:pt x="2993212" y="1894560"/>
                </a:lnTo>
                <a:lnTo>
                  <a:pt x="2991828" y="1912531"/>
                </a:lnTo>
                <a:lnTo>
                  <a:pt x="2990939" y="1923580"/>
                </a:lnTo>
                <a:lnTo>
                  <a:pt x="2989630" y="1934502"/>
                </a:lnTo>
                <a:lnTo>
                  <a:pt x="2987421" y="1945360"/>
                </a:lnTo>
                <a:lnTo>
                  <a:pt x="2983877" y="1956193"/>
                </a:lnTo>
                <a:lnTo>
                  <a:pt x="2981363" y="1965147"/>
                </a:lnTo>
                <a:lnTo>
                  <a:pt x="2980321" y="1974735"/>
                </a:lnTo>
                <a:lnTo>
                  <a:pt x="2980067" y="1984590"/>
                </a:lnTo>
                <a:lnTo>
                  <a:pt x="2979966" y="1994369"/>
                </a:lnTo>
                <a:lnTo>
                  <a:pt x="2978810" y="2034362"/>
                </a:lnTo>
                <a:lnTo>
                  <a:pt x="2977311" y="2074316"/>
                </a:lnTo>
                <a:lnTo>
                  <a:pt x="2975330" y="2114270"/>
                </a:lnTo>
                <a:lnTo>
                  <a:pt x="2974898" y="2120900"/>
                </a:lnTo>
                <a:lnTo>
                  <a:pt x="3066110" y="2120900"/>
                </a:lnTo>
                <a:lnTo>
                  <a:pt x="3066923" y="2097976"/>
                </a:lnTo>
                <a:lnTo>
                  <a:pt x="3067748" y="2072373"/>
                </a:lnTo>
                <a:lnTo>
                  <a:pt x="3068802" y="2046770"/>
                </a:lnTo>
                <a:lnTo>
                  <a:pt x="3069399" y="2029739"/>
                </a:lnTo>
                <a:lnTo>
                  <a:pt x="3069971" y="1995627"/>
                </a:lnTo>
                <a:lnTo>
                  <a:pt x="3070517" y="1978583"/>
                </a:lnTo>
                <a:lnTo>
                  <a:pt x="3073196" y="1927034"/>
                </a:lnTo>
                <a:lnTo>
                  <a:pt x="3075965" y="1875510"/>
                </a:lnTo>
                <a:lnTo>
                  <a:pt x="3077832" y="1823923"/>
                </a:lnTo>
                <a:lnTo>
                  <a:pt x="3077743" y="1764880"/>
                </a:lnTo>
                <a:lnTo>
                  <a:pt x="3077540" y="1739582"/>
                </a:lnTo>
                <a:lnTo>
                  <a:pt x="3077616" y="1734515"/>
                </a:lnTo>
                <a:lnTo>
                  <a:pt x="3078200" y="1704975"/>
                </a:lnTo>
                <a:lnTo>
                  <a:pt x="3079521" y="1670011"/>
                </a:lnTo>
                <a:lnTo>
                  <a:pt x="3081007" y="1637715"/>
                </a:lnTo>
                <a:lnTo>
                  <a:pt x="3081972" y="1622183"/>
                </a:lnTo>
                <a:lnTo>
                  <a:pt x="3082874" y="1606677"/>
                </a:lnTo>
                <a:lnTo>
                  <a:pt x="3082887" y="1591170"/>
                </a:lnTo>
                <a:close/>
              </a:path>
              <a:path w="3102609" h="2120900">
                <a:moveTo>
                  <a:pt x="3102356" y="2055266"/>
                </a:moveTo>
                <a:lnTo>
                  <a:pt x="3100882" y="2078215"/>
                </a:lnTo>
                <a:lnTo>
                  <a:pt x="3097796" y="2120900"/>
                </a:lnTo>
                <a:lnTo>
                  <a:pt x="3102356" y="2120900"/>
                </a:lnTo>
                <a:lnTo>
                  <a:pt x="3102356" y="2055266"/>
                </a:lnTo>
                <a:close/>
              </a:path>
              <a:path w="3102609" h="2120900">
                <a:moveTo>
                  <a:pt x="3102356" y="1282700"/>
                </a:moveTo>
                <a:lnTo>
                  <a:pt x="3100387" y="1282700"/>
                </a:lnTo>
                <a:lnTo>
                  <a:pt x="3100387" y="1397000"/>
                </a:lnTo>
                <a:lnTo>
                  <a:pt x="3096349" y="1409700"/>
                </a:lnTo>
                <a:lnTo>
                  <a:pt x="3093415" y="1409700"/>
                </a:lnTo>
                <a:lnTo>
                  <a:pt x="3093212" y="1409128"/>
                </a:lnTo>
                <a:lnTo>
                  <a:pt x="3093212" y="1422400"/>
                </a:lnTo>
                <a:lnTo>
                  <a:pt x="3084030" y="1435100"/>
                </a:lnTo>
                <a:lnTo>
                  <a:pt x="3080982" y="1435100"/>
                </a:lnTo>
                <a:lnTo>
                  <a:pt x="3078238" y="1422400"/>
                </a:lnTo>
                <a:lnTo>
                  <a:pt x="3051238" y="1422400"/>
                </a:lnTo>
                <a:lnTo>
                  <a:pt x="3060115" y="1409700"/>
                </a:lnTo>
                <a:lnTo>
                  <a:pt x="2867837" y="1409700"/>
                </a:lnTo>
                <a:lnTo>
                  <a:pt x="2900959" y="1397000"/>
                </a:lnTo>
                <a:lnTo>
                  <a:pt x="2825572" y="1397000"/>
                </a:lnTo>
                <a:lnTo>
                  <a:pt x="2825572" y="1409700"/>
                </a:lnTo>
                <a:lnTo>
                  <a:pt x="2807335" y="1422400"/>
                </a:lnTo>
                <a:lnTo>
                  <a:pt x="2799905" y="1422400"/>
                </a:lnTo>
                <a:lnTo>
                  <a:pt x="2799905" y="1435100"/>
                </a:lnTo>
                <a:lnTo>
                  <a:pt x="2787015" y="1447800"/>
                </a:lnTo>
                <a:lnTo>
                  <a:pt x="2758389" y="1447800"/>
                </a:lnTo>
                <a:lnTo>
                  <a:pt x="2772003" y="1435100"/>
                </a:lnTo>
                <a:lnTo>
                  <a:pt x="2799905" y="1435100"/>
                </a:lnTo>
                <a:lnTo>
                  <a:pt x="2799905" y="1422400"/>
                </a:lnTo>
                <a:lnTo>
                  <a:pt x="2747619" y="1422400"/>
                </a:lnTo>
                <a:lnTo>
                  <a:pt x="2744266" y="1435100"/>
                </a:lnTo>
                <a:lnTo>
                  <a:pt x="2728544" y="1435100"/>
                </a:lnTo>
                <a:lnTo>
                  <a:pt x="2727083" y="1422400"/>
                </a:lnTo>
                <a:lnTo>
                  <a:pt x="2736507" y="1422400"/>
                </a:lnTo>
                <a:lnTo>
                  <a:pt x="2768981" y="1409700"/>
                </a:lnTo>
                <a:lnTo>
                  <a:pt x="2825572" y="1409700"/>
                </a:lnTo>
                <a:lnTo>
                  <a:pt x="2825572" y="1397000"/>
                </a:lnTo>
                <a:lnTo>
                  <a:pt x="2823553" y="1397000"/>
                </a:lnTo>
                <a:lnTo>
                  <a:pt x="2818092" y="1384300"/>
                </a:lnTo>
                <a:lnTo>
                  <a:pt x="2930588" y="1384300"/>
                </a:lnTo>
                <a:lnTo>
                  <a:pt x="2908731" y="1397000"/>
                </a:lnTo>
                <a:lnTo>
                  <a:pt x="3079216" y="1397000"/>
                </a:lnTo>
                <a:lnTo>
                  <a:pt x="3079546" y="1409700"/>
                </a:lnTo>
                <a:lnTo>
                  <a:pt x="3078086" y="1409700"/>
                </a:lnTo>
                <a:lnTo>
                  <a:pt x="3087078" y="1422400"/>
                </a:lnTo>
                <a:lnTo>
                  <a:pt x="3093212" y="1422400"/>
                </a:lnTo>
                <a:lnTo>
                  <a:pt x="3093212" y="1409128"/>
                </a:lnTo>
                <a:lnTo>
                  <a:pt x="3088970" y="1397000"/>
                </a:lnTo>
                <a:lnTo>
                  <a:pt x="3100387" y="1397000"/>
                </a:lnTo>
                <a:lnTo>
                  <a:pt x="3100387" y="1282700"/>
                </a:lnTo>
                <a:lnTo>
                  <a:pt x="3095548" y="1282700"/>
                </a:lnTo>
                <a:lnTo>
                  <a:pt x="3095548" y="1384300"/>
                </a:lnTo>
                <a:lnTo>
                  <a:pt x="3070796" y="1384300"/>
                </a:lnTo>
                <a:lnTo>
                  <a:pt x="3066173" y="1371600"/>
                </a:lnTo>
                <a:lnTo>
                  <a:pt x="3063214" y="1371600"/>
                </a:lnTo>
                <a:lnTo>
                  <a:pt x="3058757" y="1358900"/>
                </a:lnTo>
                <a:lnTo>
                  <a:pt x="3051873" y="1358900"/>
                </a:lnTo>
                <a:lnTo>
                  <a:pt x="3043415" y="1346200"/>
                </a:lnTo>
                <a:lnTo>
                  <a:pt x="3034258" y="1358900"/>
                </a:lnTo>
                <a:lnTo>
                  <a:pt x="2886608" y="1358900"/>
                </a:lnTo>
                <a:lnTo>
                  <a:pt x="2864688" y="1371600"/>
                </a:lnTo>
                <a:lnTo>
                  <a:pt x="2817990" y="1371600"/>
                </a:lnTo>
                <a:lnTo>
                  <a:pt x="2817990" y="1384300"/>
                </a:lnTo>
                <a:lnTo>
                  <a:pt x="2816822" y="1397000"/>
                </a:lnTo>
                <a:lnTo>
                  <a:pt x="2742133" y="1397000"/>
                </a:lnTo>
                <a:lnTo>
                  <a:pt x="2767330" y="1384300"/>
                </a:lnTo>
                <a:lnTo>
                  <a:pt x="2817990" y="1384300"/>
                </a:lnTo>
                <a:lnTo>
                  <a:pt x="2817990" y="1371600"/>
                </a:lnTo>
                <a:lnTo>
                  <a:pt x="2776347" y="1371600"/>
                </a:lnTo>
                <a:lnTo>
                  <a:pt x="2774162" y="1358900"/>
                </a:lnTo>
                <a:lnTo>
                  <a:pt x="2870771" y="1358900"/>
                </a:lnTo>
                <a:lnTo>
                  <a:pt x="2924937" y="1346200"/>
                </a:lnTo>
                <a:lnTo>
                  <a:pt x="3043415" y="1346200"/>
                </a:lnTo>
                <a:lnTo>
                  <a:pt x="3070352" y="1346200"/>
                </a:lnTo>
                <a:lnTo>
                  <a:pt x="3081324" y="1358900"/>
                </a:lnTo>
                <a:lnTo>
                  <a:pt x="3091091" y="1371600"/>
                </a:lnTo>
                <a:lnTo>
                  <a:pt x="3095548" y="1384300"/>
                </a:lnTo>
                <a:lnTo>
                  <a:pt x="3095548" y="1282700"/>
                </a:lnTo>
                <a:lnTo>
                  <a:pt x="3039224" y="1282700"/>
                </a:lnTo>
                <a:lnTo>
                  <a:pt x="3039110" y="1270000"/>
                </a:lnTo>
                <a:lnTo>
                  <a:pt x="3038665" y="1257300"/>
                </a:lnTo>
                <a:lnTo>
                  <a:pt x="3038068" y="1244600"/>
                </a:lnTo>
                <a:lnTo>
                  <a:pt x="3037624" y="1231900"/>
                </a:lnTo>
                <a:lnTo>
                  <a:pt x="3037675" y="1206500"/>
                </a:lnTo>
                <a:lnTo>
                  <a:pt x="3037763" y="1193800"/>
                </a:lnTo>
                <a:lnTo>
                  <a:pt x="3037268" y="1168400"/>
                </a:lnTo>
                <a:lnTo>
                  <a:pt x="3036201" y="1143000"/>
                </a:lnTo>
                <a:lnTo>
                  <a:pt x="3034677" y="1117600"/>
                </a:lnTo>
                <a:lnTo>
                  <a:pt x="3032163" y="1079500"/>
                </a:lnTo>
                <a:lnTo>
                  <a:pt x="3031058" y="1054100"/>
                </a:lnTo>
                <a:lnTo>
                  <a:pt x="3030232" y="1041400"/>
                </a:lnTo>
                <a:lnTo>
                  <a:pt x="3029013" y="1016000"/>
                </a:lnTo>
                <a:lnTo>
                  <a:pt x="3027642" y="990600"/>
                </a:lnTo>
                <a:lnTo>
                  <a:pt x="3027007" y="965200"/>
                </a:lnTo>
                <a:lnTo>
                  <a:pt x="3028048" y="939800"/>
                </a:lnTo>
                <a:lnTo>
                  <a:pt x="3028569" y="939800"/>
                </a:lnTo>
                <a:lnTo>
                  <a:pt x="3028264" y="927100"/>
                </a:lnTo>
                <a:lnTo>
                  <a:pt x="3038322" y="927100"/>
                </a:lnTo>
                <a:lnTo>
                  <a:pt x="3039846" y="914400"/>
                </a:lnTo>
                <a:lnTo>
                  <a:pt x="3038119" y="914400"/>
                </a:lnTo>
                <a:lnTo>
                  <a:pt x="3034017" y="901700"/>
                </a:lnTo>
                <a:lnTo>
                  <a:pt x="3028937" y="889000"/>
                </a:lnTo>
                <a:lnTo>
                  <a:pt x="3022079" y="876300"/>
                </a:lnTo>
                <a:lnTo>
                  <a:pt x="3012630" y="863600"/>
                </a:lnTo>
                <a:lnTo>
                  <a:pt x="3000070" y="850900"/>
                </a:lnTo>
                <a:lnTo>
                  <a:pt x="2982087" y="830453"/>
                </a:lnTo>
                <a:lnTo>
                  <a:pt x="2982087" y="1257300"/>
                </a:lnTo>
                <a:lnTo>
                  <a:pt x="2975813" y="1257300"/>
                </a:lnTo>
                <a:lnTo>
                  <a:pt x="2974124" y="1244600"/>
                </a:lnTo>
                <a:lnTo>
                  <a:pt x="2957868" y="1244600"/>
                </a:lnTo>
                <a:lnTo>
                  <a:pt x="2957868" y="1270000"/>
                </a:lnTo>
                <a:lnTo>
                  <a:pt x="2948089" y="1270000"/>
                </a:lnTo>
                <a:lnTo>
                  <a:pt x="2948089" y="1333500"/>
                </a:lnTo>
                <a:lnTo>
                  <a:pt x="2765056" y="1333500"/>
                </a:lnTo>
                <a:lnTo>
                  <a:pt x="2800007" y="1320800"/>
                </a:lnTo>
                <a:lnTo>
                  <a:pt x="2928988" y="1320800"/>
                </a:lnTo>
                <a:lnTo>
                  <a:pt x="2948089" y="1333500"/>
                </a:lnTo>
                <a:lnTo>
                  <a:pt x="2948089" y="1270000"/>
                </a:lnTo>
                <a:lnTo>
                  <a:pt x="2942666" y="1270000"/>
                </a:lnTo>
                <a:lnTo>
                  <a:pt x="2941447" y="1257300"/>
                </a:lnTo>
                <a:lnTo>
                  <a:pt x="2957207" y="1257300"/>
                </a:lnTo>
                <a:lnTo>
                  <a:pt x="2957868" y="1270000"/>
                </a:lnTo>
                <a:lnTo>
                  <a:pt x="2957868" y="1244600"/>
                </a:lnTo>
                <a:lnTo>
                  <a:pt x="2919857" y="1244600"/>
                </a:lnTo>
                <a:lnTo>
                  <a:pt x="2920631" y="1257300"/>
                </a:lnTo>
                <a:lnTo>
                  <a:pt x="2920352" y="1270000"/>
                </a:lnTo>
                <a:lnTo>
                  <a:pt x="2916250" y="1270000"/>
                </a:lnTo>
                <a:lnTo>
                  <a:pt x="2913037" y="1282700"/>
                </a:lnTo>
                <a:lnTo>
                  <a:pt x="2904083" y="1282700"/>
                </a:lnTo>
                <a:lnTo>
                  <a:pt x="2902369" y="1270000"/>
                </a:lnTo>
                <a:lnTo>
                  <a:pt x="2901899" y="1270000"/>
                </a:lnTo>
                <a:lnTo>
                  <a:pt x="2901416" y="1257300"/>
                </a:lnTo>
                <a:lnTo>
                  <a:pt x="2901721" y="1244600"/>
                </a:lnTo>
                <a:lnTo>
                  <a:pt x="2877566" y="1244600"/>
                </a:lnTo>
                <a:lnTo>
                  <a:pt x="2877566" y="1257300"/>
                </a:lnTo>
                <a:lnTo>
                  <a:pt x="2876943" y="1270000"/>
                </a:lnTo>
                <a:lnTo>
                  <a:pt x="2866390" y="1270000"/>
                </a:lnTo>
                <a:lnTo>
                  <a:pt x="2865805" y="1257300"/>
                </a:lnTo>
                <a:lnTo>
                  <a:pt x="2877566" y="1257300"/>
                </a:lnTo>
                <a:lnTo>
                  <a:pt x="2877566" y="1244600"/>
                </a:lnTo>
                <a:lnTo>
                  <a:pt x="2840875" y="1244600"/>
                </a:lnTo>
                <a:lnTo>
                  <a:pt x="2843504" y="1257300"/>
                </a:lnTo>
                <a:lnTo>
                  <a:pt x="2845981" y="1270000"/>
                </a:lnTo>
                <a:lnTo>
                  <a:pt x="2848140" y="1282700"/>
                </a:lnTo>
                <a:lnTo>
                  <a:pt x="2832633" y="1282700"/>
                </a:lnTo>
                <a:lnTo>
                  <a:pt x="2824594" y="1270000"/>
                </a:lnTo>
                <a:lnTo>
                  <a:pt x="2822956" y="1270000"/>
                </a:lnTo>
                <a:lnTo>
                  <a:pt x="2824149" y="1257300"/>
                </a:lnTo>
                <a:lnTo>
                  <a:pt x="2825356" y="1244600"/>
                </a:lnTo>
                <a:lnTo>
                  <a:pt x="2810345" y="1244600"/>
                </a:lnTo>
                <a:lnTo>
                  <a:pt x="2801709" y="1231900"/>
                </a:lnTo>
                <a:lnTo>
                  <a:pt x="2800781" y="1231900"/>
                </a:lnTo>
                <a:lnTo>
                  <a:pt x="2800781" y="1270000"/>
                </a:lnTo>
                <a:lnTo>
                  <a:pt x="2787396" y="1270000"/>
                </a:lnTo>
                <a:lnTo>
                  <a:pt x="2789351" y="1257300"/>
                </a:lnTo>
                <a:lnTo>
                  <a:pt x="2800070" y="1257300"/>
                </a:lnTo>
                <a:lnTo>
                  <a:pt x="2800781" y="1270000"/>
                </a:lnTo>
                <a:lnTo>
                  <a:pt x="2800781" y="1231900"/>
                </a:lnTo>
                <a:lnTo>
                  <a:pt x="2793085" y="1231900"/>
                </a:lnTo>
                <a:lnTo>
                  <a:pt x="2784513" y="1244600"/>
                </a:lnTo>
                <a:lnTo>
                  <a:pt x="2763520" y="1244600"/>
                </a:lnTo>
                <a:lnTo>
                  <a:pt x="2770352" y="1257300"/>
                </a:lnTo>
                <a:lnTo>
                  <a:pt x="2772016" y="1270000"/>
                </a:lnTo>
                <a:lnTo>
                  <a:pt x="2770035" y="1282700"/>
                </a:lnTo>
                <a:lnTo>
                  <a:pt x="2775508" y="1282700"/>
                </a:lnTo>
                <a:lnTo>
                  <a:pt x="2779433" y="1295400"/>
                </a:lnTo>
                <a:lnTo>
                  <a:pt x="2760751" y="1295400"/>
                </a:lnTo>
                <a:lnTo>
                  <a:pt x="2760751" y="1333500"/>
                </a:lnTo>
                <a:lnTo>
                  <a:pt x="2740977" y="1344917"/>
                </a:lnTo>
                <a:lnTo>
                  <a:pt x="2740977" y="1397000"/>
                </a:lnTo>
                <a:lnTo>
                  <a:pt x="2728163" y="1409700"/>
                </a:lnTo>
                <a:lnTo>
                  <a:pt x="2704935" y="1409700"/>
                </a:lnTo>
                <a:lnTo>
                  <a:pt x="2702877" y="1397000"/>
                </a:lnTo>
                <a:lnTo>
                  <a:pt x="2740977" y="1397000"/>
                </a:lnTo>
                <a:lnTo>
                  <a:pt x="2740977" y="1344917"/>
                </a:lnTo>
                <a:lnTo>
                  <a:pt x="2738742" y="1346200"/>
                </a:lnTo>
                <a:lnTo>
                  <a:pt x="2695511" y="1346200"/>
                </a:lnTo>
                <a:lnTo>
                  <a:pt x="2695511" y="1384300"/>
                </a:lnTo>
                <a:lnTo>
                  <a:pt x="2689161" y="1384300"/>
                </a:lnTo>
                <a:lnTo>
                  <a:pt x="2689161" y="1435100"/>
                </a:lnTo>
                <a:lnTo>
                  <a:pt x="2686240" y="1435100"/>
                </a:lnTo>
                <a:lnTo>
                  <a:pt x="2683383" y="1428940"/>
                </a:lnTo>
                <a:lnTo>
                  <a:pt x="2677274" y="1422400"/>
                </a:lnTo>
                <a:lnTo>
                  <a:pt x="2673820" y="1422400"/>
                </a:lnTo>
                <a:lnTo>
                  <a:pt x="2665399" y="1409700"/>
                </a:lnTo>
                <a:lnTo>
                  <a:pt x="2677274" y="1422400"/>
                </a:lnTo>
                <a:lnTo>
                  <a:pt x="2680360" y="1422400"/>
                </a:lnTo>
                <a:lnTo>
                  <a:pt x="2683383" y="1428940"/>
                </a:lnTo>
                <a:lnTo>
                  <a:pt x="2689161" y="1435100"/>
                </a:lnTo>
                <a:lnTo>
                  <a:pt x="2689161" y="1384300"/>
                </a:lnTo>
                <a:lnTo>
                  <a:pt x="2683916" y="1384300"/>
                </a:lnTo>
                <a:lnTo>
                  <a:pt x="2682849" y="1371600"/>
                </a:lnTo>
                <a:lnTo>
                  <a:pt x="2695397" y="1371600"/>
                </a:lnTo>
                <a:lnTo>
                  <a:pt x="2695511" y="1384300"/>
                </a:lnTo>
                <a:lnTo>
                  <a:pt x="2695511" y="1346200"/>
                </a:lnTo>
                <a:lnTo>
                  <a:pt x="2659786" y="1346200"/>
                </a:lnTo>
                <a:lnTo>
                  <a:pt x="2659189" y="1333500"/>
                </a:lnTo>
                <a:lnTo>
                  <a:pt x="2760751" y="1333500"/>
                </a:lnTo>
                <a:lnTo>
                  <a:pt x="2760751" y="1295400"/>
                </a:lnTo>
                <a:lnTo>
                  <a:pt x="2741371" y="1295400"/>
                </a:lnTo>
                <a:lnTo>
                  <a:pt x="2736126" y="1282700"/>
                </a:lnTo>
                <a:lnTo>
                  <a:pt x="2733408" y="1270000"/>
                </a:lnTo>
                <a:lnTo>
                  <a:pt x="2730347" y="1219200"/>
                </a:lnTo>
                <a:lnTo>
                  <a:pt x="2728760" y="1181100"/>
                </a:lnTo>
                <a:lnTo>
                  <a:pt x="2727693" y="1143000"/>
                </a:lnTo>
                <a:lnTo>
                  <a:pt x="2726194" y="1104900"/>
                </a:lnTo>
                <a:lnTo>
                  <a:pt x="2724632" y="1079500"/>
                </a:lnTo>
                <a:lnTo>
                  <a:pt x="2722537" y="1054100"/>
                </a:lnTo>
                <a:lnTo>
                  <a:pt x="2721559" y="1043482"/>
                </a:lnTo>
                <a:lnTo>
                  <a:pt x="2721559" y="1282700"/>
                </a:lnTo>
                <a:lnTo>
                  <a:pt x="2721254" y="1282700"/>
                </a:lnTo>
                <a:lnTo>
                  <a:pt x="2719095" y="1295400"/>
                </a:lnTo>
                <a:lnTo>
                  <a:pt x="2671318" y="1295400"/>
                </a:lnTo>
                <a:lnTo>
                  <a:pt x="2656040" y="1308100"/>
                </a:lnTo>
                <a:lnTo>
                  <a:pt x="2621750" y="1308100"/>
                </a:lnTo>
                <a:lnTo>
                  <a:pt x="2618333" y="1320800"/>
                </a:lnTo>
                <a:lnTo>
                  <a:pt x="2614155" y="1333500"/>
                </a:lnTo>
                <a:lnTo>
                  <a:pt x="2610091" y="1333500"/>
                </a:lnTo>
                <a:lnTo>
                  <a:pt x="2610091" y="1384300"/>
                </a:lnTo>
                <a:lnTo>
                  <a:pt x="2608516" y="1397000"/>
                </a:lnTo>
                <a:lnTo>
                  <a:pt x="2597683" y="1397000"/>
                </a:lnTo>
                <a:lnTo>
                  <a:pt x="2589758" y="1384300"/>
                </a:lnTo>
                <a:lnTo>
                  <a:pt x="2578912" y="1384300"/>
                </a:lnTo>
                <a:lnTo>
                  <a:pt x="2578912" y="1422400"/>
                </a:lnTo>
                <a:lnTo>
                  <a:pt x="2545524" y="1422400"/>
                </a:lnTo>
                <a:lnTo>
                  <a:pt x="2542641" y="1409700"/>
                </a:lnTo>
                <a:lnTo>
                  <a:pt x="2548826" y="1409700"/>
                </a:lnTo>
                <a:lnTo>
                  <a:pt x="2558834" y="1397000"/>
                </a:lnTo>
                <a:lnTo>
                  <a:pt x="2576614" y="1397000"/>
                </a:lnTo>
                <a:lnTo>
                  <a:pt x="2578912" y="1422400"/>
                </a:lnTo>
                <a:lnTo>
                  <a:pt x="2578912" y="1384300"/>
                </a:lnTo>
                <a:lnTo>
                  <a:pt x="2552700" y="1384300"/>
                </a:lnTo>
                <a:lnTo>
                  <a:pt x="2565489" y="1371600"/>
                </a:lnTo>
                <a:lnTo>
                  <a:pt x="2606510" y="1371600"/>
                </a:lnTo>
                <a:lnTo>
                  <a:pt x="2609761" y="1384300"/>
                </a:lnTo>
                <a:lnTo>
                  <a:pt x="2610091" y="1384300"/>
                </a:lnTo>
                <a:lnTo>
                  <a:pt x="2610091" y="1333500"/>
                </a:lnTo>
                <a:lnTo>
                  <a:pt x="2494724" y="1333500"/>
                </a:lnTo>
                <a:lnTo>
                  <a:pt x="2492489" y="1346200"/>
                </a:lnTo>
                <a:lnTo>
                  <a:pt x="2490343" y="1346200"/>
                </a:lnTo>
                <a:lnTo>
                  <a:pt x="2489441" y="1358900"/>
                </a:lnTo>
                <a:lnTo>
                  <a:pt x="2487904" y="1371600"/>
                </a:lnTo>
                <a:lnTo>
                  <a:pt x="2489301" y="1371600"/>
                </a:lnTo>
                <a:lnTo>
                  <a:pt x="2495232" y="1384300"/>
                </a:lnTo>
                <a:lnTo>
                  <a:pt x="2524633" y="1384300"/>
                </a:lnTo>
                <a:lnTo>
                  <a:pt x="2519489" y="1397000"/>
                </a:lnTo>
                <a:lnTo>
                  <a:pt x="2516936" y="1397000"/>
                </a:lnTo>
                <a:lnTo>
                  <a:pt x="2517457" y="1409700"/>
                </a:lnTo>
                <a:lnTo>
                  <a:pt x="2518346" y="1409700"/>
                </a:lnTo>
                <a:lnTo>
                  <a:pt x="2516746" y="1422400"/>
                </a:lnTo>
                <a:lnTo>
                  <a:pt x="2508935" y="1422400"/>
                </a:lnTo>
                <a:lnTo>
                  <a:pt x="2522194" y="1435100"/>
                </a:lnTo>
                <a:lnTo>
                  <a:pt x="2537574" y="1447800"/>
                </a:lnTo>
                <a:lnTo>
                  <a:pt x="2554414" y="1447800"/>
                </a:lnTo>
                <a:lnTo>
                  <a:pt x="2572042" y="1460500"/>
                </a:lnTo>
                <a:lnTo>
                  <a:pt x="2560294" y="1460500"/>
                </a:lnTo>
                <a:lnTo>
                  <a:pt x="2547251" y="1473200"/>
                </a:lnTo>
                <a:lnTo>
                  <a:pt x="2539517" y="1460500"/>
                </a:lnTo>
                <a:lnTo>
                  <a:pt x="2530805" y="1460500"/>
                </a:lnTo>
                <a:lnTo>
                  <a:pt x="2530805" y="1739900"/>
                </a:lnTo>
                <a:lnTo>
                  <a:pt x="2470721" y="1739900"/>
                </a:lnTo>
                <a:lnTo>
                  <a:pt x="2470721" y="1752600"/>
                </a:lnTo>
                <a:lnTo>
                  <a:pt x="2451112" y="1765300"/>
                </a:lnTo>
                <a:lnTo>
                  <a:pt x="2240623" y="1765300"/>
                </a:lnTo>
                <a:lnTo>
                  <a:pt x="2216683" y="1752600"/>
                </a:lnTo>
                <a:lnTo>
                  <a:pt x="1975904" y="1752600"/>
                </a:lnTo>
                <a:lnTo>
                  <a:pt x="1946122" y="1765300"/>
                </a:lnTo>
                <a:lnTo>
                  <a:pt x="1908721" y="1765300"/>
                </a:lnTo>
                <a:lnTo>
                  <a:pt x="1906016" y="1752600"/>
                </a:lnTo>
                <a:lnTo>
                  <a:pt x="1920316" y="1752600"/>
                </a:lnTo>
                <a:lnTo>
                  <a:pt x="1927237" y="1739900"/>
                </a:lnTo>
                <a:lnTo>
                  <a:pt x="2264473" y="1739900"/>
                </a:lnTo>
                <a:lnTo>
                  <a:pt x="2302840" y="1752600"/>
                </a:lnTo>
                <a:lnTo>
                  <a:pt x="2470721" y="1752600"/>
                </a:lnTo>
                <a:lnTo>
                  <a:pt x="2470721" y="1739900"/>
                </a:lnTo>
                <a:lnTo>
                  <a:pt x="2332863" y="1739900"/>
                </a:lnTo>
                <a:lnTo>
                  <a:pt x="2351862" y="1727200"/>
                </a:lnTo>
                <a:lnTo>
                  <a:pt x="2526855" y="1727200"/>
                </a:lnTo>
                <a:lnTo>
                  <a:pt x="2530805" y="1739900"/>
                </a:lnTo>
                <a:lnTo>
                  <a:pt x="2530805" y="1460500"/>
                </a:lnTo>
                <a:lnTo>
                  <a:pt x="2511552" y="1460500"/>
                </a:lnTo>
                <a:lnTo>
                  <a:pt x="2505760" y="1473200"/>
                </a:lnTo>
                <a:lnTo>
                  <a:pt x="2500274" y="1485900"/>
                </a:lnTo>
                <a:lnTo>
                  <a:pt x="2498115" y="1498600"/>
                </a:lnTo>
                <a:lnTo>
                  <a:pt x="2499258" y="1511300"/>
                </a:lnTo>
                <a:lnTo>
                  <a:pt x="2503690" y="1524000"/>
                </a:lnTo>
                <a:lnTo>
                  <a:pt x="2523947" y="1524000"/>
                </a:lnTo>
                <a:lnTo>
                  <a:pt x="2521381" y="1536700"/>
                </a:lnTo>
                <a:lnTo>
                  <a:pt x="2518206" y="1549400"/>
                </a:lnTo>
                <a:lnTo>
                  <a:pt x="2513800" y="1562100"/>
                </a:lnTo>
                <a:lnTo>
                  <a:pt x="2507589" y="1574800"/>
                </a:lnTo>
                <a:lnTo>
                  <a:pt x="2502992" y="1574800"/>
                </a:lnTo>
                <a:lnTo>
                  <a:pt x="2501798" y="1587500"/>
                </a:lnTo>
                <a:lnTo>
                  <a:pt x="2487155" y="1587500"/>
                </a:lnTo>
                <a:lnTo>
                  <a:pt x="2484234" y="1577733"/>
                </a:lnTo>
                <a:lnTo>
                  <a:pt x="2484234" y="1701800"/>
                </a:lnTo>
                <a:lnTo>
                  <a:pt x="2473020" y="1714500"/>
                </a:lnTo>
                <a:lnTo>
                  <a:pt x="2424430" y="1714500"/>
                </a:lnTo>
                <a:lnTo>
                  <a:pt x="2438895" y="1701800"/>
                </a:lnTo>
                <a:lnTo>
                  <a:pt x="2484234" y="1701800"/>
                </a:lnTo>
                <a:lnTo>
                  <a:pt x="2484234" y="1577733"/>
                </a:lnTo>
                <a:lnTo>
                  <a:pt x="2483358" y="1574800"/>
                </a:lnTo>
                <a:lnTo>
                  <a:pt x="2478621" y="1562100"/>
                </a:lnTo>
                <a:lnTo>
                  <a:pt x="2473083" y="1549400"/>
                </a:lnTo>
                <a:lnTo>
                  <a:pt x="2466860" y="1536700"/>
                </a:lnTo>
                <a:lnTo>
                  <a:pt x="2465044" y="1524000"/>
                </a:lnTo>
                <a:lnTo>
                  <a:pt x="2468054" y="1524000"/>
                </a:lnTo>
                <a:lnTo>
                  <a:pt x="2469845" y="1511300"/>
                </a:lnTo>
                <a:lnTo>
                  <a:pt x="2469286" y="1511300"/>
                </a:lnTo>
                <a:lnTo>
                  <a:pt x="2466784" y="1485900"/>
                </a:lnTo>
                <a:lnTo>
                  <a:pt x="2465451" y="1460500"/>
                </a:lnTo>
                <a:lnTo>
                  <a:pt x="2464714" y="1435100"/>
                </a:lnTo>
                <a:lnTo>
                  <a:pt x="2464003" y="1409700"/>
                </a:lnTo>
                <a:lnTo>
                  <a:pt x="2462771" y="1397000"/>
                </a:lnTo>
                <a:lnTo>
                  <a:pt x="2461107" y="1371600"/>
                </a:lnTo>
                <a:lnTo>
                  <a:pt x="2460117" y="1358900"/>
                </a:lnTo>
                <a:lnTo>
                  <a:pt x="2460904" y="1333500"/>
                </a:lnTo>
                <a:lnTo>
                  <a:pt x="2461196" y="1320800"/>
                </a:lnTo>
                <a:lnTo>
                  <a:pt x="2460091" y="1320800"/>
                </a:lnTo>
                <a:lnTo>
                  <a:pt x="2458567" y="1308100"/>
                </a:lnTo>
                <a:lnTo>
                  <a:pt x="2457615" y="1295400"/>
                </a:lnTo>
                <a:lnTo>
                  <a:pt x="2455786" y="1244600"/>
                </a:lnTo>
                <a:lnTo>
                  <a:pt x="2450947" y="1168400"/>
                </a:lnTo>
                <a:lnTo>
                  <a:pt x="2449169" y="1117600"/>
                </a:lnTo>
                <a:lnTo>
                  <a:pt x="2448141" y="1092200"/>
                </a:lnTo>
                <a:lnTo>
                  <a:pt x="2446744" y="1054100"/>
                </a:lnTo>
                <a:lnTo>
                  <a:pt x="2444546" y="1028700"/>
                </a:lnTo>
                <a:lnTo>
                  <a:pt x="2441105" y="990600"/>
                </a:lnTo>
                <a:lnTo>
                  <a:pt x="2440686" y="990600"/>
                </a:lnTo>
                <a:lnTo>
                  <a:pt x="2440533" y="977900"/>
                </a:lnTo>
                <a:lnTo>
                  <a:pt x="2453525" y="977900"/>
                </a:lnTo>
                <a:lnTo>
                  <a:pt x="2454516" y="990600"/>
                </a:lnTo>
                <a:lnTo>
                  <a:pt x="2452281" y="1003300"/>
                </a:lnTo>
                <a:lnTo>
                  <a:pt x="2592946" y="1003300"/>
                </a:lnTo>
                <a:lnTo>
                  <a:pt x="2606154" y="990600"/>
                </a:lnTo>
                <a:lnTo>
                  <a:pt x="2650579" y="990600"/>
                </a:lnTo>
                <a:lnTo>
                  <a:pt x="2654516" y="977900"/>
                </a:lnTo>
                <a:lnTo>
                  <a:pt x="2655455" y="977900"/>
                </a:lnTo>
                <a:lnTo>
                  <a:pt x="2653030" y="965200"/>
                </a:lnTo>
                <a:lnTo>
                  <a:pt x="2647327" y="952500"/>
                </a:lnTo>
                <a:lnTo>
                  <a:pt x="2474595" y="952500"/>
                </a:lnTo>
                <a:lnTo>
                  <a:pt x="2465730" y="965200"/>
                </a:lnTo>
                <a:lnTo>
                  <a:pt x="2441943" y="965200"/>
                </a:lnTo>
                <a:lnTo>
                  <a:pt x="2438755" y="952500"/>
                </a:lnTo>
                <a:lnTo>
                  <a:pt x="2428316" y="952500"/>
                </a:lnTo>
                <a:lnTo>
                  <a:pt x="2427986" y="965200"/>
                </a:lnTo>
                <a:lnTo>
                  <a:pt x="2427465" y="977900"/>
                </a:lnTo>
                <a:lnTo>
                  <a:pt x="2428316" y="990600"/>
                </a:lnTo>
                <a:lnTo>
                  <a:pt x="2429751" y="1016000"/>
                </a:lnTo>
                <a:lnTo>
                  <a:pt x="2431021" y="1028700"/>
                </a:lnTo>
                <a:lnTo>
                  <a:pt x="2433713" y="1066800"/>
                </a:lnTo>
                <a:lnTo>
                  <a:pt x="2436711" y="1104900"/>
                </a:lnTo>
                <a:lnTo>
                  <a:pt x="2439111" y="1155700"/>
                </a:lnTo>
                <a:lnTo>
                  <a:pt x="2439962" y="1193800"/>
                </a:lnTo>
                <a:lnTo>
                  <a:pt x="2440267" y="1206500"/>
                </a:lnTo>
                <a:lnTo>
                  <a:pt x="2441079" y="1206500"/>
                </a:lnTo>
                <a:lnTo>
                  <a:pt x="2442032" y="1219200"/>
                </a:lnTo>
                <a:lnTo>
                  <a:pt x="2442781" y="1231900"/>
                </a:lnTo>
                <a:lnTo>
                  <a:pt x="2444877" y="1257300"/>
                </a:lnTo>
                <a:lnTo>
                  <a:pt x="2447112" y="1295400"/>
                </a:lnTo>
                <a:lnTo>
                  <a:pt x="2448763" y="1320800"/>
                </a:lnTo>
                <a:lnTo>
                  <a:pt x="2449106" y="1358900"/>
                </a:lnTo>
                <a:lnTo>
                  <a:pt x="2449233" y="1371600"/>
                </a:lnTo>
                <a:lnTo>
                  <a:pt x="2449779" y="1371600"/>
                </a:lnTo>
                <a:lnTo>
                  <a:pt x="2450617" y="1384300"/>
                </a:lnTo>
                <a:lnTo>
                  <a:pt x="2451620" y="1384300"/>
                </a:lnTo>
                <a:lnTo>
                  <a:pt x="2453271" y="1397000"/>
                </a:lnTo>
                <a:lnTo>
                  <a:pt x="2454275" y="1409700"/>
                </a:lnTo>
                <a:lnTo>
                  <a:pt x="2454541" y="1422400"/>
                </a:lnTo>
                <a:lnTo>
                  <a:pt x="2453462" y="1447800"/>
                </a:lnTo>
                <a:lnTo>
                  <a:pt x="2453538" y="1460500"/>
                </a:lnTo>
                <a:lnTo>
                  <a:pt x="2453957" y="1473200"/>
                </a:lnTo>
                <a:lnTo>
                  <a:pt x="2454884" y="1485900"/>
                </a:lnTo>
                <a:lnTo>
                  <a:pt x="2453563" y="1485900"/>
                </a:lnTo>
                <a:lnTo>
                  <a:pt x="2453563" y="1663700"/>
                </a:lnTo>
                <a:lnTo>
                  <a:pt x="2443162" y="1663700"/>
                </a:lnTo>
                <a:lnTo>
                  <a:pt x="2433332" y="1676400"/>
                </a:lnTo>
                <a:lnTo>
                  <a:pt x="2423630" y="1663700"/>
                </a:lnTo>
                <a:lnTo>
                  <a:pt x="2408834" y="1663700"/>
                </a:lnTo>
                <a:lnTo>
                  <a:pt x="2410002" y="1651000"/>
                </a:lnTo>
                <a:lnTo>
                  <a:pt x="2447823" y="1651000"/>
                </a:lnTo>
                <a:lnTo>
                  <a:pt x="2453563" y="1663700"/>
                </a:lnTo>
                <a:lnTo>
                  <a:pt x="2453563" y="1485900"/>
                </a:lnTo>
                <a:lnTo>
                  <a:pt x="2443200" y="1485900"/>
                </a:lnTo>
                <a:lnTo>
                  <a:pt x="2438031" y="1473200"/>
                </a:lnTo>
                <a:lnTo>
                  <a:pt x="2431885" y="1460500"/>
                </a:lnTo>
                <a:lnTo>
                  <a:pt x="2428125" y="1453375"/>
                </a:lnTo>
                <a:lnTo>
                  <a:pt x="2428125" y="1638300"/>
                </a:lnTo>
                <a:lnTo>
                  <a:pt x="2400630" y="1638300"/>
                </a:lnTo>
                <a:lnTo>
                  <a:pt x="2400630" y="1714500"/>
                </a:lnTo>
                <a:lnTo>
                  <a:pt x="2363559" y="1714500"/>
                </a:lnTo>
                <a:lnTo>
                  <a:pt x="2373185" y="1701800"/>
                </a:lnTo>
                <a:lnTo>
                  <a:pt x="2391778" y="1701800"/>
                </a:lnTo>
                <a:lnTo>
                  <a:pt x="2400630" y="1714500"/>
                </a:lnTo>
                <a:lnTo>
                  <a:pt x="2400630" y="1638300"/>
                </a:lnTo>
                <a:lnTo>
                  <a:pt x="2393594" y="1638300"/>
                </a:lnTo>
                <a:lnTo>
                  <a:pt x="2393594" y="1663700"/>
                </a:lnTo>
                <a:lnTo>
                  <a:pt x="2344166" y="1663700"/>
                </a:lnTo>
                <a:lnTo>
                  <a:pt x="2344166" y="1714500"/>
                </a:lnTo>
                <a:lnTo>
                  <a:pt x="2290241" y="1714500"/>
                </a:lnTo>
                <a:lnTo>
                  <a:pt x="2289492" y="1701800"/>
                </a:lnTo>
                <a:lnTo>
                  <a:pt x="2342007" y="1701800"/>
                </a:lnTo>
                <a:lnTo>
                  <a:pt x="2344166" y="1714500"/>
                </a:lnTo>
                <a:lnTo>
                  <a:pt x="2344166" y="1663700"/>
                </a:lnTo>
                <a:lnTo>
                  <a:pt x="2334755" y="1663700"/>
                </a:lnTo>
                <a:lnTo>
                  <a:pt x="2326221" y="1651000"/>
                </a:lnTo>
                <a:lnTo>
                  <a:pt x="2388705" y="1651000"/>
                </a:lnTo>
                <a:lnTo>
                  <a:pt x="2393594" y="1663700"/>
                </a:lnTo>
                <a:lnTo>
                  <a:pt x="2393594" y="1638300"/>
                </a:lnTo>
                <a:lnTo>
                  <a:pt x="2384882" y="1638300"/>
                </a:lnTo>
                <a:lnTo>
                  <a:pt x="2382875" y="1625600"/>
                </a:lnTo>
                <a:lnTo>
                  <a:pt x="2424684" y="1625600"/>
                </a:lnTo>
                <a:lnTo>
                  <a:pt x="2428125" y="1638300"/>
                </a:lnTo>
                <a:lnTo>
                  <a:pt x="2428125" y="1453375"/>
                </a:lnTo>
                <a:lnTo>
                  <a:pt x="2425192" y="1447800"/>
                </a:lnTo>
                <a:lnTo>
                  <a:pt x="2418423" y="1435100"/>
                </a:lnTo>
                <a:lnTo>
                  <a:pt x="2415146" y="1422400"/>
                </a:lnTo>
                <a:lnTo>
                  <a:pt x="2414016" y="1422400"/>
                </a:lnTo>
                <a:lnTo>
                  <a:pt x="2418067" y="1409700"/>
                </a:lnTo>
                <a:lnTo>
                  <a:pt x="2422614" y="1409700"/>
                </a:lnTo>
                <a:lnTo>
                  <a:pt x="2424976" y="1397000"/>
                </a:lnTo>
                <a:lnTo>
                  <a:pt x="2425662" y="1384300"/>
                </a:lnTo>
                <a:lnTo>
                  <a:pt x="2425204" y="1371600"/>
                </a:lnTo>
                <a:lnTo>
                  <a:pt x="2424226" y="1358900"/>
                </a:lnTo>
                <a:lnTo>
                  <a:pt x="2412771" y="1358900"/>
                </a:lnTo>
                <a:lnTo>
                  <a:pt x="2412771" y="1485900"/>
                </a:lnTo>
                <a:lnTo>
                  <a:pt x="2402840" y="1485900"/>
                </a:lnTo>
                <a:lnTo>
                  <a:pt x="2401011" y="1473200"/>
                </a:lnTo>
                <a:lnTo>
                  <a:pt x="2399258" y="1473200"/>
                </a:lnTo>
                <a:lnTo>
                  <a:pt x="2398890" y="1470863"/>
                </a:lnTo>
                <a:lnTo>
                  <a:pt x="2398890" y="1536700"/>
                </a:lnTo>
                <a:lnTo>
                  <a:pt x="2394229" y="1536700"/>
                </a:lnTo>
                <a:lnTo>
                  <a:pt x="2394229" y="1600200"/>
                </a:lnTo>
                <a:lnTo>
                  <a:pt x="2392286" y="1612900"/>
                </a:lnTo>
                <a:lnTo>
                  <a:pt x="2353233" y="1612900"/>
                </a:lnTo>
                <a:lnTo>
                  <a:pt x="2353233" y="1625600"/>
                </a:lnTo>
                <a:lnTo>
                  <a:pt x="2343264" y="1638300"/>
                </a:lnTo>
                <a:lnTo>
                  <a:pt x="2318905" y="1638300"/>
                </a:lnTo>
                <a:lnTo>
                  <a:pt x="2326500" y="1625600"/>
                </a:lnTo>
                <a:lnTo>
                  <a:pt x="2353233" y="1625600"/>
                </a:lnTo>
                <a:lnTo>
                  <a:pt x="2353233" y="1612900"/>
                </a:lnTo>
                <a:lnTo>
                  <a:pt x="2339479" y="1612900"/>
                </a:lnTo>
                <a:lnTo>
                  <a:pt x="2336025" y="1600200"/>
                </a:lnTo>
                <a:lnTo>
                  <a:pt x="2339619" y="1600200"/>
                </a:lnTo>
                <a:lnTo>
                  <a:pt x="2342680" y="1587500"/>
                </a:lnTo>
                <a:lnTo>
                  <a:pt x="2363698" y="1587500"/>
                </a:lnTo>
                <a:lnTo>
                  <a:pt x="2374011" y="1600200"/>
                </a:lnTo>
                <a:lnTo>
                  <a:pt x="2394229" y="1600200"/>
                </a:lnTo>
                <a:lnTo>
                  <a:pt x="2394229" y="1536700"/>
                </a:lnTo>
                <a:lnTo>
                  <a:pt x="2388197" y="1536700"/>
                </a:lnTo>
                <a:lnTo>
                  <a:pt x="2384361" y="1524000"/>
                </a:lnTo>
                <a:lnTo>
                  <a:pt x="2383879" y="1511300"/>
                </a:lnTo>
                <a:lnTo>
                  <a:pt x="2383307" y="1485900"/>
                </a:lnTo>
                <a:lnTo>
                  <a:pt x="2389784" y="1498600"/>
                </a:lnTo>
                <a:lnTo>
                  <a:pt x="2393924" y="1511300"/>
                </a:lnTo>
                <a:lnTo>
                  <a:pt x="2396642" y="1524000"/>
                </a:lnTo>
                <a:lnTo>
                  <a:pt x="2398890" y="1536700"/>
                </a:lnTo>
                <a:lnTo>
                  <a:pt x="2398890" y="1470863"/>
                </a:lnTo>
                <a:lnTo>
                  <a:pt x="2395270" y="1447800"/>
                </a:lnTo>
                <a:lnTo>
                  <a:pt x="2402611" y="1460500"/>
                </a:lnTo>
                <a:lnTo>
                  <a:pt x="2407412" y="1460500"/>
                </a:lnTo>
                <a:lnTo>
                  <a:pt x="2410523" y="1473200"/>
                </a:lnTo>
                <a:lnTo>
                  <a:pt x="2412771" y="1485900"/>
                </a:lnTo>
                <a:lnTo>
                  <a:pt x="2412771" y="1358900"/>
                </a:lnTo>
                <a:lnTo>
                  <a:pt x="2379738" y="1358900"/>
                </a:lnTo>
                <a:lnTo>
                  <a:pt x="2373020" y="1346200"/>
                </a:lnTo>
                <a:lnTo>
                  <a:pt x="2371674" y="1341259"/>
                </a:lnTo>
                <a:lnTo>
                  <a:pt x="2371674" y="1511300"/>
                </a:lnTo>
                <a:lnTo>
                  <a:pt x="2369807" y="1536700"/>
                </a:lnTo>
                <a:lnTo>
                  <a:pt x="2361158" y="1511300"/>
                </a:lnTo>
                <a:lnTo>
                  <a:pt x="2351265" y="1473200"/>
                </a:lnTo>
                <a:lnTo>
                  <a:pt x="2343442" y="1435100"/>
                </a:lnTo>
                <a:lnTo>
                  <a:pt x="2341029" y="1409700"/>
                </a:lnTo>
                <a:lnTo>
                  <a:pt x="2355126" y="1435100"/>
                </a:lnTo>
                <a:lnTo>
                  <a:pt x="2366060" y="1473200"/>
                </a:lnTo>
                <a:lnTo>
                  <a:pt x="2371674" y="1511300"/>
                </a:lnTo>
                <a:lnTo>
                  <a:pt x="2371674" y="1341259"/>
                </a:lnTo>
                <a:lnTo>
                  <a:pt x="2369566" y="1333500"/>
                </a:lnTo>
                <a:lnTo>
                  <a:pt x="2411717" y="1333500"/>
                </a:lnTo>
                <a:lnTo>
                  <a:pt x="2416619" y="1320800"/>
                </a:lnTo>
                <a:lnTo>
                  <a:pt x="2418524" y="1320800"/>
                </a:lnTo>
                <a:lnTo>
                  <a:pt x="2417940" y="1308100"/>
                </a:lnTo>
                <a:lnTo>
                  <a:pt x="2416962" y="1308100"/>
                </a:lnTo>
                <a:lnTo>
                  <a:pt x="2417572" y="1295400"/>
                </a:lnTo>
                <a:lnTo>
                  <a:pt x="2418689" y="1295400"/>
                </a:lnTo>
                <a:lnTo>
                  <a:pt x="2418486" y="1282700"/>
                </a:lnTo>
                <a:lnTo>
                  <a:pt x="2398001" y="1282700"/>
                </a:lnTo>
                <a:lnTo>
                  <a:pt x="2398001" y="1295400"/>
                </a:lnTo>
                <a:lnTo>
                  <a:pt x="2397899" y="1308100"/>
                </a:lnTo>
                <a:lnTo>
                  <a:pt x="2378532" y="1308100"/>
                </a:lnTo>
                <a:lnTo>
                  <a:pt x="2380157" y="1295400"/>
                </a:lnTo>
                <a:lnTo>
                  <a:pt x="2398001" y="1295400"/>
                </a:lnTo>
                <a:lnTo>
                  <a:pt x="2398001" y="1282700"/>
                </a:lnTo>
                <a:lnTo>
                  <a:pt x="2360371" y="1282700"/>
                </a:lnTo>
                <a:lnTo>
                  <a:pt x="2353348" y="1295400"/>
                </a:lnTo>
                <a:lnTo>
                  <a:pt x="2352040" y="1295400"/>
                </a:lnTo>
                <a:lnTo>
                  <a:pt x="2350363" y="1282700"/>
                </a:lnTo>
                <a:lnTo>
                  <a:pt x="2342883" y="1282700"/>
                </a:lnTo>
                <a:lnTo>
                  <a:pt x="2340533" y="1270000"/>
                </a:lnTo>
                <a:lnTo>
                  <a:pt x="2341765" y="1270000"/>
                </a:lnTo>
                <a:lnTo>
                  <a:pt x="2346350" y="1257300"/>
                </a:lnTo>
                <a:lnTo>
                  <a:pt x="2402497" y="1257300"/>
                </a:lnTo>
                <a:lnTo>
                  <a:pt x="2411387" y="1244600"/>
                </a:lnTo>
                <a:lnTo>
                  <a:pt x="2416010" y="1244600"/>
                </a:lnTo>
                <a:lnTo>
                  <a:pt x="2418702" y="1231900"/>
                </a:lnTo>
                <a:lnTo>
                  <a:pt x="2421801" y="1219200"/>
                </a:lnTo>
                <a:lnTo>
                  <a:pt x="2316556" y="1219200"/>
                </a:lnTo>
                <a:lnTo>
                  <a:pt x="2316556" y="1663700"/>
                </a:lnTo>
                <a:lnTo>
                  <a:pt x="2269337" y="1663700"/>
                </a:lnTo>
                <a:lnTo>
                  <a:pt x="2269337" y="1714500"/>
                </a:lnTo>
                <a:lnTo>
                  <a:pt x="2265730" y="1714500"/>
                </a:lnTo>
                <a:lnTo>
                  <a:pt x="2255926" y="1727200"/>
                </a:lnTo>
                <a:lnTo>
                  <a:pt x="2249525" y="1714500"/>
                </a:lnTo>
                <a:lnTo>
                  <a:pt x="2243124" y="1714500"/>
                </a:lnTo>
                <a:lnTo>
                  <a:pt x="2243124" y="1727200"/>
                </a:lnTo>
                <a:lnTo>
                  <a:pt x="2238641" y="1727200"/>
                </a:lnTo>
                <a:lnTo>
                  <a:pt x="2234171" y="1714500"/>
                </a:lnTo>
                <a:lnTo>
                  <a:pt x="2220480" y="1727200"/>
                </a:lnTo>
                <a:lnTo>
                  <a:pt x="2219782" y="1714500"/>
                </a:lnTo>
                <a:lnTo>
                  <a:pt x="2218220" y="1701800"/>
                </a:lnTo>
                <a:lnTo>
                  <a:pt x="2268258" y="1701800"/>
                </a:lnTo>
                <a:lnTo>
                  <a:pt x="2269337" y="1714500"/>
                </a:lnTo>
                <a:lnTo>
                  <a:pt x="2269337" y="1663700"/>
                </a:lnTo>
                <a:lnTo>
                  <a:pt x="2251113" y="1663700"/>
                </a:lnTo>
                <a:lnTo>
                  <a:pt x="2243683" y="1651000"/>
                </a:lnTo>
                <a:lnTo>
                  <a:pt x="2235492" y="1651000"/>
                </a:lnTo>
                <a:lnTo>
                  <a:pt x="2239937" y="1638300"/>
                </a:lnTo>
                <a:lnTo>
                  <a:pt x="2278723" y="1638300"/>
                </a:lnTo>
                <a:lnTo>
                  <a:pt x="2295525" y="1651000"/>
                </a:lnTo>
                <a:lnTo>
                  <a:pt x="2313533" y="1651000"/>
                </a:lnTo>
                <a:lnTo>
                  <a:pt x="2316556" y="1663700"/>
                </a:lnTo>
                <a:lnTo>
                  <a:pt x="2316556" y="1219200"/>
                </a:lnTo>
                <a:lnTo>
                  <a:pt x="2310701" y="1219200"/>
                </a:lnTo>
                <a:lnTo>
                  <a:pt x="2310701" y="1524000"/>
                </a:lnTo>
                <a:lnTo>
                  <a:pt x="2310561" y="1536700"/>
                </a:lnTo>
                <a:lnTo>
                  <a:pt x="2304021" y="1536700"/>
                </a:lnTo>
                <a:lnTo>
                  <a:pt x="2297328" y="1549400"/>
                </a:lnTo>
                <a:lnTo>
                  <a:pt x="2252865" y="1549400"/>
                </a:lnTo>
                <a:lnTo>
                  <a:pt x="2252865" y="1612900"/>
                </a:lnTo>
                <a:lnTo>
                  <a:pt x="2229129" y="1612900"/>
                </a:lnTo>
                <a:lnTo>
                  <a:pt x="2229129" y="1663700"/>
                </a:lnTo>
                <a:lnTo>
                  <a:pt x="2202040" y="1663700"/>
                </a:lnTo>
                <a:lnTo>
                  <a:pt x="2202040" y="1714500"/>
                </a:lnTo>
                <a:lnTo>
                  <a:pt x="2143544" y="1714500"/>
                </a:lnTo>
                <a:lnTo>
                  <a:pt x="2143874" y="1701800"/>
                </a:lnTo>
                <a:lnTo>
                  <a:pt x="2200173" y="1701800"/>
                </a:lnTo>
                <a:lnTo>
                  <a:pt x="2202040" y="1714500"/>
                </a:lnTo>
                <a:lnTo>
                  <a:pt x="2202040" y="1663700"/>
                </a:lnTo>
                <a:lnTo>
                  <a:pt x="2178951" y="1663700"/>
                </a:lnTo>
                <a:lnTo>
                  <a:pt x="2174062" y="1651000"/>
                </a:lnTo>
                <a:lnTo>
                  <a:pt x="2174075" y="1638300"/>
                </a:lnTo>
                <a:lnTo>
                  <a:pt x="2209368" y="1638300"/>
                </a:lnTo>
                <a:lnTo>
                  <a:pt x="2219820" y="1651000"/>
                </a:lnTo>
                <a:lnTo>
                  <a:pt x="2229129" y="1663700"/>
                </a:lnTo>
                <a:lnTo>
                  <a:pt x="2229129" y="1612900"/>
                </a:lnTo>
                <a:lnTo>
                  <a:pt x="2198103" y="1612900"/>
                </a:lnTo>
                <a:lnTo>
                  <a:pt x="2197062" y="1600200"/>
                </a:lnTo>
                <a:lnTo>
                  <a:pt x="2239822" y="1600200"/>
                </a:lnTo>
                <a:lnTo>
                  <a:pt x="2252865" y="1612900"/>
                </a:lnTo>
                <a:lnTo>
                  <a:pt x="2252865" y="1549400"/>
                </a:lnTo>
                <a:lnTo>
                  <a:pt x="2177897" y="1549400"/>
                </a:lnTo>
                <a:lnTo>
                  <a:pt x="2177897" y="1612900"/>
                </a:lnTo>
                <a:lnTo>
                  <a:pt x="2168842" y="1625600"/>
                </a:lnTo>
                <a:lnTo>
                  <a:pt x="2166137" y="1625600"/>
                </a:lnTo>
                <a:lnTo>
                  <a:pt x="2166137" y="1651000"/>
                </a:lnTo>
                <a:lnTo>
                  <a:pt x="2164778" y="1663700"/>
                </a:lnTo>
                <a:lnTo>
                  <a:pt x="2109686" y="1663700"/>
                </a:lnTo>
                <a:lnTo>
                  <a:pt x="2119172" y="1651000"/>
                </a:lnTo>
                <a:lnTo>
                  <a:pt x="2166137" y="1651000"/>
                </a:lnTo>
                <a:lnTo>
                  <a:pt x="2166137" y="1625600"/>
                </a:lnTo>
                <a:lnTo>
                  <a:pt x="2150922" y="1625600"/>
                </a:lnTo>
                <a:lnTo>
                  <a:pt x="2141893" y="1612900"/>
                </a:lnTo>
                <a:lnTo>
                  <a:pt x="2140762" y="1612900"/>
                </a:lnTo>
                <a:lnTo>
                  <a:pt x="2149475" y="1600200"/>
                </a:lnTo>
                <a:lnTo>
                  <a:pt x="2168982" y="1600200"/>
                </a:lnTo>
                <a:lnTo>
                  <a:pt x="2176119" y="1612900"/>
                </a:lnTo>
                <a:lnTo>
                  <a:pt x="2177897" y="1612900"/>
                </a:lnTo>
                <a:lnTo>
                  <a:pt x="2177897" y="1549400"/>
                </a:lnTo>
                <a:lnTo>
                  <a:pt x="2149005" y="1549400"/>
                </a:lnTo>
                <a:lnTo>
                  <a:pt x="2149005" y="1574800"/>
                </a:lnTo>
                <a:lnTo>
                  <a:pt x="2125776" y="1586814"/>
                </a:lnTo>
                <a:lnTo>
                  <a:pt x="2125776" y="1625600"/>
                </a:lnTo>
                <a:lnTo>
                  <a:pt x="2108327" y="1625600"/>
                </a:lnTo>
                <a:lnTo>
                  <a:pt x="2108327" y="1714500"/>
                </a:lnTo>
                <a:lnTo>
                  <a:pt x="2075167" y="1714500"/>
                </a:lnTo>
                <a:lnTo>
                  <a:pt x="2086292" y="1701800"/>
                </a:lnTo>
                <a:lnTo>
                  <a:pt x="2096947" y="1701800"/>
                </a:lnTo>
                <a:lnTo>
                  <a:pt x="2108327" y="1714500"/>
                </a:lnTo>
                <a:lnTo>
                  <a:pt x="2108327" y="1625600"/>
                </a:lnTo>
                <a:lnTo>
                  <a:pt x="2087410" y="1625600"/>
                </a:lnTo>
                <a:lnTo>
                  <a:pt x="2087410" y="1676400"/>
                </a:lnTo>
                <a:lnTo>
                  <a:pt x="2079244" y="1689100"/>
                </a:lnTo>
                <a:lnTo>
                  <a:pt x="2060803" y="1689100"/>
                </a:lnTo>
                <a:lnTo>
                  <a:pt x="2070125" y="1676400"/>
                </a:lnTo>
                <a:lnTo>
                  <a:pt x="2087410" y="1676400"/>
                </a:lnTo>
                <a:lnTo>
                  <a:pt x="2087410" y="1625600"/>
                </a:lnTo>
                <a:lnTo>
                  <a:pt x="2074862" y="1625600"/>
                </a:lnTo>
                <a:lnTo>
                  <a:pt x="2067572" y="1612900"/>
                </a:lnTo>
                <a:lnTo>
                  <a:pt x="2114156" y="1612900"/>
                </a:lnTo>
                <a:lnTo>
                  <a:pt x="2125776" y="1625600"/>
                </a:lnTo>
                <a:lnTo>
                  <a:pt x="2125776" y="1586814"/>
                </a:lnTo>
                <a:lnTo>
                  <a:pt x="2124430" y="1587500"/>
                </a:lnTo>
                <a:lnTo>
                  <a:pt x="2054161" y="1587500"/>
                </a:lnTo>
                <a:lnTo>
                  <a:pt x="2054161" y="1625600"/>
                </a:lnTo>
                <a:lnTo>
                  <a:pt x="2005101" y="1625600"/>
                </a:lnTo>
                <a:lnTo>
                  <a:pt x="2005101" y="1651000"/>
                </a:lnTo>
                <a:lnTo>
                  <a:pt x="1996960" y="1651000"/>
                </a:lnTo>
                <a:lnTo>
                  <a:pt x="1986724" y="1663700"/>
                </a:lnTo>
                <a:lnTo>
                  <a:pt x="1972818" y="1663700"/>
                </a:lnTo>
                <a:lnTo>
                  <a:pt x="1964817" y="1651000"/>
                </a:lnTo>
                <a:lnTo>
                  <a:pt x="1973465" y="1651000"/>
                </a:lnTo>
                <a:lnTo>
                  <a:pt x="1981809" y="1638300"/>
                </a:lnTo>
                <a:lnTo>
                  <a:pt x="2003361" y="1638300"/>
                </a:lnTo>
                <a:lnTo>
                  <a:pt x="2005101" y="1651000"/>
                </a:lnTo>
                <a:lnTo>
                  <a:pt x="2005101" y="1625600"/>
                </a:lnTo>
                <a:lnTo>
                  <a:pt x="1988680" y="1625600"/>
                </a:lnTo>
                <a:lnTo>
                  <a:pt x="1987143" y="1612900"/>
                </a:lnTo>
                <a:lnTo>
                  <a:pt x="2053323" y="1612900"/>
                </a:lnTo>
                <a:lnTo>
                  <a:pt x="2054161" y="1625600"/>
                </a:lnTo>
                <a:lnTo>
                  <a:pt x="2054161" y="1587500"/>
                </a:lnTo>
                <a:lnTo>
                  <a:pt x="2028545" y="1587500"/>
                </a:lnTo>
                <a:lnTo>
                  <a:pt x="2029231" y="1574800"/>
                </a:lnTo>
                <a:lnTo>
                  <a:pt x="2149005" y="1574800"/>
                </a:lnTo>
                <a:lnTo>
                  <a:pt x="2149005" y="1549400"/>
                </a:lnTo>
                <a:lnTo>
                  <a:pt x="2012327" y="1549400"/>
                </a:lnTo>
                <a:lnTo>
                  <a:pt x="2012327" y="1587500"/>
                </a:lnTo>
                <a:lnTo>
                  <a:pt x="1992553" y="1587500"/>
                </a:lnTo>
                <a:lnTo>
                  <a:pt x="1983727" y="1600200"/>
                </a:lnTo>
                <a:lnTo>
                  <a:pt x="1979041" y="1600200"/>
                </a:lnTo>
                <a:lnTo>
                  <a:pt x="1979041" y="1625600"/>
                </a:lnTo>
                <a:lnTo>
                  <a:pt x="1966607" y="1638300"/>
                </a:lnTo>
                <a:lnTo>
                  <a:pt x="1960765" y="1638300"/>
                </a:lnTo>
                <a:lnTo>
                  <a:pt x="1960765" y="1663700"/>
                </a:lnTo>
                <a:lnTo>
                  <a:pt x="1956930" y="1676400"/>
                </a:lnTo>
                <a:lnTo>
                  <a:pt x="1912378" y="1676400"/>
                </a:lnTo>
                <a:lnTo>
                  <a:pt x="1906193" y="1663700"/>
                </a:lnTo>
                <a:lnTo>
                  <a:pt x="1901063" y="1663700"/>
                </a:lnTo>
                <a:lnTo>
                  <a:pt x="1901964" y="1651000"/>
                </a:lnTo>
                <a:lnTo>
                  <a:pt x="1950516" y="1651000"/>
                </a:lnTo>
                <a:lnTo>
                  <a:pt x="1956308" y="1663700"/>
                </a:lnTo>
                <a:lnTo>
                  <a:pt x="1960765" y="1663700"/>
                </a:lnTo>
                <a:lnTo>
                  <a:pt x="1960765" y="1638300"/>
                </a:lnTo>
                <a:lnTo>
                  <a:pt x="1944649" y="1638300"/>
                </a:lnTo>
                <a:lnTo>
                  <a:pt x="1935010" y="1625600"/>
                </a:lnTo>
                <a:lnTo>
                  <a:pt x="1930247" y="1625600"/>
                </a:lnTo>
                <a:lnTo>
                  <a:pt x="1933232" y="1612900"/>
                </a:lnTo>
                <a:lnTo>
                  <a:pt x="1961426" y="1612900"/>
                </a:lnTo>
                <a:lnTo>
                  <a:pt x="1970735" y="1625600"/>
                </a:lnTo>
                <a:lnTo>
                  <a:pt x="1979041" y="1625600"/>
                </a:lnTo>
                <a:lnTo>
                  <a:pt x="1979041" y="1600200"/>
                </a:lnTo>
                <a:lnTo>
                  <a:pt x="1943392" y="1600200"/>
                </a:lnTo>
                <a:lnTo>
                  <a:pt x="1935302" y="1587500"/>
                </a:lnTo>
                <a:lnTo>
                  <a:pt x="1932038" y="1587500"/>
                </a:lnTo>
                <a:lnTo>
                  <a:pt x="1932038" y="1600200"/>
                </a:lnTo>
                <a:lnTo>
                  <a:pt x="1927745" y="1600200"/>
                </a:lnTo>
                <a:lnTo>
                  <a:pt x="1927745" y="1638300"/>
                </a:lnTo>
                <a:lnTo>
                  <a:pt x="1902993" y="1638300"/>
                </a:lnTo>
                <a:lnTo>
                  <a:pt x="1896643" y="1651000"/>
                </a:lnTo>
                <a:lnTo>
                  <a:pt x="1886826" y="1641068"/>
                </a:lnTo>
                <a:lnTo>
                  <a:pt x="1886826" y="1676400"/>
                </a:lnTo>
                <a:lnTo>
                  <a:pt x="1869160" y="1676400"/>
                </a:lnTo>
                <a:lnTo>
                  <a:pt x="1876018" y="1663700"/>
                </a:lnTo>
                <a:lnTo>
                  <a:pt x="1881390" y="1663700"/>
                </a:lnTo>
                <a:lnTo>
                  <a:pt x="1886826" y="1676400"/>
                </a:lnTo>
                <a:lnTo>
                  <a:pt x="1886826" y="1641068"/>
                </a:lnTo>
                <a:lnTo>
                  <a:pt x="1884095" y="1638300"/>
                </a:lnTo>
                <a:lnTo>
                  <a:pt x="1863991" y="1638300"/>
                </a:lnTo>
                <a:lnTo>
                  <a:pt x="1860219" y="1632673"/>
                </a:lnTo>
                <a:lnTo>
                  <a:pt x="1860219" y="1638300"/>
                </a:lnTo>
                <a:lnTo>
                  <a:pt x="1859127" y="1651000"/>
                </a:lnTo>
                <a:lnTo>
                  <a:pt x="1839023" y="1651000"/>
                </a:lnTo>
                <a:lnTo>
                  <a:pt x="1839023" y="1892300"/>
                </a:lnTo>
                <a:lnTo>
                  <a:pt x="1839010" y="1943100"/>
                </a:lnTo>
                <a:lnTo>
                  <a:pt x="1838172" y="2006600"/>
                </a:lnTo>
                <a:lnTo>
                  <a:pt x="1836635" y="2057400"/>
                </a:lnTo>
                <a:lnTo>
                  <a:pt x="1836331" y="2057400"/>
                </a:lnTo>
                <a:lnTo>
                  <a:pt x="1836635" y="2070100"/>
                </a:lnTo>
                <a:lnTo>
                  <a:pt x="1834121" y="2095500"/>
                </a:lnTo>
                <a:lnTo>
                  <a:pt x="1782673" y="2095500"/>
                </a:lnTo>
                <a:lnTo>
                  <a:pt x="1762848" y="2082800"/>
                </a:lnTo>
                <a:lnTo>
                  <a:pt x="1743240" y="2082800"/>
                </a:lnTo>
                <a:lnTo>
                  <a:pt x="1723542" y="2070100"/>
                </a:lnTo>
                <a:lnTo>
                  <a:pt x="1696808" y="2070100"/>
                </a:lnTo>
                <a:lnTo>
                  <a:pt x="1694827" y="2057400"/>
                </a:lnTo>
                <a:lnTo>
                  <a:pt x="1695157" y="2044700"/>
                </a:lnTo>
                <a:lnTo>
                  <a:pt x="1693532" y="2044700"/>
                </a:lnTo>
                <a:lnTo>
                  <a:pt x="1698409" y="2032000"/>
                </a:lnTo>
                <a:lnTo>
                  <a:pt x="1730387" y="2044700"/>
                </a:lnTo>
                <a:lnTo>
                  <a:pt x="1746491" y="2044700"/>
                </a:lnTo>
                <a:lnTo>
                  <a:pt x="1762556" y="2057400"/>
                </a:lnTo>
                <a:lnTo>
                  <a:pt x="1799717" y="2057400"/>
                </a:lnTo>
                <a:lnTo>
                  <a:pt x="1805559" y="2070100"/>
                </a:lnTo>
                <a:lnTo>
                  <a:pt x="1811261" y="2070100"/>
                </a:lnTo>
                <a:lnTo>
                  <a:pt x="1826196" y="2057400"/>
                </a:lnTo>
                <a:lnTo>
                  <a:pt x="1827885" y="2057400"/>
                </a:lnTo>
                <a:lnTo>
                  <a:pt x="1820481" y="2044700"/>
                </a:lnTo>
                <a:lnTo>
                  <a:pt x="1816265" y="2044700"/>
                </a:lnTo>
                <a:lnTo>
                  <a:pt x="1814499" y="2032000"/>
                </a:lnTo>
                <a:lnTo>
                  <a:pt x="1814690" y="2032000"/>
                </a:lnTo>
                <a:lnTo>
                  <a:pt x="1816303" y="2019300"/>
                </a:lnTo>
                <a:lnTo>
                  <a:pt x="1817636" y="2006600"/>
                </a:lnTo>
                <a:lnTo>
                  <a:pt x="1812213" y="2006600"/>
                </a:lnTo>
                <a:lnTo>
                  <a:pt x="1806727" y="1993900"/>
                </a:lnTo>
                <a:lnTo>
                  <a:pt x="1790268" y="1993900"/>
                </a:lnTo>
                <a:lnTo>
                  <a:pt x="1781568" y="1981200"/>
                </a:lnTo>
                <a:lnTo>
                  <a:pt x="1727492" y="1981200"/>
                </a:lnTo>
                <a:lnTo>
                  <a:pt x="1712493" y="1968500"/>
                </a:lnTo>
                <a:lnTo>
                  <a:pt x="1696275" y="1968500"/>
                </a:lnTo>
                <a:lnTo>
                  <a:pt x="1693379" y="1955800"/>
                </a:lnTo>
                <a:lnTo>
                  <a:pt x="1692744" y="1943100"/>
                </a:lnTo>
                <a:lnTo>
                  <a:pt x="1694167" y="1930400"/>
                </a:lnTo>
                <a:lnTo>
                  <a:pt x="1702930" y="1943100"/>
                </a:lnTo>
                <a:lnTo>
                  <a:pt x="1724748" y="1943100"/>
                </a:lnTo>
                <a:lnTo>
                  <a:pt x="1746618" y="1955800"/>
                </a:lnTo>
                <a:lnTo>
                  <a:pt x="1768627" y="1955800"/>
                </a:lnTo>
                <a:lnTo>
                  <a:pt x="1790903" y="1968500"/>
                </a:lnTo>
                <a:lnTo>
                  <a:pt x="1799234" y="1968500"/>
                </a:lnTo>
                <a:lnTo>
                  <a:pt x="1800593" y="1981200"/>
                </a:lnTo>
                <a:lnTo>
                  <a:pt x="1816836" y="1981200"/>
                </a:lnTo>
                <a:lnTo>
                  <a:pt x="1820341" y="1968500"/>
                </a:lnTo>
                <a:lnTo>
                  <a:pt x="1823961" y="1955800"/>
                </a:lnTo>
                <a:lnTo>
                  <a:pt x="1826704" y="1943100"/>
                </a:lnTo>
                <a:lnTo>
                  <a:pt x="1827568" y="1930400"/>
                </a:lnTo>
                <a:lnTo>
                  <a:pt x="1825358" y="1930400"/>
                </a:lnTo>
                <a:lnTo>
                  <a:pt x="1820024" y="1917700"/>
                </a:lnTo>
                <a:lnTo>
                  <a:pt x="1812264" y="1905000"/>
                </a:lnTo>
                <a:lnTo>
                  <a:pt x="1786953" y="1905000"/>
                </a:lnTo>
                <a:lnTo>
                  <a:pt x="1771002" y="1892300"/>
                </a:lnTo>
                <a:lnTo>
                  <a:pt x="1754962" y="1892300"/>
                </a:lnTo>
                <a:lnTo>
                  <a:pt x="1738884" y="1879600"/>
                </a:lnTo>
                <a:lnTo>
                  <a:pt x="1691652" y="1879600"/>
                </a:lnTo>
                <a:lnTo>
                  <a:pt x="1691944" y="1866900"/>
                </a:lnTo>
                <a:lnTo>
                  <a:pt x="1691728" y="1854200"/>
                </a:lnTo>
                <a:lnTo>
                  <a:pt x="1691017" y="1854200"/>
                </a:lnTo>
                <a:lnTo>
                  <a:pt x="1691017" y="1841500"/>
                </a:lnTo>
                <a:lnTo>
                  <a:pt x="1692897" y="1828800"/>
                </a:lnTo>
                <a:lnTo>
                  <a:pt x="1704441" y="1828800"/>
                </a:lnTo>
                <a:lnTo>
                  <a:pt x="1714982" y="1841500"/>
                </a:lnTo>
                <a:lnTo>
                  <a:pt x="1734807" y="1841500"/>
                </a:lnTo>
                <a:lnTo>
                  <a:pt x="1766963" y="1866900"/>
                </a:lnTo>
                <a:lnTo>
                  <a:pt x="1800644" y="1866900"/>
                </a:lnTo>
                <a:lnTo>
                  <a:pt x="1810600" y="1879600"/>
                </a:lnTo>
                <a:lnTo>
                  <a:pt x="1815909" y="1866900"/>
                </a:lnTo>
                <a:lnTo>
                  <a:pt x="1818170" y="1866900"/>
                </a:lnTo>
                <a:lnTo>
                  <a:pt x="1818970" y="1854200"/>
                </a:lnTo>
                <a:lnTo>
                  <a:pt x="1819033" y="1841500"/>
                </a:lnTo>
                <a:lnTo>
                  <a:pt x="1819440" y="1841500"/>
                </a:lnTo>
                <a:lnTo>
                  <a:pt x="1820811" y="1828800"/>
                </a:lnTo>
                <a:lnTo>
                  <a:pt x="1821154" y="1816100"/>
                </a:lnTo>
                <a:lnTo>
                  <a:pt x="1813102" y="1816100"/>
                </a:lnTo>
                <a:lnTo>
                  <a:pt x="1806829" y="1803400"/>
                </a:lnTo>
                <a:lnTo>
                  <a:pt x="1781619" y="1803400"/>
                </a:lnTo>
                <a:lnTo>
                  <a:pt x="1731022" y="1778000"/>
                </a:lnTo>
                <a:lnTo>
                  <a:pt x="1704936" y="1765300"/>
                </a:lnTo>
                <a:lnTo>
                  <a:pt x="1697939" y="1765300"/>
                </a:lnTo>
                <a:lnTo>
                  <a:pt x="1697939" y="1803400"/>
                </a:lnTo>
                <a:lnTo>
                  <a:pt x="1697113" y="1816100"/>
                </a:lnTo>
                <a:lnTo>
                  <a:pt x="1691970" y="1816100"/>
                </a:lnTo>
                <a:lnTo>
                  <a:pt x="1690827" y="1803400"/>
                </a:lnTo>
                <a:lnTo>
                  <a:pt x="1697939" y="1803400"/>
                </a:lnTo>
                <a:lnTo>
                  <a:pt x="1697939" y="1765300"/>
                </a:lnTo>
                <a:lnTo>
                  <a:pt x="1689760" y="1765300"/>
                </a:lnTo>
                <a:lnTo>
                  <a:pt x="1690293" y="1752600"/>
                </a:lnTo>
                <a:lnTo>
                  <a:pt x="1690839" y="1739900"/>
                </a:lnTo>
                <a:lnTo>
                  <a:pt x="1690014" y="1739900"/>
                </a:lnTo>
                <a:lnTo>
                  <a:pt x="1689849" y="1727200"/>
                </a:lnTo>
                <a:lnTo>
                  <a:pt x="1715617" y="1727200"/>
                </a:lnTo>
                <a:lnTo>
                  <a:pt x="1735353" y="1739900"/>
                </a:lnTo>
                <a:lnTo>
                  <a:pt x="1745322" y="1739900"/>
                </a:lnTo>
                <a:lnTo>
                  <a:pt x="1763179" y="1752600"/>
                </a:lnTo>
                <a:lnTo>
                  <a:pt x="1776907" y="1752600"/>
                </a:lnTo>
                <a:lnTo>
                  <a:pt x="1770087" y="1739900"/>
                </a:lnTo>
                <a:lnTo>
                  <a:pt x="1752104" y="1739900"/>
                </a:lnTo>
                <a:lnTo>
                  <a:pt x="1735810" y="1727200"/>
                </a:lnTo>
                <a:lnTo>
                  <a:pt x="1720329" y="1714500"/>
                </a:lnTo>
                <a:lnTo>
                  <a:pt x="1703997" y="1714500"/>
                </a:lnTo>
                <a:lnTo>
                  <a:pt x="1703971" y="1701800"/>
                </a:lnTo>
                <a:lnTo>
                  <a:pt x="1716290" y="1701800"/>
                </a:lnTo>
                <a:lnTo>
                  <a:pt x="1721599" y="1714500"/>
                </a:lnTo>
                <a:lnTo>
                  <a:pt x="1745170" y="1714500"/>
                </a:lnTo>
                <a:lnTo>
                  <a:pt x="1793163" y="1739900"/>
                </a:lnTo>
                <a:lnTo>
                  <a:pt x="1821929" y="1739900"/>
                </a:lnTo>
                <a:lnTo>
                  <a:pt x="1826564" y="1752600"/>
                </a:lnTo>
                <a:lnTo>
                  <a:pt x="1832610" y="1752600"/>
                </a:lnTo>
                <a:lnTo>
                  <a:pt x="1829574" y="1765300"/>
                </a:lnTo>
                <a:lnTo>
                  <a:pt x="1818093" y="1765300"/>
                </a:lnTo>
                <a:lnTo>
                  <a:pt x="1827987" y="1778000"/>
                </a:lnTo>
                <a:lnTo>
                  <a:pt x="1835327" y="1778000"/>
                </a:lnTo>
                <a:lnTo>
                  <a:pt x="1836127" y="1790700"/>
                </a:lnTo>
                <a:lnTo>
                  <a:pt x="1838109" y="1841500"/>
                </a:lnTo>
                <a:lnTo>
                  <a:pt x="1839023" y="1892300"/>
                </a:lnTo>
                <a:lnTo>
                  <a:pt x="1839023" y="1651000"/>
                </a:lnTo>
                <a:lnTo>
                  <a:pt x="1828203" y="1651000"/>
                </a:lnTo>
                <a:lnTo>
                  <a:pt x="1828203" y="1689100"/>
                </a:lnTo>
                <a:lnTo>
                  <a:pt x="1823377" y="1701800"/>
                </a:lnTo>
                <a:lnTo>
                  <a:pt x="1795780" y="1701800"/>
                </a:lnTo>
                <a:lnTo>
                  <a:pt x="1797862" y="1689100"/>
                </a:lnTo>
                <a:lnTo>
                  <a:pt x="1805089" y="1689100"/>
                </a:lnTo>
                <a:lnTo>
                  <a:pt x="1809699" y="1676400"/>
                </a:lnTo>
                <a:lnTo>
                  <a:pt x="1821713" y="1689100"/>
                </a:lnTo>
                <a:lnTo>
                  <a:pt x="1828203" y="1689100"/>
                </a:lnTo>
                <a:lnTo>
                  <a:pt x="1828203" y="1651000"/>
                </a:lnTo>
                <a:lnTo>
                  <a:pt x="1802282" y="1651000"/>
                </a:lnTo>
                <a:lnTo>
                  <a:pt x="1792846" y="1642783"/>
                </a:lnTo>
                <a:lnTo>
                  <a:pt x="1792846" y="1676400"/>
                </a:lnTo>
                <a:lnTo>
                  <a:pt x="1786191" y="1676400"/>
                </a:lnTo>
                <a:lnTo>
                  <a:pt x="1780946" y="1687957"/>
                </a:lnTo>
                <a:lnTo>
                  <a:pt x="1780946" y="1714500"/>
                </a:lnTo>
                <a:lnTo>
                  <a:pt x="1758035" y="1714500"/>
                </a:lnTo>
                <a:lnTo>
                  <a:pt x="1744230" y="1701800"/>
                </a:lnTo>
                <a:lnTo>
                  <a:pt x="1730336" y="1701800"/>
                </a:lnTo>
                <a:lnTo>
                  <a:pt x="1716049" y="1689100"/>
                </a:lnTo>
                <a:lnTo>
                  <a:pt x="1689379" y="1689100"/>
                </a:lnTo>
                <a:lnTo>
                  <a:pt x="1691373" y="1676400"/>
                </a:lnTo>
                <a:lnTo>
                  <a:pt x="1708264" y="1676400"/>
                </a:lnTo>
                <a:lnTo>
                  <a:pt x="1725002" y="1689100"/>
                </a:lnTo>
                <a:lnTo>
                  <a:pt x="1741347" y="1689100"/>
                </a:lnTo>
                <a:lnTo>
                  <a:pt x="1757413" y="1701800"/>
                </a:lnTo>
                <a:lnTo>
                  <a:pt x="1777199" y="1701800"/>
                </a:lnTo>
                <a:lnTo>
                  <a:pt x="1780946" y="1714500"/>
                </a:lnTo>
                <a:lnTo>
                  <a:pt x="1780946" y="1687957"/>
                </a:lnTo>
                <a:lnTo>
                  <a:pt x="1780425" y="1689100"/>
                </a:lnTo>
                <a:lnTo>
                  <a:pt x="1754225" y="1689100"/>
                </a:lnTo>
                <a:lnTo>
                  <a:pt x="1747964" y="1676400"/>
                </a:lnTo>
                <a:lnTo>
                  <a:pt x="1740458" y="1676400"/>
                </a:lnTo>
                <a:lnTo>
                  <a:pt x="1741538" y="1663700"/>
                </a:lnTo>
                <a:lnTo>
                  <a:pt x="1745869" y="1663700"/>
                </a:lnTo>
                <a:lnTo>
                  <a:pt x="1751634" y="1651000"/>
                </a:lnTo>
                <a:lnTo>
                  <a:pt x="1773605" y="1651000"/>
                </a:lnTo>
                <a:lnTo>
                  <a:pt x="1779905" y="1663700"/>
                </a:lnTo>
                <a:lnTo>
                  <a:pt x="1790763" y="1663700"/>
                </a:lnTo>
                <a:lnTo>
                  <a:pt x="1792846" y="1676400"/>
                </a:lnTo>
                <a:lnTo>
                  <a:pt x="1792846" y="1642783"/>
                </a:lnTo>
                <a:lnTo>
                  <a:pt x="1787702" y="1638300"/>
                </a:lnTo>
                <a:lnTo>
                  <a:pt x="1783029" y="1625600"/>
                </a:lnTo>
                <a:lnTo>
                  <a:pt x="1770976" y="1625600"/>
                </a:lnTo>
                <a:lnTo>
                  <a:pt x="1793633" y="1612900"/>
                </a:lnTo>
                <a:lnTo>
                  <a:pt x="1816874" y="1612900"/>
                </a:lnTo>
                <a:lnTo>
                  <a:pt x="1838566" y="1625600"/>
                </a:lnTo>
                <a:lnTo>
                  <a:pt x="1856625" y="1638300"/>
                </a:lnTo>
                <a:lnTo>
                  <a:pt x="1860219" y="1638300"/>
                </a:lnTo>
                <a:lnTo>
                  <a:pt x="1860219" y="1632673"/>
                </a:lnTo>
                <a:lnTo>
                  <a:pt x="1855495" y="1625600"/>
                </a:lnTo>
                <a:lnTo>
                  <a:pt x="1852739" y="1625600"/>
                </a:lnTo>
                <a:lnTo>
                  <a:pt x="1850974" y="1612900"/>
                </a:lnTo>
                <a:lnTo>
                  <a:pt x="1906409" y="1612900"/>
                </a:lnTo>
                <a:lnTo>
                  <a:pt x="1921484" y="1625600"/>
                </a:lnTo>
                <a:lnTo>
                  <a:pt x="1924253" y="1625600"/>
                </a:lnTo>
                <a:lnTo>
                  <a:pt x="1927745" y="1638300"/>
                </a:lnTo>
                <a:lnTo>
                  <a:pt x="1927745" y="1600200"/>
                </a:lnTo>
                <a:lnTo>
                  <a:pt x="1896071" y="1600200"/>
                </a:lnTo>
                <a:lnTo>
                  <a:pt x="1880666" y="1587500"/>
                </a:lnTo>
                <a:lnTo>
                  <a:pt x="1865934" y="1587500"/>
                </a:lnTo>
                <a:lnTo>
                  <a:pt x="1880171" y="1574800"/>
                </a:lnTo>
                <a:lnTo>
                  <a:pt x="1896503" y="1574800"/>
                </a:lnTo>
                <a:lnTo>
                  <a:pt x="1914067" y="1587500"/>
                </a:lnTo>
                <a:lnTo>
                  <a:pt x="1932038" y="1600200"/>
                </a:lnTo>
                <a:lnTo>
                  <a:pt x="1932038" y="1587500"/>
                </a:lnTo>
                <a:lnTo>
                  <a:pt x="1927301" y="1587500"/>
                </a:lnTo>
                <a:lnTo>
                  <a:pt x="1933232" y="1574800"/>
                </a:lnTo>
                <a:lnTo>
                  <a:pt x="2006498" y="1574800"/>
                </a:lnTo>
                <a:lnTo>
                  <a:pt x="2012327" y="1587500"/>
                </a:lnTo>
                <a:lnTo>
                  <a:pt x="2012327" y="1549400"/>
                </a:lnTo>
                <a:lnTo>
                  <a:pt x="1924265" y="1549400"/>
                </a:lnTo>
                <a:lnTo>
                  <a:pt x="1966023" y="1536700"/>
                </a:lnTo>
                <a:lnTo>
                  <a:pt x="2116836" y="1536700"/>
                </a:lnTo>
                <a:lnTo>
                  <a:pt x="2153145" y="1524000"/>
                </a:lnTo>
                <a:lnTo>
                  <a:pt x="2253780" y="1524000"/>
                </a:lnTo>
                <a:lnTo>
                  <a:pt x="2263381" y="1511300"/>
                </a:lnTo>
                <a:lnTo>
                  <a:pt x="2309787" y="1511300"/>
                </a:lnTo>
                <a:lnTo>
                  <a:pt x="2310701" y="1524000"/>
                </a:lnTo>
                <a:lnTo>
                  <a:pt x="2310701" y="1219200"/>
                </a:lnTo>
                <a:lnTo>
                  <a:pt x="2303640" y="1219200"/>
                </a:lnTo>
                <a:lnTo>
                  <a:pt x="2303640" y="1498600"/>
                </a:lnTo>
                <a:lnTo>
                  <a:pt x="2275548" y="1498600"/>
                </a:lnTo>
                <a:lnTo>
                  <a:pt x="2272614" y="1485900"/>
                </a:lnTo>
                <a:lnTo>
                  <a:pt x="2271750" y="1485900"/>
                </a:lnTo>
                <a:lnTo>
                  <a:pt x="2273020" y="1473200"/>
                </a:lnTo>
                <a:lnTo>
                  <a:pt x="2302637" y="1473200"/>
                </a:lnTo>
                <a:lnTo>
                  <a:pt x="2303234" y="1485900"/>
                </a:lnTo>
                <a:lnTo>
                  <a:pt x="2303640" y="1498600"/>
                </a:lnTo>
                <a:lnTo>
                  <a:pt x="2303640" y="1219200"/>
                </a:lnTo>
                <a:lnTo>
                  <a:pt x="2301303" y="1219200"/>
                </a:lnTo>
                <a:lnTo>
                  <a:pt x="2301303" y="1435100"/>
                </a:lnTo>
                <a:lnTo>
                  <a:pt x="2298916" y="1447800"/>
                </a:lnTo>
                <a:lnTo>
                  <a:pt x="2294267" y="1447800"/>
                </a:lnTo>
                <a:lnTo>
                  <a:pt x="2291524" y="1460500"/>
                </a:lnTo>
                <a:lnTo>
                  <a:pt x="2148357" y="1460500"/>
                </a:lnTo>
                <a:lnTo>
                  <a:pt x="2120531" y="1469174"/>
                </a:lnTo>
                <a:lnTo>
                  <a:pt x="2120531" y="1511300"/>
                </a:lnTo>
                <a:lnTo>
                  <a:pt x="2115515" y="1524000"/>
                </a:lnTo>
                <a:lnTo>
                  <a:pt x="2032685" y="1524000"/>
                </a:lnTo>
                <a:lnTo>
                  <a:pt x="2033612" y="1511300"/>
                </a:lnTo>
                <a:lnTo>
                  <a:pt x="2035543" y="1498600"/>
                </a:lnTo>
                <a:lnTo>
                  <a:pt x="2035733" y="1485900"/>
                </a:lnTo>
                <a:lnTo>
                  <a:pt x="2120265" y="1485900"/>
                </a:lnTo>
                <a:lnTo>
                  <a:pt x="2119338" y="1498600"/>
                </a:lnTo>
                <a:lnTo>
                  <a:pt x="2120061" y="1498600"/>
                </a:lnTo>
                <a:lnTo>
                  <a:pt x="2120531" y="1511300"/>
                </a:lnTo>
                <a:lnTo>
                  <a:pt x="2120531" y="1469174"/>
                </a:lnTo>
                <a:lnTo>
                  <a:pt x="2107590" y="1473200"/>
                </a:lnTo>
                <a:lnTo>
                  <a:pt x="2000834" y="1473200"/>
                </a:lnTo>
                <a:lnTo>
                  <a:pt x="1975510" y="1485900"/>
                </a:lnTo>
                <a:lnTo>
                  <a:pt x="1902472" y="1485900"/>
                </a:lnTo>
                <a:lnTo>
                  <a:pt x="1902472" y="1549400"/>
                </a:lnTo>
                <a:lnTo>
                  <a:pt x="1869097" y="1562100"/>
                </a:lnTo>
                <a:lnTo>
                  <a:pt x="1863293" y="1562100"/>
                </a:lnTo>
                <a:lnTo>
                  <a:pt x="1863293" y="1600200"/>
                </a:lnTo>
                <a:lnTo>
                  <a:pt x="1838337" y="1600200"/>
                </a:lnTo>
                <a:lnTo>
                  <a:pt x="1803184" y="1600200"/>
                </a:lnTo>
                <a:lnTo>
                  <a:pt x="1796618" y="1587500"/>
                </a:lnTo>
                <a:lnTo>
                  <a:pt x="1792249" y="1587500"/>
                </a:lnTo>
                <a:lnTo>
                  <a:pt x="1797405" y="1574800"/>
                </a:lnTo>
                <a:lnTo>
                  <a:pt x="1821548" y="1574800"/>
                </a:lnTo>
                <a:lnTo>
                  <a:pt x="1826412" y="1587500"/>
                </a:lnTo>
                <a:lnTo>
                  <a:pt x="1835315" y="1587500"/>
                </a:lnTo>
                <a:lnTo>
                  <a:pt x="1838337" y="1600200"/>
                </a:lnTo>
                <a:lnTo>
                  <a:pt x="1846414" y="1587500"/>
                </a:lnTo>
                <a:lnTo>
                  <a:pt x="1858137" y="1587500"/>
                </a:lnTo>
                <a:lnTo>
                  <a:pt x="1863293" y="1600200"/>
                </a:lnTo>
                <a:lnTo>
                  <a:pt x="1863293" y="1562100"/>
                </a:lnTo>
                <a:lnTo>
                  <a:pt x="1819859" y="1562100"/>
                </a:lnTo>
                <a:lnTo>
                  <a:pt x="1826895" y="1549400"/>
                </a:lnTo>
                <a:lnTo>
                  <a:pt x="1902472" y="1549400"/>
                </a:lnTo>
                <a:lnTo>
                  <a:pt x="1902472" y="1485900"/>
                </a:lnTo>
                <a:lnTo>
                  <a:pt x="1893125" y="1485900"/>
                </a:lnTo>
                <a:lnTo>
                  <a:pt x="1901875" y="1498600"/>
                </a:lnTo>
                <a:lnTo>
                  <a:pt x="1900732" y="1511300"/>
                </a:lnTo>
                <a:lnTo>
                  <a:pt x="1902066" y="1524000"/>
                </a:lnTo>
                <a:lnTo>
                  <a:pt x="1899970" y="1536700"/>
                </a:lnTo>
                <a:lnTo>
                  <a:pt x="1826564" y="1536700"/>
                </a:lnTo>
                <a:lnTo>
                  <a:pt x="1824748" y="1524000"/>
                </a:lnTo>
                <a:lnTo>
                  <a:pt x="1827212" y="1511300"/>
                </a:lnTo>
                <a:lnTo>
                  <a:pt x="1833181" y="1511300"/>
                </a:lnTo>
                <a:lnTo>
                  <a:pt x="1841881" y="1498600"/>
                </a:lnTo>
                <a:lnTo>
                  <a:pt x="1883537" y="1498600"/>
                </a:lnTo>
                <a:lnTo>
                  <a:pt x="1893125" y="1485900"/>
                </a:lnTo>
                <a:lnTo>
                  <a:pt x="1806892" y="1485900"/>
                </a:lnTo>
                <a:lnTo>
                  <a:pt x="1788744" y="1491830"/>
                </a:lnTo>
                <a:lnTo>
                  <a:pt x="1788744" y="1600200"/>
                </a:lnTo>
                <a:lnTo>
                  <a:pt x="1787702" y="1612900"/>
                </a:lnTo>
                <a:lnTo>
                  <a:pt x="1742973" y="1612900"/>
                </a:lnTo>
                <a:lnTo>
                  <a:pt x="1742973" y="1651000"/>
                </a:lnTo>
                <a:lnTo>
                  <a:pt x="1736115" y="1651000"/>
                </a:lnTo>
                <a:lnTo>
                  <a:pt x="1731137" y="1663700"/>
                </a:lnTo>
                <a:lnTo>
                  <a:pt x="1697266" y="1663700"/>
                </a:lnTo>
                <a:lnTo>
                  <a:pt x="1691640" y="1651000"/>
                </a:lnTo>
                <a:lnTo>
                  <a:pt x="1688109" y="1651000"/>
                </a:lnTo>
                <a:lnTo>
                  <a:pt x="1686534" y="1638300"/>
                </a:lnTo>
                <a:lnTo>
                  <a:pt x="1694611" y="1638300"/>
                </a:lnTo>
                <a:lnTo>
                  <a:pt x="1701355" y="1625600"/>
                </a:lnTo>
                <a:lnTo>
                  <a:pt x="1717294" y="1625600"/>
                </a:lnTo>
                <a:lnTo>
                  <a:pt x="1724431" y="1638300"/>
                </a:lnTo>
                <a:lnTo>
                  <a:pt x="1741284" y="1638300"/>
                </a:lnTo>
                <a:lnTo>
                  <a:pt x="1742973" y="1651000"/>
                </a:lnTo>
                <a:lnTo>
                  <a:pt x="1742973" y="1612900"/>
                </a:lnTo>
                <a:lnTo>
                  <a:pt x="1727034" y="1612900"/>
                </a:lnTo>
                <a:lnTo>
                  <a:pt x="1709547" y="1600200"/>
                </a:lnTo>
                <a:lnTo>
                  <a:pt x="1698193" y="1600200"/>
                </a:lnTo>
                <a:lnTo>
                  <a:pt x="1704454" y="1587500"/>
                </a:lnTo>
                <a:lnTo>
                  <a:pt x="1768500" y="1587500"/>
                </a:lnTo>
                <a:lnTo>
                  <a:pt x="1785340" y="1600200"/>
                </a:lnTo>
                <a:lnTo>
                  <a:pt x="1788744" y="1600200"/>
                </a:lnTo>
                <a:lnTo>
                  <a:pt x="1788744" y="1491830"/>
                </a:lnTo>
                <a:lnTo>
                  <a:pt x="1768017" y="1498600"/>
                </a:lnTo>
                <a:lnTo>
                  <a:pt x="1699425" y="1498600"/>
                </a:lnTo>
                <a:lnTo>
                  <a:pt x="1699425" y="1536700"/>
                </a:lnTo>
                <a:lnTo>
                  <a:pt x="1697939" y="1536700"/>
                </a:lnTo>
                <a:lnTo>
                  <a:pt x="1692960" y="1549400"/>
                </a:lnTo>
                <a:lnTo>
                  <a:pt x="1679003" y="1549400"/>
                </a:lnTo>
                <a:lnTo>
                  <a:pt x="1679003" y="1562100"/>
                </a:lnTo>
                <a:lnTo>
                  <a:pt x="1669338" y="1574800"/>
                </a:lnTo>
                <a:lnTo>
                  <a:pt x="1660372" y="1574800"/>
                </a:lnTo>
                <a:lnTo>
                  <a:pt x="1653057" y="1587500"/>
                </a:lnTo>
                <a:lnTo>
                  <a:pt x="1644116" y="1587500"/>
                </a:lnTo>
                <a:lnTo>
                  <a:pt x="1644116" y="1625600"/>
                </a:lnTo>
                <a:lnTo>
                  <a:pt x="1641754" y="1638300"/>
                </a:lnTo>
                <a:lnTo>
                  <a:pt x="1640192" y="1638300"/>
                </a:lnTo>
                <a:lnTo>
                  <a:pt x="1640192" y="1663700"/>
                </a:lnTo>
                <a:lnTo>
                  <a:pt x="1638566" y="1663700"/>
                </a:lnTo>
                <a:lnTo>
                  <a:pt x="1637538" y="1676400"/>
                </a:lnTo>
                <a:lnTo>
                  <a:pt x="1636306" y="1676400"/>
                </a:lnTo>
                <a:lnTo>
                  <a:pt x="1634782" y="1689100"/>
                </a:lnTo>
                <a:lnTo>
                  <a:pt x="1632877" y="1701800"/>
                </a:lnTo>
                <a:lnTo>
                  <a:pt x="1625561" y="1701800"/>
                </a:lnTo>
                <a:lnTo>
                  <a:pt x="1625561" y="1727200"/>
                </a:lnTo>
                <a:lnTo>
                  <a:pt x="1624076" y="1739900"/>
                </a:lnTo>
                <a:lnTo>
                  <a:pt x="1621269" y="1752600"/>
                </a:lnTo>
                <a:lnTo>
                  <a:pt x="1616468" y="1752600"/>
                </a:lnTo>
                <a:lnTo>
                  <a:pt x="1614589" y="1739900"/>
                </a:lnTo>
                <a:lnTo>
                  <a:pt x="1614360" y="1739900"/>
                </a:lnTo>
                <a:lnTo>
                  <a:pt x="1614919" y="1727200"/>
                </a:lnTo>
                <a:lnTo>
                  <a:pt x="1615414" y="1727200"/>
                </a:lnTo>
                <a:lnTo>
                  <a:pt x="1618348" y="1714500"/>
                </a:lnTo>
                <a:lnTo>
                  <a:pt x="1625066" y="1727200"/>
                </a:lnTo>
                <a:lnTo>
                  <a:pt x="1625561" y="1727200"/>
                </a:lnTo>
                <a:lnTo>
                  <a:pt x="1625561" y="1701800"/>
                </a:lnTo>
                <a:lnTo>
                  <a:pt x="1604594" y="1701800"/>
                </a:lnTo>
                <a:lnTo>
                  <a:pt x="1600492" y="1689100"/>
                </a:lnTo>
                <a:lnTo>
                  <a:pt x="1592630" y="1689100"/>
                </a:lnTo>
                <a:lnTo>
                  <a:pt x="1589049" y="1676400"/>
                </a:lnTo>
                <a:lnTo>
                  <a:pt x="1585099" y="1676400"/>
                </a:lnTo>
                <a:lnTo>
                  <a:pt x="1586547" y="1663700"/>
                </a:lnTo>
                <a:lnTo>
                  <a:pt x="1610512" y="1663700"/>
                </a:lnTo>
                <a:lnTo>
                  <a:pt x="1618881" y="1651000"/>
                </a:lnTo>
                <a:lnTo>
                  <a:pt x="1637525" y="1651000"/>
                </a:lnTo>
                <a:lnTo>
                  <a:pt x="1640192" y="1663700"/>
                </a:lnTo>
                <a:lnTo>
                  <a:pt x="1640192" y="1638300"/>
                </a:lnTo>
                <a:lnTo>
                  <a:pt x="1618259" y="1638300"/>
                </a:lnTo>
                <a:lnTo>
                  <a:pt x="1622958" y="1625600"/>
                </a:lnTo>
                <a:lnTo>
                  <a:pt x="1626184" y="1625600"/>
                </a:lnTo>
                <a:lnTo>
                  <a:pt x="1628076" y="1612900"/>
                </a:lnTo>
                <a:lnTo>
                  <a:pt x="1628775" y="1600200"/>
                </a:lnTo>
                <a:lnTo>
                  <a:pt x="1642706" y="1600200"/>
                </a:lnTo>
                <a:lnTo>
                  <a:pt x="1643011" y="1612900"/>
                </a:lnTo>
                <a:lnTo>
                  <a:pt x="1642897" y="1625600"/>
                </a:lnTo>
                <a:lnTo>
                  <a:pt x="1644116" y="1625600"/>
                </a:lnTo>
                <a:lnTo>
                  <a:pt x="1644116" y="1587500"/>
                </a:lnTo>
                <a:lnTo>
                  <a:pt x="1626209" y="1587500"/>
                </a:lnTo>
                <a:lnTo>
                  <a:pt x="1618043" y="1574800"/>
                </a:lnTo>
                <a:lnTo>
                  <a:pt x="1602828" y="1574800"/>
                </a:lnTo>
                <a:lnTo>
                  <a:pt x="1595259" y="1587500"/>
                </a:lnTo>
                <a:lnTo>
                  <a:pt x="1553133" y="1587500"/>
                </a:lnTo>
                <a:lnTo>
                  <a:pt x="1553133" y="1676400"/>
                </a:lnTo>
                <a:lnTo>
                  <a:pt x="1542542" y="1676400"/>
                </a:lnTo>
                <a:lnTo>
                  <a:pt x="1540903" y="1666709"/>
                </a:lnTo>
                <a:lnTo>
                  <a:pt x="1540903" y="1714500"/>
                </a:lnTo>
                <a:lnTo>
                  <a:pt x="1512760" y="1727200"/>
                </a:lnTo>
                <a:lnTo>
                  <a:pt x="1420964" y="1727200"/>
                </a:lnTo>
                <a:lnTo>
                  <a:pt x="1389392" y="1714500"/>
                </a:lnTo>
                <a:lnTo>
                  <a:pt x="1540903" y="1714500"/>
                </a:lnTo>
                <a:lnTo>
                  <a:pt x="1540903" y="1666709"/>
                </a:lnTo>
                <a:lnTo>
                  <a:pt x="1540395" y="1663700"/>
                </a:lnTo>
                <a:lnTo>
                  <a:pt x="1547609" y="1663700"/>
                </a:lnTo>
                <a:lnTo>
                  <a:pt x="1553133" y="1676400"/>
                </a:lnTo>
                <a:lnTo>
                  <a:pt x="1553133" y="1587500"/>
                </a:lnTo>
                <a:lnTo>
                  <a:pt x="1527644" y="1587500"/>
                </a:lnTo>
                <a:lnTo>
                  <a:pt x="1527644" y="1676400"/>
                </a:lnTo>
                <a:lnTo>
                  <a:pt x="1526501" y="1689100"/>
                </a:lnTo>
                <a:lnTo>
                  <a:pt x="1471218" y="1689100"/>
                </a:lnTo>
                <a:lnTo>
                  <a:pt x="1448892" y="1701800"/>
                </a:lnTo>
                <a:lnTo>
                  <a:pt x="1444955" y="1689100"/>
                </a:lnTo>
                <a:lnTo>
                  <a:pt x="1431620" y="1701800"/>
                </a:lnTo>
                <a:lnTo>
                  <a:pt x="1426692" y="1689100"/>
                </a:lnTo>
                <a:lnTo>
                  <a:pt x="1422908" y="1689100"/>
                </a:lnTo>
                <a:lnTo>
                  <a:pt x="1417916" y="1676400"/>
                </a:lnTo>
                <a:lnTo>
                  <a:pt x="1412278" y="1663700"/>
                </a:lnTo>
                <a:lnTo>
                  <a:pt x="1406829" y="1651000"/>
                </a:lnTo>
                <a:lnTo>
                  <a:pt x="1402448" y="1638300"/>
                </a:lnTo>
                <a:lnTo>
                  <a:pt x="1401114" y="1638300"/>
                </a:lnTo>
                <a:lnTo>
                  <a:pt x="1398714" y="1625600"/>
                </a:lnTo>
                <a:lnTo>
                  <a:pt x="1420647" y="1625600"/>
                </a:lnTo>
                <a:lnTo>
                  <a:pt x="1424724" y="1638300"/>
                </a:lnTo>
                <a:lnTo>
                  <a:pt x="1420647" y="1651000"/>
                </a:lnTo>
                <a:lnTo>
                  <a:pt x="1427949" y="1651000"/>
                </a:lnTo>
                <a:lnTo>
                  <a:pt x="1434795" y="1638300"/>
                </a:lnTo>
                <a:lnTo>
                  <a:pt x="1440992" y="1638300"/>
                </a:lnTo>
                <a:lnTo>
                  <a:pt x="1450047" y="1625600"/>
                </a:lnTo>
                <a:lnTo>
                  <a:pt x="1474685" y="1625600"/>
                </a:lnTo>
                <a:lnTo>
                  <a:pt x="1482674" y="1638300"/>
                </a:lnTo>
                <a:lnTo>
                  <a:pt x="1489506" y="1638300"/>
                </a:lnTo>
                <a:lnTo>
                  <a:pt x="1495247" y="1651000"/>
                </a:lnTo>
                <a:lnTo>
                  <a:pt x="1499895" y="1651000"/>
                </a:lnTo>
                <a:lnTo>
                  <a:pt x="1505686" y="1663700"/>
                </a:lnTo>
                <a:lnTo>
                  <a:pt x="1511947" y="1663700"/>
                </a:lnTo>
                <a:lnTo>
                  <a:pt x="1517992" y="1676400"/>
                </a:lnTo>
                <a:lnTo>
                  <a:pt x="1527644" y="1676400"/>
                </a:lnTo>
                <a:lnTo>
                  <a:pt x="1527644" y="1587500"/>
                </a:lnTo>
                <a:lnTo>
                  <a:pt x="1477175" y="1587500"/>
                </a:lnTo>
                <a:lnTo>
                  <a:pt x="1473860" y="1574800"/>
                </a:lnTo>
                <a:lnTo>
                  <a:pt x="1466430" y="1574800"/>
                </a:lnTo>
                <a:lnTo>
                  <a:pt x="1467764" y="1562100"/>
                </a:lnTo>
                <a:lnTo>
                  <a:pt x="1496047" y="1562100"/>
                </a:lnTo>
                <a:lnTo>
                  <a:pt x="1502613" y="1574800"/>
                </a:lnTo>
                <a:lnTo>
                  <a:pt x="1515287" y="1574800"/>
                </a:lnTo>
                <a:lnTo>
                  <a:pt x="1523707" y="1562100"/>
                </a:lnTo>
                <a:lnTo>
                  <a:pt x="1679003" y="1562100"/>
                </a:lnTo>
                <a:lnTo>
                  <a:pt x="1679003" y="1549400"/>
                </a:lnTo>
                <a:lnTo>
                  <a:pt x="1627390" y="1549400"/>
                </a:lnTo>
                <a:lnTo>
                  <a:pt x="1629016" y="1536700"/>
                </a:lnTo>
                <a:lnTo>
                  <a:pt x="1629346" y="1524000"/>
                </a:lnTo>
                <a:lnTo>
                  <a:pt x="1628368" y="1524000"/>
                </a:lnTo>
                <a:lnTo>
                  <a:pt x="1630781" y="1511300"/>
                </a:lnTo>
                <a:lnTo>
                  <a:pt x="1697824" y="1511300"/>
                </a:lnTo>
                <a:lnTo>
                  <a:pt x="1697494" y="1524000"/>
                </a:lnTo>
                <a:lnTo>
                  <a:pt x="1698650" y="1524000"/>
                </a:lnTo>
                <a:lnTo>
                  <a:pt x="1699425" y="1536700"/>
                </a:lnTo>
                <a:lnTo>
                  <a:pt x="1699425" y="1498600"/>
                </a:lnTo>
                <a:lnTo>
                  <a:pt x="1499920" y="1498600"/>
                </a:lnTo>
                <a:lnTo>
                  <a:pt x="1499920" y="1511300"/>
                </a:lnTo>
                <a:lnTo>
                  <a:pt x="1497647" y="1524000"/>
                </a:lnTo>
                <a:lnTo>
                  <a:pt x="1497939" y="1524000"/>
                </a:lnTo>
                <a:lnTo>
                  <a:pt x="1497749" y="1536700"/>
                </a:lnTo>
                <a:lnTo>
                  <a:pt x="1495107" y="1549400"/>
                </a:lnTo>
                <a:lnTo>
                  <a:pt x="1465592" y="1549400"/>
                </a:lnTo>
                <a:lnTo>
                  <a:pt x="1465808" y="1536700"/>
                </a:lnTo>
                <a:lnTo>
                  <a:pt x="1466913" y="1524000"/>
                </a:lnTo>
                <a:lnTo>
                  <a:pt x="1470317" y="1524000"/>
                </a:lnTo>
                <a:lnTo>
                  <a:pt x="1477010" y="1511300"/>
                </a:lnTo>
                <a:lnTo>
                  <a:pt x="1499920" y="1511300"/>
                </a:lnTo>
                <a:lnTo>
                  <a:pt x="1499920" y="1498600"/>
                </a:lnTo>
                <a:lnTo>
                  <a:pt x="1468120" y="1498600"/>
                </a:lnTo>
                <a:lnTo>
                  <a:pt x="1468577" y="1485900"/>
                </a:lnTo>
                <a:lnTo>
                  <a:pt x="1469097" y="1485900"/>
                </a:lnTo>
                <a:lnTo>
                  <a:pt x="1469732" y="1473200"/>
                </a:lnTo>
                <a:lnTo>
                  <a:pt x="1471676" y="1460500"/>
                </a:lnTo>
                <a:lnTo>
                  <a:pt x="1623187" y="1460500"/>
                </a:lnTo>
                <a:lnTo>
                  <a:pt x="1631022" y="1447800"/>
                </a:lnTo>
                <a:lnTo>
                  <a:pt x="1630438" y="1447800"/>
                </a:lnTo>
                <a:lnTo>
                  <a:pt x="1628063" y="1435100"/>
                </a:lnTo>
                <a:lnTo>
                  <a:pt x="1626222" y="1422400"/>
                </a:lnTo>
                <a:lnTo>
                  <a:pt x="1625384" y="1422400"/>
                </a:lnTo>
                <a:lnTo>
                  <a:pt x="1626133" y="1409700"/>
                </a:lnTo>
                <a:lnTo>
                  <a:pt x="1629092" y="1397000"/>
                </a:lnTo>
                <a:lnTo>
                  <a:pt x="1690585" y="1397000"/>
                </a:lnTo>
                <a:lnTo>
                  <a:pt x="1695043" y="1409700"/>
                </a:lnTo>
                <a:lnTo>
                  <a:pt x="1697875" y="1409700"/>
                </a:lnTo>
                <a:lnTo>
                  <a:pt x="1702866" y="1435100"/>
                </a:lnTo>
                <a:lnTo>
                  <a:pt x="1702117" y="1435100"/>
                </a:lnTo>
                <a:lnTo>
                  <a:pt x="1693672" y="1447800"/>
                </a:lnTo>
                <a:lnTo>
                  <a:pt x="1631022" y="1447800"/>
                </a:lnTo>
                <a:lnTo>
                  <a:pt x="1637919" y="1460500"/>
                </a:lnTo>
                <a:lnTo>
                  <a:pt x="1779244" y="1460500"/>
                </a:lnTo>
                <a:lnTo>
                  <a:pt x="1795094" y="1447800"/>
                </a:lnTo>
                <a:lnTo>
                  <a:pt x="1978113" y="1447800"/>
                </a:lnTo>
                <a:lnTo>
                  <a:pt x="2015896" y="1435100"/>
                </a:lnTo>
                <a:lnTo>
                  <a:pt x="2131720" y="1435100"/>
                </a:lnTo>
                <a:lnTo>
                  <a:pt x="2138705" y="1447800"/>
                </a:lnTo>
                <a:lnTo>
                  <a:pt x="2146833" y="1447800"/>
                </a:lnTo>
                <a:lnTo>
                  <a:pt x="2153450" y="1435100"/>
                </a:lnTo>
                <a:lnTo>
                  <a:pt x="2252649" y="1435100"/>
                </a:lnTo>
                <a:lnTo>
                  <a:pt x="2260765" y="1422400"/>
                </a:lnTo>
                <a:lnTo>
                  <a:pt x="2297341" y="1422400"/>
                </a:lnTo>
                <a:lnTo>
                  <a:pt x="2300935" y="1435100"/>
                </a:lnTo>
                <a:lnTo>
                  <a:pt x="2301303" y="1435100"/>
                </a:lnTo>
                <a:lnTo>
                  <a:pt x="2301303" y="1219200"/>
                </a:lnTo>
                <a:lnTo>
                  <a:pt x="2293010" y="1219200"/>
                </a:lnTo>
                <a:lnTo>
                  <a:pt x="2293010" y="1384300"/>
                </a:lnTo>
                <a:lnTo>
                  <a:pt x="2286762" y="1384300"/>
                </a:lnTo>
                <a:lnTo>
                  <a:pt x="2286965" y="1371600"/>
                </a:lnTo>
                <a:lnTo>
                  <a:pt x="2288768" y="1358900"/>
                </a:lnTo>
                <a:lnTo>
                  <a:pt x="2291689" y="1371600"/>
                </a:lnTo>
                <a:lnTo>
                  <a:pt x="2292896" y="1371600"/>
                </a:lnTo>
                <a:lnTo>
                  <a:pt x="2293010" y="1384300"/>
                </a:lnTo>
                <a:lnTo>
                  <a:pt x="2293010" y="1219200"/>
                </a:lnTo>
                <a:lnTo>
                  <a:pt x="2290064" y="1219200"/>
                </a:lnTo>
                <a:lnTo>
                  <a:pt x="2283599" y="1206500"/>
                </a:lnTo>
                <a:lnTo>
                  <a:pt x="2280996" y="1193800"/>
                </a:lnTo>
                <a:lnTo>
                  <a:pt x="2280805" y="1193800"/>
                </a:lnTo>
                <a:lnTo>
                  <a:pt x="2277643" y="1184109"/>
                </a:lnTo>
                <a:lnTo>
                  <a:pt x="2277643" y="1320800"/>
                </a:lnTo>
                <a:lnTo>
                  <a:pt x="2250744" y="1320800"/>
                </a:lnTo>
                <a:lnTo>
                  <a:pt x="2250744" y="1371600"/>
                </a:lnTo>
                <a:lnTo>
                  <a:pt x="2242782" y="1371600"/>
                </a:lnTo>
                <a:lnTo>
                  <a:pt x="2244877" y="1358900"/>
                </a:lnTo>
                <a:lnTo>
                  <a:pt x="2249551" y="1358900"/>
                </a:lnTo>
                <a:lnTo>
                  <a:pt x="2250744" y="1371600"/>
                </a:lnTo>
                <a:lnTo>
                  <a:pt x="2250744" y="1320800"/>
                </a:lnTo>
                <a:lnTo>
                  <a:pt x="2200338" y="1320800"/>
                </a:lnTo>
                <a:lnTo>
                  <a:pt x="2147112" y="1320800"/>
                </a:lnTo>
                <a:lnTo>
                  <a:pt x="2139378" y="1333500"/>
                </a:lnTo>
                <a:lnTo>
                  <a:pt x="2128824" y="1320800"/>
                </a:lnTo>
                <a:lnTo>
                  <a:pt x="2124430" y="1320800"/>
                </a:lnTo>
                <a:lnTo>
                  <a:pt x="2124430" y="1422400"/>
                </a:lnTo>
                <a:lnTo>
                  <a:pt x="2069490" y="1422400"/>
                </a:lnTo>
                <a:lnTo>
                  <a:pt x="2066061" y="1409700"/>
                </a:lnTo>
                <a:lnTo>
                  <a:pt x="2065718" y="1409700"/>
                </a:lnTo>
                <a:lnTo>
                  <a:pt x="2066772" y="1397000"/>
                </a:lnTo>
                <a:lnTo>
                  <a:pt x="2067560" y="1384300"/>
                </a:lnTo>
                <a:lnTo>
                  <a:pt x="2073236" y="1384300"/>
                </a:lnTo>
                <a:lnTo>
                  <a:pt x="2079294" y="1371600"/>
                </a:lnTo>
                <a:lnTo>
                  <a:pt x="2094661" y="1371600"/>
                </a:lnTo>
                <a:lnTo>
                  <a:pt x="2104707" y="1384300"/>
                </a:lnTo>
                <a:lnTo>
                  <a:pt x="2109533" y="1384300"/>
                </a:lnTo>
                <a:lnTo>
                  <a:pt x="2109254" y="1409700"/>
                </a:lnTo>
                <a:lnTo>
                  <a:pt x="2108403" y="1409700"/>
                </a:lnTo>
                <a:lnTo>
                  <a:pt x="2124430" y="1422400"/>
                </a:lnTo>
                <a:lnTo>
                  <a:pt x="2124430" y="1320800"/>
                </a:lnTo>
                <a:lnTo>
                  <a:pt x="2122627" y="1320800"/>
                </a:lnTo>
                <a:lnTo>
                  <a:pt x="2113927" y="1333500"/>
                </a:lnTo>
                <a:lnTo>
                  <a:pt x="2023046" y="1333500"/>
                </a:lnTo>
                <a:lnTo>
                  <a:pt x="2023046" y="1358900"/>
                </a:lnTo>
                <a:lnTo>
                  <a:pt x="1987537" y="1371600"/>
                </a:lnTo>
                <a:lnTo>
                  <a:pt x="1920036" y="1371600"/>
                </a:lnTo>
                <a:lnTo>
                  <a:pt x="1920036" y="1409700"/>
                </a:lnTo>
                <a:lnTo>
                  <a:pt x="1918817" y="1409700"/>
                </a:lnTo>
                <a:lnTo>
                  <a:pt x="1913496" y="1422400"/>
                </a:lnTo>
                <a:lnTo>
                  <a:pt x="1904987" y="1435100"/>
                </a:lnTo>
                <a:lnTo>
                  <a:pt x="1865134" y="1435100"/>
                </a:lnTo>
                <a:lnTo>
                  <a:pt x="1863966" y="1422400"/>
                </a:lnTo>
                <a:lnTo>
                  <a:pt x="1865274" y="1422400"/>
                </a:lnTo>
                <a:lnTo>
                  <a:pt x="1866239" y="1409700"/>
                </a:lnTo>
                <a:lnTo>
                  <a:pt x="1869059" y="1397000"/>
                </a:lnTo>
                <a:lnTo>
                  <a:pt x="1916252" y="1397000"/>
                </a:lnTo>
                <a:lnTo>
                  <a:pt x="1920036" y="1409700"/>
                </a:lnTo>
                <a:lnTo>
                  <a:pt x="1920036" y="1371600"/>
                </a:lnTo>
                <a:lnTo>
                  <a:pt x="1916328" y="1371600"/>
                </a:lnTo>
                <a:lnTo>
                  <a:pt x="1951824" y="1358900"/>
                </a:lnTo>
                <a:lnTo>
                  <a:pt x="2023046" y="1358900"/>
                </a:lnTo>
                <a:lnTo>
                  <a:pt x="2023046" y="1333500"/>
                </a:lnTo>
                <a:lnTo>
                  <a:pt x="1986521" y="1333500"/>
                </a:lnTo>
                <a:lnTo>
                  <a:pt x="1953196" y="1346200"/>
                </a:lnTo>
                <a:lnTo>
                  <a:pt x="1848878" y="1346200"/>
                </a:lnTo>
                <a:lnTo>
                  <a:pt x="1796592" y="1358900"/>
                </a:lnTo>
                <a:lnTo>
                  <a:pt x="1783422" y="1358900"/>
                </a:lnTo>
                <a:lnTo>
                  <a:pt x="1783422" y="1384300"/>
                </a:lnTo>
                <a:lnTo>
                  <a:pt x="1760080" y="1384300"/>
                </a:lnTo>
                <a:lnTo>
                  <a:pt x="1766722" y="1371600"/>
                </a:lnTo>
                <a:lnTo>
                  <a:pt x="1776209" y="1371600"/>
                </a:lnTo>
                <a:lnTo>
                  <a:pt x="1783422" y="1384300"/>
                </a:lnTo>
                <a:lnTo>
                  <a:pt x="1783422" y="1358900"/>
                </a:lnTo>
                <a:lnTo>
                  <a:pt x="1505026" y="1358900"/>
                </a:lnTo>
                <a:lnTo>
                  <a:pt x="1505026" y="1435100"/>
                </a:lnTo>
                <a:lnTo>
                  <a:pt x="1494078" y="1447800"/>
                </a:lnTo>
                <a:lnTo>
                  <a:pt x="1475867" y="1447800"/>
                </a:lnTo>
                <a:lnTo>
                  <a:pt x="1472895" y="1435100"/>
                </a:lnTo>
                <a:lnTo>
                  <a:pt x="1473403" y="1422400"/>
                </a:lnTo>
                <a:lnTo>
                  <a:pt x="1475879" y="1409700"/>
                </a:lnTo>
                <a:lnTo>
                  <a:pt x="1504619" y="1409700"/>
                </a:lnTo>
                <a:lnTo>
                  <a:pt x="1504848" y="1422400"/>
                </a:lnTo>
                <a:lnTo>
                  <a:pt x="1504708" y="1435100"/>
                </a:lnTo>
                <a:lnTo>
                  <a:pt x="1505026" y="1435100"/>
                </a:lnTo>
                <a:lnTo>
                  <a:pt x="1505026" y="1358900"/>
                </a:lnTo>
                <a:lnTo>
                  <a:pt x="1485760" y="1358900"/>
                </a:lnTo>
                <a:lnTo>
                  <a:pt x="1484757" y="1346200"/>
                </a:lnTo>
                <a:lnTo>
                  <a:pt x="1660258" y="1346200"/>
                </a:lnTo>
                <a:lnTo>
                  <a:pt x="1700047" y="1333500"/>
                </a:lnTo>
                <a:lnTo>
                  <a:pt x="1944776" y="1333500"/>
                </a:lnTo>
                <a:lnTo>
                  <a:pt x="1963432" y="1320800"/>
                </a:lnTo>
                <a:lnTo>
                  <a:pt x="2037537" y="1320800"/>
                </a:lnTo>
                <a:lnTo>
                  <a:pt x="2074735" y="1308100"/>
                </a:lnTo>
                <a:lnTo>
                  <a:pt x="2174976" y="1308100"/>
                </a:lnTo>
                <a:lnTo>
                  <a:pt x="2200338" y="1320800"/>
                </a:lnTo>
                <a:lnTo>
                  <a:pt x="2225725" y="1308100"/>
                </a:lnTo>
                <a:lnTo>
                  <a:pt x="2270036" y="1308100"/>
                </a:lnTo>
                <a:lnTo>
                  <a:pt x="2277643" y="1320800"/>
                </a:lnTo>
                <a:lnTo>
                  <a:pt x="2277643" y="1184109"/>
                </a:lnTo>
                <a:lnTo>
                  <a:pt x="2276665" y="1181100"/>
                </a:lnTo>
                <a:lnTo>
                  <a:pt x="2283383" y="1181100"/>
                </a:lnTo>
                <a:lnTo>
                  <a:pt x="2288311" y="1193800"/>
                </a:lnTo>
                <a:lnTo>
                  <a:pt x="2411946" y="1193800"/>
                </a:lnTo>
                <a:lnTo>
                  <a:pt x="2417686" y="1181100"/>
                </a:lnTo>
                <a:lnTo>
                  <a:pt x="2418473" y="1181100"/>
                </a:lnTo>
                <a:lnTo>
                  <a:pt x="2414955" y="1168400"/>
                </a:lnTo>
                <a:lnTo>
                  <a:pt x="2413863" y="1155700"/>
                </a:lnTo>
                <a:lnTo>
                  <a:pt x="2413419" y="1155700"/>
                </a:lnTo>
                <a:lnTo>
                  <a:pt x="2411450" y="1143000"/>
                </a:lnTo>
                <a:lnTo>
                  <a:pt x="2399601" y="1143000"/>
                </a:lnTo>
                <a:lnTo>
                  <a:pt x="2399601" y="1168400"/>
                </a:lnTo>
                <a:lnTo>
                  <a:pt x="2398103" y="1168400"/>
                </a:lnTo>
                <a:lnTo>
                  <a:pt x="2389898" y="1181100"/>
                </a:lnTo>
                <a:lnTo>
                  <a:pt x="2384933" y="1181100"/>
                </a:lnTo>
                <a:lnTo>
                  <a:pt x="2375204" y="1168400"/>
                </a:lnTo>
                <a:lnTo>
                  <a:pt x="2372055" y="1168400"/>
                </a:lnTo>
                <a:lnTo>
                  <a:pt x="2372715" y="1155700"/>
                </a:lnTo>
                <a:lnTo>
                  <a:pt x="2397480" y="1155700"/>
                </a:lnTo>
                <a:lnTo>
                  <a:pt x="2399601" y="1168400"/>
                </a:lnTo>
                <a:lnTo>
                  <a:pt x="2399601" y="1143000"/>
                </a:lnTo>
                <a:lnTo>
                  <a:pt x="2351798" y="1143000"/>
                </a:lnTo>
                <a:lnTo>
                  <a:pt x="2341842" y="1155700"/>
                </a:lnTo>
                <a:lnTo>
                  <a:pt x="2330526" y="1148969"/>
                </a:lnTo>
                <a:lnTo>
                  <a:pt x="2330526" y="1168400"/>
                </a:lnTo>
                <a:lnTo>
                  <a:pt x="2327821" y="1181100"/>
                </a:lnTo>
                <a:lnTo>
                  <a:pt x="2307806" y="1181100"/>
                </a:lnTo>
                <a:lnTo>
                  <a:pt x="2303195" y="1168400"/>
                </a:lnTo>
                <a:lnTo>
                  <a:pt x="2330526" y="1168400"/>
                </a:lnTo>
                <a:lnTo>
                  <a:pt x="2330526" y="1148969"/>
                </a:lnTo>
                <a:lnTo>
                  <a:pt x="2320531" y="1143000"/>
                </a:lnTo>
                <a:lnTo>
                  <a:pt x="2280221" y="1143000"/>
                </a:lnTo>
                <a:lnTo>
                  <a:pt x="2288146" y="1130300"/>
                </a:lnTo>
                <a:lnTo>
                  <a:pt x="2389314" y="1130300"/>
                </a:lnTo>
                <a:lnTo>
                  <a:pt x="2397277" y="1117600"/>
                </a:lnTo>
                <a:lnTo>
                  <a:pt x="2404567" y="1117600"/>
                </a:lnTo>
                <a:lnTo>
                  <a:pt x="2404795" y="1104900"/>
                </a:lnTo>
                <a:lnTo>
                  <a:pt x="2403094" y="1092200"/>
                </a:lnTo>
                <a:lnTo>
                  <a:pt x="2393823" y="1092200"/>
                </a:lnTo>
                <a:lnTo>
                  <a:pt x="2386749" y="1079500"/>
                </a:lnTo>
                <a:lnTo>
                  <a:pt x="2306193" y="1079500"/>
                </a:lnTo>
                <a:lnTo>
                  <a:pt x="2279307" y="1092200"/>
                </a:lnTo>
                <a:lnTo>
                  <a:pt x="2264283" y="1092200"/>
                </a:lnTo>
                <a:lnTo>
                  <a:pt x="2264283" y="1181100"/>
                </a:lnTo>
                <a:lnTo>
                  <a:pt x="2261031" y="1193800"/>
                </a:lnTo>
                <a:lnTo>
                  <a:pt x="2247989" y="1181100"/>
                </a:lnTo>
                <a:lnTo>
                  <a:pt x="2231275" y="1181100"/>
                </a:lnTo>
                <a:lnTo>
                  <a:pt x="2230018" y="1168400"/>
                </a:lnTo>
                <a:lnTo>
                  <a:pt x="2231390" y="1168400"/>
                </a:lnTo>
                <a:lnTo>
                  <a:pt x="2233892" y="1155700"/>
                </a:lnTo>
                <a:lnTo>
                  <a:pt x="2256129" y="1155700"/>
                </a:lnTo>
                <a:lnTo>
                  <a:pt x="2261946" y="1168400"/>
                </a:lnTo>
                <a:lnTo>
                  <a:pt x="2264029" y="1181100"/>
                </a:lnTo>
                <a:lnTo>
                  <a:pt x="2264283" y="1181100"/>
                </a:lnTo>
                <a:lnTo>
                  <a:pt x="2264283" y="1092200"/>
                </a:lnTo>
                <a:lnTo>
                  <a:pt x="2196096" y="1092200"/>
                </a:lnTo>
                <a:lnTo>
                  <a:pt x="2195195" y="1104900"/>
                </a:lnTo>
                <a:lnTo>
                  <a:pt x="2196414" y="1104900"/>
                </a:lnTo>
                <a:lnTo>
                  <a:pt x="2199881" y="1117600"/>
                </a:lnTo>
                <a:lnTo>
                  <a:pt x="2206104" y="1130300"/>
                </a:lnTo>
                <a:lnTo>
                  <a:pt x="2215896" y="1143000"/>
                </a:lnTo>
                <a:lnTo>
                  <a:pt x="2223820" y="1143000"/>
                </a:lnTo>
                <a:lnTo>
                  <a:pt x="2217636" y="1155700"/>
                </a:lnTo>
                <a:lnTo>
                  <a:pt x="2206053" y="1155700"/>
                </a:lnTo>
                <a:lnTo>
                  <a:pt x="2199119" y="1168400"/>
                </a:lnTo>
                <a:lnTo>
                  <a:pt x="2191245" y="1168400"/>
                </a:lnTo>
                <a:lnTo>
                  <a:pt x="2183142" y="1155700"/>
                </a:lnTo>
                <a:lnTo>
                  <a:pt x="2170074" y="1155700"/>
                </a:lnTo>
                <a:lnTo>
                  <a:pt x="2165985" y="1143000"/>
                </a:lnTo>
                <a:lnTo>
                  <a:pt x="2163635" y="1143000"/>
                </a:lnTo>
                <a:lnTo>
                  <a:pt x="2163330" y="1130300"/>
                </a:lnTo>
                <a:lnTo>
                  <a:pt x="2164029" y="1117600"/>
                </a:lnTo>
                <a:lnTo>
                  <a:pt x="2163851" y="1117600"/>
                </a:lnTo>
                <a:lnTo>
                  <a:pt x="2163140" y="1104900"/>
                </a:lnTo>
                <a:lnTo>
                  <a:pt x="2162251" y="1092200"/>
                </a:lnTo>
                <a:lnTo>
                  <a:pt x="2162441" y="1079500"/>
                </a:lnTo>
                <a:lnTo>
                  <a:pt x="2163915" y="1066800"/>
                </a:lnTo>
                <a:lnTo>
                  <a:pt x="2165604" y="1054100"/>
                </a:lnTo>
                <a:lnTo>
                  <a:pt x="2166429" y="1054100"/>
                </a:lnTo>
                <a:lnTo>
                  <a:pt x="2166810" y="1041400"/>
                </a:lnTo>
                <a:lnTo>
                  <a:pt x="2167242" y="1028700"/>
                </a:lnTo>
                <a:lnTo>
                  <a:pt x="2166848" y="1003300"/>
                </a:lnTo>
                <a:lnTo>
                  <a:pt x="2164753" y="990600"/>
                </a:lnTo>
                <a:lnTo>
                  <a:pt x="2163711" y="990600"/>
                </a:lnTo>
                <a:lnTo>
                  <a:pt x="2163813" y="977900"/>
                </a:lnTo>
                <a:lnTo>
                  <a:pt x="2164702" y="977900"/>
                </a:lnTo>
                <a:lnTo>
                  <a:pt x="2166061" y="965200"/>
                </a:lnTo>
                <a:lnTo>
                  <a:pt x="2168182" y="952500"/>
                </a:lnTo>
                <a:lnTo>
                  <a:pt x="2240915" y="952500"/>
                </a:lnTo>
                <a:lnTo>
                  <a:pt x="2267191" y="939800"/>
                </a:lnTo>
                <a:lnTo>
                  <a:pt x="2345982" y="939800"/>
                </a:lnTo>
                <a:lnTo>
                  <a:pt x="2384107" y="927100"/>
                </a:lnTo>
                <a:lnTo>
                  <a:pt x="2614091" y="927100"/>
                </a:lnTo>
                <a:lnTo>
                  <a:pt x="2652445" y="914400"/>
                </a:lnTo>
                <a:lnTo>
                  <a:pt x="2701201" y="914400"/>
                </a:lnTo>
                <a:lnTo>
                  <a:pt x="2706027" y="927100"/>
                </a:lnTo>
                <a:lnTo>
                  <a:pt x="2705265" y="927100"/>
                </a:lnTo>
                <a:lnTo>
                  <a:pt x="2705074" y="939800"/>
                </a:lnTo>
                <a:lnTo>
                  <a:pt x="2706370" y="965200"/>
                </a:lnTo>
                <a:lnTo>
                  <a:pt x="2706179" y="977900"/>
                </a:lnTo>
                <a:lnTo>
                  <a:pt x="2705836" y="990600"/>
                </a:lnTo>
                <a:lnTo>
                  <a:pt x="2706890" y="1016000"/>
                </a:lnTo>
                <a:lnTo>
                  <a:pt x="2708567" y="1028700"/>
                </a:lnTo>
                <a:lnTo>
                  <a:pt x="2710040" y="1041400"/>
                </a:lnTo>
                <a:lnTo>
                  <a:pt x="2712770" y="1092200"/>
                </a:lnTo>
                <a:lnTo>
                  <a:pt x="2715222" y="1130300"/>
                </a:lnTo>
                <a:lnTo>
                  <a:pt x="2717355" y="1181100"/>
                </a:lnTo>
                <a:lnTo>
                  <a:pt x="2719095" y="1219200"/>
                </a:lnTo>
                <a:lnTo>
                  <a:pt x="2719755" y="1231900"/>
                </a:lnTo>
                <a:lnTo>
                  <a:pt x="2720556" y="1244600"/>
                </a:lnTo>
                <a:lnTo>
                  <a:pt x="2721254" y="1257300"/>
                </a:lnTo>
                <a:lnTo>
                  <a:pt x="2721559" y="1282700"/>
                </a:lnTo>
                <a:lnTo>
                  <a:pt x="2721559" y="1043482"/>
                </a:lnTo>
                <a:lnTo>
                  <a:pt x="2720200" y="1028700"/>
                </a:lnTo>
                <a:lnTo>
                  <a:pt x="2717774" y="1003300"/>
                </a:lnTo>
                <a:lnTo>
                  <a:pt x="2717203" y="990600"/>
                </a:lnTo>
                <a:lnTo>
                  <a:pt x="2716212" y="990600"/>
                </a:lnTo>
                <a:lnTo>
                  <a:pt x="2731744" y="977900"/>
                </a:lnTo>
                <a:lnTo>
                  <a:pt x="2739161" y="977900"/>
                </a:lnTo>
                <a:lnTo>
                  <a:pt x="2748115" y="990600"/>
                </a:lnTo>
                <a:lnTo>
                  <a:pt x="2751747" y="1003300"/>
                </a:lnTo>
                <a:lnTo>
                  <a:pt x="2755481" y="1003300"/>
                </a:lnTo>
                <a:lnTo>
                  <a:pt x="2753880" y="1016000"/>
                </a:lnTo>
                <a:lnTo>
                  <a:pt x="2749067" y="1003300"/>
                </a:lnTo>
                <a:lnTo>
                  <a:pt x="2740342" y="1016000"/>
                </a:lnTo>
                <a:lnTo>
                  <a:pt x="2738043" y="1016000"/>
                </a:lnTo>
                <a:lnTo>
                  <a:pt x="2741536" y="1028700"/>
                </a:lnTo>
                <a:lnTo>
                  <a:pt x="2743504" y="1028700"/>
                </a:lnTo>
                <a:lnTo>
                  <a:pt x="2745003" y="1041400"/>
                </a:lnTo>
                <a:lnTo>
                  <a:pt x="2747543" y="1054100"/>
                </a:lnTo>
                <a:lnTo>
                  <a:pt x="2803550" y="1054100"/>
                </a:lnTo>
                <a:lnTo>
                  <a:pt x="2803004" y="1028700"/>
                </a:lnTo>
                <a:lnTo>
                  <a:pt x="2815323" y="1028700"/>
                </a:lnTo>
                <a:lnTo>
                  <a:pt x="2818155" y="1041400"/>
                </a:lnTo>
                <a:lnTo>
                  <a:pt x="2829141" y="1041400"/>
                </a:lnTo>
                <a:lnTo>
                  <a:pt x="2836507" y="1054100"/>
                </a:lnTo>
                <a:lnTo>
                  <a:pt x="2874734" y="1054100"/>
                </a:lnTo>
                <a:lnTo>
                  <a:pt x="2881757" y="1041400"/>
                </a:lnTo>
                <a:lnTo>
                  <a:pt x="2885287" y="1041400"/>
                </a:lnTo>
                <a:lnTo>
                  <a:pt x="2882112" y="1028700"/>
                </a:lnTo>
                <a:lnTo>
                  <a:pt x="2876232" y="1028700"/>
                </a:lnTo>
                <a:lnTo>
                  <a:pt x="2873565" y="1016000"/>
                </a:lnTo>
                <a:lnTo>
                  <a:pt x="2867164" y="1016000"/>
                </a:lnTo>
                <a:lnTo>
                  <a:pt x="2859532" y="1003300"/>
                </a:lnTo>
                <a:lnTo>
                  <a:pt x="2844596" y="1003300"/>
                </a:lnTo>
                <a:lnTo>
                  <a:pt x="2844596" y="1028700"/>
                </a:lnTo>
                <a:lnTo>
                  <a:pt x="2839618" y="1041400"/>
                </a:lnTo>
                <a:lnTo>
                  <a:pt x="2836583" y="1028700"/>
                </a:lnTo>
                <a:lnTo>
                  <a:pt x="2844596" y="1028700"/>
                </a:lnTo>
                <a:lnTo>
                  <a:pt x="2844596" y="1003300"/>
                </a:lnTo>
                <a:lnTo>
                  <a:pt x="2822562" y="1003300"/>
                </a:lnTo>
                <a:lnTo>
                  <a:pt x="2813012" y="1016000"/>
                </a:lnTo>
                <a:lnTo>
                  <a:pt x="2803423" y="1003300"/>
                </a:lnTo>
                <a:lnTo>
                  <a:pt x="2805417" y="1003300"/>
                </a:lnTo>
                <a:lnTo>
                  <a:pt x="2816593" y="990600"/>
                </a:lnTo>
                <a:lnTo>
                  <a:pt x="2927299" y="990600"/>
                </a:lnTo>
                <a:lnTo>
                  <a:pt x="2932226" y="977900"/>
                </a:lnTo>
                <a:lnTo>
                  <a:pt x="2935579" y="977900"/>
                </a:lnTo>
                <a:lnTo>
                  <a:pt x="2936316" y="965200"/>
                </a:lnTo>
                <a:lnTo>
                  <a:pt x="2937065" y="952500"/>
                </a:lnTo>
                <a:lnTo>
                  <a:pt x="2932607" y="952500"/>
                </a:lnTo>
                <a:lnTo>
                  <a:pt x="2922613" y="939800"/>
                </a:lnTo>
                <a:lnTo>
                  <a:pt x="2848521" y="939800"/>
                </a:lnTo>
                <a:lnTo>
                  <a:pt x="2833954" y="952500"/>
                </a:lnTo>
                <a:lnTo>
                  <a:pt x="2746552" y="952500"/>
                </a:lnTo>
                <a:lnTo>
                  <a:pt x="2732697" y="965200"/>
                </a:lnTo>
                <a:lnTo>
                  <a:pt x="2721635" y="965200"/>
                </a:lnTo>
                <a:lnTo>
                  <a:pt x="2720644" y="939800"/>
                </a:lnTo>
                <a:lnTo>
                  <a:pt x="2721343" y="939800"/>
                </a:lnTo>
                <a:lnTo>
                  <a:pt x="2721826" y="927100"/>
                </a:lnTo>
                <a:lnTo>
                  <a:pt x="2975737" y="927100"/>
                </a:lnTo>
                <a:lnTo>
                  <a:pt x="2978277" y="939800"/>
                </a:lnTo>
                <a:lnTo>
                  <a:pt x="2977883" y="952500"/>
                </a:lnTo>
                <a:lnTo>
                  <a:pt x="2976003" y="965200"/>
                </a:lnTo>
                <a:lnTo>
                  <a:pt x="2974962" y="990600"/>
                </a:lnTo>
                <a:lnTo>
                  <a:pt x="2974492" y="1016000"/>
                </a:lnTo>
                <a:lnTo>
                  <a:pt x="2974467" y="1041400"/>
                </a:lnTo>
                <a:lnTo>
                  <a:pt x="2974619" y="1066800"/>
                </a:lnTo>
                <a:lnTo>
                  <a:pt x="2975381" y="1104900"/>
                </a:lnTo>
                <a:lnTo>
                  <a:pt x="2976753" y="1143000"/>
                </a:lnTo>
                <a:lnTo>
                  <a:pt x="2978785" y="1181100"/>
                </a:lnTo>
                <a:lnTo>
                  <a:pt x="2980029" y="1193800"/>
                </a:lnTo>
                <a:lnTo>
                  <a:pt x="2981160" y="1219200"/>
                </a:lnTo>
                <a:lnTo>
                  <a:pt x="2981922" y="1231900"/>
                </a:lnTo>
                <a:lnTo>
                  <a:pt x="2982087" y="1257300"/>
                </a:lnTo>
                <a:lnTo>
                  <a:pt x="2982087" y="830453"/>
                </a:lnTo>
                <a:lnTo>
                  <a:pt x="2977743" y="825500"/>
                </a:lnTo>
                <a:lnTo>
                  <a:pt x="2965450" y="825500"/>
                </a:lnTo>
                <a:lnTo>
                  <a:pt x="2960166" y="812800"/>
                </a:lnTo>
                <a:lnTo>
                  <a:pt x="2961398" y="812800"/>
                </a:lnTo>
                <a:lnTo>
                  <a:pt x="2961589" y="800100"/>
                </a:lnTo>
                <a:lnTo>
                  <a:pt x="2962656" y="774700"/>
                </a:lnTo>
                <a:lnTo>
                  <a:pt x="2963824" y="736600"/>
                </a:lnTo>
                <a:lnTo>
                  <a:pt x="2964777" y="711200"/>
                </a:lnTo>
                <a:lnTo>
                  <a:pt x="2965196" y="673100"/>
                </a:lnTo>
                <a:lnTo>
                  <a:pt x="2965589" y="647700"/>
                </a:lnTo>
                <a:lnTo>
                  <a:pt x="2966618" y="622300"/>
                </a:lnTo>
                <a:lnTo>
                  <a:pt x="2968091" y="596900"/>
                </a:lnTo>
                <a:lnTo>
                  <a:pt x="2969818" y="558800"/>
                </a:lnTo>
                <a:lnTo>
                  <a:pt x="2971927" y="533400"/>
                </a:lnTo>
                <a:lnTo>
                  <a:pt x="2973692" y="495300"/>
                </a:lnTo>
                <a:lnTo>
                  <a:pt x="2975229" y="457200"/>
                </a:lnTo>
                <a:lnTo>
                  <a:pt x="2976930" y="406400"/>
                </a:lnTo>
                <a:lnTo>
                  <a:pt x="2980017" y="406400"/>
                </a:lnTo>
                <a:lnTo>
                  <a:pt x="2984627" y="393700"/>
                </a:lnTo>
                <a:lnTo>
                  <a:pt x="2988830" y="393700"/>
                </a:lnTo>
                <a:lnTo>
                  <a:pt x="2990011" y="381000"/>
                </a:lnTo>
                <a:lnTo>
                  <a:pt x="2983115" y="381000"/>
                </a:lnTo>
                <a:lnTo>
                  <a:pt x="2954744" y="342900"/>
                </a:lnTo>
                <a:lnTo>
                  <a:pt x="2930728" y="321487"/>
                </a:lnTo>
                <a:lnTo>
                  <a:pt x="2930728" y="876300"/>
                </a:lnTo>
                <a:lnTo>
                  <a:pt x="2883395" y="876300"/>
                </a:lnTo>
                <a:lnTo>
                  <a:pt x="2860370" y="889000"/>
                </a:lnTo>
                <a:lnTo>
                  <a:pt x="2610396" y="889000"/>
                </a:lnTo>
                <a:lnTo>
                  <a:pt x="2587904" y="901700"/>
                </a:lnTo>
                <a:lnTo>
                  <a:pt x="2261806" y="901700"/>
                </a:lnTo>
                <a:lnTo>
                  <a:pt x="2225471" y="914400"/>
                </a:lnTo>
                <a:lnTo>
                  <a:pt x="2161756" y="914400"/>
                </a:lnTo>
                <a:lnTo>
                  <a:pt x="2151316" y="901700"/>
                </a:lnTo>
                <a:lnTo>
                  <a:pt x="2141715" y="901700"/>
                </a:lnTo>
                <a:lnTo>
                  <a:pt x="2132342" y="889000"/>
                </a:lnTo>
                <a:lnTo>
                  <a:pt x="2131149" y="889000"/>
                </a:lnTo>
                <a:lnTo>
                  <a:pt x="2141410" y="876300"/>
                </a:lnTo>
                <a:lnTo>
                  <a:pt x="2379510" y="876300"/>
                </a:lnTo>
                <a:lnTo>
                  <a:pt x="2406827" y="863600"/>
                </a:lnTo>
                <a:lnTo>
                  <a:pt x="2930614" y="863600"/>
                </a:lnTo>
                <a:lnTo>
                  <a:pt x="2930728" y="876300"/>
                </a:lnTo>
                <a:lnTo>
                  <a:pt x="2930728" y="321487"/>
                </a:lnTo>
                <a:lnTo>
                  <a:pt x="2930372" y="321170"/>
                </a:lnTo>
                <a:lnTo>
                  <a:pt x="2930372" y="495300"/>
                </a:lnTo>
                <a:lnTo>
                  <a:pt x="2929852" y="520700"/>
                </a:lnTo>
                <a:lnTo>
                  <a:pt x="2927883" y="558800"/>
                </a:lnTo>
                <a:lnTo>
                  <a:pt x="2926384" y="584200"/>
                </a:lnTo>
                <a:lnTo>
                  <a:pt x="2926677" y="622300"/>
                </a:lnTo>
                <a:lnTo>
                  <a:pt x="2927591" y="647700"/>
                </a:lnTo>
                <a:lnTo>
                  <a:pt x="2927870" y="673100"/>
                </a:lnTo>
                <a:lnTo>
                  <a:pt x="2927921" y="698500"/>
                </a:lnTo>
                <a:lnTo>
                  <a:pt x="2927743" y="723900"/>
                </a:lnTo>
                <a:lnTo>
                  <a:pt x="2927566" y="736600"/>
                </a:lnTo>
                <a:lnTo>
                  <a:pt x="2927337" y="762000"/>
                </a:lnTo>
                <a:lnTo>
                  <a:pt x="2926473" y="762000"/>
                </a:lnTo>
                <a:lnTo>
                  <a:pt x="2924200" y="774700"/>
                </a:lnTo>
                <a:lnTo>
                  <a:pt x="2911081" y="774700"/>
                </a:lnTo>
                <a:lnTo>
                  <a:pt x="2911233" y="762000"/>
                </a:lnTo>
                <a:lnTo>
                  <a:pt x="2911297" y="749300"/>
                </a:lnTo>
                <a:lnTo>
                  <a:pt x="2911030" y="723900"/>
                </a:lnTo>
                <a:lnTo>
                  <a:pt x="2910865" y="698500"/>
                </a:lnTo>
                <a:lnTo>
                  <a:pt x="2910408" y="685800"/>
                </a:lnTo>
                <a:lnTo>
                  <a:pt x="2909354" y="660400"/>
                </a:lnTo>
                <a:lnTo>
                  <a:pt x="2908604" y="638365"/>
                </a:lnTo>
                <a:lnTo>
                  <a:pt x="2908604" y="838200"/>
                </a:lnTo>
                <a:lnTo>
                  <a:pt x="2901353" y="850900"/>
                </a:lnTo>
                <a:lnTo>
                  <a:pt x="2894177" y="838200"/>
                </a:lnTo>
                <a:lnTo>
                  <a:pt x="2864408" y="838200"/>
                </a:lnTo>
                <a:lnTo>
                  <a:pt x="2853817" y="825500"/>
                </a:lnTo>
                <a:lnTo>
                  <a:pt x="2849461" y="817206"/>
                </a:lnTo>
                <a:lnTo>
                  <a:pt x="2849461" y="838200"/>
                </a:lnTo>
                <a:lnTo>
                  <a:pt x="2841663" y="850900"/>
                </a:lnTo>
                <a:lnTo>
                  <a:pt x="2772943" y="850900"/>
                </a:lnTo>
                <a:lnTo>
                  <a:pt x="2767368" y="838200"/>
                </a:lnTo>
                <a:lnTo>
                  <a:pt x="2766504" y="838200"/>
                </a:lnTo>
                <a:lnTo>
                  <a:pt x="2765653" y="825500"/>
                </a:lnTo>
                <a:lnTo>
                  <a:pt x="2764345" y="825500"/>
                </a:lnTo>
                <a:lnTo>
                  <a:pt x="2761945" y="812800"/>
                </a:lnTo>
                <a:lnTo>
                  <a:pt x="2754680" y="812800"/>
                </a:lnTo>
                <a:lnTo>
                  <a:pt x="2757855" y="800100"/>
                </a:lnTo>
                <a:lnTo>
                  <a:pt x="2816428" y="800100"/>
                </a:lnTo>
                <a:lnTo>
                  <a:pt x="2825966" y="812800"/>
                </a:lnTo>
                <a:lnTo>
                  <a:pt x="2834411" y="825500"/>
                </a:lnTo>
                <a:lnTo>
                  <a:pt x="2841231" y="825500"/>
                </a:lnTo>
                <a:lnTo>
                  <a:pt x="2849461" y="838200"/>
                </a:lnTo>
                <a:lnTo>
                  <a:pt x="2849461" y="817206"/>
                </a:lnTo>
                <a:lnTo>
                  <a:pt x="2847149" y="812800"/>
                </a:lnTo>
                <a:lnTo>
                  <a:pt x="2844114" y="812800"/>
                </a:lnTo>
                <a:lnTo>
                  <a:pt x="2846628" y="800100"/>
                </a:lnTo>
                <a:lnTo>
                  <a:pt x="2872346" y="800100"/>
                </a:lnTo>
                <a:lnTo>
                  <a:pt x="2880042" y="812800"/>
                </a:lnTo>
                <a:lnTo>
                  <a:pt x="2890951" y="812800"/>
                </a:lnTo>
                <a:lnTo>
                  <a:pt x="2894596" y="825500"/>
                </a:lnTo>
                <a:lnTo>
                  <a:pt x="2900730" y="825500"/>
                </a:lnTo>
                <a:lnTo>
                  <a:pt x="2908604" y="838200"/>
                </a:lnTo>
                <a:lnTo>
                  <a:pt x="2908604" y="638365"/>
                </a:lnTo>
                <a:lnTo>
                  <a:pt x="2908490" y="635000"/>
                </a:lnTo>
                <a:lnTo>
                  <a:pt x="2908897" y="609600"/>
                </a:lnTo>
                <a:lnTo>
                  <a:pt x="2908731" y="584200"/>
                </a:lnTo>
                <a:lnTo>
                  <a:pt x="2906115" y="558800"/>
                </a:lnTo>
                <a:lnTo>
                  <a:pt x="2905785" y="558800"/>
                </a:lnTo>
                <a:lnTo>
                  <a:pt x="2906941" y="546100"/>
                </a:lnTo>
                <a:lnTo>
                  <a:pt x="2908427" y="533400"/>
                </a:lnTo>
                <a:lnTo>
                  <a:pt x="2909062" y="533400"/>
                </a:lnTo>
                <a:lnTo>
                  <a:pt x="2908465" y="508000"/>
                </a:lnTo>
                <a:lnTo>
                  <a:pt x="2907576" y="482600"/>
                </a:lnTo>
                <a:lnTo>
                  <a:pt x="2906458" y="469900"/>
                </a:lnTo>
                <a:lnTo>
                  <a:pt x="2905214" y="444500"/>
                </a:lnTo>
                <a:lnTo>
                  <a:pt x="2902801" y="431800"/>
                </a:lnTo>
                <a:lnTo>
                  <a:pt x="2897289" y="431800"/>
                </a:lnTo>
                <a:lnTo>
                  <a:pt x="2891332" y="423037"/>
                </a:lnTo>
                <a:lnTo>
                  <a:pt x="2891332" y="571500"/>
                </a:lnTo>
                <a:lnTo>
                  <a:pt x="2890062" y="609600"/>
                </a:lnTo>
                <a:lnTo>
                  <a:pt x="2887357" y="660400"/>
                </a:lnTo>
                <a:lnTo>
                  <a:pt x="2886367" y="673100"/>
                </a:lnTo>
                <a:lnTo>
                  <a:pt x="2885884" y="698500"/>
                </a:lnTo>
                <a:lnTo>
                  <a:pt x="2885605" y="711200"/>
                </a:lnTo>
                <a:lnTo>
                  <a:pt x="2885249" y="736600"/>
                </a:lnTo>
                <a:lnTo>
                  <a:pt x="2885109" y="736600"/>
                </a:lnTo>
                <a:lnTo>
                  <a:pt x="2884843" y="749300"/>
                </a:lnTo>
                <a:lnTo>
                  <a:pt x="2884220" y="749300"/>
                </a:lnTo>
                <a:lnTo>
                  <a:pt x="2881719" y="762000"/>
                </a:lnTo>
                <a:lnTo>
                  <a:pt x="2872943" y="762000"/>
                </a:lnTo>
                <a:lnTo>
                  <a:pt x="2870276" y="749300"/>
                </a:lnTo>
                <a:lnTo>
                  <a:pt x="2865310" y="749300"/>
                </a:lnTo>
                <a:lnTo>
                  <a:pt x="2865577" y="736600"/>
                </a:lnTo>
                <a:lnTo>
                  <a:pt x="2867507" y="736600"/>
                </a:lnTo>
                <a:lnTo>
                  <a:pt x="2870123" y="723900"/>
                </a:lnTo>
                <a:lnTo>
                  <a:pt x="2870530" y="711200"/>
                </a:lnTo>
                <a:lnTo>
                  <a:pt x="2868930" y="698500"/>
                </a:lnTo>
                <a:lnTo>
                  <a:pt x="2865475" y="685800"/>
                </a:lnTo>
                <a:lnTo>
                  <a:pt x="2862288" y="673100"/>
                </a:lnTo>
                <a:lnTo>
                  <a:pt x="2860217" y="660400"/>
                </a:lnTo>
                <a:lnTo>
                  <a:pt x="2859570" y="647700"/>
                </a:lnTo>
                <a:lnTo>
                  <a:pt x="2860637" y="647700"/>
                </a:lnTo>
                <a:lnTo>
                  <a:pt x="2862415" y="635000"/>
                </a:lnTo>
                <a:lnTo>
                  <a:pt x="2863977" y="622300"/>
                </a:lnTo>
                <a:lnTo>
                  <a:pt x="2865247" y="622300"/>
                </a:lnTo>
                <a:lnTo>
                  <a:pt x="2866237" y="609600"/>
                </a:lnTo>
                <a:lnTo>
                  <a:pt x="2866783" y="596900"/>
                </a:lnTo>
                <a:lnTo>
                  <a:pt x="2866453" y="584200"/>
                </a:lnTo>
                <a:lnTo>
                  <a:pt x="2864713" y="584200"/>
                </a:lnTo>
                <a:lnTo>
                  <a:pt x="2861068" y="571500"/>
                </a:lnTo>
                <a:lnTo>
                  <a:pt x="2857893" y="558800"/>
                </a:lnTo>
                <a:lnTo>
                  <a:pt x="2856877" y="558800"/>
                </a:lnTo>
                <a:lnTo>
                  <a:pt x="2859595" y="546100"/>
                </a:lnTo>
                <a:lnTo>
                  <a:pt x="2875813" y="546100"/>
                </a:lnTo>
                <a:lnTo>
                  <a:pt x="2875597" y="533400"/>
                </a:lnTo>
                <a:lnTo>
                  <a:pt x="2874568" y="520700"/>
                </a:lnTo>
                <a:lnTo>
                  <a:pt x="2873070" y="508000"/>
                </a:lnTo>
                <a:lnTo>
                  <a:pt x="2871025" y="508000"/>
                </a:lnTo>
                <a:lnTo>
                  <a:pt x="2868663" y="495300"/>
                </a:lnTo>
                <a:lnTo>
                  <a:pt x="2866186" y="482600"/>
                </a:lnTo>
                <a:lnTo>
                  <a:pt x="2864053" y="482600"/>
                </a:lnTo>
                <a:lnTo>
                  <a:pt x="2858097" y="469900"/>
                </a:lnTo>
                <a:lnTo>
                  <a:pt x="2842298" y="469900"/>
                </a:lnTo>
                <a:lnTo>
                  <a:pt x="2841345" y="482600"/>
                </a:lnTo>
                <a:lnTo>
                  <a:pt x="2839999" y="495300"/>
                </a:lnTo>
                <a:lnTo>
                  <a:pt x="2838843" y="495300"/>
                </a:lnTo>
                <a:lnTo>
                  <a:pt x="2839897" y="508000"/>
                </a:lnTo>
                <a:lnTo>
                  <a:pt x="2843326" y="520700"/>
                </a:lnTo>
                <a:lnTo>
                  <a:pt x="2844228" y="546100"/>
                </a:lnTo>
                <a:lnTo>
                  <a:pt x="2843466" y="571500"/>
                </a:lnTo>
                <a:lnTo>
                  <a:pt x="2841866" y="596900"/>
                </a:lnTo>
                <a:lnTo>
                  <a:pt x="2842298" y="596900"/>
                </a:lnTo>
                <a:lnTo>
                  <a:pt x="2844228" y="609600"/>
                </a:lnTo>
                <a:lnTo>
                  <a:pt x="2846857" y="622300"/>
                </a:lnTo>
                <a:lnTo>
                  <a:pt x="2849435" y="622300"/>
                </a:lnTo>
                <a:lnTo>
                  <a:pt x="2851289" y="635000"/>
                </a:lnTo>
                <a:lnTo>
                  <a:pt x="2849969" y="635000"/>
                </a:lnTo>
                <a:lnTo>
                  <a:pt x="2844711" y="647700"/>
                </a:lnTo>
                <a:lnTo>
                  <a:pt x="2837637" y="647700"/>
                </a:lnTo>
                <a:lnTo>
                  <a:pt x="2838132" y="673100"/>
                </a:lnTo>
                <a:lnTo>
                  <a:pt x="2839275" y="685800"/>
                </a:lnTo>
                <a:lnTo>
                  <a:pt x="2842412" y="698500"/>
                </a:lnTo>
                <a:lnTo>
                  <a:pt x="2848762" y="711200"/>
                </a:lnTo>
                <a:lnTo>
                  <a:pt x="2852458" y="723900"/>
                </a:lnTo>
                <a:lnTo>
                  <a:pt x="2854769" y="723900"/>
                </a:lnTo>
                <a:lnTo>
                  <a:pt x="2845498" y="736600"/>
                </a:lnTo>
                <a:lnTo>
                  <a:pt x="2845625" y="749300"/>
                </a:lnTo>
                <a:lnTo>
                  <a:pt x="2842158" y="749300"/>
                </a:lnTo>
                <a:lnTo>
                  <a:pt x="2840355" y="762000"/>
                </a:lnTo>
                <a:lnTo>
                  <a:pt x="2830919" y="762000"/>
                </a:lnTo>
                <a:lnTo>
                  <a:pt x="2829356" y="749300"/>
                </a:lnTo>
                <a:lnTo>
                  <a:pt x="2826067" y="736600"/>
                </a:lnTo>
                <a:lnTo>
                  <a:pt x="2824213" y="723900"/>
                </a:lnTo>
                <a:lnTo>
                  <a:pt x="2824048" y="723900"/>
                </a:lnTo>
                <a:lnTo>
                  <a:pt x="2826626" y="711200"/>
                </a:lnTo>
                <a:lnTo>
                  <a:pt x="2828125" y="698500"/>
                </a:lnTo>
                <a:lnTo>
                  <a:pt x="2827502" y="698500"/>
                </a:lnTo>
                <a:lnTo>
                  <a:pt x="2825635" y="685800"/>
                </a:lnTo>
                <a:lnTo>
                  <a:pt x="2823489" y="673100"/>
                </a:lnTo>
                <a:lnTo>
                  <a:pt x="2820670" y="673100"/>
                </a:lnTo>
                <a:lnTo>
                  <a:pt x="2817152" y="660400"/>
                </a:lnTo>
                <a:lnTo>
                  <a:pt x="2813431" y="660400"/>
                </a:lnTo>
                <a:lnTo>
                  <a:pt x="2810002" y="647700"/>
                </a:lnTo>
                <a:lnTo>
                  <a:pt x="2794304" y="647700"/>
                </a:lnTo>
                <a:lnTo>
                  <a:pt x="2793428" y="660400"/>
                </a:lnTo>
                <a:lnTo>
                  <a:pt x="2793962" y="660400"/>
                </a:lnTo>
                <a:lnTo>
                  <a:pt x="2795460" y="685800"/>
                </a:lnTo>
                <a:lnTo>
                  <a:pt x="2797010" y="698500"/>
                </a:lnTo>
                <a:lnTo>
                  <a:pt x="2799765" y="711200"/>
                </a:lnTo>
                <a:lnTo>
                  <a:pt x="2804909" y="723900"/>
                </a:lnTo>
                <a:lnTo>
                  <a:pt x="2806662" y="723900"/>
                </a:lnTo>
                <a:lnTo>
                  <a:pt x="2805226" y="736600"/>
                </a:lnTo>
                <a:lnTo>
                  <a:pt x="2802153" y="749300"/>
                </a:lnTo>
                <a:lnTo>
                  <a:pt x="2799016" y="762000"/>
                </a:lnTo>
                <a:lnTo>
                  <a:pt x="2787396" y="762000"/>
                </a:lnTo>
                <a:lnTo>
                  <a:pt x="2784716" y="749300"/>
                </a:lnTo>
                <a:lnTo>
                  <a:pt x="2781033" y="749300"/>
                </a:lnTo>
                <a:lnTo>
                  <a:pt x="2777693" y="736600"/>
                </a:lnTo>
                <a:lnTo>
                  <a:pt x="2771381" y="723900"/>
                </a:lnTo>
                <a:lnTo>
                  <a:pt x="2770352" y="723900"/>
                </a:lnTo>
                <a:lnTo>
                  <a:pt x="2771787" y="711200"/>
                </a:lnTo>
                <a:lnTo>
                  <a:pt x="2778658" y="711200"/>
                </a:lnTo>
                <a:lnTo>
                  <a:pt x="2784170" y="698500"/>
                </a:lnTo>
                <a:lnTo>
                  <a:pt x="2782900" y="673100"/>
                </a:lnTo>
                <a:lnTo>
                  <a:pt x="2776309" y="647700"/>
                </a:lnTo>
                <a:lnTo>
                  <a:pt x="2765831" y="635000"/>
                </a:lnTo>
                <a:lnTo>
                  <a:pt x="2753195" y="635000"/>
                </a:lnTo>
                <a:lnTo>
                  <a:pt x="2750794" y="647700"/>
                </a:lnTo>
                <a:lnTo>
                  <a:pt x="2752039" y="660400"/>
                </a:lnTo>
                <a:lnTo>
                  <a:pt x="2753550" y="673100"/>
                </a:lnTo>
                <a:lnTo>
                  <a:pt x="2755277" y="673100"/>
                </a:lnTo>
                <a:lnTo>
                  <a:pt x="2755633" y="685800"/>
                </a:lnTo>
                <a:lnTo>
                  <a:pt x="2754223" y="698500"/>
                </a:lnTo>
                <a:lnTo>
                  <a:pt x="2750655" y="711200"/>
                </a:lnTo>
                <a:lnTo>
                  <a:pt x="2747264" y="723900"/>
                </a:lnTo>
                <a:lnTo>
                  <a:pt x="2745321" y="723900"/>
                </a:lnTo>
                <a:lnTo>
                  <a:pt x="2744393" y="736600"/>
                </a:lnTo>
                <a:lnTo>
                  <a:pt x="2744038" y="749300"/>
                </a:lnTo>
                <a:lnTo>
                  <a:pt x="2743657" y="749300"/>
                </a:lnTo>
                <a:lnTo>
                  <a:pt x="2734957" y="762000"/>
                </a:lnTo>
                <a:lnTo>
                  <a:pt x="2732494" y="749300"/>
                </a:lnTo>
                <a:lnTo>
                  <a:pt x="2731312" y="749300"/>
                </a:lnTo>
                <a:lnTo>
                  <a:pt x="2729547" y="736600"/>
                </a:lnTo>
                <a:lnTo>
                  <a:pt x="2727909" y="736600"/>
                </a:lnTo>
                <a:lnTo>
                  <a:pt x="2725991" y="723900"/>
                </a:lnTo>
                <a:lnTo>
                  <a:pt x="2723426" y="723900"/>
                </a:lnTo>
                <a:lnTo>
                  <a:pt x="2721089" y="711200"/>
                </a:lnTo>
                <a:lnTo>
                  <a:pt x="2735897" y="711200"/>
                </a:lnTo>
                <a:lnTo>
                  <a:pt x="2735440" y="698500"/>
                </a:lnTo>
                <a:lnTo>
                  <a:pt x="2734551" y="698500"/>
                </a:lnTo>
                <a:lnTo>
                  <a:pt x="2732849" y="673100"/>
                </a:lnTo>
                <a:lnTo>
                  <a:pt x="2731363" y="660400"/>
                </a:lnTo>
                <a:lnTo>
                  <a:pt x="2729915" y="647700"/>
                </a:lnTo>
                <a:lnTo>
                  <a:pt x="2728353" y="635000"/>
                </a:lnTo>
                <a:lnTo>
                  <a:pt x="2727502" y="622300"/>
                </a:lnTo>
                <a:lnTo>
                  <a:pt x="2727896" y="622300"/>
                </a:lnTo>
                <a:lnTo>
                  <a:pt x="2742171" y="609600"/>
                </a:lnTo>
                <a:lnTo>
                  <a:pt x="2743276" y="609600"/>
                </a:lnTo>
                <a:lnTo>
                  <a:pt x="2743339" y="584200"/>
                </a:lnTo>
                <a:lnTo>
                  <a:pt x="2742488" y="571500"/>
                </a:lnTo>
                <a:lnTo>
                  <a:pt x="2740990" y="558800"/>
                </a:lnTo>
                <a:lnTo>
                  <a:pt x="2738971" y="546100"/>
                </a:lnTo>
                <a:lnTo>
                  <a:pt x="2737802" y="546100"/>
                </a:lnTo>
                <a:lnTo>
                  <a:pt x="2735478" y="533400"/>
                </a:lnTo>
                <a:lnTo>
                  <a:pt x="2722626" y="533400"/>
                </a:lnTo>
                <a:lnTo>
                  <a:pt x="2720314" y="546100"/>
                </a:lnTo>
                <a:lnTo>
                  <a:pt x="2717012" y="546100"/>
                </a:lnTo>
                <a:lnTo>
                  <a:pt x="2710065" y="558800"/>
                </a:lnTo>
                <a:lnTo>
                  <a:pt x="2707373" y="571500"/>
                </a:lnTo>
                <a:lnTo>
                  <a:pt x="2709011" y="584200"/>
                </a:lnTo>
                <a:lnTo>
                  <a:pt x="2715044" y="596900"/>
                </a:lnTo>
                <a:lnTo>
                  <a:pt x="2720149" y="609600"/>
                </a:lnTo>
                <a:lnTo>
                  <a:pt x="2720873" y="609600"/>
                </a:lnTo>
                <a:lnTo>
                  <a:pt x="2717076" y="622300"/>
                </a:lnTo>
                <a:lnTo>
                  <a:pt x="2695714" y="622300"/>
                </a:lnTo>
                <a:lnTo>
                  <a:pt x="2697975" y="635000"/>
                </a:lnTo>
                <a:lnTo>
                  <a:pt x="2700096" y="647700"/>
                </a:lnTo>
                <a:lnTo>
                  <a:pt x="2702369" y="660400"/>
                </a:lnTo>
                <a:lnTo>
                  <a:pt x="2704808" y="673100"/>
                </a:lnTo>
                <a:lnTo>
                  <a:pt x="2707475" y="685800"/>
                </a:lnTo>
                <a:lnTo>
                  <a:pt x="2709316" y="685800"/>
                </a:lnTo>
                <a:lnTo>
                  <a:pt x="2709405" y="698500"/>
                </a:lnTo>
                <a:lnTo>
                  <a:pt x="2706433" y="711200"/>
                </a:lnTo>
                <a:lnTo>
                  <a:pt x="2692336" y="711200"/>
                </a:lnTo>
                <a:lnTo>
                  <a:pt x="2693936" y="723900"/>
                </a:lnTo>
                <a:lnTo>
                  <a:pt x="2702153" y="736600"/>
                </a:lnTo>
                <a:lnTo>
                  <a:pt x="2703398" y="736600"/>
                </a:lnTo>
                <a:lnTo>
                  <a:pt x="2702229" y="738060"/>
                </a:lnTo>
                <a:lnTo>
                  <a:pt x="2702229" y="825500"/>
                </a:lnTo>
                <a:lnTo>
                  <a:pt x="2628747" y="825500"/>
                </a:lnTo>
                <a:lnTo>
                  <a:pt x="2561602" y="838200"/>
                </a:lnTo>
                <a:lnTo>
                  <a:pt x="2312555" y="838200"/>
                </a:lnTo>
                <a:lnTo>
                  <a:pt x="2310168" y="825500"/>
                </a:lnTo>
                <a:lnTo>
                  <a:pt x="2326055" y="812800"/>
                </a:lnTo>
                <a:lnTo>
                  <a:pt x="2343239" y="800100"/>
                </a:lnTo>
                <a:lnTo>
                  <a:pt x="2677376" y="800100"/>
                </a:lnTo>
                <a:lnTo>
                  <a:pt x="2690482" y="812800"/>
                </a:lnTo>
                <a:lnTo>
                  <a:pt x="2702229" y="825500"/>
                </a:lnTo>
                <a:lnTo>
                  <a:pt x="2702229" y="738060"/>
                </a:lnTo>
                <a:lnTo>
                  <a:pt x="2693200" y="749300"/>
                </a:lnTo>
                <a:lnTo>
                  <a:pt x="2689250" y="736600"/>
                </a:lnTo>
                <a:lnTo>
                  <a:pt x="2678087" y="736600"/>
                </a:lnTo>
                <a:lnTo>
                  <a:pt x="2673502" y="723900"/>
                </a:lnTo>
                <a:lnTo>
                  <a:pt x="2666682" y="711200"/>
                </a:lnTo>
                <a:lnTo>
                  <a:pt x="2656852" y="711200"/>
                </a:lnTo>
                <a:lnTo>
                  <a:pt x="2653157" y="723900"/>
                </a:lnTo>
                <a:lnTo>
                  <a:pt x="2632964" y="723900"/>
                </a:lnTo>
                <a:lnTo>
                  <a:pt x="2628087" y="711200"/>
                </a:lnTo>
                <a:lnTo>
                  <a:pt x="2606421" y="711200"/>
                </a:lnTo>
                <a:lnTo>
                  <a:pt x="2603512" y="723900"/>
                </a:lnTo>
                <a:lnTo>
                  <a:pt x="2596324" y="711200"/>
                </a:lnTo>
                <a:lnTo>
                  <a:pt x="2593784" y="711200"/>
                </a:lnTo>
                <a:lnTo>
                  <a:pt x="2595854" y="698500"/>
                </a:lnTo>
                <a:lnTo>
                  <a:pt x="2602522" y="698500"/>
                </a:lnTo>
                <a:lnTo>
                  <a:pt x="2609507" y="685800"/>
                </a:lnTo>
                <a:lnTo>
                  <a:pt x="2612034" y="685800"/>
                </a:lnTo>
                <a:lnTo>
                  <a:pt x="2610345" y="673100"/>
                </a:lnTo>
                <a:lnTo>
                  <a:pt x="2608364" y="660400"/>
                </a:lnTo>
                <a:lnTo>
                  <a:pt x="2606306" y="660400"/>
                </a:lnTo>
                <a:lnTo>
                  <a:pt x="2604617" y="647700"/>
                </a:lnTo>
                <a:lnTo>
                  <a:pt x="2603779" y="635000"/>
                </a:lnTo>
                <a:lnTo>
                  <a:pt x="2603652" y="635000"/>
                </a:lnTo>
                <a:lnTo>
                  <a:pt x="2601137" y="622300"/>
                </a:lnTo>
                <a:lnTo>
                  <a:pt x="2589288" y="622300"/>
                </a:lnTo>
                <a:lnTo>
                  <a:pt x="2584539" y="635000"/>
                </a:lnTo>
                <a:lnTo>
                  <a:pt x="2583713" y="635000"/>
                </a:lnTo>
                <a:lnTo>
                  <a:pt x="2582976" y="647700"/>
                </a:lnTo>
                <a:lnTo>
                  <a:pt x="2582608" y="647700"/>
                </a:lnTo>
                <a:lnTo>
                  <a:pt x="2582278" y="673100"/>
                </a:lnTo>
                <a:lnTo>
                  <a:pt x="2582519" y="673100"/>
                </a:lnTo>
                <a:lnTo>
                  <a:pt x="2583078" y="685800"/>
                </a:lnTo>
                <a:lnTo>
                  <a:pt x="2566593" y="685800"/>
                </a:lnTo>
                <a:lnTo>
                  <a:pt x="2565958" y="673100"/>
                </a:lnTo>
                <a:lnTo>
                  <a:pt x="2564625" y="673100"/>
                </a:lnTo>
                <a:lnTo>
                  <a:pt x="2563355" y="660400"/>
                </a:lnTo>
                <a:lnTo>
                  <a:pt x="2562466" y="647700"/>
                </a:lnTo>
                <a:lnTo>
                  <a:pt x="2562301" y="635000"/>
                </a:lnTo>
                <a:lnTo>
                  <a:pt x="2562339" y="609600"/>
                </a:lnTo>
                <a:lnTo>
                  <a:pt x="2561425" y="584200"/>
                </a:lnTo>
                <a:lnTo>
                  <a:pt x="2560358" y="546100"/>
                </a:lnTo>
                <a:lnTo>
                  <a:pt x="2559964" y="520700"/>
                </a:lnTo>
                <a:lnTo>
                  <a:pt x="2559913" y="508000"/>
                </a:lnTo>
                <a:lnTo>
                  <a:pt x="2559672" y="495300"/>
                </a:lnTo>
                <a:lnTo>
                  <a:pt x="2558961" y="469900"/>
                </a:lnTo>
                <a:lnTo>
                  <a:pt x="2559227" y="457200"/>
                </a:lnTo>
                <a:lnTo>
                  <a:pt x="2561018" y="457200"/>
                </a:lnTo>
                <a:lnTo>
                  <a:pt x="2565057" y="444500"/>
                </a:lnTo>
                <a:lnTo>
                  <a:pt x="2572093" y="444500"/>
                </a:lnTo>
                <a:lnTo>
                  <a:pt x="2568219" y="457200"/>
                </a:lnTo>
                <a:lnTo>
                  <a:pt x="2568054" y="469900"/>
                </a:lnTo>
                <a:lnTo>
                  <a:pt x="2569565" y="482600"/>
                </a:lnTo>
                <a:lnTo>
                  <a:pt x="2570721" y="495300"/>
                </a:lnTo>
                <a:lnTo>
                  <a:pt x="2571635" y="508000"/>
                </a:lnTo>
                <a:lnTo>
                  <a:pt x="2575522" y="520700"/>
                </a:lnTo>
                <a:lnTo>
                  <a:pt x="2593759" y="520700"/>
                </a:lnTo>
                <a:lnTo>
                  <a:pt x="2591803" y="508000"/>
                </a:lnTo>
                <a:lnTo>
                  <a:pt x="2594762" y="508000"/>
                </a:lnTo>
                <a:lnTo>
                  <a:pt x="2595359" y="495300"/>
                </a:lnTo>
                <a:lnTo>
                  <a:pt x="2595829" y="495300"/>
                </a:lnTo>
                <a:lnTo>
                  <a:pt x="2601468" y="508000"/>
                </a:lnTo>
                <a:lnTo>
                  <a:pt x="2604935" y="508000"/>
                </a:lnTo>
                <a:lnTo>
                  <a:pt x="2608249" y="520700"/>
                </a:lnTo>
                <a:lnTo>
                  <a:pt x="2634411" y="520700"/>
                </a:lnTo>
                <a:lnTo>
                  <a:pt x="2636583" y="508000"/>
                </a:lnTo>
                <a:lnTo>
                  <a:pt x="2632291" y="495300"/>
                </a:lnTo>
                <a:lnTo>
                  <a:pt x="2629281" y="482600"/>
                </a:lnTo>
                <a:lnTo>
                  <a:pt x="2626017" y="482600"/>
                </a:lnTo>
                <a:lnTo>
                  <a:pt x="2622397" y="469900"/>
                </a:lnTo>
                <a:lnTo>
                  <a:pt x="2619235" y="457200"/>
                </a:lnTo>
                <a:lnTo>
                  <a:pt x="2580690" y="457200"/>
                </a:lnTo>
                <a:lnTo>
                  <a:pt x="2580322" y="444500"/>
                </a:lnTo>
                <a:lnTo>
                  <a:pt x="2579967" y="431800"/>
                </a:lnTo>
                <a:lnTo>
                  <a:pt x="2855277" y="431800"/>
                </a:lnTo>
                <a:lnTo>
                  <a:pt x="2872638" y="444500"/>
                </a:lnTo>
                <a:lnTo>
                  <a:pt x="2882696" y="444500"/>
                </a:lnTo>
                <a:lnTo>
                  <a:pt x="2887611" y="457200"/>
                </a:lnTo>
                <a:lnTo>
                  <a:pt x="2889516" y="469900"/>
                </a:lnTo>
                <a:lnTo>
                  <a:pt x="2891167" y="520700"/>
                </a:lnTo>
                <a:lnTo>
                  <a:pt x="2891332" y="571500"/>
                </a:lnTo>
                <a:lnTo>
                  <a:pt x="2891332" y="423037"/>
                </a:lnTo>
                <a:lnTo>
                  <a:pt x="2888665" y="419100"/>
                </a:lnTo>
                <a:lnTo>
                  <a:pt x="2574290" y="419100"/>
                </a:lnTo>
                <a:lnTo>
                  <a:pt x="2564993" y="406400"/>
                </a:lnTo>
                <a:lnTo>
                  <a:pt x="2542921" y="406400"/>
                </a:lnTo>
                <a:lnTo>
                  <a:pt x="2538463" y="419100"/>
                </a:lnTo>
                <a:lnTo>
                  <a:pt x="2535212" y="419100"/>
                </a:lnTo>
                <a:lnTo>
                  <a:pt x="2533015" y="431800"/>
                </a:lnTo>
                <a:lnTo>
                  <a:pt x="2531732" y="444500"/>
                </a:lnTo>
                <a:lnTo>
                  <a:pt x="2529509" y="469900"/>
                </a:lnTo>
                <a:lnTo>
                  <a:pt x="2528252" y="482600"/>
                </a:lnTo>
                <a:lnTo>
                  <a:pt x="2528100" y="508000"/>
                </a:lnTo>
                <a:lnTo>
                  <a:pt x="2529230" y="533400"/>
                </a:lnTo>
                <a:lnTo>
                  <a:pt x="2532126" y="584200"/>
                </a:lnTo>
                <a:lnTo>
                  <a:pt x="2537028" y="660400"/>
                </a:lnTo>
                <a:lnTo>
                  <a:pt x="2539974" y="711200"/>
                </a:lnTo>
                <a:lnTo>
                  <a:pt x="2540431" y="711200"/>
                </a:lnTo>
                <a:lnTo>
                  <a:pt x="2541320" y="723900"/>
                </a:lnTo>
                <a:lnTo>
                  <a:pt x="2538819" y="723900"/>
                </a:lnTo>
                <a:lnTo>
                  <a:pt x="2536050" y="736600"/>
                </a:lnTo>
                <a:lnTo>
                  <a:pt x="2526728" y="736600"/>
                </a:lnTo>
                <a:lnTo>
                  <a:pt x="2524899" y="723900"/>
                </a:lnTo>
                <a:lnTo>
                  <a:pt x="2524061" y="723900"/>
                </a:lnTo>
                <a:lnTo>
                  <a:pt x="2522093" y="711200"/>
                </a:lnTo>
                <a:lnTo>
                  <a:pt x="2520861" y="698500"/>
                </a:lnTo>
                <a:lnTo>
                  <a:pt x="2520315" y="698500"/>
                </a:lnTo>
                <a:lnTo>
                  <a:pt x="2520391" y="685800"/>
                </a:lnTo>
                <a:lnTo>
                  <a:pt x="2520594" y="660400"/>
                </a:lnTo>
                <a:lnTo>
                  <a:pt x="2463469" y="660400"/>
                </a:lnTo>
                <a:lnTo>
                  <a:pt x="2463063" y="660400"/>
                </a:lnTo>
                <a:lnTo>
                  <a:pt x="2463063" y="723900"/>
                </a:lnTo>
                <a:lnTo>
                  <a:pt x="2460828" y="736600"/>
                </a:lnTo>
                <a:lnTo>
                  <a:pt x="2429764" y="736600"/>
                </a:lnTo>
                <a:lnTo>
                  <a:pt x="2419870" y="723900"/>
                </a:lnTo>
                <a:lnTo>
                  <a:pt x="2421242" y="723900"/>
                </a:lnTo>
                <a:lnTo>
                  <a:pt x="2425636" y="711200"/>
                </a:lnTo>
                <a:lnTo>
                  <a:pt x="2461641" y="711200"/>
                </a:lnTo>
                <a:lnTo>
                  <a:pt x="2462580" y="723900"/>
                </a:lnTo>
                <a:lnTo>
                  <a:pt x="2463063" y="723900"/>
                </a:lnTo>
                <a:lnTo>
                  <a:pt x="2463063" y="660400"/>
                </a:lnTo>
                <a:lnTo>
                  <a:pt x="2453094" y="660400"/>
                </a:lnTo>
                <a:lnTo>
                  <a:pt x="2438362" y="660400"/>
                </a:lnTo>
                <a:lnTo>
                  <a:pt x="2440038" y="673100"/>
                </a:lnTo>
                <a:lnTo>
                  <a:pt x="2440317" y="685800"/>
                </a:lnTo>
                <a:lnTo>
                  <a:pt x="2433409" y="685800"/>
                </a:lnTo>
                <a:lnTo>
                  <a:pt x="2430056" y="673100"/>
                </a:lnTo>
                <a:lnTo>
                  <a:pt x="2427744" y="673100"/>
                </a:lnTo>
                <a:lnTo>
                  <a:pt x="2426093" y="660400"/>
                </a:lnTo>
                <a:lnTo>
                  <a:pt x="2424811" y="647700"/>
                </a:lnTo>
                <a:lnTo>
                  <a:pt x="2423845" y="647700"/>
                </a:lnTo>
                <a:lnTo>
                  <a:pt x="2413127" y="635000"/>
                </a:lnTo>
                <a:lnTo>
                  <a:pt x="2411145" y="635000"/>
                </a:lnTo>
                <a:lnTo>
                  <a:pt x="2411349" y="622300"/>
                </a:lnTo>
                <a:lnTo>
                  <a:pt x="2415438" y="609600"/>
                </a:lnTo>
                <a:lnTo>
                  <a:pt x="2436571" y="609600"/>
                </a:lnTo>
                <a:lnTo>
                  <a:pt x="2436279" y="622300"/>
                </a:lnTo>
                <a:lnTo>
                  <a:pt x="2438692" y="635000"/>
                </a:lnTo>
                <a:lnTo>
                  <a:pt x="2450884" y="635000"/>
                </a:lnTo>
                <a:lnTo>
                  <a:pt x="2459621" y="647700"/>
                </a:lnTo>
                <a:lnTo>
                  <a:pt x="2463635" y="647700"/>
                </a:lnTo>
                <a:lnTo>
                  <a:pt x="2520086" y="647700"/>
                </a:lnTo>
                <a:lnTo>
                  <a:pt x="2519057" y="622300"/>
                </a:lnTo>
                <a:lnTo>
                  <a:pt x="2517203" y="596900"/>
                </a:lnTo>
                <a:lnTo>
                  <a:pt x="2516784" y="584200"/>
                </a:lnTo>
                <a:lnTo>
                  <a:pt x="2516962" y="571500"/>
                </a:lnTo>
                <a:lnTo>
                  <a:pt x="2517470" y="558800"/>
                </a:lnTo>
                <a:lnTo>
                  <a:pt x="2517216" y="533400"/>
                </a:lnTo>
                <a:lnTo>
                  <a:pt x="2516606" y="520700"/>
                </a:lnTo>
                <a:lnTo>
                  <a:pt x="2515311" y="482600"/>
                </a:lnTo>
                <a:lnTo>
                  <a:pt x="2514231" y="457200"/>
                </a:lnTo>
                <a:lnTo>
                  <a:pt x="2513126" y="431800"/>
                </a:lnTo>
                <a:lnTo>
                  <a:pt x="2512276" y="406400"/>
                </a:lnTo>
                <a:lnTo>
                  <a:pt x="2513038" y="393700"/>
                </a:lnTo>
                <a:lnTo>
                  <a:pt x="2716809" y="393700"/>
                </a:lnTo>
                <a:lnTo>
                  <a:pt x="2758554" y="406400"/>
                </a:lnTo>
                <a:lnTo>
                  <a:pt x="2924772" y="406400"/>
                </a:lnTo>
                <a:lnTo>
                  <a:pt x="2927578" y="419100"/>
                </a:lnTo>
                <a:lnTo>
                  <a:pt x="2928620" y="419100"/>
                </a:lnTo>
                <a:lnTo>
                  <a:pt x="2929826" y="457200"/>
                </a:lnTo>
                <a:lnTo>
                  <a:pt x="2930372" y="495300"/>
                </a:lnTo>
                <a:lnTo>
                  <a:pt x="2930372" y="321170"/>
                </a:lnTo>
                <a:lnTo>
                  <a:pt x="2926257" y="317500"/>
                </a:lnTo>
                <a:lnTo>
                  <a:pt x="2924251" y="315772"/>
                </a:lnTo>
                <a:lnTo>
                  <a:pt x="2924251" y="368300"/>
                </a:lnTo>
                <a:lnTo>
                  <a:pt x="2917317" y="381000"/>
                </a:lnTo>
                <a:lnTo>
                  <a:pt x="2849448" y="381000"/>
                </a:lnTo>
                <a:lnTo>
                  <a:pt x="2830296" y="368300"/>
                </a:lnTo>
                <a:lnTo>
                  <a:pt x="2557919" y="368300"/>
                </a:lnTo>
                <a:lnTo>
                  <a:pt x="2548775" y="355600"/>
                </a:lnTo>
                <a:lnTo>
                  <a:pt x="2499690" y="355600"/>
                </a:lnTo>
                <a:lnTo>
                  <a:pt x="2487853" y="342900"/>
                </a:lnTo>
                <a:lnTo>
                  <a:pt x="2485593" y="340626"/>
                </a:lnTo>
                <a:lnTo>
                  <a:pt x="2485593" y="482600"/>
                </a:lnTo>
                <a:lnTo>
                  <a:pt x="2485009" y="520700"/>
                </a:lnTo>
                <a:lnTo>
                  <a:pt x="2484691" y="546100"/>
                </a:lnTo>
                <a:lnTo>
                  <a:pt x="2484145" y="609600"/>
                </a:lnTo>
                <a:lnTo>
                  <a:pt x="2477681" y="609600"/>
                </a:lnTo>
                <a:lnTo>
                  <a:pt x="2475268" y="596900"/>
                </a:lnTo>
                <a:lnTo>
                  <a:pt x="2474760" y="596900"/>
                </a:lnTo>
                <a:lnTo>
                  <a:pt x="2475065" y="584200"/>
                </a:lnTo>
                <a:lnTo>
                  <a:pt x="2475077" y="571500"/>
                </a:lnTo>
                <a:lnTo>
                  <a:pt x="2474696" y="558800"/>
                </a:lnTo>
                <a:lnTo>
                  <a:pt x="2475242" y="558800"/>
                </a:lnTo>
                <a:lnTo>
                  <a:pt x="2475471" y="546100"/>
                </a:lnTo>
                <a:lnTo>
                  <a:pt x="2475306" y="533400"/>
                </a:lnTo>
                <a:lnTo>
                  <a:pt x="2475128" y="520700"/>
                </a:lnTo>
                <a:lnTo>
                  <a:pt x="2473312" y="495300"/>
                </a:lnTo>
                <a:lnTo>
                  <a:pt x="2471140" y="457200"/>
                </a:lnTo>
                <a:lnTo>
                  <a:pt x="2470416" y="444500"/>
                </a:lnTo>
                <a:lnTo>
                  <a:pt x="2469705" y="431800"/>
                </a:lnTo>
                <a:lnTo>
                  <a:pt x="2468257" y="419100"/>
                </a:lnTo>
                <a:lnTo>
                  <a:pt x="2465171" y="419100"/>
                </a:lnTo>
                <a:lnTo>
                  <a:pt x="2462225" y="408584"/>
                </a:lnTo>
                <a:lnTo>
                  <a:pt x="2462225" y="584200"/>
                </a:lnTo>
                <a:lnTo>
                  <a:pt x="2461082" y="596900"/>
                </a:lnTo>
                <a:lnTo>
                  <a:pt x="2458694" y="609600"/>
                </a:lnTo>
                <a:lnTo>
                  <a:pt x="2455151" y="596900"/>
                </a:lnTo>
                <a:lnTo>
                  <a:pt x="2451684" y="596900"/>
                </a:lnTo>
                <a:lnTo>
                  <a:pt x="2446337" y="584200"/>
                </a:lnTo>
                <a:lnTo>
                  <a:pt x="2424074" y="584200"/>
                </a:lnTo>
                <a:lnTo>
                  <a:pt x="2423490" y="558800"/>
                </a:lnTo>
                <a:lnTo>
                  <a:pt x="2420226" y="546100"/>
                </a:lnTo>
                <a:lnTo>
                  <a:pt x="2438069" y="546100"/>
                </a:lnTo>
                <a:lnTo>
                  <a:pt x="2436418" y="558800"/>
                </a:lnTo>
                <a:lnTo>
                  <a:pt x="2440622" y="558800"/>
                </a:lnTo>
                <a:lnTo>
                  <a:pt x="2442476" y="571500"/>
                </a:lnTo>
                <a:lnTo>
                  <a:pt x="2456230" y="571500"/>
                </a:lnTo>
                <a:lnTo>
                  <a:pt x="2455659" y="558800"/>
                </a:lnTo>
                <a:lnTo>
                  <a:pt x="2460663" y="558800"/>
                </a:lnTo>
                <a:lnTo>
                  <a:pt x="2462085" y="571500"/>
                </a:lnTo>
                <a:lnTo>
                  <a:pt x="2462225" y="584200"/>
                </a:lnTo>
                <a:lnTo>
                  <a:pt x="2462225" y="408584"/>
                </a:lnTo>
                <a:lnTo>
                  <a:pt x="2461615" y="406400"/>
                </a:lnTo>
                <a:lnTo>
                  <a:pt x="2461171" y="404469"/>
                </a:lnTo>
                <a:lnTo>
                  <a:pt x="2461171" y="520700"/>
                </a:lnTo>
                <a:lnTo>
                  <a:pt x="2458897" y="533400"/>
                </a:lnTo>
                <a:lnTo>
                  <a:pt x="2453894" y="520700"/>
                </a:lnTo>
                <a:lnTo>
                  <a:pt x="2448636" y="520700"/>
                </a:lnTo>
                <a:lnTo>
                  <a:pt x="2445728" y="508000"/>
                </a:lnTo>
                <a:lnTo>
                  <a:pt x="2447785" y="495300"/>
                </a:lnTo>
                <a:lnTo>
                  <a:pt x="2450046" y="482600"/>
                </a:lnTo>
                <a:lnTo>
                  <a:pt x="2451633" y="469900"/>
                </a:lnTo>
                <a:lnTo>
                  <a:pt x="2453856" y="457200"/>
                </a:lnTo>
                <a:lnTo>
                  <a:pt x="2457513" y="482600"/>
                </a:lnTo>
                <a:lnTo>
                  <a:pt x="2460320" y="495300"/>
                </a:lnTo>
                <a:lnTo>
                  <a:pt x="2461171" y="520700"/>
                </a:lnTo>
                <a:lnTo>
                  <a:pt x="2461171" y="404469"/>
                </a:lnTo>
                <a:lnTo>
                  <a:pt x="2458694" y="393700"/>
                </a:lnTo>
                <a:lnTo>
                  <a:pt x="2454478" y="393700"/>
                </a:lnTo>
                <a:lnTo>
                  <a:pt x="2454478" y="431800"/>
                </a:lnTo>
                <a:lnTo>
                  <a:pt x="2447556" y="444500"/>
                </a:lnTo>
                <a:lnTo>
                  <a:pt x="2443454" y="431800"/>
                </a:lnTo>
                <a:lnTo>
                  <a:pt x="2428138" y="431800"/>
                </a:lnTo>
                <a:lnTo>
                  <a:pt x="2428138" y="469900"/>
                </a:lnTo>
                <a:lnTo>
                  <a:pt x="2427630" y="482600"/>
                </a:lnTo>
                <a:lnTo>
                  <a:pt x="2424900" y="482600"/>
                </a:lnTo>
                <a:lnTo>
                  <a:pt x="2420061" y="495300"/>
                </a:lnTo>
                <a:lnTo>
                  <a:pt x="2404046" y="495300"/>
                </a:lnTo>
                <a:lnTo>
                  <a:pt x="2403881" y="482600"/>
                </a:lnTo>
                <a:lnTo>
                  <a:pt x="2403233" y="469900"/>
                </a:lnTo>
                <a:lnTo>
                  <a:pt x="2411438" y="469900"/>
                </a:lnTo>
                <a:lnTo>
                  <a:pt x="2421496" y="457200"/>
                </a:lnTo>
                <a:lnTo>
                  <a:pt x="2426284" y="469900"/>
                </a:lnTo>
                <a:lnTo>
                  <a:pt x="2428138" y="469900"/>
                </a:lnTo>
                <a:lnTo>
                  <a:pt x="2428138" y="431800"/>
                </a:lnTo>
                <a:lnTo>
                  <a:pt x="2425230" y="431800"/>
                </a:lnTo>
                <a:lnTo>
                  <a:pt x="2420632" y="419100"/>
                </a:lnTo>
                <a:lnTo>
                  <a:pt x="2418448" y="419100"/>
                </a:lnTo>
                <a:lnTo>
                  <a:pt x="2417953" y="406400"/>
                </a:lnTo>
                <a:lnTo>
                  <a:pt x="2398903" y="406400"/>
                </a:lnTo>
                <a:lnTo>
                  <a:pt x="2400909" y="393700"/>
                </a:lnTo>
                <a:lnTo>
                  <a:pt x="2402903" y="393700"/>
                </a:lnTo>
                <a:lnTo>
                  <a:pt x="2398738" y="381000"/>
                </a:lnTo>
                <a:lnTo>
                  <a:pt x="2405519" y="381000"/>
                </a:lnTo>
                <a:lnTo>
                  <a:pt x="2412479" y="368300"/>
                </a:lnTo>
                <a:lnTo>
                  <a:pt x="2417953" y="381000"/>
                </a:lnTo>
                <a:lnTo>
                  <a:pt x="2422385" y="381000"/>
                </a:lnTo>
                <a:lnTo>
                  <a:pt x="2430754" y="393700"/>
                </a:lnTo>
                <a:lnTo>
                  <a:pt x="2438438" y="406400"/>
                </a:lnTo>
                <a:lnTo>
                  <a:pt x="2445347" y="406400"/>
                </a:lnTo>
                <a:lnTo>
                  <a:pt x="2451417" y="419100"/>
                </a:lnTo>
                <a:lnTo>
                  <a:pt x="2453614" y="431800"/>
                </a:lnTo>
                <a:lnTo>
                  <a:pt x="2454478" y="431800"/>
                </a:lnTo>
                <a:lnTo>
                  <a:pt x="2454478" y="393700"/>
                </a:lnTo>
                <a:lnTo>
                  <a:pt x="2452306" y="393700"/>
                </a:lnTo>
                <a:lnTo>
                  <a:pt x="2439174" y="381000"/>
                </a:lnTo>
                <a:lnTo>
                  <a:pt x="2426360" y="368300"/>
                </a:lnTo>
                <a:lnTo>
                  <a:pt x="2413838" y="355600"/>
                </a:lnTo>
                <a:lnTo>
                  <a:pt x="2401620" y="342900"/>
                </a:lnTo>
                <a:lnTo>
                  <a:pt x="2397468" y="330200"/>
                </a:lnTo>
                <a:lnTo>
                  <a:pt x="2375255" y="330200"/>
                </a:lnTo>
                <a:lnTo>
                  <a:pt x="2377376" y="342900"/>
                </a:lnTo>
                <a:lnTo>
                  <a:pt x="2378494" y="355600"/>
                </a:lnTo>
                <a:lnTo>
                  <a:pt x="2381923" y="381000"/>
                </a:lnTo>
                <a:lnTo>
                  <a:pt x="2383625" y="419100"/>
                </a:lnTo>
                <a:lnTo>
                  <a:pt x="2385009" y="444500"/>
                </a:lnTo>
                <a:lnTo>
                  <a:pt x="2389619" y="495300"/>
                </a:lnTo>
                <a:lnTo>
                  <a:pt x="2390444" y="520700"/>
                </a:lnTo>
                <a:lnTo>
                  <a:pt x="2390711" y="546100"/>
                </a:lnTo>
                <a:lnTo>
                  <a:pt x="2391067" y="571500"/>
                </a:lnTo>
                <a:lnTo>
                  <a:pt x="2391727" y="596900"/>
                </a:lnTo>
                <a:lnTo>
                  <a:pt x="2392349" y="622300"/>
                </a:lnTo>
                <a:lnTo>
                  <a:pt x="2392870" y="660400"/>
                </a:lnTo>
                <a:lnTo>
                  <a:pt x="2393277" y="685800"/>
                </a:lnTo>
                <a:lnTo>
                  <a:pt x="2393150" y="685800"/>
                </a:lnTo>
                <a:lnTo>
                  <a:pt x="2392692" y="698500"/>
                </a:lnTo>
                <a:lnTo>
                  <a:pt x="2391410" y="711200"/>
                </a:lnTo>
                <a:lnTo>
                  <a:pt x="2390851" y="723900"/>
                </a:lnTo>
                <a:lnTo>
                  <a:pt x="2387904" y="736600"/>
                </a:lnTo>
                <a:lnTo>
                  <a:pt x="2368994" y="723900"/>
                </a:lnTo>
                <a:lnTo>
                  <a:pt x="2367076" y="723900"/>
                </a:lnTo>
                <a:lnTo>
                  <a:pt x="2369070" y="660400"/>
                </a:lnTo>
                <a:lnTo>
                  <a:pt x="2370163" y="622300"/>
                </a:lnTo>
                <a:lnTo>
                  <a:pt x="2371623" y="596900"/>
                </a:lnTo>
                <a:lnTo>
                  <a:pt x="2372106" y="571500"/>
                </a:lnTo>
                <a:lnTo>
                  <a:pt x="2371725" y="558800"/>
                </a:lnTo>
                <a:lnTo>
                  <a:pt x="2370594" y="546100"/>
                </a:lnTo>
                <a:lnTo>
                  <a:pt x="2368842" y="520700"/>
                </a:lnTo>
                <a:lnTo>
                  <a:pt x="2367915" y="508000"/>
                </a:lnTo>
                <a:lnTo>
                  <a:pt x="2369147" y="469900"/>
                </a:lnTo>
                <a:lnTo>
                  <a:pt x="2369451" y="457200"/>
                </a:lnTo>
                <a:lnTo>
                  <a:pt x="2369007" y="393700"/>
                </a:lnTo>
                <a:lnTo>
                  <a:pt x="2367292" y="368300"/>
                </a:lnTo>
                <a:lnTo>
                  <a:pt x="2362822" y="330200"/>
                </a:lnTo>
                <a:lnTo>
                  <a:pt x="2361019" y="317500"/>
                </a:lnTo>
                <a:lnTo>
                  <a:pt x="2359406" y="317500"/>
                </a:lnTo>
                <a:lnTo>
                  <a:pt x="2358174" y="304800"/>
                </a:lnTo>
                <a:lnTo>
                  <a:pt x="2357501" y="292100"/>
                </a:lnTo>
                <a:lnTo>
                  <a:pt x="2357094" y="279400"/>
                </a:lnTo>
                <a:lnTo>
                  <a:pt x="2371852" y="279400"/>
                </a:lnTo>
                <a:lnTo>
                  <a:pt x="2379395" y="292100"/>
                </a:lnTo>
                <a:lnTo>
                  <a:pt x="2386330" y="292100"/>
                </a:lnTo>
                <a:lnTo>
                  <a:pt x="2392769" y="304800"/>
                </a:lnTo>
                <a:lnTo>
                  <a:pt x="2398826" y="304800"/>
                </a:lnTo>
                <a:lnTo>
                  <a:pt x="2409240" y="317500"/>
                </a:lnTo>
                <a:lnTo>
                  <a:pt x="2420137" y="330200"/>
                </a:lnTo>
                <a:lnTo>
                  <a:pt x="2431707" y="342900"/>
                </a:lnTo>
                <a:lnTo>
                  <a:pt x="2444165" y="355600"/>
                </a:lnTo>
                <a:lnTo>
                  <a:pt x="2449741" y="355600"/>
                </a:lnTo>
                <a:lnTo>
                  <a:pt x="2456116" y="368300"/>
                </a:lnTo>
                <a:lnTo>
                  <a:pt x="2462111" y="368300"/>
                </a:lnTo>
                <a:lnTo>
                  <a:pt x="2476868" y="381000"/>
                </a:lnTo>
                <a:lnTo>
                  <a:pt x="2482685" y="393700"/>
                </a:lnTo>
                <a:lnTo>
                  <a:pt x="2483447" y="406400"/>
                </a:lnTo>
                <a:lnTo>
                  <a:pt x="2483078" y="419100"/>
                </a:lnTo>
                <a:lnTo>
                  <a:pt x="2483853" y="431800"/>
                </a:lnTo>
                <a:lnTo>
                  <a:pt x="2484831" y="457200"/>
                </a:lnTo>
                <a:lnTo>
                  <a:pt x="2485555" y="469900"/>
                </a:lnTo>
                <a:lnTo>
                  <a:pt x="2485593" y="482600"/>
                </a:lnTo>
                <a:lnTo>
                  <a:pt x="2485593" y="340626"/>
                </a:lnTo>
                <a:lnTo>
                  <a:pt x="2475255" y="330200"/>
                </a:lnTo>
                <a:lnTo>
                  <a:pt x="2461895" y="317500"/>
                </a:lnTo>
                <a:lnTo>
                  <a:pt x="2447798" y="304800"/>
                </a:lnTo>
                <a:lnTo>
                  <a:pt x="2438857" y="292100"/>
                </a:lnTo>
                <a:lnTo>
                  <a:pt x="2431110" y="279400"/>
                </a:lnTo>
                <a:lnTo>
                  <a:pt x="2423553" y="279400"/>
                </a:lnTo>
                <a:lnTo>
                  <a:pt x="2415222" y="266700"/>
                </a:lnTo>
                <a:lnTo>
                  <a:pt x="2412568" y="266700"/>
                </a:lnTo>
                <a:lnTo>
                  <a:pt x="2415756" y="254000"/>
                </a:lnTo>
                <a:lnTo>
                  <a:pt x="2426195" y="254000"/>
                </a:lnTo>
                <a:lnTo>
                  <a:pt x="2438247" y="279400"/>
                </a:lnTo>
                <a:lnTo>
                  <a:pt x="2453741" y="279400"/>
                </a:lnTo>
                <a:lnTo>
                  <a:pt x="2470505" y="292100"/>
                </a:lnTo>
                <a:lnTo>
                  <a:pt x="2486368" y="304800"/>
                </a:lnTo>
                <a:lnTo>
                  <a:pt x="2492413" y="304800"/>
                </a:lnTo>
                <a:lnTo>
                  <a:pt x="2498306" y="317500"/>
                </a:lnTo>
                <a:lnTo>
                  <a:pt x="2502827" y="317500"/>
                </a:lnTo>
                <a:lnTo>
                  <a:pt x="2509990" y="330200"/>
                </a:lnTo>
                <a:lnTo>
                  <a:pt x="2527439" y="330200"/>
                </a:lnTo>
                <a:lnTo>
                  <a:pt x="2537688" y="342900"/>
                </a:lnTo>
                <a:lnTo>
                  <a:pt x="2754363" y="342900"/>
                </a:lnTo>
                <a:lnTo>
                  <a:pt x="2775902" y="355600"/>
                </a:lnTo>
                <a:lnTo>
                  <a:pt x="2880258" y="355600"/>
                </a:lnTo>
                <a:lnTo>
                  <a:pt x="2883243" y="342900"/>
                </a:lnTo>
                <a:lnTo>
                  <a:pt x="2876689" y="342900"/>
                </a:lnTo>
                <a:lnTo>
                  <a:pt x="2865031" y="330200"/>
                </a:lnTo>
                <a:lnTo>
                  <a:pt x="2854960" y="330200"/>
                </a:lnTo>
                <a:lnTo>
                  <a:pt x="2845409" y="317500"/>
                </a:lnTo>
                <a:lnTo>
                  <a:pt x="2835351" y="304800"/>
                </a:lnTo>
                <a:lnTo>
                  <a:pt x="2822143" y="292100"/>
                </a:lnTo>
                <a:lnTo>
                  <a:pt x="2809468" y="279400"/>
                </a:lnTo>
                <a:lnTo>
                  <a:pt x="2796552" y="266700"/>
                </a:lnTo>
                <a:lnTo>
                  <a:pt x="2782646" y="266700"/>
                </a:lnTo>
                <a:lnTo>
                  <a:pt x="2779522" y="254000"/>
                </a:lnTo>
                <a:lnTo>
                  <a:pt x="2804515" y="254000"/>
                </a:lnTo>
                <a:lnTo>
                  <a:pt x="2815044" y="266700"/>
                </a:lnTo>
                <a:lnTo>
                  <a:pt x="2825178" y="266700"/>
                </a:lnTo>
                <a:lnTo>
                  <a:pt x="2866631" y="304800"/>
                </a:lnTo>
                <a:lnTo>
                  <a:pt x="2888767" y="330200"/>
                </a:lnTo>
                <a:lnTo>
                  <a:pt x="2898038" y="330200"/>
                </a:lnTo>
                <a:lnTo>
                  <a:pt x="2907246" y="342900"/>
                </a:lnTo>
                <a:lnTo>
                  <a:pt x="2916364" y="355600"/>
                </a:lnTo>
                <a:lnTo>
                  <a:pt x="2920187" y="355600"/>
                </a:lnTo>
                <a:lnTo>
                  <a:pt x="2924251" y="368300"/>
                </a:lnTo>
                <a:lnTo>
                  <a:pt x="2924251" y="315772"/>
                </a:lnTo>
                <a:lnTo>
                  <a:pt x="2896946" y="292100"/>
                </a:lnTo>
                <a:lnTo>
                  <a:pt x="2866148" y="266700"/>
                </a:lnTo>
                <a:lnTo>
                  <a:pt x="2857779" y="254000"/>
                </a:lnTo>
                <a:lnTo>
                  <a:pt x="2849689" y="254000"/>
                </a:lnTo>
                <a:lnTo>
                  <a:pt x="2842006" y="241300"/>
                </a:lnTo>
                <a:lnTo>
                  <a:pt x="2834894" y="241300"/>
                </a:lnTo>
                <a:lnTo>
                  <a:pt x="2827871" y="228600"/>
                </a:lnTo>
                <a:lnTo>
                  <a:pt x="2820111" y="228600"/>
                </a:lnTo>
                <a:lnTo>
                  <a:pt x="2812199" y="215900"/>
                </a:lnTo>
                <a:lnTo>
                  <a:pt x="2804744" y="215900"/>
                </a:lnTo>
                <a:lnTo>
                  <a:pt x="2800985" y="203200"/>
                </a:lnTo>
                <a:lnTo>
                  <a:pt x="2796463" y="215900"/>
                </a:lnTo>
                <a:lnTo>
                  <a:pt x="2742184" y="215900"/>
                </a:lnTo>
                <a:lnTo>
                  <a:pt x="2740634" y="203200"/>
                </a:lnTo>
                <a:lnTo>
                  <a:pt x="2738297" y="190500"/>
                </a:lnTo>
                <a:lnTo>
                  <a:pt x="2736951" y="177800"/>
                </a:lnTo>
                <a:lnTo>
                  <a:pt x="2737015" y="165100"/>
                </a:lnTo>
                <a:lnTo>
                  <a:pt x="2738894" y="152400"/>
                </a:lnTo>
                <a:lnTo>
                  <a:pt x="2739758" y="139700"/>
                </a:lnTo>
                <a:lnTo>
                  <a:pt x="2738450" y="139700"/>
                </a:lnTo>
                <a:lnTo>
                  <a:pt x="2733903" y="127000"/>
                </a:lnTo>
                <a:lnTo>
                  <a:pt x="2731198" y="114300"/>
                </a:lnTo>
                <a:lnTo>
                  <a:pt x="2727693" y="88900"/>
                </a:lnTo>
                <a:lnTo>
                  <a:pt x="2724467" y="76200"/>
                </a:lnTo>
                <a:lnTo>
                  <a:pt x="2719857" y="63500"/>
                </a:lnTo>
                <a:lnTo>
                  <a:pt x="2713253" y="50800"/>
                </a:lnTo>
                <a:lnTo>
                  <a:pt x="2704071" y="38100"/>
                </a:lnTo>
                <a:lnTo>
                  <a:pt x="2701442" y="29654"/>
                </a:lnTo>
                <a:lnTo>
                  <a:pt x="2701442" y="279400"/>
                </a:lnTo>
                <a:lnTo>
                  <a:pt x="2701353" y="292100"/>
                </a:lnTo>
                <a:lnTo>
                  <a:pt x="2580525" y="292100"/>
                </a:lnTo>
                <a:lnTo>
                  <a:pt x="2577744" y="279400"/>
                </a:lnTo>
                <a:lnTo>
                  <a:pt x="2579560" y="266700"/>
                </a:lnTo>
                <a:lnTo>
                  <a:pt x="2583167" y="254000"/>
                </a:lnTo>
                <a:lnTo>
                  <a:pt x="2599779" y="254000"/>
                </a:lnTo>
                <a:lnTo>
                  <a:pt x="2615692" y="241300"/>
                </a:lnTo>
                <a:lnTo>
                  <a:pt x="2693822" y="241300"/>
                </a:lnTo>
                <a:lnTo>
                  <a:pt x="2696807" y="254000"/>
                </a:lnTo>
                <a:lnTo>
                  <a:pt x="2698699" y="254000"/>
                </a:lnTo>
                <a:lnTo>
                  <a:pt x="2699766" y="266700"/>
                </a:lnTo>
                <a:lnTo>
                  <a:pt x="2700883" y="279400"/>
                </a:lnTo>
                <a:lnTo>
                  <a:pt x="2701442" y="279400"/>
                </a:lnTo>
                <a:lnTo>
                  <a:pt x="2701442" y="29654"/>
                </a:lnTo>
                <a:lnTo>
                  <a:pt x="2700121" y="25400"/>
                </a:lnTo>
                <a:lnTo>
                  <a:pt x="2693898" y="25400"/>
                </a:lnTo>
                <a:lnTo>
                  <a:pt x="2691714" y="21031"/>
                </a:lnTo>
                <a:lnTo>
                  <a:pt x="2691714" y="203200"/>
                </a:lnTo>
                <a:lnTo>
                  <a:pt x="2688907" y="215900"/>
                </a:lnTo>
                <a:lnTo>
                  <a:pt x="2588222" y="215900"/>
                </a:lnTo>
                <a:lnTo>
                  <a:pt x="2589771" y="203200"/>
                </a:lnTo>
                <a:lnTo>
                  <a:pt x="2591079" y="190500"/>
                </a:lnTo>
                <a:lnTo>
                  <a:pt x="2592603" y="177800"/>
                </a:lnTo>
                <a:lnTo>
                  <a:pt x="2594203" y="165100"/>
                </a:lnTo>
                <a:lnTo>
                  <a:pt x="2595740" y="152400"/>
                </a:lnTo>
                <a:lnTo>
                  <a:pt x="2596870" y="152400"/>
                </a:lnTo>
                <a:lnTo>
                  <a:pt x="2601582" y="139700"/>
                </a:lnTo>
                <a:lnTo>
                  <a:pt x="2686126" y="139700"/>
                </a:lnTo>
                <a:lnTo>
                  <a:pt x="2687917" y="152400"/>
                </a:lnTo>
                <a:lnTo>
                  <a:pt x="2689187" y="165100"/>
                </a:lnTo>
                <a:lnTo>
                  <a:pt x="2690139" y="177800"/>
                </a:lnTo>
                <a:lnTo>
                  <a:pt x="2691714" y="203200"/>
                </a:lnTo>
                <a:lnTo>
                  <a:pt x="2691714" y="21031"/>
                </a:lnTo>
                <a:lnTo>
                  <a:pt x="2687561" y="12700"/>
                </a:lnTo>
                <a:lnTo>
                  <a:pt x="2683218" y="6070"/>
                </a:lnTo>
                <a:lnTo>
                  <a:pt x="2683218" y="88900"/>
                </a:lnTo>
                <a:lnTo>
                  <a:pt x="2683027" y="101600"/>
                </a:lnTo>
                <a:lnTo>
                  <a:pt x="2682151" y="101600"/>
                </a:lnTo>
                <a:lnTo>
                  <a:pt x="2666530" y="114300"/>
                </a:lnTo>
                <a:lnTo>
                  <a:pt x="2597670" y="114300"/>
                </a:lnTo>
                <a:lnTo>
                  <a:pt x="2599029" y="101600"/>
                </a:lnTo>
                <a:lnTo>
                  <a:pt x="2600160" y="88900"/>
                </a:lnTo>
                <a:lnTo>
                  <a:pt x="2601226" y="76200"/>
                </a:lnTo>
                <a:lnTo>
                  <a:pt x="2603296" y="50800"/>
                </a:lnTo>
                <a:lnTo>
                  <a:pt x="2605798" y="38100"/>
                </a:lnTo>
                <a:lnTo>
                  <a:pt x="2611094" y="38100"/>
                </a:lnTo>
                <a:lnTo>
                  <a:pt x="2619044" y="25400"/>
                </a:lnTo>
                <a:lnTo>
                  <a:pt x="2629509" y="25400"/>
                </a:lnTo>
                <a:lnTo>
                  <a:pt x="2648597" y="38100"/>
                </a:lnTo>
                <a:lnTo>
                  <a:pt x="2666822" y="50800"/>
                </a:lnTo>
                <a:lnTo>
                  <a:pt x="2679827" y="76200"/>
                </a:lnTo>
                <a:lnTo>
                  <a:pt x="2683218" y="88900"/>
                </a:lnTo>
                <a:lnTo>
                  <a:pt x="2683218" y="6070"/>
                </a:lnTo>
                <a:lnTo>
                  <a:pt x="2679242" y="0"/>
                </a:lnTo>
                <a:lnTo>
                  <a:pt x="2626741" y="0"/>
                </a:lnTo>
                <a:lnTo>
                  <a:pt x="2610713" y="12700"/>
                </a:lnTo>
                <a:lnTo>
                  <a:pt x="2583091" y="12700"/>
                </a:lnTo>
                <a:lnTo>
                  <a:pt x="2581427" y="25400"/>
                </a:lnTo>
                <a:lnTo>
                  <a:pt x="2578290" y="38100"/>
                </a:lnTo>
                <a:lnTo>
                  <a:pt x="2575306" y="50800"/>
                </a:lnTo>
                <a:lnTo>
                  <a:pt x="2572715" y="76200"/>
                </a:lnTo>
                <a:lnTo>
                  <a:pt x="2570759" y="88900"/>
                </a:lnTo>
                <a:lnTo>
                  <a:pt x="2568727" y="114300"/>
                </a:lnTo>
                <a:lnTo>
                  <a:pt x="2563965" y="165100"/>
                </a:lnTo>
                <a:lnTo>
                  <a:pt x="2555176" y="203200"/>
                </a:lnTo>
                <a:lnTo>
                  <a:pt x="2552115" y="215900"/>
                </a:lnTo>
                <a:lnTo>
                  <a:pt x="2456396" y="215900"/>
                </a:lnTo>
                <a:lnTo>
                  <a:pt x="2416124" y="228600"/>
                </a:lnTo>
                <a:lnTo>
                  <a:pt x="2352687" y="228600"/>
                </a:lnTo>
                <a:lnTo>
                  <a:pt x="2342438" y="241300"/>
                </a:lnTo>
                <a:lnTo>
                  <a:pt x="2333002" y="241300"/>
                </a:lnTo>
                <a:lnTo>
                  <a:pt x="2328113" y="254000"/>
                </a:lnTo>
                <a:lnTo>
                  <a:pt x="2328329" y="254000"/>
                </a:lnTo>
                <a:lnTo>
                  <a:pt x="2329015" y="266700"/>
                </a:lnTo>
                <a:lnTo>
                  <a:pt x="2331021" y="279400"/>
                </a:lnTo>
                <a:lnTo>
                  <a:pt x="2333790" y="292100"/>
                </a:lnTo>
                <a:lnTo>
                  <a:pt x="2336787" y="304800"/>
                </a:lnTo>
                <a:lnTo>
                  <a:pt x="2340813" y="330200"/>
                </a:lnTo>
                <a:lnTo>
                  <a:pt x="2343137" y="355600"/>
                </a:lnTo>
                <a:lnTo>
                  <a:pt x="2344267" y="381000"/>
                </a:lnTo>
                <a:lnTo>
                  <a:pt x="2344686" y="393700"/>
                </a:lnTo>
                <a:lnTo>
                  <a:pt x="2344483" y="419100"/>
                </a:lnTo>
                <a:lnTo>
                  <a:pt x="2343810" y="457200"/>
                </a:lnTo>
                <a:lnTo>
                  <a:pt x="2343378" y="482600"/>
                </a:lnTo>
                <a:lnTo>
                  <a:pt x="2343937" y="508000"/>
                </a:lnTo>
                <a:lnTo>
                  <a:pt x="2344813" y="533400"/>
                </a:lnTo>
                <a:lnTo>
                  <a:pt x="2345347" y="546100"/>
                </a:lnTo>
                <a:lnTo>
                  <a:pt x="2345448" y="558800"/>
                </a:lnTo>
                <a:lnTo>
                  <a:pt x="2345537" y="596900"/>
                </a:lnTo>
                <a:lnTo>
                  <a:pt x="2344839" y="622300"/>
                </a:lnTo>
                <a:lnTo>
                  <a:pt x="2343391" y="660400"/>
                </a:lnTo>
                <a:lnTo>
                  <a:pt x="2341626" y="685800"/>
                </a:lnTo>
                <a:lnTo>
                  <a:pt x="2339975" y="723900"/>
                </a:lnTo>
                <a:lnTo>
                  <a:pt x="2338806" y="723900"/>
                </a:lnTo>
                <a:lnTo>
                  <a:pt x="2335860" y="736600"/>
                </a:lnTo>
                <a:lnTo>
                  <a:pt x="2308212" y="736600"/>
                </a:lnTo>
                <a:lnTo>
                  <a:pt x="2293607" y="749300"/>
                </a:lnTo>
                <a:lnTo>
                  <a:pt x="2279256" y="749300"/>
                </a:lnTo>
                <a:lnTo>
                  <a:pt x="2265083" y="762000"/>
                </a:lnTo>
                <a:lnTo>
                  <a:pt x="2245830" y="762000"/>
                </a:lnTo>
                <a:lnTo>
                  <a:pt x="2245830" y="800100"/>
                </a:lnTo>
                <a:lnTo>
                  <a:pt x="2242553" y="800100"/>
                </a:lnTo>
                <a:lnTo>
                  <a:pt x="2239073" y="803897"/>
                </a:lnTo>
                <a:lnTo>
                  <a:pt x="2239073" y="863600"/>
                </a:lnTo>
                <a:lnTo>
                  <a:pt x="2176361" y="863600"/>
                </a:lnTo>
                <a:lnTo>
                  <a:pt x="2155469" y="846531"/>
                </a:lnTo>
                <a:lnTo>
                  <a:pt x="2155469" y="863600"/>
                </a:lnTo>
                <a:lnTo>
                  <a:pt x="2120493" y="863600"/>
                </a:lnTo>
                <a:lnTo>
                  <a:pt x="2120493" y="901700"/>
                </a:lnTo>
                <a:lnTo>
                  <a:pt x="2118626" y="901700"/>
                </a:lnTo>
                <a:lnTo>
                  <a:pt x="2118626" y="1016000"/>
                </a:lnTo>
                <a:lnTo>
                  <a:pt x="2117547" y="1028700"/>
                </a:lnTo>
                <a:lnTo>
                  <a:pt x="2117496" y="1041400"/>
                </a:lnTo>
                <a:lnTo>
                  <a:pt x="2117902" y="1054100"/>
                </a:lnTo>
                <a:lnTo>
                  <a:pt x="2118169" y="1066800"/>
                </a:lnTo>
                <a:lnTo>
                  <a:pt x="2116074" y="1066800"/>
                </a:lnTo>
                <a:lnTo>
                  <a:pt x="2116226" y="1117600"/>
                </a:lnTo>
                <a:lnTo>
                  <a:pt x="2115896" y="1143000"/>
                </a:lnTo>
                <a:lnTo>
                  <a:pt x="2114956" y="1143000"/>
                </a:lnTo>
                <a:lnTo>
                  <a:pt x="2112149" y="1155700"/>
                </a:lnTo>
                <a:lnTo>
                  <a:pt x="1979028" y="1155700"/>
                </a:lnTo>
                <a:lnTo>
                  <a:pt x="1978596" y="1143000"/>
                </a:lnTo>
                <a:lnTo>
                  <a:pt x="1978228" y="1117600"/>
                </a:lnTo>
                <a:lnTo>
                  <a:pt x="1978177" y="1104900"/>
                </a:lnTo>
                <a:lnTo>
                  <a:pt x="1978266" y="1079500"/>
                </a:lnTo>
                <a:lnTo>
                  <a:pt x="1978317" y="1054100"/>
                </a:lnTo>
                <a:lnTo>
                  <a:pt x="1978329" y="990600"/>
                </a:lnTo>
                <a:lnTo>
                  <a:pt x="1978355" y="977900"/>
                </a:lnTo>
                <a:lnTo>
                  <a:pt x="1978482" y="914400"/>
                </a:lnTo>
                <a:lnTo>
                  <a:pt x="1978507" y="901700"/>
                </a:lnTo>
                <a:lnTo>
                  <a:pt x="1978240" y="901700"/>
                </a:lnTo>
                <a:lnTo>
                  <a:pt x="1979650" y="889000"/>
                </a:lnTo>
                <a:lnTo>
                  <a:pt x="1988197" y="889000"/>
                </a:lnTo>
                <a:lnTo>
                  <a:pt x="1994052" y="901700"/>
                </a:lnTo>
                <a:lnTo>
                  <a:pt x="2005584" y="901700"/>
                </a:lnTo>
                <a:lnTo>
                  <a:pt x="2010956" y="914400"/>
                </a:lnTo>
                <a:lnTo>
                  <a:pt x="2029663" y="927100"/>
                </a:lnTo>
                <a:lnTo>
                  <a:pt x="2049043" y="939800"/>
                </a:lnTo>
                <a:lnTo>
                  <a:pt x="2088718" y="965200"/>
                </a:lnTo>
                <a:lnTo>
                  <a:pt x="2090381" y="965200"/>
                </a:lnTo>
                <a:lnTo>
                  <a:pt x="2103170" y="977900"/>
                </a:lnTo>
                <a:lnTo>
                  <a:pt x="2112835" y="990600"/>
                </a:lnTo>
                <a:lnTo>
                  <a:pt x="2118334" y="1003300"/>
                </a:lnTo>
                <a:lnTo>
                  <a:pt x="2118626" y="1016000"/>
                </a:lnTo>
                <a:lnTo>
                  <a:pt x="2118626" y="901700"/>
                </a:lnTo>
                <a:lnTo>
                  <a:pt x="2115553" y="901700"/>
                </a:lnTo>
                <a:lnTo>
                  <a:pt x="2115553" y="965200"/>
                </a:lnTo>
                <a:lnTo>
                  <a:pt x="2107019" y="965200"/>
                </a:lnTo>
                <a:lnTo>
                  <a:pt x="2098636" y="952500"/>
                </a:lnTo>
                <a:lnTo>
                  <a:pt x="2090394" y="952500"/>
                </a:lnTo>
                <a:lnTo>
                  <a:pt x="2082241" y="939800"/>
                </a:lnTo>
                <a:lnTo>
                  <a:pt x="2095538" y="939800"/>
                </a:lnTo>
                <a:lnTo>
                  <a:pt x="2105850" y="952500"/>
                </a:lnTo>
                <a:lnTo>
                  <a:pt x="2112695" y="952500"/>
                </a:lnTo>
                <a:lnTo>
                  <a:pt x="2115553" y="965200"/>
                </a:lnTo>
                <a:lnTo>
                  <a:pt x="2115553" y="901700"/>
                </a:lnTo>
                <a:lnTo>
                  <a:pt x="2108936" y="901700"/>
                </a:lnTo>
                <a:lnTo>
                  <a:pt x="2104136" y="889000"/>
                </a:lnTo>
                <a:lnTo>
                  <a:pt x="2115693" y="889000"/>
                </a:lnTo>
                <a:lnTo>
                  <a:pt x="2120493" y="901700"/>
                </a:lnTo>
                <a:lnTo>
                  <a:pt x="2120493" y="863600"/>
                </a:lnTo>
                <a:lnTo>
                  <a:pt x="2089302" y="863600"/>
                </a:lnTo>
                <a:lnTo>
                  <a:pt x="2079421" y="853211"/>
                </a:lnTo>
                <a:lnTo>
                  <a:pt x="2079421" y="876300"/>
                </a:lnTo>
                <a:lnTo>
                  <a:pt x="2071751" y="876300"/>
                </a:lnTo>
                <a:lnTo>
                  <a:pt x="2071751" y="927100"/>
                </a:lnTo>
                <a:lnTo>
                  <a:pt x="2069630" y="927100"/>
                </a:lnTo>
                <a:lnTo>
                  <a:pt x="2066290" y="939800"/>
                </a:lnTo>
                <a:lnTo>
                  <a:pt x="2055672" y="927100"/>
                </a:lnTo>
                <a:lnTo>
                  <a:pt x="2052180" y="927100"/>
                </a:lnTo>
                <a:lnTo>
                  <a:pt x="2033447" y="914400"/>
                </a:lnTo>
                <a:lnTo>
                  <a:pt x="2003234" y="889000"/>
                </a:lnTo>
                <a:lnTo>
                  <a:pt x="1985149" y="876300"/>
                </a:lnTo>
                <a:lnTo>
                  <a:pt x="1982292" y="876300"/>
                </a:lnTo>
                <a:lnTo>
                  <a:pt x="1977631" y="863600"/>
                </a:lnTo>
                <a:lnTo>
                  <a:pt x="1986991" y="863600"/>
                </a:lnTo>
                <a:lnTo>
                  <a:pt x="2016277" y="889000"/>
                </a:lnTo>
                <a:lnTo>
                  <a:pt x="2025015" y="889000"/>
                </a:lnTo>
                <a:lnTo>
                  <a:pt x="2043544" y="901700"/>
                </a:lnTo>
                <a:lnTo>
                  <a:pt x="2053437" y="914400"/>
                </a:lnTo>
                <a:lnTo>
                  <a:pt x="2071344" y="914400"/>
                </a:lnTo>
                <a:lnTo>
                  <a:pt x="2071751" y="927100"/>
                </a:lnTo>
                <a:lnTo>
                  <a:pt x="2071751" y="876300"/>
                </a:lnTo>
                <a:lnTo>
                  <a:pt x="2071395" y="876300"/>
                </a:lnTo>
                <a:lnTo>
                  <a:pt x="2053932" y="863600"/>
                </a:lnTo>
                <a:lnTo>
                  <a:pt x="2040229" y="850900"/>
                </a:lnTo>
                <a:lnTo>
                  <a:pt x="2026539" y="850900"/>
                </a:lnTo>
                <a:lnTo>
                  <a:pt x="2012835" y="838200"/>
                </a:lnTo>
                <a:lnTo>
                  <a:pt x="2007158" y="838200"/>
                </a:lnTo>
                <a:lnTo>
                  <a:pt x="2010410" y="825500"/>
                </a:lnTo>
                <a:lnTo>
                  <a:pt x="2023859" y="825500"/>
                </a:lnTo>
                <a:lnTo>
                  <a:pt x="2039200" y="838200"/>
                </a:lnTo>
                <a:lnTo>
                  <a:pt x="2064804" y="863600"/>
                </a:lnTo>
                <a:lnTo>
                  <a:pt x="2077554" y="863600"/>
                </a:lnTo>
                <a:lnTo>
                  <a:pt x="2079421" y="876300"/>
                </a:lnTo>
                <a:lnTo>
                  <a:pt x="2079421" y="853211"/>
                </a:lnTo>
                <a:lnTo>
                  <a:pt x="2077237" y="850900"/>
                </a:lnTo>
                <a:lnTo>
                  <a:pt x="2062949" y="850900"/>
                </a:lnTo>
                <a:lnTo>
                  <a:pt x="2060473" y="838200"/>
                </a:lnTo>
                <a:lnTo>
                  <a:pt x="2066620" y="838200"/>
                </a:lnTo>
                <a:lnTo>
                  <a:pt x="2091575" y="825500"/>
                </a:lnTo>
                <a:lnTo>
                  <a:pt x="2115502" y="838200"/>
                </a:lnTo>
                <a:lnTo>
                  <a:pt x="2137206" y="850900"/>
                </a:lnTo>
                <a:lnTo>
                  <a:pt x="2155469" y="863600"/>
                </a:lnTo>
                <a:lnTo>
                  <a:pt x="2155469" y="846531"/>
                </a:lnTo>
                <a:lnTo>
                  <a:pt x="2145284" y="838200"/>
                </a:lnTo>
                <a:lnTo>
                  <a:pt x="2141169" y="838200"/>
                </a:lnTo>
                <a:lnTo>
                  <a:pt x="2143188" y="825500"/>
                </a:lnTo>
                <a:lnTo>
                  <a:pt x="2237727" y="825500"/>
                </a:lnTo>
                <a:lnTo>
                  <a:pt x="2237244" y="838200"/>
                </a:lnTo>
                <a:lnTo>
                  <a:pt x="2235847" y="850900"/>
                </a:lnTo>
                <a:lnTo>
                  <a:pt x="2237740" y="850900"/>
                </a:lnTo>
                <a:lnTo>
                  <a:pt x="2239073" y="863600"/>
                </a:lnTo>
                <a:lnTo>
                  <a:pt x="2239073" y="803897"/>
                </a:lnTo>
                <a:lnTo>
                  <a:pt x="2230894" y="812800"/>
                </a:lnTo>
                <a:lnTo>
                  <a:pt x="2098078" y="812800"/>
                </a:lnTo>
                <a:lnTo>
                  <a:pt x="2089111" y="825500"/>
                </a:lnTo>
                <a:lnTo>
                  <a:pt x="2041093" y="825500"/>
                </a:lnTo>
                <a:lnTo>
                  <a:pt x="2027174" y="812800"/>
                </a:lnTo>
                <a:lnTo>
                  <a:pt x="2012797" y="812800"/>
                </a:lnTo>
                <a:lnTo>
                  <a:pt x="2005291" y="800100"/>
                </a:lnTo>
                <a:lnTo>
                  <a:pt x="2086317" y="800100"/>
                </a:lnTo>
                <a:lnTo>
                  <a:pt x="2117521" y="787400"/>
                </a:lnTo>
                <a:lnTo>
                  <a:pt x="2242858" y="787400"/>
                </a:lnTo>
                <a:lnTo>
                  <a:pt x="2245830" y="800100"/>
                </a:lnTo>
                <a:lnTo>
                  <a:pt x="2245830" y="762000"/>
                </a:lnTo>
                <a:lnTo>
                  <a:pt x="2203754" y="762000"/>
                </a:lnTo>
                <a:lnTo>
                  <a:pt x="2203539" y="749300"/>
                </a:lnTo>
                <a:lnTo>
                  <a:pt x="2203094" y="736600"/>
                </a:lnTo>
                <a:lnTo>
                  <a:pt x="2202484" y="723900"/>
                </a:lnTo>
                <a:lnTo>
                  <a:pt x="2201824" y="723900"/>
                </a:lnTo>
                <a:lnTo>
                  <a:pt x="2201265" y="711200"/>
                </a:lnTo>
                <a:lnTo>
                  <a:pt x="2198878" y="673100"/>
                </a:lnTo>
                <a:lnTo>
                  <a:pt x="2196808" y="647700"/>
                </a:lnTo>
                <a:lnTo>
                  <a:pt x="2195766" y="635000"/>
                </a:lnTo>
                <a:lnTo>
                  <a:pt x="2193379" y="609600"/>
                </a:lnTo>
                <a:lnTo>
                  <a:pt x="2193125" y="571500"/>
                </a:lnTo>
                <a:lnTo>
                  <a:pt x="2193201" y="558800"/>
                </a:lnTo>
                <a:lnTo>
                  <a:pt x="2193290" y="546100"/>
                </a:lnTo>
                <a:lnTo>
                  <a:pt x="2192477" y="520700"/>
                </a:lnTo>
                <a:lnTo>
                  <a:pt x="2191334" y="495300"/>
                </a:lnTo>
                <a:lnTo>
                  <a:pt x="2190521" y="482600"/>
                </a:lnTo>
                <a:lnTo>
                  <a:pt x="2189238" y="444500"/>
                </a:lnTo>
                <a:lnTo>
                  <a:pt x="2186813" y="419100"/>
                </a:lnTo>
                <a:lnTo>
                  <a:pt x="2183854" y="393700"/>
                </a:lnTo>
                <a:lnTo>
                  <a:pt x="2180971" y="368300"/>
                </a:lnTo>
                <a:lnTo>
                  <a:pt x="2180056" y="368300"/>
                </a:lnTo>
                <a:lnTo>
                  <a:pt x="2180958" y="355600"/>
                </a:lnTo>
                <a:lnTo>
                  <a:pt x="2181936" y="342900"/>
                </a:lnTo>
                <a:lnTo>
                  <a:pt x="2180666" y="342900"/>
                </a:lnTo>
                <a:lnTo>
                  <a:pt x="2176589" y="330200"/>
                </a:lnTo>
                <a:lnTo>
                  <a:pt x="2164550" y="330200"/>
                </a:lnTo>
                <a:lnTo>
                  <a:pt x="2164550" y="647700"/>
                </a:lnTo>
                <a:lnTo>
                  <a:pt x="2163902" y="660400"/>
                </a:lnTo>
                <a:lnTo>
                  <a:pt x="2163800" y="749300"/>
                </a:lnTo>
                <a:lnTo>
                  <a:pt x="2162848" y="749300"/>
                </a:lnTo>
                <a:lnTo>
                  <a:pt x="2160181" y="762000"/>
                </a:lnTo>
                <a:lnTo>
                  <a:pt x="2129637" y="762000"/>
                </a:lnTo>
                <a:lnTo>
                  <a:pt x="2090991" y="774700"/>
                </a:lnTo>
                <a:lnTo>
                  <a:pt x="2000542" y="774700"/>
                </a:lnTo>
                <a:lnTo>
                  <a:pt x="2000542" y="800100"/>
                </a:lnTo>
                <a:lnTo>
                  <a:pt x="1997697" y="812800"/>
                </a:lnTo>
                <a:lnTo>
                  <a:pt x="1995906" y="825500"/>
                </a:lnTo>
                <a:lnTo>
                  <a:pt x="1993112" y="812800"/>
                </a:lnTo>
                <a:lnTo>
                  <a:pt x="1978240" y="812800"/>
                </a:lnTo>
                <a:lnTo>
                  <a:pt x="1982749" y="800100"/>
                </a:lnTo>
                <a:lnTo>
                  <a:pt x="2000542" y="800100"/>
                </a:lnTo>
                <a:lnTo>
                  <a:pt x="2000542" y="774700"/>
                </a:lnTo>
                <a:lnTo>
                  <a:pt x="1941398" y="774700"/>
                </a:lnTo>
                <a:lnTo>
                  <a:pt x="1941398" y="1130300"/>
                </a:lnTo>
                <a:lnTo>
                  <a:pt x="1939848" y="1155700"/>
                </a:lnTo>
                <a:lnTo>
                  <a:pt x="1819757" y="1155700"/>
                </a:lnTo>
                <a:lnTo>
                  <a:pt x="1825002" y="1143000"/>
                </a:lnTo>
                <a:lnTo>
                  <a:pt x="1820811" y="1143000"/>
                </a:lnTo>
                <a:lnTo>
                  <a:pt x="1818767" y="1130300"/>
                </a:lnTo>
                <a:lnTo>
                  <a:pt x="1815617" y="1117600"/>
                </a:lnTo>
                <a:lnTo>
                  <a:pt x="1912594" y="1117600"/>
                </a:lnTo>
                <a:lnTo>
                  <a:pt x="1926437" y="1104900"/>
                </a:lnTo>
                <a:lnTo>
                  <a:pt x="1935467" y="1104900"/>
                </a:lnTo>
                <a:lnTo>
                  <a:pt x="1939239" y="1117600"/>
                </a:lnTo>
                <a:lnTo>
                  <a:pt x="1940953" y="1130300"/>
                </a:lnTo>
                <a:lnTo>
                  <a:pt x="1941398" y="1130300"/>
                </a:lnTo>
                <a:lnTo>
                  <a:pt x="1941398" y="774700"/>
                </a:lnTo>
                <a:lnTo>
                  <a:pt x="1939175" y="774700"/>
                </a:lnTo>
                <a:lnTo>
                  <a:pt x="1939175" y="1066800"/>
                </a:lnTo>
                <a:lnTo>
                  <a:pt x="1939175" y="1079500"/>
                </a:lnTo>
                <a:lnTo>
                  <a:pt x="1938375" y="1092200"/>
                </a:lnTo>
                <a:lnTo>
                  <a:pt x="1814385" y="1092200"/>
                </a:lnTo>
                <a:lnTo>
                  <a:pt x="1811782" y="1079500"/>
                </a:lnTo>
                <a:lnTo>
                  <a:pt x="1808835" y="1066800"/>
                </a:lnTo>
                <a:lnTo>
                  <a:pt x="1823796" y="1066800"/>
                </a:lnTo>
                <a:lnTo>
                  <a:pt x="1840153" y="1054100"/>
                </a:lnTo>
                <a:lnTo>
                  <a:pt x="1938832" y="1054100"/>
                </a:lnTo>
                <a:lnTo>
                  <a:pt x="1939175" y="1066800"/>
                </a:lnTo>
                <a:lnTo>
                  <a:pt x="1939175" y="774700"/>
                </a:lnTo>
                <a:lnTo>
                  <a:pt x="1937791" y="774700"/>
                </a:lnTo>
                <a:lnTo>
                  <a:pt x="1937791" y="1028700"/>
                </a:lnTo>
                <a:lnTo>
                  <a:pt x="1898675" y="1028700"/>
                </a:lnTo>
                <a:lnTo>
                  <a:pt x="1875802" y="1041400"/>
                </a:lnTo>
                <a:lnTo>
                  <a:pt x="1806702" y="1041400"/>
                </a:lnTo>
                <a:lnTo>
                  <a:pt x="1806689" y="1028700"/>
                </a:lnTo>
                <a:lnTo>
                  <a:pt x="1806829" y="1016000"/>
                </a:lnTo>
                <a:lnTo>
                  <a:pt x="1809038" y="1003300"/>
                </a:lnTo>
                <a:lnTo>
                  <a:pt x="1852002" y="1003300"/>
                </a:lnTo>
                <a:lnTo>
                  <a:pt x="1874431" y="990600"/>
                </a:lnTo>
                <a:lnTo>
                  <a:pt x="1928609" y="990600"/>
                </a:lnTo>
                <a:lnTo>
                  <a:pt x="1933702" y="1003300"/>
                </a:lnTo>
                <a:lnTo>
                  <a:pt x="1936064" y="1003300"/>
                </a:lnTo>
                <a:lnTo>
                  <a:pt x="1937092" y="1016000"/>
                </a:lnTo>
                <a:lnTo>
                  <a:pt x="1937791" y="1028700"/>
                </a:lnTo>
                <a:lnTo>
                  <a:pt x="1937791" y="774700"/>
                </a:lnTo>
                <a:lnTo>
                  <a:pt x="1937639" y="774700"/>
                </a:lnTo>
                <a:lnTo>
                  <a:pt x="1937639" y="876300"/>
                </a:lnTo>
                <a:lnTo>
                  <a:pt x="1937346" y="889000"/>
                </a:lnTo>
                <a:lnTo>
                  <a:pt x="1936737" y="889000"/>
                </a:lnTo>
                <a:lnTo>
                  <a:pt x="1936737" y="952500"/>
                </a:lnTo>
                <a:lnTo>
                  <a:pt x="1936432" y="965200"/>
                </a:lnTo>
                <a:lnTo>
                  <a:pt x="1935530" y="965200"/>
                </a:lnTo>
                <a:lnTo>
                  <a:pt x="1930615" y="977900"/>
                </a:lnTo>
                <a:lnTo>
                  <a:pt x="1806194" y="977900"/>
                </a:lnTo>
                <a:lnTo>
                  <a:pt x="1805470" y="965200"/>
                </a:lnTo>
                <a:lnTo>
                  <a:pt x="1806257" y="939800"/>
                </a:lnTo>
                <a:lnTo>
                  <a:pt x="1809661" y="939800"/>
                </a:lnTo>
                <a:lnTo>
                  <a:pt x="1818411" y="927100"/>
                </a:lnTo>
                <a:lnTo>
                  <a:pt x="1927085" y="927100"/>
                </a:lnTo>
                <a:lnTo>
                  <a:pt x="1932279" y="914400"/>
                </a:lnTo>
                <a:lnTo>
                  <a:pt x="1936127" y="927100"/>
                </a:lnTo>
                <a:lnTo>
                  <a:pt x="1936089" y="939800"/>
                </a:lnTo>
                <a:lnTo>
                  <a:pt x="1936483" y="939800"/>
                </a:lnTo>
                <a:lnTo>
                  <a:pt x="1936737" y="952500"/>
                </a:lnTo>
                <a:lnTo>
                  <a:pt x="1936737" y="889000"/>
                </a:lnTo>
                <a:lnTo>
                  <a:pt x="1936203" y="889000"/>
                </a:lnTo>
                <a:lnTo>
                  <a:pt x="1931733" y="901700"/>
                </a:lnTo>
                <a:lnTo>
                  <a:pt x="1804936" y="901700"/>
                </a:lnTo>
                <a:lnTo>
                  <a:pt x="1803908" y="889000"/>
                </a:lnTo>
                <a:lnTo>
                  <a:pt x="1804009" y="876300"/>
                </a:lnTo>
                <a:lnTo>
                  <a:pt x="1808200" y="863600"/>
                </a:lnTo>
                <a:lnTo>
                  <a:pt x="1934679" y="863600"/>
                </a:lnTo>
                <a:lnTo>
                  <a:pt x="1937639" y="876300"/>
                </a:lnTo>
                <a:lnTo>
                  <a:pt x="1937639" y="774700"/>
                </a:lnTo>
                <a:lnTo>
                  <a:pt x="1932419" y="774700"/>
                </a:lnTo>
                <a:lnTo>
                  <a:pt x="1932419" y="838200"/>
                </a:lnTo>
                <a:lnTo>
                  <a:pt x="1804047" y="838200"/>
                </a:lnTo>
                <a:lnTo>
                  <a:pt x="1803565" y="825500"/>
                </a:lnTo>
                <a:lnTo>
                  <a:pt x="1803768" y="800100"/>
                </a:lnTo>
                <a:lnTo>
                  <a:pt x="1807032" y="800100"/>
                </a:lnTo>
                <a:lnTo>
                  <a:pt x="1816239" y="787400"/>
                </a:lnTo>
                <a:lnTo>
                  <a:pt x="1917687" y="787400"/>
                </a:lnTo>
                <a:lnTo>
                  <a:pt x="1920836" y="800100"/>
                </a:lnTo>
                <a:lnTo>
                  <a:pt x="1923681" y="812800"/>
                </a:lnTo>
                <a:lnTo>
                  <a:pt x="1926983" y="812800"/>
                </a:lnTo>
                <a:lnTo>
                  <a:pt x="1929866" y="825500"/>
                </a:lnTo>
                <a:lnTo>
                  <a:pt x="1931454" y="825500"/>
                </a:lnTo>
                <a:lnTo>
                  <a:pt x="1932419" y="838200"/>
                </a:lnTo>
                <a:lnTo>
                  <a:pt x="1932419" y="774700"/>
                </a:lnTo>
                <a:lnTo>
                  <a:pt x="1835619" y="774700"/>
                </a:lnTo>
                <a:lnTo>
                  <a:pt x="1812163" y="762000"/>
                </a:lnTo>
                <a:lnTo>
                  <a:pt x="1801812" y="762000"/>
                </a:lnTo>
                <a:lnTo>
                  <a:pt x="1800453" y="749300"/>
                </a:lnTo>
                <a:lnTo>
                  <a:pt x="1803146" y="736600"/>
                </a:lnTo>
                <a:lnTo>
                  <a:pt x="1810232" y="736600"/>
                </a:lnTo>
                <a:lnTo>
                  <a:pt x="1822081" y="723900"/>
                </a:lnTo>
                <a:lnTo>
                  <a:pt x="2159901" y="723900"/>
                </a:lnTo>
                <a:lnTo>
                  <a:pt x="2163305" y="736600"/>
                </a:lnTo>
                <a:lnTo>
                  <a:pt x="2163800" y="749300"/>
                </a:lnTo>
                <a:lnTo>
                  <a:pt x="2163800" y="660400"/>
                </a:lnTo>
                <a:lnTo>
                  <a:pt x="2163292" y="660400"/>
                </a:lnTo>
                <a:lnTo>
                  <a:pt x="2162302" y="673100"/>
                </a:lnTo>
                <a:lnTo>
                  <a:pt x="2159127" y="685800"/>
                </a:lnTo>
                <a:lnTo>
                  <a:pt x="2100249" y="685800"/>
                </a:lnTo>
                <a:lnTo>
                  <a:pt x="2070582" y="698500"/>
                </a:lnTo>
                <a:lnTo>
                  <a:pt x="1798993" y="698500"/>
                </a:lnTo>
                <a:lnTo>
                  <a:pt x="1799983" y="685800"/>
                </a:lnTo>
                <a:lnTo>
                  <a:pt x="1800377" y="673100"/>
                </a:lnTo>
                <a:lnTo>
                  <a:pt x="1801533" y="660400"/>
                </a:lnTo>
                <a:lnTo>
                  <a:pt x="2037384" y="660400"/>
                </a:lnTo>
                <a:lnTo>
                  <a:pt x="2060270" y="647700"/>
                </a:lnTo>
                <a:lnTo>
                  <a:pt x="2164550" y="647700"/>
                </a:lnTo>
                <a:lnTo>
                  <a:pt x="2164550" y="330200"/>
                </a:lnTo>
                <a:lnTo>
                  <a:pt x="2163102" y="330200"/>
                </a:lnTo>
                <a:lnTo>
                  <a:pt x="2162746" y="329501"/>
                </a:lnTo>
                <a:lnTo>
                  <a:pt x="2162746" y="596900"/>
                </a:lnTo>
                <a:lnTo>
                  <a:pt x="2162391" y="609600"/>
                </a:lnTo>
                <a:lnTo>
                  <a:pt x="2158428" y="609600"/>
                </a:lnTo>
                <a:lnTo>
                  <a:pt x="2154936" y="622300"/>
                </a:lnTo>
                <a:lnTo>
                  <a:pt x="1801355" y="622300"/>
                </a:lnTo>
                <a:lnTo>
                  <a:pt x="1802180" y="609600"/>
                </a:lnTo>
                <a:lnTo>
                  <a:pt x="1801926" y="609600"/>
                </a:lnTo>
                <a:lnTo>
                  <a:pt x="1803171" y="584200"/>
                </a:lnTo>
                <a:lnTo>
                  <a:pt x="2146693" y="584200"/>
                </a:lnTo>
                <a:lnTo>
                  <a:pt x="2153932" y="571500"/>
                </a:lnTo>
                <a:lnTo>
                  <a:pt x="2159571" y="584200"/>
                </a:lnTo>
                <a:lnTo>
                  <a:pt x="2161806" y="584200"/>
                </a:lnTo>
                <a:lnTo>
                  <a:pt x="2162746" y="596900"/>
                </a:lnTo>
                <a:lnTo>
                  <a:pt x="2162746" y="329501"/>
                </a:lnTo>
                <a:lnTo>
                  <a:pt x="2160740" y="325551"/>
                </a:lnTo>
                <a:lnTo>
                  <a:pt x="2160740" y="558800"/>
                </a:lnTo>
                <a:lnTo>
                  <a:pt x="1801977" y="558800"/>
                </a:lnTo>
                <a:lnTo>
                  <a:pt x="1802193" y="546100"/>
                </a:lnTo>
                <a:lnTo>
                  <a:pt x="1802993" y="533400"/>
                </a:lnTo>
                <a:lnTo>
                  <a:pt x="1806575" y="520700"/>
                </a:lnTo>
                <a:lnTo>
                  <a:pt x="2156180" y="520700"/>
                </a:lnTo>
                <a:lnTo>
                  <a:pt x="2158263" y="533400"/>
                </a:lnTo>
                <a:lnTo>
                  <a:pt x="2158606" y="533400"/>
                </a:lnTo>
                <a:lnTo>
                  <a:pt x="2159152" y="546100"/>
                </a:lnTo>
                <a:lnTo>
                  <a:pt x="2160740" y="558800"/>
                </a:lnTo>
                <a:lnTo>
                  <a:pt x="2160740" y="325551"/>
                </a:lnTo>
                <a:lnTo>
                  <a:pt x="2156650" y="317500"/>
                </a:lnTo>
                <a:lnTo>
                  <a:pt x="2152358" y="317500"/>
                </a:lnTo>
                <a:lnTo>
                  <a:pt x="2152358" y="444500"/>
                </a:lnTo>
                <a:lnTo>
                  <a:pt x="2152053" y="457200"/>
                </a:lnTo>
                <a:lnTo>
                  <a:pt x="2151710" y="469900"/>
                </a:lnTo>
                <a:lnTo>
                  <a:pt x="2151469" y="482600"/>
                </a:lnTo>
                <a:lnTo>
                  <a:pt x="2151088" y="495300"/>
                </a:lnTo>
                <a:lnTo>
                  <a:pt x="1881873" y="495300"/>
                </a:lnTo>
                <a:lnTo>
                  <a:pt x="1853133" y="482600"/>
                </a:lnTo>
                <a:lnTo>
                  <a:pt x="1837817" y="482600"/>
                </a:lnTo>
                <a:lnTo>
                  <a:pt x="1830133" y="495300"/>
                </a:lnTo>
                <a:lnTo>
                  <a:pt x="1808721" y="495300"/>
                </a:lnTo>
                <a:lnTo>
                  <a:pt x="1805940" y="482600"/>
                </a:lnTo>
                <a:lnTo>
                  <a:pt x="1806549" y="469900"/>
                </a:lnTo>
                <a:lnTo>
                  <a:pt x="1806879" y="469900"/>
                </a:lnTo>
                <a:lnTo>
                  <a:pt x="1807362" y="457200"/>
                </a:lnTo>
                <a:lnTo>
                  <a:pt x="1809038" y="457200"/>
                </a:lnTo>
                <a:lnTo>
                  <a:pt x="1812086" y="444500"/>
                </a:lnTo>
                <a:lnTo>
                  <a:pt x="1829054" y="444500"/>
                </a:lnTo>
                <a:lnTo>
                  <a:pt x="1881492" y="431800"/>
                </a:lnTo>
                <a:lnTo>
                  <a:pt x="1990826" y="431800"/>
                </a:lnTo>
                <a:lnTo>
                  <a:pt x="2028659" y="444500"/>
                </a:lnTo>
                <a:lnTo>
                  <a:pt x="2054440" y="431800"/>
                </a:lnTo>
                <a:lnTo>
                  <a:pt x="2131758" y="431800"/>
                </a:lnTo>
                <a:lnTo>
                  <a:pt x="2136190" y="444500"/>
                </a:lnTo>
                <a:lnTo>
                  <a:pt x="2152358" y="444500"/>
                </a:lnTo>
                <a:lnTo>
                  <a:pt x="2152358" y="317500"/>
                </a:lnTo>
                <a:lnTo>
                  <a:pt x="2151989" y="317500"/>
                </a:lnTo>
                <a:lnTo>
                  <a:pt x="2151989" y="381000"/>
                </a:lnTo>
                <a:lnTo>
                  <a:pt x="2150884" y="406400"/>
                </a:lnTo>
                <a:lnTo>
                  <a:pt x="2146477" y="406400"/>
                </a:lnTo>
                <a:lnTo>
                  <a:pt x="2136000" y="419100"/>
                </a:lnTo>
                <a:lnTo>
                  <a:pt x="1805901" y="419100"/>
                </a:lnTo>
                <a:lnTo>
                  <a:pt x="1807933" y="406400"/>
                </a:lnTo>
                <a:lnTo>
                  <a:pt x="1809673" y="406400"/>
                </a:lnTo>
                <a:lnTo>
                  <a:pt x="1809597" y="393700"/>
                </a:lnTo>
                <a:lnTo>
                  <a:pt x="1809965" y="381000"/>
                </a:lnTo>
                <a:lnTo>
                  <a:pt x="1812493" y="381000"/>
                </a:lnTo>
                <a:lnTo>
                  <a:pt x="1818551" y="368300"/>
                </a:lnTo>
                <a:lnTo>
                  <a:pt x="2151748" y="368300"/>
                </a:lnTo>
                <a:lnTo>
                  <a:pt x="2151989" y="381000"/>
                </a:lnTo>
                <a:lnTo>
                  <a:pt x="2151989" y="317500"/>
                </a:lnTo>
                <a:lnTo>
                  <a:pt x="2150122" y="317500"/>
                </a:lnTo>
                <a:lnTo>
                  <a:pt x="2128507" y="304800"/>
                </a:lnTo>
                <a:lnTo>
                  <a:pt x="2087308" y="279400"/>
                </a:lnTo>
                <a:lnTo>
                  <a:pt x="2065743" y="279400"/>
                </a:lnTo>
                <a:lnTo>
                  <a:pt x="2061349" y="272262"/>
                </a:lnTo>
                <a:lnTo>
                  <a:pt x="2061349" y="304800"/>
                </a:lnTo>
                <a:lnTo>
                  <a:pt x="2059673" y="317500"/>
                </a:lnTo>
                <a:lnTo>
                  <a:pt x="1922132" y="317500"/>
                </a:lnTo>
                <a:lnTo>
                  <a:pt x="1894789" y="330200"/>
                </a:lnTo>
                <a:lnTo>
                  <a:pt x="1817827" y="330200"/>
                </a:lnTo>
                <a:lnTo>
                  <a:pt x="1797989" y="317500"/>
                </a:lnTo>
                <a:lnTo>
                  <a:pt x="1779790" y="304800"/>
                </a:lnTo>
                <a:lnTo>
                  <a:pt x="1769173" y="297091"/>
                </a:lnTo>
                <a:lnTo>
                  <a:pt x="1769173" y="546100"/>
                </a:lnTo>
                <a:lnTo>
                  <a:pt x="1768233" y="546100"/>
                </a:lnTo>
                <a:lnTo>
                  <a:pt x="1768233" y="596900"/>
                </a:lnTo>
                <a:lnTo>
                  <a:pt x="1766938" y="605155"/>
                </a:lnTo>
                <a:lnTo>
                  <a:pt x="1766938" y="660400"/>
                </a:lnTo>
                <a:lnTo>
                  <a:pt x="1766747" y="660400"/>
                </a:lnTo>
                <a:lnTo>
                  <a:pt x="1766544" y="670077"/>
                </a:lnTo>
                <a:lnTo>
                  <a:pt x="1766544" y="711200"/>
                </a:lnTo>
                <a:lnTo>
                  <a:pt x="1766023" y="723900"/>
                </a:lnTo>
                <a:lnTo>
                  <a:pt x="1766023" y="736600"/>
                </a:lnTo>
                <a:lnTo>
                  <a:pt x="1766392" y="736600"/>
                </a:lnTo>
                <a:lnTo>
                  <a:pt x="1765960" y="749300"/>
                </a:lnTo>
                <a:lnTo>
                  <a:pt x="1765160" y="749300"/>
                </a:lnTo>
                <a:lnTo>
                  <a:pt x="1765160" y="787400"/>
                </a:lnTo>
                <a:lnTo>
                  <a:pt x="1764080" y="798093"/>
                </a:lnTo>
                <a:lnTo>
                  <a:pt x="1764080" y="850900"/>
                </a:lnTo>
                <a:lnTo>
                  <a:pt x="1762671" y="860361"/>
                </a:lnTo>
                <a:lnTo>
                  <a:pt x="1762671" y="1130300"/>
                </a:lnTo>
                <a:lnTo>
                  <a:pt x="1761998" y="1143000"/>
                </a:lnTo>
                <a:lnTo>
                  <a:pt x="1759305" y="1155700"/>
                </a:lnTo>
                <a:lnTo>
                  <a:pt x="1699247" y="1155700"/>
                </a:lnTo>
                <a:lnTo>
                  <a:pt x="1695970" y="1143000"/>
                </a:lnTo>
                <a:lnTo>
                  <a:pt x="1696580" y="1130300"/>
                </a:lnTo>
                <a:lnTo>
                  <a:pt x="1696516" y="1117600"/>
                </a:lnTo>
                <a:lnTo>
                  <a:pt x="1695221" y="1104900"/>
                </a:lnTo>
                <a:lnTo>
                  <a:pt x="1694268" y="1092200"/>
                </a:lnTo>
                <a:lnTo>
                  <a:pt x="1695221" y="1079500"/>
                </a:lnTo>
                <a:lnTo>
                  <a:pt x="1697405" y="1079500"/>
                </a:lnTo>
                <a:lnTo>
                  <a:pt x="1699983" y="1066800"/>
                </a:lnTo>
                <a:lnTo>
                  <a:pt x="1707210" y="1079500"/>
                </a:lnTo>
                <a:lnTo>
                  <a:pt x="1720088" y="1092200"/>
                </a:lnTo>
                <a:lnTo>
                  <a:pt x="1732813" y="1092200"/>
                </a:lnTo>
                <a:lnTo>
                  <a:pt x="1757883" y="1117600"/>
                </a:lnTo>
                <a:lnTo>
                  <a:pt x="1761312" y="1117600"/>
                </a:lnTo>
                <a:lnTo>
                  <a:pt x="1762671" y="1130300"/>
                </a:lnTo>
                <a:lnTo>
                  <a:pt x="1762671" y="860361"/>
                </a:lnTo>
                <a:lnTo>
                  <a:pt x="1762544" y="861225"/>
                </a:lnTo>
                <a:lnTo>
                  <a:pt x="1762544" y="1066800"/>
                </a:lnTo>
                <a:lnTo>
                  <a:pt x="1762544" y="1079500"/>
                </a:lnTo>
                <a:lnTo>
                  <a:pt x="1761667" y="1092200"/>
                </a:lnTo>
                <a:lnTo>
                  <a:pt x="1759064" y="1092200"/>
                </a:lnTo>
                <a:lnTo>
                  <a:pt x="1746758" y="1079500"/>
                </a:lnTo>
                <a:lnTo>
                  <a:pt x="1742300" y="1079500"/>
                </a:lnTo>
                <a:lnTo>
                  <a:pt x="1721599" y="1066800"/>
                </a:lnTo>
                <a:lnTo>
                  <a:pt x="1713585" y="1054100"/>
                </a:lnTo>
                <a:lnTo>
                  <a:pt x="1705622" y="1054100"/>
                </a:lnTo>
                <a:lnTo>
                  <a:pt x="1700022" y="1041400"/>
                </a:lnTo>
                <a:lnTo>
                  <a:pt x="1695196" y="1041400"/>
                </a:lnTo>
                <a:lnTo>
                  <a:pt x="1695272" y="1028700"/>
                </a:lnTo>
                <a:lnTo>
                  <a:pt x="1696631" y="1028700"/>
                </a:lnTo>
                <a:lnTo>
                  <a:pt x="1700542" y="1016000"/>
                </a:lnTo>
                <a:lnTo>
                  <a:pt x="1715782" y="1016000"/>
                </a:lnTo>
                <a:lnTo>
                  <a:pt x="1722475" y="1028700"/>
                </a:lnTo>
                <a:lnTo>
                  <a:pt x="1735772" y="1028700"/>
                </a:lnTo>
                <a:lnTo>
                  <a:pt x="1742630" y="1041400"/>
                </a:lnTo>
                <a:lnTo>
                  <a:pt x="1752612" y="1041400"/>
                </a:lnTo>
                <a:lnTo>
                  <a:pt x="1758962" y="1054100"/>
                </a:lnTo>
                <a:lnTo>
                  <a:pt x="1762125" y="1054100"/>
                </a:lnTo>
                <a:lnTo>
                  <a:pt x="1762544" y="1066800"/>
                </a:lnTo>
                <a:lnTo>
                  <a:pt x="1762544" y="861225"/>
                </a:lnTo>
                <a:lnTo>
                  <a:pt x="1762188" y="863600"/>
                </a:lnTo>
                <a:lnTo>
                  <a:pt x="1761782" y="863600"/>
                </a:lnTo>
                <a:lnTo>
                  <a:pt x="1762125" y="876300"/>
                </a:lnTo>
                <a:lnTo>
                  <a:pt x="1761731" y="876300"/>
                </a:lnTo>
                <a:lnTo>
                  <a:pt x="1761629" y="877392"/>
                </a:lnTo>
                <a:lnTo>
                  <a:pt x="1761629" y="1003300"/>
                </a:lnTo>
                <a:lnTo>
                  <a:pt x="1760131" y="1016000"/>
                </a:lnTo>
                <a:lnTo>
                  <a:pt x="1737321" y="1016000"/>
                </a:lnTo>
                <a:lnTo>
                  <a:pt x="1726145" y="1003300"/>
                </a:lnTo>
                <a:lnTo>
                  <a:pt x="1703819" y="990600"/>
                </a:lnTo>
                <a:lnTo>
                  <a:pt x="1698802" y="990600"/>
                </a:lnTo>
                <a:lnTo>
                  <a:pt x="1697723" y="977900"/>
                </a:lnTo>
                <a:lnTo>
                  <a:pt x="1698040" y="977900"/>
                </a:lnTo>
                <a:lnTo>
                  <a:pt x="1697202" y="965200"/>
                </a:lnTo>
                <a:lnTo>
                  <a:pt x="1697024" y="965200"/>
                </a:lnTo>
                <a:lnTo>
                  <a:pt x="1696377" y="952500"/>
                </a:lnTo>
                <a:lnTo>
                  <a:pt x="1697088" y="952500"/>
                </a:lnTo>
                <a:lnTo>
                  <a:pt x="1701038" y="939800"/>
                </a:lnTo>
                <a:lnTo>
                  <a:pt x="1713395" y="939800"/>
                </a:lnTo>
                <a:lnTo>
                  <a:pt x="1718754" y="952500"/>
                </a:lnTo>
                <a:lnTo>
                  <a:pt x="1729765" y="952500"/>
                </a:lnTo>
                <a:lnTo>
                  <a:pt x="1735912" y="965200"/>
                </a:lnTo>
                <a:lnTo>
                  <a:pt x="1741855" y="965200"/>
                </a:lnTo>
                <a:lnTo>
                  <a:pt x="1752015" y="977900"/>
                </a:lnTo>
                <a:lnTo>
                  <a:pt x="1758772" y="990600"/>
                </a:lnTo>
                <a:lnTo>
                  <a:pt x="1761629" y="1003300"/>
                </a:lnTo>
                <a:lnTo>
                  <a:pt x="1761629" y="877392"/>
                </a:lnTo>
                <a:lnTo>
                  <a:pt x="1761248" y="881443"/>
                </a:lnTo>
                <a:lnTo>
                  <a:pt x="1761248" y="914400"/>
                </a:lnTo>
                <a:lnTo>
                  <a:pt x="1761210" y="927100"/>
                </a:lnTo>
                <a:lnTo>
                  <a:pt x="1760893" y="927100"/>
                </a:lnTo>
                <a:lnTo>
                  <a:pt x="1755863" y="952500"/>
                </a:lnTo>
                <a:lnTo>
                  <a:pt x="1746478" y="939800"/>
                </a:lnTo>
                <a:lnTo>
                  <a:pt x="1735416" y="939800"/>
                </a:lnTo>
                <a:lnTo>
                  <a:pt x="1724977" y="927100"/>
                </a:lnTo>
                <a:lnTo>
                  <a:pt x="1714995" y="927100"/>
                </a:lnTo>
                <a:lnTo>
                  <a:pt x="1705305" y="914400"/>
                </a:lnTo>
                <a:lnTo>
                  <a:pt x="1700466" y="914400"/>
                </a:lnTo>
                <a:lnTo>
                  <a:pt x="1698485" y="901700"/>
                </a:lnTo>
                <a:lnTo>
                  <a:pt x="1699514" y="889000"/>
                </a:lnTo>
                <a:lnTo>
                  <a:pt x="1726933" y="889000"/>
                </a:lnTo>
                <a:lnTo>
                  <a:pt x="1737690" y="901700"/>
                </a:lnTo>
                <a:lnTo>
                  <a:pt x="1747862" y="901700"/>
                </a:lnTo>
                <a:lnTo>
                  <a:pt x="1761248" y="914400"/>
                </a:lnTo>
                <a:lnTo>
                  <a:pt x="1761248" y="881443"/>
                </a:lnTo>
                <a:lnTo>
                  <a:pt x="1760537" y="889000"/>
                </a:lnTo>
                <a:lnTo>
                  <a:pt x="1757629" y="889000"/>
                </a:lnTo>
                <a:lnTo>
                  <a:pt x="1749018" y="876300"/>
                </a:lnTo>
                <a:lnTo>
                  <a:pt x="1737169" y="876300"/>
                </a:lnTo>
                <a:lnTo>
                  <a:pt x="1725460" y="863600"/>
                </a:lnTo>
                <a:lnTo>
                  <a:pt x="1713865" y="863600"/>
                </a:lnTo>
                <a:lnTo>
                  <a:pt x="1702384" y="850900"/>
                </a:lnTo>
                <a:lnTo>
                  <a:pt x="1698091" y="850900"/>
                </a:lnTo>
                <a:lnTo>
                  <a:pt x="1695043" y="838200"/>
                </a:lnTo>
                <a:lnTo>
                  <a:pt x="1693875" y="825500"/>
                </a:lnTo>
                <a:lnTo>
                  <a:pt x="1695246" y="812800"/>
                </a:lnTo>
                <a:lnTo>
                  <a:pt x="1705140" y="812800"/>
                </a:lnTo>
                <a:lnTo>
                  <a:pt x="1718779" y="825500"/>
                </a:lnTo>
                <a:lnTo>
                  <a:pt x="1732153" y="825500"/>
                </a:lnTo>
                <a:lnTo>
                  <a:pt x="1745221" y="838200"/>
                </a:lnTo>
                <a:lnTo>
                  <a:pt x="1757972" y="850900"/>
                </a:lnTo>
                <a:lnTo>
                  <a:pt x="1764080" y="850900"/>
                </a:lnTo>
                <a:lnTo>
                  <a:pt x="1764080" y="798093"/>
                </a:lnTo>
                <a:lnTo>
                  <a:pt x="1763877" y="800100"/>
                </a:lnTo>
                <a:lnTo>
                  <a:pt x="1762429" y="800100"/>
                </a:lnTo>
                <a:lnTo>
                  <a:pt x="1760893" y="812800"/>
                </a:lnTo>
                <a:lnTo>
                  <a:pt x="1758226" y="825500"/>
                </a:lnTo>
                <a:lnTo>
                  <a:pt x="1753476" y="825500"/>
                </a:lnTo>
                <a:lnTo>
                  <a:pt x="1745754" y="812800"/>
                </a:lnTo>
                <a:lnTo>
                  <a:pt x="1736521" y="812800"/>
                </a:lnTo>
                <a:lnTo>
                  <a:pt x="1727377" y="800100"/>
                </a:lnTo>
                <a:lnTo>
                  <a:pt x="1718183" y="800100"/>
                </a:lnTo>
                <a:lnTo>
                  <a:pt x="1708810" y="787400"/>
                </a:lnTo>
                <a:lnTo>
                  <a:pt x="1700250" y="787400"/>
                </a:lnTo>
                <a:lnTo>
                  <a:pt x="1694421" y="774700"/>
                </a:lnTo>
                <a:lnTo>
                  <a:pt x="1691601" y="774700"/>
                </a:lnTo>
                <a:lnTo>
                  <a:pt x="1692071" y="762000"/>
                </a:lnTo>
                <a:lnTo>
                  <a:pt x="1692224" y="749300"/>
                </a:lnTo>
                <a:lnTo>
                  <a:pt x="1691881" y="749300"/>
                </a:lnTo>
                <a:lnTo>
                  <a:pt x="1692808" y="736600"/>
                </a:lnTo>
                <a:lnTo>
                  <a:pt x="1712544" y="736600"/>
                </a:lnTo>
                <a:lnTo>
                  <a:pt x="1717230" y="749300"/>
                </a:lnTo>
                <a:lnTo>
                  <a:pt x="1726158" y="749300"/>
                </a:lnTo>
                <a:lnTo>
                  <a:pt x="1735023" y="762000"/>
                </a:lnTo>
                <a:lnTo>
                  <a:pt x="1743925" y="762000"/>
                </a:lnTo>
                <a:lnTo>
                  <a:pt x="1752968" y="774700"/>
                </a:lnTo>
                <a:lnTo>
                  <a:pt x="1759242" y="774700"/>
                </a:lnTo>
                <a:lnTo>
                  <a:pt x="1763458" y="787400"/>
                </a:lnTo>
                <a:lnTo>
                  <a:pt x="1765160" y="787400"/>
                </a:lnTo>
                <a:lnTo>
                  <a:pt x="1765160" y="749300"/>
                </a:lnTo>
                <a:lnTo>
                  <a:pt x="1753463" y="749300"/>
                </a:lnTo>
                <a:lnTo>
                  <a:pt x="1741385" y="736600"/>
                </a:lnTo>
                <a:lnTo>
                  <a:pt x="1729409" y="736600"/>
                </a:lnTo>
                <a:lnTo>
                  <a:pt x="1717586" y="723900"/>
                </a:lnTo>
                <a:lnTo>
                  <a:pt x="1705978" y="711200"/>
                </a:lnTo>
                <a:lnTo>
                  <a:pt x="1697621" y="698500"/>
                </a:lnTo>
                <a:lnTo>
                  <a:pt x="1693646" y="685800"/>
                </a:lnTo>
                <a:lnTo>
                  <a:pt x="1692668" y="673100"/>
                </a:lnTo>
                <a:lnTo>
                  <a:pt x="1693329" y="660400"/>
                </a:lnTo>
                <a:lnTo>
                  <a:pt x="1714715" y="660400"/>
                </a:lnTo>
                <a:lnTo>
                  <a:pt x="1721777" y="673100"/>
                </a:lnTo>
                <a:lnTo>
                  <a:pt x="1728787" y="673100"/>
                </a:lnTo>
                <a:lnTo>
                  <a:pt x="1735937" y="685800"/>
                </a:lnTo>
                <a:lnTo>
                  <a:pt x="1743430" y="685800"/>
                </a:lnTo>
                <a:lnTo>
                  <a:pt x="1755190" y="698500"/>
                </a:lnTo>
                <a:lnTo>
                  <a:pt x="1762925" y="698500"/>
                </a:lnTo>
                <a:lnTo>
                  <a:pt x="1766544" y="711200"/>
                </a:lnTo>
                <a:lnTo>
                  <a:pt x="1766544" y="670077"/>
                </a:lnTo>
                <a:lnTo>
                  <a:pt x="1766481" y="673100"/>
                </a:lnTo>
                <a:lnTo>
                  <a:pt x="1754873" y="673100"/>
                </a:lnTo>
                <a:lnTo>
                  <a:pt x="1739112" y="660400"/>
                </a:lnTo>
                <a:lnTo>
                  <a:pt x="1723910" y="647700"/>
                </a:lnTo>
                <a:lnTo>
                  <a:pt x="1709115" y="635000"/>
                </a:lnTo>
                <a:lnTo>
                  <a:pt x="1694573" y="622300"/>
                </a:lnTo>
                <a:lnTo>
                  <a:pt x="1689265" y="622300"/>
                </a:lnTo>
                <a:lnTo>
                  <a:pt x="1691347" y="609600"/>
                </a:lnTo>
                <a:lnTo>
                  <a:pt x="1691068" y="609600"/>
                </a:lnTo>
                <a:lnTo>
                  <a:pt x="1690763" y="596900"/>
                </a:lnTo>
                <a:lnTo>
                  <a:pt x="1712518" y="596900"/>
                </a:lnTo>
                <a:lnTo>
                  <a:pt x="1719884" y="609600"/>
                </a:lnTo>
                <a:lnTo>
                  <a:pt x="1727212" y="609600"/>
                </a:lnTo>
                <a:lnTo>
                  <a:pt x="1734502" y="622300"/>
                </a:lnTo>
                <a:lnTo>
                  <a:pt x="1741144" y="622300"/>
                </a:lnTo>
                <a:lnTo>
                  <a:pt x="1746910" y="635000"/>
                </a:lnTo>
                <a:lnTo>
                  <a:pt x="1762137" y="635000"/>
                </a:lnTo>
                <a:lnTo>
                  <a:pt x="1765896" y="647700"/>
                </a:lnTo>
                <a:lnTo>
                  <a:pt x="1766938" y="660400"/>
                </a:lnTo>
                <a:lnTo>
                  <a:pt x="1766938" y="605155"/>
                </a:lnTo>
                <a:lnTo>
                  <a:pt x="1766239" y="609600"/>
                </a:lnTo>
                <a:lnTo>
                  <a:pt x="1749336" y="609600"/>
                </a:lnTo>
                <a:lnTo>
                  <a:pt x="1742300" y="596900"/>
                </a:lnTo>
                <a:lnTo>
                  <a:pt x="1735188" y="596900"/>
                </a:lnTo>
                <a:lnTo>
                  <a:pt x="1723605" y="584200"/>
                </a:lnTo>
                <a:lnTo>
                  <a:pt x="1712760" y="584200"/>
                </a:lnTo>
                <a:lnTo>
                  <a:pt x="1702435" y="571500"/>
                </a:lnTo>
                <a:lnTo>
                  <a:pt x="1692414" y="558800"/>
                </a:lnTo>
                <a:lnTo>
                  <a:pt x="1687182" y="558800"/>
                </a:lnTo>
                <a:lnTo>
                  <a:pt x="1684743" y="546100"/>
                </a:lnTo>
                <a:lnTo>
                  <a:pt x="1684108" y="533400"/>
                </a:lnTo>
                <a:lnTo>
                  <a:pt x="1684337" y="520700"/>
                </a:lnTo>
                <a:lnTo>
                  <a:pt x="1703438" y="533400"/>
                </a:lnTo>
                <a:lnTo>
                  <a:pt x="1758886" y="571500"/>
                </a:lnTo>
                <a:lnTo>
                  <a:pt x="1764372" y="584200"/>
                </a:lnTo>
                <a:lnTo>
                  <a:pt x="1767547" y="584200"/>
                </a:lnTo>
                <a:lnTo>
                  <a:pt x="1768233" y="596900"/>
                </a:lnTo>
                <a:lnTo>
                  <a:pt x="1768233" y="546100"/>
                </a:lnTo>
                <a:lnTo>
                  <a:pt x="1764588" y="546100"/>
                </a:lnTo>
                <a:lnTo>
                  <a:pt x="1758657" y="558800"/>
                </a:lnTo>
                <a:lnTo>
                  <a:pt x="1752930" y="546100"/>
                </a:lnTo>
                <a:lnTo>
                  <a:pt x="1742351" y="546100"/>
                </a:lnTo>
                <a:lnTo>
                  <a:pt x="1699234" y="508000"/>
                </a:lnTo>
                <a:lnTo>
                  <a:pt x="1684705" y="495300"/>
                </a:lnTo>
                <a:lnTo>
                  <a:pt x="1678051" y="495300"/>
                </a:lnTo>
                <a:lnTo>
                  <a:pt x="1673123" y="482600"/>
                </a:lnTo>
                <a:lnTo>
                  <a:pt x="1672996" y="482600"/>
                </a:lnTo>
                <a:lnTo>
                  <a:pt x="1672996" y="1092200"/>
                </a:lnTo>
                <a:lnTo>
                  <a:pt x="1670837" y="1104900"/>
                </a:lnTo>
                <a:lnTo>
                  <a:pt x="1670824" y="1130300"/>
                </a:lnTo>
                <a:lnTo>
                  <a:pt x="1668246" y="1143000"/>
                </a:lnTo>
                <a:lnTo>
                  <a:pt x="1633753" y="1143000"/>
                </a:lnTo>
                <a:lnTo>
                  <a:pt x="1630362" y="1130300"/>
                </a:lnTo>
                <a:lnTo>
                  <a:pt x="1630514" y="1130300"/>
                </a:lnTo>
                <a:lnTo>
                  <a:pt x="1633893" y="1117600"/>
                </a:lnTo>
                <a:lnTo>
                  <a:pt x="1670304" y="1117600"/>
                </a:lnTo>
                <a:lnTo>
                  <a:pt x="1670545" y="1130300"/>
                </a:lnTo>
                <a:lnTo>
                  <a:pt x="1670824" y="1130300"/>
                </a:lnTo>
                <a:lnTo>
                  <a:pt x="1670824" y="1104900"/>
                </a:lnTo>
                <a:lnTo>
                  <a:pt x="1629321" y="1104900"/>
                </a:lnTo>
                <a:lnTo>
                  <a:pt x="1626463" y="1092200"/>
                </a:lnTo>
                <a:lnTo>
                  <a:pt x="1625917" y="1079500"/>
                </a:lnTo>
                <a:lnTo>
                  <a:pt x="1624672" y="1066800"/>
                </a:lnTo>
                <a:lnTo>
                  <a:pt x="1668487" y="1066800"/>
                </a:lnTo>
                <a:lnTo>
                  <a:pt x="1671777" y="1079500"/>
                </a:lnTo>
                <a:lnTo>
                  <a:pt x="1672247" y="1079500"/>
                </a:lnTo>
                <a:lnTo>
                  <a:pt x="1672996" y="1092200"/>
                </a:lnTo>
                <a:lnTo>
                  <a:pt x="1672996" y="482600"/>
                </a:lnTo>
                <a:lnTo>
                  <a:pt x="1670202" y="482600"/>
                </a:lnTo>
                <a:lnTo>
                  <a:pt x="1669542" y="469900"/>
                </a:lnTo>
                <a:lnTo>
                  <a:pt x="1669859" y="469900"/>
                </a:lnTo>
                <a:lnTo>
                  <a:pt x="1668360" y="457200"/>
                </a:lnTo>
                <a:lnTo>
                  <a:pt x="1667243" y="444500"/>
                </a:lnTo>
                <a:lnTo>
                  <a:pt x="1678381" y="444500"/>
                </a:lnTo>
                <a:lnTo>
                  <a:pt x="1695589" y="457200"/>
                </a:lnTo>
                <a:lnTo>
                  <a:pt x="1732470" y="482600"/>
                </a:lnTo>
                <a:lnTo>
                  <a:pt x="1750352" y="495300"/>
                </a:lnTo>
                <a:lnTo>
                  <a:pt x="1759204" y="495300"/>
                </a:lnTo>
                <a:lnTo>
                  <a:pt x="1765452" y="508000"/>
                </a:lnTo>
                <a:lnTo>
                  <a:pt x="1768576" y="520700"/>
                </a:lnTo>
                <a:lnTo>
                  <a:pt x="1768043" y="533400"/>
                </a:lnTo>
                <a:lnTo>
                  <a:pt x="1768221" y="533400"/>
                </a:lnTo>
                <a:lnTo>
                  <a:pt x="1769173" y="546100"/>
                </a:lnTo>
                <a:lnTo>
                  <a:pt x="1769173" y="297091"/>
                </a:lnTo>
                <a:lnTo>
                  <a:pt x="1763547" y="293001"/>
                </a:lnTo>
                <a:lnTo>
                  <a:pt x="1763547" y="469900"/>
                </a:lnTo>
                <a:lnTo>
                  <a:pt x="1743798" y="469900"/>
                </a:lnTo>
                <a:lnTo>
                  <a:pt x="1740077" y="457200"/>
                </a:lnTo>
                <a:lnTo>
                  <a:pt x="1724240" y="457200"/>
                </a:lnTo>
                <a:lnTo>
                  <a:pt x="1708391" y="444500"/>
                </a:lnTo>
                <a:lnTo>
                  <a:pt x="1693011" y="431800"/>
                </a:lnTo>
                <a:lnTo>
                  <a:pt x="1678597" y="419100"/>
                </a:lnTo>
                <a:lnTo>
                  <a:pt x="1672590" y="419100"/>
                </a:lnTo>
                <a:lnTo>
                  <a:pt x="1668691" y="406400"/>
                </a:lnTo>
                <a:lnTo>
                  <a:pt x="1667243" y="393700"/>
                </a:lnTo>
                <a:lnTo>
                  <a:pt x="1667103" y="393700"/>
                </a:lnTo>
                <a:lnTo>
                  <a:pt x="1667103" y="1003300"/>
                </a:lnTo>
                <a:lnTo>
                  <a:pt x="1666214" y="1003300"/>
                </a:lnTo>
                <a:lnTo>
                  <a:pt x="1666252" y="1028700"/>
                </a:lnTo>
                <a:lnTo>
                  <a:pt x="1663941" y="1028700"/>
                </a:lnTo>
                <a:lnTo>
                  <a:pt x="1663941" y="1054100"/>
                </a:lnTo>
                <a:lnTo>
                  <a:pt x="1630210" y="1054100"/>
                </a:lnTo>
                <a:lnTo>
                  <a:pt x="1627835" y="1041400"/>
                </a:lnTo>
                <a:lnTo>
                  <a:pt x="1656689" y="1041400"/>
                </a:lnTo>
                <a:lnTo>
                  <a:pt x="1663941" y="1054100"/>
                </a:lnTo>
                <a:lnTo>
                  <a:pt x="1663941" y="1028700"/>
                </a:lnTo>
                <a:lnTo>
                  <a:pt x="1632927" y="1028700"/>
                </a:lnTo>
                <a:lnTo>
                  <a:pt x="1625917" y="1016000"/>
                </a:lnTo>
                <a:lnTo>
                  <a:pt x="1623326" y="1003300"/>
                </a:lnTo>
                <a:lnTo>
                  <a:pt x="1625917" y="990600"/>
                </a:lnTo>
                <a:lnTo>
                  <a:pt x="1649285" y="990600"/>
                </a:lnTo>
                <a:lnTo>
                  <a:pt x="1667103" y="1003300"/>
                </a:lnTo>
                <a:lnTo>
                  <a:pt x="1667103" y="393700"/>
                </a:lnTo>
                <a:lnTo>
                  <a:pt x="1665185" y="393700"/>
                </a:lnTo>
                <a:lnTo>
                  <a:pt x="1665185" y="673100"/>
                </a:lnTo>
                <a:lnTo>
                  <a:pt x="1665008" y="685800"/>
                </a:lnTo>
                <a:lnTo>
                  <a:pt x="1664817" y="685800"/>
                </a:lnTo>
                <a:lnTo>
                  <a:pt x="1664817" y="723900"/>
                </a:lnTo>
                <a:lnTo>
                  <a:pt x="1664055" y="723900"/>
                </a:lnTo>
                <a:lnTo>
                  <a:pt x="1662150" y="732256"/>
                </a:lnTo>
                <a:lnTo>
                  <a:pt x="1662150" y="939800"/>
                </a:lnTo>
                <a:lnTo>
                  <a:pt x="1660982" y="947013"/>
                </a:lnTo>
                <a:lnTo>
                  <a:pt x="1660982" y="977900"/>
                </a:lnTo>
                <a:lnTo>
                  <a:pt x="1638820" y="977900"/>
                </a:lnTo>
                <a:lnTo>
                  <a:pt x="1648066" y="965200"/>
                </a:lnTo>
                <a:lnTo>
                  <a:pt x="1660982" y="977900"/>
                </a:lnTo>
                <a:lnTo>
                  <a:pt x="1660982" y="947013"/>
                </a:lnTo>
                <a:lnTo>
                  <a:pt x="1660093" y="952500"/>
                </a:lnTo>
                <a:lnTo>
                  <a:pt x="1626628" y="952500"/>
                </a:lnTo>
                <a:lnTo>
                  <a:pt x="1625854" y="939800"/>
                </a:lnTo>
                <a:lnTo>
                  <a:pt x="1625142" y="939800"/>
                </a:lnTo>
                <a:lnTo>
                  <a:pt x="1624317" y="927100"/>
                </a:lnTo>
                <a:lnTo>
                  <a:pt x="1625828" y="927100"/>
                </a:lnTo>
                <a:lnTo>
                  <a:pt x="1640014" y="914400"/>
                </a:lnTo>
                <a:lnTo>
                  <a:pt x="1659051" y="914400"/>
                </a:lnTo>
                <a:lnTo>
                  <a:pt x="1661541" y="927100"/>
                </a:lnTo>
                <a:lnTo>
                  <a:pt x="1662150" y="939800"/>
                </a:lnTo>
                <a:lnTo>
                  <a:pt x="1662150" y="732256"/>
                </a:lnTo>
                <a:lnTo>
                  <a:pt x="1661236" y="736269"/>
                </a:lnTo>
                <a:lnTo>
                  <a:pt x="1661236" y="889000"/>
                </a:lnTo>
                <a:lnTo>
                  <a:pt x="1658162" y="901700"/>
                </a:lnTo>
                <a:lnTo>
                  <a:pt x="1624482" y="901700"/>
                </a:lnTo>
                <a:lnTo>
                  <a:pt x="1622564" y="889000"/>
                </a:lnTo>
                <a:lnTo>
                  <a:pt x="1622399" y="889000"/>
                </a:lnTo>
                <a:lnTo>
                  <a:pt x="1635175" y="876300"/>
                </a:lnTo>
                <a:lnTo>
                  <a:pt x="1657527" y="876300"/>
                </a:lnTo>
                <a:lnTo>
                  <a:pt x="1661236" y="889000"/>
                </a:lnTo>
                <a:lnTo>
                  <a:pt x="1661236" y="736269"/>
                </a:lnTo>
                <a:lnTo>
                  <a:pt x="1661160" y="736600"/>
                </a:lnTo>
                <a:lnTo>
                  <a:pt x="1660994" y="736600"/>
                </a:lnTo>
                <a:lnTo>
                  <a:pt x="1660994" y="800100"/>
                </a:lnTo>
                <a:lnTo>
                  <a:pt x="1660525" y="812152"/>
                </a:lnTo>
                <a:lnTo>
                  <a:pt x="1660525" y="838200"/>
                </a:lnTo>
                <a:lnTo>
                  <a:pt x="1658899" y="850900"/>
                </a:lnTo>
                <a:lnTo>
                  <a:pt x="1654390" y="863600"/>
                </a:lnTo>
                <a:lnTo>
                  <a:pt x="1622323" y="863600"/>
                </a:lnTo>
                <a:lnTo>
                  <a:pt x="1622640" y="850900"/>
                </a:lnTo>
                <a:lnTo>
                  <a:pt x="1623466" y="838200"/>
                </a:lnTo>
                <a:lnTo>
                  <a:pt x="1626273" y="825500"/>
                </a:lnTo>
                <a:lnTo>
                  <a:pt x="1658429" y="825500"/>
                </a:lnTo>
                <a:lnTo>
                  <a:pt x="1660372" y="838200"/>
                </a:lnTo>
                <a:lnTo>
                  <a:pt x="1660525" y="838200"/>
                </a:lnTo>
                <a:lnTo>
                  <a:pt x="1660525" y="812152"/>
                </a:lnTo>
                <a:lnTo>
                  <a:pt x="1660499" y="812800"/>
                </a:lnTo>
                <a:lnTo>
                  <a:pt x="1621078" y="812800"/>
                </a:lnTo>
                <a:lnTo>
                  <a:pt x="1626171" y="787400"/>
                </a:lnTo>
                <a:lnTo>
                  <a:pt x="1634464" y="787400"/>
                </a:lnTo>
                <a:lnTo>
                  <a:pt x="1641754" y="800100"/>
                </a:lnTo>
                <a:lnTo>
                  <a:pt x="1660994" y="800100"/>
                </a:lnTo>
                <a:lnTo>
                  <a:pt x="1660994" y="736600"/>
                </a:lnTo>
                <a:lnTo>
                  <a:pt x="1656359" y="736600"/>
                </a:lnTo>
                <a:lnTo>
                  <a:pt x="1656359" y="774700"/>
                </a:lnTo>
                <a:lnTo>
                  <a:pt x="1645462" y="774700"/>
                </a:lnTo>
                <a:lnTo>
                  <a:pt x="1651533" y="762000"/>
                </a:lnTo>
                <a:lnTo>
                  <a:pt x="1656359" y="774700"/>
                </a:lnTo>
                <a:lnTo>
                  <a:pt x="1656359" y="736600"/>
                </a:lnTo>
                <a:lnTo>
                  <a:pt x="1642275" y="736600"/>
                </a:lnTo>
                <a:lnTo>
                  <a:pt x="1642275" y="749300"/>
                </a:lnTo>
                <a:lnTo>
                  <a:pt x="1639785" y="753643"/>
                </a:lnTo>
                <a:lnTo>
                  <a:pt x="1639785" y="774700"/>
                </a:lnTo>
                <a:lnTo>
                  <a:pt x="1634413" y="774700"/>
                </a:lnTo>
                <a:lnTo>
                  <a:pt x="1624431" y="787400"/>
                </a:lnTo>
                <a:lnTo>
                  <a:pt x="1623110" y="762000"/>
                </a:lnTo>
                <a:lnTo>
                  <a:pt x="1633588" y="762000"/>
                </a:lnTo>
                <a:lnTo>
                  <a:pt x="1639785" y="774700"/>
                </a:lnTo>
                <a:lnTo>
                  <a:pt x="1639785" y="753643"/>
                </a:lnTo>
                <a:lnTo>
                  <a:pt x="1634985" y="762000"/>
                </a:lnTo>
                <a:lnTo>
                  <a:pt x="1630222" y="749300"/>
                </a:lnTo>
                <a:lnTo>
                  <a:pt x="1642275" y="749300"/>
                </a:lnTo>
                <a:lnTo>
                  <a:pt x="1642275" y="736600"/>
                </a:lnTo>
                <a:lnTo>
                  <a:pt x="1627289" y="736600"/>
                </a:lnTo>
                <a:lnTo>
                  <a:pt x="1619910" y="723900"/>
                </a:lnTo>
                <a:lnTo>
                  <a:pt x="1617624" y="723900"/>
                </a:lnTo>
                <a:lnTo>
                  <a:pt x="1617624" y="1092200"/>
                </a:lnTo>
                <a:lnTo>
                  <a:pt x="1617433" y="1092200"/>
                </a:lnTo>
                <a:lnTo>
                  <a:pt x="1615744" y="1104900"/>
                </a:lnTo>
                <a:lnTo>
                  <a:pt x="1615033" y="1104900"/>
                </a:lnTo>
                <a:lnTo>
                  <a:pt x="1615033" y="1130300"/>
                </a:lnTo>
                <a:lnTo>
                  <a:pt x="1612836" y="1143000"/>
                </a:lnTo>
                <a:lnTo>
                  <a:pt x="1608988" y="1143000"/>
                </a:lnTo>
                <a:lnTo>
                  <a:pt x="1605813" y="1130300"/>
                </a:lnTo>
                <a:lnTo>
                  <a:pt x="1615033" y="1130300"/>
                </a:lnTo>
                <a:lnTo>
                  <a:pt x="1615033" y="1104900"/>
                </a:lnTo>
                <a:lnTo>
                  <a:pt x="1614589" y="1104900"/>
                </a:lnTo>
                <a:lnTo>
                  <a:pt x="1611299" y="1117600"/>
                </a:lnTo>
                <a:lnTo>
                  <a:pt x="1606943" y="1104900"/>
                </a:lnTo>
                <a:lnTo>
                  <a:pt x="1601177" y="1104900"/>
                </a:lnTo>
                <a:lnTo>
                  <a:pt x="1600936" y="1092200"/>
                </a:lnTo>
                <a:lnTo>
                  <a:pt x="1600415" y="1092200"/>
                </a:lnTo>
                <a:lnTo>
                  <a:pt x="1601063" y="1079500"/>
                </a:lnTo>
                <a:lnTo>
                  <a:pt x="1601711" y="1079500"/>
                </a:lnTo>
                <a:lnTo>
                  <a:pt x="1603425" y="1066800"/>
                </a:lnTo>
                <a:lnTo>
                  <a:pt x="1614449" y="1066800"/>
                </a:lnTo>
                <a:lnTo>
                  <a:pt x="1616557" y="1079500"/>
                </a:lnTo>
                <a:lnTo>
                  <a:pt x="1617624" y="1092200"/>
                </a:lnTo>
                <a:lnTo>
                  <a:pt x="1617624" y="723900"/>
                </a:lnTo>
                <a:lnTo>
                  <a:pt x="1617141" y="723900"/>
                </a:lnTo>
                <a:lnTo>
                  <a:pt x="1618843" y="711200"/>
                </a:lnTo>
                <a:lnTo>
                  <a:pt x="1621967" y="711200"/>
                </a:lnTo>
                <a:lnTo>
                  <a:pt x="1632483" y="698500"/>
                </a:lnTo>
                <a:lnTo>
                  <a:pt x="1659267" y="698500"/>
                </a:lnTo>
                <a:lnTo>
                  <a:pt x="1664652" y="711200"/>
                </a:lnTo>
                <a:lnTo>
                  <a:pt x="1664817" y="723900"/>
                </a:lnTo>
                <a:lnTo>
                  <a:pt x="1664817" y="685800"/>
                </a:lnTo>
                <a:lnTo>
                  <a:pt x="1616430" y="685800"/>
                </a:lnTo>
                <a:lnTo>
                  <a:pt x="1616430" y="1003300"/>
                </a:lnTo>
                <a:lnTo>
                  <a:pt x="1614906" y="1016000"/>
                </a:lnTo>
                <a:lnTo>
                  <a:pt x="1614678" y="1016000"/>
                </a:lnTo>
                <a:lnTo>
                  <a:pt x="1613776" y="1022591"/>
                </a:lnTo>
                <a:lnTo>
                  <a:pt x="1613776" y="1054100"/>
                </a:lnTo>
                <a:lnTo>
                  <a:pt x="1601787" y="1054100"/>
                </a:lnTo>
                <a:lnTo>
                  <a:pt x="1601711" y="1041400"/>
                </a:lnTo>
                <a:lnTo>
                  <a:pt x="1612773" y="1041400"/>
                </a:lnTo>
                <a:lnTo>
                  <a:pt x="1613776" y="1054100"/>
                </a:lnTo>
                <a:lnTo>
                  <a:pt x="1613776" y="1022591"/>
                </a:lnTo>
                <a:lnTo>
                  <a:pt x="1612938" y="1028700"/>
                </a:lnTo>
                <a:lnTo>
                  <a:pt x="1602320" y="1028700"/>
                </a:lnTo>
                <a:lnTo>
                  <a:pt x="1600682" y="1016000"/>
                </a:lnTo>
                <a:lnTo>
                  <a:pt x="1600238" y="1016000"/>
                </a:lnTo>
                <a:lnTo>
                  <a:pt x="1602689" y="1003300"/>
                </a:lnTo>
                <a:lnTo>
                  <a:pt x="1597698" y="990600"/>
                </a:lnTo>
                <a:lnTo>
                  <a:pt x="1613433" y="990600"/>
                </a:lnTo>
                <a:lnTo>
                  <a:pt x="1616430" y="1003300"/>
                </a:lnTo>
                <a:lnTo>
                  <a:pt x="1616430" y="685800"/>
                </a:lnTo>
                <a:lnTo>
                  <a:pt x="1614601" y="685800"/>
                </a:lnTo>
                <a:lnTo>
                  <a:pt x="1614538" y="679450"/>
                </a:lnTo>
                <a:lnTo>
                  <a:pt x="1614538" y="927100"/>
                </a:lnTo>
                <a:lnTo>
                  <a:pt x="1614449" y="939800"/>
                </a:lnTo>
                <a:lnTo>
                  <a:pt x="1613903" y="939800"/>
                </a:lnTo>
                <a:lnTo>
                  <a:pt x="1613217" y="952500"/>
                </a:lnTo>
                <a:lnTo>
                  <a:pt x="1600161" y="952500"/>
                </a:lnTo>
                <a:lnTo>
                  <a:pt x="1599069" y="939800"/>
                </a:lnTo>
                <a:lnTo>
                  <a:pt x="1598396" y="939800"/>
                </a:lnTo>
                <a:lnTo>
                  <a:pt x="1597698" y="927100"/>
                </a:lnTo>
                <a:lnTo>
                  <a:pt x="1599882" y="914400"/>
                </a:lnTo>
                <a:lnTo>
                  <a:pt x="1606575" y="927100"/>
                </a:lnTo>
                <a:lnTo>
                  <a:pt x="1614538" y="927100"/>
                </a:lnTo>
                <a:lnTo>
                  <a:pt x="1614538" y="679450"/>
                </a:lnTo>
                <a:lnTo>
                  <a:pt x="1614474" y="673100"/>
                </a:lnTo>
                <a:lnTo>
                  <a:pt x="1615287" y="673100"/>
                </a:lnTo>
                <a:lnTo>
                  <a:pt x="1629067" y="660400"/>
                </a:lnTo>
                <a:lnTo>
                  <a:pt x="1630781" y="660400"/>
                </a:lnTo>
                <a:lnTo>
                  <a:pt x="1621155" y="647700"/>
                </a:lnTo>
                <a:lnTo>
                  <a:pt x="1613700" y="647700"/>
                </a:lnTo>
                <a:lnTo>
                  <a:pt x="1613700" y="889000"/>
                </a:lnTo>
                <a:lnTo>
                  <a:pt x="1613496" y="901700"/>
                </a:lnTo>
                <a:lnTo>
                  <a:pt x="1595780" y="901700"/>
                </a:lnTo>
                <a:lnTo>
                  <a:pt x="1595069" y="889000"/>
                </a:lnTo>
                <a:lnTo>
                  <a:pt x="1594307" y="889000"/>
                </a:lnTo>
                <a:lnTo>
                  <a:pt x="1597190" y="876300"/>
                </a:lnTo>
                <a:lnTo>
                  <a:pt x="1611833" y="876300"/>
                </a:lnTo>
                <a:lnTo>
                  <a:pt x="1613700" y="889000"/>
                </a:lnTo>
                <a:lnTo>
                  <a:pt x="1613700" y="647700"/>
                </a:lnTo>
                <a:lnTo>
                  <a:pt x="1613509" y="647700"/>
                </a:lnTo>
                <a:lnTo>
                  <a:pt x="1613471" y="635000"/>
                </a:lnTo>
                <a:lnTo>
                  <a:pt x="1662874" y="635000"/>
                </a:lnTo>
                <a:lnTo>
                  <a:pt x="1662849" y="647700"/>
                </a:lnTo>
                <a:lnTo>
                  <a:pt x="1640255" y="647700"/>
                </a:lnTo>
                <a:lnTo>
                  <a:pt x="1630781" y="660400"/>
                </a:lnTo>
                <a:lnTo>
                  <a:pt x="1641894" y="660400"/>
                </a:lnTo>
                <a:lnTo>
                  <a:pt x="1641894" y="673100"/>
                </a:lnTo>
                <a:lnTo>
                  <a:pt x="1665185" y="673100"/>
                </a:lnTo>
                <a:lnTo>
                  <a:pt x="1665185" y="393700"/>
                </a:lnTo>
                <a:lnTo>
                  <a:pt x="1664119" y="393700"/>
                </a:lnTo>
                <a:lnTo>
                  <a:pt x="1663534" y="389902"/>
                </a:lnTo>
                <a:lnTo>
                  <a:pt x="1663534" y="571500"/>
                </a:lnTo>
                <a:lnTo>
                  <a:pt x="1662353" y="584200"/>
                </a:lnTo>
                <a:lnTo>
                  <a:pt x="1661071" y="584200"/>
                </a:lnTo>
                <a:lnTo>
                  <a:pt x="1661071" y="609600"/>
                </a:lnTo>
                <a:lnTo>
                  <a:pt x="1655267" y="622300"/>
                </a:lnTo>
                <a:lnTo>
                  <a:pt x="1612950" y="622300"/>
                </a:lnTo>
                <a:lnTo>
                  <a:pt x="1612950" y="850900"/>
                </a:lnTo>
                <a:lnTo>
                  <a:pt x="1612709" y="850900"/>
                </a:lnTo>
                <a:lnTo>
                  <a:pt x="1611744" y="863600"/>
                </a:lnTo>
                <a:lnTo>
                  <a:pt x="1592059" y="863600"/>
                </a:lnTo>
                <a:lnTo>
                  <a:pt x="1591030" y="850900"/>
                </a:lnTo>
                <a:lnTo>
                  <a:pt x="1591195" y="838200"/>
                </a:lnTo>
                <a:lnTo>
                  <a:pt x="1591068" y="838200"/>
                </a:lnTo>
                <a:lnTo>
                  <a:pt x="1592554" y="825500"/>
                </a:lnTo>
                <a:lnTo>
                  <a:pt x="1609979" y="825500"/>
                </a:lnTo>
                <a:lnTo>
                  <a:pt x="1611210" y="838200"/>
                </a:lnTo>
                <a:lnTo>
                  <a:pt x="1612468" y="838200"/>
                </a:lnTo>
                <a:lnTo>
                  <a:pt x="1612950" y="850900"/>
                </a:lnTo>
                <a:lnTo>
                  <a:pt x="1612950" y="622300"/>
                </a:lnTo>
                <a:lnTo>
                  <a:pt x="1611274" y="622300"/>
                </a:lnTo>
                <a:lnTo>
                  <a:pt x="1611274" y="800100"/>
                </a:lnTo>
                <a:lnTo>
                  <a:pt x="1610271" y="812800"/>
                </a:lnTo>
                <a:lnTo>
                  <a:pt x="1591729" y="812800"/>
                </a:lnTo>
                <a:lnTo>
                  <a:pt x="1590840" y="800455"/>
                </a:lnTo>
                <a:lnTo>
                  <a:pt x="1590840" y="1092200"/>
                </a:lnTo>
                <a:lnTo>
                  <a:pt x="1588731" y="1104900"/>
                </a:lnTo>
                <a:lnTo>
                  <a:pt x="1588173" y="1106106"/>
                </a:lnTo>
                <a:lnTo>
                  <a:pt x="1588173" y="1130300"/>
                </a:lnTo>
                <a:lnTo>
                  <a:pt x="1580184" y="1143000"/>
                </a:lnTo>
                <a:lnTo>
                  <a:pt x="1571091" y="1143000"/>
                </a:lnTo>
                <a:lnTo>
                  <a:pt x="1577924" y="1155700"/>
                </a:lnTo>
                <a:lnTo>
                  <a:pt x="1561922" y="1155700"/>
                </a:lnTo>
                <a:lnTo>
                  <a:pt x="1571091" y="1143000"/>
                </a:lnTo>
                <a:lnTo>
                  <a:pt x="1554518" y="1143000"/>
                </a:lnTo>
                <a:lnTo>
                  <a:pt x="1553044" y="1130300"/>
                </a:lnTo>
                <a:lnTo>
                  <a:pt x="1588173" y="1130300"/>
                </a:lnTo>
                <a:lnTo>
                  <a:pt x="1588173" y="1106106"/>
                </a:lnTo>
                <a:lnTo>
                  <a:pt x="1582801" y="1117600"/>
                </a:lnTo>
                <a:lnTo>
                  <a:pt x="1550162" y="1117600"/>
                </a:lnTo>
                <a:lnTo>
                  <a:pt x="1548714" y="1104900"/>
                </a:lnTo>
                <a:lnTo>
                  <a:pt x="1546961" y="1104900"/>
                </a:lnTo>
                <a:lnTo>
                  <a:pt x="1545869" y="1092200"/>
                </a:lnTo>
                <a:lnTo>
                  <a:pt x="1545259" y="1079500"/>
                </a:lnTo>
                <a:lnTo>
                  <a:pt x="1544929" y="1079500"/>
                </a:lnTo>
                <a:lnTo>
                  <a:pt x="1544751" y="1066800"/>
                </a:lnTo>
                <a:lnTo>
                  <a:pt x="1588592" y="1066800"/>
                </a:lnTo>
                <a:lnTo>
                  <a:pt x="1590738" y="1079500"/>
                </a:lnTo>
                <a:lnTo>
                  <a:pt x="1590840" y="1092200"/>
                </a:lnTo>
                <a:lnTo>
                  <a:pt x="1590840" y="800455"/>
                </a:lnTo>
                <a:lnTo>
                  <a:pt x="1590814" y="800100"/>
                </a:lnTo>
                <a:lnTo>
                  <a:pt x="1591627" y="787400"/>
                </a:lnTo>
                <a:lnTo>
                  <a:pt x="1607019" y="787400"/>
                </a:lnTo>
                <a:lnTo>
                  <a:pt x="1611274" y="800100"/>
                </a:lnTo>
                <a:lnTo>
                  <a:pt x="1611274" y="622300"/>
                </a:lnTo>
                <a:lnTo>
                  <a:pt x="1609509" y="622300"/>
                </a:lnTo>
                <a:lnTo>
                  <a:pt x="1610779" y="609600"/>
                </a:lnTo>
                <a:lnTo>
                  <a:pt x="1661071" y="609600"/>
                </a:lnTo>
                <a:lnTo>
                  <a:pt x="1661071" y="584200"/>
                </a:lnTo>
                <a:lnTo>
                  <a:pt x="1658162" y="596900"/>
                </a:lnTo>
                <a:lnTo>
                  <a:pt x="1610258" y="596900"/>
                </a:lnTo>
                <a:lnTo>
                  <a:pt x="1610626" y="584200"/>
                </a:lnTo>
                <a:lnTo>
                  <a:pt x="1609661" y="584200"/>
                </a:lnTo>
                <a:lnTo>
                  <a:pt x="1609318" y="571500"/>
                </a:lnTo>
                <a:lnTo>
                  <a:pt x="1608658" y="558800"/>
                </a:lnTo>
                <a:lnTo>
                  <a:pt x="1658251" y="558800"/>
                </a:lnTo>
                <a:lnTo>
                  <a:pt x="1662137" y="571500"/>
                </a:lnTo>
                <a:lnTo>
                  <a:pt x="1663534" y="571500"/>
                </a:lnTo>
                <a:lnTo>
                  <a:pt x="1663534" y="389902"/>
                </a:lnTo>
                <a:lnTo>
                  <a:pt x="1660220" y="368300"/>
                </a:lnTo>
                <a:lnTo>
                  <a:pt x="1685531" y="368300"/>
                </a:lnTo>
                <a:lnTo>
                  <a:pt x="1688604" y="381000"/>
                </a:lnTo>
                <a:lnTo>
                  <a:pt x="1701520" y="393700"/>
                </a:lnTo>
                <a:lnTo>
                  <a:pt x="1715757" y="393700"/>
                </a:lnTo>
                <a:lnTo>
                  <a:pt x="1730451" y="406400"/>
                </a:lnTo>
                <a:lnTo>
                  <a:pt x="1744713" y="419100"/>
                </a:lnTo>
                <a:lnTo>
                  <a:pt x="1752561" y="431800"/>
                </a:lnTo>
                <a:lnTo>
                  <a:pt x="1758708" y="431800"/>
                </a:lnTo>
                <a:lnTo>
                  <a:pt x="1762213" y="444500"/>
                </a:lnTo>
                <a:lnTo>
                  <a:pt x="1762074" y="457200"/>
                </a:lnTo>
                <a:lnTo>
                  <a:pt x="1763115" y="457200"/>
                </a:lnTo>
                <a:lnTo>
                  <a:pt x="1763547" y="469900"/>
                </a:lnTo>
                <a:lnTo>
                  <a:pt x="1763547" y="293001"/>
                </a:lnTo>
                <a:lnTo>
                  <a:pt x="1762315" y="292100"/>
                </a:lnTo>
                <a:lnTo>
                  <a:pt x="1759940" y="292100"/>
                </a:lnTo>
                <a:lnTo>
                  <a:pt x="1759940" y="381000"/>
                </a:lnTo>
                <a:lnTo>
                  <a:pt x="1759102" y="393700"/>
                </a:lnTo>
                <a:lnTo>
                  <a:pt x="1756854" y="393700"/>
                </a:lnTo>
                <a:lnTo>
                  <a:pt x="1754263" y="406400"/>
                </a:lnTo>
                <a:lnTo>
                  <a:pt x="1750098" y="406400"/>
                </a:lnTo>
                <a:lnTo>
                  <a:pt x="1743138" y="393700"/>
                </a:lnTo>
                <a:lnTo>
                  <a:pt x="1729511" y="393700"/>
                </a:lnTo>
                <a:lnTo>
                  <a:pt x="1716989" y="381000"/>
                </a:lnTo>
                <a:lnTo>
                  <a:pt x="1705025" y="368300"/>
                </a:lnTo>
                <a:lnTo>
                  <a:pt x="1693062" y="355600"/>
                </a:lnTo>
                <a:lnTo>
                  <a:pt x="1685836" y="355600"/>
                </a:lnTo>
                <a:lnTo>
                  <a:pt x="1681467" y="342900"/>
                </a:lnTo>
                <a:lnTo>
                  <a:pt x="1666697" y="330200"/>
                </a:lnTo>
                <a:lnTo>
                  <a:pt x="1659407" y="317500"/>
                </a:lnTo>
                <a:lnTo>
                  <a:pt x="1658264" y="309930"/>
                </a:lnTo>
                <a:lnTo>
                  <a:pt x="1658264" y="520700"/>
                </a:lnTo>
                <a:lnTo>
                  <a:pt x="1657718" y="533400"/>
                </a:lnTo>
                <a:lnTo>
                  <a:pt x="1655914" y="546100"/>
                </a:lnTo>
                <a:lnTo>
                  <a:pt x="1608569" y="546100"/>
                </a:lnTo>
                <a:lnTo>
                  <a:pt x="1608569" y="774700"/>
                </a:lnTo>
                <a:lnTo>
                  <a:pt x="1589582" y="774700"/>
                </a:lnTo>
                <a:lnTo>
                  <a:pt x="1589582" y="1016000"/>
                </a:lnTo>
                <a:lnTo>
                  <a:pt x="1588858" y="1019683"/>
                </a:lnTo>
                <a:lnTo>
                  <a:pt x="1588858" y="1041400"/>
                </a:lnTo>
                <a:lnTo>
                  <a:pt x="1587538" y="1054100"/>
                </a:lnTo>
                <a:lnTo>
                  <a:pt x="1541208" y="1054100"/>
                </a:lnTo>
                <a:lnTo>
                  <a:pt x="1541068" y="1041400"/>
                </a:lnTo>
                <a:lnTo>
                  <a:pt x="1588858" y="1041400"/>
                </a:lnTo>
                <a:lnTo>
                  <a:pt x="1588858" y="1019683"/>
                </a:lnTo>
                <a:lnTo>
                  <a:pt x="1587080" y="1028700"/>
                </a:lnTo>
                <a:lnTo>
                  <a:pt x="1540471" y="1028700"/>
                </a:lnTo>
                <a:lnTo>
                  <a:pt x="1540471" y="1130300"/>
                </a:lnTo>
                <a:lnTo>
                  <a:pt x="1538782" y="1143000"/>
                </a:lnTo>
                <a:lnTo>
                  <a:pt x="1523453" y="1143000"/>
                </a:lnTo>
                <a:lnTo>
                  <a:pt x="1525600" y="1130300"/>
                </a:lnTo>
                <a:lnTo>
                  <a:pt x="1540471" y="1130300"/>
                </a:lnTo>
                <a:lnTo>
                  <a:pt x="1540471" y="1028700"/>
                </a:lnTo>
                <a:lnTo>
                  <a:pt x="1539976" y="1028700"/>
                </a:lnTo>
                <a:lnTo>
                  <a:pt x="1537677" y="1016000"/>
                </a:lnTo>
                <a:lnTo>
                  <a:pt x="1537208" y="1010894"/>
                </a:lnTo>
                <a:lnTo>
                  <a:pt x="1537208" y="1104900"/>
                </a:lnTo>
                <a:lnTo>
                  <a:pt x="1536052" y="1117600"/>
                </a:lnTo>
                <a:lnTo>
                  <a:pt x="1520964" y="1117600"/>
                </a:lnTo>
                <a:lnTo>
                  <a:pt x="1519923" y="1104900"/>
                </a:lnTo>
                <a:lnTo>
                  <a:pt x="1518412" y="1104900"/>
                </a:lnTo>
                <a:lnTo>
                  <a:pt x="1517929" y="1092200"/>
                </a:lnTo>
                <a:lnTo>
                  <a:pt x="1518450" y="1079500"/>
                </a:lnTo>
                <a:lnTo>
                  <a:pt x="1519961" y="1079500"/>
                </a:lnTo>
                <a:lnTo>
                  <a:pt x="1520545" y="1066800"/>
                </a:lnTo>
                <a:lnTo>
                  <a:pt x="1531556" y="1066800"/>
                </a:lnTo>
                <a:lnTo>
                  <a:pt x="1536179" y="1079500"/>
                </a:lnTo>
                <a:lnTo>
                  <a:pt x="1534960" y="1092200"/>
                </a:lnTo>
                <a:lnTo>
                  <a:pt x="1536814" y="1104900"/>
                </a:lnTo>
                <a:lnTo>
                  <a:pt x="1537208" y="1104900"/>
                </a:lnTo>
                <a:lnTo>
                  <a:pt x="1537208" y="1010894"/>
                </a:lnTo>
                <a:lnTo>
                  <a:pt x="1536509" y="1003300"/>
                </a:lnTo>
                <a:lnTo>
                  <a:pt x="1535747" y="1003300"/>
                </a:lnTo>
                <a:lnTo>
                  <a:pt x="1536433" y="990600"/>
                </a:lnTo>
                <a:lnTo>
                  <a:pt x="1585734" y="990600"/>
                </a:lnTo>
                <a:lnTo>
                  <a:pt x="1589354" y="1003300"/>
                </a:lnTo>
                <a:lnTo>
                  <a:pt x="1589582" y="1016000"/>
                </a:lnTo>
                <a:lnTo>
                  <a:pt x="1589582" y="774700"/>
                </a:lnTo>
                <a:lnTo>
                  <a:pt x="1589354" y="774700"/>
                </a:lnTo>
                <a:lnTo>
                  <a:pt x="1590852" y="762000"/>
                </a:lnTo>
                <a:lnTo>
                  <a:pt x="1608442" y="762000"/>
                </a:lnTo>
                <a:lnTo>
                  <a:pt x="1608569" y="774700"/>
                </a:lnTo>
                <a:lnTo>
                  <a:pt x="1608569" y="546100"/>
                </a:lnTo>
                <a:lnTo>
                  <a:pt x="1607896" y="546100"/>
                </a:lnTo>
                <a:lnTo>
                  <a:pt x="1607896" y="723900"/>
                </a:lnTo>
                <a:lnTo>
                  <a:pt x="1606397" y="736600"/>
                </a:lnTo>
                <a:lnTo>
                  <a:pt x="1588846" y="736600"/>
                </a:lnTo>
                <a:lnTo>
                  <a:pt x="1588211" y="733755"/>
                </a:lnTo>
                <a:lnTo>
                  <a:pt x="1588211" y="939800"/>
                </a:lnTo>
                <a:lnTo>
                  <a:pt x="1587766" y="952500"/>
                </a:lnTo>
                <a:lnTo>
                  <a:pt x="1572412" y="952500"/>
                </a:lnTo>
                <a:lnTo>
                  <a:pt x="1572412" y="977900"/>
                </a:lnTo>
                <a:lnTo>
                  <a:pt x="1531734" y="977900"/>
                </a:lnTo>
                <a:lnTo>
                  <a:pt x="1532839" y="965200"/>
                </a:lnTo>
                <a:lnTo>
                  <a:pt x="1560525" y="965200"/>
                </a:lnTo>
                <a:lnTo>
                  <a:pt x="1572412" y="977900"/>
                </a:lnTo>
                <a:lnTo>
                  <a:pt x="1572412" y="952500"/>
                </a:lnTo>
                <a:lnTo>
                  <a:pt x="1529435" y="952500"/>
                </a:lnTo>
                <a:lnTo>
                  <a:pt x="1529905" y="927100"/>
                </a:lnTo>
                <a:lnTo>
                  <a:pt x="1558531" y="927100"/>
                </a:lnTo>
                <a:lnTo>
                  <a:pt x="1566799" y="914400"/>
                </a:lnTo>
                <a:lnTo>
                  <a:pt x="1533804" y="914400"/>
                </a:lnTo>
                <a:lnTo>
                  <a:pt x="1528584" y="901915"/>
                </a:lnTo>
                <a:lnTo>
                  <a:pt x="1528584" y="1054100"/>
                </a:lnTo>
                <a:lnTo>
                  <a:pt x="1519224" y="1054100"/>
                </a:lnTo>
                <a:lnTo>
                  <a:pt x="1517764" y="1041400"/>
                </a:lnTo>
                <a:lnTo>
                  <a:pt x="1527937" y="1041400"/>
                </a:lnTo>
                <a:lnTo>
                  <a:pt x="1528584" y="1054100"/>
                </a:lnTo>
                <a:lnTo>
                  <a:pt x="1528584" y="901915"/>
                </a:lnTo>
                <a:lnTo>
                  <a:pt x="1528495" y="901700"/>
                </a:lnTo>
                <a:lnTo>
                  <a:pt x="1528495" y="889000"/>
                </a:lnTo>
                <a:lnTo>
                  <a:pt x="1583817" y="889000"/>
                </a:lnTo>
                <a:lnTo>
                  <a:pt x="1582775" y="901700"/>
                </a:lnTo>
                <a:lnTo>
                  <a:pt x="1577073" y="914400"/>
                </a:lnTo>
                <a:lnTo>
                  <a:pt x="1566799" y="914400"/>
                </a:lnTo>
                <a:lnTo>
                  <a:pt x="1576908" y="927100"/>
                </a:lnTo>
                <a:lnTo>
                  <a:pt x="1586877" y="927100"/>
                </a:lnTo>
                <a:lnTo>
                  <a:pt x="1588211" y="939800"/>
                </a:lnTo>
                <a:lnTo>
                  <a:pt x="1588211" y="733755"/>
                </a:lnTo>
                <a:lnTo>
                  <a:pt x="1586014" y="723900"/>
                </a:lnTo>
                <a:lnTo>
                  <a:pt x="1586293" y="711200"/>
                </a:lnTo>
                <a:lnTo>
                  <a:pt x="1586814" y="698500"/>
                </a:lnTo>
                <a:lnTo>
                  <a:pt x="1605089" y="698500"/>
                </a:lnTo>
                <a:lnTo>
                  <a:pt x="1607502" y="711200"/>
                </a:lnTo>
                <a:lnTo>
                  <a:pt x="1607375" y="723900"/>
                </a:lnTo>
                <a:lnTo>
                  <a:pt x="1607896" y="723900"/>
                </a:lnTo>
                <a:lnTo>
                  <a:pt x="1607896" y="546100"/>
                </a:lnTo>
                <a:lnTo>
                  <a:pt x="1602587" y="546100"/>
                </a:lnTo>
                <a:lnTo>
                  <a:pt x="1602587" y="673100"/>
                </a:lnTo>
                <a:lnTo>
                  <a:pt x="1602206" y="685800"/>
                </a:lnTo>
                <a:lnTo>
                  <a:pt x="1581048" y="685800"/>
                </a:lnTo>
                <a:lnTo>
                  <a:pt x="1581340" y="673100"/>
                </a:lnTo>
                <a:lnTo>
                  <a:pt x="1585429" y="660400"/>
                </a:lnTo>
                <a:lnTo>
                  <a:pt x="1599463" y="660400"/>
                </a:lnTo>
                <a:lnTo>
                  <a:pt x="1602422" y="673100"/>
                </a:lnTo>
                <a:lnTo>
                  <a:pt x="1602587" y="673100"/>
                </a:lnTo>
                <a:lnTo>
                  <a:pt x="1602587" y="546100"/>
                </a:lnTo>
                <a:lnTo>
                  <a:pt x="1601470" y="546100"/>
                </a:lnTo>
                <a:lnTo>
                  <a:pt x="1601470" y="647700"/>
                </a:lnTo>
                <a:lnTo>
                  <a:pt x="1583131" y="647700"/>
                </a:lnTo>
                <a:lnTo>
                  <a:pt x="1583715" y="635000"/>
                </a:lnTo>
                <a:lnTo>
                  <a:pt x="1600923" y="635000"/>
                </a:lnTo>
                <a:lnTo>
                  <a:pt x="1601470" y="647700"/>
                </a:lnTo>
                <a:lnTo>
                  <a:pt x="1601470" y="546100"/>
                </a:lnTo>
                <a:lnTo>
                  <a:pt x="1596339" y="546100"/>
                </a:lnTo>
                <a:lnTo>
                  <a:pt x="1596339" y="622300"/>
                </a:lnTo>
                <a:lnTo>
                  <a:pt x="1582178" y="622300"/>
                </a:lnTo>
                <a:lnTo>
                  <a:pt x="1580819" y="609600"/>
                </a:lnTo>
                <a:lnTo>
                  <a:pt x="1596034" y="609600"/>
                </a:lnTo>
                <a:lnTo>
                  <a:pt x="1596339" y="622300"/>
                </a:lnTo>
                <a:lnTo>
                  <a:pt x="1596339" y="546100"/>
                </a:lnTo>
                <a:lnTo>
                  <a:pt x="1595996" y="546100"/>
                </a:lnTo>
                <a:lnTo>
                  <a:pt x="1595996" y="596900"/>
                </a:lnTo>
                <a:lnTo>
                  <a:pt x="1580286" y="596900"/>
                </a:lnTo>
                <a:lnTo>
                  <a:pt x="1580286" y="863600"/>
                </a:lnTo>
                <a:lnTo>
                  <a:pt x="1579981" y="863600"/>
                </a:lnTo>
                <a:lnTo>
                  <a:pt x="1563141" y="876300"/>
                </a:lnTo>
                <a:lnTo>
                  <a:pt x="1530959" y="876300"/>
                </a:lnTo>
                <a:lnTo>
                  <a:pt x="1527543" y="863600"/>
                </a:lnTo>
                <a:lnTo>
                  <a:pt x="1526400" y="858456"/>
                </a:lnTo>
                <a:lnTo>
                  <a:pt x="1526400" y="1016000"/>
                </a:lnTo>
                <a:lnTo>
                  <a:pt x="1525993" y="1028700"/>
                </a:lnTo>
                <a:lnTo>
                  <a:pt x="1518094" y="1028700"/>
                </a:lnTo>
                <a:lnTo>
                  <a:pt x="1516341" y="1016000"/>
                </a:lnTo>
                <a:lnTo>
                  <a:pt x="1512303" y="1003300"/>
                </a:lnTo>
                <a:lnTo>
                  <a:pt x="1524749" y="1003300"/>
                </a:lnTo>
                <a:lnTo>
                  <a:pt x="1526082" y="1016000"/>
                </a:lnTo>
                <a:lnTo>
                  <a:pt x="1526400" y="1016000"/>
                </a:lnTo>
                <a:lnTo>
                  <a:pt x="1526400" y="858456"/>
                </a:lnTo>
                <a:lnTo>
                  <a:pt x="1524723" y="850900"/>
                </a:lnTo>
                <a:lnTo>
                  <a:pt x="1522996" y="850900"/>
                </a:lnTo>
                <a:lnTo>
                  <a:pt x="1523161" y="838200"/>
                </a:lnTo>
                <a:lnTo>
                  <a:pt x="1526019" y="825500"/>
                </a:lnTo>
                <a:lnTo>
                  <a:pt x="1576070" y="825500"/>
                </a:lnTo>
                <a:lnTo>
                  <a:pt x="1579257" y="838200"/>
                </a:lnTo>
                <a:lnTo>
                  <a:pt x="1580019" y="850900"/>
                </a:lnTo>
                <a:lnTo>
                  <a:pt x="1580286" y="863600"/>
                </a:lnTo>
                <a:lnTo>
                  <a:pt x="1580286" y="596900"/>
                </a:lnTo>
                <a:lnTo>
                  <a:pt x="1578610" y="596900"/>
                </a:lnTo>
                <a:lnTo>
                  <a:pt x="1578610" y="812800"/>
                </a:lnTo>
                <a:lnTo>
                  <a:pt x="1521129" y="812800"/>
                </a:lnTo>
                <a:lnTo>
                  <a:pt x="1521129" y="927100"/>
                </a:lnTo>
                <a:lnTo>
                  <a:pt x="1517713" y="939800"/>
                </a:lnTo>
                <a:lnTo>
                  <a:pt x="1518297" y="939800"/>
                </a:lnTo>
                <a:lnTo>
                  <a:pt x="1517357" y="952500"/>
                </a:lnTo>
                <a:lnTo>
                  <a:pt x="1511109" y="952500"/>
                </a:lnTo>
                <a:lnTo>
                  <a:pt x="1511109" y="1092200"/>
                </a:lnTo>
                <a:lnTo>
                  <a:pt x="1510423" y="1095667"/>
                </a:lnTo>
                <a:lnTo>
                  <a:pt x="1510423" y="1143000"/>
                </a:lnTo>
                <a:lnTo>
                  <a:pt x="1460296" y="1143000"/>
                </a:lnTo>
                <a:lnTo>
                  <a:pt x="1445082" y="1130300"/>
                </a:lnTo>
                <a:lnTo>
                  <a:pt x="1509229" y="1130300"/>
                </a:lnTo>
                <a:lnTo>
                  <a:pt x="1510423" y="1143000"/>
                </a:lnTo>
                <a:lnTo>
                  <a:pt x="1510423" y="1095667"/>
                </a:lnTo>
                <a:lnTo>
                  <a:pt x="1508594" y="1104900"/>
                </a:lnTo>
                <a:lnTo>
                  <a:pt x="1497457" y="1117600"/>
                </a:lnTo>
                <a:lnTo>
                  <a:pt x="1446809" y="1117600"/>
                </a:lnTo>
                <a:lnTo>
                  <a:pt x="1442885" y="1104900"/>
                </a:lnTo>
                <a:lnTo>
                  <a:pt x="1441983" y="1079500"/>
                </a:lnTo>
                <a:lnTo>
                  <a:pt x="1445285" y="1066800"/>
                </a:lnTo>
                <a:lnTo>
                  <a:pt x="1503400" y="1066800"/>
                </a:lnTo>
                <a:lnTo>
                  <a:pt x="1505877" y="1079500"/>
                </a:lnTo>
                <a:lnTo>
                  <a:pt x="1506651" y="1079500"/>
                </a:lnTo>
                <a:lnTo>
                  <a:pt x="1511109" y="1092200"/>
                </a:lnTo>
                <a:lnTo>
                  <a:pt x="1511109" y="952500"/>
                </a:lnTo>
                <a:lnTo>
                  <a:pt x="1506766" y="952500"/>
                </a:lnTo>
                <a:lnTo>
                  <a:pt x="1506131" y="945527"/>
                </a:lnTo>
                <a:lnTo>
                  <a:pt x="1506131" y="1028700"/>
                </a:lnTo>
                <a:lnTo>
                  <a:pt x="1505051" y="1028700"/>
                </a:lnTo>
                <a:lnTo>
                  <a:pt x="1505051" y="1054100"/>
                </a:lnTo>
                <a:lnTo>
                  <a:pt x="1441246" y="1054100"/>
                </a:lnTo>
                <a:lnTo>
                  <a:pt x="1441132" y="1041400"/>
                </a:lnTo>
                <a:lnTo>
                  <a:pt x="1504188" y="1041400"/>
                </a:lnTo>
                <a:lnTo>
                  <a:pt x="1505051" y="1054100"/>
                </a:lnTo>
                <a:lnTo>
                  <a:pt x="1505051" y="1028700"/>
                </a:lnTo>
                <a:lnTo>
                  <a:pt x="1440764" y="1028700"/>
                </a:lnTo>
                <a:lnTo>
                  <a:pt x="1438884" y="1016000"/>
                </a:lnTo>
                <a:lnTo>
                  <a:pt x="1435442" y="1003300"/>
                </a:lnTo>
                <a:lnTo>
                  <a:pt x="1436814" y="1003300"/>
                </a:lnTo>
                <a:lnTo>
                  <a:pt x="1443990" y="990600"/>
                </a:lnTo>
                <a:lnTo>
                  <a:pt x="1479219" y="990600"/>
                </a:lnTo>
                <a:lnTo>
                  <a:pt x="1472057" y="977900"/>
                </a:lnTo>
                <a:lnTo>
                  <a:pt x="1434680" y="977900"/>
                </a:lnTo>
                <a:lnTo>
                  <a:pt x="1434846" y="965200"/>
                </a:lnTo>
                <a:lnTo>
                  <a:pt x="1496529" y="965200"/>
                </a:lnTo>
                <a:lnTo>
                  <a:pt x="1498714" y="977900"/>
                </a:lnTo>
                <a:lnTo>
                  <a:pt x="1494993" y="977900"/>
                </a:lnTo>
                <a:lnTo>
                  <a:pt x="1485544" y="990600"/>
                </a:lnTo>
                <a:lnTo>
                  <a:pt x="1492300" y="990600"/>
                </a:lnTo>
                <a:lnTo>
                  <a:pt x="1499489" y="1003300"/>
                </a:lnTo>
                <a:lnTo>
                  <a:pt x="1502143" y="1003300"/>
                </a:lnTo>
                <a:lnTo>
                  <a:pt x="1502664" y="1016000"/>
                </a:lnTo>
                <a:lnTo>
                  <a:pt x="1503464" y="1016000"/>
                </a:lnTo>
                <a:lnTo>
                  <a:pt x="1506131" y="1028700"/>
                </a:lnTo>
                <a:lnTo>
                  <a:pt x="1506131" y="945527"/>
                </a:lnTo>
                <a:lnTo>
                  <a:pt x="1505610" y="939800"/>
                </a:lnTo>
                <a:lnTo>
                  <a:pt x="1506016" y="939800"/>
                </a:lnTo>
                <a:lnTo>
                  <a:pt x="1503540" y="927100"/>
                </a:lnTo>
                <a:lnTo>
                  <a:pt x="1521129" y="927100"/>
                </a:lnTo>
                <a:lnTo>
                  <a:pt x="1521129" y="812800"/>
                </a:lnTo>
                <a:lnTo>
                  <a:pt x="1520659" y="812800"/>
                </a:lnTo>
                <a:lnTo>
                  <a:pt x="1520913" y="800100"/>
                </a:lnTo>
                <a:lnTo>
                  <a:pt x="1548422" y="800100"/>
                </a:lnTo>
                <a:lnTo>
                  <a:pt x="1548422" y="787400"/>
                </a:lnTo>
                <a:lnTo>
                  <a:pt x="1522806" y="787400"/>
                </a:lnTo>
                <a:lnTo>
                  <a:pt x="1518958" y="775881"/>
                </a:lnTo>
                <a:lnTo>
                  <a:pt x="1518958" y="901700"/>
                </a:lnTo>
                <a:lnTo>
                  <a:pt x="1516087" y="914400"/>
                </a:lnTo>
                <a:lnTo>
                  <a:pt x="1502867" y="914400"/>
                </a:lnTo>
                <a:lnTo>
                  <a:pt x="1504556" y="901700"/>
                </a:lnTo>
                <a:lnTo>
                  <a:pt x="1503743" y="901700"/>
                </a:lnTo>
                <a:lnTo>
                  <a:pt x="1504061" y="889000"/>
                </a:lnTo>
                <a:lnTo>
                  <a:pt x="1517027" y="889000"/>
                </a:lnTo>
                <a:lnTo>
                  <a:pt x="1518958" y="901700"/>
                </a:lnTo>
                <a:lnTo>
                  <a:pt x="1518958" y="775881"/>
                </a:lnTo>
                <a:lnTo>
                  <a:pt x="1518564" y="774700"/>
                </a:lnTo>
                <a:lnTo>
                  <a:pt x="1519351" y="762000"/>
                </a:lnTo>
                <a:lnTo>
                  <a:pt x="1572552" y="762000"/>
                </a:lnTo>
                <a:lnTo>
                  <a:pt x="1575485" y="774700"/>
                </a:lnTo>
                <a:lnTo>
                  <a:pt x="1575333" y="774700"/>
                </a:lnTo>
                <a:lnTo>
                  <a:pt x="1570736" y="787400"/>
                </a:lnTo>
                <a:lnTo>
                  <a:pt x="1561134" y="787400"/>
                </a:lnTo>
                <a:lnTo>
                  <a:pt x="1572869" y="800100"/>
                </a:lnTo>
                <a:lnTo>
                  <a:pt x="1577657" y="800100"/>
                </a:lnTo>
                <a:lnTo>
                  <a:pt x="1578610" y="812800"/>
                </a:lnTo>
                <a:lnTo>
                  <a:pt x="1578610" y="596900"/>
                </a:lnTo>
                <a:lnTo>
                  <a:pt x="1577886" y="596900"/>
                </a:lnTo>
                <a:lnTo>
                  <a:pt x="1579740" y="584200"/>
                </a:lnTo>
                <a:lnTo>
                  <a:pt x="1579460" y="571500"/>
                </a:lnTo>
                <a:lnTo>
                  <a:pt x="1575206" y="558800"/>
                </a:lnTo>
                <a:lnTo>
                  <a:pt x="1593456" y="558800"/>
                </a:lnTo>
                <a:lnTo>
                  <a:pt x="1592732" y="571500"/>
                </a:lnTo>
                <a:lnTo>
                  <a:pt x="1593748" y="571500"/>
                </a:lnTo>
                <a:lnTo>
                  <a:pt x="1590929" y="584200"/>
                </a:lnTo>
                <a:lnTo>
                  <a:pt x="1595996" y="596900"/>
                </a:lnTo>
                <a:lnTo>
                  <a:pt x="1595996" y="546100"/>
                </a:lnTo>
                <a:lnTo>
                  <a:pt x="1575155" y="546100"/>
                </a:lnTo>
                <a:lnTo>
                  <a:pt x="1575155" y="723900"/>
                </a:lnTo>
                <a:lnTo>
                  <a:pt x="1573123" y="723900"/>
                </a:lnTo>
                <a:lnTo>
                  <a:pt x="1567535" y="736600"/>
                </a:lnTo>
                <a:lnTo>
                  <a:pt x="1552448" y="736600"/>
                </a:lnTo>
                <a:lnTo>
                  <a:pt x="1568030" y="749300"/>
                </a:lnTo>
                <a:lnTo>
                  <a:pt x="1521701" y="749300"/>
                </a:lnTo>
                <a:lnTo>
                  <a:pt x="1529867" y="736600"/>
                </a:lnTo>
                <a:lnTo>
                  <a:pt x="1551317" y="736600"/>
                </a:lnTo>
                <a:lnTo>
                  <a:pt x="1544675" y="723900"/>
                </a:lnTo>
                <a:lnTo>
                  <a:pt x="1516087" y="723900"/>
                </a:lnTo>
                <a:lnTo>
                  <a:pt x="1516786" y="698500"/>
                </a:lnTo>
                <a:lnTo>
                  <a:pt x="1568411" y="698500"/>
                </a:lnTo>
                <a:lnTo>
                  <a:pt x="1572552" y="711200"/>
                </a:lnTo>
                <a:lnTo>
                  <a:pt x="1574139" y="711200"/>
                </a:lnTo>
                <a:lnTo>
                  <a:pt x="1575155" y="723900"/>
                </a:lnTo>
                <a:lnTo>
                  <a:pt x="1575155" y="546100"/>
                </a:lnTo>
                <a:lnTo>
                  <a:pt x="1571650" y="546100"/>
                </a:lnTo>
                <a:lnTo>
                  <a:pt x="1571650" y="673100"/>
                </a:lnTo>
                <a:lnTo>
                  <a:pt x="1570520" y="685800"/>
                </a:lnTo>
                <a:lnTo>
                  <a:pt x="1515706" y="685800"/>
                </a:lnTo>
                <a:lnTo>
                  <a:pt x="1515681" y="673100"/>
                </a:lnTo>
                <a:lnTo>
                  <a:pt x="1521066" y="660400"/>
                </a:lnTo>
                <a:lnTo>
                  <a:pt x="1569300" y="660400"/>
                </a:lnTo>
                <a:lnTo>
                  <a:pt x="1571650" y="673100"/>
                </a:lnTo>
                <a:lnTo>
                  <a:pt x="1571650" y="546100"/>
                </a:lnTo>
                <a:lnTo>
                  <a:pt x="1569554" y="546100"/>
                </a:lnTo>
                <a:lnTo>
                  <a:pt x="1569554" y="647700"/>
                </a:lnTo>
                <a:lnTo>
                  <a:pt x="1515427" y="647700"/>
                </a:lnTo>
                <a:lnTo>
                  <a:pt x="1515427" y="850900"/>
                </a:lnTo>
                <a:lnTo>
                  <a:pt x="1514373" y="863600"/>
                </a:lnTo>
                <a:lnTo>
                  <a:pt x="1513814" y="876300"/>
                </a:lnTo>
                <a:lnTo>
                  <a:pt x="1505788" y="876300"/>
                </a:lnTo>
                <a:lnTo>
                  <a:pt x="1504035" y="863600"/>
                </a:lnTo>
                <a:lnTo>
                  <a:pt x="1503768" y="863600"/>
                </a:lnTo>
                <a:lnTo>
                  <a:pt x="1502905" y="850900"/>
                </a:lnTo>
                <a:lnTo>
                  <a:pt x="1502537" y="850900"/>
                </a:lnTo>
                <a:lnTo>
                  <a:pt x="1503184" y="838200"/>
                </a:lnTo>
                <a:lnTo>
                  <a:pt x="1505369" y="825500"/>
                </a:lnTo>
                <a:lnTo>
                  <a:pt x="1510550" y="838200"/>
                </a:lnTo>
                <a:lnTo>
                  <a:pt x="1514030" y="850900"/>
                </a:lnTo>
                <a:lnTo>
                  <a:pt x="1515427" y="850900"/>
                </a:lnTo>
                <a:lnTo>
                  <a:pt x="1515427" y="647700"/>
                </a:lnTo>
                <a:lnTo>
                  <a:pt x="1514830" y="647700"/>
                </a:lnTo>
                <a:lnTo>
                  <a:pt x="1515021" y="635000"/>
                </a:lnTo>
                <a:lnTo>
                  <a:pt x="1569402" y="635000"/>
                </a:lnTo>
                <a:lnTo>
                  <a:pt x="1569554" y="647700"/>
                </a:lnTo>
                <a:lnTo>
                  <a:pt x="1569554" y="546100"/>
                </a:lnTo>
                <a:lnTo>
                  <a:pt x="1568157" y="546100"/>
                </a:lnTo>
                <a:lnTo>
                  <a:pt x="1568157" y="609600"/>
                </a:lnTo>
                <a:lnTo>
                  <a:pt x="1554480" y="622300"/>
                </a:lnTo>
                <a:lnTo>
                  <a:pt x="1512443" y="622300"/>
                </a:lnTo>
                <a:lnTo>
                  <a:pt x="1514005" y="609600"/>
                </a:lnTo>
                <a:lnTo>
                  <a:pt x="1568157" y="609600"/>
                </a:lnTo>
                <a:lnTo>
                  <a:pt x="1568157" y="546100"/>
                </a:lnTo>
                <a:lnTo>
                  <a:pt x="1567967" y="546100"/>
                </a:lnTo>
                <a:lnTo>
                  <a:pt x="1567967" y="571500"/>
                </a:lnTo>
                <a:lnTo>
                  <a:pt x="1567091" y="596900"/>
                </a:lnTo>
                <a:lnTo>
                  <a:pt x="1514348" y="596900"/>
                </a:lnTo>
                <a:lnTo>
                  <a:pt x="1512062" y="584200"/>
                </a:lnTo>
                <a:lnTo>
                  <a:pt x="1511198" y="571500"/>
                </a:lnTo>
                <a:lnTo>
                  <a:pt x="1511058" y="558800"/>
                </a:lnTo>
                <a:lnTo>
                  <a:pt x="1565960" y="558800"/>
                </a:lnTo>
                <a:lnTo>
                  <a:pt x="1567967" y="571500"/>
                </a:lnTo>
                <a:lnTo>
                  <a:pt x="1567967" y="546100"/>
                </a:lnTo>
                <a:lnTo>
                  <a:pt x="1507794" y="546100"/>
                </a:lnTo>
                <a:lnTo>
                  <a:pt x="1507794" y="698500"/>
                </a:lnTo>
                <a:lnTo>
                  <a:pt x="1506512" y="711200"/>
                </a:lnTo>
                <a:lnTo>
                  <a:pt x="1507604" y="711200"/>
                </a:lnTo>
                <a:lnTo>
                  <a:pt x="1506512" y="722122"/>
                </a:lnTo>
                <a:lnTo>
                  <a:pt x="1506512" y="774700"/>
                </a:lnTo>
                <a:lnTo>
                  <a:pt x="1498777" y="774700"/>
                </a:lnTo>
                <a:lnTo>
                  <a:pt x="1498307" y="762000"/>
                </a:lnTo>
                <a:lnTo>
                  <a:pt x="1506054" y="762000"/>
                </a:lnTo>
                <a:lnTo>
                  <a:pt x="1506512" y="774700"/>
                </a:lnTo>
                <a:lnTo>
                  <a:pt x="1506512" y="722122"/>
                </a:lnTo>
                <a:lnTo>
                  <a:pt x="1506334" y="723900"/>
                </a:lnTo>
                <a:lnTo>
                  <a:pt x="1495894" y="723900"/>
                </a:lnTo>
                <a:lnTo>
                  <a:pt x="1495894" y="939800"/>
                </a:lnTo>
                <a:lnTo>
                  <a:pt x="1494078" y="952500"/>
                </a:lnTo>
                <a:lnTo>
                  <a:pt x="1431721" y="952500"/>
                </a:lnTo>
                <a:lnTo>
                  <a:pt x="1431721" y="1130300"/>
                </a:lnTo>
                <a:lnTo>
                  <a:pt x="1430324" y="1143000"/>
                </a:lnTo>
                <a:lnTo>
                  <a:pt x="1421460" y="1143000"/>
                </a:lnTo>
                <a:lnTo>
                  <a:pt x="1421460" y="1574800"/>
                </a:lnTo>
                <a:lnTo>
                  <a:pt x="1420342" y="1574800"/>
                </a:lnTo>
                <a:lnTo>
                  <a:pt x="1420342" y="1612900"/>
                </a:lnTo>
                <a:lnTo>
                  <a:pt x="1410093" y="1612900"/>
                </a:lnTo>
                <a:lnTo>
                  <a:pt x="1410919" y="1600200"/>
                </a:lnTo>
                <a:lnTo>
                  <a:pt x="1419999" y="1600200"/>
                </a:lnTo>
                <a:lnTo>
                  <a:pt x="1420342" y="1612900"/>
                </a:lnTo>
                <a:lnTo>
                  <a:pt x="1420342" y="1574800"/>
                </a:lnTo>
                <a:lnTo>
                  <a:pt x="1412455" y="1574800"/>
                </a:lnTo>
                <a:lnTo>
                  <a:pt x="1413992" y="1562100"/>
                </a:lnTo>
                <a:lnTo>
                  <a:pt x="1421218" y="1562100"/>
                </a:lnTo>
                <a:lnTo>
                  <a:pt x="1421460" y="1574800"/>
                </a:lnTo>
                <a:lnTo>
                  <a:pt x="1421460" y="1143000"/>
                </a:lnTo>
                <a:lnTo>
                  <a:pt x="1412735" y="1143000"/>
                </a:lnTo>
                <a:lnTo>
                  <a:pt x="1412735" y="1295400"/>
                </a:lnTo>
                <a:lnTo>
                  <a:pt x="1395590" y="1295400"/>
                </a:lnTo>
                <a:lnTo>
                  <a:pt x="1401495" y="1282700"/>
                </a:lnTo>
                <a:lnTo>
                  <a:pt x="1406766" y="1282700"/>
                </a:lnTo>
                <a:lnTo>
                  <a:pt x="1412735" y="1295400"/>
                </a:lnTo>
                <a:lnTo>
                  <a:pt x="1412735" y="1143000"/>
                </a:lnTo>
                <a:lnTo>
                  <a:pt x="1407960" y="1143000"/>
                </a:lnTo>
                <a:lnTo>
                  <a:pt x="1408366" y="1117600"/>
                </a:lnTo>
                <a:lnTo>
                  <a:pt x="1416913" y="1117600"/>
                </a:lnTo>
                <a:lnTo>
                  <a:pt x="1413598" y="1104900"/>
                </a:lnTo>
                <a:lnTo>
                  <a:pt x="1407198" y="1104900"/>
                </a:lnTo>
                <a:lnTo>
                  <a:pt x="1406385" y="1092200"/>
                </a:lnTo>
                <a:lnTo>
                  <a:pt x="1406791" y="1079500"/>
                </a:lnTo>
                <a:lnTo>
                  <a:pt x="1408201" y="1079500"/>
                </a:lnTo>
                <a:lnTo>
                  <a:pt x="1409534" y="1066800"/>
                </a:lnTo>
                <a:lnTo>
                  <a:pt x="1429410" y="1066800"/>
                </a:lnTo>
                <a:lnTo>
                  <a:pt x="1430832" y="1079500"/>
                </a:lnTo>
                <a:lnTo>
                  <a:pt x="1431048" y="1092200"/>
                </a:lnTo>
                <a:lnTo>
                  <a:pt x="1431404" y="1092200"/>
                </a:lnTo>
                <a:lnTo>
                  <a:pt x="1431023" y="1104900"/>
                </a:lnTo>
                <a:lnTo>
                  <a:pt x="1428623" y="1104900"/>
                </a:lnTo>
                <a:lnTo>
                  <a:pt x="1423987" y="1117600"/>
                </a:lnTo>
                <a:lnTo>
                  <a:pt x="1425308" y="1117600"/>
                </a:lnTo>
                <a:lnTo>
                  <a:pt x="1431721" y="1130300"/>
                </a:lnTo>
                <a:lnTo>
                  <a:pt x="1431721" y="952500"/>
                </a:lnTo>
                <a:lnTo>
                  <a:pt x="1431455" y="952500"/>
                </a:lnTo>
                <a:lnTo>
                  <a:pt x="1432166" y="927100"/>
                </a:lnTo>
                <a:lnTo>
                  <a:pt x="1493456" y="927100"/>
                </a:lnTo>
                <a:lnTo>
                  <a:pt x="1494891" y="939800"/>
                </a:lnTo>
                <a:lnTo>
                  <a:pt x="1495894" y="939800"/>
                </a:lnTo>
                <a:lnTo>
                  <a:pt x="1495894" y="723900"/>
                </a:lnTo>
                <a:lnTo>
                  <a:pt x="1493304" y="723900"/>
                </a:lnTo>
                <a:lnTo>
                  <a:pt x="1495234" y="711200"/>
                </a:lnTo>
                <a:lnTo>
                  <a:pt x="1494548" y="711200"/>
                </a:lnTo>
                <a:lnTo>
                  <a:pt x="1495247" y="698500"/>
                </a:lnTo>
                <a:lnTo>
                  <a:pt x="1507794" y="698500"/>
                </a:lnTo>
                <a:lnTo>
                  <a:pt x="1507794" y="546100"/>
                </a:lnTo>
                <a:lnTo>
                  <a:pt x="1503921" y="546100"/>
                </a:lnTo>
                <a:lnTo>
                  <a:pt x="1503921" y="673100"/>
                </a:lnTo>
                <a:lnTo>
                  <a:pt x="1503489" y="685800"/>
                </a:lnTo>
                <a:lnTo>
                  <a:pt x="1492859" y="685800"/>
                </a:lnTo>
                <a:lnTo>
                  <a:pt x="1492859" y="914400"/>
                </a:lnTo>
                <a:lnTo>
                  <a:pt x="1434909" y="914400"/>
                </a:lnTo>
                <a:lnTo>
                  <a:pt x="1429854" y="901700"/>
                </a:lnTo>
                <a:lnTo>
                  <a:pt x="1430312" y="901700"/>
                </a:lnTo>
                <a:lnTo>
                  <a:pt x="1430743" y="889000"/>
                </a:lnTo>
                <a:lnTo>
                  <a:pt x="1492046" y="889000"/>
                </a:lnTo>
                <a:lnTo>
                  <a:pt x="1492859" y="914400"/>
                </a:lnTo>
                <a:lnTo>
                  <a:pt x="1492859" y="685800"/>
                </a:lnTo>
                <a:lnTo>
                  <a:pt x="1491411" y="685800"/>
                </a:lnTo>
                <a:lnTo>
                  <a:pt x="1491411" y="850900"/>
                </a:lnTo>
                <a:lnTo>
                  <a:pt x="1490497" y="863600"/>
                </a:lnTo>
                <a:lnTo>
                  <a:pt x="1487716" y="876300"/>
                </a:lnTo>
                <a:lnTo>
                  <a:pt x="1427073" y="876300"/>
                </a:lnTo>
                <a:lnTo>
                  <a:pt x="1427073" y="1054100"/>
                </a:lnTo>
                <a:lnTo>
                  <a:pt x="1407426" y="1054100"/>
                </a:lnTo>
                <a:lnTo>
                  <a:pt x="1406042" y="1041400"/>
                </a:lnTo>
                <a:lnTo>
                  <a:pt x="1426921" y="1041400"/>
                </a:lnTo>
                <a:lnTo>
                  <a:pt x="1427073" y="1054100"/>
                </a:lnTo>
                <a:lnTo>
                  <a:pt x="1427073" y="876300"/>
                </a:lnTo>
                <a:lnTo>
                  <a:pt x="1426794" y="876300"/>
                </a:lnTo>
                <a:lnTo>
                  <a:pt x="1426794" y="1028700"/>
                </a:lnTo>
                <a:lnTo>
                  <a:pt x="1407934" y="1028700"/>
                </a:lnTo>
                <a:lnTo>
                  <a:pt x="1404429" y="1016000"/>
                </a:lnTo>
                <a:lnTo>
                  <a:pt x="1402829" y="1016000"/>
                </a:lnTo>
                <a:lnTo>
                  <a:pt x="1402232" y="1003300"/>
                </a:lnTo>
                <a:lnTo>
                  <a:pt x="1401635" y="1003300"/>
                </a:lnTo>
                <a:lnTo>
                  <a:pt x="1398460" y="991006"/>
                </a:lnTo>
                <a:lnTo>
                  <a:pt x="1398460" y="1104900"/>
                </a:lnTo>
                <a:lnTo>
                  <a:pt x="1390573" y="1104900"/>
                </a:lnTo>
                <a:lnTo>
                  <a:pt x="1381163" y="1117600"/>
                </a:lnTo>
                <a:lnTo>
                  <a:pt x="1394955" y="1117600"/>
                </a:lnTo>
                <a:lnTo>
                  <a:pt x="1395450" y="1130300"/>
                </a:lnTo>
                <a:lnTo>
                  <a:pt x="1391805" y="1130300"/>
                </a:lnTo>
                <a:lnTo>
                  <a:pt x="1384909" y="1143000"/>
                </a:lnTo>
                <a:lnTo>
                  <a:pt x="1388186" y="1143000"/>
                </a:lnTo>
                <a:lnTo>
                  <a:pt x="1394675" y="1155700"/>
                </a:lnTo>
                <a:lnTo>
                  <a:pt x="1390091" y="1155700"/>
                </a:lnTo>
                <a:lnTo>
                  <a:pt x="1390091" y="1333500"/>
                </a:lnTo>
                <a:lnTo>
                  <a:pt x="1377861" y="1358900"/>
                </a:lnTo>
                <a:lnTo>
                  <a:pt x="1367917" y="1384300"/>
                </a:lnTo>
                <a:lnTo>
                  <a:pt x="1364145" y="1389735"/>
                </a:lnTo>
                <a:lnTo>
                  <a:pt x="1364145" y="1574800"/>
                </a:lnTo>
                <a:lnTo>
                  <a:pt x="1360043" y="1574800"/>
                </a:lnTo>
                <a:lnTo>
                  <a:pt x="1359611" y="1562100"/>
                </a:lnTo>
                <a:lnTo>
                  <a:pt x="1360424" y="1549400"/>
                </a:lnTo>
                <a:lnTo>
                  <a:pt x="1363091" y="1549400"/>
                </a:lnTo>
                <a:lnTo>
                  <a:pt x="1364119" y="1562100"/>
                </a:lnTo>
                <a:lnTo>
                  <a:pt x="1364145" y="1574800"/>
                </a:lnTo>
                <a:lnTo>
                  <a:pt x="1364145" y="1389735"/>
                </a:lnTo>
                <a:lnTo>
                  <a:pt x="1359090" y="1397000"/>
                </a:lnTo>
                <a:lnTo>
                  <a:pt x="1350238" y="1422400"/>
                </a:lnTo>
                <a:lnTo>
                  <a:pt x="1343228" y="1422400"/>
                </a:lnTo>
                <a:lnTo>
                  <a:pt x="1345145" y="1409700"/>
                </a:lnTo>
                <a:lnTo>
                  <a:pt x="1347063" y="1397000"/>
                </a:lnTo>
                <a:lnTo>
                  <a:pt x="1352981" y="1371600"/>
                </a:lnTo>
                <a:lnTo>
                  <a:pt x="1363891" y="1358900"/>
                </a:lnTo>
                <a:lnTo>
                  <a:pt x="1382699" y="1333500"/>
                </a:lnTo>
                <a:lnTo>
                  <a:pt x="1390091" y="1333500"/>
                </a:lnTo>
                <a:lnTo>
                  <a:pt x="1390091" y="1155700"/>
                </a:lnTo>
                <a:lnTo>
                  <a:pt x="1377835" y="1155700"/>
                </a:lnTo>
                <a:lnTo>
                  <a:pt x="1379702" y="1143000"/>
                </a:lnTo>
                <a:lnTo>
                  <a:pt x="1384909" y="1143000"/>
                </a:lnTo>
                <a:lnTo>
                  <a:pt x="1381671" y="1130300"/>
                </a:lnTo>
                <a:lnTo>
                  <a:pt x="1366202" y="1130300"/>
                </a:lnTo>
                <a:lnTo>
                  <a:pt x="1368729" y="1117600"/>
                </a:lnTo>
                <a:lnTo>
                  <a:pt x="1372095" y="1117600"/>
                </a:lnTo>
                <a:lnTo>
                  <a:pt x="1364894" y="1104900"/>
                </a:lnTo>
                <a:lnTo>
                  <a:pt x="1361071" y="1092200"/>
                </a:lnTo>
                <a:lnTo>
                  <a:pt x="1360309" y="1092200"/>
                </a:lnTo>
                <a:lnTo>
                  <a:pt x="1360868" y="1079500"/>
                </a:lnTo>
                <a:lnTo>
                  <a:pt x="1363319" y="1066800"/>
                </a:lnTo>
                <a:lnTo>
                  <a:pt x="1393355" y="1066800"/>
                </a:lnTo>
                <a:lnTo>
                  <a:pt x="1396072" y="1079500"/>
                </a:lnTo>
                <a:lnTo>
                  <a:pt x="1396796" y="1079500"/>
                </a:lnTo>
                <a:lnTo>
                  <a:pt x="1396809" y="1092200"/>
                </a:lnTo>
                <a:lnTo>
                  <a:pt x="1398460" y="1104900"/>
                </a:lnTo>
                <a:lnTo>
                  <a:pt x="1398460" y="991006"/>
                </a:lnTo>
                <a:lnTo>
                  <a:pt x="1398358" y="990600"/>
                </a:lnTo>
                <a:lnTo>
                  <a:pt x="1423873" y="990600"/>
                </a:lnTo>
                <a:lnTo>
                  <a:pt x="1425232" y="1003300"/>
                </a:lnTo>
                <a:lnTo>
                  <a:pt x="1425790" y="1016000"/>
                </a:lnTo>
                <a:lnTo>
                  <a:pt x="1426794" y="1028700"/>
                </a:lnTo>
                <a:lnTo>
                  <a:pt x="1426794" y="876300"/>
                </a:lnTo>
                <a:lnTo>
                  <a:pt x="1426349" y="850900"/>
                </a:lnTo>
                <a:lnTo>
                  <a:pt x="1425917" y="850900"/>
                </a:lnTo>
                <a:lnTo>
                  <a:pt x="1425816" y="838200"/>
                </a:lnTo>
                <a:lnTo>
                  <a:pt x="1426235" y="838200"/>
                </a:lnTo>
                <a:lnTo>
                  <a:pt x="1428788" y="825500"/>
                </a:lnTo>
                <a:lnTo>
                  <a:pt x="1486484" y="825500"/>
                </a:lnTo>
                <a:lnTo>
                  <a:pt x="1490764" y="838200"/>
                </a:lnTo>
                <a:lnTo>
                  <a:pt x="1491411" y="850900"/>
                </a:lnTo>
                <a:lnTo>
                  <a:pt x="1491411" y="685800"/>
                </a:lnTo>
                <a:lnTo>
                  <a:pt x="1489341" y="685800"/>
                </a:lnTo>
                <a:lnTo>
                  <a:pt x="1490129" y="673100"/>
                </a:lnTo>
                <a:lnTo>
                  <a:pt x="1491335" y="660400"/>
                </a:lnTo>
                <a:lnTo>
                  <a:pt x="1497088" y="660400"/>
                </a:lnTo>
                <a:lnTo>
                  <a:pt x="1503349" y="673100"/>
                </a:lnTo>
                <a:lnTo>
                  <a:pt x="1503921" y="673100"/>
                </a:lnTo>
                <a:lnTo>
                  <a:pt x="1503921" y="546100"/>
                </a:lnTo>
                <a:lnTo>
                  <a:pt x="1502321" y="546100"/>
                </a:lnTo>
                <a:lnTo>
                  <a:pt x="1502321" y="584200"/>
                </a:lnTo>
                <a:lnTo>
                  <a:pt x="1500733" y="588314"/>
                </a:lnTo>
                <a:lnTo>
                  <a:pt x="1500733" y="647700"/>
                </a:lnTo>
                <a:lnTo>
                  <a:pt x="1488668" y="647700"/>
                </a:lnTo>
                <a:lnTo>
                  <a:pt x="1488122" y="637209"/>
                </a:lnTo>
                <a:lnTo>
                  <a:pt x="1488122" y="812800"/>
                </a:lnTo>
                <a:lnTo>
                  <a:pt x="1429194" y="812800"/>
                </a:lnTo>
                <a:lnTo>
                  <a:pt x="1423035" y="800100"/>
                </a:lnTo>
                <a:lnTo>
                  <a:pt x="1420787" y="800100"/>
                </a:lnTo>
                <a:lnTo>
                  <a:pt x="1420787" y="927100"/>
                </a:lnTo>
                <a:lnTo>
                  <a:pt x="1420761" y="939800"/>
                </a:lnTo>
                <a:lnTo>
                  <a:pt x="1420482" y="947216"/>
                </a:lnTo>
                <a:lnTo>
                  <a:pt x="1420482" y="965200"/>
                </a:lnTo>
                <a:lnTo>
                  <a:pt x="1419745" y="977900"/>
                </a:lnTo>
                <a:lnTo>
                  <a:pt x="1404035" y="977900"/>
                </a:lnTo>
                <a:lnTo>
                  <a:pt x="1402702" y="965200"/>
                </a:lnTo>
                <a:lnTo>
                  <a:pt x="1420482" y="965200"/>
                </a:lnTo>
                <a:lnTo>
                  <a:pt x="1420482" y="947216"/>
                </a:lnTo>
                <a:lnTo>
                  <a:pt x="1420355" y="952500"/>
                </a:lnTo>
                <a:lnTo>
                  <a:pt x="1399260" y="952500"/>
                </a:lnTo>
                <a:lnTo>
                  <a:pt x="1403184" y="939800"/>
                </a:lnTo>
                <a:lnTo>
                  <a:pt x="1400873" y="927100"/>
                </a:lnTo>
                <a:lnTo>
                  <a:pt x="1420787" y="927100"/>
                </a:lnTo>
                <a:lnTo>
                  <a:pt x="1420787" y="800100"/>
                </a:lnTo>
                <a:lnTo>
                  <a:pt x="1417980" y="800100"/>
                </a:lnTo>
                <a:lnTo>
                  <a:pt x="1420672" y="787400"/>
                </a:lnTo>
                <a:lnTo>
                  <a:pt x="1427073" y="787400"/>
                </a:lnTo>
                <a:lnTo>
                  <a:pt x="1421930" y="774700"/>
                </a:lnTo>
                <a:lnTo>
                  <a:pt x="1417726" y="774700"/>
                </a:lnTo>
                <a:lnTo>
                  <a:pt x="1417726" y="901700"/>
                </a:lnTo>
                <a:lnTo>
                  <a:pt x="1414627" y="914400"/>
                </a:lnTo>
                <a:lnTo>
                  <a:pt x="1404035" y="914400"/>
                </a:lnTo>
                <a:lnTo>
                  <a:pt x="1400784" y="901700"/>
                </a:lnTo>
                <a:lnTo>
                  <a:pt x="1399298" y="901700"/>
                </a:lnTo>
                <a:lnTo>
                  <a:pt x="1403819" y="889000"/>
                </a:lnTo>
                <a:lnTo>
                  <a:pt x="1416443" y="889000"/>
                </a:lnTo>
                <a:lnTo>
                  <a:pt x="1417726" y="901700"/>
                </a:lnTo>
                <a:lnTo>
                  <a:pt x="1417726" y="774700"/>
                </a:lnTo>
                <a:lnTo>
                  <a:pt x="1416621" y="774700"/>
                </a:lnTo>
                <a:lnTo>
                  <a:pt x="1418869" y="762000"/>
                </a:lnTo>
                <a:lnTo>
                  <a:pt x="1486281" y="762000"/>
                </a:lnTo>
                <a:lnTo>
                  <a:pt x="1486293" y="787400"/>
                </a:lnTo>
                <a:lnTo>
                  <a:pt x="1482293" y="787400"/>
                </a:lnTo>
                <a:lnTo>
                  <a:pt x="1487716" y="800100"/>
                </a:lnTo>
                <a:lnTo>
                  <a:pt x="1488122" y="812800"/>
                </a:lnTo>
                <a:lnTo>
                  <a:pt x="1488122" y="637209"/>
                </a:lnTo>
                <a:lnTo>
                  <a:pt x="1488008" y="635000"/>
                </a:lnTo>
                <a:lnTo>
                  <a:pt x="1500670" y="635000"/>
                </a:lnTo>
                <a:lnTo>
                  <a:pt x="1500733" y="647700"/>
                </a:lnTo>
                <a:lnTo>
                  <a:pt x="1500733" y="588314"/>
                </a:lnTo>
                <a:lnTo>
                  <a:pt x="1498955" y="592924"/>
                </a:lnTo>
                <a:lnTo>
                  <a:pt x="1498955" y="609600"/>
                </a:lnTo>
                <a:lnTo>
                  <a:pt x="1498917" y="622300"/>
                </a:lnTo>
                <a:lnTo>
                  <a:pt x="1491907" y="622300"/>
                </a:lnTo>
                <a:lnTo>
                  <a:pt x="1491780" y="609600"/>
                </a:lnTo>
                <a:lnTo>
                  <a:pt x="1498955" y="609600"/>
                </a:lnTo>
                <a:lnTo>
                  <a:pt x="1498955" y="592924"/>
                </a:lnTo>
                <a:lnTo>
                  <a:pt x="1497418" y="596900"/>
                </a:lnTo>
                <a:lnTo>
                  <a:pt x="1494078" y="596900"/>
                </a:lnTo>
                <a:lnTo>
                  <a:pt x="1488300" y="584200"/>
                </a:lnTo>
                <a:lnTo>
                  <a:pt x="1491881" y="584200"/>
                </a:lnTo>
                <a:lnTo>
                  <a:pt x="1490027" y="571500"/>
                </a:lnTo>
                <a:lnTo>
                  <a:pt x="1498727" y="571500"/>
                </a:lnTo>
                <a:lnTo>
                  <a:pt x="1499425" y="584200"/>
                </a:lnTo>
                <a:lnTo>
                  <a:pt x="1502321" y="584200"/>
                </a:lnTo>
                <a:lnTo>
                  <a:pt x="1502321" y="546100"/>
                </a:lnTo>
                <a:lnTo>
                  <a:pt x="1497571" y="546100"/>
                </a:lnTo>
                <a:lnTo>
                  <a:pt x="1484960" y="540702"/>
                </a:lnTo>
                <a:lnTo>
                  <a:pt x="1484960" y="723900"/>
                </a:lnTo>
                <a:lnTo>
                  <a:pt x="1481302" y="723900"/>
                </a:lnTo>
                <a:lnTo>
                  <a:pt x="1481302" y="749300"/>
                </a:lnTo>
                <a:lnTo>
                  <a:pt x="1435671" y="749300"/>
                </a:lnTo>
                <a:lnTo>
                  <a:pt x="1420672" y="736600"/>
                </a:lnTo>
                <a:lnTo>
                  <a:pt x="1466316" y="736600"/>
                </a:lnTo>
                <a:lnTo>
                  <a:pt x="1481302" y="749300"/>
                </a:lnTo>
                <a:lnTo>
                  <a:pt x="1481302" y="723900"/>
                </a:lnTo>
                <a:lnTo>
                  <a:pt x="1418501" y="723900"/>
                </a:lnTo>
                <a:lnTo>
                  <a:pt x="1418374" y="711200"/>
                </a:lnTo>
                <a:lnTo>
                  <a:pt x="1417688" y="698500"/>
                </a:lnTo>
                <a:lnTo>
                  <a:pt x="1482445" y="698500"/>
                </a:lnTo>
                <a:lnTo>
                  <a:pt x="1484960" y="723900"/>
                </a:lnTo>
                <a:lnTo>
                  <a:pt x="1484960" y="540702"/>
                </a:lnTo>
                <a:lnTo>
                  <a:pt x="1481150" y="539064"/>
                </a:lnTo>
                <a:lnTo>
                  <a:pt x="1481150" y="571500"/>
                </a:lnTo>
                <a:lnTo>
                  <a:pt x="1480350" y="584200"/>
                </a:lnTo>
                <a:lnTo>
                  <a:pt x="1478330" y="596900"/>
                </a:lnTo>
                <a:lnTo>
                  <a:pt x="1478013" y="596900"/>
                </a:lnTo>
                <a:lnTo>
                  <a:pt x="1478013" y="685800"/>
                </a:lnTo>
                <a:lnTo>
                  <a:pt x="1419136" y="685800"/>
                </a:lnTo>
                <a:lnTo>
                  <a:pt x="1418526" y="673100"/>
                </a:lnTo>
                <a:lnTo>
                  <a:pt x="1419542" y="660400"/>
                </a:lnTo>
                <a:lnTo>
                  <a:pt x="1475168" y="660400"/>
                </a:lnTo>
                <a:lnTo>
                  <a:pt x="1477911" y="673100"/>
                </a:lnTo>
                <a:lnTo>
                  <a:pt x="1478013" y="685800"/>
                </a:lnTo>
                <a:lnTo>
                  <a:pt x="1478013" y="596900"/>
                </a:lnTo>
                <a:lnTo>
                  <a:pt x="1477060" y="596900"/>
                </a:lnTo>
                <a:lnTo>
                  <a:pt x="1477060" y="609600"/>
                </a:lnTo>
                <a:lnTo>
                  <a:pt x="1476756" y="610362"/>
                </a:lnTo>
                <a:lnTo>
                  <a:pt x="1476756" y="647700"/>
                </a:lnTo>
                <a:lnTo>
                  <a:pt x="1416037" y="647700"/>
                </a:lnTo>
                <a:lnTo>
                  <a:pt x="1416037" y="863600"/>
                </a:lnTo>
                <a:lnTo>
                  <a:pt x="1415580" y="876300"/>
                </a:lnTo>
                <a:lnTo>
                  <a:pt x="1399514" y="876300"/>
                </a:lnTo>
                <a:lnTo>
                  <a:pt x="1397012" y="863600"/>
                </a:lnTo>
                <a:lnTo>
                  <a:pt x="1395209" y="850900"/>
                </a:lnTo>
                <a:lnTo>
                  <a:pt x="1394701" y="845070"/>
                </a:lnTo>
                <a:lnTo>
                  <a:pt x="1394701" y="1054100"/>
                </a:lnTo>
                <a:lnTo>
                  <a:pt x="1358950" y="1054100"/>
                </a:lnTo>
                <a:lnTo>
                  <a:pt x="1359039" y="1041400"/>
                </a:lnTo>
                <a:lnTo>
                  <a:pt x="1394536" y="1041400"/>
                </a:lnTo>
                <a:lnTo>
                  <a:pt x="1394701" y="1054100"/>
                </a:lnTo>
                <a:lnTo>
                  <a:pt x="1394701" y="845070"/>
                </a:lnTo>
                <a:lnTo>
                  <a:pt x="1394104" y="838200"/>
                </a:lnTo>
                <a:lnTo>
                  <a:pt x="1393723" y="838200"/>
                </a:lnTo>
                <a:lnTo>
                  <a:pt x="1393698" y="825500"/>
                </a:lnTo>
                <a:lnTo>
                  <a:pt x="1413738" y="825500"/>
                </a:lnTo>
                <a:lnTo>
                  <a:pt x="1415719" y="838200"/>
                </a:lnTo>
                <a:lnTo>
                  <a:pt x="1415910" y="850900"/>
                </a:lnTo>
                <a:lnTo>
                  <a:pt x="1415846" y="863600"/>
                </a:lnTo>
                <a:lnTo>
                  <a:pt x="1416037" y="863600"/>
                </a:lnTo>
                <a:lnTo>
                  <a:pt x="1416037" y="647700"/>
                </a:lnTo>
                <a:lnTo>
                  <a:pt x="1414983" y="647700"/>
                </a:lnTo>
                <a:lnTo>
                  <a:pt x="1415313" y="635000"/>
                </a:lnTo>
                <a:lnTo>
                  <a:pt x="1420317" y="622300"/>
                </a:lnTo>
                <a:lnTo>
                  <a:pt x="1426438" y="622300"/>
                </a:lnTo>
                <a:lnTo>
                  <a:pt x="1436370" y="635000"/>
                </a:lnTo>
                <a:lnTo>
                  <a:pt x="1476095" y="635000"/>
                </a:lnTo>
                <a:lnTo>
                  <a:pt x="1476756" y="647700"/>
                </a:lnTo>
                <a:lnTo>
                  <a:pt x="1476756" y="610362"/>
                </a:lnTo>
                <a:lnTo>
                  <a:pt x="1471955" y="622300"/>
                </a:lnTo>
                <a:lnTo>
                  <a:pt x="1433322" y="622300"/>
                </a:lnTo>
                <a:lnTo>
                  <a:pt x="1421396" y="609600"/>
                </a:lnTo>
                <a:lnTo>
                  <a:pt x="1477060" y="609600"/>
                </a:lnTo>
                <a:lnTo>
                  <a:pt x="1477060" y="596900"/>
                </a:lnTo>
                <a:lnTo>
                  <a:pt x="1424889" y="596900"/>
                </a:lnTo>
                <a:lnTo>
                  <a:pt x="1415719" y="584200"/>
                </a:lnTo>
                <a:lnTo>
                  <a:pt x="1413408" y="584200"/>
                </a:lnTo>
                <a:lnTo>
                  <a:pt x="1413408" y="812800"/>
                </a:lnTo>
                <a:lnTo>
                  <a:pt x="1392986" y="812800"/>
                </a:lnTo>
                <a:lnTo>
                  <a:pt x="1393215" y="800100"/>
                </a:lnTo>
                <a:lnTo>
                  <a:pt x="1395907" y="787400"/>
                </a:lnTo>
                <a:lnTo>
                  <a:pt x="1410576" y="787400"/>
                </a:lnTo>
                <a:lnTo>
                  <a:pt x="1412341" y="800100"/>
                </a:lnTo>
                <a:lnTo>
                  <a:pt x="1412798" y="800100"/>
                </a:lnTo>
                <a:lnTo>
                  <a:pt x="1413408" y="812800"/>
                </a:lnTo>
                <a:lnTo>
                  <a:pt x="1413408" y="584200"/>
                </a:lnTo>
                <a:lnTo>
                  <a:pt x="1411770" y="584200"/>
                </a:lnTo>
                <a:lnTo>
                  <a:pt x="1412417" y="558800"/>
                </a:lnTo>
                <a:lnTo>
                  <a:pt x="1480705" y="558800"/>
                </a:lnTo>
                <a:lnTo>
                  <a:pt x="1480591" y="571500"/>
                </a:lnTo>
                <a:lnTo>
                  <a:pt x="1481150" y="571500"/>
                </a:lnTo>
                <a:lnTo>
                  <a:pt x="1481150" y="539064"/>
                </a:lnTo>
                <a:lnTo>
                  <a:pt x="1467967" y="533400"/>
                </a:lnTo>
                <a:lnTo>
                  <a:pt x="1438363" y="546100"/>
                </a:lnTo>
                <a:lnTo>
                  <a:pt x="1410639" y="546100"/>
                </a:lnTo>
                <a:lnTo>
                  <a:pt x="1410639" y="774700"/>
                </a:lnTo>
                <a:lnTo>
                  <a:pt x="1391818" y="774700"/>
                </a:lnTo>
                <a:lnTo>
                  <a:pt x="1391818" y="1003300"/>
                </a:lnTo>
                <a:lnTo>
                  <a:pt x="1391716" y="1016000"/>
                </a:lnTo>
                <a:lnTo>
                  <a:pt x="1389354" y="1016000"/>
                </a:lnTo>
                <a:lnTo>
                  <a:pt x="1383309" y="1028700"/>
                </a:lnTo>
                <a:lnTo>
                  <a:pt x="1356880" y="1028700"/>
                </a:lnTo>
                <a:lnTo>
                  <a:pt x="1356690" y="1016000"/>
                </a:lnTo>
                <a:lnTo>
                  <a:pt x="1358074" y="1003300"/>
                </a:lnTo>
                <a:lnTo>
                  <a:pt x="1362430" y="990600"/>
                </a:lnTo>
                <a:lnTo>
                  <a:pt x="1391094" y="990600"/>
                </a:lnTo>
                <a:lnTo>
                  <a:pt x="1391818" y="1003300"/>
                </a:lnTo>
                <a:lnTo>
                  <a:pt x="1391818" y="774700"/>
                </a:lnTo>
                <a:lnTo>
                  <a:pt x="1390103" y="774700"/>
                </a:lnTo>
                <a:lnTo>
                  <a:pt x="1388795" y="762000"/>
                </a:lnTo>
                <a:lnTo>
                  <a:pt x="1409687" y="762000"/>
                </a:lnTo>
                <a:lnTo>
                  <a:pt x="1410639" y="774700"/>
                </a:lnTo>
                <a:lnTo>
                  <a:pt x="1410639" y="546100"/>
                </a:lnTo>
                <a:lnTo>
                  <a:pt x="1408861" y="546100"/>
                </a:lnTo>
                <a:lnTo>
                  <a:pt x="1408861" y="723900"/>
                </a:lnTo>
                <a:lnTo>
                  <a:pt x="1406575" y="723900"/>
                </a:lnTo>
                <a:lnTo>
                  <a:pt x="1406575" y="736600"/>
                </a:lnTo>
                <a:lnTo>
                  <a:pt x="1406042" y="749300"/>
                </a:lnTo>
                <a:lnTo>
                  <a:pt x="1391640" y="749300"/>
                </a:lnTo>
                <a:lnTo>
                  <a:pt x="1391310" y="736600"/>
                </a:lnTo>
                <a:lnTo>
                  <a:pt x="1406575" y="736600"/>
                </a:lnTo>
                <a:lnTo>
                  <a:pt x="1406575" y="723900"/>
                </a:lnTo>
                <a:lnTo>
                  <a:pt x="1388973" y="723900"/>
                </a:lnTo>
                <a:lnTo>
                  <a:pt x="1388846" y="711200"/>
                </a:lnTo>
                <a:lnTo>
                  <a:pt x="1389443" y="698500"/>
                </a:lnTo>
                <a:lnTo>
                  <a:pt x="1408125" y="698500"/>
                </a:lnTo>
                <a:lnTo>
                  <a:pt x="1408442" y="711200"/>
                </a:lnTo>
                <a:lnTo>
                  <a:pt x="1408861" y="723900"/>
                </a:lnTo>
                <a:lnTo>
                  <a:pt x="1408861" y="546100"/>
                </a:lnTo>
                <a:lnTo>
                  <a:pt x="1407566" y="546100"/>
                </a:lnTo>
                <a:lnTo>
                  <a:pt x="1407566" y="673100"/>
                </a:lnTo>
                <a:lnTo>
                  <a:pt x="1404302" y="685800"/>
                </a:lnTo>
                <a:lnTo>
                  <a:pt x="1390421" y="685800"/>
                </a:lnTo>
                <a:lnTo>
                  <a:pt x="1389456" y="673100"/>
                </a:lnTo>
                <a:lnTo>
                  <a:pt x="1388529" y="663930"/>
                </a:lnTo>
                <a:lnTo>
                  <a:pt x="1388529" y="939800"/>
                </a:lnTo>
                <a:lnTo>
                  <a:pt x="1388237" y="952500"/>
                </a:lnTo>
                <a:lnTo>
                  <a:pt x="1386903" y="952500"/>
                </a:lnTo>
                <a:lnTo>
                  <a:pt x="1386903" y="965200"/>
                </a:lnTo>
                <a:lnTo>
                  <a:pt x="1386890" y="977900"/>
                </a:lnTo>
                <a:lnTo>
                  <a:pt x="1356931" y="977900"/>
                </a:lnTo>
                <a:lnTo>
                  <a:pt x="1357985" y="965200"/>
                </a:lnTo>
                <a:lnTo>
                  <a:pt x="1386903" y="965200"/>
                </a:lnTo>
                <a:lnTo>
                  <a:pt x="1386903" y="952500"/>
                </a:lnTo>
                <a:lnTo>
                  <a:pt x="1366875" y="952500"/>
                </a:lnTo>
                <a:lnTo>
                  <a:pt x="1360678" y="939800"/>
                </a:lnTo>
                <a:lnTo>
                  <a:pt x="1357414" y="939800"/>
                </a:lnTo>
                <a:lnTo>
                  <a:pt x="1356664" y="927100"/>
                </a:lnTo>
                <a:lnTo>
                  <a:pt x="1357058" y="927100"/>
                </a:lnTo>
                <a:lnTo>
                  <a:pt x="1364056" y="914400"/>
                </a:lnTo>
                <a:lnTo>
                  <a:pt x="1373860" y="914400"/>
                </a:lnTo>
                <a:lnTo>
                  <a:pt x="1380096" y="927100"/>
                </a:lnTo>
                <a:lnTo>
                  <a:pt x="1387716" y="927100"/>
                </a:lnTo>
                <a:lnTo>
                  <a:pt x="1388529" y="939800"/>
                </a:lnTo>
                <a:lnTo>
                  <a:pt x="1388529" y="663930"/>
                </a:lnTo>
                <a:lnTo>
                  <a:pt x="1388173" y="660400"/>
                </a:lnTo>
                <a:lnTo>
                  <a:pt x="1407134" y="660400"/>
                </a:lnTo>
                <a:lnTo>
                  <a:pt x="1407566" y="673100"/>
                </a:lnTo>
                <a:lnTo>
                  <a:pt x="1407566" y="546100"/>
                </a:lnTo>
                <a:lnTo>
                  <a:pt x="1404823" y="546100"/>
                </a:lnTo>
                <a:lnTo>
                  <a:pt x="1404823" y="647700"/>
                </a:lnTo>
                <a:lnTo>
                  <a:pt x="1387817" y="647700"/>
                </a:lnTo>
                <a:lnTo>
                  <a:pt x="1388364" y="635000"/>
                </a:lnTo>
                <a:lnTo>
                  <a:pt x="1390396" y="622300"/>
                </a:lnTo>
                <a:lnTo>
                  <a:pt x="1403477" y="622300"/>
                </a:lnTo>
                <a:lnTo>
                  <a:pt x="1404734" y="635000"/>
                </a:lnTo>
                <a:lnTo>
                  <a:pt x="1404823" y="647700"/>
                </a:lnTo>
                <a:lnTo>
                  <a:pt x="1404823" y="546100"/>
                </a:lnTo>
                <a:lnTo>
                  <a:pt x="1403743" y="546100"/>
                </a:lnTo>
                <a:lnTo>
                  <a:pt x="1403743" y="584200"/>
                </a:lnTo>
                <a:lnTo>
                  <a:pt x="1402842" y="596900"/>
                </a:lnTo>
                <a:lnTo>
                  <a:pt x="1386967" y="596900"/>
                </a:lnTo>
                <a:lnTo>
                  <a:pt x="1386967" y="901700"/>
                </a:lnTo>
                <a:lnTo>
                  <a:pt x="1385506" y="901700"/>
                </a:lnTo>
                <a:lnTo>
                  <a:pt x="1382623" y="914400"/>
                </a:lnTo>
                <a:lnTo>
                  <a:pt x="1376349" y="901700"/>
                </a:lnTo>
                <a:lnTo>
                  <a:pt x="1365453" y="901700"/>
                </a:lnTo>
                <a:lnTo>
                  <a:pt x="1358900" y="914400"/>
                </a:lnTo>
                <a:lnTo>
                  <a:pt x="1356245" y="901700"/>
                </a:lnTo>
                <a:lnTo>
                  <a:pt x="1357833" y="901700"/>
                </a:lnTo>
                <a:lnTo>
                  <a:pt x="1364284" y="889000"/>
                </a:lnTo>
                <a:lnTo>
                  <a:pt x="1385328" y="889000"/>
                </a:lnTo>
                <a:lnTo>
                  <a:pt x="1386967" y="901700"/>
                </a:lnTo>
                <a:lnTo>
                  <a:pt x="1386967" y="596900"/>
                </a:lnTo>
                <a:lnTo>
                  <a:pt x="1386497" y="596900"/>
                </a:lnTo>
                <a:lnTo>
                  <a:pt x="1386497" y="876300"/>
                </a:lnTo>
                <a:lnTo>
                  <a:pt x="1355242" y="876300"/>
                </a:lnTo>
                <a:lnTo>
                  <a:pt x="1352600" y="863600"/>
                </a:lnTo>
                <a:lnTo>
                  <a:pt x="1351902" y="850900"/>
                </a:lnTo>
                <a:lnTo>
                  <a:pt x="1351762" y="838200"/>
                </a:lnTo>
                <a:lnTo>
                  <a:pt x="1351940" y="838200"/>
                </a:lnTo>
                <a:lnTo>
                  <a:pt x="1352651" y="825500"/>
                </a:lnTo>
                <a:lnTo>
                  <a:pt x="1382064" y="825500"/>
                </a:lnTo>
                <a:lnTo>
                  <a:pt x="1382928" y="838200"/>
                </a:lnTo>
                <a:lnTo>
                  <a:pt x="1383817" y="838200"/>
                </a:lnTo>
                <a:lnTo>
                  <a:pt x="1384630" y="850900"/>
                </a:lnTo>
                <a:lnTo>
                  <a:pt x="1385341" y="863600"/>
                </a:lnTo>
                <a:lnTo>
                  <a:pt x="1385951" y="863600"/>
                </a:lnTo>
                <a:lnTo>
                  <a:pt x="1386497" y="876300"/>
                </a:lnTo>
                <a:lnTo>
                  <a:pt x="1386497" y="596900"/>
                </a:lnTo>
                <a:lnTo>
                  <a:pt x="1385201" y="596900"/>
                </a:lnTo>
                <a:lnTo>
                  <a:pt x="1386738" y="584200"/>
                </a:lnTo>
                <a:lnTo>
                  <a:pt x="1386332" y="584200"/>
                </a:lnTo>
                <a:lnTo>
                  <a:pt x="1385963" y="571500"/>
                </a:lnTo>
                <a:lnTo>
                  <a:pt x="1387589" y="571500"/>
                </a:lnTo>
                <a:lnTo>
                  <a:pt x="1382382" y="558800"/>
                </a:lnTo>
                <a:lnTo>
                  <a:pt x="1399921" y="558800"/>
                </a:lnTo>
                <a:lnTo>
                  <a:pt x="1403337" y="571500"/>
                </a:lnTo>
                <a:lnTo>
                  <a:pt x="1403743" y="584200"/>
                </a:lnTo>
                <a:lnTo>
                  <a:pt x="1403743" y="546100"/>
                </a:lnTo>
                <a:lnTo>
                  <a:pt x="1381125" y="546100"/>
                </a:lnTo>
                <a:lnTo>
                  <a:pt x="1381125" y="812800"/>
                </a:lnTo>
                <a:lnTo>
                  <a:pt x="1351978" y="812800"/>
                </a:lnTo>
                <a:lnTo>
                  <a:pt x="1352207" y="787400"/>
                </a:lnTo>
                <a:lnTo>
                  <a:pt x="1360627" y="800100"/>
                </a:lnTo>
                <a:lnTo>
                  <a:pt x="1368082" y="787400"/>
                </a:lnTo>
                <a:lnTo>
                  <a:pt x="1375435" y="787400"/>
                </a:lnTo>
                <a:lnTo>
                  <a:pt x="1380413" y="800100"/>
                </a:lnTo>
                <a:lnTo>
                  <a:pt x="1381125" y="812800"/>
                </a:lnTo>
                <a:lnTo>
                  <a:pt x="1381125" y="546100"/>
                </a:lnTo>
                <a:lnTo>
                  <a:pt x="1380147" y="546100"/>
                </a:lnTo>
                <a:lnTo>
                  <a:pt x="1380147" y="698500"/>
                </a:lnTo>
                <a:lnTo>
                  <a:pt x="1379702" y="711200"/>
                </a:lnTo>
                <a:lnTo>
                  <a:pt x="1378191" y="716127"/>
                </a:lnTo>
                <a:lnTo>
                  <a:pt x="1378191" y="774700"/>
                </a:lnTo>
                <a:lnTo>
                  <a:pt x="1365707" y="774700"/>
                </a:lnTo>
                <a:lnTo>
                  <a:pt x="1368539" y="762000"/>
                </a:lnTo>
                <a:lnTo>
                  <a:pt x="1376680" y="762000"/>
                </a:lnTo>
                <a:lnTo>
                  <a:pt x="1378191" y="774700"/>
                </a:lnTo>
                <a:lnTo>
                  <a:pt x="1378191" y="716127"/>
                </a:lnTo>
                <a:lnTo>
                  <a:pt x="1375803" y="723900"/>
                </a:lnTo>
                <a:lnTo>
                  <a:pt x="1370660" y="723900"/>
                </a:lnTo>
                <a:lnTo>
                  <a:pt x="1365224" y="711200"/>
                </a:lnTo>
                <a:lnTo>
                  <a:pt x="1359331" y="711200"/>
                </a:lnTo>
                <a:lnTo>
                  <a:pt x="1354886" y="698500"/>
                </a:lnTo>
                <a:lnTo>
                  <a:pt x="1353845" y="698500"/>
                </a:lnTo>
                <a:lnTo>
                  <a:pt x="1355471" y="685800"/>
                </a:lnTo>
                <a:lnTo>
                  <a:pt x="1375575" y="685800"/>
                </a:lnTo>
                <a:lnTo>
                  <a:pt x="1380147" y="698500"/>
                </a:lnTo>
                <a:lnTo>
                  <a:pt x="1380147" y="546100"/>
                </a:lnTo>
                <a:lnTo>
                  <a:pt x="1377289" y="546100"/>
                </a:lnTo>
                <a:lnTo>
                  <a:pt x="1377289" y="660400"/>
                </a:lnTo>
                <a:lnTo>
                  <a:pt x="1377073" y="673100"/>
                </a:lnTo>
                <a:lnTo>
                  <a:pt x="1341970" y="673100"/>
                </a:lnTo>
                <a:lnTo>
                  <a:pt x="1341970" y="1295400"/>
                </a:lnTo>
                <a:lnTo>
                  <a:pt x="1339151" y="1320800"/>
                </a:lnTo>
                <a:lnTo>
                  <a:pt x="1331506" y="1346200"/>
                </a:lnTo>
                <a:lnTo>
                  <a:pt x="1321752" y="1371600"/>
                </a:lnTo>
                <a:lnTo>
                  <a:pt x="1312608" y="1397000"/>
                </a:lnTo>
                <a:lnTo>
                  <a:pt x="1317942" y="1346200"/>
                </a:lnTo>
                <a:lnTo>
                  <a:pt x="1330731" y="1295400"/>
                </a:lnTo>
                <a:lnTo>
                  <a:pt x="1341970" y="1295400"/>
                </a:lnTo>
                <a:lnTo>
                  <a:pt x="1341970" y="673100"/>
                </a:lnTo>
                <a:lnTo>
                  <a:pt x="1340586" y="673100"/>
                </a:lnTo>
                <a:lnTo>
                  <a:pt x="1340586" y="1130300"/>
                </a:lnTo>
                <a:lnTo>
                  <a:pt x="1340129" y="1130300"/>
                </a:lnTo>
                <a:lnTo>
                  <a:pt x="1340104" y="1143000"/>
                </a:lnTo>
                <a:lnTo>
                  <a:pt x="1339621" y="1155700"/>
                </a:lnTo>
                <a:lnTo>
                  <a:pt x="1321358" y="1155700"/>
                </a:lnTo>
                <a:lnTo>
                  <a:pt x="1312951" y="1144625"/>
                </a:lnTo>
                <a:lnTo>
                  <a:pt x="1312951" y="1282700"/>
                </a:lnTo>
                <a:lnTo>
                  <a:pt x="1305674" y="1299171"/>
                </a:lnTo>
                <a:lnTo>
                  <a:pt x="1305674" y="1333500"/>
                </a:lnTo>
                <a:lnTo>
                  <a:pt x="1303642" y="1358900"/>
                </a:lnTo>
                <a:lnTo>
                  <a:pt x="1299197" y="1371600"/>
                </a:lnTo>
                <a:lnTo>
                  <a:pt x="1293190" y="1397000"/>
                </a:lnTo>
                <a:lnTo>
                  <a:pt x="1286471" y="1409700"/>
                </a:lnTo>
                <a:lnTo>
                  <a:pt x="1288288" y="1384300"/>
                </a:lnTo>
                <a:lnTo>
                  <a:pt x="1292250" y="1371600"/>
                </a:lnTo>
                <a:lnTo>
                  <a:pt x="1295196" y="1358900"/>
                </a:lnTo>
                <a:lnTo>
                  <a:pt x="1298130" y="1346200"/>
                </a:lnTo>
                <a:lnTo>
                  <a:pt x="1305674" y="1333500"/>
                </a:lnTo>
                <a:lnTo>
                  <a:pt x="1305674" y="1299171"/>
                </a:lnTo>
                <a:lnTo>
                  <a:pt x="1279271" y="1358900"/>
                </a:lnTo>
                <a:lnTo>
                  <a:pt x="1280134" y="1346200"/>
                </a:lnTo>
                <a:lnTo>
                  <a:pt x="1286459" y="1320800"/>
                </a:lnTo>
                <a:lnTo>
                  <a:pt x="1292034" y="1308100"/>
                </a:lnTo>
                <a:lnTo>
                  <a:pt x="1297609" y="1295400"/>
                </a:lnTo>
                <a:lnTo>
                  <a:pt x="1312951" y="1282700"/>
                </a:lnTo>
                <a:lnTo>
                  <a:pt x="1312951" y="1144625"/>
                </a:lnTo>
                <a:lnTo>
                  <a:pt x="1311719" y="1143000"/>
                </a:lnTo>
                <a:lnTo>
                  <a:pt x="1312481" y="1143000"/>
                </a:lnTo>
                <a:lnTo>
                  <a:pt x="1310563" y="1104900"/>
                </a:lnTo>
                <a:lnTo>
                  <a:pt x="1308874" y="1079500"/>
                </a:lnTo>
                <a:lnTo>
                  <a:pt x="1308188" y="1041400"/>
                </a:lnTo>
                <a:lnTo>
                  <a:pt x="1309281" y="1003300"/>
                </a:lnTo>
                <a:lnTo>
                  <a:pt x="1308531" y="1003300"/>
                </a:lnTo>
                <a:lnTo>
                  <a:pt x="1307922" y="990600"/>
                </a:lnTo>
                <a:lnTo>
                  <a:pt x="1308239" y="977900"/>
                </a:lnTo>
                <a:lnTo>
                  <a:pt x="1308061" y="952500"/>
                </a:lnTo>
                <a:lnTo>
                  <a:pt x="1307325" y="939800"/>
                </a:lnTo>
                <a:lnTo>
                  <a:pt x="1305979" y="914400"/>
                </a:lnTo>
                <a:lnTo>
                  <a:pt x="1305331" y="901700"/>
                </a:lnTo>
                <a:lnTo>
                  <a:pt x="1308938" y="901700"/>
                </a:lnTo>
                <a:lnTo>
                  <a:pt x="1327302" y="889000"/>
                </a:lnTo>
                <a:lnTo>
                  <a:pt x="1332623" y="901700"/>
                </a:lnTo>
                <a:lnTo>
                  <a:pt x="1333792" y="901700"/>
                </a:lnTo>
                <a:lnTo>
                  <a:pt x="1335214" y="927100"/>
                </a:lnTo>
                <a:lnTo>
                  <a:pt x="1336548" y="939800"/>
                </a:lnTo>
                <a:lnTo>
                  <a:pt x="1337335" y="952500"/>
                </a:lnTo>
                <a:lnTo>
                  <a:pt x="1337119" y="965200"/>
                </a:lnTo>
                <a:lnTo>
                  <a:pt x="1335646" y="1003300"/>
                </a:lnTo>
                <a:lnTo>
                  <a:pt x="1336078" y="1041400"/>
                </a:lnTo>
                <a:lnTo>
                  <a:pt x="1337767" y="1079500"/>
                </a:lnTo>
                <a:lnTo>
                  <a:pt x="1340104" y="1117600"/>
                </a:lnTo>
                <a:lnTo>
                  <a:pt x="1340586" y="1130300"/>
                </a:lnTo>
                <a:lnTo>
                  <a:pt x="1340586" y="673100"/>
                </a:lnTo>
                <a:lnTo>
                  <a:pt x="1331442" y="673100"/>
                </a:lnTo>
                <a:lnTo>
                  <a:pt x="1331442" y="876300"/>
                </a:lnTo>
                <a:lnTo>
                  <a:pt x="1322628" y="876300"/>
                </a:lnTo>
                <a:lnTo>
                  <a:pt x="1308976" y="889000"/>
                </a:lnTo>
                <a:lnTo>
                  <a:pt x="1304772" y="876300"/>
                </a:lnTo>
                <a:lnTo>
                  <a:pt x="1300734" y="863600"/>
                </a:lnTo>
                <a:lnTo>
                  <a:pt x="1297203" y="850900"/>
                </a:lnTo>
                <a:lnTo>
                  <a:pt x="1294498" y="850900"/>
                </a:lnTo>
                <a:lnTo>
                  <a:pt x="1293228" y="838200"/>
                </a:lnTo>
                <a:lnTo>
                  <a:pt x="1290180" y="838200"/>
                </a:lnTo>
                <a:lnTo>
                  <a:pt x="1290180" y="939800"/>
                </a:lnTo>
                <a:lnTo>
                  <a:pt x="1290078" y="952500"/>
                </a:lnTo>
                <a:lnTo>
                  <a:pt x="1289545" y="965200"/>
                </a:lnTo>
                <a:lnTo>
                  <a:pt x="1289469" y="990600"/>
                </a:lnTo>
                <a:lnTo>
                  <a:pt x="1288783" y="1016000"/>
                </a:lnTo>
                <a:lnTo>
                  <a:pt x="1288834" y="1117600"/>
                </a:lnTo>
                <a:lnTo>
                  <a:pt x="1288745" y="1130300"/>
                </a:lnTo>
                <a:lnTo>
                  <a:pt x="1288275" y="1143000"/>
                </a:lnTo>
                <a:lnTo>
                  <a:pt x="1280604" y="1143000"/>
                </a:lnTo>
                <a:lnTo>
                  <a:pt x="1270203" y="1155700"/>
                </a:lnTo>
                <a:lnTo>
                  <a:pt x="1267688" y="1155700"/>
                </a:lnTo>
                <a:lnTo>
                  <a:pt x="1267688" y="1460500"/>
                </a:lnTo>
                <a:lnTo>
                  <a:pt x="1267599" y="1473200"/>
                </a:lnTo>
                <a:lnTo>
                  <a:pt x="1266596" y="1473200"/>
                </a:lnTo>
                <a:lnTo>
                  <a:pt x="1264399" y="1485900"/>
                </a:lnTo>
                <a:lnTo>
                  <a:pt x="1257935" y="1485900"/>
                </a:lnTo>
                <a:lnTo>
                  <a:pt x="1257452" y="1473200"/>
                </a:lnTo>
                <a:lnTo>
                  <a:pt x="1258455" y="1473200"/>
                </a:lnTo>
                <a:lnTo>
                  <a:pt x="1260144" y="1460500"/>
                </a:lnTo>
                <a:lnTo>
                  <a:pt x="1267688" y="1460500"/>
                </a:lnTo>
                <a:lnTo>
                  <a:pt x="1267688" y="1155700"/>
                </a:lnTo>
                <a:lnTo>
                  <a:pt x="1259598" y="1155700"/>
                </a:lnTo>
                <a:lnTo>
                  <a:pt x="1259598" y="1308100"/>
                </a:lnTo>
                <a:lnTo>
                  <a:pt x="1259039" y="1320800"/>
                </a:lnTo>
                <a:lnTo>
                  <a:pt x="1252029" y="1320800"/>
                </a:lnTo>
                <a:lnTo>
                  <a:pt x="1252601" y="1308100"/>
                </a:lnTo>
                <a:lnTo>
                  <a:pt x="1259598" y="1308100"/>
                </a:lnTo>
                <a:lnTo>
                  <a:pt x="1259598" y="1155700"/>
                </a:lnTo>
                <a:lnTo>
                  <a:pt x="1232623" y="1155700"/>
                </a:lnTo>
                <a:lnTo>
                  <a:pt x="1229995" y="1143000"/>
                </a:lnTo>
                <a:lnTo>
                  <a:pt x="1229118" y="1130300"/>
                </a:lnTo>
                <a:lnTo>
                  <a:pt x="1227505" y="1104900"/>
                </a:lnTo>
                <a:lnTo>
                  <a:pt x="1226667" y="1079500"/>
                </a:lnTo>
                <a:lnTo>
                  <a:pt x="1226718" y="1041400"/>
                </a:lnTo>
                <a:lnTo>
                  <a:pt x="1228280" y="1003300"/>
                </a:lnTo>
                <a:lnTo>
                  <a:pt x="1228051" y="977900"/>
                </a:lnTo>
                <a:lnTo>
                  <a:pt x="1227505" y="965200"/>
                </a:lnTo>
                <a:lnTo>
                  <a:pt x="1227086" y="939800"/>
                </a:lnTo>
                <a:lnTo>
                  <a:pt x="1227264" y="914400"/>
                </a:lnTo>
                <a:lnTo>
                  <a:pt x="1257515" y="914400"/>
                </a:lnTo>
                <a:lnTo>
                  <a:pt x="1266596" y="901700"/>
                </a:lnTo>
                <a:lnTo>
                  <a:pt x="1284478" y="901700"/>
                </a:lnTo>
                <a:lnTo>
                  <a:pt x="1287716" y="914400"/>
                </a:lnTo>
                <a:lnTo>
                  <a:pt x="1289011" y="914400"/>
                </a:lnTo>
                <a:lnTo>
                  <a:pt x="1290180" y="939800"/>
                </a:lnTo>
                <a:lnTo>
                  <a:pt x="1290180" y="838200"/>
                </a:lnTo>
                <a:lnTo>
                  <a:pt x="1276743" y="838200"/>
                </a:lnTo>
                <a:lnTo>
                  <a:pt x="1270393" y="825500"/>
                </a:lnTo>
                <a:lnTo>
                  <a:pt x="1250518" y="838200"/>
                </a:lnTo>
                <a:lnTo>
                  <a:pt x="1236840" y="838200"/>
                </a:lnTo>
                <a:lnTo>
                  <a:pt x="1223251" y="825500"/>
                </a:lnTo>
                <a:lnTo>
                  <a:pt x="1199057" y="825500"/>
                </a:lnTo>
                <a:lnTo>
                  <a:pt x="1198676" y="838200"/>
                </a:lnTo>
                <a:lnTo>
                  <a:pt x="1198880" y="850900"/>
                </a:lnTo>
                <a:lnTo>
                  <a:pt x="1201877" y="850900"/>
                </a:lnTo>
                <a:lnTo>
                  <a:pt x="1206322" y="863600"/>
                </a:lnTo>
                <a:lnTo>
                  <a:pt x="1208735" y="876300"/>
                </a:lnTo>
                <a:lnTo>
                  <a:pt x="1208760" y="889000"/>
                </a:lnTo>
                <a:lnTo>
                  <a:pt x="1206004" y="901700"/>
                </a:lnTo>
                <a:lnTo>
                  <a:pt x="1206538" y="901700"/>
                </a:lnTo>
                <a:lnTo>
                  <a:pt x="1211287" y="914400"/>
                </a:lnTo>
                <a:lnTo>
                  <a:pt x="1213421" y="927100"/>
                </a:lnTo>
                <a:lnTo>
                  <a:pt x="1213967" y="927100"/>
                </a:lnTo>
                <a:lnTo>
                  <a:pt x="1214081" y="977900"/>
                </a:lnTo>
                <a:lnTo>
                  <a:pt x="1213586" y="1003300"/>
                </a:lnTo>
                <a:lnTo>
                  <a:pt x="1212202" y="1041400"/>
                </a:lnTo>
                <a:lnTo>
                  <a:pt x="1209662" y="1066800"/>
                </a:lnTo>
                <a:lnTo>
                  <a:pt x="1209382" y="1079500"/>
                </a:lnTo>
                <a:lnTo>
                  <a:pt x="1210945" y="1092200"/>
                </a:lnTo>
                <a:lnTo>
                  <a:pt x="1213065" y="1117600"/>
                </a:lnTo>
                <a:lnTo>
                  <a:pt x="1214475" y="1130300"/>
                </a:lnTo>
                <a:lnTo>
                  <a:pt x="1214716" y="1143000"/>
                </a:lnTo>
                <a:lnTo>
                  <a:pt x="1213624" y="1155700"/>
                </a:lnTo>
                <a:lnTo>
                  <a:pt x="1209789" y="1155700"/>
                </a:lnTo>
                <a:lnTo>
                  <a:pt x="1201775" y="1168400"/>
                </a:lnTo>
                <a:lnTo>
                  <a:pt x="1197673" y="1168400"/>
                </a:lnTo>
                <a:lnTo>
                  <a:pt x="1197762" y="1181100"/>
                </a:lnTo>
                <a:lnTo>
                  <a:pt x="1197114" y="1181100"/>
                </a:lnTo>
                <a:lnTo>
                  <a:pt x="1194371" y="1193800"/>
                </a:lnTo>
                <a:lnTo>
                  <a:pt x="1190180" y="1206500"/>
                </a:lnTo>
                <a:lnTo>
                  <a:pt x="1185595" y="1206500"/>
                </a:lnTo>
                <a:lnTo>
                  <a:pt x="1181696" y="1219200"/>
                </a:lnTo>
                <a:lnTo>
                  <a:pt x="1176083" y="1219200"/>
                </a:lnTo>
                <a:lnTo>
                  <a:pt x="1174648" y="1206500"/>
                </a:lnTo>
                <a:lnTo>
                  <a:pt x="1173353" y="1193800"/>
                </a:lnTo>
                <a:lnTo>
                  <a:pt x="1172425" y="1193800"/>
                </a:lnTo>
                <a:lnTo>
                  <a:pt x="1169962" y="1155700"/>
                </a:lnTo>
                <a:lnTo>
                  <a:pt x="1167599" y="1130300"/>
                </a:lnTo>
                <a:lnTo>
                  <a:pt x="1165364" y="1092200"/>
                </a:lnTo>
                <a:lnTo>
                  <a:pt x="1163281" y="1066800"/>
                </a:lnTo>
                <a:lnTo>
                  <a:pt x="1161237" y="1041400"/>
                </a:lnTo>
                <a:lnTo>
                  <a:pt x="1159992" y="1016342"/>
                </a:lnTo>
                <a:lnTo>
                  <a:pt x="1159992" y="1714500"/>
                </a:lnTo>
                <a:lnTo>
                  <a:pt x="1132725" y="1727200"/>
                </a:lnTo>
                <a:lnTo>
                  <a:pt x="1050683" y="1727200"/>
                </a:lnTo>
                <a:lnTo>
                  <a:pt x="1055458" y="1714500"/>
                </a:lnTo>
                <a:lnTo>
                  <a:pt x="1159992" y="1714500"/>
                </a:lnTo>
                <a:lnTo>
                  <a:pt x="1159992" y="1016342"/>
                </a:lnTo>
                <a:lnTo>
                  <a:pt x="1159344" y="1003300"/>
                </a:lnTo>
                <a:lnTo>
                  <a:pt x="1157541" y="965200"/>
                </a:lnTo>
                <a:lnTo>
                  <a:pt x="1155776" y="939800"/>
                </a:lnTo>
                <a:lnTo>
                  <a:pt x="1155217" y="927100"/>
                </a:lnTo>
                <a:lnTo>
                  <a:pt x="1156868" y="914400"/>
                </a:lnTo>
                <a:lnTo>
                  <a:pt x="1167892" y="914400"/>
                </a:lnTo>
                <a:lnTo>
                  <a:pt x="1163662" y="901700"/>
                </a:lnTo>
                <a:lnTo>
                  <a:pt x="1160119" y="901700"/>
                </a:lnTo>
                <a:lnTo>
                  <a:pt x="1154404" y="889000"/>
                </a:lnTo>
                <a:lnTo>
                  <a:pt x="1153947" y="889000"/>
                </a:lnTo>
                <a:lnTo>
                  <a:pt x="1153947" y="1320800"/>
                </a:lnTo>
                <a:lnTo>
                  <a:pt x="1153553" y="1320800"/>
                </a:lnTo>
                <a:lnTo>
                  <a:pt x="1152512" y="1333500"/>
                </a:lnTo>
                <a:lnTo>
                  <a:pt x="1150721" y="1346200"/>
                </a:lnTo>
                <a:lnTo>
                  <a:pt x="1143876" y="1371600"/>
                </a:lnTo>
                <a:lnTo>
                  <a:pt x="1138555" y="1397000"/>
                </a:lnTo>
                <a:lnTo>
                  <a:pt x="1133563" y="1435100"/>
                </a:lnTo>
                <a:lnTo>
                  <a:pt x="1127721" y="1460500"/>
                </a:lnTo>
                <a:lnTo>
                  <a:pt x="1125372" y="1473200"/>
                </a:lnTo>
                <a:lnTo>
                  <a:pt x="1124254" y="1485900"/>
                </a:lnTo>
                <a:lnTo>
                  <a:pt x="1123683" y="1498600"/>
                </a:lnTo>
                <a:lnTo>
                  <a:pt x="1123022" y="1511300"/>
                </a:lnTo>
                <a:lnTo>
                  <a:pt x="1122641" y="1524000"/>
                </a:lnTo>
                <a:lnTo>
                  <a:pt x="1096733" y="1524000"/>
                </a:lnTo>
                <a:lnTo>
                  <a:pt x="1096568" y="1511300"/>
                </a:lnTo>
                <a:lnTo>
                  <a:pt x="1095235" y="1485900"/>
                </a:lnTo>
                <a:lnTo>
                  <a:pt x="1094905" y="1460500"/>
                </a:lnTo>
                <a:lnTo>
                  <a:pt x="1094828" y="1428940"/>
                </a:lnTo>
                <a:lnTo>
                  <a:pt x="1094447" y="1397000"/>
                </a:lnTo>
                <a:lnTo>
                  <a:pt x="1094320" y="1384300"/>
                </a:lnTo>
                <a:lnTo>
                  <a:pt x="1093952" y="1384300"/>
                </a:lnTo>
                <a:lnTo>
                  <a:pt x="1093063" y="1371600"/>
                </a:lnTo>
                <a:lnTo>
                  <a:pt x="1093927" y="1346200"/>
                </a:lnTo>
                <a:lnTo>
                  <a:pt x="1094422" y="1308100"/>
                </a:lnTo>
                <a:lnTo>
                  <a:pt x="1094308" y="1282700"/>
                </a:lnTo>
                <a:lnTo>
                  <a:pt x="1093330" y="1244600"/>
                </a:lnTo>
                <a:lnTo>
                  <a:pt x="1092885" y="1244600"/>
                </a:lnTo>
                <a:lnTo>
                  <a:pt x="1092327" y="1231900"/>
                </a:lnTo>
                <a:lnTo>
                  <a:pt x="1091336" y="1219200"/>
                </a:lnTo>
                <a:lnTo>
                  <a:pt x="1089596" y="1206500"/>
                </a:lnTo>
                <a:lnTo>
                  <a:pt x="1088669" y="1206500"/>
                </a:lnTo>
                <a:lnTo>
                  <a:pt x="1088542" y="1193800"/>
                </a:lnTo>
                <a:lnTo>
                  <a:pt x="1088936" y="1193800"/>
                </a:lnTo>
                <a:lnTo>
                  <a:pt x="1089533" y="1181100"/>
                </a:lnTo>
                <a:lnTo>
                  <a:pt x="1090549" y="1168400"/>
                </a:lnTo>
                <a:lnTo>
                  <a:pt x="1090853" y="1155700"/>
                </a:lnTo>
                <a:lnTo>
                  <a:pt x="1090041" y="1143000"/>
                </a:lnTo>
                <a:lnTo>
                  <a:pt x="1087691" y="1130300"/>
                </a:lnTo>
                <a:lnTo>
                  <a:pt x="1087259" y="1130300"/>
                </a:lnTo>
                <a:lnTo>
                  <a:pt x="1086675" y="1117600"/>
                </a:lnTo>
                <a:lnTo>
                  <a:pt x="1086853" y="1117600"/>
                </a:lnTo>
                <a:lnTo>
                  <a:pt x="1087272" y="1092200"/>
                </a:lnTo>
                <a:lnTo>
                  <a:pt x="1085329" y="1066800"/>
                </a:lnTo>
                <a:lnTo>
                  <a:pt x="1083437" y="1041400"/>
                </a:lnTo>
                <a:lnTo>
                  <a:pt x="1084008" y="1016000"/>
                </a:lnTo>
                <a:lnTo>
                  <a:pt x="1084910" y="1003300"/>
                </a:lnTo>
                <a:lnTo>
                  <a:pt x="1084656" y="990600"/>
                </a:lnTo>
                <a:lnTo>
                  <a:pt x="1083475" y="977900"/>
                </a:lnTo>
                <a:lnTo>
                  <a:pt x="1081557" y="965200"/>
                </a:lnTo>
                <a:lnTo>
                  <a:pt x="1081125" y="958850"/>
                </a:lnTo>
                <a:lnTo>
                  <a:pt x="1081125" y="1320800"/>
                </a:lnTo>
                <a:lnTo>
                  <a:pt x="1081125" y="1333500"/>
                </a:lnTo>
                <a:lnTo>
                  <a:pt x="1080884" y="1346200"/>
                </a:lnTo>
                <a:lnTo>
                  <a:pt x="1078636" y="1384300"/>
                </a:lnTo>
                <a:lnTo>
                  <a:pt x="1075931" y="1409700"/>
                </a:lnTo>
                <a:lnTo>
                  <a:pt x="1075715" y="1447800"/>
                </a:lnTo>
                <a:lnTo>
                  <a:pt x="1078141" y="1511300"/>
                </a:lnTo>
                <a:lnTo>
                  <a:pt x="1079296" y="1549400"/>
                </a:lnTo>
                <a:lnTo>
                  <a:pt x="1079601" y="1562100"/>
                </a:lnTo>
                <a:lnTo>
                  <a:pt x="1079741" y="1562100"/>
                </a:lnTo>
                <a:lnTo>
                  <a:pt x="1078357" y="1574800"/>
                </a:lnTo>
                <a:lnTo>
                  <a:pt x="1063396" y="1587500"/>
                </a:lnTo>
                <a:lnTo>
                  <a:pt x="1056716" y="1574800"/>
                </a:lnTo>
                <a:lnTo>
                  <a:pt x="1055166" y="1524000"/>
                </a:lnTo>
                <a:lnTo>
                  <a:pt x="1053947" y="1473200"/>
                </a:lnTo>
                <a:lnTo>
                  <a:pt x="1052664" y="1435100"/>
                </a:lnTo>
                <a:lnTo>
                  <a:pt x="1051191" y="1384300"/>
                </a:lnTo>
                <a:lnTo>
                  <a:pt x="1049934" y="1346200"/>
                </a:lnTo>
                <a:lnTo>
                  <a:pt x="1048397" y="1320800"/>
                </a:lnTo>
                <a:lnTo>
                  <a:pt x="1046746" y="1295400"/>
                </a:lnTo>
                <a:lnTo>
                  <a:pt x="1045159" y="1257300"/>
                </a:lnTo>
                <a:lnTo>
                  <a:pt x="1043216" y="1219200"/>
                </a:lnTo>
                <a:lnTo>
                  <a:pt x="1041336" y="1181100"/>
                </a:lnTo>
                <a:lnTo>
                  <a:pt x="1039342" y="1143000"/>
                </a:lnTo>
                <a:lnTo>
                  <a:pt x="1034846" y="1066800"/>
                </a:lnTo>
                <a:lnTo>
                  <a:pt x="1033195" y="1041920"/>
                </a:lnTo>
                <a:lnTo>
                  <a:pt x="1033195" y="1562100"/>
                </a:lnTo>
                <a:lnTo>
                  <a:pt x="1032967" y="1574800"/>
                </a:lnTo>
                <a:lnTo>
                  <a:pt x="1031201" y="1574800"/>
                </a:lnTo>
                <a:lnTo>
                  <a:pt x="1031201" y="1600200"/>
                </a:lnTo>
                <a:lnTo>
                  <a:pt x="1022134" y="1612900"/>
                </a:lnTo>
                <a:lnTo>
                  <a:pt x="1010856" y="1612900"/>
                </a:lnTo>
                <a:lnTo>
                  <a:pt x="1010856" y="1689100"/>
                </a:lnTo>
                <a:lnTo>
                  <a:pt x="1010856" y="1701800"/>
                </a:lnTo>
                <a:lnTo>
                  <a:pt x="983970" y="1701800"/>
                </a:lnTo>
                <a:lnTo>
                  <a:pt x="983970" y="1727200"/>
                </a:lnTo>
                <a:lnTo>
                  <a:pt x="941501" y="1739900"/>
                </a:lnTo>
                <a:lnTo>
                  <a:pt x="900137" y="1727200"/>
                </a:lnTo>
                <a:lnTo>
                  <a:pt x="879284" y="1727200"/>
                </a:lnTo>
                <a:lnTo>
                  <a:pt x="887526" y="1714500"/>
                </a:lnTo>
                <a:lnTo>
                  <a:pt x="895642" y="1714500"/>
                </a:lnTo>
                <a:lnTo>
                  <a:pt x="924775" y="1727200"/>
                </a:lnTo>
                <a:lnTo>
                  <a:pt x="983970" y="1727200"/>
                </a:lnTo>
                <a:lnTo>
                  <a:pt x="983970" y="1701800"/>
                </a:lnTo>
                <a:lnTo>
                  <a:pt x="971677" y="1701800"/>
                </a:lnTo>
                <a:lnTo>
                  <a:pt x="942467" y="1714500"/>
                </a:lnTo>
                <a:lnTo>
                  <a:pt x="913244" y="1714500"/>
                </a:lnTo>
                <a:lnTo>
                  <a:pt x="884008" y="1701800"/>
                </a:lnTo>
                <a:lnTo>
                  <a:pt x="863142" y="1701800"/>
                </a:lnTo>
                <a:lnTo>
                  <a:pt x="853020" y="1689100"/>
                </a:lnTo>
                <a:lnTo>
                  <a:pt x="842327" y="1676400"/>
                </a:lnTo>
                <a:lnTo>
                  <a:pt x="831049" y="1663700"/>
                </a:lnTo>
                <a:lnTo>
                  <a:pt x="812012" y="1663700"/>
                </a:lnTo>
                <a:lnTo>
                  <a:pt x="813269" y="1651000"/>
                </a:lnTo>
                <a:lnTo>
                  <a:pt x="818642" y="1651000"/>
                </a:lnTo>
                <a:lnTo>
                  <a:pt x="838060" y="1638300"/>
                </a:lnTo>
                <a:lnTo>
                  <a:pt x="1009129" y="1638300"/>
                </a:lnTo>
                <a:lnTo>
                  <a:pt x="1010475" y="1651000"/>
                </a:lnTo>
                <a:lnTo>
                  <a:pt x="1004671" y="1651000"/>
                </a:lnTo>
                <a:lnTo>
                  <a:pt x="1000887" y="1663700"/>
                </a:lnTo>
                <a:lnTo>
                  <a:pt x="999490" y="1676400"/>
                </a:lnTo>
                <a:lnTo>
                  <a:pt x="1001306" y="1676400"/>
                </a:lnTo>
                <a:lnTo>
                  <a:pt x="1007198" y="1689100"/>
                </a:lnTo>
                <a:lnTo>
                  <a:pt x="1010856" y="1689100"/>
                </a:lnTo>
                <a:lnTo>
                  <a:pt x="1010856" y="1612900"/>
                </a:lnTo>
                <a:lnTo>
                  <a:pt x="956183" y="1612900"/>
                </a:lnTo>
                <a:lnTo>
                  <a:pt x="973963" y="1600200"/>
                </a:lnTo>
                <a:lnTo>
                  <a:pt x="1031201" y="1600200"/>
                </a:lnTo>
                <a:lnTo>
                  <a:pt x="1031201" y="1574800"/>
                </a:lnTo>
                <a:lnTo>
                  <a:pt x="987729" y="1574800"/>
                </a:lnTo>
                <a:lnTo>
                  <a:pt x="984123" y="1562100"/>
                </a:lnTo>
                <a:lnTo>
                  <a:pt x="983424" y="1549400"/>
                </a:lnTo>
                <a:lnTo>
                  <a:pt x="983081" y="1536700"/>
                </a:lnTo>
                <a:lnTo>
                  <a:pt x="982357" y="1524000"/>
                </a:lnTo>
                <a:lnTo>
                  <a:pt x="981417" y="1511300"/>
                </a:lnTo>
                <a:lnTo>
                  <a:pt x="980376" y="1498600"/>
                </a:lnTo>
                <a:lnTo>
                  <a:pt x="977684" y="1473200"/>
                </a:lnTo>
                <a:lnTo>
                  <a:pt x="975245" y="1435100"/>
                </a:lnTo>
                <a:lnTo>
                  <a:pt x="973112" y="1397000"/>
                </a:lnTo>
                <a:lnTo>
                  <a:pt x="971321" y="1371600"/>
                </a:lnTo>
                <a:lnTo>
                  <a:pt x="968857" y="1320800"/>
                </a:lnTo>
                <a:lnTo>
                  <a:pt x="966508" y="1270000"/>
                </a:lnTo>
                <a:lnTo>
                  <a:pt x="964298" y="1219200"/>
                </a:lnTo>
                <a:lnTo>
                  <a:pt x="962253" y="1168400"/>
                </a:lnTo>
                <a:lnTo>
                  <a:pt x="960424" y="1117600"/>
                </a:lnTo>
                <a:lnTo>
                  <a:pt x="959713" y="1079500"/>
                </a:lnTo>
                <a:lnTo>
                  <a:pt x="959586" y="990600"/>
                </a:lnTo>
                <a:lnTo>
                  <a:pt x="959370" y="977900"/>
                </a:lnTo>
                <a:lnTo>
                  <a:pt x="958964" y="965200"/>
                </a:lnTo>
                <a:lnTo>
                  <a:pt x="957973" y="952500"/>
                </a:lnTo>
                <a:lnTo>
                  <a:pt x="957516" y="939800"/>
                </a:lnTo>
                <a:lnTo>
                  <a:pt x="1003706" y="939800"/>
                </a:lnTo>
                <a:lnTo>
                  <a:pt x="1007224" y="952500"/>
                </a:lnTo>
                <a:lnTo>
                  <a:pt x="1007897" y="965200"/>
                </a:lnTo>
                <a:lnTo>
                  <a:pt x="1009167" y="1003300"/>
                </a:lnTo>
                <a:lnTo>
                  <a:pt x="1011961" y="1041400"/>
                </a:lnTo>
                <a:lnTo>
                  <a:pt x="1015072" y="1066800"/>
                </a:lnTo>
                <a:lnTo>
                  <a:pt x="1017308" y="1104900"/>
                </a:lnTo>
                <a:lnTo>
                  <a:pt x="1018679" y="1130300"/>
                </a:lnTo>
                <a:lnTo>
                  <a:pt x="1020457" y="1143000"/>
                </a:lnTo>
                <a:lnTo>
                  <a:pt x="1021778" y="1168400"/>
                </a:lnTo>
                <a:lnTo>
                  <a:pt x="1021842" y="1193800"/>
                </a:lnTo>
                <a:lnTo>
                  <a:pt x="1020203" y="1231900"/>
                </a:lnTo>
                <a:lnTo>
                  <a:pt x="1019390" y="1257300"/>
                </a:lnTo>
                <a:lnTo>
                  <a:pt x="1018806" y="1295400"/>
                </a:lnTo>
                <a:lnTo>
                  <a:pt x="1017866" y="1333500"/>
                </a:lnTo>
                <a:lnTo>
                  <a:pt x="1018273" y="1358900"/>
                </a:lnTo>
                <a:lnTo>
                  <a:pt x="1020889" y="1384300"/>
                </a:lnTo>
                <a:lnTo>
                  <a:pt x="1024432" y="1409700"/>
                </a:lnTo>
                <a:lnTo>
                  <a:pt x="1027658" y="1447800"/>
                </a:lnTo>
                <a:lnTo>
                  <a:pt x="1029068" y="1460500"/>
                </a:lnTo>
                <a:lnTo>
                  <a:pt x="1030351" y="1473200"/>
                </a:lnTo>
                <a:lnTo>
                  <a:pt x="1031062" y="1485900"/>
                </a:lnTo>
                <a:lnTo>
                  <a:pt x="1030744" y="1498600"/>
                </a:lnTo>
                <a:lnTo>
                  <a:pt x="1030516" y="1511300"/>
                </a:lnTo>
                <a:lnTo>
                  <a:pt x="1031303" y="1536700"/>
                </a:lnTo>
                <a:lnTo>
                  <a:pt x="1032421" y="1549400"/>
                </a:lnTo>
                <a:lnTo>
                  <a:pt x="1033195" y="1562100"/>
                </a:lnTo>
                <a:lnTo>
                  <a:pt x="1033195" y="1041920"/>
                </a:lnTo>
                <a:lnTo>
                  <a:pt x="1032319" y="1028700"/>
                </a:lnTo>
                <a:lnTo>
                  <a:pt x="1029081" y="990600"/>
                </a:lnTo>
                <a:lnTo>
                  <a:pt x="1024712" y="952500"/>
                </a:lnTo>
                <a:lnTo>
                  <a:pt x="1023162" y="939800"/>
                </a:lnTo>
                <a:lnTo>
                  <a:pt x="1021626" y="927100"/>
                </a:lnTo>
                <a:lnTo>
                  <a:pt x="1018743" y="901700"/>
                </a:lnTo>
                <a:lnTo>
                  <a:pt x="1016063" y="876300"/>
                </a:lnTo>
                <a:lnTo>
                  <a:pt x="1013637" y="863600"/>
                </a:lnTo>
                <a:lnTo>
                  <a:pt x="1012685" y="850900"/>
                </a:lnTo>
                <a:lnTo>
                  <a:pt x="991260" y="850900"/>
                </a:lnTo>
                <a:lnTo>
                  <a:pt x="982675" y="838200"/>
                </a:lnTo>
                <a:lnTo>
                  <a:pt x="951179" y="838200"/>
                </a:lnTo>
                <a:lnTo>
                  <a:pt x="942149" y="850900"/>
                </a:lnTo>
                <a:lnTo>
                  <a:pt x="938136" y="850900"/>
                </a:lnTo>
                <a:lnTo>
                  <a:pt x="938860" y="863600"/>
                </a:lnTo>
                <a:lnTo>
                  <a:pt x="940181" y="876300"/>
                </a:lnTo>
                <a:lnTo>
                  <a:pt x="940625" y="889000"/>
                </a:lnTo>
                <a:lnTo>
                  <a:pt x="939673" y="889000"/>
                </a:lnTo>
                <a:lnTo>
                  <a:pt x="936790" y="901700"/>
                </a:lnTo>
                <a:lnTo>
                  <a:pt x="934986" y="901700"/>
                </a:lnTo>
                <a:lnTo>
                  <a:pt x="935647" y="914400"/>
                </a:lnTo>
                <a:lnTo>
                  <a:pt x="939495" y="927100"/>
                </a:lnTo>
                <a:lnTo>
                  <a:pt x="939965" y="939800"/>
                </a:lnTo>
                <a:lnTo>
                  <a:pt x="939126" y="952500"/>
                </a:lnTo>
                <a:lnTo>
                  <a:pt x="939063" y="965200"/>
                </a:lnTo>
                <a:lnTo>
                  <a:pt x="939876" y="977900"/>
                </a:lnTo>
                <a:lnTo>
                  <a:pt x="940371" y="990600"/>
                </a:lnTo>
                <a:lnTo>
                  <a:pt x="940574" y="1003300"/>
                </a:lnTo>
                <a:lnTo>
                  <a:pt x="940523" y="1016000"/>
                </a:lnTo>
                <a:lnTo>
                  <a:pt x="939520" y="1066800"/>
                </a:lnTo>
                <a:lnTo>
                  <a:pt x="938390" y="1130300"/>
                </a:lnTo>
                <a:lnTo>
                  <a:pt x="937387" y="1181100"/>
                </a:lnTo>
                <a:lnTo>
                  <a:pt x="936942" y="1219200"/>
                </a:lnTo>
                <a:lnTo>
                  <a:pt x="936917" y="1282700"/>
                </a:lnTo>
                <a:lnTo>
                  <a:pt x="937539" y="1320800"/>
                </a:lnTo>
                <a:lnTo>
                  <a:pt x="938326" y="1371600"/>
                </a:lnTo>
                <a:lnTo>
                  <a:pt x="938961" y="1409700"/>
                </a:lnTo>
                <a:lnTo>
                  <a:pt x="938974" y="1460500"/>
                </a:lnTo>
                <a:lnTo>
                  <a:pt x="938885" y="1511300"/>
                </a:lnTo>
                <a:lnTo>
                  <a:pt x="939431" y="1524000"/>
                </a:lnTo>
                <a:lnTo>
                  <a:pt x="940447" y="1536700"/>
                </a:lnTo>
                <a:lnTo>
                  <a:pt x="941222" y="1549400"/>
                </a:lnTo>
                <a:lnTo>
                  <a:pt x="941006" y="1562100"/>
                </a:lnTo>
                <a:lnTo>
                  <a:pt x="940650" y="1562100"/>
                </a:lnTo>
                <a:lnTo>
                  <a:pt x="940777" y="1574800"/>
                </a:lnTo>
                <a:lnTo>
                  <a:pt x="938504" y="1574800"/>
                </a:lnTo>
                <a:lnTo>
                  <a:pt x="934720" y="1587500"/>
                </a:lnTo>
                <a:lnTo>
                  <a:pt x="926973" y="1587500"/>
                </a:lnTo>
                <a:lnTo>
                  <a:pt x="924496" y="1574800"/>
                </a:lnTo>
                <a:lnTo>
                  <a:pt x="923505" y="1574800"/>
                </a:lnTo>
                <a:lnTo>
                  <a:pt x="923391" y="1562100"/>
                </a:lnTo>
                <a:lnTo>
                  <a:pt x="923175" y="1562100"/>
                </a:lnTo>
                <a:lnTo>
                  <a:pt x="921842" y="1524000"/>
                </a:lnTo>
                <a:lnTo>
                  <a:pt x="921651" y="1498600"/>
                </a:lnTo>
                <a:lnTo>
                  <a:pt x="921169" y="1435100"/>
                </a:lnTo>
                <a:lnTo>
                  <a:pt x="920102" y="1397000"/>
                </a:lnTo>
                <a:lnTo>
                  <a:pt x="919594" y="1384300"/>
                </a:lnTo>
                <a:lnTo>
                  <a:pt x="918095" y="1346200"/>
                </a:lnTo>
                <a:lnTo>
                  <a:pt x="916139" y="1295400"/>
                </a:lnTo>
                <a:lnTo>
                  <a:pt x="914514" y="1257300"/>
                </a:lnTo>
                <a:lnTo>
                  <a:pt x="913485" y="1206500"/>
                </a:lnTo>
                <a:lnTo>
                  <a:pt x="913015" y="1155700"/>
                </a:lnTo>
                <a:lnTo>
                  <a:pt x="913142" y="1054100"/>
                </a:lnTo>
                <a:lnTo>
                  <a:pt x="913333" y="1028700"/>
                </a:lnTo>
                <a:lnTo>
                  <a:pt x="913358" y="990600"/>
                </a:lnTo>
                <a:lnTo>
                  <a:pt x="912774" y="965200"/>
                </a:lnTo>
                <a:lnTo>
                  <a:pt x="911898" y="939800"/>
                </a:lnTo>
                <a:lnTo>
                  <a:pt x="911580" y="927100"/>
                </a:lnTo>
                <a:lnTo>
                  <a:pt x="910640" y="889000"/>
                </a:lnTo>
                <a:lnTo>
                  <a:pt x="910526" y="876300"/>
                </a:lnTo>
                <a:lnTo>
                  <a:pt x="910399" y="863600"/>
                </a:lnTo>
                <a:lnTo>
                  <a:pt x="909180" y="850900"/>
                </a:lnTo>
                <a:lnTo>
                  <a:pt x="907554" y="838200"/>
                </a:lnTo>
                <a:lnTo>
                  <a:pt x="905929" y="825500"/>
                </a:lnTo>
                <a:lnTo>
                  <a:pt x="905675" y="825500"/>
                </a:lnTo>
                <a:lnTo>
                  <a:pt x="906335" y="812800"/>
                </a:lnTo>
                <a:lnTo>
                  <a:pt x="945273" y="812800"/>
                </a:lnTo>
                <a:lnTo>
                  <a:pt x="960183" y="825500"/>
                </a:lnTo>
                <a:lnTo>
                  <a:pt x="986853" y="825500"/>
                </a:lnTo>
                <a:lnTo>
                  <a:pt x="999324" y="838200"/>
                </a:lnTo>
                <a:lnTo>
                  <a:pt x="1053134" y="838200"/>
                </a:lnTo>
                <a:lnTo>
                  <a:pt x="1063790" y="850900"/>
                </a:lnTo>
                <a:lnTo>
                  <a:pt x="1056551" y="850900"/>
                </a:lnTo>
                <a:lnTo>
                  <a:pt x="1058976" y="863600"/>
                </a:lnTo>
                <a:lnTo>
                  <a:pt x="1054277" y="876300"/>
                </a:lnTo>
                <a:lnTo>
                  <a:pt x="1058341" y="876300"/>
                </a:lnTo>
                <a:lnTo>
                  <a:pt x="1062304" y="889000"/>
                </a:lnTo>
                <a:lnTo>
                  <a:pt x="1061224" y="901700"/>
                </a:lnTo>
                <a:lnTo>
                  <a:pt x="1049032" y="901700"/>
                </a:lnTo>
                <a:lnTo>
                  <a:pt x="1059992" y="914400"/>
                </a:lnTo>
                <a:lnTo>
                  <a:pt x="1065136" y="927100"/>
                </a:lnTo>
                <a:lnTo>
                  <a:pt x="1066660" y="927100"/>
                </a:lnTo>
                <a:lnTo>
                  <a:pt x="1066736" y="939800"/>
                </a:lnTo>
                <a:lnTo>
                  <a:pt x="1067130" y="965200"/>
                </a:lnTo>
                <a:lnTo>
                  <a:pt x="1067892" y="1003300"/>
                </a:lnTo>
                <a:lnTo>
                  <a:pt x="1069047" y="1028700"/>
                </a:lnTo>
                <a:lnTo>
                  <a:pt x="1070635" y="1066800"/>
                </a:lnTo>
                <a:lnTo>
                  <a:pt x="1071778" y="1092200"/>
                </a:lnTo>
                <a:lnTo>
                  <a:pt x="1071956" y="1130300"/>
                </a:lnTo>
                <a:lnTo>
                  <a:pt x="1072603" y="1168400"/>
                </a:lnTo>
                <a:lnTo>
                  <a:pt x="1078014" y="1231900"/>
                </a:lnTo>
                <a:lnTo>
                  <a:pt x="1080795" y="1295400"/>
                </a:lnTo>
                <a:lnTo>
                  <a:pt x="1081125" y="1320800"/>
                </a:lnTo>
                <a:lnTo>
                  <a:pt x="1081125" y="958850"/>
                </a:lnTo>
                <a:lnTo>
                  <a:pt x="1080693" y="952500"/>
                </a:lnTo>
                <a:lnTo>
                  <a:pt x="1080427" y="952500"/>
                </a:lnTo>
                <a:lnTo>
                  <a:pt x="1080782" y="939800"/>
                </a:lnTo>
                <a:lnTo>
                  <a:pt x="1081722" y="927100"/>
                </a:lnTo>
                <a:lnTo>
                  <a:pt x="1083741" y="914400"/>
                </a:lnTo>
                <a:lnTo>
                  <a:pt x="1106982" y="914400"/>
                </a:lnTo>
                <a:lnTo>
                  <a:pt x="1113891" y="927100"/>
                </a:lnTo>
                <a:lnTo>
                  <a:pt x="1136980" y="927100"/>
                </a:lnTo>
                <a:lnTo>
                  <a:pt x="1143673" y="965200"/>
                </a:lnTo>
                <a:lnTo>
                  <a:pt x="1146238" y="1016000"/>
                </a:lnTo>
                <a:lnTo>
                  <a:pt x="1146644" y="1028700"/>
                </a:lnTo>
                <a:lnTo>
                  <a:pt x="1148041" y="1117600"/>
                </a:lnTo>
                <a:lnTo>
                  <a:pt x="1148422" y="1143000"/>
                </a:lnTo>
                <a:lnTo>
                  <a:pt x="1149184" y="1181100"/>
                </a:lnTo>
                <a:lnTo>
                  <a:pt x="1150493" y="1231900"/>
                </a:lnTo>
                <a:lnTo>
                  <a:pt x="1152105" y="1270000"/>
                </a:lnTo>
                <a:lnTo>
                  <a:pt x="1153820" y="1308100"/>
                </a:lnTo>
                <a:lnTo>
                  <a:pt x="1153947" y="1320800"/>
                </a:lnTo>
                <a:lnTo>
                  <a:pt x="1153947" y="889000"/>
                </a:lnTo>
                <a:lnTo>
                  <a:pt x="1151026" y="889000"/>
                </a:lnTo>
                <a:lnTo>
                  <a:pt x="1149159" y="876300"/>
                </a:lnTo>
                <a:lnTo>
                  <a:pt x="1147991" y="863600"/>
                </a:lnTo>
                <a:lnTo>
                  <a:pt x="1144270" y="850900"/>
                </a:lnTo>
                <a:lnTo>
                  <a:pt x="1136954" y="850900"/>
                </a:lnTo>
                <a:lnTo>
                  <a:pt x="1126921" y="838200"/>
                </a:lnTo>
                <a:lnTo>
                  <a:pt x="1102525" y="838200"/>
                </a:lnTo>
                <a:lnTo>
                  <a:pt x="1092454" y="850900"/>
                </a:lnTo>
                <a:lnTo>
                  <a:pt x="1087882" y="850900"/>
                </a:lnTo>
                <a:lnTo>
                  <a:pt x="1085342" y="838200"/>
                </a:lnTo>
                <a:lnTo>
                  <a:pt x="1068374" y="838200"/>
                </a:lnTo>
                <a:lnTo>
                  <a:pt x="1058646" y="825500"/>
                </a:lnTo>
                <a:lnTo>
                  <a:pt x="1054773" y="825500"/>
                </a:lnTo>
                <a:lnTo>
                  <a:pt x="1039863" y="825500"/>
                </a:lnTo>
                <a:lnTo>
                  <a:pt x="1047267" y="812800"/>
                </a:lnTo>
                <a:lnTo>
                  <a:pt x="1008037" y="812800"/>
                </a:lnTo>
                <a:lnTo>
                  <a:pt x="1002817" y="800100"/>
                </a:lnTo>
                <a:lnTo>
                  <a:pt x="1099007" y="800100"/>
                </a:lnTo>
                <a:lnTo>
                  <a:pt x="1083183" y="812800"/>
                </a:lnTo>
                <a:lnTo>
                  <a:pt x="1047267" y="812800"/>
                </a:lnTo>
                <a:lnTo>
                  <a:pt x="1054773" y="825500"/>
                </a:lnTo>
                <a:lnTo>
                  <a:pt x="1088415" y="812800"/>
                </a:lnTo>
                <a:lnTo>
                  <a:pt x="1188808" y="812800"/>
                </a:lnTo>
                <a:lnTo>
                  <a:pt x="1219479" y="800100"/>
                </a:lnTo>
                <a:lnTo>
                  <a:pt x="1280401" y="800100"/>
                </a:lnTo>
                <a:lnTo>
                  <a:pt x="1310627" y="787400"/>
                </a:lnTo>
                <a:lnTo>
                  <a:pt x="1321168" y="787400"/>
                </a:lnTo>
                <a:lnTo>
                  <a:pt x="1327518" y="800100"/>
                </a:lnTo>
                <a:lnTo>
                  <a:pt x="1329588" y="800100"/>
                </a:lnTo>
                <a:lnTo>
                  <a:pt x="1327302" y="812800"/>
                </a:lnTo>
                <a:lnTo>
                  <a:pt x="1325613" y="812800"/>
                </a:lnTo>
                <a:lnTo>
                  <a:pt x="1322247" y="825500"/>
                </a:lnTo>
                <a:lnTo>
                  <a:pt x="1329080" y="825500"/>
                </a:lnTo>
                <a:lnTo>
                  <a:pt x="1331099" y="838200"/>
                </a:lnTo>
                <a:lnTo>
                  <a:pt x="1330210" y="850900"/>
                </a:lnTo>
                <a:lnTo>
                  <a:pt x="1330693" y="850900"/>
                </a:lnTo>
                <a:lnTo>
                  <a:pt x="1331442" y="876300"/>
                </a:lnTo>
                <a:lnTo>
                  <a:pt x="1331442" y="673100"/>
                </a:lnTo>
                <a:lnTo>
                  <a:pt x="1314996" y="673100"/>
                </a:lnTo>
                <a:lnTo>
                  <a:pt x="1314996" y="723900"/>
                </a:lnTo>
                <a:lnTo>
                  <a:pt x="1299933" y="723900"/>
                </a:lnTo>
                <a:lnTo>
                  <a:pt x="1299933" y="774700"/>
                </a:lnTo>
                <a:lnTo>
                  <a:pt x="1291094" y="787400"/>
                </a:lnTo>
                <a:lnTo>
                  <a:pt x="1211834" y="787400"/>
                </a:lnTo>
                <a:lnTo>
                  <a:pt x="1264069" y="774700"/>
                </a:lnTo>
                <a:lnTo>
                  <a:pt x="1299933" y="774700"/>
                </a:lnTo>
                <a:lnTo>
                  <a:pt x="1299933" y="723900"/>
                </a:lnTo>
                <a:lnTo>
                  <a:pt x="1283411" y="723900"/>
                </a:lnTo>
                <a:lnTo>
                  <a:pt x="1282319" y="711200"/>
                </a:lnTo>
                <a:lnTo>
                  <a:pt x="1278293" y="711200"/>
                </a:lnTo>
                <a:lnTo>
                  <a:pt x="1272603" y="698500"/>
                </a:lnTo>
                <a:lnTo>
                  <a:pt x="1270063" y="698500"/>
                </a:lnTo>
                <a:lnTo>
                  <a:pt x="1270063" y="723900"/>
                </a:lnTo>
                <a:lnTo>
                  <a:pt x="1252842" y="723900"/>
                </a:lnTo>
                <a:lnTo>
                  <a:pt x="1247902" y="711200"/>
                </a:lnTo>
                <a:lnTo>
                  <a:pt x="1242771" y="711200"/>
                </a:lnTo>
                <a:lnTo>
                  <a:pt x="1237538" y="698500"/>
                </a:lnTo>
                <a:lnTo>
                  <a:pt x="1236827" y="698500"/>
                </a:lnTo>
                <a:lnTo>
                  <a:pt x="1236827" y="723900"/>
                </a:lnTo>
                <a:lnTo>
                  <a:pt x="1235621" y="723900"/>
                </a:lnTo>
                <a:lnTo>
                  <a:pt x="1225143" y="736600"/>
                </a:lnTo>
                <a:lnTo>
                  <a:pt x="1210043" y="736600"/>
                </a:lnTo>
                <a:lnTo>
                  <a:pt x="1210043" y="787400"/>
                </a:lnTo>
                <a:lnTo>
                  <a:pt x="1185684" y="800100"/>
                </a:lnTo>
                <a:lnTo>
                  <a:pt x="1107465" y="800100"/>
                </a:lnTo>
                <a:lnTo>
                  <a:pt x="1159649" y="787400"/>
                </a:lnTo>
                <a:lnTo>
                  <a:pt x="1210043" y="787400"/>
                </a:lnTo>
                <a:lnTo>
                  <a:pt x="1210043" y="736600"/>
                </a:lnTo>
                <a:lnTo>
                  <a:pt x="1126210" y="736600"/>
                </a:lnTo>
                <a:lnTo>
                  <a:pt x="1126210" y="774700"/>
                </a:lnTo>
                <a:lnTo>
                  <a:pt x="1095171" y="787400"/>
                </a:lnTo>
                <a:lnTo>
                  <a:pt x="932091" y="787400"/>
                </a:lnTo>
                <a:lnTo>
                  <a:pt x="924890" y="774700"/>
                </a:lnTo>
                <a:lnTo>
                  <a:pt x="1126210" y="774700"/>
                </a:lnTo>
                <a:lnTo>
                  <a:pt x="1126210" y="736600"/>
                </a:lnTo>
                <a:lnTo>
                  <a:pt x="922134" y="736600"/>
                </a:lnTo>
                <a:lnTo>
                  <a:pt x="924242" y="723900"/>
                </a:lnTo>
                <a:lnTo>
                  <a:pt x="919492" y="711200"/>
                </a:lnTo>
                <a:lnTo>
                  <a:pt x="917016" y="711200"/>
                </a:lnTo>
                <a:lnTo>
                  <a:pt x="903376" y="698500"/>
                </a:lnTo>
                <a:lnTo>
                  <a:pt x="892975" y="689114"/>
                </a:lnTo>
                <a:lnTo>
                  <a:pt x="892975" y="914400"/>
                </a:lnTo>
                <a:lnTo>
                  <a:pt x="891260" y="914400"/>
                </a:lnTo>
                <a:lnTo>
                  <a:pt x="890816" y="915936"/>
                </a:lnTo>
                <a:lnTo>
                  <a:pt x="890816" y="990600"/>
                </a:lnTo>
                <a:lnTo>
                  <a:pt x="885748" y="990600"/>
                </a:lnTo>
                <a:lnTo>
                  <a:pt x="885748" y="1587500"/>
                </a:lnTo>
                <a:lnTo>
                  <a:pt x="877824" y="1587500"/>
                </a:lnTo>
                <a:lnTo>
                  <a:pt x="877824" y="1612900"/>
                </a:lnTo>
                <a:lnTo>
                  <a:pt x="872109" y="1625600"/>
                </a:lnTo>
                <a:lnTo>
                  <a:pt x="821270" y="1625600"/>
                </a:lnTo>
                <a:lnTo>
                  <a:pt x="781138" y="1625600"/>
                </a:lnTo>
                <a:lnTo>
                  <a:pt x="769518" y="1638300"/>
                </a:lnTo>
                <a:lnTo>
                  <a:pt x="766622" y="1638300"/>
                </a:lnTo>
                <a:lnTo>
                  <a:pt x="766267" y="1651000"/>
                </a:lnTo>
                <a:lnTo>
                  <a:pt x="790498" y="1651000"/>
                </a:lnTo>
                <a:lnTo>
                  <a:pt x="807300" y="1663700"/>
                </a:lnTo>
                <a:lnTo>
                  <a:pt x="823252" y="1676400"/>
                </a:lnTo>
                <a:lnTo>
                  <a:pt x="837971" y="1689100"/>
                </a:lnTo>
                <a:lnTo>
                  <a:pt x="842581" y="1689100"/>
                </a:lnTo>
                <a:lnTo>
                  <a:pt x="846924" y="1701800"/>
                </a:lnTo>
                <a:lnTo>
                  <a:pt x="851674" y="1714500"/>
                </a:lnTo>
                <a:lnTo>
                  <a:pt x="820661" y="1714500"/>
                </a:lnTo>
                <a:lnTo>
                  <a:pt x="819594" y="1713788"/>
                </a:lnTo>
                <a:lnTo>
                  <a:pt x="819594" y="1739900"/>
                </a:lnTo>
                <a:lnTo>
                  <a:pt x="819150" y="1752600"/>
                </a:lnTo>
                <a:lnTo>
                  <a:pt x="819188" y="1790700"/>
                </a:lnTo>
                <a:lnTo>
                  <a:pt x="812380" y="1778000"/>
                </a:lnTo>
                <a:lnTo>
                  <a:pt x="809650" y="1765300"/>
                </a:lnTo>
                <a:lnTo>
                  <a:pt x="810882" y="1752600"/>
                </a:lnTo>
                <a:lnTo>
                  <a:pt x="815936" y="1739900"/>
                </a:lnTo>
                <a:lnTo>
                  <a:pt x="819594" y="1739900"/>
                </a:lnTo>
                <a:lnTo>
                  <a:pt x="819594" y="1713788"/>
                </a:lnTo>
                <a:lnTo>
                  <a:pt x="801687" y="1701800"/>
                </a:lnTo>
                <a:lnTo>
                  <a:pt x="801052" y="1701330"/>
                </a:lnTo>
                <a:lnTo>
                  <a:pt x="801052" y="1727200"/>
                </a:lnTo>
                <a:lnTo>
                  <a:pt x="796886" y="1739900"/>
                </a:lnTo>
                <a:lnTo>
                  <a:pt x="795108" y="1739900"/>
                </a:lnTo>
                <a:lnTo>
                  <a:pt x="793940" y="1765300"/>
                </a:lnTo>
                <a:lnTo>
                  <a:pt x="791654" y="1778000"/>
                </a:lnTo>
                <a:lnTo>
                  <a:pt x="790079" y="1803400"/>
                </a:lnTo>
                <a:lnTo>
                  <a:pt x="788670" y="1816100"/>
                </a:lnTo>
                <a:lnTo>
                  <a:pt x="786892" y="1841500"/>
                </a:lnTo>
                <a:lnTo>
                  <a:pt x="783691" y="1879600"/>
                </a:lnTo>
                <a:lnTo>
                  <a:pt x="780796" y="1905000"/>
                </a:lnTo>
                <a:lnTo>
                  <a:pt x="777214" y="1943100"/>
                </a:lnTo>
                <a:lnTo>
                  <a:pt x="771994" y="1981200"/>
                </a:lnTo>
                <a:lnTo>
                  <a:pt x="770445" y="1981200"/>
                </a:lnTo>
                <a:lnTo>
                  <a:pt x="764933" y="1993900"/>
                </a:lnTo>
                <a:lnTo>
                  <a:pt x="764032" y="1981200"/>
                </a:lnTo>
                <a:lnTo>
                  <a:pt x="764578" y="1955800"/>
                </a:lnTo>
                <a:lnTo>
                  <a:pt x="765924" y="1943100"/>
                </a:lnTo>
                <a:lnTo>
                  <a:pt x="767397" y="1930400"/>
                </a:lnTo>
                <a:lnTo>
                  <a:pt x="771093" y="1892300"/>
                </a:lnTo>
                <a:lnTo>
                  <a:pt x="771626" y="1879600"/>
                </a:lnTo>
                <a:lnTo>
                  <a:pt x="773239" y="1841500"/>
                </a:lnTo>
                <a:lnTo>
                  <a:pt x="773887" y="1790700"/>
                </a:lnTo>
                <a:lnTo>
                  <a:pt x="773379" y="1765300"/>
                </a:lnTo>
                <a:lnTo>
                  <a:pt x="773125" y="1752600"/>
                </a:lnTo>
                <a:lnTo>
                  <a:pt x="773150" y="1739900"/>
                </a:lnTo>
                <a:lnTo>
                  <a:pt x="773582" y="1739900"/>
                </a:lnTo>
                <a:lnTo>
                  <a:pt x="774280" y="1727200"/>
                </a:lnTo>
                <a:lnTo>
                  <a:pt x="776211" y="1714500"/>
                </a:lnTo>
                <a:lnTo>
                  <a:pt x="791324" y="1714500"/>
                </a:lnTo>
                <a:lnTo>
                  <a:pt x="795210" y="1727200"/>
                </a:lnTo>
                <a:lnTo>
                  <a:pt x="801052" y="1727200"/>
                </a:lnTo>
                <a:lnTo>
                  <a:pt x="801052" y="1701330"/>
                </a:lnTo>
                <a:lnTo>
                  <a:pt x="784580" y="1689100"/>
                </a:lnTo>
                <a:lnTo>
                  <a:pt x="770915" y="1676400"/>
                </a:lnTo>
                <a:lnTo>
                  <a:pt x="763270" y="1676400"/>
                </a:lnTo>
                <a:lnTo>
                  <a:pt x="761847" y="1675079"/>
                </a:lnTo>
                <a:lnTo>
                  <a:pt x="761847" y="1816100"/>
                </a:lnTo>
                <a:lnTo>
                  <a:pt x="760107" y="1841500"/>
                </a:lnTo>
                <a:lnTo>
                  <a:pt x="755218" y="1879600"/>
                </a:lnTo>
                <a:lnTo>
                  <a:pt x="754888" y="1841500"/>
                </a:lnTo>
                <a:lnTo>
                  <a:pt x="753732" y="1816100"/>
                </a:lnTo>
                <a:lnTo>
                  <a:pt x="753148" y="1790700"/>
                </a:lnTo>
                <a:lnTo>
                  <a:pt x="754481" y="1765300"/>
                </a:lnTo>
                <a:lnTo>
                  <a:pt x="760577" y="1765300"/>
                </a:lnTo>
                <a:lnTo>
                  <a:pt x="761619" y="1790700"/>
                </a:lnTo>
                <a:lnTo>
                  <a:pt x="761847" y="1816100"/>
                </a:lnTo>
                <a:lnTo>
                  <a:pt x="761847" y="1675079"/>
                </a:lnTo>
                <a:lnTo>
                  <a:pt x="757351" y="1670862"/>
                </a:lnTo>
                <a:lnTo>
                  <a:pt x="757351" y="1714500"/>
                </a:lnTo>
                <a:lnTo>
                  <a:pt x="739851" y="1714500"/>
                </a:lnTo>
                <a:lnTo>
                  <a:pt x="740562" y="1701800"/>
                </a:lnTo>
                <a:lnTo>
                  <a:pt x="741032" y="1701800"/>
                </a:lnTo>
                <a:lnTo>
                  <a:pt x="742670" y="1689100"/>
                </a:lnTo>
                <a:lnTo>
                  <a:pt x="752690" y="1689100"/>
                </a:lnTo>
                <a:lnTo>
                  <a:pt x="757123" y="1701800"/>
                </a:lnTo>
                <a:lnTo>
                  <a:pt x="757351" y="1714500"/>
                </a:lnTo>
                <a:lnTo>
                  <a:pt x="757351" y="1670862"/>
                </a:lnTo>
                <a:lnTo>
                  <a:pt x="749719" y="1663700"/>
                </a:lnTo>
                <a:lnTo>
                  <a:pt x="738428" y="1663700"/>
                </a:lnTo>
                <a:lnTo>
                  <a:pt x="728472" y="1651000"/>
                </a:lnTo>
                <a:lnTo>
                  <a:pt x="718908" y="1638300"/>
                </a:lnTo>
                <a:lnTo>
                  <a:pt x="714171" y="1638300"/>
                </a:lnTo>
                <a:lnTo>
                  <a:pt x="713562" y="1625600"/>
                </a:lnTo>
                <a:lnTo>
                  <a:pt x="723785" y="1625600"/>
                </a:lnTo>
                <a:lnTo>
                  <a:pt x="731735" y="1612900"/>
                </a:lnTo>
                <a:lnTo>
                  <a:pt x="814324" y="1612900"/>
                </a:lnTo>
                <a:lnTo>
                  <a:pt x="821270" y="1625600"/>
                </a:lnTo>
                <a:lnTo>
                  <a:pt x="828217" y="1612900"/>
                </a:lnTo>
                <a:lnTo>
                  <a:pt x="877824" y="1612900"/>
                </a:lnTo>
                <a:lnTo>
                  <a:pt x="877824" y="1587500"/>
                </a:lnTo>
                <a:lnTo>
                  <a:pt x="871651" y="1587500"/>
                </a:lnTo>
                <a:lnTo>
                  <a:pt x="871588" y="1574800"/>
                </a:lnTo>
                <a:lnTo>
                  <a:pt x="871791" y="1562100"/>
                </a:lnTo>
                <a:lnTo>
                  <a:pt x="874496" y="1562100"/>
                </a:lnTo>
                <a:lnTo>
                  <a:pt x="868705" y="1549400"/>
                </a:lnTo>
                <a:lnTo>
                  <a:pt x="865771" y="1524000"/>
                </a:lnTo>
                <a:lnTo>
                  <a:pt x="864870" y="1511300"/>
                </a:lnTo>
                <a:lnTo>
                  <a:pt x="865187" y="1498600"/>
                </a:lnTo>
                <a:lnTo>
                  <a:pt x="870191" y="1498600"/>
                </a:lnTo>
                <a:lnTo>
                  <a:pt x="873480" y="1524000"/>
                </a:lnTo>
                <a:lnTo>
                  <a:pt x="874941" y="1536700"/>
                </a:lnTo>
                <a:lnTo>
                  <a:pt x="874496" y="1562100"/>
                </a:lnTo>
                <a:lnTo>
                  <a:pt x="884821" y="1562100"/>
                </a:lnTo>
                <a:lnTo>
                  <a:pt x="884732" y="1574800"/>
                </a:lnTo>
                <a:lnTo>
                  <a:pt x="885444" y="1574800"/>
                </a:lnTo>
                <a:lnTo>
                  <a:pt x="885748" y="1587500"/>
                </a:lnTo>
                <a:lnTo>
                  <a:pt x="885748" y="990600"/>
                </a:lnTo>
                <a:lnTo>
                  <a:pt x="883920" y="990600"/>
                </a:lnTo>
                <a:lnTo>
                  <a:pt x="885444" y="977900"/>
                </a:lnTo>
                <a:lnTo>
                  <a:pt x="883996" y="965200"/>
                </a:lnTo>
                <a:lnTo>
                  <a:pt x="883005" y="952500"/>
                </a:lnTo>
                <a:lnTo>
                  <a:pt x="885863" y="939800"/>
                </a:lnTo>
                <a:lnTo>
                  <a:pt x="888987" y="952500"/>
                </a:lnTo>
                <a:lnTo>
                  <a:pt x="890143" y="965200"/>
                </a:lnTo>
                <a:lnTo>
                  <a:pt x="890397" y="977900"/>
                </a:lnTo>
                <a:lnTo>
                  <a:pt x="890816" y="990600"/>
                </a:lnTo>
                <a:lnTo>
                  <a:pt x="890816" y="915936"/>
                </a:lnTo>
                <a:lnTo>
                  <a:pt x="887577" y="927100"/>
                </a:lnTo>
                <a:lnTo>
                  <a:pt x="885164" y="914400"/>
                </a:lnTo>
                <a:lnTo>
                  <a:pt x="884428" y="914400"/>
                </a:lnTo>
                <a:lnTo>
                  <a:pt x="885558" y="901700"/>
                </a:lnTo>
                <a:lnTo>
                  <a:pt x="888771" y="889000"/>
                </a:lnTo>
                <a:lnTo>
                  <a:pt x="892289" y="901700"/>
                </a:lnTo>
                <a:lnTo>
                  <a:pt x="892975" y="914400"/>
                </a:lnTo>
                <a:lnTo>
                  <a:pt x="892975" y="689114"/>
                </a:lnTo>
                <a:lnTo>
                  <a:pt x="889304" y="685800"/>
                </a:lnTo>
                <a:lnTo>
                  <a:pt x="888860" y="685431"/>
                </a:lnTo>
                <a:lnTo>
                  <a:pt x="888860" y="711200"/>
                </a:lnTo>
                <a:lnTo>
                  <a:pt x="877811" y="711200"/>
                </a:lnTo>
                <a:lnTo>
                  <a:pt x="877811" y="1295400"/>
                </a:lnTo>
                <a:lnTo>
                  <a:pt x="877722" y="1320800"/>
                </a:lnTo>
                <a:lnTo>
                  <a:pt x="877138" y="1346200"/>
                </a:lnTo>
                <a:lnTo>
                  <a:pt x="876312" y="1358900"/>
                </a:lnTo>
                <a:lnTo>
                  <a:pt x="875474" y="1384300"/>
                </a:lnTo>
                <a:lnTo>
                  <a:pt x="873391" y="1384300"/>
                </a:lnTo>
                <a:lnTo>
                  <a:pt x="868591" y="1371600"/>
                </a:lnTo>
                <a:lnTo>
                  <a:pt x="865847" y="1358900"/>
                </a:lnTo>
                <a:lnTo>
                  <a:pt x="864882" y="1333500"/>
                </a:lnTo>
                <a:lnTo>
                  <a:pt x="866076" y="1295400"/>
                </a:lnTo>
                <a:lnTo>
                  <a:pt x="865530" y="1270000"/>
                </a:lnTo>
                <a:lnTo>
                  <a:pt x="864590" y="1244600"/>
                </a:lnTo>
                <a:lnTo>
                  <a:pt x="864108" y="1219200"/>
                </a:lnTo>
                <a:lnTo>
                  <a:pt x="863828" y="1206500"/>
                </a:lnTo>
                <a:lnTo>
                  <a:pt x="863536" y="1193800"/>
                </a:lnTo>
                <a:lnTo>
                  <a:pt x="862977" y="1168400"/>
                </a:lnTo>
                <a:lnTo>
                  <a:pt x="860285" y="1130300"/>
                </a:lnTo>
                <a:lnTo>
                  <a:pt x="859269" y="1117600"/>
                </a:lnTo>
                <a:lnTo>
                  <a:pt x="857211" y="1092200"/>
                </a:lnTo>
                <a:lnTo>
                  <a:pt x="854938" y="1041400"/>
                </a:lnTo>
                <a:lnTo>
                  <a:pt x="854862" y="1016000"/>
                </a:lnTo>
                <a:lnTo>
                  <a:pt x="855929" y="990600"/>
                </a:lnTo>
                <a:lnTo>
                  <a:pt x="856818" y="952500"/>
                </a:lnTo>
                <a:lnTo>
                  <a:pt x="856208" y="927100"/>
                </a:lnTo>
                <a:lnTo>
                  <a:pt x="855954" y="914400"/>
                </a:lnTo>
                <a:lnTo>
                  <a:pt x="856195" y="901700"/>
                </a:lnTo>
                <a:lnTo>
                  <a:pt x="856437" y="889000"/>
                </a:lnTo>
                <a:lnTo>
                  <a:pt x="870508" y="889000"/>
                </a:lnTo>
                <a:lnTo>
                  <a:pt x="876020" y="901700"/>
                </a:lnTo>
                <a:lnTo>
                  <a:pt x="875893" y="901700"/>
                </a:lnTo>
                <a:lnTo>
                  <a:pt x="875118" y="914400"/>
                </a:lnTo>
                <a:lnTo>
                  <a:pt x="874395" y="927100"/>
                </a:lnTo>
                <a:lnTo>
                  <a:pt x="873264" y="939800"/>
                </a:lnTo>
                <a:lnTo>
                  <a:pt x="871321" y="952500"/>
                </a:lnTo>
                <a:lnTo>
                  <a:pt x="866330" y="977900"/>
                </a:lnTo>
                <a:lnTo>
                  <a:pt x="864146" y="1003300"/>
                </a:lnTo>
                <a:lnTo>
                  <a:pt x="864120" y="1041400"/>
                </a:lnTo>
                <a:lnTo>
                  <a:pt x="865581" y="1066800"/>
                </a:lnTo>
                <a:lnTo>
                  <a:pt x="866648" y="1092200"/>
                </a:lnTo>
                <a:lnTo>
                  <a:pt x="867067" y="1117600"/>
                </a:lnTo>
                <a:lnTo>
                  <a:pt x="867575" y="1143000"/>
                </a:lnTo>
                <a:lnTo>
                  <a:pt x="868946" y="1155700"/>
                </a:lnTo>
                <a:lnTo>
                  <a:pt x="871880" y="1193800"/>
                </a:lnTo>
                <a:lnTo>
                  <a:pt x="874623" y="1231900"/>
                </a:lnTo>
                <a:lnTo>
                  <a:pt x="876731" y="1257300"/>
                </a:lnTo>
                <a:lnTo>
                  <a:pt x="877811" y="1295400"/>
                </a:lnTo>
                <a:lnTo>
                  <a:pt x="877811" y="711200"/>
                </a:lnTo>
                <a:lnTo>
                  <a:pt x="874585" y="711200"/>
                </a:lnTo>
                <a:lnTo>
                  <a:pt x="867295" y="706094"/>
                </a:lnTo>
                <a:lnTo>
                  <a:pt x="867295" y="787400"/>
                </a:lnTo>
                <a:lnTo>
                  <a:pt x="850176" y="787400"/>
                </a:lnTo>
                <a:lnTo>
                  <a:pt x="850176" y="1587500"/>
                </a:lnTo>
                <a:lnTo>
                  <a:pt x="827024" y="1587500"/>
                </a:lnTo>
                <a:lnTo>
                  <a:pt x="826554" y="1574800"/>
                </a:lnTo>
                <a:lnTo>
                  <a:pt x="825398" y="1536700"/>
                </a:lnTo>
                <a:lnTo>
                  <a:pt x="824826" y="1485900"/>
                </a:lnTo>
                <a:lnTo>
                  <a:pt x="824763" y="1460500"/>
                </a:lnTo>
                <a:lnTo>
                  <a:pt x="824763" y="1409700"/>
                </a:lnTo>
                <a:lnTo>
                  <a:pt x="824839" y="1384300"/>
                </a:lnTo>
                <a:lnTo>
                  <a:pt x="824941" y="1358900"/>
                </a:lnTo>
                <a:lnTo>
                  <a:pt x="824992" y="1346200"/>
                </a:lnTo>
                <a:lnTo>
                  <a:pt x="824217" y="1333500"/>
                </a:lnTo>
                <a:lnTo>
                  <a:pt x="833335" y="1333500"/>
                </a:lnTo>
                <a:lnTo>
                  <a:pt x="833374" y="1346200"/>
                </a:lnTo>
                <a:lnTo>
                  <a:pt x="833869" y="1346200"/>
                </a:lnTo>
                <a:lnTo>
                  <a:pt x="835139" y="1358900"/>
                </a:lnTo>
                <a:lnTo>
                  <a:pt x="836574" y="1371600"/>
                </a:lnTo>
                <a:lnTo>
                  <a:pt x="837692" y="1384300"/>
                </a:lnTo>
                <a:lnTo>
                  <a:pt x="838860" y="1422400"/>
                </a:lnTo>
                <a:lnTo>
                  <a:pt x="840714" y="1447800"/>
                </a:lnTo>
                <a:lnTo>
                  <a:pt x="842276" y="1473200"/>
                </a:lnTo>
                <a:lnTo>
                  <a:pt x="842137" y="1485900"/>
                </a:lnTo>
                <a:lnTo>
                  <a:pt x="841806" y="1511300"/>
                </a:lnTo>
                <a:lnTo>
                  <a:pt x="842581" y="1524000"/>
                </a:lnTo>
                <a:lnTo>
                  <a:pt x="844283" y="1536700"/>
                </a:lnTo>
                <a:lnTo>
                  <a:pt x="846759" y="1549400"/>
                </a:lnTo>
                <a:lnTo>
                  <a:pt x="847877" y="1562100"/>
                </a:lnTo>
                <a:lnTo>
                  <a:pt x="848702" y="1562100"/>
                </a:lnTo>
                <a:lnTo>
                  <a:pt x="849274" y="1574800"/>
                </a:lnTo>
                <a:lnTo>
                  <a:pt x="849655" y="1574800"/>
                </a:lnTo>
                <a:lnTo>
                  <a:pt x="850176" y="1587500"/>
                </a:lnTo>
                <a:lnTo>
                  <a:pt x="850176" y="787400"/>
                </a:lnTo>
                <a:lnTo>
                  <a:pt x="848652" y="787400"/>
                </a:lnTo>
                <a:lnTo>
                  <a:pt x="845769" y="784542"/>
                </a:lnTo>
                <a:lnTo>
                  <a:pt x="845769" y="889000"/>
                </a:lnTo>
                <a:lnTo>
                  <a:pt x="836498" y="889000"/>
                </a:lnTo>
                <a:lnTo>
                  <a:pt x="836066" y="876300"/>
                </a:lnTo>
                <a:lnTo>
                  <a:pt x="844880" y="876300"/>
                </a:lnTo>
                <a:lnTo>
                  <a:pt x="845769" y="889000"/>
                </a:lnTo>
                <a:lnTo>
                  <a:pt x="845769" y="784542"/>
                </a:lnTo>
                <a:lnTo>
                  <a:pt x="835888" y="774700"/>
                </a:lnTo>
                <a:lnTo>
                  <a:pt x="829221" y="768286"/>
                </a:lnTo>
                <a:lnTo>
                  <a:pt x="829221" y="952500"/>
                </a:lnTo>
                <a:lnTo>
                  <a:pt x="828916" y="990600"/>
                </a:lnTo>
                <a:lnTo>
                  <a:pt x="825868" y="1041400"/>
                </a:lnTo>
                <a:lnTo>
                  <a:pt x="824801" y="1054100"/>
                </a:lnTo>
                <a:lnTo>
                  <a:pt x="824979" y="1066800"/>
                </a:lnTo>
                <a:lnTo>
                  <a:pt x="825944" y="1104900"/>
                </a:lnTo>
                <a:lnTo>
                  <a:pt x="827405" y="1117600"/>
                </a:lnTo>
                <a:lnTo>
                  <a:pt x="818680" y="1117600"/>
                </a:lnTo>
                <a:lnTo>
                  <a:pt x="817092" y="1092200"/>
                </a:lnTo>
                <a:lnTo>
                  <a:pt x="815467" y="1079500"/>
                </a:lnTo>
                <a:lnTo>
                  <a:pt x="814209" y="1054100"/>
                </a:lnTo>
                <a:lnTo>
                  <a:pt x="813714" y="1028700"/>
                </a:lnTo>
                <a:lnTo>
                  <a:pt x="813511" y="990600"/>
                </a:lnTo>
                <a:lnTo>
                  <a:pt x="812571" y="965200"/>
                </a:lnTo>
                <a:lnTo>
                  <a:pt x="812152" y="957541"/>
                </a:lnTo>
                <a:lnTo>
                  <a:pt x="812152" y="1587500"/>
                </a:lnTo>
                <a:lnTo>
                  <a:pt x="798563" y="1587500"/>
                </a:lnTo>
                <a:lnTo>
                  <a:pt x="798512" y="1574800"/>
                </a:lnTo>
                <a:lnTo>
                  <a:pt x="797382" y="1574800"/>
                </a:lnTo>
                <a:lnTo>
                  <a:pt x="795997" y="1562100"/>
                </a:lnTo>
                <a:lnTo>
                  <a:pt x="795159" y="1562100"/>
                </a:lnTo>
                <a:lnTo>
                  <a:pt x="794219" y="1536700"/>
                </a:lnTo>
                <a:lnTo>
                  <a:pt x="793470" y="1511300"/>
                </a:lnTo>
                <a:lnTo>
                  <a:pt x="792137" y="1460500"/>
                </a:lnTo>
                <a:lnTo>
                  <a:pt x="799249" y="1460500"/>
                </a:lnTo>
                <a:lnTo>
                  <a:pt x="800163" y="1473200"/>
                </a:lnTo>
                <a:lnTo>
                  <a:pt x="800557" y="1473200"/>
                </a:lnTo>
                <a:lnTo>
                  <a:pt x="803694" y="1498600"/>
                </a:lnTo>
                <a:lnTo>
                  <a:pt x="806729" y="1511300"/>
                </a:lnTo>
                <a:lnTo>
                  <a:pt x="807580" y="1536700"/>
                </a:lnTo>
                <a:lnTo>
                  <a:pt x="804202" y="1562100"/>
                </a:lnTo>
                <a:lnTo>
                  <a:pt x="802043" y="1574800"/>
                </a:lnTo>
                <a:lnTo>
                  <a:pt x="804481" y="1574800"/>
                </a:lnTo>
                <a:lnTo>
                  <a:pt x="812152" y="1587500"/>
                </a:lnTo>
                <a:lnTo>
                  <a:pt x="812152" y="957541"/>
                </a:lnTo>
                <a:lnTo>
                  <a:pt x="810488" y="927100"/>
                </a:lnTo>
                <a:lnTo>
                  <a:pt x="806856" y="889000"/>
                </a:lnTo>
                <a:lnTo>
                  <a:pt x="806132" y="889000"/>
                </a:lnTo>
                <a:lnTo>
                  <a:pt x="805764" y="876300"/>
                </a:lnTo>
                <a:lnTo>
                  <a:pt x="805332" y="863600"/>
                </a:lnTo>
                <a:lnTo>
                  <a:pt x="805726" y="863600"/>
                </a:lnTo>
                <a:lnTo>
                  <a:pt x="813409" y="850900"/>
                </a:lnTo>
                <a:lnTo>
                  <a:pt x="816952" y="850900"/>
                </a:lnTo>
                <a:lnTo>
                  <a:pt x="823341" y="863600"/>
                </a:lnTo>
                <a:lnTo>
                  <a:pt x="824318" y="863600"/>
                </a:lnTo>
                <a:lnTo>
                  <a:pt x="824687" y="876300"/>
                </a:lnTo>
                <a:lnTo>
                  <a:pt x="827557" y="914400"/>
                </a:lnTo>
                <a:lnTo>
                  <a:pt x="829221" y="952500"/>
                </a:lnTo>
                <a:lnTo>
                  <a:pt x="829221" y="768286"/>
                </a:lnTo>
                <a:lnTo>
                  <a:pt x="822693" y="762000"/>
                </a:lnTo>
                <a:lnTo>
                  <a:pt x="809078" y="762000"/>
                </a:lnTo>
                <a:lnTo>
                  <a:pt x="800379" y="754113"/>
                </a:lnTo>
                <a:lnTo>
                  <a:pt x="800379" y="1333500"/>
                </a:lnTo>
                <a:lnTo>
                  <a:pt x="799655" y="1346200"/>
                </a:lnTo>
                <a:lnTo>
                  <a:pt x="797115" y="1358900"/>
                </a:lnTo>
                <a:lnTo>
                  <a:pt x="794791" y="1346200"/>
                </a:lnTo>
                <a:lnTo>
                  <a:pt x="793978" y="1333500"/>
                </a:lnTo>
                <a:lnTo>
                  <a:pt x="800379" y="1333500"/>
                </a:lnTo>
                <a:lnTo>
                  <a:pt x="800379" y="754113"/>
                </a:lnTo>
                <a:lnTo>
                  <a:pt x="795083" y="749300"/>
                </a:lnTo>
                <a:lnTo>
                  <a:pt x="794905" y="749300"/>
                </a:lnTo>
                <a:lnTo>
                  <a:pt x="794905" y="1130300"/>
                </a:lnTo>
                <a:lnTo>
                  <a:pt x="793521" y="1143000"/>
                </a:lnTo>
                <a:lnTo>
                  <a:pt x="793292" y="1155700"/>
                </a:lnTo>
                <a:lnTo>
                  <a:pt x="790143" y="1143000"/>
                </a:lnTo>
                <a:lnTo>
                  <a:pt x="788085" y="1130300"/>
                </a:lnTo>
                <a:lnTo>
                  <a:pt x="787374" y="1104900"/>
                </a:lnTo>
                <a:lnTo>
                  <a:pt x="788250" y="1092200"/>
                </a:lnTo>
                <a:lnTo>
                  <a:pt x="794219" y="1104900"/>
                </a:lnTo>
                <a:lnTo>
                  <a:pt x="794905" y="1130300"/>
                </a:lnTo>
                <a:lnTo>
                  <a:pt x="794905" y="749300"/>
                </a:lnTo>
                <a:lnTo>
                  <a:pt x="787819" y="749300"/>
                </a:lnTo>
                <a:lnTo>
                  <a:pt x="787819" y="850900"/>
                </a:lnTo>
                <a:lnTo>
                  <a:pt x="787577" y="863600"/>
                </a:lnTo>
                <a:lnTo>
                  <a:pt x="784694" y="876300"/>
                </a:lnTo>
                <a:lnTo>
                  <a:pt x="777900" y="889000"/>
                </a:lnTo>
                <a:lnTo>
                  <a:pt x="775373" y="876300"/>
                </a:lnTo>
                <a:lnTo>
                  <a:pt x="774407" y="863600"/>
                </a:lnTo>
                <a:lnTo>
                  <a:pt x="774471" y="850900"/>
                </a:lnTo>
                <a:lnTo>
                  <a:pt x="775169" y="838200"/>
                </a:lnTo>
                <a:lnTo>
                  <a:pt x="786714" y="838200"/>
                </a:lnTo>
                <a:lnTo>
                  <a:pt x="787819" y="850900"/>
                </a:lnTo>
                <a:lnTo>
                  <a:pt x="787819" y="749300"/>
                </a:lnTo>
                <a:lnTo>
                  <a:pt x="787222" y="749300"/>
                </a:lnTo>
                <a:lnTo>
                  <a:pt x="779322" y="736600"/>
                </a:lnTo>
                <a:lnTo>
                  <a:pt x="768807" y="736600"/>
                </a:lnTo>
                <a:lnTo>
                  <a:pt x="768807" y="977900"/>
                </a:lnTo>
                <a:lnTo>
                  <a:pt x="765594" y="965200"/>
                </a:lnTo>
                <a:lnTo>
                  <a:pt x="762139" y="939800"/>
                </a:lnTo>
                <a:lnTo>
                  <a:pt x="759993" y="927100"/>
                </a:lnTo>
                <a:lnTo>
                  <a:pt x="760730" y="914400"/>
                </a:lnTo>
                <a:lnTo>
                  <a:pt x="766267" y="927100"/>
                </a:lnTo>
                <a:lnTo>
                  <a:pt x="767664" y="939800"/>
                </a:lnTo>
                <a:lnTo>
                  <a:pt x="767613" y="965200"/>
                </a:lnTo>
                <a:lnTo>
                  <a:pt x="768807" y="977900"/>
                </a:lnTo>
                <a:lnTo>
                  <a:pt x="768807" y="736600"/>
                </a:lnTo>
                <a:lnTo>
                  <a:pt x="761479" y="736600"/>
                </a:lnTo>
                <a:lnTo>
                  <a:pt x="762000" y="723900"/>
                </a:lnTo>
                <a:lnTo>
                  <a:pt x="762546" y="723900"/>
                </a:lnTo>
                <a:lnTo>
                  <a:pt x="763257" y="711200"/>
                </a:lnTo>
                <a:lnTo>
                  <a:pt x="769391" y="711200"/>
                </a:lnTo>
                <a:lnTo>
                  <a:pt x="774573" y="698500"/>
                </a:lnTo>
                <a:lnTo>
                  <a:pt x="780491" y="711200"/>
                </a:lnTo>
                <a:lnTo>
                  <a:pt x="792416" y="711200"/>
                </a:lnTo>
                <a:lnTo>
                  <a:pt x="805002" y="723900"/>
                </a:lnTo>
                <a:lnTo>
                  <a:pt x="816991" y="723900"/>
                </a:lnTo>
                <a:lnTo>
                  <a:pt x="827176" y="736600"/>
                </a:lnTo>
                <a:lnTo>
                  <a:pt x="830389" y="749300"/>
                </a:lnTo>
                <a:lnTo>
                  <a:pt x="840638" y="749300"/>
                </a:lnTo>
                <a:lnTo>
                  <a:pt x="846264" y="762000"/>
                </a:lnTo>
                <a:lnTo>
                  <a:pt x="855548" y="762000"/>
                </a:lnTo>
                <a:lnTo>
                  <a:pt x="859701" y="774700"/>
                </a:lnTo>
                <a:lnTo>
                  <a:pt x="862965" y="774700"/>
                </a:lnTo>
                <a:lnTo>
                  <a:pt x="867295" y="787400"/>
                </a:lnTo>
                <a:lnTo>
                  <a:pt x="867295" y="706094"/>
                </a:lnTo>
                <a:lnTo>
                  <a:pt x="866051" y="705218"/>
                </a:lnTo>
                <a:lnTo>
                  <a:pt x="866051" y="749300"/>
                </a:lnTo>
                <a:lnTo>
                  <a:pt x="850696" y="749300"/>
                </a:lnTo>
                <a:lnTo>
                  <a:pt x="841578" y="736600"/>
                </a:lnTo>
                <a:lnTo>
                  <a:pt x="832205" y="723900"/>
                </a:lnTo>
                <a:lnTo>
                  <a:pt x="821867" y="723900"/>
                </a:lnTo>
                <a:lnTo>
                  <a:pt x="809879" y="711200"/>
                </a:lnTo>
                <a:lnTo>
                  <a:pt x="801319" y="711200"/>
                </a:lnTo>
                <a:lnTo>
                  <a:pt x="800633" y="698500"/>
                </a:lnTo>
                <a:lnTo>
                  <a:pt x="816419" y="698500"/>
                </a:lnTo>
                <a:lnTo>
                  <a:pt x="841768" y="723900"/>
                </a:lnTo>
                <a:lnTo>
                  <a:pt x="854202" y="736600"/>
                </a:lnTo>
                <a:lnTo>
                  <a:pt x="866051" y="749300"/>
                </a:lnTo>
                <a:lnTo>
                  <a:pt x="866051" y="705218"/>
                </a:lnTo>
                <a:lnTo>
                  <a:pt x="838390" y="685800"/>
                </a:lnTo>
                <a:lnTo>
                  <a:pt x="822261" y="673100"/>
                </a:lnTo>
                <a:lnTo>
                  <a:pt x="803186" y="660400"/>
                </a:lnTo>
                <a:lnTo>
                  <a:pt x="800836" y="647700"/>
                </a:lnTo>
                <a:lnTo>
                  <a:pt x="799503" y="647700"/>
                </a:lnTo>
                <a:lnTo>
                  <a:pt x="806310" y="635000"/>
                </a:lnTo>
                <a:lnTo>
                  <a:pt x="816229" y="635000"/>
                </a:lnTo>
                <a:lnTo>
                  <a:pt x="825601" y="647700"/>
                </a:lnTo>
                <a:lnTo>
                  <a:pt x="830795" y="647700"/>
                </a:lnTo>
                <a:lnTo>
                  <a:pt x="833615" y="660400"/>
                </a:lnTo>
                <a:lnTo>
                  <a:pt x="846556" y="660400"/>
                </a:lnTo>
                <a:lnTo>
                  <a:pt x="856957" y="673100"/>
                </a:lnTo>
                <a:lnTo>
                  <a:pt x="866317" y="673100"/>
                </a:lnTo>
                <a:lnTo>
                  <a:pt x="875118" y="685800"/>
                </a:lnTo>
                <a:lnTo>
                  <a:pt x="883869" y="698500"/>
                </a:lnTo>
                <a:lnTo>
                  <a:pt x="888644" y="698500"/>
                </a:lnTo>
                <a:lnTo>
                  <a:pt x="888860" y="711200"/>
                </a:lnTo>
                <a:lnTo>
                  <a:pt x="888860" y="685431"/>
                </a:lnTo>
                <a:lnTo>
                  <a:pt x="874395" y="673100"/>
                </a:lnTo>
                <a:lnTo>
                  <a:pt x="858266" y="660400"/>
                </a:lnTo>
                <a:lnTo>
                  <a:pt x="853262" y="647700"/>
                </a:lnTo>
                <a:lnTo>
                  <a:pt x="848233" y="647700"/>
                </a:lnTo>
                <a:lnTo>
                  <a:pt x="846124" y="635000"/>
                </a:lnTo>
                <a:lnTo>
                  <a:pt x="913599" y="635000"/>
                </a:lnTo>
                <a:lnTo>
                  <a:pt x="963701" y="622300"/>
                </a:lnTo>
                <a:lnTo>
                  <a:pt x="1136713" y="622300"/>
                </a:lnTo>
                <a:lnTo>
                  <a:pt x="1137069" y="635000"/>
                </a:lnTo>
                <a:lnTo>
                  <a:pt x="1118044" y="635000"/>
                </a:lnTo>
                <a:lnTo>
                  <a:pt x="1118044" y="647700"/>
                </a:lnTo>
                <a:lnTo>
                  <a:pt x="1110462" y="660400"/>
                </a:lnTo>
                <a:lnTo>
                  <a:pt x="1086751" y="660400"/>
                </a:lnTo>
                <a:lnTo>
                  <a:pt x="1066749" y="673100"/>
                </a:lnTo>
                <a:lnTo>
                  <a:pt x="1006462" y="673100"/>
                </a:lnTo>
                <a:lnTo>
                  <a:pt x="1024839" y="660400"/>
                </a:lnTo>
                <a:lnTo>
                  <a:pt x="1061364" y="660400"/>
                </a:lnTo>
                <a:lnTo>
                  <a:pt x="1079525" y="647700"/>
                </a:lnTo>
                <a:lnTo>
                  <a:pt x="1118044" y="647700"/>
                </a:lnTo>
                <a:lnTo>
                  <a:pt x="1118044" y="635000"/>
                </a:lnTo>
                <a:lnTo>
                  <a:pt x="1038948" y="635000"/>
                </a:lnTo>
                <a:lnTo>
                  <a:pt x="1007960" y="647700"/>
                </a:lnTo>
                <a:lnTo>
                  <a:pt x="949210" y="647700"/>
                </a:lnTo>
                <a:lnTo>
                  <a:pt x="929678" y="660400"/>
                </a:lnTo>
                <a:lnTo>
                  <a:pt x="911034" y="660400"/>
                </a:lnTo>
                <a:lnTo>
                  <a:pt x="908824" y="673100"/>
                </a:lnTo>
                <a:lnTo>
                  <a:pt x="939165" y="673100"/>
                </a:lnTo>
                <a:lnTo>
                  <a:pt x="940460" y="685800"/>
                </a:lnTo>
                <a:lnTo>
                  <a:pt x="929119" y="685800"/>
                </a:lnTo>
                <a:lnTo>
                  <a:pt x="937056" y="698500"/>
                </a:lnTo>
                <a:lnTo>
                  <a:pt x="945959" y="698500"/>
                </a:lnTo>
                <a:lnTo>
                  <a:pt x="955306" y="685800"/>
                </a:lnTo>
                <a:lnTo>
                  <a:pt x="964526" y="698500"/>
                </a:lnTo>
                <a:lnTo>
                  <a:pt x="952677" y="698500"/>
                </a:lnTo>
                <a:lnTo>
                  <a:pt x="946569" y="711200"/>
                </a:lnTo>
                <a:lnTo>
                  <a:pt x="945108" y="711200"/>
                </a:lnTo>
                <a:lnTo>
                  <a:pt x="951661" y="723900"/>
                </a:lnTo>
                <a:lnTo>
                  <a:pt x="958977" y="723900"/>
                </a:lnTo>
                <a:lnTo>
                  <a:pt x="973467" y="711200"/>
                </a:lnTo>
                <a:lnTo>
                  <a:pt x="1068933" y="711200"/>
                </a:lnTo>
                <a:lnTo>
                  <a:pt x="1093470" y="698500"/>
                </a:lnTo>
                <a:lnTo>
                  <a:pt x="1170571" y="698500"/>
                </a:lnTo>
                <a:lnTo>
                  <a:pt x="1171028" y="685800"/>
                </a:lnTo>
                <a:lnTo>
                  <a:pt x="1166952" y="673100"/>
                </a:lnTo>
                <a:lnTo>
                  <a:pt x="1165364" y="673100"/>
                </a:lnTo>
                <a:lnTo>
                  <a:pt x="1174864" y="660400"/>
                </a:lnTo>
                <a:lnTo>
                  <a:pt x="1179588" y="673100"/>
                </a:lnTo>
                <a:lnTo>
                  <a:pt x="1183462" y="673100"/>
                </a:lnTo>
                <a:lnTo>
                  <a:pt x="1195590" y="685800"/>
                </a:lnTo>
                <a:lnTo>
                  <a:pt x="1207871" y="685800"/>
                </a:lnTo>
                <a:lnTo>
                  <a:pt x="1219682" y="698500"/>
                </a:lnTo>
                <a:lnTo>
                  <a:pt x="1230376" y="711200"/>
                </a:lnTo>
                <a:lnTo>
                  <a:pt x="1236827" y="723900"/>
                </a:lnTo>
                <a:lnTo>
                  <a:pt x="1236827" y="698500"/>
                </a:lnTo>
                <a:lnTo>
                  <a:pt x="1230503" y="698500"/>
                </a:lnTo>
                <a:lnTo>
                  <a:pt x="1223391" y="685800"/>
                </a:lnTo>
                <a:lnTo>
                  <a:pt x="1215605" y="685800"/>
                </a:lnTo>
                <a:lnTo>
                  <a:pt x="1206614" y="673100"/>
                </a:lnTo>
                <a:lnTo>
                  <a:pt x="1199984" y="673100"/>
                </a:lnTo>
                <a:lnTo>
                  <a:pt x="1196187" y="660400"/>
                </a:lnTo>
                <a:lnTo>
                  <a:pt x="1197292" y="660400"/>
                </a:lnTo>
                <a:lnTo>
                  <a:pt x="1204696" y="647700"/>
                </a:lnTo>
                <a:lnTo>
                  <a:pt x="1210538" y="660400"/>
                </a:lnTo>
                <a:lnTo>
                  <a:pt x="1216012" y="660400"/>
                </a:lnTo>
                <a:lnTo>
                  <a:pt x="1228585" y="673100"/>
                </a:lnTo>
                <a:lnTo>
                  <a:pt x="1240370" y="685800"/>
                </a:lnTo>
                <a:lnTo>
                  <a:pt x="1252296" y="698500"/>
                </a:lnTo>
                <a:lnTo>
                  <a:pt x="1265224" y="711200"/>
                </a:lnTo>
                <a:lnTo>
                  <a:pt x="1270025" y="711200"/>
                </a:lnTo>
                <a:lnTo>
                  <a:pt x="1270063" y="723900"/>
                </a:lnTo>
                <a:lnTo>
                  <a:pt x="1270063" y="698500"/>
                </a:lnTo>
                <a:lnTo>
                  <a:pt x="1262735" y="698500"/>
                </a:lnTo>
                <a:lnTo>
                  <a:pt x="1259205" y="685800"/>
                </a:lnTo>
                <a:lnTo>
                  <a:pt x="1271397" y="685800"/>
                </a:lnTo>
                <a:lnTo>
                  <a:pt x="1287640" y="698500"/>
                </a:lnTo>
                <a:lnTo>
                  <a:pt x="1302029" y="698500"/>
                </a:lnTo>
                <a:lnTo>
                  <a:pt x="1310728" y="711200"/>
                </a:lnTo>
                <a:lnTo>
                  <a:pt x="1314996" y="723900"/>
                </a:lnTo>
                <a:lnTo>
                  <a:pt x="1314996" y="673100"/>
                </a:lnTo>
                <a:lnTo>
                  <a:pt x="1310703" y="673100"/>
                </a:lnTo>
                <a:lnTo>
                  <a:pt x="1312202" y="660400"/>
                </a:lnTo>
                <a:lnTo>
                  <a:pt x="1377289" y="660400"/>
                </a:lnTo>
                <a:lnTo>
                  <a:pt x="1377289" y="546100"/>
                </a:lnTo>
                <a:lnTo>
                  <a:pt x="1376260" y="546100"/>
                </a:lnTo>
                <a:lnTo>
                  <a:pt x="1376260" y="635000"/>
                </a:lnTo>
                <a:lnTo>
                  <a:pt x="1375181" y="647700"/>
                </a:lnTo>
                <a:lnTo>
                  <a:pt x="1301724" y="647700"/>
                </a:lnTo>
                <a:lnTo>
                  <a:pt x="1301978" y="635000"/>
                </a:lnTo>
                <a:lnTo>
                  <a:pt x="1305699" y="622300"/>
                </a:lnTo>
                <a:lnTo>
                  <a:pt x="1371587" y="622300"/>
                </a:lnTo>
                <a:lnTo>
                  <a:pt x="1376260" y="635000"/>
                </a:lnTo>
                <a:lnTo>
                  <a:pt x="1376260" y="546100"/>
                </a:lnTo>
                <a:lnTo>
                  <a:pt x="1374838" y="546100"/>
                </a:lnTo>
                <a:lnTo>
                  <a:pt x="1374838" y="584200"/>
                </a:lnTo>
                <a:lnTo>
                  <a:pt x="1373060" y="584200"/>
                </a:lnTo>
                <a:lnTo>
                  <a:pt x="1365516" y="596900"/>
                </a:lnTo>
                <a:lnTo>
                  <a:pt x="1301242" y="596900"/>
                </a:lnTo>
                <a:lnTo>
                  <a:pt x="1298892" y="584200"/>
                </a:lnTo>
                <a:lnTo>
                  <a:pt x="1299667" y="558800"/>
                </a:lnTo>
                <a:lnTo>
                  <a:pt x="1373873" y="558800"/>
                </a:lnTo>
                <a:lnTo>
                  <a:pt x="1374838" y="584200"/>
                </a:lnTo>
                <a:lnTo>
                  <a:pt x="1374838" y="546100"/>
                </a:lnTo>
                <a:lnTo>
                  <a:pt x="1299806" y="546100"/>
                </a:lnTo>
                <a:lnTo>
                  <a:pt x="1298371" y="533400"/>
                </a:lnTo>
                <a:lnTo>
                  <a:pt x="1467967" y="533400"/>
                </a:lnTo>
                <a:lnTo>
                  <a:pt x="1577187" y="533400"/>
                </a:lnTo>
                <a:lnTo>
                  <a:pt x="1597723" y="520700"/>
                </a:lnTo>
                <a:lnTo>
                  <a:pt x="1658264" y="520700"/>
                </a:lnTo>
                <a:lnTo>
                  <a:pt x="1658264" y="309930"/>
                </a:lnTo>
                <a:lnTo>
                  <a:pt x="1657489" y="304800"/>
                </a:lnTo>
                <a:lnTo>
                  <a:pt x="1658848" y="279400"/>
                </a:lnTo>
                <a:lnTo>
                  <a:pt x="1663992" y="279400"/>
                </a:lnTo>
                <a:lnTo>
                  <a:pt x="1668767" y="266700"/>
                </a:lnTo>
                <a:lnTo>
                  <a:pt x="1675079" y="279400"/>
                </a:lnTo>
                <a:lnTo>
                  <a:pt x="1713103" y="304800"/>
                </a:lnTo>
                <a:lnTo>
                  <a:pt x="1731302" y="317500"/>
                </a:lnTo>
                <a:lnTo>
                  <a:pt x="1748091" y="330200"/>
                </a:lnTo>
                <a:lnTo>
                  <a:pt x="1752625" y="342900"/>
                </a:lnTo>
                <a:lnTo>
                  <a:pt x="1756524" y="342900"/>
                </a:lnTo>
                <a:lnTo>
                  <a:pt x="1758365" y="355600"/>
                </a:lnTo>
                <a:lnTo>
                  <a:pt x="1756714" y="355600"/>
                </a:lnTo>
                <a:lnTo>
                  <a:pt x="1757680" y="368300"/>
                </a:lnTo>
                <a:lnTo>
                  <a:pt x="1759115" y="368300"/>
                </a:lnTo>
                <a:lnTo>
                  <a:pt x="1759940" y="381000"/>
                </a:lnTo>
                <a:lnTo>
                  <a:pt x="1759940" y="292100"/>
                </a:lnTo>
                <a:lnTo>
                  <a:pt x="1751672" y="292100"/>
                </a:lnTo>
                <a:lnTo>
                  <a:pt x="1746415" y="279400"/>
                </a:lnTo>
                <a:lnTo>
                  <a:pt x="1736331" y="279400"/>
                </a:lnTo>
                <a:lnTo>
                  <a:pt x="1737067" y="266700"/>
                </a:lnTo>
                <a:lnTo>
                  <a:pt x="1824189" y="266700"/>
                </a:lnTo>
                <a:lnTo>
                  <a:pt x="1848497" y="254000"/>
                </a:lnTo>
                <a:lnTo>
                  <a:pt x="1968677" y="254000"/>
                </a:lnTo>
                <a:lnTo>
                  <a:pt x="1981746" y="266700"/>
                </a:lnTo>
                <a:lnTo>
                  <a:pt x="1994281" y="266700"/>
                </a:lnTo>
                <a:lnTo>
                  <a:pt x="2006320" y="279400"/>
                </a:lnTo>
                <a:lnTo>
                  <a:pt x="2016366" y="279400"/>
                </a:lnTo>
                <a:lnTo>
                  <a:pt x="2026678" y="292100"/>
                </a:lnTo>
                <a:lnTo>
                  <a:pt x="2037118" y="292100"/>
                </a:lnTo>
                <a:lnTo>
                  <a:pt x="2047532" y="304800"/>
                </a:lnTo>
                <a:lnTo>
                  <a:pt x="2061349" y="304800"/>
                </a:lnTo>
                <a:lnTo>
                  <a:pt x="2061349" y="272262"/>
                </a:lnTo>
                <a:lnTo>
                  <a:pt x="2057933" y="266700"/>
                </a:lnTo>
                <a:lnTo>
                  <a:pt x="2043328" y="266700"/>
                </a:lnTo>
                <a:lnTo>
                  <a:pt x="2036889" y="254000"/>
                </a:lnTo>
                <a:lnTo>
                  <a:pt x="2015998" y="241300"/>
                </a:lnTo>
                <a:lnTo>
                  <a:pt x="1992947" y="228600"/>
                </a:lnTo>
                <a:lnTo>
                  <a:pt x="1968779" y="228600"/>
                </a:lnTo>
                <a:lnTo>
                  <a:pt x="1944497" y="215900"/>
                </a:lnTo>
                <a:lnTo>
                  <a:pt x="1939378" y="215900"/>
                </a:lnTo>
                <a:lnTo>
                  <a:pt x="1936851" y="228600"/>
                </a:lnTo>
                <a:lnTo>
                  <a:pt x="1868919" y="228600"/>
                </a:lnTo>
                <a:lnTo>
                  <a:pt x="1871332" y="215900"/>
                </a:lnTo>
                <a:lnTo>
                  <a:pt x="1871332" y="203200"/>
                </a:lnTo>
                <a:lnTo>
                  <a:pt x="1869744" y="177800"/>
                </a:lnTo>
                <a:lnTo>
                  <a:pt x="1867446" y="165100"/>
                </a:lnTo>
                <a:lnTo>
                  <a:pt x="1860143" y="165100"/>
                </a:lnTo>
                <a:lnTo>
                  <a:pt x="1851456" y="152400"/>
                </a:lnTo>
                <a:lnTo>
                  <a:pt x="1765744" y="152400"/>
                </a:lnTo>
                <a:lnTo>
                  <a:pt x="1758759" y="165100"/>
                </a:lnTo>
                <a:lnTo>
                  <a:pt x="1757400" y="190500"/>
                </a:lnTo>
                <a:lnTo>
                  <a:pt x="1758746" y="215900"/>
                </a:lnTo>
                <a:lnTo>
                  <a:pt x="1759864" y="228600"/>
                </a:lnTo>
                <a:lnTo>
                  <a:pt x="1762417" y="228600"/>
                </a:lnTo>
                <a:lnTo>
                  <a:pt x="1702790" y="241300"/>
                </a:lnTo>
                <a:lnTo>
                  <a:pt x="1668322" y="241300"/>
                </a:lnTo>
                <a:lnTo>
                  <a:pt x="1656842" y="228600"/>
                </a:lnTo>
                <a:lnTo>
                  <a:pt x="1643646" y="228600"/>
                </a:lnTo>
                <a:lnTo>
                  <a:pt x="1635340" y="241300"/>
                </a:lnTo>
                <a:lnTo>
                  <a:pt x="1631911" y="241300"/>
                </a:lnTo>
                <a:lnTo>
                  <a:pt x="1633359" y="254000"/>
                </a:lnTo>
                <a:lnTo>
                  <a:pt x="1637233" y="279400"/>
                </a:lnTo>
                <a:lnTo>
                  <a:pt x="1637703" y="304800"/>
                </a:lnTo>
                <a:lnTo>
                  <a:pt x="1636026" y="330200"/>
                </a:lnTo>
                <a:lnTo>
                  <a:pt x="1633232" y="355600"/>
                </a:lnTo>
                <a:lnTo>
                  <a:pt x="1632381" y="355600"/>
                </a:lnTo>
                <a:lnTo>
                  <a:pt x="1629829" y="368300"/>
                </a:lnTo>
                <a:lnTo>
                  <a:pt x="1625663" y="381000"/>
                </a:lnTo>
                <a:lnTo>
                  <a:pt x="1622272" y="381000"/>
                </a:lnTo>
                <a:lnTo>
                  <a:pt x="1622272" y="406400"/>
                </a:lnTo>
                <a:lnTo>
                  <a:pt x="1602536" y="406400"/>
                </a:lnTo>
                <a:lnTo>
                  <a:pt x="1588249" y="419100"/>
                </a:lnTo>
                <a:lnTo>
                  <a:pt x="1573593" y="406400"/>
                </a:lnTo>
                <a:lnTo>
                  <a:pt x="1577530" y="406400"/>
                </a:lnTo>
                <a:lnTo>
                  <a:pt x="1589824" y="393700"/>
                </a:lnTo>
                <a:lnTo>
                  <a:pt x="1618488" y="393700"/>
                </a:lnTo>
                <a:lnTo>
                  <a:pt x="1622272" y="406400"/>
                </a:lnTo>
                <a:lnTo>
                  <a:pt x="1622272" y="381000"/>
                </a:lnTo>
                <a:lnTo>
                  <a:pt x="1542122" y="381000"/>
                </a:lnTo>
                <a:lnTo>
                  <a:pt x="1542122" y="406400"/>
                </a:lnTo>
                <a:lnTo>
                  <a:pt x="1364322" y="406400"/>
                </a:lnTo>
                <a:lnTo>
                  <a:pt x="1336357" y="393700"/>
                </a:lnTo>
                <a:lnTo>
                  <a:pt x="1523898" y="393700"/>
                </a:lnTo>
                <a:lnTo>
                  <a:pt x="1542122" y="406400"/>
                </a:lnTo>
                <a:lnTo>
                  <a:pt x="1542122" y="381000"/>
                </a:lnTo>
                <a:lnTo>
                  <a:pt x="1303388" y="381000"/>
                </a:lnTo>
                <a:lnTo>
                  <a:pt x="1303388" y="393700"/>
                </a:lnTo>
                <a:lnTo>
                  <a:pt x="1293660" y="406400"/>
                </a:lnTo>
                <a:lnTo>
                  <a:pt x="1289900" y="406400"/>
                </a:lnTo>
                <a:lnTo>
                  <a:pt x="1289900" y="635000"/>
                </a:lnTo>
                <a:lnTo>
                  <a:pt x="1288961" y="647700"/>
                </a:lnTo>
                <a:lnTo>
                  <a:pt x="1279004" y="647700"/>
                </a:lnTo>
                <a:lnTo>
                  <a:pt x="1275715" y="635000"/>
                </a:lnTo>
                <a:lnTo>
                  <a:pt x="1289900" y="635000"/>
                </a:lnTo>
                <a:lnTo>
                  <a:pt x="1289900" y="406400"/>
                </a:lnTo>
                <a:lnTo>
                  <a:pt x="1289278" y="406400"/>
                </a:lnTo>
                <a:lnTo>
                  <a:pt x="1289278" y="571500"/>
                </a:lnTo>
                <a:lnTo>
                  <a:pt x="1288580" y="584200"/>
                </a:lnTo>
                <a:lnTo>
                  <a:pt x="1280160" y="584200"/>
                </a:lnTo>
                <a:lnTo>
                  <a:pt x="1278686" y="571500"/>
                </a:lnTo>
                <a:lnTo>
                  <a:pt x="1278877" y="571500"/>
                </a:lnTo>
                <a:lnTo>
                  <a:pt x="1280998" y="558800"/>
                </a:lnTo>
                <a:lnTo>
                  <a:pt x="1285925" y="558800"/>
                </a:lnTo>
                <a:lnTo>
                  <a:pt x="1288630" y="571500"/>
                </a:lnTo>
                <a:lnTo>
                  <a:pt x="1289278" y="571500"/>
                </a:lnTo>
                <a:lnTo>
                  <a:pt x="1289278" y="406400"/>
                </a:lnTo>
                <a:lnTo>
                  <a:pt x="1270965" y="406400"/>
                </a:lnTo>
                <a:lnTo>
                  <a:pt x="1270965" y="571500"/>
                </a:lnTo>
                <a:lnTo>
                  <a:pt x="1270508" y="576643"/>
                </a:lnTo>
                <a:lnTo>
                  <a:pt x="1270508" y="609600"/>
                </a:lnTo>
                <a:lnTo>
                  <a:pt x="1222832" y="609600"/>
                </a:lnTo>
                <a:lnTo>
                  <a:pt x="1222629" y="596900"/>
                </a:lnTo>
                <a:lnTo>
                  <a:pt x="1267891" y="596900"/>
                </a:lnTo>
                <a:lnTo>
                  <a:pt x="1270508" y="609600"/>
                </a:lnTo>
                <a:lnTo>
                  <a:pt x="1270508" y="576643"/>
                </a:lnTo>
                <a:lnTo>
                  <a:pt x="1269834" y="584200"/>
                </a:lnTo>
                <a:lnTo>
                  <a:pt x="1199934" y="584200"/>
                </a:lnTo>
                <a:lnTo>
                  <a:pt x="1199934" y="622300"/>
                </a:lnTo>
                <a:lnTo>
                  <a:pt x="1199451" y="635000"/>
                </a:lnTo>
                <a:lnTo>
                  <a:pt x="1190244" y="635000"/>
                </a:lnTo>
                <a:lnTo>
                  <a:pt x="1190332" y="622300"/>
                </a:lnTo>
                <a:lnTo>
                  <a:pt x="1199934" y="622300"/>
                </a:lnTo>
                <a:lnTo>
                  <a:pt x="1199934" y="584200"/>
                </a:lnTo>
                <a:lnTo>
                  <a:pt x="1194142" y="584200"/>
                </a:lnTo>
                <a:lnTo>
                  <a:pt x="1195108" y="558800"/>
                </a:lnTo>
                <a:lnTo>
                  <a:pt x="1261859" y="558800"/>
                </a:lnTo>
                <a:lnTo>
                  <a:pt x="1268145" y="571500"/>
                </a:lnTo>
                <a:lnTo>
                  <a:pt x="1270965" y="571500"/>
                </a:lnTo>
                <a:lnTo>
                  <a:pt x="1270965" y="406400"/>
                </a:lnTo>
                <a:lnTo>
                  <a:pt x="1262710" y="406400"/>
                </a:lnTo>
                <a:lnTo>
                  <a:pt x="1262710" y="533400"/>
                </a:lnTo>
                <a:lnTo>
                  <a:pt x="1262240" y="546100"/>
                </a:lnTo>
                <a:lnTo>
                  <a:pt x="1191641" y="546100"/>
                </a:lnTo>
                <a:lnTo>
                  <a:pt x="1191958" y="533400"/>
                </a:lnTo>
                <a:lnTo>
                  <a:pt x="1262710" y="533400"/>
                </a:lnTo>
                <a:lnTo>
                  <a:pt x="1262710" y="406400"/>
                </a:lnTo>
                <a:lnTo>
                  <a:pt x="1184084" y="406400"/>
                </a:lnTo>
                <a:lnTo>
                  <a:pt x="1184084" y="558800"/>
                </a:lnTo>
                <a:lnTo>
                  <a:pt x="1183741" y="584200"/>
                </a:lnTo>
                <a:lnTo>
                  <a:pt x="1172527" y="584200"/>
                </a:lnTo>
                <a:lnTo>
                  <a:pt x="1172527" y="635000"/>
                </a:lnTo>
                <a:lnTo>
                  <a:pt x="1155090" y="635000"/>
                </a:lnTo>
                <a:lnTo>
                  <a:pt x="1154163" y="622300"/>
                </a:lnTo>
                <a:lnTo>
                  <a:pt x="1169543" y="622300"/>
                </a:lnTo>
                <a:lnTo>
                  <a:pt x="1172527" y="635000"/>
                </a:lnTo>
                <a:lnTo>
                  <a:pt x="1172527" y="584200"/>
                </a:lnTo>
                <a:lnTo>
                  <a:pt x="1157198" y="584200"/>
                </a:lnTo>
                <a:lnTo>
                  <a:pt x="1157325" y="571500"/>
                </a:lnTo>
                <a:lnTo>
                  <a:pt x="1157414" y="558800"/>
                </a:lnTo>
                <a:lnTo>
                  <a:pt x="1184084" y="558800"/>
                </a:lnTo>
                <a:lnTo>
                  <a:pt x="1184084" y="406400"/>
                </a:lnTo>
                <a:lnTo>
                  <a:pt x="1175842" y="406400"/>
                </a:lnTo>
                <a:lnTo>
                  <a:pt x="1175842" y="533400"/>
                </a:lnTo>
                <a:lnTo>
                  <a:pt x="1174483" y="546100"/>
                </a:lnTo>
                <a:lnTo>
                  <a:pt x="1158201" y="546100"/>
                </a:lnTo>
                <a:lnTo>
                  <a:pt x="1158760" y="533400"/>
                </a:lnTo>
                <a:lnTo>
                  <a:pt x="1175842" y="533400"/>
                </a:lnTo>
                <a:lnTo>
                  <a:pt x="1175842" y="406400"/>
                </a:lnTo>
                <a:lnTo>
                  <a:pt x="1152385" y="406400"/>
                </a:lnTo>
                <a:lnTo>
                  <a:pt x="1152385" y="647700"/>
                </a:lnTo>
                <a:lnTo>
                  <a:pt x="1148067" y="647700"/>
                </a:lnTo>
                <a:lnTo>
                  <a:pt x="1148067" y="673100"/>
                </a:lnTo>
                <a:lnTo>
                  <a:pt x="1106843" y="685800"/>
                </a:lnTo>
                <a:lnTo>
                  <a:pt x="1065885" y="685800"/>
                </a:lnTo>
                <a:lnTo>
                  <a:pt x="1024928" y="698500"/>
                </a:lnTo>
                <a:lnTo>
                  <a:pt x="983754" y="698500"/>
                </a:lnTo>
                <a:lnTo>
                  <a:pt x="984554" y="685800"/>
                </a:lnTo>
                <a:lnTo>
                  <a:pt x="1065237" y="685800"/>
                </a:lnTo>
                <a:lnTo>
                  <a:pt x="1103668" y="673100"/>
                </a:lnTo>
                <a:lnTo>
                  <a:pt x="1148067" y="673100"/>
                </a:lnTo>
                <a:lnTo>
                  <a:pt x="1148067" y="647700"/>
                </a:lnTo>
                <a:lnTo>
                  <a:pt x="1140460" y="647700"/>
                </a:lnTo>
                <a:lnTo>
                  <a:pt x="1138605" y="635000"/>
                </a:lnTo>
                <a:lnTo>
                  <a:pt x="1151623" y="635000"/>
                </a:lnTo>
                <a:lnTo>
                  <a:pt x="1152385" y="647700"/>
                </a:lnTo>
                <a:lnTo>
                  <a:pt x="1152385" y="406400"/>
                </a:lnTo>
                <a:lnTo>
                  <a:pt x="1145222" y="406400"/>
                </a:lnTo>
                <a:lnTo>
                  <a:pt x="1145222" y="571500"/>
                </a:lnTo>
                <a:lnTo>
                  <a:pt x="1142669" y="584200"/>
                </a:lnTo>
                <a:lnTo>
                  <a:pt x="1087589" y="584200"/>
                </a:lnTo>
                <a:lnTo>
                  <a:pt x="1085456" y="571500"/>
                </a:lnTo>
                <a:lnTo>
                  <a:pt x="1086523" y="571500"/>
                </a:lnTo>
                <a:lnTo>
                  <a:pt x="1088364" y="558800"/>
                </a:lnTo>
                <a:lnTo>
                  <a:pt x="1143990" y="558800"/>
                </a:lnTo>
                <a:lnTo>
                  <a:pt x="1145222" y="571500"/>
                </a:lnTo>
                <a:lnTo>
                  <a:pt x="1145222" y="406400"/>
                </a:lnTo>
                <a:lnTo>
                  <a:pt x="1141933" y="406400"/>
                </a:lnTo>
                <a:lnTo>
                  <a:pt x="1141933" y="546100"/>
                </a:lnTo>
                <a:lnTo>
                  <a:pt x="1128991" y="546100"/>
                </a:lnTo>
                <a:lnTo>
                  <a:pt x="1135710" y="533400"/>
                </a:lnTo>
                <a:lnTo>
                  <a:pt x="1141933" y="546100"/>
                </a:lnTo>
                <a:lnTo>
                  <a:pt x="1141933" y="406400"/>
                </a:lnTo>
                <a:lnTo>
                  <a:pt x="1115009" y="406400"/>
                </a:lnTo>
                <a:lnTo>
                  <a:pt x="1115009" y="546100"/>
                </a:lnTo>
                <a:lnTo>
                  <a:pt x="1088631" y="546100"/>
                </a:lnTo>
                <a:lnTo>
                  <a:pt x="1082459" y="546100"/>
                </a:lnTo>
                <a:lnTo>
                  <a:pt x="1083424" y="533400"/>
                </a:lnTo>
                <a:lnTo>
                  <a:pt x="1088631" y="546100"/>
                </a:lnTo>
                <a:lnTo>
                  <a:pt x="1099807" y="533400"/>
                </a:lnTo>
                <a:lnTo>
                  <a:pt x="1107414" y="533400"/>
                </a:lnTo>
                <a:lnTo>
                  <a:pt x="1115009" y="546100"/>
                </a:lnTo>
                <a:lnTo>
                  <a:pt x="1115009" y="406400"/>
                </a:lnTo>
                <a:lnTo>
                  <a:pt x="1048702" y="406400"/>
                </a:lnTo>
                <a:lnTo>
                  <a:pt x="1048702" y="546100"/>
                </a:lnTo>
                <a:lnTo>
                  <a:pt x="1044930" y="546100"/>
                </a:lnTo>
                <a:lnTo>
                  <a:pt x="1044930" y="571500"/>
                </a:lnTo>
                <a:lnTo>
                  <a:pt x="1044054" y="584200"/>
                </a:lnTo>
                <a:lnTo>
                  <a:pt x="973645" y="584200"/>
                </a:lnTo>
                <a:lnTo>
                  <a:pt x="974382" y="571500"/>
                </a:lnTo>
                <a:lnTo>
                  <a:pt x="978839" y="558800"/>
                </a:lnTo>
                <a:lnTo>
                  <a:pt x="994511" y="558800"/>
                </a:lnTo>
                <a:lnTo>
                  <a:pt x="979208" y="546100"/>
                </a:lnTo>
                <a:lnTo>
                  <a:pt x="1025093" y="546100"/>
                </a:lnTo>
                <a:lnTo>
                  <a:pt x="1009802" y="558800"/>
                </a:lnTo>
                <a:lnTo>
                  <a:pt x="1044028" y="558800"/>
                </a:lnTo>
                <a:lnTo>
                  <a:pt x="1044930" y="571500"/>
                </a:lnTo>
                <a:lnTo>
                  <a:pt x="1044930" y="546100"/>
                </a:lnTo>
                <a:lnTo>
                  <a:pt x="1039926" y="546100"/>
                </a:lnTo>
                <a:lnTo>
                  <a:pt x="1048346" y="533400"/>
                </a:lnTo>
                <a:lnTo>
                  <a:pt x="1048702" y="546100"/>
                </a:lnTo>
                <a:lnTo>
                  <a:pt x="1048702" y="406400"/>
                </a:lnTo>
                <a:lnTo>
                  <a:pt x="964438" y="406400"/>
                </a:lnTo>
                <a:lnTo>
                  <a:pt x="964438" y="571500"/>
                </a:lnTo>
                <a:lnTo>
                  <a:pt x="963930" y="584200"/>
                </a:lnTo>
                <a:lnTo>
                  <a:pt x="944346" y="584200"/>
                </a:lnTo>
                <a:lnTo>
                  <a:pt x="944181" y="571500"/>
                </a:lnTo>
                <a:lnTo>
                  <a:pt x="946683" y="571500"/>
                </a:lnTo>
                <a:lnTo>
                  <a:pt x="958837" y="558800"/>
                </a:lnTo>
                <a:lnTo>
                  <a:pt x="964438" y="571500"/>
                </a:lnTo>
                <a:lnTo>
                  <a:pt x="964438" y="406400"/>
                </a:lnTo>
                <a:lnTo>
                  <a:pt x="933373" y="406400"/>
                </a:lnTo>
                <a:lnTo>
                  <a:pt x="933373" y="571500"/>
                </a:lnTo>
                <a:lnTo>
                  <a:pt x="932789" y="584200"/>
                </a:lnTo>
                <a:lnTo>
                  <a:pt x="930084" y="584200"/>
                </a:lnTo>
                <a:lnTo>
                  <a:pt x="930084" y="609600"/>
                </a:lnTo>
                <a:lnTo>
                  <a:pt x="881443" y="609600"/>
                </a:lnTo>
                <a:lnTo>
                  <a:pt x="904354" y="596900"/>
                </a:lnTo>
                <a:lnTo>
                  <a:pt x="916698" y="596900"/>
                </a:lnTo>
                <a:lnTo>
                  <a:pt x="930084" y="609600"/>
                </a:lnTo>
                <a:lnTo>
                  <a:pt x="930084" y="584200"/>
                </a:lnTo>
                <a:lnTo>
                  <a:pt x="875068" y="584200"/>
                </a:lnTo>
                <a:lnTo>
                  <a:pt x="874471" y="571500"/>
                </a:lnTo>
                <a:lnTo>
                  <a:pt x="880770" y="571500"/>
                </a:lnTo>
                <a:lnTo>
                  <a:pt x="889685" y="558800"/>
                </a:lnTo>
                <a:lnTo>
                  <a:pt x="899261" y="558800"/>
                </a:lnTo>
                <a:lnTo>
                  <a:pt x="892898" y="546100"/>
                </a:lnTo>
                <a:lnTo>
                  <a:pt x="902754" y="546100"/>
                </a:lnTo>
                <a:lnTo>
                  <a:pt x="899261" y="558800"/>
                </a:lnTo>
                <a:lnTo>
                  <a:pt x="929093" y="558800"/>
                </a:lnTo>
                <a:lnTo>
                  <a:pt x="932954" y="571500"/>
                </a:lnTo>
                <a:lnTo>
                  <a:pt x="933373" y="571500"/>
                </a:lnTo>
                <a:lnTo>
                  <a:pt x="933373" y="406400"/>
                </a:lnTo>
                <a:lnTo>
                  <a:pt x="911656" y="406400"/>
                </a:lnTo>
                <a:lnTo>
                  <a:pt x="914209" y="393700"/>
                </a:lnTo>
                <a:lnTo>
                  <a:pt x="1303388" y="393700"/>
                </a:lnTo>
                <a:lnTo>
                  <a:pt x="1303388" y="381000"/>
                </a:lnTo>
                <a:lnTo>
                  <a:pt x="891819" y="381000"/>
                </a:lnTo>
                <a:lnTo>
                  <a:pt x="881722" y="393700"/>
                </a:lnTo>
                <a:lnTo>
                  <a:pt x="872197" y="393700"/>
                </a:lnTo>
                <a:lnTo>
                  <a:pt x="864717" y="404888"/>
                </a:lnTo>
                <a:lnTo>
                  <a:pt x="864717" y="584200"/>
                </a:lnTo>
                <a:lnTo>
                  <a:pt x="860501" y="596900"/>
                </a:lnTo>
                <a:lnTo>
                  <a:pt x="858304" y="596900"/>
                </a:lnTo>
                <a:lnTo>
                  <a:pt x="858304" y="609600"/>
                </a:lnTo>
                <a:lnTo>
                  <a:pt x="856970" y="622300"/>
                </a:lnTo>
                <a:lnTo>
                  <a:pt x="841971" y="622300"/>
                </a:lnTo>
                <a:lnTo>
                  <a:pt x="842302" y="609600"/>
                </a:lnTo>
                <a:lnTo>
                  <a:pt x="858304" y="609600"/>
                </a:lnTo>
                <a:lnTo>
                  <a:pt x="858304" y="596900"/>
                </a:lnTo>
                <a:lnTo>
                  <a:pt x="838022" y="596900"/>
                </a:lnTo>
                <a:lnTo>
                  <a:pt x="837857" y="584200"/>
                </a:lnTo>
                <a:lnTo>
                  <a:pt x="837704" y="571500"/>
                </a:lnTo>
                <a:lnTo>
                  <a:pt x="864463" y="571500"/>
                </a:lnTo>
                <a:lnTo>
                  <a:pt x="864577" y="584200"/>
                </a:lnTo>
                <a:lnTo>
                  <a:pt x="864717" y="584200"/>
                </a:lnTo>
                <a:lnTo>
                  <a:pt x="864717" y="404888"/>
                </a:lnTo>
                <a:lnTo>
                  <a:pt x="863701" y="406400"/>
                </a:lnTo>
                <a:lnTo>
                  <a:pt x="859256" y="406400"/>
                </a:lnTo>
                <a:lnTo>
                  <a:pt x="859256" y="444500"/>
                </a:lnTo>
                <a:lnTo>
                  <a:pt x="852170" y="457200"/>
                </a:lnTo>
                <a:lnTo>
                  <a:pt x="847318" y="469900"/>
                </a:lnTo>
                <a:lnTo>
                  <a:pt x="842238" y="469900"/>
                </a:lnTo>
                <a:lnTo>
                  <a:pt x="834428" y="482600"/>
                </a:lnTo>
                <a:lnTo>
                  <a:pt x="831062" y="482600"/>
                </a:lnTo>
                <a:lnTo>
                  <a:pt x="831062" y="558800"/>
                </a:lnTo>
                <a:lnTo>
                  <a:pt x="826350" y="558800"/>
                </a:lnTo>
                <a:lnTo>
                  <a:pt x="828268" y="571500"/>
                </a:lnTo>
                <a:lnTo>
                  <a:pt x="823937" y="571500"/>
                </a:lnTo>
                <a:lnTo>
                  <a:pt x="826350" y="558800"/>
                </a:lnTo>
                <a:lnTo>
                  <a:pt x="822032" y="558800"/>
                </a:lnTo>
                <a:lnTo>
                  <a:pt x="824890" y="546100"/>
                </a:lnTo>
                <a:lnTo>
                  <a:pt x="831062" y="558800"/>
                </a:lnTo>
                <a:lnTo>
                  <a:pt x="831062" y="482600"/>
                </a:lnTo>
                <a:lnTo>
                  <a:pt x="823849" y="482600"/>
                </a:lnTo>
                <a:lnTo>
                  <a:pt x="826858" y="469900"/>
                </a:lnTo>
                <a:lnTo>
                  <a:pt x="833170" y="469900"/>
                </a:lnTo>
                <a:lnTo>
                  <a:pt x="839736" y="457200"/>
                </a:lnTo>
                <a:lnTo>
                  <a:pt x="847953" y="444500"/>
                </a:lnTo>
                <a:lnTo>
                  <a:pt x="859256" y="444500"/>
                </a:lnTo>
                <a:lnTo>
                  <a:pt x="859256" y="406400"/>
                </a:lnTo>
                <a:lnTo>
                  <a:pt x="856754" y="406400"/>
                </a:lnTo>
                <a:lnTo>
                  <a:pt x="848410" y="419100"/>
                </a:lnTo>
                <a:lnTo>
                  <a:pt x="829640" y="444500"/>
                </a:lnTo>
                <a:lnTo>
                  <a:pt x="821182" y="444500"/>
                </a:lnTo>
                <a:lnTo>
                  <a:pt x="818921" y="457200"/>
                </a:lnTo>
                <a:lnTo>
                  <a:pt x="807059" y="457200"/>
                </a:lnTo>
                <a:lnTo>
                  <a:pt x="806742" y="444500"/>
                </a:lnTo>
                <a:lnTo>
                  <a:pt x="806564" y="444500"/>
                </a:lnTo>
                <a:lnTo>
                  <a:pt x="804481" y="419100"/>
                </a:lnTo>
                <a:lnTo>
                  <a:pt x="800963" y="393700"/>
                </a:lnTo>
                <a:lnTo>
                  <a:pt x="797115" y="368300"/>
                </a:lnTo>
                <a:lnTo>
                  <a:pt x="794016" y="355600"/>
                </a:lnTo>
                <a:lnTo>
                  <a:pt x="792556" y="347497"/>
                </a:lnTo>
                <a:lnTo>
                  <a:pt x="792556" y="596900"/>
                </a:lnTo>
                <a:lnTo>
                  <a:pt x="772528" y="596900"/>
                </a:lnTo>
                <a:lnTo>
                  <a:pt x="749223" y="604202"/>
                </a:lnTo>
                <a:lnTo>
                  <a:pt x="749223" y="1041400"/>
                </a:lnTo>
                <a:lnTo>
                  <a:pt x="747941" y="1041400"/>
                </a:lnTo>
                <a:lnTo>
                  <a:pt x="747941" y="1092200"/>
                </a:lnTo>
                <a:lnTo>
                  <a:pt x="747420" y="1092200"/>
                </a:lnTo>
                <a:lnTo>
                  <a:pt x="741413" y="1098727"/>
                </a:lnTo>
                <a:lnTo>
                  <a:pt x="741413" y="1397000"/>
                </a:lnTo>
                <a:lnTo>
                  <a:pt x="736473" y="1409700"/>
                </a:lnTo>
                <a:lnTo>
                  <a:pt x="734606" y="1409700"/>
                </a:lnTo>
                <a:lnTo>
                  <a:pt x="731824" y="1397000"/>
                </a:lnTo>
                <a:lnTo>
                  <a:pt x="730250" y="1397000"/>
                </a:lnTo>
                <a:lnTo>
                  <a:pt x="734542" y="1384300"/>
                </a:lnTo>
                <a:lnTo>
                  <a:pt x="737489" y="1384300"/>
                </a:lnTo>
                <a:lnTo>
                  <a:pt x="740613" y="1397000"/>
                </a:lnTo>
                <a:lnTo>
                  <a:pt x="741413" y="1397000"/>
                </a:lnTo>
                <a:lnTo>
                  <a:pt x="741413" y="1098727"/>
                </a:lnTo>
                <a:lnTo>
                  <a:pt x="735723" y="1104900"/>
                </a:lnTo>
                <a:lnTo>
                  <a:pt x="706894" y="1104900"/>
                </a:lnTo>
                <a:lnTo>
                  <a:pt x="703541" y="1092200"/>
                </a:lnTo>
                <a:lnTo>
                  <a:pt x="702983" y="1092200"/>
                </a:lnTo>
                <a:lnTo>
                  <a:pt x="705548" y="1079500"/>
                </a:lnTo>
                <a:lnTo>
                  <a:pt x="744486" y="1079500"/>
                </a:lnTo>
                <a:lnTo>
                  <a:pt x="747941" y="1092200"/>
                </a:lnTo>
                <a:lnTo>
                  <a:pt x="747941" y="1041400"/>
                </a:lnTo>
                <a:lnTo>
                  <a:pt x="741146" y="1041400"/>
                </a:lnTo>
                <a:lnTo>
                  <a:pt x="741235" y="1028700"/>
                </a:lnTo>
                <a:lnTo>
                  <a:pt x="748271" y="1028700"/>
                </a:lnTo>
                <a:lnTo>
                  <a:pt x="749223" y="1041400"/>
                </a:lnTo>
                <a:lnTo>
                  <a:pt x="749223" y="604202"/>
                </a:lnTo>
                <a:lnTo>
                  <a:pt x="745490" y="605370"/>
                </a:lnTo>
                <a:lnTo>
                  <a:pt x="745490" y="685800"/>
                </a:lnTo>
                <a:lnTo>
                  <a:pt x="744816" y="685800"/>
                </a:lnTo>
                <a:lnTo>
                  <a:pt x="744016" y="691070"/>
                </a:lnTo>
                <a:lnTo>
                  <a:pt x="744016" y="990600"/>
                </a:lnTo>
                <a:lnTo>
                  <a:pt x="737781" y="990600"/>
                </a:lnTo>
                <a:lnTo>
                  <a:pt x="727900" y="1003300"/>
                </a:lnTo>
                <a:lnTo>
                  <a:pt x="684809" y="1003300"/>
                </a:lnTo>
                <a:lnTo>
                  <a:pt x="684352" y="990600"/>
                </a:lnTo>
                <a:lnTo>
                  <a:pt x="695820" y="990600"/>
                </a:lnTo>
                <a:lnTo>
                  <a:pt x="703808" y="977900"/>
                </a:lnTo>
                <a:lnTo>
                  <a:pt x="735177" y="977900"/>
                </a:lnTo>
                <a:lnTo>
                  <a:pt x="744016" y="990600"/>
                </a:lnTo>
                <a:lnTo>
                  <a:pt x="744016" y="691070"/>
                </a:lnTo>
                <a:lnTo>
                  <a:pt x="742886" y="698500"/>
                </a:lnTo>
                <a:lnTo>
                  <a:pt x="739622" y="698500"/>
                </a:lnTo>
                <a:lnTo>
                  <a:pt x="739622" y="787400"/>
                </a:lnTo>
                <a:lnTo>
                  <a:pt x="739571" y="800100"/>
                </a:lnTo>
                <a:lnTo>
                  <a:pt x="735838" y="800100"/>
                </a:lnTo>
                <a:lnTo>
                  <a:pt x="735838" y="889000"/>
                </a:lnTo>
                <a:lnTo>
                  <a:pt x="735088" y="901700"/>
                </a:lnTo>
                <a:lnTo>
                  <a:pt x="674281" y="901700"/>
                </a:lnTo>
                <a:lnTo>
                  <a:pt x="674281" y="1143000"/>
                </a:lnTo>
                <a:lnTo>
                  <a:pt x="668870" y="1143000"/>
                </a:lnTo>
                <a:lnTo>
                  <a:pt x="668870" y="1181100"/>
                </a:lnTo>
                <a:lnTo>
                  <a:pt x="652030" y="1181100"/>
                </a:lnTo>
                <a:lnTo>
                  <a:pt x="643788" y="1193800"/>
                </a:lnTo>
                <a:lnTo>
                  <a:pt x="641769" y="1190917"/>
                </a:lnTo>
                <a:lnTo>
                  <a:pt x="641769" y="1308100"/>
                </a:lnTo>
                <a:lnTo>
                  <a:pt x="641311" y="1320800"/>
                </a:lnTo>
                <a:lnTo>
                  <a:pt x="640194" y="1346200"/>
                </a:lnTo>
                <a:lnTo>
                  <a:pt x="638263" y="1371600"/>
                </a:lnTo>
                <a:lnTo>
                  <a:pt x="637781" y="1371600"/>
                </a:lnTo>
                <a:lnTo>
                  <a:pt x="637717" y="1384300"/>
                </a:lnTo>
                <a:lnTo>
                  <a:pt x="637616" y="1397000"/>
                </a:lnTo>
                <a:lnTo>
                  <a:pt x="636981" y="1397000"/>
                </a:lnTo>
                <a:lnTo>
                  <a:pt x="633476" y="1435100"/>
                </a:lnTo>
                <a:lnTo>
                  <a:pt x="631736" y="1473200"/>
                </a:lnTo>
                <a:lnTo>
                  <a:pt x="630326" y="1511300"/>
                </a:lnTo>
                <a:lnTo>
                  <a:pt x="627811" y="1549400"/>
                </a:lnTo>
                <a:lnTo>
                  <a:pt x="626173" y="1574800"/>
                </a:lnTo>
                <a:lnTo>
                  <a:pt x="625805" y="1600200"/>
                </a:lnTo>
                <a:lnTo>
                  <a:pt x="625830" y="1638300"/>
                </a:lnTo>
                <a:lnTo>
                  <a:pt x="625741" y="1651000"/>
                </a:lnTo>
                <a:lnTo>
                  <a:pt x="624814" y="1676400"/>
                </a:lnTo>
                <a:lnTo>
                  <a:pt x="622731" y="1752600"/>
                </a:lnTo>
                <a:lnTo>
                  <a:pt x="621868" y="1790700"/>
                </a:lnTo>
                <a:lnTo>
                  <a:pt x="622007" y="1803400"/>
                </a:lnTo>
                <a:lnTo>
                  <a:pt x="622554" y="1816100"/>
                </a:lnTo>
                <a:lnTo>
                  <a:pt x="622681" y="1828800"/>
                </a:lnTo>
                <a:lnTo>
                  <a:pt x="621576" y="1854200"/>
                </a:lnTo>
                <a:lnTo>
                  <a:pt x="621792" y="1854200"/>
                </a:lnTo>
                <a:lnTo>
                  <a:pt x="611568" y="1866900"/>
                </a:lnTo>
                <a:lnTo>
                  <a:pt x="609650" y="1854200"/>
                </a:lnTo>
                <a:lnTo>
                  <a:pt x="604520" y="1841500"/>
                </a:lnTo>
                <a:lnTo>
                  <a:pt x="599236" y="1841500"/>
                </a:lnTo>
                <a:lnTo>
                  <a:pt x="600278" y="1828800"/>
                </a:lnTo>
                <a:lnTo>
                  <a:pt x="599236" y="1816100"/>
                </a:lnTo>
                <a:lnTo>
                  <a:pt x="587870" y="1816100"/>
                </a:lnTo>
                <a:lnTo>
                  <a:pt x="579005" y="1803400"/>
                </a:lnTo>
                <a:lnTo>
                  <a:pt x="571627" y="1803400"/>
                </a:lnTo>
                <a:lnTo>
                  <a:pt x="571627" y="2032000"/>
                </a:lnTo>
                <a:lnTo>
                  <a:pt x="569391" y="2032000"/>
                </a:lnTo>
                <a:lnTo>
                  <a:pt x="569391" y="2044700"/>
                </a:lnTo>
                <a:lnTo>
                  <a:pt x="555917" y="2057400"/>
                </a:lnTo>
                <a:lnTo>
                  <a:pt x="528345" y="2057400"/>
                </a:lnTo>
                <a:lnTo>
                  <a:pt x="514350" y="2070100"/>
                </a:lnTo>
                <a:lnTo>
                  <a:pt x="366750" y="2070100"/>
                </a:lnTo>
                <a:lnTo>
                  <a:pt x="349554" y="2082800"/>
                </a:lnTo>
                <a:lnTo>
                  <a:pt x="168440" y="2082800"/>
                </a:lnTo>
                <a:lnTo>
                  <a:pt x="158216" y="2070100"/>
                </a:lnTo>
                <a:lnTo>
                  <a:pt x="148856" y="2070100"/>
                </a:lnTo>
                <a:lnTo>
                  <a:pt x="140131" y="2057400"/>
                </a:lnTo>
                <a:lnTo>
                  <a:pt x="134581" y="2057400"/>
                </a:lnTo>
                <a:lnTo>
                  <a:pt x="132499" y="2044700"/>
                </a:lnTo>
                <a:lnTo>
                  <a:pt x="133832" y="2032000"/>
                </a:lnTo>
                <a:lnTo>
                  <a:pt x="138557" y="2032000"/>
                </a:lnTo>
                <a:lnTo>
                  <a:pt x="140868" y="2019300"/>
                </a:lnTo>
                <a:lnTo>
                  <a:pt x="152260" y="2019300"/>
                </a:lnTo>
                <a:lnTo>
                  <a:pt x="150685" y="2032000"/>
                </a:lnTo>
                <a:lnTo>
                  <a:pt x="148755" y="2032000"/>
                </a:lnTo>
                <a:lnTo>
                  <a:pt x="154533" y="2044700"/>
                </a:lnTo>
                <a:lnTo>
                  <a:pt x="177203" y="2044700"/>
                </a:lnTo>
                <a:lnTo>
                  <a:pt x="197129" y="2057400"/>
                </a:lnTo>
                <a:lnTo>
                  <a:pt x="509447" y="2057400"/>
                </a:lnTo>
                <a:lnTo>
                  <a:pt x="529767" y="2044700"/>
                </a:lnTo>
                <a:lnTo>
                  <a:pt x="569391" y="2044700"/>
                </a:lnTo>
                <a:lnTo>
                  <a:pt x="569391" y="2032000"/>
                </a:lnTo>
                <a:lnTo>
                  <a:pt x="543788" y="2032000"/>
                </a:lnTo>
                <a:lnTo>
                  <a:pt x="523201" y="2044700"/>
                </a:lnTo>
                <a:lnTo>
                  <a:pt x="177850" y="2044700"/>
                </a:lnTo>
                <a:lnTo>
                  <a:pt x="170484" y="2032000"/>
                </a:lnTo>
                <a:lnTo>
                  <a:pt x="164414" y="2032000"/>
                </a:lnTo>
                <a:lnTo>
                  <a:pt x="166471" y="2019300"/>
                </a:lnTo>
                <a:lnTo>
                  <a:pt x="569734" y="2019300"/>
                </a:lnTo>
                <a:lnTo>
                  <a:pt x="571627" y="2032000"/>
                </a:lnTo>
                <a:lnTo>
                  <a:pt x="571627" y="1803400"/>
                </a:lnTo>
                <a:lnTo>
                  <a:pt x="561441" y="1803400"/>
                </a:lnTo>
                <a:lnTo>
                  <a:pt x="561441" y="1917700"/>
                </a:lnTo>
                <a:lnTo>
                  <a:pt x="560705" y="1930400"/>
                </a:lnTo>
                <a:lnTo>
                  <a:pt x="557707" y="1955800"/>
                </a:lnTo>
                <a:lnTo>
                  <a:pt x="555637" y="1955800"/>
                </a:lnTo>
                <a:lnTo>
                  <a:pt x="552018" y="1968500"/>
                </a:lnTo>
                <a:lnTo>
                  <a:pt x="526224" y="1968500"/>
                </a:lnTo>
                <a:lnTo>
                  <a:pt x="525145" y="1955800"/>
                </a:lnTo>
                <a:lnTo>
                  <a:pt x="522947" y="1943100"/>
                </a:lnTo>
                <a:lnTo>
                  <a:pt x="518604" y="1930400"/>
                </a:lnTo>
                <a:lnTo>
                  <a:pt x="512991" y="1917700"/>
                </a:lnTo>
                <a:lnTo>
                  <a:pt x="507034" y="1905000"/>
                </a:lnTo>
                <a:lnTo>
                  <a:pt x="503796" y="1892300"/>
                </a:lnTo>
                <a:lnTo>
                  <a:pt x="490588" y="1892300"/>
                </a:lnTo>
                <a:lnTo>
                  <a:pt x="486537" y="1890001"/>
                </a:lnTo>
                <a:lnTo>
                  <a:pt x="486537" y="1955800"/>
                </a:lnTo>
                <a:lnTo>
                  <a:pt x="482676" y="1968500"/>
                </a:lnTo>
                <a:lnTo>
                  <a:pt x="477227" y="1955800"/>
                </a:lnTo>
                <a:lnTo>
                  <a:pt x="463296" y="1955800"/>
                </a:lnTo>
                <a:lnTo>
                  <a:pt x="456514" y="1943100"/>
                </a:lnTo>
                <a:lnTo>
                  <a:pt x="448830" y="1943100"/>
                </a:lnTo>
                <a:lnTo>
                  <a:pt x="444804" y="1930400"/>
                </a:lnTo>
                <a:lnTo>
                  <a:pt x="476669" y="1930400"/>
                </a:lnTo>
                <a:lnTo>
                  <a:pt x="482955" y="1943100"/>
                </a:lnTo>
                <a:lnTo>
                  <a:pt x="485863" y="1955800"/>
                </a:lnTo>
                <a:lnTo>
                  <a:pt x="486537" y="1955800"/>
                </a:lnTo>
                <a:lnTo>
                  <a:pt x="486537" y="1890001"/>
                </a:lnTo>
                <a:lnTo>
                  <a:pt x="468236" y="1879600"/>
                </a:lnTo>
                <a:lnTo>
                  <a:pt x="424548" y="1879600"/>
                </a:lnTo>
                <a:lnTo>
                  <a:pt x="424548" y="1955800"/>
                </a:lnTo>
                <a:lnTo>
                  <a:pt x="423303" y="1968500"/>
                </a:lnTo>
                <a:lnTo>
                  <a:pt x="286054" y="1968500"/>
                </a:lnTo>
                <a:lnTo>
                  <a:pt x="295071" y="1955800"/>
                </a:lnTo>
                <a:lnTo>
                  <a:pt x="424548" y="1955800"/>
                </a:lnTo>
                <a:lnTo>
                  <a:pt x="424548" y="1879600"/>
                </a:lnTo>
                <a:lnTo>
                  <a:pt x="422973" y="1879600"/>
                </a:lnTo>
                <a:lnTo>
                  <a:pt x="422973" y="1930400"/>
                </a:lnTo>
                <a:lnTo>
                  <a:pt x="361797" y="1930400"/>
                </a:lnTo>
                <a:lnTo>
                  <a:pt x="375119" y="1917700"/>
                </a:lnTo>
                <a:lnTo>
                  <a:pt x="409092" y="1917700"/>
                </a:lnTo>
                <a:lnTo>
                  <a:pt x="422973" y="1930400"/>
                </a:lnTo>
                <a:lnTo>
                  <a:pt x="422973" y="1879600"/>
                </a:lnTo>
                <a:lnTo>
                  <a:pt x="422516" y="1879600"/>
                </a:lnTo>
                <a:lnTo>
                  <a:pt x="398957" y="1866900"/>
                </a:lnTo>
                <a:lnTo>
                  <a:pt x="345668" y="1866900"/>
                </a:lnTo>
                <a:lnTo>
                  <a:pt x="345668" y="1930400"/>
                </a:lnTo>
                <a:lnTo>
                  <a:pt x="296329" y="1930400"/>
                </a:lnTo>
                <a:lnTo>
                  <a:pt x="286880" y="1943100"/>
                </a:lnTo>
                <a:lnTo>
                  <a:pt x="261937" y="1943100"/>
                </a:lnTo>
                <a:lnTo>
                  <a:pt x="256298" y="1955800"/>
                </a:lnTo>
                <a:lnTo>
                  <a:pt x="251993" y="1955800"/>
                </a:lnTo>
                <a:lnTo>
                  <a:pt x="249402" y="1968500"/>
                </a:lnTo>
                <a:lnTo>
                  <a:pt x="227342" y="1968500"/>
                </a:lnTo>
                <a:lnTo>
                  <a:pt x="230720" y="1955800"/>
                </a:lnTo>
                <a:lnTo>
                  <a:pt x="231546" y="1955800"/>
                </a:lnTo>
                <a:lnTo>
                  <a:pt x="237413" y="1930400"/>
                </a:lnTo>
                <a:lnTo>
                  <a:pt x="245402" y="1917700"/>
                </a:lnTo>
                <a:lnTo>
                  <a:pt x="328980" y="1917700"/>
                </a:lnTo>
                <a:lnTo>
                  <a:pt x="345668" y="1930400"/>
                </a:lnTo>
                <a:lnTo>
                  <a:pt x="345668" y="1866900"/>
                </a:lnTo>
                <a:lnTo>
                  <a:pt x="255473" y="1866900"/>
                </a:lnTo>
                <a:lnTo>
                  <a:pt x="242798" y="1879600"/>
                </a:lnTo>
                <a:lnTo>
                  <a:pt x="230276" y="1879600"/>
                </a:lnTo>
                <a:lnTo>
                  <a:pt x="217538" y="1892300"/>
                </a:lnTo>
                <a:lnTo>
                  <a:pt x="207086" y="1892300"/>
                </a:lnTo>
                <a:lnTo>
                  <a:pt x="207175" y="1905000"/>
                </a:lnTo>
                <a:lnTo>
                  <a:pt x="205320" y="1917700"/>
                </a:lnTo>
                <a:lnTo>
                  <a:pt x="201231" y="1930400"/>
                </a:lnTo>
                <a:lnTo>
                  <a:pt x="197662" y="1955800"/>
                </a:lnTo>
                <a:lnTo>
                  <a:pt x="197421" y="1968500"/>
                </a:lnTo>
                <a:lnTo>
                  <a:pt x="193649" y="1968500"/>
                </a:lnTo>
                <a:lnTo>
                  <a:pt x="188810" y="1981200"/>
                </a:lnTo>
                <a:lnTo>
                  <a:pt x="176733" y="1981200"/>
                </a:lnTo>
                <a:lnTo>
                  <a:pt x="168211" y="1968500"/>
                </a:lnTo>
                <a:lnTo>
                  <a:pt x="162941" y="1968500"/>
                </a:lnTo>
                <a:lnTo>
                  <a:pt x="160629" y="1955800"/>
                </a:lnTo>
                <a:lnTo>
                  <a:pt x="159931" y="1930400"/>
                </a:lnTo>
                <a:lnTo>
                  <a:pt x="160591" y="1905000"/>
                </a:lnTo>
                <a:lnTo>
                  <a:pt x="162128" y="1879600"/>
                </a:lnTo>
                <a:lnTo>
                  <a:pt x="164122" y="1866900"/>
                </a:lnTo>
                <a:lnTo>
                  <a:pt x="164884" y="1854200"/>
                </a:lnTo>
                <a:lnTo>
                  <a:pt x="382790" y="1854200"/>
                </a:lnTo>
                <a:lnTo>
                  <a:pt x="409651" y="1866900"/>
                </a:lnTo>
                <a:lnTo>
                  <a:pt x="550684" y="1866900"/>
                </a:lnTo>
                <a:lnTo>
                  <a:pt x="555802" y="1879600"/>
                </a:lnTo>
                <a:lnTo>
                  <a:pt x="557745" y="1892300"/>
                </a:lnTo>
                <a:lnTo>
                  <a:pt x="560324" y="1905000"/>
                </a:lnTo>
                <a:lnTo>
                  <a:pt x="561441" y="1917700"/>
                </a:lnTo>
                <a:lnTo>
                  <a:pt x="561441" y="1803400"/>
                </a:lnTo>
                <a:lnTo>
                  <a:pt x="557631" y="1803400"/>
                </a:lnTo>
                <a:lnTo>
                  <a:pt x="555434" y="1790700"/>
                </a:lnTo>
                <a:lnTo>
                  <a:pt x="555929" y="1778000"/>
                </a:lnTo>
                <a:lnTo>
                  <a:pt x="556425" y="1765300"/>
                </a:lnTo>
                <a:lnTo>
                  <a:pt x="558761" y="1752600"/>
                </a:lnTo>
                <a:lnTo>
                  <a:pt x="567880" y="1752600"/>
                </a:lnTo>
                <a:lnTo>
                  <a:pt x="567804" y="1739900"/>
                </a:lnTo>
                <a:lnTo>
                  <a:pt x="567309" y="1739900"/>
                </a:lnTo>
                <a:lnTo>
                  <a:pt x="566585" y="1727200"/>
                </a:lnTo>
                <a:lnTo>
                  <a:pt x="568210" y="1701800"/>
                </a:lnTo>
                <a:lnTo>
                  <a:pt x="570712" y="1689100"/>
                </a:lnTo>
                <a:lnTo>
                  <a:pt x="572655" y="1676400"/>
                </a:lnTo>
                <a:lnTo>
                  <a:pt x="574243" y="1651000"/>
                </a:lnTo>
                <a:lnTo>
                  <a:pt x="575640" y="1625600"/>
                </a:lnTo>
                <a:lnTo>
                  <a:pt x="577100" y="1600200"/>
                </a:lnTo>
                <a:lnTo>
                  <a:pt x="581520" y="1524000"/>
                </a:lnTo>
                <a:lnTo>
                  <a:pt x="582549" y="1473200"/>
                </a:lnTo>
                <a:lnTo>
                  <a:pt x="582777" y="1384300"/>
                </a:lnTo>
                <a:lnTo>
                  <a:pt x="583450" y="1333500"/>
                </a:lnTo>
                <a:lnTo>
                  <a:pt x="583742" y="1308100"/>
                </a:lnTo>
                <a:lnTo>
                  <a:pt x="583323" y="1270000"/>
                </a:lnTo>
                <a:lnTo>
                  <a:pt x="583323" y="1231900"/>
                </a:lnTo>
                <a:lnTo>
                  <a:pt x="585241" y="1219200"/>
                </a:lnTo>
                <a:lnTo>
                  <a:pt x="591997" y="1219200"/>
                </a:lnTo>
                <a:lnTo>
                  <a:pt x="606552" y="1206500"/>
                </a:lnTo>
                <a:lnTo>
                  <a:pt x="634174" y="1206500"/>
                </a:lnTo>
                <a:lnTo>
                  <a:pt x="636663" y="1219200"/>
                </a:lnTo>
                <a:lnTo>
                  <a:pt x="639267" y="1231900"/>
                </a:lnTo>
                <a:lnTo>
                  <a:pt x="640765" y="1244600"/>
                </a:lnTo>
                <a:lnTo>
                  <a:pt x="641477" y="1270000"/>
                </a:lnTo>
                <a:lnTo>
                  <a:pt x="641731" y="1282700"/>
                </a:lnTo>
                <a:lnTo>
                  <a:pt x="641769" y="1308100"/>
                </a:lnTo>
                <a:lnTo>
                  <a:pt x="641769" y="1190917"/>
                </a:lnTo>
                <a:lnTo>
                  <a:pt x="634923" y="1181100"/>
                </a:lnTo>
                <a:lnTo>
                  <a:pt x="587095" y="1181100"/>
                </a:lnTo>
                <a:lnTo>
                  <a:pt x="585685" y="1168400"/>
                </a:lnTo>
                <a:lnTo>
                  <a:pt x="586930" y="1168400"/>
                </a:lnTo>
                <a:lnTo>
                  <a:pt x="599973" y="1155700"/>
                </a:lnTo>
                <a:lnTo>
                  <a:pt x="655421" y="1155700"/>
                </a:lnTo>
                <a:lnTo>
                  <a:pt x="663155" y="1168400"/>
                </a:lnTo>
                <a:lnTo>
                  <a:pt x="667397" y="1168400"/>
                </a:lnTo>
                <a:lnTo>
                  <a:pt x="668870" y="1181100"/>
                </a:lnTo>
                <a:lnTo>
                  <a:pt x="668870" y="1143000"/>
                </a:lnTo>
                <a:lnTo>
                  <a:pt x="645947" y="1143000"/>
                </a:lnTo>
                <a:lnTo>
                  <a:pt x="639152" y="1130300"/>
                </a:lnTo>
                <a:lnTo>
                  <a:pt x="617639" y="1130300"/>
                </a:lnTo>
                <a:lnTo>
                  <a:pt x="599770" y="1117600"/>
                </a:lnTo>
                <a:lnTo>
                  <a:pt x="598551" y="1117600"/>
                </a:lnTo>
                <a:lnTo>
                  <a:pt x="609422" y="1104900"/>
                </a:lnTo>
                <a:lnTo>
                  <a:pt x="613981" y="1104900"/>
                </a:lnTo>
                <a:lnTo>
                  <a:pt x="621068" y="1092200"/>
                </a:lnTo>
                <a:lnTo>
                  <a:pt x="636066" y="1092200"/>
                </a:lnTo>
                <a:lnTo>
                  <a:pt x="643877" y="1079500"/>
                </a:lnTo>
                <a:lnTo>
                  <a:pt x="655142" y="1079500"/>
                </a:lnTo>
                <a:lnTo>
                  <a:pt x="658749" y="1092200"/>
                </a:lnTo>
                <a:lnTo>
                  <a:pt x="663435" y="1104900"/>
                </a:lnTo>
                <a:lnTo>
                  <a:pt x="667296" y="1117600"/>
                </a:lnTo>
                <a:lnTo>
                  <a:pt x="670509" y="1117600"/>
                </a:lnTo>
                <a:lnTo>
                  <a:pt x="673252" y="1130300"/>
                </a:lnTo>
                <a:lnTo>
                  <a:pt x="674281" y="1143000"/>
                </a:lnTo>
                <a:lnTo>
                  <a:pt x="674281" y="901700"/>
                </a:lnTo>
                <a:lnTo>
                  <a:pt x="671957" y="901700"/>
                </a:lnTo>
                <a:lnTo>
                  <a:pt x="671957" y="1003300"/>
                </a:lnTo>
                <a:lnTo>
                  <a:pt x="656805" y="1003300"/>
                </a:lnTo>
                <a:lnTo>
                  <a:pt x="655662" y="990600"/>
                </a:lnTo>
                <a:lnTo>
                  <a:pt x="671207" y="990600"/>
                </a:lnTo>
                <a:lnTo>
                  <a:pt x="671957" y="1003300"/>
                </a:lnTo>
                <a:lnTo>
                  <a:pt x="671957" y="901700"/>
                </a:lnTo>
                <a:lnTo>
                  <a:pt x="650544" y="901700"/>
                </a:lnTo>
                <a:lnTo>
                  <a:pt x="650544" y="1066800"/>
                </a:lnTo>
                <a:lnTo>
                  <a:pt x="650392" y="1066800"/>
                </a:lnTo>
                <a:lnTo>
                  <a:pt x="643864" y="1079500"/>
                </a:lnTo>
                <a:lnTo>
                  <a:pt x="640168" y="1079500"/>
                </a:lnTo>
                <a:lnTo>
                  <a:pt x="636638" y="1066800"/>
                </a:lnTo>
                <a:lnTo>
                  <a:pt x="632218" y="1066800"/>
                </a:lnTo>
                <a:lnTo>
                  <a:pt x="628510" y="1054100"/>
                </a:lnTo>
                <a:lnTo>
                  <a:pt x="626224" y="1054100"/>
                </a:lnTo>
                <a:lnTo>
                  <a:pt x="626084" y="1041400"/>
                </a:lnTo>
                <a:lnTo>
                  <a:pt x="629424" y="1041400"/>
                </a:lnTo>
                <a:lnTo>
                  <a:pt x="637705" y="1028700"/>
                </a:lnTo>
                <a:lnTo>
                  <a:pt x="641083" y="1041400"/>
                </a:lnTo>
                <a:lnTo>
                  <a:pt x="646861" y="1041400"/>
                </a:lnTo>
                <a:lnTo>
                  <a:pt x="649046" y="1054100"/>
                </a:lnTo>
                <a:lnTo>
                  <a:pt x="650544" y="1066800"/>
                </a:lnTo>
                <a:lnTo>
                  <a:pt x="650544" y="901700"/>
                </a:lnTo>
                <a:lnTo>
                  <a:pt x="634225" y="901700"/>
                </a:lnTo>
                <a:lnTo>
                  <a:pt x="634225" y="1016000"/>
                </a:lnTo>
                <a:lnTo>
                  <a:pt x="630986" y="1028700"/>
                </a:lnTo>
                <a:lnTo>
                  <a:pt x="624903" y="1016000"/>
                </a:lnTo>
                <a:lnTo>
                  <a:pt x="634225" y="1016000"/>
                </a:lnTo>
                <a:lnTo>
                  <a:pt x="634225" y="901700"/>
                </a:lnTo>
                <a:lnTo>
                  <a:pt x="627888" y="901700"/>
                </a:lnTo>
                <a:lnTo>
                  <a:pt x="620204" y="905294"/>
                </a:lnTo>
                <a:lnTo>
                  <a:pt x="620204" y="1066800"/>
                </a:lnTo>
                <a:lnTo>
                  <a:pt x="617943" y="1066800"/>
                </a:lnTo>
                <a:lnTo>
                  <a:pt x="610501" y="1079500"/>
                </a:lnTo>
                <a:lnTo>
                  <a:pt x="607123" y="1076299"/>
                </a:lnTo>
                <a:lnTo>
                  <a:pt x="607123" y="1092200"/>
                </a:lnTo>
                <a:lnTo>
                  <a:pt x="603453" y="1104900"/>
                </a:lnTo>
                <a:lnTo>
                  <a:pt x="593458" y="1104900"/>
                </a:lnTo>
                <a:lnTo>
                  <a:pt x="586270" y="1117600"/>
                </a:lnTo>
                <a:lnTo>
                  <a:pt x="577938" y="1117600"/>
                </a:lnTo>
                <a:lnTo>
                  <a:pt x="567245" y="1130300"/>
                </a:lnTo>
                <a:lnTo>
                  <a:pt x="565975" y="1130300"/>
                </a:lnTo>
                <a:lnTo>
                  <a:pt x="589635" y="1143000"/>
                </a:lnTo>
                <a:lnTo>
                  <a:pt x="572757" y="1143000"/>
                </a:lnTo>
                <a:lnTo>
                  <a:pt x="572757" y="1181100"/>
                </a:lnTo>
                <a:lnTo>
                  <a:pt x="513143" y="1181100"/>
                </a:lnTo>
                <a:lnTo>
                  <a:pt x="513143" y="1473200"/>
                </a:lnTo>
                <a:lnTo>
                  <a:pt x="512914" y="1473200"/>
                </a:lnTo>
                <a:lnTo>
                  <a:pt x="508825" y="1485900"/>
                </a:lnTo>
                <a:lnTo>
                  <a:pt x="459359" y="1485900"/>
                </a:lnTo>
                <a:lnTo>
                  <a:pt x="445516" y="1473200"/>
                </a:lnTo>
                <a:lnTo>
                  <a:pt x="360514" y="1473200"/>
                </a:lnTo>
                <a:lnTo>
                  <a:pt x="367804" y="1460500"/>
                </a:lnTo>
                <a:lnTo>
                  <a:pt x="459079" y="1460500"/>
                </a:lnTo>
                <a:lnTo>
                  <a:pt x="482104" y="1473200"/>
                </a:lnTo>
                <a:lnTo>
                  <a:pt x="497624" y="1473200"/>
                </a:lnTo>
                <a:lnTo>
                  <a:pt x="503910" y="1460500"/>
                </a:lnTo>
                <a:lnTo>
                  <a:pt x="509905" y="1460500"/>
                </a:lnTo>
                <a:lnTo>
                  <a:pt x="513143" y="1473200"/>
                </a:lnTo>
                <a:lnTo>
                  <a:pt x="513143" y="1181100"/>
                </a:lnTo>
                <a:lnTo>
                  <a:pt x="509752" y="1181100"/>
                </a:lnTo>
                <a:lnTo>
                  <a:pt x="509752" y="1447800"/>
                </a:lnTo>
                <a:lnTo>
                  <a:pt x="491985" y="1447800"/>
                </a:lnTo>
                <a:lnTo>
                  <a:pt x="487768" y="1435100"/>
                </a:lnTo>
                <a:lnTo>
                  <a:pt x="486054" y="1435100"/>
                </a:lnTo>
                <a:lnTo>
                  <a:pt x="479399" y="1422400"/>
                </a:lnTo>
                <a:lnTo>
                  <a:pt x="472351" y="1397000"/>
                </a:lnTo>
                <a:lnTo>
                  <a:pt x="465924" y="1384300"/>
                </a:lnTo>
                <a:lnTo>
                  <a:pt x="461162" y="1371600"/>
                </a:lnTo>
                <a:lnTo>
                  <a:pt x="459282" y="1364030"/>
                </a:lnTo>
                <a:lnTo>
                  <a:pt x="459282" y="1435100"/>
                </a:lnTo>
                <a:lnTo>
                  <a:pt x="456920" y="1447800"/>
                </a:lnTo>
                <a:lnTo>
                  <a:pt x="404799" y="1447800"/>
                </a:lnTo>
                <a:lnTo>
                  <a:pt x="389064" y="1435100"/>
                </a:lnTo>
                <a:lnTo>
                  <a:pt x="395236" y="1435100"/>
                </a:lnTo>
                <a:lnTo>
                  <a:pt x="397497" y="1422400"/>
                </a:lnTo>
                <a:lnTo>
                  <a:pt x="396773" y="1409700"/>
                </a:lnTo>
                <a:lnTo>
                  <a:pt x="394004" y="1409700"/>
                </a:lnTo>
                <a:lnTo>
                  <a:pt x="389458" y="1397000"/>
                </a:lnTo>
                <a:lnTo>
                  <a:pt x="385051" y="1384300"/>
                </a:lnTo>
                <a:lnTo>
                  <a:pt x="383006" y="1376870"/>
                </a:lnTo>
                <a:lnTo>
                  <a:pt x="383006" y="1435100"/>
                </a:lnTo>
                <a:lnTo>
                  <a:pt x="319570" y="1435100"/>
                </a:lnTo>
                <a:lnTo>
                  <a:pt x="318338" y="1422400"/>
                </a:lnTo>
                <a:lnTo>
                  <a:pt x="308063" y="1409700"/>
                </a:lnTo>
                <a:lnTo>
                  <a:pt x="295630" y="1399832"/>
                </a:lnTo>
                <a:lnTo>
                  <a:pt x="295630" y="1422400"/>
                </a:lnTo>
                <a:lnTo>
                  <a:pt x="293344" y="1435100"/>
                </a:lnTo>
                <a:lnTo>
                  <a:pt x="137477" y="1435100"/>
                </a:lnTo>
                <a:lnTo>
                  <a:pt x="134023" y="1422400"/>
                </a:lnTo>
                <a:lnTo>
                  <a:pt x="133743" y="1422400"/>
                </a:lnTo>
                <a:lnTo>
                  <a:pt x="136563" y="1409700"/>
                </a:lnTo>
                <a:lnTo>
                  <a:pt x="151434" y="1409700"/>
                </a:lnTo>
                <a:lnTo>
                  <a:pt x="179019" y="1397000"/>
                </a:lnTo>
                <a:lnTo>
                  <a:pt x="234378" y="1397000"/>
                </a:lnTo>
                <a:lnTo>
                  <a:pt x="262216" y="1409700"/>
                </a:lnTo>
                <a:lnTo>
                  <a:pt x="282778" y="1409700"/>
                </a:lnTo>
                <a:lnTo>
                  <a:pt x="288201" y="1422400"/>
                </a:lnTo>
                <a:lnTo>
                  <a:pt x="295630" y="1422400"/>
                </a:lnTo>
                <a:lnTo>
                  <a:pt x="295630" y="1399832"/>
                </a:lnTo>
                <a:lnTo>
                  <a:pt x="292074" y="1397000"/>
                </a:lnTo>
                <a:lnTo>
                  <a:pt x="272465" y="1384300"/>
                </a:lnTo>
                <a:lnTo>
                  <a:pt x="251358" y="1384300"/>
                </a:lnTo>
                <a:lnTo>
                  <a:pt x="222199" y="1371600"/>
                </a:lnTo>
                <a:lnTo>
                  <a:pt x="193243" y="1371600"/>
                </a:lnTo>
                <a:lnTo>
                  <a:pt x="164553" y="1384300"/>
                </a:lnTo>
                <a:lnTo>
                  <a:pt x="129679" y="1384300"/>
                </a:lnTo>
                <a:lnTo>
                  <a:pt x="123609" y="1397000"/>
                </a:lnTo>
                <a:lnTo>
                  <a:pt x="117703" y="1397000"/>
                </a:lnTo>
                <a:lnTo>
                  <a:pt x="111747" y="1409700"/>
                </a:lnTo>
                <a:lnTo>
                  <a:pt x="104978" y="1409700"/>
                </a:lnTo>
                <a:lnTo>
                  <a:pt x="109550" y="1435100"/>
                </a:lnTo>
                <a:lnTo>
                  <a:pt x="50622" y="1435100"/>
                </a:lnTo>
                <a:lnTo>
                  <a:pt x="63296" y="1422400"/>
                </a:lnTo>
                <a:lnTo>
                  <a:pt x="62255" y="1409700"/>
                </a:lnTo>
                <a:lnTo>
                  <a:pt x="62661" y="1397000"/>
                </a:lnTo>
                <a:lnTo>
                  <a:pt x="64249" y="1384300"/>
                </a:lnTo>
                <a:lnTo>
                  <a:pt x="66649" y="1371600"/>
                </a:lnTo>
                <a:lnTo>
                  <a:pt x="69570" y="1371600"/>
                </a:lnTo>
                <a:lnTo>
                  <a:pt x="74536" y="1358900"/>
                </a:lnTo>
                <a:lnTo>
                  <a:pt x="347764" y="1358900"/>
                </a:lnTo>
                <a:lnTo>
                  <a:pt x="354012" y="1371600"/>
                </a:lnTo>
                <a:lnTo>
                  <a:pt x="358914" y="1371600"/>
                </a:lnTo>
                <a:lnTo>
                  <a:pt x="363766" y="1384300"/>
                </a:lnTo>
                <a:lnTo>
                  <a:pt x="368020" y="1397000"/>
                </a:lnTo>
                <a:lnTo>
                  <a:pt x="372643" y="1409700"/>
                </a:lnTo>
                <a:lnTo>
                  <a:pt x="378637" y="1422400"/>
                </a:lnTo>
                <a:lnTo>
                  <a:pt x="383006" y="1435100"/>
                </a:lnTo>
                <a:lnTo>
                  <a:pt x="383006" y="1376870"/>
                </a:lnTo>
                <a:lnTo>
                  <a:pt x="381558" y="1371600"/>
                </a:lnTo>
                <a:lnTo>
                  <a:pt x="379755" y="1358900"/>
                </a:lnTo>
                <a:lnTo>
                  <a:pt x="431317" y="1358900"/>
                </a:lnTo>
                <a:lnTo>
                  <a:pt x="433120" y="1371600"/>
                </a:lnTo>
                <a:lnTo>
                  <a:pt x="434797" y="1371600"/>
                </a:lnTo>
                <a:lnTo>
                  <a:pt x="441566" y="1384300"/>
                </a:lnTo>
                <a:lnTo>
                  <a:pt x="447167" y="1397000"/>
                </a:lnTo>
                <a:lnTo>
                  <a:pt x="452208" y="1422400"/>
                </a:lnTo>
                <a:lnTo>
                  <a:pt x="457314" y="1435100"/>
                </a:lnTo>
                <a:lnTo>
                  <a:pt x="459282" y="1435100"/>
                </a:lnTo>
                <a:lnTo>
                  <a:pt x="459282" y="1364030"/>
                </a:lnTo>
                <a:lnTo>
                  <a:pt x="458012" y="1358900"/>
                </a:lnTo>
                <a:lnTo>
                  <a:pt x="453542" y="1346200"/>
                </a:lnTo>
                <a:lnTo>
                  <a:pt x="418884" y="1346200"/>
                </a:lnTo>
                <a:lnTo>
                  <a:pt x="419925" y="1333500"/>
                </a:lnTo>
                <a:lnTo>
                  <a:pt x="454126" y="1333500"/>
                </a:lnTo>
                <a:lnTo>
                  <a:pt x="461378" y="1346200"/>
                </a:lnTo>
                <a:lnTo>
                  <a:pt x="465823" y="1346200"/>
                </a:lnTo>
                <a:lnTo>
                  <a:pt x="480961" y="1371600"/>
                </a:lnTo>
                <a:lnTo>
                  <a:pt x="491832" y="1384300"/>
                </a:lnTo>
                <a:lnTo>
                  <a:pt x="500100" y="1409700"/>
                </a:lnTo>
                <a:lnTo>
                  <a:pt x="507479" y="1435100"/>
                </a:lnTo>
                <a:lnTo>
                  <a:pt x="509066" y="1435100"/>
                </a:lnTo>
                <a:lnTo>
                  <a:pt x="509752" y="1447800"/>
                </a:lnTo>
                <a:lnTo>
                  <a:pt x="509752" y="1181100"/>
                </a:lnTo>
                <a:lnTo>
                  <a:pt x="502589" y="1181100"/>
                </a:lnTo>
                <a:lnTo>
                  <a:pt x="510794" y="1168400"/>
                </a:lnTo>
                <a:lnTo>
                  <a:pt x="572503" y="1168400"/>
                </a:lnTo>
                <a:lnTo>
                  <a:pt x="572757" y="1181100"/>
                </a:lnTo>
                <a:lnTo>
                  <a:pt x="572757" y="1143000"/>
                </a:lnTo>
                <a:lnTo>
                  <a:pt x="543356" y="1143000"/>
                </a:lnTo>
                <a:lnTo>
                  <a:pt x="551853" y="1130300"/>
                </a:lnTo>
                <a:lnTo>
                  <a:pt x="559193" y="1130300"/>
                </a:lnTo>
                <a:lnTo>
                  <a:pt x="553605" y="1117600"/>
                </a:lnTo>
                <a:lnTo>
                  <a:pt x="559650" y="1117600"/>
                </a:lnTo>
                <a:lnTo>
                  <a:pt x="566839" y="1104900"/>
                </a:lnTo>
                <a:lnTo>
                  <a:pt x="574484" y="1092200"/>
                </a:lnTo>
                <a:lnTo>
                  <a:pt x="607123" y="1092200"/>
                </a:lnTo>
                <a:lnTo>
                  <a:pt x="607123" y="1076299"/>
                </a:lnTo>
                <a:lnTo>
                  <a:pt x="597103" y="1066800"/>
                </a:lnTo>
                <a:lnTo>
                  <a:pt x="606717" y="1066800"/>
                </a:lnTo>
                <a:lnTo>
                  <a:pt x="605967" y="1054100"/>
                </a:lnTo>
                <a:lnTo>
                  <a:pt x="600468" y="1054100"/>
                </a:lnTo>
                <a:lnTo>
                  <a:pt x="589064" y="1066800"/>
                </a:lnTo>
                <a:lnTo>
                  <a:pt x="575335" y="1079500"/>
                </a:lnTo>
                <a:lnTo>
                  <a:pt x="562686" y="1079500"/>
                </a:lnTo>
                <a:lnTo>
                  <a:pt x="562686" y="1092200"/>
                </a:lnTo>
                <a:lnTo>
                  <a:pt x="553631" y="1104900"/>
                </a:lnTo>
                <a:lnTo>
                  <a:pt x="539965" y="1117600"/>
                </a:lnTo>
                <a:lnTo>
                  <a:pt x="521462" y="1130300"/>
                </a:lnTo>
                <a:lnTo>
                  <a:pt x="522795" y="1130300"/>
                </a:lnTo>
                <a:lnTo>
                  <a:pt x="524700" y="1143000"/>
                </a:lnTo>
                <a:lnTo>
                  <a:pt x="516712" y="1143000"/>
                </a:lnTo>
                <a:lnTo>
                  <a:pt x="504304" y="1155700"/>
                </a:lnTo>
                <a:lnTo>
                  <a:pt x="489940" y="1155700"/>
                </a:lnTo>
                <a:lnTo>
                  <a:pt x="489940" y="1231900"/>
                </a:lnTo>
                <a:lnTo>
                  <a:pt x="487743" y="1244600"/>
                </a:lnTo>
                <a:lnTo>
                  <a:pt x="487375" y="1257300"/>
                </a:lnTo>
                <a:lnTo>
                  <a:pt x="487502" y="1270000"/>
                </a:lnTo>
                <a:lnTo>
                  <a:pt x="488467" y="1270000"/>
                </a:lnTo>
                <a:lnTo>
                  <a:pt x="488442" y="1308100"/>
                </a:lnTo>
                <a:lnTo>
                  <a:pt x="488238" y="1320800"/>
                </a:lnTo>
                <a:lnTo>
                  <a:pt x="474941" y="1320800"/>
                </a:lnTo>
                <a:lnTo>
                  <a:pt x="465594" y="1308100"/>
                </a:lnTo>
                <a:lnTo>
                  <a:pt x="426262" y="1308100"/>
                </a:lnTo>
                <a:lnTo>
                  <a:pt x="426631" y="1282700"/>
                </a:lnTo>
                <a:lnTo>
                  <a:pt x="424688" y="1270000"/>
                </a:lnTo>
                <a:lnTo>
                  <a:pt x="422338" y="1257300"/>
                </a:lnTo>
                <a:lnTo>
                  <a:pt x="421513" y="1244600"/>
                </a:lnTo>
                <a:lnTo>
                  <a:pt x="422529" y="1231900"/>
                </a:lnTo>
                <a:lnTo>
                  <a:pt x="431533" y="1231900"/>
                </a:lnTo>
                <a:lnTo>
                  <a:pt x="442379" y="1219200"/>
                </a:lnTo>
                <a:lnTo>
                  <a:pt x="485736" y="1219200"/>
                </a:lnTo>
                <a:lnTo>
                  <a:pt x="489940" y="1231900"/>
                </a:lnTo>
                <a:lnTo>
                  <a:pt x="489940" y="1155700"/>
                </a:lnTo>
                <a:lnTo>
                  <a:pt x="462686" y="1155700"/>
                </a:lnTo>
                <a:lnTo>
                  <a:pt x="467893" y="1143000"/>
                </a:lnTo>
                <a:lnTo>
                  <a:pt x="474179" y="1143000"/>
                </a:lnTo>
                <a:lnTo>
                  <a:pt x="481545" y="1130300"/>
                </a:lnTo>
                <a:lnTo>
                  <a:pt x="521462" y="1130300"/>
                </a:lnTo>
                <a:lnTo>
                  <a:pt x="497852" y="1117600"/>
                </a:lnTo>
                <a:lnTo>
                  <a:pt x="510425" y="1104900"/>
                </a:lnTo>
                <a:lnTo>
                  <a:pt x="525894" y="1092200"/>
                </a:lnTo>
                <a:lnTo>
                  <a:pt x="562686" y="1092200"/>
                </a:lnTo>
                <a:lnTo>
                  <a:pt x="562686" y="1079500"/>
                </a:lnTo>
                <a:lnTo>
                  <a:pt x="542798" y="1079500"/>
                </a:lnTo>
                <a:lnTo>
                  <a:pt x="549084" y="1066800"/>
                </a:lnTo>
                <a:lnTo>
                  <a:pt x="556310" y="1054100"/>
                </a:lnTo>
                <a:lnTo>
                  <a:pt x="564324" y="1054100"/>
                </a:lnTo>
                <a:lnTo>
                  <a:pt x="572973" y="1041400"/>
                </a:lnTo>
                <a:lnTo>
                  <a:pt x="615924" y="1041400"/>
                </a:lnTo>
                <a:lnTo>
                  <a:pt x="617245" y="1054100"/>
                </a:lnTo>
                <a:lnTo>
                  <a:pt x="618070" y="1054100"/>
                </a:lnTo>
                <a:lnTo>
                  <a:pt x="620204" y="1066800"/>
                </a:lnTo>
                <a:lnTo>
                  <a:pt x="620204" y="905294"/>
                </a:lnTo>
                <a:lnTo>
                  <a:pt x="611670" y="909269"/>
                </a:lnTo>
                <a:lnTo>
                  <a:pt x="611670" y="990600"/>
                </a:lnTo>
                <a:lnTo>
                  <a:pt x="611352" y="1003300"/>
                </a:lnTo>
                <a:lnTo>
                  <a:pt x="603656" y="1003300"/>
                </a:lnTo>
                <a:lnTo>
                  <a:pt x="603656" y="1016000"/>
                </a:lnTo>
                <a:lnTo>
                  <a:pt x="599846" y="1028700"/>
                </a:lnTo>
                <a:lnTo>
                  <a:pt x="592480" y="1016000"/>
                </a:lnTo>
                <a:lnTo>
                  <a:pt x="603656" y="1016000"/>
                </a:lnTo>
                <a:lnTo>
                  <a:pt x="603656" y="1003300"/>
                </a:lnTo>
                <a:lnTo>
                  <a:pt x="595668" y="1003300"/>
                </a:lnTo>
                <a:lnTo>
                  <a:pt x="594741" y="990600"/>
                </a:lnTo>
                <a:lnTo>
                  <a:pt x="611670" y="990600"/>
                </a:lnTo>
                <a:lnTo>
                  <a:pt x="611670" y="909269"/>
                </a:lnTo>
                <a:lnTo>
                  <a:pt x="600646" y="914400"/>
                </a:lnTo>
                <a:lnTo>
                  <a:pt x="589965" y="914400"/>
                </a:lnTo>
                <a:lnTo>
                  <a:pt x="589546" y="901700"/>
                </a:lnTo>
                <a:lnTo>
                  <a:pt x="604824" y="901700"/>
                </a:lnTo>
                <a:lnTo>
                  <a:pt x="629780" y="889000"/>
                </a:lnTo>
                <a:lnTo>
                  <a:pt x="668464" y="889000"/>
                </a:lnTo>
                <a:lnTo>
                  <a:pt x="695350" y="876300"/>
                </a:lnTo>
                <a:lnTo>
                  <a:pt x="731875" y="876300"/>
                </a:lnTo>
                <a:lnTo>
                  <a:pt x="735228" y="889000"/>
                </a:lnTo>
                <a:lnTo>
                  <a:pt x="735838" y="889000"/>
                </a:lnTo>
                <a:lnTo>
                  <a:pt x="735838" y="800100"/>
                </a:lnTo>
                <a:lnTo>
                  <a:pt x="696506" y="800100"/>
                </a:lnTo>
                <a:lnTo>
                  <a:pt x="686981" y="812800"/>
                </a:lnTo>
                <a:lnTo>
                  <a:pt x="584758" y="812800"/>
                </a:lnTo>
                <a:lnTo>
                  <a:pt x="584758" y="990600"/>
                </a:lnTo>
                <a:lnTo>
                  <a:pt x="581253" y="1003300"/>
                </a:lnTo>
                <a:lnTo>
                  <a:pt x="569722" y="1003300"/>
                </a:lnTo>
                <a:lnTo>
                  <a:pt x="562686" y="1016000"/>
                </a:lnTo>
                <a:lnTo>
                  <a:pt x="555383" y="1016000"/>
                </a:lnTo>
                <a:lnTo>
                  <a:pt x="555383" y="1041400"/>
                </a:lnTo>
                <a:lnTo>
                  <a:pt x="550710" y="1054100"/>
                </a:lnTo>
                <a:lnTo>
                  <a:pt x="543864" y="1066800"/>
                </a:lnTo>
                <a:lnTo>
                  <a:pt x="535813" y="1066800"/>
                </a:lnTo>
                <a:lnTo>
                  <a:pt x="527532" y="1079500"/>
                </a:lnTo>
                <a:lnTo>
                  <a:pt x="505726" y="1079500"/>
                </a:lnTo>
                <a:lnTo>
                  <a:pt x="517131" y="1066800"/>
                </a:lnTo>
                <a:lnTo>
                  <a:pt x="527812" y="1054100"/>
                </a:lnTo>
                <a:lnTo>
                  <a:pt x="539851" y="1041400"/>
                </a:lnTo>
                <a:lnTo>
                  <a:pt x="555383" y="1041400"/>
                </a:lnTo>
                <a:lnTo>
                  <a:pt x="555383" y="1016000"/>
                </a:lnTo>
                <a:lnTo>
                  <a:pt x="521182" y="1016000"/>
                </a:lnTo>
                <a:lnTo>
                  <a:pt x="521182" y="1054100"/>
                </a:lnTo>
                <a:lnTo>
                  <a:pt x="516216" y="1054100"/>
                </a:lnTo>
                <a:lnTo>
                  <a:pt x="506526" y="1066800"/>
                </a:lnTo>
                <a:lnTo>
                  <a:pt x="496087" y="1079500"/>
                </a:lnTo>
                <a:lnTo>
                  <a:pt x="494411" y="1079500"/>
                </a:lnTo>
                <a:lnTo>
                  <a:pt x="494411" y="1104900"/>
                </a:lnTo>
                <a:lnTo>
                  <a:pt x="489280" y="1117600"/>
                </a:lnTo>
                <a:lnTo>
                  <a:pt x="467055" y="1117600"/>
                </a:lnTo>
                <a:lnTo>
                  <a:pt x="468985" y="1104900"/>
                </a:lnTo>
                <a:lnTo>
                  <a:pt x="494411" y="1104900"/>
                </a:lnTo>
                <a:lnTo>
                  <a:pt x="494411" y="1079500"/>
                </a:lnTo>
                <a:lnTo>
                  <a:pt x="463994" y="1079500"/>
                </a:lnTo>
                <a:lnTo>
                  <a:pt x="463994" y="1104900"/>
                </a:lnTo>
                <a:lnTo>
                  <a:pt x="463334" y="1104900"/>
                </a:lnTo>
                <a:lnTo>
                  <a:pt x="463334" y="1130300"/>
                </a:lnTo>
                <a:lnTo>
                  <a:pt x="462368" y="1143000"/>
                </a:lnTo>
                <a:lnTo>
                  <a:pt x="459486" y="1143000"/>
                </a:lnTo>
                <a:lnTo>
                  <a:pt x="454469" y="1155700"/>
                </a:lnTo>
                <a:lnTo>
                  <a:pt x="432676" y="1155700"/>
                </a:lnTo>
                <a:lnTo>
                  <a:pt x="436867" y="1143000"/>
                </a:lnTo>
                <a:lnTo>
                  <a:pt x="442531" y="1143000"/>
                </a:lnTo>
                <a:lnTo>
                  <a:pt x="449186" y="1130300"/>
                </a:lnTo>
                <a:lnTo>
                  <a:pt x="463334" y="1130300"/>
                </a:lnTo>
                <a:lnTo>
                  <a:pt x="463334" y="1104900"/>
                </a:lnTo>
                <a:lnTo>
                  <a:pt x="460679" y="1104900"/>
                </a:lnTo>
                <a:lnTo>
                  <a:pt x="453555" y="1117600"/>
                </a:lnTo>
                <a:lnTo>
                  <a:pt x="432917" y="1117600"/>
                </a:lnTo>
                <a:lnTo>
                  <a:pt x="432917" y="1130300"/>
                </a:lnTo>
                <a:lnTo>
                  <a:pt x="423494" y="1155700"/>
                </a:lnTo>
                <a:lnTo>
                  <a:pt x="414147" y="1155700"/>
                </a:lnTo>
                <a:lnTo>
                  <a:pt x="403313" y="1167396"/>
                </a:lnTo>
                <a:lnTo>
                  <a:pt x="403313" y="1333500"/>
                </a:lnTo>
                <a:lnTo>
                  <a:pt x="402666" y="1346200"/>
                </a:lnTo>
                <a:lnTo>
                  <a:pt x="378523" y="1346200"/>
                </a:lnTo>
                <a:lnTo>
                  <a:pt x="371055" y="1333500"/>
                </a:lnTo>
                <a:lnTo>
                  <a:pt x="403313" y="1333500"/>
                </a:lnTo>
                <a:lnTo>
                  <a:pt x="403313" y="1167396"/>
                </a:lnTo>
                <a:lnTo>
                  <a:pt x="402374" y="1168400"/>
                </a:lnTo>
                <a:lnTo>
                  <a:pt x="385622" y="1155700"/>
                </a:lnTo>
                <a:lnTo>
                  <a:pt x="343242" y="1155700"/>
                </a:lnTo>
                <a:lnTo>
                  <a:pt x="343242" y="1308100"/>
                </a:lnTo>
                <a:lnTo>
                  <a:pt x="266992" y="1308100"/>
                </a:lnTo>
                <a:lnTo>
                  <a:pt x="267271" y="1295400"/>
                </a:lnTo>
                <a:lnTo>
                  <a:pt x="284238" y="1295400"/>
                </a:lnTo>
                <a:lnTo>
                  <a:pt x="286131" y="1282700"/>
                </a:lnTo>
                <a:lnTo>
                  <a:pt x="285508" y="1270000"/>
                </a:lnTo>
                <a:lnTo>
                  <a:pt x="284276" y="1270000"/>
                </a:lnTo>
                <a:lnTo>
                  <a:pt x="283222" y="1257300"/>
                </a:lnTo>
                <a:lnTo>
                  <a:pt x="282359" y="1257300"/>
                </a:lnTo>
                <a:lnTo>
                  <a:pt x="281736" y="1244600"/>
                </a:lnTo>
                <a:lnTo>
                  <a:pt x="281305" y="1231900"/>
                </a:lnTo>
                <a:lnTo>
                  <a:pt x="340004" y="1231900"/>
                </a:lnTo>
                <a:lnTo>
                  <a:pt x="339013" y="1244600"/>
                </a:lnTo>
                <a:lnTo>
                  <a:pt x="338467" y="1257300"/>
                </a:lnTo>
                <a:lnTo>
                  <a:pt x="339763" y="1270000"/>
                </a:lnTo>
                <a:lnTo>
                  <a:pt x="341642" y="1282700"/>
                </a:lnTo>
                <a:lnTo>
                  <a:pt x="342887" y="1295400"/>
                </a:lnTo>
                <a:lnTo>
                  <a:pt x="343242" y="1308100"/>
                </a:lnTo>
                <a:lnTo>
                  <a:pt x="343242" y="1155700"/>
                </a:lnTo>
                <a:lnTo>
                  <a:pt x="341680" y="1155700"/>
                </a:lnTo>
                <a:lnTo>
                  <a:pt x="350939" y="1143000"/>
                </a:lnTo>
                <a:lnTo>
                  <a:pt x="355244" y="1130300"/>
                </a:lnTo>
                <a:lnTo>
                  <a:pt x="432917" y="1130300"/>
                </a:lnTo>
                <a:lnTo>
                  <a:pt x="432917" y="1117600"/>
                </a:lnTo>
                <a:lnTo>
                  <a:pt x="377405" y="1117600"/>
                </a:lnTo>
                <a:lnTo>
                  <a:pt x="381152" y="1104900"/>
                </a:lnTo>
                <a:lnTo>
                  <a:pt x="456412" y="1104900"/>
                </a:lnTo>
                <a:lnTo>
                  <a:pt x="460171" y="1092200"/>
                </a:lnTo>
                <a:lnTo>
                  <a:pt x="463994" y="1104900"/>
                </a:lnTo>
                <a:lnTo>
                  <a:pt x="463994" y="1079500"/>
                </a:lnTo>
                <a:lnTo>
                  <a:pt x="410768" y="1079500"/>
                </a:lnTo>
                <a:lnTo>
                  <a:pt x="417474" y="1066800"/>
                </a:lnTo>
                <a:lnTo>
                  <a:pt x="424916" y="1066800"/>
                </a:lnTo>
                <a:lnTo>
                  <a:pt x="433501" y="1054100"/>
                </a:lnTo>
                <a:lnTo>
                  <a:pt x="452755" y="1054100"/>
                </a:lnTo>
                <a:lnTo>
                  <a:pt x="466940" y="1041400"/>
                </a:lnTo>
                <a:lnTo>
                  <a:pt x="519277" y="1041400"/>
                </a:lnTo>
                <a:lnTo>
                  <a:pt x="521182" y="1054100"/>
                </a:lnTo>
                <a:lnTo>
                  <a:pt x="521182" y="1016000"/>
                </a:lnTo>
                <a:lnTo>
                  <a:pt x="486067" y="1016000"/>
                </a:lnTo>
                <a:lnTo>
                  <a:pt x="502564" y="1028700"/>
                </a:lnTo>
                <a:lnTo>
                  <a:pt x="474345" y="1028700"/>
                </a:lnTo>
                <a:lnTo>
                  <a:pt x="462203" y="1041400"/>
                </a:lnTo>
                <a:lnTo>
                  <a:pt x="456895" y="1041400"/>
                </a:lnTo>
                <a:lnTo>
                  <a:pt x="455053" y="1028700"/>
                </a:lnTo>
                <a:lnTo>
                  <a:pt x="469455" y="1028700"/>
                </a:lnTo>
                <a:lnTo>
                  <a:pt x="486067" y="1016000"/>
                </a:lnTo>
                <a:lnTo>
                  <a:pt x="441883" y="1016000"/>
                </a:lnTo>
                <a:lnTo>
                  <a:pt x="441883" y="1028700"/>
                </a:lnTo>
                <a:lnTo>
                  <a:pt x="434225" y="1041400"/>
                </a:lnTo>
                <a:lnTo>
                  <a:pt x="422897" y="1041400"/>
                </a:lnTo>
                <a:lnTo>
                  <a:pt x="422897" y="1054100"/>
                </a:lnTo>
                <a:lnTo>
                  <a:pt x="413969" y="1066800"/>
                </a:lnTo>
                <a:lnTo>
                  <a:pt x="404799" y="1079500"/>
                </a:lnTo>
                <a:lnTo>
                  <a:pt x="394144" y="1079500"/>
                </a:lnTo>
                <a:lnTo>
                  <a:pt x="380771" y="1092200"/>
                </a:lnTo>
                <a:lnTo>
                  <a:pt x="375170" y="1092200"/>
                </a:lnTo>
                <a:lnTo>
                  <a:pt x="371182" y="1079500"/>
                </a:lnTo>
                <a:lnTo>
                  <a:pt x="380695" y="1079500"/>
                </a:lnTo>
                <a:lnTo>
                  <a:pt x="385864" y="1066800"/>
                </a:lnTo>
                <a:lnTo>
                  <a:pt x="391185" y="1066800"/>
                </a:lnTo>
                <a:lnTo>
                  <a:pt x="396836" y="1054100"/>
                </a:lnTo>
                <a:lnTo>
                  <a:pt x="422897" y="1054100"/>
                </a:lnTo>
                <a:lnTo>
                  <a:pt x="422897" y="1041400"/>
                </a:lnTo>
                <a:lnTo>
                  <a:pt x="417207" y="1041400"/>
                </a:lnTo>
                <a:lnTo>
                  <a:pt x="423659" y="1028700"/>
                </a:lnTo>
                <a:lnTo>
                  <a:pt x="441883" y="1028700"/>
                </a:lnTo>
                <a:lnTo>
                  <a:pt x="441883" y="1016000"/>
                </a:lnTo>
                <a:lnTo>
                  <a:pt x="435952" y="1016000"/>
                </a:lnTo>
                <a:lnTo>
                  <a:pt x="433451" y="1003300"/>
                </a:lnTo>
                <a:lnTo>
                  <a:pt x="438289" y="1003300"/>
                </a:lnTo>
                <a:lnTo>
                  <a:pt x="443801" y="990600"/>
                </a:lnTo>
                <a:lnTo>
                  <a:pt x="584758" y="990600"/>
                </a:lnTo>
                <a:lnTo>
                  <a:pt x="584758" y="812800"/>
                </a:lnTo>
                <a:lnTo>
                  <a:pt x="577545" y="812800"/>
                </a:lnTo>
                <a:lnTo>
                  <a:pt x="577138" y="800100"/>
                </a:lnTo>
                <a:lnTo>
                  <a:pt x="582879" y="787400"/>
                </a:lnTo>
                <a:lnTo>
                  <a:pt x="739622" y="787400"/>
                </a:lnTo>
                <a:lnTo>
                  <a:pt x="739622" y="698500"/>
                </a:lnTo>
                <a:lnTo>
                  <a:pt x="739419" y="698500"/>
                </a:lnTo>
                <a:lnTo>
                  <a:pt x="739419" y="711200"/>
                </a:lnTo>
                <a:lnTo>
                  <a:pt x="733044" y="723900"/>
                </a:lnTo>
                <a:lnTo>
                  <a:pt x="710336" y="723900"/>
                </a:lnTo>
                <a:lnTo>
                  <a:pt x="719302" y="711200"/>
                </a:lnTo>
                <a:lnTo>
                  <a:pt x="739419" y="711200"/>
                </a:lnTo>
                <a:lnTo>
                  <a:pt x="739419" y="698500"/>
                </a:lnTo>
                <a:lnTo>
                  <a:pt x="704583" y="698500"/>
                </a:lnTo>
                <a:lnTo>
                  <a:pt x="691730" y="711200"/>
                </a:lnTo>
                <a:lnTo>
                  <a:pt x="627176" y="711200"/>
                </a:lnTo>
                <a:lnTo>
                  <a:pt x="574573" y="723900"/>
                </a:lnTo>
                <a:lnTo>
                  <a:pt x="570357" y="723900"/>
                </a:lnTo>
                <a:lnTo>
                  <a:pt x="570357" y="952500"/>
                </a:lnTo>
                <a:lnTo>
                  <a:pt x="566153" y="965200"/>
                </a:lnTo>
                <a:lnTo>
                  <a:pt x="533590" y="965200"/>
                </a:lnTo>
                <a:lnTo>
                  <a:pt x="528027" y="952500"/>
                </a:lnTo>
                <a:lnTo>
                  <a:pt x="525627" y="939800"/>
                </a:lnTo>
                <a:lnTo>
                  <a:pt x="524687" y="914400"/>
                </a:lnTo>
                <a:lnTo>
                  <a:pt x="522973" y="889000"/>
                </a:lnTo>
                <a:lnTo>
                  <a:pt x="522008" y="863600"/>
                </a:lnTo>
                <a:lnTo>
                  <a:pt x="521589" y="863600"/>
                </a:lnTo>
                <a:lnTo>
                  <a:pt x="524522" y="850900"/>
                </a:lnTo>
                <a:lnTo>
                  <a:pt x="508254" y="850900"/>
                </a:lnTo>
                <a:lnTo>
                  <a:pt x="508254" y="965200"/>
                </a:lnTo>
                <a:lnTo>
                  <a:pt x="500303" y="965200"/>
                </a:lnTo>
                <a:lnTo>
                  <a:pt x="505282" y="952500"/>
                </a:lnTo>
                <a:lnTo>
                  <a:pt x="508254" y="965200"/>
                </a:lnTo>
                <a:lnTo>
                  <a:pt x="508254" y="850900"/>
                </a:lnTo>
                <a:lnTo>
                  <a:pt x="506234" y="850900"/>
                </a:lnTo>
                <a:lnTo>
                  <a:pt x="500214" y="863600"/>
                </a:lnTo>
                <a:lnTo>
                  <a:pt x="494207" y="863600"/>
                </a:lnTo>
                <a:lnTo>
                  <a:pt x="496557" y="876300"/>
                </a:lnTo>
                <a:lnTo>
                  <a:pt x="484022" y="876300"/>
                </a:lnTo>
                <a:lnTo>
                  <a:pt x="476021" y="863600"/>
                </a:lnTo>
                <a:lnTo>
                  <a:pt x="469823" y="863600"/>
                </a:lnTo>
                <a:lnTo>
                  <a:pt x="468312" y="876300"/>
                </a:lnTo>
                <a:lnTo>
                  <a:pt x="468490" y="876300"/>
                </a:lnTo>
                <a:lnTo>
                  <a:pt x="469709" y="889000"/>
                </a:lnTo>
                <a:lnTo>
                  <a:pt x="472897" y="901700"/>
                </a:lnTo>
                <a:lnTo>
                  <a:pt x="473392" y="927100"/>
                </a:lnTo>
                <a:lnTo>
                  <a:pt x="472986" y="939800"/>
                </a:lnTo>
                <a:lnTo>
                  <a:pt x="473456" y="952500"/>
                </a:lnTo>
                <a:lnTo>
                  <a:pt x="474065" y="965200"/>
                </a:lnTo>
                <a:lnTo>
                  <a:pt x="432968" y="965200"/>
                </a:lnTo>
                <a:lnTo>
                  <a:pt x="432968" y="1003300"/>
                </a:lnTo>
                <a:lnTo>
                  <a:pt x="421449" y="1016000"/>
                </a:lnTo>
                <a:lnTo>
                  <a:pt x="409244" y="1016000"/>
                </a:lnTo>
                <a:lnTo>
                  <a:pt x="409244" y="1028700"/>
                </a:lnTo>
                <a:lnTo>
                  <a:pt x="406095" y="1041400"/>
                </a:lnTo>
                <a:lnTo>
                  <a:pt x="383120" y="1041400"/>
                </a:lnTo>
                <a:lnTo>
                  <a:pt x="383120" y="1066800"/>
                </a:lnTo>
                <a:lnTo>
                  <a:pt x="378218" y="1066800"/>
                </a:lnTo>
                <a:lnTo>
                  <a:pt x="369874" y="1079500"/>
                </a:lnTo>
                <a:lnTo>
                  <a:pt x="367614" y="1079500"/>
                </a:lnTo>
                <a:lnTo>
                  <a:pt x="367614" y="1104900"/>
                </a:lnTo>
                <a:lnTo>
                  <a:pt x="365506" y="1117600"/>
                </a:lnTo>
                <a:lnTo>
                  <a:pt x="345224" y="1117600"/>
                </a:lnTo>
                <a:lnTo>
                  <a:pt x="356006" y="1104900"/>
                </a:lnTo>
                <a:lnTo>
                  <a:pt x="367614" y="1104900"/>
                </a:lnTo>
                <a:lnTo>
                  <a:pt x="367614" y="1079500"/>
                </a:lnTo>
                <a:lnTo>
                  <a:pt x="361022" y="1079500"/>
                </a:lnTo>
                <a:lnTo>
                  <a:pt x="350469" y="1092200"/>
                </a:lnTo>
                <a:lnTo>
                  <a:pt x="340207" y="1092200"/>
                </a:lnTo>
                <a:lnTo>
                  <a:pt x="340207" y="1130300"/>
                </a:lnTo>
                <a:lnTo>
                  <a:pt x="338023" y="1143000"/>
                </a:lnTo>
                <a:lnTo>
                  <a:pt x="334670" y="1143000"/>
                </a:lnTo>
                <a:lnTo>
                  <a:pt x="329768" y="1155700"/>
                </a:lnTo>
                <a:lnTo>
                  <a:pt x="321094" y="1155700"/>
                </a:lnTo>
                <a:lnTo>
                  <a:pt x="313994" y="1143000"/>
                </a:lnTo>
                <a:lnTo>
                  <a:pt x="317487" y="1143000"/>
                </a:lnTo>
                <a:lnTo>
                  <a:pt x="324561" y="1130300"/>
                </a:lnTo>
                <a:lnTo>
                  <a:pt x="340207" y="1130300"/>
                </a:lnTo>
                <a:lnTo>
                  <a:pt x="340207" y="1092200"/>
                </a:lnTo>
                <a:lnTo>
                  <a:pt x="336181" y="1092200"/>
                </a:lnTo>
                <a:lnTo>
                  <a:pt x="336181" y="1104900"/>
                </a:lnTo>
                <a:lnTo>
                  <a:pt x="332917" y="1117600"/>
                </a:lnTo>
                <a:lnTo>
                  <a:pt x="310388" y="1117600"/>
                </a:lnTo>
                <a:lnTo>
                  <a:pt x="310388" y="1130300"/>
                </a:lnTo>
                <a:lnTo>
                  <a:pt x="308051" y="1143000"/>
                </a:lnTo>
                <a:lnTo>
                  <a:pt x="306070" y="1143000"/>
                </a:lnTo>
                <a:lnTo>
                  <a:pt x="301117" y="1155700"/>
                </a:lnTo>
                <a:lnTo>
                  <a:pt x="253987" y="1155700"/>
                </a:lnTo>
                <a:lnTo>
                  <a:pt x="253504" y="1153795"/>
                </a:lnTo>
                <a:lnTo>
                  <a:pt x="253504" y="1181100"/>
                </a:lnTo>
                <a:lnTo>
                  <a:pt x="248920" y="1181100"/>
                </a:lnTo>
                <a:lnTo>
                  <a:pt x="250939" y="1168400"/>
                </a:lnTo>
                <a:lnTo>
                  <a:pt x="253504" y="1181100"/>
                </a:lnTo>
                <a:lnTo>
                  <a:pt x="253504" y="1153795"/>
                </a:lnTo>
                <a:lnTo>
                  <a:pt x="250774" y="1143000"/>
                </a:lnTo>
                <a:lnTo>
                  <a:pt x="254444" y="1143000"/>
                </a:lnTo>
                <a:lnTo>
                  <a:pt x="267042" y="1130300"/>
                </a:lnTo>
                <a:lnTo>
                  <a:pt x="310388" y="1130300"/>
                </a:lnTo>
                <a:lnTo>
                  <a:pt x="310388" y="1117600"/>
                </a:lnTo>
                <a:lnTo>
                  <a:pt x="275247" y="1117600"/>
                </a:lnTo>
                <a:lnTo>
                  <a:pt x="279908" y="1104900"/>
                </a:lnTo>
                <a:lnTo>
                  <a:pt x="336181" y="1104900"/>
                </a:lnTo>
                <a:lnTo>
                  <a:pt x="336181" y="1092200"/>
                </a:lnTo>
                <a:lnTo>
                  <a:pt x="307314" y="1092200"/>
                </a:lnTo>
                <a:lnTo>
                  <a:pt x="313931" y="1079500"/>
                </a:lnTo>
                <a:lnTo>
                  <a:pt x="320560" y="1066800"/>
                </a:lnTo>
                <a:lnTo>
                  <a:pt x="336562" y="1054100"/>
                </a:lnTo>
                <a:lnTo>
                  <a:pt x="380758" y="1054100"/>
                </a:lnTo>
                <a:lnTo>
                  <a:pt x="383120" y="1066800"/>
                </a:lnTo>
                <a:lnTo>
                  <a:pt x="383120" y="1041400"/>
                </a:lnTo>
                <a:lnTo>
                  <a:pt x="360159" y="1041400"/>
                </a:lnTo>
                <a:lnTo>
                  <a:pt x="359143" y="1028700"/>
                </a:lnTo>
                <a:lnTo>
                  <a:pt x="409244" y="1028700"/>
                </a:lnTo>
                <a:lnTo>
                  <a:pt x="409244" y="1016000"/>
                </a:lnTo>
                <a:lnTo>
                  <a:pt x="383387" y="1016000"/>
                </a:lnTo>
                <a:lnTo>
                  <a:pt x="382168" y="1003300"/>
                </a:lnTo>
                <a:lnTo>
                  <a:pt x="392442" y="1003300"/>
                </a:lnTo>
                <a:lnTo>
                  <a:pt x="401180" y="990600"/>
                </a:lnTo>
                <a:lnTo>
                  <a:pt x="428002" y="990600"/>
                </a:lnTo>
                <a:lnTo>
                  <a:pt x="432701" y="1003300"/>
                </a:lnTo>
                <a:lnTo>
                  <a:pt x="432968" y="1003300"/>
                </a:lnTo>
                <a:lnTo>
                  <a:pt x="432968" y="965200"/>
                </a:lnTo>
                <a:lnTo>
                  <a:pt x="421043" y="965200"/>
                </a:lnTo>
                <a:lnTo>
                  <a:pt x="419468" y="952500"/>
                </a:lnTo>
                <a:lnTo>
                  <a:pt x="419963" y="952500"/>
                </a:lnTo>
                <a:lnTo>
                  <a:pt x="420763" y="939800"/>
                </a:lnTo>
                <a:lnTo>
                  <a:pt x="421030" y="914400"/>
                </a:lnTo>
                <a:lnTo>
                  <a:pt x="421220" y="901700"/>
                </a:lnTo>
                <a:lnTo>
                  <a:pt x="421767" y="889000"/>
                </a:lnTo>
                <a:lnTo>
                  <a:pt x="421398" y="889000"/>
                </a:lnTo>
                <a:lnTo>
                  <a:pt x="419735" y="876300"/>
                </a:lnTo>
                <a:lnTo>
                  <a:pt x="417309" y="876300"/>
                </a:lnTo>
                <a:lnTo>
                  <a:pt x="414642" y="863600"/>
                </a:lnTo>
                <a:lnTo>
                  <a:pt x="411187" y="850900"/>
                </a:lnTo>
                <a:lnTo>
                  <a:pt x="406933" y="850900"/>
                </a:lnTo>
                <a:lnTo>
                  <a:pt x="398233" y="863333"/>
                </a:lnTo>
                <a:lnTo>
                  <a:pt x="398233" y="965200"/>
                </a:lnTo>
                <a:lnTo>
                  <a:pt x="389547" y="965200"/>
                </a:lnTo>
                <a:lnTo>
                  <a:pt x="390969" y="952500"/>
                </a:lnTo>
                <a:lnTo>
                  <a:pt x="397675" y="952500"/>
                </a:lnTo>
                <a:lnTo>
                  <a:pt x="398233" y="965200"/>
                </a:lnTo>
                <a:lnTo>
                  <a:pt x="398233" y="863333"/>
                </a:lnTo>
                <a:lnTo>
                  <a:pt x="398043" y="863600"/>
                </a:lnTo>
                <a:lnTo>
                  <a:pt x="386118" y="863600"/>
                </a:lnTo>
                <a:lnTo>
                  <a:pt x="379691" y="876300"/>
                </a:lnTo>
                <a:lnTo>
                  <a:pt x="374942" y="876300"/>
                </a:lnTo>
                <a:lnTo>
                  <a:pt x="373049" y="882548"/>
                </a:lnTo>
                <a:lnTo>
                  <a:pt x="373049" y="1003300"/>
                </a:lnTo>
                <a:lnTo>
                  <a:pt x="367144" y="1016000"/>
                </a:lnTo>
                <a:lnTo>
                  <a:pt x="350164" y="1016000"/>
                </a:lnTo>
                <a:lnTo>
                  <a:pt x="355219" y="1003300"/>
                </a:lnTo>
                <a:lnTo>
                  <a:pt x="373049" y="1003300"/>
                </a:lnTo>
                <a:lnTo>
                  <a:pt x="373049" y="882548"/>
                </a:lnTo>
                <a:lnTo>
                  <a:pt x="371094" y="889000"/>
                </a:lnTo>
                <a:lnTo>
                  <a:pt x="367868" y="901700"/>
                </a:lnTo>
                <a:lnTo>
                  <a:pt x="366725" y="914400"/>
                </a:lnTo>
                <a:lnTo>
                  <a:pt x="367309" y="914400"/>
                </a:lnTo>
                <a:lnTo>
                  <a:pt x="369265" y="927100"/>
                </a:lnTo>
                <a:lnTo>
                  <a:pt x="370878" y="939800"/>
                </a:lnTo>
                <a:lnTo>
                  <a:pt x="371906" y="939800"/>
                </a:lnTo>
                <a:lnTo>
                  <a:pt x="372478" y="952500"/>
                </a:lnTo>
                <a:lnTo>
                  <a:pt x="372668" y="965200"/>
                </a:lnTo>
                <a:lnTo>
                  <a:pt x="347865" y="965200"/>
                </a:lnTo>
                <a:lnTo>
                  <a:pt x="347700" y="939800"/>
                </a:lnTo>
                <a:lnTo>
                  <a:pt x="347624" y="937348"/>
                </a:lnTo>
                <a:lnTo>
                  <a:pt x="347624" y="1003300"/>
                </a:lnTo>
                <a:lnTo>
                  <a:pt x="345122" y="1003300"/>
                </a:lnTo>
                <a:lnTo>
                  <a:pt x="345122" y="1028700"/>
                </a:lnTo>
                <a:lnTo>
                  <a:pt x="343649" y="1041400"/>
                </a:lnTo>
                <a:lnTo>
                  <a:pt x="326694" y="1041400"/>
                </a:lnTo>
                <a:lnTo>
                  <a:pt x="329006" y="1028700"/>
                </a:lnTo>
                <a:lnTo>
                  <a:pt x="345122" y="1028700"/>
                </a:lnTo>
                <a:lnTo>
                  <a:pt x="345122" y="1003300"/>
                </a:lnTo>
                <a:lnTo>
                  <a:pt x="344436" y="1003300"/>
                </a:lnTo>
                <a:lnTo>
                  <a:pt x="339471" y="1016000"/>
                </a:lnTo>
                <a:lnTo>
                  <a:pt x="318541" y="1016000"/>
                </a:lnTo>
                <a:lnTo>
                  <a:pt x="318541" y="1054100"/>
                </a:lnTo>
                <a:lnTo>
                  <a:pt x="310070" y="1066800"/>
                </a:lnTo>
                <a:lnTo>
                  <a:pt x="301955" y="1079500"/>
                </a:lnTo>
                <a:lnTo>
                  <a:pt x="287235" y="1079500"/>
                </a:lnTo>
                <a:lnTo>
                  <a:pt x="294144" y="1066800"/>
                </a:lnTo>
                <a:lnTo>
                  <a:pt x="303822" y="1066800"/>
                </a:lnTo>
                <a:lnTo>
                  <a:pt x="318541" y="1054100"/>
                </a:lnTo>
                <a:lnTo>
                  <a:pt x="318541" y="1016000"/>
                </a:lnTo>
                <a:lnTo>
                  <a:pt x="317017" y="1016000"/>
                </a:lnTo>
                <a:lnTo>
                  <a:pt x="317017" y="1041400"/>
                </a:lnTo>
                <a:lnTo>
                  <a:pt x="270560" y="1041400"/>
                </a:lnTo>
                <a:lnTo>
                  <a:pt x="264934" y="1054100"/>
                </a:lnTo>
                <a:lnTo>
                  <a:pt x="276910" y="1054100"/>
                </a:lnTo>
                <a:lnTo>
                  <a:pt x="285292" y="1066800"/>
                </a:lnTo>
                <a:lnTo>
                  <a:pt x="272618" y="1079500"/>
                </a:lnTo>
                <a:lnTo>
                  <a:pt x="267627" y="1083271"/>
                </a:lnTo>
                <a:lnTo>
                  <a:pt x="267627" y="1104900"/>
                </a:lnTo>
                <a:lnTo>
                  <a:pt x="264833" y="1117600"/>
                </a:lnTo>
                <a:lnTo>
                  <a:pt x="248678" y="1117600"/>
                </a:lnTo>
                <a:lnTo>
                  <a:pt x="250126" y="1104900"/>
                </a:lnTo>
                <a:lnTo>
                  <a:pt x="267627" y="1104900"/>
                </a:lnTo>
                <a:lnTo>
                  <a:pt x="267627" y="1083271"/>
                </a:lnTo>
                <a:lnTo>
                  <a:pt x="255803" y="1092200"/>
                </a:lnTo>
                <a:lnTo>
                  <a:pt x="240144" y="1092200"/>
                </a:lnTo>
                <a:lnTo>
                  <a:pt x="240144" y="1104900"/>
                </a:lnTo>
                <a:lnTo>
                  <a:pt x="239077" y="1117600"/>
                </a:lnTo>
                <a:lnTo>
                  <a:pt x="236181" y="1117600"/>
                </a:lnTo>
                <a:lnTo>
                  <a:pt x="236181" y="1181100"/>
                </a:lnTo>
                <a:lnTo>
                  <a:pt x="196075" y="1181100"/>
                </a:lnTo>
                <a:lnTo>
                  <a:pt x="196075" y="1308100"/>
                </a:lnTo>
                <a:lnTo>
                  <a:pt x="146773" y="1308100"/>
                </a:lnTo>
                <a:lnTo>
                  <a:pt x="139484" y="1295400"/>
                </a:lnTo>
                <a:lnTo>
                  <a:pt x="137452" y="1295400"/>
                </a:lnTo>
                <a:lnTo>
                  <a:pt x="139865" y="1282700"/>
                </a:lnTo>
                <a:lnTo>
                  <a:pt x="142481" y="1270000"/>
                </a:lnTo>
                <a:lnTo>
                  <a:pt x="144411" y="1257300"/>
                </a:lnTo>
                <a:lnTo>
                  <a:pt x="144970" y="1244600"/>
                </a:lnTo>
                <a:lnTo>
                  <a:pt x="143497" y="1244600"/>
                </a:lnTo>
                <a:lnTo>
                  <a:pt x="141655" y="1231900"/>
                </a:lnTo>
                <a:lnTo>
                  <a:pt x="190500" y="1231900"/>
                </a:lnTo>
                <a:lnTo>
                  <a:pt x="191566" y="1244600"/>
                </a:lnTo>
                <a:lnTo>
                  <a:pt x="191135" y="1257300"/>
                </a:lnTo>
                <a:lnTo>
                  <a:pt x="192151" y="1257300"/>
                </a:lnTo>
                <a:lnTo>
                  <a:pt x="193929" y="1270000"/>
                </a:lnTo>
                <a:lnTo>
                  <a:pt x="194437" y="1282700"/>
                </a:lnTo>
                <a:lnTo>
                  <a:pt x="194932" y="1295400"/>
                </a:lnTo>
                <a:lnTo>
                  <a:pt x="196075" y="1308100"/>
                </a:lnTo>
                <a:lnTo>
                  <a:pt x="196075" y="1181100"/>
                </a:lnTo>
                <a:lnTo>
                  <a:pt x="146888" y="1181100"/>
                </a:lnTo>
                <a:lnTo>
                  <a:pt x="150672" y="1168400"/>
                </a:lnTo>
                <a:lnTo>
                  <a:pt x="233807" y="1168400"/>
                </a:lnTo>
                <a:lnTo>
                  <a:pt x="236181" y="1181100"/>
                </a:lnTo>
                <a:lnTo>
                  <a:pt x="236181" y="1117600"/>
                </a:lnTo>
                <a:lnTo>
                  <a:pt x="226060" y="1117600"/>
                </a:lnTo>
                <a:lnTo>
                  <a:pt x="213753" y="1130300"/>
                </a:lnTo>
                <a:lnTo>
                  <a:pt x="216268" y="1130300"/>
                </a:lnTo>
                <a:lnTo>
                  <a:pt x="216979" y="1143000"/>
                </a:lnTo>
                <a:lnTo>
                  <a:pt x="203949" y="1143000"/>
                </a:lnTo>
                <a:lnTo>
                  <a:pt x="200850" y="1155700"/>
                </a:lnTo>
                <a:lnTo>
                  <a:pt x="177685" y="1155700"/>
                </a:lnTo>
                <a:lnTo>
                  <a:pt x="166090" y="1143000"/>
                </a:lnTo>
                <a:lnTo>
                  <a:pt x="154419" y="1155700"/>
                </a:lnTo>
                <a:lnTo>
                  <a:pt x="154978" y="1143000"/>
                </a:lnTo>
                <a:lnTo>
                  <a:pt x="166090" y="1143000"/>
                </a:lnTo>
                <a:lnTo>
                  <a:pt x="175450" y="1143000"/>
                </a:lnTo>
                <a:lnTo>
                  <a:pt x="186309" y="1130300"/>
                </a:lnTo>
                <a:lnTo>
                  <a:pt x="175107" y="1130300"/>
                </a:lnTo>
                <a:lnTo>
                  <a:pt x="184873" y="1117600"/>
                </a:lnTo>
                <a:lnTo>
                  <a:pt x="198729" y="1104900"/>
                </a:lnTo>
                <a:lnTo>
                  <a:pt x="240144" y="1104900"/>
                </a:lnTo>
                <a:lnTo>
                  <a:pt x="240144" y="1092200"/>
                </a:lnTo>
                <a:lnTo>
                  <a:pt x="212534" y="1092200"/>
                </a:lnTo>
                <a:lnTo>
                  <a:pt x="211963" y="1079500"/>
                </a:lnTo>
                <a:lnTo>
                  <a:pt x="206603" y="1079500"/>
                </a:lnTo>
                <a:lnTo>
                  <a:pt x="198551" y="1092200"/>
                </a:lnTo>
                <a:lnTo>
                  <a:pt x="176923" y="1092200"/>
                </a:lnTo>
                <a:lnTo>
                  <a:pt x="183095" y="1079500"/>
                </a:lnTo>
                <a:lnTo>
                  <a:pt x="189776" y="1066800"/>
                </a:lnTo>
                <a:lnTo>
                  <a:pt x="216039" y="1066800"/>
                </a:lnTo>
                <a:lnTo>
                  <a:pt x="213791" y="1079500"/>
                </a:lnTo>
                <a:lnTo>
                  <a:pt x="222605" y="1079500"/>
                </a:lnTo>
                <a:lnTo>
                  <a:pt x="230771" y="1066800"/>
                </a:lnTo>
                <a:lnTo>
                  <a:pt x="240195" y="1066800"/>
                </a:lnTo>
                <a:lnTo>
                  <a:pt x="251625" y="1054100"/>
                </a:lnTo>
                <a:lnTo>
                  <a:pt x="264934" y="1054100"/>
                </a:lnTo>
                <a:lnTo>
                  <a:pt x="260908" y="1041400"/>
                </a:lnTo>
                <a:lnTo>
                  <a:pt x="266725" y="1028700"/>
                </a:lnTo>
                <a:lnTo>
                  <a:pt x="316953" y="1028700"/>
                </a:lnTo>
                <a:lnTo>
                  <a:pt x="317017" y="1041400"/>
                </a:lnTo>
                <a:lnTo>
                  <a:pt x="317017" y="1016000"/>
                </a:lnTo>
                <a:lnTo>
                  <a:pt x="294119" y="1016000"/>
                </a:lnTo>
                <a:lnTo>
                  <a:pt x="293497" y="1003300"/>
                </a:lnTo>
                <a:lnTo>
                  <a:pt x="298831" y="1003300"/>
                </a:lnTo>
                <a:lnTo>
                  <a:pt x="311924" y="990600"/>
                </a:lnTo>
                <a:lnTo>
                  <a:pt x="317842" y="1003300"/>
                </a:lnTo>
                <a:lnTo>
                  <a:pt x="329323" y="1003300"/>
                </a:lnTo>
                <a:lnTo>
                  <a:pt x="335114" y="990600"/>
                </a:lnTo>
                <a:lnTo>
                  <a:pt x="347624" y="1003300"/>
                </a:lnTo>
                <a:lnTo>
                  <a:pt x="347624" y="937348"/>
                </a:lnTo>
                <a:lnTo>
                  <a:pt x="347306" y="927100"/>
                </a:lnTo>
                <a:lnTo>
                  <a:pt x="346316" y="889000"/>
                </a:lnTo>
                <a:lnTo>
                  <a:pt x="346189" y="876300"/>
                </a:lnTo>
                <a:lnTo>
                  <a:pt x="345922" y="876300"/>
                </a:lnTo>
                <a:lnTo>
                  <a:pt x="344195" y="863600"/>
                </a:lnTo>
                <a:lnTo>
                  <a:pt x="309308" y="863600"/>
                </a:lnTo>
                <a:lnTo>
                  <a:pt x="305003" y="876300"/>
                </a:lnTo>
                <a:lnTo>
                  <a:pt x="302755" y="889000"/>
                </a:lnTo>
                <a:lnTo>
                  <a:pt x="301536" y="901700"/>
                </a:lnTo>
                <a:lnTo>
                  <a:pt x="300786" y="914400"/>
                </a:lnTo>
                <a:lnTo>
                  <a:pt x="301383" y="914400"/>
                </a:lnTo>
                <a:lnTo>
                  <a:pt x="304152" y="927100"/>
                </a:lnTo>
                <a:lnTo>
                  <a:pt x="306514" y="939800"/>
                </a:lnTo>
                <a:lnTo>
                  <a:pt x="305206" y="939800"/>
                </a:lnTo>
                <a:lnTo>
                  <a:pt x="304838" y="952500"/>
                </a:lnTo>
                <a:lnTo>
                  <a:pt x="303428" y="965200"/>
                </a:lnTo>
                <a:lnTo>
                  <a:pt x="293128" y="965200"/>
                </a:lnTo>
                <a:lnTo>
                  <a:pt x="284429" y="974725"/>
                </a:lnTo>
                <a:lnTo>
                  <a:pt x="284429" y="990600"/>
                </a:lnTo>
                <a:lnTo>
                  <a:pt x="278282" y="1016000"/>
                </a:lnTo>
                <a:lnTo>
                  <a:pt x="253123" y="1016000"/>
                </a:lnTo>
                <a:lnTo>
                  <a:pt x="253123" y="1028700"/>
                </a:lnTo>
                <a:lnTo>
                  <a:pt x="246646" y="1041400"/>
                </a:lnTo>
                <a:lnTo>
                  <a:pt x="240677" y="1041400"/>
                </a:lnTo>
                <a:lnTo>
                  <a:pt x="232752" y="1054100"/>
                </a:lnTo>
                <a:lnTo>
                  <a:pt x="220383" y="1041400"/>
                </a:lnTo>
                <a:lnTo>
                  <a:pt x="224231" y="1041400"/>
                </a:lnTo>
                <a:lnTo>
                  <a:pt x="229235" y="1028700"/>
                </a:lnTo>
                <a:lnTo>
                  <a:pt x="253123" y="1028700"/>
                </a:lnTo>
                <a:lnTo>
                  <a:pt x="253123" y="1016000"/>
                </a:lnTo>
                <a:lnTo>
                  <a:pt x="215442" y="1016000"/>
                </a:lnTo>
                <a:lnTo>
                  <a:pt x="215442" y="1028700"/>
                </a:lnTo>
                <a:lnTo>
                  <a:pt x="198704" y="1041400"/>
                </a:lnTo>
                <a:lnTo>
                  <a:pt x="181483" y="1053985"/>
                </a:lnTo>
                <a:lnTo>
                  <a:pt x="181483" y="1066800"/>
                </a:lnTo>
                <a:lnTo>
                  <a:pt x="172554" y="1079500"/>
                </a:lnTo>
                <a:lnTo>
                  <a:pt x="172237" y="1080249"/>
                </a:lnTo>
                <a:lnTo>
                  <a:pt x="172237" y="1104900"/>
                </a:lnTo>
                <a:lnTo>
                  <a:pt x="172212" y="1117600"/>
                </a:lnTo>
                <a:lnTo>
                  <a:pt x="162115" y="1117600"/>
                </a:lnTo>
                <a:lnTo>
                  <a:pt x="157619" y="1130300"/>
                </a:lnTo>
                <a:lnTo>
                  <a:pt x="144830" y="1130300"/>
                </a:lnTo>
                <a:lnTo>
                  <a:pt x="144932" y="1117600"/>
                </a:lnTo>
                <a:lnTo>
                  <a:pt x="149936" y="1117600"/>
                </a:lnTo>
                <a:lnTo>
                  <a:pt x="156248" y="1104900"/>
                </a:lnTo>
                <a:lnTo>
                  <a:pt x="172237" y="1104900"/>
                </a:lnTo>
                <a:lnTo>
                  <a:pt x="172237" y="1080249"/>
                </a:lnTo>
                <a:lnTo>
                  <a:pt x="167132" y="1092200"/>
                </a:lnTo>
                <a:lnTo>
                  <a:pt x="143268" y="1092200"/>
                </a:lnTo>
                <a:lnTo>
                  <a:pt x="143268" y="1104900"/>
                </a:lnTo>
                <a:lnTo>
                  <a:pt x="140944" y="1109027"/>
                </a:lnTo>
                <a:lnTo>
                  <a:pt x="140944" y="1143000"/>
                </a:lnTo>
                <a:lnTo>
                  <a:pt x="137718" y="1143000"/>
                </a:lnTo>
                <a:lnTo>
                  <a:pt x="131305" y="1155700"/>
                </a:lnTo>
                <a:lnTo>
                  <a:pt x="121881" y="1155700"/>
                </a:lnTo>
                <a:lnTo>
                  <a:pt x="121107" y="1143000"/>
                </a:lnTo>
                <a:lnTo>
                  <a:pt x="134213" y="1143000"/>
                </a:lnTo>
                <a:lnTo>
                  <a:pt x="138391" y="1130300"/>
                </a:lnTo>
                <a:lnTo>
                  <a:pt x="140944" y="1143000"/>
                </a:lnTo>
                <a:lnTo>
                  <a:pt x="140944" y="1109027"/>
                </a:lnTo>
                <a:lnTo>
                  <a:pt x="136105" y="1117600"/>
                </a:lnTo>
                <a:lnTo>
                  <a:pt x="129057" y="1130300"/>
                </a:lnTo>
                <a:lnTo>
                  <a:pt x="108242" y="1130300"/>
                </a:lnTo>
                <a:lnTo>
                  <a:pt x="108242" y="1143000"/>
                </a:lnTo>
                <a:lnTo>
                  <a:pt x="103162" y="1155700"/>
                </a:lnTo>
                <a:lnTo>
                  <a:pt x="28714" y="1155700"/>
                </a:lnTo>
                <a:lnTo>
                  <a:pt x="31750" y="1143000"/>
                </a:lnTo>
                <a:lnTo>
                  <a:pt x="108242" y="1143000"/>
                </a:lnTo>
                <a:lnTo>
                  <a:pt x="108242" y="1130300"/>
                </a:lnTo>
                <a:lnTo>
                  <a:pt x="58585" y="1130300"/>
                </a:lnTo>
                <a:lnTo>
                  <a:pt x="56464" y="1117600"/>
                </a:lnTo>
                <a:lnTo>
                  <a:pt x="71259" y="1117600"/>
                </a:lnTo>
                <a:lnTo>
                  <a:pt x="143268" y="1104900"/>
                </a:lnTo>
                <a:lnTo>
                  <a:pt x="143268" y="1092200"/>
                </a:lnTo>
                <a:lnTo>
                  <a:pt x="99212" y="1092200"/>
                </a:lnTo>
                <a:lnTo>
                  <a:pt x="106756" y="1079500"/>
                </a:lnTo>
                <a:lnTo>
                  <a:pt x="115798" y="1066800"/>
                </a:lnTo>
                <a:lnTo>
                  <a:pt x="181483" y="1066800"/>
                </a:lnTo>
                <a:lnTo>
                  <a:pt x="181483" y="1053985"/>
                </a:lnTo>
                <a:lnTo>
                  <a:pt x="181317" y="1054100"/>
                </a:lnTo>
                <a:lnTo>
                  <a:pt x="146837" y="1054100"/>
                </a:lnTo>
                <a:lnTo>
                  <a:pt x="145034" y="1041400"/>
                </a:lnTo>
                <a:lnTo>
                  <a:pt x="161963" y="1041400"/>
                </a:lnTo>
                <a:lnTo>
                  <a:pt x="179616" y="1028700"/>
                </a:lnTo>
                <a:lnTo>
                  <a:pt x="215442" y="1028700"/>
                </a:lnTo>
                <a:lnTo>
                  <a:pt x="215442" y="1016000"/>
                </a:lnTo>
                <a:lnTo>
                  <a:pt x="173342" y="1016000"/>
                </a:lnTo>
                <a:lnTo>
                  <a:pt x="180149" y="1003300"/>
                </a:lnTo>
                <a:lnTo>
                  <a:pt x="188048" y="990600"/>
                </a:lnTo>
                <a:lnTo>
                  <a:pt x="247332" y="990600"/>
                </a:lnTo>
                <a:lnTo>
                  <a:pt x="248678" y="1003300"/>
                </a:lnTo>
                <a:lnTo>
                  <a:pt x="256006" y="1003300"/>
                </a:lnTo>
                <a:lnTo>
                  <a:pt x="264693" y="990600"/>
                </a:lnTo>
                <a:lnTo>
                  <a:pt x="284429" y="990600"/>
                </a:lnTo>
                <a:lnTo>
                  <a:pt x="284429" y="974725"/>
                </a:lnTo>
                <a:lnTo>
                  <a:pt x="281520" y="977900"/>
                </a:lnTo>
                <a:lnTo>
                  <a:pt x="274129" y="965200"/>
                </a:lnTo>
                <a:lnTo>
                  <a:pt x="271259" y="965200"/>
                </a:lnTo>
                <a:lnTo>
                  <a:pt x="272148" y="952500"/>
                </a:lnTo>
                <a:lnTo>
                  <a:pt x="270992" y="939800"/>
                </a:lnTo>
                <a:lnTo>
                  <a:pt x="269125" y="939800"/>
                </a:lnTo>
                <a:lnTo>
                  <a:pt x="267906" y="927100"/>
                </a:lnTo>
                <a:lnTo>
                  <a:pt x="267233" y="927100"/>
                </a:lnTo>
                <a:lnTo>
                  <a:pt x="266598" y="914400"/>
                </a:lnTo>
                <a:lnTo>
                  <a:pt x="265785" y="901700"/>
                </a:lnTo>
                <a:lnTo>
                  <a:pt x="264591" y="889000"/>
                </a:lnTo>
                <a:lnTo>
                  <a:pt x="263118" y="876300"/>
                </a:lnTo>
                <a:lnTo>
                  <a:pt x="223697" y="876300"/>
                </a:lnTo>
                <a:lnTo>
                  <a:pt x="222478" y="889000"/>
                </a:lnTo>
                <a:lnTo>
                  <a:pt x="221742" y="901700"/>
                </a:lnTo>
                <a:lnTo>
                  <a:pt x="221411" y="914400"/>
                </a:lnTo>
                <a:lnTo>
                  <a:pt x="221195" y="927100"/>
                </a:lnTo>
                <a:lnTo>
                  <a:pt x="220865" y="939800"/>
                </a:lnTo>
                <a:lnTo>
                  <a:pt x="220611" y="939800"/>
                </a:lnTo>
                <a:lnTo>
                  <a:pt x="219710" y="952500"/>
                </a:lnTo>
                <a:lnTo>
                  <a:pt x="218147" y="965200"/>
                </a:lnTo>
                <a:lnTo>
                  <a:pt x="204457" y="965200"/>
                </a:lnTo>
                <a:lnTo>
                  <a:pt x="201815" y="952500"/>
                </a:lnTo>
                <a:lnTo>
                  <a:pt x="201561" y="927100"/>
                </a:lnTo>
                <a:lnTo>
                  <a:pt x="201599" y="901700"/>
                </a:lnTo>
                <a:lnTo>
                  <a:pt x="200875" y="850900"/>
                </a:lnTo>
                <a:lnTo>
                  <a:pt x="196773" y="812800"/>
                </a:lnTo>
                <a:lnTo>
                  <a:pt x="190246" y="762000"/>
                </a:lnTo>
                <a:lnTo>
                  <a:pt x="182029" y="723900"/>
                </a:lnTo>
                <a:lnTo>
                  <a:pt x="181559" y="723900"/>
                </a:lnTo>
                <a:lnTo>
                  <a:pt x="181559" y="952500"/>
                </a:lnTo>
                <a:lnTo>
                  <a:pt x="180454" y="965200"/>
                </a:lnTo>
                <a:lnTo>
                  <a:pt x="178206" y="965200"/>
                </a:lnTo>
                <a:lnTo>
                  <a:pt x="178206" y="990600"/>
                </a:lnTo>
                <a:lnTo>
                  <a:pt x="169837" y="1003300"/>
                </a:lnTo>
                <a:lnTo>
                  <a:pt x="160997" y="1016000"/>
                </a:lnTo>
                <a:lnTo>
                  <a:pt x="134543" y="1016000"/>
                </a:lnTo>
                <a:lnTo>
                  <a:pt x="141300" y="1003300"/>
                </a:lnTo>
                <a:lnTo>
                  <a:pt x="149974" y="990600"/>
                </a:lnTo>
                <a:lnTo>
                  <a:pt x="178206" y="990600"/>
                </a:lnTo>
                <a:lnTo>
                  <a:pt x="178206" y="965200"/>
                </a:lnTo>
                <a:lnTo>
                  <a:pt x="147104" y="965200"/>
                </a:lnTo>
                <a:lnTo>
                  <a:pt x="143738" y="952500"/>
                </a:lnTo>
                <a:lnTo>
                  <a:pt x="144551" y="939800"/>
                </a:lnTo>
                <a:lnTo>
                  <a:pt x="146545" y="927100"/>
                </a:lnTo>
                <a:lnTo>
                  <a:pt x="148767" y="914400"/>
                </a:lnTo>
                <a:lnTo>
                  <a:pt x="150685" y="901700"/>
                </a:lnTo>
                <a:lnTo>
                  <a:pt x="151777" y="889000"/>
                </a:lnTo>
                <a:lnTo>
                  <a:pt x="151955" y="876300"/>
                </a:lnTo>
                <a:lnTo>
                  <a:pt x="151003" y="876300"/>
                </a:lnTo>
                <a:lnTo>
                  <a:pt x="148780" y="863600"/>
                </a:lnTo>
                <a:lnTo>
                  <a:pt x="143268" y="863600"/>
                </a:lnTo>
                <a:lnTo>
                  <a:pt x="141566" y="876300"/>
                </a:lnTo>
                <a:lnTo>
                  <a:pt x="138899" y="876300"/>
                </a:lnTo>
                <a:lnTo>
                  <a:pt x="141046" y="889000"/>
                </a:lnTo>
                <a:lnTo>
                  <a:pt x="127444" y="889000"/>
                </a:lnTo>
                <a:lnTo>
                  <a:pt x="123393" y="876300"/>
                </a:lnTo>
                <a:lnTo>
                  <a:pt x="118389" y="876300"/>
                </a:lnTo>
                <a:lnTo>
                  <a:pt x="113055" y="863600"/>
                </a:lnTo>
                <a:lnTo>
                  <a:pt x="102882" y="863600"/>
                </a:lnTo>
                <a:lnTo>
                  <a:pt x="97370" y="876300"/>
                </a:lnTo>
                <a:lnTo>
                  <a:pt x="92862" y="889000"/>
                </a:lnTo>
                <a:lnTo>
                  <a:pt x="90779" y="889000"/>
                </a:lnTo>
                <a:lnTo>
                  <a:pt x="89890" y="901700"/>
                </a:lnTo>
                <a:lnTo>
                  <a:pt x="89039" y="927100"/>
                </a:lnTo>
                <a:lnTo>
                  <a:pt x="87414" y="952500"/>
                </a:lnTo>
                <a:lnTo>
                  <a:pt x="86347" y="965200"/>
                </a:lnTo>
                <a:lnTo>
                  <a:pt x="66751" y="965200"/>
                </a:lnTo>
                <a:lnTo>
                  <a:pt x="70840" y="952500"/>
                </a:lnTo>
                <a:lnTo>
                  <a:pt x="73964" y="952500"/>
                </a:lnTo>
                <a:lnTo>
                  <a:pt x="74129" y="939800"/>
                </a:lnTo>
                <a:lnTo>
                  <a:pt x="71793" y="939800"/>
                </a:lnTo>
                <a:lnTo>
                  <a:pt x="72275" y="927100"/>
                </a:lnTo>
                <a:lnTo>
                  <a:pt x="71856" y="914400"/>
                </a:lnTo>
                <a:lnTo>
                  <a:pt x="71666" y="914400"/>
                </a:lnTo>
                <a:lnTo>
                  <a:pt x="71983" y="901700"/>
                </a:lnTo>
                <a:lnTo>
                  <a:pt x="72593" y="889000"/>
                </a:lnTo>
                <a:lnTo>
                  <a:pt x="73329" y="876300"/>
                </a:lnTo>
                <a:lnTo>
                  <a:pt x="73799" y="876300"/>
                </a:lnTo>
                <a:lnTo>
                  <a:pt x="74066" y="863600"/>
                </a:lnTo>
                <a:lnTo>
                  <a:pt x="73355" y="850900"/>
                </a:lnTo>
                <a:lnTo>
                  <a:pt x="72174" y="838200"/>
                </a:lnTo>
                <a:lnTo>
                  <a:pt x="71005" y="825500"/>
                </a:lnTo>
                <a:lnTo>
                  <a:pt x="70815" y="787400"/>
                </a:lnTo>
                <a:lnTo>
                  <a:pt x="71843" y="762000"/>
                </a:lnTo>
                <a:lnTo>
                  <a:pt x="73101" y="736600"/>
                </a:lnTo>
                <a:lnTo>
                  <a:pt x="73088" y="723900"/>
                </a:lnTo>
                <a:lnTo>
                  <a:pt x="72504" y="711200"/>
                </a:lnTo>
                <a:lnTo>
                  <a:pt x="71704" y="698500"/>
                </a:lnTo>
                <a:lnTo>
                  <a:pt x="71056" y="685800"/>
                </a:lnTo>
                <a:lnTo>
                  <a:pt x="70650" y="685800"/>
                </a:lnTo>
                <a:lnTo>
                  <a:pt x="73025" y="673100"/>
                </a:lnTo>
                <a:lnTo>
                  <a:pt x="78308" y="660400"/>
                </a:lnTo>
                <a:lnTo>
                  <a:pt x="85483" y="673100"/>
                </a:lnTo>
                <a:lnTo>
                  <a:pt x="114414" y="673100"/>
                </a:lnTo>
                <a:lnTo>
                  <a:pt x="129311" y="685800"/>
                </a:lnTo>
                <a:lnTo>
                  <a:pt x="153441" y="685800"/>
                </a:lnTo>
                <a:lnTo>
                  <a:pt x="160401" y="698500"/>
                </a:lnTo>
                <a:lnTo>
                  <a:pt x="160604" y="698500"/>
                </a:lnTo>
                <a:lnTo>
                  <a:pt x="163055" y="736600"/>
                </a:lnTo>
                <a:lnTo>
                  <a:pt x="167957" y="762000"/>
                </a:lnTo>
                <a:lnTo>
                  <a:pt x="177330" y="825500"/>
                </a:lnTo>
                <a:lnTo>
                  <a:pt x="180225" y="876300"/>
                </a:lnTo>
                <a:lnTo>
                  <a:pt x="180568" y="901700"/>
                </a:lnTo>
                <a:lnTo>
                  <a:pt x="180276" y="927100"/>
                </a:lnTo>
                <a:lnTo>
                  <a:pt x="180111" y="927100"/>
                </a:lnTo>
                <a:lnTo>
                  <a:pt x="180873" y="939800"/>
                </a:lnTo>
                <a:lnTo>
                  <a:pt x="181559" y="952500"/>
                </a:lnTo>
                <a:lnTo>
                  <a:pt x="181559" y="723900"/>
                </a:lnTo>
                <a:lnTo>
                  <a:pt x="179755" y="698500"/>
                </a:lnTo>
                <a:lnTo>
                  <a:pt x="182118" y="698500"/>
                </a:lnTo>
                <a:lnTo>
                  <a:pt x="190436" y="685800"/>
                </a:lnTo>
                <a:lnTo>
                  <a:pt x="363270" y="685800"/>
                </a:lnTo>
                <a:lnTo>
                  <a:pt x="388899" y="673100"/>
                </a:lnTo>
                <a:lnTo>
                  <a:pt x="461365" y="673100"/>
                </a:lnTo>
                <a:lnTo>
                  <a:pt x="484809" y="660400"/>
                </a:lnTo>
                <a:lnTo>
                  <a:pt x="530313" y="660400"/>
                </a:lnTo>
                <a:lnTo>
                  <a:pt x="534911" y="673100"/>
                </a:lnTo>
                <a:lnTo>
                  <a:pt x="536105" y="673100"/>
                </a:lnTo>
                <a:lnTo>
                  <a:pt x="537070" y="685800"/>
                </a:lnTo>
                <a:lnTo>
                  <a:pt x="540042" y="723900"/>
                </a:lnTo>
                <a:lnTo>
                  <a:pt x="549363" y="762000"/>
                </a:lnTo>
                <a:lnTo>
                  <a:pt x="553034" y="787400"/>
                </a:lnTo>
                <a:lnTo>
                  <a:pt x="555205" y="812800"/>
                </a:lnTo>
                <a:lnTo>
                  <a:pt x="556209" y="825500"/>
                </a:lnTo>
                <a:lnTo>
                  <a:pt x="557339" y="825500"/>
                </a:lnTo>
                <a:lnTo>
                  <a:pt x="557250" y="838200"/>
                </a:lnTo>
                <a:lnTo>
                  <a:pt x="554634" y="850900"/>
                </a:lnTo>
                <a:lnTo>
                  <a:pt x="554863" y="850900"/>
                </a:lnTo>
                <a:lnTo>
                  <a:pt x="562076" y="876300"/>
                </a:lnTo>
                <a:lnTo>
                  <a:pt x="565302" y="901700"/>
                </a:lnTo>
                <a:lnTo>
                  <a:pt x="566902" y="927100"/>
                </a:lnTo>
                <a:lnTo>
                  <a:pt x="569226" y="952500"/>
                </a:lnTo>
                <a:lnTo>
                  <a:pt x="570357" y="952500"/>
                </a:lnTo>
                <a:lnTo>
                  <a:pt x="570357" y="723900"/>
                </a:lnTo>
                <a:lnTo>
                  <a:pt x="563168" y="723900"/>
                </a:lnTo>
                <a:lnTo>
                  <a:pt x="558596" y="698500"/>
                </a:lnTo>
                <a:lnTo>
                  <a:pt x="583476" y="698500"/>
                </a:lnTo>
                <a:lnTo>
                  <a:pt x="599033" y="685800"/>
                </a:lnTo>
                <a:lnTo>
                  <a:pt x="678230" y="685800"/>
                </a:lnTo>
                <a:lnTo>
                  <a:pt x="702017" y="673100"/>
                </a:lnTo>
                <a:lnTo>
                  <a:pt x="742492" y="673100"/>
                </a:lnTo>
                <a:lnTo>
                  <a:pt x="745490" y="685800"/>
                </a:lnTo>
                <a:lnTo>
                  <a:pt x="745490" y="605370"/>
                </a:lnTo>
                <a:lnTo>
                  <a:pt x="731989" y="609600"/>
                </a:lnTo>
                <a:lnTo>
                  <a:pt x="691515" y="609600"/>
                </a:lnTo>
                <a:lnTo>
                  <a:pt x="650938" y="622300"/>
                </a:lnTo>
                <a:lnTo>
                  <a:pt x="580834" y="622300"/>
                </a:lnTo>
                <a:lnTo>
                  <a:pt x="581507" y="609600"/>
                </a:lnTo>
                <a:lnTo>
                  <a:pt x="635546" y="609600"/>
                </a:lnTo>
                <a:lnTo>
                  <a:pt x="674928" y="596900"/>
                </a:lnTo>
                <a:lnTo>
                  <a:pt x="714324" y="596900"/>
                </a:lnTo>
                <a:lnTo>
                  <a:pt x="753732" y="584200"/>
                </a:lnTo>
                <a:lnTo>
                  <a:pt x="791756" y="584200"/>
                </a:lnTo>
                <a:lnTo>
                  <a:pt x="792556" y="596900"/>
                </a:lnTo>
                <a:lnTo>
                  <a:pt x="792556" y="347497"/>
                </a:lnTo>
                <a:lnTo>
                  <a:pt x="791730" y="342900"/>
                </a:lnTo>
                <a:lnTo>
                  <a:pt x="787006" y="330200"/>
                </a:lnTo>
                <a:lnTo>
                  <a:pt x="784517" y="326072"/>
                </a:lnTo>
                <a:lnTo>
                  <a:pt x="784517" y="520700"/>
                </a:lnTo>
                <a:lnTo>
                  <a:pt x="746798" y="520700"/>
                </a:lnTo>
                <a:lnTo>
                  <a:pt x="775462" y="508000"/>
                </a:lnTo>
                <a:lnTo>
                  <a:pt x="781964" y="508000"/>
                </a:lnTo>
                <a:lnTo>
                  <a:pt x="784517" y="520700"/>
                </a:lnTo>
                <a:lnTo>
                  <a:pt x="784517" y="326072"/>
                </a:lnTo>
                <a:lnTo>
                  <a:pt x="782040" y="321957"/>
                </a:lnTo>
                <a:lnTo>
                  <a:pt x="782040" y="469900"/>
                </a:lnTo>
                <a:lnTo>
                  <a:pt x="754722" y="469900"/>
                </a:lnTo>
                <a:lnTo>
                  <a:pt x="754684" y="457200"/>
                </a:lnTo>
                <a:lnTo>
                  <a:pt x="781405" y="457200"/>
                </a:lnTo>
                <a:lnTo>
                  <a:pt x="782040" y="469900"/>
                </a:lnTo>
                <a:lnTo>
                  <a:pt x="782040" y="321957"/>
                </a:lnTo>
                <a:lnTo>
                  <a:pt x="779360" y="317500"/>
                </a:lnTo>
                <a:lnTo>
                  <a:pt x="779119" y="317500"/>
                </a:lnTo>
                <a:lnTo>
                  <a:pt x="779119" y="444500"/>
                </a:lnTo>
                <a:lnTo>
                  <a:pt x="754443" y="444500"/>
                </a:lnTo>
                <a:lnTo>
                  <a:pt x="746137" y="451891"/>
                </a:lnTo>
                <a:lnTo>
                  <a:pt x="746137" y="520700"/>
                </a:lnTo>
                <a:lnTo>
                  <a:pt x="726084" y="533400"/>
                </a:lnTo>
                <a:lnTo>
                  <a:pt x="645744" y="533400"/>
                </a:lnTo>
                <a:lnTo>
                  <a:pt x="636092" y="546100"/>
                </a:lnTo>
                <a:lnTo>
                  <a:pt x="626681" y="533400"/>
                </a:lnTo>
                <a:lnTo>
                  <a:pt x="610666" y="546100"/>
                </a:lnTo>
                <a:lnTo>
                  <a:pt x="525411" y="546100"/>
                </a:lnTo>
                <a:lnTo>
                  <a:pt x="525411" y="635000"/>
                </a:lnTo>
                <a:lnTo>
                  <a:pt x="523544" y="647700"/>
                </a:lnTo>
                <a:lnTo>
                  <a:pt x="490385" y="647700"/>
                </a:lnTo>
                <a:lnTo>
                  <a:pt x="469430" y="660400"/>
                </a:lnTo>
                <a:lnTo>
                  <a:pt x="395071" y="660400"/>
                </a:lnTo>
                <a:lnTo>
                  <a:pt x="368642" y="673100"/>
                </a:lnTo>
                <a:lnTo>
                  <a:pt x="179641" y="673100"/>
                </a:lnTo>
                <a:lnTo>
                  <a:pt x="177800" y="660400"/>
                </a:lnTo>
                <a:lnTo>
                  <a:pt x="177609" y="660400"/>
                </a:lnTo>
                <a:lnTo>
                  <a:pt x="176987" y="647700"/>
                </a:lnTo>
                <a:lnTo>
                  <a:pt x="178879" y="635000"/>
                </a:lnTo>
                <a:lnTo>
                  <a:pt x="244271" y="635000"/>
                </a:lnTo>
                <a:lnTo>
                  <a:pt x="282308" y="622300"/>
                </a:lnTo>
                <a:lnTo>
                  <a:pt x="452069" y="622300"/>
                </a:lnTo>
                <a:lnTo>
                  <a:pt x="479717" y="609600"/>
                </a:lnTo>
                <a:lnTo>
                  <a:pt x="521550" y="609600"/>
                </a:lnTo>
                <a:lnTo>
                  <a:pt x="523748" y="622300"/>
                </a:lnTo>
                <a:lnTo>
                  <a:pt x="525145" y="635000"/>
                </a:lnTo>
                <a:lnTo>
                  <a:pt x="525411" y="635000"/>
                </a:lnTo>
                <a:lnTo>
                  <a:pt x="525411" y="546100"/>
                </a:lnTo>
                <a:lnTo>
                  <a:pt x="515632" y="546100"/>
                </a:lnTo>
                <a:lnTo>
                  <a:pt x="515632" y="584200"/>
                </a:lnTo>
                <a:lnTo>
                  <a:pt x="514680" y="596900"/>
                </a:lnTo>
                <a:lnTo>
                  <a:pt x="503275" y="596900"/>
                </a:lnTo>
                <a:lnTo>
                  <a:pt x="505409" y="584200"/>
                </a:lnTo>
                <a:lnTo>
                  <a:pt x="515632" y="584200"/>
                </a:lnTo>
                <a:lnTo>
                  <a:pt x="515632" y="546100"/>
                </a:lnTo>
                <a:lnTo>
                  <a:pt x="460933" y="546100"/>
                </a:lnTo>
                <a:lnTo>
                  <a:pt x="443344" y="558800"/>
                </a:lnTo>
                <a:lnTo>
                  <a:pt x="425500" y="546100"/>
                </a:lnTo>
                <a:lnTo>
                  <a:pt x="419303" y="546100"/>
                </a:lnTo>
                <a:lnTo>
                  <a:pt x="416191" y="558800"/>
                </a:lnTo>
                <a:lnTo>
                  <a:pt x="323075" y="558800"/>
                </a:lnTo>
                <a:lnTo>
                  <a:pt x="323075" y="584200"/>
                </a:lnTo>
                <a:lnTo>
                  <a:pt x="312762" y="596900"/>
                </a:lnTo>
                <a:lnTo>
                  <a:pt x="310235" y="596900"/>
                </a:lnTo>
                <a:lnTo>
                  <a:pt x="323075" y="584200"/>
                </a:lnTo>
                <a:lnTo>
                  <a:pt x="323075" y="558800"/>
                </a:lnTo>
                <a:lnTo>
                  <a:pt x="304787" y="558800"/>
                </a:lnTo>
                <a:lnTo>
                  <a:pt x="304063" y="546100"/>
                </a:lnTo>
                <a:lnTo>
                  <a:pt x="314109" y="546100"/>
                </a:lnTo>
                <a:lnTo>
                  <a:pt x="319074" y="533400"/>
                </a:lnTo>
                <a:lnTo>
                  <a:pt x="602068" y="533400"/>
                </a:lnTo>
                <a:lnTo>
                  <a:pt x="623544" y="520700"/>
                </a:lnTo>
                <a:lnTo>
                  <a:pt x="746137" y="520700"/>
                </a:lnTo>
                <a:lnTo>
                  <a:pt x="746137" y="451891"/>
                </a:lnTo>
                <a:lnTo>
                  <a:pt x="740156" y="457200"/>
                </a:lnTo>
                <a:lnTo>
                  <a:pt x="616889" y="457200"/>
                </a:lnTo>
                <a:lnTo>
                  <a:pt x="590156" y="469900"/>
                </a:lnTo>
                <a:lnTo>
                  <a:pt x="485813" y="469900"/>
                </a:lnTo>
                <a:lnTo>
                  <a:pt x="485813" y="520700"/>
                </a:lnTo>
                <a:lnTo>
                  <a:pt x="435698" y="520700"/>
                </a:lnTo>
                <a:lnTo>
                  <a:pt x="448183" y="508000"/>
                </a:lnTo>
                <a:lnTo>
                  <a:pt x="473240" y="508000"/>
                </a:lnTo>
                <a:lnTo>
                  <a:pt x="485813" y="520700"/>
                </a:lnTo>
                <a:lnTo>
                  <a:pt x="485813" y="469900"/>
                </a:lnTo>
                <a:lnTo>
                  <a:pt x="316191" y="469900"/>
                </a:lnTo>
                <a:lnTo>
                  <a:pt x="320116" y="457200"/>
                </a:lnTo>
                <a:lnTo>
                  <a:pt x="438264" y="457200"/>
                </a:lnTo>
                <a:lnTo>
                  <a:pt x="450215" y="444500"/>
                </a:lnTo>
                <a:lnTo>
                  <a:pt x="605294" y="444500"/>
                </a:lnTo>
                <a:lnTo>
                  <a:pt x="624890" y="431800"/>
                </a:lnTo>
                <a:lnTo>
                  <a:pt x="766533" y="431800"/>
                </a:lnTo>
                <a:lnTo>
                  <a:pt x="775017" y="419100"/>
                </a:lnTo>
                <a:lnTo>
                  <a:pt x="779119" y="444500"/>
                </a:lnTo>
                <a:lnTo>
                  <a:pt x="779119" y="317500"/>
                </a:lnTo>
                <a:lnTo>
                  <a:pt x="775665" y="317500"/>
                </a:lnTo>
                <a:lnTo>
                  <a:pt x="775665" y="393700"/>
                </a:lnTo>
                <a:lnTo>
                  <a:pt x="774153" y="406400"/>
                </a:lnTo>
                <a:lnTo>
                  <a:pt x="772744" y="406400"/>
                </a:lnTo>
                <a:lnTo>
                  <a:pt x="758494" y="419100"/>
                </a:lnTo>
                <a:lnTo>
                  <a:pt x="756488" y="406400"/>
                </a:lnTo>
                <a:lnTo>
                  <a:pt x="759523" y="406400"/>
                </a:lnTo>
                <a:lnTo>
                  <a:pt x="760704" y="393700"/>
                </a:lnTo>
                <a:lnTo>
                  <a:pt x="775665" y="393700"/>
                </a:lnTo>
                <a:lnTo>
                  <a:pt x="775665" y="317500"/>
                </a:lnTo>
                <a:lnTo>
                  <a:pt x="768324" y="317500"/>
                </a:lnTo>
                <a:lnTo>
                  <a:pt x="757605" y="304800"/>
                </a:lnTo>
                <a:lnTo>
                  <a:pt x="724966" y="304800"/>
                </a:lnTo>
                <a:lnTo>
                  <a:pt x="714070" y="297726"/>
                </a:lnTo>
                <a:lnTo>
                  <a:pt x="714070" y="330200"/>
                </a:lnTo>
                <a:lnTo>
                  <a:pt x="701344" y="342900"/>
                </a:lnTo>
                <a:lnTo>
                  <a:pt x="670242" y="342900"/>
                </a:lnTo>
                <a:lnTo>
                  <a:pt x="655840" y="330200"/>
                </a:lnTo>
                <a:lnTo>
                  <a:pt x="643089" y="317588"/>
                </a:lnTo>
                <a:lnTo>
                  <a:pt x="643089" y="342900"/>
                </a:lnTo>
                <a:lnTo>
                  <a:pt x="622160" y="342900"/>
                </a:lnTo>
                <a:lnTo>
                  <a:pt x="615022" y="330200"/>
                </a:lnTo>
                <a:lnTo>
                  <a:pt x="607974" y="330200"/>
                </a:lnTo>
                <a:lnTo>
                  <a:pt x="600722" y="317500"/>
                </a:lnTo>
                <a:lnTo>
                  <a:pt x="619531" y="317500"/>
                </a:lnTo>
                <a:lnTo>
                  <a:pt x="630301" y="330200"/>
                </a:lnTo>
                <a:lnTo>
                  <a:pt x="641108" y="330200"/>
                </a:lnTo>
                <a:lnTo>
                  <a:pt x="643089" y="342900"/>
                </a:lnTo>
                <a:lnTo>
                  <a:pt x="643089" y="317588"/>
                </a:lnTo>
                <a:lnTo>
                  <a:pt x="632040" y="304800"/>
                </a:lnTo>
                <a:lnTo>
                  <a:pt x="660450" y="304800"/>
                </a:lnTo>
                <a:lnTo>
                  <a:pt x="675347" y="317500"/>
                </a:lnTo>
                <a:lnTo>
                  <a:pt x="690079" y="317500"/>
                </a:lnTo>
                <a:lnTo>
                  <a:pt x="703808" y="330200"/>
                </a:lnTo>
                <a:lnTo>
                  <a:pt x="714070" y="330200"/>
                </a:lnTo>
                <a:lnTo>
                  <a:pt x="714070" y="297726"/>
                </a:lnTo>
                <a:lnTo>
                  <a:pt x="705408" y="292100"/>
                </a:lnTo>
                <a:lnTo>
                  <a:pt x="685965" y="292100"/>
                </a:lnTo>
                <a:lnTo>
                  <a:pt x="666267" y="279400"/>
                </a:lnTo>
                <a:lnTo>
                  <a:pt x="645896" y="279400"/>
                </a:lnTo>
                <a:lnTo>
                  <a:pt x="630135" y="266700"/>
                </a:lnTo>
                <a:lnTo>
                  <a:pt x="615632" y="266700"/>
                </a:lnTo>
                <a:lnTo>
                  <a:pt x="604037" y="254000"/>
                </a:lnTo>
                <a:lnTo>
                  <a:pt x="600379" y="247345"/>
                </a:lnTo>
                <a:lnTo>
                  <a:pt x="600379" y="330200"/>
                </a:lnTo>
                <a:lnTo>
                  <a:pt x="598131" y="342900"/>
                </a:lnTo>
                <a:lnTo>
                  <a:pt x="539038" y="342900"/>
                </a:lnTo>
                <a:lnTo>
                  <a:pt x="527545" y="330200"/>
                </a:lnTo>
                <a:lnTo>
                  <a:pt x="521589" y="330200"/>
                </a:lnTo>
                <a:lnTo>
                  <a:pt x="522516" y="317500"/>
                </a:lnTo>
                <a:lnTo>
                  <a:pt x="565467" y="317500"/>
                </a:lnTo>
                <a:lnTo>
                  <a:pt x="577024" y="330200"/>
                </a:lnTo>
                <a:lnTo>
                  <a:pt x="600379" y="330200"/>
                </a:lnTo>
                <a:lnTo>
                  <a:pt x="600379" y="247345"/>
                </a:lnTo>
                <a:lnTo>
                  <a:pt x="597065" y="241300"/>
                </a:lnTo>
                <a:lnTo>
                  <a:pt x="593598" y="229222"/>
                </a:lnTo>
                <a:lnTo>
                  <a:pt x="593598" y="292100"/>
                </a:lnTo>
                <a:lnTo>
                  <a:pt x="589216" y="292100"/>
                </a:lnTo>
                <a:lnTo>
                  <a:pt x="578040" y="304800"/>
                </a:lnTo>
                <a:lnTo>
                  <a:pt x="572833" y="292100"/>
                </a:lnTo>
                <a:lnTo>
                  <a:pt x="569988" y="292100"/>
                </a:lnTo>
                <a:lnTo>
                  <a:pt x="574319" y="279400"/>
                </a:lnTo>
                <a:lnTo>
                  <a:pt x="592315" y="279400"/>
                </a:lnTo>
                <a:lnTo>
                  <a:pt x="593598" y="292100"/>
                </a:lnTo>
                <a:lnTo>
                  <a:pt x="593598" y="229222"/>
                </a:lnTo>
                <a:lnTo>
                  <a:pt x="593420" y="228600"/>
                </a:lnTo>
                <a:lnTo>
                  <a:pt x="588784" y="215900"/>
                </a:lnTo>
                <a:lnTo>
                  <a:pt x="585368" y="203200"/>
                </a:lnTo>
                <a:lnTo>
                  <a:pt x="585330" y="190500"/>
                </a:lnTo>
                <a:lnTo>
                  <a:pt x="585597" y="190500"/>
                </a:lnTo>
                <a:lnTo>
                  <a:pt x="584187" y="177800"/>
                </a:lnTo>
                <a:lnTo>
                  <a:pt x="581329" y="177800"/>
                </a:lnTo>
                <a:lnTo>
                  <a:pt x="581329" y="254000"/>
                </a:lnTo>
                <a:lnTo>
                  <a:pt x="576275" y="266700"/>
                </a:lnTo>
                <a:lnTo>
                  <a:pt x="549046" y="266700"/>
                </a:lnTo>
                <a:lnTo>
                  <a:pt x="547268" y="262001"/>
                </a:lnTo>
                <a:lnTo>
                  <a:pt x="547268" y="292100"/>
                </a:lnTo>
                <a:lnTo>
                  <a:pt x="545363" y="304800"/>
                </a:lnTo>
                <a:lnTo>
                  <a:pt x="517118" y="304800"/>
                </a:lnTo>
                <a:lnTo>
                  <a:pt x="517118" y="342900"/>
                </a:lnTo>
                <a:lnTo>
                  <a:pt x="482727" y="342900"/>
                </a:lnTo>
                <a:lnTo>
                  <a:pt x="472097" y="330200"/>
                </a:lnTo>
                <a:lnTo>
                  <a:pt x="508457" y="330200"/>
                </a:lnTo>
                <a:lnTo>
                  <a:pt x="517118" y="342900"/>
                </a:lnTo>
                <a:lnTo>
                  <a:pt x="517118" y="304800"/>
                </a:lnTo>
                <a:lnTo>
                  <a:pt x="503262" y="304800"/>
                </a:lnTo>
                <a:lnTo>
                  <a:pt x="497382" y="317500"/>
                </a:lnTo>
                <a:lnTo>
                  <a:pt x="496023" y="304800"/>
                </a:lnTo>
                <a:lnTo>
                  <a:pt x="495058" y="292100"/>
                </a:lnTo>
                <a:lnTo>
                  <a:pt x="547268" y="292100"/>
                </a:lnTo>
                <a:lnTo>
                  <a:pt x="547268" y="262001"/>
                </a:lnTo>
                <a:lnTo>
                  <a:pt x="544245" y="254000"/>
                </a:lnTo>
                <a:lnTo>
                  <a:pt x="545261" y="241300"/>
                </a:lnTo>
                <a:lnTo>
                  <a:pt x="580605" y="241300"/>
                </a:lnTo>
                <a:lnTo>
                  <a:pt x="580986" y="254000"/>
                </a:lnTo>
                <a:lnTo>
                  <a:pt x="581329" y="254000"/>
                </a:lnTo>
                <a:lnTo>
                  <a:pt x="581329" y="177800"/>
                </a:lnTo>
                <a:lnTo>
                  <a:pt x="574433" y="177800"/>
                </a:lnTo>
                <a:lnTo>
                  <a:pt x="568350" y="165100"/>
                </a:lnTo>
                <a:lnTo>
                  <a:pt x="564261" y="155003"/>
                </a:lnTo>
                <a:lnTo>
                  <a:pt x="564261" y="215900"/>
                </a:lnTo>
                <a:lnTo>
                  <a:pt x="531482" y="215900"/>
                </a:lnTo>
                <a:lnTo>
                  <a:pt x="532015" y="203200"/>
                </a:lnTo>
                <a:lnTo>
                  <a:pt x="562724" y="203200"/>
                </a:lnTo>
                <a:lnTo>
                  <a:pt x="564261" y="215900"/>
                </a:lnTo>
                <a:lnTo>
                  <a:pt x="564261" y="155003"/>
                </a:lnTo>
                <a:lnTo>
                  <a:pt x="563206" y="152400"/>
                </a:lnTo>
                <a:lnTo>
                  <a:pt x="557631" y="152400"/>
                </a:lnTo>
                <a:lnTo>
                  <a:pt x="554685" y="139700"/>
                </a:lnTo>
                <a:lnTo>
                  <a:pt x="549084" y="139700"/>
                </a:lnTo>
                <a:lnTo>
                  <a:pt x="542683" y="127000"/>
                </a:lnTo>
                <a:lnTo>
                  <a:pt x="531990" y="127000"/>
                </a:lnTo>
                <a:lnTo>
                  <a:pt x="531990" y="152400"/>
                </a:lnTo>
                <a:lnTo>
                  <a:pt x="530136" y="152400"/>
                </a:lnTo>
                <a:lnTo>
                  <a:pt x="530136" y="254000"/>
                </a:lnTo>
                <a:lnTo>
                  <a:pt x="529082" y="266700"/>
                </a:lnTo>
                <a:lnTo>
                  <a:pt x="491832" y="266700"/>
                </a:lnTo>
                <a:lnTo>
                  <a:pt x="489737" y="254000"/>
                </a:lnTo>
                <a:lnTo>
                  <a:pt x="491705" y="254000"/>
                </a:lnTo>
                <a:lnTo>
                  <a:pt x="496176" y="241300"/>
                </a:lnTo>
                <a:lnTo>
                  <a:pt x="528713" y="241300"/>
                </a:lnTo>
                <a:lnTo>
                  <a:pt x="530136" y="254000"/>
                </a:lnTo>
                <a:lnTo>
                  <a:pt x="530136" y="152400"/>
                </a:lnTo>
                <a:lnTo>
                  <a:pt x="517410" y="152400"/>
                </a:lnTo>
                <a:lnTo>
                  <a:pt x="517410" y="228600"/>
                </a:lnTo>
                <a:lnTo>
                  <a:pt x="490334" y="228600"/>
                </a:lnTo>
                <a:lnTo>
                  <a:pt x="488886" y="215900"/>
                </a:lnTo>
                <a:lnTo>
                  <a:pt x="491794" y="215900"/>
                </a:lnTo>
                <a:lnTo>
                  <a:pt x="499910" y="203200"/>
                </a:lnTo>
                <a:lnTo>
                  <a:pt x="510476" y="203200"/>
                </a:lnTo>
                <a:lnTo>
                  <a:pt x="514985" y="215900"/>
                </a:lnTo>
                <a:lnTo>
                  <a:pt x="517410" y="228600"/>
                </a:lnTo>
                <a:lnTo>
                  <a:pt x="517410" y="152400"/>
                </a:lnTo>
                <a:lnTo>
                  <a:pt x="509562" y="152400"/>
                </a:lnTo>
                <a:lnTo>
                  <a:pt x="518248" y="139700"/>
                </a:lnTo>
                <a:lnTo>
                  <a:pt x="529844" y="139700"/>
                </a:lnTo>
                <a:lnTo>
                  <a:pt x="531990" y="152400"/>
                </a:lnTo>
                <a:lnTo>
                  <a:pt x="531990" y="127000"/>
                </a:lnTo>
                <a:lnTo>
                  <a:pt x="499059" y="127000"/>
                </a:lnTo>
                <a:lnTo>
                  <a:pt x="499059" y="190500"/>
                </a:lnTo>
                <a:lnTo>
                  <a:pt x="486765" y="190500"/>
                </a:lnTo>
                <a:lnTo>
                  <a:pt x="486613" y="177800"/>
                </a:lnTo>
                <a:lnTo>
                  <a:pt x="498589" y="177800"/>
                </a:lnTo>
                <a:lnTo>
                  <a:pt x="499059" y="190500"/>
                </a:lnTo>
                <a:lnTo>
                  <a:pt x="499059" y="127000"/>
                </a:lnTo>
                <a:lnTo>
                  <a:pt x="497090" y="127000"/>
                </a:lnTo>
                <a:lnTo>
                  <a:pt x="484212" y="134797"/>
                </a:lnTo>
                <a:lnTo>
                  <a:pt x="484212" y="317500"/>
                </a:lnTo>
                <a:lnTo>
                  <a:pt x="456755" y="317500"/>
                </a:lnTo>
                <a:lnTo>
                  <a:pt x="456755" y="342900"/>
                </a:lnTo>
                <a:lnTo>
                  <a:pt x="447052" y="355600"/>
                </a:lnTo>
                <a:lnTo>
                  <a:pt x="412280" y="355600"/>
                </a:lnTo>
                <a:lnTo>
                  <a:pt x="406933" y="342900"/>
                </a:lnTo>
                <a:lnTo>
                  <a:pt x="402564" y="342900"/>
                </a:lnTo>
                <a:lnTo>
                  <a:pt x="401383" y="330200"/>
                </a:lnTo>
                <a:lnTo>
                  <a:pt x="440563" y="330200"/>
                </a:lnTo>
                <a:lnTo>
                  <a:pt x="451561" y="342900"/>
                </a:lnTo>
                <a:lnTo>
                  <a:pt x="456755" y="342900"/>
                </a:lnTo>
                <a:lnTo>
                  <a:pt x="456755" y="317500"/>
                </a:lnTo>
                <a:lnTo>
                  <a:pt x="441833" y="317500"/>
                </a:lnTo>
                <a:lnTo>
                  <a:pt x="442645" y="304800"/>
                </a:lnTo>
                <a:lnTo>
                  <a:pt x="440664" y="292100"/>
                </a:lnTo>
                <a:lnTo>
                  <a:pt x="478802" y="292100"/>
                </a:lnTo>
                <a:lnTo>
                  <a:pt x="480390" y="304800"/>
                </a:lnTo>
                <a:lnTo>
                  <a:pt x="482117" y="304800"/>
                </a:lnTo>
                <a:lnTo>
                  <a:pt x="484212" y="317500"/>
                </a:lnTo>
                <a:lnTo>
                  <a:pt x="484212" y="134797"/>
                </a:lnTo>
                <a:lnTo>
                  <a:pt x="476491" y="139458"/>
                </a:lnTo>
                <a:lnTo>
                  <a:pt x="476491" y="266700"/>
                </a:lnTo>
                <a:lnTo>
                  <a:pt x="443255" y="266700"/>
                </a:lnTo>
                <a:lnTo>
                  <a:pt x="440042" y="254000"/>
                </a:lnTo>
                <a:lnTo>
                  <a:pt x="474802" y="254000"/>
                </a:lnTo>
                <a:lnTo>
                  <a:pt x="476491" y="266700"/>
                </a:lnTo>
                <a:lnTo>
                  <a:pt x="476491" y="139458"/>
                </a:lnTo>
                <a:lnTo>
                  <a:pt x="476084" y="139700"/>
                </a:lnTo>
                <a:lnTo>
                  <a:pt x="473062" y="139700"/>
                </a:lnTo>
                <a:lnTo>
                  <a:pt x="473062" y="228600"/>
                </a:lnTo>
                <a:lnTo>
                  <a:pt x="455828" y="228600"/>
                </a:lnTo>
                <a:lnTo>
                  <a:pt x="450011" y="241300"/>
                </a:lnTo>
                <a:lnTo>
                  <a:pt x="446100" y="215900"/>
                </a:lnTo>
                <a:lnTo>
                  <a:pt x="472173" y="215900"/>
                </a:lnTo>
                <a:lnTo>
                  <a:pt x="473062" y="228600"/>
                </a:lnTo>
                <a:lnTo>
                  <a:pt x="473062" y="139700"/>
                </a:lnTo>
                <a:lnTo>
                  <a:pt x="470522" y="139700"/>
                </a:lnTo>
                <a:lnTo>
                  <a:pt x="470522" y="190500"/>
                </a:lnTo>
                <a:lnTo>
                  <a:pt x="449021" y="190500"/>
                </a:lnTo>
                <a:lnTo>
                  <a:pt x="457606" y="177800"/>
                </a:lnTo>
                <a:lnTo>
                  <a:pt x="470115" y="177800"/>
                </a:lnTo>
                <a:lnTo>
                  <a:pt x="470522" y="190500"/>
                </a:lnTo>
                <a:lnTo>
                  <a:pt x="470522" y="139700"/>
                </a:lnTo>
                <a:lnTo>
                  <a:pt x="455333" y="139700"/>
                </a:lnTo>
                <a:lnTo>
                  <a:pt x="435635" y="152400"/>
                </a:lnTo>
                <a:lnTo>
                  <a:pt x="433171" y="152400"/>
                </a:lnTo>
                <a:lnTo>
                  <a:pt x="433171" y="228600"/>
                </a:lnTo>
                <a:lnTo>
                  <a:pt x="431177" y="228600"/>
                </a:lnTo>
                <a:lnTo>
                  <a:pt x="427951" y="232765"/>
                </a:lnTo>
                <a:lnTo>
                  <a:pt x="427951" y="254000"/>
                </a:lnTo>
                <a:lnTo>
                  <a:pt x="426986" y="258787"/>
                </a:lnTo>
                <a:lnTo>
                  <a:pt x="426986" y="292100"/>
                </a:lnTo>
                <a:lnTo>
                  <a:pt x="426948" y="304800"/>
                </a:lnTo>
                <a:lnTo>
                  <a:pt x="424675" y="317500"/>
                </a:lnTo>
                <a:lnTo>
                  <a:pt x="400469" y="317500"/>
                </a:lnTo>
                <a:lnTo>
                  <a:pt x="400469" y="393700"/>
                </a:lnTo>
                <a:lnTo>
                  <a:pt x="389826" y="393700"/>
                </a:lnTo>
                <a:lnTo>
                  <a:pt x="385470" y="381000"/>
                </a:lnTo>
                <a:lnTo>
                  <a:pt x="396557" y="381000"/>
                </a:lnTo>
                <a:lnTo>
                  <a:pt x="400469" y="393700"/>
                </a:lnTo>
                <a:lnTo>
                  <a:pt x="400469" y="317500"/>
                </a:lnTo>
                <a:lnTo>
                  <a:pt x="393903" y="317500"/>
                </a:lnTo>
                <a:lnTo>
                  <a:pt x="393903" y="355600"/>
                </a:lnTo>
                <a:lnTo>
                  <a:pt x="368617" y="355600"/>
                </a:lnTo>
                <a:lnTo>
                  <a:pt x="360375" y="368300"/>
                </a:lnTo>
                <a:lnTo>
                  <a:pt x="351472" y="368300"/>
                </a:lnTo>
                <a:lnTo>
                  <a:pt x="333425" y="343204"/>
                </a:lnTo>
                <a:lnTo>
                  <a:pt x="333425" y="355600"/>
                </a:lnTo>
                <a:lnTo>
                  <a:pt x="329196" y="368300"/>
                </a:lnTo>
                <a:lnTo>
                  <a:pt x="302145" y="368300"/>
                </a:lnTo>
                <a:lnTo>
                  <a:pt x="302145" y="419100"/>
                </a:lnTo>
                <a:lnTo>
                  <a:pt x="301764" y="421995"/>
                </a:lnTo>
                <a:lnTo>
                  <a:pt x="301764" y="596900"/>
                </a:lnTo>
                <a:lnTo>
                  <a:pt x="289839" y="609600"/>
                </a:lnTo>
                <a:lnTo>
                  <a:pt x="276733" y="609600"/>
                </a:lnTo>
                <a:lnTo>
                  <a:pt x="286829" y="596900"/>
                </a:lnTo>
                <a:lnTo>
                  <a:pt x="301764" y="596900"/>
                </a:lnTo>
                <a:lnTo>
                  <a:pt x="301764" y="421995"/>
                </a:lnTo>
                <a:lnTo>
                  <a:pt x="300469" y="431800"/>
                </a:lnTo>
                <a:lnTo>
                  <a:pt x="290957" y="431800"/>
                </a:lnTo>
                <a:lnTo>
                  <a:pt x="291465" y="419100"/>
                </a:lnTo>
                <a:lnTo>
                  <a:pt x="302145" y="419100"/>
                </a:lnTo>
                <a:lnTo>
                  <a:pt x="302145" y="368300"/>
                </a:lnTo>
                <a:lnTo>
                  <a:pt x="296329" y="368300"/>
                </a:lnTo>
                <a:lnTo>
                  <a:pt x="280898" y="357759"/>
                </a:lnTo>
                <a:lnTo>
                  <a:pt x="280898" y="368300"/>
                </a:lnTo>
                <a:lnTo>
                  <a:pt x="275005" y="381000"/>
                </a:lnTo>
                <a:lnTo>
                  <a:pt x="269697" y="381000"/>
                </a:lnTo>
                <a:lnTo>
                  <a:pt x="269697" y="406400"/>
                </a:lnTo>
                <a:lnTo>
                  <a:pt x="262343" y="406400"/>
                </a:lnTo>
                <a:lnTo>
                  <a:pt x="262343" y="457200"/>
                </a:lnTo>
                <a:lnTo>
                  <a:pt x="256184" y="469455"/>
                </a:lnTo>
                <a:lnTo>
                  <a:pt x="256184" y="533400"/>
                </a:lnTo>
                <a:lnTo>
                  <a:pt x="222999" y="533400"/>
                </a:lnTo>
                <a:lnTo>
                  <a:pt x="207543" y="520700"/>
                </a:lnTo>
                <a:lnTo>
                  <a:pt x="203581" y="520700"/>
                </a:lnTo>
                <a:lnTo>
                  <a:pt x="204736" y="508000"/>
                </a:lnTo>
                <a:lnTo>
                  <a:pt x="222199" y="508000"/>
                </a:lnTo>
                <a:lnTo>
                  <a:pt x="227063" y="520700"/>
                </a:lnTo>
                <a:lnTo>
                  <a:pt x="246164" y="520700"/>
                </a:lnTo>
                <a:lnTo>
                  <a:pt x="256184" y="533400"/>
                </a:lnTo>
                <a:lnTo>
                  <a:pt x="256184" y="469455"/>
                </a:lnTo>
                <a:lnTo>
                  <a:pt x="255955" y="469900"/>
                </a:lnTo>
                <a:lnTo>
                  <a:pt x="249834" y="457200"/>
                </a:lnTo>
                <a:lnTo>
                  <a:pt x="199250" y="457200"/>
                </a:lnTo>
                <a:lnTo>
                  <a:pt x="195821" y="444500"/>
                </a:lnTo>
                <a:lnTo>
                  <a:pt x="193370" y="444500"/>
                </a:lnTo>
                <a:lnTo>
                  <a:pt x="197116" y="431800"/>
                </a:lnTo>
                <a:lnTo>
                  <a:pt x="208203" y="444500"/>
                </a:lnTo>
                <a:lnTo>
                  <a:pt x="246189" y="444500"/>
                </a:lnTo>
                <a:lnTo>
                  <a:pt x="257784" y="457200"/>
                </a:lnTo>
                <a:lnTo>
                  <a:pt x="262343" y="457200"/>
                </a:lnTo>
                <a:lnTo>
                  <a:pt x="262343" y="406400"/>
                </a:lnTo>
                <a:lnTo>
                  <a:pt x="261226" y="406400"/>
                </a:lnTo>
                <a:lnTo>
                  <a:pt x="260515" y="393700"/>
                </a:lnTo>
                <a:lnTo>
                  <a:pt x="269557" y="393700"/>
                </a:lnTo>
                <a:lnTo>
                  <a:pt x="269697" y="406400"/>
                </a:lnTo>
                <a:lnTo>
                  <a:pt x="269697" y="381000"/>
                </a:lnTo>
                <a:lnTo>
                  <a:pt x="268960" y="381000"/>
                </a:lnTo>
                <a:lnTo>
                  <a:pt x="251206" y="368300"/>
                </a:lnTo>
                <a:lnTo>
                  <a:pt x="232283" y="355600"/>
                </a:lnTo>
                <a:lnTo>
                  <a:pt x="212813" y="355600"/>
                </a:lnTo>
                <a:lnTo>
                  <a:pt x="193459" y="342900"/>
                </a:lnTo>
                <a:lnTo>
                  <a:pt x="191744" y="342900"/>
                </a:lnTo>
                <a:lnTo>
                  <a:pt x="199923" y="330200"/>
                </a:lnTo>
                <a:lnTo>
                  <a:pt x="215900" y="330200"/>
                </a:lnTo>
                <a:lnTo>
                  <a:pt x="224358" y="342900"/>
                </a:lnTo>
                <a:lnTo>
                  <a:pt x="237680" y="342900"/>
                </a:lnTo>
                <a:lnTo>
                  <a:pt x="250444" y="355600"/>
                </a:lnTo>
                <a:lnTo>
                  <a:pt x="275437" y="368300"/>
                </a:lnTo>
                <a:lnTo>
                  <a:pt x="280898" y="368300"/>
                </a:lnTo>
                <a:lnTo>
                  <a:pt x="280898" y="357759"/>
                </a:lnTo>
                <a:lnTo>
                  <a:pt x="240614" y="330200"/>
                </a:lnTo>
                <a:lnTo>
                  <a:pt x="222211" y="317500"/>
                </a:lnTo>
                <a:lnTo>
                  <a:pt x="216331" y="317500"/>
                </a:lnTo>
                <a:lnTo>
                  <a:pt x="224167" y="304800"/>
                </a:lnTo>
                <a:lnTo>
                  <a:pt x="240804" y="304800"/>
                </a:lnTo>
                <a:lnTo>
                  <a:pt x="246494" y="317500"/>
                </a:lnTo>
                <a:lnTo>
                  <a:pt x="265899" y="317500"/>
                </a:lnTo>
                <a:lnTo>
                  <a:pt x="273304" y="330200"/>
                </a:lnTo>
                <a:lnTo>
                  <a:pt x="285838" y="330200"/>
                </a:lnTo>
                <a:lnTo>
                  <a:pt x="297802" y="342900"/>
                </a:lnTo>
                <a:lnTo>
                  <a:pt x="309486" y="342900"/>
                </a:lnTo>
                <a:lnTo>
                  <a:pt x="321195" y="355600"/>
                </a:lnTo>
                <a:lnTo>
                  <a:pt x="333425" y="355600"/>
                </a:lnTo>
                <a:lnTo>
                  <a:pt x="333425" y="343204"/>
                </a:lnTo>
                <a:lnTo>
                  <a:pt x="333209" y="342900"/>
                </a:lnTo>
                <a:lnTo>
                  <a:pt x="313182" y="330200"/>
                </a:lnTo>
                <a:lnTo>
                  <a:pt x="291985" y="317500"/>
                </a:lnTo>
                <a:lnTo>
                  <a:pt x="270243" y="304800"/>
                </a:lnTo>
                <a:lnTo>
                  <a:pt x="334835" y="304800"/>
                </a:lnTo>
                <a:lnTo>
                  <a:pt x="347662" y="317500"/>
                </a:lnTo>
                <a:lnTo>
                  <a:pt x="354355" y="330200"/>
                </a:lnTo>
                <a:lnTo>
                  <a:pt x="368693" y="330200"/>
                </a:lnTo>
                <a:lnTo>
                  <a:pt x="377088" y="342900"/>
                </a:lnTo>
                <a:lnTo>
                  <a:pt x="391325" y="342900"/>
                </a:lnTo>
                <a:lnTo>
                  <a:pt x="393903" y="355600"/>
                </a:lnTo>
                <a:lnTo>
                  <a:pt x="393903" y="317500"/>
                </a:lnTo>
                <a:lnTo>
                  <a:pt x="390093" y="317500"/>
                </a:lnTo>
                <a:lnTo>
                  <a:pt x="389610" y="304800"/>
                </a:lnTo>
                <a:lnTo>
                  <a:pt x="391121" y="292100"/>
                </a:lnTo>
                <a:lnTo>
                  <a:pt x="426986" y="292100"/>
                </a:lnTo>
                <a:lnTo>
                  <a:pt x="426986" y="258787"/>
                </a:lnTo>
                <a:lnTo>
                  <a:pt x="425386" y="266700"/>
                </a:lnTo>
                <a:lnTo>
                  <a:pt x="401802" y="266700"/>
                </a:lnTo>
                <a:lnTo>
                  <a:pt x="403783" y="254000"/>
                </a:lnTo>
                <a:lnTo>
                  <a:pt x="427951" y="254000"/>
                </a:lnTo>
                <a:lnTo>
                  <a:pt x="427951" y="232765"/>
                </a:lnTo>
                <a:lnTo>
                  <a:pt x="421335" y="241300"/>
                </a:lnTo>
                <a:lnTo>
                  <a:pt x="415112" y="241300"/>
                </a:lnTo>
                <a:lnTo>
                  <a:pt x="407174" y="228600"/>
                </a:lnTo>
                <a:lnTo>
                  <a:pt x="413143" y="228600"/>
                </a:lnTo>
                <a:lnTo>
                  <a:pt x="417258" y="215900"/>
                </a:lnTo>
                <a:lnTo>
                  <a:pt x="431825" y="215900"/>
                </a:lnTo>
                <a:lnTo>
                  <a:pt x="433171" y="228600"/>
                </a:lnTo>
                <a:lnTo>
                  <a:pt x="433171" y="152400"/>
                </a:lnTo>
                <a:lnTo>
                  <a:pt x="430745" y="152400"/>
                </a:lnTo>
                <a:lnTo>
                  <a:pt x="430745" y="190500"/>
                </a:lnTo>
                <a:lnTo>
                  <a:pt x="425691" y="203200"/>
                </a:lnTo>
                <a:lnTo>
                  <a:pt x="423164" y="190500"/>
                </a:lnTo>
                <a:lnTo>
                  <a:pt x="430745" y="190500"/>
                </a:lnTo>
                <a:lnTo>
                  <a:pt x="430745" y="152400"/>
                </a:lnTo>
                <a:lnTo>
                  <a:pt x="413423" y="152400"/>
                </a:lnTo>
                <a:lnTo>
                  <a:pt x="408698" y="165100"/>
                </a:lnTo>
                <a:lnTo>
                  <a:pt x="405358" y="177800"/>
                </a:lnTo>
                <a:lnTo>
                  <a:pt x="401281" y="190500"/>
                </a:lnTo>
                <a:lnTo>
                  <a:pt x="397662" y="203200"/>
                </a:lnTo>
                <a:lnTo>
                  <a:pt x="394487" y="215900"/>
                </a:lnTo>
                <a:lnTo>
                  <a:pt x="391744" y="228600"/>
                </a:lnTo>
                <a:lnTo>
                  <a:pt x="391185" y="228600"/>
                </a:lnTo>
                <a:lnTo>
                  <a:pt x="386321" y="254000"/>
                </a:lnTo>
                <a:lnTo>
                  <a:pt x="379158" y="266700"/>
                </a:lnTo>
                <a:lnTo>
                  <a:pt x="369887" y="266700"/>
                </a:lnTo>
                <a:lnTo>
                  <a:pt x="369887" y="292100"/>
                </a:lnTo>
                <a:lnTo>
                  <a:pt x="368439" y="304800"/>
                </a:lnTo>
                <a:lnTo>
                  <a:pt x="367842" y="317500"/>
                </a:lnTo>
                <a:lnTo>
                  <a:pt x="356743" y="317500"/>
                </a:lnTo>
                <a:lnTo>
                  <a:pt x="347700" y="304800"/>
                </a:lnTo>
                <a:lnTo>
                  <a:pt x="350735" y="292100"/>
                </a:lnTo>
                <a:lnTo>
                  <a:pt x="369887" y="292100"/>
                </a:lnTo>
                <a:lnTo>
                  <a:pt x="369887" y="266700"/>
                </a:lnTo>
                <a:lnTo>
                  <a:pt x="366623" y="266700"/>
                </a:lnTo>
                <a:lnTo>
                  <a:pt x="345643" y="279400"/>
                </a:lnTo>
                <a:lnTo>
                  <a:pt x="225717" y="279400"/>
                </a:lnTo>
                <a:lnTo>
                  <a:pt x="212305" y="292100"/>
                </a:lnTo>
                <a:lnTo>
                  <a:pt x="185978" y="292100"/>
                </a:lnTo>
                <a:lnTo>
                  <a:pt x="172847" y="304800"/>
                </a:lnTo>
                <a:lnTo>
                  <a:pt x="162128" y="304800"/>
                </a:lnTo>
                <a:lnTo>
                  <a:pt x="164922" y="317500"/>
                </a:lnTo>
                <a:lnTo>
                  <a:pt x="169710" y="330200"/>
                </a:lnTo>
                <a:lnTo>
                  <a:pt x="172516" y="355600"/>
                </a:lnTo>
                <a:lnTo>
                  <a:pt x="173685" y="368300"/>
                </a:lnTo>
                <a:lnTo>
                  <a:pt x="173621" y="393700"/>
                </a:lnTo>
                <a:lnTo>
                  <a:pt x="174256" y="393700"/>
                </a:lnTo>
                <a:lnTo>
                  <a:pt x="175996" y="406400"/>
                </a:lnTo>
                <a:lnTo>
                  <a:pt x="177838" y="406400"/>
                </a:lnTo>
                <a:lnTo>
                  <a:pt x="178765" y="419100"/>
                </a:lnTo>
                <a:lnTo>
                  <a:pt x="179692" y="469900"/>
                </a:lnTo>
                <a:lnTo>
                  <a:pt x="180060" y="495300"/>
                </a:lnTo>
                <a:lnTo>
                  <a:pt x="180251" y="520700"/>
                </a:lnTo>
                <a:lnTo>
                  <a:pt x="180314" y="533400"/>
                </a:lnTo>
                <a:lnTo>
                  <a:pt x="180822" y="533400"/>
                </a:lnTo>
                <a:lnTo>
                  <a:pt x="181673" y="546100"/>
                </a:lnTo>
                <a:lnTo>
                  <a:pt x="180301" y="546100"/>
                </a:lnTo>
                <a:lnTo>
                  <a:pt x="160477" y="558800"/>
                </a:lnTo>
                <a:lnTo>
                  <a:pt x="157518" y="558800"/>
                </a:lnTo>
                <a:lnTo>
                  <a:pt x="157518" y="584200"/>
                </a:lnTo>
                <a:lnTo>
                  <a:pt x="157289" y="584619"/>
                </a:lnTo>
                <a:lnTo>
                  <a:pt x="157289" y="660400"/>
                </a:lnTo>
                <a:lnTo>
                  <a:pt x="156438" y="673100"/>
                </a:lnTo>
                <a:lnTo>
                  <a:pt x="123736" y="673100"/>
                </a:lnTo>
                <a:lnTo>
                  <a:pt x="108331" y="660400"/>
                </a:lnTo>
                <a:lnTo>
                  <a:pt x="93268" y="660400"/>
                </a:lnTo>
                <a:lnTo>
                  <a:pt x="78600" y="647700"/>
                </a:lnTo>
                <a:lnTo>
                  <a:pt x="73825" y="647700"/>
                </a:lnTo>
                <a:lnTo>
                  <a:pt x="70662" y="635000"/>
                </a:lnTo>
                <a:lnTo>
                  <a:pt x="69557" y="622300"/>
                </a:lnTo>
                <a:lnTo>
                  <a:pt x="71005" y="609600"/>
                </a:lnTo>
                <a:lnTo>
                  <a:pt x="79260" y="609600"/>
                </a:lnTo>
                <a:lnTo>
                  <a:pt x="85394" y="596900"/>
                </a:lnTo>
                <a:lnTo>
                  <a:pt x="93103" y="596900"/>
                </a:lnTo>
                <a:lnTo>
                  <a:pt x="103809" y="609600"/>
                </a:lnTo>
                <a:lnTo>
                  <a:pt x="135724" y="609600"/>
                </a:lnTo>
                <a:lnTo>
                  <a:pt x="146024" y="622300"/>
                </a:lnTo>
                <a:lnTo>
                  <a:pt x="152285" y="622300"/>
                </a:lnTo>
                <a:lnTo>
                  <a:pt x="155613" y="635000"/>
                </a:lnTo>
                <a:lnTo>
                  <a:pt x="157073" y="647700"/>
                </a:lnTo>
                <a:lnTo>
                  <a:pt x="157238" y="647700"/>
                </a:lnTo>
                <a:lnTo>
                  <a:pt x="157289" y="660400"/>
                </a:lnTo>
                <a:lnTo>
                  <a:pt x="157289" y="584619"/>
                </a:lnTo>
                <a:lnTo>
                  <a:pt x="150469" y="596900"/>
                </a:lnTo>
                <a:lnTo>
                  <a:pt x="129806" y="596900"/>
                </a:lnTo>
                <a:lnTo>
                  <a:pt x="111531" y="584200"/>
                </a:lnTo>
                <a:lnTo>
                  <a:pt x="157518" y="584200"/>
                </a:lnTo>
                <a:lnTo>
                  <a:pt x="157518" y="558800"/>
                </a:lnTo>
                <a:lnTo>
                  <a:pt x="76644" y="558800"/>
                </a:lnTo>
                <a:lnTo>
                  <a:pt x="66484" y="571500"/>
                </a:lnTo>
                <a:lnTo>
                  <a:pt x="59931" y="571500"/>
                </a:lnTo>
                <a:lnTo>
                  <a:pt x="56222" y="584200"/>
                </a:lnTo>
                <a:lnTo>
                  <a:pt x="54571" y="596900"/>
                </a:lnTo>
                <a:lnTo>
                  <a:pt x="54038" y="596900"/>
                </a:lnTo>
                <a:lnTo>
                  <a:pt x="53619" y="609600"/>
                </a:lnTo>
                <a:lnTo>
                  <a:pt x="52730" y="635000"/>
                </a:lnTo>
                <a:lnTo>
                  <a:pt x="50495" y="635000"/>
                </a:lnTo>
                <a:lnTo>
                  <a:pt x="48501" y="698500"/>
                </a:lnTo>
                <a:lnTo>
                  <a:pt x="46215" y="749300"/>
                </a:lnTo>
                <a:lnTo>
                  <a:pt x="43662" y="800100"/>
                </a:lnTo>
                <a:lnTo>
                  <a:pt x="40868" y="850900"/>
                </a:lnTo>
                <a:lnTo>
                  <a:pt x="37858" y="914400"/>
                </a:lnTo>
                <a:lnTo>
                  <a:pt x="34658" y="965200"/>
                </a:lnTo>
                <a:lnTo>
                  <a:pt x="41008" y="927100"/>
                </a:lnTo>
                <a:lnTo>
                  <a:pt x="44056" y="901700"/>
                </a:lnTo>
                <a:lnTo>
                  <a:pt x="46405" y="876300"/>
                </a:lnTo>
                <a:lnTo>
                  <a:pt x="50673" y="838200"/>
                </a:lnTo>
                <a:lnTo>
                  <a:pt x="55206" y="850900"/>
                </a:lnTo>
                <a:lnTo>
                  <a:pt x="57010" y="863600"/>
                </a:lnTo>
                <a:lnTo>
                  <a:pt x="55930" y="876300"/>
                </a:lnTo>
                <a:lnTo>
                  <a:pt x="53911" y="901700"/>
                </a:lnTo>
                <a:lnTo>
                  <a:pt x="53060" y="914400"/>
                </a:lnTo>
                <a:lnTo>
                  <a:pt x="53086" y="939800"/>
                </a:lnTo>
                <a:lnTo>
                  <a:pt x="53733" y="952500"/>
                </a:lnTo>
                <a:lnTo>
                  <a:pt x="53365" y="965200"/>
                </a:lnTo>
                <a:lnTo>
                  <a:pt x="34658" y="965200"/>
                </a:lnTo>
                <a:lnTo>
                  <a:pt x="34277" y="965200"/>
                </a:lnTo>
                <a:lnTo>
                  <a:pt x="31635" y="1016000"/>
                </a:lnTo>
                <a:lnTo>
                  <a:pt x="34429" y="1016000"/>
                </a:lnTo>
                <a:lnTo>
                  <a:pt x="35331" y="1003300"/>
                </a:lnTo>
                <a:lnTo>
                  <a:pt x="53708" y="1003300"/>
                </a:lnTo>
                <a:lnTo>
                  <a:pt x="64185" y="990600"/>
                </a:lnTo>
                <a:lnTo>
                  <a:pt x="84035" y="990600"/>
                </a:lnTo>
                <a:lnTo>
                  <a:pt x="86779" y="1003300"/>
                </a:lnTo>
                <a:lnTo>
                  <a:pt x="98018" y="990600"/>
                </a:lnTo>
                <a:lnTo>
                  <a:pt x="135293" y="990600"/>
                </a:lnTo>
                <a:lnTo>
                  <a:pt x="127952" y="1002753"/>
                </a:lnTo>
                <a:lnTo>
                  <a:pt x="127952" y="1041400"/>
                </a:lnTo>
                <a:lnTo>
                  <a:pt x="123037" y="1054100"/>
                </a:lnTo>
                <a:lnTo>
                  <a:pt x="107378" y="1054100"/>
                </a:lnTo>
                <a:lnTo>
                  <a:pt x="107581" y="1041400"/>
                </a:lnTo>
                <a:lnTo>
                  <a:pt x="127952" y="1041400"/>
                </a:lnTo>
                <a:lnTo>
                  <a:pt x="127952" y="1002753"/>
                </a:lnTo>
                <a:lnTo>
                  <a:pt x="127622" y="1003300"/>
                </a:lnTo>
                <a:lnTo>
                  <a:pt x="117259" y="1016000"/>
                </a:lnTo>
                <a:lnTo>
                  <a:pt x="104965" y="1028700"/>
                </a:lnTo>
                <a:lnTo>
                  <a:pt x="97624" y="1028700"/>
                </a:lnTo>
                <a:lnTo>
                  <a:pt x="97624" y="1066800"/>
                </a:lnTo>
                <a:lnTo>
                  <a:pt x="93040" y="1079500"/>
                </a:lnTo>
                <a:lnTo>
                  <a:pt x="86245" y="1092200"/>
                </a:lnTo>
                <a:lnTo>
                  <a:pt x="63131" y="1092200"/>
                </a:lnTo>
                <a:lnTo>
                  <a:pt x="70116" y="1079500"/>
                </a:lnTo>
                <a:lnTo>
                  <a:pt x="78676" y="1079500"/>
                </a:lnTo>
                <a:lnTo>
                  <a:pt x="88087" y="1066800"/>
                </a:lnTo>
                <a:lnTo>
                  <a:pt x="97624" y="1066800"/>
                </a:lnTo>
                <a:lnTo>
                  <a:pt x="97624" y="1028700"/>
                </a:lnTo>
                <a:lnTo>
                  <a:pt x="94272" y="1028700"/>
                </a:lnTo>
                <a:lnTo>
                  <a:pt x="94272" y="1041400"/>
                </a:lnTo>
                <a:lnTo>
                  <a:pt x="87744" y="1054100"/>
                </a:lnTo>
                <a:lnTo>
                  <a:pt x="31838" y="1054100"/>
                </a:lnTo>
                <a:lnTo>
                  <a:pt x="34417" y="1041400"/>
                </a:lnTo>
                <a:lnTo>
                  <a:pt x="94272" y="1041400"/>
                </a:lnTo>
                <a:lnTo>
                  <a:pt x="94272" y="1028700"/>
                </a:lnTo>
                <a:lnTo>
                  <a:pt x="72745" y="1028700"/>
                </a:lnTo>
                <a:lnTo>
                  <a:pt x="67500" y="1016000"/>
                </a:lnTo>
                <a:lnTo>
                  <a:pt x="56324" y="1016000"/>
                </a:lnTo>
                <a:lnTo>
                  <a:pt x="50711" y="1028700"/>
                </a:lnTo>
                <a:lnTo>
                  <a:pt x="30708" y="1028700"/>
                </a:lnTo>
                <a:lnTo>
                  <a:pt x="27635" y="1079500"/>
                </a:lnTo>
                <a:lnTo>
                  <a:pt x="36347" y="1066800"/>
                </a:lnTo>
                <a:lnTo>
                  <a:pt x="67094" y="1066800"/>
                </a:lnTo>
                <a:lnTo>
                  <a:pt x="59626" y="1079500"/>
                </a:lnTo>
                <a:lnTo>
                  <a:pt x="51676" y="1092200"/>
                </a:lnTo>
                <a:lnTo>
                  <a:pt x="47599" y="1092200"/>
                </a:lnTo>
                <a:lnTo>
                  <a:pt x="47599" y="1117600"/>
                </a:lnTo>
                <a:lnTo>
                  <a:pt x="43014" y="1130300"/>
                </a:lnTo>
                <a:lnTo>
                  <a:pt x="27228" y="1130300"/>
                </a:lnTo>
                <a:lnTo>
                  <a:pt x="29946" y="1117600"/>
                </a:lnTo>
                <a:lnTo>
                  <a:pt x="47599" y="1117600"/>
                </a:lnTo>
                <a:lnTo>
                  <a:pt x="47599" y="1092200"/>
                </a:lnTo>
                <a:lnTo>
                  <a:pt x="42176" y="1092200"/>
                </a:lnTo>
                <a:lnTo>
                  <a:pt x="30048" y="1104900"/>
                </a:lnTo>
                <a:lnTo>
                  <a:pt x="25768" y="1104900"/>
                </a:lnTo>
                <a:lnTo>
                  <a:pt x="21577" y="1168400"/>
                </a:lnTo>
                <a:lnTo>
                  <a:pt x="20167" y="1181100"/>
                </a:lnTo>
                <a:lnTo>
                  <a:pt x="19977" y="1181100"/>
                </a:lnTo>
                <a:lnTo>
                  <a:pt x="17627" y="1219200"/>
                </a:lnTo>
                <a:lnTo>
                  <a:pt x="37858" y="1219200"/>
                </a:lnTo>
                <a:lnTo>
                  <a:pt x="37592" y="1231900"/>
                </a:lnTo>
                <a:lnTo>
                  <a:pt x="36626" y="1231900"/>
                </a:lnTo>
                <a:lnTo>
                  <a:pt x="33959" y="1244600"/>
                </a:lnTo>
                <a:lnTo>
                  <a:pt x="33070" y="1257300"/>
                </a:lnTo>
                <a:lnTo>
                  <a:pt x="33997" y="1270000"/>
                </a:lnTo>
                <a:lnTo>
                  <a:pt x="36804" y="1295400"/>
                </a:lnTo>
                <a:lnTo>
                  <a:pt x="38887" y="1295400"/>
                </a:lnTo>
                <a:lnTo>
                  <a:pt x="34569" y="1308100"/>
                </a:lnTo>
                <a:lnTo>
                  <a:pt x="11557" y="1308100"/>
                </a:lnTo>
                <a:lnTo>
                  <a:pt x="11163" y="1320800"/>
                </a:lnTo>
                <a:lnTo>
                  <a:pt x="25768" y="1320800"/>
                </a:lnTo>
                <a:lnTo>
                  <a:pt x="33388" y="1333500"/>
                </a:lnTo>
                <a:lnTo>
                  <a:pt x="9893" y="1333500"/>
                </a:lnTo>
                <a:lnTo>
                  <a:pt x="9613" y="1346200"/>
                </a:lnTo>
                <a:lnTo>
                  <a:pt x="44640" y="1346200"/>
                </a:lnTo>
                <a:lnTo>
                  <a:pt x="45669" y="1358900"/>
                </a:lnTo>
                <a:lnTo>
                  <a:pt x="44348" y="1371600"/>
                </a:lnTo>
                <a:lnTo>
                  <a:pt x="42748" y="1371600"/>
                </a:lnTo>
                <a:lnTo>
                  <a:pt x="41541" y="1384300"/>
                </a:lnTo>
                <a:lnTo>
                  <a:pt x="40627" y="1397000"/>
                </a:lnTo>
                <a:lnTo>
                  <a:pt x="39979" y="1409700"/>
                </a:lnTo>
                <a:lnTo>
                  <a:pt x="39712" y="1409700"/>
                </a:lnTo>
                <a:lnTo>
                  <a:pt x="40005" y="1422400"/>
                </a:lnTo>
                <a:lnTo>
                  <a:pt x="45923" y="1435100"/>
                </a:lnTo>
                <a:lnTo>
                  <a:pt x="3810" y="1435100"/>
                </a:lnTo>
                <a:lnTo>
                  <a:pt x="2197" y="1460500"/>
                </a:lnTo>
                <a:lnTo>
                  <a:pt x="182905" y="1460500"/>
                </a:lnTo>
                <a:lnTo>
                  <a:pt x="190207" y="1473200"/>
                </a:lnTo>
                <a:lnTo>
                  <a:pt x="90525" y="1473200"/>
                </a:lnTo>
                <a:lnTo>
                  <a:pt x="72847" y="1485900"/>
                </a:lnTo>
                <a:lnTo>
                  <a:pt x="1346" y="1485900"/>
                </a:lnTo>
                <a:lnTo>
                  <a:pt x="0" y="1511300"/>
                </a:lnTo>
                <a:lnTo>
                  <a:pt x="28054" y="1498600"/>
                </a:lnTo>
                <a:lnTo>
                  <a:pt x="143967" y="1498600"/>
                </a:lnTo>
                <a:lnTo>
                  <a:pt x="173202" y="1511300"/>
                </a:lnTo>
                <a:lnTo>
                  <a:pt x="179743" y="1511300"/>
                </a:lnTo>
                <a:lnTo>
                  <a:pt x="155486" y="1515732"/>
                </a:lnTo>
                <a:lnTo>
                  <a:pt x="142709" y="1517472"/>
                </a:lnTo>
                <a:lnTo>
                  <a:pt x="131648" y="1519123"/>
                </a:lnTo>
                <a:lnTo>
                  <a:pt x="125641" y="1522387"/>
                </a:lnTo>
                <a:lnTo>
                  <a:pt x="123875" y="1528775"/>
                </a:lnTo>
                <a:lnTo>
                  <a:pt x="125552" y="1539836"/>
                </a:lnTo>
                <a:lnTo>
                  <a:pt x="128219" y="1553171"/>
                </a:lnTo>
                <a:lnTo>
                  <a:pt x="130022" y="1566608"/>
                </a:lnTo>
                <a:lnTo>
                  <a:pt x="130657" y="1580108"/>
                </a:lnTo>
                <a:lnTo>
                  <a:pt x="129971" y="1591157"/>
                </a:lnTo>
                <a:lnTo>
                  <a:pt x="129844" y="1595094"/>
                </a:lnTo>
                <a:lnTo>
                  <a:pt x="145516" y="1627797"/>
                </a:lnTo>
                <a:lnTo>
                  <a:pt x="149440" y="1624584"/>
                </a:lnTo>
                <a:lnTo>
                  <a:pt x="159372" y="1618805"/>
                </a:lnTo>
                <a:lnTo>
                  <a:pt x="169760" y="1616633"/>
                </a:lnTo>
                <a:lnTo>
                  <a:pt x="180505" y="1616951"/>
                </a:lnTo>
                <a:lnTo>
                  <a:pt x="191516" y="1618640"/>
                </a:lnTo>
                <a:lnTo>
                  <a:pt x="198996" y="1619999"/>
                </a:lnTo>
                <a:lnTo>
                  <a:pt x="206870" y="1619961"/>
                </a:lnTo>
                <a:lnTo>
                  <a:pt x="243039" y="1607985"/>
                </a:lnTo>
                <a:lnTo>
                  <a:pt x="249402" y="1596809"/>
                </a:lnTo>
                <a:lnTo>
                  <a:pt x="250913" y="1585531"/>
                </a:lnTo>
                <a:lnTo>
                  <a:pt x="251587" y="1580451"/>
                </a:lnTo>
                <a:lnTo>
                  <a:pt x="251625" y="1572437"/>
                </a:lnTo>
                <a:lnTo>
                  <a:pt x="250964" y="1572437"/>
                </a:lnTo>
                <a:lnTo>
                  <a:pt x="250964" y="1566595"/>
                </a:lnTo>
                <a:lnTo>
                  <a:pt x="251802" y="1560626"/>
                </a:lnTo>
                <a:lnTo>
                  <a:pt x="250748" y="1554797"/>
                </a:lnTo>
                <a:lnTo>
                  <a:pt x="249593" y="1547380"/>
                </a:lnTo>
                <a:lnTo>
                  <a:pt x="248221" y="1539773"/>
                </a:lnTo>
                <a:lnTo>
                  <a:pt x="245973" y="1532534"/>
                </a:lnTo>
                <a:lnTo>
                  <a:pt x="242392" y="1526362"/>
                </a:lnTo>
                <a:lnTo>
                  <a:pt x="242392" y="1594307"/>
                </a:lnTo>
                <a:lnTo>
                  <a:pt x="239636" y="1600657"/>
                </a:lnTo>
                <a:lnTo>
                  <a:pt x="232333" y="1603717"/>
                </a:lnTo>
                <a:lnTo>
                  <a:pt x="226644" y="1606003"/>
                </a:lnTo>
                <a:lnTo>
                  <a:pt x="220764" y="1607693"/>
                </a:lnTo>
                <a:lnTo>
                  <a:pt x="214706" y="1607985"/>
                </a:lnTo>
                <a:lnTo>
                  <a:pt x="208495" y="1606067"/>
                </a:lnTo>
                <a:lnTo>
                  <a:pt x="205968" y="1604759"/>
                </a:lnTo>
                <a:lnTo>
                  <a:pt x="204927" y="1602143"/>
                </a:lnTo>
                <a:lnTo>
                  <a:pt x="206502" y="1595094"/>
                </a:lnTo>
                <a:lnTo>
                  <a:pt x="209016" y="1588770"/>
                </a:lnTo>
                <a:lnTo>
                  <a:pt x="213321" y="1590217"/>
                </a:lnTo>
                <a:lnTo>
                  <a:pt x="220141" y="1591157"/>
                </a:lnTo>
                <a:lnTo>
                  <a:pt x="226402" y="1589925"/>
                </a:lnTo>
                <a:lnTo>
                  <a:pt x="229501" y="1588770"/>
                </a:lnTo>
                <a:lnTo>
                  <a:pt x="232397" y="1587677"/>
                </a:lnTo>
                <a:lnTo>
                  <a:pt x="238417" y="1585531"/>
                </a:lnTo>
                <a:lnTo>
                  <a:pt x="242392" y="1594307"/>
                </a:lnTo>
                <a:lnTo>
                  <a:pt x="242392" y="1526362"/>
                </a:lnTo>
                <a:lnTo>
                  <a:pt x="242011" y="1525701"/>
                </a:lnTo>
                <a:lnTo>
                  <a:pt x="240753" y="1524533"/>
                </a:lnTo>
                <a:lnTo>
                  <a:pt x="240753" y="1558505"/>
                </a:lnTo>
                <a:lnTo>
                  <a:pt x="233680" y="1560626"/>
                </a:lnTo>
                <a:lnTo>
                  <a:pt x="231203" y="1558505"/>
                </a:lnTo>
                <a:lnTo>
                  <a:pt x="230339" y="1556359"/>
                </a:lnTo>
                <a:lnTo>
                  <a:pt x="223088" y="1545043"/>
                </a:lnTo>
                <a:lnTo>
                  <a:pt x="213626" y="1539862"/>
                </a:lnTo>
                <a:lnTo>
                  <a:pt x="202526" y="1539138"/>
                </a:lnTo>
                <a:lnTo>
                  <a:pt x="190398" y="1541157"/>
                </a:lnTo>
                <a:lnTo>
                  <a:pt x="187312" y="1541856"/>
                </a:lnTo>
                <a:lnTo>
                  <a:pt x="184111" y="1542135"/>
                </a:lnTo>
                <a:lnTo>
                  <a:pt x="180949" y="1542478"/>
                </a:lnTo>
                <a:lnTo>
                  <a:pt x="166331" y="1544510"/>
                </a:lnTo>
                <a:lnTo>
                  <a:pt x="158940" y="1548434"/>
                </a:lnTo>
                <a:lnTo>
                  <a:pt x="156464" y="1557172"/>
                </a:lnTo>
                <a:lnTo>
                  <a:pt x="156629" y="1573669"/>
                </a:lnTo>
                <a:lnTo>
                  <a:pt x="157035" y="1580108"/>
                </a:lnTo>
                <a:lnTo>
                  <a:pt x="156870" y="1587677"/>
                </a:lnTo>
                <a:lnTo>
                  <a:pt x="145923" y="1608442"/>
                </a:lnTo>
                <a:lnTo>
                  <a:pt x="144691" y="1605495"/>
                </a:lnTo>
                <a:lnTo>
                  <a:pt x="144564" y="1602828"/>
                </a:lnTo>
                <a:lnTo>
                  <a:pt x="144500" y="1600657"/>
                </a:lnTo>
                <a:lnTo>
                  <a:pt x="143776" y="1588211"/>
                </a:lnTo>
                <a:lnTo>
                  <a:pt x="140411" y="1561350"/>
                </a:lnTo>
                <a:lnTo>
                  <a:pt x="139636" y="1548434"/>
                </a:lnTo>
                <a:lnTo>
                  <a:pt x="139522" y="1536484"/>
                </a:lnTo>
                <a:lnTo>
                  <a:pt x="143243" y="1531518"/>
                </a:lnTo>
                <a:lnTo>
                  <a:pt x="189306" y="1523530"/>
                </a:lnTo>
                <a:lnTo>
                  <a:pt x="201180" y="1522628"/>
                </a:lnTo>
                <a:lnTo>
                  <a:pt x="214287" y="1524584"/>
                </a:lnTo>
                <a:lnTo>
                  <a:pt x="225958" y="1530959"/>
                </a:lnTo>
                <a:lnTo>
                  <a:pt x="234772" y="1540446"/>
                </a:lnTo>
                <a:lnTo>
                  <a:pt x="239331" y="1551774"/>
                </a:lnTo>
                <a:lnTo>
                  <a:pt x="239826" y="1554797"/>
                </a:lnTo>
                <a:lnTo>
                  <a:pt x="240753" y="1558505"/>
                </a:lnTo>
                <a:lnTo>
                  <a:pt x="240753" y="1524533"/>
                </a:lnTo>
                <a:lnTo>
                  <a:pt x="238709" y="1522628"/>
                </a:lnTo>
                <a:lnTo>
                  <a:pt x="231648" y="1516037"/>
                </a:lnTo>
                <a:lnTo>
                  <a:pt x="220992" y="1511300"/>
                </a:lnTo>
                <a:lnTo>
                  <a:pt x="422617" y="1511300"/>
                </a:lnTo>
                <a:lnTo>
                  <a:pt x="444804" y="1498600"/>
                </a:lnTo>
                <a:lnTo>
                  <a:pt x="466813" y="1511300"/>
                </a:lnTo>
                <a:lnTo>
                  <a:pt x="511009" y="1511300"/>
                </a:lnTo>
                <a:lnTo>
                  <a:pt x="510463" y="1513840"/>
                </a:lnTo>
                <a:lnTo>
                  <a:pt x="510463" y="1600200"/>
                </a:lnTo>
                <a:lnTo>
                  <a:pt x="491604" y="1600200"/>
                </a:lnTo>
                <a:lnTo>
                  <a:pt x="491921" y="1587500"/>
                </a:lnTo>
                <a:lnTo>
                  <a:pt x="498703" y="1574800"/>
                </a:lnTo>
                <a:lnTo>
                  <a:pt x="508647" y="1587500"/>
                </a:lnTo>
                <a:lnTo>
                  <a:pt x="510286" y="1587500"/>
                </a:lnTo>
                <a:lnTo>
                  <a:pt x="510463" y="1600200"/>
                </a:lnTo>
                <a:lnTo>
                  <a:pt x="510463" y="1513840"/>
                </a:lnTo>
                <a:lnTo>
                  <a:pt x="508266" y="1524000"/>
                </a:lnTo>
                <a:lnTo>
                  <a:pt x="499071" y="1524000"/>
                </a:lnTo>
                <a:lnTo>
                  <a:pt x="499071" y="1562100"/>
                </a:lnTo>
                <a:lnTo>
                  <a:pt x="498208" y="1574800"/>
                </a:lnTo>
                <a:lnTo>
                  <a:pt x="482968" y="1574800"/>
                </a:lnTo>
                <a:lnTo>
                  <a:pt x="485076" y="1562100"/>
                </a:lnTo>
                <a:lnTo>
                  <a:pt x="499071" y="1562100"/>
                </a:lnTo>
                <a:lnTo>
                  <a:pt x="499071" y="1524000"/>
                </a:lnTo>
                <a:lnTo>
                  <a:pt x="475856" y="1524000"/>
                </a:lnTo>
                <a:lnTo>
                  <a:pt x="488937" y="1536700"/>
                </a:lnTo>
                <a:lnTo>
                  <a:pt x="481126" y="1536700"/>
                </a:lnTo>
                <a:lnTo>
                  <a:pt x="464121" y="1549400"/>
                </a:lnTo>
                <a:lnTo>
                  <a:pt x="458533" y="1549400"/>
                </a:lnTo>
                <a:lnTo>
                  <a:pt x="456996" y="1562100"/>
                </a:lnTo>
                <a:lnTo>
                  <a:pt x="455599" y="1562100"/>
                </a:lnTo>
                <a:lnTo>
                  <a:pt x="453910" y="1574800"/>
                </a:lnTo>
                <a:lnTo>
                  <a:pt x="452120" y="1587500"/>
                </a:lnTo>
                <a:lnTo>
                  <a:pt x="450405" y="1587500"/>
                </a:lnTo>
                <a:lnTo>
                  <a:pt x="449554" y="1600200"/>
                </a:lnTo>
                <a:lnTo>
                  <a:pt x="437248" y="1600200"/>
                </a:lnTo>
                <a:lnTo>
                  <a:pt x="436524" y="1587500"/>
                </a:lnTo>
                <a:lnTo>
                  <a:pt x="435432" y="1574800"/>
                </a:lnTo>
                <a:lnTo>
                  <a:pt x="435648" y="1574800"/>
                </a:lnTo>
                <a:lnTo>
                  <a:pt x="436308" y="1562100"/>
                </a:lnTo>
                <a:lnTo>
                  <a:pt x="436511" y="1549400"/>
                </a:lnTo>
                <a:lnTo>
                  <a:pt x="436308" y="1536700"/>
                </a:lnTo>
                <a:lnTo>
                  <a:pt x="449948" y="1536700"/>
                </a:lnTo>
                <a:lnTo>
                  <a:pt x="462851" y="1524000"/>
                </a:lnTo>
                <a:lnTo>
                  <a:pt x="425119" y="1524000"/>
                </a:lnTo>
                <a:lnTo>
                  <a:pt x="424141" y="1536700"/>
                </a:lnTo>
                <a:lnTo>
                  <a:pt x="425843" y="1549400"/>
                </a:lnTo>
                <a:lnTo>
                  <a:pt x="428536" y="1562100"/>
                </a:lnTo>
                <a:lnTo>
                  <a:pt x="428688" y="1574800"/>
                </a:lnTo>
                <a:lnTo>
                  <a:pt x="426542" y="1587500"/>
                </a:lnTo>
                <a:lnTo>
                  <a:pt x="422376" y="1600200"/>
                </a:lnTo>
                <a:lnTo>
                  <a:pt x="419087" y="1612900"/>
                </a:lnTo>
                <a:lnTo>
                  <a:pt x="521335" y="1612900"/>
                </a:lnTo>
                <a:lnTo>
                  <a:pt x="522236" y="1625600"/>
                </a:lnTo>
                <a:lnTo>
                  <a:pt x="522389" y="1625600"/>
                </a:lnTo>
                <a:lnTo>
                  <a:pt x="522452" y="1638300"/>
                </a:lnTo>
                <a:lnTo>
                  <a:pt x="521843" y="1638300"/>
                </a:lnTo>
                <a:lnTo>
                  <a:pt x="520369" y="1651000"/>
                </a:lnTo>
                <a:lnTo>
                  <a:pt x="519506" y="1663700"/>
                </a:lnTo>
                <a:lnTo>
                  <a:pt x="520712" y="1663700"/>
                </a:lnTo>
                <a:lnTo>
                  <a:pt x="521639" y="1676400"/>
                </a:lnTo>
                <a:lnTo>
                  <a:pt x="516712" y="1676400"/>
                </a:lnTo>
                <a:lnTo>
                  <a:pt x="521576" y="1689100"/>
                </a:lnTo>
                <a:lnTo>
                  <a:pt x="515188" y="1689100"/>
                </a:lnTo>
                <a:lnTo>
                  <a:pt x="516712" y="1676400"/>
                </a:lnTo>
                <a:lnTo>
                  <a:pt x="510095" y="1676400"/>
                </a:lnTo>
                <a:lnTo>
                  <a:pt x="506158" y="1670621"/>
                </a:lnTo>
                <a:lnTo>
                  <a:pt x="506158" y="1727200"/>
                </a:lnTo>
                <a:lnTo>
                  <a:pt x="497967" y="1727200"/>
                </a:lnTo>
                <a:lnTo>
                  <a:pt x="497967" y="1752600"/>
                </a:lnTo>
                <a:lnTo>
                  <a:pt x="483539" y="1752600"/>
                </a:lnTo>
                <a:lnTo>
                  <a:pt x="490461" y="1739900"/>
                </a:lnTo>
                <a:lnTo>
                  <a:pt x="495693" y="1739900"/>
                </a:lnTo>
                <a:lnTo>
                  <a:pt x="497967" y="1752600"/>
                </a:lnTo>
                <a:lnTo>
                  <a:pt x="497967" y="1727200"/>
                </a:lnTo>
                <a:lnTo>
                  <a:pt x="487273" y="1727200"/>
                </a:lnTo>
                <a:lnTo>
                  <a:pt x="489712" y="1714500"/>
                </a:lnTo>
                <a:lnTo>
                  <a:pt x="495033" y="1714500"/>
                </a:lnTo>
                <a:lnTo>
                  <a:pt x="497827" y="1701800"/>
                </a:lnTo>
                <a:lnTo>
                  <a:pt x="504545" y="1714500"/>
                </a:lnTo>
                <a:lnTo>
                  <a:pt x="505663" y="1714500"/>
                </a:lnTo>
                <a:lnTo>
                  <a:pt x="506158" y="1727200"/>
                </a:lnTo>
                <a:lnTo>
                  <a:pt x="506158" y="1670621"/>
                </a:lnTo>
                <a:lnTo>
                  <a:pt x="501459" y="1663700"/>
                </a:lnTo>
                <a:lnTo>
                  <a:pt x="495681" y="1657565"/>
                </a:lnTo>
                <a:lnTo>
                  <a:pt x="495681" y="1676400"/>
                </a:lnTo>
                <a:lnTo>
                  <a:pt x="487705" y="1676400"/>
                </a:lnTo>
                <a:lnTo>
                  <a:pt x="482600" y="1671789"/>
                </a:lnTo>
                <a:lnTo>
                  <a:pt x="482600" y="1752600"/>
                </a:lnTo>
                <a:lnTo>
                  <a:pt x="469328" y="1765300"/>
                </a:lnTo>
                <a:lnTo>
                  <a:pt x="455218" y="1765300"/>
                </a:lnTo>
                <a:lnTo>
                  <a:pt x="440982" y="1752600"/>
                </a:lnTo>
                <a:lnTo>
                  <a:pt x="445782" y="1739900"/>
                </a:lnTo>
                <a:lnTo>
                  <a:pt x="441109" y="1739900"/>
                </a:lnTo>
                <a:lnTo>
                  <a:pt x="440829" y="1727200"/>
                </a:lnTo>
                <a:lnTo>
                  <a:pt x="451954" y="1727200"/>
                </a:lnTo>
                <a:lnTo>
                  <a:pt x="452488" y="1739900"/>
                </a:lnTo>
                <a:lnTo>
                  <a:pt x="445782" y="1739900"/>
                </a:lnTo>
                <a:lnTo>
                  <a:pt x="454571" y="1752600"/>
                </a:lnTo>
                <a:lnTo>
                  <a:pt x="482600" y="1752600"/>
                </a:lnTo>
                <a:lnTo>
                  <a:pt x="482600" y="1671789"/>
                </a:lnTo>
                <a:lnTo>
                  <a:pt x="473659" y="1663700"/>
                </a:lnTo>
                <a:lnTo>
                  <a:pt x="461708" y="1676400"/>
                </a:lnTo>
                <a:lnTo>
                  <a:pt x="453059" y="1676400"/>
                </a:lnTo>
                <a:lnTo>
                  <a:pt x="448856" y="1689100"/>
                </a:lnTo>
                <a:lnTo>
                  <a:pt x="447268" y="1701800"/>
                </a:lnTo>
                <a:lnTo>
                  <a:pt x="443661" y="1714500"/>
                </a:lnTo>
                <a:lnTo>
                  <a:pt x="426681" y="1714500"/>
                </a:lnTo>
                <a:lnTo>
                  <a:pt x="427850" y="1701800"/>
                </a:lnTo>
                <a:lnTo>
                  <a:pt x="428993" y="1701800"/>
                </a:lnTo>
                <a:lnTo>
                  <a:pt x="430022" y="1689100"/>
                </a:lnTo>
                <a:lnTo>
                  <a:pt x="430822" y="1676400"/>
                </a:lnTo>
                <a:lnTo>
                  <a:pt x="431647" y="1676400"/>
                </a:lnTo>
                <a:lnTo>
                  <a:pt x="438061" y="1663700"/>
                </a:lnTo>
                <a:lnTo>
                  <a:pt x="473659" y="1663700"/>
                </a:lnTo>
                <a:lnTo>
                  <a:pt x="492404" y="1663700"/>
                </a:lnTo>
                <a:lnTo>
                  <a:pt x="495681" y="1676400"/>
                </a:lnTo>
                <a:lnTo>
                  <a:pt x="495681" y="1657565"/>
                </a:lnTo>
                <a:lnTo>
                  <a:pt x="489496" y="1651000"/>
                </a:lnTo>
                <a:lnTo>
                  <a:pt x="432130" y="1651000"/>
                </a:lnTo>
                <a:lnTo>
                  <a:pt x="425373" y="1663700"/>
                </a:lnTo>
                <a:lnTo>
                  <a:pt x="421830" y="1663700"/>
                </a:lnTo>
                <a:lnTo>
                  <a:pt x="420890" y="1676400"/>
                </a:lnTo>
                <a:lnTo>
                  <a:pt x="420624" y="1689100"/>
                </a:lnTo>
                <a:lnTo>
                  <a:pt x="419531" y="1701800"/>
                </a:lnTo>
                <a:lnTo>
                  <a:pt x="417703" y="1714500"/>
                </a:lnTo>
                <a:lnTo>
                  <a:pt x="415264" y="1739900"/>
                </a:lnTo>
                <a:lnTo>
                  <a:pt x="413677" y="1739900"/>
                </a:lnTo>
                <a:lnTo>
                  <a:pt x="426694" y="1752600"/>
                </a:lnTo>
                <a:lnTo>
                  <a:pt x="428498" y="1752600"/>
                </a:lnTo>
                <a:lnTo>
                  <a:pt x="429044" y="1765300"/>
                </a:lnTo>
                <a:lnTo>
                  <a:pt x="435254" y="1765300"/>
                </a:lnTo>
                <a:lnTo>
                  <a:pt x="446316" y="1778000"/>
                </a:lnTo>
                <a:lnTo>
                  <a:pt x="486194" y="1778000"/>
                </a:lnTo>
                <a:lnTo>
                  <a:pt x="499973" y="1765300"/>
                </a:lnTo>
                <a:lnTo>
                  <a:pt x="511810" y="1752600"/>
                </a:lnTo>
                <a:lnTo>
                  <a:pt x="519417" y="1752600"/>
                </a:lnTo>
                <a:lnTo>
                  <a:pt x="515937" y="1765300"/>
                </a:lnTo>
                <a:lnTo>
                  <a:pt x="515734" y="1765300"/>
                </a:lnTo>
                <a:lnTo>
                  <a:pt x="515747" y="1778000"/>
                </a:lnTo>
                <a:lnTo>
                  <a:pt x="515048" y="1790700"/>
                </a:lnTo>
                <a:lnTo>
                  <a:pt x="512356" y="1803400"/>
                </a:lnTo>
                <a:lnTo>
                  <a:pt x="129108" y="1803400"/>
                </a:lnTo>
                <a:lnTo>
                  <a:pt x="121208" y="1790700"/>
                </a:lnTo>
                <a:lnTo>
                  <a:pt x="111125" y="1790700"/>
                </a:lnTo>
                <a:lnTo>
                  <a:pt x="108610" y="1803400"/>
                </a:lnTo>
                <a:lnTo>
                  <a:pt x="107784" y="1816100"/>
                </a:lnTo>
                <a:lnTo>
                  <a:pt x="107429" y="1816100"/>
                </a:lnTo>
                <a:lnTo>
                  <a:pt x="106260" y="1841500"/>
                </a:lnTo>
                <a:lnTo>
                  <a:pt x="105168" y="1854200"/>
                </a:lnTo>
                <a:lnTo>
                  <a:pt x="104025" y="1879600"/>
                </a:lnTo>
                <a:lnTo>
                  <a:pt x="102717" y="1905000"/>
                </a:lnTo>
                <a:lnTo>
                  <a:pt x="100647" y="1930400"/>
                </a:lnTo>
                <a:lnTo>
                  <a:pt x="98450" y="1955800"/>
                </a:lnTo>
                <a:lnTo>
                  <a:pt x="85432" y="2120900"/>
                </a:lnTo>
                <a:lnTo>
                  <a:pt x="142913" y="2120900"/>
                </a:lnTo>
                <a:lnTo>
                  <a:pt x="134378" y="2108200"/>
                </a:lnTo>
                <a:lnTo>
                  <a:pt x="125933" y="2108200"/>
                </a:lnTo>
                <a:lnTo>
                  <a:pt x="126644" y="2095500"/>
                </a:lnTo>
                <a:lnTo>
                  <a:pt x="129971" y="2095500"/>
                </a:lnTo>
                <a:lnTo>
                  <a:pt x="128066" y="2082800"/>
                </a:lnTo>
                <a:lnTo>
                  <a:pt x="122961" y="2082800"/>
                </a:lnTo>
                <a:lnTo>
                  <a:pt x="137160" y="2070100"/>
                </a:lnTo>
                <a:lnTo>
                  <a:pt x="143395" y="2070100"/>
                </a:lnTo>
                <a:lnTo>
                  <a:pt x="150431" y="2082800"/>
                </a:lnTo>
                <a:lnTo>
                  <a:pt x="133451" y="2082800"/>
                </a:lnTo>
                <a:lnTo>
                  <a:pt x="130111" y="2095500"/>
                </a:lnTo>
                <a:lnTo>
                  <a:pt x="367106" y="2095500"/>
                </a:lnTo>
                <a:lnTo>
                  <a:pt x="374777" y="2082800"/>
                </a:lnTo>
                <a:lnTo>
                  <a:pt x="529628" y="2082800"/>
                </a:lnTo>
                <a:lnTo>
                  <a:pt x="537730" y="2070100"/>
                </a:lnTo>
                <a:lnTo>
                  <a:pt x="570801" y="2070100"/>
                </a:lnTo>
                <a:lnTo>
                  <a:pt x="575221" y="2082800"/>
                </a:lnTo>
                <a:lnTo>
                  <a:pt x="574408" y="2095500"/>
                </a:lnTo>
                <a:lnTo>
                  <a:pt x="569188" y="2108200"/>
                </a:lnTo>
                <a:lnTo>
                  <a:pt x="560425" y="2108200"/>
                </a:lnTo>
                <a:lnTo>
                  <a:pt x="538518" y="2120900"/>
                </a:lnTo>
                <a:lnTo>
                  <a:pt x="783069" y="2120900"/>
                </a:lnTo>
                <a:lnTo>
                  <a:pt x="782472" y="2108200"/>
                </a:lnTo>
                <a:lnTo>
                  <a:pt x="782574" y="2057400"/>
                </a:lnTo>
                <a:lnTo>
                  <a:pt x="784225" y="2019300"/>
                </a:lnTo>
                <a:lnTo>
                  <a:pt x="789139" y="1968500"/>
                </a:lnTo>
                <a:lnTo>
                  <a:pt x="795718" y="1917700"/>
                </a:lnTo>
                <a:lnTo>
                  <a:pt x="799655" y="1917700"/>
                </a:lnTo>
                <a:lnTo>
                  <a:pt x="801687" y="1943100"/>
                </a:lnTo>
                <a:lnTo>
                  <a:pt x="801687" y="1955800"/>
                </a:lnTo>
                <a:lnTo>
                  <a:pt x="799541" y="1968500"/>
                </a:lnTo>
                <a:lnTo>
                  <a:pt x="797572" y="1993900"/>
                </a:lnTo>
                <a:lnTo>
                  <a:pt x="796658" y="2006600"/>
                </a:lnTo>
                <a:lnTo>
                  <a:pt x="796023" y="2019300"/>
                </a:lnTo>
                <a:lnTo>
                  <a:pt x="794854" y="2044700"/>
                </a:lnTo>
                <a:lnTo>
                  <a:pt x="793788" y="2057400"/>
                </a:lnTo>
                <a:lnTo>
                  <a:pt x="793508" y="2070100"/>
                </a:lnTo>
                <a:lnTo>
                  <a:pt x="793407" y="2082800"/>
                </a:lnTo>
                <a:lnTo>
                  <a:pt x="792924" y="2095500"/>
                </a:lnTo>
                <a:lnTo>
                  <a:pt x="792607" y="2120900"/>
                </a:lnTo>
                <a:lnTo>
                  <a:pt x="831926" y="2120900"/>
                </a:lnTo>
                <a:lnTo>
                  <a:pt x="831913" y="2108200"/>
                </a:lnTo>
                <a:lnTo>
                  <a:pt x="831469" y="2095500"/>
                </a:lnTo>
                <a:lnTo>
                  <a:pt x="832142" y="2070100"/>
                </a:lnTo>
                <a:lnTo>
                  <a:pt x="833729" y="2057400"/>
                </a:lnTo>
                <a:lnTo>
                  <a:pt x="836028" y="2032000"/>
                </a:lnTo>
                <a:lnTo>
                  <a:pt x="837603" y="2019300"/>
                </a:lnTo>
                <a:lnTo>
                  <a:pt x="839050" y="2006600"/>
                </a:lnTo>
                <a:lnTo>
                  <a:pt x="840193" y="1993900"/>
                </a:lnTo>
                <a:lnTo>
                  <a:pt x="840892" y="1981200"/>
                </a:lnTo>
                <a:lnTo>
                  <a:pt x="841527" y="1968500"/>
                </a:lnTo>
                <a:lnTo>
                  <a:pt x="842251" y="1955800"/>
                </a:lnTo>
                <a:lnTo>
                  <a:pt x="842810" y="1943100"/>
                </a:lnTo>
                <a:lnTo>
                  <a:pt x="842949" y="1930400"/>
                </a:lnTo>
                <a:lnTo>
                  <a:pt x="842949" y="1917700"/>
                </a:lnTo>
                <a:lnTo>
                  <a:pt x="842962" y="1892300"/>
                </a:lnTo>
                <a:lnTo>
                  <a:pt x="843419" y="1866900"/>
                </a:lnTo>
                <a:lnTo>
                  <a:pt x="844816" y="1803400"/>
                </a:lnTo>
                <a:lnTo>
                  <a:pt x="846264" y="1803400"/>
                </a:lnTo>
                <a:lnTo>
                  <a:pt x="848995" y="1790700"/>
                </a:lnTo>
                <a:lnTo>
                  <a:pt x="850417" y="1790700"/>
                </a:lnTo>
                <a:lnTo>
                  <a:pt x="850684" y="1778000"/>
                </a:lnTo>
                <a:lnTo>
                  <a:pt x="849909" y="1765300"/>
                </a:lnTo>
                <a:lnTo>
                  <a:pt x="852766" y="1752600"/>
                </a:lnTo>
                <a:lnTo>
                  <a:pt x="1122946" y="1752600"/>
                </a:lnTo>
                <a:lnTo>
                  <a:pt x="1143431" y="1739900"/>
                </a:lnTo>
                <a:lnTo>
                  <a:pt x="1419390" y="1739900"/>
                </a:lnTo>
                <a:lnTo>
                  <a:pt x="1441513" y="1752600"/>
                </a:lnTo>
                <a:lnTo>
                  <a:pt x="1463522" y="1739900"/>
                </a:lnTo>
                <a:lnTo>
                  <a:pt x="1557972" y="1739900"/>
                </a:lnTo>
                <a:lnTo>
                  <a:pt x="1561922" y="1752600"/>
                </a:lnTo>
                <a:lnTo>
                  <a:pt x="1559356" y="1765300"/>
                </a:lnTo>
                <a:lnTo>
                  <a:pt x="1536560" y="1765300"/>
                </a:lnTo>
                <a:lnTo>
                  <a:pt x="1536560" y="1879600"/>
                </a:lnTo>
                <a:lnTo>
                  <a:pt x="1530464" y="1879600"/>
                </a:lnTo>
                <a:lnTo>
                  <a:pt x="1526679" y="1892300"/>
                </a:lnTo>
                <a:lnTo>
                  <a:pt x="1511427" y="1892300"/>
                </a:lnTo>
                <a:lnTo>
                  <a:pt x="1498346" y="1879600"/>
                </a:lnTo>
                <a:lnTo>
                  <a:pt x="1490548" y="1879600"/>
                </a:lnTo>
                <a:lnTo>
                  <a:pt x="1486560" y="1866900"/>
                </a:lnTo>
                <a:lnTo>
                  <a:pt x="1484934" y="1854200"/>
                </a:lnTo>
                <a:lnTo>
                  <a:pt x="1485074" y="1841500"/>
                </a:lnTo>
                <a:lnTo>
                  <a:pt x="1486662" y="1828800"/>
                </a:lnTo>
                <a:lnTo>
                  <a:pt x="1489544" y="1816100"/>
                </a:lnTo>
                <a:lnTo>
                  <a:pt x="1493570" y="1803400"/>
                </a:lnTo>
                <a:lnTo>
                  <a:pt x="1499044" y="1816100"/>
                </a:lnTo>
                <a:lnTo>
                  <a:pt x="1501419" y="1816100"/>
                </a:lnTo>
                <a:lnTo>
                  <a:pt x="1501851" y="1828800"/>
                </a:lnTo>
                <a:lnTo>
                  <a:pt x="1501267" y="1854200"/>
                </a:lnTo>
                <a:lnTo>
                  <a:pt x="1499819" y="1854200"/>
                </a:lnTo>
                <a:lnTo>
                  <a:pt x="1499819" y="1866900"/>
                </a:lnTo>
                <a:lnTo>
                  <a:pt x="1503413" y="1879600"/>
                </a:lnTo>
                <a:lnTo>
                  <a:pt x="1515884" y="1866900"/>
                </a:lnTo>
                <a:lnTo>
                  <a:pt x="1532280" y="1866900"/>
                </a:lnTo>
                <a:lnTo>
                  <a:pt x="1536560" y="1879600"/>
                </a:lnTo>
                <a:lnTo>
                  <a:pt x="1536560" y="1765300"/>
                </a:lnTo>
                <a:lnTo>
                  <a:pt x="1530070" y="1765300"/>
                </a:lnTo>
                <a:lnTo>
                  <a:pt x="1530070" y="1778000"/>
                </a:lnTo>
                <a:lnTo>
                  <a:pt x="1520063" y="1790700"/>
                </a:lnTo>
                <a:lnTo>
                  <a:pt x="1495132" y="1790700"/>
                </a:lnTo>
                <a:lnTo>
                  <a:pt x="1499946" y="1778000"/>
                </a:lnTo>
                <a:lnTo>
                  <a:pt x="1530070" y="1778000"/>
                </a:lnTo>
                <a:lnTo>
                  <a:pt x="1530070" y="1765300"/>
                </a:lnTo>
                <a:lnTo>
                  <a:pt x="1496441" y="1765300"/>
                </a:lnTo>
                <a:lnTo>
                  <a:pt x="1484363" y="1778000"/>
                </a:lnTo>
                <a:lnTo>
                  <a:pt x="1477162" y="1778000"/>
                </a:lnTo>
                <a:lnTo>
                  <a:pt x="1469859" y="1765300"/>
                </a:lnTo>
                <a:lnTo>
                  <a:pt x="1468793" y="1765300"/>
                </a:lnTo>
                <a:lnTo>
                  <a:pt x="1468793" y="1790700"/>
                </a:lnTo>
                <a:lnTo>
                  <a:pt x="1467561" y="1803400"/>
                </a:lnTo>
                <a:lnTo>
                  <a:pt x="1464945" y="1816100"/>
                </a:lnTo>
                <a:lnTo>
                  <a:pt x="1463243" y="1828800"/>
                </a:lnTo>
                <a:lnTo>
                  <a:pt x="1461973" y="1841500"/>
                </a:lnTo>
                <a:lnTo>
                  <a:pt x="1460639" y="1866900"/>
                </a:lnTo>
                <a:lnTo>
                  <a:pt x="1459814" y="1866900"/>
                </a:lnTo>
                <a:lnTo>
                  <a:pt x="1456588" y="1879600"/>
                </a:lnTo>
                <a:lnTo>
                  <a:pt x="1419733" y="1879600"/>
                </a:lnTo>
                <a:lnTo>
                  <a:pt x="1427988" y="1866900"/>
                </a:lnTo>
                <a:lnTo>
                  <a:pt x="1442605" y="1866900"/>
                </a:lnTo>
                <a:lnTo>
                  <a:pt x="1448625" y="1854200"/>
                </a:lnTo>
                <a:lnTo>
                  <a:pt x="1452219" y="1854200"/>
                </a:lnTo>
                <a:lnTo>
                  <a:pt x="1452308" y="1841500"/>
                </a:lnTo>
                <a:lnTo>
                  <a:pt x="1451635" y="1841500"/>
                </a:lnTo>
                <a:lnTo>
                  <a:pt x="1452384" y="1828800"/>
                </a:lnTo>
                <a:lnTo>
                  <a:pt x="1453883" y="1828800"/>
                </a:lnTo>
                <a:lnTo>
                  <a:pt x="1455953" y="1816100"/>
                </a:lnTo>
                <a:lnTo>
                  <a:pt x="1454111" y="1816100"/>
                </a:lnTo>
                <a:lnTo>
                  <a:pt x="1449717" y="1803400"/>
                </a:lnTo>
                <a:lnTo>
                  <a:pt x="1444117" y="1803400"/>
                </a:lnTo>
                <a:lnTo>
                  <a:pt x="1440675" y="1790700"/>
                </a:lnTo>
                <a:lnTo>
                  <a:pt x="1407401" y="1790700"/>
                </a:lnTo>
                <a:lnTo>
                  <a:pt x="1413421" y="1778000"/>
                </a:lnTo>
                <a:lnTo>
                  <a:pt x="1462468" y="1778000"/>
                </a:lnTo>
                <a:lnTo>
                  <a:pt x="1467154" y="1790700"/>
                </a:lnTo>
                <a:lnTo>
                  <a:pt x="1468793" y="1790700"/>
                </a:lnTo>
                <a:lnTo>
                  <a:pt x="1468793" y="1765300"/>
                </a:lnTo>
                <a:lnTo>
                  <a:pt x="1403413" y="1765300"/>
                </a:lnTo>
                <a:lnTo>
                  <a:pt x="1403413" y="1803400"/>
                </a:lnTo>
                <a:lnTo>
                  <a:pt x="1403400" y="1828800"/>
                </a:lnTo>
                <a:lnTo>
                  <a:pt x="1403121" y="1866900"/>
                </a:lnTo>
                <a:lnTo>
                  <a:pt x="1402359" y="1866900"/>
                </a:lnTo>
                <a:lnTo>
                  <a:pt x="1403146" y="1879600"/>
                </a:lnTo>
                <a:lnTo>
                  <a:pt x="1390675" y="1879600"/>
                </a:lnTo>
                <a:lnTo>
                  <a:pt x="1390281" y="1866900"/>
                </a:lnTo>
                <a:lnTo>
                  <a:pt x="1390865" y="1854200"/>
                </a:lnTo>
                <a:lnTo>
                  <a:pt x="1391437" y="1841500"/>
                </a:lnTo>
                <a:lnTo>
                  <a:pt x="1393075" y="1828800"/>
                </a:lnTo>
                <a:lnTo>
                  <a:pt x="1394167" y="1816100"/>
                </a:lnTo>
                <a:lnTo>
                  <a:pt x="1394244" y="1803400"/>
                </a:lnTo>
                <a:lnTo>
                  <a:pt x="1403413" y="1803400"/>
                </a:lnTo>
                <a:lnTo>
                  <a:pt x="1403413" y="1765300"/>
                </a:lnTo>
                <a:lnTo>
                  <a:pt x="1389976" y="1765300"/>
                </a:lnTo>
                <a:lnTo>
                  <a:pt x="1383385" y="1778000"/>
                </a:lnTo>
                <a:lnTo>
                  <a:pt x="1376553" y="1778000"/>
                </a:lnTo>
                <a:lnTo>
                  <a:pt x="1375981" y="1777492"/>
                </a:lnTo>
                <a:lnTo>
                  <a:pt x="1375981" y="1803400"/>
                </a:lnTo>
                <a:lnTo>
                  <a:pt x="1375981" y="1841500"/>
                </a:lnTo>
                <a:lnTo>
                  <a:pt x="1373428" y="1828800"/>
                </a:lnTo>
                <a:lnTo>
                  <a:pt x="1373606" y="1828800"/>
                </a:lnTo>
                <a:lnTo>
                  <a:pt x="1374978" y="1816100"/>
                </a:lnTo>
                <a:lnTo>
                  <a:pt x="1375981" y="1803400"/>
                </a:lnTo>
                <a:lnTo>
                  <a:pt x="1375981" y="1777492"/>
                </a:lnTo>
                <a:lnTo>
                  <a:pt x="1362532" y="1765300"/>
                </a:lnTo>
                <a:lnTo>
                  <a:pt x="1359331" y="1765300"/>
                </a:lnTo>
                <a:lnTo>
                  <a:pt x="1359331" y="1790700"/>
                </a:lnTo>
                <a:lnTo>
                  <a:pt x="1357757" y="1816100"/>
                </a:lnTo>
                <a:lnTo>
                  <a:pt x="1357109" y="1828800"/>
                </a:lnTo>
                <a:lnTo>
                  <a:pt x="1356220" y="1854200"/>
                </a:lnTo>
                <a:lnTo>
                  <a:pt x="1353921" y="1866900"/>
                </a:lnTo>
                <a:lnTo>
                  <a:pt x="1351876" y="1879600"/>
                </a:lnTo>
                <a:lnTo>
                  <a:pt x="1344091" y="1879600"/>
                </a:lnTo>
                <a:lnTo>
                  <a:pt x="1336205" y="1892300"/>
                </a:lnTo>
                <a:lnTo>
                  <a:pt x="1269225" y="1892300"/>
                </a:lnTo>
                <a:lnTo>
                  <a:pt x="1267040" y="1879600"/>
                </a:lnTo>
                <a:lnTo>
                  <a:pt x="1264729" y="1879600"/>
                </a:lnTo>
                <a:lnTo>
                  <a:pt x="1263269" y="1866900"/>
                </a:lnTo>
                <a:lnTo>
                  <a:pt x="1262697" y="1866900"/>
                </a:lnTo>
                <a:lnTo>
                  <a:pt x="1263027" y="1854200"/>
                </a:lnTo>
                <a:lnTo>
                  <a:pt x="1264373" y="1841500"/>
                </a:lnTo>
                <a:lnTo>
                  <a:pt x="1265948" y="1828800"/>
                </a:lnTo>
                <a:lnTo>
                  <a:pt x="1267663" y="1816100"/>
                </a:lnTo>
                <a:lnTo>
                  <a:pt x="1269682" y="1803400"/>
                </a:lnTo>
                <a:lnTo>
                  <a:pt x="1276248" y="1803400"/>
                </a:lnTo>
                <a:lnTo>
                  <a:pt x="1278026" y="1816100"/>
                </a:lnTo>
                <a:lnTo>
                  <a:pt x="1279448" y="1828800"/>
                </a:lnTo>
                <a:lnTo>
                  <a:pt x="1279613" y="1841500"/>
                </a:lnTo>
                <a:lnTo>
                  <a:pt x="1277594" y="1854200"/>
                </a:lnTo>
                <a:lnTo>
                  <a:pt x="1276223" y="1866900"/>
                </a:lnTo>
                <a:lnTo>
                  <a:pt x="1281061" y="1879600"/>
                </a:lnTo>
                <a:lnTo>
                  <a:pt x="1324457" y="1879600"/>
                </a:lnTo>
                <a:lnTo>
                  <a:pt x="1328712" y="1866900"/>
                </a:lnTo>
                <a:lnTo>
                  <a:pt x="1333042" y="1866900"/>
                </a:lnTo>
                <a:lnTo>
                  <a:pt x="1336789" y="1854200"/>
                </a:lnTo>
                <a:lnTo>
                  <a:pt x="1339481" y="1854200"/>
                </a:lnTo>
                <a:lnTo>
                  <a:pt x="1340700" y="1841500"/>
                </a:lnTo>
                <a:lnTo>
                  <a:pt x="1341361" y="1841500"/>
                </a:lnTo>
                <a:lnTo>
                  <a:pt x="1342161" y="1828800"/>
                </a:lnTo>
                <a:lnTo>
                  <a:pt x="1342720" y="1816100"/>
                </a:lnTo>
                <a:lnTo>
                  <a:pt x="1342669" y="1803400"/>
                </a:lnTo>
                <a:lnTo>
                  <a:pt x="1341450" y="1803400"/>
                </a:lnTo>
                <a:lnTo>
                  <a:pt x="1338351" y="1790700"/>
                </a:lnTo>
                <a:lnTo>
                  <a:pt x="1324686" y="1790700"/>
                </a:lnTo>
                <a:lnTo>
                  <a:pt x="1324686" y="1816100"/>
                </a:lnTo>
                <a:lnTo>
                  <a:pt x="1323136" y="1828800"/>
                </a:lnTo>
                <a:lnTo>
                  <a:pt x="1311998" y="1828800"/>
                </a:lnTo>
                <a:lnTo>
                  <a:pt x="1313751" y="1816100"/>
                </a:lnTo>
                <a:lnTo>
                  <a:pt x="1312964" y="1816100"/>
                </a:lnTo>
                <a:lnTo>
                  <a:pt x="1315224" y="1803400"/>
                </a:lnTo>
                <a:lnTo>
                  <a:pt x="1319415" y="1816100"/>
                </a:lnTo>
                <a:lnTo>
                  <a:pt x="1324686" y="1816100"/>
                </a:lnTo>
                <a:lnTo>
                  <a:pt x="1324686" y="1790700"/>
                </a:lnTo>
                <a:lnTo>
                  <a:pt x="1306817" y="1790700"/>
                </a:lnTo>
                <a:lnTo>
                  <a:pt x="1305699" y="1778000"/>
                </a:lnTo>
                <a:lnTo>
                  <a:pt x="1356106" y="1778000"/>
                </a:lnTo>
                <a:lnTo>
                  <a:pt x="1359077" y="1790700"/>
                </a:lnTo>
                <a:lnTo>
                  <a:pt x="1359331" y="1790700"/>
                </a:lnTo>
                <a:lnTo>
                  <a:pt x="1359331" y="1765300"/>
                </a:lnTo>
                <a:lnTo>
                  <a:pt x="1244828" y="1765300"/>
                </a:lnTo>
                <a:lnTo>
                  <a:pt x="1244828" y="1790700"/>
                </a:lnTo>
                <a:lnTo>
                  <a:pt x="1244625" y="1803400"/>
                </a:lnTo>
                <a:lnTo>
                  <a:pt x="1241869" y="1828800"/>
                </a:lnTo>
                <a:lnTo>
                  <a:pt x="1238072" y="1841500"/>
                </a:lnTo>
                <a:lnTo>
                  <a:pt x="1234706" y="1854200"/>
                </a:lnTo>
                <a:lnTo>
                  <a:pt x="1230210" y="1854200"/>
                </a:lnTo>
                <a:lnTo>
                  <a:pt x="1229817" y="1841500"/>
                </a:lnTo>
                <a:lnTo>
                  <a:pt x="1229029" y="1816100"/>
                </a:lnTo>
                <a:lnTo>
                  <a:pt x="1228471" y="1803400"/>
                </a:lnTo>
                <a:lnTo>
                  <a:pt x="1228445" y="1802257"/>
                </a:lnTo>
                <a:lnTo>
                  <a:pt x="1228445" y="1892300"/>
                </a:lnTo>
                <a:lnTo>
                  <a:pt x="1196073" y="1892300"/>
                </a:lnTo>
                <a:lnTo>
                  <a:pt x="1211021" y="1879600"/>
                </a:lnTo>
                <a:lnTo>
                  <a:pt x="1224800" y="1879600"/>
                </a:lnTo>
                <a:lnTo>
                  <a:pt x="1228445" y="1892300"/>
                </a:lnTo>
                <a:lnTo>
                  <a:pt x="1228445" y="1802257"/>
                </a:lnTo>
                <a:lnTo>
                  <a:pt x="1227912" y="1778000"/>
                </a:lnTo>
                <a:lnTo>
                  <a:pt x="1244485" y="1778000"/>
                </a:lnTo>
                <a:lnTo>
                  <a:pt x="1244828" y="1790700"/>
                </a:lnTo>
                <a:lnTo>
                  <a:pt x="1244828" y="1765300"/>
                </a:lnTo>
                <a:lnTo>
                  <a:pt x="1191729" y="1765300"/>
                </a:lnTo>
                <a:lnTo>
                  <a:pt x="1177772" y="1752600"/>
                </a:lnTo>
                <a:lnTo>
                  <a:pt x="1176794" y="1753489"/>
                </a:lnTo>
                <a:lnTo>
                  <a:pt x="1176794" y="1778000"/>
                </a:lnTo>
                <a:lnTo>
                  <a:pt x="1173099" y="1788629"/>
                </a:lnTo>
                <a:lnTo>
                  <a:pt x="1173099" y="1803400"/>
                </a:lnTo>
                <a:lnTo>
                  <a:pt x="1170927" y="1816100"/>
                </a:lnTo>
                <a:lnTo>
                  <a:pt x="1169606" y="1816100"/>
                </a:lnTo>
                <a:lnTo>
                  <a:pt x="1167866" y="1828800"/>
                </a:lnTo>
                <a:lnTo>
                  <a:pt x="1164386" y="1841500"/>
                </a:lnTo>
                <a:lnTo>
                  <a:pt x="1161719" y="1828800"/>
                </a:lnTo>
                <a:lnTo>
                  <a:pt x="1161542" y="1816100"/>
                </a:lnTo>
                <a:lnTo>
                  <a:pt x="1164971" y="1803400"/>
                </a:lnTo>
                <a:lnTo>
                  <a:pt x="1173099" y="1803400"/>
                </a:lnTo>
                <a:lnTo>
                  <a:pt x="1173099" y="1788629"/>
                </a:lnTo>
                <a:lnTo>
                  <a:pt x="1172375" y="1790700"/>
                </a:lnTo>
                <a:lnTo>
                  <a:pt x="1149083" y="1790700"/>
                </a:lnTo>
                <a:lnTo>
                  <a:pt x="1147114" y="1803400"/>
                </a:lnTo>
                <a:lnTo>
                  <a:pt x="1143711" y="1816100"/>
                </a:lnTo>
                <a:lnTo>
                  <a:pt x="1141844" y="1841500"/>
                </a:lnTo>
                <a:lnTo>
                  <a:pt x="1140421" y="1866900"/>
                </a:lnTo>
                <a:lnTo>
                  <a:pt x="1138428" y="1879600"/>
                </a:lnTo>
                <a:lnTo>
                  <a:pt x="1137170" y="1892300"/>
                </a:lnTo>
                <a:lnTo>
                  <a:pt x="1132865" y="1905000"/>
                </a:lnTo>
                <a:lnTo>
                  <a:pt x="1120051" y="1892300"/>
                </a:lnTo>
                <a:lnTo>
                  <a:pt x="1125664" y="1892300"/>
                </a:lnTo>
                <a:lnTo>
                  <a:pt x="1129601" y="1866900"/>
                </a:lnTo>
                <a:lnTo>
                  <a:pt x="1132001" y="1841500"/>
                </a:lnTo>
                <a:lnTo>
                  <a:pt x="1133246" y="1828800"/>
                </a:lnTo>
                <a:lnTo>
                  <a:pt x="1133716" y="1803400"/>
                </a:lnTo>
                <a:lnTo>
                  <a:pt x="1135380" y="1790700"/>
                </a:lnTo>
                <a:lnTo>
                  <a:pt x="1140256" y="1790700"/>
                </a:lnTo>
                <a:lnTo>
                  <a:pt x="1148638" y="1778000"/>
                </a:lnTo>
                <a:lnTo>
                  <a:pt x="1176794" y="1778000"/>
                </a:lnTo>
                <a:lnTo>
                  <a:pt x="1176794" y="1753489"/>
                </a:lnTo>
                <a:lnTo>
                  <a:pt x="1163802" y="1765300"/>
                </a:lnTo>
                <a:lnTo>
                  <a:pt x="1118946" y="1765300"/>
                </a:lnTo>
                <a:lnTo>
                  <a:pt x="1118946" y="1803400"/>
                </a:lnTo>
                <a:lnTo>
                  <a:pt x="1118730" y="1803400"/>
                </a:lnTo>
                <a:lnTo>
                  <a:pt x="1118730" y="1816100"/>
                </a:lnTo>
                <a:lnTo>
                  <a:pt x="1116926" y="1828800"/>
                </a:lnTo>
                <a:lnTo>
                  <a:pt x="1115009" y="1854200"/>
                </a:lnTo>
                <a:lnTo>
                  <a:pt x="1112202" y="1866900"/>
                </a:lnTo>
                <a:lnTo>
                  <a:pt x="1107744" y="1879600"/>
                </a:lnTo>
                <a:lnTo>
                  <a:pt x="1103985" y="1892300"/>
                </a:lnTo>
                <a:lnTo>
                  <a:pt x="1098842" y="1905000"/>
                </a:lnTo>
                <a:lnTo>
                  <a:pt x="1072184" y="1905000"/>
                </a:lnTo>
                <a:lnTo>
                  <a:pt x="1062913" y="1917700"/>
                </a:lnTo>
                <a:lnTo>
                  <a:pt x="1053706" y="1905000"/>
                </a:lnTo>
                <a:lnTo>
                  <a:pt x="1038098" y="1905000"/>
                </a:lnTo>
                <a:lnTo>
                  <a:pt x="1039012" y="1892300"/>
                </a:lnTo>
                <a:lnTo>
                  <a:pt x="1096759" y="1892300"/>
                </a:lnTo>
                <a:lnTo>
                  <a:pt x="1100429" y="1879600"/>
                </a:lnTo>
                <a:lnTo>
                  <a:pt x="1103858" y="1866900"/>
                </a:lnTo>
                <a:lnTo>
                  <a:pt x="1106462" y="1854200"/>
                </a:lnTo>
                <a:lnTo>
                  <a:pt x="1107732" y="1841500"/>
                </a:lnTo>
                <a:lnTo>
                  <a:pt x="1107122" y="1828800"/>
                </a:lnTo>
                <a:lnTo>
                  <a:pt x="1106043" y="1828800"/>
                </a:lnTo>
                <a:lnTo>
                  <a:pt x="1105509" y="1816100"/>
                </a:lnTo>
                <a:lnTo>
                  <a:pt x="1105204" y="1803400"/>
                </a:lnTo>
                <a:lnTo>
                  <a:pt x="1104773" y="1790700"/>
                </a:lnTo>
                <a:lnTo>
                  <a:pt x="1104544" y="1790700"/>
                </a:lnTo>
                <a:lnTo>
                  <a:pt x="1102690" y="1778000"/>
                </a:lnTo>
                <a:lnTo>
                  <a:pt x="1114755" y="1778000"/>
                </a:lnTo>
                <a:lnTo>
                  <a:pt x="1118400" y="1790700"/>
                </a:lnTo>
                <a:lnTo>
                  <a:pt x="1118946" y="1803400"/>
                </a:lnTo>
                <a:lnTo>
                  <a:pt x="1118946" y="1765300"/>
                </a:lnTo>
                <a:lnTo>
                  <a:pt x="1092682" y="1765300"/>
                </a:lnTo>
                <a:lnTo>
                  <a:pt x="1092682" y="1841500"/>
                </a:lnTo>
                <a:lnTo>
                  <a:pt x="1090599" y="1854200"/>
                </a:lnTo>
                <a:lnTo>
                  <a:pt x="1086319" y="1866900"/>
                </a:lnTo>
                <a:lnTo>
                  <a:pt x="1083449" y="1854200"/>
                </a:lnTo>
                <a:lnTo>
                  <a:pt x="1083335" y="1841500"/>
                </a:lnTo>
                <a:lnTo>
                  <a:pt x="1085761" y="1841500"/>
                </a:lnTo>
                <a:lnTo>
                  <a:pt x="1090549" y="1828800"/>
                </a:lnTo>
                <a:lnTo>
                  <a:pt x="1092631" y="1841500"/>
                </a:lnTo>
                <a:lnTo>
                  <a:pt x="1092682" y="1765300"/>
                </a:lnTo>
                <a:lnTo>
                  <a:pt x="1078674" y="1765300"/>
                </a:lnTo>
                <a:lnTo>
                  <a:pt x="1078674" y="1790700"/>
                </a:lnTo>
                <a:lnTo>
                  <a:pt x="1056297" y="1790700"/>
                </a:lnTo>
                <a:lnTo>
                  <a:pt x="1061402" y="1778000"/>
                </a:lnTo>
                <a:lnTo>
                  <a:pt x="1068082" y="1778000"/>
                </a:lnTo>
                <a:lnTo>
                  <a:pt x="1078674" y="1790700"/>
                </a:lnTo>
                <a:lnTo>
                  <a:pt x="1078674" y="1765300"/>
                </a:lnTo>
                <a:lnTo>
                  <a:pt x="1054912" y="1765300"/>
                </a:lnTo>
                <a:lnTo>
                  <a:pt x="1045857" y="1771840"/>
                </a:lnTo>
                <a:lnTo>
                  <a:pt x="1045857" y="1879600"/>
                </a:lnTo>
                <a:lnTo>
                  <a:pt x="1035151" y="1879600"/>
                </a:lnTo>
                <a:lnTo>
                  <a:pt x="1035405" y="1866900"/>
                </a:lnTo>
                <a:lnTo>
                  <a:pt x="1045832" y="1866900"/>
                </a:lnTo>
                <a:lnTo>
                  <a:pt x="1045857" y="1879600"/>
                </a:lnTo>
                <a:lnTo>
                  <a:pt x="1045857" y="1771840"/>
                </a:lnTo>
                <a:lnTo>
                  <a:pt x="1037297" y="1778000"/>
                </a:lnTo>
                <a:lnTo>
                  <a:pt x="1022324" y="1778000"/>
                </a:lnTo>
                <a:lnTo>
                  <a:pt x="1022324" y="1841500"/>
                </a:lnTo>
                <a:lnTo>
                  <a:pt x="1020457" y="1854200"/>
                </a:lnTo>
                <a:lnTo>
                  <a:pt x="1017308" y="1866900"/>
                </a:lnTo>
                <a:lnTo>
                  <a:pt x="1014209" y="1879600"/>
                </a:lnTo>
                <a:lnTo>
                  <a:pt x="1014006" y="1879600"/>
                </a:lnTo>
                <a:lnTo>
                  <a:pt x="1011135" y="1892300"/>
                </a:lnTo>
                <a:lnTo>
                  <a:pt x="1008138" y="1892300"/>
                </a:lnTo>
                <a:lnTo>
                  <a:pt x="1006754" y="1879600"/>
                </a:lnTo>
                <a:lnTo>
                  <a:pt x="1004925" y="1879600"/>
                </a:lnTo>
                <a:lnTo>
                  <a:pt x="1006411" y="1866900"/>
                </a:lnTo>
                <a:lnTo>
                  <a:pt x="1009269" y="1854200"/>
                </a:lnTo>
                <a:lnTo>
                  <a:pt x="1014107" y="1841500"/>
                </a:lnTo>
                <a:lnTo>
                  <a:pt x="1021600" y="1828800"/>
                </a:lnTo>
                <a:lnTo>
                  <a:pt x="1022324" y="1841500"/>
                </a:lnTo>
                <a:lnTo>
                  <a:pt x="1022324" y="1778000"/>
                </a:lnTo>
                <a:lnTo>
                  <a:pt x="1020279" y="1778000"/>
                </a:lnTo>
                <a:lnTo>
                  <a:pt x="1011478" y="1767370"/>
                </a:lnTo>
                <a:lnTo>
                  <a:pt x="1011478" y="1790700"/>
                </a:lnTo>
                <a:lnTo>
                  <a:pt x="1010970" y="1803400"/>
                </a:lnTo>
                <a:lnTo>
                  <a:pt x="1008227" y="1803400"/>
                </a:lnTo>
                <a:lnTo>
                  <a:pt x="1001356" y="1828800"/>
                </a:lnTo>
                <a:lnTo>
                  <a:pt x="995299" y="1841500"/>
                </a:lnTo>
                <a:lnTo>
                  <a:pt x="990333" y="1866900"/>
                </a:lnTo>
                <a:lnTo>
                  <a:pt x="986790" y="1879600"/>
                </a:lnTo>
                <a:lnTo>
                  <a:pt x="986231" y="1879600"/>
                </a:lnTo>
                <a:lnTo>
                  <a:pt x="984415" y="1892300"/>
                </a:lnTo>
                <a:lnTo>
                  <a:pt x="978014" y="1892300"/>
                </a:lnTo>
                <a:lnTo>
                  <a:pt x="976896" y="1879600"/>
                </a:lnTo>
                <a:lnTo>
                  <a:pt x="977239" y="1879600"/>
                </a:lnTo>
                <a:lnTo>
                  <a:pt x="979512" y="1866900"/>
                </a:lnTo>
                <a:lnTo>
                  <a:pt x="980706" y="1854200"/>
                </a:lnTo>
                <a:lnTo>
                  <a:pt x="982522" y="1828800"/>
                </a:lnTo>
                <a:lnTo>
                  <a:pt x="986650" y="1816100"/>
                </a:lnTo>
                <a:lnTo>
                  <a:pt x="989685" y="1803400"/>
                </a:lnTo>
                <a:lnTo>
                  <a:pt x="984199" y="1803400"/>
                </a:lnTo>
                <a:lnTo>
                  <a:pt x="973670" y="1790700"/>
                </a:lnTo>
                <a:lnTo>
                  <a:pt x="1011478" y="1790700"/>
                </a:lnTo>
                <a:lnTo>
                  <a:pt x="1011478" y="1767370"/>
                </a:lnTo>
                <a:lnTo>
                  <a:pt x="1009777" y="1765300"/>
                </a:lnTo>
                <a:lnTo>
                  <a:pt x="988796" y="1765300"/>
                </a:lnTo>
                <a:lnTo>
                  <a:pt x="978433" y="1778000"/>
                </a:lnTo>
                <a:lnTo>
                  <a:pt x="953617" y="1778000"/>
                </a:lnTo>
                <a:lnTo>
                  <a:pt x="953617" y="1905000"/>
                </a:lnTo>
                <a:lnTo>
                  <a:pt x="905268" y="1905000"/>
                </a:lnTo>
                <a:lnTo>
                  <a:pt x="917524" y="1892300"/>
                </a:lnTo>
                <a:lnTo>
                  <a:pt x="943940" y="1892300"/>
                </a:lnTo>
                <a:lnTo>
                  <a:pt x="953617" y="1905000"/>
                </a:lnTo>
                <a:lnTo>
                  <a:pt x="953617" y="1778000"/>
                </a:lnTo>
                <a:lnTo>
                  <a:pt x="932954" y="1778000"/>
                </a:lnTo>
                <a:lnTo>
                  <a:pt x="932954" y="1841500"/>
                </a:lnTo>
                <a:lnTo>
                  <a:pt x="926109" y="1854200"/>
                </a:lnTo>
                <a:lnTo>
                  <a:pt x="923759" y="1854200"/>
                </a:lnTo>
                <a:lnTo>
                  <a:pt x="918362" y="1841500"/>
                </a:lnTo>
                <a:lnTo>
                  <a:pt x="920457" y="1841500"/>
                </a:lnTo>
                <a:lnTo>
                  <a:pt x="926134" y="1828800"/>
                </a:lnTo>
                <a:lnTo>
                  <a:pt x="928649" y="1841500"/>
                </a:lnTo>
                <a:lnTo>
                  <a:pt x="932954" y="1841500"/>
                </a:lnTo>
                <a:lnTo>
                  <a:pt x="932954" y="1778000"/>
                </a:lnTo>
                <a:lnTo>
                  <a:pt x="910412" y="1778000"/>
                </a:lnTo>
                <a:lnTo>
                  <a:pt x="910412" y="1816100"/>
                </a:lnTo>
                <a:lnTo>
                  <a:pt x="909751" y="1841500"/>
                </a:lnTo>
                <a:lnTo>
                  <a:pt x="905827" y="1866900"/>
                </a:lnTo>
                <a:lnTo>
                  <a:pt x="897089" y="1879600"/>
                </a:lnTo>
                <a:lnTo>
                  <a:pt x="890866" y="1879600"/>
                </a:lnTo>
                <a:lnTo>
                  <a:pt x="892263" y="1866900"/>
                </a:lnTo>
                <a:lnTo>
                  <a:pt x="895743" y="1854200"/>
                </a:lnTo>
                <a:lnTo>
                  <a:pt x="896683" y="1841500"/>
                </a:lnTo>
                <a:lnTo>
                  <a:pt x="896962" y="1828800"/>
                </a:lnTo>
                <a:lnTo>
                  <a:pt x="898423" y="1803400"/>
                </a:lnTo>
                <a:lnTo>
                  <a:pt x="899528" y="1803400"/>
                </a:lnTo>
                <a:lnTo>
                  <a:pt x="899972" y="1790700"/>
                </a:lnTo>
                <a:lnTo>
                  <a:pt x="909320" y="1790700"/>
                </a:lnTo>
                <a:lnTo>
                  <a:pt x="910412" y="1816100"/>
                </a:lnTo>
                <a:lnTo>
                  <a:pt x="910412" y="1778000"/>
                </a:lnTo>
                <a:lnTo>
                  <a:pt x="904341" y="1778000"/>
                </a:lnTo>
                <a:lnTo>
                  <a:pt x="894994" y="1790700"/>
                </a:lnTo>
                <a:lnTo>
                  <a:pt x="886371" y="1790700"/>
                </a:lnTo>
                <a:lnTo>
                  <a:pt x="885228" y="1803400"/>
                </a:lnTo>
                <a:lnTo>
                  <a:pt x="883551" y="1828800"/>
                </a:lnTo>
                <a:lnTo>
                  <a:pt x="881113" y="1854200"/>
                </a:lnTo>
                <a:lnTo>
                  <a:pt x="878293" y="1866900"/>
                </a:lnTo>
                <a:lnTo>
                  <a:pt x="875538" y="1892300"/>
                </a:lnTo>
                <a:lnTo>
                  <a:pt x="875157" y="1905000"/>
                </a:lnTo>
                <a:lnTo>
                  <a:pt x="877455" y="1917700"/>
                </a:lnTo>
                <a:lnTo>
                  <a:pt x="959675" y="1917700"/>
                </a:lnTo>
                <a:lnTo>
                  <a:pt x="968349" y="1930400"/>
                </a:lnTo>
                <a:lnTo>
                  <a:pt x="976807" y="1930400"/>
                </a:lnTo>
                <a:lnTo>
                  <a:pt x="984885" y="1917700"/>
                </a:lnTo>
                <a:lnTo>
                  <a:pt x="992378" y="1917700"/>
                </a:lnTo>
                <a:lnTo>
                  <a:pt x="995857" y="1905000"/>
                </a:lnTo>
                <a:lnTo>
                  <a:pt x="1003833" y="1905000"/>
                </a:lnTo>
                <a:lnTo>
                  <a:pt x="1012723" y="1917700"/>
                </a:lnTo>
                <a:lnTo>
                  <a:pt x="1029627" y="1917700"/>
                </a:lnTo>
                <a:lnTo>
                  <a:pt x="1051204" y="1930400"/>
                </a:lnTo>
                <a:lnTo>
                  <a:pt x="1128750" y="1930400"/>
                </a:lnTo>
                <a:lnTo>
                  <a:pt x="1140790" y="1917700"/>
                </a:lnTo>
                <a:lnTo>
                  <a:pt x="1223708" y="1917700"/>
                </a:lnTo>
                <a:lnTo>
                  <a:pt x="1232954" y="1905000"/>
                </a:lnTo>
                <a:lnTo>
                  <a:pt x="1241082" y="1892300"/>
                </a:lnTo>
                <a:lnTo>
                  <a:pt x="1247902" y="1892300"/>
                </a:lnTo>
                <a:lnTo>
                  <a:pt x="1251064" y="1905000"/>
                </a:lnTo>
                <a:lnTo>
                  <a:pt x="1254734" y="1905000"/>
                </a:lnTo>
                <a:lnTo>
                  <a:pt x="1259852" y="1917700"/>
                </a:lnTo>
                <a:lnTo>
                  <a:pt x="1292961" y="1917700"/>
                </a:lnTo>
                <a:lnTo>
                  <a:pt x="1303820" y="1905000"/>
                </a:lnTo>
                <a:lnTo>
                  <a:pt x="1354442" y="1905000"/>
                </a:lnTo>
                <a:lnTo>
                  <a:pt x="1362925" y="1892300"/>
                </a:lnTo>
                <a:lnTo>
                  <a:pt x="1368348" y="1879600"/>
                </a:lnTo>
                <a:lnTo>
                  <a:pt x="1369745" y="1866900"/>
                </a:lnTo>
                <a:lnTo>
                  <a:pt x="1366037" y="1866900"/>
                </a:lnTo>
                <a:lnTo>
                  <a:pt x="1376057" y="1854200"/>
                </a:lnTo>
                <a:lnTo>
                  <a:pt x="1375384" y="1866900"/>
                </a:lnTo>
                <a:lnTo>
                  <a:pt x="1374711" y="1866900"/>
                </a:lnTo>
                <a:lnTo>
                  <a:pt x="1374114" y="1879600"/>
                </a:lnTo>
                <a:lnTo>
                  <a:pt x="1373708" y="1892300"/>
                </a:lnTo>
                <a:lnTo>
                  <a:pt x="1374419" y="1892300"/>
                </a:lnTo>
                <a:lnTo>
                  <a:pt x="1378051" y="1905000"/>
                </a:lnTo>
                <a:lnTo>
                  <a:pt x="1538897" y="1905000"/>
                </a:lnTo>
                <a:lnTo>
                  <a:pt x="1545729" y="1892300"/>
                </a:lnTo>
                <a:lnTo>
                  <a:pt x="1546491" y="1905000"/>
                </a:lnTo>
                <a:lnTo>
                  <a:pt x="1545145" y="1917700"/>
                </a:lnTo>
                <a:lnTo>
                  <a:pt x="1542630" y="1930400"/>
                </a:lnTo>
                <a:lnTo>
                  <a:pt x="1539913" y="1943100"/>
                </a:lnTo>
                <a:lnTo>
                  <a:pt x="1532661" y="1943100"/>
                </a:lnTo>
                <a:lnTo>
                  <a:pt x="1532661" y="1968500"/>
                </a:lnTo>
                <a:lnTo>
                  <a:pt x="1528483" y="1968500"/>
                </a:lnTo>
                <a:lnTo>
                  <a:pt x="1521663" y="1981200"/>
                </a:lnTo>
                <a:lnTo>
                  <a:pt x="1479346" y="1981200"/>
                </a:lnTo>
                <a:lnTo>
                  <a:pt x="1470939" y="1993900"/>
                </a:lnTo>
                <a:lnTo>
                  <a:pt x="1463027" y="1993900"/>
                </a:lnTo>
                <a:lnTo>
                  <a:pt x="1462112" y="2006600"/>
                </a:lnTo>
                <a:lnTo>
                  <a:pt x="1460969" y="2019300"/>
                </a:lnTo>
                <a:lnTo>
                  <a:pt x="1458633" y="2032000"/>
                </a:lnTo>
                <a:lnTo>
                  <a:pt x="1455762" y="2044700"/>
                </a:lnTo>
                <a:lnTo>
                  <a:pt x="1453045" y="2057400"/>
                </a:lnTo>
                <a:lnTo>
                  <a:pt x="1451241" y="2070100"/>
                </a:lnTo>
                <a:lnTo>
                  <a:pt x="1506651" y="2070100"/>
                </a:lnTo>
                <a:lnTo>
                  <a:pt x="1509776" y="2082800"/>
                </a:lnTo>
                <a:lnTo>
                  <a:pt x="1509141" y="2082800"/>
                </a:lnTo>
                <a:lnTo>
                  <a:pt x="1507185" y="2095500"/>
                </a:lnTo>
                <a:lnTo>
                  <a:pt x="1439900" y="2095500"/>
                </a:lnTo>
                <a:lnTo>
                  <a:pt x="1440268" y="2082800"/>
                </a:lnTo>
                <a:lnTo>
                  <a:pt x="1441615" y="2057400"/>
                </a:lnTo>
                <a:lnTo>
                  <a:pt x="1443977" y="2044700"/>
                </a:lnTo>
                <a:lnTo>
                  <a:pt x="1446911" y="2019300"/>
                </a:lnTo>
                <a:lnTo>
                  <a:pt x="1449946" y="2006600"/>
                </a:lnTo>
                <a:lnTo>
                  <a:pt x="1450987" y="1993900"/>
                </a:lnTo>
                <a:lnTo>
                  <a:pt x="1452232" y="1993900"/>
                </a:lnTo>
                <a:lnTo>
                  <a:pt x="1452740" y="1968500"/>
                </a:lnTo>
                <a:lnTo>
                  <a:pt x="1524292" y="1968500"/>
                </a:lnTo>
                <a:lnTo>
                  <a:pt x="1527086" y="1955800"/>
                </a:lnTo>
                <a:lnTo>
                  <a:pt x="1530997" y="1955800"/>
                </a:lnTo>
                <a:lnTo>
                  <a:pt x="1532661" y="1968500"/>
                </a:lnTo>
                <a:lnTo>
                  <a:pt x="1532661" y="1943100"/>
                </a:lnTo>
                <a:lnTo>
                  <a:pt x="1517053" y="1943100"/>
                </a:lnTo>
                <a:lnTo>
                  <a:pt x="1501952" y="1955800"/>
                </a:lnTo>
                <a:lnTo>
                  <a:pt x="1437055" y="1955800"/>
                </a:lnTo>
                <a:lnTo>
                  <a:pt x="1437055" y="1981200"/>
                </a:lnTo>
                <a:lnTo>
                  <a:pt x="1435455" y="2006600"/>
                </a:lnTo>
                <a:lnTo>
                  <a:pt x="1432902" y="2019300"/>
                </a:lnTo>
                <a:lnTo>
                  <a:pt x="1430426" y="2032000"/>
                </a:lnTo>
                <a:lnTo>
                  <a:pt x="1428432" y="2057400"/>
                </a:lnTo>
                <a:lnTo>
                  <a:pt x="1427327" y="2070100"/>
                </a:lnTo>
                <a:lnTo>
                  <a:pt x="1425524" y="2082800"/>
                </a:lnTo>
                <a:lnTo>
                  <a:pt x="1420761" y="2082800"/>
                </a:lnTo>
                <a:lnTo>
                  <a:pt x="1412506" y="2095500"/>
                </a:lnTo>
                <a:lnTo>
                  <a:pt x="1350264" y="2095500"/>
                </a:lnTo>
                <a:lnTo>
                  <a:pt x="1348206" y="2082800"/>
                </a:lnTo>
                <a:lnTo>
                  <a:pt x="1412798" y="2082800"/>
                </a:lnTo>
                <a:lnTo>
                  <a:pt x="1413306" y="2057400"/>
                </a:lnTo>
                <a:lnTo>
                  <a:pt x="1415567" y="2057400"/>
                </a:lnTo>
                <a:lnTo>
                  <a:pt x="1422222" y="2044700"/>
                </a:lnTo>
                <a:lnTo>
                  <a:pt x="1423009" y="2032000"/>
                </a:lnTo>
                <a:lnTo>
                  <a:pt x="1421434" y="2019300"/>
                </a:lnTo>
                <a:lnTo>
                  <a:pt x="1421180" y="2019300"/>
                </a:lnTo>
                <a:lnTo>
                  <a:pt x="1421511" y="2006600"/>
                </a:lnTo>
                <a:lnTo>
                  <a:pt x="1421295" y="1993900"/>
                </a:lnTo>
                <a:lnTo>
                  <a:pt x="1417891" y="1993900"/>
                </a:lnTo>
                <a:lnTo>
                  <a:pt x="1410284" y="1981200"/>
                </a:lnTo>
                <a:lnTo>
                  <a:pt x="1393634" y="1981200"/>
                </a:lnTo>
                <a:lnTo>
                  <a:pt x="1393634" y="2057400"/>
                </a:lnTo>
                <a:lnTo>
                  <a:pt x="1393596" y="2070100"/>
                </a:lnTo>
                <a:lnTo>
                  <a:pt x="1382420" y="2070100"/>
                </a:lnTo>
                <a:lnTo>
                  <a:pt x="1382687" y="2057400"/>
                </a:lnTo>
                <a:lnTo>
                  <a:pt x="1393634" y="2057400"/>
                </a:lnTo>
                <a:lnTo>
                  <a:pt x="1393634" y="1981200"/>
                </a:lnTo>
                <a:lnTo>
                  <a:pt x="1386192" y="1981200"/>
                </a:lnTo>
                <a:lnTo>
                  <a:pt x="1376095" y="1993900"/>
                </a:lnTo>
                <a:lnTo>
                  <a:pt x="1370660" y="1993900"/>
                </a:lnTo>
                <a:lnTo>
                  <a:pt x="1367396" y="1981200"/>
                </a:lnTo>
                <a:lnTo>
                  <a:pt x="1368907" y="1968500"/>
                </a:lnTo>
                <a:lnTo>
                  <a:pt x="1432598" y="1968500"/>
                </a:lnTo>
                <a:lnTo>
                  <a:pt x="1437055" y="1981200"/>
                </a:lnTo>
                <a:lnTo>
                  <a:pt x="1437055" y="1955800"/>
                </a:lnTo>
                <a:lnTo>
                  <a:pt x="1351902" y="1955800"/>
                </a:lnTo>
                <a:lnTo>
                  <a:pt x="1351902" y="1981200"/>
                </a:lnTo>
                <a:lnTo>
                  <a:pt x="1349908" y="1993900"/>
                </a:lnTo>
                <a:lnTo>
                  <a:pt x="1332382" y="1993900"/>
                </a:lnTo>
                <a:lnTo>
                  <a:pt x="1332382" y="2082800"/>
                </a:lnTo>
                <a:lnTo>
                  <a:pt x="1331315" y="2082800"/>
                </a:lnTo>
                <a:lnTo>
                  <a:pt x="1326896" y="2095500"/>
                </a:lnTo>
                <a:lnTo>
                  <a:pt x="1319225" y="2082800"/>
                </a:lnTo>
                <a:lnTo>
                  <a:pt x="1313624" y="2095500"/>
                </a:lnTo>
                <a:lnTo>
                  <a:pt x="1302905" y="2095500"/>
                </a:lnTo>
                <a:lnTo>
                  <a:pt x="1301534" y="2082800"/>
                </a:lnTo>
                <a:lnTo>
                  <a:pt x="1304632" y="2070100"/>
                </a:lnTo>
                <a:lnTo>
                  <a:pt x="1324876" y="2070100"/>
                </a:lnTo>
                <a:lnTo>
                  <a:pt x="1332382" y="2082800"/>
                </a:lnTo>
                <a:lnTo>
                  <a:pt x="1332382" y="1993900"/>
                </a:lnTo>
                <a:lnTo>
                  <a:pt x="1255661" y="1993900"/>
                </a:lnTo>
                <a:lnTo>
                  <a:pt x="1252448" y="2006600"/>
                </a:lnTo>
                <a:lnTo>
                  <a:pt x="1254569" y="2006600"/>
                </a:lnTo>
                <a:lnTo>
                  <a:pt x="1257973" y="2019300"/>
                </a:lnTo>
                <a:lnTo>
                  <a:pt x="1258811" y="2044700"/>
                </a:lnTo>
                <a:lnTo>
                  <a:pt x="1259205" y="2057400"/>
                </a:lnTo>
                <a:lnTo>
                  <a:pt x="1261249" y="2070100"/>
                </a:lnTo>
                <a:lnTo>
                  <a:pt x="1262888" y="2082800"/>
                </a:lnTo>
                <a:lnTo>
                  <a:pt x="1263383" y="2082800"/>
                </a:lnTo>
                <a:lnTo>
                  <a:pt x="1273987" y="2095500"/>
                </a:lnTo>
                <a:lnTo>
                  <a:pt x="1250708" y="2095500"/>
                </a:lnTo>
                <a:lnTo>
                  <a:pt x="1248448" y="2082800"/>
                </a:lnTo>
                <a:lnTo>
                  <a:pt x="1247305" y="2082800"/>
                </a:lnTo>
                <a:lnTo>
                  <a:pt x="1246428" y="2070100"/>
                </a:lnTo>
                <a:lnTo>
                  <a:pt x="1245565" y="2057400"/>
                </a:lnTo>
                <a:lnTo>
                  <a:pt x="1244930" y="2032000"/>
                </a:lnTo>
                <a:lnTo>
                  <a:pt x="1245247" y="2019300"/>
                </a:lnTo>
                <a:lnTo>
                  <a:pt x="1246390" y="1993900"/>
                </a:lnTo>
                <a:lnTo>
                  <a:pt x="1245616" y="1993900"/>
                </a:lnTo>
                <a:lnTo>
                  <a:pt x="1243888" y="1981200"/>
                </a:lnTo>
                <a:lnTo>
                  <a:pt x="1243342" y="1981200"/>
                </a:lnTo>
                <a:lnTo>
                  <a:pt x="1246098" y="1968500"/>
                </a:lnTo>
                <a:lnTo>
                  <a:pt x="1349260" y="1968500"/>
                </a:lnTo>
                <a:lnTo>
                  <a:pt x="1351902" y="1981200"/>
                </a:lnTo>
                <a:lnTo>
                  <a:pt x="1351902" y="1955800"/>
                </a:lnTo>
                <a:lnTo>
                  <a:pt x="1227353" y="1955800"/>
                </a:lnTo>
                <a:lnTo>
                  <a:pt x="1227353" y="1993900"/>
                </a:lnTo>
                <a:lnTo>
                  <a:pt x="1222616" y="2006600"/>
                </a:lnTo>
                <a:lnTo>
                  <a:pt x="1218920" y="2006600"/>
                </a:lnTo>
                <a:lnTo>
                  <a:pt x="1217295" y="1993900"/>
                </a:lnTo>
                <a:lnTo>
                  <a:pt x="1212773" y="1993900"/>
                </a:lnTo>
                <a:lnTo>
                  <a:pt x="1207300" y="1981200"/>
                </a:lnTo>
                <a:lnTo>
                  <a:pt x="1206500" y="1981200"/>
                </a:lnTo>
                <a:lnTo>
                  <a:pt x="1206500" y="2070100"/>
                </a:lnTo>
                <a:lnTo>
                  <a:pt x="1197102" y="2070100"/>
                </a:lnTo>
                <a:lnTo>
                  <a:pt x="1199438" y="2057400"/>
                </a:lnTo>
                <a:lnTo>
                  <a:pt x="1202143" y="2057400"/>
                </a:lnTo>
                <a:lnTo>
                  <a:pt x="1206500" y="2070100"/>
                </a:lnTo>
                <a:lnTo>
                  <a:pt x="1206500" y="1981200"/>
                </a:lnTo>
                <a:lnTo>
                  <a:pt x="1189240" y="1981200"/>
                </a:lnTo>
                <a:lnTo>
                  <a:pt x="1189240" y="2082800"/>
                </a:lnTo>
                <a:lnTo>
                  <a:pt x="1177112" y="2095500"/>
                </a:lnTo>
                <a:lnTo>
                  <a:pt x="1137208" y="2095500"/>
                </a:lnTo>
                <a:lnTo>
                  <a:pt x="1135367" y="2070100"/>
                </a:lnTo>
                <a:lnTo>
                  <a:pt x="1135087" y="2057400"/>
                </a:lnTo>
                <a:lnTo>
                  <a:pt x="1135062" y="2044700"/>
                </a:lnTo>
                <a:lnTo>
                  <a:pt x="1133983" y="2032000"/>
                </a:lnTo>
                <a:lnTo>
                  <a:pt x="1133614" y="2019300"/>
                </a:lnTo>
                <a:lnTo>
                  <a:pt x="1142555" y="2019300"/>
                </a:lnTo>
                <a:lnTo>
                  <a:pt x="1143050" y="2032000"/>
                </a:lnTo>
                <a:lnTo>
                  <a:pt x="1143431" y="2044700"/>
                </a:lnTo>
                <a:lnTo>
                  <a:pt x="1143609" y="2057400"/>
                </a:lnTo>
                <a:lnTo>
                  <a:pt x="1143482" y="2070100"/>
                </a:lnTo>
                <a:lnTo>
                  <a:pt x="1142949" y="2082800"/>
                </a:lnTo>
                <a:lnTo>
                  <a:pt x="1189240" y="2082800"/>
                </a:lnTo>
                <a:lnTo>
                  <a:pt x="1189240" y="1981200"/>
                </a:lnTo>
                <a:lnTo>
                  <a:pt x="1182027" y="1981200"/>
                </a:lnTo>
                <a:lnTo>
                  <a:pt x="1179156" y="1984730"/>
                </a:lnTo>
                <a:lnTo>
                  <a:pt x="1179156" y="2057400"/>
                </a:lnTo>
                <a:lnTo>
                  <a:pt x="1175651" y="2070100"/>
                </a:lnTo>
                <a:lnTo>
                  <a:pt x="1164170" y="2070100"/>
                </a:lnTo>
                <a:lnTo>
                  <a:pt x="1167930" y="2057400"/>
                </a:lnTo>
                <a:lnTo>
                  <a:pt x="1179156" y="2057400"/>
                </a:lnTo>
                <a:lnTo>
                  <a:pt x="1179156" y="1984730"/>
                </a:lnTo>
                <a:lnTo>
                  <a:pt x="1171676" y="1993900"/>
                </a:lnTo>
                <a:lnTo>
                  <a:pt x="1138643" y="1993900"/>
                </a:lnTo>
                <a:lnTo>
                  <a:pt x="1134376" y="2006600"/>
                </a:lnTo>
                <a:lnTo>
                  <a:pt x="1131709" y="2006600"/>
                </a:lnTo>
                <a:lnTo>
                  <a:pt x="1127531" y="1993900"/>
                </a:lnTo>
                <a:lnTo>
                  <a:pt x="1129385" y="1981200"/>
                </a:lnTo>
                <a:lnTo>
                  <a:pt x="1138809" y="1968500"/>
                </a:lnTo>
                <a:lnTo>
                  <a:pt x="1217625" y="1968500"/>
                </a:lnTo>
                <a:lnTo>
                  <a:pt x="1225677" y="1981200"/>
                </a:lnTo>
                <a:lnTo>
                  <a:pt x="1227353" y="1993900"/>
                </a:lnTo>
                <a:lnTo>
                  <a:pt x="1227353" y="1955800"/>
                </a:lnTo>
                <a:lnTo>
                  <a:pt x="1107160" y="1955800"/>
                </a:lnTo>
                <a:lnTo>
                  <a:pt x="1095565" y="1943100"/>
                </a:lnTo>
                <a:lnTo>
                  <a:pt x="1069771" y="1943100"/>
                </a:lnTo>
                <a:lnTo>
                  <a:pt x="1069771" y="2070100"/>
                </a:lnTo>
                <a:lnTo>
                  <a:pt x="1069606" y="2082800"/>
                </a:lnTo>
                <a:lnTo>
                  <a:pt x="1069009" y="2082800"/>
                </a:lnTo>
                <a:lnTo>
                  <a:pt x="1069009" y="2086508"/>
                </a:lnTo>
                <a:lnTo>
                  <a:pt x="1069009" y="2086762"/>
                </a:lnTo>
                <a:lnTo>
                  <a:pt x="1069009" y="2095500"/>
                </a:lnTo>
                <a:lnTo>
                  <a:pt x="1069276" y="2095500"/>
                </a:lnTo>
                <a:lnTo>
                  <a:pt x="1069035" y="2108200"/>
                </a:lnTo>
                <a:lnTo>
                  <a:pt x="1065022" y="2108200"/>
                </a:lnTo>
                <a:lnTo>
                  <a:pt x="1049845" y="2095500"/>
                </a:lnTo>
                <a:lnTo>
                  <a:pt x="1014120" y="2095500"/>
                </a:lnTo>
                <a:lnTo>
                  <a:pt x="994168" y="2108200"/>
                </a:lnTo>
                <a:lnTo>
                  <a:pt x="937628" y="2108200"/>
                </a:lnTo>
                <a:lnTo>
                  <a:pt x="937158" y="2095500"/>
                </a:lnTo>
                <a:lnTo>
                  <a:pt x="936701" y="2082800"/>
                </a:lnTo>
                <a:lnTo>
                  <a:pt x="999451" y="2082800"/>
                </a:lnTo>
                <a:lnTo>
                  <a:pt x="1018921" y="2070100"/>
                </a:lnTo>
                <a:lnTo>
                  <a:pt x="1069771" y="2070100"/>
                </a:lnTo>
                <a:lnTo>
                  <a:pt x="1069771" y="1943100"/>
                </a:lnTo>
                <a:lnTo>
                  <a:pt x="1068717" y="1943100"/>
                </a:lnTo>
                <a:lnTo>
                  <a:pt x="1068717" y="2032000"/>
                </a:lnTo>
                <a:lnTo>
                  <a:pt x="1068311" y="2044700"/>
                </a:lnTo>
                <a:lnTo>
                  <a:pt x="1016876" y="2044700"/>
                </a:lnTo>
                <a:lnTo>
                  <a:pt x="995768" y="2057400"/>
                </a:lnTo>
                <a:lnTo>
                  <a:pt x="937552" y="2057400"/>
                </a:lnTo>
                <a:lnTo>
                  <a:pt x="935939" y="2044700"/>
                </a:lnTo>
                <a:lnTo>
                  <a:pt x="938415" y="2044700"/>
                </a:lnTo>
                <a:lnTo>
                  <a:pt x="944968" y="2032000"/>
                </a:lnTo>
                <a:lnTo>
                  <a:pt x="949464" y="2032000"/>
                </a:lnTo>
                <a:lnTo>
                  <a:pt x="953757" y="2044700"/>
                </a:lnTo>
                <a:lnTo>
                  <a:pt x="980909" y="2044700"/>
                </a:lnTo>
                <a:lnTo>
                  <a:pt x="992314" y="2032000"/>
                </a:lnTo>
                <a:lnTo>
                  <a:pt x="1016901" y="2032000"/>
                </a:lnTo>
                <a:lnTo>
                  <a:pt x="1030808" y="2019300"/>
                </a:lnTo>
                <a:lnTo>
                  <a:pt x="1066076" y="2019300"/>
                </a:lnTo>
                <a:lnTo>
                  <a:pt x="1068717" y="2032000"/>
                </a:lnTo>
                <a:lnTo>
                  <a:pt x="1068717" y="1943100"/>
                </a:lnTo>
                <a:lnTo>
                  <a:pt x="1068108" y="1943100"/>
                </a:lnTo>
                <a:lnTo>
                  <a:pt x="1068108" y="1993900"/>
                </a:lnTo>
                <a:lnTo>
                  <a:pt x="1067536" y="1993900"/>
                </a:lnTo>
                <a:lnTo>
                  <a:pt x="1063790" y="2006600"/>
                </a:lnTo>
                <a:lnTo>
                  <a:pt x="1036802" y="2006600"/>
                </a:lnTo>
                <a:lnTo>
                  <a:pt x="1017460" y="2019300"/>
                </a:lnTo>
                <a:lnTo>
                  <a:pt x="947153" y="2019300"/>
                </a:lnTo>
                <a:lnTo>
                  <a:pt x="941476" y="2006600"/>
                </a:lnTo>
                <a:lnTo>
                  <a:pt x="941349" y="1993900"/>
                </a:lnTo>
                <a:lnTo>
                  <a:pt x="944829" y="1981200"/>
                </a:lnTo>
                <a:lnTo>
                  <a:pt x="1047318" y="1981200"/>
                </a:lnTo>
                <a:lnTo>
                  <a:pt x="1056132" y="1968500"/>
                </a:lnTo>
                <a:lnTo>
                  <a:pt x="1064006" y="1968500"/>
                </a:lnTo>
                <a:lnTo>
                  <a:pt x="1066355" y="1981200"/>
                </a:lnTo>
                <a:lnTo>
                  <a:pt x="1068108" y="1993900"/>
                </a:lnTo>
                <a:lnTo>
                  <a:pt x="1068108" y="1943100"/>
                </a:lnTo>
                <a:lnTo>
                  <a:pt x="1028509" y="1943100"/>
                </a:lnTo>
                <a:lnTo>
                  <a:pt x="998969" y="1955800"/>
                </a:lnTo>
                <a:lnTo>
                  <a:pt x="903160" y="1955800"/>
                </a:lnTo>
                <a:lnTo>
                  <a:pt x="903160" y="1981200"/>
                </a:lnTo>
                <a:lnTo>
                  <a:pt x="902690" y="1993900"/>
                </a:lnTo>
                <a:lnTo>
                  <a:pt x="901230" y="1993900"/>
                </a:lnTo>
                <a:lnTo>
                  <a:pt x="893191" y="2006600"/>
                </a:lnTo>
                <a:lnTo>
                  <a:pt x="890917" y="2019300"/>
                </a:lnTo>
                <a:lnTo>
                  <a:pt x="892492" y="2032000"/>
                </a:lnTo>
                <a:lnTo>
                  <a:pt x="896023" y="2044700"/>
                </a:lnTo>
                <a:lnTo>
                  <a:pt x="898207" y="2057400"/>
                </a:lnTo>
                <a:lnTo>
                  <a:pt x="899121" y="2057400"/>
                </a:lnTo>
                <a:lnTo>
                  <a:pt x="898779" y="2070100"/>
                </a:lnTo>
                <a:lnTo>
                  <a:pt x="897178" y="2082800"/>
                </a:lnTo>
                <a:lnTo>
                  <a:pt x="896505" y="2082800"/>
                </a:lnTo>
                <a:lnTo>
                  <a:pt x="895426" y="2095500"/>
                </a:lnTo>
                <a:lnTo>
                  <a:pt x="887196" y="2095500"/>
                </a:lnTo>
                <a:lnTo>
                  <a:pt x="886510" y="2082800"/>
                </a:lnTo>
                <a:lnTo>
                  <a:pt x="884758" y="2082800"/>
                </a:lnTo>
                <a:lnTo>
                  <a:pt x="884580" y="2070100"/>
                </a:lnTo>
                <a:lnTo>
                  <a:pt x="883894" y="2070100"/>
                </a:lnTo>
                <a:lnTo>
                  <a:pt x="886625" y="2057400"/>
                </a:lnTo>
                <a:lnTo>
                  <a:pt x="886485" y="2044700"/>
                </a:lnTo>
                <a:lnTo>
                  <a:pt x="884148" y="2032000"/>
                </a:lnTo>
                <a:lnTo>
                  <a:pt x="880338" y="2019300"/>
                </a:lnTo>
                <a:lnTo>
                  <a:pt x="878700" y="2006600"/>
                </a:lnTo>
                <a:lnTo>
                  <a:pt x="880491" y="1993900"/>
                </a:lnTo>
                <a:lnTo>
                  <a:pt x="885634" y="1993900"/>
                </a:lnTo>
                <a:lnTo>
                  <a:pt x="894016" y="1981200"/>
                </a:lnTo>
                <a:lnTo>
                  <a:pt x="903160" y="1981200"/>
                </a:lnTo>
                <a:lnTo>
                  <a:pt x="903160" y="1955800"/>
                </a:lnTo>
                <a:lnTo>
                  <a:pt x="897750" y="1955800"/>
                </a:lnTo>
                <a:lnTo>
                  <a:pt x="880503" y="1968500"/>
                </a:lnTo>
                <a:lnTo>
                  <a:pt x="860920" y="1968500"/>
                </a:lnTo>
                <a:lnTo>
                  <a:pt x="856805" y="1981200"/>
                </a:lnTo>
                <a:lnTo>
                  <a:pt x="848563" y="1968500"/>
                </a:lnTo>
                <a:lnTo>
                  <a:pt x="845248" y="1981200"/>
                </a:lnTo>
                <a:lnTo>
                  <a:pt x="854837" y="1981200"/>
                </a:lnTo>
                <a:lnTo>
                  <a:pt x="857580" y="1993900"/>
                </a:lnTo>
                <a:lnTo>
                  <a:pt x="856729" y="1993900"/>
                </a:lnTo>
                <a:lnTo>
                  <a:pt x="856107" y="2006600"/>
                </a:lnTo>
                <a:lnTo>
                  <a:pt x="858024" y="2006600"/>
                </a:lnTo>
                <a:lnTo>
                  <a:pt x="861517" y="2019300"/>
                </a:lnTo>
                <a:lnTo>
                  <a:pt x="865632" y="2019300"/>
                </a:lnTo>
                <a:lnTo>
                  <a:pt x="868299" y="2032000"/>
                </a:lnTo>
                <a:lnTo>
                  <a:pt x="869975" y="2032000"/>
                </a:lnTo>
                <a:lnTo>
                  <a:pt x="870686" y="2044700"/>
                </a:lnTo>
                <a:lnTo>
                  <a:pt x="870496" y="2044700"/>
                </a:lnTo>
                <a:lnTo>
                  <a:pt x="869746" y="2057400"/>
                </a:lnTo>
                <a:lnTo>
                  <a:pt x="869035" y="2070100"/>
                </a:lnTo>
                <a:lnTo>
                  <a:pt x="868413" y="2070100"/>
                </a:lnTo>
                <a:lnTo>
                  <a:pt x="867943" y="2082800"/>
                </a:lnTo>
                <a:lnTo>
                  <a:pt x="867829" y="2095500"/>
                </a:lnTo>
                <a:lnTo>
                  <a:pt x="869797" y="2108200"/>
                </a:lnTo>
                <a:lnTo>
                  <a:pt x="885532" y="2108200"/>
                </a:lnTo>
                <a:lnTo>
                  <a:pt x="895553" y="2120900"/>
                </a:lnTo>
                <a:lnTo>
                  <a:pt x="1138085" y="2120900"/>
                </a:lnTo>
                <a:lnTo>
                  <a:pt x="1140929" y="2108200"/>
                </a:lnTo>
                <a:lnTo>
                  <a:pt x="1197267" y="2108200"/>
                </a:lnTo>
                <a:lnTo>
                  <a:pt x="1215199" y="2095500"/>
                </a:lnTo>
                <a:lnTo>
                  <a:pt x="1237856" y="2108200"/>
                </a:lnTo>
                <a:lnTo>
                  <a:pt x="1394612" y="2108200"/>
                </a:lnTo>
                <a:lnTo>
                  <a:pt x="1404493" y="2120900"/>
                </a:lnTo>
                <a:lnTo>
                  <a:pt x="1410462" y="2108200"/>
                </a:lnTo>
                <a:lnTo>
                  <a:pt x="1502664" y="2108200"/>
                </a:lnTo>
                <a:lnTo>
                  <a:pt x="1503070" y="2120900"/>
                </a:lnTo>
                <a:lnTo>
                  <a:pt x="1843671" y="2120900"/>
                </a:lnTo>
                <a:lnTo>
                  <a:pt x="1850034" y="2108200"/>
                </a:lnTo>
                <a:lnTo>
                  <a:pt x="1853539" y="2120900"/>
                </a:lnTo>
                <a:lnTo>
                  <a:pt x="1881555" y="2120900"/>
                </a:lnTo>
                <a:lnTo>
                  <a:pt x="1894255" y="2108200"/>
                </a:lnTo>
                <a:lnTo>
                  <a:pt x="1907057" y="2108200"/>
                </a:lnTo>
                <a:lnTo>
                  <a:pt x="1919897" y="2120900"/>
                </a:lnTo>
                <a:lnTo>
                  <a:pt x="1976932" y="2120900"/>
                </a:lnTo>
                <a:lnTo>
                  <a:pt x="1978177" y="2108200"/>
                </a:lnTo>
                <a:lnTo>
                  <a:pt x="1979574" y="2095500"/>
                </a:lnTo>
                <a:lnTo>
                  <a:pt x="1980831" y="2082800"/>
                </a:lnTo>
                <a:lnTo>
                  <a:pt x="1981657" y="2082800"/>
                </a:lnTo>
                <a:lnTo>
                  <a:pt x="1987016" y="2070100"/>
                </a:lnTo>
                <a:lnTo>
                  <a:pt x="2048471" y="2070100"/>
                </a:lnTo>
                <a:lnTo>
                  <a:pt x="2051634" y="2082800"/>
                </a:lnTo>
                <a:lnTo>
                  <a:pt x="2051977" y="2082800"/>
                </a:lnTo>
                <a:lnTo>
                  <a:pt x="2051519" y="2108200"/>
                </a:lnTo>
                <a:lnTo>
                  <a:pt x="2049411" y="2120900"/>
                </a:lnTo>
                <a:lnTo>
                  <a:pt x="2062124" y="2120900"/>
                </a:lnTo>
                <a:lnTo>
                  <a:pt x="2062899" y="2108200"/>
                </a:lnTo>
                <a:lnTo>
                  <a:pt x="2064524" y="2095500"/>
                </a:lnTo>
                <a:lnTo>
                  <a:pt x="2067267" y="2082800"/>
                </a:lnTo>
                <a:lnTo>
                  <a:pt x="2067966" y="2070100"/>
                </a:lnTo>
                <a:lnTo>
                  <a:pt x="2065832" y="2057400"/>
                </a:lnTo>
                <a:lnTo>
                  <a:pt x="1971205" y="2057400"/>
                </a:lnTo>
                <a:lnTo>
                  <a:pt x="1968246" y="2070100"/>
                </a:lnTo>
                <a:lnTo>
                  <a:pt x="1965617" y="2082800"/>
                </a:lnTo>
                <a:lnTo>
                  <a:pt x="1966048" y="2095500"/>
                </a:lnTo>
                <a:lnTo>
                  <a:pt x="1900364" y="2095500"/>
                </a:lnTo>
                <a:lnTo>
                  <a:pt x="1898853" y="2082800"/>
                </a:lnTo>
                <a:lnTo>
                  <a:pt x="1897507" y="2057400"/>
                </a:lnTo>
                <a:lnTo>
                  <a:pt x="1898142" y="2044700"/>
                </a:lnTo>
                <a:lnTo>
                  <a:pt x="1899475" y="2019300"/>
                </a:lnTo>
                <a:lnTo>
                  <a:pt x="1900212" y="2006600"/>
                </a:lnTo>
                <a:lnTo>
                  <a:pt x="1900809" y="1981200"/>
                </a:lnTo>
                <a:lnTo>
                  <a:pt x="1902040" y="1955800"/>
                </a:lnTo>
                <a:lnTo>
                  <a:pt x="1903133" y="1930400"/>
                </a:lnTo>
                <a:lnTo>
                  <a:pt x="1903349" y="1905000"/>
                </a:lnTo>
                <a:lnTo>
                  <a:pt x="1903006" y="1892300"/>
                </a:lnTo>
                <a:lnTo>
                  <a:pt x="1902650" y="1866900"/>
                </a:lnTo>
                <a:lnTo>
                  <a:pt x="1901863" y="1841500"/>
                </a:lnTo>
                <a:lnTo>
                  <a:pt x="1900275" y="1828800"/>
                </a:lnTo>
                <a:lnTo>
                  <a:pt x="1900097" y="1816100"/>
                </a:lnTo>
                <a:lnTo>
                  <a:pt x="1902917" y="1803400"/>
                </a:lnTo>
                <a:lnTo>
                  <a:pt x="1920697" y="1803400"/>
                </a:lnTo>
                <a:lnTo>
                  <a:pt x="1931670" y="1790700"/>
                </a:lnTo>
                <a:lnTo>
                  <a:pt x="1904199" y="1790700"/>
                </a:lnTo>
                <a:lnTo>
                  <a:pt x="1905990" y="1778000"/>
                </a:lnTo>
                <a:lnTo>
                  <a:pt x="1934133" y="1778000"/>
                </a:lnTo>
                <a:lnTo>
                  <a:pt x="1950402" y="1765300"/>
                </a:lnTo>
                <a:lnTo>
                  <a:pt x="2164308" y="1765300"/>
                </a:lnTo>
                <a:lnTo>
                  <a:pt x="2166569" y="1778000"/>
                </a:lnTo>
                <a:lnTo>
                  <a:pt x="2009444" y="1778000"/>
                </a:lnTo>
                <a:lnTo>
                  <a:pt x="1956930" y="1790700"/>
                </a:lnTo>
                <a:lnTo>
                  <a:pt x="2482367" y="1790700"/>
                </a:lnTo>
                <a:lnTo>
                  <a:pt x="2496731" y="1778000"/>
                </a:lnTo>
                <a:lnTo>
                  <a:pt x="2535059" y="1778000"/>
                </a:lnTo>
                <a:lnTo>
                  <a:pt x="2540673" y="1790700"/>
                </a:lnTo>
                <a:lnTo>
                  <a:pt x="2543086" y="1790700"/>
                </a:lnTo>
                <a:lnTo>
                  <a:pt x="2542883" y="1803400"/>
                </a:lnTo>
                <a:lnTo>
                  <a:pt x="2540901" y="1841500"/>
                </a:lnTo>
                <a:lnTo>
                  <a:pt x="2541905" y="1866900"/>
                </a:lnTo>
                <a:lnTo>
                  <a:pt x="2544026" y="1905000"/>
                </a:lnTo>
                <a:lnTo>
                  <a:pt x="2545423" y="1943100"/>
                </a:lnTo>
                <a:lnTo>
                  <a:pt x="2545943" y="1968500"/>
                </a:lnTo>
                <a:lnTo>
                  <a:pt x="2546540" y="2006600"/>
                </a:lnTo>
                <a:lnTo>
                  <a:pt x="2546731" y="2019300"/>
                </a:lnTo>
                <a:lnTo>
                  <a:pt x="2546807" y="2044700"/>
                </a:lnTo>
                <a:lnTo>
                  <a:pt x="2546705" y="2057400"/>
                </a:lnTo>
                <a:lnTo>
                  <a:pt x="2546261" y="2095500"/>
                </a:lnTo>
                <a:lnTo>
                  <a:pt x="2545689" y="2120900"/>
                </a:lnTo>
                <a:lnTo>
                  <a:pt x="2659824" y="2120900"/>
                </a:lnTo>
                <a:lnTo>
                  <a:pt x="2658402" y="2082800"/>
                </a:lnTo>
                <a:lnTo>
                  <a:pt x="2657678" y="2044700"/>
                </a:lnTo>
                <a:lnTo>
                  <a:pt x="2657665" y="2006600"/>
                </a:lnTo>
                <a:lnTo>
                  <a:pt x="2658478" y="1955800"/>
                </a:lnTo>
                <a:lnTo>
                  <a:pt x="2659418" y="1905000"/>
                </a:lnTo>
                <a:lnTo>
                  <a:pt x="2659519" y="1854200"/>
                </a:lnTo>
                <a:lnTo>
                  <a:pt x="2657805" y="1803400"/>
                </a:lnTo>
                <a:lnTo>
                  <a:pt x="2657335" y="1778000"/>
                </a:lnTo>
                <a:lnTo>
                  <a:pt x="2658453" y="1752600"/>
                </a:lnTo>
                <a:lnTo>
                  <a:pt x="2661158" y="1689100"/>
                </a:lnTo>
                <a:lnTo>
                  <a:pt x="2661970" y="1638300"/>
                </a:lnTo>
                <a:lnTo>
                  <a:pt x="2662440" y="1612900"/>
                </a:lnTo>
                <a:lnTo>
                  <a:pt x="2663025" y="1587500"/>
                </a:lnTo>
                <a:lnTo>
                  <a:pt x="2662593" y="1562100"/>
                </a:lnTo>
                <a:lnTo>
                  <a:pt x="2661323" y="1549400"/>
                </a:lnTo>
                <a:lnTo>
                  <a:pt x="2660294" y="1536700"/>
                </a:lnTo>
                <a:lnTo>
                  <a:pt x="2660573" y="1524000"/>
                </a:lnTo>
                <a:lnTo>
                  <a:pt x="2661450" y="1511300"/>
                </a:lnTo>
                <a:lnTo>
                  <a:pt x="2661551" y="1485900"/>
                </a:lnTo>
                <a:lnTo>
                  <a:pt x="2660954" y="1473200"/>
                </a:lnTo>
                <a:lnTo>
                  <a:pt x="2659811" y="1460500"/>
                </a:lnTo>
                <a:lnTo>
                  <a:pt x="2659392" y="1460500"/>
                </a:lnTo>
                <a:lnTo>
                  <a:pt x="2659126" y="1447800"/>
                </a:lnTo>
                <a:lnTo>
                  <a:pt x="2660726" y="1435100"/>
                </a:lnTo>
                <a:lnTo>
                  <a:pt x="2664091" y="1435100"/>
                </a:lnTo>
                <a:lnTo>
                  <a:pt x="2669248" y="1447800"/>
                </a:lnTo>
                <a:lnTo>
                  <a:pt x="2678823" y="1447800"/>
                </a:lnTo>
                <a:lnTo>
                  <a:pt x="2687980" y="1460500"/>
                </a:lnTo>
                <a:lnTo>
                  <a:pt x="2696730" y="1460500"/>
                </a:lnTo>
                <a:lnTo>
                  <a:pt x="2705100" y="1473200"/>
                </a:lnTo>
                <a:lnTo>
                  <a:pt x="2710053" y="1485900"/>
                </a:lnTo>
                <a:lnTo>
                  <a:pt x="2720352" y="1485900"/>
                </a:lnTo>
                <a:lnTo>
                  <a:pt x="2725877" y="1498600"/>
                </a:lnTo>
                <a:lnTo>
                  <a:pt x="2734907" y="1498600"/>
                </a:lnTo>
                <a:lnTo>
                  <a:pt x="2741320" y="1511300"/>
                </a:lnTo>
                <a:lnTo>
                  <a:pt x="2745371" y="1524000"/>
                </a:lnTo>
                <a:lnTo>
                  <a:pt x="2747314" y="1536700"/>
                </a:lnTo>
                <a:lnTo>
                  <a:pt x="2748470" y="1562100"/>
                </a:lnTo>
                <a:lnTo>
                  <a:pt x="2748635" y="1587500"/>
                </a:lnTo>
                <a:lnTo>
                  <a:pt x="2748191" y="1625600"/>
                </a:lnTo>
                <a:lnTo>
                  <a:pt x="2747505" y="1651000"/>
                </a:lnTo>
                <a:lnTo>
                  <a:pt x="2747568" y="1676400"/>
                </a:lnTo>
                <a:lnTo>
                  <a:pt x="2747835" y="1689100"/>
                </a:lnTo>
                <a:lnTo>
                  <a:pt x="2748546" y="1714500"/>
                </a:lnTo>
                <a:lnTo>
                  <a:pt x="2749969" y="1739900"/>
                </a:lnTo>
                <a:lnTo>
                  <a:pt x="2750439" y="1765300"/>
                </a:lnTo>
                <a:lnTo>
                  <a:pt x="2749842" y="1778000"/>
                </a:lnTo>
                <a:lnTo>
                  <a:pt x="2747581" y="1816100"/>
                </a:lnTo>
                <a:lnTo>
                  <a:pt x="2745625" y="1841500"/>
                </a:lnTo>
                <a:lnTo>
                  <a:pt x="2743555" y="1879600"/>
                </a:lnTo>
                <a:lnTo>
                  <a:pt x="2741599" y="1905000"/>
                </a:lnTo>
                <a:lnTo>
                  <a:pt x="2740012" y="1943100"/>
                </a:lnTo>
                <a:lnTo>
                  <a:pt x="2739225" y="1981200"/>
                </a:lnTo>
                <a:lnTo>
                  <a:pt x="2739682" y="2019300"/>
                </a:lnTo>
                <a:lnTo>
                  <a:pt x="2740926" y="2057400"/>
                </a:lnTo>
                <a:lnTo>
                  <a:pt x="2742463" y="2095500"/>
                </a:lnTo>
                <a:lnTo>
                  <a:pt x="2743047" y="2108200"/>
                </a:lnTo>
                <a:lnTo>
                  <a:pt x="2743403" y="2120900"/>
                </a:lnTo>
                <a:lnTo>
                  <a:pt x="2792895" y="2120900"/>
                </a:lnTo>
                <a:lnTo>
                  <a:pt x="2792031" y="2095500"/>
                </a:lnTo>
                <a:lnTo>
                  <a:pt x="2791447" y="2070100"/>
                </a:lnTo>
                <a:lnTo>
                  <a:pt x="2791091" y="2032000"/>
                </a:lnTo>
                <a:lnTo>
                  <a:pt x="2790990" y="2019300"/>
                </a:lnTo>
                <a:lnTo>
                  <a:pt x="2791002" y="1968500"/>
                </a:lnTo>
                <a:lnTo>
                  <a:pt x="2791472" y="1943100"/>
                </a:lnTo>
                <a:lnTo>
                  <a:pt x="2792095" y="1917700"/>
                </a:lnTo>
                <a:lnTo>
                  <a:pt x="2792641" y="1879600"/>
                </a:lnTo>
                <a:lnTo>
                  <a:pt x="2792730" y="1854200"/>
                </a:lnTo>
                <a:lnTo>
                  <a:pt x="2792184" y="1803400"/>
                </a:lnTo>
                <a:lnTo>
                  <a:pt x="2792311" y="1778000"/>
                </a:lnTo>
                <a:lnTo>
                  <a:pt x="2794101" y="1689100"/>
                </a:lnTo>
                <a:lnTo>
                  <a:pt x="2796438" y="1612900"/>
                </a:lnTo>
                <a:lnTo>
                  <a:pt x="2797060" y="1600200"/>
                </a:lnTo>
                <a:lnTo>
                  <a:pt x="2797772" y="1574800"/>
                </a:lnTo>
                <a:lnTo>
                  <a:pt x="2799943" y="1524000"/>
                </a:lnTo>
                <a:lnTo>
                  <a:pt x="2800261" y="1524000"/>
                </a:lnTo>
                <a:lnTo>
                  <a:pt x="3001746" y="1511300"/>
                </a:lnTo>
                <a:lnTo>
                  <a:pt x="3093656" y="1511300"/>
                </a:lnTo>
                <a:lnTo>
                  <a:pt x="3098876" y="1524000"/>
                </a:lnTo>
                <a:lnTo>
                  <a:pt x="3102356" y="1524000"/>
                </a:lnTo>
                <a:lnTo>
                  <a:pt x="3102356" y="1511300"/>
                </a:lnTo>
                <a:lnTo>
                  <a:pt x="3102356" y="1485900"/>
                </a:lnTo>
                <a:lnTo>
                  <a:pt x="3084055" y="1485900"/>
                </a:lnTo>
                <a:lnTo>
                  <a:pt x="3073069" y="1473200"/>
                </a:lnTo>
                <a:lnTo>
                  <a:pt x="3063951" y="1473200"/>
                </a:lnTo>
                <a:lnTo>
                  <a:pt x="3076498" y="1460500"/>
                </a:lnTo>
                <a:lnTo>
                  <a:pt x="3002318" y="1460500"/>
                </a:lnTo>
                <a:lnTo>
                  <a:pt x="2993898" y="1447800"/>
                </a:lnTo>
                <a:lnTo>
                  <a:pt x="3091459" y="1447800"/>
                </a:lnTo>
                <a:lnTo>
                  <a:pt x="3082442" y="1460500"/>
                </a:lnTo>
                <a:lnTo>
                  <a:pt x="3102356" y="1460500"/>
                </a:lnTo>
                <a:lnTo>
                  <a:pt x="3102356" y="1320800"/>
                </a:lnTo>
                <a:lnTo>
                  <a:pt x="3102356" y="128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9" name="bg object 16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085336" y="6541518"/>
            <a:ext cx="101155" cy="112888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090313" y="6385028"/>
            <a:ext cx="114884" cy="114553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95639" y="6251489"/>
            <a:ext cx="98513" cy="108381"/>
          </a:xfrm>
          <a:prstGeom prst="rect">
            <a:avLst/>
          </a:prstGeom>
        </p:spPr>
      </p:pic>
      <p:sp>
        <p:nvSpPr>
          <p:cNvPr id="172" name="bg object 172"/>
          <p:cNvSpPr/>
          <p:nvPr/>
        </p:nvSpPr>
        <p:spPr>
          <a:xfrm>
            <a:off x="7232315" y="6380720"/>
            <a:ext cx="113030" cy="123825"/>
          </a:xfrm>
          <a:custGeom>
            <a:avLst/>
            <a:gdLst/>
            <a:ahLst/>
            <a:cxnLst/>
            <a:rect l="l" t="t" r="r" b="b"/>
            <a:pathLst>
              <a:path w="113029" h="123825">
                <a:moveTo>
                  <a:pt x="2651" y="5486"/>
                </a:moveTo>
                <a:lnTo>
                  <a:pt x="87" y="34035"/>
                </a:lnTo>
                <a:lnTo>
                  <a:pt x="0" y="35572"/>
                </a:lnTo>
                <a:lnTo>
                  <a:pt x="242" y="61903"/>
                </a:lnTo>
                <a:lnTo>
                  <a:pt x="328" y="65087"/>
                </a:lnTo>
                <a:lnTo>
                  <a:pt x="2670" y="93667"/>
                </a:lnTo>
                <a:lnTo>
                  <a:pt x="6422" y="123583"/>
                </a:lnTo>
                <a:lnTo>
                  <a:pt x="18139" y="117778"/>
                </a:lnTo>
                <a:lnTo>
                  <a:pt x="29730" y="116016"/>
                </a:lnTo>
                <a:lnTo>
                  <a:pt x="91433" y="116016"/>
                </a:lnTo>
                <a:lnTo>
                  <a:pt x="100949" y="111759"/>
                </a:lnTo>
                <a:lnTo>
                  <a:pt x="106675" y="108025"/>
                </a:lnTo>
                <a:lnTo>
                  <a:pt x="79318" y="108025"/>
                </a:lnTo>
                <a:lnTo>
                  <a:pt x="62188" y="105778"/>
                </a:lnTo>
                <a:lnTo>
                  <a:pt x="59445" y="104940"/>
                </a:lnTo>
                <a:lnTo>
                  <a:pt x="57413" y="103390"/>
                </a:lnTo>
                <a:lnTo>
                  <a:pt x="57468" y="101739"/>
                </a:lnTo>
                <a:lnTo>
                  <a:pt x="21878" y="101739"/>
                </a:lnTo>
                <a:lnTo>
                  <a:pt x="11520" y="49134"/>
                </a:lnTo>
                <a:lnTo>
                  <a:pt x="12633" y="33058"/>
                </a:lnTo>
                <a:lnTo>
                  <a:pt x="13928" y="23304"/>
                </a:lnTo>
                <a:lnTo>
                  <a:pt x="20291" y="16865"/>
                </a:lnTo>
                <a:lnTo>
                  <a:pt x="30413" y="15151"/>
                </a:lnTo>
                <a:lnTo>
                  <a:pt x="46246" y="12203"/>
                </a:lnTo>
                <a:lnTo>
                  <a:pt x="53823" y="11330"/>
                </a:lnTo>
                <a:lnTo>
                  <a:pt x="75312" y="11330"/>
                </a:lnTo>
                <a:lnTo>
                  <a:pt x="78139" y="11163"/>
                </a:lnTo>
                <a:lnTo>
                  <a:pt x="101602" y="11163"/>
                </a:lnTo>
                <a:lnTo>
                  <a:pt x="100593" y="7230"/>
                </a:lnTo>
                <a:lnTo>
                  <a:pt x="13358" y="7230"/>
                </a:lnTo>
                <a:lnTo>
                  <a:pt x="2651" y="5486"/>
                </a:lnTo>
                <a:close/>
              </a:path>
              <a:path w="113029" h="123825">
                <a:moveTo>
                  <a:pt x="91433" y="116016"/>
                </a:moveTo>
                <a:lnTo>
                  <a:pt x="29730" y="116016"/>
                </a:lnTo>
                <a:lnTo>
                  <a:pt x="41202" y="116856"/>
                </a:lnTo>
                <a:lnTo>
                  <a:pt x="52562" y="118859"/>
                </a:lnTo>
                <a:lnTo>
                  <a:pt x="65187" y="120300"/>
                </a:lnTo>
                <a:lnTo>
                  <a:pt x="77460" y="119719"/>
                </a:lnTo>
                <a:lnTo>
                  <a:pt x="89380" y="116934"/>
                </a:lnTo>
                <a:lnTo>
                  <a:pt x="91433" y="116016"/>
                </a:lnTo>
                <a:close/>
              </a:path>
              <a:path w="113029" h="123825">
                <a:moveTo>
                  <a:pt x="109092" y="67652"/>
                </a:moveTo>
                <a:lnTo>
                  <a:pt x="95208" y="67652"/>
                </a:lnTo>
                <a:lnTo>
                  <a:pt x="98497" y="70091"/>
                </a:lnTo>
                <a:lnTo>
                  <a:pt x="98590" y="71996"/>
                </a:lnTo>
                <a:lnTo>
                  <a:pt x="98662" y="72999"/>
                </a:lnTo>
                <a:lnTo>
                  <a:pt x="98942" y="75158"/>
                </a:lnTo>
                <a:lnTo>
                  <a:pt x="98285" y="92235"/>
                </a:lnTo>
                <a:lnTo>
                  <a:pt x="91547" y="103351"/>
                </a:lnTo>
                <a:lnTo>
                  <a:pt x="79318" y="108025"/>
                </a:lnTo>
                <a:lnTo>
                  <a:pt x="106675" y="108025"/>
                </a:lnTo>
                <a:lnTo>
                  <a:pt x="107981" y="107173"/>
                </a:lnTo>
                <a:lnTo>
                  <a:pt x="111859" y="102498"/>
                </a:lnTo>
                <a:lnTo>
                  <a:pt x="112964" y="96939"/>
                </a:lnTo>
                <a:lnTo>
                  <a:pt x="112853" y="94983"/>
                </a:lnTo>
                <a:lnTo>
                  <a:pt x="111998" y="88074"/>
                </a:lnTo>
                <a:lnTo>
                  <a:pt x="110075" y="76554"/>
                </a:lnTo>
                <a:lnTo>
                  <a:pt x="109092" y="67652"/>
                </a:lnTo>
                <a:close/>
              </a:path>
              <a:path w="113029" h="123825">
                <a:moveTo>
                  <a:pt x="29968" y="35242"/>
                </a:moveTo>
                <a:lnTo>
                  <a:pt x="28165" y="38303"/>
                </a:lnTo>
                <a:lnTo>
                  <a:pt x="31543" y="50761"/>
                </a:lnTo>
                <a:lnTo>
                  <a:pt x="33371" y="61903"/>
                </a:lnTo>
                <a:lnTo>
                  <a:pt x="33381" y="72999"/>
                </a:lnTo>
                <a:lnTo>
                  <a:pt x="31596" y="94983"/>
                </a:lnTo>
                <a:lnTo>
                  <a:pt x="31391" y="98869"/>
                </a:lnTo>
                <a:lnTo>
                  <a:pt x="29397" y="100926"/>
                </a:lnTo>
                <a:lnTo>
                  <a:pt x="21878" y="101739"/>
                </a:lnTo>
                <a:lnTo>
                  <a:pt x="57468" y="101739"/>
                </a:lnTo>
                <a:lnTo>
                  <a:pt x="57629" y="96939"/>
                </a:lnTo>
                <a:lnTo>
                  <a:pt x="60080" y="94437"/>
                </a:lnTo>
                <a:lnTo>
                  <a:pt x="66684" y="94348"/>
                </a:lnTo>
                <a:lnTo>
                  <a:pt x="88955" y="94348"/>
                </a:lnTo>
                <a:lnTo>
                  <a:pt x="90852" y="77520"/>
                </a:lnTo>
                <a:lnTo>
                  <a:pt x="89176" y="71996"/>
                </a:lnTo>
                <a:lnTo>
                  <a:pt x="95208" y="67652"/>
                </a:lnTo>
                <a:lnTo>
                  <a:pt x="109092" y="67652"/>
                </a:lnTo>
                <a:lnTo>
                  <a:pt x="108809" y="65087"/>
                </a:lnTo>
                <a:lnTo>
                  <a:pt x="108026" y="53420"/>
                </a:lnTo>
                <a:lnTo>
                  <a:pt x="107603" y="41757"/>
                </a:lnTo>
                <a:lnTo>
                  <a:pt x="107050" y="35572"/>
                </a:lnTo>
                <a:lnTo>
                  <a:pt x="42884" y="35572"/>
                </a:lnTo>
                <a:lnTo>
                  <a:pt x="29968" y="35242"/>
                </a:lnTo>
                <a:close/>
              </a:path>
              <a:path w="113029" h="123825">
                <a:moveTo>
                  <a:pt x="88955" y="94348"/>
                </a:moveTo>
                <a:lnTo>
                  <a:pt x="66684" y="94348"/>
                </a:lnTo>
                <a:lnTo>
                  <a:pt x="69745" y="95656"/>
                </a:lnTo>
                <a:lnTo>
                  <a:pt x="85086" y="97942"/>
                </a:lnTo>
                <a:lnTo>
                  <a:pt x="88884" y="94983"/>
                </a:lnTo>
                <a:lnTo>
                  <a:pt x="88955" y="94348"/>
                </a:lnTo>
                <a:close/>
              </a:path>
              <a:path w="113029" h="123825">
                <a:moveTo>
                  <a:pt x="72952" y="33209"/>
                </a:moveTo>
                <a:lnTo>
                  <a:pt x="62940" y="34088"/>
                </a:lnTo>
                <a:lnTo>
                  <a:pt x="52945" y="35178"/>
                </a:lnTo>
                <a:lnTo>
                  <a:pt x="42884" y="35572"/>
                </a:lnTo>
                <a:lnTo>
                  <a:pt x="107050" y="35572"/>
                </a:lnTo>
                <a:lnTo>
                  <a:pt x="106907" y="34035"/>
                </a:lnTo>
                <a:lnTo>
                  <a:pt x="88426" y="34035"/>
                </a:lnTo>
                <a:lnTo>
                  <a:pt x="83042" y="33451"/>
                </a:lnTo>
                <a:lnTo>
                  <a:pt x="72952" y="33209"/>
                </a:lnTo>
                <a:close/>
              </a:path>
              <a:path w="113029" h="123825">
                <a:moveTo>
                  <a:pt x="101602" y="11163"/>
                </a:moveTo>
                <a:lnTo>
                  <a:pt x="78139" y="11163"/>
                </a:lnTo>
                <a:lnTo>
                  <a:pt x="91030" y="15506"/>
                </a:lnTo>
                <a:lnTo>
                  <a:pt x="94891" y="18414"/>
                </a:lnTo>
                <a:lnTo>
                  <a:pt x="93138" y="31127"/>
                </a:lnTo>
                <a:lnTo>
                  <a:pt x="88426" y="34035"/>
                </a:lnTo>
                <a:lnTo>
                  <a:pt x="106907" y="34035"/>
                </a:lnTo>
                <a:lnTo>
                  <a:pt x="105474" y="26431"/>
                </a:lnTo>
                <a:lnTo>
                  <a:pt x="103498" y="18414"/>
                </a:lnTo>
                <a:lnTo>
                  <a:pt x="101602" y="11163"/>
                </a:lnTo>
                <a:close/>
              </a:path>
              <a:path w="113029" h="123825">
                <a:moveTo>
                  <a:pt x="75312" y="11330"/>
                </a:moveTo>
                <a:lnTo>
                  <a:pt x="53823" y="11330"/>
                </a:lnTo>
                <a:lnTo>
                  <a:pt x="61032" y="11531"/>
                </a:lnTo>
                <a:lnTo>
                  <a:pt x="70430" y="11620"/>
                </a:lnTo>
                <a:lnTo>
                  <a:pt x="75312" y="11330"/>
                </a:lnTo>
                <a:close/>
              </a:path>
              <a:path w="113029" h="123825">
                <a:moveTo>
                  <a:pt x="65749" y="339"/>
                </a:moveTo>
                <a:lnTo>
                  <a:pt x="54829" y="724"/>
                </a:lnTo>
                <a:lnTo>
                  <a:pt x="43849" y="2578"/>
                </a:lnTo>
                <a:lnTo>
                  <a:pt x="33921" y="5055"/>
                </a:lnTo>
                <a:lnTo>
                  <a:pt x="23769" y="6846"/>
                </a:lnTo>
                <a:lnTo>
                  <a:pt x="13358" y="7230"/>
                </a:lnTo>
                <a:lnTo>
                  <a:pt x="100593" y="7230"/>
                </a:lnTo>
                <a:lnTo>
                  <a:pt x="99856" y="4356"/>
                </a:lnTo>
                <a:lnTo>
                  <a:pt x="95574" y="531"/>
                </a:lnTo>
                <a:lnTo>
                  <a:pt x="76637" y="531"/>
                </a:lnTo>
                <a:lnTo>
                  <a:pt x="65749" y="339"/>
                </a:lnTo>
                <a:close/>
              </a:path>
              <a:path w="113029" h="123825">
                <a:moveTo>
                  <a:pt x="94980" y="0"/>
                </a:moveTo>
                <a:lnTo>
                  <a:pt x="87525" y="406"/>
                </a:lnTo>
                <a:lnTo>
                  <a:pt x="76637" y="531"/>
                </a:lnTo>
                <a:lnTo>
                  <a:pt x="95574" y="531"/>
                </a:lnTo>
                <a:lnTo>
                  <a:pt x="94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3" name="bg object 1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378987" y="6394241"/>
            <a:ext cx="104483" cy="126026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81553" y="6699658"/>
            <a:ext cx="96223" cy="116675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84318" y="6253167"/>
            <a:ext cx="109488" cy="94336"/>
          </a:xfrm>
          <a:prstGeom prst="rect">
            <a:avLst/>
          </a:prstGeom>
        </p:spPr>
      </p:pic>
      <p:sp>
        <p:nvSpPr>
          <p:cNvPr id="176" name="bg object 176"/>
          <p:cNvSpPr/>
          <p:nvPr/>
        </p:nvSpPr>
        <p:spPr>
          <a:xfrm>
            <a:off x="11430441" y="6567150"/>
            <a:ext cx="67945" cy="291465"/>
          </a:xfrm>
          <a:custGeom>
            <a:avLst/>
            <a:gdLst/>
            <a:ahLst/>
            <a:cxnLst/>
            <a:rect l="l" t="t" r="r" b="b"/>
            <a:pathLst>
              <a:path w="67945" h="291465">
                <a:moveTo>
                  <a:pt x="29441" y="0"/>
                </a:moveTo>
                <a:lnTo>
                  <a:pt x="3454" y="40101"/>
                </a:lnTo>
                <a:lnTo>
                  <a:pt x="2809" y="56911"/>
                </a:lnTo>
                <a:lnTo>
                  <a:pt x="3642" y="90724"/>
                </a:lnTo>
                <a:lnTo>
                  <a:pt x="3853" y="101342"/>
                </a:lnTo>
                <a:lnTo>
                  <a:pt x="3961" y="128954"/>
                </a:lnTo>
                <a:lnTo>
                  <a:pt x="3616" y="139598"/>
                </a:lnTo>
                <a:lnTo>
                  <a:pt x="2653" y="155154"/>
                </a:lnTo>
                <a:lnTo>
                  <a:pt x="1984" y="167507"/>
                </a:lnTo>
                <a:lnTo>
                  <a:pt x="1973" y="189413"/>
                </a:lnTo>
                <a:lnTo>
                  <a:pt x="2155" y="208570"/>
                </a:lnTo>
                <a:lnTo>
                  <a:pt x="2192" y="219154"/>
                </a:lnTo>
                <a:lnTo>
                  <a:pt x="1408" y="253630"/>
                </a:lnTo>
                <a:lnTo>
                  <a:pt x="0" y="290850"/>
                </a:lnTo>
                <a:lnTo>
                  <a:pt x="33090" y="290850"/>
                </a:lnTo>
                <a:lnTo>
                  <a:pt x="26738" y="286654"/>
                </a:lnTo>
                <a:lnTo>
                  <a:pt x="21273" y="283314"/>
                </a:lnTo>
                <a:lnTo>
                  <a:pt x="15663" y="280401"/>
                </a:lnTo>
                <a:lnTo>
                  <a:pt x="9822" y="276292"/>
                </a:lnTo>
                <a:lnTo>
                  <a:pt x="6337" y="270838"/>
                </a:lnTo>
                <a:lnTo>
                  <a:pt x="4635" y="264369"/>
                </a:lnTo>
                <a:lnTo>
                  <a:pt x="4144" y="257236"/>
                </a:lnTo>
                <a:lnTo>
                  <a:pt x="4068" y="250467"/>
                </a:lnTo>
                <a:lnTo>
                  <a:pt x="5224" y="243584"/>
                </a:lnTo>
                <a:lnTo>
                  <a:pt x="8424" y="225664"/>
                </a:lnTo>
                <a:lnTo>
                  <a:pt x="11828" y="223442"/>
                </a:lnTo>
                <a:lnTo>
                  <a:pt x="33482" y="223442"/>
                </a:lnTo>
                <a:lnTo>
                  <a:pt x="33199" y="219154"/>
                </a:lnTo>
                <a:lnTo>
                  <a:pt x="37393" y="208570"/>
                </a:lnTo>
                <a:lnTo>
                  <a:pt x="61303" y="208570"/>
                </a:lnTo>
                <a:lnTo>
                  <a:pt x="62750" y="189413"/>
                </a:lnTo>
                <a:lnTo>
                  <a:pt x="63456" y="172400"/>
                </a:lnTo>
                <a:lnTo>
                  <a:pt x="12539" y="172400"/>
                </a:lnTo>
                <a:lnTo>
                  <a:pt x="11231" y="170343"/>
                </a:lnTo>
                <a:lnTo>
                  <a:pt x="10012" y="169314"/>
                </a:lnTo>
                <a:lnTo>
                  <a:pt x="9925" y="167507"/>
                </a:lnTo>
                <a:lnTo>
                  <a:pt x="9419" y="152396"/>
                </a:lnTo>
                <a:lnTo>
                  <a:pt x="9069" y="136585"/>
                </a:lnTo>
                <a:lnTo>
                  <a:pt x="8380" y="120771"/>
                </a:lnTo>
                <a:lnTo>
                  <a:pt x="6837" y="104963"/>
                </a:lnTo>
                <a:lnTo>
                  <a:pt x="6317" y="96913"/>
                </a:lnTo>
                <a:lnTo>
                  <a:pt x="6661" y="88617"/>
                </a:lnTo>
                <a:lnTo>
                  <a:pt x="7465" y="80338"/>
                </a:lnTo>
                <a:lnTo>
                  <a:pt x="8818" y="67130"/>
                </a:lnTo>
                <a:lnTo>
                  <a:pt x="11714" y="63295"/>
                </a:lnTo>
                <a:lnTo>
                  <a:pt x="33510" y="63295"/>
                </a:lnTo>
                <a:lnTo>
                  <a:pt x="30991" y="61409"/>
                </a:lnTo>
                <a:lnTo>
                  <a:pt x="25492" y="56911"/>
                </a:lnTo>
                <a:lnTo>
                  <a:pt x="15549" y="48398"/>
                </a:lnTo>
                <a:lnTo>
                  <a:pt x="13123" y="42835"/>
                </a:lnTo>
                <a:lnTo>
                  <a:pt x="16590" y="28662"/>
                </a:lnTo>
                <a:lnTo>
                  <a:pt x="17378" y="20432"/>
                </a:lnTo>
                <a:lnTo>
                  <a:pt x="32732" y="16698"/>
                </a:lnTo>
                <a:lnTo>
                  <a:pt x="49773" y="16698"/>
                </a:lnTo>
                <a:lnTo>
                  <a:pt x="44967" y="10600"/>
                </a:lnTo>
                <a:lnTo>
                  <a:pt x="35920" y="2855"/>
                </a:lnTo>
                <a:lnTo>
                  <a:pt x="29441" y="0"/>
                </a:lnTo>
                <a:close/>
              </a:path>
              <a:path w="67945" h="291465">
                <a:moveTo>
                  <a:pt x="33482" y="223442"/>
                </a:moveTo>
                <a:lnTo>
                  <a:pt x="11828" y="223442"/>
                </a:lnTo>
                <a:lnTo>
                  <a:pt x="19753" y="229258"/>
                </a:lnTo>
                <a:lnTo>
                  <a:pt x="26408" y="234380"/>
                </a:lnTo>
                <a:lnTo>
                  <a:pt x="53876" y="264374"/>
                </a:lnTo>
                <a:lnTo>
                  <a:pt x="56849" y="281392"/>
                </a:lnTo>
                <a:lnTo>
                  <a:pt x="55757" y="286180"/>
                </a:lnTo>
                <a:lnTo>
                  <a:pt x="56418" y="290850"/>
                </a:lnTo>
                <a:lnTo>
                  <a:pt x="60636" y="290850"/>
                </a:lnTo>
                <a:lnTo>
                  <a:pt x="60873" y="238212"/>
                </a:lnTo>
                <a:lnTo>
                  <a:pt x="51846" y="238212"/>
                </a:lnTo>
                <a:lnTo>
                  <a:pt x="39645" y="232421"/>
                </a:lnTo>
                <a:lnTo>
                  <a:pt x="33689" y="226587"/>
                </a:lnTo>
                <a:lnTo>
                  <a:pt x="33482" y="223442"/>
                </a:lnTo>
                <a:close/>
              </a:path>
              <a:path w="67945" h="291465">
                <a:moveTo>
                  <a:pt x="61303" y="208570"/>
                </a:moveTo>
                <a:lnTo>
                  <a:pt x="37393" y="208570"/>
                </a:lnTo>
                <a:lnTo>
                  <a:pt x="40660" y="216454"/>
                </a:lnTo>
                <a:lnTo>
                  <a:pt x="44024" y="224043"/>
                </a:lnTo>
                <a:lnTo>
                  <a:pt x="47685" y="231307"/>
                </a:lnTo>
                <a:lnTo>
                  <a:pt x="51846" y="238212"/>
                </a:lnTo>
                <a:lnTo>
                  <a:pt x="60873" y="238212"/>
                </a:lnTo>
                <a:lnTo>
                  <a:pt x="60802" y="219154"/>
                </a:lnTo>
                <a:lnTo>
                  <a:pt x="60647" y="215669"/>
                </a:lnTo>
                <a:lnTo>
                  <a:pt x="61231" y="209523"/>
                </a:lnTo>
                <a:lnTo>
                  <a:pt x="61303" y="208570"/>
                </a:lnTo>
                <a:close/>
              </a:path>
              <a:path w="67945" h="291465">
                <a:moveTo>
                  <a:pt x="33510" y="63295"/>
                </a:moveTo>
                <a:lnTo>
                  <a:pt x="11714" y="63295"/>
                </a:lnTo>
                <a:lnTo>
                  <a:pt x="21531" y="65060"/>
                </a:lnTo>
                <a:lnTo>
                  <a:pt x="24807" y="68006"/>
                </a:lnTo>
                <a:lnTo>
                  <a:pt x="25468" y="76820"/>
                </a:lnTo>
                <a:lnTo>
                  <a:pt x="24979" y="80432"/>
                </a:lnTo>
                <a:lnTo>
                  <a:pt x="24350" y="83640"/>
                </a:lnTo>
                <a:lnTo>
                  <a:pt x="21285" y="101342"/>
                </a:lnTo>
                <a:lnTo>
                  <a:pt x="19153" y="119145"/>
                </a:lnTo>
                <a:lnTo>
                  <a:pt x="18093" y="136585"/>
                </a:lnTo>
                <a:lnTo>
                  <a:pt x="18127" y="155154"/>
                </a:lnTo>
                <a:lnTo>
                  <a:pt x="18343" y="160894"/>
                </a:lnTo>
                <a:lnTo>
                  <a:pt x="19829" y="167740"/>
                </a:lnTo>
                <a:lnTo>
                  <a:pt x="12539" y="172400"/>
                </a:lnTo>
                <a:lnTo>
                  <a:pt x="63456" y="172400"/>
                </a:lnTo>
                <a:lnTo>
                  <a:pt x="63541" y="170343"/>
                </a:lnTo>
                <a:lnTo>
                  <a:pt x="63620" y="167507"/>
                </a:lnTo>
                <a:lnTo>
                  <a:pt x="63979" y="149127"/>
                </a:lnTo>
                <a:lnTo>
                  <a:pt x="64102" y="136585"/>
                </a:lnTo>
                <a:lnTo>
                  <a:pt x="64041" y="119145"/>
                </a:lnTo>
                <a:lnTo>
                  <a:pt x="63911" y="109848"/>
                </a:lnTo>
                <a:lnTo>
                  <a:pt x="63645" y="96913"/>
                </a:lnTo>
                <a:lnTo>
                  <a:pt x="63583" y="88617"/>
                </a:lnTo>
                <a:lnTo>
                  <a:pt x="63998" y="75309"/>
                </a:lnTo>
                <a:lnTo>
                  <a:pt x="52430" y="75309"/>
                </a:lnTo>
                <a:lnTo>
                  <a:pt x="42460" y="69416"/>
                </a:lnTo>
                <a:lnTo>
                  <a:pt x="36630" y="65630"/>
                </a:lnTo>
                <a:lnTo>
                  <a:pt x="33510" y="63295"/>
                </a:lnTo>
                <a:close/>
              </a:path>
              <a:path w="67945" h="291465">
                <a:moveTo>
                  <a:pt x="49773" y="16698"/>
                </a:moveTo>
                <a:lnTo>
                  <a:pt x="32732" y="16698"/>
                </a:lnTo>
                <a:lnTo>
                  <a:pt x="39565" y="17372"/>
                </a:lnTo>
                <a:lnTo>
                  <a:pt x="45508" y="23798"/>
                </a:lnTo>
                <a:lnTo>
                  <a:pt x="56329" y="62533"/>
                </a:lnTo>
                <a:lnTo>
                  <a:pt x="56760" y="71245"/>
                </a:lnTo>
                <a:lnTo>
                  <a:pt x="52430" y="75309"/>
                </a:lnTo>
                <a:lnTo>
                  <a:pt x="63998" y="75309"/>
                </a:lnTo>
                <a:lnTo>
                  <a:pt x="64113" y="71632"/>
                </a:lnTo>
                <a:lnTo>
                  <a:pt x="66819" y="52627"/>
                </a:lnTo>
                <a:lnTo>
                  <a:pt x="67644" y="48842"/>
                </a:lnTo>
                <a:lnTo>
                  <a:pt x="67822" y="43165"/>
                </a:lnTo>
                <a:lnTo>
                  <a:pt x="65981" y="40613"/>
                </a:lnTo>
                <a:lnTo>
                  <a:pt x="59176" y="30403"/>
                </a:lnTo>
                <a:lnTo>
                  <a:pt x="52446" y="20091"/>
                </a:lnTo>
                <a:lnTo>
                  <a:pt x="49773" y="16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7" name="bg object 1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573102" y="6608658"/>
            <a:ext cx="85995" cy="249341"/>
          </a:xfrm>
          <a:prstGeom prst="rect">
            <a:avLst/>
          </a:prstGeom>
        </p:spPr>
      </p:pic>
      <p:sp>
        <p:nvSpPr>
          <p:cNvPr id="178" name="bg object 178"/>
          <p:cNvSpPr/>
          <p:nvPr/>
        </p:nvSpPr>
        <p:spPr>
          <a:xfrm>
            <a:off x="10303638" y="68120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63" y="152"/>
                </a:lnTo>
                <a:lnTo>
                  <a:pt x="279" y="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bg object 179"/>
          <p:cNvSpPr/>
          <p:nvPr/>
        </p:nvSpPr>
        <p:spPr>
          <a:xfrm>
            <a:off x="10519671" y="606567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76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bg object 180"/>
          <p:cNvSpPr/>
          <p:nvPr/>
        </p:nvSpPr>
        <p:spPr>
          <a:xfrm>
            <a:off x="10660495" y="58519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11073162" y="610746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92" y="81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bg object 182"/>
          <p:cNvSpPr/>
          <p:nvPr/>
        </p:nvSpPr>
        <p:spPr>
          <a:xfrm>
            <a:off x="11574645" y="6570114"/>
            <a:ext cx="71755" cy="6350"/>
          </a:xfrm>
          <a:custGeom>
            <a:avLst/>
            <a:gdLst/>
            <a:ahLst/>
            <a:cxnLst/>
            <a:rect l="l" t="t" r="r" b="b"/>
            <a:pathLst>
              <a:path w="71754" h="6350">
                <a:moveTo>
                  <a:pt x="35740" y="0"/>
                </a:moveTo>
                <a:lnTo>
                  <a:pt x="17844" y="1641"/>
                </a:lnTo>
                <a:lnTo>
                  <a:pt x="0" y="2974"/>
                </a:lnTo>
                <a:lnTo>
                  <a:pt x="17840" y="5759"/>
                </a:lnTo>
                <a:lnTo>
                  <a:pt x="35683" y="6248"/>
                </a:lnTo>
                <a:lnTo>
                  <a:pt x="53531" y="5446"/>
                </a:lnTo>
                <a:lnTo>
                  <a:pt x="71386" y="4359"/>
                </a:lnTo>
                <a:lnTo>
                  <a:pt x="53613" y="192"/>
                </a:lnTo>
                <a:lnTo>
                  <a:pt x="35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g object 183"/>
          <p:cNvSpPr/>
          <p:nvPr/>
        </p:nvSpPr>
        <p:spPr>
          <a:xfrm>
            <a:off x="11696344" y="660584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426" y="0"/>
                </a:moveTo>
                <a:lnTo>
                  <a:pt x="0" y="1777"/>
                </a:lnTo>
                <a:lnTo>
                  <a:pt x="4762" y="4546"/>
                </a:lnTo>
                <a:lnTo>
                  <a:pt x="7315" y="1066"/>
                </a:lnTo>
                <a:lnTo>
                  <a:pt x="10426" y="0"/>
                </a:lnTo>
                <a:close/>
              </a:path>
              <a:path w="10795" h="5079">
                <a:moveTo>
                  <a:pt x="10452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bg object 184"/>
          <p:cNvSpPr/>
          <p:nvPr/>
        </p:nvSpPr>
        <p:spPr>
          <a:xfrm>
            <a:off x="10843736" y="5530048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2489" y="0"/>
                </a:moveTo>
                <a:lnTo>
                  <a:pt x="482" y="990"/>
                </a:lnTo>
                <a:lnTo>
                  <a:pt x="0" y="1473"/>
                </a:lnTo>
                <a:lnTo>
                  <a:pt x="1727" y="1587"/>
                </a:lnTo>
                <a:lnTo>
                  <a:pt x="5219" y="1790"/>
                </a:lnTo>
                <a:lnTo>
                  <a:pt x="4038" y="520"/>
                </a:lnTo>
                <a:lnTo>
                  <a:pt x="2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5" name="bg object 18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713424" y="5795030"/>
            <a:ext cx="122281" cy="194732"/>
          </a:xfrm>
          <a:prstGeom prst="rect">
            <a:avLst/>
          </a:prstGeom>
        </p:spPr>
      </p:pic>
      <p:sp>
        <p:nvSpPr>
          <p:cNvPr id="186" name="bg object 186"/>
          <p:cNvSpPr/>
          <p:nvPr/>
        </p:nvSpPr>
        <p:spPr>
          <a:xfrm>
            <a:off x="10706510" y="5348404"/>
            <a:ext cx="144780" cy="166370"/>
          </a:xfrm>
          <a:custGeom>
            <a:avLst/>
            <a:gdLst/>
            <a:ahLst/>
            <a:cxnLst/>
            <a:rect l="l" t="t" r="r" b="b"/>
            <a:pathLst>
              <a:path w="144779" h="166370">
                <a:moveTo>
                  <a:pt x="34251" y="0"/>
                </a:moveTo>
                <a:lnTo>
                  <a:pt x="241" y="28448"/>
                </a:lnTo>
                <a:lnTo>
                  <a:pt x="0" y="30416"/>
                </a:lnTo>
                <a:lnTo>
                  <a:pt x="68" y="32260"/>
                </a:lnTo>
                <a:lnTo>
                  <a:pt x="317" y="34455"/>
                </a:lnTo>
                <a:lnTo>
                  <a:pt x="2299" y="56576"/>
                </a:lnTo>
                <a:lnTo>
                  <a:pt x="3404" y="79629"/>
                </a:lnTo>
                <a:lnTo>
                  <a:pt x="3947" y="101561"/>
                </a:lnTo>
                <a:lnTo>
                  <a:pt x="4384" y="123115"/>
                </a:lnTo>
                <a:lnTo>
                  <a:pt x="4500" y="124985"/>
                </a:lnTo>
                <a:lnTo>
                  <a:pt x="34505" y="155206"/>
                </a:lnTo>
                <a:lnTo>
                  <a:pt x="55981" y="156150"/>
                </a:lnTo>
                <a:lnTo>
                  <a:pt x="77376" y="158121"/>
                </a:lnTo>
                <a:lnTo>
                  <a:pt x="98697" y="161025"/>
                </a:lnTo>
                <a:lnTo>
                  <a:pt x="119951" y="164769"/>
                </a:lnTo>
                <a:lnTo>
                  <a:pt x="131785" y="166028"/>
                </a:lnTo>
                <a:lnTo>
                  <a:pt x="138996" y="163463"/>
                </a:lnTo>
                <a:lnTo>
                  <a:pt x="142695" y="156024"/>
                </a:lnTo>
                <a:lnTo>
                  <a:pt x="143601" y="146687"/>
                </a:lnTo>
                <a:lnTo>
                  <a:pt x="121083" y="146687"/>
                </a:lnTo>
                <a:lnTo>
                  <a:pt x="112191" y="146469"/>
                </a:lnTo>
                <a:lnTo>
                  <a:pt x="73791" y="142646"/>
                </a:lnTo>
                <a:lnTo>
                  <a:pt x="35420" y="138518"/>
                </a:lnTo>
                <a:lnTo>
                  <a:pt x="16431" y="99682"/>
                </a:lnTo>
                <a:lnTo>
                  <a:pt x="15273" y="76258"/>
                </a:lnTo>
                <a:lnTo>
                  <a:pt x="14469" y="61825"/>
                </a:lnTo>
                <a:lnTo>
                  <a:pt x="12933" y="43646"/>
                </a:lnTo>
                <a:lnTo>
                  <a:pt x="13054" y="34545"/>
                </a:lnTo>
                <a:lnTo>
                  <a:pt x="15482" y="28505"/>
                </a:lnTo>
                <a:lnTo>
                  <a:pt x="20249" y="24216"/>
                </a:lnTo>
                <a:lnTo>
                  <a:pt x="27330" y="21488"/>
                </a:lnTo>
                <a:lnTo>
                  <a:pt x="32550" y="20193"/>
                </a:lnTo>
                <a:lnTo>
                  <a:pt x="38023" y="19469"/>
                </a:lnTo>
                <a:lnTo>
                  <a:pt x="140397" y="19469"/>
                </a:lnTo>
                <a:lnTo>
                  <a:pt x="137147" y="16700"/>
                </a:lnTo>
                <a:lnTo>
                  <a:pt x="97496" y="5095"/>
                </a:lnTo>
                <a:lnTo>
                  <a:pt x="56890" y="2777"/>
                </a:lnTo>
                <a:lnTo>
                  <a:pt x="49333" y="2312"/>
                </a:lnTo>
                <a:lnTo>
                  <a:pt x="41794" y="1441"/>
                </a:lnTo>
                <a:lnTo>
                  <a:pt x="34251" y="0"/>
                </a:lnTo>
                <a:close/>
              </a:path>
              <a:path w="144779" h="166370">
                <a:moveTo>
                  <a:pt x="143923" y="77558"/>
                </a:moveTo>
                <a:lnTo>
                  <a:pt x="125920" y="77558"/>
                </a:lnTo>
                <a:lnTo>
                  <a:pt x="131330" y="79629"/>
                </a:lnTo>
                <a:lnTo>
                  <a:pt x="133858" y="92964"/>
                </a:lnTo>
                <a:lnTo>
                  <a:pt x="133273" y="99682"/>
                </a:lnTo>
                <a:lnTo>
                  <a:pt x="130098" y="114033"/>
                </a:lnTo>
                <a:lnTo>
                  <a:pt x="127698" y="121894"/>
                </a:lnTo>
                <a:lnTo>
                  <a:pt x="128805" y="129755"/>
                </a:lnTo>
                <a:lnTo>
                  <a:pt x="129073" y="136885"/>
                </a:lnTo>
                <a:lnTo>
                  <a:pt x="129135" y="139411"/>
                </a:lnTo>
                <a:lnTo>
                  <a:pt x="126658" y="144633"/>
                </a:lnTo>
                <a:lnTo>
                  <a:pt x="121083" y="146687"/>
                </a:lnTo>
                <a:lnTo>
                  <a:pt x="143601" y="146687"/>
                </a:lnTo>
                <a:lnTo>
                  <a:pt x="143992" y="142659"/>
                </a:lnTo>
                <a:lnTo>
                  <a:pt x="144212" y="129755"/>
                </a:lnTo>
                <a:lnTo>
                  <a:pt x="144094" y="88569"/>
                </a:lnTo>
                <a:lnTo>
                  <a:pt x="143916" y="88569"/>
                </a:lnTo>
                <a:lnTo>
                  <a:pt x="143923" y="77558"/>
                </a:lnTo>
                <a:close/>
              </a:path>
              <a:path w="144779" h="166370">
                <a:moveTo>
                  <a:pt x="109948" y="123594"/>
                </a:moveTo>
                <a:lnTo>
                  <a:pt x="73185" y="123594"/>
                </a:lnTo>
                <a:lnTo>
                  <a:pt x="84561" y="125046"/>
                </a:lnTo>
                <a:lnTo>
                  <a:pt x="95935" y="128714"/>
                </a:lnTo>
                <a:lnTo>
                  <a:pt x="103309" y="130916"/>
                </a:lnTo>
                <a:lnTo>
                  <a:pt x="107926" y="129755"/>
                </a:lnTo>
                <a:lnTo>
                  <a:pt x="109966" y="125046"/>
                </a:lnTo>
                <a:lnTo>
                  <a:pt x="109948" y="123594"/>
                </a:lnTo>
                <a:close/>
              </a:path>
              <a:path w="144779" h="166370">
                <a:moveTo>
                  <a:pt x="42847" y="32260"/>
                </a:moveTo>
                <a:lnTo>
                  <a:pt x="31332" y="56576"/>
                </a:lnTo>
                <a:lnTo>
                  <a:pt x="32056" y="61825"/>
                </a:lnTo>
                <a:lnTo>
                  <a:pt x="32499" y="67792"/>
                </a:lnTo>
                <a:lnTo>
                  <a:pt x="32951" y="76258"/>
                </a:lnTo>
                <a:lnTo>
                  <a:pt x="32942" y="84677"/>
                </a:lnTo>
                <a:lnTo>
                  <a:pt x="32283" y="93095"/>
                </a:lnTo>
                <a:lnTo>
                  <a:pt x="30784" y="101561"/>
                </a:lnTo>
                <a:lnTo>
                  <a:pt x="28961" y="114963"/>
                </a:lnTo>
                <a:lnTo>
                  <a:pt x="31303" y="123115"/>
                </a:lnTo>
                <a:lnTo>
                  <a:pt x="38216" y="126516"/>
                </a:lnTo>
                <a:lnTo>
                  <a:pt x="50101" y="125666"/>
                </a:lnTo>
                <a:lnTo>
                  <a:pt x="61726" y="123940"/>
                </a:lnTo>
                <a:lnTo>
                  <a:pt x="73185" y="123594"/>
                </a:lnTo>
                <a:lnTo>
                  <a:pt x="109948" y="123594"/>
                </a:lnTo>
                <a:lnTo>
                  <a:pt x="109796" y="118884"/>
                </a:lnTo>
                <a:lnTo>
                  <a:pt x="109755" y="114033"/>
                </a:lnTo>
                <a:lnTo>
                  <a:pt x="125920" y="77558"/>
                </a:lnTo>
                <a:lnTo>
                  <a:pt x="143923" y="77558"/>
                </a:lnTo>
                <a:lnTo>
                  <a:pt x="143929" y="68618"/>
                </a:lnTo>
                <a:lnTo>
                  <a:pt x="52247" y="68618"/>
                </a:lnTo>
                <a:lnTo>
                  <a:pt x="45808" y="68021"/>
                </a:lnTo>
                <a:lnTo>
                  <a:pt x="44462" y="64947"/>
                </a:lnTo>
                <a:lnTo>
                  <a:pt x="44466" y="60210"/>
                </a:lnTo>
                <a:lnTo>
                  <a:pt x="44767" y="58775"/>
                </a:lnTo>
                <a:lnTo>
                  <a:pt x="44170" y="55041"/>
                </a:lnTo>
                <a:lnTo>
                  <a:pt x="121680" y="55041"/>
                </a:lnTo>
                <a:lnTo>
                  <a:pt x="118449" y="53266"/>
                </a:lnTo>
                <a:lnTo>
                  <a:pt x="112868" y="49857"/>
                </a:lnTo>
                <a:lnTo>
                  <a:pt x="107086" y="48450"/>
                </a:lnTo>
                <a:lnTo>
                  <a:pt x="96616" y="47651"/>
                </a:lnTo>
                <a:lnTo>
                  <a:pt x="86687" y="44886"/>
                </a:lnTo>
                <a:lnTo>
                  <a:pt x="77000" y="41233"/>
                </a:lnTo>
                <a:lnTo>
                  <a:pt x="67259" y="37769"/>
                </a:lnTo>
                <a:lnTo>
                  <a:pt x="62077" y="36182"/>
                </a:lnTo>
                <a:lnTo>
                  <a:pt x="56997" y="34023"/>
                </a:lnTo>
                <a:lnTo>
                  <a:pt x="51727" y="32981"/>
                </a:lnTo>
                <a:lnTo>
                  <a:pt x="42847" y="32260"/>
                </a:lnTo>
                <a:close/>
              </a:path>
              <a:path w="144779" h="166370">
                <a:moveTo>
                  <a:pt x="121680" y="55041"/>
                </a:moveTo>
                <a:lnTo>
                  <a:pt x="44170" y="55041"/>
                </a:lnTo>
                <a:lnTo>
                  <a:pt x="51130" y="55740"/>
                </a:lnTo>
                <a:lnTo>
                  <a:pt x="51117" y="60210"/>
                </a:lnTo>
                <a:lnTo>
                  <a:pt x="53606" y="66052"/>
                </a:lnTo>
                <a:lnTo>
                  <a:pt x="52247" y="68618"/>
                </a:lnTo>
                <a:lnTo>
                  <a:pt x="143929" y="68618"/>
                </a:lnTo>
                <a:lnTo>
                  <a:pt x="143936" y="57683"/>
                </a:lnTo>
                <a:lnTo>
                  <a:pt x="131584" y="57683"/>
                </a:lnTo>
                <a:lnTo>
                  <a:pt x="124474" y="56576"/>
                </a:lnTo>
                <a:lnTo>
                  <a:pt x="121680" y="55041"/>
                </a:lnTo>
                <a:close/>
              </a:path>
              <a:path w="144779" h="166370">
                <a:moveTo>
                  <a:pt x="140397" y="19469"/>
                </a:moveTo>
                <a:lnTo>
                  <a:pt x="38023" y="19469"/>
                </a:lnTo>
                <a:lnTo>
                  <a:pt x="55443" y="20033"/>
                </a:lnTo>
                <a:lnTo>
                  <a:pt x="67540" y="20550"/>
                </a:lnTo>
                <a:lnTo>
                  <a:pt x="107226" y="24168"/>
                </a:lnTo>
                <a:lnTo>
                  <a:pt x="131886" y="47651"/>
                </a:lnTo>
                <a:lnTo>
                  <a:pt x="131584" y="57683"/>
                </a:lnTo>
                <a:lnTo>
                  <a:pt x="143936" y="57683"/>
                </a:lnTo>
                <a:lnTo>
                  <a:pt x="143862" y="34023"/>
                </a:lnTo>
                <a:lnTo>
                  <a:pt x="143365" y="25738"/>
                </a:lnTo>
                <a:lnTo>
                  <a:pt x="141392" y="20316"/>
                </a:lnTo>
                <a:lnTo>
                  <a:pt x="140397" y="19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7" name="bg object 18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723763" y="5583603"/>
            <a:ext cx="71728" cy="114058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441953" y="5354539"/>
            <a:ext cx="179386" cy="148313"/>
          </a:xfrm>
          <a:prstGeom prst="rect">
            <a:avLst/>
          </a:prstGeom>
        </p:spPr>
      </p:pic>
      <p:sp>
        <p:nvSpPr>
          <p:cNvPr id="189" name="bg object 189"/>
          <p:cNvSpPr/>
          <p:nvPr/>
        </p:nvSpPr>
        <p:spPr>
          <a:xfrm>
            <a:off x="12020736" y="6746491"/>
            <a:ext cx="41910" cy="111760"/>
          </a:xfrm>
          <a:custGeom>
            <a:avLst/>
            <a:gdLst/>
            <a:ahLst/>
            <a:cxnLst/>
            <a:rect l="l" t="t" r="r" b="b"/>
            <a:pathLst>
              <a:path w="41909" h="111759">
                <a:moveTo>
                  <a:pt x="31723" y="0"/>
                </a:moveTo>
                <a:lnTo>
                  <a:pt x="1505" y="23691"/>
                </a:lnTo>
                <a:lnTo>
                  <a:pt x="941" y="42072"/>
                </a:lnTo>
                <a:lnTo>
                  <a:pt x="1072" y="49076"/>
                </a:lnTo>
                <a:lnTo>
                  <a:pt x="463" y="60818"/>
                </a:lnTo>
                <a:lnTo>
                  <a:pt x="0" y="71923"/>
                </a:lnTo>
                <a:lnTo>
                  <a:pt x="594" y="83386"/>
                </a:lnTo>
                <a:lnTo>
                  <a:pt x="382" y="105496"/>
                </a:lnTo>
                <a:lnTo>
                  <a:pt x="285" y="108509"/>
                </a:lnTo>
                <a:lnTo>
                  <a:pt x="128" y="111508"/>
                </a:lnTo>
                <a:lnTo>
                  <a:pt x="9387" y="111508"/>
                </a:lnTo>
                <a:lnTo>
                  <a:pt x="9537" y="105496"/>
                </a:lnTo>
                <a:lnTo>
                  <a:pt x="10225" y="83396"/>
                </a:lnTo>
                <a:lnTo>
                  <a:pt x="10309" y="56423"/>
                </a:lnTo>
                <a:lnTo>
                  <a:pt x="10701" y="49076"/>
                </a:lnTo>
                <a:lnTo>
                  <a:pt x="12273" y="42072"/>
                </a:lnTo>
                <a:lnTo>
                  <a:pt x="14933" y="35535"/>
                </a:lnTo>
                <a:lnTo>
                  <a:pt x="18590" y="29588"/>
                </a:lnTo>
                <a:lnTo>
                  <a:pt x="41354" y="29588"/>
                </a:lnTo>
                <a:lnTo>
                  <a:pt x="41551" y="15796"/>
                </a:lnTo>
                <a:lnTo>
                  <a:pt x="40499" y="7746"/>
                </a:lnTo>
                <a:lnTo>
                  <a:pt x="37156" y="2440"/>
                </a:lnTo>
                <a:lnTo>
                  <a:pt x="31723" y="0"/>
                </a:lnTo>
                <a:close/>
              </a:path>
              <a:path w="41909" h="111759">
                <a:moveTo>
                  <a:pt x="41354" y="29588"/>
                </a:moveTo>
                <a:lnTo>
                  <a:pt x="18590" y="29588"/>
                </a:lnTo>
                <a:lnTo>
                  <a:pt x="22374" y="29982"/>
                </a:lnTo>
                <a:lnTo>
                  <a:pt x="24305" y="31925"/>
                </a:lnTo>
                <a:lnTo>
                  <a:pt x="24737" y="34554"/>
                </a:lnTo>
                <a:lnTo>
                  <a:pt x="27120" y="47746"/>
                </a:lnTo>
                <a:lnTo>
                  <a:pt x="29309" y="60818"/>
                </a:lnTo>
                <a:lnTo>
                  <a:pt x="30498" y="74134"/>
                </a:lnTo>
                <a:lnTo>
                  <a:pt x="29842" y="87805"/>
                </a:lnTo>
                <a:lnTo>
                  <a:pt x="27349" y="108509"/>
                </a:lnTo>
                <a:lnTo>
                  <a:pt x="27042" y="111508"/>
                </a:lnTo>
                <a:lnTo>
                  <a:pt x="39311" y="111508"/>
                </a:lnTo>
                <a:lnTo>
                  <a:pt x="39487" y="105496"/>
                </a:lnTo>
                <a:lnTo>
                  <a:pt x="40408" y="79563"/>
                </a:lnTo>
                <a:lnTo>
                  <a:pt x="40866" y="63691"/>
                </a:lnTo>
                <a:lnTo>
                  <a:pt x="41112" y="48960"/>
                </a:lnTo>
                <a:lnTo>
                  <a:pt x="41354" y="29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bg object 190"/>
          <p:cNvSpPr/>
          <p:nvPr/>
        </p:nvSpPr>
        <p:spPr>
          <a:xfrm>
            <a:off x="11735529" y="6128153"/>
            <a:ext cx="49530" cy="212725"/>
          </a:xfrm>
          <a:custGeom>
            <a:avLst/>
            <a:gdLst/>
            <a:ahLst/>
            <a:cxnLst/>
            <a:rect l="l" t="t" r="r" b="b"/>
            <a:pathLst>
              <a:path w="49529" h="212725">
                <a:moveTo>
                  <a:pt x="29797" y="0"/>
                </a:moveTo>
                <a:lnTo>
                  <a:pt x="10429" y="40767"/>
                </a:lnTo>
                <a:lnTo>
                  <a:pt x="4364" y="101446"/>
                </a:lnTo>
                <a:lnTo>
                  <a:pt x="3286" y="132346"/>
                </a:lnTo>
                <a:lnTo>
                  <a:pt x="1831" y="162420"/>
                </a:lnTo>
                <a:lnTo>
                  <a:pt x="1489" y="167081"/>
                </a:lnTo>
                <a:lnTo>
                  <a:pt x="2479" y="172161"/>
                </a:lnTo>
                <a:lnTo>
                  <a:pt x="1171" y="176390"/>
                </a:lnTo>
                <a:lnTo>
                  <a:pt x="21400" y="212264"/>
                </a:lnTo>
                <a:lnTo>
                  <a:pt x="27565" y="210058"/>
                </a:lnTo>
                <a:lnTo>
                  <a:pt x="36877" y="169714"/>
                </a:lnTo>
                <a:lnTo>
                  <a:pt x="38112" y="134594"/>
                </a:lnTo>
                <a:lnTo>
                  <a:pt x="19688" y="134594"/>
                </a:lnTo>
                <a:lnTo>
                  <a:pt x="18710" y="132346"/>
                </a:lnTo>
                <a:lnTo>
                  <a:pt x="15014" y="122504"/>
                </a:lnTo>
                <a:lnTo>
                  <a:pt x="18418" y="115150"/>
                </a:lnTo>
                <a:lnTo>
                  <a:pt x="17198" y="108673"/>
                </a:lnTo>
                <a:lnTo>
                  <a:pt x="18917" y="74960"/>
                </a:lnTo>
                <a:lnTo>
                  <a:pt x="19713" y="60706"/>
                </a:lnTo>
                <a:lnTo>
                  <a:pt x="20069" y="56705"/>
                </a:lnTo>
                <a:lnTo>
                  <a:pt x="28667" y="55308"/>
                </a:lnTo>
                <a:lnTo>
                  <a:pt x="40942" y="55308"/>
                </a:lnTo>
                <a:lnTo>
                  <a:pt x="41879" y="45220"/>
                </a:lnTo>
                <a:lnTo>
                  <a:pt x="46548" y="22136"/>
                </a:lnTo>
                <a:lnTo>
                  <a:pt x="49228" y="12420"/>
                </a:lnTo>
                <a:lnTo>
                  <a:pt x="44402" y="6616"/>
                </a:lnTo>
                <a:lnTo>
                  <a:pt x="29797" y="0"/>
                </a:lnTo>
                <a:close/>
              </a:path>
              <a:path w="49529" h="212725">
                <a:moveTo>
                  <a:pt x="40942" y="55308"/>
                </a:moveTo>
                <a:lnTo>
                  <a:pt x="28667" y="55308"/>
                </a:lnTo>
                <a:lnTo>
                  <a:pt x="29048" y="60134"/>
                </a:lnTo>
                <a:lnTo>
                  <a:pt x="30279" y="65824"/>
                </a:lnTo>
                <a:lnTo>
                  <a:pt x="30356" y="69862"/>
                </a:lnTo>
                <a:lnTo>
                  <a:pt x="29029" y="84776"/>
                </a:lnTo>
                <a:lnTo>
                  <a:pt x="27063" y="99626"/>
                </a:lnTo>
                <a:lnTo>
                  <a:pt x="25569" y="114527"/>
                </a:lnTo>
                <a:lnTo>
                  <a:pt x="25661" y="129646"/>
                </a:lnTo>
                <a:lnTo>
                  <a:pt x="25809" y="131368"/>
                </a:lnTo>
                <a:lnTo>
                  <a:pt x="24857" y="133553"/>
                </a:lnTo>
                <a:lnTo>
                  <a:pt x="19688" y="134594"/>
                </a:lnTo>
                <a:lnTo>
                  <a:pt x="38112" y="134594"/>
                </a:lnTo>
                <a:lnTo>
                  <a:pt x="38051" y="114527"/>
                </a:lnTo>
                <a:lnTo>
                  <a:pt x="38826" y="92075"/>
                </a:lnTo>
                <a:lnTo>
                  <a:pt x="39709" y="68575"/>
                </a:lnTo>
                <a:lnTo>
                  <a:pt x="40942" y="55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1" name="bg object 19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002365" y="6516668"/>
            <a:ext cx="106189" cy="169617"/>
          </a:xfrm>
          <a:prstGeom prst="rect">
            <a:avLst/>
          </a:prstGeom>
        </p:spPr>
      </p:pic>
      <p:sp>
        <p:nvSpPr>
          <p:cNvPr id="192" name="bg object 192"/>
          <p:cNvSpPr/>
          <p:nvPr/>
        </p:nvSpPr>
        <p:spPr>
          <a:xfrm>
            <a:off x="11826820" y="6474311"/>
            <a:ext cx="45720" cy="169545"/>
          </a:xfrm>
          <a:custGeom>
            <a:avLst/>
            <a:gdLst/>
            <a:ahLst/>
            <a:cxnLst/>
            <a:rect l="l" t="t" r="r" b="b"/>
            <a:pathLst>
              <a:path w="45720" h="169545">
                <a:moveTo>
                  <a:pt x="19624" y="0"/>
                </a:moveTo>
                <a:lnTo>
                  <a:pt x="3523" y="30167"/>
                </a:lnTo>
                <a:lnTo>
                  <a:pt x="2690" y="55935"/>
                </a:lnTo>
                <a:lnTo>
                  <a:pt x="1217" y="81100"/>
                </a:lnTo>
                <a:lnTo>
                  <a:pt x="0" y="106573"/>
                </a:lnTo>
                <a:lnTo>
                  <a:pt x="5" y="132110"/>
                </a:lnTo>
                <a:lnTo>
                  <a:pt x="18101" y="167492"/>
                </a:lnTo>
                <a:lnTo>
                  <a:pt x="26194" y="169493"/>
                </a:lnTo>
                <a:lnTo>
                  <a:pt x="33609" y="168559"/>
                </a:lnTo>
                <a:lnTo>
                  <a:pt x="38588" y="166603"/>
                </a:lnTo>
                <a:lnTo>
                  <a:pt x="39464" y="162285"/>
                </a:lnTo>
                <a:lnTo>
                  <a:pt x="39589" y="141495"/>
                </a:lnTo>
                <a:lnTo>
                  <a:pt x="29050" y="141495"/>
                </a:lnTo>
                <a:lnTo>
                  <a:pt x="10915" y="140974"/>
                </a:lnTo>
                <a:lnTo>
                  <a:pt x="13162" y="127817"/>
                </a:lnTo>
                <a:lnTo>
                  <a:pt x="12805" y="119486"/>
                </a:lnTo>
                <a:lnTo>
                  <a:pt x="12576" y="106573"/>
                </a:lnTo>
                <a:lnTo>
                  <a:pt x="12607" y="99928"/>
                </a:lnTo>
                <a:lnTo>
                  <a:pt x="12966" y="87010"/>
                </a:lnTo>
                <a:lnTo>
                  <a:pt x="13968" y="71196"/>
                </a:lnTo>
                <a:lnTo>
                  <a:pt x="15334" y="55935"/>
                </a:lnTo>
                <a:lnTo>
                  <a:pt x="15042" y="50030"/>
                </a:lnTo>
                <a:lnTo>
                  <a:pt x="14382" y="45991"/>
                </a:lnTo>
                <a:lnTo>
                  <a:pt x="15359" y="35933"/>
                </a:lnTo>
                <a:lnTo>
                  <a:pt x="16210" y="28567"/>
                </a:lnTo>
                <a:lnTo>
                  <a:pt x="30409" y="26890"/>
                </a:lnTo>
                <a:lnTo>
                  <a:pt x="44393" y="26890"/>
                </a:lnTo>
                <a:lnTo>
                  <a:pt x="42682" y="20156"/>
                </a:lnTo>
                <a:lnTo>
                  <a:pt x="37675" y="11651"/>
                </a:lnTo>
                <a:lnTo>
                  <a:pt x="30231" y="4233"/>
                </a:lnTo>
                <a:lnTo>
                  <a:pt x="24551" y="662"/>
                </a:lnTo>
                <a:lnTo>
                  <a:pt x="19624" y="0"/>
                </a:lnTo>
                <a:close/>
              </a:path>
              <a:path w="45720" h="169545">
                <a:moveTo>
                  <a:pt x="44393" y="26890"/>
                </a:moveTo>
                <a:lnTo>
                  <a:pt x="30409" y="26890"/>
                </a:lnTo>
                <a:lnTo>
                  <a:pt x="28174" y="35933"/>
                </a:lnTo>
                <a:lnTo>
                  <a:pt x="29444" y="40949"/>
                </a:lnTo>
                <a:lnTo>
                  <a:pt x="32050" y="60787"/>
                </a:lnTo>
                <a:lnTo>
                  <a:pt x="31201" y="80502"/>
                </a:lnTo>
                <a:lnTo>
                  <a:pt x="29024" y="100333"/>
                </a:lnTo>
                <a:lnTo>
                  <a:pt x="27709" y="119486"/>
                </a:lnTo>
                <a:lnTo>
                  <a:pt x="27595" y="127817"/>
                </a:lnTo>
                <a:lnTo>
                  <a:pt x="29050" y="141495"/>
                </a:lnTo>
                <a:lnTo>
                  <a:pt x="39589" y="141495"/>
                </a:lnTo>
                <a:lnTo>
                  <a:pt x="39566" y="119486"/>
                </a:lnTo>
                <a:lnTo>
                  <a:pt x="39249" y="99928"/>
                </a:lnTo>
                <a:lnTo>
                  <a:pt x="40687" y="80502"/>
                </a:lnTo>
                <a:lnTo>
                  <a:pt x="43617" y="55647"/>
                </a:lnTo>
                <a:lnTo>
                  <a:pt x="45217" y="41851"/>
                </a:lnTo>
                <a:lnTo>
                  <a:pt x="45210" y="30104"/>
                </a:lnTo>
                <a:lnTo>
                  <a:pt x="44393" y="2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3" name="bg object 19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514981" y="6665317"/>
            <a:ext cx="149250" cy="88315"/>
          </a:xfrm>
          <a:prstGeom prst="rect">
            <a:avLst/>
          </a:prstGeom>
        </p:spPr>
      </p:pic>
      <p:sp>
        <p:nvSpPr>
          <p:cNvPr id="194" name="bg object 194"/>
          <p:cNvSpPr/>
          <p:nvPr/>
        </p:nvSpPr>
        <p:spPr>
          <a:xfrm>
            <a:off x="10658288" y="58526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473" y="0"/>
                </a:moveTo>
                <a:lnTo>
                  <a:pt x="0" y="1498"/>
                </a:lnTo>
                <a:lnTo>
                  <a:pt x="1320" y="1701"/>
                </a:lnTo>
                <a:lnTo>
                  <a:pt x="1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bg object 195"/>
          <p:cNvSpPr/>
          <p:nvPr/>
        </p:nvSpPr>
        <p:spPr>
          <a:xfrm>
            <a:off x="7506434" y="5364359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16103" y="0"/>
                </a:moveTo>
                <a:lnTo>
                  <a:pt x="8051" y="0"/>
                </a:lnTo>
                <a:lnTo>
                  <a:pt x="12" y="0"/>
                </a:lnTo>
                <a:lnTo>
                  <a:pt x="0" y="12484"/>
                </a:lnTo>
                <a:lnTo>
                  <a:pt x="16090" y="12484"/>
                </a:lnTo>
                <a:lnTo>
                  <a:pt x="16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bg object 196"/>
          <p:cNvSpPr/>
          <p:nvPr/>
        </p:nvSpPr>
        <p:spPr>
          <a:xfrm>
            <a:off x="7095947" y="5495086"/>
            <a:ext cx="66040" cy="749935"/>
          </a:xfrm>
          <a:custGeom>
            <a:avLst/>
            <a:gdLst/>
            <a:ahLst/>
            <a:cxnLst/>
            <a:rect l="l" t="t" r="r" b="b"/>
            <a:pathLst>
              <a:path w="66040" h="749935">
                <a:moveTo>
                  <a:pt x="23952" y="735406"/>
                </a:moveTo>
                <a:lnTo>
                  <a:pt x="23266" y="733577"/>
                </a:lnTo>
                <a:lnTo>
                  <a:pt x="22123" y="732523"/>
                </a:lnTo>
                <a:lnTo>
                  <a:pt x="20929" y="731431"/>
                </a:lnTo>
                <a:lnTo>
                  <a:pt x="19367" y="730618"/>
                </a:lnTo>
                <a:lnTo>
                  <a:pt x="16052" y="730770"/>
                </a:lnTo>
                <a:lnTo>
                  <a:pt x="14490" y="731329"/>
                </a:lnTo>
                <a:lnTo>
                  <a:pt x="13296" y="732523"/>
                </a:lnTo>
                <a:lnTo>
                  <a:pt x="11684" y="733945"/>
                </a:lnTo>
                <a:lnTo>
                  <a:pt x="10058" y="735139"/>
                </a:lnTo>
                <a:lnTo>
                  <a:pt x="8318" y="736180"/>
                </a:lnTo>
                <a:lnTo>
                  <a:pt x="6096" y="737146"/>
                </a:lnTo>
                <a:lnTo>
                  <a:pt x="4546" y="737679"/>
                </a:lnTo>
                <a:lnTo>
                  <a:pt x="3200" y="738568"/>
                </a:lnTo>
                <a:lnTo>
                  <a:pt x="1574" y="741349"/>
                </a:lnTo>
                <a:lnTo>
                  <a:pt x="1244" y="743318"/>
                </a:lnTo>
                <a:lnTo>
                  <a:pt x="2222" y="746328"/>
                </a:lnTo>
                <a:lnTo>
                  <a:pt x="3149" y="747788"/>
                </a:lnTo>
                <a:lnTo>
                  <a:pt x="6032" y="749312"/>
                </a:lnTo>
                <a:lnTo>
                  <a:pt x="7823" y="749731"/>
                </a:lnTo>
                <a:lnTo>
                  <a:pt x="14173" y="747534"/>
                </a:lnTo>
                <a:lnTo>
                  <a:pt x="18542" y="744918"/>
                </a:lnTo>
                <a:lnTo>
                  <a:pt x="23253" y="740219"/>
                </a:lnTo>
                <a:lnTo>
                  <a:pt x="23952" y="738530"/>
                </a:lnTo>
                <a:lnTo>
                  <a:pt x="23952" y="735406"/>
                </a:lnTo>
                <a:close/>
              </a:path>
              <a:path w="66040" h="749935">
                <a:moveTo>
                  <a:pt x="33896" y="577430"/>
                </a:moveTo>
                <a:lnTo>
                  <a:pt x="31940" y="573328"/>
                </a:lnTo>
                <a:lnTo>
                  <a:pt x="27825" y="571360"/>
                </a:lnTo>
                <a:lnTo>
                  <a:pt x="23241" y="573176"/>
                </a:lnTo>
                <a:lnTo>
                  <a:pt x="8572" y="603186"/>
                </a:lnTo>
                <a:lnTo>
                  <a:pt x="9283" y="611733"/>
                </a:lnTo>
                <a:lnTo>
                  <a:pt x="12077" y="628738"/>
                </a:lnTo>
                <a:lnTo>
                  <a:pt x="12966" y="635279"/>
                </a:lnTo>
                <a:lnTo>
                  <a:pt x="12763" y="641959"/>
                </a:lnTo>
                <a:lnTo>
                  <a:pt x="13182" y="654761"/>
                </a:lnTo>
                <a:lnTo>
                  <a:pt x="13614" y="661289"/>
                </a:lnTo>
                <a:lnTo>
                  <a:pt x="11772" y="667308"/>
                </a:lnTo>
                <a:lnTo>
                  <a:pt x="8585" y="675373"/>
                </a:lnTo>
                <a:lnTo>
                  <a:pt x="4876" y="683082"/>
                </a:lnTo>
                <a:lnTo>
                  <a:pt x="1739" y="690981"/>
                </a:lnTo>
                <a:lnTo>
                  <a:pt x="254" y="699579"/>
                </a:lnTo>
                <a:lnTo>
                  <a:pt x="0" y="707618"/>
                </a:lnTo>
                <a:lnTo>
                  <a:pt x="12484" y="707618"/>
                </a:lnTo>
                <a:lnTo>
                  <a:pt x="12738" y="699579"/>
                </a:lnTo>
                <a:lnTo>
                  <a:pt x="14198" y="692023"/>
                </a:lnTo>
                <a:lnTo>
                  <a:pt x="17284" y="684860"/>
                </a:lnTo>
                <a:lnTo>
                  <a:pt x="20878" y="677811"/>
                </a:lnTo>
                <a:lnTo>
                  <a:pt x="23812" y="670623"/>
                </a:lnTo>
                <a:lnTo>
                  <a:pt x="25501" y="662114"/>
                </a:lnTo>
                <a:lnTo>
                  <a:pt x="25908" y="653237"/>
                </a:lnTo>
                <a:lnTo>
                  <a:pt x="25146" y="635584"/>
                </a:lnTo>
                <a:lnTo>
                  <a:pt x="24333" y="627202"/>
                </a:lnTo>
                <a:lnTo>
                  <a:pt x="21640" y="610552"/>
                </a:lnTo>
                <a:lnTo>
                  <a:pt x="21069" y="602145"/>
                </a:lnTo>
                <a:lnTo>
                  <a:pt x="21094" y="593166"/>
                </a:lnTo>
                <a:lnTo>
                  <a:pt x="32067" y="582002"/>
                </a:lnTo>
                <a:lnTo>
                  <a:pt x="33896" y="577430"/>
                </a:lnTo>
                <a:close/>
              </a:path>
              <a:path w="66040" h="749935">
                <a:moveTo>
                  <a:pt x="65697" y="4330"/>
                </a:moveTo>
                <a:lnTo>
                  <a:pt x="62649" y="812"/>
                </a:lnTo>
                <a:lnTo>
                  <a:pt x="58293" y="0"/>
                </a:lnTo>
                <a:lnTo>
                  <a:pt x="54635" y="3073"/>
                </a:lnTo>
                <a:lnTo>
                  <a:pt x="40640" y="54686"/>
                </a:lnTo>
                <a:lnTo>
                  <a:pt x="36474" y="94932"/>
                </a:lnTo>
                <a:lnTo>
                  <a:pt x="32842" y="186613"/>
                </a:lnTo>
                <a:lnTo>
                  <a:pt x="30759" y="217106"/>
                </a:lnTo>
                <a:lnTo>
                  <a:pt x="30911" y="223964"/>
                </a:lnTo>
                <a:lnTo>
                  <a:pt x="24295" y="233578"/>
                </a:lnTo>
                <a:lnTo>
                  <a:pt x="20713" y="236804"/>
                </a:lnTo>
                <a:lnTo>
                  <a:pt x="18427" y="241134"/>
                </a:lnTo>
                <a:lnTo>
                  <a:pt x="15887" y="247954"/>
                </a:lnTo>
                <a:lnTo>
                  <a:pt x="15532" y="254457"/>
                </a:lnTo>
                <a:lnTo>
                  <a:pt x="17170" y="260731"/>
                </a:lnTo>
                <a:lnTo>
                  <a:pt x="20624" y="266903"/>
                </a:lnTo>
                <a:lnTo>
                  <a:pt x="24599" y="272592"/>
                </a:lnTo>
                <a:lnTo>
                  <a:pt x="23507" y="278155"/>
                </a:lnTo>
                <a:lnTo>
                  <a:pt x="22402" y="289915"/>
                </a:lnTo>
                <a:lnTo>
                  <a:pt x="22987" y="295490"/>
                </a:lnTo>
                <a:lnTo>
                  <a:pt x="18034" y="305562"/>
                </a:lnTo>
                <a:lnTo>
                  <a:pt x="13004" y="308965"/>
                </a:lnTo>
                <a:lnTo>
                  <a:pt x="7556" y="319087"/>
                </a:lnTo>
                <a:lnTo>
                  <a:pt x="6832" y="325450"/>
                </a:lnTo>
                <a:lnTo>
                  <a:pt x="7759" y="338023"/>
                </a:lnTo>
                <a:lnTo>
                  <a:pt x="10591" y="343789"/>
                </a:lnTo>
                <a:lnTo>
                  <a:pt x="14719" y="348627"/>
                </a:lnTo>
                <a:lnTo>
                  <a:pt x="13182" y="351675"/>
                </a:lnTo>
                <a:lnTo>
                  <a:pt x="12344" y="353974"/>
                </a:lnTo>
                <a:lnTo>
                  <a:pt x="13690" y="357720"/>
                </a:lnTo>
                <a:lnTo>
                  <a:pt x="18148" y="359435"/>
                </a:lnTo>
                <a:lnTo>
                  <a:pt x="17678" y="362242"/>
                </a:lnTo>
                <a:lnTo>
                  <a:pt x="18669" y="390537"/>
                </a:lnTo>
                <a:lnTo>
                  <a:pt x="17678" y="418617"/>
                </a:lnTo>
                <a:lnTo>
                  <a:pt x="15240" y="446633"/>
                </a:lnTo>
                <a:lnTo>
                  <a:pt x="9664" y="493268"/>
                </a:lnTo>
                <a:lnTo>
                  <a:pt x="9118" y="513270"/>
                </a:lnTo>
                <a:lnTo>
                  <a:pt x="12471" y="532422"/>
                </a:lnTo>
                <a:lnTo>
                  <a:pt x="21996" y="548398"/>
                </a:lnTo>
                <a:lnTo>
                  <a:pt x="26543" y="550252"/>
                </a:lnTo>
                <a:lnTo>
                  <a:pt x="30645" y="548297"/>
                </a:lnTo>
                <a:lnTo>
                  <a:pt x="32626" y="544182"/>
                </a:lnTo>
                <a:lnTo>
                  <a:pt x="30835" y="539572"/>
                </a:lnTo>
                <a:lnTo>
                  <a:pt x="26022" y="532498"/>
                </a:lnTo>
                <a:lnTo>
                  <a:pt x="23368" y="524192"/>
                </a:lnTo>
                <a:lnTo>
                  <a:pt x="22212" y="515391"/>
                </a:lnTo>
                <a:lnTo>
                  <a:pt x="21920" y="506818"/>
                </a:lnTo>
                <a:lnTo>
                  <a:pt x="22123" y="497459"/>
                </a:lnTo>
                <a:lnTo>
                  <a:pt x="22783" y="488111"/>
                </a:lnTo>
                <a:lnTo>
                  <a:pt x="28409" y="442772"/>
                </a:lnTo>
                <a:lnTo>
                  <a:pt x="30556" y="416001"/>
                </a:lnTo>
                <a:lnTo>
                  <a:pt x="31242" y="389166"/>
                </a:lnTo>
                <a:lnTo>
                  <a:pt x="30175" y="362242"/>
                </a:lnTo>
                <a:lnTo>
                  <a:pt x="29311" y="359473"/>
                </a:lnTo>
                <a:lnTo>
                  <a:pt x="31965" y="357911"/>
                </a:lnTo>
                <a:lnTo>
                  <a:pt x="34798" y="355269"/>
                </a:lnTo>
                <a:lnTo>
                  <a:pt x="35306" y="353225"/>
                </a:lnTo>
                <a:lnTo>
                  <a:pt x="35001" y="351294"/>
                </a:lnTo>
                <a:lnTo>
                  <a:pt x="46850" y="350583"/>
                </a:lnTo>
                <a:lnTo>
                  <a:pt x="46901" y="338086"/>
                </a:lnTo>
                <a:lnTo>
                  <a:pt x="34175" y="338848"/>
                </a:lnTo>
                <a:lnTo>
                  <a:pt x="29146" y="339445"/>
                </a:lnTo>
                <a:lnTo>
                  <a:pt x="24701" y="341045"/>
                </a:lnTo>
                <a:lnTo>
                  <a:pt x="20091" y="335902"/>
                </a:lnTo>
                <a:lnTo>
                  <a:pt x="17856" y="329145"/>
                </a:lnTo>
                <a:lnTo>
                  <a:pt x="22085" y="317296"/>
                </a:lnTo>
                <a:lnTo>
                  <a:pt x="26390" y="314121"/>
                </a:lnTo>
                <a:lnTo>
                  <a:pt x="29044" y="310349"/>
                </a:lnTo>
                <a:lnTo>
                  <a:pt x="30086" y="308508"/>
                </a:lnTo>
                <a:lnTo>
                  <a:pt x="33197" y="308483"/>
                </a:lnTo>
                <a:lnTo>
                  <a:pt x="36322" y="306489"/>
                </a:lnTo>
                <a:lnTo>
                  <a:pt x="36398" y="302488"/>
                </a:lnTo>
                <a:lnTo>
                  <a:pt x="37795" y="290741"/>
                </a:lnTo>
                <a:lnTo>
                  <a:pt x="39928" y="278599"/>
                </a:lnTo>
                <a:lnTo>
                  <a:pt x="40398" y="266611"/>
                </a:lnTo>
                <a:lnTo>
                  <a:pt x="36779" y="255358"/>
                </a:lnTo>
                <a:lnTo>
                  <a:pt x="35090" y="252844"/>
                </a:lnTo>
                <a:lnTo>
                  <a:pt x="36360" y="247815"/>
                </a:lnTo>
                <a:lnTo>
                  <a:pt x="39192" y="242938"/>
                </a:lnTo>
                <a:lnTo>
                  <a:pt x="41071" y="240538"/>
                </a:lnTo>
                <a:lnTo>
                  <a:pt x="44018" y="233857"/>
                </a:lnTo>
                <a:lnTo>
                  <a:pt x="44196" y="230251"/>
                </a:lnTo>
                <a:lnTo>
                  <a:pt x="43637" y="226136"/>
                </a:lnTo>
                <a:lnTo>
                  <a:pt x="42202" y="223570"/>
                </a:lnTo>
                <a:lnTo>
                  <a:pt x="43002" y="219163"/>
                </a:lnTo>
                <a:lnTo>
                  <a:pt x="44881" y="195097"/>
                </a:lnTo>
                <a:lnTo>
                  <a:pt x="45872" y="173507"/>
                </a:lnTo>
                <a:lnTo>
                  <a:pt x="47180" y="129489"/>
                </a:lnTo>
                <a:lnTo>
                  <a:pt x="48107" y="107492"/>
                </a:lnTo>
                <a:lnTo>
                  <a:pt x="51498" y="66217"/>
                </a:lnTo>
                <a:lnTo>
                  <a:pt x="58547" y="27482"/>
                </a:lnTo>
                <a:lnTo>
                  <a:pt x="65417" y="9372"/>
                </a:lnTo>
                <a:lnTo>
                  <a:pt x="65697" y="4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bg object 197"/>
          <p:cNvSpPr/>
          <p:nvPr/>
        </p:nvSpPr>
        <p:spPr>
          <a:xfrm>
            <a:off x="7097397" y="6345274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9677" y="0"/>
                </a:moveTo>
                <a:lnTo>
                  <a:pt x="2908" y="0"/>
                </a:lnTo>
                <a:lnTo>
                  <a:pt x="50" y="2857"/>
                </a:lnTo>
                <a:lnTo>
                  <a:pt x="0" y="13276"/>
                </a:lnTo>
                <a:lnTo>
                  <a:pt x="138" y="20418"/>
                </a:lnTo>
                <a:lnTo>
                  <a:pt x="25806" y="54584"/>
                </a:lnTo>
                <a:lnTo>
                  <a:pt x="28968" y="55765"/>
                </a:lnTo>
                <a:lnTo>
                  <a:pt x="32639" y="53276"/>
                </a:lnTo>
                <a:lnTo>
                  <a:pt x="34442" y="46735"/>
                </a:lnTo>
                <a:lnTo>
                  <a:pt x="32296" y="43726"/>
                </a:lnTo>
                <a:lnTo>
                  <a:pt x="29121" y="42544"/>
                </a:lnTo>
                <a:lnTo>
                  <a:pt x="26035" y="41274"/>
                </a:lnTo>
                <a:lnTo>
                  <a:pt x="23076" y="39725"/>
                </a:lnTo>
                <a:lnTo>
                  <a:pt x="20294" y="37922"/>
                </a:lnTo>
                <a:lnTo>
                  <a:pt x="20599" y="38176"/>
                </a:lnTo>
                <a:lnTo>
                  <a:pt x="12458" y="15328"/>
                </a:lnTo>
                <a:lnTo>
                  <a:pt x="12547" y="2870"/>
                </a:lnTo>
                <a:lnTo>
                  <a:pt x="9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bg object 198"/>
          <p:cNvSpPr/>
          <p:nvPr/>
        </p:nvSpPr>
        <p:spPr>
          <a:xfrm>
            <a:off x="7101130" y="6481648"/>
            <a:ext cx="31115" cy="67310"/>
          </a:xfrm>
          <a:custGeom>
            <a:avLst/>
            <a:gdLst/>
            <a:ahLst/>
            <a:cxnLst/>
            <a:rect l="l" t="t" r="r" b="b"/>
            <a:pathLst>
              <a:path w="31115" h="67309">
                <a:moveTo>
                  <a:pt x="17691" y="0"/>
                </a:moveTo>
                <a:lnTo>
                  <a:pt x="5943" y="18542"/>
                </a:lnTo>
                <a:lnTo>
                  <a:pt x="4394" y="19532"/>
                </a:lnTo>
                <a:lnTo>
                  <a:pt x="1371" y="24218"/>
                </a:lnTo>
                <a:lnTo>
                  <a:pt x="762" y="27597"/>
                </a:lnTo>
                <a:lnTo>
                  <a:pt x="787" y="30988"/>
                </a:lnTo>
                <a:lnTo>
                  <a:pt x="317" y="32994"/>
                </a:lnTo>
                <a:lnTo>
                  <a:pt x="0" y="35077"/>
                </a:lnTo>
                <a:lnTo>
                  <a:pt x="0" y="43789"/>
                </a:lnTo>
                <a:lnTo>
                  <a:pt x="1168" y="51079"/>
                </a:lnTo>
                <a:lnTo>
                  <a:pt x="9918" y="59232"/>
                </a:lnTo>
                <a:lnTo>
                  <a:pt x="15786" y="61582"/>
                </a:lnTo>
                <a:lnTo>
                  <a:pt x="21475" y="66395"/>
                </a:lnTo>
                <a:lnTo>
                  <a:pt x="24752" y="66916"/>
                </a:lnTo>
                <a:lnTo>
                  <a:pt x="29667" y="63004"/>
                </a:lnTo>
                <a:lnTo>
                  <a:pt x="30607" y="59512"/>
                </a:lnTo>
                <a:lnTo>
                  <a:pt x="28917" y="56819"/>
                </a:lnTo>
                <a:lnTo>
                  <a:pt x="27101" y="53924"/>
                </a:lnTo>
                <a:lnTo>
                  <a:pt x="19202" y="44069"/>
                </a:lnTo>
                <a:lnTo>
                  <a:pt x="15379" y="38188"/>
                </a:lnTo>
                <a:lnTo>
                  <a:pt x="13754" y="35013"/>
                </a:lnTo>
                <a:lnTo>
                  <a:pt x="13119" y="32524"/>
                </a:lnTo>
                <a:lnTo>
                  <a:pt x="13550" y="31280"/>
                </a:lnTo>
                <a:lnTo>
                  <a:pt x="15227" y="28397"/>
                </a:lnTo>
                <a:lnTo>
                  <a:pt x="21920" y="21170"/>
                </a:lnTo>
                <a:lnTo>
                  <a:pt x="25374" y="16751"/>
                </a:lnTo>
                <a:lnTo>
                  <a:pt x="29743" y="3289"/>
                </a:lnTo>
                <a:lnTo>
                  <a:pt x="17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bg object 213"/>
          <p:cNvSpPr/>
          <p:nvPr/>
        </p:nvSpPr>
        <p:spPr>
          <a:xfrm>
            <a:off x="765209" y="1278512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bg object 214"/>
          <p:cNvSpPr/>
          <p:nvPr/>
        </p:nvSpPr>
        <p:spPr>
          <a:xfrm>
            <a:off x="765209" y="3825770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510656"/>
            <a:ext cx="7476490" cy="1092607"/>
          </a:xfrm>
        </p:spPr>
        <p:txBody>
          <a:bodyPr lIns="0" tIns="0" rIns="0" bIns="0"/>
          <a:lstStyle>
            <a:lvl1pPr>
              <a:defRPr sz="71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pic>
        <p:nvPicPr>
          <p:cNvPr id="11" name="Grafika 10"/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04938" y="482523"/>
            <a:ext cx="2118975" cy="333899"/>
          </a:xfrm>
          <a:prstGeom prst="rect">
            <a:avLst/>
          </a:prstGeom>
        </p:spPr>
      </p:pic>
      <p:sp>
        <p:nvSpPr>
          <p:cNvPr id="220" name="Dowolny kształt: kształt 219"/>
          <p:cNvSpPr/>
          <p:nvPr/>
        </p:nvSpPr>
        <p:spPr>
          <a:xfrm>
            <a:off x="12127855" y="2577898"/>
            <a:ext cx="1145" cy="1096"/>
          </a:xfrm>
          <a:custGeom>
            <a:avLst/>
            <a:gdLst>
              <a:gd name="connsiteX0" fmla="*/ 763 w 1145"/>
              <a:gd name="connsiteY0" fmla="*/ 40 h 1096"/>
              <a:gd name="connsiteX1" fmla="*/ 382 w 1145"/>
              <a:gd name="connsiteY1" fmla="*/ 1056 h 1096"/>
              <a:gd name="connsiteX2" fmla="*/ 763 w 1145"/>
              <a:gd name="connsiteY2" fmla="*/ 40 h 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" h="1096">
                <a:moveTo>
                  <a:pt x="763" y="40"/>
                </a:moveTo>
                <a:cubicBezTo>
                  <a:pt x="129" y="-213"/>
                  <a:pt x="-379" y="802"/>
                  <a:pt x="382" y="1056"/>
                </a:cubicBezTo>
                <a:cubicBezTo>
                  <a:pt x="1017" y="1310"/>
                  <a:pt x="1525" y="294"/>
                  <a:pt x="763" y="40"/>
                </a:cubicBezTo>
              </a:path>
            </a:pathLst>
          </a:custGeom>
          <a:solidFill>
            <a:srgbClr val="6C925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261" name="Grafika 260"/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398349" y="45891"/>
            <a:ext cx="3793651" cy="4754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6"/>
          <p:cNvSpPr/>
          <p:nvPr userDrawn="1"/>
        </p:nvSpPr>
        <p:spPr>
          <a:xfrm>
            <a:off x="0" y="0"/>
            <a:ext cx="12190095" cy="6845300"/>
          </a:xfrm>
          <a:custGeom>
            <a:avLst/>
            <a:gdLst/>
            <a:ahLst/>
            <a:cxnLst/>
            <a:rect l="l" t="t" r="r" b="b"/>
            <a:pathLst>
              <a:path w="12190095" h="6845300">
                <a:moveTo>
                  <a:pt x="12189599" y="0"/>
                </a:moveTo>
                <a:lnTo>
                  <a:pt x="0" y="0"/>
                </a:lnTo>
                <a:lnTo>
                  <a:pt x="0" y="6845300"/>
                </a:lnTo>
                <a:lnTo>
                  <a:pt x="12189599" y="68453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FFF9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3"/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Grafika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/>
          <p:cNvSpPr>
            <a:spLocks noGrp="1"/>
          </p:cNvSpPr>
          <p:nvPr>
            <p:ph type="title"/>
          </p:nvPr>
        </p:nvSpPr>
        <p:spPr>
          <a:xfrm>
            <a:off x="678110" y="1234750"/>
            <a:ext cx="5096510" cy="41754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/>
          <p:cNvSpPr>
            <a:spLocks noGrp="1"/>
          </p:cNvSpPr>
          <p:nvPr>
            <p:ph type="body" idx="1"/>
          </p:nvPr>
        </p:nvSpPr>
        <p:spPr>
          <a:xfrm>
            <a:off x="6017769" y="1239576"/>
            <a:ext cx="4970145" cy="4475424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100" baseline="0">
                <a:solidFill>
                  <a:schemeClr val="tx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 userDrawn="1"/>
        </p:nvSpPr>
        <p:spPr>
          <a:xfrm>
            <a:off x="0" y="0"/>
            <a:ext cx="12190095" cy="6855459"/>
          </a:xfrm>
          <a:custGeom>
            <a:avLst/>
            <a:gdLst/>
            <a:ahLst/>
            <a:cxnLst/>
            <a:rect l="l" t="t" r="r" b="b"/>
            <a:pathLst>
              <a:path w="12190095" h="6855459">
                <a:moveTo>
                  <a:pt x="12189599" y="0"/>
                </a:moveTo>
                <a:lnTo>
                  <a:pt x="0" y="0"/>
                </a:lnTo>
                <a:lnTo>
                  <a:pt x="0" y="6855345"/>
                </a:lnTo>
                <a:lnTo>
                  <a:pt x="12189599" y="6855345"/>
                </a:lnTo>
                <a:lnTo>
                  <a:pt x="12189599" y="0"/>
                </a:lnTo>
                <a:close/>
              </a:path>
            </a:pathLst>
          </a:custGeom>
          <a:solidFill>
            <a:srgbClr val="3B63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3"/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chemeClr val="bg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chemeClr val="bg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Grafika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/>
          <p:cNvSpPr>
            <a:spLocks noGrp="1"/>
          </p:cNvSpPr>
          <p:nvPr>
            <p:ph type="title"/>
          </p:nvPr>
        </p:nvSpPr>
        <p:spPr>
          <a:xfrm>
            <a:off x="678110" y="1234749"/>
            <a:ext cx="5096510" cy="47850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bg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/>
          <p:cNvSpPr>
            <a:spLocks noGrp="1"/>
          </p:cNvSpPr>
          <p:nvPr>
            <p:ph type="body" idx="1"/>
          </p:nvPr>
        </p:nvSpPr>
        <p:spPr>
          <a:xfrm>
            <a:off x="6017769" y="1239574"/>
            <a:ext cx="4970145" cy="4780217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234751"/>
            <a:ext cx="5096510" cy="296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7769" y="1239577"/>
            <a:ext cx="497014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234751"/>
            <a:ext cx="5096510" cy="296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7769" y="1239577"/>
            <a:ext cx="497014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234751"/>
            <a:ext cx="5096510" cy="296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chemeClr val="tx1"/>
                </a:solidFill>
                <a:latin typeface="Arial Narrow" panose="020B0606020202030204"/>
                <a:cs typeface="Arial Narrow" panose="020B0606020202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7769" y="1239577"/>
            <a:ext cx="497014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796" y="1520475"/>
            <a:ext cx="7563204" cy="20396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ts val="7905"/>
              </a:lnSpc>
              <a:spcBef>
                <a:spcPts val="105"/>
              </a:spcBef>
            </a:pPr>
            <a:r>
              <a:rPr sz="7200" spc="200" dirty="0">
                <a:solidFill>
                  <a:srgbClr val="FFF9F5"/>
                </a:solidFill>
                <a:latin typeface="Kapra Neue" panose="00000900000000000000" pitchFamily="50" charset="-18"/>
              </a:rPr>
              <a:t>II ŁÓDZKI</a:t>
            </a:r>
            <a:endParaRPr sz="7200" spc="200" dirty="0">
              <a:solidFill>
                <a:srgbClr val="FFF9F5"/>
              </a:solidFill>
              <a:latin typeface="Kapra Neue" panose="00000900000000000000" pitchFamily="50" charset="-18"/>
            </a:endParaRPr>
          </a:p>
          <a:p>
            <a:pPr marL="12700" algn="l">
              <a:lnSpc>
                <a:spcPts val="7905"/>
              </a:lnSpc>
            </a:pPr>
            <a:r>
              <a:rPr sz="7200" spc="200" dirty="0">
                <a:solidFill>
                  <a:srgbClr val="FFF9F5"/>
                </a:solidFill>
                <a:latin typeface="Kapra Neue" panose="00000900000000000000" pitchFamily="50" charset="-18"/>
              </a:rPr>
              <a:t>PANEL OBYWATELSKI</a:t>
            </a:r>
            <a:endParaRPr sz="7200" spc="200" dirty="0">
              <a:solidFill>
                <a:srgbClr val="FFF9F5"/>
              </a:solidFill>
              <a:latin typeface="Kapra Neue" panose="00000900000000000000" pitchFamily="50" charset="-1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8110" y="1234750"/>
            <a:ext cx="5096510" cy="4431665"/>
          </a:xfrm>
        </p:spPr>
        <p:txBody>
          <a:bodyPr/>
          <a:lstStyle/>
          <a:p>
            <a:r>
              <a:rPr lang="pl-PL" dirty="0">
                <a:latin typeface="Kapra Neue" panose="00000900000000000000" pitchFamily="50" charset="-18"/>
              </a:rPr>
              <a:t>Koszty komunikacji publicznej 2023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5949950" y="5867400"/>
            <a:ext cx="4434205" cy="358775"/>
          </a:xfrm>
        </p:spPr>
        <p:txBody>
          <a:bodyPr wrap="square"/>
          <a:lstStyle/>
          <a:p>
            <a:pPr marR="5080" algn="ctr">
              <a:lnSpc>
                <a:spcPts val="2800"/>
              </a:lnSpc>
              <a:spcBef>
                <a:spcPts val="100"/>
              </a:spcBef>
            </a:pPr>
            <a:r>
              <a:rPr lang="pl-PL" dirty="0">
                <a:latin typeface="Kapra Neue Medium" panose="00000700000000000000" pitchFamily="50" charset="-18"/>
              </a:rPr>
              <a:t>Budżet Miasta Łodzi 2023 </a:t>
            </a:r>
            <a:endParaRPr lang="pl-PL" dirty="0">
              <a:latin typeface="Kapra Neue Medium" panose="00000700000000000000" pitchFamily="50" charset="-18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1223848" y="357417"/>
            <a:ext cx="255904" cy="417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altLang="en-US" sz="2600" spc="-100" dirty="0">
                <a:solidFill>
                  <a:schemeClr val="bg1"/>
                </a:solidFill>
                <a:latin typeface="Bahnschrift Condensed" panose="020B0502040204020203"/>
                <a:cs typeface="Bahnschrift Condensed" panose="020B0502040204020203"/>
              </a:rPr>
              <a:t>1</a:t>
            </a:r>
            <a:endParaRPr lang="pl-PL" altLang="en-US" sz="2600" spc="-100" dirty="0">
              <a:solidFill>
                <a:schemeClr val="bg1"/>
              </a:solidFill>
              <a:latin typeface="Bahnschrift Condensed" panose="020B0502040204020203"/>
              <a:cs typeface="Bahnschrift Condensed" panose="020B0502040204020203"/>
            </a:endParaRPr>
          </a:p>
        </p:txBody>
      </p:sp>
      <p:graphicFrame>
        <p:nvGraphicFramePr>
          <p:cNvPr id="2" name="Wykres 1"/>
          <p:cNvGraphicFramePr/>
          <p:nvPr/>
        </p:nvGraphicFramePr>
        <p:xfrm>
          <a:off x="5387340" y="877570"/>
          <a:ext cx="5560060" cy="478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Symbol zastępczy tekstu 4"/>
          <p:cNvSpPr>
            <a:spLocks noGrp="1"/>
          </p:cNvSpPr>
          <p:nvPr/>
        </p:nvSpPr>
        <p:spPr>
          <a:xfrm>
            <a:off x="5791200" y="5508625"/>
            <a:ext cx="1287145" cy="35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ea typeface="+mn-ea"/>
                <a:cs typeface="Calibri" panose="020F05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ts val="2800"/>
              </a:lnSpc>
              <a:spcBef>
                <a:spcPts val="100"/>
              </a:spcBef>
            </a:pPr>
            <a:r>
              <a:rPr lang="pl-PL" dirty="0">
                <a:latin typeface="Kapra Neue Medium" panose="00000700000000000000" pitchFamily="50" charset="-18"/>
              </a:rPr>
              <a:t>Wydatki </a:t>
            </a:r>
            <a:endParaRPr lang="pl-PL" dirty="0">
              <a:latin typeface="Kapra Neue Medium" panose="00000700000000000000" pitchFamily="50" charset="-18"/>
            </a:endParaRPr>
          </a:p>
        </p:txBody>
      </p:sp>
      <p:sp>
        <p:nvSpPr>
          <p:cNvPr id="7" name="Symbol zastępczy tekstu 4"/>
          <p:cNvSpPr>
            <a:spLocks noGrp="1"/>
          </p:cNvSpPr>
          <p:nvPr/>
        </p:nvSpPr>
        <p:spPr>
          <a:xfrm>
            <a:off x="6934200" y="5508625"/>
            <a:ext cx="1287145" cy="35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ea typeface="+mn-ea"/>
                <a:cs typeface="Calibri" panose="020F05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ts val="2800"/>
              </a:lnSpc>
              <a:spcBef>
                <a:spcPts val="100"/>
              </a:spcBef>
            </a:pPr>
            <a:r>
              <a:rPr lang="pl-PL" dirty="0">
                <a:latin typeface="Kapra Neue Medium" panose="00000700000000000000" pitchFamily="50" charset="-18"/>
              </a:rPr>
              <a:t>Bieżące</a:t>
            </a:r>
            <a:endParaRPr lang="pl-PL" dirty="0">
              <a:latin typeface="Kapra Neue Medium" panose="00000700000000000000" pitchFamily="50" charset="-18"/>
            </a:endParaRPr>
          </a:p>
        </p:txBody>
      </p:sp>
      <p:sp>
        <p:nvSpPr>
          <p:cNvPr id="8" name="Symbol zastępczy tekstu 4"/>
          <p:cNvSpPr>
            <a:spLocks noGrp="1"/>
          </p:cNvSpPr>
          <p:nvPr/>
        </p:nvSpPr>
        <p:spPr>
          <a:xfrm>
            <a:off x="8153400" y="5508625"/>
            <a:ext cx="1218565" cy="35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ea typeface="+mn-ea"/>
                <a:cs typeface="Calibri" panose="020F05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ts val="2800"/>
              </a:lnSpc>
              <a:spcBef>
                <a:spcPts val="100"/>
              </a:spcBef>
            </a:pPr>
            <a:r>
              <a:rPr lang="pl-PL" dirty="0">
                <a:latin typeface="Kapra Neue Medium" panose="00000700000000000000" pitchFamily="50" charset="-18"/>
              </a:rPr>
              <a:t>Majątkowe</a:t>
            </a:r>
            <a:endParaRPr lang="pl-PL" dirty="0">
              <a:latin typeface="Kapra Neue Medium" panose="00000700000000000000" pitchFamily="50" charset="-18"/>
            </a:endParaRPr>
          </a:p>
        </p:txBody>
      </p:sp>
      <p:sp>
        <p:nvSpPr>
          <p:cNvPr id="9" name="Symbol zastępczy tekstu 4"/>
          <p:cNvSpPr>
            <a:spLocks noGrp="1"/>
          </p:cNvSpPr>
          <p:nvPr/>
        </p:nvSpPr>
        <p:spPr>
          <a:xfrm>
            <a:off x="9296400" y="5508625"/>
            <a:ext cx="1218565" cy="35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ea typeface="+mn-ea"/>
                <a:cs typeface="Calibri" panose="020F05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ts val="2800"/>
              </a:lnSpc>
              <a:spcBef>
                <a:spcPts val="100"/>
              </a:spcBef>
            </a:pPr>
            <a:r>
              <a:rPr lang="pl-PL" dirty="0">
                <a:latin typeface="Kapra Neue Medium" panose="00000700000000000000" pitchFamily="50" charset="-18"/>
              </a:rPr>
              <a:t>Komunikacja</a:t>
            </a:r>
            <a:endParaRPr lang="pl-PL" dirty="0">
              <a:latin typeface="Kapra Neue Medium" panose="00000700000000000000" pitchFamily="50" charset="-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8110" y="1234750"/>
            <a:ext cx="5096510" cy="4431665"/>
          </a:xfrm>
        </p:spPr>
        <p:txBody>
          <a:bodyPr/>
          <a:lstStyle/>
          <a:p>
            <a:r>
              <a:rPr lang="pl-PL" dirty="0">
                <a:latin typeface="Kapra Neue" panose="00000900000000000000" pitchFamily="50" charset="-18"/>
              </a:rPr>
              <a:t>Koszty komunikacji publicznej 2023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5943600" y="5867400"/>
            <a:ext cx="4434205" cy="358775"/>
          </a:xfrm>
        </p:spPr>
        <p:txBody>
          <a:bodyPr wrap="square"/>
          <a:lstStyle/>
          <a:p>
            <a:pPr marR="5080" algn="ctr">
              <a:lnSpc>
                <a:spcPts val="2800"/>
              </a:lnSpc>
              <a:spcBef>
                <a:spcPts val="100"/>
              </a:spcBef>
            </a:pPr>
            <a:r>
              <a:rPr lang="pl-PL" dirty="0">
                <a:latin typeface="Kapra Neue Medium" panose="00000700000000000000" pitchFamily="50" charset="-18"/>
              </a:rPr>
              <a:t>18% wydatków bieżącyh</a:t>
            </a:r>
            <a:endParaRPr lang="pl-PL" dirty="0">
              <a:latin typeface="Kapra Neue Medium" panose="00000700000000000000" pitchFamily="50" charset="-18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1223848" y="357417"/>
            <a:ext cx="255904" cy="417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altLang="en-US" sz="2600" spc="-100" dirty="0">
                <a:solidFill>
                  <a:schemeClr val="bg1"/>
                </a:solidFill>
                <a:latin typeface="Bahnschrift Condensed" panose="020B0502040204020203"/>
                <a:cs typeface="Bahnschrift Condensed" panose="020B0502040204020203"/>
              </a:rPr>
              <a:t>2</a:t>
            </a:r>
            <a:endParaRPr lang="pl-PL" altLang="en-US" sz="2600" spc="-100" dirty="0">
              <a:solidFill>
                <a:schemeClr val="bg1"/>
              </a:solidFill>
              <a:latin typeface="Bahnschrift Condensed" panose="020B0502040204020203"/>
              <a:cs typeface="Bahnschrift Condensed" panose="020B0502040204020203"/>
            </a:endParaRPr>
          </a:p>
        </p:txBody>
      </p:sp>
      <p:graphicFrame>
        <p:nvGraphicFramePr>
          <p:cNvPr id="2" name="Wykres 1"/>
          <p:cNvGraphicFramePr/>
          <p:nvPr/>
        </p:nvGraphicFramePr>
        <p:xfrm>
          <a:off x="5386705" y="877570"/>
          <a:ext cx="5560060" cy="478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Symbol zastępczy tekstu 4"/>
          <p:cNvSpPr>
            <a:spLocks noGrp="1"/>
          </p:cNvSpPr>
          <p:nvPr/>
        </p:nvSpPr>
        <p:spPr>
          <a:xfrm>
            <a:off x="6477000" y="5508625"/>
            <a:ext cx="1287145" cy="35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ea typeface="+mn-ea"/>
                <a:cs typeface="Calibri" panose="020F05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ts val="2800"/>
              </a:lnSpc>
              <a:spcBef>
                <a:spcPts val="100"/>
              </a:spcBef>
            </a:pPr>
            <a:r>
              <a:rPr lang="pl-PL" dirty="0">
                <a:latin typeface="Kapra Neue Medium" panose="00000700000000000000" pitchFamily="50" charset="-18"/>
              </a:rPr>
              <a:t>Bieżące</a:t>
            </a:r>
            <a:endParaRPr lang="pl-PL" dirty="0">
              <a:latin typeface="Kapra Neue Medium" panose="00000700000000000000" pitchFamily="50" charset="-18"/>
            </a:endParaRPr>
          </a:p>
        </p:txBody>
      </p:sp>
      <p:sp>
        <p:nvSpPr>
          <p:cNvPr id="9" name="Symbol zastępczy tekstu 4"/>
          <p:cNvSpPr>
            <a:spLocks noGrp="1"/>
          </p:cNvSpPr>
          <p:nvPr/>
        </p:nvSpPr>
        <p:spPr>
          <a:xfrm>
            <a:off x="8610600" y="5508625"/>
            <a:ext cx="1218565" cy="35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ea typeface="+mn-ea"/>
                <a:cs typeface="Calibri" panose="020F050202020403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ts val="2800"/>
              </a:lnSpc>
              <a:spcBef>
                <a:spcPts val="100"/>
              </a:spcBef>
            </a:pPr>
            <a:r>
              <a:rPr lang="pl-PL" dirty="0">
                <a:latin typeface="Kapra Neue Medium" panose="00000700000000000000" pitchFamily="50" charset="-18"/>
              </a:rPr>
              <a:t>Komunikacja</a:t>
            </a:r>
            <a:endParaRPr lang="pl-PL" dirty="0">
              <a:latin typeface="Kapra Neue Medium" panose="00000700000000000000" pitchFamily="50" charset="-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5096510" cy="3794448"/>
          </a:xfrm>
          <a:prstGeom prst="rect">
            <a:avLst/>
          </a:prstGeom>
        </p:spPr>
        <p:txBody>
          <a:bodyPr vert="horz" wrap="square" lIns="0" tIns="13335" rIns="0" bIns="0" rtlCol="0">
            <a:normAutofit fontScale="90000"/>
          </a:bodyPr>
          <a:lstStyle/>
          <a:p>
            <a:pPr marL="12700" algn="l">
              <a:lnSpc>
                <a:spcPts val="7905"/>
              </a:lnSpc>
              <a:spcBef>
                <a:spcPts val="105"/>
              </a:spcBef>
            </a:pPr>
            <a:r>
              <a:rPr lang="pl-PL" dirty="0">
                <a:latin typeface="Kapra Neue" panose="00000900000000000000" pitchFamily="50" charset="-18"/>
              </a:rPr>
              <a:t>ŁÓDŹ</a:t>
            </a:r>
            <a:br>
              <a:rPr lang="pl-PL" dirty="0">
                <a:latin typeface="Kapra Neue" panose="00000900000000000000" pitchFamily="50" charset="-18"/>
              </a:rPr>
            </a:br>
            <a:r>
              <a:rPr lang="pl-PL" dirty="0">
                <a:latin typeface="Kapra Neue" panose="00000900000000000000" pitchFamily="50" charset="-18"/>
              </a:rPr>
              <a:t>DOCHODY 2023</a:t>
            </a:r>
            <a:br>
              <a:rPr lang="pl-PL" dirty="0">
                <a:latin typeface="Kapra Neue" panose="00000900000000000000" pitchFamily="50" charset="-18"/>
              </a:rPr>
            </a:br>
            <a:r>
              <a:rPr lang="pl-PL" dirty="0">
                <a:latin typeface="Kapra Neue" panose="00000900000000000000" pitchFamily="50" charset="-18"/>
              </a:rPr>
              <a:t>NA TLE INNYCH MIAST</a:t>
            </a:r>
            <a:endParaRPr lang="pl-PL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6248400" y="5867400"/>
            <a:ext cx="2627630" cy="31877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R="5080" algn="just">
              <a:lnSpc>
                <a:spcPts val="2800"/>
              </a:lnSpc>
            </a:pPr>
            <a:r>
              <a:rPr lang="pl-PL" dirty="0">
                <a:latin typeface="Kapra Neue Medium" panose="00000700000000000000" pitchFamily="50" charset="-18"/>
              </a:rPr>
              <a:t>Źródło: Ministerstwo Finansów</a:t>
            </a:r>
            <a:endParaRPr lang="pl-PL" dirty="0">
              <a:latin typeface="Kapra Neue Medium" panose="00000700000000000000" pitchFamily="50" charset="-18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1223848" y="357417"/>
            <a:ext cx="255904" cy="417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altLang="en-US" sz="2600" spc="-100" dirty="0">
                <a:latin typeface="Bahnschrift Condensed" panose="020B0502040204020203"/>
                <a:cs typeface="Bahnschrift Condensed" panose="020B0502040204020203"/>
              </a:rPr>
              <a:t>3</a:t>
            </a:r>
            <a:endParaRPr lang="pl-PL" altLang="en-US" sz="2600" spc="-100" dirty="0">
              <a:latin typeface="Bahnschrift Condensed" panose="020B0502040204020203"/>
              <a:cs typeface="Bahnschrift Condensed" panose="020B0502040204020203"/>
            </a:endParaRPr>
          </a:p>
        </p:txBody>
      </p:sp>
      <p:pic>
        <p:nvPicPr>
          <p:cNvPr id="2" name="Obraz 1" descr="Dochód podatkowy na mieszkańca 2023 r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8080" y="630555"/>
            <a:ext cx="3869055" cy="5237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2200" y="609600"/>
            <a:ext cx="8712200" cy="923925"/>
          </a:xfrm>
          <a:prstGeom prst="rect">
            <a:avLst/>
          </a:prstGeom>
        </p:spPr>
        <p:txBody>
          <a:bodyPr vert="horz" wrap="square" lIns="0" tIns="13335" rIns="0" bIns="0" rtlCol="0">
            <a:normAutofit fontScale="90000"/>
          </a:bodyPr>
          <a:lstStyle/>
          <a:p>
            <a:pPr marL="12700" algn="l">
              <a:lnSpc>
                <a:spcPts val="7905"/>
              </a:lnSpc>
              <a:spcBef>
                <a:spcPts val="105"/>
              </a:spcBef>
            </a:pPr>
            <a:r>
              <a:rPr lang="pl-PL" sz="6000" dirty="0">
                <a:latin typeface="Kapra Neue" panose="00000900000000000000" pitchFamily="50" charset="-18"/>
              </a:rPr>
              <a:t>STAN SIECI TRAMWAJOWEJ</a:t>
            </a:r>
            <a:br>
              <a:rPr lang="pl-PL" dirty="0">
                <a:latin typeface="Kapra Neue" panose="00000900000000000000" pitchFamily="50" charset="-18"/>
              </a:rPr>
            </a:br>
            <a:endParaRPr lang="pl-PL" dirty="0">
              <a:latin typeface="Kapra Neue" panose="00000900000000000000" pitchFamily="50" charset="-18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1223848" y="357417"/>
            <a:ext cx="255904" cy="417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altLang="en-US" sz="2600" spc="-100" dirty="0">
                <a:latin typeface="Bahnschrift Condensed" panose="020B0502040204020203"/>
                <a:cs typeface="Bahnschrift Condensed" panose="020B0502040204020203"/>
              </a:rPr>
              <a:t>4</a:t>
            </a:r>
            <a:endParaRPr lang="pl-PL" altLang="en-US" sz="2600" spc="-100" dirty="0">
              <a:latin typeface="Bahnschrift Condensed" panose="020B0502040204020203"/>
              <a:cs typeface="Bahnschrift Condensed" panose="020B0502040204020203"/>
            </a:endParaRPr>
          </a:p>
        </p:txBody>
      </p:sp>
      <p:pic>
        <p:nvPicPr>
          <p:cNvPr id="3" name="Obraz 2" descr="Stan sieci tramwajowej 03.2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8245" y="1534160"/>
            <a:ext cx="4865370" cy="46780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estandardowy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iestandardowy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Niestandardowy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WPS Presentation</Application>
  <PresentationFormat>Panoramiczny</PresentationFormat>
  <Paragraphs>37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Arial Narrow</vt:lpstr>
      <vt:lpstr>Calibri</vt:lpstr>
      <vt:lpstr>Kapra Neue</vt:lpstr>
      <vt:lpstr>Kapra Neue Medium</vt:lpstr>
      <vt:lpstr>Calibri</vt:lpstr>
      <vt:lpstr>Bahnschrift Condensed</vt:lpstr>
      <vt:lpstr>Microsoft YaHei</vt:lpstr>
      <vt:lpstr>Arial Unicode MS</vt:lpstr>
      <vt:lpstr>Office Theme</vt:lpstr>
      <vt:lpstr>1_Office Theme</vt:lpstr>
      <vt:lpstr>2_Office Theme</vt:lpstr>
      <vt:lpstr>PANEL OBYWATELSKI</vt:lpstr>
      <vt:lpstr>Koszty komunikacji publicznej 2023</vt:lpstr>
      <vt:lpstr>Koszty komunikacji publicznej 2023</vt:lpstr>
      <vt:lpstr>ŁÓDŹ DOCHODY 2023 NA TLE INNYCH MIAST</vt:lpstr>
      <vt:lpstr>STAN SIECI TRAMWAJOWEJ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prezentacja_panel</dc:title>
  <dc:creator>Admin</dc:creator>
  <cp:lastModifiedBy>Maciej</cp:lastModifiedBy>
  <cp:revision>27</cp:revision>
  <dcterms:created xsi:type="dcterms:W3CDTF">2022-11-14T18:23:00Z</dcterms:created>
  <dcterms:modified xsi:type="dcterms:W3CDTF">2023-03-17T07:29:15Z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2022-11-14T03:00:00Z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2022-11-14T03:00:00Z</vt:filetime>
  </property>
  <property fmtid="{D5CDD505-2E9C-101B-9397-08002B2CF9AE}" pid="5" name="Producer">
    <vt:lpwstr>Adobe PDF library 16.07</vt:lpwstr>
  </property>
  <property fmtid="{D5CDD505-2E9C-101B-9397-08002B2CF9AE}" pid="6" name="ICV">
    <vt:lpwstr>6D60F6066F0F423995F80A052FAD42CA</vt:lpwstr>
  </property>
  <property fmtid="{D5CDD505-2E9C-101B-9397-08002B2CF9AE}" pid="7" name="KSOProductBuildVer">
    <vt:lpwstr>1045-11.2.0.11486</vt:lpwstr>
  </property>
</Properties>
</file>